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0" r:id="rId2"/>
    <p:sldId id="261" r:id="rId3"/>
    <p:sldId id="262" r:id="rId4"/>
  </p:sldIdLst>
  <p:sldSz cx="10058400" cy="7772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95" d="100"/>
          <a:sy n="95" d="100"/>
        </p:scale>
        <p:origin x="145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1272011"/>
            <a:ext cx="8549640" cy="2705947"/>
          </a:xfrm>
        </p:spPr>
        <p:txBody>
          <a:bodyPr anchor="b"/>
          <a:lstStyle>
            <a:lvl1pPr algn="ctr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7300" y="4082310"/>
            <a:ext cx="7543800" cy="1876530"/>
          </a:xfrm>
        </p:spPr>
        <p:txBody>
          <a:bodyPr/>
          <a:lstStyle>
            <a:lvl1pPr marL="0" indent="0" algn="ctr">
              <a:buNone/>
              <a:defRPr sz="2640"/>
            </a:lvl1pPr>
            <a:lvl2pPr marL="502920" indent="0" algn="ctr">
              <a:buNone/>
              <a:defRPr sz="2200"/>
            </a:lvl2pPr>
            <a:lvl3pPr marL="1005840" indent="0" algn="ctr">
              <a:buNone/>
              <a:defRPr sz="1980"/>
            </a:lvl3pPr>
            <a:lvl4pPr marL="1508760" indent="0" algn="ctr">
              <a:buNone/>
              <a:defRPr sz="1760"/>
            </a:lvl4pPr>
            <a:lvl5pPr marL="2011680" indent="0" algn="ctr">
              <a:buNone/>
              <a:defRPr sz="1760"/>
            </a:lvl5pPr>
            <a:lvl6pPr marL="2514600" indent="0" algn="ctr">
              <a:buNone/>
              <a:defRPr sz="1760"/>
            </a:lvl6pPr>
            <a:lvl7pPr marL="3017520" indent="0" algn="ctr">
              <a:buNone/>
              <a:defRPr sz="1760"/>
            </a:lvl7pPr>
            <a:lvl8pPr marL="3520440" indent="0" algn="ctr">
              <a:buNone/>
              <a:defRPr sz="1760"/>
            </a:lvl8pPr>
            <a:lvl9pPr marL="4023360" indent="0" algn="ctr">
              <a:buNone/>
              <a:defRPr sz="17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AD333-0513-48E4-B3E6-91D05FBB92C5}" type="datetimeFigureOut">
              <a:rPr lang="en-US" smtClean="0"/>
              <a:t>10/8/2023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00496-1ACD-4C4A-A8D9-E5C0438FB3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5281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AD333-0513-48E4-B3E6-91D05FBB92C5}" type="datetimeFigureOut">
              <a:rPr lang="en-US" smtClean="0"/>
              <a:t>10/8/2023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00496-1ACD-4C4A-A8D9-E5C0438FB3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1631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8043" y="413808"/>
            <a:ext cx="2168843" cy="65867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1515" y="413808"/>
            <a:ext cx="6380798" cy="65867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AD333-0513-48E4-B3E6-91D05FBB92C5}" type="datetimeFigureOut">
              <a:rPr lang="en-US" smtClean="0"/>
              <a:t>10/8/2023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00496-1ACD-4C4A-A8D9-E5C0438FB3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996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AD333-0513-48E4-B3E6-91D05FBB92C5}" type="datetimeFigureOut">
              <a:rPr lang="en-US" smtClean="0"/>
              <a:t>10/8/2023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00496-1ACD-4C4A-A8D9-E5C0438FB3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8702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277" y="1937705"/>
            <a:ext cx="8675370" cy="3233102"/>
          </a:xfrm>
        </p:spPr>
        <p:txBody>
          <a:bodyPr anchor="b"/>
          <a:lstStyle>
            <a:lvl1pPr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6277" y="5201393"/>
            <a:ext cx="8675370" cy="1700212"/>
          </a:xfrm>
        </p:spPr>
        <p:txBody>
          <a:bodyPr/>
          <a:lstStyle>
            <a:lvl1pPr marL="0" indent="0">
              <a:buNone/>
              <a:defRPr sz="2640">
                <a:solidFill>
                  <a:schemeClr val="tx1"/>
                </a:solidFill>
              </a:defRPr>
            </a:lvl1pPr>
            <a:lvl2pPr marL="50292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005840" indent="0">
              <a:buNone/>
              <a:defRPr sz="1980">
                <a:solidFill>
                  <a:schemeClr val="tx1">
                    <a:tint val="75000"/>
                  </a:schemeClr>
                </a:solidFill>
              </a:defRPr>
            </a:lvl3pPr>
            <a:lvl4pPr marL="15087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4pPr>
            <a:lvl5pPr marL="201168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5pPr>
            <a:lvl6pPr marL="251460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6pPr>
            <a:lvl7pPr marL="301752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7pPr>
            <a:lvl8pPr marL="352044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8pPr>
            <a:lvl9pPr marL="40233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AD333-0513-48E4-B3E6-91D05FBB92C5}" type="datetimeFigureOut">
              <a:rPr lang="en-US" smtClean="0"/>
              <a:t>10/8/2023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00496-1ACD-4C4A-A8D9-E5C0438FB3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1141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151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206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AD333-0513-48E4-B3E6-91D05FBB92C5}" type="datetimeFigureOut">
              <a:rPr lang="en-US" smtClean="0"/>
              <a:t>10/8/2023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00496-1ACD-4C4A-A8D9-E5C0438FB3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409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413810"/>
            <a:ext cx="8675370" cy="1502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2826" y="1905318"/>
            <a:ext cx="4255174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826" y="2839085"/>
            <a:ext cx="4255174" cy="41758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2066" y="1905318"/>
            <a:ext cx="4276130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2066" y="2839085"/>
            <a:ext cx="4276130" cy="41758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AD333-0513-48E4-B3E6-91D05FBB92C5}" type="datetimeFigureOut">
              <a:rPr lang="en-US" smtClean="0"/>
              <a:t>10/8/2023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00496-1ACD-4C4A-A8D9-E5C0438FB3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7646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AD333-0513-48E4-B3E6-91D05FBB92C5}" type="datetimeFigureOut">
              <a:rPr lang="en-US" smtClean="0"/>
              <a:t>10/8/2023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00496-1ACD-4C4A-A8D9-E5C0438FB3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104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AD333-0513-48E4-B3E6-91D05FBB92C5}" type="datetimeFigureOut">
              <a:rPr lang="en-US" smtClean="0"/>
              <a:t>10/8/2023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00496-1ACD-4C4A-A8D9-E5C0438FB3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3179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6130" y="1119083"/>
            <a:ext cx="5092065" cy="5523442"/>
          </a:xfrm>
        </p:spPr>
        <p:txBody>
          <a:bodyPr/>
          <a:lstStyle>
            <a:lvl1pPr>
              <a:defRPr sz="3520"/>
            </a:lvl1pPr>
            <a:lvl2pPr>
              <a:defRPr sz="3080"/>
            </a:lvl2pPr>
            <a:lvl3pPr>
              <a:defRPr sz="264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AD333-0513-48E4-B3E6-91D05FBB92C5}" type="datetimeFigureOut">
              <a:rPr lang="en-US" smtClean="0"/>
              <a:t>10/8/2023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00496-1ACD-4C4A-A8D9-E5C0438FB3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8474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76130" y="1119083"/>
            <a:ext cx="5092065" cy="5523442"/>
          </a:xfrm>
        </p:spPr>
        <p:txBody>
          <a:bodyPr anchor="t"/>
          <a:lstStyle>
            <a:lvl1pPr marL="0" indent="0">
              <a:buNone/>
              <a:defRPr sz="3520"/>
            </a:lvl1pPr>
            <a:lvl2pPr marL="502920" indent="0">
              <a:buNone/>
              <a:defRPr sz="3080"/>
            </a:lvl2pPr>
            <a:lvl3pPr marL="1005840" indent="0">
              <a:buNone/>
              <a:defRPr sz="2640"/>
            </a:lvl3pPr>
            <a:lvl4pPr marL="1508760" indent="0">
              <a:buNone/>
              <a:defRPr sz="2200"/>
            </a:lvl4pPr>
            <a:lvl5pPr marL="2011680" indent="0">
              <a:buNone/>
              <a:defRPr sz="2200"/>
            </a:lvl5pPr>
            <a:lvl6pPr marL="2514600" indent="0">
              <a:buNone/>
              <a:defRPr sz="2200"/>
            </a:lvl6pPr>
            <a:lvl7pPr marL="3017520" indent="0">
              <a:buNone/>
              <a:defRPr sz="2200"/>
            </a:lvl7pPr>
            <a:lvl8pPr marL="3520440" indent="0">
              <a:buNone/>
              <a:defRPr sz="2200"/>
            </a:lvl8pPr>
            <a:lvl9pPr marL="4023360" indent="0">
              <a:buNone/>
              <a:defRPr sz="2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AD333-0513-48E4-B3E6-91D05FBB92C5}" type="datetimeFigureOut">
              <a:rPr lang="en-US" smtClean="0"/>
              <a:t>10/8/2023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00496-1ACD-4C4A-A8D9-E5C0438FB3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5707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FAD333-0513-48E4-B3E6-91D05FBB92C5}" type="datetimeFigureOut">
              <a:rPr lang="en-US" smtClean="0"/>
              <a:t>10/8/2023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100496-1ACD-4C4A-A8D9-E5C0438FB3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99834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" name="Table 25">
            <a:extLst>
              <a:ext uri="{FF2B5EF4-FFF2-40B4-BE49-F238E27FC236}">
                <a16:creationId xmlns:a16="http://schemas.microsoft.com/office/drawing/2014/main" id="{6C5CAA03-CF2A-42E1-8115-BA35E0E1D65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2537169"/>
              </p:ext>
            </p:extLst>
          </p:nvPr>
        </p:nvGraphicFramePr>
        <p:xfrm>
          <a:off x="314325" y="558799"/>
          <a:ext cx="9429750" cy="97155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14325">
                  <a:extLst>
                    <a:ext uri="{9D8B030D-6E8A-4147-A177-3AD203B41FA5}">
                      <a16:colId xmlns:a16="http://schemas.microsoft.com/office/drawing/2014/main" val="3502653018"/>
                    </a:ext>
                  </a:extLst>
                </a:gridCol>
                <a:gridCol w="314325">
                  <a:extLst>
                    <a:ext uri="{9D8B030D-6E8A-4147-A177-3AD203B41FA5}">
                      <a16:colId xmlns:a16="http://schemas.microsoft.com/office/drawing/2014/main" val="90100051"/>
                    </a:ext>
                  </a:extLst>
                </a:gridCol>
                <a:gridCol w="314325">
                  <a:extLst>
                    <a:ext uri="{9D8B030D-6E8A-4147-A177-3AD203B41FA5}">
                      <a16:colId xmlns:a16="http://schemas.microsoft.com/office/drawing/2014/main" val="1438414595"/>
                    </a:ext>
                  </a:extLst>
                </a:gridCol>
                <a:gridCol w="314325">
                  <a:extLst>
                    <a:ext uri="{9D8B030D-6E8A-4147-A177-3AD203B41FA5}">
                      <a16:colId xmlns:a16="http://schemas.microsoft.com/office/drawing/2014/main" val="870183745"/>
                    </a:ext>
                  </a:extLst>
                </a:gridCol>
                <a:gridCol w="314325">
                  <a:extLst>
                    <a:ext uri="{9D8B030D-6E8A-4147-A177-3AD203B41FA5}">
                      <a16:colId xmlns:a16="http://schemas.microsoft.com/office/drawing/2014/main" val="198679747"/>
                    </a:ext>
                  </a:extLst>
                </a:gridCol>
                <a:gridCol w="314325">
                  <a:extLst>
                    <a:ext uri="{9D8B030D-6E8A-4147-A177-3AD203B41FA5}">
                      <a16:colId xmlns:a16="http://schemas.microsoft.com/office/drawing/2014/main" val="3938122052"/>
                    </a:ext>
                  </a:extLst>
                </a:gridCol>
                <a:gridCol w="314325">
                  <a:extLst>
                    <a:ext uri="{9D8B030D-6E8A-4147-A177-3AD203B41FA5}">
                      <a16:colId xmlns:a16="http://schemas.microsoft.com/office/drawing/2014/main" val="2188539323"/>
                    </a:ext>
                  </a:extLst>
                </a:gridCol>
                <a:gridCol w="314325">
                  <a:extLst>
                    <a:ext uri="{9D8B030D-6E8A-4147-A177-3AD203B41FA5}">
                      <a16:colId xmlns:a16="http://schemas.microsoft.com/office/drawing/2014/main" val="845838213"/>
                    </a:ext>
                  </a:extLst>
                </a:gridCol>
                <a:gridCol w="314325">
                  <a:extLst>
                    <a:ext uri="{9D8B030D-6E8A-4147-A177-3AD203B41FA5}">
                      <a16:colId xmlns:a16="http://schemas.microsoft.com/office/drawing/2014/main" val="1745021468"/>
                    </a:ext>
                  </a:extLst>
                </a:gridCol>
                <a:gridCol w="314325">
                  <a:extLst>
                    <a:ext uri="{9D8B030D-6E8A-4147-A177-3AD203B41FA5}">
                      <a16:colId xmlns:a16="http://schemas.microsoft.com/office/drawing/2014/main" val="476712896"/>
                    </a:ext>
                  </a:extLst>
                </a:gridCol>
                <a:gridCol w="314325">
                  <a:extLst>
                    <a:ext uri="{9D8B030D-6E8A-4147-A177-3AD203B41FA5}">
                      <a16:colId xmlns:a16="http://schemas.microsoft.com/office/drawing/2014/main" val="2904834172"/>
                    </a:ext>
                  </a:extLst>
                </a:gridCol>
                <a:gridCol w="314325">
                  <a:extLst>
                    <a:ext uri="{9D8B030D-6E8A-4147-A177-3AD203B41FA5}">
                      <a16:colId xmlns:a16="http://schemas.microsoft.com/office/drawing/2014/main" val="2482996956"/>
                    </a:ext>
                  </a:extLst>
                </a:gridCol>
                <a:gridCol w="314325">
                  <a:extLst>
                    <a:ext uri="{9D8B030D-6E8A-4147-A177-3AD203B41FA5}">
                      <a16:colId xmlns:a16="http://schemas.microsoft.com/office/drawing/2014/main" val="1717898706"/>
                    </a:ext>
                  </a:extLst>
                </a:gridCol>
                <a:gridCol w="314325">
                  <a:extLst>
                    <a:ext uri="{9D8B030D-6E8A-4147-A177-3AD203B41FA5}">
                      <a16:colId xmlns:a16="http://schemas.microsoft.com/office/drawing/2014/main" val="310168753"/>
                    </a:ext>
                  </a:extLst>
                </a:gridCol>
                <a:gridCol w="314325">
                  <a:extLst>
                    <a:ext uri="{9D8B030D-6E8A-4147-A177-3AD203B41FA5}">
                      <a16:colId xmlns:a16="http://schemas.microsoft.com/office/drawing/2014/main" val="1057784842"/>
                    </a:ext>
                  </a:extLst>
                </a:gridCol>
                <a:gridCol w="314325">
                  <a:extLst>
                    <a:ext uri="{9D8B030D-6E8A-4147-A177-3AD203B41FA5}">
                      <a16:colId xmlns:a16="http://schemas.microsoft.com/office/drawing/2014/main" val="3343386907"/>
                    </a:ext>
                  </a:extLst>
                </a:gridCol>
                <a:gridCol w="314325">
                  <a:extLst>
                    <a:ext uri="{9D8B030D-6E8A-4147-A177-3AD203B41FA5}">
                      <a16:colId xmlns:a16="http://schemas.microsoft.com/office/drawing/2014/main" val="837717227"/>
                    </a:ext>
                  </a:extLst>
                </a:gridCol>
                <a:gridCol w="314325">
                  <a:extLst>
                    <a:ext uri="{9D8B030D-6E8A-4147-A177-3AD203B41FA5}">
                      <a16:colId xmlns:a16="http://schemas.microsoft.com/office/drawing/2014/main" val="2637464530"/>
                    </a:ext>
                  </a:extLst>
                </a:gridCol>
                <a:gridCol w="314325">
                  <a:extLst>
                    <a:ext uri="{9D8B030D-6E8A-4147-A177-3AD203B41FA5}">
                      <a16:colId xmlns:a16="http://schemas.microsoft.com/office/drawing/2014/main" val="371532178"/>
                    </a:ext>
                  </a:extLst>
                </a:gridCol>
                <a:gridCol w="314325">
                  <a:extLst>
                    <a:ext uri="{9D8B030D-6E8A-4147-A177-3AD203B41FA5}">
                      <a16:colId xmlns:a16="http://schemas.microsoft.com/office/drawing/2014/main" val="2691074815"/>
                    </a:ext>
                  </a:extLst>
                </a:gridCol>
                <a:gridCol w="314325">
                  <a:extLst>
                    <a:ext uri="{9D8B030D-6E8A-4147-A177-3AD203B41FA5}">
                      <a16:colId xmlns:a16="http://schemas.microsoft.com/office/drawing/2014/main" val="649643574"/>
                    </a:ext>
                  </a:extLst>
                </a:gridCol>
                <a:gridCol w="314325">
                  <a:extLst>
                    <a:ext uri="{9D8B030D-6E8A-4147-A177-3AD203B41FA5}">
                      <a16:colId xmlns:a16="http://schemas.microsoft.com/office/drawing/2014/main" val="109219811"/>
                    </a:ext>
                  </a:extLst>
                </a:gridCol>
                <a:gridCol w="314325">
                  <a:extLst>
                    <a:ext uri="{9D8B030D-6E8A-4147-A177-3AD203B41FA5}">
                      <a16:colId xmlns:a16="http://schemas.microsoft.com/office/drawing/2014/main" val="1914501976"/>
                    </a:ext>
                  </a:extLst>
                </a:gridCol>
                <a:gridCol w="314325">
                  <a:extLst>
                    <a:ext uri="{9D8B030D-6E8A-4147-A177-3AD203B41FA5}">
                      <a16:colId xmlns:a16="http://schemas.microsoft.com/office/drawing/2014/main" val="565268641"/>
                    </a:ext>
                  </a:extLst>
                </a:gridCol>
                <a:gridCol w="314325">
                  <a:extLst>
                    <a:ext uri="{9D8B030D-6E8A-4147-A177-3AD203B41FA5}">
                      <a16:colId xmlns:a16="http://schemas.microsoft.com/office/drawing/2014/main" val="1650865603"/>
                    </a:ext>
                  </a:extLst>
                </a:gridCol>
                <a:gridCol w="314325">
                  <a:extLst>
                    <a:ext uri="{9D8B030D-6E8A-4147-A177-3AD203B41FA5}">
                      <a16:colId xmlns:a16="http://schemas.microsoft.com/office/drawing/2014/main" val="1831002704"/>
                    </a:ext>
                  </a:extLst>
                </a:gridCol>
                <a:gridCol w="314325">
                  <a:extLst>
                    <a:ext uri="{9D8B030D-6E8A-4147-A177-3AD203B41FA5}">
                      <a16:colId xmlns:a16="http://schemas.microsoft.com/office/drawing/2014/main" val="2652569260"/>
                    </a:ext>
                  </a:extLst>
                </a:gridCol>
                <a:gridCol w="314325">
                  <a:extLst>
                    <a:ext uri="{9D8B030D-6E8A-4147-A177-3AD203B41FA5}">
                      <a16:colId xmlns:a16="http://schemas.microsoft.com/office/drawing/2014/main" val="1235025842"/>
                    </a:ext>
                  </a:extLst>
                </a:gridCol>
                <a:gridCol w="314325">
                  <a:extLst>
                    <a:ext uri="{9D8B030D-6E8A-4147-A177-3AD203B41FA5}">
                      <a16:colId xmlns:a16="http://schemas.microsoft.com/office/drawing/2014/main" val="3046517509"/>
                    </a:ext>
                  </a:extLst>
                </a:gridCol>
                <a:gridCol w="314325">
                  <a:extLst>
                    <a:ext uri="{9D8B030D-6E8A-4147-A177-3AD203B41FA5}">
                      <a16:colId xmlns:a16="http://schemas.microsoft.com/office/drawing/2014/main" val="2778240287"/>
                    </a:ext>
                  </a:extLst>
                </a:gridCol>
              </a:tblGrid>
              <a:tr h="485776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874996362"/>
                  </a:ext>
                </a:extLst>
              </a:tr>
              <a:tr h="485776"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577058218"/>
                  </a:ext>
                </a:extLst>
              </a:tr>
            </a:tbl>
          </a:graphicData>
        </a:graphic>
      </p:graphicFrame>
      <p:grpSp>
        <p:nvGrpSpPr>
          <p:cNvPr id="27" name="Group 26">
            <a:extLst>
              <a:ext uri="{FF2B5EF4-FFF2-40B4-BE49-F238E27FC236}">
                <a16:creationId xmlns:a16="http://schemas.microsoft.com/office/drawing/2014/main" id="{5C218112-706C-4CF7-ABDE-DDC170061A94}"/>
              </a:ext>
            </a:extLst>
          </p:cNvPr>
          <p:cNvGrpSpPr/>
          <p:nvPr/>
        </p:nvGrpSpPr>
        <p:grpSpPr>
          <a:xfrm>
            <a:off x="314325" y="701674"/>
            <a:ext cx="9429750" cy="685800"/>
            <a:chOff x="116323" y="3102520"/>
            <a:chExt cx="3730767" cy="718573"/>
          </a:xfrm>
        </p:grpSpPr>
        <p:grpSp>
          <p:nvGrpSpPr>
            <p:cNvPr id="28" name="Group 27">
              <a:extLst>
                <a:ext uri="{FF2B5EF4-FFF2-40B4-BE49-F238E27FC236}">
                  <a16:creationId xmlns:a16="http://schemas.microsoft.com/office/drawing/2014/main" id="{8593431F-77AA-4DBE-81B7-EDDF478F0C79}"/>
                </a:ext>
              </a:extLst>
            </p:cNvPr>
            <p:cNvGrpSpPr/>
            <p:nvPr/>
          </p:nvGrpSpPr>
          <p:grpSpPr>
            <a:xfrm>
              <a:off x="116323" y="3102520"/>
              <a:ext cx="2487177" cy="718573"/>
              <a:chOff x="116323" y="3102520"/>
              <a:chExt cx="7539754" cy="718573"/>
            </a:xfrm>
          </p:grpSpPr>
          <p:sp>
            <p:nvSpPr>
              <p:cNvPr id="30" name="Freeform: Shape 29">
                <a:extLst>
                  <a:ext uri="{FF2B5EF4-FFF2-40B4-BE49-F238E27FC236}">
                    <a16:creationId xmlns:a16="http://schemas.microsoft.com/office/drawing/2014/main" id="{2EC59724-BD4D-4092-A770-B1F6AB1C468A}"/>
                  </a:ext>
                </a:extLst>
              </p:cNvPr>
              <p:cNvSpPr/>
              <p:nvPr/>
            </p:nvSpPr>
            <p:spPr>
              <a:xfrm>
                <a:off x="116323" y="3102520"/>
                <a:ext cx="3769877" cy="718573"/>
              </a:xfrm>
              <a:custGeom>
                <a:avLst/>
                <a:gdLst>
                  <a:gd name="connsiteX0" fmla="*/ 0 w 7562850"/>
                  <a:gd name="connsiteY0" fmla="*/ 7762875 h 7762875"/>
                  <a:gd name="connsiteX1" fmla="*/ 390525 w 7562850"/>
                  <a:gd name="connsiteY1" fmla="*/ 3886200 h 7762875"/>
                  <a:gd name="connsiteX2" fmla="*/ 762000 w 7562850"/>
                  <a:gd name="connsiteY2" fmla="*/ 0 h 7762875"/>
                  <a:gd name="connsiteX3" fmla="*/ 1143000 w 7562850"/>
                  <a:gd name="connsiteY3" fmla="*/ 3876675 h 7762875"/>
                  <a:gd name="connsiteX4" fmla="*/ 1524000 w 7562850"/>
                  <a:gd name="connsiteY4" fmla="*/ 7753350 h 7762875"/>
                  <a:gd name="connsiteX5" fmla="*/ 1895475 w 7562850"/>
                  <a:gd name="connsiteY5" fmla="*/ 3876675 h 7762875"/>
                  <a:gd name="connsiteX6" fmla="*/ 2276475 w 7562850"/>
                  <a:gd name="connsiteY6" fmla="*/ 0 h 7762875"/>
                  <a:gd name="connsiteX7" fmla="*/ 2657475 w 7562850"/>
                  <a:gd name="connsiteY7" fmla="*/ 3886200 h 7762875"/>
                  <a:gd name="connsiteX8" fmla="*/ 3028950 w 7562850"/>
                  <a:gd name="connsiteY8" fmla="*/ 7762875 h 7762875"/>
                  <a:gd name="connsiteX9" fmla="*/ 3409950 w 7562850"/>
                  <a:gd name="connsiteY9" fmla="*/ 3876675 h 7762875"/>
                  <a:gd name="connsiteX10" fmla="*/ 3781425 w 7562850"/>
                  <a:gd name="connsiteY10" fmla="*/ 9525 h 7762875"/>
                  <a:gd name="connsiteX11" fmla="*/ 4162425 w 7562850"/>
                  <a:gd name="connsiteY11" fmla="*/ 3886200 h 7762875"/>
                  <a:gd name="connsiteX12" fmla="*/ 4533900 w 7562850"/>
                  <a:gd name="connsiteY12" fmla="*/ 7762875 h 7762875"/>
                  <a:gd name="connsiteX13" fmla="*/ 4914900 w 7562850"/>
                  <a:gd name="connsiteY13" fmla="*/ 3886200 h 7762875"/>
                  <a:gd name="connsiteX14" fmla="*/ 5295900 w 7562850"/>
                  <a:gd name="connsiteY14" fmla="*/ 9525 h 7762875"/>
                  <a:gd name="connsiteX15" fmla="*/ 5667375 w 7562850"/>
                  <a:gd name="connsiteY15" fmla="*/ 3886200 h 7762875"/>
                  <a:gd name="connsiteX16" fmla="*/ 6048375 w 7562850"/>
                  <a:gd name="connsiteY16" fmla="*/ 7762875 h 7762875"/>
                  <a:gd name="connsiteX17" fmla="*/ 6429375 w 7562850"/>
                  <a:gd name="connsiteY17" fmla="*/ 3886200 h 7762875"/>
                  <a:gd name="connsiteX18" fmla="*/ 6810375 w 7562850"/>
                  <a:gd name="connsiteY18" fmla="*/ 0 h 7762875"/>
                  <a:gd name="connsiteX19" fmla="*/ 7172325 w 7562850"/>
                  <a:gd name="connsiteY19" fmla="*/ 3886200 h 7762875"/>
                  <a:gd name="connsiteX20" fmla="*/ 7562850 w 7562850"/>
                  <a:gd name="connsiteY20" fmla="*/ 7762875 h 7762875"/>
                  <a:gd name="connsiteX0" fmla="*/ 0 w 7562850"/>
                  <a:gd name="connsiteY0" fmla="*/ 7762875 h 7762875"/>
                  <a:gd name="connsiteX1" fmla="*/ 390525 w 7562850"/>
                  <a:gd name="connsiteY1" fmla="*/ 3886200 h 7762875"/>
                  <a:gd name="connsiteX2" fmla="*/ 762000 w 7562850"/>
                  <a:gd name="connsiteY2" fmla="*/ 0 h 7762875"/>
                  <a:gd name="connsiteX3" fmla="*/ 1143000 w 7562850"/>
                  <a:gd name="connsiteY3" fmla="*/ 3876675 h 7762875"/>
                  <a:gd name="connsiteX4" fmla="*/ 1519238 w 7562850"/>
                  <a:gd name="connsiteY4" fmla="*/ 7762875 h 7762875"/>
                  <a:gd name="connsiteX5" fmla="*/ 1895475 w 7562850"/>
                  <a:gd name="connsiteY5" fmla="*/ 3876675 h 7762875"/>
                  <a:gd name="connsiteX6" fmla="*/ 2276475 w 7562850"/>
                  <a:gd name="connsiteY6" fmla="*/ 0 h 7762875"/>
                  <a:gd name="connsiteX7" fmla="*/ 2657475 w 7562850"/>
                  <a:gd name="connsiteY7" fmla="*/ 3886200 h 7762875"/>
                  <a:gd name="connsiteX8" fmla="*/ 3028950 w 7562850"/>
                  <a:gd name="connsiteY8" fmla="*/ 7762875 h 7762875"/>
                  <a:gd name="connsiteX9" fmla="*/ 3409950 w 7562850"/>
                  <a:gd name="connsiteY9" fmla="*/ 3876675 h 7762875"/>
                  <a:gd name="connsiteX10" fmla="*/ 3781425 w 7562850"/>
                  <a:gd name="connsiteY10" fmla="*/ 9525 h 7762875"/>
                  <a:gd name="connsiteX11" fmla="*/ 4162425 w 7562850"/>
                  <a:gd name="connsiteY11" fmla="*/ 3886200 h 7762875"/>
                  <a:gd name="connsiteX12" fmla="*/ 4533900 w 7562850"/>
                  <a:gd name="connsiteY12" fmla="*/ 7762875 h 7762875"/>
                  <a:gd name="connsiteX13" fmla="*/ 4914900 w 7562850"/>
                  <a:gd name="connsiteY13" fmla="*/ 3886200 h 7762875"/>
                  <a:gd name="connsiteX14" fmla="*/ 5295900 w 7562850"/>
                  <a:gd name="connsiteY14" fmla="*/ 9525 h 7762875"/>
                  <a:gd name="connsiteX15" fmla="*/ 5667375 w 7562850"/>
                  <a:gd name="connsiteY15" fmla="*/ 3886200 h 7762875"/>
                  <a:gd name="connsiteX16" fmla="*/ 6048375 w 7562850"/>
                  <a:gd name="connsiteY16" fmla="*/ 7762875 h 7762875"/>
                  <a:gd name="connsiteX17" fmla="*/ 6429375 w 7562850"/>
                  <a:gd name="connsiteY17" fmla="*/ 3886200 h 7762875"/>
                  <a:gd name="connsiteX18" fmla="*/ 6810375 w 7562850"/>
                  <a:gd name="connsiteY18" fmla="*/ 0 h 7762875"/>
                  <a:gd name="connsiteX19" fmla="*/ 7172325 w 7562850"/>
                  <a:gd name="connsiteY19" fmla="*/ 3886200 h 7762875"/>
                  <a:gd name="connsiteX20" fmla="*/ 7562850 w 7562850"/>
                  <a:gd name="connsiteY20" fmla="*/ 7762875 h 7762875"/>
                  <a:gd name="connsiteX0" fmla="*/ 0 w 7562850"/>
                  <a:gd name="connsiteY0" fmla="*/ 7762875 h 7762875"/>
                  <a:gd name="connsiteX1" fmla="*/ 390525 w 7562850"/>
                  <a:gd name="connsiteY1" fmla="*/ 3886200 h 7762875"/>
                  <a:gd name="connsiteX2" fmla="*/ 762000 w 7562850"/>
                  <a:gd name="connsiteY2" fmla="*/ 0 h 7762875"/>
                  <a:gd name="connsiteX3" fmla="*/ 1143000 w 7562850"/>
                  <a:gd name="connsiteY3" fmla="*/ 3876675 h 7762875"/>
                  <a:gd name="connsiteX4" fmla="*/ 1519238 w 7562850"/>
                  <a:gd name="connsiteY4" fmla="*/ 7762875 h 7762875"/>
                  <a:gd name="connsiteX5" fmla="*/ 1895475 w 7562850"/>
                  <a:gd name="connsiteY5" fmla="*/ 3876675 h 7762875"/>
                  <a:gd name="connsiteX6" fmla="*/ 2276475 w 7562850"/>
                  <a:gd name="connsiteY6" fmla="*/ 0 h 7762875"/>
                  <a:gd name="connsiteX7" fmla="*/ 2657475 w 7562850"/>
                  <a:gd name="connsiteY7" fmla="*/ 3886200 h 7762875"/>
                  <a:gd name="connsiteX8" fmla="*/ 3028950 w 7562850"/>
                  <a:gd name="connsiteY8" fmla="*/ 7762875 h 7762875"/>
                  <a:gd name="connsiteX9" fmla="*/ 3409950 w 7562850"/>
                  <a:gd name="connsiteY9" fmla="*/ 3876675 h 7762875"/>
                  <a:gd name="connsiteX10" fmla="*/ 3781425 w 7562850"/>
                  <a:gd name="connsiteY10" fmla="*/ 9525 h 7762875"/>
                  <a:gd name="connsiteX11" fmla="*/ 4162425 w 7562850"/>
                  <a:gd name="connsiteY11" fmla="*/ 3886200 h 7762875"/>
                  <a:gd name="connsiteX12" fmla="*/ 4538662 w 7562850"/>
                  <a:gd name="connsiteY12" fmla="*/ 7762875 h 7762875"/>
                  <a:gd name="connsiteX13" fmla="*/ 4914900 w 7562850"/>
                  <a:gd name="connsiteY13" fmla="*/ 3886200 h 7762875"/>
                  <a:gd name="connsiteX14" fmla="*/ 5295900 w 7562850"/>
                  <a:gd name="connsiteY14" fmla="*/ 9525 h 7762875"/>
                  <a:gd name="connsiteX15" fmla="*/ 5667375 w 7562850"/>
                  <a:gd name="connsiteY15" fmla="*/ 3886200 h 7762875"/>
                  <a:gd name="connsiteX16" fmla="*/ 6048375 w 7562850"/>
                  <a:gd name="connsiteY16" fmla="*/ 7762875 h 7762875"/>
                  <a:gd name="connsiteX17" fmla="*/ 6429375 w 7562850"/>
                  <a:gd name="connsiteY17" fmla="*/ 3886200 h 7762875"/>
                  <a:gd name="connsiteX18" fmla="*/ 6810375 w 7562850"/>
                  <a:gd name="connsiteY18" fmla="*/ 0 h 7762875"/>
                  <a:gd name="connsiteX19" fmla="*/ 7172325 w 7562850"/>
                  <a:gd name="connsiteY19" fmla="*/ 3886200 h 7762875"/>
                  <a:gd name="connsiteX20" fmla="*/ 7562850 w 7562850"/>
                  <a:gd name="connsiteY20" fmla="*/ 7762875 h 7762875"/>
                  <a:gd name="connsiteX0" fmla="*/ 0 w 7562850"/>
                  <a:gd name="connsiteY0" fmla="*/ 7762875 h 7762875"/>
                  <a:gd name="connsiteX1" fmla="*/ 390525 w 7562850"/>
                  <a:gd name="connsiteY1" fmla="*/ 3886200 h 7762875"/>
                  <a:gd name="connsiteX2" fmla="*/ 762000 w 7562850"/>
                  <a:gd name="connsiteY2" fmla="*/ 0 h 7762875"/>
                  <a:gd name="connsiteX3" fmla="*/ 1143000 w 7562850"/>
                  <a:gd name="connsiteY3" fmla="*/ 3876675 h 7762875"/>
                  <a:gd name="connsiteX4" fmla="*/ 1519238 w 7562850"/>
                  <a:gd name="connsiteY4" fmla="*/ 7762875 h 7762875"/>
                  <a:gd name="connsiteX5" fmla="*/ 1895475 w 7562850"/>
                  <a:gd name="connsiteY5" fmla="*/ 3876675 h 7762875"/>
                  <a:gd name="connsiteX6" fmla="*/ 2276475 w 7562850"/>
                  <a:gd name="connsiteY6" fmla="*/ 0 h 7762875"/>
                  <a:gd name="connsiteX7" fmla="*/ 2657475 w 7562850"/>
                  <a:gd name="connsiteY7" fmla="*/ 3886200 h 7762875"/>
                  <a:gd name="connsiteX8" fmla="*/ 3028950 w 7562850"/>
                  <a:gd name="connsiteY8" fmla="*/ 7762875 h 7762875"/>
                  <a:gd name="connsiteX9" fmla="*/ 3409950 w 7562850"/>
                  <a:gd name="connsiteY9" fmla="*/ 3876675 h 7762875"/>
                  <a:gd name="connsiteX10" fmla="*/ 3781425 w 7562850"/>
                  <a:gd name="connsiteY10" fmla="*/ 9525 h 7762875"/>
                  <a:gd name="connsiteX11" fmla="*/ 4162425 w 7562850"/>
                  <a:gd name="connsiteY11" fmla="*/ 3886200 h 7762875"/>
                  <a:gd name="connsiteX12" fmla="*/ 4538662 w 7562850"/>
                  <a:gd name="connsiteY12" fmla="*/ 7762875 h 7762875"/>
                  <a:gd name="connsiteX13" fmla="*/ 4914900 w 7562850"/>
                  <a:gd name="connsiteY13" fmla="*/ 3886200 h 7762875"/>
                  <a:gd name="connsiteX14" fmla="*/ 5295900 w 7562850"/>
                  <a:gd name="connsiteY14" fmla="*/ 9525 h 7762875"/>
                  <a:gd name="connsiteX15" fmla="*/ 5667375 w 7562850"/>
                  <a:gd name="connsiteY15" fmla="*/ 3886200 h 7762875"/>
                  <a:gd name="connsiteX16" fmla="*/ 6048375 w 7562850"/>
                  <a:gd name="connsiteY16" fmla="*/ 7762875 h 7762875"/>
                  <a:gd name="connsiteX17" fmla="*/ 6429375 w 7562850"/>
                  <a:gd name="connsiteY17" fmla="*/ 3886200 h 7762875"/>
                  <a:gd name="connsiteX18" fmla="*/ 6810375 w 7562850"/>
                  <a:gd name="connsiteY18" fmla="*/ 0 h 7762875"/>
                  <a:gd name="connsiteX19" fmla="*/ 7172325 w 7562850"/>
                  <a:gd name="connsiteY19" fmla="*/ 3886200 h 7762875"/>
                  <a:gd name="connsiteX20" fmla="*/ 7562850 w 7562850"/>
                  <a:gd name="connsiteY20" fmla="*/ 7762875 h 7762875"/>
                  <a:gd name="connsiteX0" fmla="*/ 0 w 7562850"/>
                  <a:gd name="connsiteY0" fmla="*/ 7762875 h 7762875"/>
                  <a:gd name="connsiteX1" fmla="*/ 390525 w 7562850"/>
                  <a:gd name="connsiteY1" fmla="*/ 3886200 h 7762875"/>
                  <a:gd name="connsiteX2" fmla="*/ 762000 w 7562850"/>
                  <a:gd name="connsiteY2" fmla="*/ 0 h 7762875"/>
                  <a:gd name="connsiteX3" fmla="*/ 1143000 w 7562850"/>
                  <a:gd name="connsiteY3" fmla="*/ 3876675 h 7762875"/>
                  <a:gd name="connsiteX4" fmla="*/ 1519238 w 7562850"/>
                  <a:gd name="connsiteY4" fmla="*/ 7762875 h 7762875"/>
                  <a:gd name="connsiteX5" fmla="*/ 1895475 w 7562850"/>
                  <a:gd name="connsiteY5" fmla="*/ 3876675 h 7762875"/>
                  <a:gd name="connsiteX6" fmla="*/ 2276475 w 7562850"/>
                  <a:gd name="connsiteY6" fmla="*/ 0 h 7762875"/>
                  <a:gd name="connsiteX7" fmla="*/ 2657475 w 7562850"/>
                  <a:gd name="connsiteY7" fmla="*/ 3886200 h 7762875"/>
                  <a:gd name="connsiteX8" fmla="*/ 3028950 w 7562850"/>
                  <a:gd name="connsiteY8" fmla="*/ 7762875 h 7762875"/>
                  <a:gd name="connsiteX9" fmla="*/ 3409950 w 7562850"/>
                  <a:gd name="connsiteY9" fmla="*/ 3876675 h 7762875"/>
                  <a:gd name="connsiteX10" fmla="*/ 3781425 w 7562850"/>
                  <a:gd name="connsiteY10" fmla="*/ 9525 h 7762875"/>
                  <a:gd name="connsiteX11" fmla="*/ 4162425 w 7562850"/>
                  <a:gd name="connsiteY11" fmla="*/ 3886200 h 7762875"/>
                  <a:gd name="connsiteX12" fmla="*/ 4538662 w 7562850"/>
                  <a:gd name="connsiteY12" fmla="*/ 7762875 h 7762875"/>
                  <a:gd name="connsiteX13" fmla="*/ 4914900 w 7562850"/>
                  <a:gd name="connsiteY13" fmla="*/ 3886200 h 7762875"/>
                  <a:gd name="connsiteX14" fmla="*/ 5295900 w 7562850"/>
                  <a:gd name="connsiteY14" fmla="*/ 9525 h 7762875"/>
                  <a:gd name="connsiteX15" fmla="*/ 5667375 w 7562850"/>
                  <a:gd name="connsiteY15" fmla="*/ 3886200 h 7762875"/>
                  <a:gd name="connsiteX16" fmla="*/ 6048375 w 7562850"/>
                  <a:gd name="connsiteY16" fmla="*/ 7762875 h 7762875"/>
                  <a:gd name="connsiteX17" fmla="*/ 6429375 w 7562850"/>
                  <a:gd name="connsiteY17" fmla="*/ 3886200 h 7762875"/>
                  <a:gd name="connsiteX18" fmla="*/ 6810375 w 7562850"/>
                  <a:gd name="connsiteY18" fmla="*/ 0 h 7762875"/>
                  <a:gd name="connsiteX19" fmla="*/ 7172325 w 7562850"/>
                  <a:gd name="connsiteY19" fmla="*/ 3886200 h 7762875"/>
                  <a:gd name="connsiteX20" fmla="*/ 7562850 w 7562850"/>
                  <a:gd name="connsiteY20" fmla="*/ 7762875 h 7762875"/>
                  <a:gd name="connsiteX0" fmla="*/ 0 w 7562850"/>
                  <a:gd name="connsiteY0" fmla="*/ 7762875 h 7762875"/>
                  <a:gd name="connsiteX1" fmla="*/ 390525 w 7562850"/>
                  <a:gd name="connsiteY1" fmla="*/ 3886200 h 7762875"/>
                  <a:gd name="connsiteX2" fmla="*/ 762000 w 7562850"/>
                  <a:gd name="connsiteY2" fmla="*/ 0 h 7762875"/>
                  <a:gd name="connsiteX3" fmla="*/ 1143000 w 7562850"/>
                  <a:gd name="connsiteY3" fmla="*/ 3876675 h 7762875"/>
                  <a:gd name="connsiteX4" fmla="*/ 1519238 w 7562850"/>
                  <a:gd name="connsiteY4" fmla="*/ 7762875 h 7762875"/>
                  <a:gd name="connsiteX5" fmla="*/ 1895475 w 7562850"/>
                  <a:gd name="connsiteY5" fmla="*/ 3876675 h 7762875"/>
                  <a:gd name="connsiteX6" fmla="*/ 2276475 w 7562850"/>
                  <a:gd name="connsiteY6" fmla="*/ 0 h 7762875"/>
                  <a:gd name="connsiteX7" fmla="*/ 2657475 w 7562850"/>
                  <a:gd name="connsiteY7" fmla="*/ 3886200 h 7762875"/>
                  <a:gd name="connsiteX8" fmla="*/ 3028950 w 7562850"/>
                  <a:gd name="connsiteY8" fmla="*/ 7762875 h 7762875"/>
                  <a:gd name="connsiteX9" fmla="*/ 3409950 w 7562850"/>
                  <a:gd name="connsiteY9" fmla="*/ 3876675 h 7762875"/>
                  <a:gd name="connsiteX10" fmla="*/ 3781425 w 7562850"/>
                  <a:gd name="connsiteY10" fmla="*/ 9525 h 7762875"/>
                  <a:gd name="connsiteX11" fmla="*/ 4162425 w 7562850"/>
                  <a:gd name="connsiteY11" fmla="*/ 3886200 h 7762875"/>
                  <a:gd name="connsiteX12" fmla="*/ 4538662 w 7562850"/>
                  <a:gd name="connsiteY12" fmla="*/ 7762875 h 7762875"/>
                  <a:gd name="connsiteX13" fmla="*/ 4914900 w 7562850"/>
                  <a:gd name="connsiteY13" fmla="*/ 3886200 h 7762875"/>
                  <a:gd name="connsiteX14" fmla="*/ 5295900 w 7562850"/>
                  <a:gd name="connsiteY14" fmla="*/ 9525 h 7762875"/>
                  <a:gd name="connsiteX15" fmla="*/ 5667375 w 7562850"/>
                  <a:gd name="connsiteY15" fmla="*/ 3886200 h 7762875"/>
                  <a:gd name="connsiteX16" fmla="*/ 6048375 w 7562850"/>
                  <a:gd name="connsiteY16" fmla="*/ 7762875 h 7762875"/>
                  <a:gd name="connsiteX17" fmla="*/ 6429375 w 7562850"/>
                  <a:gd name="connsiteY17" fmla="*/ 3886200 h 7762875"/>
                  <a:gd name="connsiteX18" fmla="*/ 6810375 w 7562850"/>
                  <a:gd name="connsiteY18" fmla="*/ 0 h 7762875"/>
                  <a:gd name="connsiteX19" fmla="*/ 7172325 w 7562850"/>
                  <a:gd name="connsiteY19" fmla="*/ 3886200 h 7762875"/>
                  <a:gd name="connsiteX20" fmla="*/ 7562850 w 7562850"/>
                  <a:gd name="connsiteY20" fmla="*/ 7762875 h 7762875"/>
                  <a:gd name="connsiteX0" fmla="*/ 0 w 7550944"/>
                  <a:gd name="connsiteY0" fmla="*/ 7762875 h 7762875"/>
                  <a:gd name="connsiteX1" fmla="*/ 378619 w 7550944"/>
                  <a:gd name="connsiteY1" fmla="*/ 3886200 h 7762875"/>
                  <a:gd name="connsiteX2" fmla="*/ 750094 w 7550944"/>
                  <a:gd name="connsiteY2" fmla="*/ 0 h 7762875"/>
                  <a:gd name="connsiteX3" fmla="*/ 1131094 w 7550944"/>
                  <a:gd name="connsiteY3" fmla="*/ 3876675 h 7762875"/>
                  <a:gd name="connsiteX4" fmla="*/ 1507332 w 7550944"/>
                  <a:gd name="connsiteY4" fmla="*/ 7762875 h 7762875"/>
                  <a:gd name="connsiteX5" fmla="*/ 1883569 w 7550944"/>
                  <a:gd name="connsiteY5" fmla="*/ 3876675 h 7762875"/>
                  <a:gd name="connsiteX6" fmla="*/ 2264569 w 7550944"/>
                  <a:gd name="connsiteY6" fmla="*/ 0 h 7762875"/>
                  <a:gd name="connsiteX7" fmla="*/ 2645569 w 7550944"/>
                  <a:gd name="connsiteY7" fmla="*/ 3886200 h 7762875"/>
                  <a:gd name="connsiteX8" fmla="*/ 3017044 w 7550944"/>
                  <a:gd name="connsiteY8" fmla="*/ 7762875 h 7762875"/>
                  <a:gd name="connsiteX9" fmla="*/ 3398044 w 7550944"/>
                  <a:gd name="connsiteY9" fmla="*/ 3876675 h 7762875"/>
                  <a:gd name="connsiteX10" fmla="*/ 3769519 w 7550944"/>
                  <a:gd name="connsiteY10" fmla="*/ 9525 h 7762875"/>
                  <a:gd name="connsiteX11" fmla="*/ 4150519 w 7550944"/>
                  <a:gd name="connsiteY11" fmla="*/ 3886200 h 7762875"/>
                  <a:gd name="connsiteX12" fmla="*/ 4526756 w 7550944"/>
                  <a:gd name="connsiteY12" fmla="*/ 7762875 h 7762875"/>
                  <a:gd name="connsiteX13" fmla="*/ 4902994 w 7550944"/>
                  <a:gd name="connsiteY13" fmla="*/ 3886200 h 7762875"/>
                  <a:gd name="connsiteX14" fmla="*/ 5283994 w 7550944"/>
                  <a:gd name="connsiteY14" fmla="*/ 9525 h 7762875"/>
                  <a:gd name="connsiteX15" fmla="*/ 5655469 w 7550944"/>
                  <a:gd name="connsiteY15" fmla="*/ 3886200 h 7762875"/>
                  <a:gd name="connsiteX16" fmla="*/ 6036469 w 7550944"/>
                  <a:gd name="connsiteY16" fmla="*/ 7762875 h 7762875"/>
                  <a:gd name="connsiteX17" fmla="*/ 6417469 w 7550944"/>
                  <a:gd name="connsiteY17" fmla="*/ 3886200 h 7762875"/>
                  <a:gd name="connsiteX18" fmla="*/ 6798469 w 7550944"/>
                  <a:gd name="connsiteY18" fmla="*/ 0 h 7762875"/>
                  <a:gd name="connsiteX19" fmla="*/ 7160419 w 7550944"/>
                  <a:gd name="connsiteY19" fmla="*/ 3886200 h 7762875"/>
                  <a:gd name="connsiteX20" fmla="*/ 7550944 w 7550944"/>
                  <a:gd name="connsiteY20" fmla="*/ 7762875 h 7762875"/>
                  <a:gd name="connsiteX0" fmla="*/ 0 w 7550944"/>
                  <a:gd name="connsiteY0" fmla="*/ 7762875 h 7762875"/>
                  <a:gd name="connsiteX1" fmla="*/ 378619 w 7550944"/>
                  <a:gd name="connsiteY1" fmla="*/ 3886200 h 7762875"/>
                  <a:gd name="connsiteX2" fmla="*/ 750094 w 7550944"/>
                  <a:gd name="connsiteY2" fmla="*/ 0 h 7762875"/>
                  <a:gd name="connsiteX3" fmla="*/ 1131094 w 7550944"/>
                  <a:gd name="connsiteY3" fmla="*/ 3876675 h 7762875"/>
                  <a:gd name="connsiteX4" fmla="*/ 1507332 w 7550944"/>
                  <a:gd name="connsiteY4" fmla="*/ 7762875 h 7762875"/>
                  <a:gd name="connsiteX5" fmla="*/ 1883569 w 7550944"/>
                  <a:gd name="connsiteY5" fmla="*/ 3876675 h 7762875"/>
                  <a:gd name="connsiteX6" fmla="*/ 2264569 w 7550944"/>
                  <a:gd name="connsiteY6" fmla="*/ 0 h 7762875"/>
                  <a:gd name="connsiteX7" fmla="*/ 2645569 w 7550944"/>
                  <a:gd name="connsiteY7" fmla="*/ 3886200 h 7762875"/>
                  <a:gd name="connsiteX8" fmla="*/ 3017044 w 7550944"/>
                  <a:gd name="connsiteY8" fmla="*/ 7762875 h 7762875"/>
                  <a:gd name="connsiteX9" fmla="*/ 3398044 w 7550944"/>
                  <a:gd name="connsiteY9" fmla="*/ 3876675 h 7762875"/>
                  <a:gd name="connsiteX10" fmla="*/ 3769519 w 7550944"/>
                  <a:gd name="connsiteY10" fmla="*/ 9525 h 7762875"/>
                  <a:gd name="connsiteX11" fmla="*/ 4150519 w 7550944"/>
                  <a:gd name="connsiteY11" fmla="*/ 3886200 h 7762875"/>
                  <a:gd name="connsiteX12" fmla="*/ 4526756 w 7550944"/>
                  <a:gd name="connsiteY12" fmla="*/ 7762875 h 7762875"/>
                  <a:gd name="connsiteX13" fmla="*/ 4902994 w 7550944"/>
                  <a:gd name="connsiteY13" fmla="*/ 3886200 h 7762875"/>
                  <a:gd name="connsiteX14" fmla="*/ 5283994 w 7550944"/>
                  <a:gd name="connsiteY14" fmla="*/ 9525 h 7762875"/>
                  <a:gd name="connsiteX15" fmla="*/ 5655469 w 7550944"/>
                  <a:gd name="connsiteY15" fmla="*/ 3886200 h 7762875"/>
                  <a:gd name="connsiteX16" fmla="*/ 6036469 w 7550944"/>
                  <a:gd name="connsiteY16" fmla="*/ 7762875 h 7762875"/>
                  <a:gd name="connsiteX17" fmla="*/ 6417469 w 7550944"/>
                  <a:gd name="connsiteY17" fmla="*/ 3886200 h 7762875"/>
                  <a:gd name="connsiteX18" fmla="*/ 6798469 w 7550944"/>
                  <a:gd name="connsiteY18" fmla="*/ 0 h 7762875"/>
                  <a:gd name="connsiteX19" fmla="*/ 7160419 w 7550944"/>
                  <a:gd name="connsiteY19" fmla="*/ 3886200 h 7762875"/>
                  <a:gd name="connsiteX20" fmla="*/ 7550944 w 7550944"/>
                  <a:gd name="connsiteY20" fmla="*/ 7762875 h 7762875"/>
                  <a:gd name="connsiteX0" fmla="*/ 0 w 7550944"/>
                  <a:gd name="connsiteY0" fmla="*/ 7762875 h 7762875"/>
                  <a:gd name="connsiteX1" fmla="*/ 378619 w 7550944"/>
                  <a:gd name="connsiteY1" fmla="*/ 3886200 h 7762875"/>
                  <a:gd name="connsiteX2" fmla="*/ 750094 w 7550944"/>
                  <a:gd name="connsiteY2" fmla="*/ 0 h 7762875"/>
                  <a:gd name="connsiteX3" fmla="*/ 1131094 w 7550944"/>
                  <a:gd name="connsiteY3" fmla="*/ 3876675 h 7762875"/>
                  <a:gd name="connsiteX4" fmla="*/ 1507332 w 7550944"/>
                  <a:gd name="connsiteY4" fmla="*/ 7762875 h 7762875"/>
                  <a:gd name="connsiteX5" fmla="*/ 1883569 w 7550944"/>
                  <a:gd name="connsiteY5" fmla="*/ 3876675 h 7762875"/>
                  <a:gd name="connsiteX6" fmla="*/ 2264569 w 7550944"/>
                  <a:gd name="connsiteY6" fmla="*/ 0 h 7762875"/>
                  <a:gd name="connsiteX7" fmla="*/ 2645569 w 7550944"/>
                  <a:gd name="connsiteY7" fmla="*/ 3886200 h 7762875"/>
                  <a:gd name="connsiteX8" fmla="*/ 3017044 w 7550944"/>
                  <a:gd name="connsiteY8" fmla="*/ 7762875 h 7762875"/>
                  <a:gd name="connsiteX9" fmla="*/ 3398044 w 7550944"/>
                  <a:gd name="connsiteY9" fmla="*/ 3876675 h 7762875"/>
                  <a:gd name="connsiteX10" fmla="*/ 3769519 w 7550944"/>
                  <a:gd name="connsiteY10" fmla="*/ 9525 h 7762875"/>
                  <a:gd name="connsiteX11" fmla="*/ 4150519 w 7550944"/>
                  <a:gd name="connsiteY11" fmla="*/ 3886200 h 7762875"/>
                  <a:gd name="connsiteX12" fmla="*/ 4526756 w 7550944"/>
                  <a:gd name="connsiteY12" fmla="*/ 7762875 h 7762875"/>
                  <a:gd name="connsiteX13" fmla="*/ 4902994 w 7550944"/>
                  <a:gd name="connsiteY13" fmla="*/ 3886200 h 7762875"/>
                  <a:gd name="connsiteX14" fmla="*/ 5283994 w 7550944"/>
                  <a:gd name="connsiteY14" fmla="*/ 9525 h 7762875"/>
                  <a:gd name="connsiteX15" fmla="*/ 5655469 w 7550944"/>
                  <a:gd name="connsiteY15" fmla="*/ 3886200 h 7762875"/>
                  <a:gd name="connsiteX16" fmla="*/ 6036469 w 7550944"/>
                  <a:gd name="connsiteY16" fmla="*/ 7762875 h 7762875"/>
                  <a:gd name="connsiteX17" fmla="*/ 6417469 w 7550944"/>
                  <a:gd name="connsiteY17" fmla="*/ 3886200 h 7762875"/>
                  <a:gd name="connsiteX18" fmla="*/ 6798469 w 7550944"/>
                  <a:gd name="connsiteY18" fmla="*/ 0 h 7762875"/>
                  <a:gd name="connsiteX19" fmla="*/ 7160419 w 7550944"/>
                  <a:gd name="connsiteY19" fmla="*/ 3886200 h 7762875"/>
                  <a:gd name="connsiteX20" fmla="*/ 7550944 w 7550944"/>
                  <a:gd name="connsiteY20" fmla="*/ 7762875 h 7762875"/>
                  <a:gd name="connsiteX0" fmla="*/ 0 w 7550944"/>
                  <a:gd name="connsiteY0" fmla="*/ 7762875 h 7762875"/>
                  <a:gd name="connsiteX1" fmla="*/ 378619 w 7550944"/>
                  <a:gd name="connsiteY1" fmla="*/ 3886200 h 7762875"/>
                  <a:gd name="connsiteX2" fmla="*/ 750094 w 7550944"/>
                  <a:gd name="connsiteY2" fmla="*/ 0 h 7762875"/>
                  <a:gd name="connsiteX3" fmla="*/ 1131094 w 7550944"/>
                  <a:gd name="connsiteY3" fmla="*/ 3876675 h 7762875"/>
                  <a:gd name="connsiteX4" fmla="*/ 1507332 w 7550944"/>
                  <a:gd name="connsiteY4" fmla="*/ 7762875 h 7762875"/>
                  <a:gd name="connsiteX5" fmla="*/ 1883569 w 7550944"/>
                  <a:gd name="connsiteY5" fmla="*/ 3876675 h 7762875"/>
                  <a:gd name="connsiteX6" fmla="*/ 2264569 w 7550944"/>
                  <a:gd name="connsiteY6" fmla="*/ 0 h 7762875"/>
                  <a:gd name="connsiteX7" fmla="*/ 2645569 w 7550944"/>
                  <a:gd name="connsiteY7" fmla="*/ 3886200 h 7762875"/>
                  <a:gd name="connsiteX8" fmla="*/ 3017044 w 7550944"/>
                  <a:gd name="connsiteY8" fmla="*/ 7762875 h 7762875"/>
                  <a:gd name="connsiteX9" fmla="*/ 3398044 w 7550944"/>
                  <a:gd name="connsiteY9" fmla="*/ 3876675 h 7762875"/>
                  <a:gd name="connsiteX10" fmla="*/ 3769519 w 7550944"/>
                  <a:gd name="connsiteY10" fmla="*/ 9525 h 7762875"/>
                  <a:gd name="connsiteX11" fmla="*/ 4150519 w 7550944"/>
                  <a:gd name="connsiteY11" fmla="*/ 3886200 h 7762875"/>
                  <a:gd name="connsiteX12" fmla="*/ 4526756 w 7550944"/>
                  <a:gd name="connsiteY12" fmla="*/ 7762875 h 7762875"/>
                  <a:gd name="connsiteX13" fmla="*/ 4902994 w 7550944"/>
                  <a:gd name="connsiteY13" fmla="*/ 3886200 h 7762875"/>
                  <a:gd name="connsiteX14" fmla="*/ 5283994 w 7550944"/>
                  <a:gd name="connsiteY14" fmla="*/ 9525 h 7762875"/>
                  <a:gd name="connsiteX15" fmla="*/ 5655469 w 7550944"/>
                  <a:gd name="connsiteY15" fmla="*/ 3886200 h 7762875"/>
                  <a:gd name="connsiteX16" fmla="*/ 6036469 w 7550944"/>
                  <a:gd name="connsiteY16" fmla="*/ 7762875 h 7762875"/>
                  <a:gd name="connsiteX17" fmla="*/ 6417469 w 7550944"/>
                  <a:gd name="connsiteY17" fmla="*/ 3886200 h 7762875"/>
                  <a:gd name="connsiteX18" fmla="*/ 6798469 w 7550944"/>
                  <a:gd name="connsiteY18" fmla="*/ 0 h 7762875"/>
                  <a:gd name="connsiteX19" fmla="*/ 7160419 w 7550944"/>
                  <a:gd name="connsiteY19" fmla="*/ 3886200 h 7762875"/>
                  <a:gd name="connsiteX20" fmla="*/ 7550944 w 7550944"/>
                  <a:gd name="connsiteY20" fmla="*/ 7762875 h 7762875"/>
                  <a:gd name="connsiteX0" fmla="*/ 0 w 7550944"/>
                  <a:gd name="connsiteY0" fmla="*/ 7762875 h 7762875"/>
                  <a:gd name="connsiteX1" fmla="*/ 378619 w 7550944"/>
                  <a:gd name="connsiteY1" fmla="*/ 3886200 h 7762875"/>
                  <a:gd name="connsiteX2" fmla="*/ 750094 w 7550944"/>
                  <a:gd name="connsiteY2" fmla="*/ 0 h 7762875"/>
                  <a:gd name="connsiteX3" fmla="*/ 1131094 w 7550944"/>
                  <a:gd name="connsiteY3" fmla="*/ 3876675 h 7762875"/>
                  <a:gd name="connsiteX4" fmla="*/ 1507332 w 7550944"/>
                  <a:gd name="connsiteY4" fmla="*/ 7762875 h 7762875"/>
                  <a:gd name="connsiteX5" fmla="*/ 1883569 w 7550944"/>
                  <a:gd name="connsiteY5" fmla="*/ 3876675 h 7762875"/>
                  <a:gd name="connsiteX6" fmla="*/ 2264569 w 7550944"/>
                  <a:gd name="connsiteY6" fmla="*/ 0 h 7762875"/>
                  <a:gd name="connsiteX7" fmla="*/ 2645569 w 7550944"/>
                  <a:gd name="connsiteY7" fmla="*/ 3886200 h 7762875"/>
                  <a:gd name="connsiteX8" fmla="*/ 3017044 w 7550944"/>
                  <a:gd name="connsiteY8" fmla="*/ 7762875 h 7762875"/>
                  <a:gd name="connsiteX9" fmla="*/ 3398044 w 7550944"/>
                  <a:gd name="connsiteY9" fmla="*/ 3876675 h 7762875"/>
                  <a:gd name="connsiteX10" fmla="*/ 3769519 w 7550944"/>
                  <a:gd name="connsiteY10" fmla="*/ 9525 h 7762875"/>
                  <a:gd name="connsiteX11" fmla="*/ 4150519 w 7550944"/>
                  <a:gd name="connsiteY11" fmla="*/ 3886200 h 7762875"/>
                  <a:gd name="connsiteX12" fmla="*/ 4526756 w 7550944"/>
                  <a:gd name="connsiteY12" fmla="*/ 7762875 h 7762875"/>
                  <a:gd name="connsiteX13" fmla="*/ 4902994 w 7550944"/>
                  <a:gd name="connsiteY13" fmla="*/ 3886200 h 7762875"/>
                  <a:gd name="connsiteX14" fmla="*/ 5283994 w 7550944"/>
                  <a:gd name="connsiteY14" fmla="*/ 9525 h 7762875"/>
                  <a:gd name="connsiteX15" fmla="*/ 5655469 w 7550944"/>
                  <a:gd name="connsiteY15" fmla="*/ 3886200 h 7762875"/>
                  <a:gd name="connsiteX16" fmla="*/ 6036469 w 7550944"/>
                  <a:gd name="connsiteY16" fmla="*/ 7762875 h 7762875"/>
                  <a:gd name="connsiteX17" fmla="*/ 6417469 w 7550944"/>
                  <a:gd name="connsiteY17" fmla="*/ 3886200 h 7762875"/>
                  <a:gd name="connsiteX18" fmla="*/ 6798469 w 7550944"/>
                  <a:gd name="connsiteY18" fmla="*/ 0 h 7762875"/>
                  <a:gd name="connsiteX19" fmla="*/ 7160419 w 7550944"/>
                  <a:gd name="connsiteY19" fmla="*/ 3886200 h 7762875"/>
                  <a:gd name="connsiteX20" fmla="*/ 7550944 w 7550944"/>
                  <a:gd name="connsiteY20" fmla="*/ 7762875 h 7762875"/>
                  <a:gd name="connsiteX0" fmla="*/ 0 w 7550944"/>
                  <a:gd name="connsiteY0" fmla="*/ 7762875 h 7762876"/>
                  <a:gd name="connsiteX1" fmla="*/ 378619 w 7550944"/>
                  <a:gd name="connsiteY1" fmla="*/ 3886200 h 7762876"/>
                  <a:gd name="connsiteX2" fmla="*/ 750094 w 7550944"/>
                  <a:gd name="connsiteY2" fmla="*/ 0 h 7762876"/>
                  <a:gd name="connsiteX3" fmla="*/ 1131094 w 7550944"/>
                  <a:gd name="connsiteY3" fmla="*/ 3876675 h 7762876"/>
                  <a:gd name="connsiteX4" fmla="*/ 1507332 w 7550944"/>
                  <a:gd name="connsiteY4" fmla="*/ 7762875 h 7762876"/>
                  <a:gd name="connsiteX5" fmla="*/ 1883569 w 7550944"/>
                  <a:gd name="connsiteY5" fmla="*/ 3876675 h 7762876"/>
                  <a:gd name="connsiteX6" fmla="*/ 2264569 w 7550944"/>
                  <a:gd name="connsiteY6" fmla="*/ 0 h 7762876"/>
                  <a:gd name="connsiteX7" fmla="*/ 2645569 w 7550944"/>
                  <a:gd name="connsiteY7" fmla="*/ 3886200 h 7762876"/>
                  <a:gd name="connsiteX8" fmla="*/ 3017044 w 7550944"/>
                  <a:gd name="connsiteY8" fmla="*/ 7762875 h 7762876"/>
                  <a:gd name="connsiteX9" fmla="*/ 3398044 w 7550944"/>
                  <a:gd name="connsiteY9" fmla="*/ 3876675 h 7762876"/>
                  <a:gd name="connsiteX10" fmla="*/ 3769519 w 7550944"/>
                  <a:gd name="connsiteY10" fmla="*/ 9525 h 7762876"/>
                  <a:gd name="connsiteX11" fmla="*/ 4150519 w 7550944"/>
                  <a:gd name="connsiteY11" fmla="*/ 3886200 h 7762876"/>
                  <a:gd name="connsiteX12" fmla="*/ 4526756 w 7550944"/>
                  <a:gd name="connsiteY12" fmla="*/ 7762875 h 7762876"/>
                  <a:gd name="connsiteX13" fmla="*/ 4902994 w 7550944"/>
                  <a:gd name="connsiteY13" fmla="*/ 3886200 h 7762876"/>
                  <a:gd name="connsiteX14" fmla="*/ 5283994 w 7550944"/>
                  <a:gd name="connsiteY14" fmla="*/ 9525 h 7762876"/>
                  <a:gd name="connsiteX15" fmla="*/ 5655469 w 7550944"/>
                  <a:gd name="connsiteY15" fmla="*/ 3886200 h 7762876"/>
                  <a:gd name="connsiteX16" fmla="*/ 6036469 w 7550944"/>
                  <a:gd name="connsiteY16" fmla="*/ 7762875 h 7762876"/>
                  <a:gd name="connsiteX17" fmla="*/ 6417469 w 7550944"/>
                  <a:gd name="connsiteY17" fmla="*/ 3886200 h 7762876"/>
                  <a:gd name="connsiteX18" fmla="*/ 6798469 w 7550944"/>
                  <a:gd name="connsiteY18" fmla="*/ 0 h 7762876"/>
                  <a:gd name="connsiteX19" fmla="*/ 7160419 w 7550944"/>
                  <a:gd name="connsiteY19" fmla="*/ 3886200 h 7762876"/>
                  <a:gd name="connsiteX20" fmla="*/ 7550944 w 7550944"/>
                  <a:gd name="connsiteY20" fmla="*/ 7762875 h 7762876"/>
                  <a:gd name="connsiteX0" fmla="*/ 0 w 7550944"/>
                  <a:gd name="connsiteY0" fmla="*/ 7762875 h 7762876"/>
                  <a:gd name="connsiteX1" fmla="*/ 378619 w 7550944"/>
                  <a:gd name="connsiteY1" fmla="*/ 3886200 h 7762876"/>
                  <a:gd name="connsiteX2" fmla="*/ 750094 w 7550944"/>
                  <a:gd name="connsiteY2" fmla="*/ 0 h 7762876"/>
                  <a:gd name="connsiteX3" fmla="*/ 1131094 w 7550944"/>
                  <a:gd name="connsiteY3" fmla="*/ 3876675 h 7762876"/>
                  <a:gd name="connsiteX4" fmla="*/ 1507332 w 7550944"/>
                  <a:gd name="connsiteY4" fmla="*/ 7762875 h 7762876"/>
                  <a:gd name="connsiteX5" fmla="*/ 1883569 w 7550944"/>
                  <a:gd name="connsiteY5" fmla="*/ 3876675 h 7762876"/>
                  <a:gd name="connsiteX6" fmla="*/ 2264569 w 7550944"/>
                  <a:gd name="connsiteY6" fmla="*/ 0 h 7762876"/>
                  <a:gd name="connsiteX7" fmla="*/ 2645569 w 7550944"/>
                  <a:gd name="connsiteY7" fmla="*/ 3886200 h 7762876"/>
                  <a:gd name="connsiteX8" fmla="*/ 3017044 w 7550944"/>
                  <a:gd name="connsiteY8" fmla="*/ 7762875 h 7762876"/>
                  <a:gd name="connsiteX9" fmla="*/ 3398044 w 7550944"/>
                  <a:gd name="connsiteY9" fmla="*/ 3876675 h 7762876"/>
                  <a:gd name="connsiteX10" fmla="*/ 3769519 w 7550944"/>
                  <a:gd name="connsiteY10" fmla="*/ 9525 h 7762876"/>
                  <a:gd name="connsiteX11" fmla="*/ 4150519 w 7550944"/>
                  <a:gd name="connsiteY11" fmla="*/ 3886200 h 7762876"/>
                  <a:gd name="connsiteX12" fmla="*/ 4526756 w 7550944"/>
                  <a:gd name="connsiteY12" fmla="*/ 7762875 h 7762876"/>
                  <a:gd name="connsiteX13" fmla="*/ 4902994 w 7550944"/>
                  <a:gd name="connsiteY13" fmla="*/ 3886200 h 7762876"/>
                  <a:gd name="connsiteX14" fmla="*/ 5283994 w 7550944"/>
                  <a:gd name="connsiteY14" fmla="*/ 9525 h 7762876"/>
                  <a:gd name="connsiteX15" fmla="*/ 5655469 w 7550944"/>
                  <a:gd name="connsiteY15" fmla="*/ 3886200 h 7762876"/>
                  <a:gd name="connsiteX16" fmla="*/ 6036469 w 7550944"/>
                  <a:gd name="connsiteY16" fmla="*/ 7762875 h 7762876"/>
                  <a:gd name="connsiteX17" fmla="*/ 6417469 w 7550944"/>
                  <a:gd name="connsiteY17" fmla="*/ 3886200 h 7762876"/>
                  <a:gd name="connsiteX18" fmla="*/ 6798469 w 7550944"/>
                  <a:gd name="connsiteY18" fmla="*/ 0 h 7762876"/>
                  <a:gd name="connsiteX19" fmla="*/ 7160419 w 7550944"/>
                  <a:gd name="connsiteY19" fmla="*/ 3886200 h 7762876"/>
                  <a:gd name="connsiteX20" fmla="*/ 7550944 w 7550944"/>
                  <a:gd name="connsiteY20" fmla="*/ 7762875 h 7762876"/>
                  <a:gd name="connsiteX0" fmla="*/ 0 w 7550944"/>
                  <a:gd name="connsiteY0" fmla="*/ 7762875 h 7762876"/>
                  <a:gd name="connsiteX1" fmla="*/ 378619 w 7550944"/>
                  <a:gd name="connsiteY1" fmla="*/ 3886200 h 7762876"/>
                  <a:gd name="connsiteX2" fmla="*/ 750094 w 7550944"/>
                  <a:gd name="connsiteY2" fmla="*/ 0 h 7762876"/>
                  <a:gd name="connsiteX3" fmla="*/ 1131094 w 7550944"/>
                  <a:gd name="connsiteY3" fmla="*/ 3876675 h 7762876"/>
                  <a:gd name="connsiteX4" fmla="*/ 1507332 w 7550944"/>
                  <a:gd name="connsiteY4" fmla="*/ 7762875 h 7762876"/>
                  <a:gd name="connsiteX5" fmla="*/ 1883569 w 7550944"/>
                  <a:gd name="connsiteY5" fmla="*/ 3876675 h 7762876"/>
                  <a:gd name="connsiteX6" fmla="*/ 2264569 w 7550944"/>
                  <a:gd name="connsiteY6" fmla="*/ 0 h 7762876"/>
                  <a:gd name="connsiteX7" fmla="*/ 2645569 w 7550944"/>
                  <a:gd name="connsiteY7" fmla="*/ 3886200 h 7762876"/>
                  <a:gd name="connsiteX8" fmla="*/ 3017044 w 7550944"/>
                  <a:gd name="connsiteY8" fmla="*/ 7762875 h 7762876"/>
                  <a:gd name="connsiteX9" fmla="*/ 3398044 w 7550944"/>
                  <a:gd name="connsiteY9" fmla="*/ 3876675 h 7762876"/>
                  <a:gd name="connsiteX10" fmla="*/ 3769519 w 7550944"/>
                  <a:gd name="connsiteY10" fmla="*/ 9525 h 7762876"/>
                  <a:gd name="connsiteX11" fmla="*/ 4150519 w 7550944"/>
                  <a:gd name="connsiteY11" fmla="*/ 3886200 h 7762876"/>
                  <a:gd name="connsiteX12" fmla="*/ 4526756 w 7550944"/>
                  <a:gd name="connsiteY12" fmla="*/ 7762875 h 7762876"/>
                  <a:gd name="connsiteX13" fmla="*/ 4902994 w 7550944"/>
                  <a:gd name="connsiteY13" fmla="*/ 3886200 h 7762876"/>
                  <a:gd name="connsiteX14" fmla="*/ 5283994 w 7550944"/>
                  <a:gd name="connsiteY14" fmla="*/ 9525 h 7762876"/>
                  <a:gd name="connsiteX15" fmla="*/ 5655469 w 7550944"/>
                  <a:gd name="connsiteY15" fmla="*/ 3886200 h 7762876"/>
                  <a:gd name="connsiteX16" fmla="*/ 6036469 w 7550944"/>
                  <a:gd name="connsiteY16" fmla="*/ 7762875 h 7762876"/>
                  <a:gd name="connsiteX17" fmla="*/ 6417469 w 7550944"/>
                  <a:gd name="connsiteY17" fmla="*/ 3886200 h 7762876"/>
                  <a:gd name="connsiteX18" fmla="*/ 6798469 w 7550944"/>
                  <a:gd name="connsiteY18" fmla="*/ 0 h 7762876"/>
                  <a:gd name="connsiteX19" fmla="*/ 7160419 w 7550944"/>
                  <a:gd name="connsiteY19" fmla="*/ 3886200 h 7762876"/>
                  <a:gd name="connsiteX20" fmla="*/ 7550944 w 7550944"/>
                  <a:gd name="connsiteY20" fmla="*/ 7762875 h 7762876"/>
                  <a:gd name="connsiteX0" fmla="*/ 0 w 7550944"/>
                  <a:gd name="connsiteY0" fmla="*/ 7762875 h 7762876"/>
                  <a:gd name="connsiteX1" fmla="*/ 378619 w 7550944"/>
                  <a:gd name="connsiteY1" fmla="*/ 3886200 h 7762876"/>
                  <a:gd name="connsiteX2" fmla="*/ 750094 w 7550944"/>
                  <a:gd name="connsiteY2" fmla="*/ 0 h 7762876"/>
                  <a:gd name="connsiteX3" fmla="*/ 1131094 w 7550944"/>
                  <a:gd name="connsiteY3" fmla="*/ 3876675 h 7762876"/>
                  <a:gd name="connsiteX4" fmla="*/ 1507332 w 7550944"/>
                  <a:gd name="connsiteY4" fmla="*/ 7762875 h 7762876"/>
                  <a:gd name="connsiteX5" fmla="*/ 1883569 w 7550944"/>
                  <a:gd name="connsiteY5" fmla="*/ 3876675 h 7762876"/>
                  <a:gd name="connsiteX6" fmla="*/ 2264569 w 7550944"/>
                  <a:gd name="connsiteY6" fmla="*/ 0 h 7762876"/>
                  <a:gd name="connsiteX7" fmla="*/ 2645569 w 7550944"/>
                  <a:gd name="connsiteY7" fmla="*/ 3886200 h 7762876"/>
                  <a:gd name="connsiteX8" fmla="*/ 3017044 w 7550944"/>
                  <a:gd name="connsiteY8" fmla="*/ 7762875 h 7762876"/>
                  <a:gd name="connsiteX9" fmla="*/ 3398044 w 7550944"/>
                  <a:gd name="connsiteY9" fmla="*/ 3876675 h 7762876"/>
                  <a:gd name="connsiteX10" fmla="*/ 3769519 w 7550944"/>
                  <a:gd name="connsiteY10" fmla="*/ 9525 h 7762876"/>
                  <a:gd name="connsiteX11" fmla="*/ 4150519 w 7550944"/>
                  <a:gd name="connsiteY11" fmla="*/ 3886200 h 7762876"/>
                  <a:gd name="connsiteX12" fmla="*/ 4526756 w 7550944"/>
                  <a:gd name="connsiteY12" fmla="*/ 7762875 h 7762876"/>
                  <a:gd name="connsiteX13" fmla="*/ 4902994 w 7550944"/>
                  <a:gd name="connsiteY13" fmla="*/ 3886200 h 7762876"/>
                  <a:gd name="connsiteX14" fmla="*/ 5283994 w 7550944"/>
                  <a:gd name="connsiteY14" fmla="*/ 9525 h 7762876"/>
                  <a:gd name="connsiteX15" fmla="*/ 5655469 w 7550944"/>
                  <a:gd name="connsiteY15" fmla="*/ 3886200 h 7762876"/>
                  <a:gd name="connsiteX16" fmla="*/ 6036469 w 7550944"/>
                  <a:gd name="connsiteY16" fmla="*/ 7762875 h 7762876"/>
                  <a:gd name="connsiteX17" fmla="*/ 6417469 w 7550944"/>
                  <a:gd name="connsiteY17" fmla="*/ 3886200 h 7762876"/>
                  <a:gd name="connsiteX18" fmla="*/ 6798469 w 7550944"/>
                  <a:gd name="connsiteY18" fmla="*/ 0 h 7762876"/>
                  <a:gd name="connsiteX19" fmla="*/ 7160419 w 7550944"/>
                  <a:gd name="connsiteY19" fmla="*/ 3886200 h 7762876"/>
                  <a:gd name="connsiteX20" fmla="*/ 7550944 w 7550944"/>
                  <a:gd name="connsiteY20" fmla="*/ 7762875 h 7762876"/>
                  <a:gd name="connsiteX0" fmla="*/ 0 w 7550944"/>
                  <a:gd name="connsiteY0" fmla="*/ 7762875 h 7762876"/>
                  <a:gd name="connsiteX1" fmla="*/ 378619 w 7550944"/>
                  <a:gd name="connsiteY1" fmla="*/ 3886200 h 7762876"/>
                  <a:gd name="connsiteX2" fmla="*/ 750094 w 7550944"/>
                  <a:gd name="connsiteY2" fmla="*/ 0 h 7762876"/>
                  <a:gd name="connsiteX3" fmla="*/ 1131094 w 7550944"/>
                  <a:gd name="connsiteY3" fmla="*/ 3876675 h 7762876"/>
                  <a:gd name="connsiteX4" fmla="*/ 1507332 w 7550944"/>
                  <a:gd name="connsiteY4" fmla="*/ 7762875 h 7762876"/>
                  <a:gd name="connsiteX5" fmla="*/ 1883569 w 7550944"/>
                  <a:gd name="connsiteY5" fmla="*/ 3876675 h 7762876"/>
                  <a:gd name="connsiteX6" fmla="*/ 2264569 w 7550944"/>
                  <a:gd name="connsiteY6" fmla="*/ 0 h 7762876"/>
                  <a:gd name="connsiteX7" fmla="*/ 2645569 w 7550944"/>
                  <a:gd name="connsiteY7" fmla="*/ 3886200 h 7762876"/>
                  <a:gd name="connsiteX8" fmla="*/ 3017044 w 7550944"/>
                  <a:gd name="connsiteY8" fmla="*/ 7762875 h 7762876"/>
                  <a:gd name="connsiteX9" fmla="*/ 3398044 w 7550944"/>
                  <a:gd name="connsiteY9" fmla="*/ 3876675 h 7762876"/>
                  <a:gd name="connsiteX10" fmla="*/ 3769519 w 7550944"/>
                  <a:gd name="connsiteY10" fmla="*/ 9525 h 7762876"/>
                  <a:gd name="connsiteX11" fmla="*/ 4150519 w 7550944"/>
                  <a:gd name="connsiteY11" fmla="*/ 3886200 h 7762876"/>
                  <a:gd name="connsiteX12" fmla="*/ 4526756 w 7550944"/>
                  <a:gd name="connsiteY12" fmla="*/ 7762875 h 7762876"/>
                  <a:gd name="connsiteX13" fmla="*/ 4902994 w 7550944"/>
                  <a:gd name="connsiteY13" fmla="*/ 3886200 h 7762876"/>
                  <a:gd name="connsiteX14" fmla="*/ 5283994 w 7550944"/>
                  <a:gd name="connsiteY14" fmla="*/ 9525 h 7762876"/>
                  <a:gd name="connsiteX15" fmla="*/ 5655469 w 7550944"/>
                  <a:gd name="connsiteY15" fmla="*/ 3886200 h 7762876"/>
                  <a:gd name="connsiteX16" fmla="*/ 6036469 w 7550944"/>
                  <a:gd name="connsiteY16" fmla="*/ 7762875 h 7762876"/>
                  <a:gd name="connsiteX17" fmla="*/ 6417469 w 7550944"/>
                  <a:gd name="connsiteY17" fmla="*/ 3886200 h 7762876"/>
                  <a:gd name="connsiteX18" fmla="*/ 6798469 w 7550944"/>
                  <a:gd name="connsiteY18" fmla="*/ 0 h 7762876"/>
                  <a:gd name="connsiteX19" fmla="*/ 7160419 w 7550944"/>
                  <a:gd name="connsiteY19" fmla="*/ 3886200 h 7762876"/>
                  <a:gd name="connsiteX20" fmla="*/ 7550944 w 7550944"/>
                  <a:gd name="connsiteY20" fmla="*/ 7762875 h 7762876"/>
                  <a:gd name="connsiteX0" fmla="*/ 0 w 7550944"/>
                  <a:gd name="connsiteY0" fmla="*/ 7762875 h 7762876"/>
                  <a:gd name="connsiteX1" fmla="*/ 378619 w 7550944"/>
                  <a:gd name="connsiteY1" fmla="*/ 3886200 h 7762876"/>
                  <a:gd name="connsiteX2" fmla="*/ 750094 w 7550944"/>
                  <a:gd name="connsiteY2" fmla="*/ 0 h 7762876"/>
                  <a:gd name="connsiteX3" fmla="*/ 1131094 w 7550944"/>
                  <a:gd name="connsiteY3" fmla="*/ 3876675 h 7762876"/>
                  <a:gd name="connsiteX4" fmla="*/ 1507332 w 7550944"/>
                  <a:gd name="connsiteY4" fmla="*/ 7762875 h 7762876"/>
                  <a:gd name="connsiteX5" fmla="*/ 1883569 w 7550944"/>
                  <a:gd name="connsiteY5" fmla="*/ 3876675 h 7762876"/>
                  <a:gd name="connsiteX6" fmla="*/ 2264569 w 7550944"/>
                  <a:gd name="connsiteY6" fmla="*/ 0 h 7762876"/>
                  <a:gd name="connsiteX7" fmla="*/ 2645569 w 7550944"/>
                  <a:gd name="connsiteY7" fmla="*/ 3886200 h 7762876"/>
                  <a:gd name="connsiteX8" fmla="*/ 3017044 w 7550944"/>
                  <a:gd name="connsiteY8" fmla="*/ 7762875 h 7762876"/>
                  <a:gd name="connsiteX9" fmla="*/ 3398044 w 7550944"/>
                  <a:gd name="connsiteY9" fmla="*/ 3876675 h 7762876"/>
                  <a:gd name="connsiteX10" fmla="*/ 3769519 w 7550944"/>
                  <a:gd name="connsiteY10" fmla="*/ 9525 h 7762876"/>
                  <a:gd name="connsiteX11" fmla="*/ 4150519 w 7550944"/>
                  <a:gd name="connsiteY11" fmla="*/ 3886200 h 7762876"/>
                  <a:gd name="connsiteX12" fmla="*/ 4526756 w 7550944"/>
                  <a:gd name="connsiteY12" fmla="*/ 7762875 h 7762876"/>
                  <a:gd name="connsiteX13" fmla="*/ 4902994 w 7550944"/>
                  <a:gd name="connsiteY13" fmla="*/ 3886200 h 7762876"/>
                  <a:gd name="connsiteX14" fmla="*/ 5283994 w 7550944"/>
                  <a:gd name="connsiteY14" fmla="*/ 9525 h 7762876"/>
                  <a:gd name="connsiteX15" fmla="*/ 5655469 w 7550944"/>
                  <a:gd name="connsiteY15" fmla="*/ 3886200 h 7762876"/>
                  <a:gd name="connsiteX16" fmla="*/ 6036469 w 7550944"/>
                  <a:gd name="connsiteY16" fmla="*/ 7762875 h 7762876"/>
                  <a:gd name="connsiteX17" fmla="*/ 6417469 w 7550944"/>
                  <a:gd name="connsiteY17" fmla="*/ 3886200 h 7762876"/>
                  <a:gd name="connsiteX18" fmla="*/ 6798469 w 7550944"/>
                  <a:gd name="connsiteY18" fmla="*/ 0 h 7762876"/>
                  <a:gd name="connsiteX19" fmla="*/ 7160419 w 7550944"/>
                  <a:gd name="connsiteY19" fmla="*/ 3886200 h 7762876"/>
                  <a:gd name="connsiteX20" fmla="*/ 7550944 w 7550944"/>
                  <a:gd name="connsiteY20" fmla="*/ 7762875 h 7762876"/>
                  <a:gd name="connsiteX0" fmla="*/ 0 w 7550944"/>
                  <a:gd name="connsiteY0" fmla="*/ 7762875 h 7762876"/>
                  <a:gd name="connsiteX1" fmla="*/ 378619 w 7550944"/>
                  <a:gd name="connsiteY1" fmla="*/ 3886200 h 7762876"/>
                  <a:gd name="connsiteX2" fmla="*/ 750094 w 7550944"/>
                  <a:gd name="connsiteY2" fmla="*/ 0 h 7762876"/>
                  <a:gd name="connsiteX3" fmla="*/ 1131094 w 7550944"/>
                  <a:gd name="connsiteY3" fmla="*/ 3876675 h 7762876"/>
                  <a:gd name="connsiteX4" fmla="*/ 1507332 w 7550944"/>
                  <a:gd name="connsiteY4" fmla="*/ 7762875 h 7762876"/>
                  <a:gd name="connsiteX5" fmla="*/ 1883569 w 7550944"/>
                  <a:gd name="connsiteY5" fmla="*/ 3876675 h 7762876"/>
                  <a:gd name="connsiteX6" fmla="*/ 2264569 w 7550944"/>
                  <a:gd name="connsiteY6" fmla="*/ 0 h 7762876"/>
                  <a:gd name="connsiteX7" fmla="*/ 2645569 w 7550944"/>
                  <a:gd name="connsiteY7" fmla="*/ 3886200 h 7762876"/>
                  <a:gd name="connsiteX8" fmla="*/ 3017044 w 7550944"/>
                  <a:gd name="connsiteY8" fmla="*/ 7762875 h 7762876"/>
                  <a:gd name="connsiteX9" fmla="*/ 3398044 w 7550944"/>
                  <a:gd name="connsiteY9" fmla="*/ 3876675 h 7762876"/>
                  <a:gd name="connsiteX10" fmla="*/ 3769519 w 7550944"/>
                  <a:gd name="connsiteY10" fmla="*/ 9525 h 7762876"/>
                  <a:gd name="connsiteX11" fmla="*/ 4150519 w 7550944"/>
                  <a:gd name="connsiteY11" fmla="*/ 3886200 h 7762876"/>
                  <a:gd name="connsiteX12" fmla="*/ 4526756 w 7550944"/>
                  <a:gd name="connsiteY12" fmla="*/ 7762875 h 7762876"/>
                  <a:gd name="connsiteX13" fmla="*/ 4902994 w 7550944"/>
                  <a:gd name="connsiteY13" fmla="*/ 3886200 h 7762876"/>
                  <a:gd name="connsiteX14" fmla="*/ 5283994 w 7550944"/>
                  <a:gd name="connsiteY14" fmla="*/ 9525 h 7762876"/>
                  <a:gd name="connsiteX15" fmla="*/ 5655469 w 7550944"/>
                  <a:gd name="connsiteY15" fmla="*/ 3886200 h 7762876"/>
                  <a:gd name="connsiteX16" fmla="*/ 6029325 w 7550944"/>
                  <a:gd name="connsiteY16" fmla="*/ 7762875 h 7762876"/>
                  <a:gd name="connsiteX17" fmla="*/ 6417469 w 7550944"/>
                  <a:gd name="connsiteY17" fmla="*/ 3886200 h 7762876"/>
                  <a:gd name="connsiteX18" fmla="*/ 6798469 w 7550944"/>
                  <a:gd name="connsiteY18" fmla="*/ 0 h 7762876"/>
                  <a:gd name="connsiteX19" fmla="*/ 7160419 w 7550944"/>
                  <a:gd name="connsiteY19" fmla="*/ 3886200 h 7762876"/>
                  <a:gd name="connsiteX20" fmla="*/ 7550944 w 7550944"/>
                  <a:gd name="connsiteY20" fmla="*/ 7762875 h 7762876"/>
                  <a:gd name="connsiteX0" fmla="*/ 0 w 7550944"/>
                  <a:gd name="connsiteY0" fmla="*/ 7762875 h 7762876"/>
                  <a:gd name="connsiteX1" fmla="*/ 378619 w 7550944"/>
                  <a:gd name="connsiteY1" fmla="*/ 3886200 h 7762876"/>
                  <a:gd name="connsiteX2" fmla="*/ 750094 w 7550944"/>
                  <a:gd name="connsiteY2" fmla="*/ 0 h 7762876"/>
                  <a:gd name="connsiteX3" fmla="*/ 1131094 w 7550944"/>
                  <a:gd name="connsiteY3" fmla="*/ 3876675 h 7762876"/>
                  <a:gd name="connsiteX4" fmla="*/ 1507332 w 7550944"/>
                  <a:gd name="connsiteY4" fmla="*/ 7762875 h 7762876"/>
                  <a:gd name="connsiteX5" fmla="*/ 1883569 w 7550944"/>
                  <a:gd name="connsiteY5" fmla="*/ 3876675 h 7762876"/>
                  <a:gd name="connsiteX6" fmla="*/ 2264569 w 7550944"/>
                  <a:gd name="connsiteY6" fmla="*/ 0 h 7762876"/>
                  <a:gd name="connsiteX7" fmla="*/ 2645569 w 7550944"/>
                  <a:gd name="connsiteY7" fmla="*/ 3886200 h 7762876"/>
                  <a:gd name="connsiteX8" fmla="*/ 3017044 w 7550944"/>
                  <a:gd name="connsiteY8" fmla="*/ 7762875 h 7762876"/>
                  <a:gd name="connsiteX9" fmla="*/ 3398044 w 7550944"/>
                  <a:gd name="connsiteY9" fmla="*/ 3876675 h 7762876"/>
                  <a:gd name="connsiteX10" fmla="*/ 3769519 w 7550944"/>
                  <a:gd name="connsiteY10" fmla="*/ 9525 h 7762876"/>
                  <a:gd name="connsiteX11" fmla="*/ 4150519 w 7550944"/>
                  <a:gd name="connsiteY11" fmla="*/ 3886200 h 7762876"/>
                  <a:gd name="connsiteX12" fmla="*/ 4526756 w 7550944"/>
                  <a:gd name="connsiteY12" fmla="*/ 7762875 h 7762876"/>
                  <a:gd name="connsiteX13" fmla="*/ 4902994 w 7550944"/>
                  <a:gd name="connsiteY13" fmla="*/ 3886200 h 7762876"/>
                  <a:gd name="connsiteX14" fmla="*/ 5283994 w 7550944"/>
                  <a:gd name="connsiteY14" fmla="*/ 9525 h 7762876"/>
                  <a:gd name="connsiteX15" fmla="*/ 5655469 w 7550944"/>
                  <a:gd name="connsiteY15" fmla="*/ 3886200 h 7762876"/>
                  <a:gd name="connsiteX16" fmla="*/ 6029325 w 7550944"/>
                  <a:gd name="connsiteY16" fmla="*/ 7762875 h 7762876"/>
                  <a:gd name="connsiteX17" fmla="*/ 6417469 w 7550944"/>
                  <a:gd name="connsiteY17" fmla="*/ 3886200 h 7762876"/>
                  <a:gd name="connsiteX18" fmla="*/ 6798469 w 7550944"/>
                  <a:gd name="connsiteY18" fmla="*/ 0 h 7762876"/>
                  <a:gd name="connsiteX19" fmla="*/ 7160419 w 7550944"/>
                  <a:gd name="connsiteY19" fmla="*/ 3886200 h 7762876"/>
                  <a:gd name="connsiteX20" fmla="*/ 7550944 w 7550944"/>
                  <a:gd name="connsiteY20" fmla="*/ 7762875 h 7762876"/>
                  <a:gd name="connsiteX0" fmla="*/ 0 w 7546182"/>
                  <a:gd name="connsiteY0" fmla="*/ 7762875 h 7765256"/>
                  <a:gd name="connsiteX1" fmla="*/ 378619 w 7546182"/>
                  <a:gd name="connsiteY1" fmla="*/ 3886200 h 7765256"/>
                  <a:gd name="connsiteX2" fmla="*/ 750094 w 7546182"/>
                  <a:gd name="connsiteY2" fmla="*/ 0 h 7765256"/>
                  <a:gd name="connsiteX3" fmla="*/ 1131094 w 7546182"/>
                  <a:gd name="connsiteY3" fmla="*/ 3876675 h 7765256"/>
                  <a:gd name="connsiteX4" fmla="*/ 1507332 w 7546182"/>
                  <a:gd name="connsiteY4" fmla="*/ 7762875 h 7765256"/>
                  <a:gd name="connsiteX5" fmla="*/ 1883569 w 7546182"/>
                  <a:gd name="connsiteY5" fmla="*/ 3876675 h 7765256"/>
                  <a:gd name="connsiteX6" fmla="*/ 2264569 w 7546182"/>
                  <a:gd name="connsiteY6" fmla="*/ 0 h 7765256"/>
                  <a:gd name="connsiteX7" fmla="*/ 2645569 w 7546182"/>
                  <a:gd name="connsiteY7" fmla="*/ 3886200 h 7765256"/>
                  <a:gd name="connsiteX8" fmla="*/ 3017044 w 7546182"/>
                  <a:gd name="connsiteY8" fmla="*/ 7762875 h 7765256"/>
                  <a:gd name="connsiteX9" fmla="*/ 3398044 w 7546182"/>
                  <a:gd name="connsiteY9" fmla="*/ 3876675 h 7765256"/>
                  <a:gd name="connsiteX10" fmla="*/ 3769519 w 7546182"/>
                  <a:gd name="connsiteY10" fmla="*/ 9525 h 7765256"/>
                  <a:gd name="connsiteX11" fmla="*/ 4150519 w 7546182"/>
                  <a:gd name="connsiteY11" fmla="*/ 3886200 h 7765256"/>
                  <a:gd name="connsiteX12" fmla="*/ 4526756 w 7546182"/>
                  <a:gd name="connsiteY12" fmla="*/ 7762875 h 7765256"/>
                  <a:gd name="connsiteX13" fmla="*/ 4902994 w 7546182"/>
                  <a:gd name="connsiteY13" fmla="*/ 3886200 h 7765256"/>
                  <a:gd name="connsiteX14" fmla="*/ 5283994 w 7546182"/>
                  <a:gd name="connsiteY14" fmla="*/ 9525 h 7765256"/>
                  <a:gd name="connsiteX15" fmla="*/ 5655469 w 7546182"/>
                  <a:gd name="connsiteY15" fmla="*/ 3886200 h 7765256"/>
                  <a:gd name="connsiteX16" fmla="*/ 6029325 w 7546182"/>
                  <a:gd name="connsiteY16" fmla="*/ 7762875 h 7765256"/>
                  <a:gd name="connsiteX17" fmla="*/ 6417469 w 7546182"/>
                  <a:gd name="connsiteY17" fmla="*/ 3886200 h 7765256"/>
                  <a:gd name="connsiteX18" fmla="*/ 6798469 w 7546182"/>
                  <a:gd name="connsiteY18" fmla="*/ 0 h 7765256"/>
                  <a:gd name="connsiteX19" fmla="*/ 7160419 w 7546182"/>
                  <a:gd name="connsiteY19" fmla="*/ 3886200 h 7765256"/>
                  <a:gd name="connsiteX20" fmla="*/ 7546182 w 7546182"/>
                  <a:gd name="connsiteY20" fmla="*/ 7765256 h 7765256"/>
                  <a:gd name="connsiteX0" fmla="*/ 0 w 7546182"/>
                  <a:gd name="connsiteY0" fmla="*/ 7762875 h 7765258"/>
                  <a:gd name="connsiteX1" fmla="*/ 378619 w 7546182"/>
                  <a:gd name="connsiteY1" fmla="*/ 3886200 h 7765258"/>
                  <a:gd name="connsiteX2" fmla="*/ 750094 w 7546182"/>
                  <a:gd name="connsiteY2" fmla="*/ 0 h 7765258"/>
                  <a:gd name="connsiteX3" fmla="*/ 1131094 w 7546182"/>
                  <a:gd name="connsiteY3" fmla="*/ 3876675 h 7765258"/>
                  <a:gd name="connsiteX4" fmla="*/ 1507332 w 7546182"/>
                  <a:gd name="connsiteY4" fmla="*/ 7762875 h 7765258"/>
                  <a:gd name="connsiteX5" fmla="*/ 1883569 w 7546182"/>
                  <a:gd name="connsiteY5" fmla="*/ 3876675 h 7765258"/>
                  <a:gd name="connsiteX6" fmla="*/ 2264569 w 7546182"/>
                  <a:gd name="connsiteY6" fmla="*/ 0 h 7765258"/>
                  <a:gd name="connsiteX7" fmla="*/ 2645569 w 7546182"/>
                  <a:gd name="connsiteY7" fmla="*/ 3886200 h 7765258"/>
                  <a:gd name="connsiteX8" fmla="*/ 3017044 w 7546182"/>
                  <a:gd name="connsiteY8" fmla="*/ 7762875 h 7765258"/>
                  <a:gd name="connsiteX9" fmla="*/ 3398044 w 7546182"/>
                  <a:gd name="connsiteY9" fmla="*/ 3876675 h 7765258"/>
                  <a:gd name="connsiteX10" fmla="*/ 3769519 w 7546182"/>
                  <a:gd name="connsiteY10" fmla="*/ 9525 h 7765258"/>
                  <a:gd name="connsiteX11" fmla="*/ 4150519 w 7546182"/>
                  <a:gd name="connsiteY11" fmla="*/ 3886200 h 7765258"/>
                  <a:gd name="connsiteX12" fmla="*/ 4526756 w 7546182"/>
                  <a:gd name="connsiteY12" fmla="*/ 7762875 h 7765258"/>
                  <a:gd name="connsiteX13" fmla="*/ 4902994 w 7546182"/>
                  <a:gd name="connsiteY13" fmla="*/ 3886200 h 7765258"/>
                  <a:gd name="connsiteX14" fmla="*/ 5283994 w 7546182"/>
                  <a:gd name="connsiteY14" fmla="*/ 9525 h 7765258"/>
                  <a:gd name="connsiteX15" fmla="*/ 5655469 w 7546182"/>
                  <a:gd name="connsiteY15" fmla="*/ 3886200 h 7765258"/>
                  <a:gd name="connsiteX16" fmla="*/ 6029325 w 7546182"/>
                  <a:gd name="connsiteY16" fmla="*/ 7762875 h 7765258"/>
                  <a:gd name="connsiteX17" fmla="*/ 6417469 w 7546182"/>
                  <a:gd name="connsiteY17" fmla="*/ 3886200 h 7765258"/>
                  <a:gd name="connsiteX18" fmla="*/ 6798469 w 7546182"/>
                  <a:gd name="connsiteY18" fmla="*/ 0 h 7765258"/>
                  <a:gd name="connsiteX19" fmla="*/ 7160419 w 7546182"/>
                  <a:gd name="connsiteY19" fmla="*/ 3886200 h 7765258"/>
                  <a:gd name="connsiteX20" fmla="*/ 7546182 w 7546182"/>
                  <a:gd name="connsiteY20" fmla="*/ 7765256 h 7765258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64569 w 7539038"/>
                  <a:gd name="connsiteY6" fmla="*/ 0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69519 w 7539038"/>
                  <a:gd name="connsiteY10" fmla="*/ 9525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83994 w 7539038"/>
                  <a:gd name="connsiteY14" fmla="*/ 9525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98469 w 7539038"/>
                  <a:gd name="connsiteY18" fmla="*/ 0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64569 w 7539038"/>
                  <a:gd name="connsiteY6" fmla="*/ 0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69519 w 7539038"/>
                  <a:gd name="connsiteY10" fmla="*/ 9525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83994 w 7539038"/>
                  <a:gd name="connsiteY14" fmla="*/ 9525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88944 w 7539038"/>
                  <a:gd name="connsiteY18" fmla="*/ 2381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64569 w 7539038"/>
                  <a:gd name="connsiteY6" fmla="*/ 0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69519 w 7539038"/>
                  <a:gd name="connsiteY10" fmla="*/ 9525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83994 w 7539038"/>
                  <a:gd name="connsiteY14" fmla="*/ 9525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86563 w 7539038"/>
                  <a:gd name="connsiteY18" fmla="*/ 4762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64569 w 7539038"/>
                  <a:gd name="connsiteY6" fmla="*/ 0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69519 w 7539038"/>
                  <a:gd name="connsiteY10" fmla="*/ 9525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83994 w 7539038"/>
                  <a:gd name="connsiteY14" fmla="*/ 9525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86563 w 7539038"/>
                  <a:gd name="connsiteY18" fmla="*/ 4762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64569 w 7539038"/>
                  <a:gd name="connsiteY6" fmla="*/ 0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69519 w 7539038"/>
                  <a:gd name="connsiteY10" fmla="*/ 9525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79231 w 7539038"/>
                  <a:gd name="connsiteY14" fmla="*/ 9525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86563 w 7539038"/>
                  <a:gd name="connsiteY18" fmla="*/ 4762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64569 w 7539038"/>
                  <a:gd name="connsiteY6" fmla="*/ 0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69519 w 7539038"/>
                  <a:gd name="connsiteY10" fmla="*/ 9525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79231 w 7539038"/>
                  <a:gd name="connsiteY14" fmla="*/ 9525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86563 w 7539038"/>
                  <a:gd name="connsiteY18" fmla="*/ 4762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64569 w 7539038"/>
                  <a:gd name="connsiteY6" fmla="*/ 0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69519 w 7539038"/>
                  <a:gd name="connsiteY10" fmla="*/ 9525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76849 w 7539038"/>
                  <a:gd name="connsiteY14" fmla="*/ 2382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86563 w 7539038"/>
                  <a:gd name="connsiteY18" fmla="*/ 4762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64569 w 7539038"/>
                  <a:gd name="connsiteY6" fmla="*/ 0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69519 w 7539038"/>
                  <a:gd name="connsiteY10" fmla="*/ 9525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76849 w 7539038"/>
                  <a:gd name="connsiteY14" fmla="*/ 2382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86563 w 7539038"/>
                  <a:gd name="connsiteY18" fmla="*/ 4762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64569 w 7539038"/>
                  <a:gd name="connsiteY6" fmla="*/ 0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76663 w 7539038"/>
                  <a:gd name="connsiteY10" fmla="*/ 4763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76849 w 7539038"/>
                  <a:gd name="connsiteY14" fmla="*/ 2382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86563 w 7539038"/>
                  <a:gd name="connsiteY18" fmla="*/ 4762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64569 w 7539038"/>
                  <a:gd name="connsiteY6" fmla="*/ 0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76663 w 7539038"/>
                  <a:gd name="connsiteY10" fmla="*/ 4763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76849 w 7539038"/>
                  <a:gd name="connsiteY14" fmla="*/ 2382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86563 w 7539038"/>
                  <a:gd name="connsiteY18" fmla="*/ 4762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64569 w 7539038"/>
                  <a:gd name="connsiteY6" fmla="*/ 0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69519 w 7539038"/>
                  <a:gd name="connsiteY10" fmla="*/ 4763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76849 w 7539038"/>
                  <a:gd name="connsiteY14" fmla="*/ 2382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86563 w 7539038"/>
                  <a:gd name="connsiteY18" fmla="*/ 4762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64569 w 7539038"/>
                  <a:gd name="connsiteY6" fmla="*/ 0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69519 w 7539038"/>
                  <a:gd name="connsiteY10" fmla="*/ 4763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76849 w 7539038"/>
                  <a:gd name="connsiteY14" fmla="*/ 2382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86563 w 7539038"/>
                  <a:gd name="connsiteY18" fmla="*/ 4762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59807 w 7539038"/>
                  <a:gd name="connsiteY6" fmla="*/ 4762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69519 w 7539038"/>
                  <a:gd name="connsiteY10" fmla="*/ 4763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76849 w 7539038"/>
                  <a:gd name="connsiteY14" fmla="*/ 2382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86563 w 7539038"/>
                  <a:gd name="connsiteY18" fmla="*/ 4762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59807 w 7539038"/>
                  <a:gd name="connsiteY6" fmla="*/ 4762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69519 w 7539038"/>
                  <a:gd name="connsiteY10" fmla="*/ 4763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76849 w 7539038"/>
                  <a:gd name="connsiteY14" fmla="*/ 2382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86563 w 7539038"/>
                  <a:gd name="connsiteY18" fmla="*/ 4762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7238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</a:cxnLst>
                <a:rect l="l" t="t" r="r" b="b"/>
                <a:pathLst>
                  <a:path w="7539038" h="7760495">
                    <a:moveTo>
                      <a:pt x="0" y="7760494"/>
                    </a:moveTo>
                    <a:cubicBezTo>
                      <a:pt x="190500" y="7758906"/>
                      <a:pt x="377031" y="3874231"/>
                      <a:pt x="378619" y="3883819"/>
                    </a:cubicBezTo>
                    <a:cubicBezTo>
                      <a:pt x="380207" y="3893407"/>
                      <a:pt x="562770" y="-793"/>
                      <a:pt x="752476" y="1"/>
                    </a:cubicBezTo>
                    <a:cubicBezTo>
                      <a:pt x="942182" y="795"/>
                      <a:pt x="1119468" y="3745568"/>
                      <a:pt x="1131094" y="3874294"/>
                    </a:cubicBezTo>
                    <a:cubicBezTo>
                      <a:pt x="1136420" y="3933265"/>
                      <a:pt x="1317626" y="7758112"/>
                      <a:pt x="1507332" y="7760494"/>
                    </a:cubicBezTo>
                    <a:cubicBezTo>
                      <a:pt x="1697038" y="7762876"/>
                      <a:pt x="1875632" y="3967176"/>
                      <a:pt x="1883569" y="3874294"/>
                    </a:cubicBezTo>
                    <a:cubicBezTo>
                      <a:pt x="1891506" y="3781412"/>
                      <a:pt x="2068513" y="3175"/>
                      <a:pt x="2259807" y="2381"/>
                    </a:cubicBezTo>
                    <a:cubicBezTo>
                      <a:pt x="2451101" y="1587"/>
                      <a:pt x="2640013" y="3825221"/>
                      <a:pt x="2645569" y="3883819"/>
                    </a:cubicBezTo>
                    <a:cubicBezTo>
                      <a:pt x="2651125" y="3942417"/>
                      <a:pt x="2827338" y="7762081"/>
                      <a:pt x="3017044" y="7760494"/>
                    </a:cubicBezTo>
                    <a:cubicBezTo>
                      <a:pt x="3206750" y="7758907"/>
                      <a:pt x="3390107" y="3967176"/>
                      <a:pt x="3398044" y="3874294"/>
                    </a:cubicBezTo>
                    <a:cubicBezTo>
                      <a:pt x="3405981" y="3781412"/>
                      <a:pt x="3575050" y="795"/>
                      <a:pt x="3769519" y="2382"/>
                    </a:cubicBezTo>
                    <a:cubicBezTo>
                      <a:pt x="3963988" y="3969"/>
                      <a:pt x="4141788" y="3722352"/>
                      <a:pt x="4150519" y="3883819"/>
                    </a:cubicBezTo>
                    <a:cubicBezTo>
                      <a:pt x="4159250" y="4045286"/>
                      <a:pt x="4337844" y="7760494"/>
                      <a:pt x="4526756" y="7760494"/>
                    </a:cubicBezTo>
                    <a:cubicBezTo>
                      <a:pt x="4715668" y="7760494"/>
                      <a:pt x="4893360" y="4083161"/>
                      <a:pt x="4902994" y="3883819"/>
                    </a:cubicBezTo>
                    <a:cubicBezTo>
                      <a:pt x="4910825" y="3721794"/>
                      <a:pt x="5087143" y="1"/>
                      <a:pt x="5276849" y="1"/>
                    </a:cubicBezTo>
                    <a:cubicBezTo>
                      <a:pt x="5466555" y="1"/>
                      <a:pt x="5647531" y="3790543"/>
                      <a:pt x="5655469" y="3883819"/>
                    </a:cubicBezTo>
                    <a:cubicBezTo>
                      <a:pt x="5663407" y="3977095"/>
                      <a:pt x="5842794" y="7760494"/>
                      <a:pt x="6029325" y="7760494"/>
                    </a:cubicBezTo>
                    <a:cubicBezTo>
                      <a:pt x="6215856" y="7760494"/>
                      <a:pt x="6411913" y="3976700"/>
                      <a:pt x="6417469" y="3883819"/>
                    </a:cubicBezTo>
                    <a:cubicBezTo>
                      <a:pt x="6423025" y="3790938"/>
                      <a:pt x="6593682" y="0"/>
                      <a:pt x="6786563" y="2381"/>
                    </a:cubicBezTo>
                    <a:cubicBezTo>
                      <a:pt x="6979444" y="4762"/>
                      <a:pt x="7152482" y="3757041"/>
                      <a:pt x="7160419" y="3883819"/>
                    </a:cubicBezTo>
                    <a:cubicBezTo>
                      <a:pt x="7168356" y="4010597"/>
                      <a:pt x="7336632" y="7761288"/>
                      <a:pt x="7539038" y="7758113"/>
                    </a:cubicBezTo>
                  </a:path>
                </a:pathLst>
              </a:custGeom>
              <a:no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Freeform: Shape 30">
                <a:extLst>
                  <a:ext uri="{FF2B5EF4-FFF2-40B4-BE49-F238E27FC236}">
                    <a16:creationId xmlns:a16="http://schemas.microsoft.com/office/drawing/2014/main" id="{ACFFA549-8826-4CCF-9B2F-867703062A4F}"/>
                  </a:ext>
                </a:extLst>
              </p:cNvPr>
              <p:cNvSpPr/>
              <p:nvPr/>
            </p:nvSpPr>
            <p:spPr>
              <a:xfrm>
                <a:off x="3886200" y="3102520"/>
                <a:ext cx="3769877" cy="718573"/>
              </a:xfrm>
              <a:custGeom>
                <a:avLst/>
                <a:gdLst>
                  <a:gd name="connsiteX0" fmla="*/ 0 w 7562850"/>
                  <a:gd name="connsiteY0" fmla="*/ 7762875 h 7762875"/>
                  <a:gd name="connsiteX1" fmla="*/ 390525 w 7562850"/>
                  <a:gd name="connsiteY1" fmla="*/ 3886200 h 7762875"/>
                  <a:gd name="connsiteX2" fmla="*/ 762000 w 7562850"/>
                  <a:gd name="connsiteY2" fmla="*/ 0 h 7762875"/>
                  <a:gd name="connsiteX3" fmla="*/ 1143000 w 7562850"/>
                  <a:gd name="connsiteY3" fmla="*/ 3876675 h 7762875"/>
                  <a:gd name="connsiteX4" fmla="*/ 1524000 w 7562850"/>
                  <a:gd name="connsiteY4" fmla="*/ 7753350 h 7762875"/>
                  <a:gd name="connsiteX5" fmla="*/ 1895475 w 7562850"/>
                  <a:gd name="connsiteY5" fmla="*/ 3876675 h 7762875"/>
                  <a:gd name="connsiteX6" fmla="*/ 2276475 w 7562850"/>
                  <a:gd name="connsiteY6" fmla="*/ 0 h 7762875"/>
                  <a:gd name="connsiteX7" fmla="*/ 2657475 w 7562850"/>
                  <a:gd name="connsiteY7" fmla="*/ 3886200 h 7762875"/>
                  <a:gd name="connsiteX8" fmla="*/ 3028950 w 7562850"/>
                  <a:gd name="connsiteY8" fmla="*/ 7762875 h 7762875"/>
                  <a:gd name="connsiteX9" fmla="*/ 3409950 w 7562850"/>
                  <a:gd name="connsiteY9" fmla="*/ 3876675 h 7762875"/>
                  <a:gd name="connsiteX10" fmla="*/ 3781425 w 7562850"/>
                  <a:gd name="connsiteY10" fmla="*/ 9525 h 7762875"/>
                  <a:gd name="connsiteX11" fmla="*/ 4162425 w 7562850"/>
                  <a:gd name="connsiteY11" fmla="*/ 3886200 h 7762875"/>
                  <a:gd name="connsiteX12" fmla="*/ 4533900 w 7562850"/>
                  <a:gd name="connsiteY12" fmla="*/ 7762875 h 7762875"/>
                  <a:gd name="connsiteX13" fmla="*/ 4914900 w 7562850"/>
                  <a:gd name="connsiteY13" fmla="*/ 3886200 h 7762875"/>
                  <a:gd name="connsiteX14" fmla="*/ 5295900 w 7562850"/>
                  <a:gd name="connsiteY14" fmla="*/ 9525 h 7762875"/>
                  <a:gd name="connsiteX15" fmla="*/ 5667375 w 7562850"/>
                  <a:gd name="connsiteY15" fmla="*/ 3886200 h 7762875"/>
                  <a:gd name="connsiteX16" fmla="*/ 6048375 w 7562850"/>
                  <a:gd name="connsiteY16" fmla="*/ 7762875 h 7762875"/>
                  <a:gd name="connsiteX17" fmla="*/ 6429375 w 7562850"/>
                  <a:gd name="connsiteY17" fmla="*/ 3886200 h 7762875"/>
                  <a:gd name="connsiteX18" fmla="*/ 6810375 w 7562850"/>
                  <a:gd name="connsiteY18" fmla="*/ 0 h 7762875"/>
                  <a:gd name="connsiteX19" fmla="*/ 7172325 w 7562850"/>
                  <a:gd name="connsiteY19" fmla="*/ 3886200 h 7762875"/>
                  <a:gd name="connsiteX20" fmla="*/ 7562850 w 7562850"/>
                  <a:gd name="connsiteY20" fmla="*/ 7762875 h 7762875"/>
                  <a:gd name="connsiteX0" fmla="*/ 0 w 7562850"/>
                  <a:gd name="connsiteY0" fmla="*/ 7762875 h 7762875"/>
                  <a:gd name="connsiteX1" fmla="*/ 390525 w 7562850"/>
                  <a:gd name="connsiteY1" fmla="*/ 3886200 h 7762875"/>
                  <a:gd name="connsiteX2" fmla="*/ 762000 w 7562850"/>
                  <a:gd name="connsiteY2" fmla="*/ 0 h 7762875"/>
                  <a:gd name="connsiteX3" fmla="*/ 1143000 w 7562850"/>
                  <a:gd name="connsiteY3" fmla="*/ 3876675 h 7762875"/>
                  <a:gd name="connsiteX4" fmla="*/ 1519238 w 7562850"/>
                  <a:gd name="connsiteY4" fmla="*/ 7762875 h 7762875"/>
                  <a:gd name="connsiteX5" fmla="*/ 1895475 w 7562850"/>
                  <a:gd name="connsiteY5" fmla="*/ 3876675 h 7762875"/>
                  <a:gd name="connsiteX6" fmla="*/ 2276475 w 7562850"/>
                  <a:gd name="connsiteY6" fmla="*/ 0 h 7762875"/>
                  <a:gd name="connsiteX7" fmla="*/ 2657475 w 7562850"/>
                  <a:gd name="connsiteY7" fmla="*/ 3886200 h 7762875"/>
                  <a:gd name="connsiteX8" fmla="*/ 3028950 w 7562850"/>
                  <a:gd name="connsiteY8" fmla="*/ 7762875 h 7762875"/>
                  <a:gd name="connsiteX9" fmla="*/ 3409950 w 7562850"/>
                  <a:gd name="connsiteY9" fmla="*/ 3876675 h 7762875"/>
                  <a:gd name="connsiteX10" fmla="*/ 3781425 w 7562850"/>
                  <a:gd name="connsiteY10" fmla="*/ 9525 h 7762875"/>
                  <a:gd name="connsiteX11" fmla="*/ 4162425 w 7562850"/>
                  <a:gd name="connsiteY11" fmla="*/ 3886200 h 7762875"/>
                  <a:gd name="connsiteX12" fmla="*/ 4533900 w 7562850"/>
                  <a:gd name="connsiteY12" fmla="*/ 7762875 h 7762875"/>
                  <a:gd name="connsiteX13" fmla="*/ 4914900 w 7562850"/>
                  <a:gd name="connsiteY13" fmla="*/ 3886200 h 7762875"/>
                  <a:gd name="connsiteX14" fmla="*/ 5295900 w 7562850"/>
                  <a:gd name="connsiteY14" fmla="*/ 9525 h 7762875"/>
                  <a:gd name="connsiteX15" fmla="*/ 5667375 w 7562850"/>
                  <a:gd name="connsiteY15" fmla="*/ 3886200 h 7762875"/>
                  <a:gd name="connsiteX16" fmla="*/ 6048375 w 7562850"/>
                  <a:gd name="connsiteY16" fmla="*/ 7762875 h 7762875"/>
                  <a:gd name="connsiteX17" fmla="*/ 6429375 w 7562850"/>
                  <a:gd name="connsiteY17" fmla="*/ 3886200 h 7762875"/>
                  <a:gd name="connsiteX18" fmla="*/ 6810375 w 7562850"/>
                  <a:gd name="connsiteY18" fmla="*/ 0 h 7762875"/>
                  <a:gd name="connsiteX19" fmla="*/ 7172325 w 7562850"/>
                  <a:gd name="connsiteY19" fmla="*/ 3886200 h 7762875"/>
                  <a:gd name="connsiteX20" fmla="*/ 7562850 w 7562850"/>
                  <a:gd name="connsiteY20" fmla="*/ 7762875 h 7762875"/>
                  <a:gd name="connsiteX0" fmla="*/ 0 w 7562850"/>
                  <a:gd name="connsiteY0" fmla="*/ 7762875 h 7762875"/>
                  <a:gd name="connsiteX1" fmla="*/ 390525 w 7562850"/>
                  <a:gd name="connsiteY1" fmla="*/ 3886200 h 7762875"/>
                  <a:gd name="connsiteX2" fmla="*/ 762000 w 7562850"/>
                  <a:gd name="connsiteY2" fmla="*/ 0 h 7762875"/>
                  <a:gd name="connsiteX3" fmla="*/ 1143000 w 7562850"/>
                  <a:gd name="connsiteY3" fmla="*/ 3876675 h 7762875"/>
                  <a:gd name="connsiteX4" fmla="*/ 1519238 w 7562850"/>
                  <a:gd name="connsiteY4" fmla="*/ 7762875 h 7762875"/>
                  <a:gd name="connsiteX5" fmla="*/ 1895475 w 7562850"/>
                  <a:gd name="connsiteY5" fmla="*/ 3876675 h 7762875"/>
                  <a:gd name="connsiteX6" fmla="*/ 2276475 w 7562850"/>
                  <a:gd name="connsiteY6" fmla="*/ 0 h 7762875"/>
                  <a:gd name="connsiteX7" fmla="*/ 2657475 w 7562850"/>
                  <a:gd name="connsiteY7" fmla="*/ 3886200 h 7762875"/>
                  <a:gd name="connsiteX8" fmla="*/ 3028950 w 7562850"/>
                  <a:gd name="connsiteY8" fmla="*/ 7762875 h 7762875"/>
                  <a:gd name="connsiteX9" fmla="*/ 3409950 w 7562850"/>
                  <a:gd name="connsiteY9" fmla="*/ 3876675 h 7762875"/>
                  <a:gd name="connsiteX10" fmla="*/ 3781425 w 7562850"/>
                  <a:gd name="connsiteY10" fmla="*/ 9525 h 7762875"/>
                  <a:gd name="connsiteX11" fmla="*/ 4162425 w 7562850"/>
                  <a:gd name="connsiteY11" fmla="*/ 3886200 h 7762875"/>
                  <a:gd name="connsiteX12" fmla="*/ 4538662 w 7562850"/>
                  <a:gd name="connsiteY12" fmla="*/ 7762875 h 7762875"/>
                  <a:gd name="connsiteX13" fmla="*/ 4914900 w 7562850"/>
                  <a:gd name="connsiteY13" fmla="*/ 3886200 h 7762875"/>
                  <a:gd name="connsiteX14" fmla="*/ 5295900 w 7562850"/>
                  <a:gd name="connsiteY14" fmla="*/ 9525 h 7762875"/>
                  <a:gd name="connsiteX15" fmla="*/ 5667375 w 7562850"/>
                  <a:gd name="connsiteY15" fmla="*/ 3886200 h 7762875"/>
                  <a:gd name="connsiteX16" fmla="*/ 6048375 w 7562850"/>
                  <a:gd name="connsiteY16" fmla="*/ 7762875 h 7762875"/>
                  <a:gd name="connsiteX17" fmla="*/ 6429375 w 7562850"/>
                  <a:gd name="connsiteY17" fmla="*/ 3886200 h 7762875"/>
                  <a:gd name="connsiteX18" fmla="*/ 6810375 w 7562850"/>
                  <a:gd name="connsiteY18" fmla="*/ 0 h 7762875"/>
                  <a:gd name="connsiteX19" fmla="*/ 7172325 w 7562850"/>
                  <a:gd name="connsiteY19" fmla="*/ 3886200 h 7762875"/>
                  <a:gd name="connsiteX20" fmla="*/ 7562850 w 7562850"/>
                  <a:gd name="connsiteY20" fmla="*/ 7762875 h 7762875"/>
                  <a:gd name="connsiteX0" fmla="*/ 0 w 7562850"/>
                  <a:gd name="connsiteY0" fmla="*/ 7762875 h 7762875"/>
                  <a:gd name="connsiteX1" fmla="*/ 390525 w 7562850"/>
                  <a:gd name="connsiteY1" fmla="*/ 3886200 h 7762875"/>
                  <a:gd name="connsiteX2" fmla="*/ 762000 w 7562850"/>
                  <a:gd name="connsiteY2" fmla="*/ 0 h 7762875"/>
                  <a:gd name="connsiteX3" fmla="*/ 1143000 w 7562850"/>
                  <a:gd name="connsiteY3" fmla="*/ 3876675 h 7762875"/>
                  <a:gd name="connsiteX4" fmla="*/ 1519238 w 7562850"/>
                  <a:gd name="connsiteY4" fmla="*/ 7762875 h 7762875"/>
                  <a:gd name="connsiteX5" fmla="*/ 1895475 w 7562850"/>
                  <a:gd name="connsiteY5" fmla="*/ 3876675 h 7762875"/>
                  <a:gd name="connsiteX6" fmla="*/ 2276475 w 7562850"/>
                  <a:gd name="connsiteY6" fmla="*/ 0 h 7762875"/>
                  <a:gd name="connsiteX7" fmla="*/ 2657475 w 7562850"/>
                  <a:gd name="connsiteY7" fmla="*/ 3886200 h 7762875"/>
                  <a:gd name="connsiteX8" fmla="*/ 3028950 w 7562850"/>
                  <a:gd name="connsiteY8" fmla="*/ 7762875 h 7762875"/>
                  <a:gd name="connsiteX9" fmla="*/ 3409950 w 7562850"/>
                  <a:gd name="connsiteY9" fmla="*/ 3876675 h 7762875"/>
                  <a:gd name="connsiteX10" fmla="*/ 3781425 w 7562850"/>
                  <a:gd name="connsiteY10" fmla="*/ 9525 h 7762875"/>
                  <a:gd name="connsiteX11" fmla="*/ 4162425 w 7562850"/>
                  <a:gd name="connsiteY11" fmla="*/ 3886200 h 7762875"/>
                  <a:gd name="connsiteX12" fmla="*/ 4538662 w 7562850"/>
                  <a:gd name="connsiteY12" fmla="*/ 7762875 h 7762875"/>
                  <a:gd name="connsiteX13" fmla="*/ 4914900 w 7562850"/>
                  <a:gd name="connsiteY13" fmla="*/ 3886200 h 7762875"/>
                  <a:gd name="connsiteX14" fmla="*/ 5295900 w 7562850"/>
                  <a:gd name="connsiteY14" fmla="*/ 9525 h 7762875"/>
                  <a:gd name="connsiteX15" fmla="*/ 5667375 w 7562850"/>
                  <a:gd name="connsiteY15" fmla="*/ 3886200 h 7762875"/>
                  <a:gd name="connsiteX16" fmla="*/ 6048375 w 7562850"/>
                  <a:gd name="connsiteY16" fmla="*/ 7762875 h 7762875"/>
                  <a:gd name="connsiteX17" fmla="*/ 6429375 w 7562850"/>
                  <a:gd name="connsiteY17" fmla="*/ 3886200 h 7762875"/>
                  <a:gd name="connsiteX18" fmla="*/ 6810375 w 7562850"/>
                  <a:gd name="connsiteY18" fmla="*/ 0 h 7762875"/>
                  <a:gd name="connsiteX19" fmla="*/ 7172325 w 7562850"/>
                  <a:gd name="connsiteY19" fmla="*/ 3886200 h 7762875"/>
                  <a:gd name="connsiteX20" fmla="*/ 7562850 w 7562850"/>
                  <a:gd name="connsiteY20" fmla="*/ 7762875 h 7762875"/>
                  <a:gd name="connsiteX0" fmla="*/ 0 w 7562850"/>
                  <a:gd name="connsiteY0" fmla="*/ 7762875 h 7762875"/>
                  <a:gd name="connsiteX1" fmla="*/ 390525 w 7562850"/>
                  <a:gd name="connsiteY1" fmla="*/ 3886200 h 7762875"/>
                  <a:gd name="connsiteX2" fmla="*/ 762000 w 7562850"/>
                  <a:gd name="connsiteY2" fmla="*/ 0 h 7762875"/>
                  <a:gd name="connsiteX3" fmla="*/ 1143000 w 7562850"/>
                  <a:gd name="connsiteY3" fmla="*/ 3876675 h 7762875"/>
                  <a:gd name="connsiteX4" fmla="*/ 1519238 w 7562850"/>
                  <a:gd name="connsiteY4" fmla="*/ 7762875 h 7762875"/>
                  <a:gd name="connsiteX5" fmla="*/ 1895475 w 7562850"/>
                  <a:gd name="connsiteY5" fmla="*/ 3876675 h 7762875"/>
                  <a:gd name="connsiteX6" fmla="*/ 2276475 w 7562850"/>
                  <a:gd name="connsiteY6" fmla="*/ 0 h 7762875"/>
                  <a:gd name="connsiteX7" fmla="*/ 2657475 w 7562850"/>
                  <a:gd name="connsiteY7" fmla="*/ 3886200 h 7762875"/>
                  <a:gd name="connsiteX8" fmla="*/ 3028950 w 7562850"/>
                  <a:gd name="connsiteY8" fmla="*/ 7762875 h 7762875"/>
                  <a:gd name="connsiteX9" fmla="*/ 3409950 w 7562850"/>
                  <a:gd name="connsiteY9" fmla="*/ 3876675 h 7762875"/>
                  <a:gd name="connsiteX10" fmla="*/ 3781425 w 7562850"/>
                  <a:gd name="connsiteY10" fmla="*/ 9525 h 7762875"/>
                  <a:gd name="connsiteX11" fmla="*/ 4162425 w 7562850"/>
                  <a:gd name="connsiteY11" fmla="*/ 3886200 h 7762875"/>
                  <a:gd name="connsiteX12" fmla="*/ 4538662 w 7562850"/>
                  <a:gd name="connsiteY12" fmla="*/ 7762875 h 7762875"/>
                  <a:gd name="connsiteX13" fmla="*/ 4914900 w 7562850"/>
                  <a:gd name="connsiteY13" fmla="*/ 3886200 h 7762875"/>
                  <a:gd name="connsiteX14" fmla="*/ 5295900 w 7562850"/>
                  <a:gd name="connsiteY14" fmla="*/ 9525 h 7762875"/>
                  <a:gd name="connsiteX15" fmla="*/ 5667375 w 7562850"/>
                  <a:gd name="connsiteY15" fmla="*/ 3886200 h 7762875"/>
                  <a:gd name="connsiteX16" fmla="*/ 6048375 w 7562850"/>
                  <a:gd name="connsiteY16" fmla="*/ 7762875 h 7762875"/>
                  <a:gd name="connsiteX17" fmla="*/ 6429375 w 7562850"/>
                  <a:gd name="connsiteY17" fmla="*/ 3886200 h 7762875"/>
                  <a:gd name="connsiteX18" fmla="*/ 6810375 w 7562850"/>
                  <a:gd name="connsiteY18" fmla="*/ 0 h 7762875"/>
                  <a:gd name="connsiteX19" fmla="*/ 7172325 w 7562850"/>
                  <a:gd name="connsiteY19" fmla="*/ 3886200 h 7762875"/>
                  <a:gd name="connsiteX20" fmla="*/ 7562850 w 7562850"/>
                  <a:gd name="connsiteY20" fmla="*/ 7762875 h 7762875"/>
                  <a:gd name="connsiteX0" fmla="*/ 0 w 7562850"/>
                  <a:gd name="connsiteY0" fmla="*/ 7762875 h 7762875"/>
                  <a:gd name="connsiteX1" fmla="*/ 390525 w 7562850"/>
                  <a:gd name="connsiteY1" fmla="*/ 3886200 h 7762875"/>
                  <a:gd name="connsiteX2" fmla="*/ 762000 w 7562850"/>
                  <a:gd name="connsiteY2" fmla="*/ 0 h 7762875"/>
                  <a:gd name="connsiteX3" fmla="*/ 1143000 w 7562850"/>
                  <a:gd name="connsiteY3" fmla="*/ 3876675 h 7762875"/>
                  <a:gd name="connsiteX4" fmla="*/ 1519238 w 7562850"/>
                  <a:gd name="connsiteY4" fmla="*/ 7762875 h 7762875"/>
                  <a:gd name="connsiteX5" fmla="*/ 1895475 w 7562850"/>
                  <a:gd name="connsiteY5" fmla="*/ 3876675 h 7762875"/>
                  <a:gd name="connsiteX6" fmla="*/ 2276475 w 7562850"/>
                  <a:gd name="connsiteY6" fmla="*/ 0 h 7762875"/>
                  <a:gd name="connsiteX7" fmla="*/ 2657475 w 7562850"/>
                  <a:gd name="connsiteY7" fmla="*/ 3886200 h 7762875"/>
                  <a:gd name="connsiteX8" fmla="*/ 3028950 w 7562850"/>
                  <a:gd name="connsiteY8" fmla="*/ 7762875 h 7762875"/>
                  <a:gd name="connsiteX9" fmla="*/ 3409950 w 7562850"/>
                  <a:gd name="connsiteY9" fmla="*/ 3876675 h 7762875"/>
                  <a:gd name="connsiteX10" fmla="*/ 3781425 w 7562850"/>
                  <a:gd name="connsiteY10" fmla="*/ 9525 h 7762875"/>
                  <a:gd name="connsiteX11" fmla="*/ 4162425 w 7562850"/>
                  <a:gd name="connsiteY11" fmla="*/ 3886200 h 7762875"/>
                  <a:gd name="connsiteX12" fmla="*/ 4538662 w 7562850"/>
                  <a:gd name="connsiteY12" fmla="*/ 7762875 h 7762875"/>
                  <a:gd name="connsiteX13" fmla="*/ 4914900 w 7562850"/>
                  <a:gd name="connsiteY13" fmla="*/ 3886200 h 7762875"/>
                  <a:gd name="connsiteX14" fmla="*/ 5295900 w 7562850"/>
                  <a:gd name="connsiteY14" fmla="*/ 9525 h 7762875"/>
                  <a:gd name="connsiteX15" fmla="*/ 5667375 w 7562850"/>
                  <a:gd name="connsiteY15" fmla="*/ 3886200 h 7762875"/>
                  <a:gd name="connsiteX16" fmla="*/ 6048375 w 7562850"/>
                  <a:gd name="connsiteY16" fmla="*/ 7762875 h 7762875"/>
                  <a:gd name="connsiteX17" fmla="*/ 6429375 w 7562850"/>
                  <a:gd name="connsiteY17" fmla="*/ 3886200 h 7762875"/>
                  <a:gd name="connsiteX18" fmla="*/ 6810375 w 7562850"/>
                  <a:gd name="connsiteY18" fmla="*/ 0 h 7762875"/>
                  <a:gd name="connsiteX19" fmla="*/ 7172325 w 7562850"/>
                  <a:gd name="connsiteY19" fmla="*/ 3886200 h 7762875"/>
                  <a:gd name="connsiteX20" fmla="*/ 7562850 w 7562850"/>
                  <a:gd name="connsiteY20" fmla="*/ 7762875 h 7762875"/>
                  <a:gd name="connsiteX0" fmla="*/ 0 w 7550944"/>
                  <a:gd name="connsiteY0" fmla="*/ 7762875 h 7762875"/>
                  <a:gd name="connsiteX1" fmla="*/ 378619 w 7550944"/>
                  <a:gd name="connsiteY1" fmla="*/ 3886200 h 7762875"/>
                  <a:gd name="connsiteX2" fmla="*/ 750094 w 7550944"/>
                  <a:gd name="connsiteY2" fmla="*/ 0 h 7762875"/>
                  <a:gd name="connsiteX3" fmla="*/ 1131094 w 7550944"/>
                  <a:gd name="connsiteY3" fmla="*/ 3876675 h 7762875"/>
                  <a:gd name="connsiteX4" fmla="*/ 1507332 w 7550944"/>
                  <a:gd name="connsiteY4" fmla="*/ 7762875 h 7762875"/>
                  <a:gd name="connsiteX5" fmla="*/ 1883569 w 7550944"/>
                  <a:gd name="connsiteY5" fmla="*/ 3876675 h 7762875"/>
                  <a:gd name="connsiteX6" fmla="*/ 2264569 w 7550944"/>
                  <a:gd name="connsiteY6" fmla="*/ 0 h 7762875"/>
                  <a:gd name="connsiteX7" fmla="*/ 2645569 w 7550944"/>
                  <a:gd name="connsiteY7" fmla="*/ 3886200 h 7762875"/>
                  <a:gd name="connsiteX8" fmla="*/ 3017044 w 7550944"/>
                  <a:gd name="connsiteY8" fmla="*/ 7762875 h 7762875"/>
                  <a:gd name="connsiteX9" fmla="*/ 3398044 w 7550944"/>
                  <a:gd name="connsiteY9" fmla="*/ 3876675 h 7762875"/>
                  <a:gd name="connsiteX10" fmla="*/ 3769519 w 7550944"/>
                  <a:gd name="connsiteY10" fmla="*/ 9525 h 7762875"/>
                  <a:gd name="connsiteX11" fmla="*/ 4150519 w 7550944"/>
                  <a:gd name="connsiteY11" fmla="*/ 3886200 h 7762875"/>
                  <a:gd name="connsiteX12" fmla="*/ 4526756 w 7550944"/>
                  <a:gd name="connsiteY12" fmla="*/ 7762875 h 7762875"/>
                  <a:gd name="connsiteX13" fmla="*/ 4902994 w 7550944"/>
                  <a:gd name="connsiteY13" fmla="*/ 3886200 h 7762875"/>
                  <a:gd name="connsiteX14" fmla="*/ 5283994 w 7550944"/>
                  <a:gd name="connsiteY14" fmla="*/ 9525 h 7762875"/>
                  <a:gd name="connsiteX15" fmla="*/ 5655469 w 7550944"/>
                  <a:gd name="connsiteY15" fmla="*/ 3886200 h 7762875"/>
                  <a:gd name="connsiteX16" fmla="*/ 6036469 w 7550944"/>
                  <a:gd name="connsiteY16" fmla="*/ 7762875 h 7762875"/>
                  <a:gd name="connsiteX17" fmla="*/ 6417469 w 7550944"/>
                  <a:gd name="connsiteY17" fmla="*/ 3886200 h 7762875"/>
                  <a:gd name="connsiteX18" fmla="*/ 6798469 w 7550944"/>
                  <a:gd name="connsiteY18" fmla="*/ 0 h 7762875"/>
                  <a:gd name="connsiteX19" fmla="*/ 7160419 w 7550944"/>
                  <a:gd name="connsiteY19" fmla="*/ 3886200 h 7762875"/>
                  <a:gd name="connsiteX20" fmla="*/ 7550944 w 7550944"/>
                  <a:gd name="connsiteY20" fmla="*/ 7762875 h 7762875"/>
                  <a:gd name="connsiteX0" fmla="*/ 0 w 7550944"/>
                  <a:gd name="connsiteY0" fmla="*/ 7762875 h 7762875"/>
                  <a:gd name="connsiteX1" fmla="*/ 378619 w 7550944"/>
                  <a:gd name="connsiteY1" fmla="*/ 3886200 h 7762875"/>
                  <a:gd name="connsiteX2" fmla="*/ 750094 w 7550944"/>
                  <a:gd name="connsiteY2" fmla="*/ 0 h 7762875"/>
                  <a:gd name="connsiteX3" fmla="*/ 1131094 w 7550944"/>
                  <a:gd name="connsiteY3" fmla="*/ 3876675 h 7762875"/>
                  <a:gd name="connsiteX4" fmla="*/ 1507332 w 7550944"/>
                  <a:gd name="connsiteY4" fmla="*/ 7762875 h 7762875"/>
                  <a:gd name="connsiteX5" fmla="*/ 1883569 w 7550944"/>
                  <a:gd name="connsiteY5" fmla="*/ 3876675 h 7762875"/>
                  <a:gd name="connsiteX6" fmla="*/ 2264569 w 7550944"/>
                  <a:gd name="connsiteY6" fmla="*/ 0 h 7762875"/>
                  <a:gd name="connsiteX7" fmla="*/ 2645569 w 7550944"/>
                  <a:gd name="connsiteY7" fmla="*/ 3886200 h 7762875"/>
                  <a:gd name="connsiteX8" fmla="*/ 3017044 w 7550944"/>
                  <a:gd name="connsiteY8" fmla="*/ 7762875 h 7762875"/>
                  <a:gd name="connsiteX9" fmla="*/ 3398044 w 7550944"/>
                  <a:gd name="connsiteY9" fmla="*/ 3876675 h 7762875"/>
                  <a:gd name="connsiteX10" fmla="*/ 3769519 w 7550944"/>
                  <a:gd name="connsiteY10" fmla="*/ 9525 h 7762875"/>
                  <a:gd name="connsiteX11" fmla="*/ 4150519 w 7550944"/>
                  <a:gd name="connsiteY11" fmla="*/ 3886200 h 7762875"/>
                  <a:gd name="connsiteX12" fmla="*/ 4526756 w 7550944"/>
                  <a:gd name="connsiteY12" fmla="*/ 7762875 h 7762875"/>
                  <a:gd name="connsiteX13" fmla="*/ 4902994 w 7550944"/>
                  <a:gd name="connsiteY13" fmla="*/ 3886200 h 7762875"/>
                  <a:gd name="connsiteX14" fmla="*/ 5283994 w 7550944"/>
                  <a:gd name="connsiteY14" fmla="*/ 9525 h 7762875"/>
                  <a:gd name="connsiteX15" fmla="*/ 5655469 w 7550944"/>
                  <a:gd name="connsiteY15" fmla="*/ 3886200 h 7762875"/>
                  <a:gd name="connsiteX16" fmla="*/ 6036469 w 7550944"/>
                  <a:gd name="connsiteY16" fmla="*/ 7762875 h 7762875"/>
                  <a:gd name="connsiteX17" fmla="*/ 6417469 w 7550944"/>
                  <a:gd name="connsiteY17" fmla="*/ 3886200 h 7762875"/>
                  <a:gd name="connsiteX18" fmla="*/ 6798469 w 7550944"/>
                  <a:gd name="connsiteY18" fmla="*/ 0 h 7762875"/>
                  <a:gd name="connsiteX19" fmla="*/ 7160419 w 7550944"/>
                  <a:gd name="connsiteY19" fmla="*/ 3886200 h 7762875"/>
                  <a:gd name="connsiteX20" fmla="*/ 7550944 w 7550944"/>
                  <a:gd name="connsiteY20" fmla="*/ 7762875 h 7762875"/>
                  <a:gd name="connsiteX0" fmla="*/ 0 w 7550944"/>
                  <a:gd name="connsiteY0" fmla="*/ 7762875 h 7762875"/>
                  <a:gd name="connsiteX1" fmla="*/ 378619 w 7550944"/>
                  <a:gd name="connsiteY1" fmla="*/ 3886200 h 7762875"/>
                  <a:gd name="connsiteX2" fmla="*/ 750094 w 7550944"/>
                  <a:gd name="connsiteY2" fmla="*/ 0 h 7762875"/>
                  <a:gd name="connsiteX3" fmla="*/ 1131094 w 7550944"/>
                  <a:gd name="connsiteY3" fmla="*/ 3876675 h 7762875"/>
                  <a:gd name="connsiteX4" fmla="*/ 1507332 w 7550944"/>
                  <a:gd name="connsiteY4" fmla="*/ 7762875 h 7762875"/>
                  <a:gd name="connsiteX5" fmla="*/ 1883569 w 7550944"/>
                  <a:gd name="connsiteY5" fmla="*/ 3876675 h 7762875"/>
                  <a:gd name="connsiteX6" fmla="*/ 2264569 w 7550944"/>
                  <a:gd name="connsiteY6" fmla="*/ 0 h 7762875"/>
                  <a:gd name="connsiteX7" fmla="*/ 2645569 w 7550944"/>
                  <a:gd name="connsiteY7" fmla="*/ 3886200 h 7762875"/>
                  <a:gd name="connsiteX8" fmla="*/ 3017044 w 7550944"/>
                  <a:gd name="connsiteY8" fmla="*/ 7762875 h 7762875"/>
                  <a:gd name="connsiteX9" fmla="*/ 3398044 w 7550944"/>
                  <a:gd name="connsiteY9" fmla="*/ 3876675 h 7762875"/>
                  <a:gd name="connsiteX10" fmla="*/ 3769519 w 7550944"/>
                  <a:gd name="connsiteY10" fmla="*/ 9525 h 7762875"/>
                  <a:gd name="connsiteX11" fmla="*/ 4150519 w 7550944"/>
                  <a:gd name="connsiteY11" fmla="*/ 3886200 h 7762875"/>
                  <a:gd name="connsiteX12" fmla="*/ 4526756 w 7550944"/>
                  <a:gd name="connsiteY12" fmla="*/ 7762875 h 7762875"/>
                  <a:gd name="connsiteX13" fmla="*/ 4902994 w 7550944"/>
                  <a:gd name="connsiteY13" fmla="*/ 3886200 h 7762875"/>
                  <a:gd name="connsiteX14" fmla="*/ 5283994 w 7550944"/>
                  <a:gd name="connsiteY14" fmla="*/ 9525 h 7762875"/>
                  <a:gd name="connsiteX15" fmla="*/ 5655469 w 7550944"/>
                  <a:gd name="connsiteY15" fmla="*/ 3886200 h 7762875"/>
                  <a:gd name="connsiteX16" fmla="*/ 6036469 w 7550944"/>
                  <a:gd name="connsiteY16" fmla="*/ 7762875 h 7762875"/>
                  <a:gd name="connsiteX17" fmla="*/ 6417469 w 7550944"/>
                  <a:gd name="connsiteY17" fmla="*/ 3886200 h 7762875"/>
                  <a:gd name="connsiteX18" fmla="*/ 6798469 w 7550944"/>
                  <a:gd name="connsiteY18" fmla="*/ 0 h 7762875"/>
                  <a:gd name="connsiteX19" fmla="*/ 7160419 w 7550944"/>
                  <a:gd name="connsiteY19" fmla="*/ 3886200 h 7762875"/>
                  <a:gd name="connsiteX20" fmla="*/ 7550944 w 7550944"/>
                  <a:gd name="connsiteY20" fmla="*/ 7762875 h 7762875"/>
                  <a:gd name="connsiteX0" fmla="*/ 0 w 7550944"/>
                  <a:gd name="connsiteY0" fmla="*/ 7762875 h 7762875"/>
                  <a:gd name="connsiteX1" fmla="*/ 378619 w 7550944"/>
                  <a:gd name="connsiteY1" fmla="*/ 3886200 h 7762875"/>
                  <a:gd name="connsiteX2" fmla="*/ 750094 w 7550944"/>
                  <a:gd name="connsiteY2" fmla="*/ 0 h 7762875"/>
                  <a:gd name="connsiteX3" fmla="*/ 1131094 w 7550944"/>
                  <a:gd name="connsiteY3" fmla="*/ 3876675 h 7762875"/>
                  <a:gd name="connsiteX4" fmla="*/ 1507332 w 7550944"/>
                  <a:gd name="connsiteY4" fmla="*/ 7762875 h 7762875"/>
                  <a:gd name="connsiteX5" fmla="*/ 1883569 w 7550944"/>
                  <a:gd name="connsiteY5" fmla="*/ 3876675 h 7762875"/>
                  <a:gd name="connsiteX6" fmla="*/ 2264569 w 7550944"/>
                  <a:gd name="connsiteY6" fmla="*/ 0 h 7762875"/>
                  <a:gd name="connsiteX7" fmla="*/ 2645569 w 7550944"/>
                  <a:gd name="connsiteY7" fmla="*/ 3886200 h 7762875"/>
                  <a:gd name="connsiteX8" fmla="*/ 3017044 w 7550944"/>
                  <a:gd name="connsiteY8" fmla="*/ 7762875 h 7762875"/>
                  <a:gd name="connsiteX9" fmla="*/ 3398044 w 7550944"/>
                  <a:gd name="connsiteY9" fmla="*/ 3876675 h 7762875"/>
                  <a:gd name="connsiteX10" fmla="*/ 3769519 w 7550944"/>
                  <a:gd name="connsiteY10" fmla="*/ 9525 h 7762875"/>
                  <a:gd name="connsiteX11" fmla="*/ 4150519 w 7550944"/>
                  <a:gd name="connsiteY11" fmla="*/ 3886200 h 7762875"/>
                  <a:gd name="connsiteX12" fmla="*/ 4526756 w 7550944"/>
                  <a:gd name="connsiteY12" fmla="*/ 7762875 h 7762875"/>
                  <a:gd name="connsiteX13" fmla="*/ 4902994 w 7550944"/>
                  <a:gd name="connsiteY13" fmla="*/ 3886200 h 7762875"/>
                  <a:gd name="connsiteX14" fmla="*/ 5283994 w 7550944"/>
                  <a:gd name="connsiteY14" fmla="*/ 9525 h 7762875"/>
                  <a:gd name="connsiteX15" fmla="*/ 5655469 w 7550944"/>
                  <a:gd name="connsiteY15" fmla="*/ 3886200 h 7762875"/>
                  <a:gd name="connsiteX16" fmla="*/ 6036469 w 7550944"/>
                  <a:gd name="connsiteY16" fmla="*/ 7762875 h 7762875"/>
                  <a:gd name="connsiteX17" fmla="*/ 6417469 w 7550944"/>
                  <a:gd name="connsiteY17" fmla="*/ 3886200 h 7762875"/>
                  <a:gd name="connsiteX18" fmla="*/ 6798469 w 7550944"/>
                  <a:gd name="connsiteY18" fmla="*/ 0 h 7762875"/>
                  <a:gd name="connsiteX19" fmla="*/ 7160419 w 7550944"/>
                  <a:gd name="connsiteY19" fmla="*/ 3886200 h 7762875"/>
                  <a:gd name="connsiteX20" fmla="*/ 7550944 w 7550944"/>
                  <a:gd name="connsiteY20" fmla="*/ 7762875 h 7762875"/>
                  <a:gd name="connsiteX0" fmla="*/ 0 w 7550944"/>
                  <a:gd name="connsiteY0" fmla="*/ 7762875 h 7762875"/>
                  <a:gd name="connsiteX1" fmla="*/ 378619 w 7550944"/>
                  <a:gd name="connsiteY1" fmla="*/ 3886200 h 7762875"/>
                  <a:gd name="connsiteX2" fmla="*/ 750094 w 7550944"/>
                  <a:gd name="connsiteY2" fmla="*/ 0 h 7762875"/>
                  <a:gd name="connsiteX3" fmla="*/ 1131094 w 7550944"/>
                  <a:gd name="connsiteY3" fmla="*/ 3876675 h 7762875"/>
                  <a:gd name="connsiteX4" fmla="*/ 1507332 w 7550944"/>
                  <a:gd name="connsiteY4" fmla="*/ 7762875 h 7762875"/>
                  <a:gd name="connsiteX5" fmla="*/ 1883569 w 7550944"/>
                  <a:gd name="connsiteY5" fmla="*/ 3876675 h 7762875"/>
                  <a:gd name="connsiteX6" fmla="*/ 2264569 w 7550944"/>
                  <a:gd name="connsiteY6" fmla="*/ 0 h 7762875"/>
                  <a:gd name="connsiteX7" fmla="*/ 2645569 w 7550944"/>
                  <a:gd name="connsiteY7" fmla="*/ 3886200 h 7762875"/>
                  <a:gd name="connsiteX8" fmla="*/ 3017044 w 7550944"/>
                  <a:gd name="connsiteY8" fmla="*/ 7762875 h 7762875"/>
                  <a:gd name="connsiteX9" fmla="*/ 3398044 w 7550944"/>
                  <a:gd name="connsiteY9" fmla="*/ 3876675 h 7762875"/>
                  <a:gd name="connsiteX10" fmla="*/ 3769519 w 7550944"/>
                  <a:gd name="connsiteY10" fmla="*/ 9525 h 7762875"/>
                  <a:gd name="connsiteX11" fmla="*/ 4150519 w 7550944"/>
                  <a:gd name="connsiteY11" fmla="*/ 3886200 h 7762875"/>
                  <a:gd name="connsiteX12" fmla="*/ 4526756 w 7550944"/>
                  <a:gd name="connsiteY12" fmla="*/ 7762875 h 7762875"/>
                  <a:gd name="connsiteX13" fmla="*/ 4902994 w 7550944"/>
                  <a:gd name="connsiteY13" fmla="*/ 3886200 h 7762875"/>
                  <a:gd name="connsiteX14" fmla="*/ 5283994 w 7550944"/>
                  <a:gd name="connsiteY14" fmla="*/ 9525 h 7762875"/>
                  <a:gd name="connsiteX15" fmla="*/ 5655469 w 7550944"/>
                  <a:gd name="connsiteY15" fmla="*/ 3886200 h 7762875"/>
                  <a:gd name="connsiteX16" fmla="*/ 6036469 w 7550944"/>
                  <a:gd name="connsiteY16" fmla="*/ 7762875 h 7762875"/>
                  <a:gd name="connsiteX17" fmla="*/ 6417469 w 7550944"/>
                  <a:gd name="connsiteY17" fmla="*/ 3886200 h 7762875"/>
                  <a:gd name="connsiteX18" fmla="*/ 6798469 w 7550944"/>
                  <a:gd name="connsiteY18" fmla="*/ 0 h 7762875"/>
                  <a:gd name="connsiteX19" fmla="*/ 7160419 w 7550944"/>
                  <a:gd name="connsiteY19" fmla="*/ 3886200 h 7762875"/>
                  <a:gd name="connsiteX20" fmla="*/ 7550944 w 7550944"/>
                  <a:gd name="connsiteY20" fmla="*/ 7762875 h 7762875"/>
                  <a:gd name="connsiteX0" fmla="*/ 0 w 7550944"/>
                  <a:gd name="connsiteY0" fmla="*/ 7762875 h 7762876"/>
                  <a:gd name="connsiteX1" fmla="*/ 378619 w 7550944"/>
                  <a:gd name="connsiteY1" fmla="*/ 3886200 h 7762876"/>
                  <a:gd name="connsiteX2" fmla="*/ 750094 w 7550944"/>
                  <a:gd name="connsiteY2" fmla="*/ 0 h 7762876"/>
                  <a:gd name="connsiteX3" fmla="*/ 1131094 w 7550944"/>
                  <a:gd name="connsiteY3" fmla="*/ 3876675 h 7762876"/>
                  <a:gd name="connsiteX4" fmla="*/ 1507332 w 7550944"/>
                  <a:gd name="connsiteY4" fmla="*/ 7762875 h 7762876"/>
                  <a:gd name="connsiteX5" fmla="*/ 1883569 w 7550944"/>
                  <a:gd name="connsiteY5" fmla="*/ 3876675 h 7762876"/>
                  <a:gd name="connsiteX6" fmla="*/ 2264569 w 7550944"/>
                  <a:gd name="connsiteY6" fmla="*/ 0 h 7762876"/>
                  <a:gd name="connsiteX7" fmla="*/ 2645569 w 7550944"/>
                  <a:gd name="connsiteY7" fmla="*/ 3886200 h 7762876"/>
                  <a:gd name="connsiteX8" fmla="*/ 3017044 w 7550944"/>
                  <a:gd name="connsiteY8" fmla="*/ 7762875 h 7762876"/>
                  <a:gd name="connsiteX9" fmla="*/ 3398044 w 7550944"/>
                  <a:gd name="connsiteY9" fmla="*/ 3876675 h 7762876"/>
                  <a:gd name="connsiteX10" fmla="*/ 3769519 w 7550944"/>
                  <a:gd name="connsiteY10" fmla="*/ 9525 h 7762876"/>
                  <a:gd name="connsiteX11" fmla="*/ 4150519 w 7550944"/>
                  <a:gd name="connsiteY11" fmla="*/ 3886200 h 7762876"/>
                  <a:gd name="connsiteX12" fmla="*/ 4526756 w 7550944"/>
                  <a:gd name="connsiteY12" fmla="*/ 7762875 h 7762876"/>
                  <a:gd name="connsiteX13" fmla="*/ 4902994 w 7550944"/>
                  <a:gd name="connsiteY13" fmla="*/ 3886200 h 7762876"/>
                  <a:gd name="connsiteX14" fmla="*/ 5283994 w 7550944"/>
                  <a:gd name="connsiteY14" fmla="*/ 9525 h 7762876"/>
                  <a:gd name="connsiteX15" fmla="*/ 5655469 w 7550944"/>
                  <a:gd name="connsiteY15" fmla="*/ 3886200 h 7762876"/>
                  <a:gd name="connsiteX16" fmla="*/ 6036469 w 7550944"/>
                  <a:gd name="connsiteY16" fmla="*/ 7762875 h 7762876"/>
                  <a:gd name="connsiteX17" fmla="*/ 6417469 w 7550944"/>
                  <a:gd name="connsiteY17" fmla="*/ 3886200 h 7762876"/>
                  <a:gd name="connsiteX18" fmla="*/ 6798469 w 7550944"/>
                  <a:gd name="connsiteY18" fmla="*/ 0 h 7762876"/>
                  <a:gd name="connsiteX19" fmla="*/ 7160419 w 7550944"/>
                  <a:gd name="connsiteY19" fmla="*/ 3886200 h 7762876"/>
                  <a:gd name="connsiteX20" fmla="*/ 7550944 w 7550944"/>
                  <a:gd name="connsiteY20" fmla="*/ 7762875 h 7762876"/>
                  <a:gd name="connsiteX0" fmla="*/ 0 w 7550944"/>
                  <a:gd name="connsiteY0" fmla="*/ 7762875 h 7762876"/>
                  <a:gd name="connsiteX1" fmla="*/ 378619 w 7550944"/>
                  <a:gd name="connsiteY1" fmla="*/ 3886200 h 7762876"/>
                  <a:gd name="connsiteX2" fmla="*/ 750094 w 7550944"/>
                  <a:gd name="connsiteY2" fmla="*/ 0 h 7762876"/>
                  <a:gd name="connsiteX3" fmla="*/ 1131094 w 7550944"/>
                  <a:gd name="connsiteY3" fmla="*/ 3876675 h 7762876"/>
                  <a:gd name="connsiteX4" fmla="*/ 1507332 w 7550944"/>
                  <a:gd name="connsiteY4" fmla="*/ 7762875 h 7762876"/>
                  <a:gd name="connsiteX5" fmla="*/ 1883569 w 7550944"/>
                  <a:gd name="connsiteY5" fmla="*/ 3876675 h 7762876"/>
                  <a:gd name="connsiteX6" fmla="*/ 2264569 w 7550944"/>
                  <a:gd name="connsiteY6" fmla="*/ 0 h 7762876"/>
                  <a:gd name="connsiteX7" fmla="*/ 2645569 w 7550944"/>
                  <a:gd name="connsiteY7" fmla="*/ 3886200 h 7762876"/>
                  <a:gd name="connsiteX8" fmla="*/ 3017044 w 7550944"/>
                  <a:gd name="connsiteY8" fmla="*/ 7762875 h 7762876"/>
                  <a:gd name="connsiteX9" fmla="*/ 3398044 w 7550944"/>
                  <a:gd name="connsiteY9" fmla="*/ 3876675 h 7762876"/>
                  <a:gd name="connsiteX10" fmla="*/ 3769519 w 7550944"/>
                  <a:gd name="connsiteY10" fmla="*/ 9525 h 7762876"/>
                  <a:gd name="connsiteX11" fmla="*/ 4150519 w 7550944"/>
                  <a:gd name="connsiteY11" fmla="*/ 3886200 h 7762876"/>
                  <a:gd name="connsiteX12" fmla="*/ 4526756 w 7550944"/>
                  <a:gd name="connsiteY12" fmla="*/ 7762875 h 7762876"/>
                  <a:gd name="connsiteX13" fmla="*/ 4902994 w 7550944"/>
                  <a:gd name="connsiteY13" fmla="*/ 3886200 h 7762876"/>
                  <a:gd name="connsiteX14" fmla="*/ 5283994 w 7550944"/>
                  <a:gd name="connsiteY14" fmla="*/ 9525 h 7762876"/>
                  <a:gd name="connsiteX15" fmla="*/ 5655469 w 7550944"/>
                  <a:gd name="connsiteY15" fmla="*/ 3886200 h 7762876"/>
                  <a:gd name="connsiteX16" fmla="*/ 6036469 w 7550944"/>
                  <a:gd name="connsiteY16" fmla="*/ 7762875 h 7762876"/>
                  <a:gd name="connsiteX17" fmla="*/ 6417469 w 7550944"/>
                  <a:gd name="connsiteY17" fmla="*/ 3886200 h 7762876"/>
                  <a:gd name="connsiteX18" fmla="*/ 6798469 w 7550944"/>
                  <a:gd name="connsiteY18" fmla="*/ 0 h 7762876"/>
                  <a:gd name="connsiteX19" fmla="*/ 7160419 w 7550944"/>
                  <a:gd name="connsiteY19" fmla="*/ 3886200 h 7762876"/>
                  <a:gd name="connsiteX20" fmla="*/ 7550944 w 7550944"/>
                  <a:gd name="connsiteY20" fmla="*/ 7762875 h 7762876"/>
                  <a:gd name="connsiteX0" fmla="*/ 0 w 7550944"/>
                  <a:gd name="connsiteY0" fmla="*/ 7762875 h 7762876"/>
                  <a:gd name="connsiteX1" fmla="*/ 378619 w 7550944"/>
                  <a:gd name="connsiteY1" fmla="*/ 3886200 h 7762876"/>
                  <a:gd name="connsiteX2" fmla="*/ 750094 w 7550944"/>
                  <a:gd name="connsiteY2" fmla="*/ 0 h 7762876"/>
                  <a:gd name="connsiteX3" fmla="*/ 1131094 w 7550944"/>
                  <a:gd name="connsiteY3" fmla="*/ 3876675 h 7762876"/>
                  <a:gd name="connsiteX4" fmla="*/ 1507332 w 7550944"/>
                  <a:gd name="connsiteY4" fmla="*/ 7762875 h 7762876"/>
                  <a:gd name="connsiteX5" fmla="*/ 1883569 w 7550944"/>
                  <a:gd name="connsiteY5" fmla="*/ 3876675 h 7762876"/>
                  <a:gd name="connsiteX6" fmla="*/ 2264569 w 7550944"/>
                  <a:gd name="connsiteY6" fmla="*/ 0 h 7762876"/>
                  <a:gd name="connsiteX7" fmla="*/ 2645569 w 7550944"/>
                  <a:gd name="connsiteY7" fmla="*/ 3886200 h 7762876"/>
                  <a:gd name="connsiteX8" fmla="*/ 3017044 w 7550944"/>
                  <a:gd name="connsiteY8" fmla="*/ 7762875 h 7762876"/>
                  <a:gd name="connsiteX9" fmla="*/ 3398044 w 7550944"/>
                  <a:gd name="connsiteY9" fmla="*/ 3876675 h 7762876"/>
                  <a:gd name="connsiteX10" fmla="*/ 3769519 w 7550944"/>
                  <a:gd name="connsiteY10" fmla="*/ 9525 h 7762876"/>
                  <a:gd name="connsiteX11" fmla="*/ 4150519 w 7550944"/>
                  <a:gd name="connsiteY11" fmla="*/ 3886200 h 7762876"/>
                  <a:gd name="connsiteX12" fmla="*/ 4526756 w 7550944"/>
                  <a:gd name="connsiteY12" fmla="*/ 7762875 h 7762876"/>
                  <a:gd name="connsiteX13" fmla="*/ 4902994 w 7550944"/>
                  <a:gd name="connsiteY13" fmla="*/ 3886200 h 7762876"/>
                  <a:gd name="connsiteX14" fmla="*/ 5283994 w 7550944"/>
                  <a:gd name="connsiteY14" fmla="*/ 9525 h 7762876"/>
                  <a:gd name="connsiteX15" fmla="*/ 5655469 w 7550944"/>
                  <a:gd name="connsiteY15" fmla="*/ 3886200 h 7762876"/>
                  <a:gd name="connsiteX16" fmla="*/ 6036469 w 7550944"/>
                  <a:gd name="connsiteY16" fmla="*/ 7762875 h 7762876"/>
                  <a:gd name="connsiteX17" fmla="*/ 6417469 w 7550944"/>
                  <a:gd name="connsiteY17" fmla="*/ 3886200 h 7762876"/>
                  <a:gd name="connsiteX18" fmla="*/ 6798469 w 7550944"/>
                  <a:gd name="connsiteY18" fmla="*/ 0 h 7762876"/>
                  <a:gd name="connsiteX19" fmla="*/ 7160419 w 7550944"/>
                  <a:gd name="connsiteY19" fmla="*/ 3886200 h 7762876"/>
                  <a:gd name="connsiteX20" fmla="*/ 7550944 w 7550944"/>
                  <a:gd name="connsiteY20" fmla="*/ 7762875 h 7762876"/>
                  <a:gd name="connsiteX0" fmla="*/ 0 w 7550944"/>
                  <a:gd name="connsiteY0" fmla="*/ 7762875 h 7762876"/>
                  <a:gd name="connsiteX1" fmla="*/ 378619 w 7550944"/>
                  <a:gd name="connsiteY1" fmla="*/ 3886200 h 7762876"/>
                  <a:gd name="connsiteX2" fmla="*/ 750094 w 7550944"/>
                  <a:gd name="connsiteY2" fmla="*/ 0 h 7762876"/>
                  <a:gd name="connsiteX3" fmla="*/ 1131094 w 7550944"/>
                  <a:gd name="connsiteY3" fmla="*/ 3876675 h 7762876"/>
                  <a:gd name="connsiteX4" fmla="*/ 1507332 w 7550944"/>
                  <a:gd name="connsiteY4" fmla="*/ 7762875 h 7762876"/>
                  <a:gd name="connsiteX5" fmla="*/ 1883569 w 7550944"/>
                  <a:gd name="connsiteY5" fmla="*/ 3876675 h 7762876"/>
                  <a:gd name="connsiteX6" fmla="*/ 2264569 w 7550944"/>
                  <a:gd name="connsiteY6" fmla="*/ 0 h 7762876"/>
                  <a:gd name="connsiteX7" fmla="*/ 2645569 w 7550944"/>
                  <a:gd name="connsiteY7" fmla="*/ 3886200 h 7762876"/>
                  <a:gd name="connsiteX8" fmla="*/ 3017044 w 7550944"/>
                  <a:gd name="connsiteY8" fmla="*/ 7762875 h 7762876"/>
                  <a:gd name="connsiteX9" fmla="*/ 3398044 w 7550944"/>
                  <a:gd name="connsiteY9" fmla="*/ 3876675 h 7762876"/>
                  <a:gd name="connsiteX10" fmla="*/ 3769519 w 7550944"/>
                  <a:gd name="connsiteY10" fmla="*/ 9525 h 7762876"/>
                  <a:gd name="connsiteX11" fmla="*/ 4150519 w 7550944"/>
                  <a:gd name="connsiteY11" fmla="*/ 3886200 h 7762876"/>
                  <a:gd name="connsiteX12" fmla="*/ 4526756 w 7550944"/>
                  <a:gd name="connsiteY12" fmla="*/ 7762875 h 7762876"/>
                  <a:gd name="connsiteX13" fmla="*/ 4902994 w 7550944"/>
                  <a:gd name="connsiteY13" fmla="*/ 3886200 h 7762876"/>
                  <a:gd name="connsiteX14" fmla="*/ 5283994 w 7550944"/>
                  <a:gd name="connsiteY14" fmla="*/ 9525 h 7762876"/>
                  <a:gd name="connsiteX15" fmla="*/ 5655469 w 7550944"/>
                  <a:gd name="connsiteY15" fmla="*/ 3886200 h 7762876"/>
                  <a:gd name="connsiteX16" fmla="*/ 6036469 w 7550944"/>
                  <a:gd name="connsiteY16" fmla="*/ 7762875 h 7762876"/>
                  <a:gd name="connsiteX17" fmla="*/ 6417469 w 7550944"/>
                  <a:gd name="connsiteY17" fmla="*/ 3886200 h 7762876"/>
                  <a:gd name="connsiteX18" fmla="*/ 6798469 w 7550944"/>
                  <a:gd name="connsiteY18" fmla="*/ 0 h 7762876"/>
                  <a:gd name="connsiteX19" fmla="*/ 7160419 w 7550944"/>
                  <a:gd name="connsiteY19" fmla="*/ 3886200 h 7762876"/>
                  <a:gd name="connsiteX20" fmla="*/ 7550944 w 7550944"/>
                  <a:gd name="connsiteY20" fmla="*/ 7762875 h 7762876"/>
                  <a:gd name="connsiteX0" fmla="*/ 0 w 7550944"/>
                  <a:gd name="connsiteY0" fmla="*/ 7762875 h 7762876"/>
                  <a:gd name="connsiteX1" fmla="*/ 378619 w 7550944"/>
                  <a:gd name="connsiteY1" fmla="*/ 3886200 h 7762876"/>
                  <a:gd name="connsiteX2" fmla="*/ 750094 w 7550944"/>
                  <a:gd name="connsiteY2" fmla="*/ 0 h 7762876"/>
                  <a:gd name="connsiteX3" fmla="*/ 1131094 w 7550944"/>
                  <a:gd name="connsiteY3" fmla="*/ 3876675 h 7762876"/>
                  <a:gd name="connsiteX4" fmla="*/ 1507332 w 7550944"/>
                  <a:gd name="connsiteY4" fmla="*/ 7762875 h 7762876"/>
                  <a:gd name="connsiteX5" fmla="*/ 1883569 w 7550944"/>
                  <a:gd name="connsiteY5" fmla="*/ 3876675 h 7762876"/>
                  <a:gd name="connsiteX6" fmla="*/ 2264569 w 7550944"/>
                  <a:gd name="connsiteY6" fmla="*/ 0 h 7762876"/>
                  <a:gd name="connsiteX7" fmla="*/ 2645569 w 7550944"/>
                  <a:gd name="connsiteY7" fmla="*/ 3886200 h 7762876"/>
                  <a:gd name="connsiteX8" fmla="*/ 3017044 w 7550944"/>
                  <a:gd name="connsiteY8" fmla="*/ 7762875 h 7762876"/>
                  <a:gd name="connsiteX9" fmla="*/ 3398044 w 7550944"/>
                  <a:gd name="connsiteY9" fmla="*/ 3876675 h 7762876"/>
                  <a:gd name="connsiteX10" fmla="*/ 3769519 w 7550944"/>
                  <a:gd name="connsiteY10" fmla="*/ 9525 h 7762876"/>
                  <a:gd name="connsiteX11" fmla="*/ 4150519 w 7550944"/>
                  <a:gd name="connsiteY11" fmla="*/ 3886200 h 7762876"/>
                  <a:gd name="connsiteX12" fmla="*/ 4526756 w 7550944"/>
                  <a:gd name="connsiteY12" fmla="*/ 7762875 h 7762876"/>
                  <a:gd name="connsiteX13" fmla="*/ 4902994 w 7550944"/>
                  <a:gd name="connsiteY13" fmla="*/ 3886200 h 7762876"/>
                  <a:gd name="connsiteX14" fmla="*/ 5283994 w 7550944"/>
                  <a:gd name="connsiteY14" fmla="*/ 9525 h 7762876"/>
                  <a:gd name="connsiteX15" fmla="*/ 5655469 w 7550944"/>
                  <a:gd name="connsiteY15" fmla="*/ 3886200 h 7762876"/>
                  <a:gd name="connsiteX16" fmla="*/ 6036469 w 7550944"/>
                  <a:gd name="connsiteY16" fmla="*/ 7762875 h 7762876"/>
                  <a:gd name="connsiteX17" fmla="*/ 6417469 w 7550944"/>
                  <a:gd name="connsiteY17" fmla="*/ 3886200 h 7762876"/>
                  <a:gd name="connsiteX18" fmla="*/ 6798469 w 7550944"/>
                  <a:gd name="connsiteY18" fmla="*/ 0 h 7762876"/>
                  <a:gd name="connsiteX19" fmla="*/ 7160419 w 7550944"/>
                  <a:gd name="connsiteY19" fmla="*/ 3886200 h 7762876"/>
                  <a:gd name="connsiteX20" fmla="*/ 7550944 w 7550944"/>
                  <a:gd name="connsiteY20" fmla="*/ 7762875 h 7762876"/>
                  <a:gd name="connsiteX0" fmla="*/ 0 w 7550944"/>
                  <a:gd name="connsiteY0" fmla="*/ 7762875 h 7762876"/>
                  <a:gd name="connsiteX1" fmla="*/ 378619 w 7550944"/>
                  <a:gd name="connsiteY1" fmla="*/ 3886200 h 7762876"/>
                  <a:gd name="connsiteX2" fmla="*/ 750094 w 7550944"/>
                  <a:gd name="connsiteY2" fmla="*/ 0 h 7762876"/>
                  <a:gd name="connsiteX3" fmla="*/ 1131094 w 7550944"/>
                  <a:gd name="connsiteY3" fmla="*/ 3876675 h 7762876"/>
                  <a:gd name="connsiteX4" fmla="*/ 1507332 w 7550944"/>
                  <a:gd name="connsiteY4" fmla="*/ 7762875 h 7762876"/>
                  <a:gd name="connsiteX5" fmla="*/ 1883569 w 7550944"/>
                  <a:gd name="connsiteY5" fmla="*/ 3876675 h 7762876"/>
                  <a:gd name="connsiteX6" fmla="*/ 2264569 w 7550944"/>
                  <a:gd name="connsiteY6" fmla="*/ 0 h 7762876"/>
                  <a:gd name="connsiteX7" fmla="*/ 2645569 w 7550944"/>
                  <a:gd name="connsiteY7" fmla="*/ 3886200 h 7762876"/>
                  <a:gd name="connsiteX8" fmla="*/ 3017044 w 7550944"/>
                  <a:gd name="connsiteY8" fmla="*/ 7762875 h 7762876"/>
                  <a:gd name="connsiteX9" fmla="*/ 3398044 w 7550944"/>
                  <a:gd name="connsiteY9" fmla="*/ 3876675 h 7762876"/>
                  <a:gd name="connsiteX10" fmla="*/ 3769519 w 7550944"/>
                  <a:gd name="connsiteY10" fmla="*/ 9525 h 7762876"/>
                  <a:gd name="connsiteX11" fmla="*/ 4150519 w 7550944"/>
                  <a:gd name="connsiteY11" fmla="*/ 3886200 h 7762876"/>
                  <a:gd name="connsiteX12" fmla="*/ 4526756 w 7550944"/>
                  <a:gd name="connsiteY12" fmla="*/ 7762875 h 7762876"/>
                  <a:gd name="connsiteX13" fmla="*/ 4902994 w 7550944"/>
                  <a:gd name="connsiteY13" fmla="*/ 3886200 h 7762876"/>
                  <a:gd name="connsiteX14" fmla="*/ 5283994 w 7550944"/>
                  <a:gd name="connsiteY14" fmla="*/ 9525 h 7762876"/>
                  <a:gd name="connsiteX15" fmla="*/ 5655469 w 7550944"/>
                  <a:gd name="connsiteY15" fmla="*/ 3886200 h 7762876"/>
                  <a:gd name="connsiteX16" fmla="*/ 6036469 w 7550944"/>
                  <a:gd name="connsiteY16" fmla="*/ 7762875 h 7762876"/>
                  <a:gd name="connsiteX17" fmla="*/ 6417469 w 7550944"/>
                  <a:gd name="connsiteY17" fmla="*/ 3886200 h 7762876"/>
                  <a:gd name="connsiteX18" fmla="*/ 6798469 w 7550944"/>
                  <a:gd name="connsiteY18" fmla="*/ 0 h 7762876"/>
                  <a:gd name="connsiteX19" fmla="*/ 7160419 w 7550944"/>
                  <a:gd name="connsiteY19" fmla="*/ 3886200 h 7762876"/>
                  <a:gd name="connsiteX20" fmla="*/ 7550944 w 7550944"/>
                  <a:gd name="connsiteY20" fmla="*/ 7762875 h 7762876"/>
                  <a:gd name="connsiteX0" fmla="*/ 0 w 7550944"/>
                  <a:gd name="connsiteY0" fmla="*/ 7762875 h 7762876"/>
                  <a:gd name="connsiteX1" fmla="*/ 378619 w 7550944"/>
                  <a:gd name="connsiteY1" fmla="*/ 3886200 h 7762876"/>
                  <a:gd name="connsiteX2" fmla="*/ 750094 w 7550944"/>
                  <a:gd name="connsiteY2" fmla="*/ 0 h 7762876"/>
                  <a:gd name="connsiteX3" fmla="*/ 1131094 w 7550944"/>
                  <a:gd name="connsiteY3" fmla="*/ 3876675 h 7762876"/>
                  <a:gd name="connsiteX4" fmla="*/ 1507332 w 7550944"/>
                  <a:gd name="connsiteY4" fmla="*/ 7762875 h 7762876"/>
                  <a:gd name="connsiteX5" fmla="*/ 1883569 w 7550944"/>
                  <a:gd name="connsiteY5" fmla="*/ 3876675 h 7762876"/>
                  <a:gd name="connsiteX6" fmla="*/ 2264569 w 7550944"/>
                  <a:gd name="connsiteY6" fmla="*/ 0 h 7762876"/>
                  <a:gd name="connsiteX7" fmla="*/ 2645569 w 7550944"/>
                  <a:gd name="connsiteY7" fmla="*/ 3886200 h 7762876"/>
                  <a:gd name="connsiteX8" fmla="*/ 3017044 w 7550944"/>
                  <a:gd name="connsiteY8" fmla="*/ 7762875 h 7762876"/>
                  <a:gd name="connsiteX9" fmla="*/ 3398044 w 7550944"/>
                  <a:gd name="connsiteY9" fmla="*/ 3876675 h 7762876"/>
                  <a:gd name="connsiteX10" fmla="*/ 3769519 w 7550944"/>
                  <a:gd name="connsiteY10" fmla="*/ 9525 h 7762876"/>
                  <a:gd name="connsiteX11" fmla="*/ 4150519 w 7550944"/>
                  <a:gd name="connsiteY11" fmla="*/ 3886200 h 7762876"/>
                  <a:gd name="connsiteX12" fmla="*/ 4526756 w 7550944"/>
                  <a:gd name="connsiteY12" fmla="*/ 7762875 h 7762876"/>
                  <a:gd name="connsiteX13" fmla="*/ 4902994 w 7550944"/>
                  <a:gd name="connsiteY13" fmla="*/ 3886200 h 7762876"/>
                  <a:gd name="connsiteX14" fmla="*/ 5283994 w 7550944"/>
                  <a:gd name="connsiteY14" fmla="*/ 9525 h 7762876"/>
                  <a:gd name="connsiteX15" fmla="*/ 5655469 w 7550944"/>
                  <a:gd name="connsiteY15" fmla="*/ 3886200 h 7762876"/>
                  <a:gd name="connsiteX16" fmla="*/ 6029325 w 7550944"/>
                  <a:gd name="connsiteY16" fmla="*/ 7762875 h 7762876"/>
                  <a:gd name="connsiteX17" fmla="*/ 6417469 w 7550944"/>
                  <a:gd name="connsiteY17" fmla="*/ 3886200 h 7762876"/>
                  <a:gd name="connsiteX18" fmla="*/ 6798469 w 7550944"/>
                  <a:gd name="connsiteY18" fmla="*/ 0 h 7762876"/>
                  <a:gd name="connsiteX19" fmla="*/ 7160419 w 7550944"/>
                  <a:gd name="connsiteY19" fmla="*/ 3886200 h 7762876"/>
                  <a:gd name="connsiteX20" fmla="*/ 7550944 w 7550944"/>
                  <a:gd name="connsiteY20" fmla="*/ 7762875 h 7762876"/>
                  <a:gd name="connsiteX0" fmla="*/ 0 w 7550944"/>
                  <a:gd name="connsiteY0" fmla="*/ 7762875 h 7762876"/>
                  <a:gd name="connsiteX1" fmla="*/ 378619 w 7550944"/>
                  <a:gd name="connsiteY1" fmla="*/ 3886200 h 7762876"/>
                  <a:gd name="connsiteX2" fmla="*/ 750094 w 7550944"/>
                  <a:gd name="connsiteY2" fmla="*/ 0 h 7762876"/>
                  <a:gd name="connsiteX3" fmla="*/ 1131094 w 7550944"/>
                  <a:gd name="connsiteY3" fmla="*/ 3876675 h 7762876"/>
                  <a:gd name="connsiteX4" fmla="*/ 1507332 w 7550944"/>
                  <a:gd name="connsiteY4" fmla="*/ 7762875 h 7762876"/>
                  <a:gd name="connsiteX5" fmla="*/ 1883569 w 7550944"/>
                  <a:gd name="connsiteY5" fmla="*/ 3876675 h 7762876"/>
                  <a:gd name="connsiteX6" fmla="*/ 2264569 w 7550944"/>
                  <a:gd name="connsiteY6" fmla="*/ 0 h 7762876"/>
                  <a:gd name="connsiteX7" fmla="*/ 2645569 w 7550944"/>
                  <a:gd name="connsiteY7" fmla="*/ 3886200 h 7762876"/>
                  <a:gd name="connsiteX8" fmla="*/ 3017044 w 7550944"/>
                  <a:gd name="connsiteY8" fmla="*/ 7762875 h 7762876"/>
                  <a:gd name="connsiteX9" fmla="*/ 3398044 w 7550944"/>
                  <a:gd name="connsiteY9" fmla="*/ 3876675 h 7762876"/>
                  <a:gd name="connsiteX10" fmla="*/ 3769519 w 7550944"/>
                  <a:gd name="connsiteY10" fmla="*/ 9525 h 7762876"/>
                  <a:gd name="connsiteX11" fmla="*/ 4150519 w 7550944"/>
                  <a:gd name="connsiteY11" fmla="*/ 3886200 h 7762876"/>
                  <a:gd name="connsiteX12" fmla="*/ 4526756 w 7550944"/>
                  <a:gd name="connsiteY12" fmla="*/ 7762875 h 7762876"/>
                  <a:gd name="connsiteX13" fmla="*/ 4902994 w 7550944"/>
                  <a:gd name="connsiteY13" fmla="*/ 3886200 h 7762876"/>
                  <a:gd name="connsiteX14" fmla="*/ 5283994 w 7550944"/>
                  <a:gd name="connsiteY14" fmla="*/ 9525 h 7762876"/>
                  <a:gd name="connsiteX15" fmla="*/ 5655469 w 7550944"/>
                  <a:gd name="connsiteY15" fmla="*/ 3886200 h 7762876"/>
                  <a:gd name="connsiteX16" fmla="*/ 6029325 w 7550944"/>
                  <a:gd name="connsiteY16" fmla="*/ 7762875 h 7762876"/>
                  <a:gd name="connsiteX17" fmla="*/ 6417469 w 7550944"/>
                  <a:gd name="connsiteY17" fmla="*/ 3886200 h 7762876"/>
                  <a:gd name="connsiteX18" fmla="*/ 6798469 w 7550944"/>
                  <a:gd name="connsiteY18" fmla="*/ 0 h 7762876"/>
                  <a:gd name="connsiteX19" fmla="*/ 7160419 w 7550944"/>
                  <a:gd name="connsiteY19" fmla="*/ 3886200 h 7762876"/>
                  <a:gd name="connsiteX20" fmla="*/ 7550944 w 7550944"/>
                  <a:gd name="connsiteY20" fmla="*/ 7762875 h 7762876"/>
                  <a:gd name="connsiteX0" fmla="*/ 0 w 7546182"/>
                  <a:gd name="connsiteY0" fmla="*/ 7762875 h 7765256"/>
                  <a:gd name="connsiteX1" fmla="*/ 378619 w 7546182"/>
                  <a:gd name="connsiteY1" fmla="*/ 3886200 h 7765256"/>
                  <a:gd name="connsiteX2" fmla="*/ 750094 w 7546182"/>
                  <a:gd name="connsiteY2" fmla="*/ 0 h 7765256"/>
                  <a:gd name="connsiteX3" fmla="*/ 1131094 w 7546182"/>
                  <a:gd name="connsiteY3" fmla="*/ 3876675 h 7765256"/>
                  <a:gd name="connsiteX4" fmla="*/ 1507332 w 7546182"/>
                  <a:gd name="connsiteY4" fmla="*/ 7762875 h 7765256"/>
                  <a:gd name="connsiteX5" fmla="*/ 1883569 w 7546182"/>
                  <a:gd name="connsiteY5" fmla="*/ 3876675 h 7765256"/>
                  <a:gd name="connsiteX6" fmla="*/ 2264569 w 7546182"/>
                  <a:gd name="connsiteY6" fmla="*/ 0 h 7765256"/>
                  <a:gd name="connsiteX7" fmla="*/ 2645569 w 7546182"/>
                  <a:gd name="connsiteY7" fmla="*/ 3886200 h 7765256"/>
                  <a:gd name="connsiteX8" fmla="*/ 3017044 w 7546182"/>
                  <a:gd name="connsiteY8" fmla="*/ 7762875 h 7765256"/>
                  <a:gd name="connsiteX9" fmla="*/ 3398044 w 7546182"/>
                  <a:gd name="connsiteY9" fmla="*/ 3876675 h 7765256"/>
                  <a:gd name="connsiteX10" fmla="*/ 3769519 w 7546182"/>
                  <a:gd name="connsiteY10" fmla="*/ 9525 h 7765256"/>
                  <a:gd name="connsiteX11" fmla="*/ 4150519 w 7546182"/>
                  <a:gd name="connsiteY11" fmla="*/ 3886200 h 7765256"/>
                  <a:gd name="connsiteX12" fmla="*/ 4526756 w 7546182"/>
                  <a:gd name="connsiteY12" fmla="*/ 7762875 h 7765256"/>
                  <a:gd name="connsiteX13" fmla="*/ 4902994 w 7546182"/>
                  <a:gd name="connsiteY13" fmla="*/ 3886200 h 7765256"/>
                  <a:gd name="connsiteX14" fmla="*/ 5283994 w 7546182"/>
                  <a:gd name="connsiteY14" fmla="*/ 9525 h 7765256"/>
                  <a:gd name="connsiteX15" fmla="*/ 5655469 w 7546182"/>
                  <a:gd name="connsiteY15" fmla="*/ 3886200 h 7765256"/>
                  <a:gd name="connsiteX16" fmla="*/ 6029325 w 7546182"/>
                  <a:gd name="connsiteY16" fmla="*/ 7762875 h 7765256"/>
                  <a:gd name="connsiteX17" fmla="*/ 6417469 w 7546182"/>
                  <a:gd name="connsiteY17" fmla="*/ 3886200 h 7765256"/>
                  <a:gd name="connsiteX18" fmla="*/ 6798469 w 7546182"/>
                  <a:gd name="connsiteY18" fmla="*/ 0 h 7765256"/>
                  <a:gd name="connsiteX19" fmla="*/ 7160419 w 7546182"/>
                  <a:gd name="connsiteY19" fmla="*/ 3886200 h 7765256"/>
                  <a:gd name="connsiteX20" fmla="*/ 7546182 w 7546182"/>
                  <a:gd name="connsiteY20" fmla="*/ 7765256 h 7765256"/>
                  <a:gd name="connsiteX0" fmla="*/ 0 w 7546182"/>
                  <a:gd name="connsiteY0" fmla="*/ 7762875 h 7765258"/>
                  <a:gd name="connsiteX1" fmla="*/ 378619 w 7546182"/>
                  <a:gd name="connsiteY1" fmla="*/ 3886200 h 7765258"/>
                  <a:gd name="connsiteX2" fmla="*/ 750094 w 7546182"/>
                  <a:gd name="connsiteY2" fmla="*/ 0 h 7765258"/>
                  <a:gd name="connsiteX3" fmla="*/ 1131094 w 7546182"/>
                  <a:gd name="connsiteY3" fmla="*/ 3876675 h 7765258"/>
                  <a:gd name="connsiteX4" fmla="*/ 1507332 w 7546182"/>
                  <a:gd name="connsiteY4" fmla="*/ 7762875 h 7765258"/>
                  <a:gd name="connsiteX5" fmla="*/ 1883569 w 7546182"/>
                  <a:gd name="connsiteY5" fmla="*/ 3876675 h 7765258"/>
                  <a:gd name="connsiteX6" fmla="*/ 2264569 w 7546182"/>
                  <a:gd name="connsiteY6" fmla="*/ 0 h 7765258"/>
                  <a:gd name="connsiteX7" fmla="*/ 2645569 w 7546182"/>
                  <a:gd name="connsiteY7" fmla="*/ 3886200 h 7765258"/>
                  <a:gd name="connsiteX8" fmla="*/ 3017044 w 7546182"/>
                  <a:gd name="connsiteY8" fmla="*/ 7762875 h 7765258"/>
                  <a:gd name="connsiteX9" fmla="*/ 3398044 w 7546182"/>
                  <a:gd name="connsiteY9" fmla="*/ 3876675 h 7765258"/>
                  <a:gd name="connsiteX10" fmla="*/ 3769519 w 7546182"/>
                  <a:gd name="connsiteY10" fmla="*/ 9525 h 7765258"/>
                  <a:gd name="connsiteX11" fmla="*/ 4150519 w 7546182"/>
                  <a:gd name="connsiteY11" fmla="*/ 3886200 h 7765258"/>
                  <a:gd name="connsiteX12" fmla="*/ 4526756 w 7546182"/>
                  <a:gd name="connsiteY12" fmla="*/ 7762875 h 7765258"/>
                  <a:gd name="connsiteX13" fmla="*/ 4902994 w 7546182"/>
                  <a:gd name="connsiteY13" fmla="*/ 3886200 h 7765258"/>
                  <a:gd name="connsiteX14" fmla="*/ 5283994 w 7546182"/>
                  <a:gd name="connsiteY14" fmla="*/ 9525 h 7765258"/>
                  <a:gd name="connsiteX15" fmla="*/ 5655469 w 7546182"/>
                  <a:gd name="connsiteY15" fmla="*/ 3886200 h 7765258"/>
                  <a:gd name="connsiteX16" fmla="*/ 6029325 w 7546182"/>
                  <a:gd name="connsiteY16" fmla="*/ 7762875 h 7765258"/>
                  <a:gd name="connsiteX17" fmla="*/ 6417469 w 7546182"/>
                  <a:gd name="connsiteY17" fmla="*/ 3886200 h 7765258"/>
                  <a:gd name="connsiteX18" fmla="*/ 6798469 w 7546182"/>
                  <a:gd name="connsiteY18" fmla="*/ 0 h 7765258"/>
                  <a:gd name="connsiteX19" fmla="*/ 7160419 w 7546182"/>
                  <a:gd name="connsiteY19" fmla="*/ 3886200 h 7765258"/>
                  <a:gd name="connsiteX20" fmla="*/ 7546182 w 7546182"/>
                  <a:gd name="connsiteY20" fmla="*/ 7765256 h 7765258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64569 w 7539038"/>
                  <a:gd name="connsiteY6" fmla="*/ 0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69519 w 7539038"/>
                  <a:gd name="connsiteY10" fmla="*/ 9525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83994 w 7539038"/>
                  <a:gd name="connsiteY14" fmla="*/ 9525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98469 w 7539038"/>
                  <a:gd name="connsiteY18" fmla="*/ 0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64569 w 7539038"/>
                  <a:gd name="connsiteY6" fmla="*/ 0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69519 w 7539038"/>
                  <a:gd name="connsiteY10" fmla="*/ 9525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83994 w 7539038"/>
                  <a:gd name="connsiteY14" fmla="*/ 9525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88944 w 7539038"/>
                  <a:gd name="connsiteY18" fmla="*/ 2381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64569 w 7539038"/>
                  <a:gd name="connsiteY6" fmla="*/ 0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69519 w 7539038"/>
                  <a:gd name="connsiteY10" fmla="*/ 9525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83994 w 7539038"/>
                  <a:gd name="connsiteY14" fmla="*/ 9525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86563 w 7539038"/>
                  <a:gd name="connsiteY18" fmla="*/ 4762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64569 w 7539038"/>
                  <a:gd name="connsiteY6" fmla="*/ 0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69519 w 7539038"/>
                  <a:gd name="connsiteY10" fmla="*/ 9525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83994 w 7539038"/>
                  <a:gd name="connsiteY14" fmla="*/ 9525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86563 w 7539038"/>
                  <a:gd name="connsiteY18" fmla="*/ 4762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64569 w 7539038"/>
                  <a:gd name="connsiteY6" fmla="*/ 0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69519 w 7539038"/>
                  <a:gd name="connsiteY10" fmla="*/ 9525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79231 w 7539038"/>
                  <a:gd name="connsiteY14" fmla="*/ 9525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86563 w 7539038"/>
                  <a:gd name="connsiteY18" fmla="*/ 4762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64569 w 7539038"/>
                  <a:gd name="connsiteY6" fmla="*/ 0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69519 w 7539038"/>
                  <a:gd name="connsiteY10" fmla="*/ 9525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79231 w 7539038"/>
                  <a:gd name="connsiteY14" fmla="*/ 9525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86563 w 7539038"/>
                  <a:gd name="connsiteY18" fmla="*/ 4762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64569 w 7539038"/>
                  <a:gd name="connsiteY6" fmla="*/ 0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69519 w 7539038"/>
                  <a:gd name="connsiteY10" fmla="*/ 9525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76849 w 7539038"/>
                  <a:gd name="connsiteY14" fmla="*/ 2382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86563 w 7539038"/>
                  <a:gd name="connsiteY18" fmla="*/ 4762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64569 w 7539038"/>
                  <a:gd name="connsiteY6" fmla="*/ 0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69519 w 7539038"/>
                  <a:gd name="connsiteY10" fmla="*/ 9525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76849 w 7539038"/>
                  <a:gd name="connsiteY14" fmla="*/ 2382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86563 w 7539038"/>
                  <a:gd name="connsiteY18" fmla="*/ 4762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64569 w 7539038"/>
                  <a:gd name="connsiteY6" fmla="*/ 0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76663 w 7539038"/>
                  <a:gd name="connsiteY10" fmla="*/ 4763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76849 w 7539038"/>
                  <a:gd name="connsiteY14" fmla="*/ 2382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86563 w 7539038"/>
                  <a:gd name="connsiteY18" fmla="*/ 4762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64569 w 7539038"/>
                  <a:gd name="connsiteY6" fmla="*/ 0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76663 w 7539038"/>
                  <a:gd name="connsiteY10" fmla="*/ 4763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76849 w 7539038"/>
                  <a:gd name="connsiteY14" fmla="*/ 2382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86563 w 7539038"/>
                  <a:gd name="connsiteY18" fmla="*/ 4762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64569 w 7539038"/>
                  <a:gd name="connsiteY6" fmla="*/ 0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69519 w 7539038"/>
                  <a:gd name="connsiteY10" fmla="*/ 4763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76849 w 7539038"/>
                  <a:gd name="connsiteY14" fmla="*/ 2382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86563 w 7539038"/>
                  <a:gd name="connsiteY18" fmla="*/ 4762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64569 w 7539038"/>
                  <a:gd name="connsiteY6" fmla="*/ 0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69519 w 7539038"/>
                  <a:gd name="connsiteY10" fmla="*/ 4763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76849 w 7539038"/>
                  <a:gd name="connsiteY14" fmla="*/ 2382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86563 w 7539038"/>
                  <a:gd name="connsiteY18" fmla="*/ 4762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59807 w 7539038"/>
                  <a:gd name="connsiteY6" fmla="*/ 4762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69519 w 7539038"/>
                  <a:gd name="connsiteY10" fmla="*/ 4763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76849 w 7539038"/>
                  <a:gd name="connsiteY14" fmla="*/ 2382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86563 w 7539038"/>
                  <a:gd name="connsiteY18" fmla="*/ 4762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59807 w 7539038"/>
                  <a:gd name="connsiteY6" fmla="*/ 4762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69519 w 7539038"/>
                  <a:gd name="connsiteY10" fmla="*/ 4763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76849 w 7539038"/>
                  <a:gd name="connsiteY14" fmla="*/ 2382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86563 w 7539038"/>
                  <a:gd name="connsiteY18" fmla="*/ 4762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7238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</a:cxnLst>
                <a:rect l="l" t="t" r="r" b="b"/>
                <a:pathLst>
                  <a:path w="7539038" h="7760495">
                    <a:moveTo>
                      <a:pt x="0" y="7760494"/>
                    </a:moveTo>
                    <a:cubicBezTo>
                      <a:pt x="190500" y="7758906"/>
                      <a:pt x="377031" y="3874231"/>
                      <a:pt x="378619" y="3883819"/>
                    </a:cubicBezTo>
                    <a:cubicBezTo>
                      <a:pt x="380207" y="3893407"/>
                      <a:pt x="562770" y="-793"/>
                      <a:pt x="752476" y="1"/>
                    </a:cubicBezTo>
                    <a:cubicBezTo>
                      <a:pt x="942182" y="795"/>
                      <a:pt x="1119468" y="3745568"/>
                      <a:pt x="1131094" y="3874294"/>
                    </a:cubicBezTo>
                    <a:cubicBezTo>
                      <a:pt x="1136420" y="3933265"/>
                      <a:pt x="1317626" y="7758112"/>
                      <a:pt x="1507332" y="7760494"/>
                    </a:cubicBezTo>
                    <a:cubicBezTo>
                      <a:pt x="1697038" y="7762876"/>
                      <a:pt x="1875632" y="3967176"/>
                      <a:pt x="1883569" y="3874294"/>
                    </a:cubicBezTo>
                    <a:cubicBezTo>
                      <a:pt x="1891506" y="3781412"/>
                      <a:pt x="2068513" y="3175"/>
                      <a:pt x="2259807" y="2381"/>
                    </a:cubicBezTo>
                    <a:cubicBezTo>
                      <a:pt x="2451101" y="1587"/>
                      <a:pt x="2640013" y="3825221"/>
                      <a:pt x="2645569" y="3883819"/>
                    </a:cubicBezTo>
                    <a:cubicBezTo>
                      <a:pt x="2651125" y="3942417"/>
                      <a:pt x="2827338" y="7762081"/>
                      <a:pt x="3017044" y="7760494"/>
                    </a:cubicBezTo>
                    <a:cubicBezTo>
                      <a:pt x="3206750" y="7758907"/>
                      <a:pt x="3390107" y="3967176"/>
                      <a:pt x="3398044" y="3874294"/>
                    </a:cubicBezTo>
                    <a:cubicBezTo>
                      <a:pt x="3405981" y="3781412"/>
                      <a:pt x="3575050" y="795"/>
                      <a:pt x="3769519" y="2382"/>
                    </a:cubicBezTo>
                    <a:cubicBezTo>
                      <a:pt x="3963988" y="3969"/>
                      <a:pt x="4141788" y="3722352"/>
                      <a:pt x="4150519" y="3883819"/>
                    </a:cubicBezTo>
                    <a:cubicBezTo>
                      <a:pt x="4159250" y="4045286"/>
                      <a:pt x="4337844" y="7760494"/>
                      <a:pt x="4526756" y="7760494"/>
                    </a:cubicBezTo>
                    <a:cubicBezTo>
                      <a:pt x="4715668" y="7760494"/>
                      <a:pt x="4893360" y="4083161"/>
                      <a:pt x="4902994" y="3883819"/>
                    </a:cubicBezTo>
                    <a:cubicBezTo>
                      <a:pt x="4910825" y="3721794"/>
                      <a:pt x="5087143" y="1"/>
                      <a:pt x="5276849" y="1"/>
                    </a:cubicBezTo>
                    <a:cubicBezTo>
                      <a:pt x="5466555" y="1"/>
                      <a:pt x="5647531" y="3790543"/>
                      <a:pt x="5655469" y="3883819"/>
                    </a:cubicBezTo>
                    <a:cubicBezTo>
                      <a:pt x="5663407" y="3977095"/>
                      <a:pt x="5842794" y="7760494"/>
                      <a:pt x="6029325" y="7760494"/>
                    </a:cubicBezTo>
                    <a:cubicBezTo>
                      <a:pt x="6215856" y="7760494"/>
                      <a:pt x="6411913" y="3976700"/>
                      <a:pt x="6417469" y="3883819"/>
                    </a:cubicBezTo>
                    <a:cubicBezTo>
                      <a:pt x="6423025" y="3790938"/>
                      <a:pt x="6593682" y="0"/>
                      <a:pt x="6786563" y="2381"/>
                    </a:cubicBezTo>
                    <a:cubicBezTo>
                      <a:pt x="6979444" y="4762"/>
                      <a:pt x="7152482" y="3757041"/>
                      <a:pt x="7160419" y="3883819"/>
                    </a:cubicBezTo>
                    <a:cubicBezTo>
                      <a:pt x="7168356" y="4010597"/>
                      <a:pt x="7336632" y="7761288"/>
                      <a:pt x="7539038" y="7758113"/>
                    </a:cubicBezTo>
                  </a:path>
                </a:pathLst>
              </a:custGeom>
              <a:no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C9BA96D2-B8A7-41B2-8F2B-8BA12B826B9A}"/>
                </a:ext>
              </a:extLst>
            </p:cNvPr>
            <p:cNvSpPr/>
            <p:nvPr/>
          </p:nvSpPr>
          <p:spPr>
            <a:xfrm>
              <a:off x="2603501" y="3102520"/>
              <a:ext cx="1243589" cy="718573"/>
            </a:xfrm>
            <a:custGeom>
              <a:avLst/>
              <a:gdLst>
                <a:gd name="connsiteX0" fmla="*/ 0 w 7562850"/>
                <a:gd name="connsiteY0" fmla="*/ 7762875 h 7762875"/>
                <a:gd name="connsiteX1" fmla="*/ 390525 w 7562850"/>
                <a:gd name="connsiteY1" fmla="*/ 3886200 h 7762875"/>
                <a:gd name="connsiteX2" fmla="*/ 762000 w 7562850"/>
                <a:gd name="connsiteY2" fmla="*/ 0 h 7762875"/>
                <a:gd name="connsiteX3" fmla="*/ 1143000 w 7562850"/>
                <a:gd name="connsiteY3" fmla="*/ 3876675 h 7762875"/>
                <a:gd name="connsiteX4" fmla="*/ 1524000 w 7562850"/>
                <a:gd name="connsiteY4" fmla="*/ 7753350 h 7762875"/>
                <a:gd name="connsiteX5" fmla="*/ 1895475 w 7562850"/>
                <a:gd name="connsiteY5" fmla="*/ 3876675 h 7762875"/>
                <a:gd name="connsiteX6" fmla="*/ 2276475 w 7562850"/>
                <a:gd name="connsiteY6" fmla="*/ 0 h 7762875"/>
                <a:gd name="connsiteX7" fmla="*/ 2657475 w 7562850"/>
                <a:gd name="connsiteY7" fmla="*/ 3886200 h 7762875"/>
                <a:gd name="connsiteX8" fmla="*/ 3028950 w 7562850"/>
                <a:gd name="connsiteY8" fmla="*/ 7762875 h 7762875"/>
                <a:gd name="connsiteX9" fmla="*/ 3409950 w 7562850"/>
                <a:gd name="connsiteY9" fmla="*/ 3876675 h 7762875"/>
                <a:gd name="connsiteX10" fmla="*/ 3781425 w 7562850"/>
                <a:gd name="connsiteY10" fmla="*/ 9525 h 7762875"/>
                <a:gd name="connsiteX11" fmla="*/ 4162425 w 7562850"/>
                <a:gd name="connsiteY11" fmla="*/ 3886200 h 7762875"/>
                <a:gd name="connsiteX12" fmla="*/ 4533900 w 7562850"/>
                <a:gd name="connsiteY12" fmla="*/ 7762875 h 7762875"/>
                <a:gd name="connsiteX13" fmla="*/ 4914900 w 7562850"/>
                <a:gd name="connsiteY13" fmla="*/ 3886200 h 7762875"/>
                <a:gd name="connsiteX14" fmla="*/ 5295900 w 7562850"/>
                <a:gd name="connsiteY14" fmla="*/ 9525 h 7762875"/>
                <a:gd name="connsiteX15" fmla="*/ 5667375 w 7562850"/>
                <a:gd name="connsiteY15" fmla="*/ 3886200 h 7762875"/>
                <a:gd name="connsiteX16" fmla="*/ 6048375 w 7562850"/>
                <a:gd name="connsiteY16" fmla="*/ 7762875 h 7762875"/>
                <a:gd name="connsiteX17" fmla="*/ 6429375 w 7562850"/>
                <a:gd name="connsiteY17" fmla="*/ 3886200 h 7762875"/>
                <a:gd name="connsiteX18" fmla="*/ 6810375 w 7562850"/>
                <a:gd name="connsiteY18" fmla="*/ 0 h 7762875"/>
                <a:gd name="connsiteX19" fmla="*/ 7172325 w 7562850"/>
                <a:gd name="connsiteY19" fmla="*/ 3886200 h 7762875"/>
                <a:gd name="connsiteX20" fmla="*/ 7562850 w 7562850"/>
                <a:gd name="connsiteY20" fmla="*/ 7762875 h 7762875"/>
                <a:gd name="connsiteX0" fmla="*/ 0 w 7562850"/>
                <a:gd name="connsiteY0" fmla="*/ 7762875 h 7762875"/>
                <a:gd name="connsiteX1" fmla="*/ 390525 w 7562850"/>
                <a:gd name="connsiteY1" fmla="*/ 3886200 h 7762875"/>
                <a:gd name="connsiteX2" fmla="*/ 762000 w 7562850"/>
                <a:gd name="connsiteY2" fmla="*/ 0 h 7762875"/>
                <a:gd name="connsiteX3" fmla="*/ 1143000 w 7562850"/>
                <a:gd name="connsiteY3" fmla="*/ 3876675 h 7762875"/>
                <a:gd name="connsiteX4" fmla="*/ 1519238 w 7562850"/>
                <a:gd name="connsiteY4" fmla="*/ 7762875 h 7762875"/>
                <a:gd name="connsiteX5" fmla="*/ 1895475 w 7562850"/>
                <a:gd name="connsiteY5" fmla="*/ 3876675 h 7762875"/>
                <a:gd name="connsiteX6" fmla="*/ 2276475 w 7562850"/>
                <a:gd name="connsiteY6" fmla="*/ 0 h 7762875"/>
                <a:gd name="connsiteX7" fmla="*/ 2657475 w 7562850"/>
                <a:gd name="connsiteY7" fmla="*/ 3886200 h 7762875"/>
                <a:gd name="connsiteX8" fmla="*/ 3028950 w 7562850"/>
                <a:gd name="connsiteY8" fmla="*/ 7762875 h 7762875"/>
                <a:gd name="connsiteX9" fmla="*/ 3409950 w 7562850"/>
                <a:gd name="connsiteY9" fmla="*/ 3876675 h 7762875"/>
                <a:gd name="connsiteX10" fmla="*/ 3781425 w 7562850"/>
                <a:gd name="connsiteY10" fmla="*/ 9525 h 7762875"/>
                <a:gd name="connsiteX11" fmla="*/ 4162425 w 7562850"/>
                <a:gd name="connsiteY11" fmla="*/ 3886200 h 7762875"/>
                <a:gd name="connsiteX12" fmla="*/ 4533900 w 7562850"/>
                <a:gd name="connsiteY12" fmla="*/ 7762875 h 7762875"/>
                <a:gd name="connsiteX13" fmla="*/ 4914900 w 7562850"/>
                <a:gd name="connsiteY13" fmla="*/ 3886200 h 7762875"/>
                <a:gd name="connsiteX14" fmla="*/ 5295900 w 7562850"/>
                <a:gd name="connsiteY14" fmla="*/ 9525 h 7762875"/>
                <a:gd name="connsiteX15" fmla="*/ 5667375 w 7562850"/>
                <a:gd name="connsiteY15" fmla="*/ 3886200 h 7762875"/>
                <a:gd name="connsiteX16" fmla="*/ 6048375 w 7562850"/>
                <a:gd name="connsiteY16" fmla="*/ 7762875 h 7762875"/>
                <a:gd name="connsiteX17" fmla="*/ 6429375 w 7562850"/>
                <a:gd name="connsiteY17" fmla="*/ 3886200 h 7762875"/>
                <a:gd name="connsiteX18" fmla="*/ 6810375 w 7562850"/>
                <a:gd name="connsiteY18" fmla="*/ 0 h 7762875"/>
                <a:gd name="connsiteX19" fmla="*/ 7172325 w 7562850"/>
                <a:gd name="connsiteY19" fmla="*/ 3886200 h 7762875"/>
                <a:gd name="connsiteX20" fmla="*/ 7562850 w 7562850"/>
                <a:gd name="connsiteY20" fmla="*/ 7762875 h 7762875"/>
                <a:gd name="connsiteX0" fmla="*/ 0 w 7562850"/>
                <a:gd name="connsiteY0" fmla="*/ 7762875 h 7762875"/>
                <a:gd name="connsiteX1" fmla="*/ 390525 w 7562850"/>
                <a:gd name="connsiteY1" fmla="*/ 3886200 h 7762875"/>
                <a:gd name="connsiteX2" fmla="*/ 762000 w 7562850"/>
                <a:gd name="connsiteY2" fmla="*/ 0 h 7762875"/>
                <a:gd name="connsiteX3" fmla="*/ 1143000 w 7562850"/>
                <a:gd name="connsiteY3" fmla="*/ 3876675 h 7762875"/>
                <a:gd name="connsiteX4" fmla="*/ 1519238 w 7562850"/>
                <a:gd name="connsiteY4" fmla="*/ 7762875 h 7762875"/>
                <a:gd name="connsiteX5" fmla="*/ 1895475 w 7562850"/>
                <a:gd name="connsiteY5" fmla="*/ 3876675 h 7762875"/>
                <a:gd name="connsiteX6" fmla="*/ 2276475 w 7562850"/>
                <a:gd name="connsiteY6" fmla="*/ 0 h 7762875"/>
                <a:gd name="connsiteX7" fmla="*/ 2657475 w 7562850"/>
                <a:gd name="connsiteY7" fmla="*/ 3886200 h 7762875"/>
                <a:gd name="connsiteX8" fmla="*/ 3028950 w 7562850"/>
                <a:gd name="connsiteY8" fmla="*/ 7762875 h 7762875"/>
                <a:gd name="connsiteX9" fmla="*/ 3409950 w 7562850"/>
                <a:gd name="connsiteY9" fmla="*/ 3876675 h 7762875"/>
                <a:gd name="connsiteX10" fmla="*/ 3781425 w 7562850"/>
                <a:gd name="connsiteY10" fmla="*/ 9525 h 7762875"/>
                <a:gd name="connsiteX11" fmla="*/ 4162425 w 7562850"/>
                <a:gd name="connsiteY11" fmla="*/ 3886200 h 7762875"/>
                <a:gd name="connsiteX12" fmla="*/ 4538662 w 7562850"/>
                <a:gd name="connsiteY12" fmla="*/ 7762875 h 7762875"/>
                <a:gd name="connsiteX13" fmla="*/ 4914900 w 7562850"/>
                <a:gd name="connsiteY13" fmla="*/ 3886200 h 7762875"/>
                <a:gd name="connsiteX14" fmla="*/ 5295900 w 7562850"/>
                <a:gd name="connsiteY14" fmla="*/ 9525 h 7762875"/>
                <a:gd name="connsiteX15" fmla="*/ 5667375 w 7562850"/>
                <a:gd name="connsiteY15" fmla="*/ 3886200 h 7762875"/>
                <a:gd name="connsiteX16" fmla="*/ 6048375 w 7562850"/>
                <a:gd name="connsiteY16" fmla="*/ 7762875 h 7762875"/>
                <a:gd name="connsiteX17" fmla="*/ 6429375 w 7562850"/>
                <a:gd name="connsiteY17" fmla="*/ 3886200 h 7762875"/>
                <a:gd name="connsiteX18" fmla="*/ 6810375 w 7562850"/>
                <a:gd name="connsiteY18" fmla="*/ 0 h 7762875"/>
                <a:gd name="connsiteX19" fmla="*/ 7172325 w 7562850"/>
                <a:gd name="connsiteY19" fmla="*/ 3886200 h 7762875"/>
                <a:gd name="connsiteX20" fmla="*/ 7562850 w 7562850"/>
                <a:gd name="connsiteY20" fmla="*/ 7762875 h 7762875"/>
                <a:gd name="connsiteX0" fmla="*/ 0 w 7562850"/>
                <a:gd name="connsiteY0" fmla="*/ 7762875 h 7762875"/>
                <a:gd name="connsiteX1" fmla="*/ 390525 w 7562850"/>
                <a:gd name="connsiteY1" fmla="*/ 3886200 h 7762875"/>
                <a:gd name="connsiteX2" fmla="*/ 762000 w 7562850"/>
                <a:gd name="connsiteY2" fmla="*/ 0 h 7762875"/>
                <a:gd name="connsiteX3" fmla="*/ 1143000 w 7562850"/>
                <a:gd name="connsiteY3" fmla="*/ 3876675 h 7762875"/>
                <a:gd name="connsiteX4" fmla="*/ 1519238 w 7562850"/>
                <a:gd name="connsiteY4" fmla="*/ 7762875 h 7762875"/>
                <a:gd name="connsiteX5" fmla="*/ 1895475 w 7562850"/>
                <a:gd name="connsiteY5" fmla="*/ 3876675 h 7762875"/>
                <a:gd name="connsiteX6" fmla="*/ 2276475 w 7562850"/>
                <a:gd name="connsiteY6" fmla="*/ 0 h 7762875"/>
                <a:gd name="connsiteX7" fmla="*/ 2657475 w 7562850"/>
                <a:gd name="connsiteY7" fmla="*/ 3886200 h 7762875"/>
                <a:gd name="connsiteX8" fmla="*/ 3028950 w 7562850"/>
                <a:gd name="connsiteY8" fmla="*/ 7762875 h 7762875"/>
                <a:gd name="connsiteX9" fmla="*/ 3409950 w 7562850"/>
                <a:gd name="connsiteY9" fmla="*/ 3876675 h 7762875"/>
                <a:gd name="connsiteX10" fmla="*/ 3781425 w 7562850"/>
                <a:gd name="connsiteY10" fmla="*/ 9525 h 7762875"/>
                <a:gd name="connsiteX11" fmla="*/ 4162425 w 7562850"/>
                <a:gd name="connsiteY11" fmla="*/ 3886200 h 7762875"/>
                <a:gd name="connsiteX12" fmla="*/ 4538662 w 7562850"/>
                <a:gd name="connsiteY12" fmla="*/ 7762875 h 7762875"/>
                <a:gd name="connsiteX13" fmla="*/ 4914900 w 7562850"/>
                <a:gd name="connsiteY13" fmla="*/ 3886200 h 7762875"/>
                <a:gd name="connsiteX14" fmla="*/ 5295900 w 7562850"/>
                <a:gd name="connsiteY14" fmla="*/ 9525 h 7762875"/>
                <a:gd name="connsiteX15" fmla="*/ 5667375 w 7562850"/>
                <a:gd name="connsiteY15" fmla="*/ 3886200 h 7762875"/>
                <a:gd name="connsiteX16" fmla="*/ 6048375 w 7562850"/>
                <a:gd name="connsiteY16" fmla="*/ 7762875 h 7762875"/>
                <a:gd name="connsiteX17" fmla="*/ 6429375 w 7562850"/>
                <a:gd name="connsiteY17" fmla="*/ 3886200 h 7762875"/>
                <a:gd name="connsiteX18" fmla="*/ 6810375 w 7562850"/>
                <a:gd name="connsiteY18" fmla="*/ 0 h 7762875"/>
                <a:gd name="connsiteX19" fmla="*/ 7172325 w 7562850"/>
                <a:gd name="connsiteY19" fmla="*/ 3886200 h 7762875"/>
                <a:gd name="connsiteX20" fmla="*/ 7562850 w 7562850"/>
                <a:gd name="connsiteY20" fmla="*/ 7762875 h 7762875"/>
                <a:gd name="connsiteX0" fmla="*/ 0 w 7562850"/>
                <a:gd name="connsiteY0" fmla="*/ 7762875 h 7762875"/>
                <a:gd name="connsiteX1" fmla="*/ 390525 w 7562850"/>
                <a:gd name="connsiteY1" fmla="*/ 3886200 h 7762875"/>
                <a:gd name="connsiteX2" fmla="*/ 762000 w 7562850"/>
                <a:gd name="connsiteY2" fmla="*/ 0 h 7762875"/>
                <a:gd name="connsiteX3" fmla="*/ 1143000 w 7562850"/>
                <a:gd name="connsiteY3" fmla="*/ 3876675 h 7762875"/>
                <a:gd name="connsiteX4" fmla="*/ 1519238 w 7562850"/>
                <a:gd name="connsiteY4" fmla="*/ 7762875 h 7762875"/>
                <a:gd name="connsiteX5" fmla="*/ 1895475 w 7562850"/>
                <a:gd name="connsiteY5" fmla="*/ 3876675 h 7762875"/>
                <a:gd name="connsiteX6" fmla="*/ 2276475 w 7562850"/>
                <a:gd name="connsiteY6" fmla="*/ 0 h 7762875"/>
                <a:gd name="connsiteX7" fmla="*/ 2657475 w 7562850"/>
                <a:gd name="connsiteY7" fmla="*/ 3886200 h 7762875"/>
                <a:gd name="connsiteX8" fmla="*/ 3028950 w 7562850"/>
                <a:gd name="connsiteY8" fmla="*/ 7762875 h 7762875"/>
                <a:gd name="connsiteX9" fmla="*/ 3409950 w 7562850"/>
                <a:gd name="connsiteY9" fmla="*/ 3876675 h 7762875"/>
                <a:gd name="connsiteX10" fmla="*/ 3781425 w 7562850"/>
                <a:gd name="connsiteY10" fmla="*/ 9525 h 7762875"/>
                <a:gd name="connsiteX11" fmla="*/ 4162425 w 7562850"/>
                <a:gd name="connsiteY11" fmla="*/ 3886200 h 7762875"/>
                <a:gd name="connsiteX12" fmla="*/ 4538662 w 7562850"/>
                <a:gd name="connsiteY12" fmla="*/ 7762875 h 7762875"/>
                <a:gd name="connsiteX13" fmla="*/ 4914900 w 7562850"/>
                <a:gd name="connsiteY13" fmla="*/ 3886200 h 7762875"/>
                <a:gd name="connsiteX14" fmla="*/ 5295900 w 7562850"/>
                <a:gd name="connsiteY14" fmla="*/ 9525 h 7762875"/>
                <a:gd name="connsiteX15" fmla="*/ 5667375 w 7562850"/>
                <a:gd name="connsiteY15" fmla="*/ 3886200 h 7762875"/>
                <a:gd name="connsiteX16" fmla="*/ 6048375 w 7562850"/>
                <a:gd name="connsiteY16" fmla="*/ 7762875 h 7762875"/>
                <a:gd name="connsiteX17" fmla="*/ 6429375 w 7562850"/>
                <a:gd name="connsiteY17" fmla="*/ 3886200 h 7762875"/>
                <a:gd name="connsiteX18" fmla="*/ 6810375 w 7562850"/>
                <a:gd name="connsiteY18" fmla="*/ 0 h 7762875"/>
                <a:gd name="connsiteX19" fmla="*/ 7172325 w 7562850"/>
                <a:gd name="connsiteY19" fmla="*/ 3886200 h 7762875"/>
                <a:gd name="connsiteX20" fmla="*/ 7562850 w 7562850"/>
                <a:gd name="connsiteY20" fmla="*/ 7762875 h 7762875"/>
                <a:gd name="connsiteX0" fmla="*/ 0 w 7562850"/>
                <a:gd name="connsiteY0" fmla="*/ 7762875 h 7762875"/>
                <a:gd name="connsiteX1" fmla="*/ 390525 w 7562850"/>
                <a:gd name="connsiteY1" fmla="*/ 3886200 h 7762875"/>
                <a:gd name="connsiteX2" fmla="*/ 762000 w 7562850"/>
                <a:gd name="connsiteY2" fmla="*/ 0 h 7762875"/>
                <a:gd name="connsiteX3" fmla="*/ 1143000 w 7562850"/>
                <a:gd name="connsiteY3" fmla="*/ 3876675 h 7762875"/>
                <a:gd name="connsiteX4" fmla="*/ 1519238 w 7562850"/>
                <a:gd name="connsiteY4" fmla="*/ 7762875 h 7762875"/>
                <a:gd name="connsiteX5" fmla="*/ 1895475 w 7562850"/>
                <a:gd name="connsiteY5" fmla="*/ 3876675 h 7762875"/>
                <a:gd name="connsiteX6" fmla="*/ 2276475 w 7562850"/>
                <a:gd name="connsiteY6" fmla="*/ 0 h 7762875"/>
                <a:gd name="connsiteX7" fmla="*/ 2657475 w 7562850"/>
                <a:gd name="connsiteY7" fmla="*/ 3886200 h 7762875"/>
                <a:gd name="connsiteX8" fmla="*/ 3028950 w 7562850"/>
                <a:gd name="connsiteY8" fmla="*/ 7762875 h 7762875"/>
                <a:gd name="connsiteX9" fmla="*/ 3409950 w 7562850"/>
                <a:gd name="connsiteY9" fmla="*/ 3876675 h 7762875"/>
                <a:gd name="connsiteX10" fmla="*/ 3781425 w 7562850"/>
                <a:gd name="connsiteY10" fmla="*/ 9525 h 7762875"/>
                <a:gd name="connsiteX11" fmla="*/ 4162425 w 7562850"/>
                <a:gd name="connsiteY11" fmla="*/ 3886200 h 7762875"/>
                <a:gd name="connsiteX12" fmla="*/ 4538662 w 7562850"/>
                <a:gd name="connsiteY12" fmla="*/ 7762875 h 7762875"/>
                <a:gd name="connsiteX13" fmla="*/ 4914900 w 7562850"/>
                <a:gd name="connsiteY13" fmla="*/ 3886200 h 7762875"/>
                <a:gd name="connsiteX14" fmla="*/ 5295900 w 7562850"/>
                <a:gd name="connsiteY14" fmla="*/ 9525 h 7762875"/>
                <a:gd name="connsiteX15" fmla="*/ 5667375 w 7562850"/>
                <a:gd name="connsiteY15" fmla="*/ 3886200 h 7762875"/>
                <a:gd name="connsiteX16" fmla="*/ 6048375 w 7562850"/>
                <a:gd name="connsiteY16" fmla="*/ 7762875 h 7762875"/>
                <a:gd name="connsiteX17" fmla="*/ 6429375 w 7562850"/>
                <a:gd name="connsiteY17" fmla="*/ 3886200 h 7762875"/>
                <a:gd name="connsiteX18" fmla="*/ 6810375 w 7562850"/>
                <a:gd name="connsiteY18" fmla="*/ 0 h 7762875"/>
                <a:gd name="connsiteX19" fmla="*/ 7172325 w 7562850"/>
                <a:gd name="connsiteY19" fmla="*/ 3886200 h 7762875"/>
                <a:gd name="connsiteX20" fmla="*/ 7562850 w 7562850"/>
                <a:gd name="connsiteY20" fmla="*/ 7762875 h 7762875"/>
                <a:gd name="connsiteX0" fmla="*/ 0 w 7550944"/>
                <a:gd name="connsiteY0" fmla="*/ 7762875 h 7762875"/>
                <a:gd name="connsiteX1" fmla="*/ 378619 w 7550944"/>
                <a:gd name="connsiteY1" fmla="*/ 3886200 h 7762875"/>
                <a:gd name="connsiteX2" fmla="*/ 750094 w 7550944"/>
                <a:gd name="connsiteY2" fmla="*/ 0 h 7762875"/>
                <a:gd name="connsiteX3" fmla="*/ 1131094 w 7550944"/>
                <a:gd name="connsiteY3" fmla="*/ 3876675 h 7762875"/>
                <a:gd name="connsiteX4" fmla="*/ 1507332 w 7550944"/>
                <a:gd name="connsiteY4" fmla="*/ 7762875 h 7762875"/>
                <a:gd name="connsiteX5" fmla="*/ 1883569 w 7550944"/>
                <a:gd name="connsiteY5" fmla="*/ 3876675 h 7762875"/>
                <a:gd name="connsiteX6" fmla="*/ 2264569 w 7550944"/>
                <a:gd name="connsiteY6" fmla="*/ 0 h 7762875"/>
                <a:gd name="connsiteX7" fmla="*/ 2645569 w 7550944"/>
                <a:gd name="connsiteY7" fmla="*/ 3886200 h 7762875"/>
                <a:gd name="connsiteX8" fmla="*/ 3017044 w 7550944"/>
                <a:gd name="connsiteY8" fmla="*/ 7762875 h 7762875"/>
                <a:gd name="connsiteX9" fmla="*/ 3398044 w 7550944"/>
                <a:gd name="connsiteY9" fmla="*/ 3876675 h 7762875"/>
                <a:gd name="connsiteX10" fmla="*/ 3769519 w 7550944"/>
                <a:gd name="connsiteY10" fmla="*/ 9525 h 7762875"/>
                <a:gd name="connsiteX11" fmla="*/ 4150519 w 7550944"/>
                <a:gd name="connsiteY11" fmla="*/ 3886200 h 7762875"/>
                <a:gd name="connsiteX12" fmla="*/ 4526756 w 7550944"/>
                <a:gd name="connsiteY12" fmla="*/ 7762875 h 7762875"/>
                <a:gd name="connsiteX13" fmla="*/ 4902994 w 7550944"/>
                <a:gd name="connsiteY13" fmla="*/ 3886200 h 7762875"/>
                <a:gd name="connsiteX14" fmla="*/ 5283994 w 7550944"/>
                <a:gd name="connsiteY14" fmla="*/ 9525 h 7762875"/>
                <a:gd name="connsiteX15" fmla="*/ 5655469 w 7550944"/>
                <a:gd name="connsiteY15" fmla="*/ 3886200 h 7762875"/>
                <a:gd name="connsiteX16" fmla="*/ 6036469 w 7550944"/>
                <a:gd name="connsiteY16" fmla="*/ 7762875 h 7762875"/>
                <a:gd name="connsiteX17" fmla="*/ 6417469 w 7550944"/>
                <a:gd name="connsiteY17" fmla="*/ 3886200 h 7762875"/>
                <a:gd name="connsiteX18" fmla="*/ 6798469 w 7550944"/>
                <a:gd name="connsiteY18" fmla="*/ 0 h 7762875"/>
                <a:gd name="connsiteX19" fmla="*/ 7160419 w 7550944"/>
                <a:gd name="connsiteY19" fmla="*/ 3886200 h 7762875"/>
                <a:gd name="connsiteX20" fmla="*/ 7550944 w 7550944"/>
                <a:gd name="connsiteY20" fmla="*/ 7762875 h 7762875"/>
                <a:gd name="connsiteX0" fmla="*/ 0 w 7550944"/>
                <a:gd name="connsiteY0" fmla="*/ 7762875 h 7762875"/>
                <a:gd name="connsiteX1" fmla="*/ 378619 w 7550944"/>
                <a:gd name="connsiteY1" fmla="*/ 3886200 h 7762875"/>
                <a:gd name="connsiteX2" fmla="*/ 750094 w 7550944"/>
                <a:gd name="connsiteY2" fmla="*/ 0 h 7762875"/>
                <a:gd name="connsiteX3" fmla="*/ 1131094 w 7550944"/>
                <a:gd name="connsiteY3" fmla="*/ 3876675 h 7762875"/>
                <a:gd name="connsiteX4" fmla="*/ 1507332 w 7550944"/>
                <a:gd name="connsiteY4" fmla="*/ 7762875 h 7762875"/>
                <a:gd name="connsiteX5" fmla="*/ 1883569 w 7550944"/>
                <a:gd name="connsiteY5" fmla="*/ 3876675 h 7762875"/>
                <a:gd name="connsiteX6" fmla="*/ 2264569 w 7550944"/>
                <a:gd name="connsiteY6" fmla="*/ 0 h 7762875"/>
                <a:gd name="connsiteX7" fmla="*/ 2645569 w 7550944"/>
                <a:gd name="connsiteY7" fmla="*/ 3886200 h 7762875"/>
                <a:gd name="connsiteX8" fmla="*/ 3017044 w 7550944"/>
                <a:gd name="connsiteY8" fmla="*/ 7762875 h 7762875"/>
                <a:gd name="connsiteX9" fmla="*/ 3398044 w 7550944"/>
                <a:gd name="connsiteY9" fmla="*/ 3876675 h 7762875"/>
                <a:gd name="connsiteX10" fmla="*/ 3769519 w 7550944"/>
                <a:gd name="connsiteY10" fmla="*/ 9525 h 7762875"/>
                <a:gd name="connsiteX11" fmla="*/ 4150519 w 7550944"/>
                <a:gd name="connsiteY11" fmla="*/ 3886200 h 7762875"/>
                <a:gd name="connsiteX12" fmla="*/ 4526756 w 7550944"/>
                <a:gd name="connsiteY12" fmla="*/ 7762875 h 7762875"/>
                <a:gd name="connsiteX13" fmla="*/ 4902994 w 7550944"/>
                <a:gd name="connsiteY13" fmla="*/ 3886200 h 7762875"/>
                <a:gd name="connsiteX14" fmla="*/ 5283994 w 7550944"/>
                <a:gd name="connsiteY14" fmla="*/ 9525 h 7762875"/>
                <a:gd name="connsiteX15" fmla="*/ 5655469 w 7550944"/>
                <a:gd name="connsiteY15" fmla="*/ 3886200 h 7762875"/>
                <a:gd name="connsiteX16" fmla="*/ 6036469 w 7550944"/>
                <a:gd name="connsiteY16" fmla="*/ 7762875 h 7762875"/>
                <a:gd name="connsiteX17" fmla="*/ 6417469 w 7550944"/>
                <a:gd name="connsiteY17" fmla="*/ 3886200 h 7762875"/>
                <a:gd name="connsiteX18" fmla="*/ 6798469 w 7550944"/>
                <a:gd name="connsiteY18" fmla="*/ 0 h 7762875"/>
                <a:gd name="connsiteX19" fmla="*/ 7160419 w 7550944"/>
                <a:gd name="connsiteY19" fmla="*/ 3886200 h 7762875"/>
                <a:gd name="connsiteX20" fmla="*/ 7550944 w 7550944"/>
                <a:gd name="connsiteY20" fmla="*/ 7762875 h 7762875"/>
                <a:gd name="connsiteX0" fmla="*/ 0 w 7550944"/>
                <a:gd name="connsiteY0" fmla="*/ 7762875 h 7762875"/>
                <a:gd name="connsiteX1" fmla="*/ 378619 w 7550944"/>
                <a:gd name="connsiteY1" fmla="*/ 3886200 h 7762875"/>
                <a:gd name="connsiteX2" fmla="*/ 750094 w 7550944"/>
                <a:gd name="connsiteY2" fmla="*/ 0 h 7762875"/>
                <a:gd name="connsiteX3" fmla="*/ 1131094 w 7550944"/>
                <a:gd name="connsiteY3" fmla="*/ 3876675 h 7762875"/>
                <a:gd name="connsiteX4" fmla="*/ 1507332 w 7550944"/>
                <a:gd name="connsiteY4" fmla="*/ 7762875 h 7762875"/>
                <a:gd name="connsiteX5" fmla="*/ 1883569 w 7550944"/>
                <a:gd name="connsiteY5" fmla="*/ 3876675 h 7762875"/>
                <a:gd name="connsiteX6" fmla="*/ 2264569 w 7550944"/>
                <a:gd name="connsiteY6" fmla="*/ 0 h 7762875"/>
                <a:gd name="connsiteX7" fmla="*/ 2645569 w 7550944"/>
                <a:gd name="connsiteY7" fmla="*/ 3886200 h 7762875"/>
                <a:gd name="connsiteX8" fmla="*/ 3017044 w 7550944"/>
                <a:gd name="connsiteY8" fmla="*/ 7762875 h 7762875"/>
                <a:gd name="connsiteX9" fmla="*/ 3398044 w 7550944"/>
                <a:gd name="connsiteY9" fmla="*/ 3876675 h 7762875"/>
                <a:gd name="connsiteX10" fmla="*/ 3769519 w 7550944"/>
                <a:gd name="connsiteY10" fmla="*/ 9525 h 7762875"/>
                <a:gd name="connsiteX11" fmla="*/ 4150519 w 7550944"/>
                <a:gd name="connsiteY11" fmla="*/ 3886200 h 7762875"/>
                <a:gd name="connsiteX12" fmla="*/ 4526756 w 7550944"/>
                <a:gd name="connsiteY12" fmla="*/ 7762875 h 7762875"/>
                <a:gd name="connsiteX13" fmla="*/ 4902994 w 7550944"/>
                <a:gd name="connsiteY13" fmla="*/ 3886200 h 7762875"/>
                <a:gd name="connsiteX14" fmla="*/ 5283994 w 7550944"/>
                <a:gd name="connsiteY14" fmla="*/ 9525 h 7762875"/>
                <a:gd name="connsiteX15" fmla="*/ 5655469 w 7550944"/>
                <a:gd name="connsiteY15" fmla="*/ 3886200 h 7762875"/>
                <a:gd name="connsiteX16" fmla="*/ 6036469 w 7550944"/>
                <a:gd name="connsiteY16" fmla="*/ 7762875 h 7762875"/>
                <a:gd name="connsiteX17" fmla="*/ 6417469 w 7550944"/>
                <a:gd name="connsiteY17" fmla="*/ 3886200 h 7762875"/>
                <a:gd name="connsiteX18" fmla="*/ 6798469 w 7550944"/>
                <a:gd name="connsiteY18" fmla="*/ 0 h 7762875"/>
                <a:gd name="connsiteX19" fmla="*/ 7160419 w 7550944"/>
                <a:gd name="connsiteY19" fmla="*/ 3886200 h 7762875"/>
                <a:gd name="connsiteX20" fmla="*/ 7550944 w 7550944"/>
                <a:gd name="connsiteY20" fmla="*/ 7762875 h 7762875"/>
                <a:gd name="connsiteX0" fmla="*/ 0 w 7550944"/>
                <a:gd name="connsiteY0" fmla="*/ 7762875 h 7762875"/>
                <a:gd name="connsiteX1" fmla="*/ 378619 w 7550944"/>
                <a:gd name="connsiteY1" fmla="*/ 3886200 h 7762875"/>
                <a:gd name="connsiteX2" fmla="*/ 750094 w 7550944"/>
                <a:gd name="connsiteY2" fmla="*/ 0 h 7762875"/>
                <a:gd name="connsiteX3" fmla="*/ 1131094 w 7550944"/>
                <a:gd name="connsiteY3" fmla="*/ 3876675 h 7762875"/>
                <a:gd name="connsiteX4" fmla="*/ 1507332 w 7550944"/>
                <a:gd name="connsiteY4" fmla="*/ 7762875 h 7762875"/>
                <a:gd name="connsiteX5" fmla="*/ 1883569 w 7550944"/>
                <a:gd name="connsiteY5" fmla="*/ 3876675 h 7762875"/>
                <a:gd name="connsiteX6" fmla="*/ 2264569 w 7550944"/>
                <a:gd name="connsiteY6" fmla="*/ 0 h 7762875"/>
                <a:gd name="connsiteX7" fmla="*/ 2645569 w 7550944"/>
                <a:gd name="connsiteY7" fmla="*/ 3886200 h 7762875"/>
                <a:gd name="connsiteX8" fmla="*/ 3017044 w 7550944"/>
                <a:gd name="connsiteY8" fmla="*/ 7762875 h 7762875"/>
                <a:gd name="connsiteX9" fmla="*/ 3398044 w 7550944"/>
                <a:gd name="connsiteY9" fmla="*/ 3876675 h 7762875"/>
                <a:gd name="connsiteX10" fmla="*/ 3769519 w 7550944"/>
                <a:gd name="connsiteY10" fmla="*/ 9525 h 7762875"/>
                <a:gd name="connsiteX11" fmla="*/ 4150519 w 7550944"/>
                <a:gd name="connsiteY11" fmla="*/ 3886200 h 7762875"/>
                <a:gd name="connsiteX12" fmla="*/ 4526756 w 7550944"/>
                <a:gd name="connsiteY12" fmla="*/ 7762875 h 7762875"/>
                <a:gd name="connsiteX13" fmla="*/ 4902994 w 7550944"/>
                <a:gd name="connsiteY13" fmla="*/ 3886200 h 7762875"/>
                <a:gd name="connsiteX14" fmla="*/ 5283994 w 7550944"/>
                <a:gd name="connsiteY14" fmla="*/ 9525 h 7762875"/>
                <a:gd name="connsiteX15" fmla="*/ 5655469 w 7550944"/>
                <a:gd name="connsiteY15" fmla="*/ 3886200 h 7762875"/>
                <a:gd name="connsiteX16" fmla="*/ 6036469 w 7550944"/>
                <a:gd name="connsiteY16" fmla="*/ 7762875 h 7762875"/>
                <a:gd name="connsiteX17" fmla="*/ 6417469 w 7550944"/>
                <a:gd name="connsiteY17" fmla="*/ 3886200 h 7762875"/>
                <a:gd name="connsiteX18" fmla="*/ 6798469 w 7550944"/>
                <a:gd name="connsiteY18" fmla="*/ 0 h 7762875"/>
                <a:gd name="connsiteX19" fmla="*/ 7160419 w 7550944"/>
                <a:gd name="connsiteY19" fmla="*/ 3886200 h 7762875"/>
                <a:gd name="connsiteX20" fmla="*/ 7550944 w 7550944"/>
                <a:gd name="connsiteY20" fmla="*/ 7762875 h 7762875"/>
                <a:gd name="connsiteX0" fmla="*/ 0 w 7550944"/>
                <a:gd name="connsiteY0" fmla="*/ 7762875 h 7762875"/>
                <a:gd name="connsiteX1" fmla="*/ 378619 w 7550944"/>
                <a:gd name="connsiteY1" fmla="*/ 3886200 h 7762875"/>
                <a:gd name="connsiteX2" fmla="*/ 750094 w 7550944"/>
                <a:gd name="connsiteY2" fmla="*/ 0 h 7762875"/>
                <a:gd name="connsiteX3" fmla="*/ 1131094 w 7550944"/>
                <a:gd name="connsiteY3" fmla="*/ 3876675 h 7762875"/>
                <a:gd name="connsiteX4" fmla="*/ 1507332 w 7550944"/>
                <a:gd name="connsiteY4" fmla="*/ 7762875 h 7762875"/>
                <a:gd name="connsiteX5" fmla="*/ 1883569 w 7550944"/>
                <a:gd name="connsiteY5" fmla="*/ 3876675 h 7762875"/>
                <a:gd name="connsiteX6" fmla="*/ 2264569 w 7550944"/>
                <a:gd name="connsiteY6" fmla="*/ 0 h 7762875"/>
                <a:gd name="connsiteX7" fmla="*/ 2645569 w 7550944"/>
                <a:gd name="connsiteY7" fmla="*/ 3886200 h 7762875"/>
                <a:gd name="connsiteX8" fmla="*/ 3017044 w 7550944"/>
                <a:gd name="connsiteY8" fmla="*/ 7762875 h 7762875"/>
                <a:gd name="connsiteX9" fmla="*/ 3398044 w 7550944"/>
                <a:gd name="connsiteY9" fmla="*/ 3876675 h 7762875"/>
                <a:gd name="connsiteX10" fmla="*/ 3769519 w 7550944"/>
                <a:gd name="connsiteY10" fmla="*/ 9525 h 7762875"/>
                <a:gd name="connsiteX11" fmla="*/ 4150519 w 7550944"/>
                <a:gd name="connsiteY11" fmla="*/ 3886200 h 7762875"/>
                <a:gd name="connsiteX12" fmla="*/ 4526756 w 7550944"/>
                <a:gd name="connsiteY12" fmla="*/ 7762875 h 7762875"/>
                <a:gd name="connsiteX13" fmla="*/ 4902994 w 7550944"/>
                <a:gd name="connsiteY13" fmla="*/ 3886200 h 7762875"/>
                <a:gd name="connsiteX14" fmla="*/ 5283994 w 7550944"/>
                <a:gd name="connsiteY14" fmla="*/ 9525 h 7762875"/>
                <a:gd name="connsiteX15" fmla="*/ 5655469 w 7550944"/>
                <a:gd name="connsiteY15" fmla="*/ 3886200 h 7762875"/>
                <a:gd name="connsiteX16" fmla="*/ 6036469 w 7550944"/>
                <a:gd name="connsiteY16" fmla="*/ 7762875 h 7762875"/>
                <a:gd name="connsiteX17" fmla="*/ 6417469 w 7550944"/>
                <a:gd name="connsiteY17" fmla="*/ 3886200 h 7762875"/>
                <a:gd name="connsiteX18" fmla="*/ 6798469 w 7550944"/>
                <a:gd name="connsiteY18" fmla="*/ 0 h 7762875"/>
                <a:gd name="connsiteX19" fmla="*/ 7160419 w 7550944"/>
                <a:gd name="connsiteY19" fmla="*/ 3886200 h 7762875"/>
                <a:gd name="connsiteX20" fmla="*/ 7550944 w 7550944"/>
                <a:gd name="connsiteY20" fmla="*/ 7762875 h 7762875"/>
                <a:gd name="connsiteX0" fmla="*/ 0 w 7550944"/>
                <a:gd name="connsiteY0" fmla="*/ 7762875 h 7762876"/>
                <a:gd name="connsiteX1" fmla="*/ 378619 w 7550944"/>
                <a:gd name="connsiteY1" fmla="*/ 3886200 h 7762876"/>
                <a:gd name="connsiteX2" fmla="*/ 750094 w 7550944"/>
                <a:gd name="connsiteY2" fmla="*/ 0 h 7762876"/>
                <a:gd name="connsiteX3" fmla="*/ 1131094 w 7550944"/>
                <a:gd name="connsiteY3" fmla="*/ 3876675 h 7762876"/>
                <a:gd name="connsiteX4" fmla="*/ 1507332 w 7550944"/>
                <a:gd name="connsiteY4" fmla="*/ 7762875 h 7762876"/>
                <a:gd name="connsiteX5" fmla="*/ 1883569 w 7550944"/>
                <a:gd name="connsiteY5" fmla="*/ 3876675 h 7762876"/>
                <a:gd name="connsiteX6" fmla="*/ 2264569 w 7550944"/>
                <a:gd name="connsiteY6" fmla="*/ 0 h 7762876"/>
                <a:gd name="connsiteX7" fmla="*/ 2645569 w 7550944"/>
                <a:gd name="connsiteY7" fmla="*/ 3886200 h 7762876"/>
                <a:gd name="connsiteX8" fmla="*/ 3017044 w 7550944"/>
                <a:gd name="connsiteY8" fmla="*/ 7762875 h 7762876"/>
                <a:gd name="connsiteX9" fmla="*/ 3398044 w 7550944"/>
                <a:gd name="connsiteY9" fmla="*/ 3876675 h 7762876"/>
                <a:gd name="connsiteX10" fmla="*/ 3769519 w 7550944"/>
                <a:gd name="connsiteY10" fmla="*/ 9525 h 7762876"/>
                <a:gd name="connsiteX11" fmla="*/ 4150519 w 7550944"/>
                <a:gd name="connsiteY11" fmla="*/ 3886200 h 7762876"/>
                <a:gd name="connsiteX12" fmla="*/ 4526756 w 7550944"/>
                <a:gd name="connsiteY12" fmla="*/ 7762875 h 7762876"/>
                <a:gd name="connsiteX13" fmla="*/ 4902994 w 7550944"/>
                <a:gd name="connsiteY13" fmla="*/ 3886200 h 7762876"/>
                <a:gd name="connsiteX14" fmla="*/ 5283994 w 7550944"/>
                <a:gd name="connsiteY14" fmla="*/ 9525 h 7762876"/>
                <a:gd name="connsiteX15" fmla="*/ 5655469 w 7550944"/>
                <a:gd name="connsiteY15" fmla="*/ 3886200 h 7762876"/>
                <a:gd name="connsiteX16" fmla="*/ 6036469 w 7550944"/>
                <a:gd name="connsiteY16" fmla="*/ 7762875 h 7762876"/>
                <a:gd name="connsiteX17" fmla="*/ 6417469 w 7550944"/>
                <a:gd name="connsiteY17" fmla="*/ 3886200 h 7762876"/>
                <a:gd name="connsiteX18" fmla="*/ 6798469 w 7550944"/>
                <a:gd name="connsiteY18" fmla="*/ 0 h 7762876"/>
                <a:gd name="connsiteX19" fmla="*/ 7160419 w 7550944"/>
                <a:gd name="connsiteY19" fmla="*/ 3886200 h 7762876"/>
                <a:gd name="connsiteX20" fmla="*/ 7550944 w 7550944"/>
                <a:gd name="connsiteY20" fmla="*/ 7762875 h 7762876"/>
                <a:gd name="connsiteX0" fmla="*/ 0 w 7550944"/>
                <a:gd name="connsiteY0" fmla="*/ 7762875 h 7762876"/>
                <a:gd name="connsiteX1" fmla="*/ 378619 w 7550944"/>
                <a:gd name="connsiteY1" fmla="*/ 3886200 h 7762876"/>
                <a:gd name="connsiteX2" fmla="*/ 750094 w 7550944"/>
                <a:gd name="connsiteY2" fmla="*/ 0 h 7762876"/>
                <a:gd name="connsiteX3" fmla="*/ 1131094 w 7550944"/>
                <a:gd name="connsiteY3" fmla="*/ 3876675 h 7762876"/>
                <a:gd name="connsiteX4" fmla="*/ 1507332 w 7550944"/>
                <a:gd name="connsiteY4" fmla="*/ 7762875 h 7762876"/>
                <a:gd name="connsiteX5" fmla="*/ 1883569 w 7550944"/>
                <a:gd name="connsiteY5" fmla="*/ 3876675 h 7762876"/>
                <a:gd name="connsiteX6" fmla="*/ 2264569 w 7550944"/>
                <a:gd name="connsiteY6" fmla="*/ 0 h 7762876"/>
                <a:gd name="connsiteX7" fmla="*/ 2645569 w 7550944"/>
                <a:gd name="connsiteY7" fmla="*/ 3886200 h 7762876"/>
                <a:gd name="connsiteX8" fmla="*/ 3017044 w 7550944"/>
                <a:gd name="connsiteY8" fmla="*/ 7762875 h 7762876"/>
                <a:gd name="connsiteX9" fmla="*/ 3398044 w 7550944"/>
                <a:gd name="connsiteY9" fmla="*/ 3876675 h 7762876"/>
                <a:gd name="connsiteX10" fmla="*/ 3769519 w 7550944"/>
                <a:gd name="connsiteY10" fmla="*/ 9525 h 7762876"/>
                <a:gd name="connsiteX11" fmla="*/ 4150519 w 7550944"/>
                <a:gd name="connsiteY11" fmla="*/ 3886200 h 7762876"/>
                <a:gd name="connsiteX12" fmla="*/ 4526756 w 7550944"/>
                <a:gd name="connsiteY12" fmla="*/ 7762875 h 7762876"/>
                <a:gd name="connsiteX13" fmla="*/ 4902994 w 7550944"/>
                <a:gd name="connsiteY13" fmla="*/ 3886200 h 7762876"/>
                <a:gd name="connsiteX14" fmla="*/ 5283994 w 7550944"/>
                <a:gd name="connsiteY14" fmla="*/ 9525 h 7762876"/>
                <a:gd name="connsiteX15" fmla="*/ 5655469 w 7550944"/>
                <a:gd name="connsiteY15" fmla="*/ 3886200 h 7762876"/>
                <a:gd name="connsiteX16" fmla="*/ 6036469 w 7550944"/>
                <a:gd name="connsiteY16" fmla="*/ 7762875 h 7762876"/>
                <a:gd name="connsiteX17" fmla="*/ 6417469 w 7550944"/>
                <a:gd name="connsiteY17" fmla="*/ 3886200 h 7762876"/>
                <a:gd name="connsiteX18" fmla="*/ 6798469 w 7550944"/>
                <a:gd name="connsiteY18" fmla="*/ 0 h 7762876"/>
                <a:gd name="connsiteX19" fmla="*/ 7160419 w 7550944"/>
                <a:gd name="connsiteY19" fmla="*/ 3886200 h 7762876"/>
                <a:gd name="connsiteX20" fmla="*/ 7550944 w 7550944"/>
                <a:gd name="connsiteY20" fmla="*/ 7762875 h 7762876"/>
                <a:gd name="connsiteX0" fmla="*/ 0 w 7550944"/>
                <a:gd name="connsiteY0" fmla="*/ 7762875 h 7762876"/>
                <a:gd name="connsiteX1" fmla="*/ 378619 w 7550944"/>
                <a:gd name="connsiteY1" fmla="*/ 3886200 h 7762876"/>
                <a:gd name="connsiteX2" fmla="*/ 750094 w 7550944"/>
                <a:gd name="connsiteY2" fmla="*/ 0 h 7762876"/>
                <a:gd name="connsiteX3" fmla="*/ 1131094 w 7550944"/>
                <a:gd name="connsiteY3" fmla="*/ 3876675 h 7762876"/>
                <a:gd name="connsiteX4" fmla="*/ 1507332 w 7550944"/>
                <a:gd name="connsiteY4" fmla="*/ 7762875 h 7762876"/>
                <a:gd name="connsiteX5" fmla="*/ 1883569 w 7550944"/>
                <a:gd name="connsiteY5" fmla="*/ 3876675 h 7762876"/>
                <a:gd name="connsiteX6" fmla="*/ 2264569 w 7550944"/>
                <a:gd name="connsiteY6" fmla="*/ 0 h 7762876"/>
                <a:gd name="connsiteX7" fmla="*/ 2645569 w 7550944"/>
                <a:gd name="connsiteY7" fmla="*/ 3886200 h 7762876"/>
                <a:gd name="connsiteX8" fmla="*/ 3017044 w 7550944"/>
                <a:gd name="connsiteY8" fmla="*/ 7762875 h 7762876"/>
                <a:gd name="connsiteX9" fmla="*/ 3398044 w 7550944"/>
                <a:gd name="connsiteY9" fmla="*/ 3876675 h 7762876"/>
                <a:gd name="connsiteX10" fmla="*/ 3769519 w 7550944"/>
                <a:gd name="connsiteY10" fmla="*/ 9525 h 7762876"/>
                <a:gd name="connsiteX11" fmla="*/ 4150519 w 7550944"/>
                <a:gd name="connsiteY11" fmla="*/ 3886200 h 7762876"/>
                <a:gd name="connsiteX12" fmla="*/ 4526756 w 7550944"/>
                <a:gd name="connsiteY12" fmla="*/ 7762875 h 7762876"/>
                <a:gd name="connsiteX13" fmla="*/ 4902994 w 7550944"/>
                <a:gd name="connsiteY13" fmla="*/ 3886200 h 7762876"/>
                <a:gd name="connsiteX14" fmla="*/ 5283994 w 7550944"/>
                <a:gd name="connsiteY14" fmla="*/ 9525 h 7762876"/>
                <a:gd name="connsiteX15" fmla="*/ 5655469 w 7550944"/>
                <a:gd name="connsiteY15" fmla="*/ 3886200 h 7762876"/>
                <a:gd name="connsiteX16" fmla="*/ 6036469 w 7550944"/>
                <a:gd name="connsiteY16" fmla="*/ 7762875 h 7762876"/>
                <a:gd name="connsiteX17" fmla="*/ 6417469 w 7550944"/>
                <a:gd name="connsiteY17" fmla="*/ 3886200 h 7762876"/>
                <a:gd name="connsiteX18" fmla="*/ 6798469 w 7550944"/>
                <a:gd name="connsiteY18" fmla="*/ 0 h 7762876"/>
                <a:gd name="connsiteX19" fmla="*/ 7160419 w 7550944"/>
                <a:gd name="connsiteY19" fmla="*/ 3886200 h 7762876"/>
                <a:gd name="connsiteX20" fmla="*/ 7550944 w 7550944"/>
                <a:gd name="connsiteY20" fmla="*/ 7762875 h 7762876"/>
                <a:gd name="connsiteX0" fmla="*/ 0 w 7550944"/>
                <a:gd name="connsiteY0" fmla="*/ 7762875 h 7762876"/>
                <a:gd name="connsiteX1" fmla="*/ 378619 w 7550944"/>
                <a:gd name="connsiteY1" fmla="*/ 3886200 h 7762876"/>
                <a:gd name="connsiteX2" fmla="*/ 750094 w 7550944"/>
                <a:gd name="connsiteY2" fmla="*/ 0 h 7762876"/>
                <a:gd name="connsiteX3" fmla="*/ 1131094 w 7550944"/>
                <a:gd name="connsiteY3" fmla="*/ 3876675 h 7762876"/>
                <a:gd name="connsiteX4" fmla="*/ 1507332 w 7550944"/>
                <a:gd name="connsiteY4" fmla="*/ 7762875 h 7762876"/>
                <a:gd name="connsiteX5" fmla="*/ 1883569 w 7550944"/>
                <a:gd name="connsiteY5" fmla="*/ 3876675 h 7762876"/>
                <a:gd name="connsiteX6" fmla="*/ 2264569 w 7550944"/>
                <a:gd name="connsiteY6" fmla="*/ 0 h 7762876"/>
                <a:gd name="connsiteX7" fmla="*/ 2645569 w 7550944"/>
                <a:gd name="connsiteY7" fmla="*/ 3886200 h 7762876"/>
                <a:gd name="connsiteX8" fmla="*/ 3017044 w 7550944"/>
                <a:gd name="connsiteY8" fmla="*/ 7762875 h 7762876"/>
                <a:gd name="connsiteX9" fmla="*/ 3398044 w 7550944"/>
                <a:gd name="connsiteY9" fmla="*/ 3876675 h 7762876"/>
                <a:gd name="connsiteX10" fmla="*/ 3769519 w 7550944"/>
                <a:gd name="connsiteY10" fmla="*/ 9525 h 7762876"/>
                <a:gd name="connsiteX11" fmla="*/ 4150519 w 7550944"/>
                <a:gd name="connsiteY11" fmla="*/ 3886200 h 7762876"/>
                <a:gd name="connsiteX12" fmla="*/ 4526756 w 7550944"/>
                <a:gd name="connsiteY12" fmla="*/ 7762875 h 7762876"/>
                <a:gd name="connsiteX13" fmla="*/ 4902994 w 7550944"/>
                <a:gd name="connsiteY13" fmla="*/ 3886200 h 7762876"/>
                <a:gd name="connsiteX14" fmla="*/ 5283994 w 7550944"/>
                <a:gd name="connsiteY14" fmla="*/ 9525 h 7762876"/>
                <a:gd name="connsiteX15" fmla="*/ 5655469 w 7550944"/>
                <a:gd name="connsiteY15" fmla="*/ 3886200 h 7762876"/>
                <a:gd name="connsiteX16" fmla="*/ 6036469 w 7550944"/>
                <a:gd name="connsiteY16" fmla="*/ 7762875 h 7762876"/>
                <a:gd name="connsiteX17" fmla="*/ 6417469 w 7550944"/>
                <a:gd name="connsiteY17" fmla="*/ 3886200 h 7762876"/>
                <a:gd name="connsiteX18" fmla="*/ 6798469 w 7550944"/>
                <a:gd name="connsiteY18" fmla="*/ 0 h 7762876"/>
                <a:gd name="connsiteX19" fmla="*/ 7160419 w 7550944"/>
                <a:gd name="connsiteY19" fmla="*/ 3886200 h 7762876"/>
                <a:gd name="connsiteX20" fmla="*/ 7550944 w 7550944"/>
                <a:gd name="connsiteY20" fmla="*/ 7762875 h 7762876"/>
                <a:gd name="connsiteX0" fmla="*/ 0 w 7550944"/>
                <a:gd name="connsiteY0" fmla="*/ 7762875 h 7762876"/>
                <a:gd name="connsiteX1" fmla="*/ 378619 w 7550944"/>
                <a:gd name="connsiteY1" fmla="*/ 3886200 h 7762876"/>
                <a:gd name="connsiteX2" fmla="*/ 750094 w 7550944"/>
                <a:gd name="connsiteY2" fmla="*/ 0 h 7762876"/>
                <a:gd name="connsiteX3" fmla="*/ 1131094 w 7550944"/>
                <a:gd name="connsiteY3" fmla="*/ 3876675 h 7762876"/>
                <a:gd name="connsiteX4" fmla="*/ 1507332 w 7550944"/>
                <a:gd name="connsiteY4" fmla="*/ 7762875 h 7762876"/>
                <a:gd name="connsiteX5" fmla="*/ 1883569 w 7550944"/>
                <a:gd name="connsiteY5" fmla="*/ 3876675 h 7762876"/>
                <a:gd name="connsiteX6" fmla="*/ 2264569 w 7550944"/>
                <a:gd name="connsiteY6" fmla="*/ 0 h 7762876"/>
                <a:gd name="connsiteX7" fmla="*/ 2645569 w 7550944"/>
                <a:gd name="connsiteY7" fmla="*/ 3886200 h 7762876"/>
                <a:gd name="connsiteX8" fmla="*/ 3017044 w 7550944"/>
                <a:gd name="connsiteY8" fmla="*/ 7762875 h 7762876"/>
                <a:gd name="connsiteX9" fmla="*/ 3398044 w 7550944"/>
                <a:gd name="connsiteY9" fmla="*/ 3876675 h 7762876"/>
                <a:gd name="connsiteX10" fmla="*/ 3769519 w 7550944"/>
                <a:gd name="connsiteY10" fmla="*/ 9525 h 7762876"/>
                <a:gd name="connsiteX11" fmla="*/ 4150519 w 7550944"/>
                <a:gd name="connsiteY11" fmla="*/ 3886200 h 7762876"/>
                <a:gd name="connsiteX12" fmla="*/ 4526756 w 7550944"/>
                <a:gd name="connsiteY12" fmla="*/ 7762875 h 7762876"/>
                <a:gd name="connsiteX13" fmla="*/ 4902994 w 7550944"/>
                <a:gd name="connsiteY13" fmla="*/ 3886200 h 7762876"/>
                <a:gd name="connsiteX14" fmla="*/ 5283994 w 7550944"/>
                <a:gd name="connsiteY14" fmla="*/ 9525 h 7762876"/>
                <a:gd name="connsiteX15" fmla="*/ 5655469 w 7550944"/>
                <a:gd name="connsiteY15" fmla="*/ 3886200 h 7762876"/>
                <a:gd name="connsiteX16" fmla="*/ 6036469 w 7550944"/>
                <a:gd name="connsiteY16" fmla="*/ 7762875 h 7762876"/>
                <a:gd name="connsiteX17" fmla="*/ 6417469 w 7550944"/>
                <a:gd name="connsiteY17" fmla="*/ 3886200 h 7762876"/>
                <a:gd name="connsiteX18" fmla="*/ 6798469 w 7550944"/>
                <a:gd name="connsiteY18" fmla="*/ 0 h 7762876"/>
                <a:gd name="connsiteX19" fmla="*/ 7160419 w 7550944"/>
                <a:gd name="connsiteY19" fmla="*/ 3886200 h 7762876"/>
                <a:gd name="connsiteX20" fmla="*/ 7550944 w 7550944"/>
                <a:gd name="connsiteY20" fmla="*/ 7762875 h 7762876"/>
                <a:gd name="connsiteX0" fmla="*/ 0 w 7550944"/>
                <a:gd name="connsiteY0" fmla="*/ 7762875 h 7762876"/>
                <a:gd name="connsiteX1" fmla="*/ 378619 w 7550944"/>
                <a:gd name="connsiteY1" fmla="*/ 3886200 h 7762876"/>
                <a:gd name="connsiteX2" fmla="*/ 750094 w 7550944"/>
                <a:gd name="connsiteY2" fmla="*/ 0 h 7762876"/>
                <a:gd name="connsiteX3" fmla="*/ 1131094 w 7550944"/>
                <a:gd name="connsiteY3" fmla="*/ 3876675 h 7762876"/>
                <a:gd name="connsiteX4" fmla="*/ 1507332 w 7550944"/>
                <a:gd name="connsiteY4" fmla="*/ 7762875 h 7762876"/>
                <a:gd name="connsiteX5" fmla="*/ 1883569 w 7550944"/>
                <a:gd name="connsiteY5" fmla="*/ 3876675 h 7762876"/>
                <a:gd name="connsiteX6" fmla="*/ 2264569 w 7550944"/>
                <a:gd name="connsiteY6" fmla="*/ 0 h 7762876"/>
                <a:gd name="connsiteX7" fmla="*/ 2645569 w 7550944"/>
                <a:gd name="connsiteY7" fmla="*/ 3886200 h 7762876"/>
                <a:gd name="connsiteX8" fmla="*/ 3017044 w 7550944"/>
                <a:gd name="connsiteY8" fmla="*/ 7762875 h 7762876"/>
                <a:gd name="connsiteX9" fmla="*/ 3398044 w 7550944"/>
                <a:gd name="connsiteY9" fmla="*/ 3876675 h 7762876"/>
                <a:gd name="connsiteX10" fmla="*/ 3769519 w 7550944"/>
                <a:gd name="connsiteY10" fmla="*/ 9525 h 7762876"/>
                <a:gd name="connsiteX11" fmla="*/ 4150519 w 7550944"/>
                <a:gd name="connsiteY11" fmla="*/ 3886200 h 7762876"/>
                <a:gd name="connsiteX12" fmla="*/ 4526756 w 7550944"/>
                <a:gd name="connsiteY12" fmla="*/ 7762875 h 7762876"/>
                <a:gd name="connsiteX13" fmla="*/ 4902994 w 7550944"/>
                <a:gd name="connsiteY13" fmla="*/ 3886200 h 7762876"/>
                <a:gd name="connsiteX14" fmla="*/ 5283994 w 7550944"/>
                <a:gd name="connsiteY14" fmla="*/ 9525 h 7762876"/>
                <a:gd name="connsiteX15" fmla="*/ 5655469 w 7550944"/>
                <a:gd name="connsiteY15" fmla="*/ 3886200 h 7762876"/>
                <a:gd name="connsiteX16" fmla="*/ 6036469 w 7550944"/>
                <a:gd name="connsiteY16" fmla="*/ 7762875 h 7762876"/>
                <a:gd name="connsiteX17" fmla="*/ 6417469 w 7550944"/>
                <a:gd name="connsiteY17" fmla="*/ 3886200 h 7762876"/>
                <a:gd name="connsiteX18" fmla="*/ 6798469 w 7550944"/>
                <a:gd name="connsiteY18" fmla="*/ 0 h 7762876"/>
                <a:gd name="connsiteX19" fmla="*/ 7160419 w 7550944"/>
                <a:gd name="connsiteY19" fmla="*/ 3886200 h 7762876"/>
                <a:gd name="connsiteX20" fmla="*/ 7550944 w 7550944"/>
                <a:gd name="connsiteY20" fmla="*/ 7762875 h 7762876"/>
                <a:gd name="connsiteX0" fmla="*/ 0 w 7550944"/>
                <a:gd name="connsiteY0" fmla="*/ 7762875 h 7762876"/>
                <a:gd name="connsiteX1" fmla="*/ 378619 w 7550944"/>
                <a:gd name="connsiteY1" fmla="*/ 3886200 h 7762876"/>
                <a:gd name="connsiteX2" fmla="*/ 750094 w 7550944"/>
                <a:gd name="connsiteY2" fmla="*/ 0 h 7762876"/>
                <a:gd name="connsiteX3" fmla="*/ 1131094 w 7550944"/>
                <a:gd name="connsiteY3" fmla="*/ 3876675 h 7762876"/>
                <a:gd name="connsiteX4" fmla="*/ 1507332 w 7550944"/>
                <a:gd name="connsiteY4" fmla="*/ 7762875 h 7762876"/>
                <a:gd name="connsiteX5" fmla="*/ 1883569 w 7550944"/>
                <a:gd name="connsiteY5" fmla="*/ 3876675 h 7762876"/>
                <a:gd name="connsiteX6" fmla="*/ 2264569 w 7550944"/>
                <a:gd name="connsiteY6" fmla="*/ 0 h 7762876"/>
                <a:gd name="connsiteX7" fmla="*/ 2645569 w 7550944"/>
                <a:gd name="connsiteY7" fmla="*/ 3886200 h 7762876"/>
                <a:gd name="connsiteX8" fmla="*/ 3017044 w 7550944"/>
                <a:gd name="connsiteY8" fmla="*/ 7762875 h 7762876"/>
                <a:gd name="connsiteX9" fmla="*/ 3398044 w 7550944"/>
                <a:gd name="connsiteY9" fmla="*/ 3876675 h 7762876"/>
                <a:gd name="connsiteX10" fmla="*/ 3769519 w 7550944"/>
                <a:gd name="connsiteY10" fmla="*/ 9525 h 7762876"/>
                <a:gd name="connsiteX11" fmla="*/ 4150519 w 7550944"/>
                <a:gd name="connsiteY11" fmla="*/ 3886200 h 7762876"/>
                <a:gd name="connsiteX12" fmla="*/ 4526756 w 7550944"/>
                <a:gd name="connsiteY12" fmla="*/ 7762875 h 7762876"/>
                <a:gd name="connsiteX13" fmla="*/ 4902994 w 7550944"/>
                <a:gd name="connsiteY13" fmla="*/ 3886200 h 7762876"/>
                <a:gd name="connsiteX14" fmla="*/ 5283994 w 7550944"/>
                <a:gd name="connsiteY14" fmla="*/ 9525 h 7762876"/>
                <a:gd name="connsiteX15" fmla="*/ 5655469 w 7550944"/>
                <a:gd name="connsiteY15" fmla="*/ 3886200 h 7762876"/>
                <a:gd name="connsiteX16" fmla="*/ 6029325 w 7550944"/>
                <a:gd name="connsiteY16" fmla="*/ 7762875 h 7762876"/>
                <a:gd name="connsiteX17" fmla="*/ 6417469 w 7550944"/>
                <a:gd name="connsiteY17" fmla="*/ 3886200 h 7762876"/>
                <a:gd name="connsiteX18" fmla="*/ 6798469 w 7550944"/>
                <a:gd name="connsiteY18" fmla="*/ 0 h 7762876"/>
                <a:gd name="connsiteX19" fmla="*/ 7160419 w 7550944"/>
                <a:gd name="connsiteY19" fmla="*/ 3886200 h 7762876"/>
                <a:gd name="connsiteX20" fmla="*/ 7550944 w 7550944"/>
                <a:gd name="connsiteY20" fmla="*/ 7762875 h 7762876"/>
                <a:gd name="connsiteX0" fmla="*/ 0 w 7550944"/>
                <a:gd name="connsiteY0" fmla="*/ 7762875 h 7762876"/>
                <a:gd name="connsiteX1" fmla="*/ 378619 w 7550944"/>
                <a:gd name="connsiteY1" fmla="*/ 3886200 h 7762876"/>
                <a:gd name="connsiteX2" fmla="*/ 750094 w 7550944"/>
                <a:gd name="connsiteY2" fmla="*/ 0 h 7762876"/>
                <a:gd name="connsiteX3" fmla="*/ 1131094 w 7550944"/>
                <a:gd name="connsiteY3" fmla="*/ 3876675 h 7762876"/>
                <a:gd name="connsiteX4" fmla="*/ 1507332 w 7550944"/>
                <a:gd name="connsiteY4" fmla="*/ 7762875 h 7762876"/>
                <a:gd name="connsiteX5" fmla="*/ 1883569 w 7550944"/>
                <a:gd name="connsiteY5" fmla="*/ 3876675 h 7762876"/>
                <a:gd name="connsiteX6" fmla="*/ 2264569 w 7550944"/>
                <a:gd name="connsiteY6" fmla="*/ 0 h 7762876"/>
                <a:gd name="connsiteX7" fmla="*/ 2645569 w 7550944"/>
                <a:gd name="connsiteY7" fmla="*/ 3886200 h 7762876"/>
                <a:gd name="connsiteX8" fmla="*/ 3017044 w 7550944"/>
                <a:gd name="connsiteY8" fmla="*/ 7762875 h 7762876"/>
                <a:gd name="connsiteX9" fmla="*/ 3398044 w 7550944"/>
                <a:gd name="connsiteY9" fmla="*/ 3876675 h 7762876"/>
                <a:gd name="connsiteX10" fmla="*/ 3769519 w 7550944"/>
                <a:gd name="connsiteY10" fmla="*/ 9525 h 7762876"/>
                <a:gd name="connsiteX11" fmla="*/ 4150519 w 7550944"/>
                <a:gd name="connsiteY11" fmla="*/ 3886200 h 7762876"/>
                <a:gd name="connsiteX12" fmla="*/ 4526756 w 7550944"/>
                <a:gd name="connsiteY12" fmla="*/ 7762875 h 7762876"/>
                <a:gd name="connsiteX13" fmla="*/ 4902994 w 7550944"/>
                <a:gd name="connsiteY13" fmla="*/ 3886200 h 7762876"/>
                <a:gd name="connsiteX14" fmla="*/ 5283994 w 7550944"/>
                <a:gd name="connsiteY14" fmla="*/ 9525 h 7762876"/>
                <a:gd name="connsiteX15" fmla="*/ 5655469 w 7550944"/>
                <a:gd name="connsiteY15" fmla="*/ 3886200 h 7762876"/>
                <a:gd name="connsiteX16" fmla="*/ 6029325 w 7550944"/>
                <a:gd name="connsiteY16" fmla="*/ 7762875 h 7762876"/>
                <a:gd name="connsiteX17" fmla="*/ 6417469 w 7550944"/>
                <a:gd name="connsiteY17" fmla="*/ 3886200 h 7762876"/>
                <a:gd name="connsiteX18" fmla="*/ 6798469 w 7550944"/>
                <a:gd name="connsiteY18" fmla="*/ 0 h 7762876"/>
                <a:gd name="connsiteX19" fmla="*/ 7160419 w 7550944"/>
                <a:gd name="connsiteY19" fmla="*/ 3886200 h 7762876"/>
                <a:gd name="connsiteX20" fmla="*/ 7550944 w 7550944"/>
                <a:gd name="connsiteY20" fmla="*/ 7762875 h 7762876"/>
                <a:gd name="connsiteX0" fmla="*/ 0 w 7546182"/>
                <a:gd name="connsiteY0" fmla="*/ 7762875 h 7765256"/>
                <a:gd name="connsiteX1" fmla="*/ 378619 w 7546182"/>
                <a:gd name="connsiteY1" fmla="*/ 3886200 h 7765256"/>
                <a:gd name="connsiteX2" fmla="*/ 750094 w 7546182"/>
                <a:gd name="connsiteY2" fmla="*/ 0 h 7765256"/>
                <a:gd name="connsiteX3" fmla="*/ 1131094 w 7546182"/>
                <a:gd name="connsiteY3" fmla="*/ 3876675 h 7765256"/>
                <a:gd name="connsiteX4" fmla="*/ 1507332 w 7546182"/>
                <a:gd name="connsiteY4" fmla="*/ 7762875 h 7765256"/>
                <a:gd name="connsiteX5" fmla="*/ 1883569 w 7546182"/>
                <a:gd name="connsiteY5" fmla="*/ 3876675 h 7765256"/>
                <a:gd name="connsiteX6" fmla="*/ 2264569 w 7546182"/>
                <a:gd name="connsiteY6" fmla="*/ 0 h 7765256"/>
                <a:gd name="connsiteX7" fmla="*/ 2645569 w 7546182"/>
                <a:gd name="connsiteY7" fmla="*/ 3886200 h 7765256"/>
                <a:gd name="connsiteX8" fmla="*/ 3017044 w 7546182"/>
                <a:gd name="connsiteY8" fmla="*/ 7762875 h 7765256"/>
                <a:gd name="connsiteX9" fmla="*/ 3398044 w 7546182"/>
                <a:gd name="connsiteY9" fmla="*/ 3876675 h 7765256"/>
                <a:gd name="connsiteX10" fmla="*/ 3769519 w 7546182"/>
                <a:gd name="connsiteY10" fmla="*/ 9525 h 7765256"/>
                <a:gd name="connsiteX11" fmla="*/ 4150519 w 7546182"/>
                <a:gd name="connsiteY11" fmla="*/ 3886200 h 7765256"/>
                <a:gd name="connsiteX12" fmla="*/ 4526756 w 7546182"/>
                <a:gd name="connsiteY12" fmla="*/ 7762875 h 7765256"/>
                <a:gd name="connsiteX13" fmla="*/ 4902994 w 7546182"/>
                <a:gd name="connsiteY13" fmla="*/ 3886200 h 7765256"/>
                <a:gd name="connsiteX14" fmla="*/ 5283994 w 7546182"/>
                <a:gd name="connsiteY14" fmla="*/ 9525 h 7765256"/>
                <a:gd name="connsiteX15" fmla="*/ 5655469 w 7546182"/>
                <a:gd name="connsiteY15" fmla="*/ 3886200 h 7765256"/>
                <a:gd name="connsiteX16" fmla="*/ 6029325 w 7546182"/>
                <a:gd name="connsiteY16" fmla="*/ 7762875 h 7765256"/>
                <a:gd name="connsiteX17" fmla="*/ 6417469 w 7546182"/>
                <a:gd name="connsiteY17" fmla="*/ 3886200 h 7765256"/>
                <a:gd name="connsiteX18" fmla="*/ 6798469 w 7546182"/>
                <a:gd name="connsiteY18" fmla="*/ 0 h 7765256"/>
                <a:gd name="connsiteX19" fmla="*/ 7160419 w 7546182"/>
                <a:gd name="connsiteY19" fmla="*/ 3886200 h 7765256"/>
                <a:gd name="connsiteX20" fmla="*/ 7546182 w 7546182"/>
                <a:gd name="connsiteY20" fmla="*/ 7765256 h 7765256"/>
                <a:gd name="connsiteX0" fmla="*/ 0 w 7546182"/>
                <a:gd name="connsiteY0" fmla="*/ 7762875 h 7765258"/>
                <a:gd name="connsiteX1" fmla="*/ 378619 w 7546182"/>
                <a:gd name="connsiteY1" fmla="*/ 3886200 h 7765258"/>
                <a:gd name="connsiteX2" fmla="*/ 750094 w 7546182"/>
                <a:gd name="connsiteY2" fmla="*/ 0 h 7765258"/>
                <a:gd name="connsiteX3" fmla="*/ 1131094 w 7546182"/>
                <a:gd name="connsiteY3" fmla="*/ 3876675 h 7765258"/>
                <a:gd name="connsiteX4" fmla="*/ 1507332 w 7546182"/>
                <a:gd name="connsiteY4" fmla="*/ 7762875 h 7765258"/>
                <a:gd name="connsiteX5" fmla="*/ 1883569 w 7546182"/>
                <a:gd name="connsiteY5" fmla="*/ 3876675 h 7765258"/>
                <a:gd name="connsiteX6" fmla="*/ 2264569 w 7546182"/>
                <a:gd name="connsiteY6" fmla="*/ 0 h 7765258"/>
                <a:gd name="connsiteX7" fmla="*/ 2645569 w 7546182"/>
                <a:gd name="connsiteY7" fmla="*/ 3886200 h 7765258"/>
                <a:gd name="connsiteX8" fmla="*/ 3017044 w 7546182"/>
                <a:gd name="connsiteY8" fmla="*/ 7762875 h 7765258"/>
                <a:gd name="connsiteX9" fmla="*/ 3398044 w 7546182"/>
                <a:gd name="connsiteY9" fmla="*/ 3876675 h 7765258"/>
                <a:gd name="connsiteX10" fmla="*/ 3769519 w 7546182"/>
                <a:gd name="connsiteY10" fmla="*/ 9525 h 7765258"/>
                <a:gd name="connsiteX11" fmla="*/ 4150519 w 7546182"/>
                <a:gd name="connsiteY11" fmla="*/ 3886200 h 7765258"/>
                <a:gd name="connsiteX12" fmla="*/ 4526756 w 7546182"/>
                <a:gd name="connsiteY12" fmla="*/ 7762875 h 7765258"/>
                <a:gd name="connsiteX13" fmla="*/ 4902994 w 7546182"/>
                <a:gd name="connsiteY13" fmla="*/ 3886200 h 7765258"/>
                <a:gd name="connsiteX14" fmla="*/ 5283994 w 7546182"/>
                <a:gd name="connsiteY14" fmla="*/ 9525 h 7765258"/>
                <a:gd name="connsiteX15" fmla="*/ 5655469 w 7546182"/>
                <a:gd name="connsiteY15" fmla="*/ 3886200 h 7765258"/>
                <a:gd name="connsiteX16" fmla="*/ 6029325 w 7546182"/>
                <a:gd name="connsiteY16" fmla="*/ 7762875 h 7765258"/>
                <a:gd name="connsiteX17" fmla="*/ 6417469 w 7546182"/>
                <a:gd name="connsiteY17" fmla="*/ 3886200 h 7765258"/>
                <a:gd name="connsiteX18" fmla="*/ 6798469 w 7546182"/>
                <a:gd name="connsiteY18" fmla="*/ 0 h 7765258"/>
                <a:gd name="connsiteX19" fmla="*/ 7160419 w 7546182"/>
                <a:gd name="connsiteY19" fmla="*/ 3886200 h 7765258"/>
                <a:gd name="connsiteX20" fmla="*/ 7546182 w 7546182"/>
                <a:gd name="connsiteY20" fmla="*/ 7765256 h 7765258"/>
                <a:gd name="connsiteX0" fmla="*/ 0 w 7539038"/>
                <a:gd name="connsiteY0" fmla="*/ 7762875 h 7762876"/>
                <a:gd name="connsiteX1" fmla="*/ 378619 w 7539038"/>
                <a:gd name="connsiteY1" fmla="*/ 3886200 h 7762876"/>
                <a:gd name="connsiteX2" fmla="*/ 750094 w 7539038"/>
                <a:gd name="connsiteY2" fmla="*/ 0 h 7762876"/>
                <a:gd name="connsiteX3" fmla="*/ 1131094 w 7539038"/>
                <a:gd name="connsiteY3" fmla="*/ 3876675 h 7762876"/>
                <a:gd name="connsiteX4" fmla="*/ 1507332 w 7539038"/>
                <a:gd name="connsiteY4" fmla="*/ 7762875 h 7762876"/>
                <a:gd name="connsiteX5" fmla="*/ 1883569 w 7539038"/>
                <a:gd name="connsiteY5" fmla="*/ 3876675 h 7762876"/>
                <a:gd name="connsiteX6" fmla="*/ 2264569 w 7539038"/>
                <a:gd name="connsiteY6" fmla="*/ 0 h 7762876"/>
                <a:gd name="connsiteX7" fmla="*/ 2645569 w 7539038"/>
                <a:gd name="connsiteY7" fmla="*/ 3886200 h 7762876"/>
                <a:gd name="connsiteX8" fmla="*/ 3017044 w 7539038"/>
                <a:gd name="connsiteY8" fmla="*/ 7762875 h 7762876"/>
                <a:gd name="connsiteX9" fmla="*/ 3398044 w 7539038"/>
                <a:gd name="connsiteY9" fmla="*/ 3876675 h 7762876"/>
                <a:gd name="connsiteX10" fmla="*/ 3769519 w 7539038"/>
                <a:gd name="connsiteY10" fmla="*/ 9525 h 7762876"/>
                <a:gd name="connsiteX11" fmla="*/ 4150519 w 7539038"/>
                <a:gd name="connsiteY11" fmla="*/ 3886200 h 7762876"/>
                <a:gd name="connsiteX12" fmla="*/ 4526756 w 7539038"/>
                <a:gd name="connsiteY12" fmla="*/ 7762875 h 7762876"/>
                <a:gd name="connsiteX13" fmla="*/ 4902994 w 7539038"/>
                <a:gd name="connsiteY13" fmla="*/ 3886200 h 7762876"/>
                <a:gd name="connsiteX14" fmla="*/ 5283994 w 7539038"/>
                <a:gd name="connsiteY14" fmla="*/ 9525 h 7762876"/>
                <a:gd name="connsiteX15" fmla="*/ 5655469 w 7539038"/>
                <a:gd name="connsiteY15" fmla="*/ 3886200 h 7762876"/>
                <a:gd name="connsiteX16" fmla="*/ 6029325 w 7539038"/>
                <a:gd name="connsiteY16" fmla="*/ 7762875 h 7762876"/>
                <a:gd name="connsiteX17" fmla="*/ 6417469 w 7539038"/>
                <a:gd name="connsiteY17" fmla="*/ 3886200 h 7762876"/>
                <a:gd name="connsiteX18" fmla="*/ 6798469 w 7539038"/>
                <a:gd name="connsiteY18" fmla="*/ 0 h 7762876"/>
                <a:gd name="connsiteX19" fmla="*/ 7160419 w 7539038"/>
                <a:gd name="connsiteY19" fmla="*/ 3886200 h 7762876"/>
                <a:gd name="connsiteX20" fmla="*/ 7539038 w 7539038"/>
                <a:gd name="connsiteY20" fmla="*/ 7760494 h 7762876"/>
                <a:gd name="connsiteX0" fmla="*/ 0 w 7539038"/>
                <a:gd name="connsiteY0" fmla="*/ 7762875 h 7762876"/>
                <a:gd name="connsiteX1" fmla="*/ 378619 w 7539038"/>
                <a:gd name="connsiteY1" fmla="*/ 3886200 h 7762876"/>
                <a:gd name="connsiteX2" fmla="*/ 750094 w 7539038"/>
                <a:gd name="connsiteY2" fmla="*/ 0 h 7762876"/>
                <a:gd name="connsiteX3" fmla="*/ 1131094 w 7539038"/>
                <a:gd name="connsiteY3" fmla="*/ 3876675 h 7762876"/>
                <a:gd name="connsiteX4" fmla="*/ 1507332 w 7539038"/>
                <a:gd name="connsiteY4" fmla="*/ 7762875 h 7762876"/>
                <a:gd name="connsiteX5" fmla="*/ 1883569 w 7539038"/>
                <a:gd name="connsiteY5" fmla="*/ 3876675 h 7762876"/>
                <a:gd name="connsiteX6" fmla="*/ 2264569 w 7539038"/>
                <a:gd name="connsiteY6" fmla="*/ 0 h 7762876"/>
                <a:gd name="connsiteX7" fmla="*/ 2645569 w 7539038"/>
                <a:gd name="connsiteY7" fmla="*/ 3886200 h 7762876"/>
                <a:gd name="connsiteX8" fmla="*/ 3017044 w 7539038"/>
                <a:gd name="connsiteY8" fmla="*/ 7762875 h 7762876"/>
                <a:gd name="connsiteX9" fmla="*/ 3398044 w 7539038"/>
                <a:gd name="connsiteY9" fmla="*/ 3876675 h 7762876"/>
                <a:gd name="connsiteX10" fmla="*/ 3769519 w 7539038"/>
                <a:gd name="connsiteY10" fmla="*/ 9525 h 7762876"/>
                <a:gd name="connsiteX11" fmla="*/ 4150519 w 7539038"/>
                <a:gd name="connsiteY11" fmla="*/ 3886200 h 7762876"/>
                <a:gd name="connsiteX12" fmla="*/ 4526756 w 7539038"/>
                <a:gd name="connsiteY12" fmla="*/ 7762875 h 7762876"/>
                <a:gd name="connsiteX13" fmla="*/ 4902994 w 7539038"/>
                <a:gd name="connsiteY13" fmla="*/ 3886200 h 7762876"/>
                <a:gd name="connsiteX14" fmla="*/ 5283994 w 7539038"/>
                <a:gd name="connsiteY14" fmla="*/ 9525 h 7762876"/>
                <a:gd name="connsiteX15" fmla="*/ 5655469 w 7539038"/>
                <a:gd name="connsiteY15" fmla="*/ 3886200 h 7762876"/>
                <a:gd name="connsiteX16" fmla="*/ 6029325 w 7539038"/>
                <a:gd name="connsiteY16" fmla="*/ 7762875 h 7762876"/>
                <a:gd name="connsiteX17" fmla="*/ 6417469 w 7539038"/>
                <a:gd name="connsiteY17" fmla="*/ 3886200 h 7762876"/>
                <a:gd name="connsiteX18" fmla="*/ 6788944 w 7539038"/>
                <a:gd name="connsiteY18" fmla="*/ 2381 h 7762876"/>
                <a:gd name="connsiteX19" fmla="*/ 7160419 w 7539038"/>
                <a:gd name="connsiteY19" fmla="*/ 3886200 h 7762876"/>
                <a:gd name="connsiteX20" fmla="*/ 7539038 w 7539038"/>
                <a:gd name="connsiteY20" fmla="*/ 7760494 h 7762876"/>
                <a:gd name="connsiteX0" fmla="*/ 0 w 7539038"/>
                <a:gd name="connsiteY0" fmla="*/ 7762875 h 7762876"/>
                <a:gd name="connsiteX1" fmla="*/ 378619 w 7539038"/>
                <a:gd name="connsiteY1" fmla="*/ 3886200 h 7762876"/>
                <a:gd name="connsiteX2" fmla="*/ 750094 w 7539038"/>
                <a:gd name="connsiteY2" fmla="*/ 0 h 7762876"/>
                <a:gd name="connsiteX3" fmla="*/ 1131094 w 7539038"/>
                <a:gd name="connsiteY3" fmla="*/ 3876675 h 7762876"/>
                <a:gd name="connsiteX4" fmla="*/ 1507332 w 7539038"/>
                <a:gd name="connsiteY4" fmla="*/ 7762875 h 7762876"/>
                <a:gd name="connsiteX5" fmla="*/ 1883569 w 7539038"/>
                <a:gd name="connsiteY5" fmla="*/ 3876675 h 7762876"/>
                <a:gd name="connsiteX6" fmla="*/ 2264569 w 7539038"/>
                <a:gd name="connsiteY6" fmla="*/ 0 h 7762876"/>
                <a:gd name="connsiteX7" fmla="*/ 2645569 w 7539038"/>
                <a:gd name="connsiteY7" fmla="*/ 3886200 h 7762876"/>
                <a:gd name="connsiteX8" fmla="*/ 3017044 w 7539038"/>
                <a:gd name="connsiteY8" fmla="*/ 7762875 h 7762876"/>
                <a:gd name="connsiteX9" fmla="*/ 3398044 w 7539038"/>
                <a:gd name="connsiteY9" fmla="*/ 3876675 h 7762876"/>
                <a:gd name="connsiteX10" fmla="*/ 3769519 w 7539038"/>
                <a:gd name="connsiteY10" fmla="*/ 9525 h 7762876"/>
                <a:gd name="connsiteX11" fmla="*/ 4150519 w 7539038"/>
                <a:gd name="connsiteY11" fmla="*/ 3886200 h 7762876"/>
                <a:gd name="connsiteX12" fmla="*/ 4526756 w 7539038"/>
                <a:gd name="connsiteY12" fmla="*/ 7762875 h 7762876"/>
                <a:gd name="connsiteX13" fmla="*/ 4902994 w 7539038"/>
                <a:gd name="connsiteY13" fmla="*/ 3886200 h 7762876"/>
                <a:gd name="connsiteX14" fmla="*/ 5283994 w 7539038"/>
                <a:gd name="connsiteY14" fmla="*/ 9525 h 7762876"/>
                <a:gd name="connsiteX15" fmla="*/ 5655469 w 7539038"/>
                <a:gd name="connsiteY15" fmla="*/ 3886200 h 7762876"/>
                <a:gd name="connsiteX16" fmla="*/ 6029325 w 7539038"/>
                <a:gd name="connsiteY16" fmla="*/ 7762875 h 7762876"/>
                <a:gd name="connsiteX17" fmla="*/ 6417469 w 7539038"/>
                <a:gd name="connsiteY17" fmla="*/ 3886200 h 7762876"/>
                <a:gd name="connsiteX18" fmla="*/ 6786563 w 7539038"/>
                <a:gd name="connsiteY18" fmla="*/ 4762 h 7762876"/>
                <a:gd name="connsiteX19" fmla="*/ 7160419 w 7539038"/>
                <a:gd name="connsiteY19" fmla="*/ 3886200 h 7762876"/>
                <a:gd name="connsiteX20" fmla="*/ 7539038 w 7539038"/>
                <a:gd name="connsiteY20" fmla="*/ 7760494 h 7762876"/>
                <a:gd name="connsiteX0" fmla="*/ 0 w 7539038"/>
                <a:gd name="connsiteY0" fmla="*/ 7762875 h 7762876"/>
                <a:gd name="connsiteX1" fmla="*/ 378619 w 7539038"/>
                <a:gd name="connsiteY1" fmla="*/ 3886200 h 7762876"/>
                <a:gd name="connsiteX2" fmla="*/ 750094 w 7539038"/>
                <a:gd name="connsiteY2" fmla="*/ 0 h 7762876"/>
                <a:gd name="connsiteX3" fmla="*/ 1131094 w 7539038"/>
                <a:gd name="connsiteY3" fmla="*/ 3876675 h 7762876"/>
                <a:gd name="connsiteX4" fmla="*/ 1507332 w 7539038"/>
                <a:gd name="connsiteY4" fmla="*/ 7762875 h 7762876"/>
                <a:gd name="connsiteX5" fmla="*/ 1883569 w 7539038"/>
                <a:gd name="connsiteY5" fmla="*/ 3876675 h 7762876"/>
                <a:gd name="connsiteX6" fmla="*/ 2264569 w 7539038"/>
                <a:gd name="connsiteY6" fmla="*/ 0 h 7762876"/>
                <a:gd name="connsiteX7" fmla="*/ 2645569 w 7539038"/>
                <a:gd name="connsiteY7" fmla="*/ 3886200 h 7762876"/>
                <a:gd name="connsiteX8" fmla="*/ 3017044 w 7539038"/>
                <a:gd name="connsiteY8" fmla="*/ 7762875 h 7762876"/>
                <a:gd name="connsiteX9" fmla="*/ 3398044 w 7539038"/>
                <a:gd name="connsiteY9" fmla="*/ 3876675 h 7762876"/>
                <a:gd name="connsiteX10" fmla="*/ 3769519 w 7539038"/>
                <a:gd name="connsiteY10" fmla="*/ 9525 h 7762876"/>
                <a:gd name="connsiteX11" fmla="*/ 4150519 w 7539038"/>
                <a:gd name="connsiteY11" fmla="*/ 3886200 h 7762876"/>
                <a:gd name="connsiteX12" fmla="*/ 4526756 w 7539038"/>
                <a:gd name="connsiteY12" fmla="*/ 7762875 h 7762876"/>
                <a:gd name="connsiteX13" fmla="*/ 4902994 w 7539038"/>
                <a:gd name="connsiteY13" fmla="*/ 3886200 h 7762876"/>
                <a:gd name="connsiteX14" fmla="*/ 5283994 w 7539038"/>
                <a:gd name="connsiteY14" fmla="*/ 9525 h 7762876"/>
                <a:gd name="connsiteX15" fmla="*/ 5655469 w 7539038"/>
                <a:gd name="connsiteY15" fmla="*/ 3886200 h 7762876"/>
                <a:gd name="connsiteX16" fmla="*/ 6029325 w 7539038"/>
                <a:gd name="connsiteY16" fmla="*/ 7762875 h 7762876"/>
                <a:gd name="connsiteX17" fmla="*/ 6417469 w 7539038"/>
                <a:gd name="connsiteY17" fmla="*/ 3886200 h 7762876"/>
                <a:gd name="connsiteX18" fmla="*/ 6786563 w 7539038"/>
                <a:gd name="connsiteY18" fmla="*/ 4762 h 7762876"/>
                <a:gd name="connsiteX19" fmla="*/ 7160419 w 7539038"/>
                <a:gd name="connsiteY19" fmla="*/ 3886200 h 7762876"/>
                <a:gd name="connsiteX20" fmla="*/ 7539038 w 7539038"/>
                <a:gd name="connsiteY20" fmla="*/ 7760494 h 7762876"/>
                <a:gd name="connsiteX0" fmla="*/ 0 w 7539038"/>
                <a:gd name="connsiteY0" fmla="*/ 7762875 h 7762876"/>
                <a:gd name="connsiteX1" fmla="*/ 378619 w 7539038"/>
                <a:gd name="connsiteY1" fmla="*/ 3886200 h 7762876"/>
                <a:gd name="connsiteX2" fmla="*/ 750094 w 7539038"/>
                <a:gd name="connsiteY2" fmla="*/ 0 h 7762876"/>
                <a:gd name="connsiteX3" fmla="*/ 1131094 w 7539038"/>
                <a:gd name="connsiteY3" fmla="*/ 3876675 h 7762876"/>
                <a:gd name="connsiteX4" fmla="*/ 1507332 w 7539038"/>
                <a:gd name="connsiteY4" fmla="*/ 7762875 h 7762876"/>
                <a:gd name="connsiteX5" fmla="*/ 1883569 w 7539038"/>
                <a:gd name="connsiteY5" fmla="*/ 3876675 h 7762876"/>
                <a:gd name="connsiteX6" fmla="*/ 2264569 w 7539038"/>
                <a:gd name="connsiteY6" fmla="*/ 0 h 7762876"/>
                <a:gd name="connsiteX7" fmla="*/ 2645569 w 7539038"/>
                <a:gd name="connsiteY7" fmla="*/ 3886200 h 7762876"/>
                <a:gd name="connsiteX8" fmla="*/ 3017044 w 7539038"/>
                <a:gd name="connsiteY8" fmla="*/ 7762875 h 7762876"/>
                <a:gd name="connsiteX9" fmla="*/ 3398044 w 7539038"/>
                <a:gd name="connsiteY9" fmla="*/ 3876675 h 7762876"/>
                <a:gd name="connsiteX10" fmla="*/ 3769519 w 7539038"/>
                <a:gd name="connsiteY10" fmla="*/ 9525 h 7762876"/>
                <a:gd name="connsiteX11" fmla="*/ 4150519 w 7539038"/>
                <a:gd name="connsiteY11" fmla="*/ 3886200 h 7762876"/>
                <a:gd name="connsiteX12" fmla="*/ 4526756 w 7539038"/>
                <a:gd name="connsiteY12" fmla="*/ 7762875 h 7762876"/>
                <a:gd name="connsiteX13" fmla="*/ 4902994 w 7539038"/>
                <a:gd name="connsiteY13" fmla="*/ 3886200 h 7762876"/>
                <a:gd name="connsiteX14" fmla="*/ 5279231 w 7539038"/>
                <a:gd name="connsiteY14" fmla="*/ 9525 h 7762876"/>
                <a:gd name="connsiteX15" fmla="*/ 5655469 w 7539038"/>
                <a:gd name="connsiteY15" fmla="*/ 3886200 h 7762876"/>
                <a:gd name="connsiteX16" fmla="*/ 6029325 w 7539038"/>
                <a:gd name="connsiteY16" fmla="*/ 7762875 h 7762876"/>
                <a:gd name="connsiteX17" fmla="*/ 6417469 w 7539038"/>
                <a:gd name="connsiteY17" fmla="*/ 3886200 h 7762876"/>
                <a:gd name="connsiteX18" fmla="*/ 6786563 w 7539038"/>
                <a:gd name="connsiteY18" fmla="*/ 4762 h 7762876"/>
                <a:gd name="connsiteX19" fmla="*/ 7160419 w 7539038"/>
                <a:gd name="connsiteY19" fmla="*/ 3886200 h 7762876"/>
                <a:gd name="connsiteX20" fmla="*/ 7539038 w 7539038"/>
                <a:gd name="connsiteY20" fmla="*/ 7760494 h 7762876"/>
                <a:gd name="connsiteX0" fmla="*/ 0 w 7539038"/>
                <a:gd name="connsiteY0" fmla="*/ 7762875 h 7762876"/>
                <a:gd name="connsiteX1" fmla="*/ 378619 w 7539038"/>
                <a:gd name="connsiteY1" fmla="*/ 3886200 h 7762876"/>
                <a:gd name="connsiteX2" fmla="*/ 750094 w 7539038"/>
                <a:gd name="connsiteY2" fmla="*/ 0 h 7762876"/>
                <a:gd name="connsiteX3" fmla="*/ 1131094 w 7539038"/>
                <a:gd name="connsiteY3" fmla="*/ 3876675 h 7762876"/>
                <a:gd name="connsiteX4" fmla="*/ 1507332 w 7539038"/>
                <a:gd name="connsiteY4" fmla="*/ 7762875 h 7762876"/>
                <a:gd name="connsiteX5" fmla="*/ 1883569 w 7539038"/>
                <a:gd name="connsiteY5" fmla="*/ 3876675 h 7762876"/>
                <a:gd name="connsiteX6" fmla="*/ 2264569 w 7539038"/>
                <a:gd name="connsiteY6" fmla="*/ 0 h 7762876"/>
                <a:gd name="connsiteX7" fmla="*/ 2645569 w 7539038"/>
                <a:gd name="connsiteY7" fmla="*/ 3886200 h 7762876"/>
                <a:gd name="connsiteX8" fmla="*/ 3017044 w 7539038"/>
                <a:gd name="connsiteY8" fmla="*/ 7762875 h 7762876"/>
                <a:gd name="connsiteX9" fmla="*/ 3398044 w 7539038"/>
                <a:gd name="connsiteY9" fmla="*/ 3876675 h 7762876"/>
                <a:gd name="connsiteX10" fmla="*/ 3769519 w 7539038"/>
                <a:gd name="connsiteY10" fmla="*/ 9525 h 7762876"/>
                <a:gd name="connsiteX11" fmla="*/ 4150519 w 7539038"/>
                <a:gd name="connsiteY11" fmla="*/ 3886200 h 7762876"/>
                <a:gd name="connsiteX12" fmla="*/ 4526756 w 7539038"/>
                <a:gd name="connsiteY12" fmla="*/ 7762875 h 7762876"/>
                <a:gd name="connsiteX13" fmla="*/ 4902994 w 7539038"/>
                <a:gd name="connsiteY13" fmla="*/ 3886200 h 7762876"/>
                <a:gd name="connsiteX14" fmla="*/ 5279231 w 7539038"/>
                <a:gd name="connsiteY14" fmla="*/ 9525 h 7762876"/>
                <a:gd name="connsiteX15" fmla="*/ 5655469 w 7539038"/>
                <a:gd name="connsiteY15" fmla="*/ 3886200 h 7762876"/>
                <a:gd name="connsiteX16" fmla="*/ 6029325 w 7539038"/>
                <a:gd name="connsiteY16" fmla="*/ 7762875 h 7762876"/>
                <a:gd name="connsiteX17" fmla="*/ 6417469 w 7539038"/>
                <a:gd name="connsiteY17" fmla="*/ 3886200 h 7762876"/>
                <a:gd name="connsiteX18" fmla="*/ 6786563 w 7539038"/>
                <a:gd name="connsiteY18" fmla="*/ 4762 h 7762876"/>
                <a:gd name="connsiteX19" fmla="*/ 7160419 w 7539038"/>
                <a:gd name="connsiteY19" fmla="*/ 3886200 h 7762876"/>
                <a:gd name="connsiteX20" fmla="*/ 7539038 w 7539038"/>
                <a:gd name="connsiteY20" fmla="*/ 7760494 h 7762876"/>
                <a:gd name="connsiteX0" fmla="*/ 0 w 7539038"/>
                <a:gd name="connsiteY0" fmla="*/ 7762875 h 7762876"/>
                <a:gd name="connsiteX1" fmla="*/ 378619 w 7539038"/>
                <a:gd name="connsiteY1" fmla="*/ 3886200 h 7762876"/>
                <a:gd name="connsiteX2" fmla="*/ 750094 w 7539038"/>
                <a:gd name="connsiteY2" fmla="*/ 0 h 7762876"/>
                <a:gd name="connsiteX3" fmla="*/ 1131094 w 7539038"/>
                <a:gd name="connsiteY3" fmla="*/ 3876675 h 7762876"/>
                <a:gd name="connsiteX4" fmla="*/ 1507332 w 7539038"/>
                <a:gd name="connsiteY4" fmla="*/ 7762875 h 7762876"/>
                <a:gd name="connsiteX5" fmla="*/ 1883569 w 7539038"/>
                <a:gd name="connsiteY5" fmla="*/ 3876675 h 7762876"/>
                <a:gd name="connsiteX6" fmla="*/ 2264569 w 7539038"/>
                <a:gd name="connsiteY6" fmla="*/ 0 h 7762876"/>
                <a:gd name="connsiteX7" fmla="*/ 2645569 w 7539038"/>
                <a:gd name="connsiteY7" fmla="*/ 3886200 h 7762876"/>
                <a:gd name="connsiteX8" fmla="*/ 3017044 w 7539038"/>
                <a:gd name="connsiteY8" fmla="*/ 7762875 h 7762876"/>
                <a:gd name="connsiteX9" fmla="*/ 3398044 w 7539038"/>
                <a:gd name="connsiteY9" fmla="*/ 3876675 h 7762876"/>
                <a:gd name="connsiteX10" fmla="*/ 3769519 w 7539038"/>
                <a:gd name="connsiteY10" fmla="*/ 9525 h 7762876"/>
                <a:gd name="connsiteX11" fmla="*/ 4150519 w 7539038"/>
                <a:gd name="connsiteY11" fmla="*/ 3886200 h 7762876"/>
                <a:gd name="connsiteX12" fmla="*/ 4526756 w 7539038"/>
                <a:gd name="connsiteY12" fmla="*/ 7762875 h 7762876"/>
                <a:gd name="connsiteX13" fmla="*/ 4902994 w 7539038"/>
                <a:gd name="connsiteY13" fmla="*/ 3886200 h 7762876"/>
                <a:gd name="connsiteX14" fmla="*/ 5276849 w 7539038"/>
                <a:gd name="connsiteY14" fmla="*/ 2382 h 7762876"/>
                <a:gd name="connsiteX15" fmla="*/ 5655469 w 7539038"/>
                <a:gd name="connsiteY15" fmla="*/ 3886200 h 7762876"/>
                <a:gd name="connsiteX16" fmla="*/ 6029325 w 7539038"/>
                <a:gd name="connsiteY16" fmla="*/ 7762875 h 7762876"/>
                <a:gd name="connsiteX17" fmla="*/ 6417469 w 7539038"/>
                <a:gd name="connsiteY17" fmla="*/ 3886200 h 7762876"/>
                <a:gd name="connsiteX18" fmla="*/ 6786563 w 7539038"/>
                <a:gd name="connsiteY18" fmla="*/ 4762 h 7762876"/>
                <a:gd name="connsiteX19" fmla="*/ 7160419 w 7539038"/>
                <a:gd name="connsiteY19" fmla="*/ 3886200 h 7762876"/>
                <a:gd name="connsiteX20" fmla="*/ 7539038 w 7539038"/>
                <a:gd name="connsiteY20" fmla="*/ 7760494 h 7762876"/>
                <a:gd name="connsiteX0" fmla="*/ 0 w 7539038"/>
                <a:gd name="connsiteY0" fmla="*/ 7762875 h 7762876"/>
                <a:gd name="connsiteX1" fmla="*/ 378619 w 7539038"/>
                <a:gd name="connsiteY1" fmla="*/ 3886200 h 7762876"/>
                <a:gd name="connsiteX2" fmla="*/ 750094 w 7539038"/>
                <a:gd name="connsiteY2" fmla="*/ 0 h 7762876"/>
                <a:gd name="connsiteX3" fmla="*/ 1131094 w 7539038"/>
                <a:gd name="connsiteY3" fmla="*/ 3876675 h 7762876"/>
                <a:gd name="connsiteX4" fmla="*/ 1507332 w 7539038"/>
                <a:gd name="connsiteY4" fmla="*/ 7762875 h 7762876"/>
                <a:gd name="connsiteX5" fmla="*/ 1883569 w 7539038"/>
                <a:gd name="connsiteY5" fmla="*/ 3876675 h 7762876"/>
                <a:gd name="connsiteX6" fmla="*/ 2264569 w 7539038"/>
                <a:gd name="connsiteY6" fmla="*/ 0 h 7762876"/>
                <a:gd name="connsiteX7" fmla="*/ 2645569 w 7539038"/>
                <a:gd name="connsiteY7" fmla="*/ 3886200 h 7762876"/>
                <a:gd name="connsiteX8" fmla="*/ 3017044 w 7539038"/>
                <a:gd name="connsiteY8" fmla="*/ 7762875 h 7762876"/>
                <a:gd name="connsiteX9" fmla="*/ 3398044 w 7539038"/>
                <a:gd name="connsiteY9" fmla="*/ 3876675 h 7762876"/>
                <a:gd name="connsiteX10" fmla="*/ 3769519 w 7539038"/>
                <a:gd name="connsiteY10" fmla="*/ 9525 h 7762876"/>
                <a:gd name="connsiteX11" fmla="*/ 4150519 w 7539038"/>
                <a:gd name="connsiteY11" fmla="*/ 3886200 h 7762876"/>
                <a:gd name="connsiteX12" fmla="*/ 4526756 w 7539038"/>
                <a:gd name="connsiteY12" fmla="*/ 7762875 h 7762876"/>
                <a:gd name="connsiteX13" fmla="*/ 4902994 w 7539038"/>
                <a:gd name="connsiteY13" fmla="*/ 3886200 h 7762876"/>
                <a:gd name="connsiteX14" fmla="*/ 5276849 w 7539038"/>
                <a:gd name="connsiteY14" fmla="*/ 2382 h 7762876"/>
                <a:gd name="connsiteX15" fmla="*/ 5655469 w 7539038"/>
                <a:gd name="connsiteY15" fmla="*/ 3886200 h 7762876"/>
                <a:gd name="connsiteX16" fmla="*/ 6029325 w 7539038"/>
                <a:gd name="connsiteY16" fmla="*/ 7762875 h 7762876"/>
                <a:gd name="connsiteX17" fmla="*/ 6417469 w 7539038"/>
                <a:gd name="connsiteY17" fmla="*/ 3886200 h 7762876"/>
                <a:gd name="connsiteX18" fmla="*/ 6786563 w 7539038"/>
                <a:gd name="connsiteY18" fmla="*/ 4762 h 7762876"/>
                <a:gd name="connsiteX19" fmla="*/ 7160419 w 7539038"/>
                <a:gd name="connsiteY19" fmla="*/ 3886200 h 7762876"/>
                <a:gd name="connsiteX20" fmla="*/ 7539038 w 7539038"/>
                <a:gd name="connsiteY20" fmla="*/ 7760494 h 7762876"/>
                <a:gd name="connsiteX0" fmla="*/ 0 w 7539038"/>
                <a:gd name="connsiteY0" fmla="*/ 7762875 h 7762876"/>
                <a:gd name="connsiteX1" fmla="*/ 378619 w 7539038"/>
                <a:gd name="connsiteY1" fmla="*/ 3886200 h 7762876"/>
                <a:gd name="connsiteX2" fmla="*/ 750094 w 7539038"/>
                <a:gd name="connsiteY2" fmla="*/ 0 h 7762876"/>
                <a:gd name="connsiteX3" fmla="*/ 1131094 w 7539038"/>
                <a:gd name="connsiteY3" fmla="*/ 3876675 h 7762876"/>
                <a:gd name="connsiteX4" fmla="*/ 1507332 w 7539038"/>
                <a:gd name="connsiteY4" fmla="*/ 7762875 h 7762876"/>
                <a:gd name="connsiteX5" fmla="*/ 1883569 w 7539038"/>
                <a:gd name="connsiteY5" fmla="*/ 3876675 h 7762876"/>
                <a:gd name="connsiteX6" fmla="*/ 2264569 w 7539038"/>
                <a:gd name="connsiteY6" fmla="*/ 0 h 7762876"/>
                <a:gd name="connsiteX7" fmla="*/ 2645569 w 7539038"/>
                <a:gd name="connsiteY7" fmla="*/ 3886200 h 7762876"/>
                <a:gd name="connsiteX8" fmla="*/ 3017044 w 7539038"/>
                <a:gd name="connsiteY8" fmla="*/ 7762875 h 7762876"/>
                <a:gd name="connsiteX9" fmla="*/ 3398044 w 7539038"/>
                <a:gd name="connsiteY9" fmla="*/ 3876675 h 7762876"/>
                <a:gd name="connsiteX10" fmla="*/ 3776663 w 7539038"/>
                <a:gd name="connsiteY10" fmla="*/ 4763 h 7762876"/>
                <a:gd name="connsiteX11" fmla="*/ 4150519 w 7539038"/>
                <a:gd name="connsiteY11" fmla="*/ 3886200 h 7762876"/>
                <a:gd name="connsiteX12" fmla="*/ 4526756 w 7539038"/>
                <a:gd name="connsiteY12" fmla="*/ 7762875 h 7762876"/>
                <a:gd name="connsiteX13" fmla="*/ 4902994 w 7539038"/>
                <a:gd name="connsiteY13" fmla="*/ 3886200 h 7762876"/>
                <a:gd name="connsiteX14" fmla="*/ 5276849 w 7539038"/>
                <a:gd name="connsiteY14" fmla="*/ 2382 h 7762876"/>
                <a:gd name="connsiteX15" fmla="*/ 5655469 w 7539038"/>
                <a:gd name="connsiteY15" fmla="*/ 3886200 h 7762876"/>
                <a:gd name="connsiteX16" fmla="*/ 6029325 w 7539038"/>
                <a:gd name="connsiteY16" fmla="*/ 7762875 h 7762876"/>
                <a:gd name="connsiteX17" fmla="*/ 6417469 w 7539038"/>
                <a:gd name="connsiteY17" fmla="*/ 3886200 h 7762876"/>
                <a:gd name="connsiteX18" fmla="*/ 6786563 w 7539038"/>
                <a:gd name="connsiteY18" fmla="*/ 4762 h 7762876"/>
                <a:gd name="connsiteX19" fmla="*/ 7160419 w 7539038"/>
                <a:gd name="connsiteY19" fmla="*/ 3886200 h 7762876"/>
                <a:gd name="connsiteX20" fmla="*/ 7539038 w 7539038"/>
                <a:gd name="connsiteY20" fmla="*/ 7760494 h 7762876"/>
                <a:gd name="connsiteX0" fmla="*/ 0 w 7539038"/>
                <a:gd name="connsiteY0" fmla="*/ 7762875 h 7762876"/>
                <a:gd name="connsiteX1" fmla="*/ 378619 w 7539038"/>
                <a:gd name="connsiteY1" fmla="*/ 3886200 h 7762876"/>
                <a:gd name="connsiteX2" fmla="*/ 750094 w 7539038"/>
                <a:gd name="connsiteY2" fmla="*/ 0 h 7762876"/>
                <a:gd name="connsiteX3" fmla="*/ 1131094 w 7539038"/>
                <a:gd name="connsiteY3" fmla="*/ 3876675 h 7762876"/>
                <a:gd name="connsiteX4" fmla="*/ 1507332 w 7539038"/>
                <a:gd name="connsiteY4" fmla="*/ 7762875 h 7762876"/>
                <a:gd name="connsiteX5" fmla="*/ 1883569 w 7539038"/>
                <a:gd name="connsiteY5" fmla="*/ 3876675 h 7762876"/>
                <a:gd name="connsiteX6" fmla="*/ 2264569 w 7539038"/>
                <a:gd name="connsiteY6" fmla="*/ 0 h 7762876"/>
                <a:gd name="connsiteX7" fmla="*/ 2645569 w 7539038"/>
                <a:gd name="connsiteY7" fmla="*/ 3886200 h 7762876"/>
                <a:gd name="connsiteX8" fmla="*/ 3017044 w 7539038"/>
                <a:gd name="connsiteY8" fmla="*/ 7762875 h 7762876"/>
                <a:gd name="connsiteX9" fmla="*/ 3398044 w 7539038"/>
                <a:gd name="connsiteY9" fmla="*/ 3876675 h 7762876"/>
                <a:gd name="connsiteX10" fmla="*/ 3776663 w 7539038"/>
                <a:gd name="connsiteY10" fmla="*/ 4763 h 7762876"/>
                <a:gd name="connsiteX11" fmla="*/ 4150519 w 7539038"/>
                <a:gd name="connsiteY11" fmla="*/ 3886200 h 7762876"/>
                <a:gd name="connsiteX12" fmla="*/ 4526756 w 7539038"/>
                <a:gd name="connsiteY12" fmla="*/ 7762875 h 7762876"/>
                <a:gd name="connsiteX13" fmla="*/ 4902994 w 7539038"/>
                <a:gd name="connsiteY13" fmla="*/ 3886200 h 7762876"/>
                <a:gd name="connsiteX14" fmla="*/ 5276849 w 7539038"/>
                <a:gd name="connsiteY14" fmla="*/ 2382 h 7762876"/>
                <a:gd name="connsiteX15" fmla="*/ 5655469 w 7539038"/>
                <a:gd name="connsiteY15" fmla="*/ 3886200 h 7762876"/>
                <a:gd name="connsiteX16" fmla="*/ 6029325 w 7539038"/>
                <a:gd name="connsiteY16" fmla="*/ 7762875 h 7762876"/>
                <a:gd name="connsiteX17" fmla="*/ 6417469 w 7539038"/>
                <a:gd name="connsiteY17" fmla="*/ 3886200 h 7762876"/>
                <a:gd name="connsiteX18" fmla="*/ 6786563 w 7539038"/>
                <a:gd name="connsiteY18" fmla="*/ 4762 h 7762876"/>
                <a:gd name="connsiteX19" fmla="*/ 7160419 w 7539038"/>
                <a:gd name="connsiteY19" fmla="*/ 3886200 h 7762876"/>
                <a:gd name="connsiteX20" fmla="*/ 7539038 w 7539038"/>
                <a:gd name="connsiteY20" fmla="*/ 7760494 h 7762876"/>
                <a:gd name="connsiteX0" fmla="*/ 0 w 7539038"/>
                <a:gd name="connsiteY0" fmla="*/ 7762875 h 7762876"/>
                <a:gd name="connsiteX1" fmla="*/ 378619 w 7539038"/>
                <a:gd name="connsiteY1" fmla="*/ 3886200 h 7762876"/>
                <a:gd name="connsiteX2" fmla="*/ 750094 w 7539038"/>
                <a:gd name="connsiteY2" fmla="*/ 0 h 7762876"/>
                <a:gd name="connsiteX3" fmla="*/ 1131094 w 7539038"/>
                <a:gd name="connsiteY3" fmla="*/ 3876675 h 7762876"/>
                <a:gd name="connsiteX4" fmla="*/ 1507332 w 7539038"/>
                <a:gd name="connsiteY4" fmla="*/ 7762875 h 7762876"/>
                <a:gd name="connsiteX5" fmla="*/ 1883569 w 7539038"/>
                <a:gd name="connsiteY5" fmla="*/ 3876675 h 7762876"/>
                <a:gd name="connsiteX6" fmla="*/ 2264569 w 7539038"/>
                <a:gd name="connsiteY6" fmla="*/ 0 h 7762876"/>
                <a:gd name="connsiteX7" fmla="*/ 2645569 w 7539038"/>
                <a:gd name="connsiteY7" fmla="*/ 3886200 h 7762876"/>
                <a:gd name="connsiteX8" fmla="*/ 3017044 w 7539038"/>
                <a:gd name="connsiteY8" fmla="*/ 7762875 h 7762876"/>
                <a:gd name="connsiteX9" fmla="*/ 3398044 w 7539038"/>
                <a:gd name="connsiteY9" fmla="*/ 3876675 h 7762876"/>
                <a:gd name="connsiteX10" fmla="*/ 3769519 w 7539038"/>
                <a:gd name="connsiteY10" fmla="*/ 4763 h 7762876"/>
                <a:gd name="connsiteX11" fmla="*/ 4150519 w 7539038"/>
                <a:gd name="connsiteY11" fmla="*/ 3886200 h 7762876"/>
                <a:gd name="connsiteX12" fmla="*/ 4526756 w 7539038"/>
                <a:gd name="connsiteY12" fmla="*/ 7762875 h 7762876"/>
                <a:gd name="connsiteX13" fmla="*/ 4902994 w 7539038"/>
                <a:gd name="connsiteY13" fmla="*/ 3886200 h 7762876"/>
                <a:gd name="connsiteX14" fmla="*/ 5276849 w 7539038"/>
                <a:gd name="connsiteY14" fmla="*/ 2382 h 7762876"/>
                <a:gd name="connsiteX15" fmla="*/ 5655469 w 7539038"/>
                <a:gd name="connsiteY15" fmla="*/ 3886200 h 7762876"/>
                <a:gd name="connsiteX16" fmla="*/ 6029325 w 7539038"/>
                <a:gd name="connsiteY16" fmla="*/ 7762875 h 7762876"/>
                <a:gd name="connsiteX17" fmla="*/ 6417469 w 7539038"/>
                <a:gd name="connsiteY17" fmla="*/ 3886200 h 7762876"/>
                <a:gd name="connsiteX18" fmla="*/ 6786563 w 7539038"/>
                <a:gd name="connsiteY18" fmla="*/ 4762 h 7762876"/>
                <a:gd name="connsiteX19" fmla="*/ 7160419 w 7539038"/>
                <a:gd name="connsiteY19" fmla="*/ 3886200 h 7762876"/>
                <a:gd name="connsiteX20" fmla="*/ 7539038 w 7539038"/>
                <a:gd name="connsiteY20" fmla="*/ 7760494 h 7762876"/>
                <a:gd name="connsiteX0" fmla="*/ 0 w 7539038"/>
                <a:gd name="connsiteY0" fmla="*/ 7762875 h 7762876"/>
                <a:gd name="connsiteX1" fmla="*/ 378619 w 7539038"/>
                <a:gd name="connsiteY1" fmla="*/ 3886200 h 7762876"/>
                <a:gd name="connsiteX2" fmla="*/ 750094 w 7539038"/>
                <a:gd name="connsiteY2" fmla="*/ 0 h 7762876"/>
                <a:gd name="connsiteX3" fmla="*/ 1131094 w 7539038"/>
                <a:gd name="connsiteY3" fmla="*/ 3876675 h 7762876"/>
                <a:gd name="connsiteX4" fmla="*/ 1507332 w 7539038"/>
                <a:gd name="connsiteY4" fmla="*/ 7762875 h 7762876"/>
                <a:gd name="connsiteX5" fmla="*/ 1883569 w 7539038"/>
                <a:gd name="connsiteY5" fmla="*/ 3876675 h 7762876"/>
                <a:gd name="connsiteX6" fmla="*/ 2264569 w 7539038"/>
                <a:gd name="connsiteY6" fmla="*/ 0 h 7762876"/>
                <a:gd name="connsiteX7" fmla="*/ 2645569 w 7539038"/>
                <a:gd name="connsiteY7" fmla="*/ 3886200 h 7762876"/>
                <a:gd name="connsiteX8" fmla="*/ 3017044 w 7539038"/>
                <a:gd name="connsiteY8" fmla="*/ 7762875 h 7762876"/>
                <a:gd name="connsiteX9" fmla="*/ 3398044 w 7539038"/>
                <a:gd name="connsiteY9" fmla="*/ 3876675 h 7762876"/>
                <a:gd name="connsiteX10" fmla="*/ 3769519 w 7539038"/>
                <a:gd name="connsiteY10" fmla="*/ 4763 h 7762876"/>
                <a:gd name="connsiteX11" fmla="*/ 4150519 w 7539038"/>
                <a:gd name="connsiteY11" fmla="*/ 3886200 h 7762876"/>
                <a:gd name="connsiteX12" fmla="*/ 4526756 w 7539038"/>
                <a:gd name="connsiteY12" fmla="*/ 7762875 h 7762876"/>
                <a:gd name="connsiteX13" fmla="*/ 4902994 w 7539038"/>
                <a:gd name="connsiteY13" fmla="*/ 3886200 h 7762876"/>
                <a:gd name="connsiteX14" fmla="*/ 5276849 w 7539038"/>
                <a:gd name="connsiteY14" fmla="*/ 2382 h 7762876"/>
                <a:gd name="connsiteX15" fmla="*/ 5655469 w 7539038"/>
                <a:gd name="connsiteY15" fmla="*/ 3886200 h 7762876"/>
                <a:gd name="connsiteX16" fmla="*/ 6029325 w 7539038"/>
                <a:gd name="connsiteY16" fmla="*/ 7762875 h 7762876"/>
                <a:gd name="connsiteX17" fmla="*/ 6417469 w 7539038"/>
                <a:gd name="connsiteY17" fmla="*/ 3886200 h 7762876"/>
                <a:gd name="connsiteX18" fmla="*/ 6786563 w 7539038"/>
                <a:gd name="connsiteY18" fmla="*/ 4762 h 7762876"/>
                <a:gd name="connsiteX19" fmla="*/ 7160419 w 7539038"/>
                <a:gd name="connsiteY19" fmla="*/ 3886200 h 7762876"/>
                <a:gd name="connsiteX20" fmla="*/ 7539038 w 7539038"/>
                <a:gd name="connsiteY20" fmla="*/ 7760494 h 7762876"/>
                <a:gd name="connsiteX0" fmla="*/ 0 w 7539038"/>
                <a:gd name="connsiteY0" fmla="*/ 7762875 h 7762876"/>
                <a:gd name="connsiteX1" fmla="*/ 378619 w 7539038"/>
                <a:gd name="connsiteY1" fmla="*/ 3886200 h 7762876"/>
                <a:gd name="connsiteX2" fmla="*/ 750094 w 7539038"/>
                <a:gd name="connsiteY2" fmla="*/ 0 h 7762876"/>
                <a:gd name="connsiteX3" fmla="*/ 1131094 w 7539038"/>
                <a:gd name="connsiteY3" fmla="*/ 3876675 h 7762876"/>
                <a:gd name="connsiteX4" fmla="*/ 1507332 w 7539038"/>
                <a:gd name="connsiteY4" fmla="*/ 7762875 h 7762876"/>
                <a:gd name="connsiteX5" fmla="*/ 1883569 w 7539038"/>
                <a:gd name="connsiteY5" fmla="*/ 3876675 h 7762876"/>
                <a:gd name="connsiteX6" fmla="*/ 2259807 w 7539038"/>
                <a:gd name="connsiteY6" fmla="*/ 4762 h 7762876"/>
                <a:gd name="connsiteX7" fmla="*/ 2645569 w 7539038"/>
                <a:gd name="connsiteY7" fmla="*/ 3886200 h 7762876"/>
                <a:gd name="connsiteX8" fmla="*/ 3017044 w 7539038"/>
                <a:gd name="connsiteY8" fmla="*/ 7762875 h 7762876"/>
                <a:gd name="connsiteX9" fmla="*/ 3398044 w 7539038"/>
                <a:gd name="connsiteY9" fmla="*/ 3876675 h 7762876"/>
                <a:gd name="connsiteX10" fmla="*/ 3769519 w 7539038"/>
                <a:gd name="connsiteY10" fmla="*/ 4763 h 7762876"/>
                <a:gd name="connsiteX11" fmla="*/ 4150519 w 7539038"/>
                <a:gd name="connsiteY11" fmla="*/ 3886200 h 7762876"/>
                <a:gd name="connsiteX12" fmla="*/ 4526756 w 7539038"/>
                <a:gd name="connsiteY12" fmla="*/ 7762875 h 7762876"/>
                <a:gd name="connsiteX13" fmla="*/ 4902994 w 7539038"/>
                <a:gd name="connsiteY13" fmla="*/ 3886200 h 7762876"/>
                <a:gd name="connsiteX14" fmla="*/ 5276849 w 7539038"/>
                <a:gd name="connsiteY14" fmla="*/ 2382 h 7762876"/>
                <a:gd name="connsiteX15" fmla="*/ 5655469 w 7539038"/>
                <a:gd name="connsiteY15" fmla="*/ 3886200 h 7762876"/>
                <a:gd name="connsiteX16" fmla="*/ 6029325 w 7539038"/>
                <a:gd name="connsiteY16" fmla="*/ 7762875 h 7762876"/>
                <a:gd name="connsiteX17" fmla="*/ 6417469 w 7539038"/>
                <a:gd name="connsiteY17" fmla="*/ 3886200 h 7762876"/>
                <a:gd name="connsiteX18" fmla="*/ 6786563 w 7539038"/>
                <a:gd name="connsiteY18" fmla="*/ 4762 h 7762876"/>
                <a:gd name="connsiteX19" fmla="*/ 7160419 w 7539038"/>
                <a:gd name="connsiteY19" fmla="*/ 3886200 h 7762876"/>
                <a:gd name="connsiteX20" fmla="*/ 7539038 w 7539038"/>
                <a:gd name="connsiteY20" fmla="*/ 7760494 h 7762876"/>
                <a:gd name="connsiteX0" fmla="*/ 0 w 7539038"/>
                <a:gd name="connsiteY0" fmla="*/ 7762875 h 7762876"/>
                <a:gd name="connsiteX1" fmla="*/ 378619 w 7539038"/>
                <a:gd name="connsiteY1" fmla="*/ 3886200 h 7762876"/>
                <a:gd name="connsiteX2" fmla="*/ 750094 w 7539038"/>
                <a:gd name="connsiteY2" fmla="*/ 0 h 7762876"/>
                <a:gd name="connsiteX3" fmla="*/ 1131094 w 7539038"/>
                <a:gd name="connsiteY3" fmla="*/ 3876675 h 7762876"/>
                <a:gd name="connsiteX4" fmla="*/ 1507332 w 7539038"/>
                <a:gd name="connsiteY4" fmla="*/ 7762875 h 7762876"/>
                <a:gd name="connsiteX5" fmla="*/ 1883569 w 7539038"/>
                <a:gd name="connsiteY5" fmla="*/ 3876675 h 7762876"/>
                <a:gd name="connsiteX6" fmla="*/ 2259807 w 7539038"/>
                <a:gd name="connsiteY6" fmla="*/ 4762 h 7762876"/>
                <a:gd name="connsiteX7" fmla="*/ 2645569 w 7539038"/>
                <a:gd name="connsiteY7" fmla="*/ 3886200 h 7762876"/>
                <a:gd name="connsiteX8" fmla="*/ 3017044 w 7539038"/>
                <a:gd name="connsiteY8" fmla="*/ 7762875 h 7762876"/>
                <a:gd name="connsiteX9" fmla="*/ 3398044 w 7539038"/>
                <a:gd name="connsiteY9" fmla="*/ 3876675 h 7762876"/>
                <a:gd name="connsiteX10" fmla="*/ 3769519 w 7539038"/>
                <a:gd name="connsiteY10" fmla="*/ 4763 h 7762876"/>
                <a:gd name="connsiteX11" fmla="*/ 4150519 w 7539038"/>
                <a:gd name="connsiteY11" fmla="*/ 3886200 h 7762876"/>
                <a:gd name="connsiteX12" fmla="*/ 4526756 w 7539038"/>
                <a:gd name="connsiteY12" fmla="*/ 7762875 h 7762876"/>
                <a:gd name="connsiteX13" fmla="*/ 4902994 w 7539038"/>
                <a:gd name="connsiteY13" fmla="*/ 3886200 h 7762876"/>
                <a:gd name="connsiteX14" fmla="*/ 5276849 w 7539038"/>
                <a:gd name="connsiteY14" fmla="*/ 2382 h 7762876"/>
                <a:gd name="connsiteX15" fmla="*/ 5655469 w 7539038"/>
                <a:gd name="connsiteY15" fmla="*/ 3886200 h 7762876"/>
                <a:gd name="connsiteX16" fmla="*/ 6029325 w 7539038"/>
                <a:gd name="connsiteY16" fmla="*/ 7762875 h 7762876"/>
                <a:gd name="connsiteX17" fmla="*/ 6417469 w 7539038"/>
                <a:gd name="connsiteY17" fmla="*/ 3886200 h 7762876"/>
                <a:gd name="connsiteX18" fmla="*/ 6786563 w 7539038"/>
                <a:gd name="connsiteY18" fmla="*/ 4762 h 7762876"/>
                <a:gd name="connsiteX19" fmla="*/ 7160419 w 7539038"/>
                <a:gd name="connsiteY19" fmla="*/ 3886200 h 7762876"/>
                <a:gd name="connsiteX20" fmla="*/ 7539038 w 7539038"/>
                <a:gd name="connsiteY20" fmla="*/ 7760494 h 7762876"/>
                <a:gd name="connsiteX0" fmla="*/ 0 w 7539038"/>
                <a:gd name="connsiteY0" fmla="*/ 7760494 h 7760495"/>
                <a:gd name="connsiteX1" fmla="*/ 378619 w 7539038"/>
                <a:gd name="connsiteY1" fmla="*/ 3883819 h 7760495"/>
                <a:gd name="connsiteX2" fmla="*/ 757238 w 7539038"/>
                <a:gd name="connsiteY2" fmla="*/ 1 h 7760495"/>
                <a:gd name="connsiteX3" fmla="*/ 1131094 w 7539038"/>
                <a:gd name="connsiteY3" fmla="*/ 3874294 h 7760495"/>
                <a:gd name="connsiteX4" fmla="*/ 1507332 w 7539038"/>
                <a:gd name="connsiteY4" fmla="*/ 7760494 h 7760495"/>
                <a:gd name="connsiteX5" fmla="*/ 1883569 w 7539038"/>
                <a:gd name="connsiteY5" fmla="*/ 3874294 h 7760495"/>
                <a:gd name="connsiteX6" fmla="*/ 2259807 w 7539038"/>
                <a:gd name="connsiteY6" fmla="*/ 2381 h 7760495"/>
                <a:gd name="connsiteX7" fmla="*/ 2645569 w 7539038"/>
                <a:gd name="connsiteY7" fmla="*/ 3883819 h 7760495"/>
                <a:gd name="connsiteX8" fmla="*/ 3017044 w 7539038"/>
                <a:gd name="connsiteY8" fmla="*/ 7760494 h 7760495"/>
                <a:gd name="connsiteX9" fmla="*/ 3398044 w 7539038"/>
                <a:gd name="connsiteY9" fmla="*/ 3874294 h 7760495"/>
                <a:gd name="connsiteX10" fmla="*/ 3769519 w 7539038"/>
                <a:gd name="connsiteY10" fmla="*/ 2382 h 7760495"/>
                <a:gd name="connsiteX11" fmla="*/ 4150519 w 7539038"/>
                <a:gd name="connsiteY11" fmla="*/ 3883819 h 7760495"/>
                <a:gd name="connsiteX12" fmla="*/ 4526756 w 7539038"/>
                <a:gd name="connsiteY12" fmla="*/ 7760494 h 7760495"/>
                <a:gd name="connsiteX13" fmla="*/ 4902994 w 7539038"/>
                <a:gd name="connsiteY13" fmla="*/ 3883819 h 7760495"/>
                <a:gd name="connsiteX14" fmla="*/ 5276849 w 7539038"/>
                <a:gd name="connsiteY14" fmla="*/ 1 h 7760495"/>
                <a:gd name="connsiteX15" fmla="*/ 5655469 w 7539038"/>
                <a:gd name="connsiteY15" fmla="*/ 3883819 h 7760495"/>
                <a:gd name="connsiteX16" fmla="*/ 6029325 w 7539038"/>
                <a:gd name="connsiteY16" fmla="*/ 7760494 h 7760495"/>
                <a:gd name="connsiteX17" fmla="*/ 6417469 w 7539038"/>
                <a:gd name="connsiteY17" fmla="*/ 3883819 h 7760495"/>
                <a:gd name="connsiteX18" fmla="*/ 6786563 w 7539038"/>
                <a:gd name="connsiteY18" fmla="*/ 2381 h 7760495"/>
                <a:gd name="connsiteX19" fmla="*/ 7160419 w 7539038"/>
                <a:gd name="connsiteY19" fmla="*/ 3883819 h 7760495"/>
                <a:gd name="connsiteX20" fmla="*/ 7539038 w 7539038"/>
                <a:gd name="connsiteY20" fmla="*/ 7758113 h 7760495"/>
                <a:gd name="connsiteX0" fmla="*/ 0 w 7539038"/>
                <a:gd name="connsiteY0" fmla="*/ 7760494 h 7760495"/>
                <a:gd name="connsiteX1" fmla="*/ 378619 w 7539038"/>
                <a:gd name="connsiteY1" fmla="*/ 3883819 h 7760495"/>
                <a:gd name="connsiteX2" fmla="*/ 752476 w 7539038"/>
                <a:gd name="connsiteY2" fmla="*/ 1 h 7760495"/>
                <a:gd name="connsiteX3" fmla="*/ 1131094 w 7539038"/>
                <a:gd name="connsiteY3" fmla="*/ 3874294 h 7760495"/>
                <a:gd name="connsiteX4" fmla="*/ 1507332 w 7539038"/>
                <a:gd name="connsiteY4" fmla="*/ 7760494 h 7760495"/>
                <a:gd name="connsiteX5" fmla="*/ 1883569 w 7539038"/>
                <a:gd name="connsiteY5" fmla="*/ 3874294 h 7760495"/>
                <a:gd name="connsiteX6" fmla="*/ 2259807 w 7539038"/>
                <a:gd name="connsiteY6" fmla="*/ 2381 h 7760495"/>
                <a:gd name="connsiteX7" fmla="*/ 2645569 w 7539038"/>
                <a:gd name="connsiteY7" fmla="*/ 3883819 h 7760495"/>
                <a:gd name="connsiteX8" fmla="*/ 3017044 w 7539038"/>
                <a:gd name="connsiteY8" fmla="*/ 7760494 h 7760495"/>
                <a:gd name="connsiteX9" fmla="*/ 3398044 w 7539038"/>
                <a:gd name="connsiteY9" fmla="*/ 3874294 h 7760495"/>
                <a:gd name="connsiteX10" fmla="*/ 3769519 w 7539038"/>
                <a:gd name="connsiteY10" fmla="*/ 2382 h 7760495"/>
                <a:gd name="connsiteX11" fmla="*/ 4150519 w 7539038"/>
                <a:gd name="connsiteY11" fmla="*/ 3883819 h 7760495"/>
                <a:gd name="connsiteX12" fmla="*/ 4526756 w 7539038"/>
                <a:gd name="connsiteY12" fmla="*/ 7760494 h 7760495"/>
                <a:gd name="connsiteX13" fmla="*/ 4902994 w 7539038"/>
                <a:gd name="connsiteY13" fmla="*/ 3883819 h 7760495"/>
                <a:gd name="connsiteX14" fmla="*/ 5276849 w 7539038"/>
                <a:gd name="connsiteY14" fmla="*/ 1 h 7760495"/>
                <a:gd name="connsiteX15" fmla="*/ 5655469 w 7539038"/>
                <a:gd name="connsiteY15" fmla="*/ 3883819 h 7760495"/>
                <a:gd name="connsiteX16" fmla="*/ 6029325 w 7539038"/>
                <a:gd name="connsiteY16" fmla="*/ 7760494 h 7760495"/>
                <a:gd name="connsiteX17" fmla="*/ 6417469 w 7539038"/>
                <a:gd name="connsiteY17" fmla="*/ 3883819 h 7760495"/>
                <a:gd name="connsiteX18" fmla="*/ 6786563 w 7539038"/>
                <a:gd name="connsiteY18" fmla="*/ 2381 h 7760495"/>
                <a:gd name="connsiteX19" fmla="*/ 7160419 w 7539038"/>
                <a:gd name="connsiteY19" fmla="*/ 3883819 h 7760495"/>
                <a:gd name="connsiteX20" fmla="*/ 7539038 w 7539038"/>
                <a:gd name="connsiteY20" fmla="*/ 7758113 h 7760495"/>
                <a:gd name="connsiteX0" fmla="*/ 0 w 7539038"/>
                <a:gd name="connsiteY0" fmla="*/ 7760494 h 7760495"/>
                <a:gd name="connsiteX1" fmla="*/ 378619 w 7539038"/>
                <a:gd name="connsiteY1" fmla="*/ 3883819 h 7760495"/>
                <a:gd name="connsiteX2" fmla="*/ 752476 w 7539038"/>
                <a:gd name="connsiteY2" fmla="*/ 1 h 7760495"/>
                <a:gd name="connsiteX3" fmla="*/ 1131094 w 7539038"/>
                <a:gd name="connsiteY3" fmla="*/ 3874294 h 7760495"/>
                <a:gd name="connsiteX4" fmla="*/ 1507332 w 7539038"/>
                <a:gd name="connsiteY4" fmla="*/ 7760494 h 7760495"/>
                <a:gd name="connsiteX5" fmla="*/ 1883569 w 7539038"/>
                <a:gd name="connsiteY5" fmla="*/ 3874294 h 7760495"/>
                <a:gd name="connsiteX6" fmla="*/ 2259807 w 7539038"/>
                <a:gd name="connsiteY6" fmla="*/ 2381 h 7760495"/>
                <a:gd name="connsiteX7" fmla="*/ 2645569 w 7539038"/>
                <a:gd name="connsiteY7" fmla="*/ 3883819 h 7760495"/>
                <a:gd name="connsiteX8" fmla="*/ 3017044 w 7539038"/>
                <a:gd name="connsiteY8" fmla="*/ 7760494 h 7760495"/>
                <a:gd name="connsiteX9" fmla="*/ 3398044 w 7539038"/>
                <a:gd name="connsiteY9" fmla="*/ 3874294 h 7760495"/>
                <a:gd name="connsiteX10" fmla="*/ 3769519 w 7539038"/>
                <a:gd name="connsiteY10" fmla="*/ 2382 h 7760495"/>
                <a:gd name="connsiteX11" fmla="*/ 4150519 w 7539038"/>
                <a:gd name="connsiteY11" fmla="*/ 3883819 h 7760495"/>
                <a:gd name="connsiteX12" fmla="*/ 4526756 w 7539038"/>
                <a:gd name="connsiteY12" fmla="*/ 7760494 h 7760495"/>
                <a:gd name="connsiteX13" fmla="*/ 4902994 w 7539038"/>
                <a:gd name="connsiteY13" fmla="*/ 3883819 h 7760495"/>
                <a:gd name="connsiteX14" fmla="*/ 5276849 w 7539038"/>
                <a:gd name="connsiteY14" fmla="*/ 1 h 7760495"/>
                <a:gd name="connsiteX15" fmla="*/ 5655469 w 7539038"/>
                <a:gd name="connsiteY15" fmla="*/ 3883819 h 7760495"/>
                <a:gd name="connsiteX16" fmla="*/ 6029325 w 7539038"/>
                <a:gd name="connsiteY16" fmla="*/ 7760494 h 7760495"/>
                <a:gd name="connsiteX17" fmla="*/ 6417469 w 7539038"/>
                <a:gd name="connsiteY17" fmla="*/ 3883819 h 7760495"/>
                <a:gd name="connsiteX18" fmla="*/ 6786563 w 7539038"/>
                <a:gd name="connsiteY18" fmla="*/ 2381 h 7760495"/>
                <a:gd name="connsiteX19" fmla="*/ 7160419 w 7539038"/>
                <a:gd name="connsiteY19" fmla="*/ 3883819 h 7760495"/>
                <a:gd name="connsiteX20" fmla="*/ 7539038 w 7539038"/>
                <a:gd name="connsiteY20" fmla="*/ 7758113 h 7760495"/>
                <a:gd name="connsiteX0" fmla="*/ 0 w 7539038"/>
                <a:gd name="connsiteY0" fmla="*/ 7760494 h 7760495"/>
                <a:gd name="connsiteX1" fmla="*/ 378619 w 7539038"/>
                <a:gd name="connsiteY1" fmla="*/ 3883819 h 7760495"/>
                <a:gd name="connsiteX2" fmla="*/ 752476 w 7539038"/>
                <a:gd name="connsiteY2" fmla="*/ 1 h 7760495"/>
                <a:gd name="connsiteX3" fmla="*/ 1131094 w 7539038"/>
                <a:gd name="connsiteY3" fmla="*/ 3874294 h 7760495"/>
                <a:gd name="connsiteX4" fmla="*/ 1507332 w 7539038"/>
                <a:gd name="connsiteY4" fmla="*/ 7760494 h 7760495"/>
                <a:gd name="connsiteX5" fmla="*/ 1883569 w 7539038"/>
                <a:gd name="connsiteY5" fmla="*/ 3874294 h 7760495"/>
                <a:gd name="connsiteX6" fmla="*/ 2259807 w 7539038"/>
                <a:gd name="connsiteY6" fmla="*/ 2381 h 7760495"/>
                <a:gd name="connsiteX7" fmla="*/ 2645569 w 7539038"/>
                <a:gd name="connsiteY7" fmla="*/ 3883819 h 7760495"/>
                <a:gd name="connsiteX8" fmla="*/ 3017044 w 7539038"/>
                <a:gd name="connsiteY8" fmla="*/ 7760494 h 7760495"/>
                <a:gd name="connsiteX9" fmla="*/ 3398044 w 7539038"/>
                <a:gd name="connsiteY9" fmla="*/ 3874294 h 7760495"/>
                <a:gd name="connsiteX10" fmla="*/ 3769519 w 7539038"/>
                <a:gd name="connsiteY10" fmla="*/ 2382 h 7760495"/>
                <a:gd name="connsiteX11" fmla="*/ 4150519 w 7539038"/>
                <a:gd name="connsiteY11" fmla="*/ 3883819 h 7760495"/>
                <a:gd name="connsiteX12" fmla="*/ 4526756 w 7539038"/>
                <a:gd name="connsiteY12" fmla="*/ 7760494 h 7760495"/>
                <a:gd name="connsiteX13" fmla="*/ 4902994 w 7539038"/>
                <a:gd name="connsiteY13" fmla="*/ 3883819 h 7760495"/>
                <a:gd name="connsiteX14" fmla="*/ 5276849 w 7539038"/>
                <a:gd name="connsiteY14" fmla="*/ 1 h 7760495"/>
                <a:gd name="connsiteX15" fmla="*/ 5655469 w 7539038"/>
                <a:gd name="connsiteY15" fmla="*/ 3883819 h 7760495"/>
                <a:gd name="connsiteX16" fmla="*/ 6029325 w 7539038"/>
                <a:gd name="connsiteY16" fmla="*/ 7760494 h 7760495"/>
                <a:gd name="connsiteX17" fmla="*/ 6417469 w 7539038"/>
                <a:gd name="connsiteY17" fmla="*/ 3883819 h 7760495"/>
                <a:gd name="connsiteX18" fmla="*/ 6786563 w 7539038"/>
                <a:gd name="connsiteY18" fmla="*/ 2381 h 7760495"/>
                <a:gd name="connsiteX19" fmla="*/ 7160419 w 7539038"/>
                <a:gd name="connsiteY19" fmla="*/ 3883819 h 7760495"/>
                <a:gd name="connsiteX20" fmla="*/ 7539038 w 7539038"/>
                <a:gd name="connsiteY20" fmla="*/ 7758113 h 7760495"/>
                <a:gd name="connsiteX0" fmla="*/ 0 w 7539038"/>
                <a:gd name="connsiteY0" fmla="*/ 7760494 h 7760495"/>
                <a:gd name="connsiteX1" fmla="*/ 378619 w 7539038"/>
                <a:gd name="connsiteY1" fmla="*/ 3883819 h 7760495"/>
                <a:gd name="connsiteX2" fmla="*/ 752476 w 7539038"/>
                <a:gd name="connsiteY2" fmla="*/ 1 h 7760495"/>
                <a:gd name="connsiteX3" fmla="*/ 1131094 w 7539038"/>
                <a:gd name="connsiteY3" fmla="*/ 3874294 h 7760495"/>
                <a:gd name="connsiteX4" fmla="*/ 1507332 w 7539038"/>
                <a:gd name="connsiteY4" fmla="*/ 7760494 h 7760495"/>
                <a:gd name="connsiteX5" fmla="*/ 1883569 w 7539038"/>
                <a:gd name="connsiteY5" fmla="*/ 3874294 h 7760495"/>
                <a:gd name="connsiteX6" fmla="*/ 2259807 w 7539038"/>
                <a:gd name="connsiteY6" fmla="*/ 2381 h 7760495"/>
                <a:gd name="connsiteX7" fmla="*/ 2645569 w 7539038"/>
                <a:gd name="connsiteY7" fmla="*/ 3883819 h 7760495"/>
                <a:gd name="connsiteX8" fmla="*/ 3017044 w 7539038"/>
                <a:gd name="connsiteY8" fmla="*/ 7760494 h 7760495"/>
                <a:gd name="connsiteX9" fmla="*/ 3398044 w 7539038"/>
                <a:gd name="connsiteY9" fmla="*/ 3874294 h 7760495"/>
                <a:gd name="connsiteX10" fmla="*/ 3769519 w 7539038"/>
                <a:gd name="connsiteY10" fmla="*/ 2382 h 7760495"/>
                <a:gd name="connsiteX11" fmla="*/ 4150519 w 7539038"/>
                <a:gd name="connsiteY11" fmla="*/ 3883819 h 7760495"/>
                <a:gd name="connsiteX12" fmla="*/ 4526756 w 7539038"/>
                <a:gd name="connsiteY12" fmla="*/ 7760494 h 7760495"/>
                <a:gd name="connsiteX13" fmla="*/ 4902994 w 7539038"/>
                <a:gd name="connsiteY13" fmla="*/ 3883819 h 7760495"/>
                <a:gd name="connsiteX14" fmla="*/ 5276849 w 7539038"/>
                <a:gd name="connsiteY14" fmla="*/ 1 h 7760495"/>
                <a:gd name="connsiteX15" fmla="*/ 5655469 w 7539038"/>
                <a:gd name="connsiteY15" fmla="*/ 3883819 h 7760495"/>
                <a:gd name="connsiteX16" fmla="*/ 6029325 w 7539038"/>
                <a:gd name="connsiteY16" fmla="*/ 7760494 h 7760495"/>
                <a:gd name="connsiteX17" fmla="*/ 6417469 w 7539038"/>
                <a:gd name="connsiteY17" fmla="*/ 3883819 h 7760495"/>
                <a:gd name="connsiteX18" fmla="*/ 6786563 w 7539038"/>
                <a:gd name="connsiteY18" fmla="*/ 2381 h 7760495"/>
                <a:gd name="connsiteX19" fmla="*/ 7160419 w 7539038"/>
                <a:gd name="connsiteY19" fmla="*/ 3883819 h 7760495"/>
                <a:gd name="connsiteX20" fmla="*/ 7539038 w 7539038"/>
                <a:gd name="connsiteY20" fmla="*/ 7758113 h 7760495"/>
                <a:gd name="connsiteX0" fmla="*/ 0 w 7539038"/>
                <a:gd name="connsiteY0" fmla="*/ 7760494 h 7760495"/>
                <a:gd name="connsiteX1" fmla="*/ 378619 w 7539038"/>
                <a:gd name="connsiteY1" fmla="*/ 3883819 h 7760495"/>
                <a:gd name="connsiteX2" fmla="*/ 752476 w 7539038"/>
                <a:gd name="connsiteY2" fmla="*/ 1 h 7760495"/>
                <a:gd name="connsiteX3" fmla="*/ 1131094 w 7539038"/>
                <a:gd name="connsiteY3" fmla="*/ 3874294 h 7760495"/>
                <a:gd name="connsiteX4" fmla="*/ 1507332 w 7539038"/>
                <a:gd name="connsiteY4" fmla="*/ 7760494 h 7760495"/>
                <a:gd name="connsiteX5" fmla="*/ 1883569 w 7539038"/>
                <a:gd name="connsiteY5" fmla="*/ 3874294 h 7760495"/>
                <a:gd name="connsiteX6" fmla="*/ 2259807 w 7539038"/>
                <a:gd name="connsiteY6" fmla="*/ 2381 h 7760495"/>
                <a:gd name="connsiteX7" fmla="*/ 2645569 w 7539038"/>
                <a:gd name="connsiteY7" fmla="*/ 3883819 h 7760495"/>
                <a:gd name="connsiteX8" fmla="*/ 3017044 w 7539038"/>
                <a:gd name="connsiteY8" fmla="*/ 7760494 h 7760495"/>
                <a:gd name="connsiteX9" fmla="*/ 3398044 w 7539038"/>
                <a:gd name="connsiteY9" fmla="*/ 3874294 h 7760495"/>
                <a:gd name="connsiteX10" fmla="*/ 3769519 w 7539038"/>
                <a:gd name="connsiteY10" fmla="*/ 2382 h 7760495"/>
                <a:gd name="connsiteX11" fmla="*/ 4150519 w 7539038"/>
                <a:gd name="connsiteY11" fmla="*/ 3883819 h 7760495"/>
                <a:gd name="connsiteX12" fmla="*/ 4526756 w 7539038"/>
                <a:gd name="connsiteY12" fmla="*/ 7760494 h 7760495"/>
                <a:gd name="connsiteX13" fmla="*/ 4902994 w 7539038"/>
                <a:gd name="connsiteY13" fmla="*/ 3883819 h 7760495"/>
                <a:gd name="connsiteX14" fmla="*/ 5276849 w 7539038"/>
                <a:gd name="connsiteY14" fmla="*/ 1 h 7760495"/>
                <a:gd name="connsiteX15" fmla="*/ 5655469 w 7539038"/>
                <a:gd name="connsiteY15" fmla="*/ 3883819 h 7760495"/>
                <a:gd name="connsiteX16" fmla="*/ 6029325 w 7539038"/>
                <a:gd name="connsiteY16" fmla="*/ 7760494 h 7760495"/>
                <a:gd name="connsiteX17" fmla="*/ 6417469 w 7539038"/>
                <a:gd name="connsiteY17" fmla="*/ 3883819 h 7760495"/>
                <a:gd name="connsiteX18" fmla="*/ 6786563 w 7539038"/>
                <a:gd name="connsiteY18" fmla="*/ 2381 h 7760495"/>
                <a:gd name="connsiteX19" fmla="*/ 7160419 w 7539038"/>
                <a:gd name="connsiteY19" fmla="*/ 3883819 h 7760495"/>
                <a:gd name="connsiteX20" fmla="*/ 7539038 w 7539038"/>
                <a:gd name="connsiteY20" fmla="*/ 7758113 h 7760495"/>
                <a:gd name="connsiteX0" fmla="*/ 0 w 7539038"/>
                <a:gd name="connsiteY0" fmla="*/ 7760494 h 7760495"/>
                <a:gd name="connsiteX1" fmla="*/ 378619 w 7539038"/>
                <a:gd name="connsiteY1" fmla="*/ 3883819 h 7760495"/>
                <a:gd name="connsiteX2" fmla="*/ 752476 w 7539038"/>
                <a:gd name="connsiteY2" fmla="*/ 1 h 7760495"/>
                <a:gd name="connsiteX3" fmla="*/ 1131094 w 7539038"/>
                <a:gd name="connsiteY3" fmla="*/ 3874294 h 7760495"/>
                <a:gd name="connsiteX4" fmla="*/ 1507332 w 7539038"/>
                <a:gd name="connsiteY4" fmla="*/ 7760494 h 7760495"/>
                <a:gd name="connsiteX5" fmla="*/ 1883569 w 7539038"/>
                <a:gd name="connsiteY5" fmla="*/ 3874294 h 7760495"/>
                <a:gd name="connsiteX6" fmla="*/ 2259807 w 7539038"/>
                <a:gd name="connsiteY6" fmla="*/ 2381 h 7760495"/>
                <a:gd name="connsiteX7" fmla="*/ 2645569 w 7539038"/>
                <a:gd name="connsiteY7" fmla="*/ 3883819 h 7760495"/>
                <a:gd name="connsiteX8" fmla="*/ 3017044 w 7539038"/>
                <a:gd name="connsiteY8" fmla="*/ 7760494 h 7760495"/>
                <a:gd name="connsiteX9" fmla="*/ 3398044 w 7539038"/>
                <a:gd name="connsiteY9" fmla="*/ 3874294 h 7760495"/>
                <a:gd name="connsiteX10" fmla="*/ 3769519 w 7539038"/>
                <a:gd name="connsiteY10" fmla="*/ 2382 h 7760495"/>
                <a:gd name="connsiteX11" fmla="*/ 4150519 w 7539038"/>
                <a:gd name="connsiteY11" fmla="*/ 3883819 h 7760495"/>
                <a:gd name="connsiteX12" fmla="*/ 4526756 w 7539038"/>
                <a:gd name="connsiteY12" fmla="*/ 7760494 h 7760495"/>
                <a:gd name="connsiteX13" fmla="*/ 4902994 w 7539038"/>
                <a:gd name="connsiteY13" fmla="*/ 3883819 h 7760495"/>
                <a:gd name="connsiteX14" fmla="*/ 5276849 w 7539038"/>
                <a:gd name="connsiteY14" fmla="*/ 1 h 7760495"/>
                <a:gd name="connsiteX15" fmla="*/ 5655469 w 7539038"/>
                <a:gd name="connsiteY15" fmla="*/ 3883819 h 7760495"/>
                <a:gd name="connsiteX16" fmla="*/ 6029325 w 7539038"/>
                <a:gd name="connsiteY16" fmla="*/ 7760494 h 7760495"/>
                <a:gd name="connsiteX17" fmla="*/ 6417469 w 7539038"/>
                <a:gd name="connsiteY17" fmla="*/ 3883819 h 7760495"/>
                <a:gd name="connsiteX18" fmla="*/ 6786563 w 7539038"/>
                <a:gd name="connsiteY18" fmla="*/ 2381 h 7760495"/>
                <a:gd name="connsiteX19" fmla="*/ 7160419 w 7539038"/>
                <a:gd name="connsiteY19" fmla="*/ 3883819 h 7760495"/>
                <a:gd name="connsiteX20" fmla="*/ 7539038 w 7539038"/>
                <a:gd name="connsiteY20" fmla="*/ 7758113 h 7760495"/>
                <a:gd name="connsiteX0" fmla="*/ 0 w 7539038"/>
                <a:gd name="connsiteY0" fmla="*/ 7760494 h 7760495"/>
                <a:gd name="connsiteX1" fmla="*/ 378619 w 7539038"/>
                <a:gd name="connsiteY1" fmla="*/ 3883819 h 7760495"/>
                <a:gd name="connsiteX2" fmla="*/ 752476 w 7539038"/>
                <a:gd name="connsiteY2" fmla="*/ 1 h 7760495"/>
                <a:gd name="connsiteX3" fmla="*/ 1131094 w 7539038"/>
                <a:gd name="connsiteY3" fmla="*/ 3874294 h 7760495"/>
                <a:gd name="connsiteX4" fmla="*/ 1507332 w 7539038"/>
                <a:gd name="connsiteY4" fmla="*/ 7760494 h 7760495"/>
                <a:gd name="connsiteX5" fmla="*/ 1883569 w 7539038"/>
                <a:gd name="connsiteY5" fmla="*/ 3874294 h 7760495"/>
                <a:gd name="connsiteX6" fmla="*/ 2259807 w 7539038"/>
                <a:gd name="connsiteY6" fmla="*/ 2381 h 7760495"/>
                <a:gd name="connsiteX7" fmla="*/ 2645569 w 7539038"/>
                <a:gd name="connsiteY7" fmla="*/ 3883819 h 7760495"/>
                <a:gd name="connsiteX8" fmla="*/ 3017044 w 7539038"/>
                <a:gd name="connsiteY8" fmla="*/ 7760494 h 7760495"/>
                <a:gd name="connsiteX9" fmla="*/ 3398044 w 7539038"/>
                <a:gd name="connsiteY9" fmla="*/ 3874294 h 7760495"/>
                <a:gd name="connsiteX10" fmla="*/ 3769519 w 7539038"/>
                <a:gd name="connsiteY10" fmla="*/ 2382 h 7760495"/>
                <a:gd name="connsiteX11" fmla="*/ 4150519 w 7539038"/>
                <a:gd name="connsiteY11" fmla="*/ 3883819 h 7760495"/>
                <a:gd name="connsiteX12" fmla="*/ 4526756 w 7539038"/>
                <a:gd name="connsiteY12" fmla="*/ 7760494 h 7760495"/>
                <a:gd name="connsiteX13" fmla="*/ 4902994 w 7539038"/>
                <a:gd name="connsiteY13" fmla="*/ 3883819 h 7760495"/>
                <a:gd name="connsiteX14" fmla="*/ 5276849 w 7539038"/>
                <a:gd name="connsiteY14" fmla="*/ 1 h 7760495"/>
                <a:gd name="connsiteX15" fmla="*/ 5655469 w 7539038"/>
                <a:gd name="connsiteY15" fmla="*/ 3883819 h 7760495"/>
                <a:gd name="connsiteX16" fmla="*/ 6029325 w 7539038"/>
                <a:gd name="connsiteY16" fmla="*/ 7760494 h 7760495"/>
                <a:gd name="connsiteX17" fmla="*/ 6417469 w 7539038"/>
                <a:gd name="connsiteY17" fmla="*/ 3883819 h 7760495"/>
                <a:gd name="connsiteX18" fmla="*/ 6786563 w 7539038"/>
                <a:gd name="connsiteY18" fmla="*/ 2381 h 7760495"/>
                <a:gd name="connsiteX19" fmla="*/ 7160419 w 7539038"/>
                <a:gd name="connsiteY19" fmla="*/ 3883819 h 7760495"/>
                <a:gd name="connsiteX20" fmla="*/ 7539038 w 7539038"/>
                <a:gd name="connsiteY20" fmla="*/ 7758113 h 7760495"/>
                <a:gd name="connsiteX0" fmla="*/ 0 w 7539038"/>
                <a:gd name="connsiteY0" fmla="*/ 7760494 h 7760495"/>
                <a:gd name="connsiteX1" fmla="*/ 378619 w 7539038"/>
                <a:gd name="connsiteY1" fmla="*/ 3883819 h 7760495"/>
                <a:gd name="connsiteX2" fmla="*/ 752476 w 7539038"/>
                <a:gd name="connsiteY2" fmla="*/ 1 h 7760495"/>
                <a:gd name="connsiteX3" fmla="*/ 1131094 w 7539038"/>
                <a:gd name="connsiteY3" fmla="*/ 3874294 h 7760495"/>
                <a:gd name="connsiteX4" fmla="*/ 1507332 w 7539038"/>
                <a:gd name="connsiteY4" fmla="*/ 7760494 h 7760495"/>
                <a:gd name="connsiteX5" fmla="*/ 1883569 w 7539038"/>
                <a:gd name="connsiteY5" fmla="*/ 3874294 h 7760495"/>
                <a:gd name="connsiteX6" fmla="*/ 2259807 w 7539038"/>
                <a:gd name="connsiteY6" fmla="*/ 2381 h 7760495"/>
                <a:gd name="connsiteX7" fmla="*/ 2645569 w 7539038"/>
                <a:gd name="connsiteY7" fmla="*/ 3883819 h 7760495"/>
                <a:gd name="connsiteX8" fmla="*/ 3017044 w 7539038"/>
                <a:gd name="connsiteY8" fmla="*/ 7760494 h 7760495"/>
                <a:gd name="connsiteX9" fmla="*/ 3398044 w 7539038"/>
                <a:gd name="connsiteY9" fmla="*/ 3874294 h 7760495"/>
                <a:gd name="connsiteX10" fmla="*/ 3769519 w 7539038"/>
                <a:gd name="connsiteY10" fmla="*/ 2382 h 7760495"/>
                <a:gd name="connsiteX11" fmla="*/ 4150519 w 7539038"/>
                <a:gd name="connsiteY11" fmla="*/ 3883819 h 7760495"/>
                <a:gd name="connsiteX12" fmla="*/ 4526756 w 7539038"/>
                <a:gd name="connsiteY12" fmla="*/ 7760494 h 7760495"/>
                <a:gd name="connsiteX13" fmla="*/ 4902994 w 7539038"/>
                <a:gd name="connsiteY13" fmla="*/ 3883819 h 7760495"/>
                <a:gd name="connsiteX14" fmla="*/ 5276849 w 7539038"/>
                <a:gd name="connsiteY14" fmla="*/ 1 h 7760495"/>
                <a:gd name="connsiteX15" fmla="*/ 5655469 w 7539038"/>
                <a:gd name="connsiteY15" fmla="*/ 3883819 h 7760495"/>
                <a:gd name="connsiteX16" fmla="*/ 6029325 w 7539038"/>
                <a:gd name="connsiteY16" fmla="*/ 7760494 h 7760495"/>
                <a:gd name="connsiteX17" fmla="*/ 6417469 w 7539038"/>
                <a:gd name="connsiteY17" fmla="*/ 3883819 h 7760495"/>
                <a:gd name="connsiteX18" fmla="*/ 6786563 w 7539038"/>
                <a:gd name="connsiteY18" fmla="*/ 2381 h 7760495"/>
                <a:gd name="connsiteX19" fmla="*/ 7160419 w 7539038"/>
                <a:gd name="connsiteY19" fmla="*/ 3883819 h 7760495"/>
                <a:gd name="connsiteX20" fmla="*/ 7539038 w 7539038"/>
                <a:gd name="connsiteY20" fmla="*/ 7758113 h 7760495"/>
                <a:gd name="connsiteX0" fmla="*/ 0 w 7539038"/>
                <a:gd name="connsiteY0" fmla="*/ 7760494 h 7760495"/>
                <a:gd name="connsiteX1" fmla="*/ 378619 w 7539038"/>
                <a:gd name="connsiteY1" fmla="*/ 3883819 h 7760495"/>
                <a:gd name="connsiteX2" fmla="*/ 752476 w 7539038"/>
                <a:gd name="connsiteY2" fmla="*/ 1 h 7760495"/>
                <a:gd name="connsiteX3" fmla="*/ 1131094 w 7539038"/>
                <a:gd name="connsiteY3" fmla="*/ 3874294 h 7760495"/>
                <a:gd name="connsiteX4" fmla="*/ 1507332 w 7539038"/>
                <a:gd name="connsiteY4" fmla="*/ 7760494 h 7760495"/>
                <a:gd name="connsiteX5" fmla="*/ 1883569 w 7539038"/>
                <a:gd name="connsiteY5" fmla="*/ 3874294 h 7760495"/>
                <a:gd name="connsiteX6" fmla="*/ 2259807 w 7539038"/>
                <a:gd name="connsiteY6" fmla="*/ 2381 h 7760495"/>
                <a:gd name="connsiteX7" fmla="*/ 2645569 w 7539038"/>
                <a:gd name="connsiteY7" fmla="*/ 3883819 h 7760495"/>
                <a:gd name="connsiteX8" fmla="*/ 3017044 w 7539038"/>
                <a:gd name="connsiteY8" fmla="*/ 7760494 h 7760495"/>
                <a:gd name="connsiteX9" fmla="*/ 3398044 w 7539038"/>
                <a:gd name="connsiteY9" fmla="*/ 3874294 h 7760495"/>
                <a:gd name="connsiteX10" fmla="*/ 3769519 w 7539038"/>
                <a:gd name="connsiteY10" fmla="*/ 2382 h 7760495"/>
                <a:gd name="connsiteX11" fmla="*/ 4150519 w 7539038"/>
                <a:gd name="connsiteY11" fmla="*/ 3883819 h 7760495"/>
                <a:gd name="connsiteX12" fmla="*/ 4526756 w 7539038"/>
                <a:gd name="connsiteY12" fmla="*/ 7760494 h 7760495"/>
                <a:gd name="connsiteX13" fmla="*/ 4902994 w 7539038"/>
                <a:gd name="connsiteY13" fmla="*/ 3883819 h 7760495"/>
                <a:gd name="connsiteX14" fmla="*/ 5276849 w 7539038"/>
                <a:gd name="connsiteY14" fmla="*/ 1 h 7760495"/>
                <a:gd name="connsiteX15" fmla="*/ 5655469 w 7539038"/>
                <a:gd name="connsiteY15" fmla="*/ 3883819 h 7760495"/>
                <a:gd name="connsiteX16" fmla="*/ 6029325 w 7539038"/>
                <a:gd name="connsiteY16" fmla="*/ 7760494 h 7760495"/>
                <a:gd name="connsiteX17" fmla="*/ 6417469 w 7539038"/>
                <a:gd name="connsiteY17" fmla="*/ 3883819 h 7760495"/>
                <a:gd name="connsiteX18" fmla="*/ 6786563 w 7539038"/>
                <a:gd name="connsiteY18" fmla="*/ 2381 h 7760495"/>
                <a:gd name="connsiteX19" fmla="*/ 7160419 w 7539038"/>
                <a:gd name="connsiteY19" fmla="*/ 3883819 h 7760495"/>
                <a:gd name="connsiteX20" fmla="*/ 7539038 w 7539038"/>
                <a:gd name="connsiteY20" fmla="*/ 7758113 h 7760495"/>
                <a:gd name="connsiteX0" fmla="*/ 0 w 7539038"/>
                <a:gd name="connsiteY0" fmla="*/ 7760494 h 7760495"/>
                <a:gd name="connsiteX1" fmla="*/ 378619 w 7539038"/>
                <a:gd name="connsiteY1" fmla="*/ 3883819 h 7760495"/>
                <a:gd name="connsiteX2" fmla="*/ 752476 w 7539038"/>
                <a:gd name="connsiteY2" fmla="*/ 1 h 7760495"/>
                <a:gd name="connsiteX3" fmla="*/ 1131094 w 7539038"/>
                <a:gd name="connsiteY3" fmla="*/ 3874294 h 7760495"/>
                <a:gd name="connsiteX4" fmla="*/ 1507332 w 7539038"/>
                <a:gd name="connsiteY4" fmla="*/ 7760494 h 7760495"/>
                <a:gd name="connsiteX5" fmla="*/ 1883569 w 7539038"/>
                <a:gd name="connsiteY5" fmla="*/ 3874294 h 7760495"/>
                <a:gd name="connsiteX6" fmla="*/ 2259807 w 7539038"/>
                <a:gd name="connsiteY6" fmla="*/ 2381 h 7760495"/>
                <a:gd name="connsiteX7" fmla="*/ 2645569 w 7539038"/>
                <a:gd name="connsiteY7" fmla="*/ 3883819 h 7760495"/>
                <a:gd name="connsiteX8" fmla="*/ 3017044 w 7539038"/>
                <a:gd name="connsiteY8" fmla="*/ 7760494 h 7760495"/>
                <a:gd name="connsiteX9" fmla="*/ 3398044 w 7539038"/>
                <a:gd name="connsiteY9" fmla="*/ 3874294 h 7760495"/>
                <a:gd name="connsiteX10" fmla="*/ 3769519 w 7539038"/>
                <a:gd name="connsiteY10" fmla="*/ 2382 h 7760495"/>
                <a:gd name="connsiteX11" fmla="*/ 4150519 w 7539038"/>
                <a:gd name="connsiteY11" fmla="*/ 3883819 h 7760495"/>
                <a:gd name="connsiteX12" fmla="*/ 4526756 w 7539038"/>
                <a:gd name="connsiteY12" fmla="*/ 7760494 h 7760495"/>
                <a:gd name="connsiteX13" fmla="*/ 4902994 w 7539038"/>
                <a:gd name="connsiteY13" fmla="*/ 3883819 h 7760495"/>
                <a:gd name="connsiteX14" fmla="*/ 5276849 w 7539038"/>
                <a:gd name="connsiteY14" fmla="*/ 1 h 7760495"/>
                <a:gd name="connsiteX15" fmla="*/ 5655469 w 7539038"/>
                <a:gd name="connsiteY15" fmla="*/ 3883819 h 7760495"/>
                <a:gd name="connsiteX16" fmla="*/ 6029325 w 7539038"/>
                <a:gd name="connsiteY16" fmla="*/ 7760494 h 7760495"/>
                <a:gd name="connsiteX17" fmla="*/ 6417469 w 7539038"/>
                <a:gd name="connsiteY17" fmla="*/ 3883819 h 7760495"/>
                <a:gd name="connsiteX18" fmla="*/ 6786563 w 7539038"/>
                <a:gd name="connsiteY18" fmla="*/ 2381 h 7760495"/>
                <a:gd name="connsiteX19" fmla="*/ 7160419 w 7539038"/>
                <a:gd name="connsiteY19" fmla="*/ 3883819 h 7760495"/>
                <a:gd name="connsiteX20" fmla="*/ 7539038 w 7539038"/>
                <a:gd name="connsiteY20" fmla="*/ 7758113 h 7760495"/>
                <a:gd name="connsiteX0" fmla="*/ 0 w 7539038"/>
                <a:gd name="connsiteY0" fmla="*/ 7760494 h 7760495"/>
                <a:gd name="connsiteX1" fmla="*/ 378619 w 7539038"/>
                <a:gd name="connsiteY1" fmla="*/ 3883819 h 7760495"/>
                <a:gd name="connsiteX2" fmla="*/ 752476 w 7539038"/>
                <a:gd name="connsiteY2" fmla="*/ 1 h 7760495"/>
                <a:gd name="connsiteX3" fmla="*/ 1131094 w 7539038"/>
                <a:gd name="connsiteY3" fmla="*/ 3874294 h 7760495"/>
                <a:gd name="connsiteX4" fmla="*/ 1507332 w 7539038"/>
                <a:gd name="connsiteY4" fmla="*/ 7760494 h 7760495"/>
                <a:gd name="connsiteX5" fmla="*/ 1883569 w 7539038"/>
                <a:gd name="connsiteY5" fmla="*/ 3874294 h 7760495"/>
                <a:gd name="connsiteX6" fmla="*/ 2259807 w 7539038"/>
                <a:gd name="connsiteY6" fmla="*/ 2381 h 7760495"/>
                <a:gd name="connsiteX7" fmla="*/ 2645569 w 7539038"/>
                <a:gd name="connsiteY7" fmla="*/ 3883819 h 7760495"/>
                <a:gd name="connsiteX8" fmla="*/ 3017044 w 7539038"/>
                <a:gd name="connsiteY8" fmla="*/ 7760494 h 7760495"/>
                <a:gd name="connsiteX9" fmla="*/ 3398044 w 7539038"/>
                <a:gd name="connsiteY9" fmla="*/ 3874294 h 7760495"/>
                <a:gd name="connsiteX10" fmla="*/ 3769519 w 7539038"/>
                <a:gd name="connsiteY10" fmla="*/ 2382 h 7760495"/>
                <a:gd name="connsiteX11" fmla="*/ 4150519 w 7539038"/>
                <a:gd name="connsiteY11" fmla="*/ 3883819 h 7760495"/>
                <a:gd name="connsiteX12" fmla="*/ 4526756 w 7539038"/>
                <a:gd name="connsiteY12" fmla="*/ 7760494 h 7760495"/>
                <a:gd name="connsiteX13" fmla="*/ 4902994 w 7539038"/>
                <a:gd name="connsiteY13" fmla="*/ 3883819 h 7760495"/>
                <a:gd name="connsiteX14" fmla="*/ 5276849 w 7539038"/>
                <a:gd name="connsiteY14" fmla="*/ 1 h 7760495"/>
                <a:gd name="connsiteX15" fmla="*/ 5655469 w 7539038"/>
                <a:gd name="connsiteY15" fmla="*/ 3883819 h 7760495"/>
                <a:gd name="connsiteX16" fmla="*/ 6029325 w 7539038"/>
                <a:gd name="connsiteY16" fmla="*/ 7760494 h 7760495"/>
                <a:gd name="connsiteX17" fmla="*/ 6417469 w 7539038"/>
                <a:gd name="connsiteY17" fmla="*/ 3883819 h 7760495"/>
                <a:gd name="connsiteX18" fmla="*/ 6786563 w 7539038"/>
                <a:gd name="connsiteY18" fmla="*/ 2381 h 7760495"/>
                <a:gd name="connsiteX19" fmla="*/ 7160419 w 7539038"/>
                <a:gd name="connsiteY19" fmla="*/ 3883819 h 7760495"/>
                <a:gd name="connsiteX20" fmla="*/ 7539038 w 7539038"/>
                <a:gd name="connsiteY20" fmla="*/ 7758113 h 7760495"/>
                <a:gd name="connsiteX0" fmla="*/ 0 w 7539038"/>
                <a:gd name="connsiteY0" fmla="*/ 7760494 h 7760495"/>
                <a:gd name="connsiteX1" fmla="*/ 378619 w 7539038"/>
                <a:gd name="connsiteY1" fmla="*/ 3883819 h 7760495"/>
                <a:gd name="connsiteX2" fmla="*/ 752476 w 7539038"/>
                <a:gd name="connsiteY2" fmla="*/ 1 h 7760495"/>
                <a:gd name="connsiteX3" fmla="*/ 1131094 w 7539038"/>
                <a:gd name="connsiteY3" fmla="*/ 3874294 h 7760495"/>
                <a:gd name="connsiteX4" fmla="*/ 1507332 w 7539038"/>
                <a:gd name="connsiteY4" fmla="*/ 7760494 h 7760495"/>
                <a:gd name="connsiteX5" fmla="*/ 1883569 w 7539038"/>
                <a:gd name="connsiteY5" fmla="*/ 3874294 h 7760495"/>
                <a:gd name="connsiteX6" fmla="*/ 2259807 w 7539038"/>
                <a:gd name="connsiteY6" fmla="*/ 2381 h 7760495"/>
                <a:gd name="connsiteX7" fmla="*/ 2645569 w 7539038"/>
                <a:gd name="connsiteY7" fmla="*/ 3883819 h 7760495"/>
                <a:gd name="connsiteX8" fmla="*/ 3017044 w 7539038"/>
                <a:gd name="connsiteY8" fmla="*/ 7760494 h 7760495"/>
                <a:gd name="connsiteX9" fmla="*/ 3398044 w 7539038"/>
                <a:gd name="connsiteY9" fmla="*/ 3874294 h 7760495"/>
                <a:gd name="connsiteX10" fmla="*/ 3769519 w 7539038"/>
                <a:gd name="connsiteY10" fmla="*/ 2382 h 7760495"/>
                <a:gd name="connsiteX11" fmla="*/ 4150519 w 7539038"/>
                <a:gd name="connsiteY11" fmla="*/ 3883819 h 7760495"/>
                <a:gd name="connsiteX12" fmla="*/ 4526756 w 7539038"/>
                <a:gd name="connsiteY12" fmla="*/ 7760494 h 7760495"/>
                <a:gd name="connsiteX13" fmla="*/ 4902994 w 7539038"/>
                <a:gd name="connsiteY13" fmla="*/ 3883819 h 7760495"/>
                <a:gd name="connsiteX14" fmla="*/ 5276849 w 7539038"/>
                <a:gd name="connsiteY14" fmla="*/ 1 h 7760495"/>
                <a:gd name="connsiteX15" fmla="*/ 5655469 w 7539038"/>
                <a:gd name="connsiteY15" fmla="*/ 3883819 h 7760495"/>
                <a:gd name="connsiteX16" fmla="*/ 6029325 w 7539038"/>
                <a:gd name="connsiteY16" fmla="*/ 7760494 h 7760495"/>
                <a:gd name="connsiteX17" fmla="*/ 6417469 w 7539038"/>
                <a:gd name="connsiteY17" fmla="*/ 3883819 h 7760495"/>
                <a:gd name="connsiteX18" fmla="*/ 6786563 w 7539038"/>
                <a:gd name="connsiteY18" fmla="*/ 2381 h 7760495"/>
                <a:gd name="connsiteX19" fmla="*/ 7160419 w 7539038"/>
                <a:gd name="connsiteY19" fmla="*/ 3883819 h 7760495"/>
                <a:gd name="connsiteX20" fmla="*/ 7539038 w 7539038"/>
                <a:gd name="connsiteY20" fmla="*/ 7758113 h 7760495"/>
                <a:gd name="connsiteX0" fmla="*/ 0 w 7539038"/>
                <a:gd name="connsiteY0" fmla="*/ 7760494 h 7760495"/>
                <a:gd name="connsiteX1" fmla="*/ 378619 w 7539038"/>
                <a:gd name="connsiteY1" fmla="*/ 3883819 h 7760495"/>
                <a:gd name="connsiteX2" fmla="*/ 752476 w 7539038"/>
                <a:gd name="connsiteY2" fmla="*/ 1 h 7760495"/>
                <a:gd name="connsiteX3" fmla="*/ 1131094 w 7539038"/>
                <a:gd name="connsiteY3" fmla="*/ 3874294 h 7760495"/>
                <a:gd name="connsiteX4" fmla="*/ 1507332 w 7539038"/>
                <a:gd name="connsiteY4" fmla="*/ 7760494 h 7760495"/>
                <a:gd name="connsiteX5" fmla="*/ 1883569 w 7539038"/>
                <a:gd name="connsiteY5" fmla="*/ 3874294 h 7760495"/>
                <a:gd name="connsiteX6" fmla="*/ 2259807 w 7539038"/>
                <a:gd name="connsiteY6" fmla="*/ 2381 h 7760495"/>
                <a:gd name="connsiteX7" fmla="*/ 2645569 w 7539038"/>
                <a:gd name="connsiteY7" fmla="*/ 3883819 h 7760495"/>
                <a:gd name="connsiteX8" fmla="*/ 3017044 w 7539038"/>
                <a:gd name="connsiteY8" fmla="*/ 7760494 h 7760495"/>
                <a:gd name="connsiteX9" fmla="*/ 3398044 w 7539038"/>
                <a:gd name="connsiteY9" fmla="*/ 3874294 h 7760495"/>
                <a:gd name="connsiteX10" fmla="*/ 3769519 w 7539038"/>
                <a:gd name="connsiteY10" fmla="*/ 2382 h 7760495"/>
                <a:gd name="connsiteX11" fmla="*/ 4150519 w 7539038"/>
                <a:gd name="connsiteY11" fmla="*/ 3883819 h 7760495"/>
                <a:gd name="connsiteX12" fmla="*/ 4526756 w 7539038"/>
                <a:gd name="connsiteY12" fmla="*/ 7760494 h 7760495"/>
                <a:gd name="connsiteX13" fmla="*/ 4902994 w 7539038"/>
                <a:gd name="connsiteY13" fmla="*/ 3883819 h 7760495"/>
                <a:gd name="connsiteX14" fmla="*/ 5276849 w 7539038"/>
                <a:gd name="connsiteY14" fmla="*/ 1 h 7760495"/>
                <a:gd name="connsiteX15" fmla="*/ 5655469 w 7539038"/>
                <a:gd name="connsiteY15" fmla="*/ 3883819 h 7760495"/>
                <a:gd name="connsiteX16" fmla="*/ 6029325 w 7539038"/>
                <a:gd name="connsiteY16" fmla="*/ 7760494 h 7760495"/>
                <a:gd name="connsiteX17" fmla="*/ 6417469 w 7539038"/>
                <a:gd name="connsiteY17" fmla="*/ 3883819 h 7760495"/>
                <a:gd name="connsiteX18" fmla="*/ 6786563 w 7539038"/>
                <a:gd name="connsiteY18" fmla="*/ 2381 h 7760495"/>
                <a:gd name="connsiteX19" fmla="*/ 7160419 w 7539038"/>
                <a:gd name="connsiteY19" fmla="*/ 3883819 h 7760495"/>
                <a:gd name="connsiteX20" fmla="*/ 7539038 w 7539038"/>
                <a:gd name="connsiteY20" fmla="*/ 7758113 h 7760495"/>
                <a:gd name="connsiteX0" fmla="*/ 0 w 7539038"/>
                <a:gd name="connsiteY0" fmla="*/ 7760494 h 7760495"/>
                <a:gd name="connsiteX1" fmla="*/ 378619 w 7539038"/>
                <a:gd name="connsiteY1" fmla="*/ 3883819 h 7760495"/>
                <a:gd name="connsiteX2" fmla="*/ 752476 w 7539038"/>
                <a:gd name="connsiteY2" fmla="*/ 1 h 7760495"/>
                <a:gd name="connsiteX3" fmla="*/ 1131094 w 7539038"/>
                <a:gd name="connsiteY3" fmla="*/ 3874294 h 7760495"/>
                <a:gd name="connsiteX4" fmla="*/ 1507332 w 7539038"/>
                <a:gd name="connsiteY4" fmla="*/ 7760494 h 7760495"/>
                <a:gd name="connsiteX5" fmla="*/ 1883569 w 7539038"/>
                <a:gd name="connsiteY5" fmla="*/ 3874294 h 7760495"/>
                <a:gd name="connsiteX6" fmla="*/ 2259807 w 7539038"/>
                <a:gd name="connsiteY6" fmla="*/ 2381 h 7760495"/>
                <a:gd name="connsiteX7" fmla="*/ 2645569 w 7539038"/>
                <a:gd name="connsiteY7" fmla="*/ 3883819 h 7760495"/>
                <a:gd name="connsiteX8" fmla="*/ 3017044 w 7539038"/>
                <a:gd name="connsiteY8" fmla="*/ 7760494 h 7760495"/>
                <a:gd name="connsiteX9" fmla="*/ 3398044 w 7539038"/>
                <a:gd name="connsiteY9" fmla="*/ 3874294 h 7760495"/>
                <a:gd name="connsiteX10" fmla="*/ 3769519 w 7539038"/>
                <a:gd name="connsiteY10" fmla="*/ 2382 h 7760495"/>
                <a:gd name="connsiteX11" fmla="*/ 4150519 w 7539038"/>
                <a:gd name="connsiteY11" fmla="*/ 3883819 h 7760495"/>
                <a:gd name="connsiteX12" fmla="*/ 4526756 w 7539038"/>
                <a:gd name="connsiteY12" fmla="*/ 7760494 h 7760495"/>
                <a:gd name="connsiteX13" fmla="*/ 4902994 w 7539038"/>
                <a:gd name="connsiteY13" fmla="*/ 3883819 h 7760495"/>
                <a:gd name="connsiteX14" fmla="*/ 5276849 w 7539038"/>
                <a:gd name="connsiteY14" fmla="*/ 1 h 7760495"/>
                <a:gd name="connsiteX15" fmla="*/ 5655469 w 7539038"/>
                <a:gd name="connsiteY15" fmla="*/ 3883819 h 7760495"/>
                <a:gd name="connsiteX16" fmla="*/ 6029325 w 7539038"/>
                <a:gd name="connsiteY16" fmla="*/ 7760494 h 7760495"/>
                <a:gd name="connsiteX17" fmla="*/ 6417469 w 7539038"/>
                <a:gd name="connsiteY17" fmla="*/ 3883819 h 7760495"/>
                <a:gd name="connsiteX18" fmla="*/ 6786563 w 7539038"/>
                <a:gd name="connsiteY18" fmla="*/ 2381 h 7760495"/>
                <a:gd name="connsiteX19" fmla="*/ 7160419 w 7539038"/>
                <a:gd name="connsiteY19" fmla="*/ 3883819 h 7760495"/>
                <a:gd name="connsiteX20" fmla="*/ 7539038 w 7539038"/>
                <a:gd name="connsiteY20" fmla="*/ 7758113 h 77604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7539038" h="7760495">
                  <a:moveTo>
                    <a:pt x="0" y="7760494"/>
                  </a:moveTo>
                  <a:cubicBezTo>
                    <a:pt x="190500" y="7758906"/>
                    <a:pt x="377031" y="3874231"/>
                    <a:pt x="378619" y="3883819"/>
                  </a:cubicBezTo>
                  <a:cubicBezTo>
                    <a:pt x="380207" y="3893407"/>
                    <a:pt x="562770" y="-793"/>
                    <a:pt x="752476" y="1"/>
                  </a:cubicBezTo>
                  <a:cubicBezTo>
                    <a:pt x="942182" y="795"/>
                    <a:pt x="1119468" y="3745568"/>
                    <a:pt x="1131094" y="3874294"/>
                  </a:cubicBezTo>
                  <a:cubicBezTo>
                    <a:pt x="1136420" y="3933265"/>
                    <a:pt x="1317626" y="7758112"/>
                    <a:pt x="1507332" y="7760494"/>
                  </a:cubicBezTo>
                  <a:cubicBezTo>
                    <a:pt x="1697038" y="7762876"/>
                    <a:pt x="1875632" y="3967176"/>
                    <a:pt x="1883569" y="3874294"/>
                  </a:cubicBezTo>
                  <a:cubicBezTo>
                    <a:pt x="1891506" y="3781412"/>
                    <a:pt x="2068513" y="3175"/>
                    <a:pt x="2259807" y="2381"/>
                  </a:cubicBezTo>
                  <a:cubicBezTo>
                    <a:pt x="2451101" y="1587"/>
                    <a:pt x="2640013" y="3825221"/>
                    <a:pt x="2645569" y="3883819"/>
                  </a:cubicBezTo>
                  <a:cubicBezTo>
                    <a:pt x="2651125" y="3942417"/>
                    <a:pt x="2827338" y="7762081"/>
                    <a:pt x="3017044" y="7760494"/>
                  </a:cubicBezTo>
                  <a:cubicBezTo>
                    <a:pt x="3206750" y="7758907"/>
                    <a:pt x="3390107" y="3967176"/>
                    <a:pt x="3398044" y="3874294"/>
                  </a:cubicBezTo>
                  <a:cubicBezTo>
                    <a:pt x="3405981" y="3781412"/>
                    <a:pt x="3575050" y="795"/>
                    <a:pt x="3769519" y="2382"/>
                  </a:cubicBezTo>
                  <a:cubicBezTo>
                    <a:pt x="3963988" y="3969"/>
                    <a:pt x="4141788" y="3722352"/>
                    <a:pt x="4150519" y="3883819"/>
                  </a:cubicBezTo>
                  <a:cubicBezTo>
                    <a:pt x="4159250" y="4045286"/>
                    <a:pt x="4337844" y="7760494"/>
                    <a:pt x="4526756" y="7760494"/>
                  </a:cubicBezTo>
                  <a:cubicBezTo>
                    <a:pt x="4715668" y="7760494"/>
                    <a:pt x="4893360" y="4083161"/>
                    <a:pt x="4902994" y="3883819"/>
                  </a:cubicBezTo>
                  <a:cubicBezTo>
                    <a:pt x="4910825" y="3721794"/>
                    <a:pt x="5087143" y="1"/>
                    <a:pt x="5276849" y="1"/>
                  </a:cubicBezTo>
                  <a:cubicBezTo>
                    <a:pt x="5466555" y="1"/>
                    <a:pt x="5647531" y="3790543"/>
                    <a:pt x="5655469" y="3883819"/>
                  </a:cubicBezTo>
                  <a:cubicBezTo>
                    <a:pt x="5663407" y="3977095"/>
                    <a:pt x="5842794" y="7760494"/>
                    <a:pt x="6029325" y="7760494"/>
                  </a:cubicBezTo>
                  <a:cubicBezTo>
                    <a:pt x="6215856" y="7760494"/>
                    <a:pt x="6411913" y="3976700"/>
                    <a:pt x="6417469" y="3883819"/>
                  </a:cubicBezTo>
                  <a:cubicBezTo>
                    <a:pt x="6423025" y="3790938"/>
                    <a:pt x="6593682" y="0"/>
                    <a:pt x="6786563" y="2381"/>
                  </a:cubicBezTo>
                  <a:cubicBezTo>
                    <a:pt x="6979444" y="4762"/>
                    <a:pt x="7152482" y="3757041"/>
                    <a:pt x="7160419" y="3883819"/>
                  </a:cubicBezTo>
                  <a:cubicBezTo>
                    <a:pt x="7168356" y="4010597"/>
                    <a:pt x="7336632" y="7761288"/>
                    <a:pt x="7539038" y="7758113"/>
                  </a:cubicBezTo>
                </a:path>
              </a:pathLst>
            </a:cu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38" name="Table 37">
            <a:extLst>
              <a:ext uri="{FF2B5EF4-FFF2-40B4-BE49-F238E27FC236}">
                <a16:creationId xmlns:a16="http://schemas.microsoft.com/office/drawing/2014/main" id="{5C41D316-DE64-4241-B71E-B743A2D75AB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4586534"/>
              </p:ext>
            </p:extLst>
          </p:nvPr>
        </p:nvGraphicFramePr>
        <p:xfrm>
          <a:off x="314325" y="1530349"/>
          <a:ext cx="9429750" cy="97155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14325">
                  <a:extLst>
                    <a:ext uri="{9D8B030D-6E8A-4147-A177-3AD203B41FA5}">
                      <a16:colId xmlns:a16="http://schemas.microsoft.com/office/drawing/2014/main" val="3502653018"/>
                    </a:ext>
                  </a:extLst>
                </a:gridCol>
                <a:gridCol w="314325">
                  <a:extLst>
                    <a:ext uri="{9D8B030D-6E8A-4147-A177-3AD203B41FA5}">
                      <a16:colId xmlns:a16="http://schemas.microsoft.com/office/drawing/2014/main" val="90100051"/>
                    </a:ext>
                  </a:extLst>
                </a:gridCol>
                <a:gridCol w="314325">
                  <a:extLst>
                    <a:ext uri="{9D8B030D-6E8A-4147-A177-3AD203B41FA5}">
                      <a16:colId xmlns:a16="http://schemas.microsoft.com/office/drawing/2014/main" val="1438414595"/>
                    </a:ext>
                  </a:extLst>
                </a:gridCol>
                <a:gridCol w="314325">
                  <a:extLst>
                    <a:ext uri="{9D8B030D-6E8A-4147-A177-3AD203B41FA5}">
                      <a16:colId xmlns:a16="http://schemas.microsoft.com/office/drawing/2014/main" val="870183745"/>
                    </a:ext>
                  </a:extLst>
                </a:gridCol>
                <a:gridCol w="314325">
                  <a:extLst>
                    <a:ext uri="{9D8B030D-6E8A-4147-A177-3AD203B41FA5}">
                      <a16:colId xmlns:a16="http://schemas.microsoft.com/office/drawing/2014/main" val="198679747"/>
                    </a:ext>
                  </a:extLst>
                </a:gridCol>
                <a:gridCol w="314325">
                  <a:extLst>
                    <a:ext uri="{9D8B030D-6E8A-4147-A177-3AD203B41FA5}">
                      <a16:colId xmlns:a16="http://schemas.microsoft.com/office/drawing/2014/main" val="3938122052"/>
                    </a:ext>
                  </a:extLst>
                </a:gridCol>
                <a:gridCol w="314325">
                  <a:extLst>
                    <a:ext uri="{9D8B030D-6E8A-4147-A177-3AD203B41FA5}">
                      <a16:colId xmlns:a16="http://schemas.microsoft.com/office/drawing/2014/main" val="2188539323"/>
                    </a:ext>
                  </a:extLst>
                </a:gridCol>
                <a:gridCol w="314325">
                  <a:extLst>
                    <a:ext uri="{9D8B030D-6E8A-4147-A177-3AD203B41FA5}">
                      <a16:colId xmlns:a16="http://schemas.microsoft.com/office/drawing/2014/main" val="845838213"/>
                    </a:ext>
                  </a:extLst>
                </a:gridCol>
                <a:gridCol w="314325">
                  <a:extLst>
                    <a:ext uri="{9D8B030D-6E8A-4147-A177-3AD203B41FA5}">
                      <a16:colId xmlns:a16="http://schemas.microsoft.com/office/drawing/2014/main" val="1745021468"/>
                    </a:ext>
                  </a:extLst>
                </a:gridCol>
                <a:gridCol w="314325">
                  <a:extLst>
                    <a:ext uri="{9D8B030D-6E8A-4147-A177-3AD203B41FA5}">
                      <a16:colId xmlns:a16="http://schemas.microsoft.com/office/drawing/2014/main" val="476712896"/>
                    </a:ext>
                  </a:extLst>
                </a:gridCol>
                <a:gridCol w="314325">
                  <a:extLst>
                    <a:ext uri="{9D8B030D-6E8A-4147-A177-3AD203B41FA5}">
                      <a16:colId xmlns:a16="http://schemas.microsoft.com/office/drawing/2014/main" val="2904834172"/>
                    </a:ext>
                  </a:extLst>
                </a:gridCol>
                <a:gridCol w="314325">
                  <a:extLst>
                    <a:ext uri="{9D8B030D-6E8A-4147-A177-3AD203B41FA5}">
                      <a16:colId xmlns:a16="http://schemas.microsoft.com/office/drawing/2014/main" val="2482996956"/>
                    </a:ext>
                  </a:extLst>
                </a:gridCol>
                <a:gridCol w="314325">
                  <a:extLst>
                    <a:ext uri="{9D8B030D-6E8A-4147-A177-3AD203B41FA5}">
                      <a16:colId xmlns:a16="http://schemas.microsoft.com/office/drawing/2014/main" val="1717898706"/>
                    </a:ext>
                  </a:extLst>
                </a:gridCol>
                <a:gridCol w="314325">
                  <a:extLst>
                    <a:ext uri="{9D8B030D-6E8A-4147-A177-3AD203B41FA5}">
                      <a16:colId xmlns:a16="http://schemas.microsoft.com/office/drawing/2014/main" val="310168753"/>
                    </a:ext>
                  </a:extLst>
                </a:gridCol>
                <a:gridCol w="314325">
                  <a:extLst>
                    <a:ext uri="{9D8B030D-6E8A-4147-A177-3AD203B41FA5}">
                      <a16:colId xmlns:a16="http://schemas.microsoft.com/office/drawing/2014/main" val="1057784842"/>
                    </a:ext>
                  </a:extLst>
                </a:gridCol>
                <a:gridCol w="314325">
                  <a:extLst>
                    <a:ext uri="{9D8B030D-6E8A-4147-A177-3AD203B41FA5}">
                      <a16:colId xmlns:a16="http://schemas.microsoft.com/office/drawing/2014/main" val="3343386907"/>
                    </a:ext>
                  </a:extLst>
                </a:gridCol>
                <a:gridCol w="314325">
                  <a:extLst>
                    <a:ext uri="{9D8B030D-6E8A-4147-A177-3AD203B41FA5}">
                      <a16:colId xmlns:a16="http://schemas.microsoft.com/office/drawing/2014/main" val="837717227"/>
                    </a:ext>
                  </a:extLst>
                </a:gridCol>
                <a:gridCol w="314325">
                  <a:extLst>
                    <a:ext uri="{9D8B030D-6E8A-4147-A177-3AD203B41FA5}">
                      <a16:colId xmlns:a16="http://schemas.microsoft.com/office/drawing/2014/main" val="2637464530"/>
                    </a:ext>
                  </a:extLst>
                </a:gridCol>
                <a:gridCol w="314325">
                  <a:extLst>
                    <a:ext uri="{9D8B030D-6E8A-4147-A177-3AD203B41FA5}">
                      <a16:colId xmlns:a16="http://schemas.microsoft.com/office/drawing/2014/main" val="371532178"/>
                    </a:ext>
                  </a:extLst>
                </a:gridCol>
                <a:gridCol w="314325">
                  <a:extLst>
                    <a:ext uri="{9D8B030D-6E8A-4147-A177-3AD203B41FA5}">
                      <a16:colId xmlns:a16="http://schemas.microsoft.com/office/drawing/2014/main" val="2691074815"/>
                    </a:ext>
                  </a:extLst>
                </a:gridCol>
                <a:gridCol w="314325">
                  <a:extLst>
                    <a:ext uri="{9D8B030D-6E8A-4147-A177-3AD203B41FA5}">
                      <a16:colId xmlns:a16="http://schemas.microsoft.com/office/drawing/2014/main" val="649643574"/>
                    </a:ext>
                  </a:extLst>
                </a:gridCol>
                <a:gridCol w="314325">
                  <a:extLst>
                    <a:ext uri="{9D8B030D-6E8A-4147-A177-3AD203B41FA5}">
                      <a16:colId xmlns:a16="http://schemas.microsoft.com/office/drawing/2014/main" val="109219811"/>
                    </a:ext>
                  </a:extLst>
                </a:gridCol>
                <a:gridCol w="314325">
                  <a:extLst>
                    <a:ext uri="{9D8B030D-6E8A-4147-A177-3AD203B41FA5}">
                      <a16:colId xmlns:a16="http://schemas.microsoft.com/office/drawing/2014/main" val="1914501976"/>
                    </a:ext>
                  </a:extLst>
                </a:gridCol>
                <a:gridCol w="314325">
                  <a:extLst>
                    <a:ext uri="{9D8B030D-6E8A-4147-A177-3AD203B41FA5}">
                      <a16:colId xmlns:a16="http://schemas.microsoft.com/office/drawing/2014/main" val="565268641"/>
                    </a:ext>
                  </a:extLst>
                </a:gridCol>
                <a:gridCol w="314325">
                  <a:extLst>
                    <a:ext uri="{9D8B030D-6E8A-4147-A177-3AD203B41FA5}">
                      <a16:colId xmlns:a16="http://schemas.microsoft.com/office/drawing/2014/main" val="1650865603"/>
                    </a:ext>
                  </a:extLst>
                </a:gridCol>
                <a:gridCol w="314325">
                  <a:extLst>
                    <a:ext uri="{9D8B030D-6E8A-4147-A177-3AD203B41FA5}">
                      <a16:colId xmlns:a16="http://schemas.microsoft.com/office/drawing/2014/main" val="1831002704"/>
                    </a:ext>
                  </a:extLst>
                </a:gridCol>
                <a:gridCol w="314325">
                  <a:extLst>
                    <a:ext uri="{9D8B030D-6E8A-4147-A177-3AD203B41FA5}">
                      <a16:colId xmlns:a16="http://schemas.microsoft.com/office/drawing/2014/main" val="2652569260"/>
                    </a:ext>
                  </a:extLst>
                </a:gridCol>
                <a:gridCol w="314325">
                  <a:extLst>
                    <a:ext uri="{9D8B030D-6E8A-4147-A177-3AD203B41FA5}">
                      <a16:colId xmlns:a16="http://schemas.microsoft.com/office/drawing/2014/main" val="1235025842"/>
                    </a:ext>
                  </a:extLst>
                </a:gridCol>
                <a:gridCol w="314325">
                  <a:extLst>
                    <a:ext uri="{9D8B030D-6E8A-4147-A177-3AD203B41FA5}">
                      <a16:colId xmlns:a16="http://schemas.microsoft.com/office/drawing/2014/main" val="3046517509"/>
                    </a:ext>
                  </a:extLst>
                </a:gridCol>
                <a:gridCol w="314325">
                  <a:extLst>
                    <a:ext uri="{9D8B030D-6E8A-4147-A177-3AD203B41FA5}">
                      <a16:colId xmlns:a16="http://schemas.microsoft.com/office/drawing/2014/main" val="2778240287"/>
                    </a:ext>
                  </a:extLst>
                </a:gridCol>
              </a:tblGrid>
              <a:tr h="485776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874996362"/>
                  </a:ext>
                </a:extLst>
              </a:tr>
              <a:tr h="485776"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577058218"/>
                  </a:ext>
                </a:extLst>
              </a:tr>
            </a:tbl>
          </a:graphicData>
        </a:graphic>
      </p:graphicFrame>
      <p:grpSp>
        <p:nvGrpSpPr>
          <p:cNvPr id="39" name="Group 38">
            <a:extLst>
              <a:ext uri="{FF2B5EF4-FFF2-40B4-BE49-F238E27FC236}">
                <a16:creationId xmlns:a16="http://schemas.microsoft.com/office/drawing/2014/main" id="{F4114519-FEE7-4CC0-87C0-902CD446AAAC}"/>
              </a:ext>
            </a:extLst>
          </p:cNvPr>
          <p:cNvGrpSpPr/>
          <p:nvPr/>
        </p:nvGrpSpPr>
        <p:grpSpPr>
          <a:xfrm>
            <a:off x="314325" y="1673224"/>
            <a:ext cx="9429750" cy="685800"/>
            <a:chOff x="116323" y="3102520"/>
            <a:chExt cx="3730767" cy="718573"/>
          </a:xfrm>
        </p:grpSpPr>
        <p:grpSp>
          <p:nvGrpSpPr>
            <p:cNvPr id="40" name="Group 39">
              <a:extLst>
                <a:ext uri="{FF2B5EF4-FFF2-40B4-BE49-F238E27FC236}">
                  <a16:creationId xmlns:a16="http://schemas.microsoft.com/office/drawing/2014/main" id="{90DF9821-EE36-4F14-A07D-7C7E52D9D1D6}"/>
                </a:ext>
              </a:extLst>
            </p:cNvPr>
            <p:cNvGrpSpPr/>
            <p:nvPr/>
          </p:nvGrpSpPr>
          <p:grpSpPr>
            <a:xfrm>
              <a:off x="116323" y="3102520"/>
              <a:ext cx="2487177" cy="718573"/>
              <a:chOff x="116323" y="3102520"/>
              <a:chExt cx="7539754" cy="718573"/>
            </a:xfrm>
          </p:grpSpPr>
          <p:sp>
            <p:nvSpPr>
              <p:cNvPr id="42" name="Freeform: Shape 41">
                <a:extLst>
                  <a:ext uri="{FF2B5EF4-FFF2-40B4-BE49-F238E27FC236}">
                    <a16:creationId xmlns:a16="http://schemas.microsoft.com/office/drawing/2014/main" id="{930DAD0F-0E3A-4E30-89CC-E50690CA1B7C}"/>
                  </a:ext>
                </a:extLst>
              </p:cNvPr>
              <p:cNvSpPr/>
              <p:nvPr/>
            </p:nvSpPr>
            <p:spPr>
              <a:xfrm>
                <a:off x="116323" y="3102520"/>
                <a:ext cx="3769877" cy="718573"/>
              </a:xfrm>
              <a:custGeom>
                <a:avLst/>
                <a:gdLst>
                  <a:gd name="connsiteX0" fmla="*/ 0 w 7562850"/>
                  <a:gd name="connsiteY0" fmla="*/ 7762875 h 7762875"/>
                  <a:gd name="connsiteX1" fmla="*/ 390525 w 7562850"/>
                  <a:gd name="connsiteY1" fmla="*/ 3886200 h 7762875"/>
                  <a:gd name="connsiteX2" fmla="*/ 762000 w 7562850"/>
                  <a:gd name="connsiteY2" fmla="*/ 0 h 7762875"/>
                  <a:gd name="connsiteX3" fmla="*/ 1143000 w 7562850"/>
                  <a:gd name="connsiteY3" fmla="*/ 3876675 h 7762875"/>
                  <a:gd name="connsiteX4" fmla="*/ 1524000 w 7562850"/>
                  <a:gd name="connsiteY4" fmla="*/ 7753350 h 7762875"/>
                  <a:gd name="connsiteX5" fmla="*/ 1895475 w 7562850"/>
                  <a:gd name="connsiteY5" fmla="*/ 3876675 h 7762875"/>
                  <a:gd name="connsiteX6" fmla="*/ 2276475 w 7562850"/>
                  <a:gd name="connsiteY6" fmla="*/ 0 h 7762875"/>
                  <a:gd name="connsiteX7" fmla="*/ 2657475 w 7562850"/>
                  <a:gd name="connsiteY7" fmla="*/ 3886200 h 7762875"/>
                  <a:gd name="connsiteX8" fmla="*/ 3028950 w 7562850"/>
                  <a:gd name="connsiteY8" fmla="*/ 7762875 h 7762875"/>
                  <a:gd name="connsiteX9" fmla="*/ 3409950 w 7562850"/>
                  <a:gd name="connsiteY9" fmla="*/ 3876675 h 7762875"/>
                  <a:gd name="connsiteX10" fmla="*/ 3781425 w 7562850"/>
                  <a:gd name="connsiteY10" fmla="*/ 9525 h 7762875"/>
                  <a:gd name="connsiteX11" fmla="*/ 4162425 w 7562850"/>
                  <a:gd name="connsiteY11" fmla="*/ 3886200 h 7762875"/>
                  <a:gd name="connsiteX12" fmla="*/ 4533900 w 7562850"/>
                  <a:gd name="connsiteY12" fmla="*/ 7762875 h 7762875"/>
                  <a:gd name="connsiteX13" fmla="*/ 4914900 w 7562850"/>
                  <a:gd name="connsiteY13" fmla="*/ 3886200 h 7762875"/>
                  <a:gd name="connsiteX14" fmla="*/ 5295900 w 7562850"/>
                  <a:gd name="connsiteY14" fmla="*/ 9525 h 7762875"/>
                  <a:gd name="connsiteX15" fmla="*/ 5667375 w 7562850"/>
                  <a:gd name="connsiteY15" fmla="*/ 3886200 h 7762875"/>
                  <a:gd name="connsiteX16" fmla="*/ 6048375 w 7562850"/>
                  <a:gd name="connsiteY16" fmla="*/ 7762875 h 7762875"/>
                  <a:gd name="connsiteX17" fmla="*/ 6429375 w 7562850"/>
                  <a:gd name="connsiteY17" fmla="*/ 3886200 h 7762875"/>
                  <a:gd name="connsiteX18" fmla="*/ 6810375 w 7562850"/>
                  <a:gd name="connsiteY18" fmla="*/ 0 h 7762875"/>
                  <a:gd name="connsiteX19" fmla="*/ 7172325 w 7562850"/>
                  <a:gd name="connsiteY19" fmla="*/ 3886200 h 7762875"/>
                  <a:gd name="connsiteX20" fmla="*/ 7562850 w 7562850"/>
                  <a:gd name="connsiteY20" fmla="*/ 7762875 h 7762875"/>
                  <a:gd name="connsiteX0" fmla="*/ 0 w 7562850"/>
                  <a:gd name="connsiteY0" fmla="*/ 7762875 h 7762875"/>
                  <a:gd name="connsiteX1" fmla="*/ 390525 w 7562850"/>
                  <a:gd name="connsiteY1" fmla="*/ 3886200 h 7762875"/>
                  <a:gd name="connsiteX2" fmla="*/ 762000 w 7562850"/>
                  <a:gd name="connsiteY2" fmla="*/ 0 h 7762875"/>
                  <a:gd name="connsiteX3" fmla="*/ 1143000 w 7562850"/>
                  <a:gd name="connsiteY3" fmla="*/ 3876675 h 7762875"/>
                  <a:gd name="connsiteX4" fmla="*/ 1519238 w 7562850"/>
                  <a:gd name="connsiteY4" fmla="*/ 7762875 h 7762875"/>
                  <a:gd name="connsiteX5" fmla="*/ 1895475 w 7562850"/>
                  <a:gd name="connsiteY5" fmla="*/ 3876675 h 7762875"/>
                  <a:gd name="connsiteX6" fmla="*/ 2276475 w 7562850"/>
                  <a:gd name="connsiteY6" fmla="*/ 0 h 7762875"/>
                  <a:gd name="connsiteX7" fmla="*/ 2657475 w 7562850"/>
                  <a:gd name="connsiteY7" fmla="*/ 3886200 h 7762875"/>
                  <a:gd name="connsiteX8" fmla="*/ 3028950 w 7562850"/>
                  <a:gd name="connsiteY8" fmla="*/ 7762875 h 7762875"/>
                  <a:gd name="connsiteX9" fmla="*/ 3409950 w 7562850"/>
                  <a:gd name="connsiteY9" fmla="*/ 3876675 h 7762875"/>
                  <a:gd name="connsiteX10" fmla="*/ 3781425 w 7562850"/>
                  <a:gd name="connsiteY10" fmla="*/ 9525 h 7762875"/>
                  <a:gd name="connsiteX11" fmla="*/ 4162425 w 7562850"/>
                  <a:gd name="connsiteY11" fmla="*/ 3886200 h 7762875"/>
                  <a:gd name="connsiteX12" fmla="*/ 4533900 w 7562850"/>
                  <a:gd name="connsiteY12" fmla="*/ 7762875 h 7762875"/>
                  <a:gd name="connsiteX13" fmla="*/ 4914900 w 7562850"/>
                  <a:gd name="connsiteY13" fmla="*/ 3886200 h 7762875"/>
                  <a:gd name="connsiteX14" fmla="*/ 5295900 w 7562850"/>
                  <a:gd name="connsiteY14" fmla="*/ 9525 h 7762875"/>
                  <a:gd name="connsiteX15" fmla="*/ 5667375 w 7562850"/>
                  <a:gd name="connsiteY15" fmla="*/ 3886200 h 7762875"/>
                  <a:gd name="connsiteX16" fmla="*/ 6048375 w 7562850"/>
                  <a:gd name="connsiteY16" fmla="*/ 7762875 h 7762875"/>
                  <a:gd name="connsiteX17" fmla="*/ 6429375 w 7562850"/>
                  <a:gd name="connsiteY17" fmla="*/ 3886200 h 7762875"/>
                  <a:gd name="connsiteX18" fmla="*/ 6810375 w 7562850"/>
                  <a:gd name="connsiteY18" fmla="*/ 0 h 7762875"/>
                  <a:gd name="connsiteX19" fmla="*/ 7172325 w 7562850"/>
                  <a:gd name="connsiteY19" fmla="*/ 3886200 h 7762875"/>
                  <a:gd name="connsiteX20" fmla="*/ 7562850 w 7562850"/>
                  <a:gd name="connsiteY20" fmla="*/ 7762875 h 7762875"/>
                  <a:gd name="connsiteX0" fmla="*/ 0 w 7562850"/>
                  <a:gd name="connsiteY0" fmla="*/ 7762875 h 7762875"/>
                  <a:gd name="connsiteX1" fmla="*/ 390525 w 7562850"/>
                  <a:gd name="connsiteY1" fmla="*/ 3886200 h 7762875"/>
                  <a:gd name="connsiteX2" fmla="*/ 762000 w 7562850"/>
                  <a:gd name="connsiteY2" fmla="*/ 0 h 7762875"/>
                  <a:gd name="connsiteX3" fmla="*/ 1143000 w 7562850"/>
                  <a:gd name="connsiteY3" fmla="*/ 3876675 h 7762875"/>
                  <a:gd name="connsiteX4" fmla="*/ 1519238 w 7562850"/>
                  <a:gd name="connsiteY4" fmla="*/ 7762875 h 7762875"/>
                  <a:gd name="connsiteX5" fmla="*/ 1895475 w 7562850"/>
                  <a:gd name="connsiteY5" fmla="*/ 3876675 h 7762875"/>
                  <a:gd name="connsiteX6" fmla="*/ 2276475 w 7562850"/>
                  <a:gd name="connsiteY6" fmla="*/ 0 h 7762875"/>
                  <a:gd name="connsiteX7" fmla="*/ 2657475 w 7562850"/>
                  <a:gd name="connsiteY7" fmla="*/ 3886200 h 7762875"/>
                  <a:gd name="connsiteX8" fmla="*/ 3028950 w 7562850"/>
                  <a:gd name="connsiteY8" fmla="*/ 7762875 h 7762875"/>
                  <a:gd name="connsiteX9" fmla="*/ 3409950 w 7562850"/>
                  <a:gd name="connsiteY9" fmla="*/ 3876675 h 7762875"/>
                  <a:gd name="connsiteX10" fmla="*/ 3781425 w 7562850"/>
                  <a:gd name="connsiteY10" fmla="*/ 9525 h 7762875"/>
                  <a:gd name="connsiteX11" fmla="*/ 4162425 w 7562850"/>
                  <a:gd name="connsiteY11" fmla="*/ 3886200 h 7762875"/>
                  <a:gd name="connsiteX12" fmla="*/ 4538662 w 7562850"/>
                  <a:gd name="connsiteY12" fmla="*/ 7762875 h 7762875"/>
                  <a:gd name="connsiteX13" fmla="*/ 4914900 w 7562850"/>
                  <a:gd name="connsiteY13" fmla="*/ 3886200 h 7762875"/>
                  <a:gd name="connsiteX14" fmla="*/ 5295900 w 7562850"/>
                  <a:gd name="connsiteY14" fmla="*/ 9525 h 7762875"/>
                  <a:gd name="connsiteX15" fmla="*/ 5667375 w 7562850"/>
                  <a:gd name="connsiteY15" fmla="*/ 3886200 h 7762875"/>
                  <a:gd name="connsiteX16" fmla="*/ 6048375 w 7562850"/>
                  <a:gd name="connsiteY16" fmla="*/ 7762875 h 7762875"/>
                  <a:gd name="connsiteX17" fmla="*/ 6429375 w 7562850"/>
                  <a:gd name="connsiteY17" fmla="*/ 3886200 h 7762875"/>
                  <a:gd name="connsiteX18" fmla="*/ 6810375 w 7562850"/>
                  <a:gd name="connsiteY18" fmla="*/ 0 h 7762875"/>
                  <a:gd name="connsiteX19" fmla="*/ 7172325 w 7562850"/>
                  <a:gd name="connsiteY19" fmla="*/ 3886200 h 7762875"/>
                  <a:gd name="connsiteX20" fmla="*/ 7562850 w 7562850"/>
                  <a:gd name="connsiteY20" fmla="*/ 7762875 h 7762875"/>
                  <a:gd name="connsiteX0" fmla="*/ 0 w 7562850"/>
                  <a:gd name="connsiteY0" fmla="*/ 7762875 h 7762875"/>
                  <a:gd name="connsiteX1" fmla="*/ 390525 w 7562850"/>
                  <a:gd name="connsiteY1" fmla="*/ 3886200 h 7762875"/>
                  <a:gd name="connsiteX2" fmla="*/ 762000 w 7562850"/>
                  <a:gd name="connsiteY2" fmla="*/ 0 h 7762875"/>
                  <a:gd name="connsiteX3" fmla="*/ 1143000 w 7562850"/>
                  <a:gd name="connsiteY3" fmla="*/ 3876675 h 7762875"/>
                  <a:gd name="connsiteX4" fmla="*/ 1519238 w 7562850"/>
                  <a:gd name="connsiteY4" fmla="*/ 7762875 h 7762875"/>
                  <a:gd name="connsiteX5" fmla="*/ 1895475 w 7562850"/>
                  <a:gd name="connsiteY5" fmla="*/ 3876675 h 7762875"/>
                  <a:gd name="connsiteX6" fmla="*/ 2276475 w 7562850"/>
                  <a:gd name="connsiteY6" fmla="*/ 0 h 7762875"/>
                  <a:gd name="connsiteX7" fmla="*/ 2657475 w 7562850"/>
                  <a:gd name="connsiteY7" fmla="*/ 3886200 h 7762875"/>
                  <a:gd name="connsiteX8" fmla="*/ 3028950 w 7562850"/>
                  <a:gd name="connsiteY8" fmla="*/ 7762875 h 7762875"/>
                  <a:gd name="connsiteX9" fmla="*/ 3409950 w 7562850"/>
                  <a:gd name="connsiteY9" fmla="*/ 3876675 h 7762875"/>
                  <a:gd name="connsiteX10" fmla="*/ 3781425 w 7562850"/>
                  <a:gd name="connsiteY10" fmla="*/ 9525 h 7762875"/>
                  <a:gd name="connsiteX11" fmla="*/ 4162425 w 7562850"/>
                  <a:gd name="connsiteY11" fmla="*/ 3886200 h 7762875"/>
                  <a:gd name="connsiteX12" fmla="*/ 4538662 w 7562850"/>
                  <a:gd name="connsiteY12" fmla="*/ 7762875 h 7762875"/>
                  <a:gd name="connsiteX13" fmla="*/ 4914900 w 7562850"/>
                  <a:gd name="connsiteY13" fmla="*/ 3886200 h 7762875"/>
                  <a:gd name="connsiteX14" fmla="*/ 5295900 w 7562850"/>
                  <a:gd name="connsiteY14" fmla="*/ 9525 h 7762875"/>
                  <a:gd name="connsiteX15" fmla="*/ 5667375 w 7562850"/>
                  <a:gd name="connsiteY15" fmla="*/ 3886200 h 7762875"/>
                  <a:gd name="connsiteX16" fmla="*/ 6048375 w 7562850"/>
                  <a:gd name="connsiteY16" fmla="*/ 7762875 h 7762875"/>
                  <a:gd name="connsiteX17" fmla="*/ 6429375 w 7562850"/>
                  <a:gd name="connsiteY17" fmla="*/ 3886200 h 7762875"/>
                  <a:gd name="connsiteX18" fmla="*/ 6810375 w 7562850"/>
                  <a:gd name="connsiteY18" fmla="*/ 0 h 7762875"/>
                  <a:gd name="connsiteX19" fmla="*/ 7172325 w 7562850"/>
                  <a:gd name="connsiteY19" fmla="*/ 3886200 h 7762875"/>
                  <a:gd name="connsiteX20" fmla="*/ 7562850 w 7562850"/>
                  <a:gd name="connsiteY20" fmla="*/ 7762875 h 7762875"/>
                  <a:gd name="connsiteX0" fmla="*/ 0 w 7562850"/>
                  <a:gd name="connsiteY0" fmla="*/ 7762875 h 7762875"/>
                  <a:gd name="connsiteX1" fmla="*/ 390525 w 7562850"/>
                  <a:gd name="connsiteY1" fmla="*/ 3886200 h 7762875"/>
                  <a:gd name="connsiteX2" fmla="*/ 762000 w 7562850"/>
                  <a:gd name="connsiteY2" fmla="*/ 0 h 7762875"/>
                  <a:gd name="connsiteX3" fmla="*/ 1143000 w 7562850"/>
                  <a:gd name="connsiteY3" fmla="*/ 3876675 h 7762875"/>
                  <a:gd name="connsiteX4" fmla="*/ 1519238 w 7562850"/>
                  <a:gd name="connsiteY4" fmla="*/ 7762875 h 7762875"/>
                  <a:gd name="connsiteX5" fmla="*/ 1895475 w 7562850"/>
                  <a:gd name="connsiteY5" fmla="*/ 3876675 h 7762875"/>
                  <a:gd name="connsiteX6" fmla="*/ 2276475 w 7562850"/>
                  <a:gd name="connsiteY6" fmla="*/ 0 h 7762875"/>
                  <a:gd name="connsiteX7" fmla="*/ 2657475 w 7562850"/>
                  <a:gd name="connsiteY7" fmla="*/ 3886200 h 7762875"/>
                  <a:gd name="connsiteX8" fmla="*/ 3028950 w 7562850"/>
                  <a:gd name="connsiteY8" fmla="*/ 7762875 h 7762875"/>
                  <a:gd name="connsiteX9" fmla="*/ 3409950 w 7562850"/>
                  <a:gd name="connsiteY9" fmla="*/ 3876675 h 7762875"/>
                  <a:gd name="connsiteX10" fmla="*/ 3781425 w 7562850"/>
                  <a:gd name="connsiteY10" fmla="*/ 9525 h 7762875"/>
                  <a:gd name="connsiteX11" fmla="*/ 4162425 w 7562850"/>
                  <a:gd name="connsiteY11" fmla="*/ 3886200 h 7762875"/>
                  <a:gd name="connsiteX12" fmla="*/ 4538662 w 7562850"/>
                  <a:gd name="connsiteY12" fmla="*/ 7762875 h 7762875"/>
                  <a:gd name="connsiteX13" fmla="*/ 4914900 w 7562850"/>
                  <a:gd name="connsiteY13" fmla="*/ 3886200 h 7762875"/>
                  <a:gd name="connsiteX14" fmla="*/ 5295900 w 7562850"/>
                  <a:gd name="connsiteY14" fmla="*/ 9525 h 7762875"/>
                  <a:gd name="connsiteX15" fmla="*/ 5667375 w 7562850"/>
                  <a:gd name="connsiteY15" fmla="*/ 3886200 h 7762875"/>
                  <a:gd name="connsiteX16" fmla="*/ 6048375 w 7562850"/>
                  <a:gd name="connsiteY16" fmla="*/ 7762875 h 7762875"/>
                  <a:gd name="connsiteX17" fmla="*/ 6429375 w 7562850"/>
                  <a:gd name="connsiteY17" fmla="*/ 3886200 h 7762875"/>
                  <a:gd name="connsiteX18" fmla="*/ 6810375 w 7562850"/>
                  <a:gd name="connsiteY18" fmla="*/ 0 h 7762875"/>
                  <a:gd name="connsiteX19" fmla="*/ 7172325 w 7562850"/>
                  <a:gd name="connsiteY19" fmla="*/ 3886200 h 7762875"/>
                  <a:gd name="connsiteX20" fmla="*/ 7562850 w 7562850"/>
                  <a:gd name="connsiteY20" fmla="*/ 7762875 h 7762875"/>
                  <a:gd name="connsiteX0" fmla="*/ 0 w 7562850"/>
                  <a:gd name="connsiteY0" fmla="*/ 7762875 h 7762875"/>
                  <a:gd name="connsiteX1" fmla="*/ 390525 w 7562850"/>
                  <a:gd name="connsiteY1" fmla="*/ 3886200 h 7762875"/>
                  <a:gd name="connsiteX2" fmla="*/ 762000 w 7562850"/>
                  <a:gd name="connsiteY2" fmla="*/ 0 h 7762875"/>
                  <a:gd name="connsiteX3" fmla="*/ 1143000 w 7562850"/>
                  <a:gd name="connsiteY3" fmla="*/ 3876675 h 7762875"/>
                  <a:gd name="connsiteX4" fmla="*/ 1519238 w 7562850"/>
                  <a:gd name="connsiteY4" fmla="*/ 7762875 h 7762875"/>
                  <a:gd name="connsiteX5" fmla="*/ 1895475 w 7562850"/>
                  <a:gd name="connsiteY5" fmla="*/ 3876675 h 7762875"/>
                  <a:gd name="connsiteX6" fmla="*/ 2276475 w 7562850"/>
                  <a:gd name="connsiteY6" fmla="*/ 0 h 7762875"/>
                  <a:gd name="connsiteX7" fmla="*/ 2657475 w 7562850"/>
                  <a:gd name="connsiteY7" fmla="*/ 3886200 h 7762875"/>
                  <a:gd name="connsiteX8" fmla="*/ 3028950 w 7562850"/>
                  <a:gd name="connsiteY8" fmla="*/ 7762875 h 7762875"/>
                  <a:gd name="connsiteX9" fmla="*/ 3409950 w 7562850"/>
                  <a:gd name="connsiteY9" fmla="*/ 3876675 h 7762875"/>
                  <a:gd name="connsiteX10" fmla="*/ 3781425 w 7562850"/>
                  <a:gd name="connsiteY10" fmla="*/ 9525 h 7762875"/>
                  <a:gd name="connsiteX11" fmla="*/ 4162425 w 7562850"/>
                  <a:gd name="connsiteY11" fmla="*/ 3886200 h 7762875"/>
                  <a:gd name="connsiteX12" fmla="*/ 4538662 w 7562850"/>
                  <a:gd name="connsiteY12" fmla="*/ 7762875 h 7762875"/>
                  <a:gd name="connsiteX13" fmla="*/ 4914900 w 7562850"/>
                  <a:gd name="connsiteY13" fmla="*/ 3886200 h 7762875"/>
                  <a:gd name="connsiteX14" fmla="*/ 5295900 w 7562850"/>
                  <a:gd name="connsiteY14" fmla="*/ 9525 h 7762875"/>
                  <a:gd name="connsiteX15" fmla="*/ 5667375 w 7562850"/>
                  <a:gd name="connsiteY15" fmla="*/ 3886200 h 7762875"/>
                  <a:gd name="connsiteX16" fmla="*/ 6048375 w 7562850"/>
                  <a:gd name="connsiteY16" fmla="*/ 7762875 h 7762875"/>
                  <a:gd name="connsiteX17" fmla="*/ 6429375 w 7562850"/>
                  <a:gd name="connsiteY17" fmla="*/ 3886200 h 7762875"/>
                  <a:gd name="connsiteX18" fmla="*/ 6810375 w 7562850"/>
                  <a:gd name="connsiteY18" fmla="*/ 0 h 7762875"/>
                  <a:gd name="connsiteX19" fmla="*/ 7172325 w 7562850"/>
                  <a:gd name="connsiteY19" fmla="*/ 3886200 h 7762875"/>
                  <a:gd name="connsiteX20" fmla="*/ 7562850 w 7562850"/>
                  <a:gd name="connsiteY20" fmla="*/ 7762875 h 7762875"/>
                  <a:gd name="connsiteX0" fmla="*/ 0 w 7550944"/>
                  <a:gd name="connsiteY0" fmla="*/ 7762875 h 7762875"/>
                  <a:gd name="connsiteX1" fmla="*/ 378619 w 7550944"/>
                  <a:gd name="connsiteY1" fmla="*/ 3886200 h 7762875"/>
                  <a:gd name="connsiteX2" fmla="*/ 750094 w 7550944"/>
                  <a:gd name="connsiteY2" fmla="*/ 0 h 7762875"/>
                  <a:gd name="connsiteX3" fmla="*/ 1131094 w 7550944"/>
                  <a:gd name="connsiteY3" fmla="*/ 3876675 h 7762875"/>
                  <a:gd name="connsiteX4" fmla="*/ 1507332 w 7550944"/>
                  <a:gd name="connsiteY4" fmla="*/ 7762875 h 7762875"/>
                  <a:gd name="connsiteX5" fmla="*/ 1883569 w 7550944"/>
                  <a:gd name="connsiteY5" fmla="*/ 3876675 h 7762875"/>
                  <a:gd name="connsiteX6" fmla="*/ 2264569 w 7550944"/>
                  <a:gd name="connsiteY6" fmla="*/ 0 h 7762875"/>
                  <a:gd name="connsiteX7" fmla="*/ 2645569 w 7550944"/>
                  <a:gd name="connsiteY7" fmla="*/ 3886200 h 7762875"/>
                  <a:gd name="connsiteX8" fmla="*/ 3017044 w 7550944"/>
                  <a:gd name="connsiteY8" fmla="*/ 7762875 h 7762875"/>
                  <a:gd name="connsiteX9" fmla="*/ 3398044 w 7550944"/>
                  <a:gd name="connsiteY9" fmla="*/ 3876675 h 7762875"/>
                  <a:gd name="connsiteX10" fmla="*/ 3769519 w 7550944"/>
                  <a:gd name="connsiteY10" fmla="*/ 9525 h 7762875"/>
                  <a:gd name="connsiteX11" fmla="*/ 4150519 w 7550944"/>
                  <a:gd name="connsiteY11" fmla="*/ 3886200 h 7762875"/>
                  <a:gd name="connsiteX12" fmla="*/ 4526756 w 7550944"/>
                  <a:gd name="connsiteY12" fmla="*/ 7762875 h 7762875"/>
                  <a:gd name="connsiteX13" fmla="*/ 4902994 w 7550944"/>
                  <a:gd name="connsiteY13" fmla="*/ 3886200 h 7762875"/>
                  <a:gd name="connsiteX14" fmla="*/ 5283994 w 7550944"/>
                  <a:gd name="connsiteY14" fmla="*/ 9525 h 7762875"/>
                  <a:gd name="connsiteX15" fmla="*/ 5655469 w 7550944"/>
                  <a:gd name="connsiteY15" fmla="*/ 3886200 h 7762875"/>
                  <a:gd name="connsiteX16" fmla="*/ 6036469 w 7550944"/>
                  <a:gd name="connsiteY16" fmla="*/ 7762875 h 7762875"/>
                  <a:gd name="connsiteX17" fmla="*/ 6417469 w 7550944"/>
                  <a:gd name="connsiteY17" fmla="*/ 3886200 h 7762875"/>
                  <a:gd name="connsiteX18" fmla="*/ 6798469 w 7550944"/>
                  <a:gd name="connsiteY18" fmla="*/ 0 h 7762875"/>
                  <a:gd name="connsiteX19" fmla="*/ 7160419 w 7550944"/>
                  <a:gd name="connsiteY19" fmla="*/ 3886200 h 7762875"/>
                  <a:gd name="connsiteX20" fmla="*/ 7550944 w 7550944"/>
                  <a:gd name="connsiteY20" fmla="*/ 7762875 h 7762875"/>
                  <a:gd name="connsiteX0" fmla="*/ 0 w 7550944"/>
                  <a:gd name="connsiteY0" fmla="*/ 7762875 h 7762875"/>
                  <a:gd name="connsiteX1" fmla="*/ 378619 w 7550944"/>
                  <a:gd name="connsiteY1" fmla="*/ 3886200 h 7762875"/>
                  <a:gd name="connsiteX2" fmla="*/ 750094 w 7550944"/>
                  <a:gd name="connsiteY2" fmla="*/ 0 h 7762875"/>
                  <a:gd name="connsiteX3" fmla="*/ 1131094 w 7550944"/>
                  <a:gd name="connsiteY3" fmla="*/ 3876675 h 7762875"/>
                  <a:gd name="connsiteX4" fmla="*/ 1507332 w 7550944"/>
                  <a:gd name="connsiteY4" fmla="*/ 7762875 h 7762875"/>
                  <a:gd name="connsiteX5" fmla="*/ 1883569 w 7550944"/>
                  <a:gd name="connsiteY5" fmla="*/ 3876675 h 7762875"/>
                  <a:gd name="connsiteX6" fmla="*/ 2264569 w 7550944"/>
                  <a:gd name="connsiteY6" fmla="*/ 0 h 7762875"/>
                  <a:gd name="connsiteX7" fmla="*/ 2645569 w 7550944"/>
                  <a:gd name="connsiteY7" fmla="*/ 3886200 h 7762875"/>
                  <a:gd name="connsiteX8" fmla="*/ 3017044 w 7550944"/>
                  <a:gd name="connsiteY8" fmla="*/ 7762875 h 7762875"/>
                  <a:gd name="connsiteX9" fmla="*/ 3398044 w 7550944"/>
                  <a:gd name="connsiteY9" fmla="*/ 3876675 h 7762875"/>
                  <a:gd name="connsiteX10" fmla="*/ 3769519 w 7550944"/>
                  <a:gd name="connsiteY10" fmla="*/ 9525 h 7762875"/>
                  <a:gd name="connsiteX11" fmla="*/ 4150519 w 7550944"/>
                  <a:gd name="connsiteY11" fmla="*/ 3886200 h 7762875"/>
                  <a:gd name="connsiteX12" fmla="*/ 4526756 w 7550944"/>
                  <a:gd name="connsiteY12" fmla="*/ 7762875 h 7762875"/>
                  <a:gd name="connsiteX13" fmla="*/ 4902994 w 7550944"/>
                  <a:gd name="connsiteY13" fmla="*/ 3886200 h 7762875"/>
                  <a:gd name="connsiteX14" fmla="*/ 5283994 w 7550944"/>
                  <a:gd name="connsiteY14" fmla="*/ 9525 h 7762875"/>
                  <a:gd name="connsiteX15" fmla="*/ 5655469 w 7550944"/>
                  <a:gd name="connsiteY15" fmla="*/ 3886200 h 7762875"/>
                  <a:gd name="connsiteX16" fmla="*/ 6036469 w 7550944"/>
                  <a:gd name="connsiteY16" fmla="*/ 7762875 h 7762875"/>
                  <a:gd name="connsiteX17" fmla="*/ 6417469 w 7550944"/>
                  <a:gd name="connsiteY17" fmla="*/ 3886200 h 7762875"/>
                  <a:gd name="connsiteX18" fmla="*/ 6798469 w 7550944"/>
                  <a:gd name="connsiteY18" fmla="*/ 0 h 7762875"/>
                  <a:gd name="connsiteX19" fmla="*/ 7160419 w 7550944"/>
                  <a:gd name="connsiteY19" fmla="*/ 3886200 h 7762875"/>
                  <a:gd name="connsiteX20" fmla="*/ 7550944 w 7550944"/>
                  <a:gd name="connsiteY20" fmla="*/ 7762875 h 7762875"/>
                  <a:gd name="connsiteX0" fmla="*/ 0 w 7550944"/>
                  <a:gd name="connsiteY0" fmla="*/ 7762875 h 7762875"/>
                  <a:gd name="connsiteX1" fmla="*/ 378619 w 7550944"/>
                  <a:gd name="connsiteY1" fmla="*/ 3886200 h 7762875"/>
                  <a:gd name="connsiteX2" fmla="*/ 750094 w 7550944"/>
                  <a:gd name="connsiteY2" fmla="*/ 0 h 7762875"/>
                  <a:gd name="connsiteX3" fmla="*/ 1131094 w 7550944"/>
                  <a:gd name="connsiteY3" fmla="*/ 3876675 h 7762875"/>
                  <a:gd name="connsiteX4" fmla="*/ 1507332 w 7550944"/>
                  <a:gd name="connsiteY4" fmla="*/ 7762875 h 7762875"/>
                  <a:gd name="connsiteX5" fmla="*/ 1883569 w 7550944"/>
                  <a:gd name="connsiteY5" fmla="*/ 3876675 h 7762875"/>
                  <a:gd name="connsiteX6" fmla="*/ 2264569 w 7550944"/>
                  <a:gd name="connsiteY6" fmla="*/ 0 h 7762875"/>
                  <a:gd name="connsiteX7" fmla="*/ 2645569 w 7550944"/>
                  <a:gd name="connsiteY7" fmla="*/ 3886200 h 7762875"/>
                  <a:gd name="connsiteX8" fmla="*/ 3017044 w 7550944"/>
                  <a:gd name="connsiteY8" fmla="*/ 7762875 h 7762875"/>
                  <a:gd name="connsiteX9" fmla="*/ 3398044 w 7550944"/>
                  <a:gd name="connsiteY9" fmla="*/ 3876675 h 7762875"/>
                  <a:gd name="connsiteX10" fmla="*/ 3769519 w 7550944"/>
                  <a:gd name="connsiteY10" fmla="*/ 9525 h 7762875"/>
                  <a:gd name="connsiteX11" fmla="*/ 4150519 w 7550944"/>
                  <a:gd name="connsiteY11" fmla="*/ 3886200 h 7762875"/>
                  <a:gd name="connsiteX12" fmla="*/ 4526756 w 7550944"/>
                  <a:gd name="connsiteY12" fmla="*/ 7762875 h 7762875"/>
                  <a:gd name="connsiteX13" fmla="*/ 4902994 w 7550944"/>
                  <a:gd name="connsiteY13" fmla="*/ 3886200 h 7762875"/>
                  <a:gd name="connsiteX14" fmla="*/ 5283994 w 7550944"/>
                  <a:gd name="connsiteY14" fmla="*/ 9525 h 7762875"/>
                  <a:gd name="connsiteX15" fmla="*/ 5655469 w 7550944"/>
                  <a:gd name="connsiteY15" fmla="*/ 3886200 h 7762875"/>
                  <a:gd name="connsiteX16" fmla="*/ 6036469 w 7550944"/>
                  <a:gd name="connsiteY16" fmla="*/ 7762875 h 7762875"/>
                  <a:gd name="connsiteX17" fmla="*/ 6417469 w 7550944"/>
                  <a:gd name="connsiteY17" fmla="*/ 3886200 h 7762875"/>
                  <a:gd name="connsiteX18" fmla="*/ 6798469 w 7550944"/>
                  <a:gd name="connsiteY18" fmla="*/ 0 h 7762875"/>
                  <a:gd name="connsiteX19" fmla="*/ 7160419 w 7550944"/>
                  <a:gd name="connsiteY19" fmla="*/ 3886200 h 7762875"/>
                  <a:gd name="connsiteX20" fmla="*/ 7550944 w 7550944"/>
                  <a:gd name="connsiteY20" fmla="*/ 7762875 h 7762875"/>
                  <a:gd name="connsiteX0" fmla="*/ 0 w 7550944"/>
                  <a:gd name="connsiteY0" fmla="*/ 7762875 h 7762875"/>
                  <a:gd name="connsiteX1" fmla="*/ 378619 w 7550944"/>
                  <a:gd name="connsiteY1" fmla="*/ 3886200 h 7762875"/>
                  <a:gd name="connsiteX2" fmla="*/ 750094 w 7550944"/>
                  <a:gd name="connsiteY2" fmla="*/ 0 h 7762875"/>
                  <a:gd name="connsiteX3" fmla="*/ 1131094 w 7550944"/>
                  <a:gd name="connsiteY3" fmla="*/ 3876675 h 7762875"/>
                  <a:gd name="connsiteX4" fmla="*/ 1507332 w 7550944"/>
                  <a:gd name="connsiteY4" fmla="*/ 7762875 h 7762875"/>
                  <a:gd name="connsiteX5" fmla="*/ 1883569 w 7550944"/>
                  <a:gd name="connsiteY5" fmla="*/ 3876675 h 7762875"/>
                  <a:gd name="connsiteX6" fmla="*/ 2264569 w 7550944"/>
                  <a:gd name="connsiteY6" fmla="*/ 0 h 7762875"/>
                  <a:gd name="connsiteX7" fmla="*/ 2645569 w 7550944"/>
                  <a:gd name="connsiteY7" fmla="*/ 3886200 h 7762875"/>
                  <a:gd name="connsiteX8" fmla="*/ 3017044 w 7550944"/>
                  <a:gd name="connsiteY8" fmla="*/ 7762875 h 7762875"/>
                  <a:gd name="connsiteX9" fmla="*/ 3398044 w 7550944"/>
                  <a:gd name="connsiteY9" fmla="*/ 3876675 h 7762875"/>
                  <a:gd name="connsiteX10" fmla="*/ 3769519 w 7550944"/>
                  <a:gd name="connsiteY10" fmla="*/ 9525 h 7762875"/>
                  <a:gd name="connsiteX11" fmla="*/ 4150519 w 7550944"/>
                  <a:gd name="connsiteY11" fmla="*/ 3886200 h 7762875"/>
                  <a:gd name="connsiteX12" fmla="*/ 4526756 w 7550944"/>
                  <a:gd name="connsiteY12" fmla="*/ 7762875 h 7762875"/>
                  <a:gd name="connsiteX13" fmla="*/ 4902994 w 7550944"/>
                  <a:gd name="connsiteY13" fmla="*/ 3886200 h 7762875"/>
                  <a:gd name="connsiteX14" fmla="*/ 5283994 w 7550944"/>
                  <a:gd name="connsiteY14" fmla="*/ 9525 h 7762875"/>
                  <a:gd name="connsiteX15" fmla="*/ 5655469 w 7550944"/>
                  <a:gd name="connsiteY15" fmla="*/ 3886200 h 7762875"/>
                  <a:gd name="connsiteX16" fmla="*/ 6036469 w 7550944"/>
                  <a:gd name="connsiteY16" fmla="*/ 7762875 h 7762875"/>
                  <a:gd name="connsiteX17" fmla="*/ 6417469 w 7550944"/>
                  <a:gd name="connsiteY17" fmla="*/ 3886200 h 7762875"/>
                  <a:gd name="connsiteX18" fmla="*/ 6798469 w 7550944"/>
                  <a:gd name="connsiteY18" fmla="*/ 0 h 7762875"/>
                  <a:gd name="connsiteX19" fmla="*/ 7160419 w 7550944"/>
                  <a:gd name="connsiteY19" fmla="*/ 3886200 h 7762875"/>
                  <a:gd name="connsiteX20" fmla="*/ 7550944 w 7550944"/>
                  <a:gd name="connsiteY20" fmla="*/ 7762875 h 7762875"/>
                  <a:gd name="connsiteX0" fmla="*/ 0 w 7550944"/>
                  <a:gd name="connsiteY0" fmla="*/ 7762875 h 7762875"/>
                  <a:gd name="connsiteX1" fmla="*/ 378619 w 7550944"/>
                  <a:gd name="connsiteY1" fmla="*/ 3886200 h 7762875"/>
                  <a:gd name="connsiteX2" fmla="*/ 750094 w 7550944"/>
                  <a:gd name="connsiteY2" fmla="*/ 0 h 7762875"/>
                  <a:gd name="connsiteX3" fmla="*/ 1131094 w 7550944"/>
                  <a:gd name="connsiteY3" fmla="*/ 3876675 h 7762875"/>
                  <a:gd name="connsiteX4" fmla="*/ 1507332 w 7550944"/>
                  <a:gd name="connsiteY4" fmla="*/ 7762875 h 7762875"/>
                  <a:gd name="connsiteX5" fmla="*/ 1883569 w 7550944"/>
                  <a:gd name="connsiteY5" fmla="*/ 3876675 h 7762875"/>
                  <a:gd name="connsiteX6" fmla="*/ 2264569 w 7550944"/>
                  <a:gd name="connsiteY6" fmla="*/ 0 h 7762875"/>
                  <a:gd name="connsiteX7" fmla="*/ 2645569 w 7550944"/>
                  <a:gd name="connsiteY7" fmla="*/ 3886200 h 7762875"/>
                  <a:gd name="connsiteX8" fmla="*/ 3017044 w 7550944"/>
                  <a:gd name="connsiteY8" fmla="*/ 7762875 h 7762875"/>
                  <a:gd name="connsiteX9" fmla="*/ 3398044 w 7550944"/>
                  <a:gd name="connsiteY9" fmla="*/ 3876675 h 7762875"/>
                  <a:gd name="connsiteX10" fmla="*/ 3769519 w 7550944"/>
                  <a:gd name="connsiteY10" fmla="*/ 9525 h 7762875"/>
                  <a:gd name="connsiteX11" fmla="*/ 4150519 w 7550944"/>
                  <a:gd name="connsiteY11" fmla="*/ 3886200 h 7762875"/>
                  <a:gd name="connsiteX12" fmla="*/ 4526756 w 7550944"/>
                  <a:gd name="connsiteY12" fmla="*/ 7762875 h 7762875"/>
                  <a:gd name="connsiteX13" fmla="*/ 4902994 w 7550944"/>
                  <a:gd name="connsiteY13" fmla="*/ 3886200 h 7762875"/>
                  <a:gd name="connsiteX14" fmla="*/ 5283994 w 7550944"/>
                  <a:gd name="connsiteY14" fmla="*/ 9525 h 7762875"/>
                  <a:gd name="connsiteX15" fmla="*/ 5655469 w 7550944"/>
                  <a:gd name="connsiteY15" fmla="*/ 3886200 h 7762875"/>
                  <a:gd name="connsiteX16" fmla="*/ 6036469 w 7550944"/>
                  <a:gd name="connsiteY16" fmla="*/ 7762875 h 7762875"/>
                  <a:gd name="connsiteX17" fmla="*/ 6417469 w 7550944"/>
                  <a:gd name="connsiteY17" fmla="*/ 3886200 h 7762875"/>
                  <a:gd name="connsiteX18" fmla="*/ 6798469 w 7550944"/>
                  <a:gd name="connsiteY18" fmla="*/ 0 h 7762875"/>
                  <a:gd name="connsiteX19" fmla="*/ 7160419 w 7550944"/>
                  <a:gd name="connsiteY19" fmla="*/ 3886200 h 7762875"/>
                  <a:gd name="connsiteX20" fmla="*/ 7550944 w 7550944"/>
                  <a:gd name="connsiteY20" fmla="*/ 7762875 h 7762875"/>
                  <a:gd name="connsiteX0" fmla="*/ 0 w 7550944"/>
                  <a:gd name="connsiteY0" fmla="*/ 7762875 h 7762876"/>
                  <a:gd name="connsiteX1" fmla="*/ 378619 w 7550944"/>
                  <a:gd name="connsiteY1" fmla="*/ 3886200 h 7762876"/>
                  <a:gd name="connsiteX2" fmla="*/ 750094 w 7550944"/>
                  <a:gd name="connsiteY2" fmla="*/ 0 h 7762876"/>
                  <a:gd name="connsiteX3" fmla="*/ 1131094 w 7550944"/>
                  <a:gd name="connsiteY3" fmla="*/ 3876675 h 7762876"/>
                  <a:gd name="connsiteX4" fmla="*/ 1507332 w 7550944"/>
                  <a:gd name="connsiteY4" fmla="*/ 7762875 h 7762876"/>
                  <a:gd name="connsiteX5" fmla="*/ 1883569 w 7550944"/>
                  <a:gd name="connsiteY5" fmla="*/ 3876675 h 7762876"/>
                  <a:gd name="connsiteX6" fmla="*/ 2264569 w 7550944"/>
                  <a:gd name="connsiteY6" fmla="*/ 0 h 7762876"/>
                  <a:gd name="connsiteX7" fmla="*/ 2645569 w 7550944"/>
                  <a:gd name="connsiteY7" fmla="*/ 3886200 h 7762876"/>
                  <a:gd name="connsiteX8" fmla="*/ 3017044 w 7550944"/>
                  <a:gd name="connsiteY8" fmla="*/ 7762875 h 7762876"/>
                  <a:gd name="connsiteX9" fmla="*/ 3398044 w 7550944"/>
                  <a:gd name="connsiteY9" fmla="*/ 3876675 h 7762876"/>
                  <a:gd name="connsiteX10" fmla="*/ 3769519 w 7550944"/>
                  <a:gd name="connsiteY10" fmla="*/ 9525 h 7762876"/>
                  <a:gd name="connsiteX11" fmla="*/ 4150519 w 7550944"/>
                  <a:gd name="connsiteY11" fmla="*/ 3886200 h 7762876"/>
                  <a:gd name="connsiteX12" fmla="*/ 4526756 w 7550944"/>
                  <a:gd name="connsiteY12" fmla="*/ 7762875 h 7762876"/>
                  <a:gd name="connsiteX13" fmla="*/ 4902994 w 7550944"/>
                  <a:gd name="connsiteY13" fmla="*/ 3886200 h 7762876"/>
                  <a:gd name="connsiteX14" fmla="*/ 5283994 w 7550944"/>
                  <a:gd name="connsiteY14" fmla="*/ 9525 h 7762876"/>
                  <a:gd name="connsiteX15" fmla="*/ 5655469 w 7550944"/>
                  <a:gd name="connsiteY15" fmla="*/ 3886200 h 7762876"/>
                  <a:gd name="connsiteX16" fmla="*/ 6036469 w 7550944"/>
                  <a:gd name="connsiteY16" fmla="*/ 7762875 h 7762876"/>
                  <a:gd name="connsiteX17" fmla="*/ 6417469 w 7550944"/>
                  <a:gd name="connsiteY17" fmla="*/ 3886200 h 7762876"/>
                  <a:gd name="connsiteX18" fmla="*/ 6798469 w 7550944"/>
                  <a:gd name="connsiteY18" fmla="*/ 0 h 7762876"/>
                  <a:gd name="connsiteX19" fmla="*/ 7160419 w 7550944"/>
                  <a:gd name="connsiteY19" fmla="*/ 3886200 h 7762876"/>
                  <a:gd name="connsiteX20" fmla="*/ 7550944 w 7550944"/>
                  <a:gd name="connsiteY20" fmla="*/ 7762875 h 7762876"/>
                  <a:gd name="connsiteX0" fmla="*/ 0 w 7550944"/>
                  <a:gd name="connsiteY0" fmla="*/ 7762875 h 7762876"/>
                  <a:gd name="connsiteX1" fmla="*/ 378619 w 7550944"/>
                  <a:gd name="connsiteY1" fmla="*/ 3886200 h 7762876"/>
                  <a:gd name="connsiteX2" fmla="*/ 750094 w 7550944"/>
                  <a:gd name="connsiteY2" fmla="*/ 0 h 7762876"/>
                  <a:gd name="connsiteX3" fmla="*/ 1131094 w 7550944"/>
                  <a:gd name="connsiteY3" fmla="*/ 3876675 h 7762876"/>
                  <a:gd name="connsiteX4" fmla="*/ 1507332 w 7550944"/>
                  <a:gd name="connsiteY4" fmla="*/ 7762875 h 7762876"/>
                  <a:gd name="connsiteX5" fmla="*/ 1883569 w 7550944"/>
                  <a:gd name="connsiteY5" fmla="*/ 3876675 h 7762876"/>
                  <a:gd name="connsiteX6" fmla="*/ 2264569 w 7550944"/>
                  <a:gd name="connsiteY6" fmla="*/ 0 h 7762876"/>
                  <a:gd name="connsiteX7" fmla="*/ 2645569 w 7550944"/>
                  <a:gd name="connsiteY7" fmla="*/ 3886200 h 7762876"/>
                  <a:gd name="connsiteX8" fmla="*/ 3017044 w 7550944"/>
                  <a:gd name="connsiteY8" fmla="*/ 7762875 h 7762876"/>
                  <a:gd name="connsiteX9" fmla="*/ 3398044 w 7550944"/>
                  <a:gd name="connsiteY9" fmla="*/ 3876675 h 7762876"/>
                  <a:gd name="connsiteX10" fmla="*/ 3769519 w 7550944"/>
                  <a:gd name="connsiteY10" fmla="*/ 9525 h 7762876"/>
                  <a:gd name="connsiteX11" fmla="*/ 4150519 w 7550944"/>
                  <a:gd name="connsiteY11" fmla="*/ 3886200 h 7762876"/>
                  <a:gd name="connsiteX12" fmla="*/ 4526756 w 7550944"/>
                  <a:gd name="connsiteY12" fmla="*/ 7762875 h 7762876"/>
                  <a:gd name="connsiteX13" fmla="*/ 4902994 w 7550944"/>
                  <a:gd name="connsiteY13" fmla="*/ 3886200 h 7762876"/>
                  <a:gd name="connsiteX14" fmla="*/ 5283994 w 7550944"/>
                  <a:gd name="connsiteY14" fmla="*/ 9525 h 7762876"/>
                  <a:gd name="connsiteX15" fmla="*/ 5655469 w 7550944"/>
                  <a:gd name="connsiteY15" fmla="*/ 3886200 h 7762876"/>
                  <a:gd name="connsiteX16" fmla="*/ 6036469 w 7550944"/>
                  <a:gd name="connsiteY16" fmla="*/ 7762875 h 7762876"/>
                  <a:gd name="connsiteX17" fmla="*/ 6417469 w 7550944"/>
                  <a:gd name="connsiteY17" fmla="*/ 3886200 h 7762876"/>
                  <a:gd name="connsiteX18" fmla="*/ 6798469 w 7550944"/>
                  <a:gd name="connsiteY18" fmla="*/ 0 h 7762876"/>
                  <a:gd name="connsiteX19" fmla="*/ 7160419 w 7550944"/>
                  <a:gd name="connsiteY19" fmla="*/ 3886200 h 7762876"/>
                  <a:gd name="connsiteX20" fmla="*/ 7550944 w 7550944"/>
                  <a:gd name="connsiteY20" fmla="*/ 7762875 h 7762876"/>
                  <a:gd name="connsiteX0" fmla="*/ 0 w 7550944"/>
                  <a:gd name="connsiteY0" fmla="*/ 7762875 h 7762876"/>
                  <a:gd name="connsiteX1" fmla="*/ 378619 w 7550944"/>
                  <a:gd name="connsiteY1" fmla="*/ 3886200 h 7762876"/>
                  <a:gd name="connsiteX2" fmla="*/ 750094 w 7550944"/>
                  <a:gd name="connsiteY2" fmla="*/ 0 h 7762876"/>
                  <a:gd name="connsiteX3" fmla="*/ 1131094 w 7550944"/>
                  <a:gd name="connsiteY3" fmla="*/ 3876675 h 7762876"/>
                  <a:gd name="connsiteX4" fmla="*/ 1507332 w 7550944"/>
                  <a:gd name="connsiteY4" fmla="*/ 7762875 h 7762876"/>
                  <a:gd name="connsiteX5" fmla="*/ 1883569 w 7550944"/>
                  <a:gd name="connsiteY5" fmla="*/ 3876675 h 7762876"/>
                  <a:gd name="connsiteX6" fmla="*/ 2264569 w 7550944"/>
                  <a:gd name="connsiteY6" fmla="*/ 0 h 7762876"/>
                  <a:gd name="connsiteX7" fmla="*/ 2645569 w 7550944"/>
                  <a:gd name="connsiteY7" fmla="*/ 3886200 h 7762876"/>
                  <a:gd name="connsiteX8" fmla="*/ 3017044 w 7550944"/>
                  <a:gd name="connsiteY8" fmla="*/ 7762875 h 7762876"/>
                  <a:gd name="connsiteX9" fmla="*/ 3398044 w 7550944"/>
                  <a:gd name="connsiteY9" fmla="*/ 3876675 h 7762876"/>
                  <a:gd name="connsiteX10" fmla="*/ 3769519 w 7550944"/>
                  <a:gd name="connsiteY10" fmla="*/ 9525 h 7762876"/>
                  <a:gd name="connsiteX11" fmla="*/ 4150519 w 7550944"/>
                  <a:gd name="connsiteY11" fmla="*/ 3886200 h 7762876"/>
                  <a:gd name="connsiteX12" fmla="*/ 4526756 w 7550944"/>
                  <a:gd name="connsiteY12" fmla="*/ 7762875 h 7762876"/>
                  <a:gd name="connsiteX13" fmla="*/ 4902994 w 7550944"/>
                  <a:gd name="connsiteY13" fmla="*/ 3886200 h 7762876"/>
                  <a:gd name="connsiteX14" fmla="*/ 5283994 w 7550944"/>
                  <a:gd name="connsiteY14" fmla="*/ 9525 h 7762876"/>
                  <a:gd name="connsiteX15" fmla="*/ 5655469 w 7550944"/>
                  <a:gd name="connsiteY15" fmla="*/ 3886200 h 7762876"/>
                  <a:gd name="connsiteX16" fmla="*/ 6036469 w 7550944"/>
                  <a:gd name="connsiteY16" fmla="*/ 7762875 h 7762876"/>
                  <a:gd name="connsiteX17" fmla="*/ 6417469 w 7550944"/>
                  <a:gd name="connsiteY17" fmla="*/ 3886200 h 7762876"/>
                  <a:gd name="connsiteX18" fmla="*/ 6798469 w 7550944"/>
                  <a:gd name="connsiteY18" fmla="*/ 0 h 7762876"/>
                  <a:gd name="connsiteX19" fmla="*/ 7160419 w 7550944"/>
                  <a:gd name="connsiteY19" fmla="*/ 3886200 h 7762876"/>
                  <a:gd name="connsiteX20" fmla="*/ 7550944 w 7550944"/>
                  <a:gd name="connsiteY20" fmla="*/ 7762875 h 7762876"/>
                  <a:gd name="connsiteX0" fmla="*/ 0 w 7550944"/>
                  <a:gd name="connsiteY0" fmla="*/ 7762875 h 7762876"/>
                  <a:gd name="connsiteX1" fmla="*/ 378619 w 7550944"/>
                  <a:gd name="connsiteY1" fmla="*/ 3886200 h 7762876"/>
                  <a:gd name="connsiteX2" fmla="*/ 750094 w 7550944"/>
                  <a:gd name="connsiteY2" fmla="*/ 0 h 7762876"/>
                  <a:gd name="connsiteX3" fmla="*/ 1131094 w 7550944"/>
                  <a:gd name="connsiteY3" fmla="*/ 3876675 h 7762876"/>
                  <a:gd name="connsiteX4" fmla="*/ 1507332 w 7550944"/>
                  <a:gd name="connsiteY4" fmla="*/ 7762875 h 7762876"/>
                  <a:gd name="connsiteX5" fmla="*/ 1883569 w 7550944"/>
                  <a:gd name="connsiteY5" fmla="*/ 3876675 h 7762876"/>
                  <a:gd name="connsiteX6" fmla="*/ 2264569 w 7550944"/>
                  <a:gd name="connsiteY6" fmla="*/ 0 h 7762876"/>
                  <a:gd name="connsiteX7" fmla="*/ 2645569 w 7550944"/>
                  <a:gd name="connsiteY7" fmla="*/ 3886200 h 7762876"/>
                  <a:gd name="connsiteX8" fmla="*/ 3017044 w 7550944"/>
                  <a:gd name="connsiteY8" fmla="*/ 7762875 h 7762876"/>
                  <a:gd name="connsiteX9" fmla="*/ 3398044 w 7550944"/>
                  <a:gd name="connsiteY9" fmla="*/ 3876675 h 7762876"/>
                  <a:gd name="connsiteX10" fmla="*/ 3769519 w 7550944"/>
                  <a:gd name="connsiteY10" fmla="*/ 9525 h 7762876"/>
                  <a:gd name="connsiteX11" fmla="*/ 4150519 w 7550944"/>
                  <a:gd name="connsiteY11" fmla="*/ 3886200 h 7762876"/>
                  <a:gd name="connsiteX12" fmla="*/ 4526756 w 7550944"/>
                  <a:gd name="connsiteY12" fmla="*/ 7762875 h 7762876"/>
                  <a:gd name="connsiteX13" fmla="*/ 4902994 w 7550944"/>
                  <a:gd name="connsiteY13" fmla="*/ 3886200 h 7762876"/>
                  <a:gd name="connsiteX14" fmla="*/ 5283994 w 7550944"/>
                  <a:gd name="connsiteY14" fmla="*/ 9525 h 7762876"/>
                  <a:gd name="connsiteX15" fmla="*/ 5655469 w 7550944"/>
                  <a:gd name="connsiteY15" fmla="*/ 3886200 h 7762876"/>
                  <a:gd name="connsiteX16" fmla="*/ 6036469 w 7550944"/>
                  <a:gd name="connsiteY16" fmla="*/ 7762875 h 7762876"/>
                  <a:gd name="connsiteX17" fmla="*/ 6417469 w 7550944"/>
                  <a:gd name="connsiteY17" fmla="*/ 3886200 h 7762876"/>
                  <a:gd name="connsiteX18" fmla="*/ 6798469 w 7550944"/>
                  <a:gd name="connsiteY18" fmla="*/ 0 h 7762876"/>
                  <a:gd name="connsiteX19" fmla="*/ 7160419 w 7550944"/>
                  <a:gd name="connsiteY19" fmla="*/ 3886200 h 7762876"/>
                  <a:gd name="connsiteX20" fmla="*/ 7550944 w 7550944"/>
                  <a:gd name="connsiteY20" fmla="*/ 7762875 h 7762876"/>
                  <a:gd name="connsiteX0" fmla="*/ 0 w 7550944"/>
                  <a:gd name="connsiteY0" fmla="*/ 7762875 h 7762876"/>
                  <a:gd name="connsiteX1" fmla="*/ 378619 w 7550944"/>
                  <a:gd name="connsiteY1" fmla="*/ 3886200 h 7762876"/>
                  <a:gd name="connsiteX2" fmla="*/ 750094 w 7550944"/>
                  <a:gd name="connsiteY2" fmla="*/ 0 h 7762876"/>
                  <a:gd name="connsiteX3" fmla="*/ 1131094 w 7550944"/>
                  <a:gd name="connsiteY3" fmla="*/ 3876675 h 7762876"/>
                  <a:gd name="connsiteX4" fmla="*/ 1507332 w 7550944"/>
                  <a:gd name="connsiteY4" fmla="*/ 7762875 h 7762876"/>
                  <a:gd name="connsiteX5" fmla="*/ 1883569 w 7550944"/>
                  <a:gd name="connsiteY5" fmla="*/ 3876675 h 7762876"/>
                  <a:gd name="connsiteX6" fmla="*/ 2264569 w 7550944"/>
                  <a:gd name="connsiteY6" fmla="*/ 0 h 7762876"/>
                  <a:gd name="connsiteX7" fmla="*/ 2645569 w 7550944"/>
                  <a:gd name="connsiteY7" fmla="*/ 3886200 h 7762876"/>
                  <a:gd name="connsiteX8" fmla="*/ 3017044 w 7550944"/>
                  <a:gd name="connsiteY8" fmla="*/ 7762875 h 7762876"/>
                  <a:gd name="connsiteX9" fmla="*/ 3398044 w 7550944"/>
                  <a:gd name="connsiteY9" fmla="*/ 3876675 h 7762876"/>
                  <a:gd name="connsiteX10" fmla="*/ 3769519 w 7550944"/>
                  <a:gd name="connsiteY10" fmla="*/ 9525 h 7762876"/>
                  <a:gd name="connsiteX11" fmla="*/ 4150519 w 7550944"/>
                  <a:gd name="connsiteY11" fmla="*/ 3886200 h 7762876"/>
                  <a:gd name="connsiteX12" fmla="*/ 4526756 w 7550944"/>
                  <a:gd name="connsiteY12" fmla="*/ 7762875 h 7762876"/>
                  <a:gd name="connsiteX13" fmla="*/ 4902994 w 7550944"/>
                  <a:gd name="connsiteY13" fmla="*/ 3886200 h 7762876"/>
                  <a:gd name="connsiteX14" fmla="*/ 5283994 w 7550944"/>
                  <a:gd name="connsiteY14" fmla="*/ 9525 h 7762876"/>
                  <a:gd name="connsiteX15" fmla="*/ 5655469 w 7550944"/>
                  <a:gd name="connsiteY15" fmla="*/ 3886200 h 7762876"/>
                  <a:gd name="connsiteX16" fmla="*/ 6036469 w 7550944"/>
                  <a:gd name="connsiteY16" fmla="*/ 7762875 h 7762876"/>
                  <a:gd name="connsiteX17" fmla="*/ 6417469 w 7550944"/>
                  <a:gd name="connsiteY17" fmla="*/ 3886200 h 7762876"/>
                  <a:gd name="connsiteX18" fmla="*/ 6798469 w 7550944"/>
                  <a:gd name="connsiteY18" fmla="*/ 0 h 7762876"/>
                  <a:gd name="connsiteX19" fmla="*/ 7160419 w 7550944"/>
                  <a:gd name="connsiteY19" fmla="*/ 3886200 h 7762876"/>
                  <a:gd name="connsiteX20" fmla="*/ 7550944 w 7550944"/>
                  <a:gd name="connsiteY20" fmla="*/ 7762875 h 7762876"/>
                  <a:gd name="connsiteX0" fmla="*/ 0 w 7550944"/>
                  <a:gd name="connsiteY0" fmla="*/ 7762875 h 7762876"/>
                  <a:gd name="connsiteX1" fmla="*/ 378619 w 7550944"/>
                  <a:gd name="connsiteY1" fmla="*/ 3886200 h 7762876"/>
                  <a:gd name="connsiteX2" fmla="*/ 750094 w 7550944"/>
                  <a:gd name="connsiteY2" fmla="*/ 0 h 7762876"/>
                  <a:gd name="connsiteX3" fmla="*/ 1131094 w 7550944"/>
                  <a:gd name="connsiteY3" fmla="*/ 3876675 h 7762876"/>
                  <a:gd name="connsiteX4" fmla="*/ 1507332 w 7550944"/>
                  <a:gd name="connsiteY4" fmla="*/ 7762875 h 7762876"/>
                  <a:gd name="connsiteX5" fmla="*/ 1883569 w 7550944"/>
                  <a:gd name="connsiteY5" fmla="*/ 3876675 h 7762876"/>
                  <a:gd name="connsiteX6" fmla="*/ 2264569 w 7550944"/>
                  <a:gd name="connsiteY6" fmla="*/ 0 h 7762876"/>
                  <a:gd name="connsiteX7" fmla="*/ 2645569 w 7550944"/>
                  <a:gd name="connsiteY7" fmla="*/ 3886200 h 7762876"/>
                  <a:gd name="connsiteX8" fmla="*/ 3017044 w 7550944"/>
                  <a:gd name="connsiteY8" fmla="*/ 7762875 h 7762876"/>
                  <a:gd name="connsiteX9" fmla="*/ 3398044 w 7550944"/>
                  <a:gd name="connsiteY9" fmla="*/ 3876675 h 7762876"/>
                  <a:gd name="connsiteX10" fmla="*/ 3769519 w 7550944"/>
                  <a:gd name="connsiteY10" fmla="*/ 9525 h 7762876"/>
                  <a:gd name="connsiteX11" fmla="*/ 4150519 w 7550944"/>
                  <a:gd name="connsiteY11" fmla="*/ 3886200 h 7762876"/>
                  <a:gd name="connsiteX12" fmla="*/ 4526756 w 7550944"/>
                  <a:gd name="connsiteY12" fmla="*/ 7762875 h 7762876"/>
                  <a:gd name="connsiteX13" fmla="*/ 4902994 w 7550944"/>
                  <a:gd name="connsiteY13" fmla="*/ 3886200 h 7762876"/>
                  <a:gd name="connsiteX14" fmla="*/ 5283994 w 7550944"/>
                  <a:gd name="connsiteY14" fmla="*/ 9525 h 7762876"/>
                  <a:gd name="connsiteX15" fmla="*/ 5655469 w 7550944"/>
                  <a:gd name="connsiteY15" fmla="*/ 3886200 h 7762876"/>
                  <a:gd name="connsiteX16" fmla="*/ 6036469 w 7550944"/>
                  <a:gd name="connsiteY16" fmla="*/ 7762875 h 7762876"/>
                  <a:gd name="connsiteX17" fmla="*/ 6417469 w 7550944"/>
                  <a:gd name="connsiteY17" fmla="*/ 3886200 h 7762876"/>
                  <a:gd name="connsiteX18" fmla="*/ 6798469 w 7550944"/>
                  <a:gd name="connsiteY18" fmla="*/ 0 h 7762876"/>
                  <a:gd name="connsiteX19" fmla="*/ 7160419 w 7550944"/>
                  <a:gd name="connsiteY19" fmla="*/ 3886200 h 7762876"/>
                  <a:gd name="connsiteX20" fmla="*/ 7550944 w 7550944"/>
                  <a:gd name="connsiteY20" fmla="*/ 7762875 h 7762876"/>
                  <a:gd name="connsiteX0" fmla="*/ 0 w 7550944"/>
                  <a:gd name="connsiteY0" fmla="*/ 7762875 h 7762876"/>
                  <a:gd name="connsiteX1" fmla="*/ 378619 w 7550944"/>
                  <a:gd name="connsiteY1" fmla="*/ 3886200 h 7762876"/>
                  <a:gd name="connsiteX2" fmla="*/ 750094 w 7550944"/>
                  <a:gd name="connsiteY2" fmla="*/ 0 h 7762876"/>
                  <a:gd name="connsiteX3" fmla="*/ 1131094 w 7550944"/>
                  <a:gd name="connsiteY3" fmla="*/ 3876675 h 7762876"/>
                  <a:gd name="connsiteX4" fmla="*/ 1507332 w 7550944"/>
                  <a:gd name="connsiteY4" fmla="*/ 7762875 h 7762876"/>
                  <a:gd name="connsiteX5" fmla="*/ 1883569 w 7550944"/>
                  <a:gd name="connsiteY5" fmla="*/ 3876675 h 7762876"/>
                  <a:gd name="connsiteX6" fmla="*/ 2264569 w 7550944"/>
                  <a:gd name="connsiteY6" fmla="*/ 0 h 7762876"/>
                  <a:gd name="connsiteX7" fmla="*/ 2645569 w 7550944"/>
                  <a:gd name="connsiteY7" fmla="*/ 3886200 h 7762876"/>
                  <a:gd name="connsiteX8" fmla="*/ 3017044 w 7550944"/>
                  <a:gd name="connsiteY8" fmla="*/ 7762875 h 7762876"/>
                  <a:gd name="connsiteX9" fmla="*/ 3398044 w 7550944"/>
                  <a:gd name="connsiteY9" fmla="*/ 3876675 h 7762876"/>
                  <a:gd name="connsiteX10" fmla="*/ 3769519 w 7550944"/>
                  <a:gd name="connsiteY10" fmla="*/ 9525 h 7762876"/>
                  <a:gd name="connsiteX11" fmla="*/ 4150519 w 7550944"/>
                  <a:gd name="connsiteY11" fmla="*/ 3886200 h 7762876"/>
                  <a:gd name="connsiteX12" fmla="*/ 4526756 w 7550944"/>
                  <a:gd name="connsiteY12" fmla="*/ 7762875 h 7762876"/>
                  <a:gd name="connsiteX13" fmla="*/ 4902994 w 7550944"/>
                  <a:gd name="connsiteY13" fmla="*/ 3886200 h 7762876"/>
                  <a:gd name="connsiteX14" fmla="*/ 5283994 w 7550944"/>
                  <a:gd name="connsiteY14" fmla="*/ 9525 h 7762876"/>
                  <a:gd name="connsiteX15" fmla="*/ 5655469 w 7550944"/>
                  <a:gd name="connsiteY15" fmla="*/ 3886200 h 7762876"/>
                  <a:gd name="connsiteX16" fmla="*/ 6029325 w 7550944"/>
                  <a:gd name="connsiteY16" fmla="*/ 7762875 h 7762876"/>
                  <a:gd name="connsiteX17" fmla="*/ 6417469 w 7550944"/>
                  <a:gd name="connsiteY17" fmla="*/ 3886200 h 7762876"/>
                  <a:gd name="connsiteX18" fmla="*/ 6798469 w 7550944"/>
                  <a:gd name="connsiteY18" fmla="*/ 0 h 7762876"/>
                  <a:gd name="connsiteX19" fmla="*/ 7160419 w 7550944"/>
                  <a:gd name="connsiteY19" fmla="*/ 3886200 h 7762876"/>
                  <a:gd name="connsiteX20" fmla="*/ 7550944 w 7550944"/>
                  <a:gd name="connsiteY20" fmla="*/ 7762875 h 7762876"/>
                  <a:gd name="connsiteX0" fmla="*/ 0 w 7550944"/>
                  <a:gd name="connsiteY0" fmla="*/ 7762875 h 7762876"/>
                  <a:gd name="connsiteX1" fmla="*/ 378619 w 7550944"/>
                  <a:gd name="connsiteY1" fmla="*/ 3886200 h 7762876"/>
                  <a:gd name="connsiteX2" fmla="*/ 750094 w 7550944"/>
                  <a:gd name="connsiteY2" fmla="*/ 0 h 7762876"/>
                  <a:gd name="connsiteX3" fmla="*/ 1131094 w 7550944"/>
                  <a:gd name="connsiteY3" fmla="*/ 3876675 h 7762876"/>
                  <a:gd name="connsiteX4" fmla="*/ 1507332 w 7550944"/>
                  <a:gd name="connsiteY4" fmla="*/ 7762875 h 7762876"/>
                  <a:gd name="connsiteX5" fmla="*/ 1883569 w 7550944"/>
                  <a:gd name="connsiteY5" fmla="*/ 3876675 h 7762876"/>
                  <a:gd name="connsiteX6" fmla="*/ 2264569 w 7550944"/>
                  <a:gd name="connsiteY6" fmla="*/ 0 h 7762876"/>
                  <a:gd name="connsiteX7" fmla="*/ 2645569 w 7550944"/>
                  <a:gd name="connsiteY7" fmla="*/ 3886200 h 7762876"/>
                  <a:gd name="connsiteX8" fmla="*/ 3017044 w 7550944"/>
                  <a:gd name="connsiteY8" fmla="*/ 7762875 h 7762876"/>
                  <a:gd name="connsiteX9" fmla="*/ 3398044 w 7550944"/>
                  <a:gd name="connsiteY9" fmla="*/ 3876675 h 7762876"/>
                  <a:gd name="connsiteX10" fmla="*/ 3769519 w 7550944"/>
                  <a:gd name="connsiteY10" fmla="*/ 9525 h 7762876"/>
                  <a:gd name="connsiteX11" fmla="*/ 4150519 w 7550944"/>
                  <a:gd name="connsiteY11" fmla="*/ 3886200 h 7762876"/>
                  <a:gd name="connsiteX12" fmla="*/ 4526756 w 7550944"/>
                  <a:gd name="connsiteY12" fmla="*/ 7762875 h 7762876"/>
                  <a:gd name="connsiteX13" fmla="*/ 4902994 w 7550944"/>
                  <a:gd name="connsiteY13" fmla="*/ 3886200 h 7762876"/>
                  <a:gd name="connsiteX14" fmla="*/ 5283994 w 7550944"/>
                  <a:gd name="connsiteY14" fmla="*/ 9525 h 7762876"/>
                  <a:gd name="connsiteX15" fmla="*/ 5655469 w 7550944"/>
                  <a:gd name="connsiteY15" fmla="*/ 3886200 h 7762876"/>
                  <a:gd name="connsiteX16" fmla="*/ 6029325 w 7550944"/>
                  <a:gd name="connsiteY16" fmla="*/ 7762875 h 7762876"/>
                  <a:gd name="connsiteX17" fmla="*/ 6417469 w 7550944"/>
                  <a:gd name="connsiteY17" fmla="*/ 3886200 h 7762876"/>
                  <a:gd name="connsiteX18" fmla="*/ 6798469 w 7550944"/>
                  <a:gd name="connsiteY18" fmla="*/ 0 h 7762876"/>
                  <a:gd name="connsiteX19" fmla="*/ 7160419 w 7550944"/>
                  <a:gd name="connsiteY19" fmla="*/ 3886200 h 7762876"/>
                  <a:gd name="connsiteX20" fmla="*/ 7550944 w 7550944"/>
                  <a:gd name="connsiteY20" fmla="*/ 7762875 h 7762876"/>
                  <a:gd name="connsiteX0" fmla="*/ 0 w 7546182"/>
                  <a:gd name="connsiteY0" fmla="*/ 7762875 h 7765256"/>
                  <a:gd name="connsiteX1" fmla="*/ 378619 w 7546182"/>
                  <a:gd name="connsiteY1" fmla="*/ 3886200 h 7765256"/>
                  <a:gd name="connsiteX2" fmla="*/ 750094 w 7546182"/>
                  <a:gd name="connsiteY2" fmla="*/ 0 h 7765256"/>
                  <a:gd name="connsiteX3" fmla="*/ 1131094 w 7546182"/>
                  <a:gd name="connsiteY3" fmla="*/ 3876675 h 7765256"/>
                  <a:gd name="connsiteX4" fmla="*/ 1507332 w 7546182"/>
                  <a:gd name="connsiteY4" fmla="*/ 7762875 h 7765256"/>
                  <a:gd name="connsiteX5" fmla="*/ 1883569 w 7546182"/>
                  <a:gd name="connsiteY5" fmla="*/ 3876675 h 7765256"/>
                  <a:gd name="connsiteX6" fmla="*/ 2264569 w 7546182"/>
                  <a:gd name="connsiteY6" fmla="*/ 0 h 7765256"/>
                  <a:gd name="connsiteX7" fmla="*/ 2645569 w 7546182"/>
                  <a:gd name="connsiteY7" fmla="*/ 3886200 h 7765256"/>
                  <a:gd name="connsiteX8" fmla="*/ 3017044 w 7546182"/>
                  <a:gd name="connsiteY8" fmla="*/ 7762875 h 7765256"/>
                  <a:gd name="connsiteX9" fmla="*/ 3398044 w 7546182"/>
                  <a:gd name="connsiteY9" fmla="*/ 3876675 h 7765256"/>
                  <a:gd name="connsiteX10" fmla="*/ 3769519 w 7546182"/>
                  <a:gd name="connsiteY10" fmla="*/ 9525 h 7765256"/>
                  <a:gd name="connsiteX11" fmla="*/ 4150519 w 7546182"/>
                  <a:gd name="connsiteY11" fmla="*/ 3886200 h 7765256"/>
                  <a:gd name="connsiteX12" fmla="*/ 4526756 w 7546182"/>
                  <a:gd name="connsiteY12" fmla="*/ 7762875 h 7765256"/>
                  <a:gd name="connsiteX13" fmla="*/ 4902994 w 7546182"/>
                  <a:gd name="connsiteY13" fmla="*/ 3886200 h 7765256"/>
                  <a:gd name="connsiteX14" fmla="*/ 5283994 w 7546182"/>
                  <a:gd name="connsiteY14" fmla="*/ 9525 h 7765256"/>
                  <a:gd name="connsiteX15" fmla="*/ 5655469 w 7546182"/>
                  <a:gd name="connsiteY15" fmla="*/ 3886200 h 7765256"/>
                  <a:gd name="connsiteX16" fmla="*/ 6029325 w 7546182"/>
                  <a:gd name="connsiteY16" fmla="*/ 7762875 h 7765256"/>
                  <a:gd name="connsiteX17" fmla="*/ 6417469 w 7546182"/>
                  <a:gd name="connsiteY17" fmla="*/ 3886200 h 7765256"/>
                  <a:gd name="connsiteX18" fmla="*/ 6798469 w 7546182"/>
                  <a:gd name="connsiteY18" fmla="*/ 0 h 7765256"/>
                  <a:gd name="connsiteX19" fmla="*/ 7160419 w 7546182"/>
                  <a:gd name="connsiteY19" fmla="*/ 3886200 h 7765256"/>
                  <a:gd name="connsiteX20" fmla="*/ 7546182 w 7546182"/>
                  <a:gd name="connsiteY20" fmla="*/ 7765256 h 7765256"/>
                  <a:gd name="connsiteX0" fmla="*/ 0 w 7546182"/>
                  <a:gd name="connsiteY0" fmla="*/ 7762875 h 7765258"/>
                  <a:gd name="connsiteX1" fmla="*/ 378619 w 7546182"/>
                  <a:gd name="connsiteY1" fmla="*/ 3886200 h 7765258"/>
                  <a:gd name="connsiteX2" fmla="*/ 750094 w 7546182"/>
                  <a:gd name="connsiteY2" fmla="*/ 0 h 7765258"/>
                  <a:gd name="connsiteX3" fmla="*/ 1131094 w 7546182"/>
                  <a:gd name="connsiteY3" fmla="*/ 3876675 h 7765258"/>
                  <a:gd name="connsiteX4" fmla="*/ 1507332 w 7546182"/>
                  <a:gd name="connsiteY4" fmla="*/ 7762875 h 7765258"/>
                  <a:gd name="connsiteX5" fmla="*/ 1883569 w 7546182"/>
                  <a:gd name="connsiteY5" fmla="*/ 3876675 h 7765258"/>
                  <a:gd name="connsiteX6" fmla="*/ 2264569 w 7546182"/>
                  <a:gd name="connsiteY6" fmla="*/ 0 h 7765258"/>
                  <a:gd name="connsiteX7" fmla="*/ 2645569 w 7546182"/>
                  <a:gd name="connsiteY7" fmla="*/ 3886200 h 7765258"/>
                  <a:gd name="connsiteX8" fmla="*/ 3017044 w 7546182"/>
                  <a:gd name="connsiteY8" fmla="*/ 7762875 h 7765258"/>
                  <a:gd name="connsiteX9" fmla="*/ 3398044 w 7546182"/>
                  <a:gd name="connsiteY9" fmla="*/ 3876675 h 7765258"/>
                  <a:gd name="connsiteX10" fmla="*/ 3769519 w 7546182"/>
                  <a:gd name="connsiteY10" fmla="*/ 9525 h 7765258"/>
                  <a:gd name="connsiteX11" fmla="*/ 4150519 w 7546182"/>
                  <a:gd name="connsiteY11" fmla="*/ 3886200 h 7765258"/>
                  <a:gd name="connsiteX12" fmla="*/ 4526756 w 7546182"/>
                  <a:gd name="connsiteY12" fmla="*/ 7762875 h 7765258"/>
                  <a:gd name="connsiteX13" fmla="*/ 4902994 w 7546182"/>
                  <a:gd name="connsiteY13" fmla="*/ 3886200 h 7765258"/>
                  <a:gd name="connsiteX14" fmla="*/ 5283994 w 7546182"/>
                  <a:gd name="connsiteY14" fmla="*/ 9525 h 7765258"/>
                  <a:gd name="connsiteX15" fmla="*/ 5655469 w 7546182"/>
                  <a:gd name="connsiteY15" fmla="*/ 3886200 h 7765258"/>
                  <a:gd name="connsiteX16" fmla="*/ 6029325 w 7546182"/>
                  <a:gd name="connsiteY16" fmla="*/ 7762875 h 7765258"/>
                  <a:gd name="connsiteX17" fmla="*/ 6417469 w 7546182"/>
                  <a:gd name="connsiteY17" fmla="*/ 3886200 h 7765258"/>
                  <a:gd name="connsiteX18" fmla="*/ 6798469 w 7546182"/>
                  <a:gd name="connsiteY18" fmla="*/ 0 h 7765258"/>
                  <a:gd name="connsiteX19" fmla="*/ 7160419 w 7546182"/>
                  <a:gd name="connsiteY19" fmla="*/ 3886200 h 7765258"/>
                  <a:gd name="connsiteX20" fmla="*/ 7546182 w 7546182"/>
                  <a:gd name="connsiteY20" fmla="*/ 7765256 h 7765258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64569 w 7539038"/>
                  <a:gd name="connsiteY6" fmla="*/ 0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69519 w 7539038"/>
                  <a:gd name="connsiteY10" fmla="*/ 9525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83994 w 7539038"/>
                  <a:gd name="connsiteY14" fmla="*/ 9525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98469 w 7539038"/>
                  <a:gd name="connsiteY18" fmla="*/ 0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64569 w 7539038"/>
                  <a:gd name="connsiteY6" fmla="*/ 0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69519 w 7539038"/>
                  <a:gd name="connsiteY10" fmla="*/ 9525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83994 w 7539038"/>
                  <a:gd name="connsiteY14" fmla="*/ 9525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88944 w 7539038"/>
                  <a:gd name="connsiteY18" fmla="*/ 2381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64569 w 7539038"/>
                  <a:gd name="connsiteY6" fmla="*/ 0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69519 w 7539038"/>
                  <a:gd name="connsiteY10" fmla="*/ 9525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83994 w 7539038"/>
                  <a:gd name="connsiteY14" fmla="*/ 9525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86563 w 7539038"/>
                  <a:gd name="connsiteY18" fmla="*/ 4762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64569 w 7539038"/>
                  <a:gd name="connsiteY6" fmla="*/ 0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69519 w 7539038"/>
                  <a:gd name="connsiteY10" fmla="*/ 9525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83994 w 7539038"/>
                  <a:gd name="connsiteY14" fmla="*/ 9525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86563 w 7539038"/>
                  <a:gd name="connsiteY18" fmla="*/ 4762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64569 w 7539038"/>
                  <a:gd name="connsiteY6" fmla="*/ 0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69519 w 7539038"/>
                  <a:gd name="connsiteY10" fmla="*/ 9525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79231 w 7539038"/>
                  <a:gd name="connsiteY14" fmla="*/ 9525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86563 w 7539038"/>
                  <a:gd name="connsiteY18" fmla="*/ 4762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64569 w 7539038"/>
                  <a:gd name="connsiteY6" fmla="*/ 0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69519 w 7539038"/>
                  <a:gd name="connsiteY10" fmla="*/ 9525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79231 w 7539038"/>
                  <a:gd name="connsiteY14" fmla="*/ 9525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86563 w 7539038"/>
                  <a:gd name="connsiteY18" fmla="*/ 4762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64569 w 7539038"/>
                  <a:gd name="connsiteY6" fmla="*/ 0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69519 w 7539038"/>
                  <a:gd name="connsiteY10" fmla="*/ 9525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76849 w 7539038"/>
                  <a:gd name="connsiteY14" fmla="*/ 2382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86563 w 7539038"/>
                  <a:gd name="connsiteY18" fmla="*/ 4762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64569 w 7539038"/>
                  <a:gd name="connsiteY6" fmla="*/ 0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69519 w 7539038"/>
                  <a:gd name="connsiteY10" fmla="*/ 9525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76849 w 7539038"/>
                  <a:gd name="connsiteY14" fmla="*/ 2382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86563 w 7539038"/>
                  <a:gd name="connsiteY18" fmla="*/ 4762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64569 w 7539038"/>
                  <a:gd name="connsiteY6" fmla="*/ 0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76663 w 7539038"/>
                  <a:gd name="connsiteY10" fmla="*/ 4763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76849 w 7539038"/>
                  <a:gd name="connsiteY14" fmla="*/ 2382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86563 w 7539038"/>
                  <a:gd name="connsiteY18" fmla="*/ 4762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64569 w 7539038"/>
                  <a:gd name="connsiteY6" fmla="*/ 0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76663 w 7539038"/>
                  <a:gd name="connsiteY10" fmla="*/ 4763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76849 w 7539038"/>
                  <a:gd name="connsiteY14" fmla="*/ 2382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86563 w 7539038"/>
                  <a:gd name="connsiteY18" fmla="*/ 4762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64569 w 7539038"/>
                  <a:gd name="connsiteY6" fmla="*/ 0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69519 w 7539038"/>
                  <a:gd name="connsiteY10" fmla="*/ 4763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76849 w 7539038"/>
                  <a:gd name="connsiteY14" fmla="*/ 2382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86563 w 7539038"/>
                  <a:gd name="connsiteY18" fmla="*/ 4762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64569 w 7539038"/>
                  <a:gd name="connsiteY6" fmla="*/ 0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69519 w 7539038"/>
                  <a:gd name="connsiteY10" fmla="*/ 4763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76849 w 7539038"/>
                  <a:gd name="connsiteY14" fmla="*/ 2382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86563 w 7539038"/>
                  <a:gd name="connsiteY18" fmla="*/ 4762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59807 w 7539038"/>
                  <a:gd name="connsiteY6" fmla="*/ 4762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69519 w 7539038"/>
                  <a:gd name="connsiteY10" fmla="*/ 4763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76849 w 7539038"/>
                  <a:gd name="connsiteY14" fmla="*/ 2382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86563 w 7539038"/>
                  <a:gd name="connsiteY18" fmla="*/ 4762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59807 w 7539038"/>
                  <a:gd name="connsiteY6" fmla="*/ 4762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69519 w 7539038"/>
                  <a:gd name="connsiteY10" fmla="*/ 4763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76849 w 7539038"/>
                  <a:gd name="connsiteY14" fmla="*/ 2382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86563 w 7539038"/>
                  <a:gd name="connsiteY18" fmla="*/ 4762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7238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</a:cxnLst>
                <a:rect l="l" t="t" r="r" b="b"/>
                <a:pathLst>
                  <a:path w="7539038" h="7760495">
                    <a:moveTo>
                      <a:pt x="0" y="7760494"/>
                    </a:moveTo>
                    <a:cubicBezTo>
                      <a:pt x="190500" y="7758906"/>
                      <a:pt x="377031" y="3874231"/>
                      <a:pt x="378619" y="3883819"/>
                    </a:cubicBezTo>
                    <a:cubicBezTo>
                      <a:pt x="380207" y="3893407"/>
                      <a:pt x="562770" y="-793"/>
                      <a:pt x="752476" y="1"/>
                    </a:cubicBezTo>
                    <a:cubicBezTo>
                      <a:pt x="942182" y="795"/>
                      <a:pt x="1119468" y="3745568"/>
                      <a:pt x="1131094" y="3874294"/>
                    </a:cubicBezTo>
                    <a:cubicBezTo>
                      <a:pt x="1136420" y="3933265"/>
                      <a:pt x="1317626" y="7758112"/>
                      <a:pt x="1507332" y="7760494"/>
                    </a:cubicBezTo>
                    <a:cubicBezTo>
                      <a:pt x="1697038" y="7762876"/>
                      <a:pt x="1875632" y="3967176"/>
                      <a:pt x="1883569" y="3874294"/>
                    </a:cubicBezTo>
                    <a:cubicBezTo>
                      <a:pt x="1891506" y="3781412"/>
                      <a:pt x="2068513" y="3175"/>
                      <a:pt x="2259807" y="2381"/>
                    </a:cubicBezTo>
                    <a:cubicBezTo>
                      <a:pt x="2451101" y="1587"/>
                      <a:pt x="2640013" y="3825221"/>
                      <a:pt x="2645569" y="3883819"/>
                    </a:cubicBezTo>
                    <a:cubicBezTo>
                      <a:pt x="2651125" y="3942417"/>
                      <a:pt x="2827338" y="7762081"/>
                      <a:pt x="3017044" y="7760494"/>
                    </a:cubicBezTo>
                    <a:cubicBezTo>
                      <a:pt x="3206750" y="7758907"/>
                      <a:pt x="3390107" y="3967176"/>
                      <a:pt x="3398044" y="3874294"/>
                    </a:cubicBezTo>
                    <a:cubicBezTo>
                      <a:pt x="3405981" y="3781412"/>
                      <a:pt x="3575050" y="795"/>
                      <a:pt x="3769519" y="2382"/>
                    </a:cubicBezTo>
                    <a:cubicBezTo>
                      <a:pt x="3963988" y="3969"/>
                      <a:pt x="4141788" y="3722352"/>
                      <a:pt x="4150519" y="3883819"/>
                    </a:cubicBezTo>
                    <a:cubicBezTo>
                      <a:pt x="4159250" y="4045286"/>
                      <a:pt x="4337844" y="7760494"/>
                      <a:pt x="4526756" y="7760494"/>
                    </a:cubicBezTo>
                    <a:cubicBezTo>
                      <a:pt x="4715668" y="7760494"/>
                      <a:pt x="4893360" y="4083161"/>
                      <a:pt x="4902994" y="3883819"/>
                    </a:cubicBezTo>
                    <a:cubicBezTo>
                      <a:pt x="4910825" y="3721794"/>
                      <a:pt x="5087143" y="1"/>
                      <a:pt x="5276849" y="1"/>
                    </a:cubicBezTo>
                    <a:cubicBezTo>
                      <a:pt x="5466555" y="1"/>
                      <a:pt x="5647531" y="3790543"/>
                      <a:pt x="5655469" y="3883819"/>
                    </a:cubicBezTo>
                    <a:cubicBezTo>
                      <a:pt x="5663407" y="3977095"/>
                      <a:pt x="5842794" y="7760494"/>
                      <a:pt x="6029325" y="7760494"/>
                    </a:cubicBezTo>
                    <a:cubicBezTo>
                      <a:pt x="6215856" y="7760494"/>
                      <a:pt x="6411913" y="3976700"/>
                      <a:pt x="6417469" y="3883819"/>
                    </a:cubicBezTo>
                    <a:cubicBezTo>
                      <a:pt x="6423025" y="3790938"/>
                      <a:pt x="6593682" y="0"/>
                      <a:pt x="6786563" y="2381"/>
                    </a:cubicBezTo>
                    <a:cubicBezTo>
                      <a:pt x="6979444" y="4762"/>
                      <a:pt x="7152482" y="3757041"/>
                      <a:pt x="7160419" y="3883819"/>
                    </a:cubicBezTo>
                    <a:cubicBezTo>
                      <a:pt x="7168356" y="4010597"/>
                      <a:pt x="7336632" y="7761288"/>
                      <a:pt x="7539038" y="7758113"/>
                    </a:cubicBezTo>
                  </a:path>
                </a:pathLst>
              </a:custGeom>
              <a:no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Freeform: Shape 42">
                <a:extLst>
                  <a:ext uri="{FF2B5EF4-FFF2-40B4-BE49-F238E27FC236}">
                    <a16:creationId xmlns:a16="http://schemas.microsoft.com/office/drawing/2014/main" id="{652F871C-146A-49A4-88D1-CB50314590C0}"/>
                  </a:ext>
                </a:extLst>
              </p:cNvPr>
              <p:cNvSpPr/>
              <p:nvPr/>
            </p:nvSpPr>
            <p:spPr>
              <a:xfrm>
                <a:off x="3886200" y="3102520"/>
                <a:ext cx="3769877" cy="718573"/>
              </a:xfrm>
              <a:custGeom>
                <a:avLst/>
                <a:gdLst>
                  <a:gd name="connsiteX0" fmla="*/ 0 w 7562850"/>
                  <a:gd name="connsiteY0" fmla="*/ 7762875 h 7762875"/>
                  <a:gd name="connsiteX1" fmla="*/ 390525 w 7562850"/>
                  <a:gd name="connsiteY1" fmla="*/ 3886200 h 7762875"/>
                  <a:gd name="connsiteX2" fmla="*/ 762000 w 7562850"/>
                  <a:gd name="connsiteY2" fmla="*/ 0 h 7762875"/>
                  <a:gd name="connsiteX3" fmla="*/ 1143000 w 7562850"/>
                  <a:gd name="connsiteY3" fmla="*/ 3876675 h 7762875"/>
                  <a:gd name="connsiteX4" fmla="*/ 1524000 w 7562850"/>
                  <a:gd name="connsiteY4" fmla="*/ 7753350 h 7762875"/>
                  <a:gd name="connsiteX5" fmla="*/ 1895475 w 7562850"/>
                  <a:gd name="connsiteY5" fmla="*/ 3876675 h 7762875"/>
                  <a:gd name="connsiteX6" fmla="*/ 2276475 w 7562850"/>
                  <a:gd name="connsiteY6" fmla="*/ 0 h 7762875"/>
                  <a:gd name="connsiteX7" fmla="*/ 2657475 w 7562850"/>
                  <a:gd name="connsiteY7" fmla="*/ 3886200 h 7762875"/>
                  <a:gd name="connsiteX8" fmla="*/ 3028950 w 7562850"/>
                  <a:gd name="connsiteY8" fmla="*/ 7762875 h 7762875"/>
                  <a:gd name="connsiteX9" fmla="*/ 3409950 w 7562850"/>
                  <a:gd name="connsiteY9" fmla="*/ 3876675 h 7762875"/>
                  <a:gd name="connsiteX10" fmla="*/ 3781425 w 7562850"/>
                  <a:gd name="connsiteY10" fmla="*/ 9525 h 7762875"/>
                  <a:gd name="connsiteX11" fmla="*/ 4162425 w 7562850"/>
                  <a:gd name="connsiteY11" fmla="*/ 3886200 h 7762875"/>
                  <a:gd name="connsiteX12" fmla="*/ 4533900 w 7562850"/>
                  <a:gd name="connsiteY12" fmla="*/ 7762875 h 7762875"/>
                  <a:gd name="connsiteX13" fmla="*/ 4914900 w 7562850"/>
                  <a:gd name="connsiteY13" fmla="*/ 3886200 h 7762875"/>
                  <a:gd name="connsiteX14" fmla="*/ 5295900 w 7562850"/>
                  <a:gd name="connsiteY14" fmla="*/ 9525 h 7762875"/>
                  <a:gd name="connsiteX15" fmla="*/ 5667375 w 7562850"/>
                  <a:gd name="connsiteY15" fmla="*/ 3886200 h 7762875"/>
                  <a:gd name="connsiteX16" fmla="*/ 6048375 w 7562850"/>
                  <a:gd name="connsiteY16" fmla="*/ 7762875 h 7762875"/>
                  <a:gd name="connsiteX17" fmla="*/ 6429375 w 7562850"/>
                  <a:gd name="connsiteY17" fmla="*/ 3886200 h 7762875"/>
                  <a:gd name="connsiteX18" fmla="*/ 6810375 w 7562850"/>
                  <a:gd name="connsiteY18" fmla="*/ 0 h 7762875"/>
                  <a:gd name="connsiteX19" fmla="*/ 7172325 w 7562850"/>
                  <a:gd name="connsiteY19" fmla="*/ 3886200 h 7762875"/>
                  <a:gd name="connsiteX20" fmla="*/ 7562850 w 7562850"/>
                  <a:gd name="connsiteY20" fmla="*/ 7762875 h 7762875"/>
                  <a:gd name="connsiteX0" fmla="*/ 0 w 7562850"/>
                  <a:gd name="connsiteY0" fmla="*/ 7762875 h 7762875"/>
                  <a:gd name="connsiteX1" fmla="*/ 390525 w 7562850"/>
                  <a:gd name="connsiteY1" fmla="*/ 3886200 h 7762875"/>
                  <a:gd name="connsiteX2" fmla="*/ 762000 w 7562850"/>
                  <a:gd name="connsiteY2" fmla="*/ 0 h 7762875"/>
                  <a:gd name="connsiteX3" fmla="*/ 1143000 w 7562850"/>
                  <a:gd name="connsiteY3" fmla="*/ 3876675 h 7762875"/>
                  <a:gd name="connsiteX4" fmla="*/ 1519238 w 7562850"/>
                  <a:gd name="connsiteY4" fmla="*/ 7762875 h 7762875"/>
                  <a:gd name="connsiteX5" fmla="*/ 1895475 w 7562850"/>
                  <a:gd name="connsiteY5" fmla="*/ 3876675 h 7762875"/>
                  <a:gd name="connsiteX6" fmla="*/ 2276475 w 7562850"/>
                  <a:gd name="connsiteY6" fmla="*/ 0 h 7762875"/>
                  <a:gd name="connsiteX7" fmla="*/ 2657475 w 7562850"/>
                  <a:gd name="connsiteY7" fmla="*/ 3886200 h 7762875"/>
                  <a:gd name="connsiteX8" fmla="*/ 3028950 w 7562850"/>
                  <a:gd name="connsiteY8" fmla="*/ 7762875 h 7762875"/>
                  <a:gd name="connsiteX9" fmla="*/ 3409950 w 7562850"/>
                  <a:gd name="connsiteY9" fmla="*/ 3876675 h 7762875"/>
                  <a:gd name="connsiteX10" fmla="*/ 3781425 w 7562850"/>
                  <a:gd name="connsiteY10" fmla="*/ 9525 h 7762875"/>
                  <a:gd name="connsiteX11" fmla="*/ 4162425 w 7562850"/>
                  <a:gd name="connsiteY11" fmla="*/ 3886200 h 7762875"/>
                  <a:gd name="connsiteX12" fmla="*/ 4533900 w 7562850"/>
                  <a:gd name="connsiteY12" fmla="*/ 7762875 h 7762875"/>
                  <a:gd name="connsiteX13" fmla="*/ 4914900 w 7562850"/>
                  <a:gd name="connsiteY13" fmla="*/ 3886200 h 7762875"/>
                  <a:gd name="connsiteX14" fmla="*/ 5295900 w 7562850"/>
                  <a:gd name="connsiteY14" fmla="*/ 9525 h 7762875"/>
                  <a:gd name="connsiteX15" fmla="*/ 5667375 w 7562850"/>
                  <a:gd name="connsiteY15" fmla="*/ 3886200 h 7762875"/>
                  <a:gd name="connsiteX16" fmla="*/ 6048375 w 7562850"/>
                  <a:gd name="connsiteY16" fmla="*/ 7762875 h 7762875"/>
                  <a:gd name="connsiteX17" fmla="*/ 6429375 w 7562850"/>
                  <a:gd name="connsiteY17" fmla="*/ 3886200 h 7762875"/>
                  <a:gd name="connsiteX18" fmla="*/ 6810375 w 7562850"/>
                  <a:gd name="connsiteY18" fmla="*/ 0 h 7762875"/>
                  <a:gd name="connsiteX19" fmla="*/ 7172325 w 7562850"/>
                  <a:gd name="connsiteY19" fmla="*/ 3886200 h 7762875"/>
                  <a:gd name="connsiteX20" fmla="*/ 7562850 w 7562850"/>
                  <a:gd name="connsiteY20" fmla="*/ 7762875 h 7762875"/>
                  <a:gd name="connsiteX0" fmla="*/ 0 w 7562850"/>
                  <a:gd name="connsiteY0" fmla="*/ 7762875 h 7762875"/>
                  <a:gd name="connsiteX1" fmla="*/ 390525 w 7562850"/>
                  <a:gd name="connsiteY1" fmla="*/ 3886200 h 7762875"/>
                  <a:gd name="connsiteX2" fmla="*/ 762000 w 7562850"/>
                  <a:gd name="connsiteY2" fmla="*/ 0 h 7762875"/>
                  <a:gd name="connsiteX3" fmla="*/ 1143000 w 7562850"/>
                  <a:gd name="connsiteY3" fmla="*/ 3876675 h 7762875"/>
                  <a:gd name="connsiteX4" fmla="*/ 1519238 w 7562850"/>
                  <a:gd name="connsiteY4" fmla="*/ 7762875 h 7762875"/>
                  <a:gd name="connsiteX5" fmla="*/ 1895475 w 7562850"/>
                  <a:gd name="connsiteY5" fmla="*/ 3876675 h 7762875"/>
                  <a:gd name="connsiteX6" fmla="*/ 2276475 w 7562850"/>
                  <a:gd name="connsiteY6" fmla="*/ 0 h 7762875"/>
                  <a:gd name="connsiteX7" fmla="*/ 2657475 w 7562850"/>
                  <a:gd name="connsiteY7" fmla="*/ 3886200 h 7762875"/>
                  <a:gd name="connsiteX8" fmla="*/ 3028950 w 7562850"/>
                  <a:gd name="connsiteY8" fmla="*/ 7762875 h 7762875"/>
                  <a:gd name="connsiteX9" fmla="*/ 3409950 w 7562850"/>
                  <a:gd name="connsiteY9" fmla="*/ 3876675 h 7762875"/>
                  <a:gd name="connsiteX10" fmla="*/ 3781425 w 7562850"/>
                  <a:gd name="connsiteY10" fmla="*/ 9525 h 7762875"/>
                  <a:gd name="connsiteX11" fmla="*/ 4162425 w 7562850"/>
                  <a:gd name="connsiteY11" fmla="*/ 3886200 h 7762875"/>
                  <a:gd name="connsiteX12" fmla="*/ 4538662 w 7562850"/>
                  <a:gd name="connsiteY12" fmla="*/ 7762875 h 7762875"/>
                  <a:gd name="connsiteX13" fmla="*/ 4914900 w 7562850"/>
                  <a:gd name="connsiteY13" fmla="*/ 3886200 h 7762875"/>
                  <a:gd name="connsiteX14" fmla="*/ 5295900 w 7562850"/>
                  <a:gd name="connsiteY14" fmla="*/ 9525 h 7762875"/>
                  <a:gd name="connsiteX15" fmla="*/ 5667375 w 7562850"/>
                  <a:gd name="connsiteY15" fmla="*/ 3886200 h 7762875"/>
                  <a:gd name="connsiteX16" fmla="*/ 6048375 w 7562850"/>
                  <a:gd name="connsiteY16" fmla="*/ 7762875 h 7762875"/>
                  <a:gd name="connsiteX17" fmla="*/ 6429375 w 7562850"/>
                  <a:gd name="connsiteY17" fmla="*/ 3886200 h 7762875"/>
                  <a:gd name="connsiteX18" fmla="*/ 6810375 w 7562850"/>
                  <a:gd name="connsiteY18" fmla="*/ 0 h 7762875"/>
                  <a:gd name="connsiteX19" fmla="*/ 7172325 w 7562850"/>
                  <a:gd name="connsiteY19" fmla="*/ 3886200 h 7762875"/>
                  <a:gd name="connsiteX20" fmla="*/ 7562850 w 7562850"/>
                  <a:gd name="connsiteY20" fmla="*/ 7762875 h 7762875"/>
                  <a:gd name="connsiteX0" fmla="*/ 0 w 7562850"/>
                  <a:gd name="connsiteY0" fmla="*/ 7762875 h 7762875"/>
                  <a:gd name="connsiteX1" fmla="*/ 390525 w 7562850"/>
                  <a:gd name="connsiteY1" fmla="*/ 3886200 h 7762875"/>
                  <a:gd name="connsiteX2" fmla="*/ 762000 w 7562850"/>
                  <a:gd name="connsiteY2" fmla="*/ 0 h 7762875"/>
                  <a:gd name="connsiteX3" fmla="*/ 1143000 w 7562850"/>
                  <a:gd name="connsiteY3" fmla="*/ 3876675 h 7762875"/>
                  <a:gd name="connsiteX4" fmla="*/ 1519238 w 7562850"/>
                  <a:gd name="connsiteY4" fmla="*/ 7762875 h 7762875"/>
                  <a:gd name="connsiteX5" fmla="*/ 1895475 w 7562850"/>
                  <a:gd name="connsiteY5" fmla="*/ 3876675 h 7762875"/>
                  <a:gd name="connsiteX6" fmla="*/ 2276475 w 7562850"/>
                  <a:gd name="connsiteY6" fmla="*/ 0 h 7762875"/>
                  <a:gd name="connsiteX7" fmla="*/ 2657475 w 7562850"/>
                  <a:gd name="connsiteY7" fmla="*/ 3886200 h 7762875"/>
                  <a:gd name="connsiteX8" fmla="*/ 3028950 w 7562850"/>
                  <a:gd name="connsiteY8" fmla="*/ 7762875 h 7762875"/>
                  <a:gd name="connsiteX9" fmla="*/ 3409950 w 7562850"/>
                  <a:gd name="connsiteY9" fmla="*/ 3876675 h 7762875"/>
                  <a:gd name="connsiteX10" fmla="*/ 3781425 w 7562850"/>
                  <a:gd name="connsiteY10" fmla="*/ 9525 h 7762875"/>
                  <a:gd name="connsiteX11" fmla="*/ 4162425 w 7562850"/>
                  <a:gd name="connsiteY11" fmla="*/ 3886200 h 7762875"/>
                  <a:gd name="connsiteX12" fmla="*/ 4538662 w 7562850"/>
                  <a:gd name="connsiteY12" fmla="*/ 7762875 h 7762875"/>
                  <a:gd name="connsiteX13" fmla="*/ 4914900 w 7562850"/>
                  <a:gd name="connsiteY13" fmla="*/ 3886200 h 7762875"/>
                  <a:gd name="connsiteX14" fmla="*/ 5295900 w 7562850"/>
                  <a:gd name="connsiteY14" fmla="*/ 9525 h 7762875"/>
                  <a:gd name="connsiteX15" fmla="*/ 5667375 w 7562850"/>
                  <a:gd name="connsiteY15" fmla="*/ 3886200 h 7762875"/>
                  <a:gd name="connsiteX16" fmla="*/ 6048375 w 7562850"/>
                  <a:gd name="connsiteY16" fmla="*/ 7762875 h 7762875"/>
                  <a:gd name="connsiteX17" fmla="*/ 6429375 w 7562850"/>
                  <a:gd name="connsiteY17" fmla="*/ 3886200 h 7762875"/>
                  <a:gd name="connsiteX18" fmla="*/ 6810375 w 7562850"/>
                  <a:gd name="connsiteY18" fmla="*/ 0 h 7762875"/>
                  <a:gd name="connsiteX19" fmla="*/ 7172325 w 7562850"/>
                  <a:gd name="connsiteY19" fmla="*/ 3886200 h 7762875"/>
                  <a:gd name="connsiteX20" fmla="*/ 7562850 w 7562850"/>
                  <a:gd name="connsiteY20" fmla="*/ 7762875 h 7762875"/>
                  <a:gd name="connsiteX0" fmla="*/ 0 w 7562850"/>
                  <a:gd name="connsiteY0" fmla="*/ 7762875 h 7762875"/>
                  <a:gd name="connsiteX1" fmla="*/ 390525 w 7562850"/>
                  <a:gd name="connsiteY1" fmla="*/ 3886200 h 7762875"/>
                  <a:gd name="connsiteX2" fmla="*/ 762000 w 7562850"/>
                  <a:gd name="connsiteY2" fmla="*/ 0 h 7762875"/>
                  <a:gd name="connsiteX3" fmla="*/ 1143000 w 7562850"/>
                  <a:gd name="connsiteY3" fmla="*/ 3876675 h 7762875"/>
                  <a:gd name="connsiteX4" fmla="*/ 1519238 w 7562850"/>
                  <a:gd name="connsiteY4" fmla="*/ 7762875 h 7762875"/>
                  <a:gd name="connsiteX5" fmla="*/ 1895475 w 7562850"/>
                  <a:gd name="connsiteY5" fmla="*/ 3876675 h 7762875"/>
                  <a:gd name="connsiteX6" fmla="*/ 2276475 w 7562850"/>
                  <a:gd name="connsiteY6" fmla="*/ 0 h 7762875"/>
                  <a:gd name="connsiteX7" fmla="*/ 2657475 w 7562850"/>
                  <a:gd name="connsiteY7" fmla="*/ 3886200 h 7762875"/>
                  <a:gd name="connsiteX8" fmla="*/ 3028950 w 7562850"/>
                  <a:gd name="connsiteY8" fmla="*/ 7762875 h 7762875"/>
                  <a:gd name="connsiteX9" fmla="*/ 3409950 w 7562850"/>
                  <a:gd name="connsiteY9" fmla="*/ 3876675 h 7762875"/>
                  <a:gd name="connsiteX10" fmla="*/ 3781425 w 7562850"/>
                  <a:gd name="connsiteY10" fmla="*/ 9525 h 7762875"/>
                  <a:gd name="connsiteX11" fmla="*/ 4162425 w 7562850"/>
                  <a:gd name="connsiteY11" fmla="*/ 3886200 h 7762875"/>
                  <a:gd name="connsiteX12" fmla="*/ 4538662 w 7562850"/>
                  <a:gd name="connsiteY12" fmla="*/ 7762875 h 7762875"/>
                  <a:gd name="connsiteX13" fmla="*/ 4914900 w 7562850"/>
                  <a:gd name="connsiteY13" fmla="*/ 3886200 h 7762875"/>
                  <a:gd name="connsiteX14" fmla="*/ 5295900 w 7562850"/>
                  <a:gd name="connsiteY14" fmla="*/ 9525 h 7762875"/>
                  <a:gd name="connsiteX15" fmla="*/ 5667375 w 7562850"/>
                  <a:gd name="connsiteY15" fmla="*/ 3886200 h 7762875"/>
                  <a:gd name="connsiteX16" fmla="*/ 6048375 w 7562850"/>
                  <a:gd name="connsiteY16" fmla="*/ 7762875 h 7762875"/>
                  <a:gd name="connsiteX17" fmla="*/ 6429375 w 7562850"/>
                  <a:gd name="connsiteY17" fmla="*/ 3886200 h 7762875"/>
                  <a:gd name="connsiteX18" fmla="*/ 6810375 w 7562850"/>
                  <a:gd name="connsiteY18" fmla="*/ 0 h 7762875"/>
                  <a:gd name="connsiteX19" fmla="*/ 7172325 w 7562850"/>
                  <a:gd name="connsiteY19" fmla="*/ 3886200 h 7762875"/>
                  <a:gd name="connsiteX20" fmla="*/ 7562850 w 7562850"/>
                  <a:gd name="connsiteY20" fmla="*/ 7762875 h 7762875"/>
                  <a:gd name="connsiteX0" fmla="*/ 0 w 7562850"/>
                  <a:gd name="connsiteY0" fmla="*/ 7762875 h 7762875"/>
                  <a:gd name="connsiteX1" fmla="*/ 390525 w 7562850"/>
                  <a:gd name="connsiteY1" fmla="*/ 3886200 h 7762875"/>
                  <a:gd name="connsiteX2" fmla="*/ 762000 w 7562850"/>
                  <a:gd name="connsiteY2" fmla="*/ 0 h 7762875"/>
                  <a:gd name="connsiteX3" fmla="*/ 1143000 w 7562850"/>
                  <a:gd name="connsiteY3" fmla="*/ 3876675 h 7762875"/>
                  <a:gd name="connsiteX4" fmla="*/ 1519238 w 7562850"/>
                  <a:gd name="connsiteY4" fmla="*/ 7762875 h 7762875"/>
                  <a:gd name="connsiteX5" fmla="*/ 1895475 w 7562850"/>
                  <a:gd name="connsiteY5" fmla="*/ 3876675 h 7762875"/>
                  <a:gd name="connsiteX6" fmla="*/ 2276475 w 7562850"/>
                  <a:gd name="connsiteY6" fmla="*/ 0 h 7762875"/>
                  <a:gd name="connsiteX7" fmla="*/ 2657475 w 7562850"/>
                  <a:gd name="connsiteY7" fmla="*/ 3886200 h 7762875"/>
                  <a:gd name="connsiteX8" fmla="*/ 3028950 w 7562850"/>
                  <a:gd name="connsiteY8" fmla="*/ 7762875 h 7762875"/>
                  <a:gd name="connsiteX9" fmla="*/ 3409950 w 7562850"/>
                  <a:gd name="connsiteY9" fmla="*/ 3876675 h 7762875"/>
                  <a:gd name="connsiteX10" fmla="*/ 3781425 w 7562850"/>
                  <a:gd name="connsiteY10" fmla="*/ 9525 h 7762875"/>
                  <a:gd name="connsiteX11" fmla="*/ 4162425 w 7562850"/>
                  <a:gd name="connsiteY11" fmla="*/ 3886200 h 7762875"/>
                  <a:gd name="connsiteX12" fmla="*/ 4538662 w 7562850"/>
                  <a:gd name="connsiteY12" fmla="*/ 7762875 h 7762875"/>
                  <a:gd name="connsiteX13" fmla="*/ 4914900 w 7562850"/>
                  <a:gd name="connsiteY13" fmla="*/ 3886200 h 7762875"/>
                  <a:gd name="connsiteX14" fmla="*/ 5295900 w 7562850"/>
                  <a:gd name="connsiteY14" fmla="*/ 9525 h 7762875"/>
                  <a:gd name="connsiteX15" fmla="*/ 5667375 w 7562850"/>
                  <a:gd name="connsiteY15" fmla="*/ 3886200 h 7762875"/>
                  <a:gd name="connsiteX16" fmla="*/ 6048375 w 7562850"/>
                  <a:gd name="connsiteY16" fmla="*/ 7762875 h 7762875"/>
                  <a:gd name="connsiteX17" fmla="*/ 6429375 w 7562850"/>
                  <a:gd name="connsiteY17" fmla="*/ 3886200 h 7762875"/>
                  <a:gd name="connsiteX18" fmla="*/ 6810375 w 7562850"/>
                  <a:gd name="connsiteY18" fmla="*/ 0 h 7762875"/>
                  <a:gd name="connsiteX19" fmla="*/ 7172325 w 7562850"/>
                  <a:gd name="connsiteY19" fmla="*/ 3886200 h 7762875"/>
                  <a:gd name="connsiteX20" fmla="*/ 7562850 w 7562850"/>
                  <a:gd name="connsiteY20" fmla="*/ 7762875 h 7762875"/>
                  <a:gd name="connsiteX0" fmla="*/ 0 w 7550944"/>
                  <a:gd name="connsiteY0" fmla="*/ 7762875 h 7762875"/>
                  <a:gd name="connsiteX1" fmla="*/ 378619 w 7550944"/>
                  <a:gd name="connsiteY1" fmla="*/ 3886200 h 7762875"/>
                  <a:gd name="connsiteX2" fmla="*/ 750094 w 7550944"/>
                  <a:gd name="connsiteY2" fmla="*/ 0 h 7762875"/>
                  <a:gd name="connsiteX3" fmla="*/ 1131094 w 7550944"/>
                  <a:gd name="connsiteY3" fmla="*/ 3876675 h 7762875"/>
                  <a:gd name="connsiteX4" fmla="*/ 1507332 w 7550944"/>
                  <a:gd name="connsiteY4" fmla="*/ 7762875 h 7762875"/>
                  <a:gd name="connsiteX5" fmla="*/ 1883569 w 7550944"/>
                  <a:gd name="connsiteY5" fmla="*/ 3876675 h 7762875"/>
                  <a:gd name="connsiteX6" fmla="*/ 2264569 w 7550944"/>
                  <a:gd name="connsiteY6" fmla="*/ 0 h 7762875"/>
                  <a:gd name="connsiteX7" fmla="*/ 2645569 w 7550944"/>
                  <a:gd name="connsiteY7" fmla="*/ 3886200 h 7762875"/>
                  <a:gd name="connsiteX8" fmla="*/ 3017044 w 7550944"/>
                  <a:gd name="connsiteY8" fmla="*/ 7762875 h 7762875"/>
                  <a:gd name="connsiteX9" fmla="*/ 3398044 w 7550944"/>
                  <a:gd name="connsiteY9" fmla="*/ 3876675 h 7762875"/>
                  <a:gd name="connsiteX10" fmla="*/ 3769519 w 7550944"/>
                  <a:gd name="connsiteY10" fmla="*/ 9525 h 7762875"/>
                  <a:gd name="connsiteX11" fmla="*/ 4150519 w 7550944"/>
                  <a:gd name="connsiteY11" fmla="*/ 3886200 h 7762875"/>
                  <a:gd name="connsiteX12" fmla="*/ 4526756 w 7550944"/>
                  <a:gd name="connsiteY12" fmla="*/ 7762875 h 7762875"/>
                  <a:gd name="connsiteX13" fmla="*/ 4902994 w 7550944"/>
                  <a:gd name="connsiteY13" fmla="*/ 3886200 h 7762875"/>
                  <a:gd name="connsiteX14" fmla="*/ 5283994 w 7550944"/>
                  <a:gd name="connsiteY14" fmla="*/ 9525 h 7762875"/>
                  <a:gd name="connsiteX15" fmla="*/ 5655469 w 7550944"/>
                  <a:gd name="connsiteY15" fmla="*/ 3886200 h 7762875"/>
                  <a:gd name="connsiteX16" fmla="*/ 6036469 w 7550944"/>
                  <a:gd name="connsiteY16" fmla="*/ 7762875 h 7762875"/>
                  <a:gd name="connsiteX17" fmla="*/ 6417469 w 7550944"/>
                  <a:gd name="connsiteY17" fmla="*/ 3886200 h 7762875"/>
                  <a:gd name="connsiteX18" fmla="*/ 6798469 w 7550944"/>
                  <a:gd name="connsiteY18" fmla="*/ 0 h 7762875"/>
                  <a:gd name="connsiteX19" fmla="*/ 7160419 w 7550944"/>
                  <a:gd name="connsiteY19" fmla="*/ 3886200 h 7762875"/>
                  <a:gd name="connsiteX20" fmla="*/ 7550944 w 7550944"/>
                  <a:gd name="connsiteY20" fmla="*/ 7762875 h 7762875"/>
                  <a:gd name="connsiteX0" fmla="*/ 0 w 7550944"/>
                  <a:gd name="connsiteY0" fmla="*/ 7762875 h 7762875"/>
                  <a:gd name="connsiteX1" fmla="*/ 378619 w 7550944"/>
                  <a:gd name="connsiteY1" fmla="*/ 3886200 h 7762875"/>
                  <a:gd name="connsiteX2" fmla="*/ 750094 w 7550944"/>
                  <a:gd name="connsiteY2" fmla="*/ 0 h 7762875"/>
                  <a:gd name="connsiteX3" fmla="*/ 1131094 w 7550944"/>
                  <a:gd name="connsiteY3" fmla="*/ 3876675 h 7762875"/>
                  <a:gd name="connsiteX4" fmla="*/ 1507332 w 7550944"/>
                  <a:gd name="connsiteY4" fmla="*/ 7762875 h 7762875"/>
                  <a:gd name="connsiteX5" fmla="*/ 1883569 w 7550944"/>
                  <a:gd name="connsiteY5" fmla="*/ 3876675 h 7762875"/>
                  <a:gd name="connsiteX6" fmla="*/ 2264569 w 7550944"/>
                  <a:gd name="connsiteY6" fmla="*/ 0 h 7762875"/>
                  <a:gd name="connsiteX7" fmla="*/ 2645569 w 7550944"/>
                  <a:gd name="connsiteY7" fmla="*/ 3886200 h 7762875"/>
                  <a:gd name="connsiteX8" fmla="*/ 3017044 w 7550944"/>
                  <a:gd name="connsiteY8" fmla="*/ 7762875 h 7762875"/>
                  <a:gd name="connsiteX9" fmla="*/ 3398044 w 7550944"/>
                  <a:gd name="connsiteY9" fmla="*/ 3876675 h 7762875"/>
                  <a:gd name="connsiteX10" fmla="*/ 3769519 w 7550944"/>
                  <a:gd name="connsiteY10" fmla="*/ 9525 h 7762875"/>
                  <a:gd name="connsiteX11" fmla="*/ 4150519 w 7550944"/>
                  <a:gd name="connsiteY11" fmla="*/ 3886200 h 7762875"/>
                  <a:gd name="connsiteX12" fmla="*/ 4526756 w 7550944"/>
                  <a:gd name="connsiteY12" fmla="*/ 7762875 h 7762875"/>
                  <a:gd name="connsiteX13" fmla="*/ 4902994 w 7550944"/>
                  <a:gd name="connsiteY13" fmla="*/ 3886200 h 7762875"/>
                  <a:gd name="connsiteX14" fmla="*/ 5283994 w 7550944"/>
                  <a:gd name="connsiteY14" fmla="*/ 9525 h 7762875"/>
                  <a:gd name="connsiteX15" fmla="*/ 5655469 w 7550944"/>
                  <a:gd name="connsiteY15" fmla="*/ 3886200 h 7762875"/>
                  <a:gd name="connsiteX16" fmla="*/ 6036469 w 7550944"/>
                  <a:gd name="connsiteY16" fmla="*/ 7762875 h 7762875"/>
                  <a:gd name="connsiteX17" fmla="*/ 6417469 w 7550944"/>
                  <a:gd name="connsiteY17" fmla="*/ 3886200 h 7762875"/>
                  <a:gd name="connsiteX18" fmla="*/ 6798469 w 7550944"/>
                  <a:gd name="connsiteY18" fmla="*/ 0 h 7762875"/>
                  <a:gd name="connsiteX19" fmla="*/ 7160419 w 7550944"/>
                  <a:gd name="connsiteY19" fmla="*/ 3886200 h 7762875"/>
                  <a:gd name="connsiteX20" fmla="*/ 7550944 w 7550944"/>
                  <a:gd name="connsiteY20" fmla="*/ 7762875 h 7762875"/>
                  <a:gd name="connsiteX0" fmla="*/ 0 w 7550944"/>
                  <a:gd name="connsiteY0" fmla="*/ 7762875 h 7762875"/>
                  <a:gd name="connsiteX1" fmla="*/ 378619 w 7550944"/>
                  <a:gd name="connsiteY1" fmla="*/ 3886200 h 7762875"/>
                  <a:gd name="connsiteX2" fmla="*/ 750094 w 7550944"/>
                  <a:gd name="connsiteY2" fmla="*/ 0 h 7762875"/>
                  <a:gd name="connsiteX3" fmla="*/ 1131094 w 7550944"/>
                  <a:gd name="connsiteY3" fmla="*/ 3876675 h 7762875"/>
                  <a:gd name="connsiteX4" fmla="*/ 1507332 w 7550944"/>
                  <a:gd name="connsiteY4" fmla="*/ 7762875 h 7762875"/>
                  <a:gd name="connsiteX5" fmla="*/ 1883569 w 7550944"/>
                  <a:gd name="connsiteY5" fmla="*/ 3876675 h 7762875"/>
                  <a:gd name="connsiteX6" fmla="*/ 2264569 w 7550944"/>
                  <a:gd name="connsiteY6" fmla="*/ 0 h 7762875"/>
                  <a:gd name="connsiteX7" fmla="*/ 2645569 w 7550944"/>
                  <a:gd name="connsiteY7" fmla="*/ 3886200 h 7762875"/>
                  <a:gd name="connsiteX8" fmla="*/ 3017044 w 7550944"/>
                  <a:gd name="connsiteY8" fmla="*/ 7762875 h 7762875"/>
                  <a:gd name="connsiteX9" fmla="*/ 3398044 w 7550944"/>
                  <a:gd name="connsiteY9" fmla="*/ 3876675 h 7762875"/>
                  <a:gd name="connsiteX10" fmla="*/ 3769519 w 7550944"/>
                  <a:gd name="connsiteY10" fmla="*/ 9525 h 7762875"/>
                  <a:gd name="connsiteX11" fmla="*/ 4150519 w 7550944"/>
                  <a:gd name="connsiteY11" fmla="*/ 3886200 h 7762875"/>
                  <a:gd name="connsiteX12" fmla="*/ 4526756 w 7550944"/>
                  <a:gd name="connsiteY12" fmla="*/ 7762875 h 7762875"/>
                  <a:gd name="connsiteX13" fmla="*/ 4902994 w 7550944"/>
                  <a:gd name="connsiteY13" fmla="*/ 3886200 h 7762875"/>
                  <a:gd name="connsiteX14" fmla="*/ 5283994 w 7550944"/>
                  <a:gd name="connsiteY14" fmla="*/ 9525 h 7762875"/>
                  <a:gd name="connsiteX15" fmla="*/ 5655469 w 7550944"/>
                  <a:gd name="connsiteY15" fmla="*/ 3886200 h 7762875"/>
                  <a:gd name="connsiteX16" fmla="*/ 6036469 w 7550944"/>
                  <a:gd name="connsiteY16" fmla="*/ 7762875 h 7762875"/>
                  <a:gd name="connsiteX17" fmla="*/ 6417469 w 7550944"/>
                  <a:gd name="connsiteY17" fmla="*/ 3886200 h 7762875"/>
                  <a:gd name="connsiteX18" fmla="*/ 6798469 w 7550944"/>
                  <a:gd name="connsiteY18" fmla="*/ 0 h 7762875"/>
                  <a:gd name="connsiteX19" fmla="*/ 7160419 w 7550944"/>
                  <a:gd name="connsiteY19" fmla="*/ 3886200 h 7762875"/>
                  <a:gd name="connsiteX20" fmla="*/ 7550944 w 7550944"/>
                  <a:gd name="connsiteY20" fmla="*/ 7762875 h 7762875"/>
                  <a:gd name="connsiteX0" fmla="*/ 0 w 7550944"/>
                  <a:gd name="connsiteY0" fmla="*/ 7762875 h 7762875"/>
                  <a:gd name="connsiteX1" fmla="*/ 378619 w 7550944"/>
                  <a:gd name="connsiteY1" fmla="*/ 3886200 h 7762875"/>
                  <a:gd name="connsiteX2" fmla="*/ 750094 w 7550944"/>
                  <a:gd name="connsiteY2" fmla="*/ 0 h 7762875"/>
                  <a:gd name="connsiteX3" fmla="*/ 1131094 w 7550944"/>
                  <a:gd name="connsiteY3" fmla="*/ 3876675 h 7762875"/>
                  <a:gd name="connsiteX4" fmla="*/ 1507332 w 7550944"/>
                  <a:gd name="connsiteY4" fmla="*/ 7762875 h 7762875"/>
                  <a:gd name="connsiteX5" fmla="*/ 1883569 w 7550944"/>
                  <a:gd name="connsiteY5" fmla="*/ 3876675 h 7762875"/>
                  <a:gd name="connsiteX6" fmla="*/ 2264569 w 7550944"/>
                  <a:gd name="connsiteY6" fmla="*/ 0 h 7762875"/>
                  <a:gd name="connsiteX7" fmla="*/ 2645569 w 7550944"/>
                  <a:gd name="connsiteY7" fmla="*/ 3886200 h 7762875"/>
                  <a:gd name="connsiteX8" fmla="*/ 3017044 w 7550944"/>
                  <a:gd name="connsiteY8" fmla="*/ 7762875 h 7762875"/>
                  <a:gd name="connsiteX9" fmla="*/ 3398044 w 7550944"/>
                  <a:gd name="connsiteY9" fmla="*/ 3876675 h 7762875"/>
                  <a:gd name="connsiteX10" fmla="*/ 3769519 w 7550944"/>
                  <a:gd name="connsiteY10" fmla="*/ 9525 h 7762875"/>
                  <a:gd name="connsiteX11" fmla="*/ 4150519 w 7550944"/>
                  <a:gd name="connsiteY11" fmla="*/ 3886200 h 7762875"/>
                  <a:gd name="connsiteX12" fmla="*/ 4526756 w 7550944"/>
                  <a:gd name="connsiteY12" fmla="*/ 7762875 h 7762875"/>
                  <a:gd name="connsiteX13" fmla="*/ 4902994 w 7550944"/>
                  <a:gd name="connsiteY13" fmla="*/ 3886200 h 7762875"/>
                  <a:gd name="connsiteX14" fmla="*/ 5283994 w 7550944"/>
                  <a:gd name="connsiteY14" fmla="*/ 9525 h 7762875"/>
                  <a:gd name="connsiteX15" fmla="*/ 5655469 w 7550944"/>
                  <a:gd name="connsiteY15" fmla="*/ 3886200 h 7762875"/>
                  <a:gd name="connsiteX16" fmla="*/ 6036469 w 7550944"/>
                  <a:gd name="connsiteY16" fmla="*/ 7762875 h 7762875"/>
                  <a:gd name="connsiteX17" fmla="*/ 6417469 w 7550944"/>
                  <a:gd name="connsiteY17" fmla="*/ 3886200 h 7762875"/>
                  <a:gd name="connsiteX18" fmla="*/ 6798469 w 7550944"/>
                  <a:gd name="connsiteY18" fmla="*/ 0 h 7762875"/>
                  <a:gd name="connsiteX19" fmla="*/ 7160419 w 7550944"/>
                  <a:gd name="connsiteY19" fmla="*/ 3886200 h 7762875"/>
                  <a:gd name="connsiteX20" fmla="*/ 7550944 w 7550944"/>
                  <a:gd name="connsiteY20" fmla="*/ 7762875 h 7762875"/>
                  <a:gd name="connsiteX0" fmla="*/ 0 w 7550944"/>
                  <a:gd name="connsiteY0" fmla="*/ 7762875 h 7762875"/>
                  <a:gd name="connsiteX1" fmla="*/ 378619 w 7550944"/>
                  <a:gd name="connsiteY1" fmla="*/ 3886200 h 7762875"/>
                  <a:gd name="connsiteX2" fmla="*/ 750094 w 7550944"/>
                  <a:gd name="connsiteY2" fmla="*/ 0 h 7762875"/>
                  <a:gd name="connsiteX3" fmla="*/ 1131094 w 7550944"/>
                  <a:gd name="connsiteY3" fmla="*/ 3876675 h 7762875"/>
                  <a:gd name="connsiteX4" fmla="*/ 1507332 w 7550944"/>
                  <a:gd name="connsiteY4" fmla="*/ 7762875 h 7762875"/>
                  <a:gd name="connsiteX5" fmla="*/ 1883569 w 7550944"/>
                  <a:gd name="connsiteY5" fmla="*/ 3876675 h 7762875"/>
                  <a:gd name="connsiteX6" fmla="*/ 2264569 w 7550944"/>
                  <a:gd name="connsiteY6" fmla="*/ 0 h 7762875"/>
                  <a:gd name="connsiteX7" fmla="*/ 2645569 w 7550944"/>
                  <a:gd name="connsiteY7" fmla="*/ 3886200 h 7762875"/>
                  <a:gd name="connsiteX8" fmla="*/ 3017044 w 7550944"/>
                  <a:gd name="connsiteY8" fmla="*/ 7762875 h 7762875"/>
                  <a:gd name="connsiteX9" fmla="*/ 3398044 w 7550944"/>
                  <a:gd name="connsiteY9" fmla="*/ 3876675 h 7762875"/>
                  <a:gd name="connsiteX10" fmla="*/ 3769519 w 7550944"/>
                  <a:gd name="connsiteY10" fmla="*/ 9525 h 7762875"/>
                  <a:gd name="connsiteX11" fmla="*/ 4150519 w 7550944"/>
                  <a:gd name="connsiteY11" fmla="*/ 3886200 h 7762875"/>
                  <a:gd name="connsiteX12" fmla="*/ 4526756 w 7550944"/>
                  <a:gd name="connsiteY12" fmla="*/ 7762875 h 7762875"/>
                  <a:gd name="connsiteX13" fmla="*/ 4902994 w 7550944"/>
                  <a:gd name="connsiteY13" fmla="*/ 3886200 h 7762875"/>
                  <a:gd name="connsiteX14" fmla="*/ 5283994 w 7550944"/>
                  <a:gd name="connsiteY14" fmla="*/ 9525 h 7762875"/>
                  <a:gd name="connsiteX15" fmla="*/ 5655469 w 7550944"/>
                  <a:gd name="connsiteY15" fmla="*/ 3886200 h 7762875"/>
                  <a:gd name="connsiteX16" fmla="*/ 6036469 w 7550944"/>
                  <a:gd name="connsiteY16" fmla="*/ 7762875 h 7762875"/>
                  <a:gd name="connsiteX17" fmla="*/ 6417469 w 7550944"/>
                  <a:gd name="connsiteY17" fmla="*/ 3886200 h 7762875"/>
                  <a:gd name="connsiteX18" fmla="*/ 6798469 w 7550944"/>
                  <a:gd name="connsiteY18" fmla="*/ 0 h 7762875"/>
                  <a:gd name="connsiteX19" fmla="*/ 7160419 w 7550944"/>
                  <a:gd name="connsiteY19" fmla="*/ 3886200 h 7762875"/>
                  <a:gd name="connsiteX20" fmla="*/ 7550944 w 7550944"/>
                  <a:gd name="connsiteY20" fmla="*/ 7762875 h 7762875"/>
                  <a:gd name="connsiteX0" fmla="*/ 0 w 7550944"/>
                  <a:gd name="connsiteY0" fmla="*/ 7762875 h 7762876"/>
                  <a:gd name="connsiteX1" fmla="*/ 378619 w 7550944"/>
                  <a:gd name="connsiteY1" fmla="*/ 3886200 h 7762876"/>
                  <a:gd name="connsiteX2" fmla="*/ 750094 w 7550944"/>
                  <a:gd name="connsiteY2" fmla="*/ 0 h 7762876"/>
                  <a:gd name="connsiteX3" fmla="*/ 1131094 w 7550944"/>
                  <a:gd name="connsiteY3" fmla="*/ 3876675 h 7762876"/>
                  <a:gd name="connsiteX4" fmla="*/ 1507332 w 7550944"/>
                  <a:gd name="connsiteY4" fmla="*/ 7762875 h 7762876"/>
                  <a:gd name="connsiteX5" fmla="*/ 1883569 w 7550944"/>
                  <a:gd name="connsiteY5" fmla="*/ 3876675 h 7762876"/>
                  <a:gd name="connsiteX6" fmla="*/ 2264569 w 7550944"/>
                  <a:gd name="connsiteY6" fmla="*/ 0 h 7762876"/>
                  <a:gd name="connsiteX7" fmla="*/ 2645569 w 7550944"/>
                  <a:gd name="connsiteY7" fmla="*/ 3886200 h 7762876"/>
                  <a:gd name="connsiteX8" fmla="*/ 3017044 w 7550944"/>
                  <a:gd name="connsiteY8" fmla="*/ 7762875 h 7762876"/>
                  <a:gd name="connsiteX9" fmla="*/ 3398044 w 7550944"/>
                  <a:gd name="connsiteY9" fmla="*/ 3876675 h 7762876"/>
                  <a:gd name="connsiteX10" fmla="*/ 3769519 w 7550944"/>
                  <a:gd name="connsiteY10" fmla="*/ 9525 h 7762876"/>
                  <a:gd name="connsiteX11" fmla="*/ 4150519 w 7550944"/>
                  <a:gd name="connsiteY11" fmla="*/ 3886200 h 7762876"/>
                  <a:gd name="connsiteX12" fmla="*/ 4526756 w 7550944"/>
                  <a:gd name="connsiteY12" fmla="*/ 7762875 h 7762876"/>
                  <a:gd name="connsiteX13" fmla="*/ 4902994 w 7550944"/>
                  <a:gd name="connsiteY13" fmla="*/ 3886200 h 7762876"/>
                  <a:gd name="connsiteX14" fmla="*/ 5283994 w 7550944"/>
                  <a:gd name="connsiteY14" fmla="*/ 9525 h 7762876"/>
                  <a:gd name="connsiteX15" fmla="*/ 5655469 w 7550944"/>
                  <a:gd name="connsiteY15" fmla="*/ 3886200 h 7762876"/>
                  <a:gd name="connsiteX16" fmla="*/ 6036469 w 7550944"/>
                  <a:gd name="connsiteY16" fmla="*/ 7762875 h 7762876"/>
                  <a:gd name="connsiteX17" fmla="*/ 6417469 w 7550944"/>
                  <a:gd name="connsiteY17" fmla="*/ 3886200 h 7762876"/>
                  <a:gd name="connsiteX18" fmla="*/ 6798469 w 7550944"/>
                  <a:gd name="connsiteY18" fmla="*/ 0 h 7762876"/>
                  <a:gd name="connsiteX19" fmla="*/ 7160419 w 7550944"/>
                  <a:gd name="connsiteY19" fmla="*/ 3886200 h 7762876"/>
                  <a:gd name="connsiteX20" fmla="*/ 7550944 w 7550944"/>
                  <a:gd name="connsiteY20" fmla="*/ 7762875 h 7762876"/>
                  <a:gd name="connsiteX0" fmla="*/ 0 w 7550944"/>
                  <a:gd name="connsiteY0" fmla="*/ 7762875 h 7762876"/>
                  <a:gd name="connsiteX1" fmla="*/ 378619 w 7550944"/>
                  <a:gd name="connsiteY1" fmla="*/ 3886200 h 7762876"/>
                  <a:gd name="connsiteX2" fmla="*/ 750094 w 7550944"/>
                  <a:gd name="connsiteY2" fmla="*/ 0 h 7762876"/>
                  <a:gd name="connsiteX3" fmla="*/ 1131094 w 7550944"/>
                  <a:gd name="connsiteY3" fmla="*/ 3876675 h 7762876"/>
                  <a:gd name="connsiteX4" fmla="*/ 1507332 w 7550944"/>
                  <a:gd name="connsiteY4" fmla="*/ 7762875 h 7762876"/>
                  <a:gd name="connsiteX5" fmla="*/ 1883569 w 7550944"/>
                  <a:gd name="connsiteY5" fmla="*/ 3876675 h 7762876"/>
                  <a:gd name="connsiteX6" fmla="*/ 2264569 w 7550944"/>
                  <a:gd name="connsiteY6" fmla="*/ 0 h 7762876"/>
                  <a:gd name="connsiteX7" fmla="*/ 2645569 w 7550944"/>
                  <a:gd name="connsiteY7" fmla="*/ 3886200 h 7762876"/>
                  <a:gd name="connsiteX8" fmla="*/ 3017044 w 7550944"/>
                  <a:gd name="connsiteY8" fmla="*/ 7762875 h 7762876"/>
                  <a:gd name="connsiteX9" fmla="*/ 3398044 w 7550944"/>
                  <a:gd name="connsiteY9" fmla="*/ 3876675 h 7762876"/>
                  <a:gd name="connsiteX10" fmla="*/ 3769519 w 7550944"/>
                  <a:gd name="connsiteY10" fmla="*/ 9525 h 7762876"/>
                  <a:gd name="connsiteX11" fmla="*/ 4150519 w 7550944"/>
                  <a:gd name="connsiteY11" fmla="*/ 3886200 h 7762876"/>
                  <a:gd name="connsiteX12" fmla="*/ 4526756 w 7550944"/>
                  <a:gd name="connsiteY12" fmla="*/ 7762875 h 7762876"/>
                  <a:gd name="connsiteX13" fmla="*/ 4902994 w 7550944"/>
                  <a:gd name="connsiteY13" fmla="*/ 3886200 h 7762876"/>
                  <a:gd name="connsiteX14" fmla="*/ 5283994 w 7550944"/>
                  <a:gd name="connsiteY14" fmla="*/ 9525 h 7762876"/>
                  <a:gd name="connsiteX15" fmla="*/ 5655469 w 7550944"/>
                  <a:gd name="connsiteY15" fmla="*/ 3886200 h 7762876"/>
                  <a:gd name="connsiteX16" fmla="*/ 6036469 w 7550944"/>
                  <a:gd name="connsiteY16" fmla="*/ 7762875 h 7762876"/>
                  <a:gd name="connsiteX17" fmla="*/ 6417469 w 7550944"/>
                  <a:gd name="connsiteY17" fmla="*/ 3886200 h 7762876"/>
                  <a:gd name="connsiteX18" fmla="*/ 6798469 w 7550944"/>
                  <a:gd name="connsiteY18" fmla="*/ 0 h 7762876"/>
                  <a:gd name="connsiteX19" fmla="*/ 7160419 w 7550944"/>
                  <a:gd name="connsiteY19" fmla="*/ 3886200 h 7762876"/>
                  <a:gd name="connsiteX20" fmla="*/ 7550944 w 7550944"/>
                  <a:gd name="connsiteY20" fmla="*/ 7762875 h 7762876"/>
                  <a:gd name="connsiteX0" fmla="*/ 0 w 7550944"/>
                  <a:gd name="connsiteY0" fmla="*/ 7762875 h 7762876"/>
                  <a:gd name="connsiteX1" fmla="*/ 378619 w 7550944"/>
                  <a:gd name="connsiteY1" fmla="*/ 3886200 h 7762876"/>
                  <a:gd name="connsiteX2" fmla="*/ 750094 w 7550944"/>
                  <a:gd name="connsiteY2" fmla="*/ 0 h 7762876"/>
                  <a:gd name="connsiteX3" fmla="*/ 1131094 w 7550944"/>
                  <a:gd name="connsiteY3" fmla="*/ 3876675 h 7762876"/>
                  <a:gd name="connsiteX4" fmla="*/ 1507332 w 7550944"/>
                  <a:gd name="connsiteY4" fmla="*/ 7762875 h 7762876"/>
                  <a:gd name="connsiteX5" fmla="*/ 1883569 w 7550944"/>
                  <a:gd name="connsiteY5" fmla="*/ 3876675 h 7762876"/>
                  <a:gd name="connsiteX6" fmla="*/ 2264569 w 7550944"/>
                  <a:gd name="connsiteY6" fmla="*/ 0 h 7762876"/>
                  <a:gd name="connsiteX7" fmla="*/ 2645569 w 7550944"/>
                  <a:gd name="connsiteY7" fmla="*/ 3886200 h 7762876"/>
                  <a:gd name="connsiteX8" fmla="*/ 3017044 w 7550944"/>
                  <a:gd name="connsiteY8" fmla="*/ 7762875 h 7762876"/>
                  <a:gd name="connsiteX9" fmla="*/ 3398044 w 7550944"/>
                  <a:gd name="connsiteY9" fmla="*/ 3876675 h 7762876"/>
                  <a:gd name="connsiteX10" fmla="*/ 3769519 w 7550944"/>
                  <a:gd name="connsiteY10" fmla="*/ 9525 h 7762876"/>
                  <a:gd name="connsiteX11" fmla="*/ 4150519 w 7550944"/>
                  <a:gd name="connsiteY11" fmla="*/ 3886200 h 7762876"/>
                  <a:gd name="connsiteX12" fmla="*/ 4526756 w 7550944"/>
                  <a:gd name="connsiteY12" fmla="*/ 7762875 h 7762876"/>
                  <a:gd name="connsiteX13" fmla="*/ 4902994 w 7550944"/>
                  <a:gd name="connsiteY13" fmla="*/ 3886200 h 7762876"/>
                  <a:gd name="connsiteX14" fmla="*/ 5283994 w 7550944"/>
                  <a:gd name="connsiteY14" fmla="*/ 9525 h 7762876"/>
                  <a:gd name="connsiteX15" fmla="*/ 5655469 w 7550944"/>
                  <a:gd name="connsiteY15" fmla="*/ 3886200 h 7762876"/>
                  <a:gd name="connsiteX16" fmla="*/ 6036469 w 7550944"/>
                  <a:gd name="connsiteY16" fmla="*/ 7762875 h 7762876"/>
                  <a:gd name="connsiteX17" fmla="*/ 6417469 w 7550944"/>
                  <a:gd name="connsiteY17" fmla="*/ 3886200 h 7762876"/>
                  <a:gd name="connsiteX18" fmla="*/ 6798469 w 7550944"/>
                  <a:gd name="connsiteY18" fmla="*/ 0 h 7762876"/>
                  <a:gd name="connsiteX19" fmla="*/ 7160419 w 7550944"/>
                  <a:gd name="connsiteY19" fmla="*/ 3886200 h 7762876"/>
                  <a:gd name="connsiteX20" fmla="*/ 7550944 w 7550944"/>
                  <a:gd name="connsiteY20" fmla="*/ 7762875 h 7762876"/>
                  <a:gd name="connsiteX0" fmla="*/ 0 w 7550944"/>
                  <a:gd name="connsiteY0" fmla="*/ 7762875 h 7762876"/>
                  <a:gd name="connsiteX1" fmla="*/ 378619 w 7550944"/>
                  <a:gd name="connsiteY1" fmla="*/ 3886200 h 7762876"/>
                  <a:gd name="connsiteX2" fmla="*/ 750094 w 7550944"/>
                  <a:gd name="connsiteY2" fmla="*/ 0 h 7762876"/>
                  <a:gd name="connsiteX3" fmla="*/ 1131094 w 7550944"/>
                  <a:gd name="connsiteY3" fmla="*/ 3876675 h 7762876"/>
                  <a:gd name="connsiteX4" fmla="*/ 1507332 w 7550944"/>
                  <a:gd name="connsiteY4" fmla="*/ 7762875 h 7762876"/>
                  <a:gd name="connsiteX5" fmla="*/ 1883569 w 7550944"/>
                  <a:gd name="connsiteY5" fmla="*/ 3876675 h 7762876"/>
                  <a:gd name="connsiteX6" fmla="*/ 2264569 w 7550944"/>
                  <a:gd name="connsiteY6" fmla="*/ 0 h 7762876"/>
                  <a:gd name="connsiteX7" fmla="*/ 2645569 w 7550944"/>
                  <a:gd name="connsiteY7" fmla="*/ 3886200 h 7762876"/>
                  <a:gd name="connsiteX8" fmla="*/ 3017044 w 7550944"/>
                  <a:gd name="connsiteY8" fmla="*/ 7762875 h 7762876"/>
                  <a:gd name="connsiteX9" fmla="*/ 3398044 w 7550944"/>
                  <a:gd name="connsiteY9" fmla="*/ 3876675 h 7762876"/>
                  <a:gd name="connsiteX10" fmla="*/ 3769519 w 7550944"/>
                  <a:gd name="connsiteY10" fmla="*/ 9525 h 7762876"/>
                  <a:gd name="connsiteX11" fmla="*/ 4150519 w 7550944"/>
                  <a:gd name="connsiteY11" fmla="*/ 3886200 h 7762876"/>
                  <a:gd name="connsiteX12" fmla="*/ 4526756 w 7550944"/>
                  <a:gd name="connsiteY12" fmla="*/ 7762875 h 7762876"/>
                  <a:gd name="connsiteX13" fmla="*/ 4902994 w 7550944"/>
                  <a:gd name="connsiteY13" fmla="*/ 3886200 h 7762876"/>
                  <a:gd name="connsiteX14" fmla="*/ 5283994 w 7550944"/>
                  <a:gd name="connsiteY14" fmla="*/ 9525 h 7762876"/>
                  <a:gd name="connsiteX15" fmla="*/ 5655469 w 7550944"/>
                  <a:gd name="connsiteY15" fmla="*/ 3886200 h 7762876"/>
                  <a:gd name="connsiteX16" fmla="*/ 6036469 w 7550944"/>
                  <a:gd name="connsiteY16" fmla="*/ 7762875 h 7762876"/>
                  <a:gd name="connsiteX17" fmla="*/ 6417469 w 7550944"/>
                  <a:gd name="connsiteY17" fmla="*/ 3886200 h 7762876"/>
                  <a:gd name="connsiteX18" fmla="*/ 6798469 w 7550944"/>
                  <a:gd name="connsiteY18" fmla="*/ 0 h 7762876"/>
                  <a:gd name="connsiteX19" fmla="*/ 7160419 w 7550944"/>
                  <a:gd name="connsiteY19" fmla="*/ 3886200 h 7762876"/>
                  <a:gd name="connsiteX20" fmla="*/ 7550944 w 7550944"/>
                  <a:gd name="connsiteY20" fmla="*/ 7762875 h 7762876"/>
                  <a:gd name="connsiteX0" fmla="*/ 0 w 7550944"/>
                  <a:gd name="connsiteY0" fmla="*/ 7762875 h 7762876"/>
                  <a:gd name="connsiteX1" fmla="*/ 378619 w 7550944"/>
                  <a:gd name="connsiteY1" fmla="*/ 3886200 h 7762876"/>
                  <a:gd name="connsiteX2" fmla="*/ 750094 w 7550944"/>
                  <a:gd name="connsiteY2" fmla="*/ 0 h 7762876"/>
                  <a:gd name="connsiteX3" fmla="*/ 1131094 w 7550944"/>
                  <a:gd name="connsiteY3" fmla="*/ 3876675 h 7762876"/>
                  <a:gd name="connsiteX4" fmla="*/ 1507332 w 7550944"/>
                  <a:gd name="connsiteY4" fmla="*/ 7762875 h 7762876"/>
                  <a:gd name="connsiteX5" fmla="*/ 1883569 w 7550944"/>
                  <a:gd name="connsiteY5" fmla="*/ 3876675 h 7762876"/>
                  <a:gd name="connsiteX6" fmla="*/ 2264569 w 7550944"/>
                  <a:gd name="connsiteY6" fmla="*/ 0 h 7762876"/>
                  <a:gd name="connsiteX7" fmla="*/ 2645569 w 7550944"/>
                  <a:gd name="connsiteY7" fmla="*/ 3886200 h 7762876"/>
                  <a:gd name="connsiteX8" fmla="*/ 3017044 w 7550944"/>
                  <a:gd name="connsiteY8" fmla="*/ 7762875 h 7762876"/>
                  <a:gd name="connsiteX9" fmla="*/ 3398044 w 7550944"/>
                  <a:gd name="connsiteY9" fmla="*/ 3876675 h 7762876"/>
                  <a:gd name="connsiteX10" fmla="*/ 3769519 w 7550944"/>
                  <a:gd name="connsiteY10" fmla="*/ 9525 h 7762876"/>
                  <a:gd name="connsiteX11" fmla="*/ 4150519 w 7550944"/>
                  <a:gd name="connsiteY11" fmla="*/ 3886200 h 7762876"/>
                  <a:gd name="connsiteX12" fmla="*/ 4526756 w 7550944"/>
                  <a:gd name="connsiteY12" fmla="*/ 7762875 h 7762876"/>
                  <a:gd name="connsiteX13" fmla="*/ 4902994 w 7550944"/>
                  <a:gd name="connsiteY13" fmla="*/ 3886200 h 7762876"/>
                  <a:gd name="connsiteX14" fmla="*/ 5283994 w 7550944"/>
                  <a:gd name="connsiteY14" fmla="*/ 9525 h 7762876"/>
                  <a:gd name="connsiteX15" fmla="*/ 5655469 w 7550944"/>
                  <a:gd name="connsiteY15" fmla="*/ 3886200 h 7762876"/>
                  <a:gd name="connsiteX16" fmla="*/ 6036469 w 7550944"/>
                  <a:gd name="connsiteY16" fmla="*/ 7762875 h 7762876"/>
                  <a:gd name="connsiteX17" fmla="*/ 6417469 w 7550944"/>
                  <a:gd name="connsiteY17" fmla="*/ 3886200 h 7762876"/>
                  <a:gd name="connsiteX18" fmla="*/ 6798469 w 7550944"/>
                  <a:gd name="connsiteY18" fmla="*/ 0 h 7762876"/>
                  <a:gd name="connsiteX19" fmla="*/ 7160419 w 7550944"/>
                  <a:gd name="connsiteY19" fmla="*/ 3886200 h 7762876"/>
                  <a:gd name="connsiteX20" fmla="*/ 7550944 w 7550944"/>
                  <a:gd name="connsiteY20" fmla="*/ 7762875 h 7762876"/>
                  <a:gd name="connsiteX0" fmla="*/ 0 w 7550944"/>
                  <a:gd name="connsiteY0" fmla="*/ 7762875 h 7762876"/>
                  <a:gd name="connsiteX1" fmla="*/ 378619 w 7550944"/>
                  <a:gd name="connsiteY1" fmla="*/ 3886200 h 7762876"/>
                  <a:gd name="connsiteX2" fmla="*/ 750094 w 7550944"/>
                  <a:gd name="connsiteY2" fmla="*/ 0 h 7762876"/>
                  <a:gd name="connsiteX3" fmla="*/ 1131094 w 7550944"/>
                  <a:gd name="connsiteY3" fmla="*/ 3876675 h 7762876"/>
                  <a:gd name="connsiteX4" fmla="*/ 1507332 w 7550944"/>
                  <a:gd name="connsiteY4" fmla="*/ 7762875 h 7762876"/>
                  <a:gd name="connsiteX5" fmla="*/ 1883569 w 7550944"/>
                  <a:gd name="connsiteY5" fmla="*/ 3876675 h 7762876"/>
                  <a:gd name="connsiteX6" fmla="*/ 2264569 w 7550944"/>
                  <a:gd name="connsiteY6" fmla="*/ 0 h 7762876"/>
                  <a:gd name="connsiteX7" fmla="*/ 2645569 w 7550944"/>
                  <a:gd name="connsiteY7" fmla="*/ 3886200 h 7762876"/>
                  <a:gd name="connsiteX8" fmla="*/ 3017044 w 7550944"/>
                  <a:gd name="connsiteY8" fmla="*/ 7762875 h 7762876"/>
                  <a:gd name="connsiteX9" fmla="*/ 3398044 w 7550944"/>
                  <a:gd name="connsiteY9" fmla="*/ 3876675 h 7762876"/>
                  <a:gd name="connsiteX10" fmla="*/ 3769519 w 7550944"/>
                  <a:gd name="connsiteY10" fmla="*/ 9525 h 7762876"/>
                  <a:gd name="connsiteX11" fmla="*/ 4150519 w 7550944"/>
                  <a:gd name="connsiteY11" fmla="*/ 3886200 h 7762876"/>
                  <a:gd name="connsiteX12" fmla="*/ 4526756 w 7550944"/>
                  <a:gd name="connsiteY12" fmla="*/ 7762875 h 7762876"/>
                  <a:gd name="connsiteX13" fmla="*/ 4902994 w 7550944"/>
                  <a:gd name="connsiteY13" fmla="*/ 3886200 h 7762876"/>
                  <a:gd name="connsiteX14" fmla="*/ 5283994 w 7550944"/>
                  <a:gd name="connsiteY14" fmla="*/ 9525 h 7762876"/>
                  <a:gd name="connsiteX15" fmla="*/ 5655469 w 7550944"/>
                  <a:gd name="connsiteY15" fmla="*/ 3886200 h 7762876"/>
                  <a:gd name="connsiteX16" fmla="*/ 6036469 w 7550944"/>
                  <a:gd name="connsiteY16" fmla="*/ 7762875 h 7762876"/>
                  <a:gd name="connsiteX17" fmla="*/ 6417469 w 7550944"/>
                  <a:gd name="connsiteY17" fmla="*/ 3886200 h 7762876"/>
                  <a:gd name="connsiteX18" fmla="*/ 6798469 w 7550944"/>
                  <a:gd name="connsiteY18" fmla="*/ 0 h 7762876"/>
                  <a:gd name="connsiteX19" fmla="*/ 7160419 w 7550944"/>
                  <a:gd name="connsiteY19" fmla="*/ 3886200 h 7762876"/>
                  <a:gd name="connsiteX20" fmla="*/ 7550944 w 7550944"/>
                  <a:gd name="connsiteY20" fmla="*/ 7762875 h 7762876"/>
                  <a:gd name="connsiteX0" fmla="*/ 0 w 7550944"/>
                  <a:gd name="connsiteY0" fmla="*/ 7762875 h 7762876"/>
                  <a:gd name="connsiteX1" fmla="*/ 378619 w 7550944"/>
                  <a:gd name="connsiteY1" fmla="*/ 3886200 h 7762876"/>
                  <a:gd name="connsiteX2" fmla="*/ 750094 w 7550944"/>
                  <a:gd name="connsiteY2" fmla="*/ 0 h 7762876"/>
                  <a:gd name="connsiteX3" fmla="*/ 1131094 w 7550944"/>
                  <a:gd name="connsiteY3" fmla="*/ 3876675 h 7762876"/>
                  <a:gd name="connsiteX4" fmla="*/ 1507332 w 7550944"/>
                  <a:gd name="connsiteY4" fmla="*/ 7762875 h 7762876"/>
                  <a:gd name="connsiteX5" fmla="*/ 1883569 w 7550944"/>
                  <a:gd name="connsiteY5" fmla="*/ 3876675 h 7762876"/>
                  <a:gd name="connsiteX6" fmla="*/ 2264569 w 7550944"/>
                  <a:gd name="connsiteY6" fmla="*/ 0 h 7762876"/>
                  <a:gd name="connsiteX7" fmla="*/ 2645569 w 7550944"/>
                  <a:gd name="connsiteY7" fmla="*/ 3886200 h 7762876"/>
                  <a:gd name="connsiteX8" fmla="*/ 3017044 w 7550944"/>
                  <a:gd name="connsiteY8" fmla="*/ 7762875 h 7762876"/>
                  <a:gd name="connsiteX9" fmla="*/ 3398044 w 7550944"/>
                  <a:gd name="connsiteY9" fmla="*/ 3876675 h 7762876"/>
                  <a:gd name="connsiteX10" fmla="*/ 3769519 w 7550944"/>
                  <a:gd name="connsiteY10" fmla="*/ 9525 h 7762876"/>
                  <a:gd name="connsiteX11" fmla="*/ 4150519 w 7550944"/>
                  <a:gd name="connsiteY11" fmla="*/ 3886200 h 7762876"/>
                  <a:gd name="connsiteX12" fmla="*/ 4526756 w 7550944"/>
                  <a:gd name="connsiteY12" fmla="*/ 7762875 h 7762876"/>
                  <a:gd name="connsiteX13" fmla="*/ 4902994 w 7550944"/>
                  <a:gd name="connsiteY13" fmla="*/ 3886200 h 7762876"/>
                  <a:gd name="connsiteX14" fmla="*/ 5283994 w 7550944"/>
                  <a:gd name="connsiteY14" fmla="*/ 9525 h 7762876"/>
                  <a:gd name="connsiteX15" fmla="*/ 5655469 w 7550944"/>
                  <a:gd name="connsiteY15" fmla="*/ 3886200 h 7762876"/>
                  <a:gd name="connsiteX16" fmla="*/ 6029325 w 7550944"/>
                  <a:gd name="connsiteY16" fmla="*/ 7762875 h 7762876"/>
                  <a:gd name="connsiteX17" fmla="*/ 6417469 w 7550944"/>
                  <a:gd name="connsiteY17" fmla="*/ 3886200 h 7762876"/>
                  <a:gd name="connsiteX18" fmla="*/ 6798469 w 7550944"/>
                  <a:gd name="connsiteY18" fmla="*/ 0 h 7762876"/>
                  <a:gd name="connsiteX19" fmla="*/ 7160419 w 7550944"/>
                  <a:gd name="connsiteY19" fmla="*/ 3886200 h 7762876"/>
                  <a:gd name="connsiteX20" fmla="*/ 7550944 w 7550944"/>
                  <a:gd name="connsiteY20" fmla="*/ 7762875 h 7762876"/>
                  <a:gd name="connsiteX0" fmla="*/ 0 w 7550944"/>
                  <a:gd name="connsiteY0" fmla="*/ 7762875 h 7762876"/>
                  <a:gd name="connsiteX1" fmla="*/ 378619 w 7550944"/>
                  <a:gd name="connsiteY1" fmla="*/ 3886200 h 7762876"/>
                  <a:gd name="connsiteX2" fmla="*/ 750094 w 7550944"/>
                  <a:gd name="connsiteY2" fmla="*/ 0 h 7762876"/>
                  <a:gd name="connsiteX3" fmla="*/ 1131094 w 7550944"/>
                  <a:gd name="connsiteY3" fmla="*/ 3876675 h 7762876"/>
                  <a:gd name="connsiteX4" fmla="*/ 1507332 w 7550944"/>
                  <a:gd name="connsiteY4" fmla="*/ 7762875 h 7762876"/>
                  <a:gd name="connsiteX5" fmla="*/ 1883569 w 7550944"/>
                  <a:gd name="connsiteY5" fmla="*/ 3876675 h 7762876"/>
                  <a:gd name="connsiteX6" fmla="*/ 2264569 w 7550944"/>
                  <a:gd name="connsiteY6" fmla="*/ 0 h 7762876"/>
                  <a:gd name="connsiteX7" fmla="*/ 2645569 w 7550944"/>
                  <a:gd name="connsiteY7" fmla="*/ 3886200 h 7762876"/>
                  <a:gd name="connsiteX8" fmla="*/ 3017044 w 7550944"/>
                  <a:gd name="connsiteY8" fmla="*/ 7762875 h 7762876"/>
                  <a:gd name="connsiteX9" fmla="*/ 3398044 w 7550944"/>
                  <a:gd name="connsiteY9" fmla="*/ 3876675 h 7762876"/>
                  <a:gd name="connsiteX10" fmla="*/ 3769519 w 7550944"/>
                  <a:gd name="connsiteY10" fmla="*/ 9525 h 7762876"/>
                  <a:gd name="connsiteX11" fmla="*/ 4150519 w 7550944"/>
                  <a:gd name="connsiteY11" fmla="*/ 3886200 h 7762876"/>
                  <a:gd name="connsiteX12" fmla="*/ 4526756 w 7550944"/>
                  <a:gd name="connsiteY12" fmla="*/ 7762875 h 7762876"/>
                  <a:gd name="connsiteX13" fmla="*/ 4902994 w 7550944"/>
                  <a:gd name="connsiteY13" fmla="*/ 3886200 h 7762876"/>
                  <a:gd name="connsiteX14" fmla="*/ 5283994 w 7550944"/>
                  <a:gd name="connsiteY14" fmla="*/ 9525 h 7762876"/>
                  <a:gd name="connsiteX15" fmla="*/ 5655469 w 7550944"/>
                  <a:gd name="connsiteY15" fmla="*/ 3886200 h 7762876"/>
                  <a:gd name="connsiteX16" fmla="*/ 6029325 w 7550944"/>
                  <a:gd name="connsiteY16" fmla="*/ 7762875 h 7762876"/>
                  <a:gd name="connsiteX17" fmla="*/ 6417469 w 7550944"/>
                  <a:gd name="connsiteY17" fmla="*/ 3886200 h 7762876"/>
                  <a:gd name="connsiteX18" fmla="*/ 6798469 w 7550944"/>
                  <a:gd name="connsiteY18" fmla="*/ 0 h 7762876"/>
                  <a:gd name="connsiteX19" fmla="*/ 7160419 w 7550944"/>
                  <a:gd name="connsiteY19" fmla="*/ 3886200 h 7762876"/>
                  <a:gd name="connsiteX20" fmla="*/ 7550944 w 7550944"/>
                  <a:gd name="connsiteY20" fmla="*/ 7762875 h 7762876"/>
                  <a:gd name="connsiteX0" fmla="*/ 0 w 7546182"/>
                  <a:gd name="connsiteY0" fmla="*/ 7762875 h 7765256"/>
                  <a:gd name="connsiteX1" fmla="*/ 378619 w 7546182"/>
                  <a:gd name="connsiteY1" fmla="*/ 3886200 h 7765256"/>
                  <a:gd name="connsiteX2" fmla="*/ 750094 w 7546182"/>
                  <a:gd name="connsiteY2" fmla="*/ 0 h 7765256"/>
                  <a:gd name="connsiteX3" fmla="*/ 1131094 w 7546182"/>
                  <a:gd name="connsiteY3" fmla="*/ 3876675 h 7765256"/>
                  <a:gd name="connsiteX4" fmla="*/ 1507332 w 7546182"/>
                  <a:gd name="connsiteY4" fmla="*/ 7762875 h 7765256"/>
                  <a:gd name="connsiteX5" fmla="*/ 1883569 w 7546182"/>
                  <a:gd name="connsiteY5" fmla="*/ 3876675 h 7765256"/>
                  <a:gd name="connsiteX6" fmla="*/ 2264569 w 7546182"/>
                  <a:gd name="connsiteY6" fmla="*/ 0 h 7765256"/>
                  <a:gd name="connsiteX7" fmla="*/ 2645569 w 7546182"/>
                  <a:gd name="connsiteY7" fmla="*/ 3886200 h 7765256"/>
                  <a:gd name="connsiteX8" fmla="*/ 3017044 w 7546182"/>
                  <a:gd name="connsiteY8" fmla="*/ 7762875 h 7765256"/>
                  <a:gd name="connsiteX9" fmla="*/ 3398044 w 7546182"/>
                  <a:gd name="connsiteY9" fmla="*/ 3876675 h 7765256"/>
                  <a:gd name="connsiteX10" fmla="*/ 3769519 w 7546182"/>
                  <a:gd name="connsiteY10" fmla="*/ 9525 h 7765256"/>
                  <a:gd name="connsiteX11" fmla="*/ 4150519 w 7546182"/>
                  <a:gd name="connsiteY11" fmla="*/ 3886200 h 7765256"/>
                  <a:gd name="connsiteX12" fmla="*/ 4526756 w 7546182"/>
                  <a:gd name="connsiteY12" fmla="*/ 7762875 h 7765256"/>
                  <a:gd name="connsiteX13" fmla="*/ 4902994 w 7546182"/>
                  <a:gd name="connsiteY13" fmla="*/ 3886200 h 7765256"/>
                  <a:gd name="connsiteX14" fmla="*/ 5283994 w 7546182"/>
                  <a:gd name="connsiteY14" fmla="*/ 9525 h 7765256"/>
                  <a:gd name="connsiteX15" fmla="*/ 5655469 w 7546182"/>
                  <a:gd name="connsiteY15" fmla="*/ 3886200 h 7765256"/>
                  <a:gd name="connsiteX16" fmla="*/ 6029325 w 7546182"/>
                  <a:gd name="connsiteY16" fmla="*/ 7762875 h 7765256"/>
                  <a:gd name="connsiteX17" fmla="*/ 6417469 w 7546182"/>
                  <a:gd name="connsiteY17" fmla="*/ 3886200 h 7765256"/>
                  <a:gd name="connsiteX18" fmla="*/ 6798469 w 7546182"/>
                  <a:gd name="connsiteY18" fmla="*/ 0 h 7765256"/>
                  <a:gd name="connsiteX19" fmla="*/ 7160419 w 7546182"/>
                  <a:gd name="connsiteY19" fmla="*/ 3886200 h 7765256"/>
                  <a:gd name="connsiteX20" fmla="*/ 7546182 w 7546182"/>
                  <a:gd name="connsiteY20" fmla="*/ 7765256 h 7765256"/>
                  <a:gd name="connsiteX0" fmla="*/ 0 w 7546182"/>
                  <a:gd name="connsiteY0" fmla="*/ 7762875 h 7765258"/>
                  <a:gd name="connsiteX1" fmla="*/ 378619 w 7546182"/>
                  <a:gd name="connsiteY1" fmla="*/ 3886200 h 7765258"/>
                  <a:gd name="connsiteX2" fmla="*/ 750094 w 7546182"/>
                  <a:gd name="connsiteY2" fmla="*/ 0 h 7765258"/>
                  <a:gd name="connsiteX3" fmla="*/ 1131094 w 7546182"/>
                  <a:gd name="connsiteY3" fmla="*/ 3876675 h 7765258"/>
                  <a:gd name="connsiteX4" fmla="*/ 1507332 w 7546182"/>
                  <a:gd name="connsiteY4" fmla="*/ 7762875 h 7765258"/>
                  <a:gd name="connsiteX5" fmla="*/ 1883569 w 7546182"/>
                  <a:gd name="connsiteY5" fmla="*/ 3876675 h 7765258"/>
                  <a:gd name="connsiteX6" fmla="*/ 2264569 w 7546182"/>
                  <a:gd name="connsiteY6" fmla="*/ 0 h 7765258"/>
                  <a:gd name="connsiteX7" fmla="*/ 2645569 w 7546182"/>
                  <a:gd name="connsiteY7" fmla="*/ 3886200 h 7765258"/>
                  <a:gd name="connsiteX8" fmla="*/ 3017044 w 7546182"/>
                  <a:gd name="connsiteY8" fmla="*/ 7762875 h 7765258"/>
                  <a:gd name="connsiteX9" fmla="*/ 3398044 w 7546182"/>
                  <a:gd name="connsiteY9" fmla="*/ 3876675 h 7765258"/>
                  <a:gd name="connsiteX10" fmla="*/ 3769519 w 7546182"/>
                  <a:gd name="connsiteY10" fmla="*/ 9525 h 7765258"/>
                  <a:gd name="connsiteX11" fmla="*/ 4150519 w 7546182"/>
                  <a:gd name="connsiteY11" fmla="*/ 3886200 h 7765258"/>
                  <a:gd name="connsiteX12" fmla="*/ 4526756 w 7546182"/>
                  <a:gd name="connsiteY12" fmla="*/ 7762875 h 7765258"/>
                  <a:gd name="connsiteX13" fmla="*/ 4902994 w 7546182"/>
                  <a:gd name="connsiteY13" fmla="*/ 3886200 h 7765258"/>
                  <a:gd name="connsiteX14" fmla="*/ 5283994 w 7546182"/>
                  <a:gd name="connsiteY14" fmla="*/ 9525 h 7765258"/>
                  <a:gd name="connsiteX15" fmla="*/ 5655469 w 7546182"/>
                  <a:gd name="connsiteY15" fmla="*/ 3886200 h 7765258"/>
                  <a:gd name="connsiteX16" fmla="*/ 6029325 w 7546182"/>
                  <a:gd name="connsiteY16" fmla="*/ 7762875 h 7765258"/>
                  <a:gd name="connsiteX17" fmla="*/ 6417469 w 7546182"/>
                  <a:gd name="connsiteY17" fmla="*/ 3886200 h 7765258"/>
                  <a:gd name="connsiteX18" fmla="*/ 6798469 w 7546182"/>
                  <a:gd name="connsiteY18" fmla="*/ 0 h 7765258"/>
                  <a:gd name="connsiteX19" fmla="*/ 7160419 w 7546182"/>
                  <a:gd name="connsiteY19" fmla="*/ 3886200 h 7765258"/>
                  <a:gd name="connsiteX20" fmla="*/ 7546182 w 7546182"/>
                  <a:gd name="connsiteY20" fmla="*/ 7765256 h 7765258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64569 w 7539038"/>
                  <a:gd name="connsiteY6" fmla="*/ 0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69519 w 7539038"/>
                  <a:gd name="connsiteY10" fmla="*/ 9525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83994 w 7539038"/>
                  <a:gd name="connsiteY14" fmla="*/ 9525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98469 w 7539038"/>
                  <a:gd name="connsiteY18" fmla="*/ 0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64569 w 7539038"/>
                  <a:gd name="connsiteY6" fmla="*/ 0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69519 w 7539038"/>
                  <a:gd name="connsiteY10" fmla="*/ 9525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83994 w 7539038"/>
                  <a:gd name="connsiteY14" fmla="*/ 9525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88944 w 7539038"/>
                  <a:gd name="connsiteY18" fmla="*/ 2381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64569 w 7539038"/>
                  <a:gd name="connsiteY6" fmla="*/ 0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69519 w 7539038"/>
                  <a:gd name="connsiteY10" fmla="*/ 9525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83994 w 7539038"/>
                  <a:gd name="connsiteY14" fmla="*/ 9525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86563 w 7539038"/>
                  <a:gd name="connsiteY18" fmla="*/ 4762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64569 w 7539038"/>
                  <a:gd name="connsiteY6" fmla="*/ 0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69519 w 7539038"/>
                  <a:gd name="connsiteY10" fmla="*/ 9525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83994 w 7539038"/>
                  <a:gd name="connsiteY14" fmla="*/ 9525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86563 w 7539038"/>
                  <a:gd name="connsiteY18" fmla="*/ 4762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64569 w 7539038"/>
                  <a:gd name="connsiteY6" fmla="*/ 0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69519 w 7539038"/>
                  <a:gd name="connsiteY10" fmla="*/ 9525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79231 w 7539038"/>
                  <a:gd name="connsiteY14" fmla="*/ 9525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86563 w 7539038"/>
                  <a:gd name="connsiteY18" fmla="*/ 4762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64569 w 7539038"/>
                  <a:gd name="connsiteY6" fmla="*/ 0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69519 w 7539038"/>
                  <a:gd name="connsiteY10" fmla="*/ 9525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79231 w 7539038"/>
                  <a:gd name="connsiteY14" fmla="*/ 9525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86563 w 7539038"/>
                  <a:gd name="connsiteY18" fmla="*/ 4762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64569 w 7539038"/>
                  <a:gd name="connsiteY6" fmla="*/ 0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69519 w 7539038"/>
                  <a:gd name="connsiteY10" fmla="*/ 9525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76849 w 7539038"/>
                  <a:gd name="connsiteY14" fmla="*/ 2382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86563 w 7539038"/>
                  <a:gd name="connsiteY18" fmla="*/ 4762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64569 w 7539038"/>
                  <a:gd name="connsiteY6" fmla="*/ 0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69519 w 7539038"/>
                  <a:gd name="connsiteY10" fmla="*/ 9525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76849 w 7539038"/>
                  <a:gd name="connsiteY14" fmla="*/ 2382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86563 w 7539038"/>
                  <a:gd name="connsiteY18" fmla="*/ 4762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64569 w 7539038"/>
                  <a:gd name="connsiteY6" fmla="*/ 0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76663 w 7539038"/>
                  <a:gd name="connsiteY10" fmla="*/ 4763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76849 w 7539038"/>
                  <a:gd name="connsiteY14" fmla="*/ 2382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86563 w 7539038"/>
                  <a:gd name="connsiteY18" fmla="*/ 4762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64569 w 7539038"/>
                  <a:gd name="connsiteY6" fmla="*/ 0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76663 w 7539038"/>
                  <a:gd name="connsiteY10" fmla="*/ 4763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76849 w 7539038"/>
                  <a:gd name="connsiteY14" fmla="*/ 2382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86563 w 7539038"/>
                  <a:gd name="connsiteY18" fmla="*/ 4762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64569 w 7539038"/>
                  <a:gd name="connsiteY6" fmla="*/ 0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69519 w 7539038"/>
                  <a:gd name="connsiteY10" fmla="*/ 4763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76849 w 7539038"/>
                  <a:gd name="connsiteY14" fmla="*/ 2382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86563 w 7539038"/>
                  <a:gd name="connsiteY18" fmla="*/ 4762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64569 w 7539038"/>
                  <a:gd name="connsiteY6" fmla="*/ 0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69519 w 7539038"/>
                  <a:gd name="connsiteY10" fmla="*/ 4763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76849 w 7539038"/>
                  <a:gd name="connsiteY14" fmla="*/ 2382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86563 w 7539038"/>
                  <a:gd name="connsiteY18" fmla="*/ 4762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59807 w 7539038"/>
                  <a:gd name="connsiteY6" fmla="*/ 4762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69519 w 7539038"/>
                  <a:gd name="connsiteY10" fmla="*/ 4763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76849 w 7539038"/>
                  <a:gd name="connsiteY14" fmla="*/ 2382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86563 w 7539038"/>
                  <a:gd name="connsiteY18" fmla="*/ 4762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59807 w 7539038"/>
                  <a:gd name="connsiteY6" fmla="*/ 4762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69519 w 7539038"/>
                  <a:gd name="connsiteY10" fmla="*/ 4763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76849 w 7539038"/>
                  <a:gd name="connsiteY14" fmla="*/ 2382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86563 w 7539038"/>
                  <a:gd name="connsiteY18" fmla="*/ 4762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7238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</a:cxnLst>
                <a:rect l="l" t="t" r="r" b="b"/>
                <a:pathLst>
                  <a:path w="7539038" h="7760495">
                    <a:moveTo>
                      <a:pt x="0" y="7760494"/>
                    </a:moveTo>
                    <a:cubicBezTo>
                      <a:pt x="190500" y="7758906"/>
                      <a:pt x="377031" y="3874231"/>
                      <a:pt x="378619" y="3883819"/>
                    </a:cubicBezTo>
                    <a:cubicBezTo>
                      <a:pt x="380207" y="3893407"/>
                      <a:pt x="562770" y="-793"/>
                      <a:pt x="752476" y="1"/>
                    </a:cubicBezTo>
                    <a:cubicBezTo>
                      <a:pt x="942182" y="795"/>
                      <a:pt x="1119468" y="3745568"/>
                      <a:pt x="1131094" y="3874294"/>
                    </a:cubicBezTo>
                    <a:cubicBezTo>
                      <a:pt x="1136420" y="3933265"/>
                      <a:pt x="1317626" y="7758112"/>
                      <a:pt x="1507332" y="7760494"/>
                    </a:cubicBezTo>
                    <a:cubicBezTo>
                      <a:pt x="1697038" y="7762876"/>
                      <a:pt x="1875632" y="3967176"/>
                      <a:pt x="1883569" y="3874294"/>
                    </a:cubicBezTo>
                    <a:cubicBezTo>
                      <a:pt x="1891506" y="3781412"/>
                      <a:pt x="2068513" y="3175"/>
                      <a:pt x="2259807" y="2381"/>
                    </a:cubicBezTo>
                    <a:cubicBezTo>
                      <a:pt x="2451101" y="1587"/>
                      <a:pt x="2640013" y="3825221"/>
                      <a:pt x="2645569" y="3883819"/>
                    </a:cubicBezTo>
                    <a:cubicBezTo>
                      <a:pt x="2651125" y="3942417"/>
                      <a:pt x="2827338" y="7762081"/>
                      <a:pt x="3017044" y="7760494"/>
                    </a:cubicBezTo>
                    <a:cubicBezTo>
                      <a:pt x="3206750" y="7758907"/>
                      <a:pt x="3390107" y="3967176"/>
                      <a:pt x="3398044" y="3874294"/>
                    </a:cubicBezTo>
                    <a:cubicBezTo>
                      <a:pt x="3405981" y="3781412"/>
                      <a:pt x="3575050" y="795"/>
                      <a:pt x="3769519" y="2382"/>
                    </a:cubicBezTo>
                    <a:cubicBezTo>
                      <a:pt x="3963988" y="3969"/>
                      <a:pt x="4141788" y="3722352"/>
                      <a:pt x="4150519" y="3883819"/>
                    </a:cubicBezTo>
                    <a:cubicBezTo>
                      <a:pt x="4159250" y="4045286"/>
                      <a:pt x="4337844" y="7760494"/>
                      <a:pt x="4526756" y="7760494"/>
                    </a:cubicBezTo>
                    <a:cubicBezTo>
                      <a:pt x="4715668" y="7760494"/>
                      <a:pt x="4893360" y="4083161"/>
                      <a:pt x="4902994" y="3883819"/>
                    </a:cubicBezTo>
                    <a:cubicBezTo>
                      <a:pt x="4910825" y="3721794"/>
                      <a:pt x="5087143" y="1"/>
                      <a:pt x="5276849" y="1"/>
                    </a:cubicBezTo>
                    <a:cubicBezTo>
                      <a:pt x="5466555" y="1"/>
                      <a:pt x="5647531" y="3790543"/>
                      <a:pt x="5655469" y="3883819"/>
                    </a:cubicBezTo>
                    <a:cubicBezTo>
                      <a:pt x="5663407" y="3977095"/>
                      <a:pt x="5842794" y="7760494"/>
                      <a:pt x="6029325" y="7760494"/>
                    </a:cubicBezTo>
                    <a:cubicBezTo>
                      <a:pt x="6215856" y="7760494"/>
                      <a:pt x="6411913" y="3976700"/>
                      <a:pt x="6417469" y="3883819"/>
                    </a:cubicBezTo>
                    <a:cubicBezTo>
                      <a:pt x="6423025" y="3790938"/>
                      <a:pt x="6593682" y="0"/>
                      <a:pt x="6786563" y="2381"/>
                    </a:cubicBezTo>
                    <a:cubicBezTo>
                      <a:pt x="6979444" y="4762"/>
                      <a:pt x="7152482" y="3757041"/>
                      <a:pt x="7160419" y="3883819"/>
                    </a:cubicBezTo>
                    <a:cubicBezTo>
                      <a:pt x="7168356" y="4010597"/>
                      <a:pt x="7336632" y="7761288"/>
                      <a:pt x="7539038" y="7758113"/>
                    </a:cubicBezTo>
                  </a:path>
                </a:pathLst>
              </a:custGeom>
              <a:no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7F3E3BBB-C556-44F5-93E7-E2BC7AA1ED44}"/>
                </a:ext>
              </a:extLst>
            </p:cNvPr>
            <p:cNvSpPr/>
            <p:nvPr/>
          </p:nvSpPr>
          <p:spPr>
            <a:xfrm>
              <a:off x="2603501" y="3102520"/>
              <a:ext cx="1243589" cy="718573"/>
            </a:xfrm>
            <a:custGeom>
              <a:avLst/>
              <a:gdLst>
                <a:gd name="connsiteX0" fmla="*/ 0 w 7562850"/>
                <a:gd name="connsiteY0" fmla="*/ 7762875 h 7762875"/>
                <a:gd name="connsiteX1" fmla="*/ 390525 w 7562850"/>
                <a:gd name="connsiteY1" fmla="*/ 3886200 h 7762875"/>
                <a:gd name="connsiteX2" fmla="*/ 762000 w 7562850"/>
                <a:gd name="connsiteY2" fmla="*/ 0 h 7762875"/>
                <a:gd name="connsiteX3" fmla="*/ 1143000 w 7562850"/>
                <a:gd name="connsiteY3" fmla="*/ 3876675 h 7762875"/>
                <a:gd name="connsiteX4" fmla="*/ 1524000 w 7562850"/>
                <a:gd name="connsiteY4" fmla="*/ 7753350 h 7762875"/>
                <a:gd name="connsiteX5" fmla="*/ 1895475 w 7562850"/>
                <a:gd name="connsiteY5" fmla="*/ 3876675 h 7762875"/>
                <a:gd name="connsiteX6" fmla="*/ 2276475 w 7562850"/>
                <a:gd name="connsiteY6" fmla="*/ 0 h 7762875"/>
                <a:gd name="connsiteX7" fmla="*/ 2657475 w 7562850"/>
                <a:gd name="connsiteY7" fmla="*/ 3886200 h 7762875"/>
                <a:gd name="connsiteX8" fmla="*/ 3028950 w 7562850"/>
                <a:gd name="connsiteY8" fmla="*/ 7762875 h 7762875"/>
                <a:gd name="connsiteX9" fmla="*/ 3409950 w 7562850"/>
                <a:gd name="connsiteY9" fmla="*/ 3876675 h 7762875"/>
                <a:gd name="connsiteX10" fmla="*/ 3781425 w 7562850"/>
                <a:gd name="connsiteY10" fmla="*/ 9525 h 7762875"/>
                <a:gd name="connsiteX11" fmla="*/ 4162425 w 7562850"/>
                <a:gd name="connsiteY11" fmla="*/ 3886200 h 7762875"/>
                <a:gd name="connsiteX12" fmla="*/ 4533900 w 7562850"/>
                <a:gd name="connsiteY12" fmla="*/ 7762875 h 7762875"/>
                <a:gd name="connsiteX13" fmla="*/ 4914900 w 7562850"/>
                <a:gd name="connsiteY13" fmla="*/ 3886200 h 7762875"/>
                <a:gd name="connsiteX14" fmla="*/ 5295900 w 7562850"/>
                <a:gd name="connsiteY14" fmla="*/ 9525 h 7762875"/>
                <a:gd name="connsiteX15" fmla="*/ 5667375 w 7562850"/>
                <a:gd name="connsiteY15" fmla="*/ 3886200 h 7762875"/>
                <a:gd name="connsiteX16" fmla="*/ 6048375 w 7562850"/>
                <a:gd name="connsiteY16" fmla="*/ 7762875 h 7762875"/>
                <a:gd name="connsiteX17" fmla="*/ 6429375 w 7562850"/>
                <a:gd name="connsiteY17" fmla="*/ 3886200 h 7762875"/>
                <a:gd name="connsiteX18" fmla="*/ 6810375 w 7562850"/>
                <a:gd name="connsiteY18" fmla="*/ 0 h 7762875"/>
                <a:gd name="connsiteX19" fmla="*/ 7172325 w 7562850"/>
                <a:gd name="connsiteY19" fmla="*/ 3886200 h 7762875"/>
                <a:gd name="connsiteX20" fmla="*/ 7562850 w 7562850"/>
                <a:gd name="connsiteY20" fmla="*/ 7762875 h 7762875"/>
                <a:gd name="connsiteX0" fmla="*/ 0 w 7562850"/>
                <a:gd name="connsiteY0" fmla="*/ 7762875 h 7762875"/>
                <a:gd name="connsiteX1" fmla="*/ 390525 w 7562850"/>
                <a:gd name="connsiteY1" fmla="*/ 3886200 h 7762875"/>
                <a:gd name="connsiteX2" fmla="*/ 762000 w 7562850"/>
                <a:gd name="connsiteY2" fmla="*/ 0 h 7762875"/>
                <a:gd name="connsiteX3" fmla="*/ 1143000 w 7562850"/>
                <a:gd name="connsiteY3" fmla="*/ 3876675 h 7762875"/>
                <a:gd name="connsiteX4" fmla="*/ 1519238 w 7562850"/>
                <a:gd name="connsiteY4" fmla="*/ 7762875 h 7762875"/>
                <a:gd name="connsiteX5" fmla="*/ 1895475 w 7562850"/>
                <a:gd name="connsiteY5" fmla="*/ 3876675 h 7762875"/>
                <a:gd name="connsiteX6" fmla="*/ 2276475 w 7562850"/>
                <a:gd name="connsiteY6" fmla="*/ 0 h 7762875"/>
                <a:gd name="connsiteX7" fmla="*/ 2657475 w 7562850"/>
                <a:gd name="connsiteY7" fmla="*/ 3886200 h 7762875"/>
                <a:gd name="connsiteX8" fmla="*/ 3028950 w 7562850"/>
                <a:gd name="connsiteY8" fmla="*/ 7762875 h 7762875"/>
                <a:gd name="connsiteX9" fmla="*/ 3409950 w 7562850"/>
                <a:gd name="connsiteY9" fmla="*/ 3876675 h 7762875"/>
                <a:gd name="connsiteX10" fmla="*/ 3781425 w 7562850"/>
                <a:gd name="connsiteY10" fmla="*/ 9525 h 7762875"/>
                <a:gd name="connsiteX11" fmla="*/ 4162425 w 7562850"/>
                <a:gd name="connsiteY11" fmla="*/ 3886200 h 7762875"/>
                <a:gd name="connsiteX12" fmla="*/ 4533900 w 7562850"/>
                <a:gd name="connsiteY12" fmla="*/ 7762875 h 7762875"/>
                <a:gd name="connsiteX13" fmla="*/ 4914900 w 7562850"/>
                <a:gd name="connsiteY13" fmla="*/ 3886200 h 7762875"/>
                <a:gd name="connsiteX14" fmla="*/ 5295900 w 7562850"/>
                <a:gd name="connsiteY14" fmla="*/ 9525 h 7762875"/>
                <a:gd name="connsiteX15" fmla="*/ 5667375 w 7562850"/>
                <a:gd name="connsiteY15" fmla="*/ 3886200 h 7762875"/>
                <a:gd name="connsiteX16" fmla="*/ 6048375 w 7562850"/>
                <a:gd name="connsiteY16" fmla="*/ 7762875 h 7762875"/>
                <a:gd name="connsiteX17" fmla="*/ 6429375 w 7562850"/>
                <a:gd name="connsiteY17" fmla="*/ 3886200 h 7762875"/>
                <a:gd name="connsiteX18" fmla="*/ 6810375 w 7562850"/>
                <a:gd name="connsiteY18" fmla="*/ 0 h 7762875"/>
                <a:gd name="connsiteX19" fmla="*/ 7172325 w 7562850"/>
                <a:gd name="connsiteY19" fmla="*/ 3886200 h 7762875"/>
                <a:gd name="connsiteX20" fmla="*/ 7562850 w 7562850"/>
                <a:gd name="connsiteY20" fmla="*/ 7762875 h 7762875"/>
                <a:gd name="connsiteX0" fmla="*/ 0 w 7562850"/>
                <a:gd name="connsiteY0" fmla="*/ 7762875 h 7762875"/>
                <a:gd name="connsiteX1" fmla="*/ 390525 w 7562850"/>
                <a:gd name="connsiteY1" fmla="*/ 3886200 h 7762875"/>
                <a:gd name="connsiteX2" fmla="*/ 762000 w 7562850"/>
                <a:gd name="connsiteY2" fmla="*/ 0 h 7762875"/>
                <a:gd name="connsiteX3" fmla="*/ 1143000 w 7562850"/>
                <a:gd name="connsiteY3" fmla="*/ 3876675 h 7762875"/>
                <a:gd name="connsiteX4" fmla="*/ 1519238 w 7562850"/>
                <a:gd name="connsiteY4" fmla="*/ 7762875 h 7762875"/>
                <a:gd name="connsiteX5" fmla="*/ 1895475 w 7562850"/>
                <a:gd name="connsiteY5" fmla="*/ 3876675 h 7762875"/>
                <a:gd name="connsiteX6" fmla="*/ 2276475 w 7562850"/>
                <a:gd name="connsiteY6" fmla="*/ 0 h 7762875"/>
                <a:gd name="connsiteX7" fmla="*/ 2657475 w 7562850"/>
                <a:gd name="connsiteY7" fmla="*/ 3886200 h 7762875"/>
                <a:gd name="connsiteX8" fmla="*/ 3028950 w 7562850"/>
                <a:gd name="connsiteY8" fmla="*/ 7762875 h 7762875"/>
                <a:gd name="connsiteX9" fmla="*/ 3409950 w 7562850"/>
                <a:gd name="connsiteY9" fmla="*/ 3876675 h 7762875"/>
                <a:gd name="connsiteX10" fmla="*/ 3781425 w 7562850"/>
                <a:gd name="connsiteY10" fmla="*/ 9525 h 7762875"/>
                <a:gd name="connsiteX11" fmla="*/ 4162425 w 7562850"/>
                <a:gd name="connsiteY11" fmla="*/ 3886200 h 7762875"/>
                <a:gd name="connsiteX12" fmla="*/ 4538662 w 7562850"/>
                <a:gd name="connsiteY12" fmla="*/ 7762875 h 7762875"/>
                <a:gd name="connsiteX13" fmla="*/ 4914900 w 7562850"/>
                <a:gd name="connsiteY13" fmla="*/ 3886200 h 7762875"/>
                <a:gd name="connsiteX14" fmla="*/ 5295900 w 7562850"/>
                <a:gd name="connsiteY14" fmla="*/ 9525 h 7762875"/>
                <a:gd name="connsiteX15" fmla="*/ 5667375 w 7562850"/>
                <a:gd name="connsiteY15" fmla="*/ 3886200 h 7762875"/>
                <a:gd name="connsiteX16" fmla="*/ 6048375 w 7562850"/>
                <a:gd name="connsiteY16" fmla="*/ 7762875 h 7762875"/>
                <a:gd name="connsiteX17" fmla="*/ 6429375 w 7562850"/>
                <a:gd name="connsiteY17" fmla="*/ 3886200 h 7762875"/>
                <a:gd name="connsiteX18" fmla="*/ 6810375 w 7562850"/>
                <a:gd name="connsiteY18" fmla="*/ 0 h 7762875"/>
                <a:gd name="connsiteX19" fmla="*/ 7172325 w 7562850"/>
                <a:gd name="connsiteY19" fmla="*/ 3886200 h 7762875"/>
                <a:gd name="connsiteX20" fmla="*/ 7562850 w 7562850"/>
                <a:gd name="connsiteY20" fmla="*/ 7762875 h 7762875"/>
                <a:gd name="connsiteX0" fmla="*/ 0 w 7562850"/>
                <a:gd name="connsiteY0" fmla="*/ 7762875 h 7762875"/>
                <a:gd name="connsiteX1" fmla="*/ 390525 w 7562850"/>
                <a:gd name="connsiteY1" fmla="*/ 3886200 h 7762875"/>
                <a:gd name="connsiteX2" fmla="*/ 762000 w 7562850"/>
                <a:gd name="connsiteY2" fmla="*/ 0 h 7762875"/>
                <a:gd name="connsiteX3" fmla="*/ 1143000 w 7562850"/>
                <a:gd name="connsiteY3" fmla="*/ 3876675 h 7762875"/>
                <a:gd name="connsiteX4" fmla="*/ 1519238 w 7562850"/>
                <a:gd name="connsiteY4" fmla="*/ 7762875 h 7762875"/>
                <a:gd name="connsiteX5" fmla="*/ 1895475 w 7562850"/>
                <a:gd name="connsiteY5" fmla="*/ 3876675 h 7762875"/>
                <a:gd name="connsiteX6" fmla="*/ 2276475 w 7562850"/>
                <a:gd name="connsiteY6" fmla="*/ 0 h 7762875"/>
                <a:gd name="connsiteX7" fmla="*/ 2657475 w 7562850"/>
                <a:gd name="connsiteY7" fmla="*/ 3886200 h 7762875"/>
                <a:gd name="connsiteX8" fmla="*/ 3028950 w 7562850"/>
                <a:gd name="connsiteY8" fmla="*/ 7762875 h 7762875"/>
                <a:gd name="connsiteX9" fmla="*/ 3409950 w 7562850"/>
                <a:gd name="connsiteY9" fmla="*/ 3876675 h 7762875"/>
                <a:gd name="connsiteX10" fmla="*/ 3781425 w 7562850"/>
                <a:gd name="connsiteY10" fmla="*/ 9525 h 7762875"/>
                <a:gd name="connsiteX11" fmla="*/ 4162425 w 7562850"/>
                <a:gd name="connsiteY11" fmla="*/ 3886200 h 7762875"/>
                <a:gd name="connsiteX12" fmla="*/ 4538662 w 7562850"/>
                <a:gd name="connsiteY12" fmla="*/ 7762875 h 7762875"/>
                <a:gd name="connsiteX13" fmla="*/ 4914900 w 7562850"/>
                <a:gd name="connsiteY13" fmla="*/ 3886200 h 7762875"/>
                <a:gd name="connsiteX14" fmla="*/ 5295900 w 7562850"/>
                <a:gd name="connsiteY14" fmla="*/ 9525 h 7762875"/>
                <a:gd name="connsiteX15" fmla="*/ 5667375 w 7562850"/>
                <a:gd name="connsiteY15" fmla="*/ 3886200 h 7762875"/>
                <a:gd name="connsiteX16" fmla="*/ 6048375 w 7562850"/>
                <a:gd name="connsiteY16" fmla="*/ 7762875 h 7762875"/>
                <a:gd name="connsiteX17" fmla="*/ 6429375 w 7562850"/>
                <a:gd name="connsiteY17" fmla="*/ 3886200 h 7762875"/>
                <a:gd name="connsiteX18" fmla="*/ 6810375 w 7562850"/>
                <a:gd name="connsiteY18" fmla="*/ 0 h 7762875"/>
                <a:gd name="connsiteX19" fmla="*/ 7172325 w 7562850"/>
                <a:gd name="connsiteY19" fmla="*/ 3886200 h 7762875"/>
                <a:gd name="connsiteX20" fmla="*/ 7562850 w 7562850"/>
                <a:gd name="connsiteY20" fmla="*/ 7762875 h 7762875"/>
                <a:gd name="connsiteX0" fmla="*/ 0 w 7562850"/>
                <a:gd name="connsiteY0" fmla="*/ 7762875 h 7762875"/>
                <a:gd name="connsiteX1" fmla="*/ 390525 w 7562850"/>
                <a:gd name="connsiteY1" fmla="*/ 3886200 h 7762875"/>
                <a:gd name="connsiteX2" fmla="*/ 762000 w 7562850"/>
                <a:gd name="connsiteY2" fmla="*/ 0 h 7762875"/>
                <a:gd name="connsiteX3" fmla="*/ 1143000 w 7562850"/>
                <a:gd name="connsiteY3" fmla="*/ 3876675 h 7762875"/>
                <a:gd name="connsiteX4" fmla="*/ 1519238 w 7562850"/>
                <a:gd name="connsiteY4" fmla="*/ 7762875 h 7762875"/>
                <a:gd name="connsiteX5" fmla="*/ 1895475 w 7562850"/>
                <a:gd name="connsiteY5" fmla="*/ 3876675 h 7762875"/>
                <a:gd name="connsiteX6" fmla="*/ 2276475 w 7562850"/>
                <a:gd name="connsiteY6" fmla="*/ 0 h 7762875"/>
                <a:gd name="connsiteX7" fmla="*/ 2657475 w 7562850"/>
                <a:gd name="connsiteY7" fmla="*/ 3886200 h 7762875"/>
                <a:gd name="connsiteX8" fmla="*/ 3028950 w 7562850"/>
                <a:gd name="connsiteY8" fmla="*/ 7762875 h 7762875"/>
                <a:gd name="connsiteX9" fmla="*/ 3409950 w 7562850"/>
                <a:gd name="connsiteY9" fmla="*/ 3876675 h 7762875"/>
                <a:gd name="connsiteX10" fmla="*/ 3781425 w 7562850"/>
                <a:gd name="connsiteY10" fmla="*/ 9525 h 7762875"/>
                <a:gd name="connsiteX11" fmla="*/ 4162425 w 7562850"/>
                <a:gd name="connsiteY11" fmla="*/ 3886200 h 7762875"/>
                <a:gd name="connsiteX12" fmla="*/ 4538662 w 7562850"/>
                <a:gd name="connsiteY12" fmla="*/ 7762875 h 7762875"/>
                <a:gd name="connsiteX13" fmla="*/ 4914900 w 7562850"/>
                <a:gd name="connsiteY13" fmla="*/ 3886200 h 7762875"/>
                <a:gd name="connsiteX14" fmla="*/ 5295900 w 7562850"/>
                <a:gd name="connsiteY14" fmla="*/ 9525 h 7762875"/>
                <a:gd name="connsiteX15" fmla="*/ 5667375 w 7562850"/>
                <a:gd name="connsiteY15" fmla="*/ 3886200 h 7762875"/>
                <a:gd name="connsiteX16" fmla="*/ 6048375 w 7562850"/>
                <a:gd name="connsiteY16" fmla="*/ 7762875 h 7762875"/>
                <a:gd name="connsiteX17" fmla="*/ 6429375 w 7562850"/>
                <a:gd name="connsiteY17" fmla="*/ 3886200 h 7762875"/>
                <a:gd name="connsiteX18" fmla="*/ 6810375 w 7562850"/>
                <a:gd name="connsiteY18" fmla="*/ 0 h 7762875"/>
                <a:gd name="connsiteX19" fmla="*/ 7172325 w 7562850"/>
                <a:gd name="connsiteY19" fmla="*/ 3886200 h 7762875"/>
                <a:gd name="connsiteX20" fmla="*/ 7562850 w 7562850"/>
                <a:gd name="connsiteY20" fmla="*/ 7762875 h 7762875"/>
                <a:gd name="connsiteX0" fmla="*/ 0 w 7562850"/>
                <a:gd name="connsiteY0" fmla="*/ 7762875 h 7762875"/>
                <a:gd name="connsiteX1" fmla="*/ 390525 w 7562850"/>
                <a:gd name="connsiteY1" fmla="*/ 3886200 h 7762875"/>
                <a:gd name="connsiteX2" fmla="*/ 762000 w 7562850"/>
                <a:gd name="connsiteY2" fmla="*/ 0 h 7762875"/>
                <a:gd name="connsiteX3" fmla="*/ 1143000 w 7562850"/>
                <a:gd name="connsiteY3" fmla="*/ 3876675 h 7762875"/>
                <a:gd name="connsiteX4" fmla="*/ 1519238 w 7562850"/>
                <a:gd name="connsiteY4" fmla="*/ 7762875 h 7762875"/>
                <a:gd name="connsiteX5" fmla="*/ 1895475 w 7562850"/>
                <a:gd name="connsiteY5" fmla="*/ 3876675 h 7762875"/>
                <a:gd name="connsiteX6" fmla="*/ 2276475 w 7562850"/>
                <a:gd name="connsiteY6" fmla="*/ 0 h 7762875"/>
                <a:gd name="connsiteX7" fmla="*/ 2657475 w 7562850"/>
                <a:gd name="connsiteY7" fmla="*/ 3886200 h 7762875"/>
                <a:gd name="connsiteX8" fmla="*/ 3028950 w 7562850"/>
                <a:gd name="connsiteY8" fmla="*/ 7762875 h 7762875"/>
                <a:gd name="connsiteX9" fmla="*/ 3409950 w 7562850"/>
                <a:gd name="connsiteY9" fmla="*/ 3876675 h 7762875"/>
                <a:gd name="connsiteX10" fmla="*/ 3781425 w 7562850"/>
                <a:gd name="connsiteY10" fmla="*/ 9525 h 7762875"/>
                <a:gd name="connsiteX11" fmla="*/ 4162425 w 7562850"/>
                <a:gd name="connsiteY11" fmla="*/ 3886200 h 7762875"/>
                <a:gd name="connsiteX12" fmla="*/ 4538662 w 7562850"/>
                <a:gd name="connsiteY12" fmla="*/ 7762875 h 7762875"/>
                <a:gd name="connsiteX13" fmla="*/ 4914900 w 7562850"/>
                <a:gd name="connsiteY13" fmla="*/ 3886200 h 7762875"/>
                <a:gd name="connsiteX14" fmla="*/ 5295900 w 7562850"/>
                <a:gd name="connsiteY14" fmla="*/ 9525 h 7762875"/>
                <a:gd name="connsiteX15" fmla="*/ 5667375 w 7562850"/>
                <a:gd name="connsiteY15" fmla="*/ 3886200 h 7762875"/>
                <a:gd name="connsiteX16" fmla="*/ 6048375 w 7562850"/>
                <a:gd name="connsiteY16" fmla="*/ 7762875 h 7762875"/>
                <a:gd name="connsiteX17" fmla="*/ 6429375 w 7562850"/>
                <a:gd name="connsiteY17" fmla="*/ 3886200 h 7762875"/>
                <a:gd name="connsiteX18" fmla="*/ 6810375 w 7562850"/>
                <a:gd name="connsiteY18" fmla="*/ 0 h 7762875"/>
                <a:gd name="connsiteX19" fmla="*/ 7172325 w 7562850"/>
                <a:gd name="connsiteY19" fmla="*/ 3886200 h 7762875"/>
                <a:gd name="connsiteX20" fmla="*/ 7562850 w 7562850"/>
                <a:gd name="connsiteY20" fmla="*/ 7762875 h 7762875"/>
                <a:gd name="connsiteX0" fmla="*/ 0 w 7550944"/>
                <a:gd name="connsiteY0" fmla="*/ 7762875 h 7762875"/>
                <a:gd name="connsiteX1" fmla="*/ 378619 w 7550944"/>
                <a:gd name="connsiteY1" fmla="*/ 3886200 h 7762875"/>
                <a:gd name="connsiteX2" fmla="*/ 750094 w 7550944"/>
                <a:gd name="connsiteY2" fmla="*/ 0 h 7762875"/>
                <a:gd name="connsiteX3" fmla="*/ 1131094 w 7550944"/>
                <a:gd name="connsiteY3" fmla="*/ 3876675 h 7762875"/>
                <a:gd name="connsiteX4" fmla="*/ 1507332 w 7550944"/>
                <a:gd name="connsiteY4" fmla="*/ 7762875 h 7762875"/>
                <a:gd name="connsiteX5" fmla="*/ 1883569 w 7550944"/>
                <a:gd name="connsiteY5" fmla="*/ 3876675 h 7762875"/>
                <a:gd name="connsiteX6" fmla="*/ 2264569 w 7550944"/>
                <a:gd name="connsiteY6" fmla="*/ 0 h 7762875"/>
                <a:gd name="connsiteX7" fmla="*/ 2645569 w 7550944"/>
                <a:gd name="connsiteY7" fmla="*/ 3886200 h 7762875"/>
                <a:gd name="connsiteX8" fmla="*/ 3017044 w 7550944"/>
                <a:gd name="connsiteY8" fmla="*/ 7762875 h 7762875"/>
                <a:gd name="connsiteX9" fmla="*/ 3398044 w 7550944"/>
                <a:gd name="connsiteY9" fmla="*/ 3876675 h 7762875"/>
                <a:gd name="connsiteX10" fmla="*/ 3769519 w 7550944"/>
                <a:gd name="connsiteY10" fmla="*/ 9525 h 7762875"/>
                <a:gd name="connsiteX11" fmla="*/ 4150519 w 7550944"/>
                <a:gd name="connsiteY11" fmla="*/ 3886200 h 7762875"/>
                <a:gd name="connsiteX12" fmla="*/ 4526756 w 7550944"/>
                <a:gd name="connsiteY12" fmla="*/ 7762875 h 7762875"/>
                <a:gd name="connsiteX13" fmla="*/ 4902994 w 7550944"/>
                <a:gd name="connsiteY13" fmla="*/ 3886200 h 7762875"/>
                <a:gd name="connsiteX14" fmla="*/ 5283994 w 7550944"/>
                <a:gd name="connsiteY14" fmla="*/ 9525 h 7762875"/>
                <a:gd name="connsiteX15" fmla="*/ 5655469 w 7550944"/>
                <a:gd name="connsiteY15" fmla="*/ 3886200 h 7762875"/>
                <a:gd name="connsiteX16" fmla="*/ 6036469 w 7550944"/>
                <a:gd name="connsiteY16" fmla="*/ 7762875 h 7762875"/>
                <a:gd name="connsiteX17" fmla="*/ 6417469 w 7550944"/>
                <a:gd name="connsiteY17" fmla="*/ 3886200 h 7762875"/>
                <a:gd name="connsiteX18" fmla="*/ 6798469 w 7550944"/>
                <a:gd name="connsiteY18" fmla="*/ 0 h 7762875"/>
                <a:gd name="connsiteX19" fmla="*/ 7160419 w 7550944"/>
                <a:gd name="connsiteY19" fmla="*/ 3886200 h 7762875"/>
                <a:gd name="connsiteX20" fmla="*/ 7550944 w 7550944"/>
                <a:gd name="connsiteY20" fmla="*/ 7762875 h 7762875"/>
                <a:gd name="connsiteX0" fmla="*/ 0 w 7550944"/>
                <a:gd name="connsiteY0" fmla="*/ 7762875 h 7762875"/>
                <a:gd name="connsiteX1" fmla="*/ 378619 w 7550944"/>
                <a:gd name="connsiteY1" fmla="*/ 3886200 h 7762875"/>
                <a:gd name="connsiteX2" fmla="*/ 750094 w 7550944"/>
                <a:gd name="connsiteY2" fmla="*/ 0 h 7762875"/>
                <a:gd name="connsiteX3" fmla="*/ 1131094 w 7550944"/>
                <a:gd name="connsiteY3" fmla="*/ 3876675 h 7762875"/>
                <a:gd name="connsiteX4" fmla="*/ 1507332 w 7550944"/>
                <a:gd name="connsiteY4" fmla="*/ 7762875 h 7762875"/>
                <a:gd name="connsiteX5" fmla="*/ 1883569 w 7550944"/>
                <a:gd name="connsiteY5" fmla="*/ 3876675 h 7762875"/>
                <a:gd name="connsiteX6" fmla="*/ 2264569 w 7550944"/>
                <a:gd name="connsiteY6" fmla="*/ 0 h 7762875"/>
                <a:gd name="connsiteX7" fmla="*/ 2645569 w 7550944"/>
                <a:gd name="connsiteY7" fmla="*/ 3886200 h 7762875"/>
                <a:gd name="connsiteX8" fmla="*/ 3017044 w 7550944"/>
                <a:gd name="connsiteY8" fmla="*/ 7762875 h 7762875"/>
                <a:gd name="connsiteX9" fmla="*/ 3398044 w 7550944"/>
                <a:gd name="connsiteY9" fmla="*/ 3876675 h 7762875"/>
                <a:gd name="connsiteX10" fmla="*/ 3769519 w 7550944"/>
                <a:gd name="connsiteY10" fmla="*/ 9525 h 7762875"/>
                <a:gd name="connsiteX11" fmla="*/ 4150519 w 7550944"/>
                <a:gd name="connsiteY11" fmla="*/ 3886200 h 7762875"/>
                <a:gd name="connsiteX12" fmla="*/ 4526756 w 7550944"/>
                <a:gd name="connsiteY12" fmla="*/ 7762875 h 7762875"/>
                <a:gd name="connsiteX13" fmla="*/ 4902994 w 7550944"/>
                <a:gd name="connsiteY13" fmla="*/ 3886200 h 7762875"/>
                <a:gd name="connsiteX14" fmla="*/ 5283994 w 7550944"/>
                <a:gd name="connsiteY14" fmla="*/ 9525 h 7762875"/>
                <a:gd name="connsiteX15" fmla="*/ 5655469 w 7550944"/>
                <a:gd name="connsiteY15" fmla="*/ 3886200 h 7762875"/>
                <a:gd name="connsiteX16" fmla="*/ 6036469 w 7550944"/>
                <a:gd name="connsiteY16" fmla="*/ 7762875 h 7762875"/>
                <a:gd name="connsiteX17" fmla="*/ 6417469 w 7550944"/>
                <a:gd name="connsiteY17" fmla="*/ 3886200 h 7762875"/>
                <a:gd name="connsiteX18" fmla="*/ 6798469 w 7550944"/>
                <a:gd name="connsiteY18" fmla="*/ 0 h 7762875"/>
                <a:gd name="connsiteX19" fmla="*/ 7160419 w 7550944"/>
                <a:gd name="connsiteY19" fmla="*/ 3886200 h 7762875"/>
                <a:gd name="connsiteX20" fmla="*/ 7550944 w 7550944"/>
                <a:gd name="connsiteY20" fmla="*/ 7762875 h 7762875"/>
                <a:gd name="connsiteX0" fmla="*/ 0 w 7550944"/>
                <a:gd name="connsiteY0" fmla="*/ 7762875 h 7762875"/>
                <a:gd name="connsiteX1" fmla="*/ 378619 w 7550944"/>
                <a:gd name="connsiteY1" fmla="*/ 3886200 h 7762875"/>
                <a:gd name="connsiteX2" fmla="*/ 750094 w 7550944"/>
                <a:gd name="connsiteY2" fmla="*/ 0 h 7762875"/>
                <a:gd name="connsiteX3" fmla="*/ 1131094 w 7550944"/>
                <a:gd name="connsiteY3" fmla="*/ 3876675 h 7762875"/>
                <a:gd name="connsiteX4" fmla="*/ 1507332 w 7550944"/>
                <a:gd name="connsiteY4" fmla="*/ 7762875 h 7762875"/>
                <a:gd name="connsiteX5" fmla="*/ 1883569 w 7550944"/>
                <a:gd name="connsiteY5" fmla="*/ 3876675 h 7762875"/>
                <a:gd name="connsiteX6" fmla="*/ 2264569 w 7550944"/>
                <a:gd name="connsiteY6" fmla="*/ 0 h 7762875"/>
                <a:gd name="connsiteX7" fmla="*/ 2645569 w 7550944"/>
                <a:gd name="connsiteY7" fmla="*/ 3886200 h 7762875"/>
                <a:gd name="connsiteX8" fmla="*/ 3017044 w 7550944"/>
                <a:gd name="connsiteY8" fmla="*/ 7762875 h 7762875"/>
                <a:gd name="connsiteX9" fmla="*/ 3398044 w 7550944"/>
                <a:gd name="connsiteY9" fmla="*/ 3876675 h 7762875"/>
                <a:gd name="connsiteX10" fmla="*/ 3769519 w 7550944"/>
                <a:gd name="connsiteY10" fmla="*/ 9525 h 7762875"/>
                <a:gd name="connsiteX11" fmla="*/ 4150519 w 7550944"/>
                <a:gd name="connsiteY11" fmla="*/ 3886200 h 7762875"/>
                <a:gd name="connsiteX12" fmla="*/ 4526756 w 7550944"/>
                <a:gd name="connsiteY12" fmla="*/ 7762875 h 7762875"/>
                <a:gd name="connsiteX13" fmla="*/ 4902994 w 7550944"/>
                <a:gd name="connsiteY13" fmla="*/ 3886200 h 7762875"/>
                <a:gd name="connsiteX14" fmla="*/ 5283994 w 7550944"/>
                <a:gd name="connsiteY14" fmla="*/ 9525 h 7762875"/>
                <a:gd name="connsiteX15" fmla="*/ 5655469 w 7550944"/>
                <a:gd name="connsiteY15" fmla="*/ 3886200 h 7762875"/>
                <a:gd name="connsiteX16" fmla="*/ 6036469 w 7550944"/>
                <a:gd name="connsiteY16" fmla="*/ 7762875 h 7762875"/>
                <a:gd name="connsiteX17" fmla="*/ 6417469 w 7550944"/>
                <a:gd name="connsiteY17" fmla="*/ 3886200 h 7762875"/>
                <a:gd name="connsiteX18" fmla="*/ 6798469 w 7550944"/>
                <a:gd name="connsiteY18" fmla="*/ 0 h 7762875"/>
                <a:gd name="connsiteX19" fmla="*/ 7160419 w 7550944"/>
                <a:gd name="connsiteY19" fmla="*/ 3886200 h 7762875"/>
                <a:gd name="connsiteX20" fmla="*/ 7550944 w 7550944"/>
                <a:gd name="connsiteY20" fmla="*/ 7762875 h 7762875"/>
                <a:gd name="connsiteX0" fmla="*/ 0 w 7550944"/>
                <a:gd name="connsiteY0" fmla="*/ 7762875 h 7762875"/>
                <a:gd name="connsiteX1" fmla="*/ 378619 w 7550944"/>
                <a:gd name="connsiteY1" fmla="*/ 3886200 h 7762875"/>
                <a:gd name="connsiteX2" fmla="*/ 750094 w 7550944"/>
                <a:gd name="connsiteY2" fmla="*/ 0 h 7762875"/>
                <a:gd name="connsiteX3" fmla="*/ 1131094 w 7550944"/>
                <a:gd name="connsiteY3" fmla="*/ 3876675 h 7762875"/>
                <a:gd name="connsiteX4" fmla="*/ 1507332 w 7550944"/>
                <a:gd name="connsiteY4" fmla="*/ 7762875 h 7762875"/>
                <a:gd name="connsiteX5" fmla="*/ 1883569 w 7550944"/>
                <a:gd name="connsiteY5" fmla="*/ 3876675 h 7762875"/>
                <a:gd name="connsiteX6" fmla="*/ 2264569 w 7550944"/>
                <a:gd name="connsiteY6" fmla="*/ 0 h 7762875"/>
                <a:gd name="connsiteX7" fmla="*/ 2645569 w 7550944"/>
                <a:gd name="connsiteY7" fmla="*/ 3886200 h 7762875"/>
                <a:gd name="connsiteX8" fmla="*/ 3017044 w 7550944"/>
                <a:gd name="connsiteY8" fmla="*/ 7762875 h 7762875"/>
                <a:gd name="connsiteX9" fmla="*/ 3398044 w 7550944"/>
                <a:gd name="connsiteY9" fmla="*/ 3876675 h 7762875"/>
                <a:gd name="connsiteX10" fmla="*/ 3769519 w 7550944"/>
                <a:gd name="connsiteY10" fmla="*/ 9525 h 7762875"/>
                <a:gd name="connsiteX11" fmla="*/ 4150519 w 7550944"/>
                <a:gd name="connsiteY11" fmla="*/ 3886200 h 7762875"/>
                <a:gd name="connsiteX12" fmla="*/ 4526756 w 7550944"/>
                <a:gd name="connsiteY12" fmla="*/ 7762875 h 7762875"/>
                <a:gd name="connsiteX13" fmla="*/ 4902994 w 7550944"/>
                <a:gd name="connsiteY13" fmla="*/ 3886200 h 7762875"/>
                <a:gd name="connsiteX14" fmla="*/ 5283994 w 7550944"/>
                <a:gd name="connsiteY14" fmla="*/ 9525 h 7762875"/>
                <a:gd name="connsiteX15" fmla="*/ 5655469 w 7550944"/>
                <a:gd name="connsiteY15" fmla="*/ 3886200 h 7762875"/>
                <a:gd name="connsiteX16" fmla="*/ 6036469 w 7550944"/>
                <a:gd name="connsiteY16" fmla="*/ 7762875 h 7762875"/>
                <a:gd name="connsiteX17" fmla="*/ 6417469 w 7550944"/>
                <a:gd name="connsiteY17" fmla="*/ 3886200 h 7762875"/>
                <a:gd name="connsiteX18" fmla="*/ 6798469 w 7550944"/>
                <a:gd name="connsiteY18" fmla="*/ 0 h 7762875"/>
                <a:gd name="connsiteX19" fmla="*/ 7160419 w 7550944"/>
                <a:gd name="connsiteY19" fmla="*/ 3886200 h 7762875"/>
                <a:gd name="connsiteX20" fmla="*/ 7550944 w 7550944"/>
                <a:gd name="connsiteY20" fmla="*/ 7762875 h 7762875"/>
                <a:gd name="connsiteX0" fmla="*/ 0 w 7550944"/>
                <a:gd name="connsiteY0" fmla="*/ 7762875 h 7762875"/>
                <a:gd name="connsiteX1" fmla="*/ 378619 w 7550944"/>
                <a:gd name="connsiteY1" fmla="*/ 3886200 h 7762875"/>
                <a:gd name="connsiteX2" fmla="*/ 750094 w 7550944"/>
                <a:gd name="connsiteY2" fmla="*/ 0 h 7762875"/>
                <a:gd name="connsiteX3" fmla="*/ 1131094 w 7550944"/>
                <a:gd name="connsiteY3" fmla="*/ 3876675 h 7762875"/>
                <a:gd name="connsiteX4" fmla="*/ 1507332 w 7550944"/>
                <a:gd name="connsiteY4" fmla="*/ 7762875 h 7762875"/>
                <a:gd name="connsiteX5" fmla="*/ 1883569 w 7550944"/>
                <a:gd name="connsiteY5" fmla="*/ 3876675 h 7762875"/>
                <a:gd name="connsiteX6" fmla="*/ 2264569 w 7550944"/>
                <a:gd name="connsiteY6" fmla="*/ 0 h 7762875"/>
                <a:gd name="connsiteX7" fmla="*/ 2645569 w 7550944"/>
                <a:gd name="connsiteY7" fmla="*/ 3886200 h 7762875"/>
                <a:gd name="connsiteX8" fmla="*/ 3017044 w 7550944"/>
                <a:gd name="connsiteY8" fmla="*/ 7762875 h 7762875"/>
                <a:gd name="connsiteX9" fmla="*/ 3398044 w 7550944"/>
                <a:gd name="connsiteY9" fmla="*/ 3876675 h 7762875"/>
                <a:gd name="connsiteX10" fmla="*/ 3769519 w 7550944"/>
                <a:gd name="connsiteY10" fmla="*/ 9525 h 7762875"/>
                <a:gd name="connsiteX11" fmla="*/ 4150519 w 7550944"/>
                <a:gd name="connsiteY11" fmla="*/ 3886200 h 7762875"/>
                <a:gd name="connsiteX12" fmla="*/ 4526756 w 7550944"/>
                <a:gd name="connsiteY12" fmla="*/ 7762875 h 7762875"/>
                <a:gd name="connsiteX13" fmla="*/ 4902994 w 7550944"/>
                <a:gd name="connsiteY13" fmla="*/ 3886200 h 7762875"/>
                <a:gd name="connsiteX14" fmla="*/ 5283994 w 7550944"/>
                <a:gd name="connsiteY14" fmla="*/ 9525 h 7762875"/>
                <a:gd name="connsiteX15" fmla="*/ 5655469 w 7550944"/>
                <a:gd name="connsiteY15" fmla="*/ 3886200 h 7762875"/>
                <a:gd name="connsiteX16" fmla="*/ 6036469 w 7550944"/>
                <a:gd name="connsiteY16" fmla="*/ 7762875 h 7762875"/>
                <a:gd name="connsiteX17" fmla="*/ 6417469 w 7550944"/>
                <a:gd name="connsiteY17" fmla="*/ 3886200 h 7762875"/>
                <a:gd name="connsiteX18" fmla="*/ 6798469 w 7550944"/>
                <a:gd name="connsiteY18" fmla="*/ 0 h 7762875"/>
                <a:gd name="connsiteX19" fmla="*/ 7160419 w 7550944"/>
                <a:gd name="connsiteY19" fmla="*/ 3886200 h 7762875"/>
                <a:gd name="connsiteX20" fmla="*/ 7550944 w 7550944"/>
                <a:gd name="connsiteY20" fmla="*/ 7762875 h 7762875"/>
                <a:gd name="connsiteX0" fmla="*/ 0 w 7550944"/>
                <a:gd name="connsiteY0" fmla="*/ 7762875 h 7762876"/>
                <a:gd name="connsiteX1" fmla="*/ 378619 w 7550944"/>
                <a:gd name="connsiteY1" fmla="*/ 3886200 h 7762876"/>
                <a:gd name="connsiteX2" fmla="*/ 750094 w 7550944"/>
                <a:gd name="connsiteY2" fmla="*/ 0 h 7762876"/>
                <a:gd name="connsiteX3" fmla="*/ 1131094 w 7550944"/>
                <a:gd name="connsiteY3" fmla="*/ 3876675 h 7762876"/>
                <a:gd name="connsiteX4" fmla="*/ 1507332 w 7550944"/>
                <a:gd name="connsiteY4" fmla="*/ 7762875 h 7762876"/>
                <a:gd name="connsiteX5" fmla="*/ 1883569 w 7550944"/>
                <a:gd name="connsiteY5" fmla="*/ 3876675 h 7762876"/>
                <a:gd name="connsiteX6" fmla="*/ 2264569 w 7550944"/>
                <a:gd name="connsiteY6" fmla="*/ 0 h 7762876"/>
                <a:gd name="connsiteX7" fmla="*/ 2645569 w 7550944"/>
                <a:gd name="connsiteY7" fmla="*/ 3886200 h 7762876"/>
                <a:gd name="connsiteX8" fmla="*/ 3017044 w 7550944"/>
                <a:gd name="connsiteY8" fmla="*/ 7762875 h 7762876"/>
                <a:gd name="connsiteX9" fmla="*/ 3398044 w 7550944"/>
                <a:gd name="connsiteY9" fmla="*/ 3876675 h 7762876"/>
                <a:gd name="connsiteX10" fmla="*/ 3769519 w 7550944"/>
                <a:gd name="connsiteY10" fmla="*/ 9525 h 7762876"/>
                <a:gd name="connsiteX11" fmla="*/ 4150519 w 7550944"/>
                <a:gd name="connsiteY11" fmla="*/ 3886200 h 7762876"/>
                <a:gd name="connsiteX12" fmla="*/ 4526756 w 7550944"/>
                <a:gd name="connsiteY12" fmla="*/ 7762875 h 7762876"/>
                <a:gd name="connsiteX13" fmla="*/ 4902994 w 7550944"/>
                <a:gd name="connsiteY13" fmla="*/ 3886200 h 7762876"/>
                <a:gd name="connsiteX14" fmla="*/ 5283994 w 7550944"/>
                <a:gd name="connsiteY14" fmla="*/ 9525 h 7762876"/>
                <a:gd name="connsiteX15" fmla="*/ 5655469 w 7550944"/>
                <a:gd name="connsiteY15" fmla="*/ 3886200 h 7762876"/>
                <a:gd name="connsiteX16" fmla="*/ 6036469 w 7550944"/>
                <a:gd name="connsiteY16" fmla="*/ 7762875 h 7762876"/>
                <a:gd name="connsiteX17" fmla="*/ 6417469 w 7550944"/>
                <a:gd name="connsiteY17" fmla="*/ 3886200 h 7762876"/>
                <a:gd name="connsiteX18" fmla="*/ 6798469 w 7550944"/>
                <a:gd name="connsiteY18" fmla="*/ 0 h 7762876"/>
                <a:gd name="connsiteX19" fmla="*/ 7160419 w 7550944"/>
                <a:gd name="connsiteY19" fmla="*/ 3886200 h 7762876"/>
                <a:gd name="connsiteX20" fmla="*/ 7550944 w 7550944"/>
                <a:gd name="connsiteY20" fmla="*/ 7762875 h 7762876"/>
                <a:gd name="connsiteX0" fmla="*/ 0 w 7550944"/>
                <a:gd name="connsiteY0" fmla="*/ 7762875 h 7762876"/>
                <a:gd name="connsiteX1" fmla="*/ 378619 w 7550944"/>
                <a:gd name="connsiteY1" fmla="*/ 3886200 h 7762876"/>
                <a:gd name="connsiteX2" fmla="*/ 750094 w 7550944"/>
                <a:gd name="connsiteY2" fmla="*/ 0 h 7762876"/>
                <a:gd name="connsiteX3" fmla="*/ 1131094 w 7550944"/>
                <a:gd name="connsiteY3" fmla="*/ 3876675 h 7762876"/>
                <a:gd name="connsiteX4" fmla="*/ 1507332 w 7550944"/>
                <a:gd name="connsiteY4" fmla="*/ 7762875 h 7762876"/>
                <a:gd name="connsiteX5" fmla="*/ 1883569 w 7550944"/>
                <a:gd name="connsiteY5" fmla="*/ 3876675 h 7762876"/>
                <a:gd name="connsiteX6" fmla="*/ 2264569 w 7550944"/>
                <a:gd name="connsiteY6" fmla="*/ 0 h 7762876"/>
                <a:gd name="connsiteX7" fmla="*/ 2645569 w 7550944"/>
                <a:gd name="connsiteY7" fmla="*/ 3886200 h 7762876"/>
                <a:gd name="connsiteX8" fmla="*/ 3017044 w 7550944"/>
                <a:gd name="connsiteY8" fmla="*/ 7762875 h 7762876"/>
                <a:gd name="connsiteX9" fmla="*/ 3398044 w 7550944"/>
                <a:gd name="connsiteY9" fmla="*/ 3876675 h 7762876"/>
                <a:gd name="connsiteX10" fmla="*/ 3769519 w 7550944"/>
                <a:gd name="connsiteY10" fmla="*/ 9525 h 7762876"/>
                <a:gd name="connsiteX11" fmla="*/ 4150519 w 7550944"/>
                <a:gd name="connsiteY11" fmla="*/ 3886200 h 7762876"/>
                <a:gd name="connsiteX12" fmla="*/ 4526756 w 7550944"/>
                <a:gd name="connsiteY12" fmla="*/ 7762875 h 7762876"/>
                <a:gd name="connsiteX13" fmla="*/ 4902994 w 7550944"/>
                <a:gd name="connsiteY13" fmla="*/ 3886200 h 7762876"/>
                <a:gd name="connsiteX14" fmla="*/ 5283994 w 7550944"/>
                <a:gd name="connsiteY14" fmla="*/ 9525 h 7762876"/>
                <a:gd name="connsiteX15" fmla="*/ 5655469 w 7550944"/>
                <a:gd name="connsiteY15" fmla="*/ 3886200 h 7762876"/>
                <a:gd name="connsiteX16" fmla="*/ 6036469 w 7550944"/>
                <a:gd name="connsiteY16" fmla="*/ 7762875 h 7762876"/>
                <a:gd name="connsiteX17" fmla="*/ 6417469 w 7550944"/>
                <a:gd name="connsiteY17" fmla="*/ 3886200 h 7762876"/>
                <a:gd name="connsiteX18" fmla="*/ 6798469 w 7550944"/>
                <a:gd name="connsiteY18" fmla="*/ 0 h 7762876"/>
                <a:gd name="connsiteX19" fmla="*/ 7160419 w 7550944"/>
                <a:gd name="connsiteY19" fmla="*/ 3886200 h 7762876"/>
                <a:gd name="connsiteX20" fmla="*/ 7550944 w 7550944"/>
                <a:gd name="connsiteY20" fmla="*/ 7762875 h 7762876"/>
                <a:gd name="connsiteX0" fmla="*/ 0 w 7550944"/>
                <a:gd name="connsiteY0" fmla="*/ 7762875 h 7762876"/>
                <a:gd name="connsiteX1" fmla="*/ 378619 w 7550944"/>
                <a:gd name="connsiteY1" fmla="*/ 3886200 h 7762876"/>
                <a:gd name="connsiteX2" fmla="*/ 750094 w 7550944"/>
                <a:gd name="connsiteY2" fmla="*/ 0 h 7762876"/>
                <a:gd name="connsiteX3" fmla="*/ 1131094 w 7550944"/>
                <a:gd name="connsiteY3" fmla="*/ 3876675 h 7762876"/>
                <a:gd name="connsiteX4" fmla="*/ 1507332 w 7550944"/>
                <a:gd name="connsiteY4" fmla="*/ 7762875 h 7762876"/>
                <a:gd name="connsiteX5" fmla="*/ 1883569 w 7550944"/>
                <a:gd name="connsiteY5" fmla="*/ 3876675 h 7762876"/>
                <a:gd name="connsiteX6" fmla="*/ 2264569 w 7550944"/>
                <a:gd name="connsiteY6" fmla="*/ 0 h 7762876"/>
                <a:gd name="connsiteX7" fmla="*/ 2645569 w 7550944"/>
                <a:gd name="connsiteY7" fmla="*/ 3886200 h 7762876"/>
                <a:gd name="connsiteX8" fmla="*/ 3017044 w 7550944"/>
                <a:gd name="connsiteY8" fmla="*/ 7762875 h 7762876"/>
                <a:gd name="connsiteX9" fmla="*/ 3398044 w 7550944"/>
                <a:gd name="connsiteY9" fmla="*/ 3876675 h 7762876"/>
                <a:gd name="connsiteX10" fmla="*/ 3769519 w 7550944"/>
                <a:gd name="connsiteY10" fmla="*/ 9525 h 7762876"/>
                <a:gd name="connsiteX11" fmla="*/ 4150519 w 7550944"/>
                <a:gd name="connsiteY11" fmla="*/ 3886200 h 7762876"/>
                <a:gd name="connsiteX12" fmla="*/ 4526756 w 7550944"/>
                <a:gd name="connsiteY12" fmla="*/ 7762875 h 7762876"/>
                <a:gd name="connsiteX13" fmla="*/ 4902994 w 7550944"/>
                <a:gd name="connsiteY13" fmla="*/ 3886200 h 7762876"/>
                <a:gd name="connsiteX14" fmla="*/ 5283994 w 7550944"/>
                <a:gd name="connsiteY14" fmla="*/ 9525 h 7762876"/>
                <a:gd name="connsiteX15" fmla="*/ 5655469 w 7550944"/>
                <a:gd name="connsiteY15" fmla="*/ 3886200 h 7762876"/>
                <a:gd name="connsiteX16" fmla="*/ 6036469 w 7550944"/>
                <a:gd name="connsiteY16" fmla="*/ 7762875 h 7762876"/>
                <a:gd name="connsiteX17" fmla="*/ 6417469 w 7550944"/>
                <a:gd name="connsiteY17" fmla="*/ 3886200 h 7762876"/>
                <a:gd name="connsiteX18" fmla="*/ 6798469 w 7550944"/>
                <a:gd name="connsiteY18" fmla="*/ 0 h 7762876"/>
                <a:gd name="connsiteX19" fmla="*/ 7160419 w 7550944"/>
                <a:gd name="connsiteY19" fmla="*/ 3886200 h 7762876"/>
                <a:gd name="connsiteX20" fmla="*/ 7550944 w 7550944"/>
                <a:gd name="connsiteY20" fmla="*/ 7762875 h 7762876"/>
                <a:gd name="connsiteX0" fmla="*/ 0 w 7550944"/>
                <a:gd name="connsiteY0" fmla="*/ 7762875 h 7762876"/>
                <a:gd name="connsiteX1" fmla="*/ 378619 w 7550944"/>
                <a:gd name="connsiteY1" fmla="*/ 3886200 h 7762876"/>
                <a:gd name="connsiteX2" fmla="*/ 750094 w 7550944"/>
                <a:gd name="connsiteY2" fmla="*/ 0 h 7762876"/>
                <a:gd name="connsiteX3" fmla="*/ 1131094 w 7550944"/>
                <a:gd name="connsiteY3" fmla="*/ 3876675 h 7762876"/>
                <a:gd name="connsiteX4" fmla="*/ 1507332 w 7550944"/>
                <a:gd name="connsiteY4" fmla="*/ 7762875 h 7762876"/>
                <a:gd name="connsiteX5" fmla="*/ 1883569 w 7550944"/>
                <a:gd name="connsiteY5" fmla="*/ 3876675 h 7762876"/>
                <a:gd name="connsiteX6" fmla="*/ 2264569 w 7550944"/>
                <a:gd name="connsiteY6" fmla="*/ 0 h 7762876"/>
                <a:gd name="connsiteX7" fmla="*/ 2645569 w 7550944"/>
                <a:gd name="connsiteY7" fmla="*/ 3886200 h 7762876"/>
                <a:gd name="connsiteX8" fmla="*/ 3017044 w 7550944"/>
                <a:gd name="connsiteY8" fmla="*/ 7762875 h 7762876"/>
                <a:gd name="connsiteX9" fmla="*/ 3398044 w 7550944"/>
                <a:gd name="connsiteY9" fmla="*/ 3876675 h 7762876"/>
                <a:gd name="connsiteX10" fmla="*/ 3769519 w 7550944"/>
                <a:gd name="connsiteY10" fmla="*/ 9525 h 7762876"/>
                <a:gd name="connsiteX11" fmla="*/ 4150519 w 7550944"/>
                <a:gd name="connsiteY11" fmla="*/ 3886200 h 7762876"/>
                <a:gd name="connsiteX12" fmla="*/ 4526756 w 7550944"/>
                <a:gd name="connsiteY12" fmla="*/ 7762875 h 7762876"/>
                <a:gd name="connsiteX13" fmla="*/ 4902994 w 7550944"/>
                <a:gd name="connsiteY13" fmla="*/ 3886200 h 7762876"/>
                <a:gd name="connsiteX14" fmla="*/ 5283994 w 7550944"/>
                <a:gd name="connsiteY14" fmla="*/ 9525 h 7762876"/>
                <a:gd name="connsiteX15" fmla="*/ 5655469 w 7550944"/>
                <a:gd name="connsiteY15" fmla="*/ 3886200 h 7762876"/>
                <a:gd name="connsiteX16" fmla="*/ 6036469 w 7550944"/>
                <a:gd name="connsiteY16" fmla="*/ 7762875 h 7762876"/>
                <a:gd name="connsiteX17" fmla="*/ 6417469 w 7550944"/>
                <a:gd name="connsiteY17" fmla="*/ 3886200 h 7762876"/>
                <a:gd name="connsiteX18" fmla="*/ 6798469 w 7550944"/>
                <a:gd name="connsiteY18" fmla="*/ 0 h 7762876"/>
                <a:gd name="connsiteX19" fmla="*/ 7160419 w 7550944"/>
                <a:gd name="connsiteY19" fmla="*/ 3886200 h 7762876"/>
                <a:gd name="connsiteX20" fmla="*/ 7550944 w 7550944"/>
                <a:gd name="connsiteY20" fmla="*/ 7762875 h 7762876"/>
                <a:gd name="connsiteX0" fmla="*/ 0 w 7550944"/>
                <a:gd name="connsiteY0" fmla="*/ 7762875 h 7762876"/>
                <a:gd name="connsiteX1" fmla="*/ 378619 w 7550944"/>
                <a:gd name="connsiteY1" fmla="*/ 3886200 h 7762876"/>
                <a:gd name="connsiteX2" fmla="*/ 750094 w 7550944"/>
                <a:gd name="connsiteY2" fmla="*/ 0 h 7762876"/>
                <a:gd name="connsiteX3" fmla="*/ 1131094 w 7550944"/>
                <a:gd name="connsiteY3" fmla="*/ 3876675 h 7762876"/>
                <a:gd name="connsiteX4" fmla="*/ 1507332 w 7550944"/>
                <a:gd name="connsiteY4" fmla="*/ 7762875 h 7762876"/>
                <a:gd name="connsiteX5" fmla="*/ 1883569 w 7550944"/>
                <a:gd name="connsiteY5" fmla="*/ 3876675 h 7762876"/>
                <a:gd name="connsiteX6" fmla="*/ 2264569 w 7550944"/>
                <a:gd name="connsiteY6" fmla="*/ 0 h 7762876"/>
                <a:gd name="connsiteX7" fmla="*/ 2645569 w 7550944"/>
                <a:gd name="connsiteY7" fmla="*/ 3886200 h 7762876"/>
                <a:gd name="connsiteX8" fmla="*/ 3017044 w 7550944"/>
                <a:gd name="connsiteY8" fmla="*/ 7762875 h 7762876"/>
                <a:gd name="connsiteX9" fmla="*/ 3398044 w 7550944"/>
                <a:gd name="connsiteY9" fmla="*/ 3876675 h 7762876"/>
                <a:gd name="connsiteX10" fmla="*/ 3769519 w 7550944"/>
                <a:gd name="connsiteY10" fmla="*/ 9525 h 7762876"/>
                <a:gd name="connsiteX11" fmla="*/ 4150519 w 7550944"/>
                <a:gd name="connsiteY11" fmla="*/ 3886200 h 7762876"/>
                <a:gd name="connsiteX12" fmla="*/ 4526756 w 7550944"/>
                <a:gd name="connsiteY12" fmla="*/ 7762875 h 7762876"/>
                <a:gd name="connsiteX13" fmla="*/ 4902994 w 7550944"/>
                <a:gd name="connsiteY13" fmla="*/ 3886200 h 7762876"/>
                <a:gd name="connsiteX14" fmla="*/ 5283994 w 7550944"/>
                <a:gd name="connsiteY14" fmla="*/ 9525 h 7762876"/>
                <a:gd name="connsiteX15" fmla="*/ 5655469 w 7550944"/>
                <a:gd name="connsiteY15" fmla="*/ 3886200 h 7762876"/>
                <a:gd name="connsiteX16" fmla="*/ 6036469 w 7550944"/>
                <a:gd name="connsiteY16" fmla="*/ 7762875 h 7762876"/>
                <a:gd name="connsiteX17" fmla="*/ 6417469 w 7550944"/>
                <a:gd name="connsiteY17" fmla="*/ 3886200 h 7762876"/>
                <a:gd name="connsiteX18" fmla="*/ 6798469 w 7550944"/>
                <a:gd name="connsiteY18" fmla="*/ 0 h 7762876"/>
                <a:gd name="connsiteX19" fmla="*/ 7160419 w 7550944"/>
                <a:gd name="connsiteY19" fmla="*/ 3886200 h 7762876"/>
                <a:gd name="connsiteX20" fmla="*/ 7550944 w 7550944"/>
                <a:gd name="connsiteY20" fmla="*/ 7762875 h 7762876"/>
                <a:gd name="connsiteX0" fmla="*/ 0 w 7550944"/>
                <a:gd name="connsiteY0" fmla="*/ 7762875 h 7762876"/>
                <a:gd name="connsiteX1" fmla="*/ 378619 w 7550944"/>
                <a:gd name="connsiteY1" fmla="*/ 3886200 h 7762876"/>
                <a:gd name="connsiteX2" fmla="*/ 750094 w 7550944"/>
                <a:gd name="connsiteY2" fmla="*/ 0 h 7762876"/>
                <a:gd name="connsiteX3" fmla="*/ 1131094 w 7550944"/>
                <a:gd name="connsiteY3" fmla="*/ 3876675 h 7762876"/>
                <a:gd name="connsiteX4" fmla="*/ 1507332 w 7550944"/>
                <a:gd name="connsiteY4" fmla="*/ 7762875 h 7762876"/>
                <a:gd name="connsiteX5" fmla="*/ 1883569 w 7550944"/>
                <a:gd name="connsiteY5" fmla="*/ 3876675 h 7762876"/>
                <a:gd name="connsiteX6" fmla="*/ 2264569 w 7550944"/>
                <a:gd name="connsiteY6" fmla="*/ 0 h 7762876"/>
                <a:gd name="connsiteX7" fmla="*/ 2645569 w 7550944"/>
                <a:gd name="connsiteY7" fmla="*/ 3886200 h 7762876"/>
                <a:gd name="connsiteX8" fmla="*/ 3017044 w 7550944"/>
                <a:gd name="connsiteY8" fmla="*/ 7762875 h 7762876"/>
                <a:gd name="connsiteX9" fmla="*/ 3398044 w 7550944"/>
                <a:gd name="connsiteY9" fmla="*/ 3876675 h 7762876"/>
                <a:gd name="connsiteX10" fmla="*/ 3769519 w 7550944"/>
                <a:gd name="connsiteY10" fmla="*/ 9525 h 7762876"/>
                <a:gd name="connsiteX11" fmla="*/ 4150519 w 7550944"/>
                <a:gd name="connsiteY11" fmla="*/ 3886200 h 7762876"/>
                <a:gd name="connsiteX12" fmla="*/ 4526756 w 7550944"/>
                <a:gd name="connsiteY12" fmla="*/ 7762875 h 7762876"/>
                <a:gd name="connsiteX13" fmla="*/ 4902994 w 7550944"/>
                <a:gd name="connsiteY13" fmla="*/ 3886200 h 7762876"/>
                <a:gd name="connsiteX14" fmla="*/ 5283994 w 7550944"/>
                <a:gd name="connsiteY14" fmla="*/ 9525 h 7762876"/>
                <a:gd name="connsiteX15" fmla="*/ 5655469 w 7550944"/>
                <a:gd name="connsiteY15" fmla="*/ 3886200 h 7762876"/>
                <a:gd name="connsiteX16" fmla="*/ 6036469 w 7550944"/>
                <a:gd name="connsiteY16" fmla="*/ 7762875 h 7762876"/>
                <a:gd name="connsiteX17" fmla="*/ 6417469 w 7550944"/>
                <a:gd name="connsiteY17" fmla="*/ 3886200 h 7762876"/>
                <a:gd name="connsiteX18" fmla="*/ 6798469 w 7550944"/>
                <a:gd name="connsiteY18" fmla="*/ 0 h 7762876"/>
                <a:gd name="connsiteX19" fmla="*/ 7160419 w 7550944"/>
                <a:gd name="connsiteY19" fmla="*/ 3886200 h 7762876"/>
                <a:gd name="connsiteX20" fmla="*/ 7550944 w 7550944"/>
                <a:gd name="connsiteY20" fmla="*/ 7762875 h 7762876"/>
                <a:gd name="connsiteX0" fmla="*/ 0 w 7550944"/>
                <a:gd name="connsiteY0" fmla="*/ 7762875 h 7762876"/>
                <a:gd name="connsiteX1" fmla="*/ 378619 w 7550944"/>
                <a:gd name="connsiteY1" fmla="*/ 3886200 h 7762876"/>
                <a:gd name="connsiteX2" fmla="*/ 750094 w 7550944"/>
                <a:gd name="connsiteY2" fmla="*/ 0 h 7762876"/>
                <a:gd name="connsiteX3" fmla="*/ 1131094 w 7550944"/>
                <a:gd name="connsiteY3" fmla="*/ 3876675 h 7762876"/>
                <a:gd name="connsiteX4" fmla="*/ 1507332 w 7550944"/>
                <a:gd name="connsiteY4" fmla="*/ 7762875 h 7762876"/>
                <a:gd name="connsiteX5" fmla="*/ 1883569 w 7550944"/>
                <a:gd name="connsiteY5" fmla="*/ 3876675 h 7762876"/>
                <a:gd name="connsiteX6" fmla="*/ 2264569 w 7550944"/>
                <a:gd name="connsiteY6" fmla="*/ 0 h 7762876"/>
                <a:gd name="connsiteX7" fmla="*/ 2645569 w 7550944"/>
                <a:gd name="connsiteY7" fmla="*/ 3886200 h 7762876"/>
                <a:gd name="connsiteX8" fmla="*/ 3017044 w 7550944"/>
                <a:gd name="connsiteY8" fmla="*/ 7762875 h 7762876"/>
                <a:gd name="connsiteX9" fmla="*/ 3398044 w 7550944"/>
                <a:gd name="connsiteY9" fmla="*/ 3876675 h 7762876"/>
                <a:gd name="connsiteX10" fmla="*/ 3769519 w 7550944"/>
                <a:gd name="connsiteY10" fmla="*/ 9525 h 7762876"/>
                <a:gd name="connsiteX11" fmla="*/ 4150519 w 7550944"/>
                <a:gd name="connsiteY11" fmla="*/ 3886200 h 7762876"/>
                <a:gd name="connsiteX12" fmla="*/ 4526756 w 7550944"/>
                <a:gd name="connsiteY12" fmla="*/ 7762875 h 7762876"/>
                <a:gd name="connsiteX13" fmla="*/ 4902994 w 7550944"/>
                <a:gd name="connsiteY13" fmla="*/ 3886200 h 7762876"/>
                <a:gd name="connsiteX14" fmla="*/ 5283994 w 7550944"/>
                <a:gd name="connsiteY14" fmla="*/ 9525 h 7762876"/>
                <a:gd name="connsiteX15" fmla="*/ 5655469 w 7550944"/>
                <a:gd name="connsiteY15" fmla="*/ 3886200 h 7762876"/>
                <a:gd name="connsiteX16" fmla="*/ 6029325 w 7550944"/>
                <a:gd name="connsiteY16" fmla="*/ 7762875 h 7762876"/>
                <a:gd name="connsiteX17" fmla="*/ 6417469 w 7550944"/>
                <a:gd name="connsiteY17" fmla="*/ 3886200 h 7762876"/>
                <a:gd name="connsiteX18" fmla="*/ 6798469 w 7550944"/>
                <a:gd name="connsiteY18" fmla="*/ 0 h 7762876"/>
                <a:gd name="connsiteX19" fmla="*/ 7160419 w 7550944"/>
                <a:gd name="connsiteY19" fmla="*/ 3886200 h 7762876"/>
                <a:gd name="connsiteX20" fmla="*/ 7550944 w 7550944"/>
                <a:gd name="connsiteY20" fmla="*/ 7762875 h 7762876"/>
                <a:gd name="connsiteX0" fmla="*/ 0 w 7550944"/>
                <a:gd name="connsiteY0" fmla="*/ 7762875 h 7762876"/>
                <a:gd name="connsiteX1" fmla="*/ 378619 w 7550944"/>
                <a:gd name="connsiteY1" fmla="*/ 3886200 h 7762876"/>
                <a:gd name="connsiteX2" fmla="*/ 750094 w 7550944"/>
                <a:gd name="connsiteY2" fmla="*/ 0 h 7762876"/>
                <a:gd name="connsiteX3" fmla="*/ 1131094 w 7550944"/>
                <a:gd name="connsiteY3" fmla="*/ 3876675 h 7762876"/>
                <a:gd name="connsiteX4" fmla="*/ 1507332 w 7550944"/>
                <a:gd name="connsiteY4" fmla="*/ 7762875 h 7762876"/>
                <a:gd name="connsiteX5" fmla="*/ 1883569 w 7550944"/>
                <a:gd name="connsiteY5" fmla="*/ 3876675 h 7762876"/>
                <a:gd name="connsiteX6" fmla="*/ 2264569 w 7550944"/>
                <a:gd name="connsiteY6" fmla="*/ 0 h 7762876"/>
                <a:gd name="connsiteX7" fmla="*/ 2645569 w 7550944"/>
                <a:gd name="connsiteY7" fmla="*/ 3886200 h 7762876"/>
                <a:gd name="connsiteX8" fmla="*/ 3017044 w 7550944"/>
                <a:gd name="connsiteY8" fmla="*/ 7762875 h 7762876"/>
                <a:gd name="connsiteX9" fmla="*/ 3398044 w 7550944"/>
                <a:gd name="connsiteY9" fmla="*/ 3876675 h 7762876"/>
                <a:gd name="connsiteX10" fmla="*/ 3769519 w 7550944"/>
                <a:gd name="connsiteY10" fmla="*/ 9525 h 7762876"/>
                <a:gd name="connsiteX11" fmla="*/ 4150519 w 7550944"/>
                <a:gd name="connsiteY11" fmla="*/ 3886200 h 7762876"/>
                <a:gd name="connsiteX12" fmla="*/ 4526756 w 7550944"/>
                <a:gd name="connsiteY12" fmla="*/ 7762875 h 7762876"/>
                <a:gd name="connsiteX13" fmla="*/ 4902994 w 7550944"/>
                <a:gd name="connsiteY13" fmla="*/ 3886200 h 7762876"/>
                <a:gd name="connsiteX14" fmla="*/ 5283994 w 7550944"/>
                <a:gd name="connsiteY14" fmla="*/ 9525 h 7762876"/>
                <a:gd name="connsiteX15" fmla="*/ 5655469 w 7550944"/>
                <a:gd name="connsiteY15" fmla="*/ 3886200 h 7762876"/>
                <a:gd name="connsiteX16" fmla="*/ 6029325 w 7550944"/>
                <a:gd name="connsiteY16" fmla="*/ 7762875 h 7762876"/>
                <a:gd name="connsiteX17" fmla="*/ 6417469 w 7550944"/>
                <a:gd name="connsiteY17" fmla="*/ 3886200 h 7762876"/>
                <a:gd name="connsiteX18" fmla="*/ 6798469 w 7550944"/>
                <a:gd name="connsiteY18" fmla="*/ 0 h 7762876"/>
                <a:gd name="connsiteX19" fmla="*/ 7160419 w 7550944"/>
                <a:gd name="connsiteY19" fmla="*/ 3886200 h 7762876"/>
                <a:gd name="connsiteX20" fmla="*/ 7550944 w 7550944"/>
                <a:gd name="connsiteY20" fmla="*/ 7762875 h 7762876"/>
                <a:gd name="connsiteX0" fmla="*/ 0 w 7546182"/>
                <a:gd name="connsiteY0" fmla="*/ 7762875 h 7765256"/>
                <a:gd name="connsiteX1" fmla="*/ 378619 w 7546182"/>
                <a:gd name="connsiteY1" fmla="*/ 3886200 h 7765256"/>
                <a:gd name="connsiteX2" fmla="*/ 750094 w 7546182"/>
                <a:gd name="connsiteY2" fmla="*/ 0 h 7765256"/>
                <a:gd name="connsiteX3" fmla="*/ 1131094 w 7546182"/>
                <a:gd name="connsiteY3" fmla="*/ 3876675 h 7765256"/>
                <a:gd name="connsiteX4" fmla="*/ 1507332 w 7546182"/>
                <a:gd name="connsiteY4" fmla="*/ 7762875 h 7765256"/>
                <a:gd name="connsiteX5" fmla="*/ 1883569 w 7546182"/>
                <a:gd name="connsiteY5" fmla="*/ 3876675 h 7765256"/>
                <a:gd name="connsiteX6" fmla="*/ 2264569 w 7546182"/>
                <a:gd name="connsiteY6" fmla="*/ 0 h 7765256"/>
                <a:gd name="connsiteX7" fmla="*/ 2645569 w 7546182"/>
                <a:gd name="connsiteY7" fmla="*/ 3886200 h 7765256"/>
                <a:gd name="connsiteX8" fmla="*/ 3017044 w 7546182"/>
                <a:gd name="connsiteY8" fmla="*/ 7762875 h 7765256"/>
                <a:gd name="connsiteX9" fmla="*/ 3398044 w 7546182"/>
                <a:gd name="connsiteY9" fmla="*/ 3876675 h 7765256"/>
                <a:gd name="connsiteX10" fmla="*/ 3769519 w 7546182"/>
                <a:gd name="connsiteY10" fmla="*/ 9525 h 7765256"/>
                <a:gd name="connsiteX11" fmla="*/ 4150519 w 7546182"/>
                <a:gd name="connsiteY11" fmla="*/ 3886200 h 7765256"/>
                <a:gd name="connsiteX12" fmla="*/ 4526756 w 7546182"/>
                <a:gd name="connsiteY12" fmla="*/ 7762875 h 7765256"/>
                <a:gd name="connsiteX13" fmla="*/ 4902994 w 7546182"/>
                <a:gd name="connsiteY13" fmla="*/ 3886200 h 7765256"/>
                <a:gd name="connsiteX14" fmla="*/ 5283994 w 7546182"/>
                <a:gd name="connsiteY14" fmla="*/ 9525 h 7765256"/>
                <a:gd name="connsiteX15" fmla="*/ 5655469 w 7546182"/>
                <a:gd name="connsiteY15" fmla="*/ 3886200 h 7765256"/>
                <a:gd name="connsiteX16" fmla="*/ 6029325 w 7546182"/>
                <a:gd name="connsiteY16" fmla="*/ 7762875 h 7765256"/>
                <a:gd name="connsiteX17" fmla="*/ 6417469 w 7546182"/>
                <a:gd name="connsiteY17" fmla="*/ 3886200 h 7765256"/>
                <a:gd name="connsiteX18" fmla="*/ 6798469 w 7546182"/>
                <a:gd name="connsiteY18" fmla="*/ 0 h 7765256"/>
                <a:gd name="connsiteX19" fmla="*/ 7160419 w 7546182"/>
                <a:gd name="connsiteY19" fmla="*/ 3886200 h 7765256"/>
                <a:gd name="connsiteX20" fmla="*/ 7546182 w 7546182"/>
                <a:gd name="connsiteY20" fmla="*/ 7765256 h 7765256"/>
                <a:gd name="connsiteX0" fmla="*/ 0 w 7546182"/>
                <a:gd name="connsiteY0" fmla="*/ 7762875 h 7765258"/>
                <a:gd name="connsiteX1" fmla="*/ 378619 w 7546182"/>
                <a:gd name="connsiteY1" fmla="*/ 3886200 h 7765258"/>
                <a:gd name="connsiteX2" fmla="*/ 750094 w 7546182"/>
                <a:gd name="connsiteY2" fmla="*/ 0 h 7765258"/>
                <a:gd name="connsiteX3" fmla="*/ 1131094 w 7546182"/>
                <a:gd name="connsiteY3" fmla="*/ 3876675 h 7765258"/>
                <a:gd name="connsiteX4" fmla="*/ 1507332 w 7546182"/>
                <a:gd name="connsiteY4" fmla="*/ 7762875 h 7765258"/>
                <a:gd name="connsiteX5" fmla="*/ 1883569 w 7546182"/>
                <a:gd name="connsiteY5" fmla="*/ 3876675 h 7765258"/>
                <a:gd name="connsiteX6" fmla="*/ 2264569 w 7546182"/>
                <a:gd name="connsiteY6" fmla="*/ 0 h 7765258"/>
                <a:gd name="connsiteX7" fmla="*/ 2645569 w 7546182"/>
                <a:gd name="connsiteY7" fmla="*/ 3886200 h 7765258"/>
                <a:gd name="connsiteX8" fmla="*/ 3017044 w 7546182"/>
                <a:gd name="connsiteY8" fmla="*/ 7762875 h 7765258"/>
                <a:gd name="connsiteX9" fmla="*/ 3398044 w 7546182"/>
                <a:gd name="connsiteY9" fmla="*/ 3876675 h 7765258"/>
                <a:gd name="connsiteX10" fmla="*/ 3769519 w 7546182"/>
                <a:gd name="connsiteY10" fmla="*/ 9525 h 7765258"/>
                <a:gd name="connsiteX11" fmla="*/ 4150519 w 7546182"/>
                <a:gd name="connsiteY11" fmla="*/ 3886200 h 7765258"/>
                <a:gd name="connsiteX12" fmla="*/ 4526756 w 7546182"/>
                <a:gd name="connsiteY12" fmla="*/ 7762875 h 7765258"/>
                <a:gd name="connsiteX13" fmla="*/ 4902994 w 7546182"/>
                <a:gd name="connsiteY13" fmla="*/ 3886200 h 7765258"/>
                <a:gd name="connsiteX14" fmla="*/ 5283994 w 7546182"/>
                <a:gd name="connsiteY14" fmla="*/ 9525 h 7765258"/>
                <a:gd name="connsiteX15" fmla="*/ 5655469 w 7546182"/>
                <a:gd name="connsiteY15" fmla="*/ 3886200 h 7765258"/>
                <a:gd name="connsiteX16" fmla="*/ 6029325 w 7546182"/>
                <a:gd name="connsiteY16" fmla="*/ 7762875 h 7765258"/>
                <a:gd name="connsiteX17" fmla="*/ 6417469 w 7546182"/>
                <a:gd name="connsiteY17" fmla="*/ 3886200 h 7765258"/>
                <a:gd name="connsiteX18" fmla="*/ 6798469 w 7546182"/>
                <a:gd name="connsiteY18" fmla="*/ 0 h 7765258"/>
                <a:gd name="connsiteX19" fmla="*/ 7160419 w 7546182"/>
                <a:gd name="connsiteY19" fmla="*/ 3886200 h 7765258"/>
                <a:gd name="connsiteX20" fmla="*/ 7546182 w 7546182"/>
                <a:gd name="connsiteY20" fmla="*/ 7765256 h 7765258"/>
                <a:gd name="connsiteX0" fmla="*/ 0 w 7539038"/>
                <a:gd name="connsiteY0" fmla="*/ 7762875 h 7762876"/>
                <a:gd name="connsiteX1" fmla="*/ 378619 w 7539038"/>
                <a:gd name="connsiteY1" fmla="*/ 3886200 h 7762876"/>
                <a:gd name="connsiteX2" fmla="*/ 750094 w 7539038"/>
                <a:gd name="connsiteY2" fmla="*/ 0 h 7762876"/>
                <a:gd name="connsiteX3" fmla="*/ 1131094 w 7539038"/>
                <a:gd name="connsiteY3" fmla="*/ 3876675 h 7762876"/>
                <a:gd name="connsiteX4" fmla="*/ 1507332 w 7539038"/>
                <a:gd name="connsiteY4" fmla="*/ 7762875 h 7762876"/>
                <a:gd name="connsiteX5" fmla="*/ 1883569 w 7539038"/>
                <a:gd name="connsiteY5" fmla="*/ 3876675 h 7762876"/>
                <a:gd name="connsiteX6" fmla="*/ 2264569 w 7539038"/>
                <a:gd name="connsiteY6" fmla="*/ 0 h 7762876"/>
                <a:gd name="connsiteX7" fmla="*/ 2645569 w 7539038"/>
                <a:gd name="connsiteY7" fmla="*/ 3886200 h 7762876"/>
                <a:gd name="connsiteX8" fmla="*/ 3017044 w 7539038"/>
                <a:gd name="connsiteY8" fmla="*/ 7762875 h 7762876"/>
                <a:gd name="connsiteX9" fmla="*/ 3398044 w 7539038"/>
                <a:gd name="connsiteY9" fmla="*/ 3876675 h 7762876"/>
                <a:gd name="connsiteX10" fmla="*/ 3769519 w 7539038"/>
                <a:gd name="connsiteY10" fmla="*/ 9525 h 7762876"/>
                <a:gd name="connsiteX11" fmla="*/ 4150519 w 7539038"/>
                <a:gd name="connsiteY11" fmla="*/ 3886200 h 7762876"/>
                <a:gd name="connsiteX12" fmla="*/ 4526756 w 7539038"/>
                <a:gd name="connsiteY12" fmla="*/ 7762875 h 7762876"/>
                <a:gd name="connsiteX13" fmla="*/ 4902994 w 7539038"/>
                <a:gd name="connsiteY13" fmla="*/ 3886200 h 7762876"/>
                <a:gd name="connsiteX14" fmla="*/ 5283994 w 7539038"/>
                <a:gd name="connsiteY14" fmla="*/ 9525 h 7762876"/>
                <a:gd name="connsiteX15" fmla="*/ 5655469 w 7539038"/>
                <a:gd name="connsiteY15" fmla="*/ 3886200 h 7762876"/>
                <a:gd name="connsiteX16" fmla="*/ 6029325 w 7539038"/>
                <a:gd name="connsiteY16" fmla="*/ 7762875 h 7762876"/>
                <a:gd name="connsiteX17" fmla="*/ 6417469 w 7539038"/>
                <a:gd name="connsiteY17" fmla="*/ 3886200 h 7762876"/>
                <a:gd name="connsiteX18" fmla="*/ 6798469 w 7539038"/>
                <a:gd name="connsiteY18" fmla="*/ 0 h 7762876"/>
                <a:gd name="connsiteX19" fmla="*/ 7160419 w 7539038"/>
                <a:gd name="connsiteY19" fmla="*/ 3886200 h 7762876"/>
                <a:gd name="connsiteX20" fmla="*/ 7539038 w 7539038"/>
                <a:gd name="connsiteY20" fmla="*/ 7760494 h 7762876"/>
                <a:gd name="connsiteX0" fmla="*/ 0 w 7539038"/>
                <a:gd name="connsiteY0" fmla="*/ 7762875 h 7762876"/>
                <a:gd name="connsiteX1" fmla="*/ 378619 w 7539038"/>
                <a:gd name="connsiteY1" fmla="*/ 3886200 h 7762876"/>
                <a:gd name="connsiteX2" fmla="*/ 750094 w 7539038"/>
                <a:gd name="connsiteY2" fmla="*/ 0 h 7762876"/>
                <a:gd name="connsiteX3" fmla="*/ 1131094 w 7539038"/>
                <a:gd name="connsiteY3" fmla="*/ 3876675 h 7762876"/>
                <a:gd name="connsiteX4" fmla="*/ 1507332 w 7539038"/>
                <a:gd name="connsiteY4" fmla="*/ 7762875 h 7762876"/>
                <a:gd name="connsiteX5" fmla="*/ 1883569 w 7539038"/>
                <a:gd name="connsiteY5" fmla="*/ 3876675 h 7762876"/>
                <a:gd name="connsiteX6" fmla="*/ 2264569 w 7539038"/>
                <a:gd name="connsiteY6" fmla="*/ 0 h 7762876"/>
                <a:gd name="connsiteX7" fmla="*/ 2645569 w 7539038"/>
                <a:gd name="connsiteY7" fmla="*/ 3886200 h 7762876"/>
                <a:gd name="connsiteX8" fmla="*/ 3017044 w 7539038"/>
                <a:gd name="connsiteY8" fmla="*/ 7762875 h 7762876"/>
                <a:gd name="connsiteX9" fmla="*/ 3398044 w 7539038"/>
                <a:gd name="connsiteY9" fmla="*/ 3876675 h 7762876"/>
                <a:gd name="connsiteX10" fmla="*/ 3769519 w 7539038"/>
                <a:gd name="connsiteY10" fmla="*/ 9525 h 7762876"/>
                <a:gd name="connsiteX11" fmla="*/ 4150519 w 7539038"/>
                <a:gd name="connsiteY11" fmla="*/ 3886200 h 7762876"/>
                <a:gd name="connsiteX12" fmla="*/ 4526756 w 7539038"/>
                <a:gd name="connsiteY12" fmla="*/ 7762875 h 7762876"/>
                <a:gd name="connsiteX13" fmla="*/ 4902994 w 7539038"/>
                <a:gd name="connsiteY13" fmla="*/ 3886200 h 7762876"/>
                <a:gd name="connsiteX14" fmla="*/ 5283994 w 7539038"/>
                <a:gd name="connsiteY14" fmla="*/ 9525 h 7762876"/>
                <a:gd name="connsiteX15" fmla="*/ 5655469 w 7539038"/>
                <a:gd name="connsiteY15" fmla="*/ 3886200 h 7762876"/>
                <a:gd name="connsiteX16" fmla="*/ 6029325 w 7539038"/>
                <a:gd name="connsiteY16" fmla="*/ 7762875 h 7762876"/>
                <a:gd name="connsiteX17" fmla="*/ 6417469 w 7539038"/>
                <a:gd name="connsiteY17" fmla="*/ 3886200 h 7762876"/>
                <a:gd name="connsiteX18" fmla="*/ 6788944 w 7539038"/>
                <a:gd name="connsiteY18" fmla="*/ 2381 h 7762876"/>
                <a:gd name="connsiteX19" fmla="*/ 7160419 w 7539038"/>
                <a:gd name="connsiteY19" fmla="*/ 3886200 h 7762876"/>
                <a:gd name="connsiteX20" fmla="*/ 7539038 w 7539038"/>
                <a:gd name="connsiteY20" fmla="*/ 7760494 h 7762876"/>
                <a:gd name="connsiteX0" fmla="*/ 0 w 7539038"/>
                <a:gd name="connsiteY0" fmla="*/ 7762875 h 7762876"/>
                <a:gd name="connsiteX1" fmla="*/ 378619 w 7539038"/>
                <a:gd name="connsiteY1" fmla="*/ 3886200 h 7762876"/>
                <a:gd name="connsiteX2" fmla="*/ 750094 w 7539038"/>
                <a:gd name="connsiteY2" fmla="*/ 0 h 7762876"/>
                <a:gd name="connsiteX3" fmla="*/ 1131094 w 7539038"/>
                <a:gd name="connsiteY3" fmla="*/ 3876675 h 7762876"/>
                <a:gd name="connsiteX4" fmla="*/ 1507332 w 7539038"/>
                <a:gd name="connsiteY4" fmla="*/ 7762875 h 7762876"/>
                <a:gd name="connsiteX5" fmla="*/ 1883569 w 7539038"/>
                <a:gd name="connsiteY5" fmla="*/ 3876675 h 7762876"/>
                <a:gd name="connsiteX6" fmla="*/ 2264569 w 7539038"/>
                <a:gd name="connsiteY6" fmla="*/ 0 h 7762876"/>
                <a:gd name="connsiteX7" fmla="*/ 2645569 w 7539038"/>
                <a:gd name="connsiteY7" fmla="*/ 3886200 h 7762876"/>
                <a:gd name="connsiteX8" fmla="*/ 3017044 w 7539038"/>
                <a:gd name="connsiteY8" fmla="*/ 7762875 h 7762876"/>
                <a:gd name="connsiteX9" fmla="*/ 3398044 w 7539038"/>
                <a:gd name="connsiteY9" fmla="*/ 3876675 h 7762876"/>
                <a:gd name="connsiteX10" fmla="*/ 3769519 w 7539038"/>
                <a:gd name="connsiteY10" fmla="*/ 9525 h 7762876"/>
                <a:gd name="connsiteX11" fmla="*/ 4150519 w 7539038"/>
                <a:gd name="connsiteY11" fmla="*/ 3886200 h 7762876"/>
                <a:gd name="connsiteX12" fmla="*/ 4526756 w 7539038"/>
                <a:gd name="connsiteY12" fmla="*/ 7762875 h 7762876"/>
                <a:gd name="connsiteX13" fmla="*/ 4902994 w 7539038"/>
                <a:gd name="connsiteY13" fmla="*/ 3886200 h 7762876"/>
                <a:gd name="connsiteX14" fmla="*/ 5283994 w 7539038"/>
                <a:gd name="connsiteY14" fmla="*/ 9525 h 7762876"/>
                <a:gd name="connsiteX15" fmla="*/ 5655469 w 7539038"/>
                <a:gd name="connsiteY15" fmla="*/ 3886200 h 7762876"/>
                <a:gd name="connsiteX16" fmla="*/ 6029325 w 7539038"/>
                <a:gd name="connsiteY16" fmla="*/ 7762875 h 7762876"/>
                <a:gd name="connsiteX17" fmla="*/ 6417469 w 7539038"/>
                <a:gd name="connsiteY17" fmla="*/ 3886200 h 7762876"/>
                <a:gd name="connsiteX18" fmla="*/ 6786563 w 7539038"/>
                <a:gd name="connsiteY18" fmla="*/ 4762 h 7762876"/>
                <a:gd name="connsiteX19" fmla="*/ 7160419 w 7539038"/>
                <a:gd name="connsiteY19" fmla="*/ 3886200 h 7762876"/>
                <a:gd name="connsiteX20" fmla="*/ 7539038 w 7539038"/>
                <a:gd name="connsiteY20" fmla="*/ 7760494 h 7762876"/>
                <a:gd name="connsiteX0" fmla="*/ 0 w 7539038"/>
                <a:gd name="connsiteY0" fmla="*/ 7762875 h 7762876"/>
                <a:gd name="connsiteX1" fmla="*/ 378619 w 7539038"/>
                <a:gd name="connsiteY1" fmla="*/ 3886200 h 7762876"/>
                <a:gd name="connsiteX2" fmla="*/ 750094 w 7539038"/>
                <a:gd name="connsiteY2" fmla="*/ 0 h 7762876"/>
                <a:gd name="connsiteX3" fmla="*/ 1131094 w 7539038"/>
                <a:gd name="connsiteY3" fmla="*/ 3876675 h 7762876"/>
                <a:gd name="connsiteX4" fmla="*/ 1507332 w 7539038"/>
                <a:gd name="connsiteY4" fmla="*/ 7762875 h 7762876"/>
                <a:gd name="connsiteX5" fmla="*/ 1883569 w 7539038"/>
                <a:gd name="connsiteY5" fmla="*/ 3876675 h 7762876"/>
                <a:gd name="connsiteX6" fmla="*/ 2264569 w 7539038"/>
                <a:gd name="connsiteY6" fmla="*/ 0 h 7762876"/>
                <a:gd name="connsiteX7" fmla="*/ 2645569 w 7539038"/>
                <a:gd name="connsiteY7" fmla="*/ 3886200 h 7762876"/>
                <a:gd name="connsiteX8" fmla="*/ 3017044 w 7539038"/>
                <a:gd name="connsiteY8" fmla="*/ 7762875 h 7762876"/>
                <a:gd name="connsiteX9" fmla="*/ 3398044 w 7539038"/>
                <a:gd name="connsiteY9" fmla="*/ 3876675 h 7762876"/>
                <a:gd name="connsiteX10" fmla="*/ 3769519 w 7539038"/>
                <a:gd name="connsiteY10" fmla="*/ 9525 h 7762876"/>
                <a:gd name="connsiteX11" fmla="*/ 4150519 w 7539038"/>
                <a:gd name="connsiteY11" fmla="*/ 3886200 h 7762876"/>
                <a:gd name="connsiteX12" fmla="*/ 4526756 w 7539038"/>
                <a:gd name="connsiteY12" fmla="*/ 7762875 h 7762876"/>
                <a:gd name="connsiteX13" fmla="*/ 4902994 w 7539038"/>
                <a:gd name="connsiteY13" fmla="*/ 3886200 h 7762876"/>
                <a:gd name="connsiteX14" fmla="*/ 5283994 w 7539038"/>
                <a:gd name="connsiteY14" fmla="*/ 9525 h 7762876"/>
                <a:gd name="connsiteX15" fmla="*/ 5655469 w 7539038"/>
                <a:gd name="connsiteY15" fmla="*/ 3886200 h 7762876"/>
                <a:gd name="connsiteX16" fmla="*/ 6029325 w 7539038"/>
                <a:gd name="connsiteY16" fmla="*/ 7762875 h 7762876"/>
                <a:gd name="connsiteX17" fmla="*/ 6417469 w 7539038"/>
                <a:gd name="connsiteY17" fmla="*/ 3886200 h 7762876"/>
                <a:gd name="connsiteX18" fmla="*/ 6786563 w 7539038"/>
                <a:gd name="connsiteY18" fmla="*/ 4762 h 7762876"/>
                <a:gd name="connsiteX19" fmla="*/ 7160419 w 7539038"/>
                <a:gd name="connsiteY19" fmla="*/ 3886200 h 7762876"/>
                <a:gd name="connsiteX20" fmla="*/ 7539038 w 7539038"/>
                <a:gd name="connsiteY20" fmla="*/ 7760494 h 7762876"/>
                <a:gd name="connsiteX0" fmla="*/ 0 w 7539038"/>
                <a:gd name="connsiteY0" fmla="*/ 7762875 h 7762876"/>
                <a:gd name="connsiteX1" fmla="*/ 378619 w 7539038"/>
                <a:gd name="connsiteY1" fmla="*/ 3886200 h 7762876"/>
                <a:gd name="connsiteX2" fmla="*/ 750094 w 7539038"/>
                <a:gd name="connsiteY2" fmla="*/ 0 h 7762876"/>
                <a:gd name="connsiteX3" fmla="*/ 1131094 w 7539038"/>
                <a:gd name="connsiteY3" fmla="*/ 3876675 h 7762876"/>
                <a:gd name="connsiteX4" fmla="*/ 1507332 w 7539038"/>
                <a:gd name="connsiteY4" fmla="*/ 7762875 h 7762876"/>
                <a:gd name="connsiteX5" fmla="*/ 1883569 w 7539038"/>
                <a:gd name="connsiteY5" fmla="*/ 3876675 h 7762876"/>
                <a:gd name="connsiteX6" fmla="*/ 2264569 w 7539038"/>
                <a:gd name="connsiteY6" fmla="*/ 0 h 7762876"/>
                <a:gd name="connsiteX7" fmla="*/ 2645569 w 7539038"/>
                <a:gd name="connsiteY7" fmla="*/ 3886200 h 7762876"/>
                <a:gd name="connsiteX8" fmla="*/ 3017044 w 7539038"/>
                <a:gd name="connsiteY8" fmla="*/ 7762875 h 7762876"/>
                <a:gd name="connsiteX9" fmla="*/ 3398044 w 7539038"/>
                <a:gd name="connsiteY9" fmla="*/ 3876675 h 7762876"/>
                <a:gd name="connsiteX10" fmla="*/ 3769519 w 7539038"/>
                <a:gd name="connsiteY10" fmla="*/ 9525 h 7762876"/>
                <a:gd name="connsiteX11" fmla="*/ 4150519 w 7539038"/>
                <a:gd name="connsiteY11" fmla="*/ 3886200 h 7762876"/>
                <a:gd name="connsiteX12" fmla="*/ 4526756 w 7539038"/>
                <a:gd name="connsiteY12" fmla="*/ 7762875 h 7762876"/>
                <a:gd name="connsiteX13" fmla="*/ 4902994 w 7539038"/>
                <a:gd name="connsiteY13" fmla="*/ 3886200 h 7762876"/>
                <a:gd name="connsiteX14" fmla="*/ 5279231 w 7539038"/>
                <a:gd name="connsiteY14" fmla="*/ 9525 h 7762876"/>
                <a:gd name="connsiteX15" fmla="*/ 5655469 w 7539038"/>
                <a:gd name="connsiteY15" fmla="*/ 3886200 h 7762876"/>
                <a:gd name="connsiteX16" fmla="*/ 6029325 w 7539038"/>
                <a:gd name="connsiteY16" fmla="*/ 7762875 h 7762876"/>
                <a:gd name="connsiteX17" fmla="*/ 6417469 w 7539038"/>
                <a:gd name="connsiteY17" fmla="*/ 3886200 h 7762876"/>
                <a:gd name="connsiteX18" fmla="*/ 6786563 w 7539038"/>
                <a:gd name="connsiteY18" fmla="*/ 4762 h 7762876"/>
                <a:gd name="connsiteX19" fmla="*/ 7160419 w 7539038"/>
                <a:gd name="connsiteY19" fmla="*/ 3886200 h 7762876"/>
                <a:gd name="connsiteX20" fmla="*/ 7539038 w 7539038"/>
                <a:gd name="connsiteY20" fmla="*/ 7760494 h 7762876"/>
                <a:gd name="connsiteX0" fmla="*/ 0 w 7539038"/>
                <a:gd name="connsiteY0" fmla="*/ 7762875 h 7762876"/>
                <a:gd name="connsiteX1" fmla="*/ 378619 w 7539038"/>
                <a:gd name="connsiteY1" fmla="*/ 3886200 h 7762876"/>
                <a:gd name="connsiteX2" fmla="*/ 750094 w 7539038"/>
                <a:gd name="connsiteY2" fmla="*/ 0 h 7762876"/>
                <a:gd name="connsiteX3" fmla="*/ 1131094 w 7539038"/>
                <a:gd name="connsiteY3" fmla="*/ 3876675 h 7762876"/>
                <a:gd name="connsiteX4" fmla="*/ 1507332 w 7539038"/>
                <a:gd name="connsiteY4" fmla="*/ 7762875 h 7762876"/>
                <a:gd name="connsiteX5" fmla="*/ 1883569 w 7539038"/>
                <a:gd name="connsiteY5" fmla="*/ 3876675 h 7762876"/>
                <a:gd name="connsiteX6" fmla="*/ 2264569 w 7539038"/>
                <a:gd name="connsiteY6" fmla="*/ 0 h 7762876"/>
                <a:gd name="connsiteX7" fmla="*/ 2645569 w 7539038"/>
                <a:gd name="connsiteY7" fmla="*/ 3886200 h 7762876"/>
                <a:gd name="connsiteX8" fmla="*/ 3017044 w 7539038"/>
                <a:gd name="connsiteY8" fmla="*/ 7762875 h 7762876"/>
                <a:gd name="connsiteX9" fmla="*/ 3398044 w 7539038"/>
                <a:gd name="connsiteY9" fmla="*/ 3876675 h 7762876"/>
                <a:gd name="connsiteX10" fmla="*/ 3769519 w 7539038"/>
                <a:gd name="connsiteY10" fmla="*/ 9525 h 7762876"/>
                <a:gd name="connsiteX11" fmla="*/ 4150519 w 7539038"/>
                <a:gd name="connsiteY11" fmla="*/ 3886200 h 7762876"/>
                <a:gd name="connsiteX12" fmla="*/ 4526756 w 7539038"/>
                <a:gd name="connsiteY12" fmla="*/ 7762875 h 7762876"/>
                <a:gd name="connsiteX13" fmla="*/ 4902994 w 7539038"/>
                <a:gd name="connsiteY13" fmla="*/ 3886200 h 7762876"/>
                <a:gd name="connsiteX14" fmla="*/ 5279231 w 7539038"/>
                <a:gd name="connsiteY14" fmla="*/ 9525 h 7762876"/>
                <a:gd name="connsiteX15" fmla="*/ 5655469 w 7539038"/>
                <a:gd name="connsiteY15" fmla="*/ 3886200 h 7762876"/>
                <a:gd name="connsiteX16" fmla="*/ 6029325 w 7539038"/>
                <a:gd name="connsiteY16" fmla="*/ 7762875 h 7762876"/>
                <a:gd name="connsiteX17" fmla="*/ 6417469 w 7539038"/>
                <a:gd name="connsiteY17" fmla="*/ 3886200 h 7762876"/>
                <a:gd name="connsiteX18" fmla="*/ 6786563 w 7539038"/>
                <a:gd name="connsiteY18" fmla="*/ 4762 h 7762876"/>
                <a:gd name="connsiteX19" fmla="*/ 7160419 w 7539038"/>
                <a:gd name="connsiteY19" fmla="*/ 3886200 h 7762876"/>
                <a:gd name="connsiteX20" fmla="*/ 7539038 w 7539038"/>
                <a:gd name="connsiteY20" fmla="*/ 7760494 h 7762876"/>
                <a:gd name="connsiteX0" fmla="*/ 0 w 7539038"/>
                <a:gd name="connsiteY0" fmla="*/ 7762875 h 7762876"/>
                <a:gd name="connsiteX1" fmla="*/ 378619 w 7539038"/>
                <a:gd name="connsiteY1" fmla="*/ 3886200 h 7762876"/>
                <a:gd name="connsiteX2" fmla="*/ 750094 w 7539038"/>
                <a:gd name="connsiteY2" fmla="*/ 0 h 7762876"/>
                <a:gd name="connsiteX3" fmla="*/ 1131094 w 7539038"/>
                <a:gd name="connsiteY3" fmla="*/ 3876675 h 7762876"/>
                <a:gd name="connsiteX4" fmla="*/ 1507332 w 7539038"/>
                <a:gd name="connsiteY4" fmla="*/ 7762875 h 7762876"/>
                <a:gd name="connsiteX5" fmla="*/ 1883569 w 7539038"/>
                <a:gd name="connsiteY5" fmla="*/ 3876675 h 7762876"/>
                <a:gd name="connsiteX6" fmla="*/ 2264569 w 7539038"/>
                <a:gd name="connsiteY6" fmla="*/ 0 h 7762876"/>
                <a:gd name="connsiteX7" fmla="*/ 2645569 w 7539038"/>
                <a:gd name="connsiteY7" fmla="*/ 3886200 h 7762876"/>
                <a:gd name="connsiteX8" fmla="*/ 3017044 w 7539038"/>
                <a:gd name="connsiteY8" fmla="*/ 7762875 h 7762876"/>
                <a:gd name="connsiteX9" fmla="*/ 3398044 w 7539038"/>
                <a:gd name="connsiteY9" fmla="*/ 3876675 h 7762876"/>
                <a:gd name="connsiteX10" fmla="*/ 3769519 w 7539038"/>
                <a:gd name="connsiteY10" fmla="*/ 9525 h 7762876"/>
                <a:gd name="connsiteX11" fmla="*/ 4150519 w 7539038"/>
                <a:gd name="connsiteY11" fmla="*/ 3886200 h 7762876"/>
                <a:gd name="connsiteX12" fmla="*/ 4526756 w 7539038"/>
                <a:gd name="connsiteY12" fmla="*/ 7762875 h 7762876"/>
                <a:gd name="connsiteX13" fmla="*/ 4902994 w 7539038"/>
                <a:gd name="connsiteY13" fmla="*/ 3886200 h 7762876"/>
                <a:gd name="connsiteX14" fmla="*/ 5276849 w 7539038"/>
                <a:gd name="connsiteY14" fmla="*/ 2382 h 7762876"/>
                <a:gd name="connsiteX15" fmla="*/ 5655469 w 7539038"/>
                <a:gd name="connsiteY15" fmla="*/ 3886200 h 7762876"/>
                <a:gd name="connsiteX16" fmla="*/ 6029325 w 7539038"/>
                <a:gd name="connsiteY16" fmla="*/ 7762875 h 7762876"/>
                <a:gd name="connsiteX17" fmla="*/ 6417469 w 7539038"/>
                <a:gd name="connsiteY17" fmla="*/ 3886200 h 7762876"/>
                <a:gd name="connsiteX18" fmla="*/ 6786563 w 7539038"/>
                <a:gd name="connsiteY18" fmla="*/ 4762 h 7762876"/>
                <a:gd name="connsiteX19" fmla="*/ 7160419 w 7539038"/>
                <a:gd name="connsiteY19" fmla="*/ 3886200 h 7762876"/>
                <a:gd name="connsiteX20" fmla="*/ 7539038 w 7539038"/>
                <a:gd name="connsiteY20" fmla="*/ 7760494 h 7762876"/>
                <a:gd name="connsiteX0" fmla="*/ 0 w 7539038"/>
                <a:gd name="connsiteY0" fmla="*/ 7762875 h 7762876"/>
                <a:gd name="connsiteX1" fmla="*/ 378619 w 7539038"/>
                <a:gd name="connsiteY1" fmla="*/ 3886200 h 7762876"/>
                <a:gd name="connsiteX2" fmla="*/ 750094 w 7539038"/>
                <a:gd name="connsiteY2" fmla="*/ 0 h 7762876"/>
                <a:gd name="connsiteX3" fmla="*/ 1131094 w 7539038"/>
                <a:gd name="connsiteY3" fmla="*/ 3876675 h 7762876"/>
                <a:gd name="connsiteX4" fmla="*/ 1507332 w 7539038"/>
                <a:gd name="connsiteY4" fmla="*/ 7762875 h 7762876"/>
                <a:gd name="connsiteX5" fmla="*/ 1883569 w 7539038"/>
                <a:gd name="connsiteY5" fmla="*/ 3876675 h 7762876"/>
                <a:gd name="connsiteX6" fmla="*/ 2264569 w 7539038"/>
                <a:gd name="connsiteY6" fmla="*/ 0 h 7762876"/>
                <a:gd name="connsiteX7" fmla="*/ 2645569 w 7539038"/>
                <a:gd name="connsiteY7" fmla="*/ 3886200 h 7762876"/>
                <a:gd name="connsiteX8" fmla="*/ 3017044 w 7539038"/>
                <a:gd name="connsiteY8" fmla="*/ 7762875 h 7762876"/>
                <a:gd name="connsiteX9" fmla="*/ 3398044 w 7539038"/>
                <a:gd name="connsiteY9" fmla="*/ 3876675 h 7762876"/>
                <a:gd name="connsiteX10" fmla="*/ 3769519 w 7539038"/>
                <a:gd name="connsiteY10" fmla="*/ 9525 h 7762876"/>
                <a:gd name="connsiteX11" fmla="*/ 4150519 w 7539038"/>
                <a:gd name="connsiteY11" fmla="*/ 3886200 h 7762876"/>
                <a:gd name="connsiteX12" fmla="*/ 4526756 w 7539038"/>
                <a:gd name="connsiteY12" fmla="*/ 7762875 h 7762876"/>
                <a:gd name="connsiteX13" fmla="*/ 4902994 w 7539038"/>
                <a:gd name="connsiteY13" fmla="*/ 3886200 h 7762876"/>
                <a:gd name="connsiteX14" fmla="*/ 5276849 w 7539038"/>
                <a:gd name="connsiteY14" fmla="*/ 2382 h 7762876"/>
                <a:gd name="connsiteX15" fmla="*/ 5655469 w 7539038"/>
                <a:gd name="connsiteY15" fmla="*/ 3886200 h 7762876"/>
                <a:gd name="connsiteX16" fmla="*/ 6029325 w 7539038"/>
                <a:gd name="connsiteY16" fmla="*/ 7762875 h 7762876"/>
                <a:gd name="connsiteX17" fmla="*/ 6417469 w 7539038"/>
                <a:gd name="connsiteY17" fmla="*/ 3886200 h 7762876"/>
                <a:gd name="connsiteX18" fmla="*/ 6786563 w 7539038"/>
                <a:gd name="connsiteY18" fmla="*/ 4762 h 7762876"/>
                <a:gd name="connsiteX19" fmla="*/ 7160419 w 7539038"/>
                <a:gd name="connsiteY19" fmla="*/ 3886200 h 7762876"/>
                <a:gd name="connsiteX20" fmla="*/ 7539038 w 7539038"/>
                <a:gd name="connsiteY20" fmla="*/ 7760494 h 7762876"/>
                <a:gd name="connsiteX0" fmla="*/ 0 w 7539038"/>
                <a:gd name="connsiteY0" fmla="*/ 7762875 h 7762876"/>
                <a:gd name="connsiteX1" fmla="*/ 378619 w 7539038"/>
                <a:gd name="connsiteY1" fmla="*/ 3886200 h 7762876"/>
                <a:gd name="connsiteX2" fmla="*/ 750094 w 7539038"/>
                <a:gd name="connsiteY2" fmla="*/ 0 h 7762876"/>
                <a:gd name="connsiteX3" fmla="*/ 1131094 w 7539038"/>
                <a:gd name="connsiteY3" fmla="*/ 3876675 h 7762876"/>
                <a:gd name="connsiteX4" fmla="*/ 1507332 w 7539038"/>
                <a:gd name="connsiteY4" fmla="*/ 7762875 h 7762876"/>
                <a:gd name="connsiteX5" fmla="*/ 1883569 w 7539038"/>
                <a:gd name="connsiteY5" fmla="*/ 3876675 h 7762876"/>
                <a:gd name="connsiteX6" fmla="*/ 2264569 w 7539038"/>
                <a:gd name="connsiteY6" fmla="*/ 0 h 7762876"/>
                <a:gd name="connsiteX7" fmla="*/ 2645569 w 7539038"/>
                <a:gd name="connsiteY7" fmla="*/ 3886200 h 7762876"/>
                <a:gd name="connsiteX8" fmla="*/ 3017044 w 7539038"/>
                <a:gd name="connsiteY8" fmla="*/ 7762875 h 7762876"/>
                <a:gd name="connsiteX9" fmla="*/ 3398044 w 7539038"/>
                <a:gd name="connsiteY9" fmla="*/ 3876675 h 7762876"/>
                <a:gd name="connsiteX10" fmla="*/ 3776663 w 7539038"/>
                <a:gd name="connsiteY10" fmla="*/ 4763 h 7762876"/>
                <a:gd name="connsiteX11" fmla="*/ 4150519 w 7539038"/>
                <a:gd name="connsiteY11" fmla="*/ 3886200 h 7762876"/>
                <a:gd name="connsiteX12" fmla="*/ 4526756 w 7539038"/>
                <a:gd name="connsiteY12" fmla="*/ 7762875 h 7762876"/>
                <a:gd name="connsiteX13" fmla="*/ 4902994 w 7539038"/>
                <a:gd name="connsiteY13" fmla="*/ 3886200 h 7762876"/>
                <a:gd name="connsiteX14" fmla="*/ 5276849 w 7539038"/>
                <a:gd name="connsiteY14" fmla="*/ 2382 h 7762876"/>
                <a:gd name="connsiteX15" fmla="*/ 5655469 w 7539038"/>
                <a:gd name="connsiteY15" fmla="*/ 3886200 h 7762876"/>
                <a:gd name="connsiteX16" fmla="*/ 6029325 w 7539038"/>
                <a:gd name="connsiteY16" fmla="*/ 7762875 h 7762876"/>
                <a:gd name="connsiteX17" fmla="*/ 6417469 w 7539038"/>
                <a:gd name="connsiteY17" fmla="*/ 3886200 h 7762876"/>
                <a:gd name="connsiteX18" fmla="*/ 6786563 w 7539038"/>
                <a:gd name="connsiteY18" fmla="*/ 4762 h 7762876"/>
                <a:gd name="connsiteX19" fmla="*/ 7160419 w 7539038"/>
                <a:gd name="connsiteY19" fmla="*/ 3886200 h 7762876"/>
                <a:gd name="connsiteX20" fmla="*/ 7539038 w 7539038"/>
                <a:gd name="connsiteY20" fmla="*/ 7760494 h 7762876"/>
                <a:gd name="connsiteX0" fmla="*/ 0 w 7539038"/>
                <a:gd name="connsiteY0" fmla="*/ 7762875 h 7762876"/>
                <a:gd name="connsiteX1" fmla="*/ 378619 w 7539038"/>
                <a:gd name="connsiteY1" fmla="*/ 3886200 h 7762876"/>
                <a:gd name="connsiteX2" fmla="*/ 750094 w 7539038"/>
                <a:gd name="connsiteY2" fmla="*/ 0 h 7762876"/>
                <a:gd name="connsiteX3" fmla="*/ 1131094 w 7539038"/>
                <a:gd name="connsiteY3" fmla="*/ 3876675 h 7762876"/>
                <a:gd name="connsiteX4" fmla="*/ 1507332 w 7539038"/>
                <a:gd name="connsiteY4" fmla="*/ 7762875 h 7762876"/>
                <a:gd name="connsiteX5" fmla="*/ 1883569 w 7539038"/>
                <a:gd name="connsiteY5" fmla="*/ 3876675 h 7762876"/>
                <a:gd name="connsiteX6" fmla="*/ 2264569 w 7539038"/>
                <a:gd name="connsiteY6" fmla="*/ 0 h 7762876"/>
                <a:gd name="connsiteX7" fmla="*/ 2645569 w 7539038"/>
                <a:gd name="connsiteY7" fmla="*/ 3886200 h 7762876"/>
                <a:gd name="connsiteX8" fmla="*/ 3017044 w 7539038"/>
                <a:gd name="connsiteY8" fmla="*/ 7762875 h 7762876"/>
                <a:gd name="connsiteX9" fmla="*/ 3398044 w 7539038"/>
                <a:gd name="connsiteY9" fmla="*/ 3876675 h 7762876"/>
                <a:gd name="connsiteX10" fmla="*/ 3776663 w 7539038"/>
                <a:gd name="connsiteY10" fmla="*/ 4763 h 7762876"/>
                <a:gd name="connsiteX11" fmla="*/ 4150519 w 7539038"/>
                <a:gd name="connsiteY11" fmla="*/ 3886200 h 7762876"/>
                <a:gd name="connsiteX12" fmla="*/ 4526756 w 7539038"/>
                <a:gd name="connsiteY12" fmla="*/ 7762875 h 7762876"/>
                <a:gd name="connsiteX13" fmla="*/ 4902994 w 7539038"/>
                <a:gd name="connsiteY13" fmla="*/ 3886200 h 7762876"/>
                <a:gd name="connsiteX14" fmla="*/ 5276849 w 7539038"/>
                <a:gd name="connsiteY14" fmla="*/ 2382 h 7762876"/>
                <a:gd name="connsiteX15" fmla="*/ 5655469 w 7539038"/>
                <a:gd name="connsiteY15" fmla="*/ 3886200 h 7762876"/>
                <a:gd name="connsiteX16" fmla="*/ 6029325 w 7539038"/>
                <a:gd name="connsiteY16" fmla="*/ 7762875 h 7762876"/>
                <a:gd name="connsiteX17" fmla="*/ 6417469 w 7539038"/>
                <a:gd name="connsiteY17" fmla="*/ 3886200 h 7762876"/>
                <a:gd name="connsiteX18" fmla="*/ 6786563 w 7539038"/>
                <a:gd name="connsiteY18" fmla="*/ 4762 h 7762876"/>
                <a:gd name="connsiteX19" fmla="*/ 7160419 w 7539038"/>
                <a:gd name="connsiteY19" fmla="*/ 3886200 h 7762876"/>
                <a:gd name="connsiteX20" fmla="*/ 7539038 w 7539038"/>
                <a:gd name="connsiteY20" fmla="*/ 7760494 h 7762876"/>
                <a:gd name="connsiteX0" fmla="*/ 0 w 7539038"/>
                <a:gd name="connsiteY0" fmla="*/ 7762875 h 7762876"/>
                <a:gd name="connsiteX1" fmla="*/ 378619 w 7539038"/>
                <a:gd name="connsiteY1" fmla="*/ 3886200 h 7762876"/>
                <a:gd name="connsiteX2" fmla="*/ 750094 w 7539038"/>
                <a:gd name="connsiteY2" fmla="*/ 0 h 7762876"/>
                <a:gd name="connsiteX3" fmla="*/ 1131094 w 7539038"/>
                <a:gd name="connsiteY3" fmla="*/ 3876675 h 7762876"/>
                <a:gd name="connsiteX4" fmla="*/ 1507332 w 7539038"/>
                <a:gd name="connsiteY4" fmla="*/ 7762875 h 7762876"/>
                <a:gd name="connsiteX5" fmla="*/ 1883569 w 7539038"/>
                <a:gd name="connsiteY5" fmla="*/ 3876675 h 7762876"/>
                <a:gd name="connsiteX6" fmla="*/ 2264569 w 7539038"/>
                <a:gd name="connsiteY6" fmla="*/ 0 h 7762876"/>
                <a:gd name="connsiteX7" fmla="*/ 2645569 w 7539038"/>
                <a:gd name="connsiteY7" fmla="*/ 3886200 h 7762876"/>
                <a:gd name="connsiteX8" fmla="*/ 3017044 w 7539038"/>
                <a:gd name="connsiteY8" fmla="*/ 7762875 h 7762876"/>
                <a:gd name="connsiteX9" fmla="*/ 3398044 w 7539038"/>
                <a:gd name="connsiteY9" fmla="*/ 3876675 h 7762876"/>
                <a:gd name="connsiteX10" fmla="*/ 3769519 w 7539038"/>
                <a:gd name="connsiteY10" fmla="*/ 4763 h 7762876"/>
                <a:gd name="connsiteX11" fmla="*/ 4150519 w 7539038"/>
                <a:gd name="connsiteY11" fmla="*/ 3886200 h 7762876"/>
                <a:gd name="connsiteX12" fmla="*/ 4526756 w 7539038"/>
                <a:gd name="connsiteY12" fmla="*/ 7762875 h 7762876"/>
                <a:gd name="connsiteX13" fmla="*/ 4902994 w 7539038"/>
                <a:gd name="connsiteY13" fmla="*/ 3886200 h 7762876"/>
                <a:gd name="connsiteX14" fmla="*/ 5276849 w 7539038"/>
                <a:gd name="connsiteY14" fmla="*/ 2382 h 7762876"/>
                <a:gd name="connsiteX15" fmla="*/ 5655469 w 7539038"/>
                <a:gd name="connsiteY15" fmla="*/ 3886200 h 7762876"/>
                <a:gd name="connsiteX16" fmla="*/ 6029325 w 7539038"/>
                <a:gd name="connsiteY16" fmla="*/ 7762875 h 7762876"/>
                <a:gd name="connsiteX17" fmla="*/ 6417469 w 7539038"/>
                <a:gd name="connsiteY17" fmla="*/ 3886200 h 7762876"/>
                <a:gd name="connsiteX18" fmla="*/ 6786563 w 7539038"/>
                <a:gd name="connsiteY18" fmla="*/ 4762 h 7762876"/>
                <a:gd name="connsiteX19" fmla="*/ 7160419 w 7539038"/>
                <a:gd name="connsiteY19" fmla="*/ 3886200 h 7762876"/>
                <a:gd name="connsiteX20" fmla="*/ 7539038 w 7539038"/>
                <a:gd name="connsiteY20" fmla="*/ 7760494 h 7762876"/>
                <a:gd name="connsiteX0" fmla="*/ 0 w 7539038"/>
                <a:gd name="connsiteY0" fmla="*/ 7762875 h 7762876"/>
                <a:gd name="connsiteX1" fmla="*/ 378619 w 7539038"/>
                <a:gd name="connsiteY1" fmla="*/ 3886200 h 7762876"/>
                <a:gd name="connsiteX2" fmla="*/ 750094 w 7539038"/>
                <a:gd name="connsiteY2" fmla="*/ 0 h 7762876"/>
                <a:gd name="connsiteX3" fmla="*/ 1131094 w 7539038"/>
                <a:gd name="connsiteY3" fmla="*/ 3876675 h 7762876"/>
                <a:gd name="connsiteX4" fmla="*/ 1507332 w 7539038"/>
                <a:gd name="connsiteY4" fmla="*/ 7762875 h 7762876"/>
                <a:gd name="connsiteX5" fmla="*/ 1883569 w 7539038"/>
                <a:gd name="connsiteY5" fmla="*/ 3876675 h 7762876"/>
                <a:gd name="connsiteX6" fmla="*/ 2264569 w 7539038"/>
                <a:gd name="connsiteY6" fmla="*/ 0 h 7762876"/>
                <a:gd name="connsiteX7" fmla="*/ 2645569 w 7539038"/>
                <a:gd name="connsiteY7" fmla="*/ 3886200 h 7762876"/>
                <a:gd name="connsiteX8" fmla="*/ 3017044 w 7539038"/>
                <a:gd name="connsiteY8" fmla="*/ 7762875 h 7762876"/>
                <a:gd name="connsiteX9" fmla="*/ 3398044 w 7539038"/>
                <a:gd name="connsiteY9" fmla="*/ 3876675 h 7762876"/>
                <a:gd name="connsiteX10" fmla="*/ 3769519 w 7539038"/>
                <a:gd name="connsiteY10" fmla="*/ 4763 h 7762876"/>
                <a:gd name="connsiteX11" fmla="*/ 4150519 w 7539038"/>
                <a:gd name="connsiteY11" fmla="*/ 3886200 h 7762876"/>
                <a:gd name="connsiteX12" fmla="*/ 4526756 w 7539038"/>
                <a:gd name="connsiteY12" fmla="*/ 7762875 h 7762876"/>
                <a:gd name="connsiteX13" fmla="*/ 4902994 w 7539038"/>
                <a:gd name="connsiteY13" fmla="*/ 3886200 h 7762876"/>
                <a:gd name="connsiteX14" fmla="*/ 5276849 w 7539038"/>
                <a:gd name="connsiteY14" fmla="*/ 2382 h 7762876"/>
                <a:gd name="connsiteX15" fmla="*/ 5655469 w 7539038"/>
                <a:gd name="connsiteY15" fmla="*/ 3886200 h 7762876"/>
                <a:gd name="connsiteX16" fmla="*/ 6029325 w 7539038"/>
                <a:gd name="connsiteY16" fmla="*/ 7762875 h 7762876"/>
                <a:gd name="connsiteX17" fmla="*/ 6417469 w 7539038"/>
                <a:gd name="connsiteY17" fmla="*/ 3886200 h 7762876"/>
                <a:gd name="connsiteX18" fmla="*/ 6786563 w 7539038"/>
                <a:gd name="connsiteY18" fmla="*/ 4762 h 7762876"/>
                <a:gd name="connsiteX19" fmla="*/ 7160419 w 7539038"/>
                <a:gd name="connsiteY19" fmla="*/ 3886200 h 7762876"/>
                <a:gd name="connsiteX20" fmla="*/ 7539038 w 7539038"/>
                <a:gd name="connsiteY20" fmla="*/ 7760494 h 7762876"/>
                <a:gd name="connsiteX0" fmla="*/ 0 w 7539038"/>
                <a:gd name="connsiteY0" fmla="*/ 7762875 h 7762876"/>
                <a:gd name="connsiteX1" fmla="*/ 378619 w 7539038"/>
                <a:gd name="connsiteY1" fmla="*/ 3886200 h 7762876"/>
                <a:gd name="connsiteX2" fmla="*/ 750094 w 7539038"/>
                <a:gd name="connsiteY2" fmla="*/ 0 h 7762876"/>
                <a:gd name="connsiteX3" fmla="*/ 1131094 w 7539038"/>
                <a:gd name="connsiteY3" fmla="*/ 3876675 h 7762876"/>
                <a:gd name="connsiteX4" fmla="*/ 1507332 w 7539038"/>
                <a:gd name="connsiteY4" fmla="*/ 7762875 h 7762876"/>
                <a:gd name="connsiteX5" fmla="*/ 1883569 w 7539038"/>
                <a:gd name="connsiteY5" fmla="*/ 3876675 h 7762876"/>
                <a:gd name="connsiteX6" fmla="*/ 2259807 w 7539038"/>
                <a:gd name="connsiteY6" fmla="*/ 4762 h 7762876"/>
                <a:gd name="connsiteX7" fmla="*/ 2645569 w 7539038"/>
                <a:gd name="connsiteY7" fmla="*/ 3886200 h 7762876"/>
                <a:gd name="connsiteX8" fmla="*/ 3017044 w 7539038"/>
                <a:gd name="connsiteY8" fmla="*/ 7762875 h 7762876"/>
                <a:gd name="connsiteX9" fmla="*/ 3398044 w 7539038"/>
                <a:gd name="connsiteY9" fmla="*/ 3876675 h 7762876"/>
                <a:gd name="connsiteX10" fmla="*/ 3769519 w 7539038"/>
                <a:gd name="connsiteY10" fmla="*/ 4763 h 7762876"/>
                <a:gd name="connsiteX11" fmla="*/ 4150519 w 7539038"/>
                <a:gd name="connsiteY11" fmla="*/ 3886200 h 7762876"/>
                <a:gd name="connsiteX12" fmla="*/ 4526756 w 7539038"/>
                <a:gd name="connsiteY12" fmla="*/ 7762875 h 7762876"/>
                <a:gd name="connsiteX13" fmla="*/ 4902994 w 7539038"/>
                <a:gd name="connsiteY13" fmla="*/ 3886200 h 7762876"/>
                <a:gd name="connsiteX14" fmla="*/ 5276849 w 7539038"/>
                <a:gd name="connsiteY14" fmla="*/ 2382 h 7762876"/>
                <a:gd name="connsiteX15" fmla="*/ 5655469 w 7539038"/>
                <a:gd name="connsiteY15" fmla="*/ 3886200 h 7762876"/>
                <a:gd name="connsiteX16" fmla="*/ 6029325 w 7539038"/>
                <a:gd name="connsiteY16" fmla="*/ 7762875 h 7762876"/>
                <a:gd name="connsiteX17" fmla="*/ 6417469 w 7539038"/>
                <a:gd name="connsiteY17" fmla="*/ 3886200 h 7762876"/>
                <a:gd name="connsiteX18" fmla="*/ 6786563 w 7539038"/>
                <a:gd name="connsiteY18" fmla="*/ 4762 h 7762876"/>
                <a:gd name="connsiteX19" fmla="*/ 7160419 w 7539038"/>
                <a:gd name="connsiteY19" fmla="*/ 3886200 h 7762876"/>
                <a:gd name="connsiteX20" fmla="*/ 7539038 w 7539038"/>
                <a:gd name="connsiteY20" fmla="*/ 7760494 h 7762876"/>
                <a:gd name="connsiteX0" fmla="*/ 0 w 7539038"/>
                <a:gd name="connsiteY0" fmla="*/ 7762875 h 7762876"/>
                <a:gd name="connsiteX1" fmla="*/ 378619 w 7539038"/>
                <a:gd name="connsiteY1" fmla="*/ 3886200 h 7762876"/>
                <a:gd name="connsiteX2" fmla="*/ 750094 w 7539038"/>
                <a:gd name="connsiteY2" fmla="*/ 0 h 7762876"/>
                <a:gd name="connsiteX3" fmla="*/ 1131094 w 7539038"/>
                <a:gd name="connsiteY3" fmla="*/ 3876675 h 7762876"/>
                <a:gd name="connsiteX4" fmla="*/ 1507332 w 7539038"/>
                <a:gd name="connsiteY4" fmla="*/ 7762875 h 7762876"/>
                <a:gd name="connsiteX5" fmla="*/ 1883569 w 7539038"/>
                <a:gd name="connsiteY5" fmla="*/ 3876675 h 7762876"/>
                <a:gd name="connsiteX6" fmla="*/ 2259807 w 7539038"/>
                <a:gd name="connsiteY6" fmla="*/ 4762 h 7762876"/>
                <a:gd name="connsiteX7" fmla="*/ 2645569 w 7539038"/>
                <a:gd name="connsiteY7" fmla="*/ 3886200 h 7762876"/>
                <a:gd name="connsiteX8" fmla="*/ 3017044 w 7539038"/>
                <a:gd name="connsiteY8" fmla="*/ 7762875 h 7762876"/>
                <a:gd name="connsiteX9" fmla="*/ 3398044 w 7539038"/>
                <a:gd name="connsiteY9" fmla="*/ 3876675 h 7762876"/>
                <a:gd name="connsiteX10" fmla="*/ 3769519 w 7539038"/>
                <a:gd name="connsiteY10" fmla="*/ 4763 h 7762876"/>
                <a:gd name="connsiteX11" fmla="*/ 4150519 w 7539038"/>
                <a:gd name="connsiteY11" fmla="*/ 3886200 h 7762876"/>
                <a:gd name="connsiteX12" fmla="*/ 4526756 w 7539038"/>
                <a:gd name="connsiteY12" fmla="*/ 7762875 h 7762876"/>
                <a:gd name="connsiteX13" fmla="*/ 4902994 w 7539038"/>
                <a:gd name="connsiteY13" fmla="*/ 3886200 h 7762876"/>
                <a:gd name="connsiteX14" fmla="*/ 5276849 w 7539038"/>
                <a:gd name="connsiteY14" fmla="*/ 2382 h 7762876"/>
                <a:gd name="connsiteX15" fmla="*/ 5655469 w 7539038"/>
                <a:gd name="connsiteY15" fmla="*/ 3886200 h 7762876"/>
                <a:gd name="connsiteX16" fmla="*/ 6029325 w 7539038"/>
                <a:gd name="connsiteY16" fmla="*/ 7762875 h 7762876"/>
                <a:gd name="connsiteX17" fmla="*/ 6417469 w 7539038"/>
                <a:gd name="connsiteY17" fmla="*/ 3886200 h 7762876"/>
                <a:gd name="connsiteX18" fmla="*/ 6786563 w 7539038"/>
                <a:gd name="connsiteY18" fmla="*/ 4762 h 7762876"/>
                <a:gd name="connsiteX19" fmla="*/ 7160419 w 7539038"/>
                <a:gd name="connsiteY19" fmla="*/ 3886200 h 7762876"/>
                <a:gd name="connsiteX20" fmla="*/ 7539038 w 7539038"/>
                <a:gd name="connsiteY20" fmla="*/ 7760494 h 7762876"/>
                <a:gd name="connsiteX0" fmla="*/ 0 w 7539038"/>
                <a:gd name="connsiteY0" fmla="*/ 7760494 h 7760495"/>
                <a:gd name="connsiteX1" fmla="*/ 378619 w 7539038"/>
                <a:gd name="connsiteY1" fmla="*/ 3883819 h 7760495"/>
                <a:gd name="connsiteX2" fmla="*/ 757238 w 7539038"/>
                <a:gd name="connsiteY2" fmla="*/ 1 h 7760495"/>
                <a:gd name="connsiteX3" fmla="*/ 1131094 w 7539038"/>
                <a:gd name="connsiteY3" fmla="*/ 3874294 h 7760495"/>
                <a:gd name="connsiteX4" fmla="*/ 1507332 w 7539038"/>
                <a:gd name="connsiteY4" fmla="*/ 7760494 h 7760495"/>
                <a:gd name="connsiteX5" fmla="*/ 1883569 w 7539038"/>
                <a:gd name="connsiteY5" fmla="*/ 3874294 h 7760495"/>
                <a:gd name="connsiteX6" fmla="*/ 2259807 w 7539038"/>
                <a:gd name="connsiteY6" fmla="*/ 2381 h 7760495"/>
                <a:gd name="connsiteX7" fmla="*/ 2645569 w 7539038"/>
                <a:gd name="connsiteY7" fmla="*/ 3883819 h 7760495"/>
                <a:gd name="connsiteX8" fmla="*/ 3017044 w 7539038"/>
                <a:gd name="connsiteY8" fmla="*/ 7760494 h 7760495"/>
                <a:gd name="connsiteX9" fmla="*/ 3398044 w 7539038"/>
                <a:gd name="connsiteY9" fmla="*/ 3874294 h 7760495"/>
                <a:gd name="connsiteX10" fmla="*/ 3769519 w 7539038"/>
                <a:gd name="connsiteY10" fmla="*/ 2382 h 7760495"/>
                <a:gd name="connsiteX11" fmla="*/ 4150519 w 7539038"/>
                <a:gd name="connsiteY11" fmla="*/ 3883819 h 7760495"/>
                <a:gd name="connsiteX12" fmla="*/ 4526756 w 7539038"/>
                <a:gd name="connsiteY12" fmla="*/ 7760494 h 7760495"/>
                <a:gd name="connsiteX13" fmla="*/ 4902994 w 7539038"/>
                <a:gd name="connsiteY13" fmla="*/ 3883819 h 7760495"/>
                <a:gd name="connsiteX14" fmla="*/ 5276849 w 7539038"/>
                <a:gd name="connsiteY14" fmla="*/ 1 h 7760495"/>
                <a:gd name="connsiteX15" fmla="*/ 5655469 w 7539038"/>
                <a:gd name="connsiteY15" fmla="*/ 3883819 h 7760495"/>
                <a:gd name="connsiteX16" fmla="*/ 6029325 w 7539038"/>
                <a:gd name="connsiteY16" fmla="*/ 7760494 h 7760495"/>
                <a:gd name="connsiteX17" fmla="*/ 6417469 w 7539038"/>
                <a:gd name="connsiteY17" fmla="*/ 3883819 h 7760495"/>
                <a:gd name="connsiteX18" fmla="*/ 6786563 w 7539038"/>
                <a:gd name="connsiteY18" fmla="*/ 2381 h 7760495"/>
                <a:gd name="connsiteX19" fmla="*/ 7160419 w 7539038"/>
                <a:gd name="connsiteY19" fmla="*/ 3883819 h 7760495"/>
                <a:gd name="connsiteX20" fmla="*/ 7539038 w 7539038"/>
                <a:gd name="connsiteY20" fmla="*/ 7758113 h 7760495"/>
                <a:gd name="connsiteX0" fmla="*/ 0 w 7539038"/>
                <a:gd name="connsiteY0" fmla="*/ 7760494 h 7760495"/>
                <a:gd name="connsiteX1" fmla="*/ 378619 w 7539038"/>
                <a:gd name="connsiteY1" fmla="*/ 3883819 h 7760495"/>
                <a:gd name="connsiteX2" fmla="*/ 752476 w 7539038"/>
                <a:gd name="connsiteY2" fmla="*/ 1 h 7760495"/>
                <a:gd name="connsiteX3" fmla="*/ 1131094 w 7539038"/>
                <a:gd name="connsiteY3" fmla="*/ 3874294 h 7760495"/>
                <a:gd name="connsiteX4" fmla="*/ 1507332 w 7539038"/>
                <a:gd name="connsiteY4" fmla="*/ 7760494 h 7760495"/>
                <a:gd name="connsiteX5" fmla="*/ 1883569 w 7539038"/>
                <a:gd name="connsiteY5" fmla="*/ 3874294 h 7760495"/>
                <a:gd name="connsiteX6" fmla="*/ 2259807 w 7539038"/>
                <a:gd name="connsiteY6" fmla="*/ 2381 h 7760495"/>
                <a:gd name="connsiteX7" fmla="*/ 2645569 w 7539038"/>
                <a:gd name="connsiteY7" fmla="*/ 3883819 h 7760495"/>
                <a:gd name="connsiteX8" fmla="*/ 3017044 w 7539038"/>
                <a:gd name="connsiteY8" fmla="*/ 7760494 h 7760495"/>
                <a:gd name="connsiteX9" fmla="*/ 3398044 w 7539038"/>
                <a:gd name="connsiteY9" fmla="*/ 3874294 h 7760495"/>
                <a:gd name="connsiteX10" fmla="*/ 3769519 w 7539038"/>
                <a:gd name="connsiteY10" fmla="*/ 2382 h 7760495"/>
                <a:gd name="connsiteX11" fmla="*/ 4150519 w 7539038"/>
                <a:gd name="connsiteY11" fmla="*/ 3883819 h 7760495"/>
                <a:gd name="connsiteX12" fmla="*/ 4526756 w 7539038"/>
                <a:gd name="connsiteY12" fmla="*/ 7760494 h 7760495"/>
                <a:gd name="connsiteX13" fmla="*/ 4902994 w 7539038"/>
                <a:gd name="connsiteY13" fmla="*/ 3883819 h 7760495"/>
                <a:gd name="connsiteX14" fmla="*/ 5276849 w 7539038"/>
                <a:gd name="connsiteY14" fmla="*/ 1 h 7760495"/>
                <a:gd name="connsiteX15" fmla="*/ 5655469 w 7539038"/>
                <a:gd name="connsiteY15" fmla="*/ 3883819 h 7760495"/>
                <a:gd name="connsiteX16" fmla="*/ 6029325 w 7539038"/>
                <a:gd name="connsiteY16" fmla="*/ 7760494 h 7760495"/>
                <a:gd name="connsiteX17" fmla="*/ 6417469 w 7539038"/>
                <a:gd name="connsiteY17" fmla="*/ 3883819 h 7760495"/>
                <a:gd name="connsiteX18" fmla="*/ 6786563 w 7539038"/>
                <a:gd name="connsiteY18" fmla="*/ 2381 h 7760495"/>
                <a:gd name="connsiteX19" fmla="*/ 7160419 w 7539038"/>
                <a:gd name="connsiteY19" fmla="*/ 3883819 h 7760495"/>
                <a:gd name="connsiteX20" fmla="*/ 7539038 w 7539038"/>
                <a:gd name="connsiteY20" fmla="*/ 7758113 h 7760495"/>
                <a:gd name="connsiteX0" fmla="*/ 0 w 7539038"/>
                <a:gd name="connsiteY0" fmla="*/ 7760494 h 7760495"/>
                <a:gd name="connsiteX1" fmla="*/ 378619 w 7539038"/>
                <a:gd name="connsiteY1" fmla="*/ 3883819 h 7760495"/>
                <a:gd name="connsiteX2" fmla="*/ 752476 w 7539038"/>
                <a:gd name="connsiteY2" fmla="*/ 1 h 7760495"/>
                <a:gd name="connsiteX3" fmla="*/ 1131094 w 7539038"/>
                <a:gd name="connsiteY3" fmla="*/ 3874294 h 7760495"/>
                <a:gd name="connsiteX4" fmla="*/ 1507332 w 7539038"/>
                <a:gd name="connsiteY4" fmla="*/ 7760494 h 7760495"/>
                <a:gd name="connsiteX5" fmla="*/ 1883569 w 7539038"/>
                <a:gd name="connsiteY5" fmla="*/ 3874294 h 7760495"/>
                <a:gd name="connsiteX6" fmla="*/ 2259807 w 7539038"/>
                <a:gd name="connsiteY6" fmla="*/ 2381 h 7760495"/>
                <a:gd name="connsiteX7" fmla="*/ 2645569 w 7539038"/>
                <a:gd name="connsiteY7" fmla="*/ 3883819 h 7760495"/>
                <a:gd name="connsiteX8" fmla="*/ 3017044 w 7539038"/>
                <a:gd name="connsiteY8" fmla="*/ 7760494 h 7760495"/>
                <a:gd name="connsiteX9" fmla="*/ 3398044 w 7539038"/>
                <a:gd name="connsiteY9" fmla="*/ 3874294 h 7760495"/>
                <a:gd name="connsiteX10" fmla="*/ 3769519 w 7539038"/>
                <a:gd name="connsiteY10" fmla="*/ 2382 h 7760495"/>
                <a:gd name="connsiteX11" fmla="*/ 4150519 w 7539038"/>
                <a:gd name="connsiteY11" fmla="*/ 3883819 h 7760495"/>
                <a:gd name="connsiteX12" fmla="*/ 4526756 w 7539038"/>
                <a:gd name="connsiteY12" fmla="*/ 7760494 h 7760495"/>
                <a:gd name="connsiteX13" fmla="*/ 4902994 w 7539038"/>
                <a:gd name="connsiteY13" fmla="*/ 3883819 h 7760495"/>
                <a:gd name="connsiteX14" fmla="*/ 5276849 w 7539038"/>
                <a:gd name="connsiteY14" fmla="*/ 1 h 7760495"/>
                <a:gd name="connsiteX15" fmla="*/ 5655469 w 7539038"/>
                <a:gd name="connsiteY15" fmla="*/ 3883819 h 7760495"/>
                <a:gd name="connsiteX16" fmla="*/ 6029325 w 7539038"/>
                <a:gd name="connsiteY16" fmla="*/ 7760494 h 7760495"/>
                <a:gd name="connsiteX17" fmla="*/ 6417469 w 7539038"/>
                <a:gd name="connsiteY17" fmla="*/ 3883819 h 7760495"/>
                <a:gd name="connsiteX18" fmla="*/ 6786563 w 7539038"/>
                <a:gd name="connsiteY18" fmla="*/ 2381 h 7760495"/>
                <a:gd name="connsiteX19" fmla="*/ 7160419 w 7539038"/>
                <a:gd name="connsiteY19" fmla="*/ 3883819 h 7760495"/>
                <a:gd name="connsiteX20" fmla="*/ 7539038 w 7539038"/>
                <a:gd name="connsiteY20" fmla="*/ 7758113 h 7760495"/>
                <a:gd name="connsiteX0" fmla="*/ 0 w 7539038"/>
                <a:gd name="connsiteY0" fmla="*/ 7760494 h 7760495"/>
                <a:gd name="connsiteX1" fmla="*/ 378619 w 7539038"/>
                <a:gd name="connsiteY1" fmla="*/ 3883819 h 7760495"/>
                <a:gd name="connsiteX2" fmla="*/ 752476 w 7539038"/>
                <a:gd name="connsiteY2" fmla="*/ 1 h 7760495"/>
                <a:gd name="connsiteX3" fmla="*/ 1131094 w 7539038"/>
                <a:gd name="connsiteY3" fmla="*/ 3874294 h 7760495"/>
                <a:gd name="connsiteX4" fmla="*/ 1507332 w 7539038"/>
                <a:gd name="connsiteY4" fmla="*/ 7760494 h 7760495"/>
                <a:gd name="connsiteX5" fmla="*/ 1883569 w 7539038"/>
                <a:gd name="connsiteY5" fmla="*/ 3874294 h 7760495"/>
                <a:gd name="connsiteX6" fmla="*/ 2259807 w 7539038"/>
                <a:gd name="connsiteY6" fmla="*/ 2381 h 7760495"/>
                <a:gd name="connsiteX7" fmla="*/ 2645569 w 7539038"/>
                <a:gd name="connsiteY7" fmla="*/ 3883819 h 7760495"/>
                <a:gd name="connsiteX8" fmla="*/ 3017044 w 7539038"/>
                <a:gd name="connsiteY8" fmla="*/ 7760494 h 7760495"/>
                <a:gd name="connsiteX9" fmla="*/ 3398044 w 7539038"/>
                <a:gd name="connsiteY9" fmla="*/ 3874294 h 7760495"/>
                <a:gd name="connsiteX10" fmla="*/ 3769519 w 7539038"/>
                <a:gd name="connsiteY10" fmla="*/ 2382 h 7760495"/>
                <a:gd name="connsiteX11" fmla="*/ 4150519 w 7539038"/>
                <a:gd name="connsiteY11" fmla="*/ 3883819 h 7760495"/>
                <a:gd name="connsiteX12" fmla="*/ 4526756 w 7539038"/>
                <a:gd name="connsiteY12" fmla="*/ 7760494 h 7760495"/>
                <a:gd name="connsiteX13" fmla="*/ 4902994 w 7539038"/>
                <a:gd name="connsiteY13" fmla="*/ 3883819 h 7760495"/>
                <a:gd name="connsiteX14" fmla="*/ 5276849 w 7539038"/>
                <a:gd name="connsiteY14" fmla="*/ 1 h 7760495"/>
                <a:gd name="connsiteX15" fmla="*/ 5655469 w 7539038"/>
                <a:gd name="connsiteY15" fmla="*/ 3883819 h 7760495"/>
                <a:gd name="connsiteX16" fmla="*/ 6029325 w 7539038"/>
                <a:gd name="connsiteY16" fmla="*/ 7760494 h 7760495"/>
                <a:gd name="connsiteX17" fmla="*/ 6417469 w 7539038"/>
                <a:gd name="connsiteY17" fmla="*/ 3883819 h 7760495"/>
                <a:gd name="connsiteX18" fmla="*/ 6786563 w 7539038"/>
                <a:gd name="connsiteY18" fmla="*/ 2381 h 7760495"/>
                <a:gd name="connsiteX19" fmla="*/ 7160419 w 7539038"/>
                <a:gd name="connsiteY19" fmla="*/ 3883819 h 7760495"/>
                <a:gd name="connsiteX20" fmla="*/ 7539038 w 7539038"/>
                <a:gd name="connsiteY20" fmla="*/ 7758113 h 7760495"/>
                <a:gd name="connsiteX0" fmla="*/ 0 w 7539038"/>
                <a:gd name="connsiteY0" fmla="*/ 7760494 h 7760495"/>
                <a:gd name="connsiteX1" fmla="*/ 378619 w 7539038"/>
                <a:gd name="connsiteY1" fmla="*/ 3883819 h 7760495"/>
                <a:gd name="connsiteX2" fmla="*/ 752476 w 7539038"/>
                <a:gd name="connsiteY2" fmla="*/ 1 h 7760495"/>
                <a:gd name="connsiteX3" fmla="*/ 1131094 w 7539038"/>
                <a:gd name="connsiteY3" fmla="*/ 3874294 h 7760495"/>
                <a:gd name="connsiteX4" fmla="*/ 1507332 w 7539038"/>
                <a:gd name="connsiteY4" fmla="*/ 7760494 h 7760495"/>
                <a:gd name="connsiteX5" fmla="*/ 1883569 w 7539038"/>
                <a:gd name="connsiteY5" fmla="*/ 3874294 h 7760495"/>
                <a:gd name="connsiteX6" fmla="*/ 2259807 w 7539038"/>
                <a:gd name="connsiteY6" fmla="*/ 2381 h 7760495"/>
                <a:gd name="connsiteX7" fmla="*/ 2645569 w 7539038"/>
                <a:gd name="connsiteY7" fmla="*/ 3883819 h 7760495"/>
                <a:gd name="connsiteX8" fmla="*/ 3017044 w 7539038"/>
                <a:gd name="connsiteY8" fmla="*/ 7760494 h 7760495"/>
                <a:gd name="connsiteX9" fmla="*/ 3398044 w 7539038"/>
                <a:gd name="connsiteY9" fmla="*/ 3874294 h 7760495"/>
                <a:gd name="connsiteX10" fmla="*/ 3769519 w 7539038"/>
                <a:gd name="connsiteY10" fmla="*/ 2382 h 7760495"/>
                <a:gd name="connsiteX11" fmla="*/ 4150519 w 7539038"/>
                <a:gd name="connsiteY11" fmla="*/ 3883819 h 7760495"/>
                <a:gd name="connsiteX12" fmla="*/ 4526756 w 7539038"/>
                <a:gd name="connsiteY12" fmla="*/ 7760494 h 7760495"/>
                <a:gd name="connsiteX13" fmla="*/ 4902994 w 7539038"/>
                <a:gd name="connsiteY13" fmla="*/ 3883819 h 7760495"/>
                <a:gd name="connsiteX14" fmla="*/ 5276849 w 7539038"/>
                <a:gd name="connsiteY14" fmla="*/ 1 h 7760495"/>
                <a:gd name="connsiteX15" fmla="*/ 5655469 w 7539038"/>
                <a:gd name="connsiteY15" fmla="*/ 3883819 h 7760495"/>
                <a:gd name="connsiteX16" fmla="*/ 6029325 w 7539038"/>
                <a:gd name="connsiteY16" fmla="*/ 7760494 h 7760495"/>
                <a:gd name="connsiteX17" fmla="*/ 6417469 w 7539038"/>
                <a:gd name="connsiteY17" fmla="*/ 3883819 h 7760495"/>
                <a:gd name="connsiteX18" fmla="*/ 6786563 w 7539038"/>
                <a:gd name="connsiteY18" fmla="*/ 2381 h 7760495"/>
                <a:gd name="connsiteX19" fmla="*/ 7160419 w 7539038"/>
                <a:gd name="connsiteY19" fmla="*/ 3883819 h 7760495"/>
                <a:gd name="connsiteX20" fmla="*/ 7539038 w 7539038"/>
                <a:gd name="connsiteY20" fmla="*/ 7758113 h 7760495"/>
                <a:gd name="connsiteX0" fmla="*/ 0 w 7539038"/>
                <a:gd name="connsiteY0" fmla="*/ 7760494 h 7760495"/>
                <a:gd name="connsiteX1" fmla="*/ 378619 w 7539038"/>
                <a:gd name="connsiteY1" fmla="*/ 3883819 h 7760495"/>
                <a:gd name="connsiteX2" fmla="*/ 752476 w 7539038"/>
                <a:gd name="connsiteY2" fmla="*/ 1 h 7760495"/>
                <a:gd name="connsiteX3" fmla="*/ 1131094 w 7539038"/>
                <a:gd name="connsiteY3" fmla="*/ 3874294 h 7760495"/>
                <a:gd name="connsiteX4" fmla="*/ 1507332 w 7539038"/>
                <a:gd name="connsiteY4" fmla="*/ 7760494 h 7760495"/>
                <a:gd name="connsiteX5" fmla="*/ 1883569 w 7539038"/>
                <a:gd name="connsiteY5" fmla="*/ 3874294 h 7760495"/>
                <a:gd name="connsiteX6" fmla="*/ 2259807 w 7539038"/>
                <a:gd name="connsiteY6" fmla="*/ 2381 h 7760495"/>
                <a:gd name="connsiteX7" fmla="*/ 2645569 w 7539038"/>
                <a:gd name="connsiteY7" fmla="*/ 3883819 h 7760495"/>
                <a:gd name="connsiteX8" fmla="*/ 3017044 w 7539038"/>
                <a:gd name="connsiteY8" fmla="*/ 7760494 h 7760495"/>
                <a:gd name="connsiteX9" fmla="*/ 3398044 w 7539038"/>
                <a:gd name="connsiteY9" fmla="*/ 3874294 h 7760495"/>
                <a:gd name="connsiteX10" fmla="*/ 3769519 w 7539038"/>
                <a:gd name="connsiteY10" fmla="*/ 2382 h 7760495"/>
                <a:gd name="connsiteX11" fmla="*/ 4150519 w 7539038"/>
                <a:gd name="connsiteY11" fmla="*/ 3883819 h 7760495"/>
                <a:gd name="connsiteX12" fmla="*/ 4526756 w 7539038"/>
                <a:gd name="connsiteY12" fmla="*/ 7760494 h 7760495"/>
                <a:gd name="connsiteX13" fmla="*/ 4902994 w 7539038"/>
                <a:gd name="connsiteY13" fmla="*/ 3883819 h 7760495"/>
                <a:gd name="connsiteX14" fmla="*/ 5276849 w 7539038"/>
                <a:gd name="connsiteY14" fmla="*/ 1 h 7760495"/>
                <a:gd name="connsiteX15" fmla="*/ 5655469 w 7539038"/>
                <a:gd name="connsiteY15" fmla="*/ 3883819 h 7760495"/>
                <a:gd name="connsiteX16" fmla="*/ 6029325 w 7539038"/>
                <a:gd name="connsiteY16" fmla="*/ 7760494 h 7760495"/>
                <a:gd name="connsiteX17" fmla="*/ 6417469 w 7539038"/>
                <a:gd name="connsiteY17" fmla="*/ 3883819 h 7760495"/>
                <a:gd name="connsiteX18" fmla="*/ 6786563 w 7539038"/>
                <a:gd name="connsiteY18" fmla="*/ 2381 h 7760495"/>
                <a:gd name="connsiteX19" fmla="*/ 7160419 w 7539038"/>
                <a:gd name="connsiteY19" fmla="*/ 3883819 h 7760495"/>
                <a:gd name="connsiteX20" fmla="*/ 7539038 w 7539038"/>
                <a:gd name="connsiteY20" fmla="*/ 7758113 h 7760495"/>
                <a:gd name="connsiteX0" fmla="*/ 0 w 7539038"/>
                <a:gd name="connsiteY0" fmla="*/ 7760494 h 7760495"/>
                <a:gd name="connsiteX1" fmla="*/ 378619 w 7539038"/>
                <a:gd name="connsiteY1" fmla="*/ 3883819 h 7760495"/>
                <a:gd name="connsiteX2" fmla="*/ 752476 w 7539038"/>
                <a:gd name="connsiteY2" fmla="*/ 1 h 7760495"/>
                <a:gd name="connsiteX3" fmla="*/ 1131094 w 7539038"/>
                <a:gd name="connsiteY3" fmla="*/ 3874294 h 7760495"/>
                <a:gd name="connsiteX4" fmla="*/ 1507332 w 7539038"/>
                <a:gd name="connsiteY4" fmla="*/ 7760494 h 7760495"/>
                <a:gd name="connsiteX5" fmla="*/ 1883569 w 7539038"/>
                <a:gd name="connsiteY5" fmla="*/ 3874294 h 7760495"/>
                <a:gd name="connsiteX6" fmla="*/ 2259807 w 7539038"/>
                <a:gd name="connsiteY6" fmla="*/ 2381 h 7760495"/>
                <a:gd name="connsiteX7" fmla="*/ 2645569 w 7539038"/>
                <a:gd name="connsiteY7" fmla="*/ 3883819 h 7760495"/>
                <a:gd name="connsiteX8" fmla="*/ 3017044 w 7539038"/>
                <a:gd name="connsiteY8" fmla="*/ 7760494 h 7760495"/>
                <a:gd name="connsiteX9" fmla="*/ 3398044 w 7539038"/>
                <a:gd name="connsiteY9" fmla="*/ 3874294 h 7760495"/>
                <a:gd name="connsiteX10" fmla="*/ 3769519 w 7539038"/>
                <a:gd name="connsiteY10" fmla="*/ 2382 h 7760495"/>
                <a:gd name="connsiteX11" fmla="*/ 4150519 w 7539038"/>
                <a:gd name="connsiteY11" fmla="*/ 3883819 h 7760495"/>
                <a:gd name="connsiteX12" fmla="*/ 4526756 w 7539038"/>
                <a:gd name="connsiteY12" fmla="*/ 7760494 h 7760495"/>
                <a:gd name="connsiteX13" fmla="*/ 4902994 w 7539038"/>
                <a:gd name="connsiteY13" fmla="*/ 3883819 h 7760495"/>
                <a:gd name="connsiteX14" fmla="*/ 5276849 w 7539038"/>
                <a:gd name="connsiteY14" fmla="*/ 1 h 7760495"/>
                <a:gd name="connsiteX15" fmla="*/ 5655469 w 7539038"/>
                <a:gd name="connsiteY15" fmla="*/ 3883819 h 7760495"/>
                <a:gd name="connsiteX16" fmla="*/ 6029325 w 7539038"/>
                <a:gd name="connsiteY16" fmla="*/ 7760494 h 7760495"/>
                <a:gd name="connsiteX17" fmla="*/ 6417469 w 7539038"/>
                <a:gd name="connsiteY17" fmla="*/ 3883819 h 7760495"/>
                <a:gd name="connsiteX18" fmla="*/ 6786563 w 7539038"/>
                <a:gd name="connsiteY18" fmla="*/ 2381 h 7760495"/>
                <a:gd name="connsiteX19" fmla="*/ 7160419 w 7539038"/>
                <a:gd name="connsiteY19" fmla="*/ 3883819 h 7760495"/>
                <a:gd name="connsiteX20" fmla="*/ 7539038 w 7539038"/>
                <a:gd name="connsiteY20" fmla="*/ 7758113 h 7760495"/>
                <a:gd name="connsiteX0" fmla="*/ 0 w 7539038"/>
                <a:gd name="connsiteY0" fmla="*/ 7760494 h 7760495"/>
                <a:gd name="connsiteX1" fmla="*/ 378619 w 7539038"/>
                <a:gd name="connsiteY1" fmla="*/ 3883819 h 7760495"/>
                <a:gd name="connsiteX2" fmla="*/ 752476 w 7539038"/>
                <a:gd name="connsiteY2" fmla="*/ 1 h 7760495"/>
                <a:gd name="connsiteX3" fmla="*/ 1131094 w 7539038"/>
                <a:gd name="connsiteY3" fmla="*/ 3874294 h 7760495"/>
                <a:gd name="connsiteX4" fmla="*/ 1507332 w 7539038"/>
                <a:gd name="connsiteY4" fmla="*/ 7760494 h 7760495"/>
                <a:gd name="connsiteX5" fmla="*/ 1883569 w 7539038"/>
                <a:gd name="connsiteY5" fmla="*/ 3874294 h 7760495"/>
                <a:gd name="connsiteX6" fmla="*/ 2259807 w 7539038"/>
                <a:gd name="connsiteY6" fmla="*/ 2381 h 7760495"/>
                <a:gd name="connsiteX7" fmla="*/ 2645569 w 7539038"/>
                <a:gd name="connsiteY7" fmla="*/ 3883819 h 7760495"/>
                <a:gd name="connsiteX8" fmla="*/ 3017044 w 7539038"/>
                <a:gd name="connsiteY8" fmla="*/ 7760494 h 7760495"/>
                <a:gd name="connsiteX9" fmla="*/ 3398044 w 7539038"/>
                <a:gd name="connsiteY9" fmla="*/ 3874294 h 7760495"/>
                <a:gd name="connsiteX10" fmla="*/ 3769519 w 7539038"/>
                <a:gd name="connsiteY10" fmla="*/ 2382 h 7760495"/>
                <a:gd name="connsiteX11" fmla="*/ 4150519 w 7539038"/>
                <a:gd name="connsiteY11" fmla="*/ 3883819 h 7760495"/>
                <a:gd name="connsiteX12" fmla="*/ 4526756 w 7539038"/>
                <a:gd name="connsiteY12" fmla="*/ 7760494 h 7760495"/>
                <a:gd name="connsiteX13" fmla="*/ 4902994 w 7539038"/>
                <a:gd name="connsiteY13" fmla="*/ 3883819 h 7760495"/>
                <a:gd name="connsiteX14" fmla="*/ 5276849 w 7539038"/>
                <a:gd name="connsiteY14" fmla="*/ 1 h 7760495"/>
                <a:gd name="connsiteX15" fmla="*/ 5655469 w 7539038"/>
                <a:gd name="connsiteY15" fmla="*/ 3883819 h 7760495"/>
                <a:gd name="connsiteX16" fmla="*/ 6029325 w 7539038"/>
                <a:gd name="connsiteY16" fmla="*/ 7760494 h 7760495"/>
                <a:gd name="connsiteX17" fmla="*/ 6417469 w 7539038"/>
                <a:gd name="connsiteY17" fmla="*/ 3883819 h 7760495"/>
                <a:gd name="connsiteX18" fmla="*/ 6786563 w 7539038"/>
                <a:gd name="connsiteY18" fmla="*/ 2381 h 7760495"/>
                <a:gd name="connsiteX19" fmla="*/ 7160419 w 7539038"/>
                <a:gd name="connsiteY19" fmla="*/ 3883819 h 7760495"/>
                <a:gd name="connsiteX20" fmla="*/ 7539038 w 7539038"/>
                <a:gd name="connsiteY20" fmla="*/ 7758113 h 7760495"/>
                <a:gd name="connsiteX0" fmla="*/ 0 w 7539038"/>
                <a:gd name="connsiteY0" fmla="*/ 7760494 h 7760495"/>
                <a:gd name="connsiteX1" fmla="*/ 378619 w 7539038"/>
                <a:gd name="connsiteY1" fmla="*/ 3883819 h 7760495"/>
                <a:gd name="connsiteX2" fmla="*/ 752476 w 7539038"/>
                <a:gd name="connsiteY2" fmla="*/ 1 h 7760495"/>
                <a:gd name="connsiteX3" fmla="*/ 1131094 w 7539038"/>
                <a:gd name="connsiteY3" fmla="*/ 3874294 h 7760495"/>
                <a:gd name="connsiteX4" fmla="*/ 1507332 w 7539038"/>
                <a:gd name="connsiteY4" fmla="*/ 7760494 h 7760495"/>
                <a:gd name="connsiteX5" fmla="*/ 1883569 w 7539038"/>
                <a:gd name="connsiteY5" fmla="*/ 3874294 h 7760495"/>
                <a:gd name="connsiteX6" fmla="*/ 2259807 w 7539038"/>
                <a:gd name="connsiteY6" fmla="*/ 2381 h 7760495"/>
                <a:gd name="connsiteX7" fmla="*/ 2645569 w 7539038"/>
                <a:gd name="connsiteY7" fmla="*/ 3883819 h 7760495"/>
                <a:gd name="connsiteX8" fmla="*/ 3017044 w 7539038"/>
                <a:gd name="connsiteY8" fmla="*/ 7760494 h 7760495"/>
                <a:gd name="connsiteX9" fmla="*/ 3398044 w 7539038"/>
                <a:gd name="connsiteY9" fmla="*/ 3874294 h 7760495"/>
                <a:gd name="connsiteX10" fmla="*/ 3769519 w 7539038"/>
                <a:gd name="connsiteY10" fmla="*/ 2382 h 7760495"/>
                <a:gd name="connsiteX11" fmla="*/ 4150519 w 7539038"/>
                <a:gd name="connsiteY11" fmla="*/ 3883819 h 7760495"/>
                <a:gd name="connsiteX12" fmla="*/ 4526756 w 7539038"/>
                <a:gd name="connsiteY12" fmla="*/ 7760494 h 7760495"/>
                <a:gd name="connsiteX13" fmla="*/ 4902994 w 7539038"/>
                <a:gd name="connsiteY13" fmla="*/ 3883819 h 7760495"/>
                <a:gd name="connsiteX14" fmla="*/ 5276849 w 7539038"/>
                <a:gd name="connsiteY14" fmla="*/ 1 h 7760495"/>
                <a:gd name="connsiteX15" fmla="*/ 5655469 w 7539038"/>
                <a:gd name="connsiteY15" fmla="*/ 3883819 h 7760495"/>
                <a:gd name="connsiteX16" fmla="*/ 6029325 w 7539038"/>
                <a:gd name="connsiteY16" fmla="*/ 7760494 h 7760495"/>
                <a:gd name="connsiteX17" fmla="*/ 6417469 w 7539038"/>
                <a:gd name="connsiteY17" fmla="*/ 3883819 h 7760495"/>
                <a:gd name="connsiteX18" fmla="*/ 6786563 w 7539038"/>
                <a:gd name="connsiteY18" fmla="*/ 2381 h 7760495"/>
                <a:gd name="connsiteX19" fmla="*/ 7160419 w 7539038"/>
                <a:gd name="connsiteY19" fmla="*/ 3883819 h 7760495"/>
                <a:gd name="connsiteX20" fmla="*/ 7539038 w 7539038"/>
                <a:gd name="connsiteY20" fmla="*/ 7758113 h 7760495"/>
                <a:gd name="connsiteX0" fmla="*/ 0 w 7539038"/>
                <a:gd name="connsiteY0" fmla="*/ 7760494 h 7760495"/>
                <a:gd name="connsiteX1" fmla="*/ 378619 w 7539038"/>
                <a:gd name="connsiteY1" fmla="*/ 3883819 h 7760495"/>
                <a:gd name="connsiteX2" fmla="*/ 752476 w 7539038"/>
                <a:gd name="connsiteY2" fmla="*/ 1 h 7760495"/>
                <a:gd name="connsiteX3" fmla="*/ 1131094 w 7539038"/>
                <a:gd name="connsiteY3" fmla="*/ 3874294 h 7760495"/>
                <a:gd name="connsiteX4" fmla="*/ 1507332 w 7539038"/>
                <a:gd name="connsiteY4" fmla="*/ 7760494 h 7760495"/>
                <a:gd name="connsiteX5" fmla="*/ 1883569 w 7539038"/>
                <a:gd name="connsiteY5" fmla="*/ 3874294 h 7760495"/>
                <a:gd name="connsiteX6" fmla="*/ 2259807 w 7539038"/>
                <a:gd name="connsiteY6" fmla="*/ 2381 h 7760495"/>
                <a:gd name="connsiteX7" fmla="*/ 2645569 w 7539038"/>
                <a:gd name="connsiteY7" fmla="*/ 3883819 h 7760495"/>
                <a:gd name="connsiteX8" fmla="*/ 3017044 w 7539038"/>
                <a:gd name="connsiteY8" fmla="*/ 7760494 h 7760495"/>
                <a:gd name="connsiteX9" fmla="*/ 3398044 w 7539038"/>
                <a:gd name="connsiteY9" fmla="*/ 3874294 h 7760495"/>
                <a:gd name="connsiteX10" fmla="*/ 3769519 w 7539038"/>
                <a:gd name="connsiteY10" fmla="*/ 2382 h 7760495"/>
                <a:gd name="connsiteX11" fmla="*/ 4150519 w 7539038"/>
                <a:gd name="connsiteY11" fmla="*/ 3883819 h 7760495"/>
                <a:gd name="connsiteX12" fmla="*/ 4526756 w 7539038"/>
                <a:gd name="connsiteY12" fmla="*/ 7760494 h 7760495"/>
                <a:gd name="connsiteX13" fmla="*/ 4902994 w 7539038"/>
                <a:gd name="connsiteY13" fmla="*/ 3883819 h 7760495"/>
                <a:gd name="connsiteX14" fmla="*/ 5276849 w 7539038"/>
                <a:gd name="connsiteY14" fmla="*/ 1 h 7760495"/>
                <a:gd name="connsiteX15" fmla="*/ 5655469 w 7539038"/>
                <a:gd name="connsiteY15" fmla="*/ 3883819 h 7760495"/>
                <a:gd name="connsiteX16" fmla="*/ 6029325 w 7539038"/>
                <a:gd name="connsiteY16" fmla="*/ 7760494 h 7760495"/>
                <a:gd name="connsiteX17" fmla="*/ 6417469 w 7539038"/>
                <a:gd name="connsiteY17" fmla="*/ 3883819 h 7760495"/>
                <a:gd name="connsiteX18" fmla="*/ 6786563 w 7539038"/>
                <a:gd name="connsiteY18" fmla="*/ 2381 h 7760495"/>
                <a:gd name="connsiteX19" fmla="*/ 7160419 w 7539038"/>
                <a:gd name="connsiteY19" fmla="*/ 3883819 h 7760495"/>
                <a:gd name="connsiteX20" fmla="*/ 7539038 w 7539038"/>
                <a:gd name="connsiteY20" fmla="*/ 7758113 h 7760495"/>
                <a:gd name="connsiteX0" fmla="*/ 0 w 7539038"/>
                <a:gd name="connsiteY0" fmla="*/ 7760494 h 7760495"/>
                <a:gd name="connsiteX1" fmla="*/ 378619 w 7539038"/>
                <a:gd name="connsiteY1" fmla="*/ 3883819 h 7760495"/>
                <a:gd name="connsiteX2" fmla="*/ 752476 w 7539038"/>
                <a:gd name="connsiteY2" fmla="*/ 1 h 7760495"/>
                <a:gd name="connsiteX3" fmla="*/ 1131094 w 7539038"/>
                <a:gd name="connsiteY3" fmla="*/ 3874294 h 7760495"/>
                <a:gd name="connsiteX4" fmla="*/ 1507332 w 7539038"/>
                <a:gd name="connsiteY4" fmla="*/ 7760494 h 7760495"/>
                <a:gd name="connsiteX5" fmla="*/ 1883569 w 7539038"/>
                <a:gd name="connsiteY5" fmla="*/ 3874294 h 7760495"/>
                <a:gd name="connsiteX6" fmla="*/ 2259807 w 7539038"/>
                <a:gd name="connsiteY6" fmla="*/ 2381 h 7760495"/>
                <a:gd name="connsiteX7" fmla="*/ 2645569 w 7539038"/>
                <a:gd name="connsiteY7" fmla="*/ 3883819 h 7760495"/>
                <a:gd name="connsiteX8" fmla="*/ 3017044 w 7539038"/>
                <a:gd name="connsiteY8" fmla="*/ 7760494 h 7760495"/>
                <a:gd name="connsiteX9" fmla="*/ 3398044 w 7539038"/>
                <a:gd name="connsiteY9" fmla="*/ 3874294 h 7760495"/>
                <a:gd name="connsiteX10" fmla="*/ 3769519 w 7539038"/>
                <a:gd name="connsiteY10" fmla="*/ 2382 h 7760495"/>
                <a:gd name="connsiteX11" fmla="*/ 4150519 w 7539038"/>
                <a:gd name="connsiteY11" fmla="*/ 3883819 h 7760495"/>
                <a:gd name="connsiteX12" fmla="*/ 4526756 w 7539038"/>
                <a:gd name="connsiteY12" fmla="*/ 7760494 h 7760495"/>
                <a:gd name="connsiteX13" fmla="*/ 4902994 w 7539038"/>
                <a:gd name="connsiteY13" fmla="*/ 3883819 h 7760495"/>
                <a:gd name="connsiteX14" fmla="*/ 5276849 w 7539038"/>
                <a:gd name="connsiteY14" fmla="*/ 1 h 7760495"/>
                <a:gd name="connsiteX15" fmla="*/ 5655469 w 7539038"/>
                <a:gd name="connsiteY15" fmla="*/ 3883819 h 7760495"/>
                <a:gd name="connsiteX16" fmla="*/ 6029325 w 7539038"/>
                <a:gd name="connsiteY16" fmla="*/ 7760494 h 7760495"/>
                <a:gd name="connsiteX17" fmla="*/ 6417469 w 7539038"/>
                <a:gd name="connsiteY17" fmla="*/ 3883819 h 7760495"/>
                <a:gd name="connsiteX18" fmla="*/ 6786563 w 7539038"/>
                <a:gd name="connsiteY18" fmla="*/ 2381 h 7760495"/>
                <a:gd name="connsiteX19" fmla="*/ 7160419 w 7539038"/>
                <a:gd name="connsiteY19" fmla="*/ 3883819 h 7760495"/>
                <a:gd name="connsiteX20" fmla="*/ 7539038 w 7539038"/>
                <a:gd name="connsiteY20" fmla="*/ 7758113 h 7760495"/>
                <a:gd name="connsiteX0" fmla="*/ 0 w 7539038"/>
                <a:gd name="connsiteY0" fmla="*/ 7760494 h 7760495"/>
                <a:gd name="connsiteX1" fmla="*/ 378619 w 7539038"/>
                <a:gd name="connsiteY1" fmla="*/ 3883819 h 7760495"/>
                <a:gd name="connsiteX2" fmla="*/ 752476 w 7539038"/>
                <a:gd name="connsiteY2" fmla="*/ 1 h 7760495"/>
                <a:gd name="connsiteX3" fmla="*/ 1131094 w 7539038"/>
                <a:gd name="connsiteY3" fmla="*/ 3874294 h 7760495"/>
                <a:gd name="connsiteX4" fmla="*/ 1507332 w 7539038"/>
                <a:gd name="connsiteY4" fmla="*/ 7760494 h 7760495"/>
                <a:gd name="connsiteX5" fmla="*/ 1883569 w 7539038"/>
                <a:gd name="connsiteY5" fmla="*/ 3874294 h 7760495"/>
                <a:gd name="connsiteX6" fmla="*/ 2259807 w 7539038"/>
                <a:gd name="connsiteY6" fmla="*/ 2381 h 7760495"/>
                <a:gd name="connsiteX7" fmla="*/ 2645569 w 7539038"/>
                <a:gd name="connsiteY7" fmla="*/ 3883819 h 7760495"/>
                <a:gd name="connsiteX8" fmla="*/ 3017044 w 7539038"/>
                <a:gd name="connsiteY8" fmla="*/ 7760494 h 7760495"/>
                <a:gd name="connsiteX9" fmla="*/ 3398044 w 7539038"/>
                <a:gd name="connsiteY9" fmla="*/ 3874294 h 7760495"/>
                <a:gd name="connsiteX10" fmla="*/ 3769519 w 7539038"/>
                <a:gd name="connsiteY10" fmla="*/ 2382 h 7760495"/>
                <a:gd name="connsiteX11" fmla="*/ 4150519 w 7539038"/>
                <a:gd name="connsiteY11" fmla="*/ 3883819 h 7760495"/>
                <a:gd name="connsiteX12" fmla="*/ 4526756 w 7539038"/>
                <a:gd name="connsiteY12" fmla="*/ 7760494 h 7760495"/>
                <a:gd name="connsiteX13" fmla="*/ 4902994 w 7539038"/>
                <a:gd name="connsiteY13" fmla="*/ 3883819 h 7760495"/>
                <a:gd name="connsiteX14" fmla="*/ 5276849 w 7539038"/>
                <a:gd name="connsiteY14" fmla="*/ 1 h 7760495"/>
                <a:gd name="connsiteX15" fmla="*/ 5655469 w 7539038"/>
                <a:gd name="connsiteY15" fmla="*/ 3883819 h 7760495"/>
                <a:gd name="connsiteX16" fmla="*/ 6029325 w 7539038"/>
                <a:gd name="connsiteY16" fmla="*/ 7760494 h 7760495"/>
                <a:gd name="connsiteX17" fmla="*/ 6417469 w 7539038"/>
                <a:gd name="connsiteY17" fmla="*/ 3883819 h 7760495"/>
                <a:gd name="connsiteX18" fmla="*/ 6786563 w 7539038"/>
                <a:gd name="connsiteY18" fmla="*/ 2381 h 7760495"/>
                <a:gd name="connsiteX19" fmla="*/ 7160419 w 7539038"/>
                <a:gd name="connsiteY19" fmla="*/ 3883819 h 7760495"/>
                <a:gd name="connsiteX20" fmla="*/ 7539038 w 7539038"/>
                <a:gd name="connsiteY20" fmla="*/ 7758113 h 7760495"/>
                <a:gd name="connsiteX0" fmla="*/ 0 w 7539038"/>
                <a:gd name="connsiteY0" fmla="*/ 7760494 h 7760495"/>
                <a:gd name="connsiteX1" fmla="*/ 378619 w 7539038"/>
                <a:gd name="connsiteY1" fmla="*/ 3883819 h 7760495"/>
                <a:gd name="connsiteX2" fmla="*/ 752476 w 7539038"/>
                <a:gd name="connsiteY2" fmla="*/ 1 h 7760495"/>
                <a:gd name="connsiteX3" fmla="*/ 1131094 w 7539038"/>
                <a:gd name="connsiteY3" fmla="*/ 3874294 h 7760495"/>
                <a:gd name="connsiteX4" fmla="*/ 1507332 w 7539038"/>
                <a:gd name="connsiteY4" fmla="*/ 7760494 h 7760495"/>
                <a:gd name="connsiteX5" fmla="*/ 1883569 w 7539038"/>
                <a:gd name="connsiteY5" fmla="*/ 3874294 h 7760495"/>
                <a:gd name="connsiteX6" fmla="*/ 2259807 w 7539038"/>
                <a:gd name="connsiteY6" fmla="*/ 2381 h 7760495"/>
                <a:gd name="connsiteX7" fmla="*/ 2645569 w 7539038"/>
                <a:gd name="connsiteY7" fmla="*/ 3883819 h 7760495"/>
                <a:gd name="connsiteX8" fmla="*/ 3017044 w 7539038"/>
                <a:gd name="connsiteY8" fmla="*/ 7760494 h 7760495"/>
                <a:gd name="connsiteX9" fmla="*/ 3398044 w 7539038"/>
                <a:gd name="connsiteY9" fmla="*/ 3874294 h 7760495"/>
                <a:gd name="connsiteX10" fmla="*/ 3769519 w 7539038"/>
                <a:gd name="connsiteY10" fmla="*/ 2382 h 7760495"/>
                <a:gd name="connsiteX11" fmla="*/ 4150519 w 7539038"/>
                <a:gd name="connsiteY11" fmla="*/ 3883819 h 7760495"/>
                <a:gd name="connsiteX12" fmla="*/ 4526756 w 7539038"/>
                <a:gd name="connsiteY12" fmla="*/ 7760494 h 7760495"/>
                <a:gd name="connsiteX13" fmla="*/ 4902994 w 7539038"/>
                <a:gd name="connsiteY13" fmla="*/ 3883819 h 7760495"/>
                <a:gd name="connsiteX14" fmla="*/ 5276849 w 7539038"/>
                <a:gd name="connsiteY14" fmla="*/ 1 h 7760495"/>
                <a:gd name="connsiteX15" fmla="*/ 5655469 w 7539038"/>
                <a:gd name="connsiteY15" fmla="*/ 3883819 h 7760495"/>
                <a:gd name="connsiteX16" fmla="*/ 6029325 w 7539038"/>
                <a:gd name="connsiteY16" fmla="*/ 7760494 h 7760495"/>
                <a:gd name="connsiteX17" fmla="*/ 6417469 w 7539038"/>
                <a:gd name="connsiteY17" fmla="*/ 3883819 h 7760495"/>
                <a:gd name="connsiteX18" fmla="*/ 6786563 w 7539038"/>
                <a:gd name="connsiteY18" fmla="*/ 2381 h 7760495"/>
                <a:gd name="connsiteX19" fmla="*/ 7160419 w 7539038"/>
                <a:gd name="connsiteY19" fmla="*/ 3883819 h 7760495"/>
                <a:gd name="connsiteX20" fmla="*/ 7539038 w 7539038"/>
                <a:gd name="connsiteY20" fmla="*/ 7758113 h 7760495"/>
                <a:gd name="connsiteX0" fmla="*/ 0 w 7539038"/>
                <a:gd name="connsiteY0" fmla="*/ 7760494 h 7760495"/>
                <a:gd name="connsiteX1" fmla="*/ 378619 w 7539038"/>
                <a:gd name="connsiteY1" fmla="*/ 3883819 h 7760495"/>
                <a:gd name="connsiteX2" fmla="*/ 752476 w 7539038"/>
                <a:gd name="connsiteY2" fmla="*/ 1 h 7760495"/>
                <a:gd name="connsiteX3" fmla="*/ 1131094 w 7539038"/>
                <a:gd name="connsiteY3" fmla="*/ 3874294 h 7760495"/>
                <a:gd name="connsiteX4" fmla="*/ 1507332 w 7539038"/>
                <a:gd name="connsiteY4" fmla="*/ 7760494 h 7760495"/>
                <a:gd name="connsiteX5" fmla="*/ 1883569 w 7539038"/>
                <a:gd name="connsiteY5" fmla="*/ 3874294 h 7760495"/>
                <a:gd name="connsiteX6" fmla="*/ 2259807 w 7539038"/>
                <a:gd name="connsiteY6" fmla="*/ 2381 h 7760495"/>
                <a:gd name="connsiteX7" fmla="*/ 2645569 w 7539038"/>
                <a:gd name="connsiteY7" fmla="*/ 3883819 h 7760495"/>
                <a:gd name="connsiteX8" fmla="*/ 3017044 w 7539038"/>
                <a:gd name="connsiteY8" fmla="*/ 7760494 h 7760495"/>
                <a:gd name="connsiteX9" fmla="*/ 3398044 w 7539038"/>
                <a:gd name="connsiteY9" fmla="*/ 3874294 h 7760495"/>
                <a:gd name="connsiteX10" fmla="*/ 3769519 w 7539038"/>
                <a:gd name="connsiteY10" fmla="*/ 2382 h 7760495"/>
                <a:gd name="connsiteX11" fmla="*/ 4150519 w 7539038"/>
                <a:gd name="connsiteY11" fmla="*/ 3883819 h 7760495"/>
                <a:gd name="connsiteX12" fmla="*/ 4526756 w 7539038"/>
                <a:gd name="connsiteY12" fmla="*/ 7760494 h 7760495"/>
                <a:gd name="connsiteX13" fmla="*/ 4902994 w 7539038"/>
                <a:gd name="connsiteY13" fmla="*/ 3883819 h 7760495"/>
                <a:gd name="connsiteX14" fmla="*/ 5276849 w 7539038"/>
                <a:gd name="connsiteY14" fmla="*/ 1 h 7760495"/>
                <a:gd name="connsiteX15" fmla="*/ 5655469 w 7539038"/>
                <a:gd name="connsiteY15" fmla="*/ 3883819 h 7760495"/>
                <a:gd name="connsiteX16" fmla="*/ 6029325 w 7539038"/>
                <a:gd name="connsiteY16" fmla="*/ 7760494 h 7760495"/>
                <a:gd name="connsiteX17" fmla="*/ 6417469 w 7539038"/>
                <a:gd name="connsiteY17" fmla="*/ 3883819 h 7760495"/>
                <a:gd name="connsiteX18" fmla="*/ 6786563 w 7539038"/>
                <a:gd name="connsiteY18" fmla="*/ 2381 h 7760495"/>
                <a:gd name="connsiteX19" fmla="*/ 7160419 w 7539038"/>
                <a:gd name="connsiteY19" fmla="*/ 3883819 h 7760495"/>
                <a:gd name="connsiteX20" fmla="*/ 7539038 w 7539038"/>
                <a:gd name="connsiteY20" fmla="*/ 7758113 h 7760495"/>
                <a:gd name="connsiteX0" fmla="*/ 0 w 7539038"/>
                <a:gd name="connsiteY0" fmla="*/ 7760494 h 7760495"/>
                <a:gd name="connsiteX1" fmla="*/ 378619 w 7539038"/>
                <a:gd name="connsiteY1" fmla="*/ 3883819 h 7760495"/>
                <a:gd name="connsiteX2" fmla="*/ 752476 w 7539038"/>
                <a:gd name="connsiteY2" fmla="*/ 1 h 7760495"/>
                <a:gd name="connsiteX3" fmla="*/ 1131094 w 7539038"/>
                <a:gd name="connsiteY3" fmla="*/ 3874294 h 7760495"/>
                <a:gd name="connsiteX4" fmla="*/ 1507332 w 7539038"/>
                <a:gd name="connsiteY4" fmla="*/ 7760494 h 7760495"/>
                <a:gd name="connsiteX5" fmla="*/ 1883569 w 7539038"/>
                <a:gd name="connsiteY5" fmla="*/ 3874294 h 7760495"/>
                <a:gd name="connsiteX6" fmla="*/ 2259807 w 7539038"/>
                <a:gd name="connsiteY6" fmla="*/ 2381 h 7760495"/>
                <a:gd name="connsiteX7" fmla="*/ 2645569 w 7539038"/>
                <a:gd name="connsiteY7" fmla="*/ 3883819 h 7760495"/>
                <a:gd name="connsiteX8" fmla="*/ 3017044 w 7539038"/>
                <a:gd name="connsiteY8" fmla="*/ 7760494 h 7760495"/>
                <a:gd name="connsiteX9" fmla="*/ 3398044 w 7539038"/>
                <a:gd name="connsiteY9" fmla="*/ 3874294 h 7760495"/>
                <a:gd name="connsiteX10" fmla="*/ 3769519 w 7539038"/>
                <a:gd name="connsiteY10" fmla="*/ 2382 h 7760495"/>
                <a:gd name="connsiteX11" fmla="*/ 4150519 w 7539038"/>
                <a:gd name="connsiteY11" fmla="*/ 3883819 h 7760495"/>
                <a:gd name="connsiteX12" fmla="*/ 4526756 w 7539038"/>
                <a:gd name="connsiteY12" fmla="*/ 7760494 h 7760495"/>
                <a:gd name="connsiteX13" fmla="*/ 4902994 w 7539038"/>
                <a:gd name="connsiteY13" fmla="*/ 3883819 h 7760495"/>
                <a:gd name="connsiteX14" fmla="*/ 5276849 w 7539038"/>
                <a:gd name="connsiteY14" fmla="*/ 1 h 7760495"/>
                <a:gd name="connsiteX15" fmla="*/ 5655469 w 7539038"/>
                <a:gd name="connsiteY15" fmla="*/ 3883819 h 7760495"/>
                <a:gd name="connsiteX16" fmla="*/ 6029325 w 7539038"/>
                <a:gd name="connsiteY16" fmla="*/ 7760494 h 7760495"/>
                <a:gd name="connsiteX17" fmla="*/ 6417469 w 7539038"/>
                <a:gd name="connsiteY17" fmla="*/ 3883819 h 7760495"/>
                <a:gd name="connsiteX18" fmla="*/ 6786563 w 7539038"/>
                <a:gd name="connsiteY18" fmla="*/ 2381 h 7760495"/>
                <a:gd name="connsiteX19" fmla="*/ 7160419 w 7539038"/>
                <a:gd name="connsiteY19" fmla="*/ 3883819 h 7760495"/>
                <a:gd name="connsiteX20" fmla="*/ 7539038 w 7539038"/>
                <a:gd name="connsiteY20" fmla="*/ 7758113 h 77604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7539038" h="7760495">
                  <a:moveTo>
                    <a:pt x="0" y="7760494"/>
                  </a:moveTo>
                  <a:cubicBezTo>
                    <a:pt x="190500" y="7758906"/>
                    <a:pt x="377031" y="3874231"/>
                    <a:pt x="378619" y="3883819"/>
                  </a:cubicBezTo>
                  <a:cubicBezTo>
                    <a:pt x="380207" y="3893407"/>
                    <a:pt x="562770" y="-793"/>
                    <a:pt x="752476" y="1"/>
                  </a:cubicBezTo>
                  <a:cubicBezTo>
                    <a:pt x="942182" y="795"/>
                    <a:pt x="1119468" y="3745568"/>
                    <a:pt x="1131094" y="3874294"/>
                  </a:cubicBezTo>
                  <a:cubicBezTo>
                    <a:pt x="1136420" y="3933265"/>
                    <a:pt x="1317626" y="7758112"/>
                    <a:pt x="1507332" y="7760494"/>
                  </a:cubicBezTo>
                  <a:cubicBezTo>
                    <a:pt x="1697038" y="7762876"/>
                    <a:pt x="1875632" y="3967176"/>
                    <a:pt x="1883569" y="3874294"/>
                  </a:cubicBezTo>
                  <a:cubicBezTo>
                    <a:pt x="1891506" y="3781412"/>
                    <a:pt x="2068513" y="3175"/>
                    <a:pt x="2259807" y="2381"/>
                  </a:cubicBezTo>
                  <a:cubicBezTo>
                    <a:pt x="2451101" y="1587"/>
                    <a:pt x="2640013" y="3825221"/>
                    <a:pt x="2645569" y="3883819"/>
                  </a:cubicBezTo>
                  <a:cubicBezTo>
                    <a:pt x="2651125" y="3942417"/>
                    <a:pt x="2827338" y="7762081"/>
                    <a:pt x="3017044" y="7760494"/>
                  </a:cubicBezTo>
                  <a:cubicBezTo>
                    <a:pt x="3206750" y="7758907"/>
                    <a:pt x="3390107" y="3967176"/>
                    <a:pt x="3398044" y="3874294"/>
                  </a:cubicBezTo>
                  <a:cubicBezTo>
                    <a:pt x="3405981" y="3781412"/>
                    <a:pt x="3575050" y="795"/>
                    <a:pt x="3769519" y="2382"/>
                  </a:cubicBezTo>
                  <a:cubicBezTo>
                    <a:pt x="3963988" y="3969"/>
                    <a:pt x="4141788" y="3722352"/>
                    <a:pt x="4150519" y="3883819"/>
                  </a:cubicBezTo>
                  <a:cubicBezTo>
                    <a:pt x="4159250" y="4045286"/>
                    <a:pt x="4337844" y="7760494"/>
                    <a:pt x="4526756" y="7760494"/>
                  </a:cubicBezTo>
                  <a:cubicBezTo>
                    <a:pt x="4715668" y="7760494"/>
                    <a:pt x="4893360" y="4083161"/>
                    <a:pt x="4902994" y="3883819"/>
                  </a:cubicBezTo>
                  <a:cubicBezTo>
                    <a:pt x="4910825" y="3721794"/>
                    <a:pt x="5087143" y="1"/>
                    <a:pt x="5276849" y="1"/>
                  </a:cubicBezTo>
                  <a:cubicBezTo>
                    <a:pt x="5466555" y="1"/>
                    <a:pt x="5647531" y="3790543"/>
                    <a:pt x="5655469" y="3883819"/>
                  </a:cubicBezTo>
                  <a:cubicBezTo>
                    <a:pt x="5663407" y="3977095"/>
                    <a:pt x="5842794" y="7760494"/>
                    <a:pt x="6029325" y="7760494"/>
                  </a:cubicBezTo>
                  <a:cubicBezTo>
                    <a:pt x="6215856" y="7760494"/>
                    <a:pt x="6411913" y="3976700"/>
                    <a:pt x="6417469" y="3883819"/>
                  </a:cubicBezTo>
                  <a:cubicBezTo>
                    <a:pt x="6423025" y="3790938"/>
                    <a:pt x="6593682" y="0"/>
                    <a:pt x="6786563" y="2381"/>
                  </a:cubicBezTo>
                  <a:cubicBezTo>
                    <a:pt x="6979444" y="4762"/>
                    <a:pt x="7152482" y="3757041"/>
                    <a:pt x="7160419" y="3883819"/>
                  </a:cubicBezTo>
                  <a:cubicBezTo>
                    <a:pt x="7168356" y="4010597"/>
                    <a:pt x="7336632" y="7761288"/>
                    <a:pt x="7539038" y="7758113"/>
                  </a:cubicBezTo>
                </a:path>
              </a:pathLst>
            </a:cu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44" name="Table 43">
            <a:extLst>
              <a:ext uri="{FF2B5EF4-FFF2-40B4-BE49-F238E27FC236}">
                <a16:creationId xmlns:a16="http://schemas.microsoft.com/office/drawing/2014/main" id="{B036EDB1-17B0-47B9-858D-4FF0725BBF8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4594186"/>
              </p:ext>
            </p:extLst>
          </p:nvPr>
        </p:nvGraphicFramePr>
        <p:xfrm>
          <a:off x="314325" y="2501899"/>
          <a:ext cx="9429750" cy="97155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14325">
                  <a:extLst>
                    <a:ext uri="{9D8B030D-6E8A-4147-A177-3AD203B41FA5}">
                      <a16:colId xmlns:a16="http://schemas.microsoft.com/office/drawing/2014/main" val="3502653018"/>
                    </a:ext>
                  </a:extLst>
                </a:gridCol>
                <a:gridCol w="314325">
                  <a:extLst>
                    <a:ext uri="{9D8B030D-6E8A-4147-A177-3AD203B41FA5}">
                      <a16:colId xmlns:a16="http://schemas.microsoft.com/office/drawing/2014/main" val="90100051"/>
                    </a:ext>
                  </a:extLst>
                </a:gridCol>
                <a:gridCol w="314325">
                  <a:extLst>
                    <a:ext uri="{9D8B030D-6E8A-4147-A177-3AD203B41FA5}">
                      <a16:colId xmlns:a16="http://schemas.microsoft.com/office/drawing/2014/main" val="1438414595"/>
                    </a:ext>
                  </a:extLst>
                </a:gridCol>
                <a:gridCol w="314325">
                  <a:extLst>
                    <a:ext uri="{9D8B030D-6E8A-4147-A177-3AD203B41FA5}">
                      <a16:colId xmlns:a16="http://schemas.microsoft.com/office/drawing/2014/main" val="870183745"/>
                    </a:ext>
                  </a:extLst>
                </a:gridCol>
                <a:gridCol w="314325">
                  <a:extLst>
                    <a:ext uri="{9D8B030D-6E8A-4147-A177-3AD203B41FA5}">
                      <a16:colId xmlns:a16="http://schemas.microsoft.com/office/drawing/2014/main" val="198679747"/>
                    </a:ext>
                  </a:extLst>
                </a:gridCol>
                <a:gridCol w="314325">
                  <a:extLst>
                    <a:ext uri="{9D8B030D-6E8A-4147-A177-3AD203B41FA5}">
                      <a16:colId xmlns:a16="http://schemas.microsoft.com/office/drawing/2014/main" val="3938122052"/>
                    </a:ext>
                  </a:extLst>
                </a:gridCol>
                <a:gridCol w="314325">
                  <a:extLst>
                    <a:ext uri="{9D8B030D-6E8A-4147-A177-3AD203B41FA5}">
                      <a16:colId xmlns:a16="http://schemas.microsoft.com/office/drawing/2014/main" val="2188539323"/>
                    </a:ext>
                  </a:extLst>
                </a:gridCol>
                <a:gridCol w="314325">
                  <a:extLst>
                    <a:ext uri="{9D8B030D-6E8A-4147-A177-3AD203B41FA5}">
                      <a16:colId xmlns:a16="http://schemas.microsoft.com/office/drawing/2014/main" val="845838213"/>
                    </a:ext>
                  </a:extLst>
                </a:gridCol>
                <a:gridCol w="314325">
                  <a:extLst>
                    <a:ext uri="{9D8B030D-6E8A-4147-A177-3AD203B41FA5}">
                      <a16:colId xmlns:a16="http://schemas.microsoft.com/office/drawing/2014/main" val="1745021468"/>
                    </a:ext>
                  </a:extLst>
                </a:gridCol>
                <a:gridCol w="314325">
                  <a:extLst>
                    <a:ext uri="{9D8B030D-6E8A-4147-A177-3AD203B41FA5}">
                      <a16:colId xmlns:a16="http://schemas.microsoft.com/office/drawing/2014/main" val="476712896"/>
                    </a:ext>
                  </a:extLst>
                </a:gridCol>
                <a:gridCol w="314325">
                  <a:extLst>
                    <a:ext uri="{9D8B030D-6E8A-4147-A177-3AD203B41FA5}">
                      <a16:colId xmlns:a16="http://schemas.microsoft.com/office/drawing/2014/main" val="2904834172"/>
                    </a:ext>
                  </a:extLst>
                </a:gridCol>
                <a:gridCol w="314325">
                  <a:extLst>
                    <a:ext uri="{9D8B030D-6E8A-4147-A177-3AD203B41FA5}">
                      <a16:colId xmlns:a16="http://schemas.microsoft.com/office/drawing/2014/main" val="2482996956"/>
                    </a:ext>
                  </a:extLst>
                </a:gridCol>
                <a:gridCol w="314325">
                  <a:extLst>
                    <a:ext uri="{9D8B030D-6E8A-4147-A177-3AD203B41FA5}">
                      <a16:colId xmlns:a16="http://schemas.microsoft.com/office/drawing/2014/main" val="1717898706"/>
                    </a:ext>
                  </a:extLst>
                </a:gridCol>
                <a:gridCol w="314325">
                  <a:extLst>
                    <a:ext uri="{9D8B030D-6E8A-4147-A177-3AD203B41FA5}">
                      <a16:colId xmlns:a16="http://schemas.microsoft.com/office/drawing/2014/main" val="310168753"/>
                    </a:ext>
                  </a:extLst>
                </a:gridCol>
                <a:gridCol w="314325">
                  <a:extLst>
                    <a:ext uri="{9D8B030D-6E8A-4147-A177-3AD203B41FA5}">
                      <a16:colId xmlns:a16="http://schemas.microsoft.com/office/drawing/2014/main" val="1057784842"/>
                    </a:ext>
                  </a:extLst>
                </a:gridCol>
                <a:gridCol w="314325">
                  <a:extLst>
                    <a:ext uri="{9D8B030D-6E8A-4147-A177-3AD203B41FA5}">
                      <a16:colId xmlns:a16="http://schemas.microsoft.com/office/drawing/2014/main" val="3343386907"/>
                    </a:ext>
                  </a:extLst>
                </a:gridCol>
                <a:gridCol w="314325">
                  <a:extLst>
                    <a:ext uri="{9D8B030D-6E8A-4147-A177-3AD203B41FA5}">
                      <a16:colId xmlns:a16="http://schemas.microsoft.com/office/drawing/2014/main" val="837717227"/>
                    </a:ext>
                  </a:extLst>
                </a:gridCol>
                <a:gridCol w="314325">
                  <a:extLst>
                    <a:ext uri="{9D8B030D-6E8A-4147-A177-3AD203B41FA5}">
                      <a16:colId xmlns:a16="http://schemas.microsoft.com/office/drawing/2014/main" val="2637464530"/>
                    </a:ext>
                  </a:extLst>
                </a:gridCol>
                <a:gridCol w="314325">
                  <a:extLst>
                    <a:ext uri="{9D8B030D-6E8A-4147-A177-3AD203B41FA5}">
                      <a16:colId xmlns:a16="http://schemas.microsoft.com/office/drawing/2014/main" val="371532178"/>
                    </a:ext>
                  </a:extLst>
                </a:gridCol>
                <a:gridCol w="314325">
                  <a:extLst>
                    <a:ext uri="{9D8B030D-6E8A-4147-A177-3AD203B41FA5}">
                      <a16:colId xmlns:a16="http://schemas.microsoft.com/office/drawing/2014/main" val="2691074815"/>
                    </a:ext>
                  </a:extLst>
                </a:gridCol>
                <a:gridCol w="314325">
                  <a:extLst>
                    <a:ext uri="{9D8B030D-6E8A-4147-A177-3AD203B41FA5}">
                      <a16:colId xmlns:a16="http://schemas.microsoft.com/office/drawing/2014/main" val="649643574"/>
                    </a:ext>
                  </a:extLst>
                </a:gridCol>
                <a:gridCol w="314325">
                  <a:extLst>
                    <a:ext uri="{9D8B030D-6E8A-4147-A177-3AD203B41FA5}">
                      <a16:colId xmlns:a16="http://schemas.microsoft.com/office/drawing/2014/main" val="109219811"/>
                    </a:ext>
                  </a:extLst>
                </a:gridCol>
                <a:gridCol w="314325">
                  <a:extLst>
                    <a:ext uri="{9D8B030D-6E8A-4147-A177-3AD203B41FA5}">
                      <a16:colId xmlns:a16="http://schemas.microsoft.com/office/drawing/2014/main" val="1914501976"/>
                    </a:ext>
                  </a:extLst>
                </a:gridCol>
                <a:gridCol w="314325">
                  <a:extLst>
                    <a:ext uri="{9D8B030D-6E8A-4147-A177-3AD203B41FA5}">
                      <a16:colId xmlns:a16="http://schemas.microsoft.com/office/drawing/2014/main" val="565268641"/>
                    </a:ext>
                  </a:extLst>
                </a:gridCol>
                <a:gridCol w="314325">
                  <a:extLst>
                    <a:ext uri="{9D8B030D-6E8A-4147-A177-3AD203B41FA5}">
                      <a16:colId xmlns:a16="http://schemas.microsoft.com/office/drawing/2014/main" val="1650865603"/>
                    </a:ext>
                  </a:extLst>
                </a:gridCol>
                <a:gridCol w="314325">
                  <a:extLst>
                    <a:ext uri="{9D8B030D-6E8A-4147-A177-3AD203B41FA5}">
                      <a16:colId xmlns:a16="http://schemas.microsoft.com/office/drawing/2014/main" val="1831002704"/>
                    </a:ext>
                  </a:extLst>
                </a:gridCol>
                <a:gridCol w="314325">
                  <a:extLst>
                    <a:ext uri="{9D8B030D-6E8A-4147-A177-3AD203B41FA5}">
                      <a16:colId xmlns:a16="http://schemas.microsoft.com/office/drawing/2014/main" val="2652569260"/>
                    </a:ext>
                  </a:extLst>
                </a:gridCol>
                <a:gridCol w="314325">
                  <a:extLst>
                    <a:ext uri="{9D8B030D-6E8A-4147-A177-3AD203B41FA5}">
                      <a16:colId xmlns:a16="http://schemas.microsoft.com/office/drawing/2014/main" val="1235025842"/>
                    </a:ext>
                  </a:extLst>
                </a:gridCol>
                <a:gridCol w="314325">
                  <a:extLst>
                    <a:ext uri="{9D8B030D-6E8A-4147-A177-3AD203B41FA5}">
                      <a16:colId xmlns:a16="http://schemas.microsoft.com/office/drawing/2014/main" val="3046517509"/>
                    </a:ext>
                  </a:extLst>
                </a:gridCol>
                <a:gridCol w="314325">
                  <a:extLst>
                    <a:ext uri="{9D8B030D-6E8A-4147-A177-3AD203B41FA5}">
                      <a16:colId xmlns:a16="http://schemas.microsoft.com/office/drawing/2014/main" val="2778240287"/>
                    </a:ext>
                  </a:extLst>
                </a:gridCol>
              </a:tblGrid>
              <a:tr h="485776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874996362"/>
                  </a:ext>
                </a:extLst>
              </a:tr>
              <a:tr h="485776"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577058218"/>
                  </a:ext>
                </a:extLst>
              </a:tr>
            </a:tbl>
          </a:graphicData>
        </a:graphic>
      </p:graphicFrame>
      <p:grpSp>
        <p:nvGrpSpPr>
          <p:cNvPr id="45" name="Group 44">
            <a:extLst>
              <a:ext uri="{FF2B5EF4-FFF2-40B4-BE49-F238E27FC236}">
                <a16:creationId xmlns:a16="http://schemas.microsoft.com/office/drawing/2014/main" id="{EFFD009F-8ADD-4A8C-B791-6664F3AA0C19}"/>
              </a:ext>
            </a:extLst>
          </p:cNvPr>
          <p:cNvGrpSpPr/>
          <p:nvPr/>
        </p:nvGrpSpPr>
        <p:grpSpPr>
          <a:xfrm>
            <a:off x="314325" y="2644774"/>
            <a:ext cx="9429750" cy="685800"/>
            <a:chOff x="116323" y="3102520"/>
            <a:chExt cx="3730767" cy="718573"/>
          </a:xfrm>
        </p:grpSpPr>
        <p:grpSp>
          <p:nvGrpSpPr>
            <p:cNvPr id="46" name="Group 45">
              <a:extLst>
                <a:ext uri="{FF2B5EF4-FFF2-40B4-BE49-F238E27FC236}">
                  <a16:creationId xmlns:a16="http://schemas.microsoft.com/office/drawing/2014/main" id="{14EA131B-23FB-4FCA-8F13-41ADD48A5837}"/>
                </a:ext>
              </a:extLst>
            </p:cNvPr>
            <p:cNvGrpSpPr/>
            <p:nvPr/>
          </p:nvGrpSpPr>
          <p:grpSpPr>
            <a:xfrm>
              <a:off x="116323" y="3102520"/>
              <a:ext cx="2487177" cy="718573"/>
              <a:chOff x="116323" y="3102520"/>
              <a:chExt cx="7539754" cy="718573"/>
            </a:xfrm>
          </p:grpSpPr>
          <p:sp>
            <p:nvSpPr>
              <p:cNvPr id="48" name="Freeform: Shape 47">
                <a:extLst>
                  <a:ext uri="{FF2B5EF4-FFF2-40B4-BE49-F238E27FC236}">
                    <a16:creationId xmlns:a16="http://schemas.microsoft.com/office/drawing/2014/main" id="{2FC5F60E-114D-4EBB-BB1B-50A318A0B232}"/>
                  </a:ext>
                </a:extLst>
              </p:cNvPr>
              <p:cNvSpPr/>
              <p:nvPr/>
            </p:nvSpPr>
            <p:spPr>
              <a:xfrm>
                <a:off x="116323" y="3102520"/>
                <a:ext cx="3769877" cy="718573"/>
              </a:xfrm>
              <a:custGeom>
                <a:avLst/>
                <a:gdLst>
                  <a:gd name="connsiteX0" fmla="*/ 0 w 7562850"/>
                  <a:gd name="connsiteY0" fmla="*/ 7762875 h 7762875"/>
                  <a:gd name="connsiteX1" fmla="*/ 390525 w 7562850"/>
                  <a:gd name="connsiteY1" fmla="*/ 3886200 h 7762875"/>
                  <a:gd name="connsiteX2" fmla="*/ 762000 w 7562850"/>
                  <a:gd name="connsiteY2" fmla="*/ 0 h 7762875"/>
                  <a:gd name="connsiteX3" fmla="*/ 1143000 w 7562850"/>
                  <a:gd name="connsiteY3" fmla="*/ 3876675 h 7762875"/>
                  <a:gd name="connsiteX4" fmla="*/ 1524000 w 7562850"/>
                  <a:gd name="connsiteY4" fmla="*/ 7753350 h 7762875"/>
                  <a:gd name="connsiteX5" fmla="*/ 1895475 w 7562850"/>
                  <a:gd name="connsiteY5" fmla="*/ 3876675 h 7762875"/>
                  <a:gd name="connsiteX6" fmla="*/ 2276475 w 7562850"/>
                  <a:gd name="connsiteY6" fmla="*/ 0 h 7762875"/>
                  <a:gd name="connsiteX7" fmla="*/ 2657475 w 7562850"/>
                  <a:gd name="connsiteY7" fmla="*/ 3886200 h 7762875"/>
                  <a:gd name="connsiteX8" fmla="*/ 3028950 w 7562850"/>
                  <a:gd name="connsiteY8" fmla="*/ 7762875 h 7762875"/>
                  <a:gd name="connsiteX9" fmla="*/ 3409950 w 7562850"/>
                  <a:gd name="connsiteY9" fmla="*/ 3876675 h 7762875"/>
                  <a:gd name="connsiteX10" fmla="*/ 3781425 w 7562850"/>
                  <a:gd name="connsiteY10" fmla="*/ 9525 h 7762875"/>
                  <a:gd name="connsiteX11" fmla="*/ 4162425 w 7562850"/>
                  <a:gd name="connsiteY11" fmla="*/ 3886200 h 7762875"/>
                  <a:gd name="connsiteX12" fmla="*/ 4533900 w 7562850"/>
                  <a:gd name="connsiteY12" fmla="*/ 7762875 h 7762875"/>
                  <a:gd name="connsiteX13" fmla="*/ 4914900 w 7562850"/>
                  <a:gd name="connsiteY13" fmla="*/ 3886200 h 7762875"/>
                  <a:gd name="connsiteX14" fmla="*/ 5295900 w 7562850"/>
                  <a:gd name="connsiteY14" fmla="*/ 9525 h 7762875"/>
                  <a:gd name="connsiteX15" fmla="*/ 5667375 w 7562850"/>
                  <a:gd name="connsiteY15" fmla="*/ 3886200 h 7762875"/>
                  <a:gd name="connsiteX16" fmla="*/ 6048375 w 7562850"/>
                  <a:gd name="connsiteY16" fmla="*/ 7762875 h 7762875"/>
                  <a:gd name="connsiteX17" fmla="*/ 6429375 w 7562850"/>
                  <a:gd name="connsiteY17" fmla="*/ 3886200 h 7762875"/>
                  <a:gd name="connsiteX18" fmla="*/ 6810375 w 7562850"/>
                  <a:gd name="connsiteY18" fmla="*/ 0 h 7762875"/>
                  <a:gd name="connsiteX19" fmla="*/ 7172325 w 7562850"/>
                  <a:gd name="connsiteY19" fmla="*/ 3886200 h 7762875"/>
                  <a:gd name="connsiteX20" fmla="*/ 7562850 w 7562850"/>
                  <a:gd name="connsiteY20" fmla="*/ 7762875 h 7762875"/>
                  <a:gd name="connsiteX0" fmla="*/ 0 w 7562850"/>
                  <a:gd name="connsiteY0" fmla="*/ 7762875 h 7762875"/>
                  <a:gd name="connsiteX1" fmla="*/ 390525 w 7562850"/>
                  <a:gd name="connsiteY1" fmla="*/ 3886200 h 7762875"/>
                  <a:gd name="connsiteX2" fmla="*/ 762000 w 7562850"/>
                  <a:gd name="connsiteY2" fmla="*/ 0 h 7762875"/>
                  <a:gd name="connsiteX3" fmla="*/ 1143000 w 7562850"/>
                  <a:gd name="connsiteY3" fmla="*/ 3876675 h 7762875"/>
                  <a:gd name="connsiteX4" fmla="*/ 1519238 w 7562850"/>
                  <a:gd name="connsiteY4" fmla="*/ 7762875 h 7762875"/>
                  <a:gd name="connsiteX5" fmla="*/ 1895475 w 7562850"/>
                  <a:gd name="connsiteY5" fmla="*/ 3876675 h 7762875"/>
                  <a:gd name="connsiteX6" fmla="*/ 2276475 w 7562850"/>
                  <a:gd name="connsiteY6" fmla="*/ 0 h 7762875"/>
                  <a:gd name="connsiteX7" fmla="*/ 2657475 w 7562850"/>
                  <a:gd name="connsiteY7" fmla="*/ 3886200 h 7762875"/>
                  <a:gd name="connsiteX8" fmla="*/ 3028950 w 7562850"/>
                  <a:gd name="connsiteY8" fmla="*/ 7762875 h 7762875"/>
                  <a:gd name="connsiteX9" fmla="*/ 3409950 w 7562850"/>
                  <a:gd name="connsiteY9" fmla="*/ 3876675 h 7762875"/>
                  <a:gd name="connsiteX10" fmla="*/ 3781425 w 7562850"/>
                  <a:gd name="connsiteY10" fmla="*/ 9525 h 7762875"/>
                  <a:gd name="connsiteX11" fmla="*/ 4162425 w 7562850"/>
                  <a:gd name="connsiteY11" fmla="*/ 3886200 h 7762875"/>
                  <a:gd name="connsiteX12" fmla="*/ 4533900 w 7562850"/>
                  <a:gd name="connsiteY12" fmla="*/ 7762875 h 7762875"/>
                  <a:gd name="connsiteX13" fmla="*/ 4914900 w 7562850"/>
                  <a:gd name="connsiteY13" fmla="*/ 3886200 h 7762875"/>
                  <a:gd name="connsiteX14" fmla="*/ 5295900 w 7562850"/>
                  <a:gd name="connsiteY14" fmla="*/ 9525 h 7762875"/>
                  <a:gd name="connsiteX15" fmla="*/ 5667375 w 7562850"/>
                  <a:gd name="connsiteY15" fmla="*/ 3886200 h 7762875"/>
                  <a:gd name="connsiteX16" fmla="*/ 6048375 w 7562850"/>
                  <a:gd name="connsiteY16" fmla="*/ 7762875 h 7762875"/>
                  <a:gd name="connsiteX17" fmla="*/ 6429375 w 7562850"/>
                  <a:gd name="connsiteY17" fmla="*/ 3886200 h 7762875"/>
                  <a:gd name="connsiteX18" fmla="*/ 6810375 w 7562850"/>
                  <a:gd name="connsiteY18" fmla="*/ 0 h 7762875"/>
                  <a:gd name="connsiteX19" fmla="*/ 7172325 w 7562850"/>
                  <a:gd name="connsiteY19" fmla="*/ 3886200 h 7762875"/>
                  <a:gd name="connsiteX20" fmla="*/ 7562850 w 7562850"/>
                  <a:gd name="connsiteY20" fmla="*/ 7762875 h 7762875"/>
                  <a:gd name="connsiteX0" fmla="*/ 0 w 7562850"/>
                  <a:gd name="connsiteY0" fmla="*/ 7762875 h 7762875"/>
                  <a:gd name="connsiteX1" fmla="*/ 390525 w 7562850"/>
                  <a:gd name="connsiteY1" fmla="*/ 3886200 h 7762875"/>
                  <a:gd name="connsiteX2" fmla="*/ 762000 w 7562850"/>
                  <a:gd name="connsiteY2" fmla="*/ 0 h 7762875"/>
                  <a:gd name="connsiteX3" fmla="*/ 1143000 w 7562850"/>
                  <a:gd name="connsiteY3" fmla="*/ 3876675 h 7762875"/>
                  <a:gd name="connsiteX4" fmla="*/ 1519238 w 7562850"/>
                  <a:gd name="connsiteY4" fmla="*/ 7762875 h 7762875"/>
                  <a:gd name="connsiteX5" fmla="*/ 1895475 w 7562850"/>
                  <a:gd name="connsiteY5" fmla="*/ 3876675 h 7762875"/>
                  <a:gd name="connsiteX6" fmla="*/ 2276475 w 7562850"/>
                  <a:gd name="connsiteY6" fmla="*/ 0 h 7762875"/>
                  <a:gd name="connsiteX7" fmla="*/ 2657475 w 7562850"/>
                  <a:gd name="connsiteY7" fmla="*/ 3886200 h 7762875"/>
                  <a:gd name="connsiteX8" fmla="*/ 3028950 w 7562850"/>
                  <a:gd name="connsiteY8" fmla="*/ 7762875 h 7762875"/>
                  <a:gd name="connsiteX9" fmla="*/ 3409950 w 7562850"/>
                  <a:gd name="connsiteY9" fmla="*/ 3876675 h 7762875"/>
                  <a:gd name="connsiteX10" fmla="*/ 3781425 w 7562850"/>
                  <a:gd name="connsiteY10" fmla="*/ 9525 h 7762875"/>
                  <a:gd name="connsiteX11" fmla="*/ 4162425 w 7562850"/>
                  <a:gd name="connsiteY11" fmla="*/ 3886200 h 7762875"/>
                  <a:gd name="connsiteX12" fmla="*/ 4538662 w 7562850"/>
                  <a:gd name="connsiteY12" fmla="*/ 7762875 h 7762875"/>
                  <a:gd name="connsiteX13" fmla="*/ 4914900 w 7562850"/>
                  <a:gd name="connsiteY13" fmla="*/ 3886200 h 7762875"/>
                  <a:gd name="connsiteX14" fmla="*/ 5295900 w 7562850"/>
                  <a:gd name="connsiteY14" fmla="*/ 9525 h 7762875"/>
                  <a:gd name="connsiteX15" fmla="*/ 5667375 w 7562850"/>
                  <a:gd name="connsiteY15" fmla="*/ 3886200 h 7762875"/>
                  <a:gd name="connsiteX16" fmla="*/ 6048375 w 7562850"/>
                  <a:gd name="connsiteY16" fmla="*/ 7762875 h 7762875"/>
                  <a:gd name="connsiteX17" fmla="*/ 6429375 w 7562850"/>
                  <a:gd name="connsiteY17" fmla="*/ 3886200 h 7762875"/>
                  <a:gd name="connsiteX18" fmla="*/ 6810375 w 7562850"/>
                  <a:gd name="connsiteY18" fmla="*/ 0 h 7762875"/>
                  <a:gd name="connsiteX19" fmla="*/ 7172325 w 7562850"/>
                  <a:gd name="connsiteY19" fmla="*/ 3886200 h 7762875"/>
                  <a:gd name="connsiteX20" fmla="*/ 7562850 w 7562850"/>
                  <a:gd name="connsiteY20" fmla="*/ 7762875 h 7762875"/>
                  <a:gd name="connsiteX0" fmla="*/ 0 w 7562850"/>
                  <a:gd name="connsiteY0" fmla="*/ 7762875 h 7762875"/>
                  <a:gd name="connsiteX1" fmla="*/ 390525 w 7562850"/>
                  <a:gd name="connsiteY1" fmla="*/ 3886200 h 7762875"/>
                  <a:gd name="connsiteX2" fmla="*/ 762000 w 7562850"/>
                  <a:gd name="connsiteY2" fmla="*/ 0 h 7762875"/>
                  <a:gd name="connsiteX3" fmla="*/ 1143000 w 7562850"/>
                  <a:gd name="connsiteY3" fmla="*/ 3876675 h 7762875"/>
                  <a:gd name="connsiteX4" fmla="*/ 1519238 w 7562850"/>
                  <a:gd name="connsiteY4" fmla="*/ 7762875 h 7762875"/>
                  <a:gd name="connsiteX5" fmla="*/ 1895475 w 7562850"/>
                  <a:gd name="connsiteY5" fmla="*/ 3876675 h 7762875"/>
                  <a:gd name="connsiteX6" fmla="*/ 2276475 w 7562850"/>
                  <a:gd name="connsiteY6" fmla="*/ 0 h 7762875"/>
                  <a:gd name="connsiteX7" fmla="*/ 2657475 w 7562850"/>
                  <a:gd name="connsiteY7" fmla="*/ 3886200 h 7762875"/>
                  <a:gd name="connsiteX8" fmla="*/ 3028950 w 7562850"/>
                  <a:gd name="connsiteY8" fmla="*/ 7762875 h 7762875"/>
                  <a:gd name="connsiteX9" fmla="*/ 3409950 w 7562850"/>
                  <a:gd name="connsiteY9" fmla="*/ 3876675 h 7762875"/>
                  <a:gd name="connsiteX10" fmla="*/ 3781425 w 7562850"/>
                  <a:gd name="connsiteY10" fmla="*/ 9525 h 7762875"/>
                  <a:gd name="connsiteX11" fmla="*/ 4162425 w 7562850"/>
                  <a:gd name="connsiteY11" fmla="*/ 3886200 h 7762875"/>
                  <a:gd name="connsiteX12" fmla="*/ 4538662 w 7562850"/>
                  <a:gd name="connsiteY12" fmla="*/ 7762875 h 7762875"/>
                  <a:gd name="connsiteX13" fmla="*/ 4914900 w 7562850"/>
                  <a:gd name="connsiteY13" fmla="*/ 3886200 h 7762875"/>
                  <a:gd name="connsiteX14" fmla="*/ 5295900 w 7562850"/>
                  <a:gd name="connsiteY14" fmla="*/ 9525 h 7762875"/>
                  <a:gd name="connsiteX15" fmla="*/ 5667375 w 7562850"/>
                  <a:gd name="connsiteY15" fmla="*/ 3886200 h 7762875"/>
                  <a:gd name="connsiteX16" fmla="*/ 6048375 w 7562850"/>
                  <a:gd name="connsiteY16" fmla="*/ 7762875 h 7762875"/>
                  <a:gd name="connsiteX17" fmla="*/ 6429375 w 7562850"/>
                  <a:gd name="connsiteY17" fmla="*/ 3886200 h 7762875"/>
                  <a:gd name="connsiteX18" fmla="*/ 6810375 w 7562850"/>
                  <a:gd name="connsiteY18" fmla="*/ 0 h 7762875"/>
                  <a:gd name="connsiteX19" fmla="*/ 7172325 w 7562850"/>
                  <a:gd name="connsiteY19" fmla="*/ 3886200 h 7762875"/>
                  <a:gd name="connsiteX20" fmla="*/ 7562850 w 7562850"/>
                  <a:gd name="connsiteY20" fmla="*/ 7762875 h 7762875"/>
                  <a:gd name="connsiteX0" fmla="*/ 0 w 7562850"/>
                  <a:gd name="connsiteY0" fmla="*/ 7762875 h 7762875"/>
                  <a:gd name="connsiteX1" fmla="*/ 390525 w 7562850"/>
                  <a:gd name="connsiteY1" fmla="*/ 3886200 h 7762875"/>
                  <a:gd name="connsiteX2" fmla="*/ 762000 w 7562850"/>
                  <a:gd name="connsiteY2" fmla="*/ 0 h 7762875"/>
                  <a:gd name="connsiteX3" fmla="*/ 1143000 w 7562850"/>
                  <a:gd name="connsiteY3" fmla="*/ 3876675 h 7762875"/>
                  <a:gd name="connsiteX4" fmla="*/ 1519238 w 7562850"/>
                  <a:gd name="connsiteY4" fmla="*/ 7762875 h 7762875"/>
                  <a:gd name="connsiteX5" fmla="*/ 1895475 w 7562850"/>
                  <a:gd name="connsiteY5" fmla="*/ 3876675 h 7762875"/>
                  <a:gd name="connsiteX6" fmla="*/ 2276475 w 7562850"/>
                  <a:gd name="connsiteY6" fmla="*/ 0 h 7762875"/>
                  <a:gd name="connsiteX7" fmla="*/ 2657475 w 7562850"/>
                  <a:gd name="connsiteY7" fmla="*/ 3886200 h 7762875"/>
                  <a:gd name="connsiteX8" fmla="*/ 3028950 w 7562850"/>
                  <a:gd name="connsiteY8" fmla="*/ 7762875 h 7762875"/>
                  <a:gd name="connsiteX9" fmla="*/ 3409950 w 7562850"/>
                  <a:gd name="connsiteY9" fmla="*/ 3876675 h 7762875"/>
                  <a:gd name="connsiteX10" fmla="*/ 3781425 w 7562850"/>
                  <a:gd name="connsiteY10" fmla="*/ 9525 h 7762875"/>
                  <a:gd name="connsiteX11" fmla="*/ 4162425 w 7562850"/>
                  <a:gd name="connsiteY11" fmla="*/ 3886200 h 7762875"/>
                  <a:gd name="connsiteX12" fmla="*/ 4538662 w 7562850"/>
                  <a:gd name="connsiteY12" fmla="*/ 7762875 h 7762875"/>
                  <a:gd name="connsiteX13" fmla="*/ 4914900 w 7562850"/>
                  <a:gd name="connsiteY13" fmla="*/ 3886200 h 7762875"/>
                  <a:gd name="connsiteX14" fmla="*/ 5295900 w 7562850"/>
                  <a:gd name="connsiteY14" fmla="*/ 9525 h 7762875"/>
                  <a:gd name="connsiteX15" fmla="*/ 5667375 w 7562850"/>
                  <a:gd name="connsiteY15" fmla="*/ 3886200 h 7762875"/>
                  <a:gd name="connsiteX16" fmla="*/ 6048375 w 7562850"/>
                  <a:gd name="connsiteY16" fmla="*/ 7762875 h 7762875"/>
                  <a:gd name="connsiteX17" fmla="*/ 6429375 w 7562850"/>
                  <a:gd name="connsiteY17" fmla="*/ 3886200 h 7762875"/>
                  <a:gd name="connsiteX18" fmla="*/ 6810375 w 7562850"/>
                  <a:gd name="connsiteY18" fmla="*/ 0 h 7762875"/>
                  <a:gd name="connsiteX19" fmla="*/ 7172325 w 7562850"/>
                  <a:gd name="connsiteY19" fmla="*/ 3886200 h 7762875"/>
                  <a:gd name="connsiteX20" fmla="*/ 7562850 w 7562850"/>
                  <a:gd name="connsiteY20" fmla="*/ 7762875 h 7762875"/>
                  <a:gd name="connsiteX0" fmla="*/ 0 w 7562850"/>
                  <a:gd name="connsiteY0" fmla="*/ 7762875 h 7762875"/>
                  <a:gd name="connsiteX1" fmla="*/ 390525 w 7562850"/>
                  <a:gd name="connsiteY1" fmla="*/ 3886200 h 7762875"/>
                  <a:gd name="connsiteX2" fmla="*/ 762000 w 7562850"/>
                  <a:gd name="connsiteY2" fmla="*/ 0 h 7762875"/>
                  <a:gd name="connsiteX3" fmla="*/ 1143000 w 7562850"/>
                  <a:gd name="connsiteY3" fmla="*/ 3876675 h 7762875"/>
                  <a:gd name="connsiteX4" fmla="*/ 1519238 w 7562850"/>
                  <a:gd name="connsiteY4" fmla="*/ 7762875 h 7762875"/>
                  <a:gd name="connsiteX5" fmla="*/ 1895475 w 7562850"/>
                  <a:gd name="connsiteY5" fmla="*/ 3876675 h 7762875"/>
                  <a:gd name="connsiteX6" fmla="*/ 2276475 w 7562850"/>
                  <a:gd name="connsiteY6" fmla="*/ 0 h 7762875"/>
                  <a:gd name="connsiteX7" fmla="*/ 2657475 w 7562850"/>
                  <a:gd name="connsiteY7" fmla="*/ 3886200 h 7762875"/>
                  <a:gd name="connsiteX8" fmla="*/ 3028950 w 7562850"/>
                  <a:gd name="connsiteY8" fmla="*/ 7762875 h 7762875"/>
                  <a:gd name="connsiteX9" fmla="*/ 3409950 w 7562850"/>
                  <a:gd name="connsiteY9" fmla="*/ 3876675 h 7762875"/>
                  <a:gd name="connsiteX10" fmla="*/ 3781425 w 7562850"/>
                  <a:gd name="connsiteY10" fmla="*/ 9525 h 7762875"/>
                  <a:gd name="connsiteX11" fmla="*/ 4162425 w 7562850"/>
                  <a:gd name="connsiteY11" fmla="*/ 3886200 h 7762875"/>
                  <a:gd name="connsiteX12" fmla="*/ 4538662 w 7562850"/>
                  <a:gd name="connsiteY12" fmla="*/ 7762875 h 7762875"/>
                  <a:gd name="connsiteX13" fmla="*/ 4914900 w 7562850"/>
                  <a:gd name="connsiteY13" fmla="*/ 3886200 h 7762875"/>
                  <a:gd name="connsiteX14" fmla="*/ 5295900 w 7562850"/>
                  <a:gd name="connsiteY14" fmla="*/ 9525 h 7762875"/>
                  <a:gd name="connsiteX15" fmla="*/ 5667375 w 7562850"/>
                  <a:gd name="connsiteY15" fmla="*/ 3886200 h 7762875"/>
                  <a:gd name="connsiteX16" fmla="*/ 6048375 w 7562850"/>
                  <a:gd name="connsiteY16" fmla="*/ 7762875 h 7762875"/>
                  <a:gd name="connsiteX17" fmla="*/ 6429375 w 7562850"/>
                  <a:gd name="connsiteY17" fmla="*/ 3886200 h 7762875"/>
                  <a:gd name="connsiteX18" fmla="*/ 6810375 w 7562850"/>
                  <a:gd name="connsiteY18" fmla="*/ 0 h 7762875"/>
                  <a:gd name="connsiteX19" fmla="*/ 7172325 w 7562850"/>
                  <a:gd name="connsiteY19" fmla="*/ 3886200 h 7762875"/>
                  <a:gd name="connsiteX20" fmla="*/ 7562850 w 7562850"/>
                  <a:gd name="connsiteY20" fmla="*/ 7762875 h 7762875"/>
                  <a:gd name="connsiteX0" fmla="*/ 0 w 7550944"/>
                  <a:gd name="connsiteY0" fmla="*/ 7762875 h 7762875"/>
                  <a:gd name="connsiteX1" fmla="*/ 378619 w 7550944"/>
                  <a:gd name="connsiteY1" fmla="*/ 3886200 h 7762875"/>
                  <a:gd name="connsiteX2" fmla="*/ 750094 w 7550944"/>
                  <a:gd name="connsiteY2" fmla="*/ 0 h 7762875"/>
                  <a:gd name="connsiteX3" fmla="*/ 1131094 w 7550944"/>
                  <a:gd name="connsiteY3" fmla="*/ 3876675 h 7762875"/>
                  <a:gd name="connsiteX4" fmla="*/ 1507332 w 7550944"/>
                  <a:gd name="connsiteY4" fmla="*/ 7762875 h 7762875"/>
                  <a:gd name="connsiteX5" fmla="*/ 1883569 w 7550944"/>
                  <a:gd name="connsiteY5" fmla="*/ 3876675 h 7762875"/>
                  <a:gd name="connsiteX6" fmla="*/ 2264569 w 7550944"/>
                  <a:gd name="connsiteY6" fmla="*/ 0 h 7762875"/>
                  <a:gd name="connsiteX7" fmla="*/ 2645569 w 7550944"/>
                  <a:gd name="connsiteY7" fmla="*/ 3886200 h 7762875"/>
                  <a:gd name="connsiteX8" fmla="*/ 3017044 w 7550944"/>
                  <a:gd name="connsiteY8" fmla="*/ 7762875 h 7762875"/>
                  <a:gd name="connsiteX9" fmla="*/ 3398044 w 7550944"/>
                  <a:gd name="connsiteY9" fmla="*/ 3876675 h 7762875"/>
                  <a:gd name="connsiteX10" fmla="*/ 3769519 w 7550944"/>
                  <a:gd name="connsiteY10" fmla="*/ 9525 h 7762875"/>
                  <a:gd name="connsiteX11" fmla="*/ 4150519 w 7550944"/>
                  <a:gd name="connsiteY11" fmla="*/ 3886200 h 7762875"/>
                  <a:gd name="connsiteX12" fmla="*/ 4526756 w 7550944"/>
                  <a:gd name="connsiteY12" fmla="*/ 7762875 h 7762875"/>
                  <a:gd name="connsiteX13" fmla="*/ 4902994 w 7550944"/>
                  <a:gd name="connsiteY13" fmla="*/ 3886200 h 7762875"/>
                  <a:gd name="connsiteX14" fmla="*/ 5283994 w 7550944"/>
                  <a:gd name="connsiteY14" fmla="*/ 9525 h 7762875"/>
                  <a:gd name="connsiteX15" fmla="*/ 5655469 w 7550944"/>
                  <a:gd name="connsiteY15" fmla="*/ 3886200 h 7762875"/>
                  <a:gd name="connsiteX16" fmla="*/ 6036469 w 7550944"/>
                  <a:gd name="connsiteY16" fmla="*/ 7762875 h 7762875"/>
                  <a:gd name="connsiteX17" fmla="*/ 6417469 w 7550944"/>
                  <a:gd name="connsiteY17" fmla="*/ 3886200 h 7762875"/>
                  <a:gd name="connsiteX18" fmla="*/ 6798469 w 7550944"/>
                  <a:gd name="connsiteY18" fmla="*/ 0 h 7762875"/>
                  <a:gd name="connsiteX19" fmla="*/ 7160419 w 7550944"/>
                  <a:gd name="connsiteY19" fmla="*/ 3886200 h 7762875"/>
                  <a:gd name="connsiteX20" fmla="*/ 7550944 w 7550944"/>
                  <a:gd name="connsiteY20" fmla="*/ 7762875 h 7762875"/>
                  <a:gd name="connsiteX0" fmla="*/ 0 w 7550944"/>
                  <a:gd name="connsiteY0" fmla="*/ 7762875 h 7762875"/>
                  <a:gd name="connsiteX1" fmla="*/ 378619 w 7550944"/>
                  <a:gd name="connsiteY1" fmla="*/ 3886200 h 7762875"/>
                  <a:gd name="connsiteX2" fmla="*/ 750094 w 7550944"/>
                  <a:gd name="connsiteY2" fmla="*/ 0 h 7762875"/>
                  <a:gd name="connsiteX3" fmla="*/ 1131094 w 7550944"/>
                  <a:gd name="connsiteY3" fmla="*/ 3876675 h 7762875"/>
                  <a:gd name="connsiteX4" fmla="*/ 1507332 w 7550944"/>
                  <a:gd name="connsiteY4" fmla="*/ 7762875 h 7762875"/>
                  <a:gd name="connsiteX5" fmla="*/ 1883569 w 7550944"/>
                  <a:gd name="connsiteY5" fmla="*/ 3876675 h 7762875"/>
                  <a:gd name="connsiteX6" fmla="*/ 2264569 w 7550944"/>
                  <a:gd name="connsiteY6" fmla="*/ 0 h 7762875"/>
                  <a:gd name="connsiteX7" fmla="*/ 2645569 w 7550944"/>
                  <a:gd name="connsiteY7" fmla="*/ 3886200 h 7762875"/>
                  <a:gd name="connsiteX8" fmla="*/ 3017044 w 7550944"/>
                  <a:gd name="connsiteY8" fmla="*/ 7762875 h 7762875"/>
                  <a:gd name="connsiteX9" fmla="*/ 3398044 w 7550944"/>
                  <a:gd name="connsiteY9" fmla="*/ 3876675 h 7762875"/>
                  <a:gd name="connsiteX10" fmla="*/ 3769519 w 7550944"/>
                  <a:gd name="connsiteY10" fmla="*/ 9525 h 7762875"/>
                  <a:gd name="connsiteX11" fmla="*/ 4150519 w 7550944"/>
                  <a:gd name="connsiteY11" fmla="*/ 3886200 h 7762875"/>
                  <a:gd name="connsiteX12" fmla="*/ 4526756 w 7550944"/>
                  <a:gd name="connsiteY12" fmla="*/ 7762875 h 7762875"/>
                  <a:gd name="connsiteX13" fmla="*/ 4902994 w 7550944"/>
                  <a:gd name="connsiteY13" fmla="*/ 3886200 h 7762875"/>
                  <a:gd name="connsiteX14" fmla="*/ 5283994 w 7550944"/>
                  <a:gd name="connsiteY14" fmla="*/ 9525 h 7762875"/>
                  <a:gd name="connsiteX15" fmla="*/ 5655469 w 7550944"/>
                  <a:gd name="connsiteY15" fmla="*/ 3886200 h 7762875"/>
                  <a:gd name="connsiteX16" fmla="*/ 6036469 w 7550944"/>
                  <a:gd name="connsiteY16" fmla="*/ 7762875 h 7762875"/>
                  <a:gd name="connsiteX17" fmla="*/ 6417469 w 7550944"/>
                  <a:gd name="connsiteY17" fmla="*/ 3886200 h 7762875"/>
                  <a:gd name="connsiteX18" fmla="*/ 6798469 w 7550944"/>
                  <a:gd name="connsiteY18" fmla="*/ 0 h 7762875"/>
                  <a:gd name="connsiteX19" fmla="*/ 7160419 w 7550944"/>
                  <a:gd name="connsiteY19" fmla="*/ 3886200 h 7762875"/>
                  <a:gd name="connsiteX20" fmla="*/ 7550944 w 7550944"/>
                  <a:gd name="connsiteY20" fmla="*/ 7762875 h 7762875"/>
                  <a:gd name="connsiteX0" fmla="*/ 0 w 7550944"/>
                  <a:gd name="connsiteY0" fmla="*/ 7762875 h 7762875"/>
                  <a:gd name="connsiteX1" fmla="*/ 378619 w 7550944"/>
                  <a:gd name="connsiteY1" fmla="*/ 3886200 h 7762875"/>
                  <a:gd name="connsiteX2" fmla="*/ 750094 w 7550944"/>
                  <a:gd name="connsiteY2" fmla="*/ 0 h 7762875"/>
                  <a:gd name="connsiteX3" fmla="*/ 1131094 w 7550944"/>
                  <a:gd name="connsiteY3" fmla="*/ 3876675 h 7762875"/>
                  <a:gd name="connsiteX4" fmla="*/ 1507332 w 7550944"/>
                  <a:gd name="connsiteY4" fmla="*/ 7762875 h 7762875"/>
                  <a:gd name="connsiteX5" fmla="*/ 1883569 w 7550944"/>
                  <a:gd name="connsiteY5" fmla="*/ 3876675 h 7762875"/>
                  <a:gd name="connsiteX6" fmla="*/ 2264569 w 7550944"/>
                  <a:gd name="connsiteY6" fmla="*/ 0 h 7762875"/>
                  <a:gd name="connsiteX7" fmla="*/ 2645569 w 7550944"/>
                  <a:gd name="connsiteY7" fmla="*/ 3886200 h 7762875"/>
                  <a:gd name="connsiteX8" fmla="*/ 3017044 w 7550944"/>
                  <a:gd name="connsiteY8" fmla="*/ 7762875 h 7762875"/>
                  <a:gd name="connsiteX9" fmla="*/ 3398044 w 7550944"/>
                  <a:gd name="connsiteY9" fmla="*/ 3876675 h 7762875"/>
                  <a:gd name="connsiteX10" fmla="*/ 3769519 w 7550944"/>
                  <a:gd name="connsiteY10" fmla="*/ 9525 h 7762875"/>
                  <a:gd name="connsiteX11" fmla="*/ 4150519 w 7550944"/>
                  <a:gd name="connsiteY11" fmla="*/ 3886200 h 7762875"/>
                  <a:gd name="connsiteX12" fmla="*/ 4526756 w 7550944"/>
                  <a:gd name="connsiteY12" fmla="*/ 7762875 h 7762875"/>
                  <a:gd name="connsiteX13" fmla="*/ 4902994 w 7550944"/>
                  <a:gd name="connsiteY13" fmla="*/ 3886200 h 7762875"/>
                  <a:gd name="connsiteX14" fmla="*/ 5283994 w 7550944"/>
                  <a:gd name="connsiteY14" fmla="*/ 9525 h 7762875"/>
                  <a:gd name="connsiteX15" fmla="*/ 5655469 w 7550944"/>
                  <a:gd name="connsiteY15" fmla="*/ 3886200 h 7762875"/>
                  <a:gd name="connsiteX16" fmla="*/ 6036469 w 7550944"/>
                  <a:gd name="connsiteY16" fmla="*/ 7762875 h 7762875"/>
                  <a:gd name="connsiteX17" fmla="*/ 6417469 w 7550944"/>
                  <a:gd name="connsiteY17" fmla="*/ 3886200 h 7762875"/>
                  <a:gd name="connsiteX18" fmla="*/ 6798469 w 7550944"/>
                  <a:gd name="connsiteY18" fmla="*/ 0 h 7762875"/>
                  <a:gd name="connsiteX19" fmla="*/ 7160419 w 7550944"/>
                  <a:gd name="connsiteY19" fmla="*/ 3886200 h 7762875"/>
                  <a:gd name="connsiteX20" fmla="*/ 7550944 w 7550944"/>
                  <a:gd name="connsiteY20" fmla="*/ 7762875 h 7762875"/>
                  <a:gd name="connsiteX0" fmla="*/ 0 w 7550944"/>
                  <a:gd name="connsiteY0" fmla="*/ 7762875 h 7762875"/>
                  <a:gd name="connsiteX1" fmla="*/ 378619 w 7550944"/>
                  <a:gd name="connsiteY1" fmla="*/ 3886200 h 7762875"/>
                  <a:gd name="connsiteX2" fmla="*/ 750094 w 7550944"/>
                  <a:gd name="connsiteY2" fmla="*/ 0 h 7762875"/>
                  <a:gd name="connsiteX3" fmla="*/ 1131094 w 7550944"/>
                  <a:gd name="connsiteY3" fmla="*/ 3876675 h 7762875"/>
                  <a:gd name="connsiteX4" fmla="*/ 1507332 w 7550944"/>
                  <a:gd name="connsiteY4" fmla="*/ 7762875 h 7762875"/>
                  <a:gd name="connsiteX5" fmla="*/ 1883569 w 7550944"/>
                  <a:gd name="connsiteY5" fmla="*/ 3876675 h 7762875"/>
                  <a:gd name="connsiteX6" fmla="*/ 2264569 w 7550944"/>
                  <a:gd name="connsiteY6" fmla="*/ 0 h 7762875"/>
                  <a:gd name="connsiteX7" fmla="*/ 2645569 w 7550944"/>
                  <a:gd name="connsiteY7" fmla="*/ 3886200 h 7762875"/>
                  <a:gd name="connsiteX8" fmla="*/ 3017044 w 7550944"/>
                  <a:gd name="connsiteY8" fmla="*/ 7762875 h 7762875"/>
                  <a:gd name="connsiteX9" fmla="*/ 3398044 w 7550944"/>
                  <a:gd name="connsiteY9" fmla="*/ 3876675 h 7762875"/>
                  <a:gd name="connsiteX10" fmla="*/ 3769519 w 7550944"/>
                  <a:gd name="connsiteY10" fmla="*/ 9525 h 7762875"/>
                  <a:gd name="connsiteX11" fmla="*/ 4150519 w 7550944"/>
                  <a:gd name="connsiteY11" fmla="*/ 3886200 h 7762875"/>
                  <a:gd name="connsiteX12" fmla="*/ 4526756 w 7550944"/>
                  <a:gd name="connsiteY12" fmla="*/ 7762875 h 7762875"/>
                  <a:gd name="connsiteX13" fmla="*/ 4902994 w 7550944"/>
                  <a:gd name="connsiteY13" fmla="*/ 3886200 h 7762875"/>
                  <a:gd name="connsiteX14" fmla="*/ 5283994 w 7550944"/>
                  <a:gd name="connsiteY14" fmla="*/ 9525 h 7762875"/>
                  <a:gd name="connsiteX15" fmla="*/ 5655469 w 7550944"/>
                  <a:gd name="connsiteY15" fmla="*/ 3886200 h 7762875"/>
                  <a:gd name="connsiteX16" fmla="*/ 6036469 w 7550944"/>
                  <a:gd name="connsiteY16" fmla="*/ 7762875 h 7762875"/>
                  <a:gd name="connsiteX17" fmla="*/ 6417469 w 7550944"/>
                  <a:gd name="connsiteY17" fmla="*/ 3886200 h 7762875"/>
                  <a:gd name="connsiteX18" fmla="*/ 6798469 w 7550944"/>
                  <a:gd name="connsiteY18" fmla="*/ 0 h 7762875"/>
                  <a:gd name="connsiteX19" fmla="*/ 7160419 w 7550944"/>
                  <a:gd name="connsiteY19" fmla="*/ 3886200 h 7762875"/>
                  <a:gd name="connsiteX20" fmla="*/ 7550944 w 7550944"/>
                  <a:gd name="connsiteY20" fmla="*/ 7762875 h 7762875"/>
                  <a:gd name="connsiteX0" fmla="*/ 0 w 7550944"/>
                  <a:gd name="connsiteY0" fmla="*/ 7762875 h 7762875"/>
                  <a:gd name="connsiteX1" fmla="*/ 378619 w 7550944"/>
                  <a:gd name="connsiteY1" fmla="*/ 3886200 h 7762875"/>
                  <a:gd name="connsiteX2" fmla="*/ 750094 w 7550944"/>
                  <a:gd name="connsiteY2" fmla="*/ 0 h 7762875"/>
                  <a:gd name="connsiteX3" fmla="*/ 1131094 w 7550944"/>
                  <a:gd name="connsiteY3" fmla="*/ 3876675 h 7762875"/>
                  <a:gd name="connsiteX4" fmla="*/ 1507332 w 7550944"/>
                  <a:gd name="connsiteY4" fmla="*/ 7762875 h 7762875"/>
                  <a:gd name="connsiteX5" fmla="*/ 1883569 w 7550944"/>
                  <a:gd name="connsiteY5" fmla="*/ 3876675 h 7762875"/>
                  <a:gd name="connsiteX6" fmla="*/ 2264569 w 7550944"/>
                  <a:gd name="connsiteY6" fmla="*/ 0 h 7762875"/>
                  <a:gd name="connsiteX7" fmla="*/ 2645569 w 7550944"/>
                  <a:gd name="connsiteY7" fmla="*/ 3886200 h 7762875"/>
                  <a:gd name="connsiteX8" fmla="*/ 3017044 w 7550944"/>
                  <a:gd name="connsiteY8" fmla="*/ 7762875 h 7762875"/>
                  <a:gd name="connsiteX9" fmla="*/ 3398044 w 7550944"/>
                  <a:gd name="connsiteY9" fmla="*/ 3876675 h 7762875"/>
                  <a:gd name="connsiteX10" fmla="*/ 3769519 w 7550944"/>
                  <a:gd name="connsiteY10" fmla="*/ 9525 h 7762875"/>
                  <a:gd name="connsiteX11" fmla="*/ 4150519 w 7550944"/>
                  <a:gd name="connsiteY11" fmla="*/ 3886200 h 7762875"/>
                  <a:gd name="connsiteX12" fmla="*/ 4526756 w 7550944"/>
                  <a:gd name="connsiteY12" fmla="*/ 7762875 h 7762875"/>
                  <a:gd name="connsiteX13" fmla="*/ 4902994 w 7550944"/>
                  <a:gd name="connsiteY13" fmla="*/ 3886200 h 7762875"/>
                  <a:gd name="connsiteX14" fmla="*/ 5283994 w 7550944"/>
                  <a:gd name="connsiteY14" fmla="*/ 9525 h 7762875"/>
                  <a:gd name="connsiteX15" fmla="*/ 5655469 w 7550944"/>
                  <a:gd name="connsiteY15" fmla="*/ 3886200 h 7762875"/>
                  <a:gd name="connsiteX16" fmla="*/ 6036469 w 7550944"/>
                  <a:gd name="connsiteY16" fmla="*/ 7762875 h 7762875"/>
                  <a:gd name="connsiteX17" fmla="*/ 6417469 w 7550944"/>
                  <a:gd name="connsiteY17" fmla="*/ 3886200 h 7762875"/>
                  <a:gd name="connsiteX18" fmla="*/ 6798469 w 7550944"/>
                  <a:gd name="connsiteY18" fmla="*/ 0 h 7762875"/>
                  <a:gd name="connsiteX19" fmla="*/ 7160419 w 7550944"/>
                  <a:gd name="connsiteY19" fmla="*/ 3886200 h 7762875"/>
                  <a:gd name="connsiteX20" fmla="*/ 7550944 w 7550944"/>
                  <a:gd name="connsiteY20" fmla="*/ 7762875 h 7762875"/>
                  <a:gd name="connsiteX0" fmla="*/ 0 w 7550944"/>
                  <a:gd name="connsiteY0" fmla="*/ 7762875 h 7762876"/>
                  <a:gd name="connsiteX1" fmla="*/ 378619 w 7550944"/>
                  <a:gd name="connsiteY1" fmla="*/ 3886200 h 7762876"/>
                  <a:gd name="connsiteX2" fmla="*/ 750094 w 7550944"/>
                  <a:gd name="connsiteY2" fmla="*/ 0 h 7762876"/>
                  <a:gd name="connsiteX3" fmla="*/ 1131094 w 7550944"/>
                  <a:gd name="connsiteY3" fmla="*/ 3876675 h 7762876"/>
                  <a:gd name="connsiteX4" fmla="*/ 1507332 w 7550944"/>
                  <a:gd name="connsiteY4" fmla="*/ 7762875 h 7762876"/>
                  <a:gd name="connsiteX5" fmla="*/ 1883569 w 7550944"/>
                  <a:gd name="connsiteY5" fmla="*/ 3876675 h 7762876"/>
                  <a:gd name="connsiteX6" fmla="*/ 2264569 w 7550944"/>
                  <a:gd name="connsiteY6" fmla="*/ 0 h 7762876"/>
                  <a:gd name="connsiteX7" fmla="*/ 2645569 w 7550944"/>
                  <a:gd name="connsiteY7" fmla="*/ 3886200 h 7762876"/>
                  <a:gd name="connsiteX8" fmla="*/ 3017044 w 7550944"/>
                  <a:gd name="connsiteY8" fmla="*/ 7762875 h 7762876"/>
                  <a:gd name="connsiteX9" fmla="*/ 3398044 w 7550944"/>
                  <a:gd name="connsiteY9" fmla="*/ 3876675 h 7762876"/>
                  <a:gd name="connsiteX10" fmla="*/ 3769519 w 7550944"/>
                  <a:gd name="connsiteY10" fmla="*/ 9525 h 7762876"/>
                  <a:gd name="connsiteX11" fmla="*/ 4150519 w 7550944"/>
                  <a:gd name="connsiteY11" fmla="*/ 3886200 h 7762876"/>
                  <a:gd name="connsiteX12" fmla="*/ 4526756 w 7550944"/>
                  <a:gd name="connsiteY12" fmla="*/ 7762875 h 7762876"/>
                  <a:gd name="connsiteX13" fmla="*/ 4902994 w 7550944"/>
                  <a:gd name="connsiteY13" fmla="*/ 3886200 h 7762876"/>
                  <a:gd name="connsiteX14" fmla="*/ 5283994 w 7550944"/>
                  <a:gd name="connsiteY14" fmla="*/ 9525 h 7762876"/>
                  <a:gd name="connsiteX15" fmla="*/ 5655469 w 7550944"/>
                  <a:gd name="connsiteY15" fmla="*/ 3886200 h 7762876"/>
                  <a:gd name="connsiteX16" fmla="*/ 6036469 w 7550944"/>
                  <a:gd name="connsiteY16" fmla="*/ 7762875 h 7762876"/>
                  <a:gd name="connsiteX17" fmla="*/ 6417469 w 7550944"/>
                  <a:gd name="connsiteY17" fmla="*/ 3886200 h 7762876"/>
                  <a:gd name="connsiteX18" fmla="*/ 6798469 w 7550944"/>
                  <a:gd name="connsiteY18" fmla="*/ 0 h 7762876"/>
                  <a:gd name="connsiteX19" fmla="*/ 7160419 w 7550944"/>
                  <a:gd name="connsiteY19" fmla="*/ 3886200 h 7762876"/>
                  <a:gd name="connsiteX20" fmla="*/ 7550944 w 7550944"/>
                  <a:gd name="connsiteY20" fmla="*/ 7762875 h 7762876"/>
                  <a:gd name="connsiteX0" fmla="*/ 0 w 7550944"/>
                  <a:gd name="connsiteY0" fmla="*/ 7762875 h 7762876"/>
                  <a:gd name="connsiteX1" fmla="*/ 378619 w 7550944"/>
                  <a:gd name="connsiteY1" fmla="*/ 3886200 h 7762876"/>
                  <a:gd name="connsiteX2" fmla="*/ 750094 w 7550944"/>
                  <a:gd name="connsiteY2" fmla="*/ 0 h 7762876"/>
                  <a:gd name="connsiteX3" fmla="*/ 1131094 w 7550944"/>
                  <a:gd name="connsiteY3" fmla="*/ 3876675 h 7762876"/>
                  <a:gd name="connsiteX4" fmla="*/ 1507332 w 7550944"/>
                  <a:gd name="connsiteY4" fmla="*/ 7762875 h 7762876"/>
                  <a:gd name="connsiteX5" fmla="*/ 1883569 w 7550944"/>
                  <a:gd name="connsiteY5" fmla="*/ 3876675 h 7762876"/>
                  <a:gd name="connsiteX6" fmla="*/ 2264569 w 7550944"/>
                  <a:gd name="connsiteY6" fmla="*/ 0 h 7762876"/>
                  <a:gd name="connsiteX7" fmla="*/ 2645569 w 7550944"/>
                  <a:gd name="connsiteY7" fmla="*/ 3886200 h 7762876"/>
                  <a:gd name="connsiteX8" fmla="*/ 3017044 w 7550944"/>
                  <a:gd name="connsiteY8" fmla="*/ 7762875 h 7762876"/>
                  <a:gd name="connsiteX9" fmla="*/ 3398044 w 7550944"/>
                  <a:gd name="connsiteY9" fmla="*/ 3876675 h 7762876"/>
                  <a:gd name="connsiteX10" fmla="*/ 3769519 w 7550944"/>
                  <a:gd name="connsiteY10" fmla="*/ 9525 h 7762876"/>
                  <a:gd name="connsiteX11" fmla="*/ 4150519 w 7550944"/>
                  <a:gd name="connsiteY11" fmla="*/ 3886200 h 7762876"/>
                  <a:gd name="connsiteX12" fmla="*/ 4526756 w 7550944"/>
                  <a:gd name="connsiteY12" fmla="*/ 7762875 h 7762876"/>
                  <a:gd name="connsiteX13" fmla="*/ 4902994 w 7550944"/>
                  <a:gd name="connsiteY13" fmla="*/ 3886200 h 7762876"/>
                  <a:gd name="connsiteX14" fmla="*/ 5283994 w 7550944"/>
                  <a:gd name="connsiteY14" fmla="*/ 9525 h 7762876"/>
                  <a:gd name="connsiteX15" fmla="*/ 5655469 w 7550944"/>
                  <a:gd name="connsiteY15" fmla="*/ 3886200 h 7762876"/>
                  <a:gd name="connsiteX16" fmla="*/ 6036469 w 7550944"/>
                  <a:gd name="connsiteY16" fmla="*/ 7762875 h 7762876"/>
                  <a:gd name="connsiteX17" fmla="*/ 6417469 w 7550944"/>
                  <a:gd name="connsiteY17" fmla="*/ 3886200 h 7762876"/>
                  <a:gd name="connsiteX18" fmla="*/ 6798469 w 7550944"/>
                  <a:gd name="connsiteY18" fmla="*/ 0 h 7762876"/>
                  <a:gd name="connsiteX19" fmla="*/ 7160419 w 7550944"/>
                  <a:gd name="connsiteY19" fmla="*/ 3886200 h 7762876"/>
                  <a:gd name="connsiteX20" fmla="*/ 7550944 w 7550944"/>
                  <a:gd name="connsiteY20" fmla="*/ 7762875 h 7762876"/>
                  <a:gd name="connsiteX0" fmla="*/ 0 w 7550944"/>
                  <a:gd name="connsiteY0" fmla="*/ 7762875 h 7762876"/>
                  <a:gd name="connsiteX1" fmla="*/ 378619 w 7550944"/>
                  <a:gd name="connsiteY1" fmla="*/ 3886200 h 7762876"/>
                  <a:gd name="connsiteX2" fmla="*/ 750094 w 7550944"/>
                  <a:gd name="connsiteY2" fmla="*/ 0 h 7762876"/>
                  <a:gd name="connsiteX3" fmla="*/ 1131094 w 7550944"/>
                  <a:gd name="connsiteY3" fmla="*/ 3876675 h 7762876"/>
                  <a:gd name="connsiteX4" fmla="*/ 1507332 w 7550944"/>
                  <a:gd name="connsiteY4" fmla="*/ 7762875 h 7762876"/>
                  <a:gd name="connsiteX5" fmla="*/ 1883569 w 7550944"/>
                  <a:gd name="connsiteY5" fmla="*/ 3876675 h 7762876"/>
                  <a:gd name="connsiteX6" fmla="*/ 2264569 w 7550944"/>
                  <a:gd name="connsiteY6" fmla="*/ 0 h 7762876"/>
                  <a:gd name="connsiteX7" fmla="*/ 2645569 w 7550944"/>
                  <a:gd name="connsiteY7" fmla="*/ 3886200 h 7762876"/>
                  <a:gd name="connsiteX8" fmla="*/ 3017044 w 7550944"/>
                  <a:gd name="connsiteY8" fmla="*/ 7762875 h 7762876"/>
                  <a:gd name="connsiteX9" fmla="*/ 3398044 w 7550944"/>
                  <a:gd name="connsiteY9" fmla="*/ 3876675 h 7762876"/>
                  <a:gd name="connsiteX10" fmla="*/ 3769519 w 7550944"/>
                  <a:gd name="connsiteY10" fmla="*/ 9525 h 7762876"/>
                  <a:gd name="connsiteX11" fmla="*/ 4150519 w 7550944"/>
                  <a:gd name="connsiteY11" fmla="*/ 3886200 h 7762876"/>
                  <a:gd name="connsiteX12" fmla="*/ 4526756 w 7550944"/>
                  <a:gd name="connsiteY12" fmla="*/ 7762875 h 7762876"/>
                  <a:gd name="connsiteX13" fmla="*/ 4902994 w 7550944"/>
                  <a:gd name="connsiteY13" fmla="*/ 3886200 h 7762876"/>
                  <a:gd name="connsiteX14" fmla="*/ 5283994 w 7550944"/>
                  <a:gd name="connsiteY14" fmla="*/ 9525 h 7762876"/>
                  <a:gd name="connsiteX15" fmla="*/ 5655469 w 7550944"/>
                  <a:gd name="connsiteY15" fmla="*/ 3886200 h 7762876"/>
                  <a:gd name="connsiteX16" fmla="*/ 6036469 w 7550944"/>
                  <a:gd name="connsiteY16" fmla="*/ 7762875 h 7762876"/>
                  <a:gd name="connsiteX17" fmla="*/ 6417469 w 7550944"/>
                  <a:gd name="connsiteY17" fmla="*/ 3886200 h 7762876"/>
                  <a:gd name="connsiteX18" fmla="*/ 6798469 w 7550944"/>
                  <a:gd name="connsiteY18" fmla="*/ 0 h 7762876"/>
                  <a:gd name="connsiteX19" fmla="*/ 7160419 w 7550944"/>
                  <a:gd name="connsiteY19" fmla="*/ 3886200 h 7762876"/>
                  <a:gd name="connsiteX20" fmla="*/ 7550944 w 7550944"/>
                  <a:gd name="connsiteY20" fmla="*/ 7762875 h 7762876"/>
                  <a:gd name="connsiteX0" fmla="*/ 0 w 7550944"/>
                  <a:gd name="connsiteY0" fmla="*/ 7762875 h 7762876"/>
                  <a:gd name="connsiteX1" fmla="*/ 378619 w 7550944"/>
                  <a:gd name="connsiteY1" fmla="*/ 3886200 h 7762876"/>
                  <a:gd name="connsiteX2" fmla="*/ 750094 w 7550944"/>
                  <a:gd name="connsiteY2" fmla="*/ 0 h 7762876"/>
                  <a:gd name="connsiteX3" fmla="*/ 1131094 w 7550944"/>
                  <a:gd name="connsiteY3" fmla="*/ 3876675 h 7762876"/>
                  <a:gd name="connsiteX4" fmla="*/ 1507332 w 7550944"/>
                  <a:gd name="connsiteY4" fmla="*/ 7762875 h 7762876"/>
                  <a:gd name="connsiteX5" fmla="*/ 1883569 w 7550944"/>
                  <a:gd name="connsiteY5" fmla="*/ 3876675 h 7762876"/>
                  <a:gd name="connsiteX6" fmla="*/ 2264569 w 7550944"/>
                  <a:gd name="connsiteY6" fmla="*/ 0 h 7762876"/>
                  <a:gd name="connsiteX7" fmla="*/ 2645569 w 7550944"/>
                  <a:gd name="connsiteY7" fmla="*/ 3886200 h 7762876"/>
                  <a:gd name="connsiteX8" fmla="*/ 3017044 w 7550944"/>
                  <a:gd name="connsiteY8" fmla="*/ 7762875 h 7762876"/>
                  <a:gd name="connsiteX9" fmla="*/ 3398044 w 7550944"/>
                  <a:gd name="connsiteY9" fmla="*/ 3876675 h 7762876"/>
                  <a:gd name="connsiteX10" fmla="*/ 3769519 w 7550944"/>
                  <a:gd name="connsiteY10" fmla="*/ 9525 h 7762876"/>
                  <a:gd name="connsiteX11" fmla="*/ 4150519 w 7550944"/>
                  <a:gd name="connsiteY11" fmla="*/ 3886200 h 7762876"/>
                  <a:gd name="connsiteX12" fmla="*/ 4526756 w 7550944"/>
                  <a:gd name="connsiteY12" fmla="*/ 7762875 h 7762876"/>
                  <a:gd name="connsiteX13" fmla="*/ 4902994 w 7550944"/>
                  <a:gd name="connsiteY13" fmla="*/ 3886200 h 7762876"/>
                  <a:gd name="connsiteX14" fmla="*/ 5283994 w 7550944"/>
                  <a:gd name="connsiteY14" fmla="*/ 9525 h 7762876"/>
                  <a:gd name="connsiteX15" fmla="*/ 5655469 w 7550944"/>
                  <a:gd name="connsiteY15" fmla="*/ 3886200 h 7762876"/>
                  <a:gd name="connsiteX16" fmla="*/ 6036469 w 7550944"/>
                  <a:gd name="connsiteY16" fmla="*/ 7762875 h 7762876"/>
                  <a:gd name="connsiteX17" fmla="*/ 6417469 w 7550944"/>
                  <a:gd name="connsiteY17" fmla="*/ 3886200 h 7762876"/>
                  <a:gd name="connsiteX18" fmla="*/ 6798469 w 7550944"/>
                  <a:gd name="connsiteY18" fmla="*/ 0 h 7762876"/>
                  <a:gd name="connsiteX19" fmla="*/ 7160419 w 7550944"/>
                  <a:gd name="connsiteY19" fmla="*/ 3886200 h 7762876"/>
                  <a:gd name="connsiteX20" fmla="*/ 7550944 w 7550944"/>
                  <a:gd name="connsiteY20" fmla="*/ 7762875 h 7762876"/>
                  <a:gd name="connsiteX0" fmla="*/ 0 w 7550944"/>
                  <a:gd name="connsiteY0" fmla="*/ 7762875 h 7762876"/>
                  <a:gd name="connsiteX1" fmla="*/ 378619 w 7550944"/>
                  <a:gd name="connsiteY1" fmla="*/ 3886200 h 7762876"/>
                  <a:gd name="connsiteX2" fmla="*/ 750094 w 7550944"/>
                  <a:gd name="connsiteY2" fmla="*/ 0 h 7762876"/>
                  <a:gd name="connsiteX3" fmla="*/ 1131094 w 7550944"/>
                  <a:gd name="connsiteY3" fmla="*/ 3876675 h 7762876"/>
                  <a:gd name="connsiteX4" fmla="*/ 1507332 w 7550944"/>
                  <a:gd name="connsiteY4" fmla="*/ 7762875 h 7762876"/>
                  <a:gd name="connsiteX5" fmla="*/ 1883569 w 7550944"/>
                  <a:gd name="connsiteY5" fmla="*/ 3876675 h 7762876"/>
                  <a:gd name="connsiteX6" fmla="*/ 2264569 w 7550944"/>
                  <a:gd name="connsiteY6" fmla="*/ 0 h 7762876"/>
                  <a:gd name="connsiteX7" fmla="*/ 2645569 w 7550944"/>
                  <a:gd name="connsiteY7" fmla="*/ 3886200 h 7762876"/>
                  <a:gd name="connsiteX8" fmla="*/ 3017044 w 7550944"/>
                  <a:gd name="connsiteY8" fmla="*/ 7762875 h 7762876"/>
                  <a:gd name="connsiteX9" fmla="*/ 3398044 w 7550944"/>
                  <a:gd name="connsiteY9" fmla="*/ 3876675 h 7762876"/>
                  <a:gd name="connsiteX10" fmla="*/ 3769519 w 7550944"/>
                  <a:gd name="connsiteY10" fmla="*/ 9525 h 7762876"/>
                  <a:gd name="connsiteX11" fmla="*/ 4150519 w 7550944"/>
                  <a:gd name="connsiteY11" fmla="*/ 3886200 h 7762876"/>
                  <a:gd name="connsiteX12" fmla="*/ 4526756 w 7550944"/>
                  <a:gd name="connsiteY12" fmla="*/ 7762875 h 7762876"/>
                  <a:gd name="connsiteX13" fmla="*/ 4902994 w 7550944"/>
                  <a:gd name="connsiteY13" fmla="*/ 3886200 h 7762876"/>
                  <a:gd name="connsiteX14" fmla="*/ 5283994 w 7550944"/>
                  <a:gd name="connsiteY14" fmla="*/ 9525 h 7762876"/>
                  <a:gd name="connsiteX15" fmla="*/ 5655469 w 7550944"/>
                  <a:gd name="connsiteY15" fmla="*/ 3886200 h 7762876"/>
                  <a:gd name="connsiteX16" fmla="*/ 6036469 w 7550944"/>
                  <a:gd name="connsiteY16" fmla="*/ 7762875 h 7762876"/>
                  <a:gd name="connsiteX17" fmla="*/ 6417469 w 7550944"/>
                  <a:gd name="connsiteY17" fmla="*/ 3886200 h 7762876"/>
                  <a:gd name="connsiteX18" fmla="*/ 6798469 w 7550944"/>
                  <a:gd name="connsiteY18" fmla="*/ 0 h 7762876"/>
                  <a:gd name="connsiteX19" fmla="*/ 7160419 w 7550944"/>
                  <a:gd name="connsiteY19" fmla="*/ 3886200 h 7762876"/>
                  <a:gd name="connsiteX20" fmla="*/ 7550944 w 7550944"/>
                  <a:gd name="connsiteY20" fmla="*/ 7762875 h 7762876"/>
                  <a:gd name="connsiteX0" fmla="*/ 0 w 7550944"/>
                  <a:gd name="connsiteY0" fmla="*/ 7762875 h 7762876"/>
                  <a:gd name="connsiteX1" fmla="*/ 378619 w 7550944"/>
                  <a:gd name="connsiteY1" fmla="*/ 3886200 h 7762876"/>
                  <a:gd name="connsiteX2" fmla="*/ 750094 w 7550944"/>
                  <a:gd name="connsiteY2" fmla="*/ 0 h 7762876"/>
                  <a:gd name="connsiteX3" fmla="*/ 1131094 w 7550944"/>
                  <a:gd name="connsiteY3" fmla="*/ 3876675 h 7762876"/>
                  <a:gd name="connsiteX4" fmla="*/ 1507332 w 7550944"/>
                  <a:gd name="connsiteY4" fmla="*/ 7762875 h 7762876"/>
                  <a:gd name="connsiteX5" fmla="*/ 1883569 w 7550944"/>
                  <a:gd name="connsiteY5" fmla="*/ 3876675 h 7762876"/>
                  <a:gd name="connsiteX6" fmla="*/ 2264569 w 7550944"/>
                  <a:gd name="connsiteY6" fmla="*/ 0 h 7762876"/>
                  <a:gd name="connsiteX7" fmla="*/ 2645569 w 7550944"/>
                  <a:gd name="connsiteY7" fmla="*/ 3886200 h 7762876"/>
                  <a:gd name="connsiteX8" fmla="*/ 3017044 w 7550944"/>
                  <a:gd name="connsiteY8" fmla="*/ 7762875 h 7762876"/>
                  <a:gd name="connsiteX9" fmla="*/ 3398044 w 7550944"/>
                  <a:gd name="connsiteY9" fmla="*/ 3876675 h 7762876"/>
                  <a:gd name="connsiteX10" fmla="*/ 3769519 w 7550944"/>
                  <a:gd name="connsiteY10" fmla="*/ 9525 h 7762876"/>
                  <a:gd name="connsiteX11" fmla="*/ 4150519 w 7550944"/>
                  <a:gd name="connsiteY11" fmla="*/ 3886200 h 7762876"/>
                  <a:gd name="connsiteX12" fmla="*/ 4526756 w 7550944"/>
                  <a:gd name="connsiteY12" fmla="*/ 7762875 h 7762876"/>
                  <a:gd name="connsiteX13" fmla="*/ 4902994 w 7550944"/>
                  <a:gd name="connsiteY13" fmla="*/ 3886200 h 7762876"/>
                  <a:gd name="connsiteX14" fmla="*/ 5283994 w 7550944"/>
                  <a:gd name="connsiteY14" fmla="*/ 9525 h 7762876"/>
                  <a:gd name="connsiteX15" fmla="*/ 5655469 w 7550944"/>
                  <a:gd name="connsiteY15" fmla="*/ 3886200 h 7762876"/>
                  <a:gd name="connsiteX16" fmla="*/ 6036469 w 7550944"/>
                  <a:gd name="connsiteY16" fmla="*/ 7762875 h 7762876"/>
                  <a:gd name="connsiteX17" fmla="*/ 6417469 w 7550944"/>
                  <a:gd name="connsiteY17" fmla="*/ 3886200 h 7762876"/>
                  <a:gd name="connsiteX18" fmla="*/ 6798469 w 7550944"/>
                  <a:gd name="connsiteY18" fmla="*/ 0 h 7762876"/>
                  <a:gd name="connsiteX19" fmla="*/ 7160419 w 7550944"/>
                  <a:gd name="connsiteY19" fmla="*/ 3886200 h 7762876"/>
                  <a:gd name="connsiteX20" fmla="*/ 7550944 w 7550944"/>
                  <a:gd name="connsiteY20" fmla="*/ 7762875 h 7762876"/>
                  <a:gd name="connsiteX0" fmla="*/ 0 w 7550944"/>
                  <a:gd name="connsiteY0" fmla="*/ 7762875 h 7762876"/>
                  <a:gd name="connsiteX1" fmla="*/ 378619 w 7550944"/>
                  <a:gd name="connsiteY1" fmla="*/ 3886200 h 7762876"/>
                  <a:gd name="connsiteX2" fmla="*/ 750094 w 7550944"/>
                  <a:gd name="connsiteY2" fmla="*/ 0 h 7762876"/>
                  <a:gd name="connsiteX3" fmla="*/ 1131094 w 7550944"/>
                  <a:gd name="connsiteY3" fmla="*/ 3876675 h 7762876"/>
                  <a:gd name="connsiteX4" fmla="*/ 1507332 w 7550944"/>
                  <a:gd name="connsiteY4" fmla="*/ 7762875 h 7762876"/>
                  <a:gd name="connsiteX5" fmla="*/ 1883569 w 7550944"/>
                  <a:gd name="connsiteY5" fmla="*/ 3876675 h 7762876"/>
                  <a:gd name="connsiteX6" fmla="*/ 2264569 w 7550944"/>
                  <a:gd name="connsiteY6" fmla="*/ 0 h 7762876"/>
                  <a:gd name="connsiteX7" fmla="*/ 2645569 w 7550944"/>
                  <a:gd name="connsiteY7" fmla="*/ 3886200 h 7762876"/>
                  <a:gd name="connsiteX8" fmla="*/ 3017044 w 7550944"/>
                  <a:gd name="connsiteY8" fmla="*/ 7762875 h 7762876"/>
                  <a:gd name="connsiteX9" fmla="*/ 3398044 w 7550944"/>
                  <a:gd name="connsiteY9" fmla="*/ 3876675 h 7762876"/>
                  <a:gd name="connsiteX10" fmla="*/ 3769519 w 7550944"/>
                  <a:gd name="connsiteY10" fmla="*/ 9525 h 7762876"/>
                  <a:gd name="connsiteX11" fmla="*/ 4150519 w 7550944"/>
                  <a:gd name="connsiteY11" fmla="*/ 3886200 h 7762876"/>
                  <a:gd name="connsiteX12" fmla="*/ 4526756 w 7550944"/>
                  <a:gd name="connsiteY12" fmla="*/ 7762875 h 7762876"/>
                  <a:gd name="connsiteX13" fmla="*/ 4902994 w 7550944"/>
                  <a:gd name="connsiteY13" fmla="*/ 3886200 h 7762876"/>
                  <a:gd name="connsiteX14" fmla="*/ 5283994 w 7550944"/>
                  <a:gd name="connsiteY14" fmla="*/ 9525 h 7762876"/>
                  <a:gd name="connsiteX15" fmla="*/ 5655469 w 7550944"/>
                  <a:gd name="connsiteY15" fmla="*/ 3886200 h 7762876"/>
                  <a:gd name="connsiteX16" fmla="*/ 6029325 w 7550944"/>
                  <a:gd name="connsiteY16" fmla="*/ 7762875 h 7762876"/>
                  <a:gd name="connsiteX17" fmla="*/ 6417469 w 7550944"/>
                  <a:gd name="connsiteY17" fmla="*/ 3886200 h 7762876"/>
                  <a:gd name="connsiteX18" fmla="*/ 6798469 w 7550944"/>
                  <a:gd name="connsiteY18" fmla="*/ 0 h 7762876"/>
                  <a:gd name="connsiteX19" fmla="*/ 7160419 w 7550944"/>
                  <a:gd name="connsiteY19" fmla="*/ 3886200 h 7762876"/>
                  <a:gd name="connsiteX20" fmla="*/ 7550944 w 7550944"/>
                  <a:gd name="connsiteY20" fmla="*/ 7762875 h 7762876"/>
                  <a:gd name="connsiteX0" fmla="*/ 0 w 7550944"/>
                  <a:gd name="connsiteY0" fmla="*/ 7762875 h 7762876"/>
                  <a:gd name="connsiteX1" fmla="*/ 378619 w 7550944"/>
                  <a:gd name="connsiteY1" fmla="*/ 3886200 h 7762876"/>
                  <a:gd name="connsiteX2" fmla="*/ 750094 w 7550944"/>
                  <a:gd name="connsiteY2" fmla="*/ 0 h 7762876"/>
                  <a:gd name="connsiteX3" fmla="*/ 1131094 w 7550944"/>
                  <a:gd name="connsiteY3" fmla="*/ 3876675 h 7762876"/>
                  <a:gd name="connsiteX4" fmla="*/ 1507332 w 7550944"/>
                  <a:gd name="connsiteY4" fmla="*/ 7762875 h 7762876"/>
                  <a:gd name="connsiteX5" fmla="*/ 1883569 w 7550944"/>
                  <a:gd name="connsiteY5" fmla="*/ 3876675 h 7762876"/>
                  <a:gd name="connsiteX6" fmla="*/ 2264569 w 7550944"/>
                  <a:gd name="connsiteY6" fmla="*/ 0 h 7762876"/>
                  <a:gd name="connsiteX7" fmla="*/ 2645569 w 7550944"/>
                  <a:gd name="connsiteY7" fmla="*/ 3886200 h 7762876"/>
                  <a:gd name="connsiteX8" fmla="*/ 3017044 w 7550944"/>
                  <a:gd name="connsiteY8" fmla="*/ 7762875 h 7762876"/>
                  <a:gd name="connsiteX9" fmla="*/ 3398044 w 7550944"/>
                  <a:gd name="connsiteY9" fmla="*/ 3876675 h 7762876"/>
                  <a:gd name="connsiteX10" fmla="*/ 3769519 w 7550944"/>
                  <a:gd name="connsiteY10" fmla="*/ 9525 h 7762876"/>
                  <a:gd name="connsiteX11" fmla="*/ 4150519 w 7550944"/>
                  <a:gd name="connsiteY11" fmla="*/ 3886200 h 7762876"/>
                  <a:gd name="connsiteX12" fmla="*/ 4526756 w 7550944"/>
                  <a:gd name="connsiteY12" fmla="*/ 7762875 h 7762876"/>
                  <a:gd name="connsiteX13" fmla="*/ 4902994 w 7550944"/>
                  <a:gd name="connsiteY13" fmla="*/ 3886200 h 7762876"/>
                  <a:gd name="connsiteX14" fmla="*/ 5283994 w 7550944"/>
                  <a:gd name="connsiteY14" fmla="*/ 9525 h 7762876"/>
                  <a:gd name="connsiteX15" fmla="*/ 5655469 w 7550944"/>
                  <a:gd name="connsiteY15" fmla="*/ 3886200 h 7762876"/>
                  <a:gd name="connsiteX16" fmla="*/ 6029325 w 7550944"/>
                  <a:gd name="connsiteY16" fmla="*/ 7762875 h 7762876"/>
                  <a:gd name="connsiteX17" fmla="*/ 6417469 w 7550944"/>
                  <a:gd name="connsiteY17" fmla="*/ 3886200 h 7762876"/>
                  <a:gd name="connsiteX18" fmla="*/ 6798469 w 7550944"/>
                  <a:gd name="connsiteY18" fmla="*/ 0 h 7762876"/>
                  <a:gd name="connsiteX19" fmla="*/ 7160419 w 7550944"/>
                  <a:gd name="connsiteY19" fmla="*/ 3886200 h 7762876"/>
                  <a:gd name="connsiteX20" fmla="*/ 7550944 w 7550944"/>
                  <a:gd name="connsiteY20" fmla="*/ 7762875 h 7762876"/>
                  <a:gd name="connsiteX0" fmla="*/ 0 w 7546182"/>
                  <a:gd name="connsiteY0" fmla="*/ 7762875 h 7765256"/>
                  <a:gd name="connsiteX1" fmla="*/ 378619 w 7546182"/>
                  <a:gd name="connsiteY1" fmla="*/ 3886200 h 7765256"/>
                  <a:gd name="connsiteX2" fmla="*/ 750094 w 7546182"/>
                  <a:gd name="connsiteY2" fmla="*/ 0 h 7765256"/>
                  <a:gd name="connsiteX3" fmla="*/ 1131094 w 7546182"/>
                  <a:gd name="connsiteY3" fmla="*/ 3876675 h 7765256"/>
                  <a:gd name="connsiteX4" fmla="*/ 1507332 w 7546182"/>
                  <a:gd name="connsiteY4" fmla="*/ 7762875 h 7765256"/>
                  <a:gd name="connsiteX5" fmla="*/ 1883569 w 7546182"/>
                  <a:gd name="connsiteY5" fmla="*/ 3876675 h 7765256"/>
                  <a:gd name="connsiteX6" fmla="*/ 2264569 w 7546182"/>
                  <a:gd name="connsiteY6" fmla="*/ 0 h 7765256"/>
                  <a:gd name="connsiteX7" fmla="*/ 2645569 w 7546182"/>
                  <a:gd name="connsiteY7" fmla="*/ 3886200 h 7765256"/>
                  <a:gd name="connsiteX8" fmla="*/ 3017044 w 7546182"/>
                  <a:gd name="connsiteY8" fmla="*/ 7762875 h 7765256"/>
                  <a:gd name="connsiteX9" fmla="*/ 3398044 w 7546182"/>
                  <a:gd name="connsiteY9" fmla="*/ 3876675 h 7765256"/>
                  <a:gd name="connsiteX10" fmla="*/ 3769519 w 7546182"/>
                  <a:gd name="connsiteY10" fmla="*/ 9525 h 7765256"/>
                  <a:gd name="connsiteX11" fmla="*/ 4150519 w 7546182"/>
                  <a:gd name="connsiteY11" fmla="*/ 3886200 h 7765256"/>
                  <a:gd name="connsiteX12" fmla="*/ 4526756 w 7546182"/>
                  <a:gd name="connsiteY12" fmla="*/ 7762875 h 7765256"/>
                  <a:gd name="connsiteX13" fmla="*/ 4902994 w 7546182"/>
                  <a:gd name="connsiteY13" fmla="*/ 3886200 h 7765256"/>
                  <a:gd name="connsiteX14" fmla="*/ 5283994 w 7546182"/>
                  <a:gd name="connsiteY14" fmla="*/ 9525 h 7765256"/>
                  <a:gd name="connsiteX15" fmla="*/ 5655469 w 7546182"/>
                  <a:gd name="connsiteY15" fmla="*/ 3886200 h 7765256"/>
                  <a:gd name="connsiteX16" fmla="*/ 6029325 w 7546182"/>
                  <a:gd name="connsiteY16" fmla="*/ 7762875 h 7765256"/>
                  <a:gd name="connsiteX17" fmla="*/ 6417469 w 7546182"/>
                  <a:gd name="connsiteY17" fmla="*/ 3886200 h 7765256"/>
                  <a:gd name="connsiteX18" fmla="*/ 6798469 w 7546182"/>
                  <a:gd name="connsiteY18" fmla="*/ 0 h 7765256"/>
                  <a:gd name="connsiteX19" fmla="*/ 7160419 w 7546182"/>
                  <a:gd name="connsiteY19" fmla="*/ 3886200 h 7765256"/>
                  <a:gd name="connsiteX20" fmla="*/ 7546182 w 7546182"/>
                  <a:gd name="connsiteY20" fmla="*/ 7765256 h 7765256"/>
                  <a:gd name="connsiteX0" fmla="*/ 0 w 7546182"/>
                  <a:gd name="connsiteY0" fmla="*/ 7762875 h 7765258"/>
                  <a:gd name="connsiteX1" fmla="*/ 378619 w 7546182"/>
                  <a:gd name="connsiteY1" fmla="*/ 3886200 h 7765258"/>
                  <a:gd name="connsiteX2" fmla="*/ 750094 w 7546182"/>
                  <a:gd name="connsiteY2" fmla="*/ 0 h 7765258"/>
                  <a:gd name="connsiteX3" fmla="*/ 1131094 w 7546182"/>
                  <a:gd name="connsiteY3" fmla="*/ 3876675 h 7765258"/>
                  <a:gd name="connsiteX4" fmla="*/ 1507332 w 7546182"/>
                  <a:gd name="connsiteY4" fmla="*/ 7762875 h 7765258"/>
                  <a:gd name="connsiteX5" fmla="*/ 1883569 w 7546182"/>
                  <a:gd name="connsiteY5" fmla="*/ 3876675 h 7765258"/>
                  <a:gd name="connsiteX6" fmla="*/ 2264569 w 7546182"/>
                  <a:gd name="connsiteY6" fmla="*/ 0 h 7765258"/>
                  <a:gd name="connsiteX7" fmla="*/ 2645569 w 7546182"/>
                  <a:gd name="connsiteY7" fmla="*/ 3886200 h 7765258"/>
                  <a:gd name="connsiteX8" fmla="*/ 3017044 w 7546182"/>
                  <a:gd name="connsiteY8" fmla="*/ 7762875 h 7765258"/>
                  <a:gd name="connsiteX9" fmla="*/ 3398044 w 7546182"/>
                  <a:gd name="connsiteY9" fmla="*/ 3876675 h 7765258"/>
                  <a:gd name="connsiteX10" fmla="*/ 3769519 w 7546182"/>
                  <a:gd name="connsiteY10" fmla="*/ 9525 h 7765258"/>
                  <a:gd name="connsiteX11" fmla="*/ 4150519 w 7546182"/>
                  <a:gd name="connsiteY11" fmla="*/ 3886200 h 7765258"/>
                  <a:gd name="connsiteX12" fmla="*/ 4526756 w 7546182"/>
                  <a:gd name="connsiteY12" fmla="*/ 7762875 h 7765258"/>
                  <a:gd name="connsiteX13" fmla="*/ 4902994 w 7546182"/>
                  <a:gd name="connsiteY13" fmla="*/ 3886200 h 7765258"/>
                  <a:gd name="connsiteX14" fmla="*/ 5283994 w 7546182"/>
                  <a:gd name="connsiteY14" fmla="*/ 9525 h 7765258"/>
                  <a:gd name="connsiteX15" fmla="*/ 5655469 w 7546182"/>
                  <a:gd name="connsiteY15" fmla="*/ 3886200 h 7765258"/>
                  <a:gd name="connsiteX16" fmla="*/ 6029325 w 7546182"/>
                  <a:gd name="connsiteY16" fmla="*/ 7762875 h 7765258"/>
                  <a:gd name="connsiteX17" fmla="*/ 6417469 w 7546182"/>
                  <a:gd name="connsiteY17" fmla="*/ 3886200 h 7765258"/>
                  <a:gd name="connsiteX18" fmla="*/ 6798469 w 7546182"/>
                  <a:gd name="connsiteY18" fmla="*/ 0 h 7765258"/>
                  <a:gd name="connsiteX19" fmla="*/ 7160419 w 7546182"/>
                  <a:gd name="connsiteY19" fmla="*/ 3886200 h 7765258"/>
                  <a:gd name="connsiteX20" fmla="*/ 7546182 w 7546182"/>
                  <a:gd name="connsiteY20" fmla="*/ 7765256 h 7765258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64569 w 7539038"/>
                  <a:gd name="connsiteY6" fmla="*/ 0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69519 w 7539038"/>
                  <a:gd name="connsiteY10" fmla="*/ 9525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83994 w 7539038"/>
                  <a:gd name="connsiteY14" fmla="*/ 9525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98469 w 7539038"/>
                  <a:gd name="connsiteY18" fmla="*/ 0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64569 w 7539038"/>
                  <a:gd name="connsiteY6" fmla="*/ 0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69519 w 7539038"/>
                  <a:gd name="connsiteY10" fmla="*/ 9525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83994 w 7539038"/>
                  <a:gd name="connsiteY14" fmla="*/ 9525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88944 w 7539038"/>
                  <a:gd name="connsiteY18" fmla="*/ 2381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64569 w 7539038"/>
                  <a:gd name="connsiteY6" fmla="*/ 0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69519 w 7539038"/>
                  <a:gd name="connsiteY10" fmla="*/ 9525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83994 w 7539038"/>
                  <a:gd name="connsiteY14" fmla="*/ 9525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86563 w 7539038"/>
                  <a:gd name="connsiteY18" fmla="*/ 4762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64569 w 7539038"/>
                  <a:gd name="connsiteY6" fmla="*/ 0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69519 w 7539038"/>
                  <a:gd name="connsiteY10" fmla="*/ 9525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83994 w 7539038"/>
                  <a:gd name="connsiteY14" fmla="*/ 9525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86563 w 7539038"/>
                  <a:gd name="connsiteY18" fmla="*/ 4762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64569 w 7539038"/>
                  <a:gd name="connsiteY6" fmla="*/ 0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69519 w 7539038"/>
                  <a:gd name="connsiteY10" fmla="*/ 9525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79231 w 7539038"/>
                  <a:gd name="connsiteY14" fmla="*/ 9525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86563 w 7539038"/>
                  <a:gd name="connsiteY18" fmla="*/ 4762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64569 w 7539038"/>
                  <a:gd name="connsiteY6" fmla="*/ 0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69519 w 7539038"/>
                  <a:gd name="connsiteY10" fmla="*/ 9525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79231 w 7539038"/>
                  <a:gd name="connsiteY14" fmla="*/ 9525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86563 w 7539038"/>
                  <a:gd name="connsiteY18" fmla="*/ 4762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64569 w 7539038"/>
                  <a:gd name="connsiteY6" fmla="*/ 0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69519 w 7539038"/>
                  <a:gd name="connsiteY10" fmla="*/ 9525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76849 w 7539038"/>
                  <a:gd name="connsiteY14" fmla="*/ 2382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86563 w 7539038"/>
                  <a:gd name="connsiteY18" fmla="*/ 4762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64569 w 7539038"/>
                  <a:gd name="connsiteY6" fmla="*/ 0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69519 w 7539038"/>
                  <a:gd name="connsiteY10" fmla="*/ 9525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76849 w 7539038"/>
                  <a:gd name="connsiteY14" fmla="*/ 2382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86563 w 7539038"/>
                  <a:gd name="connsiteY18" fmla="*/ 4762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64569 w 7539038"/>
                  <a:gd name="connsiteY6" fmla="*/ 0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76663 w 7539038"/>
                  <a:gd name="connsiteY10" fmla="*/ 4763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76849 w 7539038"/>
                  <a:gd name="connsiteY14" fmla="*/ 2382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86563 w 7539038"/>
                  <a:gd name="connsiteY18" fmla="*/ 4762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64569 w 7539038"/>
                  <a:gd name="connsiteY6" fmla="*/ 0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76663 w 7539038"/>
                  <a:gd name="connsiteY10" fmla="*/ 4763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76849 w 7539038"/>
                  <a:gd name="connsiteY14" fmla="*/ 2382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86563 w 7539038"/>
                  <a:gd name="connsiteY18" fmla="*/ 4762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64569 w 7539038"/>
                  <a:gd name="connsiteY6" fmla="*/ 0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69519 w 7539038"/>
                  <a:gd name="connsiteY10" fmla="*/ 4763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76849 w 7539038"/>
                  <a:gd name="connsiteY14" fmla="*/ 2382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86563 w 7539038"/>
                  <a:gd name="connsiteY18" fmla="*/ 4762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64569 w 7539038"/>
                  <a:gd name="connsiteY6" fmla="*/ 0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69519 w 7539038"/>
                  <a:gd name="connsiteY10" fmla="*/ 4763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76849 w 7539038"/>
                  <a:gd name="connsiteY14" fmla="*/ 2382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86563 w 7539038"/>
                  <a:gd name="connsiteY18" fmla="*/ 4762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59807 w 7539038"/>
                  <a:gd name="connsiteY6" fmla="*/ 4762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69519 w 7539038"/>
                  <a:gd name="connsiteY10" fmla="*/ 4763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76849 w 7539038"/>
                  <a:gd name="connsiteY14" fmla="*/ 2382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86563 w 7539038"/>
                  <a:gd name="connsiteY18" fmla="*/ 4762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59807 w 7539038"/>
                  <a:gd name="connsiteY6" fmla="*/ 4762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69519 w 7539038"/>
                  <a:gd name="connsiteY10" fmla="*/ 4763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76849 w 7539038"/>
                  <a:gd name="connsiteY14" fmla="*/ 2382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86563 w 7539038"/>
                  <a:gd name="connsiteY18" fmla="*/ 4762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7238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</a:cxnLst>
                <a:rect l="l" t="t" r="r" b="b"/>
                <a:pathLst>
                  <a:path w="7539038" h="7760495">
                    <a:moveTo>
                      <a:pt x="0" y="7760494"/>
                    </a:moveTo>
                    <a:cubicBezTo>
                      <a:pt x="190500" y="7758906"/>
                      <a:pt x="377031" y="3874231"/>
                      <a:pt x="378619" y="3883819"/>
                    </a:cubicBezTo>
                    <a:cubicBezTo>
                      <a:pt x="380207" y="3893407"/>
                      <a:pt x="562770" y="-793"/>
                      <a:pt x="752476" y="1"/>
                    </a:cubicBezTo>
                    <a:cubicBezTo>
                      <a:pt x="942182" y="795"/>
                      <a:pt x="1119468" y="3745568"/>
                      <a:pt x="1131094" y="3874294"/>
                    </a:cubicBezTo>
                    <a:cubicBezTo>
                      <a:pt x="1136420" y="3933265"/>
                      <a:pt x="1317626" y="7758112"/>
                      <a:pt x="1507332" y="7760494"/>
                    </a:cubicBezTo>
                    <a:cubicBezTo>
                      <a:pt x="1697038" y="7762876"/>
                      <a:pt x="1875632" y="3967176"/>
                      <a:pt x="1883569" y="3874294"/>
                    </a:cubicBezTo>
                    <a:cubicBezTo>
                      <a:pt x="1891506" y="3781412"/>
                      <a:pt x="2068513" y="3175"/>
                      <a:pt x="2259807" y="2381"/>
                    </a:cubicBezTo>
                    <a:cubicBezTo>
                      <a:pt x="2451101" y="1587"/>
                      <a:pt x="2640013" y="3825221"/>
                      <a:pt x="2645569" y="3883819"/>
                    </a:cubicBezTo>
                    <a:cubicBezTo>
                      <a:pt x="2651125" y="3942417"/>
                      <a:pt x="2827338" y="7762081"/>
                      <a:pt x="3017044" y="7760494"/>
                    </a:cubicBezTo>
                    <a:cubicBezTo>
                      <a:pt x="3206750" y="7758907"/>
                      <a:pt x="3390107" y="3967176"/>
                      <a:pt x="3398044" y="3874294"/>
                    </a:cubicBezTo>
                    <a:cubicBezTo>
                      <a:pt x="3405981" y="3781412"/>
                      <a:pt x="3575050" y="795"/>
                      <a:pt x="3769519" y="2382"/>
                    </a:cubicBezTo>
                    <a:cubicBezTo>
                      <a:pt x="3963988" y="3969"/>
                      <a:pt x="4141788" y="3722352"/>
                      <a:pt x="4150519" y="3883819"/>
                    </a:cubicBezTo>
                    <a:cubicBezTo>
                      <a:pt x="4159250" y="4045286"/>
                      <a:pt x="4337844" y="7760494"/>
                      <a:pt x="4526756" y="7760494"/>
                    </a:cubicBezTo>
                    <a:cubicBezTo>
                      <a:pt x="4715668" y="7760494"/>
                      <a:pt x="4893360" y="4083161"/>
                      <a:pt x="4902994" y="3883819"/>
                    </a:cubicBezTo>
                    <a:cubicBezTo>
                      <a:pt x="4910825" y="3721794"/>
                      <a:pt x="5087143" y="1"/>
                      <a:pt x="5276849" y="1"/>
                    </a:cubicBezTo>
                    <a:cubicBezTo>
                      <a:pt x="5466555" y="1"/>
                      <a:pt x="5647531" y="3790543"/>
                      <a:pt x="5655469" y="3883819"/>
                    </a:cubicBezTo>
                    <a:cubicBezTo>
                      <a:pt x="5663407" y="3977095"/>
                      <a:pt x="5842794" y="7760494"/>
                      <a:pt x="6029325" y="7760494"/>
                    </a:cubicBezTo>
                    <a:cubicBezTo>
                      <a:pt x="6215856" y="7760494"/>
                      <a:pt x="6411913" y="3976700"/>
                      <a:pt x="6417469" y="3883819"/>
                    </a:cubicBezTo>
                    <a:cubicBezTo>
                      <a:pt x="6423025" y="3790938"/>
                      <a:pt x="6593682" y="0"/>
                      <a:pt x="6786563" y="2381"/>
                    </a:cubicBezTo>
                    <a:cubicBezTo>
                      <a:pt x="6979444" y="4762"/>
                      <a:pt x="7152482" y="3757041"/>
                      <a:pt x="7160419" y="3883819"/>
                    </a:cubicBezTo>
                    <a:cubicBezTo>
                      <a:pt x="7168356" y="4010597"/>
                      <a:pt x="7336632" y="7761288"/>
                      <a:pt x="7539038" y="7758113"/>
                    </a:cubicBezTo>
                  </a:path>
                </a:pathLst>
              </a:custGeom>
              <a:no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" name="Freeform: Shape 48">
                <a:extLst>
                  <a:ext uri="{FF2B5EF4-FFF2-40B4-BE49-F238E27FC236}">
                    <a16:creationId xmlns:a16="http://schemas.microsoft.com/office/drawing/2014/main" id="{140071AA-9F3E-4534-9F14-CD5172AB753A}"/>
                  </a:ext>
                </a:extLst>
              </p:cNvPr>
              <p:cNvSpPr/>
              <p:nvPr/>
            </p:nvSpPr>
            <p:spPr>
              <a:xfrm>
                <a:off x="3886200" y="3102520"/>
                <a:ext cx="3769877" cy="718573"/>
              </a:xfrm>
              <a:custGeom>
                <a:avLst/>
                <a:gdLst>
                  <a:gd name="connsiteX0" fmla="*/ 0 w 7562850"/>
                  <a:gd name="connsiteY0" fmla="*/ 7762875 h 7762875"/>
                  <a:gd name="connsiteX1" fmla="*/ 390525 w 7562850"/>
                  <a:gd name="connsiteY1" fmla="*/ 3886200 h 7762875"/>
                  <a:gd name="connsiteX2" fmla="*/ 762000 w 7562850"/>
                  <a:gd name="connsiteY2" fmla="*/ 0 h 7762875"/>
                  <a:gd name="connsiteX3" fmla="*/ 1143000 w 7562850"/>
                  <a:gd name="connsiteY3" fmla="*/ 3876675 h 7762875"/>
                  <a:gd name="connsiteX4" fmla="*/ 1524000 w 7562850"/>
                  <a:gd name="connsiteY4" fmla="*/ 7753350 h 7762875"/>
                  <a:gd name="connsiteX5" fmla="*/ 1895475 w 7562850"/>
                  <a:gd name="connsiteY5" fmla="*/ 3876675 h 7762875"/>
                  <a:gd name="connsiteX6" fmla="*/ 2276475 w 7562850"/>
                  <a:gd name="connsiteY6" fmla="*/ 0 h 7762875"/>
                  <a:gd name="connsiteX7" fmla="*/ 2657475 w 7562850"/>
                  <a:gd name="connsiteY7" fmla="*/ 3886200 h 7762875"/>
                  <a:gd name="connsiteX8" fmla="*/ 3028950 w 7562850"/>
                  <a:gd name="connsiteY8" fmla="*/ 7762875 h 7762875"/>
                  <a:gd name="connsiteX9" fmla="*/ 3409950 w 7562850"/>
                  <a:gd name="connsiteY9" fmla="*/ 3876675 h 7762875"/>
                  <a:gd name="connsiteX10" fmla="*/ 3781425 w 7562850"/>
                  <a:gd name="connsiteY10" fmla="*/ 9525 h 7762875"/>
                  <a:gd name="connsiteX11" fmla="*/ 4162425 w 7562850"/>
                  <a:gd name="connsiteY11" fmla="*/ 3886200 h 7762875"/>
                  <a:gd name="connsiteX12" fmla="*/ 4533900 w 7562850"/>
                  <a:gd name="connsiteY12" fmla="*/ 7762875 h 7762875"/>
                  <a:gd name="connsiteX13" fmla="*/ 4914900 w 7562850"/>
                  <a:gd name="connsiteY13" fmla="*/ 3886200 h 7762875"/>
                  <a:gd name="connsiteX14" fmla="*/ 5295900 w 7562850"/>
                  <a:gd name="connsiteY14" fmla="*/ 9525 h 7762875"/>
                  <a:gd name="connsiteX15" fmla="*/ 5667375 w 7562850"/>
                  <a:gd name="connsiteY15" fmla="*/ 3886200 h 7762875"/>
                  <a:gd name="connsiteX16" fmla="*/ 6048375 w 7562850"/>
                  <a:gd name="connsiteY16" fmla="*/ 7762875 h 7762875"/>
                  <a:gd name="connsiteX17" fmla="*/ 6429375 w 7562850"/>
                  <a:gd name="connsiteY17" fmla="*/ 3886200 h 7762875"/>
                  <a:gd name="connsiteX18" fmla="*/ 6810375 w 7562850"/>
                  <a:gd name="connsiteY18" fmla="*/ 0 h 7762875"/>
                  <a:gd name="connsiteX19" fmla="*/ 7172325 w 7562850"/>
                  <a:gd name="connsiteY19" fmla="*/ 3886200 h 7762875"/>
                  <a:gd name="connsiteX20" fmla="*/ 7562850 w 7562850"/>
                  <a:gd name="connsiteY20" fmla="*/ 7762875 h 7762875"/>
                  <a:gd name="connsiteX0" fmla="*/ 0 w 7562850"/>
                  <a:gd name="connsiteY0" fmla="*/ 7762875 h 7762875"/>
                  <a:gd name="connsiteX1" fmla="*/ 390525 w 7562850"/>
                  <a:gd name="connsiteY1" fmla="*/ 3886200 h 7762875"/>
                  <a:gd name="connsiteX2" fmla="*/ 762000 w 7562850"/>
                  <a:gd name="connsiteY2" fmla="*/ 0 h 7762875"/>
                  <a:gd name="connsiteX3" fmla="*/ 1143000 w 7562850"/>
                  <a:gd name="connsiteY3" fmla="*/ 3876675 h 7762875"/>
                  <a:gd name="connsiteX4" fmla="*/ 1519238 w 7562850"/>
                  <a:gd name="connsiteY4" fmla="*/ 7762875 h 7762875"/>
                  <a:gd name="connsiteX5" fmla="*/ 1895475 w 7562850"/>
                  <a:gd name="connsiteY5" fmla="*/ 3876675 h 7762875"/>
                  <a:gd name="connsiteX6" fmla="*/ 2276475 w 7562850"/>
                  <a:gd name="connsiteY6" fmla="*/ 0 h 7762875"/>
                  <a:gd name="connsiteX7" fmla="*/ 2657475 w 7562850"/>
                  <a:gd name="connsiteY7" fmla="*/ 3886200 h 7762875"/>
                  <a:gd name="connsiteX8" fmla="*/ 3028950 w 7562850"/>
                  <a:gd name="connsiteY8" fmla="*/ 7762875 h 7762875"/>
                  <a:gd name="connsiteX9" fmla="*/ 3409950 w 7562850"/>
                  <a:gd name="connsiteY9" fmla="*/ 3876675 h 7762875"/>
                  <a:gd name="connsiteX10" fmla="*/ 3781425 w 7562850"/>
                  <a:gd name="connsiteY10" fmla="*/ 9525 h 7762875"/>
                  <a:gd name="connsiteX11" fmla="*/ 4162425 w 7562850"/>
                  <a:gd name="connsiteY11" fmla="*/ 3886200 h 7762875"/>
                  <a:gd name="connsiteX12" fmla="*/ 4533900 w 7562850"/>
                  <a:gd name="connsiteY12" fmla="*/ 7762875 h 7762875"/>
                  <a:gd name="connsiteX13" fmla="*/ 4914900 w 7562850"/>
                  <a:gd name="connsiteY13" fmla="*/ 3886200 h 7762875"/>
                  <a:gd name="connsiteX14" fmla="*/ 5295900 w 7562850"/>
                  <a:gd name="connsiteY14" fmla="*/ 9525 h 7762875"/>
                  <a:gd name="connsiteX15" fmla="*/ 5667375 w 7562850"/>
                  <a:gd name="connsiteY15" fmla="*/ 3886200 h 7762875"/>
                  <a:gd name="connsiteX16" fmla="*/ 6048375 w 7562850"/>
                  <a:gd name="connsiteY16" fmla="*/ 7762875 h 7762875"/>
                  <a:gd name="connsiteX17" fmla="*/ 6429375 w 7562850"/>
                  <a:gd name="connsiteY17" fmla="*/ 3886200 h 7762875"/>
                  <a:gd name="connsiteX18" fmla="*/ 6810375 w 7562850"/>
                  <a:gd name="connsiteY18" fmla="*/ 0 h 7762875"/>
                  <a:gd name="connsiteX19" fmla="*/ 7172325 w 7562850"/>
                  <a:gd name="connsiteY19" fmla="*/ 3886200 h 7762875"/>
                  <a:gd name="connsiteX20" fmla="*/ 7562850 w 7562850"/>
                  <a:gd name="connsiteY20" fmla="*/ 7762875 h 7762875"/>
                  <a:gd name="connsiteX0" fmla="*/ 0 w 7562850"/>
                  <a:gd name="connsiteY0" fmla="*/ 7762875 h 7762875"/>
                  <a:gd name="connsiteX1" fmla="*/ 390525 w 7562850"/>
                  <a:gd name="connsiteY1" fmla="*/ 3886200 h 7762875"/>
                  <a:gd name="connsiteX2" fmla="*/ 762000 w 7562850"/>
                  <a:gd name="connsiteY2" fmla="*/ 0 h 7762875"/>
                  <a:gd name="connsiteX3" fmla="*/ 1143000 w 7562850"/>
                  <a:gd name="connsiteY3" fmla="*/ 3876675 h 7762875"/>
                  <a:gd name="connsiteX4" fmla="*/ 1519238 w 7562850"/>
                  <a:gd name="connsiteY4" fmla="*/ 7762875 h 7762875"/>
                  <a:gd name="connsiteX5" fmla="*/ 1895475 w 7562850"/>
                  <a:gd name="connsiteY5" fmla="*/ 3876675 h 7762875"/>
                  <a:gd name="connsiteX6" fmla="*/ 2276475 w 7562850"/>
                  <a:gd name="connsiteY6" fmla="*/ 0 h 7762875"/>
                  <a:gd name="connsiteX7" fmla="*/ 2657475 w 7562850"/>
                  <a:gd name="connsiteY7" fmla="*/ 3886200 h 7762875"/>
                  <a:gd name="connsiteX8" fmla="*/ 3028950 w 7562850"/>
                  <a:gd name="connsiteY8" fmla="*/ 7762875 h 7762875"/>
                  <a:gd name="connsiteX9" fmla="*/ 3409950 w 7562850"/>
                  <a:gd name="connsiteY9" fmla="*/ 3876675 h 7762875"/>
                  <a:gd name="connsiteX10" fmla="*/ 3781425 w 7562850"/>
                  <a:gd name="connsiteY10" fmla="*/ 9525 h 7762875"/>
                  <a:gd name="connsiteX11" fmla="*/ 4162425 w 7562850"/>
                  <a:gd name="connsiteY11" fmla="*/ 3886200 h 7762875"/>
                  <a:gd name="connsiteX12" fmla="*/ 4538662 w 7562850"/>
                  <a:gd name="connsiteY12" fmla="*/ 7762875 h 7762875"/>
                  <a:gd name="connsiteX13" fmla="*/ 4914900 w 7562850"/>
                  <a:gd name="connsiteY13" fmla="*/ 3886200 h 7762875"/>
                  <a:gd name="connsiteX14" fmla="*/ 5295900 w 7562850"/>
                  <a:gd name="connsiteY14" fmla="*/ 9525 h 7762875"/>
                  <a:gd name="connsiteX15" fmla="*/ 5667375 w 7562850"/>
                  <a:gd name="connsiteY15" fmla="*/ 3886200 h 7762875"/>
                  <a:gd name="connsiteX16" fmla="*/ 6048375 w 7562850"/>
                  <a:gd name="connsiteY16" fmla="*/ 7762875 h 7762875"/>
                  <a:gd name="connsiteX17" fmla="*/ 6429375 w 7562850"/>
                  <a:gd name="connsiteY17" fmla="*/ 3886200 h 7762875"/>
                  <a:gd name="connsiteX18" fmla="*/ 6810375 w 7562850"/>
                  <a:gd name="connsiteY18" fmla="*/ 0 h 7762875"/>
                  <a:gd name="connsiteX19" fmla="*/ 7172325 w 7562850"/>
                  <a:gd name="connsiteY19" fmla="*/ 3886200 h 7762875"/>
                  <a:gd name="connsiteX20" fmla="*/ 7562850 w 7562850"/>
                  <a:gd name="connsiteY20" fmla="*/ 7762875 h 7762875"/>
                  <a:gd name="connsiteX0" fmla="*/ 0 w 7562850"/>
                  <a:gd name="connsiteY0" fmla="*/ 7762875 h 7762875"/>
                  <a:gd name="connsiteX1" fmla="*/ 390525 w 7562850"/>
                  <a:gd name="connsiteY1" fmla="*/ 3886200 h 7762875"/>
                  <a:gd name="connsiteX2" fmla="*/ 762000 w 7562850"/>
                  <a:gd name="connsiteY2" fmla="*/ 0 h 7762875"/>
                  <a:gd name="connsiteX3" fmla="*/ 1143000 w 7562850"/>
                  <a:gd name="connsiteY3" fmla="*/ 3876675 h 7762875"/>
                  <a:gd name="connsiteX4" fmla="*/ 1519238 w 7562850"/>
                  <a:gd name="connsiteY4" fmla="*/ 7762875 h 7762875"/>
                  <a:gd name="connsiteX5" fmla="*/ 1895475 w 7562850"/>
                  <a:gd name="connsiteY5" fmla="*/ 3876675 h 7762875"/>
                  <a:gd name="connsiteX6" fmla="*/ 2276475 w 7562850"/>
                  <a:gd name="connsiteY6" fmla="*/ 0 h 7762875"/>
                  <a:gd name="connsiteX7" fmla="*/ 2657475 w 7562850"/>
                  <a:gd name="connsiteY7" fmla="*/ 3886200 h 7762875"/>
                  <a:gd name="connsiteX8" fmla="*/ 3028950 w 7562850"/>
                  <a:gd name="connsiteY8" fmla="*/ 7762875 h 7762875"/>
                  <a:gd name="connsiteX9" fmla="*/ 3409950 w 7562850"/>
                  <a:gd name="connsiteY9" fmla="*/ 3876675 h 7762875"/>
                  <a:gd name="connsiteX10" fmla="*/ 3781425 w 7562850"/>
                  <a:gd name="connsiteY10" fmla="*/ 9525 h 7762875"/>
                  <a:gd name="connsiteX11" fmla="*/ 4162425 w 7562850"/>
                  <a:gd name="connsiteY11" fmla="*/ 3886200 h 7762875"/>
                  <a:gd name="connsiteX12" fmla="*/ 4538662 w 7562850"/>
                  <a:gd name="connsiteY12" fmla="*/ 7762875 h 7762875"/>
                  <a:gd name="connsiteX13" fmla="*/ 4914900 w 7562850"/>
                  <a:gd name="connsiteY13" fmla="*/ 3886200 h 7762875"/>
                  <a:gd name="connsiteX14" fmla="*/ 5295900 w 7562850"/>
                  <a:gd name="connsiteY14" fmla="*/ 9525 h 7762875"/>
                  <a:gd name="connsiteX15" fmla="*/ 5667375 w 7562850"/>
                  <a:gd name="connsiteY15" fmla="*/ 3886200 h 7762875"/>
                  <a:gd name="connsiteX16" fmla="*/ 6048375 w 7562850"/>
                  <a:gd name="connsiteY16" fmla="*/ 7762875 h 7762875"/>
                  <a:gd name="connsiteX17" fmla="*/ 6429375 w 7562850"/>
                  <a:gd name="connsiteY17" fmla="*/ 3886200 h 7762875"/>
                  <a:gd name="connsiteX18" fmla="*/ 6810375 w 7562850"/>
                  <a:gd name="connsiteY18" fmla="*/ 0 h 7762875"/>
                  <a:gd name="connsiteX19" fmla="*/ 7172325 w 7562850"/>
                  <a:gd name="connsiteY19" fmla="*/ 3886200 h 7762875"/>
                  <a:gd name="connsiteX20" fmla="*/ 7562850 w 7562850"/>
                  <a:gd name="connsiteY20" fmla="*/ 7762875 h 7762875"/>
                  <a:gd name="connsiteX0" fmla="*/ 0 w 7562850"/>
                  <a:gd name="connsiteY0" fmla="*/ 7762875 h 7762875"/>
                  <a:gd name="connsiteX1" fmla="*/ 390525 w 7562850"/>
                  <a:gd name="connsiteY1" fmla="*/ 3886200 h 7762875"/>
                  <a:gd name="connsiteX2" fmla="*/ 762000 w 7562850"/>
                  <a:gd name="connsiteY2" fmla="*/ 0 h 7762875"/>
                  <a:gd name="connsiteX3" fmla="*/ 1143000 w 7562850"/>
                  <a:gd name="connsiteY3" fmla="*/ 3876675 h 7762875"/>
                  <a:gd name="connsiteX4" fmla="*/ 1519238 w 7562850"/>
                  <a:gd name="connsiteY4" fmla="*/ 7762875 h 7762875"/>
                  <a:gd name="connsiteX5" fmla="*/ 1895475 w 7562850"/>
                  <a:gd name="connsiteY5" fmla="*/ 3876675 h 7762875"/>
                  <a:gd name="connsiteX6" fmla="*/ 2276475 w 7562850"/>
                  <a:gd name="connsiteY6" fmla="*/ 0 h 7762875"/>
                  <a:gd name="connsiteX7" fmla="*/ 2657475 w 7562850"/>
                  <a:gd name="connsiteY7" fmla="*/ 3886200 h 7762875"/>
                  <a:gd name="connsiteX8" fmla="*/ 3028950 w 7562850"/>
                  <a:gd name="connsiteY8" fmla="*/ 7762875 h 7762875"/>
                  <a:gd name="connsiteX9" fmla="*/ 3409950 w 7562850"/>
                  <a:gd name="connsiteY9" fmla="*/ 3876675 h 7762875"/>
                  <a:gd name="connsiteX10" fmla="*/ 3781425 w 7562850"/>
                  <a:gd name="connsiteY10" fmla="*/ 9525 h 7762875"/>
                  <a:gd name="connsiteX11" fmla="*/ 4162425 w 7562850"/>
                  <a:gd name="connsiteY11" fmla="*/ 3886200 h 7762875"/>
                  <a:gd name="connsiteX12" fmla="*/ 4538662 w 7562850"/>
                  <a:gd name="connsiteY12" fmla="*/ 7762875 h 7762875"/>
                  <a:gd name="connsiteX13" fmla="*/ 4914900 w 7562850"/>
                  <a:gd name="connsiteY13" fmla="*/ 3886200 h 7762875"/>
                  <a:gd name="connsiteX14" fmla="*/ 5295900 w 7562850"/>
                  <a:gd name="connsiteY14" fmla="*/ 9525 h 7762875"/>
                  <a:gd name="connsiteX15" fmla="*/ 5667375 w 7562850"/>
                  <a:gd name="connsiteY15" fmla="*/ 3886200 h 7762875"/>
                  <a:gd name="connsiteX16" fmla="*/ 6048375 w 7562850"/>
                  <a:gd name="connsiteY16" fmla="*/ 7762875 h 7762875"/>
                  <a:gd name="connsiteX17" fmla="*/ 6429375 w 7562850"/>
                  <a:gd name="connsiteY17" fmla="*/ 3886200 h 7762875"/>
                  <a:gd name="connsiteX18" fmla="*/ 6810375 w 7562850"/>
                  <a:gd name="connsiteY18" fmla="*/ 0 h 7762875"/>
                  <a:gd name="connsiteX19" fmla="*/ 7172325 w 7562850"/>
                  <a:gd name="connsiteY19" fmla="*/ 3886200 h 7762875"/>
                  <a:gd name="connsiteX20" fmla="*/ 7562850 w 7562850"/>
                  <a:gd name="connsiteY20" fmla="*/ 7762875 h 7762875"/>
                  <a:gd name="connsiteX0" fmla="*/ 0 w 7562850"/>
                  <a:gd name="connsiteY0" fmla="*/ 7762875 h 7762875"/>
                  <a:gd name="connsiteX1" fmla="*/ 390525 w 7562850"/>
                  <a:gd name="connsiteY1" fmla="*/ 3886200 h 7762875"/>
                  <a:gd name="connsiteX2" fmla="*/ 762000 w 7562850"/>
                  <a:gd name="connsiteY2" fmla="*/ 0 h 7762875"/>
                  <a:gd name="connsiteX3" fmla="*/ 1143000 w 7562850"/>
                  <a:gd name="connsiteY3" fmla="*/ 3876675 h 7762875"/>
                  <a:gd name="connsiteX4" fmla="*/ 1519238 w 7562850"/>
                  <a:gd name="connsiteY4" fmla="*/ 7762875 h 7762875"/>
                  <a:gd name="connsiteX5" fmla="*/ 1895475 w 7562850"/>
                  <a:gd name="connsiteY5" fmla="*/ 3876675 h 7762875"/>
                  <a:gd name="connsiteX6" fmla="*/ 2276475 w 7562850"/>
                  <a:gd name="connsiteY6" fmla="*/ 0 h 7762875"/>
                  <a:gd name="connsiteX7" fmla="*/ 2657475 w 7562850"/>
                  <a:gd name="connsiteY7" fmla="*/ 3886200 h 7762875"/>
                  <a:gd name="connsiteX8" fmla="*/ 3028950 w 7562850"/>
                  <a:gd name="connsiteY8" fmla="*/ 7762875 h 7762875"/>
                  <a:gd name="connsiteX9" fmla="*/ 3409950 w 7562850"/>
                  <a:gd name="connsiteY9" fmla="*/ 3876675 h 7762875"/>
                  <a:gd name="connsiteX10" fmla="*/ 3781425 w 7562850"/>
                  <a:gd name="connsiteY10" fmla="*/ 9525 h 7762875"/>
                  <a:gd name="connsiteX11" fmla="*/ 4162425 w 7562850"/>
                  <a:gd name="connsiteY11" fmla="*/ 3886200 h 7762875"/>
                  <a:gd name="connsiteX12" fmla="*/ 4538662 w 7562850"/>
                  <a:gd name="connsiteY12" fmla="*/ 7762875 h 7762875"/>
                  <a:gd name="connsiteX13" fmla="*/ 4914900 w 7562850"/>
                  <a:gd name="connsiteY13" fmla="*/ 3886200 h 7762875"/>
                  <a:gd name="connsiteX14" fmla="*/ 5295900 w 7562850"/>
                  <a:gd name="connsiteY14" fmla="*/ 9525 h 7762875"/>
                  <a:gd name="connsiteX15" fmla="*/ 5667375 w 7562850"/>
                  <a:gd name="connsiteY15" fmla="*/ 3886200 h 7762875"/>
                  <a:gd name="connsiteX16" fmla="*/ 6048375 w 7562850"/>
                  <a:gd name="connsiteY16" fmla="*/ 7762875 h 7762875"/>
                  <a:gd name="connsiteX17" fmla="*/ 6429375 w 7562850"/>
                  <a:gd name="connsiteY17" fmla="*/ 3886200 h 7762875"/>
                  <a:gd name="connsiteX18" fmla="*/ 6810375 w 7562850"/>
                  <a:gd name="connsiteY18" fmla="*/ 0 h 7762875"/>
                  <a:gd name="connsiteX19" fmla="*/ 7172325 w 7562850"/>
                  <a:gd name="connsiteY19" fmla="*/ 3886200 h 7762875"/>
                  <a:gd name="connsiteX20" fmla="*/ 7562850 w 7562850"/>
                  <a:gd name="connsiteY20" fmla="*/ 7762875 h 7762875"/>
                  <a:gd name="connsiteX0" fmla="*/ 0 w 7550944"/>
                  <a:gd name="connsiteY0" fmla="*/ 7762875 h 7762875"/>
                  <a:gd name="connsiteX1" fmla="*/ 378619 w 7550944"/>
                  <a:gd name="connsiteY1" fmla="*/ 3886200 h 7762875"/>
                  <a:gd name="connsiteX2" fmla="*/ 750094 w 7550944"/>
                  <a:gd name="connsiteY2" fmla="*/ 0 h 7762875"/>
                  <a:gd name="connsiteX3" fmla="*/ 1131094 w 7550944"/>
                  <a:gd name="connsiteY3" fmla="*/ 3876675 h 7762875"/>
                  <a:gd name="connsiteX4" fmla="*/ 1507332 w 7550944"/>
                  <a:gd name="connsiteY4" fmla="*/ 7762875 h 7762875"/>
                  <a:gd name="connsiteX5" fmla="*/ 1883569 w 7550944"/>
                  <a:gd name="connsiteY5" fmla="*/ 3876675 h 7762875"/>
                  <a:gd name="connsiteX6" fmla="*/ 2264569 w 7550944"/>
                  <a:gd name="connsiteY6" fmla="*/ 0 h 7762875"/>
                  <a:gd name="connsiteX7" fmla="*/ 2645569 w 7550944"/>
                  <a:gd name="connsiteY7" fmla="*/ 3886200 h 7762875"/>
                  <a:gd name="connsiteX8" fmla="*/ 3017044 w 7550944"/>
                  <a:gd name="connsiteY8" fmla="*/ 7762875 h 7762875"/>
                  <a:gd name="connsiteX9" fmla="*/ 3398044 w 7550944"/>
                  <a:gd name="connsiteY9" fmla="*/ 3876675 h 7762875"/>
                  <a:gd name="connsiteX10" fmla="*/ 3769519 w 7550944"/>
                  <a:gd name="connsiteY10" fmla="*/ 9525 h 7762875"/>
                  <a:gd name="connsiteX11" fmla="*/ 4150519 w 7550944"/>
                  <a:gd name="connsiteY11" fmla="*/ 3886200 h 7762875"/>
                  <a:gd name="connsiteX12" fmla="*/ 4526756 w 7550944"/>
                  <a:gd name="connsiteY12" fmla="*/ 7762875 h 7762875"/>
                  <a:gd name="connsiteX13" fmla="*/ 4902994 w 7550944"/>
                  <a:gd name="connsiteY13" fmla="*/ 3886200 h 7762875"/>
                  <a:gd name="connsiteX14" fmla="*/ 5283994 w 7550944"/>
                  <a:gd name="connsiteY14" fmla="*/ 9525 h 7762875"/>
                  <a:gd name="connsiteX15" fmla="*/ 5655469 w 7550944"/>
                  <a:gd name="connsiteY15" fmla="*/ 3886200 h 7762875"/>
                  <a:gd name="connsiteX16" fmla="*/ 6036469 w 7550944"/>
                  <a:gd name="connsiteY16" fmla="*/ 7762875 h 7762875"/>
                  <a:gd name="connsiteX17" fmla="*/ 6417469 w 7550944"/>
                  <a:gd name="connsiteY17" fmla="*/ 3886200 h 7762875"/>
                  <a:gd name="connsiteX18" fmla="*/ 6798469 w 7550944"/>
                  <a:gd name="connsiteY18" fmla="*/ 0 h 7762875"/>
                  <a:gd name="connsiteX19" fmla="*/ 7160419 w 7550944"/>
                  <a:gd name="connsiteY19" fmla="*/ 3886200 h 7762875"/>
                  <a:gd name="connsiteX20" fmla="*/ 7550944 w 7550944"/>
                  <a:gd name="connsiteY20" fmla="*/ 7762875 h 7762875"/>
                  <a:gd name="connsiteX0" fmla="*/ 0 w 7550944"/>
                  <a:gd name="connsiteY0" fmla="*/ 7762875 h 7762875"/>
                  <a:gd name="connsiteX1" fmla="*/ 378619 w 7550944"/>
                  <a:gd name="connsiteY1" fmla="*/ 3886200 h 7762875"/>
                  <a:gd name="connsiteX2" fmla="*/ 750094 w 7550944"/>
                  <a:gd name="connsiteY2" fmla="*/ 0 h 7762875"/>
                  <a:gd name="connsiteX3" fmla="*/ 1131094 w 7550944"/>
                  <a:gd name="connsiteY3" fmla="*/ 3876675 h 7762875"/>
                  <a:gd name="connsiteX4" fmla="*/ 1507332 w 7550944"/>
                  <a:gd name="connsiteY4" fmla="*/ 7762875 h 7762875"/>
                  <a:gd name="connsiteX5" fmla="*/ 1883569 w 7550944"/>
                  <a:gd name="connsiteY5" fmla="*/ 3876675 h 7762875"/>
                  <a:gd name="connsiteX6" fmla="*/ 2264569 w 7550944"/>
                  <a:gd name="connsiteY6" fmla="*/ 0 h 7762875"/>
                  <a:gd name="connsiteX7" fmla="*/ 2645569 w 7550944"/>
                  <a:gd name="connsiteY7" fmla="*/ 3886200 h 7762875"/>
                  <a:gd name="connsiteX8" fmla="*/ 3017044 w 7550944"/>
                  <a:gd name="connsiteY8" fmla="*/ 7762875 h 7762875"/>
                  <a:gd name="connsiteX9" fmla="*/ 3398044 w 7550944"/>
                  <a:gd name="connsiteY9" fmla="*/ 3876675 h 7762875"/>
                  <a:gd name="connsiteX10" fmla="*/ 3769519 w 7550944"/>
                  <a:gd name="connsiteY10" fmla="*/ 9525 h 7762875"/>
                  <a:gd name="connsiteX11" fmla="*/ 4150519 w 7550944"/>
                  <a:gd name="connsiteY11" fmla="*/ 3886200 h 7762875"/>
                  <a:gd name="connsiteX12" fmla="*/ 4526756 w 7550944"/>
                  <a:gd name="connsiteY12" fmla="*/ 7762875 h 7762875"/>
                  <a:gd name="connsiteX13" fmla="*/ 4902994 w 7550944"/>
                  <a:gd name="connsiteY13" fmla="*/ 3886200 h 7762875"/>
                  <a:gd name="connsiteX14" fmla="*/ 5283994 w 7550944"/>
                  <a:gd name="connsiteY14" fmla="*/ 9525 h 7762875"/>
                  <a:gd name="connsiteX15" fmla="*/ 5655469 w 7550944"/>
                  <a:gd name="connsiteY15" fmla="*/ 3886200 h 7762875"/>
                  <a:gd name="connsiteX16" fmla="*/ 6036469 w 7550944"/>
                  <a:gd name="connsiteY16" fmla="*/ 7762875 h 7762875"/>
                  <a:gd name="connsiteX17" fmla="*/ 6417469 w 7550944"/>
                  <a:gd name="connsiteY17" fmla="*/ 3886200 h 7762875"/>
                  <a:gd name="connsiteX18" fmla="*/ 6798469 w 7550944"/>
                  <a:gd name="connsiteY18" fmla="*/ 0 h 7762875"/>
                  <a:gd name="connsiteX19" fmla="*/ 7160419 w 7550944"/>
                  <a:gd name="connsiteY19" fmla="*/ 3886200 h 7762875"/>
                  <a:gd name="connsiteX20" fmla="*/ 7550944 w 7550944"/>
                  <a:gd name="connsiteY20" fmla="*/ 7762875 h 7762875"/>
                  <a:gd name="connsiteX0" fmla="*/ 0 w 7550944"/>
                  <a:gd name="connsiteY0" fmla="*/ 7762875 h 7762875"/>
                  <a:gd name="connsiteX1" fmla="*/ 378619 w 7550944"/>
                  <a:gd name="connsiteY1" fmla="*/ 3886200 h 7762875"/>
                  <a:gd name="connsiteX2" fmla="*/ 750094 w 7550944"/>
                  <a:gd name="connsiteY2" fmla="*/ 0 h 7762875"/>
                  <a:gd name="connsiteX3" fmla="*/ 1131094 w 7550944"/>
                  <a:gd name="connsiteY3" fmla="*/ 3876675 h 7762875"/>
                  <a:gd name="connsiteX4" fmla="*/ 1507332 w 7550944"/>
                  <a:gd name="connsiteY4" fmla="*/ 7762875 h 7762875"/>
                  <a:gd name="connsiteX5" fmla="*/ 1883569 w 7550944"/>
                  <a:gd name="connsiteY5" fmla="*/ 3876675 h 7762875"/>
                  <a:gd name="connsiteX6" fmla="*/ 2264569 w 7550944"/>
                  <a:gd name="connsiteY6" fmla="*/ 0 h 7762875"/>
                  <a:gd name="connsiteX7" fmla="*/ 2645569 w 7550944"/>
                  <a:gd name="connsiteY7" fmla="*/ 3886200 h 7762875"/>
                  <a:gd name="connsiteX8" fmla="*/ 3017044 w 7550944"/>
                  <a:gd name="connsiteY8" fmla="*/ 7762875 h 7762875"/>
                  <a:gd name="connsiteX9" fmla="*/ 3398044 w 7550944"/>
                  <a:gd name="connsiteY9" fmla="*/ 3876675 h 7762875"/>
                  <a:gd name="connsiteX10" fmla="*/ 3769519 w 7550944"/>
                  <a:gd name="connsiteY10" fmla="*/ 9525 h 7762875"/>
                  <a:gd name="connsiteX11" fmla="*/ 4150519 w 7550944"/>
                  <a:gd name="connsiteY11" fmla="*/ 3886200 h 7762875"/>
                  <a:gd name="connsiteX12" fmla="*/ 4526756 w 7550944"/>
                  <a:gd name="connsiteY12" fmla="*/ 7762875 h 7762875"/>
                  <a:gd name="connsiteX13" fmla="*/ 4902994 w 7550944"/>
                  <a:gd name="connsiteY13" fmla="*/ 3886200 h 7762875"/>
                  <a:gd name="connsiteX14" fmla="*/ 5283994 w 7550944"/>
                  <a:gd name="connsiteY14" fmla="*/ 9525 h 7762875"/>
                  <a:gd name="connsiteX15" fmla="*/ 5655469 w 7550944"/>
                  <a:gd name="connsiteY15" fmla="*/ 3886200 h 7762875"/>
                  <a:gd name="connsiteX16" fmla="*/ 6036469 w 7550944"/>
                  <a:gd name="connsiteY16" fmla="*/ 7762875 h 7762875"/>
                  <a:gd name="connsiteX17" fmla="*/ 6417469 w 7550944"/>
                  <a:gd name="connsiteY17" fmla="*/ 3886200 h 7762875"/>
                  <a:gd name="connsiteX18" fmla="*/ 6798469 w 7550944"/>
                  <a:gd name="connsiteY18" fmla="*/ 0 h 7762875"/>
                  <a:gd name="connsiteX19" fmla="*/ 7160419 w 7550944"/>
                  <a:gd name="connsiteY19" fmla="*/ 3886200 h 7762875"/>
                  <a:gd name="connsiteX20" fmla="*/ 7550944 w 7550944"/>
                  <a:gd name="connsiteY20" fmla="*/ 7762875 h 7762875"/>
                  <a:gd name="connsiteX0" fmla="*/ 0 w 7550944"/>
                  <a:gd name="connsiteY0" fmla="*/ 7762875 h 7762875"/>
                  <a:gd name="connsiteX1" fmla="*/ 378619 w 7550944"/>
                  <a:gd name="connsiteY1" fmla="*/ 3886200 h 7762875"/>
                  <a:gd name="connsiteX2" fmla="*/ 750094 w 7550944"/>
                  <a:gd name="connsiteY2" fmla="*/ 0 h 7762875"/>
                  <a:gd name="connsiteX3" fmla="*/ 1131094 w 7550944"/>
                  <a:gd name="connsiteY3" fmla="*/ 3876675 h 7762875"/>
                  <a:gd name="connsiteX4" fmla="*/ 1507332 w 7550944"/>
                  <a:gd name="connsiteY4" fmla="*/ 7762875 h 7762875"/>
                  <a:gd name="connsiteX5" fmla="*/ 1883569 w 7550944"/>
                  <a:gd name="connsiteY5" fmla="*/ 3876675 h 7762875"/>
                  <a:gd name="connsiteX6" fmla="*/ 2264569 w 7550944"/>
                  <a:gd name="connsiteY6" fmla="*/ 0 h 7762875"/>
                  <a:gd name="connsiteX7" fmla="*/ 2645569 w 7550944"/>
                  <a:gd name="connsiteY7" fmla="*/ 3886200 h 7762875"/>
                  <a:gd name="connsiteX8" fmla="*/ 3017044 w 7550944"/>
                  <a:gd name="connsiteY8" fmla="*/ 7762875 h 7762875"/>
                  <a:gd name="connsiteX9" fmla="*/ 3398044 w 7550944"/>
                  <a:gd name="connsiteY9" fmla="*/ 3876675 h 7762875"/>
                  <a:gd name="connsiteX10" fmla="*/ 3769519 w 7550944"/>
                  <a:gd name="connsiteY10" fmla="*/ 9525 h 7762875"/>
                  <a:gd name="connsiteX11" fmla="*/ 4150519 w 7550944"/>
                  <a:gd name="connsiteY11" fmla="*/ 3886200 h 7762875"/>
                  <a:gd name="connsiteX12" fmla="*/ 4526756 w 7550944"/>
                  <a:gd name="connsiteY12" fmla="*/ 7762875 h 7762875"/>
                  <a:gd name="connsiteX13" fmla="*/ 4902994 w 7550944"/>
                  <a:gd name="connsiteY13" fmla="*/ 3886200 h 7762875"/>
                  <a:gd name="connsiteX14" fmla="*/ 5283994 w 7550944"/>
                  <a:gd name="connsiteY14" fmla="*/ 9525 h 7762875"/>
                  <a:gd name="connsiteX15" fmla="*/ 5655469 w 7550944"/>
                  <a:gd name="connsiteY15" fmla="*/ 3886200 h 7762875"/>
                  <a:gd name="connsiteX16" fmla="*/ 6036469 w 7550944"/>
                  <a:gd name="connsiteY16" fmla="*/ 7762875 h 7762875"/>
                  <a:gd name="connsiteX17" fmla="*/ 6417469 w 7550944"/>
                  <a:gd name="connsiteY17" fmla="*/ 3886200 h 7762875"/>
                  <a:gd name="connsiteX18" fmla="*/ 6798469 w 7550944"/>
                  <a:gd name="connsiteY18" fmla="*/ 0 h 7762875"/>
                  <a:gd name="connsiteX19" fmla="*/ 7160419 w 7550944"/>
                  <a:gd name="connsiteY19" fmla="*/ 3886200 h 7762875"/>
                  <a:gd name="connsiteX20" fmla="*/ 7550944 w 7550944"/>
                  <a:gd name="connsiteY20" fmla="*/ 7762875 h 7762875"/>
                  <a:gd name="connsiteX0" fmla="*/ 0 w 7550944"/>
                  <a:gd name="connsiteY0" fmla="*/ 7762875 h 7762875"/>
                  <a:gd name="connsiteX1" fmla="*/ 378619 w 7550944"/>
                  <a:gd name="connsiteY1" fmla="*/ 3886200 h 7762875"/>
                  <a:gd name="connsiteX2" fmla="*/ 750094 w 7550944"/>
                  <a:gd name="connsiteY2" fmla="*/ 0 h 7762875"/>
                  <a:gd name="connsiteX3" fmla="*/ 1131094 w 7550944"/>
                  <a:gd name="connsiteY3" fmla="*/ 3876675 h 7762875"/>
                  <a:gd name="connsiteX4" fmla="*/ 1507332 w 7550944"/>
                  <a:gd name="connsiteY4" fmla="*/ 7762875 h 7762875"/>
                  <a:gd name="connsiteX5" fmla="*/ 1883569 w 7550944"/>
                  <a:gd name="connsiteY5" fmla="*/ 3876675 h 7762875"/>
                  <a:gd name="connsiteX6" fmla="*/ 2264569 w 7550944"/>
                  <a:gd name="connsiteY6" fmla="*/ 0 h 7762875"/>
                  <a:gd name="connsiteX7" fmla="*/ 2645569 w 7550944"/>
                  <a:gd name="connsiteY7" fmla="*/ 3886200 h 7762875"/>
                  <a:gd name="connsiteX8" fmla="*/ 3017044 w 7550944"/>
                  <a:gd name="connsiteY8" fmla="*/ 7762875 h 7762875"/>
                  <a:gd name="connsiteX9" fmla="*/ 3398044 w 7550944"/>
                  <a:gd name="connsiteY9" fmla="*/ 3876675 h 7762875"/>
                  <a:gd name="connsiteX10" fmla="*/ 3769519 w 7550944"/>
                  <a:gd name="connsiteY10" fmla="*/ 9525 h 7762875"/>
                  <a:gd name="connsiteX11" fmla="*/ 4150519 w 7550944"/>
                  <a:gd name="connsiteY11" fmla="*/ 3886200 h 7762875"/>
                  <a:gd name="connsiteX12" fmla="*/ 4526756 w 7550944"/>
                  <a:gd name="connsiteY12" fmla="*/ 7762875 h 7762875"/>
                  <a:gd name="connsiteX13" fmla="*/ 4902994 w 7550944"/>
                  <a:gd name="connsiteY13" fmla="*/ 3886200 h 7762875"/>
                  <a:gd name="connsiteX14" fmla="*/ 5283994 w 7550944"/>
                  <a:gd name="connsiteY14" fmla="*/ 9525 h 7762875"/>
                  <a:gd name="connsiteX15" fmla="*/ 5655469 w 7550944"/>
                  <a:gd name="connsiteY15" fmla="*/ 3886200 h 7762875"/>
                  <a:gd name="connsiteX16" fmla="*/ 6036469 w 7550944"/>
                  <a:gd name="connsiteY16" fmla="*/ 7762875 h 7762875"/>
                  <a:gd name="connsiteX17" fmla="*/ 6417469 w 7550944"/>
                  <a:gd name="connsiteY17" fmla="*/ 3886200 h 7762875"/>
                  <a:gd name="connsiteX18" fmla="*/ 6798469 w 7550944"/>
                  <a:gd name="connsiteY18" fmla="*/ 0 h 7762875"/>
                  <a:gd name="connsiteX19" fmla="*/ 7160419 w 7550944"/>
                  <a:gd name="connsiteY19" fmla="*/ 3886200 h 7762875"/>
                  <a:gd name="connsiteX20" fmla="*/ 7550944 w 7550944"/>
                  <a:gd name="connsiteY20" fmla="*/ 7762875 h 7762875"/>
                  <a:gd name="connsiteX0" fmla="*/ 0 w 7550944"/>
                  <a:gd name="connsiteY0" fmla="*/ 7762875 h 7762876"/>
                  <a:gd name="connsiteX1" fmla="*/ 378619 w 7550944"/>
                  <a:gd name="connsiteY1" fmla="*/ 3886200 h 7762876"/>
                  <a:gd name="connsiteX2" fmla="*/ 750094 w 7550944"/>
                  <a:gd name="connsiteY2" fmla="*/ 0 h 7762876"/>
                  <a:gd name="connsiteX3" fmla="*/ 1131094 w 7550944"/>
                  <a:gd name="connsiteY3" fmla="*/ 3876675 h 7762876"/>
                  <a:gd name="connsiteX4" fmla="*/ 1507332 w 7550944"/>
                  <a:gd name="connsiteY4" fmla="*/ 7762875 h 7762876"/>
                  <a:gd name="connsiteX5" fmla="*/ 1883569 w 7550944"/>
                  <a:gd name="connsiteY5" fmla="*/ 3876675 h 7762876"/>
                  <a:gd name="connsiteX6" fmla="*/ 2264569 w 7550944"/>
                  <a:gd name="connsiteY6" fmla="*/ 0 h 7762876"/>
                  <a:gd name="connsiteX7" fmla="*/ 2645569 w 7550944"/>
                  <a:gd name="connsiteY7" fmla="*/ 3886200 h 7762876"/>
                  <a:gd name="connsiteX8" fmla="*/ 3017044 w 7550944"/>
                  <a:gd name="connsiteY8" fmla="*/ 7762875 h 7762876"/>
                  <a:gd name="connsiteX9" fmla="*/ 3398044 w 7550944"/>
                  <a:gd name="connsiteY9" fmla="*/ 3876675 h 7762876"/>
                  <a:gd name="connsiteX10" fmla="*/ 3769519 w 7550944"/>
                  <a:gd name="connsiteY10" fmla="*/ 9525 h 7762876"/>
                  <a:gd name="connsiteX11" fmla="*/ 4150519 w 7550944"/>
                  <a:gd name="connsiteY11" fmla="*/ 3886200 h 7762876"/>
                  <a:gd name="connsiteX12" fmla="*/ 4526756 w 7550944"/>
                  <a:gd name="connsiteY12" fmla="*/ 7762875 h 7762876"/>
                  <a:gd name="connsiteX13" fmla="*/ 4902994 w 7550944"/>
                  <a:gd name="connsiteY13" fmla="*/ 3886200 h 7762876"/>
                  <a:gd name="connsiteX14" fmla="*/ 5283994 w 7550944"/>
                  <a:gd name="connsiteY14" fmla="*/ 9525 h 7762876"/>
                  <a:gd name="connsiteX15" fmla="*/ 5655469 w 7550944"/>
                  <a:gd name="connsiteY15" fmla="*/ 3886200 h 7762876"/>
                  <a:gd name="connsiteX16" fmla="*/ 6036469 w 7550944"/>
                  <a:gd name="connsiteY16" fmla="*/ 7762875 h 7762876"/>
                  <a:gd name="connsiteX17" fmla="*/ 6417469 w 7550944"/>
                  <a:gd name="connsiteY17" fmla="*/ 3886200 h 7762876"/>
                  <a:gd name="connsiteX18" fmla="*/ 6798469 w 7550944"/>
                  <a:gd name="connsiteY18" fmla="*/ 0 h 7762876"/>
                  <a:gd name="connsiteX19" fmla="*/ 7160419 w 7550944"/>
                  <a:gd name="connsiteY19" fmla="*/ 3886200 h 7762876"/>
                  <a:gd name="connsiteX20" fmla="*/ 7550944 w 7550944"/>
                  <a:gd name="connsiteY20" fmla="*/ 7762875 h 7762876"/>
                  <a:gd name="connsiteX0" fmla="*/ 0 w 7550944"/>
                  <a:gd name="connsiteY0" fmla="*/ 7762875 h 7762876"/>
                  <a:gd name="connsiteX1" fmla="*/ 378619 w 7550944"/>
                  <a:gd name="connsiteY1" fmla="*/ 3886200 h 7762876"/>
                  <a:gd name="connsiteX2" fmla="*/ 750094 w 7550944"/>
                  <a:gd name="connsiteY2" fmla="*/ 0 h 7762876"/>
                  <a:gd name="connsiteX3" fmla="*/ 1131094 w 7550944"/>
                  <a:gd name="connsiteY3" fmla="*/ 3876675 h 7762876"/>
                  <a:gd name="connsiteX4" fmla="*/ 1507332 w 7550944"/>
                  <a:gd name="connsiteY4" fmla="*/ 7762875 h 7762876"/>
                  <a:gd name="connsiteX5" fmla="*/ 1883569 w 7550944"/>
                  <a:gd name="connsiteY5" fmla="*/ 3876675 h 7762876"/>
                  <a:gd name="connsiteX6" fmla="*/ 2264569 w 7550944"/>
                  <a:gd name="connsiteY6" fmla="*/ 0 h 7762876"/>
                  <a:gd name="connsiteX7" fmla="*/ 2645569 w 7550944"/>
                  <a:gd name="connsiteY7" fmla="*/ 3886200 h 7762876"/>
                  <a:gd name="connsiteX8" fmla="*/ 3017044 w 7550944"/>
                  <a:gd name="connsiteY8" fmla="*/ 7762875 h 7762876"/>
                  <a:gd name="connsiteX9" fmla="*/ 3398044 w 7550944"/>
                  <a:gd name="connsiteY9" fmla="*/ 3876675 h 7762876"/>
                  <a:gd name="connsiteX10" fmla="*/ 3769519 w 7550944"/>
                  <a:gd name="connsiteY10" fmla="*/ 9525 h 7762876"/>
                  <a:gd name="connsiteX11" fmla="*/ 4150519 w 7550944"/>
                  <a:gd name="connsiteY11" fmla="*/ 3886200 h 7762876"/>
                  <a:gd name="connsiteX12" fmla="*/ 4526756 w 7550944"/>
                  <a:gd name="connsiteY12" fmla="*/ 7762875 h 7762876"/>
                  <a:gd name="connsiteX13" fmla="*/ 4902994 w 7550944"/>
                  <a:gd name="connsiteY13" fmla="*/ 3886200 h 7762876"/>
                  <a:gd name="connsiteX14" fmla="*/ 5283994 w 7550944"/>
                  <a:gd name="connsiteY14" fmla="*/ 9525 h 7762876"/>
                  <a:gd name="connsiteX15" fmla="*/ 5655469 w 7550944"/>
                  <a:gd name="connsiteY15" fmla="*/ 3886200 h 7762876"/>
                  <a:gd name="connsiteX16" fmla="*/ 6036469 w 7550944"/>
                  <a:gd name="connsiteY16" fmla="*/ 7762875 h 7762876"/>
                  <a:gd name="connsiteX17" fmla="*/ 6417469 w 7550944"/>
                  <a:gd name="connsiteY17" fmla="*/ 3886200 h 7762876"/>
                  <a:gd name="connsiteX18" fmla="*/ 6798469 w 7550944"/>
                  <a:gd name="connsiteY18" fmla="*/ 0 h 7762876"/>
                  <a:gd name="connsiteX19" fmla="*/ 7160419 w 7550944"/>
                  <a:gd name="connsiteY19" fmla="*/ 3886200 h 7762876"/>
                  <a:gd name="connsiteX20" fmla="*/ 7550944 w 7550944"/>
                  <a:gd name="connsiteY20" fmla="*/ 7762875 h 7762876"/>
                  <a:gd name="connsiteX0" fmla="*/ 0 w 7550944"/>
                  <a:gd name="connsiteY0" fmla="*/ 7762875 h 7762876"/>
                  <a:gd name="connsiteX1" fmla="*/ 378619 w 7550944"/>
                  <a:gd name="connsiteY1" fmla="*/ 3886200 h 7762876"/>
                  <a:gd name="connsiteX2" fmla="*/ 750094 w 7550944"/>
                  <a:gd name="connsiteY2" fmla="*/ 0 h 7762876"/>
                  <a:gd name="connsiteX3" fmla="*/ 1131094 w 7550944"/>
                  <a:gd name="connsiteY3" fmla="*/ 3876675 h 7762876"/>
                  <a:gd name="connsiteX4" fmla="*/ 1507332 w 7550944"/>
                  <a:gd name="connsiteY4" fmla="*/ 7762875 h 7762876"/>
                  <a:gd name="connsiteX5" fmla="*/ 1883569 w 7550944"/>
                  <a:gd name="connsiteY5" fmla="*/ 3876675 h 7762876"/>
                  <a:gd name="connsiteX6" fmla="*/ 2264569 w 7550944"/>
                  <a:gd name="connsiteY6" fmla="*/ 0 h 7762876"/>
                  <a:gd name="connsiteX7" fmla="*/ 2645569 w 7550944"/>
                  <a:gd name="connsiteY7" fmla="*/ 3886200 h 7762876"/>
                  <a:gd name="connsiteX8" fmla="*/ 3017044 w 7550944"/>
                  <a:gd name="connsiteY8" fmla="*/ 7762875 h 7762876"/>
                  <a:gd name="connsiteX9" fmla="*/ 3398044 w 7550944"/>
                  <a:gd name="connsiteY9" fmla="*/ 3876675 h 7762876"/>
                  <a:gd name="connsiteX10" fmla="*/ 3769519 w 7550944"/>
                  <a:gd name="connsiteY10" fmla="*/ 9525 h 7762876"/>
                  <a:gd name="connsiteX11" fmla="*/ 4150519 w 7550944"/>
                  <a:gd name="connsiteY11" fmla="*/ 3886200 h 7762876"/>
                  <a:gd name="connsiteX12" fmla="*/ 4526756 w 7550944"/>
                  <a:gd name="connsiteY12" fmla="*/ 7762875 h 7762876"/>
                  <a:gd name="connsiteX13" fmla="*/ 4902994 w 7550944"/>
                  <a:gd name="connsiteY13" fmla="*/ 3886200 h 7762876"/>
                  <a:gd name="connsiteX14" fmla="*/ 5283994 w 7550944"/>
                  <a:gd name="connsiteY14" fmla="*/ 9525 h 7762876"/>
                  <a:gd name="connsiteX15" fmla="*/ 5655469 w 7550944"/>
                  <a:gd name="connsiteY15" fmla="*/ 3886200 h 7762876"/>
                  <a:gd name="connsiteX16" fmla="*/ 6036469 w 7550944"/>
                  <a:gd name="connsiteY16" fmla="*/ 7762875 h 7762876"/>
                  <a:gd name="connsiteX17" fmla="*/ 6417469 w 7550944"/>
                  <a:gd name="connsiteY17" fmla="*/ 3886200 h 7762876"/>
                  <a:gd name="connsiteX18" fmla="*/ 6798469 w 7550944"/>
                  <a:gd name="connsiteY18" fmla="*/ 0 h 7762876"/>
                  <a:gd name="connsiteX19" fmla="*/ 7160419 w 7550944"/>
                  <a:gd name="connsiteY19" fmla="*/ 3886200 h 7762876"/>
                  <a:gd name="connsiteX20" fmla="*/ 7550944 w 7550944"/>
                  <a:gd name="connsiteY20" fmla="*/ 7762875 h 7762876"/>
                  <a:gd name="connsiteX0" fmla="*/ 0 w 7550944"/>
                  <a:gd name="connsiteY0" fmla="*/ 7762875 h 7762876"/>
                  <a:gd name="connsiteX1" fmla="*/ 378619 w 7550944"/>
                  <a:gd name="connsiteY1" fmla="*/ 3886200 h 7762876"/>
                  <a:gd name="connsiteX2" fmla="*/ 750094 w 7550944"/>
                  <a:gd name="connsiteY2" fmla="*/ 0 h 7762876"/>
                  <a:gd name="connsiteX3" fmla="*/ 1131094 w 7550944"/>
                  <a:gd name="connsiteY3" fmla="*/ 3876675 h 7762876"/>
                  <a:gd name="connsiteX4" fmla="*/ 1507332 w 7550944"/>
                  <a:gd name="connsiteY4" fmla="*/ 7762875 h 7762876"/>
                  <a:gd name="connsiteX5" fmla="*/ 1883569 w 7550944"/>
                  <a:gd name="connsiteY5" fmla="*/ 3876675 h 7762876"/>
                  <a:gd name="connsiteX6" fmla="*/ 2264569 w 7550944"/>
                  <a:gd name="connsiteY6" fmla="*/ 0 h 7762876"/>
                  <a:gd name="connsiteX7" fmla="*/ 2645569 w 7550944"/>
                  <a:gd name="connsiteY7" fmla="*/ 3886200 h 7762876"/>
                  <a:gd name="connsiteX8" fmla="*/ 3017044 w 7550944"/>
                  <a:gd name="connsiteY8" fmla="*/ 7762875 h 7762876"/>
                  <a:gd name="connsiteX9" fmla="*/ 3398044 w 7550944"/>
                  <a:gd name="connsiteY9" fmla="*/ 3876675 h 7762876"/>
                  <a:gd name="connsiteX10" fmla="*/ 3769519 w 7550944"/>
                  <a:gd name="connsiteY10" fmla="*/ 9525 h 7762876"/>
                  <a:gd name="connsiteX11" fmla="*/ 4150519 w 7550944"/>
                  <a:gd name="connsiteY11" fmla="*/ 3886200 h 7762876"/>
                  <a:gd name="connsiteX12" fmla="*/ 4526756 w 7550944"/>
                  <a:gd name="connsiteY12" fmla="*/ 7762875 h 7762876"/>
                  <a:gd name="connsiteX13" fmla="*/ 4902994 w 7550944"/>
                  <a:gd name="connsiteY13" fmla="*/ 3886200 h 7762876"/>
                  <a:gd name="connsiteX14" fmla="*/ 5283994 w 7550944"/>
                  <a:gd name="connsiteY14" fmla="*/ 9525 h 7762876"/>
                  <a:gd name="connsiteX15" fmla="*/ 5655469 w 7550944"/>
                  <a:gd name="connsiteY15" fmla="*/ 3886200 h 7762876"/>
                  <a:gd name="connsiteX16" fmla="*/ 6036469 w 7550944"/>
                  <a:gd name="connsiteY16" fmla="*/ 7762875 h 7762876"/>
                  <a:gd name="connsiteX17" fmla="*/ 6417469 w 7550944"/>
                  <a:gd name="connsiteY17" fmla="*/ 3886200 h 7762876"/>
                  <a:gd name="connsiteX18" fmla="*/ 6798469 w 7550944"/>
                  <a:gd name="connsiteY18" fmla="*/ 0 h 7762876"/>
                  <a:gd name="connsiteX19" fmla="*/ 7160419 w 7550944"/>
                  <a:gd name="connsiteY19" fmla="*/ 3886200 h 7762876"/>
                  <a:gd name="connsiteX20" fmla="*/ 7550944 w 7550944"/>
                  <a:gd name="connsiteY20" fmla="*/ 7762875 h 7762876"/>
                  <a:gd name="connsiteX0" fmla="*/ 0 w 7550944"/>
                  <a:gd name="connsiteY0" fmla="*/ 7762875 h 7762876"/>
                  <a:gd name="connsiteX1" fmla="*/ 378619 w 7550944"/>
                  <a:gd name="connsiteY1" fmla="*/ 3886200 h 7762876"/>
                  <a:gd name="connsiteX2" fmla="*/ 750094 w 7550944"/>
                  <a:gd name="connsiteY2" fmla="*/ 0 h 7762876"/>
                  <a:gd name="connsiteX3" fmla="*/ 1131094 w 7550944"/>
                  <a:gd name="connsiteY3" fmla="*/ 3876675 h 7762876"/>
                  <a:gd name="connsiteX4" fmla="*/ 1507332 w 7550944"/>
                  <a:gd name="connsiteY4" fmla="*/ 7762875 h 7762876"/>
                  <a:gd name="connsiteX5" fmla="*/ 1883569 w 7550944"/>
                  <a:gd name="connsiteY5" fmla="*/ 3876675 h 7762876"/>
                  <a:gd name="connsiteX6" fmla="*/ 2264569 w 7550944"/>
                  <a:gd name="connsiteY6" fmla="*/ 0 h 7762876"/>
                  <a:gd name="connsiteX7" fmla="*/ 2645569 w 7550944"/>
                  <a:gd name="connsiteY7" fmla="*/ 3886200 h 7762876"/>
                  <a:gd name="connsiteX8" fmla="*/ 3017044 w 7550944"/>
                  <a:gd name="connsiteY8" fmla="*/ 7762875 h 7762876"/>
                  <a:gd name="connsiteX9" fmla="*/ 3398044 w 7550944"/>
                  <a:gd name="connsiteY9" fmla="*/ 3876675 h 7762876"/>
                  <a:gd name="connsiteX10" fmla="*/ 3769519 w 7550944"/>
                  <a:gd name="connsiteY10" fmla="*/ 9525 h 7762876"/>
                  <a:gd name="connsiteX11" fmla="*/ 4150519 w 7550944"/>
                  <a:gd name="connsiteY11" fmla="*/ 3886200 h 7762876"/>
                  <a:gd name="connsiteX12" fmla="*/ 4526756 w 7550944"/>
                  <a:gd name="connsiteY12" fmla="*/ 7762875 h 7762876"/>
                  <a:gd name="connsiteX13" fmla="*/ 4902994 w 7550944"/>
                  <a:gd name="connsiteY13" fmla="*/ 3886200 h 7762876"/>
                  <a:gd name="connsiteX14" fmla="*/ 5283994 w 7550944"/>
                  <a:gd name="connsiteY14" fmla="*/ 9525 h 7762876"/>
                  <a:gd name="connsiteX15" fmla="*/ 5655469 w 7550944"/>
                  <a:gd name="connsiteY15" fmla="*/ 3886200 h 7762876"/>
                  <a:gd name="connsiteX16" fmla="*/ 6036469 w 7550944"/>
                  <a:gd name="connsiteY16" fmla="*/ 7762875 h 7762876"/>
                  <a:gd name="connsiteX17" fmla="*/ 6417469 w 7550944"/>
                  <a:gd name="connsiteY17" fmla="*/ 3886200 h 7762876"/>
                  <a:gd name="connsiteX18" fmla="*/ 6798469 w 7550944"/>
                  <a:gd name="connsiteY18" fmla="*/ 0 h 7762876"/>
                  <a:gd name="connsiteX19" fmla="*/ 7160419 w 7550944"/>
                  <a:gd name="connsiteY19" fmla="*/ 3886200 h 7762876"/>
                  <a:gd name="connsiteX20" fmla="*/ 7550944 w 7550944"/>
                  <a:gd name="connsiteY20" fmla="*/ 7762875 h 7762876"/>
                  <a:gd name="connsiteX0" fmla="*/ 0 w 7550944"/>
                  <a:gd name="connsiteY0" fmla="*/ 7762875 h 7762876"/>
                  <a:gd name="connsiteX1" fmla="*/ 378619 w 7550944"/>
                  <a:gd name="connsiteY1" fmla="*/ 3886200 h 7762876"/>
                  <a:gd name="connsiteX2" fmla="*/ 750094 w 7550944"/>
                  <a:gd name="connsiteY2" fmla="*/ 0 h 7762876"/>
                  <a:gd name="connsiteX3" fmla="*/ 1131094 w 7550944"/>
                  <a:gd name="connsiteY3" fmla="*/ 3876675 h 7762876"/>
                  <a:gd name="connsiteX4" fmla="*/ 1507332 w 7550944"/>
                  <a:gd name="connsiteY4" fmla="*/ 7762875 h 7762876"/>
                  <a:gd name="connsiteX5" fmla="*/ 1883569 w 7550944"/>
                  <a:gd name="connsiteY5" fmla="*/ 3876675 h 7762876"/>
                  <a:gd name="connsiteX6" fmla="*/ 2264569 w 7550944"/>
                  <a:gd name="connsiteY6" fmla="*/ 0 h 7762876"/>
                  <a:gd name="connsiteX7" fmla="*/ 2645569 w 7550944"/>
                  <a:gd name="connsiteY7" fmla="*/ 3886200 h 7762876"/>
                  <a:gd name="connsiteX8" fmla="*/ 3017044 w 7550944"/>
                  <a:gd name="connsiteY8" fmla="*/ 7762875 h 7762876"/>
                  <a:gd name="connsiteX9" fmla="*/ 3398044 w 7550944"/>
                  <a:gd name="connsiteY9" fmla="*/ 3876675 h 7762876"/>
                  <a:gd name="connsiteX10" fmla="*/ 3769519 w 7550944"/>
                  <a:gd name="connsiteY10" fmla="*/ 9525 h 7762876"/>
                  <a:gd name="connsiteX11" fmla="*/ 4150519 w 7550944"/>
                  <a:gd name="connsiteY11" fmla="*/ 3886200 h 7762876"/>
                  <a:gd name="connsiteX12" fmla="*/ 4526756 w 7550944"/>
                  <a:gd name="connsiteY12" fmla="*/ 7762875 h 7762876"/>
                  <a:gd name="connsiteX13" fmla="*/ 4902994 w 7550944"/>
                  <a:gd name="connsiteY13" fmla="*/ 3886200 h 7762876"/>
                  <a:gd name="connsiteX14" fmla="*/ 5283994 w 7550944"/>
                  <a:gd name="connsiteY14" fmla="*/ 9525 h 7762876"/>
                  <a:gd name="connsiteX15" fmla="*/ 5655469 w 7550944"/>
                  <a:gd name="connsiteY15" fmla="*/ 3886200 h 7762876"/>
                  <a:gd name="connsiteX16" fmla="*/ 6036469 w 7550944"/>
                  <a:gd name="connsiteY16" fmla="*/ 7762875 h 7762876"/>
                  <a:gd name="connsiteX17" fmla="*/ 6417469 w 7550944"/>
                  <a:gd name="connsiteY17" fmla="*/ 3886200 h 7762876"/>
                  <a:gd name="connsiteX18" fmla="*/ 6798469 w 7550944"/>
                  <a:gd name="connsiteY18" fmla="*/ 0 h 7762876"/>
                  <a:gd name="connsiteX19" fmla="*/ 7160419 w 7550944"/>
                  <a:gd name="connsiteY19" fmla="*/ 3886200 h 7762876"/>
                  <a:gd name="connsiteX20" fmla="*/ 7550944 w 7550944"/>
                  <a:gd name="connsiteY20" fmla="*/ 7762875 h 7762876"/>
                  <a:gd name="connsiteX0" fmla="*/ 0 w 7550944"/>
                  <a:gd name="connsiteY0" fmla="*/ 7762875 h 7762876"/>
                  <a:gd name="connsiteX1" fmla="*/ 378619 w 7550944"/>
                  <a:gd name="connsiteY1" fmla="*/ 3886200 h 7762876"/>
                  <a:gd name="connsiteX2" fmla="*/ 750094 w 7550944"/>
                  <a:gd name="connsiteY2" fmla="*/ 0 h 7762876"/>
                  <a:gd name="connsiteX3" fmla="*/ 1131094 w 7550944"/>
                  <a:gd name="connsiteY3" fmla="*/ 3876675 h 7762876"/>
                  <a:gd name="connsiteX4" fmla="*/ 1507332 w 7550944"/>
                  <a:gd name="connsiteY4" fmla="*/ 7762875 h 7762876"/>
                  <a:gd name="connsiteX5" fmla="*/ 1883569 w 7550944"/>
                  <a:gd name="connsiteY5" fmla="*/ 3876675 h 7762876"/>
                  <a:gd name="connsiteX6" fmla="*/ 2264569 w 7550944"/>
                  <a:gd name="connsiteY6" fmla="*/ 0 h 7762876"/>
                  <a:gd name="connsiteX7" fmla="*/ 2645569 w 7550944"/>
                  <a:gd name="connsiteY7" fmla="*/ 3886200 h 7762876"/>
                  <a:gd name="connsiteX8" fmla="*/ 3017044 w 7550944"/>
                  <a:gd name="connsiteY8" fmla="*/ 7762875 h 7762876"/>
                  <a:gd name="connsiteX9" fmla="*/ 3398044 w 7550944"/>
                  <a:gd name="connsiteY9" fmla="*/ 3876675 h 7762876"/>
                  <a:gd name="connsiteX10" fmla="*/ 3769519 w 7550944"/>
                  <a:gd name="connsiteY10" fmla="*/ 9525 h 7762876"/>
                  <a:gd name="connsiteX11" fmla="*/ 4150519 w 7550944"/>
                  <a:gd name="connsiteY11" fmla="*/ 3886200 h 7762876"/>
                  <a:gd name="connsiteX12" fmla="*/ 4526756 w 7550944"/>
                  <a:gd name="connsiteY12" fmla="*/ 7762875 h 7762876"/>
                  <a:gd name="connsiteX13" fmla="*/ 4902994 w 7550944"/>
                  <a:gd name="connsiteY13" fmla="*/ 3886200 h 7762876"/>
                  <a:gd name="connsiteX14" fmla="*/ 5283994 w 7550944"/>
                  <a:gd name="connsiteY14" fmla="*/ 9525 h 7762876"/>
                  <a:gd name="connsiteX15" fmla="*/ 5655469 w 7550944"/>
                  <a:gd name="connsiteY15" fmla="*/ 3886200 h 7762876"/>
                  <a:gd name="connsiteX16" fmla="*/ 6029325 w 7550944"/>
                  <a:gd name="connsiteY16" fmla="*/ 7762875 h 7762876"/>
                  <a:gd name="connsiteX17" fmla="*/ 6417469 w 7550944"/>
                  <a:gd name="connsiteY17" fmla="*/ 3886200 h 7762876"/>
                  <a:gd name="connsiteX18" fmla="*/ 6798469 w 7550944"/>
                  <a:gd name="connsiteY18" fmla="*/ 0 h 7762876"/>
                  <a:gd name="connsiteX19" fmla="*/ 7160419 w 7550944"/>
                  <a:gd name="connsiteY19" fmla="*/ 3886200 h 7762876"/>
                  <a:gd name="connsiteX20" fmla="*/ 7550944 w 7550944"/>
                  <a:gd name="connsiteY20" fmla="*/ 7762875 h 7762876"/>
                  <a:gd name="connsiteX0" fmla="*/ 0 w 7550944"/>
                  <a:gd name="connsiteY0" fmla="*/ 7762875 h 7762876"/>
                  <a:gd name="connsiteX1" fmla="*/ 378619 w 7550944"/>
                  <a:gd name="connsiteY1" fmla="*/ 3886200 h 7762876"/>
                  <a:gd name="connsiteX2" fmla="*/ 750094 w 7550944"/>
                  <a:gd name="connsiteY2" fmla="*/ 0 h 7762876"/>
                  <a:gd name="connsiteX3" fmla="*/ 1131094 w 7550944"/>
                  <a:gd name="connsiteY3" fmla="*/ 3876675 h 7762876"/>
                  <a:gd name="connsiteX4" fmla="*/ 1507332 w 7550944"/>
                  <a:gd name="connsiteY4" fmla="*/ 7762875 h 7762876"/>
                  <a:gd name="connsiteX5" fmla="*/ 1883569 w 7550944"/>
                  <a:gd name="connsiteY5" fmla="*/ 3876675 h 7762876"/>
                  <a:gd name="connsiteX6" fmla="*/ 2264569 w 7550944"/>
                  <a:gd name="connsiteY6" fmla="*/ 0 h 7762876"/>
                  <a:gd name="connsiteX7" fmla="*/ 2645569 w 7550944"/>
                  <a:gd name="connsiteY7" fmla="*/ 3886200 h 7762876"/>
                  <a:gd name="connsiteX8" fmla="*/ 3017044 w 7550944"/>
                  <a:gd name="connsiteY8" fmla="*/ 7762875 h 7762876"/>
                  <a:gd name="connsiteX9" fmla="*/ 3398044 w 7550944"/>
                  <a:gd name="connsiteY9" fmla="*/ 3876675 h 7762876"/>
                  <a:gd name="connsiteX10" fmla="*/ 3769519 w 7550944"/>
                  <a:gd name="connsiteY10" fmla="*/ 9525 h 7762876"/>
                  <a:gd name="connsiteX11" fmla="*/ 4150519 w 7550944"/>
                  <a:gd name="connsiteY11" fmla="*/ 3886200 h 7762876"/>
                  <a:gd name="connsiteX12" fmla="*/ 4526756 w 7550944"/>
                  <a:gd name="connsiteY12" fmla="*/ 7762875 h 7762876"/>
                  <a:gd name="connsiteX13" fmla="*/ 4902994 w 7550944"/>
                  <a:gd name="connsiteY13" fmla="*/ 3886200 h 7762876"/>
                  <a:gd name="connsiteX14" fmla="*/ 5283994 w 7550944"/>
                  <a:gd name="connsiteY14" fmla="*/ 9525 h 7762876"/>
                  <a:gd name="connsiteX15" fmla="*/ 5655469 w 7550944"/>
                  <a:gd name="connsiteY15" fmla="*/ 3886200 h 7762876"/>
                  <a:gd name="connsiteX16" fmla="*/ 6029325 w 7550944"/>
                  <a:gd name="connsiteY16" fmla="*/ 7762875 h 7762876"/>
                  <a:gd name="connsiteX17" fmla="*/ 6417469 w 7550944"/>
                  <a:gd name="connsiteY17" fmla="*/ 3886200 h 7762876"/>
                  <a:gd name="connsiteX18" fmla="*/ 6798469 w 7550944"/>
                  <a:gd name="connsiteY18" fmla="*/ 0 h 7762876"/>
                  <a:gd name="connsiteX19" fmla="*/ 7160419 w 7550944"/>
                  <a:gd name="connsiteY19" fmla="*/ 3886200 h 7762876"/>
                  <a:gd name="connsiteX20" fmla="*/ 7550944 w 7550944"/>
                  <a:gd name="connsiteY20" fmla="*/ 7762875 h 7762876"/>
                  <a:gd name="connsiteX0" fmla="*/ 0 w 7546182"/>
                  <a:gd name="connsiteY0" fmla="*/ 7762875 h 7765256"/>
                  <a:gd name="connsiteX1" fmla="*/ 378619 w 7546182"/>
                  <a:gd name="connsiteY1" fmla="*/ 3886200 h 7765256"/>
                  <a:gd name="connsiteX2" fmla="*/ 750094 w 7546182"/>
                  <a:gd name="connsiteY2" fmla="*/ 0 h 7765256"/>
                  <a:gd name="connsiteX3" fmla="*/ 1131094 w 7546182"/>
                  <a:gd name="connsiteY3" fmla="*/ 3876675 h 7765256"/>
                  <a:gd name="connsiteX4" fmla="*/ 1507332 w 7546182"/>
                  <a:gd name="connsiteY4" fmla="*/ 7762875 h 7765256"/>
                  <a:gd name="connsiteX5" fmla="*/ 1883569 w 7546182"/>
                  <a:gd name="connsiteY5" fmla="*/ 3876675 h 7765256"/>
                  <a:gd name="connsiteX6" fmla="*/ 2264569 w 7546182"/>
                  <a:gd name="connsiteY6" fmla="*/ 0 h 7765256"/>
                  <a:gd name="connsiteX7" fmla="*/ 2645569 w 7546182"/>
                  <a:gd name="connsiteY7" fmla="*/ 3886200 h 7765256"/>
                  <a:gd name="connsiteX8" fmla="*/ 3017044 w 7546182"/>
                  <a:gd name="connsiteY8" fmla="*/ 7762875 h 7765256"/>
                  <a:gd name="connsiteX9" fmla="*/ 3398044 w 7546182"/>
                  <a:gd name="connsiteY9" fmla="*/ 3876675 h 7765256"/>
                  <a:gd name="connsiteX10" fmla="*/ 3769519 w 7546182"/>
                  <a:gd name="connsiteY10" fmla="*/ 9525 h 7765256"/>
                  <a:gd name="connsiteX11" fmla="*/ 4150519 w 7546182"/>
                  <a:gd name="connsiteY11" fmla="*/ 3886200 h 7765256"/>
                  <a:gd name="connsiteX12" fmla="*/ 4526756 w 7546182"/>
                  <a:gd name="connsiteY12" fmla="*/ 7762875 h 7765256"/>
                  <a:gd name="connsiteX13" fmla="*/ 4902994 w 7546182"/>
                  <a:gd name="connsiteY13" fmla="*/ 3886200 h 7765256"/>
                  <a:gd name="connsiteX14" fmla="*/ 5283994 w 7546182"/>
                  <a:gd name="connsiteY14" fmla="*/ 9525 h 7765256"/>
                  <a:gd name="connsiteX15" fmla="*/ 5655469 w 7546182"/>
                  <a:gd name="connsiteY15" fmla="*/ 3886200 h 7765256"/>
                  <a:gd name="connsiteX16" fmla="*/ 6029325 w 7546182"/>
                  <a:gd name="connsiteY16" fmla="*/ 7762875 h 7765256"/>
                  <a:gd name="connsiteX17" fmla="*/ 6417469 w 7546182"/>
                  <a:gd name="connsiteY17" fmla="*/ 3886200 h 7765256"/>
                  <a:gd name="connsiteX18" fmla="*/ 6798469 w 7546182"/>
                  <a:gd name="connsiteY18" fmla="*/ 0 h 7765256"/>
                  <a:gd name="connsiteX19" fmla="*/ 7160419 w 7546182"/>
                  <a:gd name="connsiteY19" fmla="*/ 3886200 h 7765256"/>
                  <a:gd name="connsiteX20" fmla="*/ 7546182 w 7546182"/>
                  <a:gd name="connsiteY20" fmla="*/ 7765256 h 7765256"/>
                  <a:gd name="connsiteX0" fmla="*/ 0 w 7546182"/>
                  <a:gd name="connsiteY0" fmla="*/ 7762875 h 7765258"/>
                  <a:gd name="connsiteX1" fmla="*/ 378619 w 7546182"/>
                  <a:gd name="connsiteY1" fmla="*/ 3886200 h 7765258"/>
                  <a:gd name="connsiteX2" fmla="*/ 750094 w 7546182"/>
                  <a:gd name="connsiteY2" fmla="*/ 0 h 7765258"/>
                  <a:gd name="connsiteX3" fmla="*/ 1131094 w 7546182"/>
                  <a:gd name="connsiteY3" fmla="*/ 3876675 h 7765258"/>
                  <a:gd name="connsiteX4" fmla="*/ 1507332 w 7546182"/>
                  <a:gd name="connsiteY4" fmla="*/ 7762875 h 7765258"/>
                  <a:gd name="connsiteX5" fmla="*/ 1883569 w 7546182"/>
                  <a:gd name="connsiteY5" fmla="*/ 3876675 h 7765258"/>
                  <a:gd name="connsiteX6" fmla="*/ 2264569 w 7546182"/>
                  <a:gd name="connsiteY6" fmla="*/ 0 h 7765258"/>
                  <a:gd name="connsiteX7" fmla="*/ 2645569 w 7546182"/>
                  <a:gd name="connsiteY7" fmla="*/ 3886200 h 7765258"/>
                  <a:gd name="connsiteX8" fmla="*/ 3017044 w 7546182"/>
                  <a:gd name="connsiteY8" fmla="*/ 7762875 h 7765258"/>
                  <a:gd name="connsiteX9" fmla="*/ 3398044 w 7546182"/>
                  <a:gd name="connsiteY9" fmla="*/ 3876675 h 7765258"/>
                  <a:gd name="connsiteX10" fmla="*/ 3769519 w 7546182"/>
                  <a:gd name="connsiteY10" fmla="*/ 9525 h 7765258"/>
                  <a:gd name="connsiteX11" fmla="*/ 4150519 w 7546182"/>
                  <a:gd name="connsiteY11" fmla="*/ 3886200 h 7765258"/>
                  <a:gd name="connsiteX12" fmla="*/ 4526756 w 7546182"/>
                  <a:gd name="connsiteY12" fmla="*/ 7762875 h 7765258"/>
                  <a:gd name="connsiteX13" fmla="*/ 4902994 w 7546182"/>
                  <a:gd name="connsiteY13" fmla="*/ 3886200 h 7765258"/>
                  <a:gd name="connsiteX14" fmla="*/ 5283994 w 7546182"/>
                  <a:gd name="connsiteY14" fmla="*/ 9525 h 7765258"/>
                  <a:gd name="connsiteX15" fmla="*/ 5655469 w 7546182"/>
                  <a:gd name="connsiteY15" fmla="*/ 3886200 h 7765258"/>
                  <a:gd name="connsiteX16" fmla="*/ 6029325 w 7546182"/>
                  <a:gd name="connsiteY16" fmla="*/ 7762875 h 7765258"/>
                  <a:gd name="connsiteX17" fmla="*/ 6417469 w 7546182"/>
                  <a:gd name="connsiteY17" fmla="*/ 3886200 h 7765258"/>
                  <a:gd name="connsiteX18" fmla="*/ 6798469 w 7546182"/>
                  <a:gd name="connsiteY18" fmla="*/ 0 h 7765258"/>
                  <a:gd name="connsiteX19" fmla="*/ 7160419 w 7546182"/>
                  <a:gd name="connsiteY19" fmla="*/ 3886200 h 7765258"/>
                  <a:gd name="connsiteX20" fmla="*/ 7546182 w 7546182"/>
                  <a:gd name="connsiteY20" fmla="*/ 7765256 h 7765258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64569 w 7539038"/>
                  <a:gd name="connsiteY6" fmla="*/ 0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69519 w 7539038"/>
                  <a:gd name="connsiteY10" fmla="*/ 9525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83994 w 7539038"/>
                  <a:gd name="connsiteY14" fmla="*/ 9525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98469 w 7539038"/>
                  <a:gd name="connsiteY18" fmla="*/ 0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64569 w 7539038"/>
                  <a:gd name="connsiteY6" fmla="*/ 0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69519 w 7539038"/>
                  <a:gd name="connsiteY10" fmla="*/ 9525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83994 w 7539038"/>
                  <a:gd name="connsiteY14" fmla="*/ 9525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88944 w 7539038"/>
                  <a:gd name="connsiteY18" fmla="*/ 2381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64569 w 7539038"/>
                  <a:gd name="connsiteY6" fmla="*/ 0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69519 w 7539038"/>
                  <a:gd name="connsiteY10" fmla="*/ 9525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83994 w 7539038"/>
                  <a:gd name="connsiteY14" fmla="*/ 9525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86563 w 7539038"/>
                  <a:gd name="connsiteY18" fmla="*/ 4762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64569 w 7539038"/>
                  <a:gd name="connsiteY6" fmla="*/ 0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69519 w 7539038"/>
                  <a:gd name="connsiteY10" fmla="*/ 9525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83994 w 7539038"/>
                  <a:gd name="connsiteY14" fmla="*/ 9525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86563 w 7539038"/>
                  <a:gd name="connsiteY18" fmla="*/ 4762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64569 w 7539038"/>
                  <a:gd name="connsiteY6" fmla="*/ 0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69519 w 7539038"/>
                  <a:gd name="connsiteY10" fmla="*/ 9525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79231 w 7539038"/>
                  <a:gd name="connsiteY14" fmla="*/ 9525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86563 w 7539038"/>
                  <a:gd name="connsiteY18" fmla="*/ 4762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64569 w 7539038"/>
                  <a:gd name="connsiteY6" fmla="*/ 0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69519 w 7539038"/>
                  <a:gd name="connsiteY10" fmla="*/ 9525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79231 w 7539038"/>
                  <a:gd name="connsiteY14" fmla="*/ 9525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86563 w 7539038"/>
                  <a:gd name="connsiteY18" fmla="*/ 4762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64569 w 7539038"/>
                  <a:gd name="connsiteY6" fmla="*/ 0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69519 w 7539038"/>
                  <a:gd name="connsiteY10" fmla="*/ 9525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76849 w 7539038"/>
                  <a:gd name="connsiteY14" fmla="*/ 2382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86563 w 7539038"/>
                  <a:gd name="connsiteY18" fmla="*/ 4762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64569 w 7539038"/>
                  <a:gd name="connsiteY6" fmla="*/ 0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69519 w 7539038"/>
                  <a:gd name="connsiteY10" fmla="*/ 9525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76849 w 7539038"/>
                  <a:gd name="connsiteY14" fmla="*/ 2382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86563 w 7539038"/>
                  <a:gd name="connsiteY18" fmla="*/ 4762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64569 w 7539038"/>
                  <a:gd name="connsiteY6" fmla="*/ 0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76663 w 7539038"/>
                  <a:gd name="connsiteY10" fmla="*/ 4763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76849 w 7539038"/>
                  <a:gd name="connsiteY14" fmla="*/ 2382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86563 w 7539038"/>
                  <a:gd name="connsiteY18" fmla="*/ 4762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64569 w 7539038"/>
                  <a:gd name="connsiteY6" fmla="*/ 0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76663 w 7539038"/>
                  <a:gd name="connsiteY10" fmla="*/ 4763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76849 w 7539038"/>
                  <a:gd name="connsiteY14" fmla="*/ 2382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86563 w 7539038"/>
                  <a:gd name="connsiteY18" fmla="*/ 4762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64569 w 7539038"/>
                  <a:gd name="connsiteY6" fmla="*/ 0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69519 w 7539038"/>
                  <a:gd name="connsiteY10" fmla="*/ 4763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76849 w 7539038"/>
                  <a:gd name="connsiteY14" fmla="*/ 2382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86563 w 7539038"/>
                  <a:gd name="connsiteY18" fmla="*/ 4762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64569 w 7539038"/>
                  <a:gd name="connsiteY6" fmla="*/ 0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69519 w 7539038"/>
                  <a:gd name="connsiteY10" fmla="*/ 4763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76849 w 7539038"/>
                  <a:gd name="connsiteY14" fmla="*/ 2382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86563 w 7539038"/>
                  <a:gd name="connsiteY18" fmla="*/ 4762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59807 w 7539038"/>
                  <a:gd name="connsiteY6" fmla="*/ 4762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69519 w 7539038"/>
                  <a:gd name="connsiteY10" fmla="*/ 4763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76849 w 7539038"/>
                  <a:gd name="connsiteY14" fmla="*/ 2382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86563 w 7539038"/>
                  <a:gd name="connsiteY18" fmla="*/ 4762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59807 w 7539038"/>
                  <a:gd name="connsiteY6" fmla="*/ 4762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69519 w 7539038"/>
                  <a:gd name="connsiteY10" fmla="*/ 4763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76849 w 7539038"/>
                  <a:gd name="connsiteY14" fmla="*/ 2382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86563 w 7539038"/>
                  <a:gd name="connsiteY18" fmla="*/ 4762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7238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</a:cxnLst>
                <a:rect l="l" t="t" r="r" b="b"/>
                <a:pathLst>
                  <a:path w="7539038" h="7760495">
                    <a:moveTo>
                      <a:pt x="0" y="7760494"/>
                    </a:moveTo>
                    <a:cubicBezTo>
                      <a:pt x="190500" y="7758906"/>
                      <a:pt x="377031" y="3874231"/>
                      <a:pt x="378619" y="3883819"/>
                    </a:cubicBezTo>
                    <a:cubicBezTo>
                      <a:pt x="380207" y="3893407"/>
                      <a:pt x="562770" y="-793"/>
                      <a:pt x="752476" y="1"/>
                    </a:cubicBezTo>
                    <a:cubicBezTo>
                      <a:pt x="942182" y="795"/>
                      <a:pt x="1119468" y="3745568"/>
                      <a:pt x="1131094" y="3874294"/>
                    </a:cubicBezTo>
                    <a:cubicBezTo>
                      <a:pt x="1136420" y="3933265"/>
                      <a:pt x="1317626" y="7758112"/>
                      <a:pt x="1507332" y="7760494"/>
                    </a:cubicBezTo>
                    <a:cubicBezTo>
                      <a:pt x="1697038" y="7762876"/>
                      <a:pt x="1875632" y="3967176"/>
                      <a:pt x="1883569" y="3874294"/>
                    </a:cubicBezTo>
                    <a:cubicBezTo>
                      <a:pt x="1891506" y="3781412"/>
                      <a:pt x="2068513" y="3175"/>
                      <a:pt x="2259807" y="2381"/>
                    </a:cubicBezTo>
                    <a:cubicBezTo>
                      <a:pt x="2451101" y="1587"/>
                      <a:pt x="2640013" y="3825221"/>
                      <a:pt x="2645569" y="3883819"/>
                    </a:cubicBezTo>
                    <a:cubicBezTo>
                      <a:pt x="2651125" y="3942417"/>
                      <a:pt x="2827338" y="7762081"/>
                      <a:pt x="3017044" y="7760494"/>
                    </a:cubicBezTo>
                    <a:cubicBezTo>
                      <a:pt x="3206750" y="7758907"/>
                      <a:pt x="3390107" y="3967176"/>
                      <a:pt x="3398044" y="3874294"/>
                    </a:cubicBezTo>
                    <a:cubicBezTo>
                      <a:pt x="3405981" y="3781412"/>
                      <a:pt x="3575050" y="795"/>
                      <a:pt x="3769519" y="2382"/>
                    </a:cubicBezTo>
                    <a:cubicBezTo>
                      <a:pt x="3963988" y="3969"/>
                      <a:pt x="4141788" y="3722352"/>
                      <a:pt x="4150519" y="3883819"/>
                    </a:cubicBezTo>
                    <a:cubicBezTo>
                      <a:pt x="4159250" y="4045286"/>
                      <a:pt x="4337844" y="7760494"/>
                      <a:pt x="4526756" y="7760494"/>
                    </a:cubicBezTo>
                    <a:cubicBezTo>
                      <a:pt x="4715668" y="7760494"/>
                      <a:pt x="4893360" y="4083161"/>
                      <a:pt x="4902994" y="3883819"/>
                    </a:cubicBezTo>
                    <a:cubicBezTo>
                      <a:pt x="4910825" y="3721794"/>
                      <a:pt x="5087143" y="1"/>
                      <a:pt x="5276849" y="1"/>
                    </a:cubicBezTo>
                    <a:cubicBezTo>
                      <a:pt x="5466555" y="1"/>
                      <a:pt x="5647531" y="3790543"/>
                      <a:pt x="5655469" y="3883819"/>
                    </a:cubicBezTo>
                    <a:cubicBezTo>
                      <a:pt x="5663407" y="3977095"/>
                      <a:pt x="5842794" y="7760494"/>
                      <a:pt x="6029325" y="7760494"/>
                    </a:cubicBezTo>
                    <a:cubicBezTo>
                      <a:pt x="6215856" y="7760494"/>
                      <a:pt x="6411913" y="3976700"/>
                      <a:pt x="6417469" y="3883819"/>
                    </a:cubicBezTo>
                    <a:cubicBezTo>
                      <a:pt x="6423025" y="3790938"/>
                      <a:pt x="6593682" y="0"/>
                      <a:pt x="6786563" y="2381"/>
                    </a:cubicBezTo>
                    <a:cubicBezTo>
                      <a:pt x="6979444" y="4762"/>
                      <a:pt x="7152482" y="3757041"/>
                      <a:pt x="7160419" y="3883819"/>
                    </a:cubicBezTo>
                    <a:cubicBezTo>
                      <a:pt x="7168356" y="4010597"/>
                      <a:pt x="7336632" y="7761288"/>
                      <a:pt x="7539038" y="7758113"/>
                    </a:cubicBezTo>
                  </a:path>
                </a:pathLst>
              </a:custGeom>
              <a:no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8D90E6BE-E86D-4BE3-A730-A0E632910F8B}"/>
                </a:ext>
              </a:extLst>
            </p:cNvPr>
            <p:cNvSpPr/>
            <p:nvPr/>
          </p:nvSpPr>
          <p:spPr>
            <a:xfrm>
              <a:off x="2603501" y="3102520"/>
              <a:ext cx="1243589" cy="718573"/>
            </a:xfrm>
            <a:custGeom>
              <a:avLst/>
              <a:gdLst>
                <a:gd name="connsiteX0" fmla="*/ 0 w 7562850"/>
                <a:gd name="connsiteY0" fmla="*/ 7762875 h 7762875"/>
                <a:gd name="connsiteX1" fmla="*/ 390525 w 7562850"/>
                <a:gd name="connsiteY1" fmla="*/ 3886200 h 7762875"/>
                <a:gd name="connsiteX2" fmla="*/ 762000 w 7562850"/>
                <a:gd name="connsiteY2" fmla="*/ 0 h 7762875"/>
                <a:gd name="connsiteX3" fmla="*/ 1143000 w 7562850"/>
                <a:gd name="connsiteY3" fmla="*/ 3876675 h 7762875"/>
                <a:gd name="connsiteX4" fmla="*/ 1524000 w 7562850"/>
                <a:gd name="connsiteY4" fmla="*/ 7753350 h 7762875"/>
                <a:gd name="connsiteX5" fmla="*/ 1895475 w 7562850"/>
                <a:gd name="connsiteY5" fmla="*/ 3876675 h 7762875"/>
                <a:gd name="connsiteX6" fmla="*/ 2276475 w 7562850"/>
                <a:gd name="connsiteY6" fmla="*/ 0 h 7762875"/>
                <a:gd name="connsiteX7" fmla="*/ 2657475 w 7562850"/>
                <a:gd name="connsiteY7" fmla="*/ 3886200 h 7762875"/>
                <a:gd name="connsiteX8" fmla="*/ 3028950 w 7562850"/>
                <a:gd name="connsiteY8" fmla="*/ 7762875 h 7762875"/>
                <a:gd name="connsiteX9" fmla="*/ 3409950 w 7562850"/>
                <a:gd name="connsiteY9" fmla="*/ 3876675 h 7762875"/>
                <a:gd name="connsiteX10" fmla="*/ 3781425 w 7562850"/>
                <a:gd name="connsiteY10" fmla="*/ 9525 h 7762875"/>
                <a:gd name="connsiteX11" fmla="*/ 4162425 w 7562850"/>
                <a:gd name="connsiteY11" fmla="*/ 3886200 h 7762875"/>
                <a:gd name="connsiteX12" fmla="*/ 4533900 w 7562850"/>
                <a:gd name="connsiteY12" fmla="*/ 7762875 h 7762875"/>
                <a:gd name="connsiteX13" fmla="*/ 4914900 w 7562850"/>
                <a:gd name="connsiteY13" fmla="*/ 3886200 h 7762875"/>
                <a:gd name="connsiteX14" fmla="*/ 5295900 w 7562850"/>
                <a:gd name="connsiteY14" fmla="*/ 9525 h 7762875"/>
                <a:gd name="connsiteX15" fmla="*/ 5667375 w 7562850"/>
                <a:gd name="connsiteY15" fmla="*/ 3886200 h 7762875"/>
                <a:gd name="connsiteX16" fmla="*/ 6048375 w 7562850"/>
                <a:gd name="connsiteY16" fmla="*/ 7762875 h 7762875"/>
                <a:gd name="connsiteX17" fmla="*/ 6429375 w 7562850"/>
                <a:gd name="connsiteY17" fmla="*/ 3886200 h 7762875"/>
                <a:gd name="connsiteX18" fmla="*/ 6810375 w 7562850"/>
                <a:gd name="connsiteY18" fmla="*/ 0 h 7762875"/>
                <a:gd name="connsiteX19" fmla="*/ 7172325 w 7562850"/>
                <a:gd name="connsiteY19" fmla="*/ 3886200 h 7762875"/>
                <a:gd name="connsiteX20" fmla="*/ 7562850 w 7562850"/>
                <a:gd name="connsiteY20" fmla="*/ 7762875 h 7762875"/>
                <a:gd name="connsiteX0" fmla="*/ 0 w 7562850"/>
                <a:gd name="connsiteY0" fmla="*/ 7762875 h 7762875"/>
                <a:gd name="connsiteX1" fmla="*/ 390525 w 7562850"/>
                <a:gd name="connsiteY1" fmla="*/ 3886200 h 7762875"/>
                <a:gd name="connsiteX2" fmla="*/ 762000 w 7562850"/>
                <a:gd name="connsiteY2" fmla="*/ 0 h 7762875"/>
                <a:gd name="connsiteX3" fmla="*/ 1143000 w 7562850"/>
                <a:gd name="connsiteY3" fmla="*/ 3876675 h 7762875"/>
                <a:gd name="connsiteX4" fmla="*/ 1519238 w 7562850"/>
                <a:gd name="connsiteY4" fmla="*/ 7762875 h 7762875"/>
                <a:gd name="connsiteX5" fmla="*/ 1895475 w 7562850"/>
                <a:gd name="connsiteY5" fmla="*/ 3876675 h 7762875"/>
                <a:gd name="connsiteX6" fmla="*/ 2276475 w 7562850"/>
                <a:gd name="connsiteY6" fmla="*/ 0 h 7762875"/>
                <a:gd name="connsiteX7" fmla="*/ 2657475 w 7562850"/>
                <a:gd name="connsiteY7" fmla="*/ 3886200 h 7762875"/>
                <a:gd name="connsiteX8" fmla="*/ 3028950 w 7562850"/>
                <a:gd name="connsiteY8" fmla="*/ 7762875 h 7762875"/>
                <a:gd name="connsiteX9" fmla="*/ 3409950 w 7562850"/>
                <a:gd name="connsiteY9" fmla="*/ 3876675 h 7762875"/>
                <a:gd name="connsiteX10" fmla="*/ 3781425 w 7562850"/>
                <a:gd name="connsiteY10" fmla="*/ 9525 h 7762875"/>
                <a:gd name="connsiteX11" fmla="*/ 4162425 w 7562850"/>
                <a:gd name="connsiteY11" fmla="*/ 3886200 h 7762875"/>
                <a:gd name="connsiteX12" fmla="*/ 4533900 w 7562850"/>
                <a:gd name="connsiteY12" fmla="*/ 7762875 h 7762875"/>
                <a:gd name="connsiteX13" fmla="*/ 4914900 w 7562850"/>
                <a:gd name="connsiteY13" fmla="*/ 3886200 h 7762875"/>
                <a:gd name="connsiteX14" fmla="*/ 5295900 w 7562850"/>
                <a:gd name="connsiteY14" fmla="*/ 9525 h 7762875"/>
                <a:gd name="connsiteX15" fmla="*/ 5667375 w 7562850"/>
                <a:gd name="connsiteY15" fmla="*/ 3886200 h 7762875"/>
                <a:gd name="connsiteX16" fmla="*/ 6048375 w 7562850"/>
                <a:gd name="connsiteY16" fmla="*/ 7762875 h 7762875"/>
                <a:gd name="connsiteX17" fmla="*/ 6429375 w 7562850"/>
                <a:gd name="connsiteY17" fmla="*/ 3886200 h 7762875"/>
                <a:gd name="connsiteX18" fmla="*/ 6810375 w 7562850"/>
                <a:gd name="connsiteY18" fmla="*/ 0 h 7762875"/>
                <a:gd name="connsiteX19" fmla="*/ 7172325 w 7562850"/>
                <a:gd name="connsiteY19" fmla="*/ 3886200 h 7762875"/>
                <a:gd name="connsiteX20" fmla="*/ 7562850 w 7562850"/>
                <a:gd name="connsiteY20" fmla="*/ 7762875 h 7762875"/>
                <a:gd name="connsiteX0" fmla="*/ 0 w 7562850"/>
                <a:gd name="connsiteY0" fmla="*/ 7762875 h 7762875"/>
                <a:gd name="connsiteX1" fmla="*/ 390525 w 7562850"/>
                <a:gd name="connsiteY1" fmla="*/ 3886200 h 7762875"/>
                <a:gd name="connsiteX2" fmla="*/ 762000 w 7562850"/>
                <a:gd name="connsiteY2" fmla="*/ 0 h 7762875"/>
                <a:gd name="connsiteX3" fmla="*/ 1143000 w 7562850"/>
                <a:gd name="connsiteY3" fmla="*/ 3876675 h 7762875"/>
                <a:gd name="connsiteX4" fmla="*/ 1519238 w 7562850"/>
                <a:gd name="connsiteY4" fmla="*/ 7762875 h 7762875"/>
                <a:gd name="connsiteX5" fmla="*/ 1895475 w 7562850"/>
                <a:gd name="connsiteY5" fmla="*/ 3876675 h 7762875"/>
                <a:gd name="connsiteX6" fmla="*/ 2276475 w 7562850"/>
                <a:gd name="connsiteY6" fmla="*/ 0 h 7762875"/>
                <a:gd name="connsiteX7" fmla="*/ 2657475 w 7562850"/>
                <a:gd name="connsiteY7" fmla="*/ 3886200 h 7762875"/>
                <a:gd name="connsiteX8" fmla="*/ 3028950 w 7562850"/>
                <a:gd name="connsiteY8" fmla="*/ 7762875 h 7762875"/>
                <a:gd name="connsiteX9" fmla="*/ 3409950 w 7562850"/>
                <a:gd name="connsiteY9" fmla="*/ 3876675 h 7762875"/>
                <a:gd name="connsiteX10" fmla="*/ 3781425 w 7562850"/>
                <a:gd name="connsiteY10" fmla="*/ 9525 h 7762875"/>
                <a:gd name="connsiteX11" fmla="*/ 4162425 w 7562850"/>
                <a:gd name="connsiteY11" fmla="*/ 3886200 h 7762875"/>
                <a:gd name="connsiteX12" fmla="*/ 4538662 w 7562850"/>
                <a:gd name="connsiteY12" fmla="*/ 7762875 h 7762875"/>
                <a:gd name="connsiteX13" fmla="*/ 4914900 w 7562850"/>
                <a:gd name="connsiteY13" fmla="*/ 3886200 h 7762875"/>
                <a:gd name="connsiteX14" fmla="*/ 5295900 w 7562850"/>
                <a:gd name="connsiteY14" fmla="*/ 9525 h 7762875"/>
                <a:gd name="connsiteX15" fmla="*/ 5667375 w 7562850"/>
                <a:gd name="connsiteY15" fmla="*/ 3886200 h 7762875"/>
                <a:gd name="connsiteX16" fmla="*/ 6048375 w 7562850"/>
                <a:gd name="connsiteY16" fmla="*/ 7762875 h 7762875"/>
                <a:gd name="connsiteX17" fmla="*/ 6429375 w 7562850"/>
                <a:gd name="connsiteY17" fmla="*/ 3886200 h 7762875"/>
                <a:gd name="connsiteX18" fmla="*/ 6810375 w 7562850"/>
                <a:gd name="connsiteY18" fmla="*/ 0 h 7762875"/>
                <a:gd name="connsiteX19" fmla="*/ 7172325 w 7562850"/>
                <a:gd name="connsiteY19" fmla="*/ 3886200 h 7762875"/>
                <a:gd name="connsiteX20" fmla="*/ 7562850 w 7562850"/>
                <a:gd name="connsiteY20" fmla="*/ 7762875 h 7762875"/>
                <a:gd name="connsiteX0" fmla="*/ 0 w 7562850"/>
                <a:gd name="connsiteY0" fmla="*/ 7762875 h 7762875"/>
                <a:gd name="connsiteX1" fmla="*/ 390525 w 7562850"/>
                <a:gd name="connsiteY1" fmla="*/ 3886200 h 7762875"/>
                <a:gd name="connsiteX2" fmla="*/ 762000 w 7562850"/>
                <a:gd name="connsiteY2" fmla="*/ 0 h 7762875"/>
                <a:gd name="connsiteX3" fmla="*/ 1143000 w 7562850"/>
                <a:gd name="connsiteY3" fmla="*/ 3876675 h 7762875"/>
                <a:gd name="connsiteX4" fmla="*/ 1519238 w 7562850"/>
                <a:gd name="connsiteY4" fmla="*/ 7762875 h 7762875"/>
                <a:gd name="connsiteX5" fmla="*/ 1895475 w 7562850"/>
                <a:gd name="connsiteY5" fmla="*/ 3876675 h 7762875"/>
                <a:gd name="connsiteX6" fmla="*/ 2276475 w 7562850"/>
                <a:gd name="connsiteY6" fmla="*/ 0 h 7762875"/>
                <a:gd name="connsiteX7" fmla="*/ 2657475 w 7562850"/>
                <a:gd name="connsiteY7" fmla="*/ 3886200 h 7762875"/>
                <a:gd name="connsiteX8" fmla="*/ 3028950 w 7562850"/>
                <a:gd name="connsiteY8" fmla="*/ 7762875 h 7762875"/>
                <a:gd name="connsiteX9" fmla="*/ 3409950 w 7562850"/>
                <a:gd name="connsiteY9" fmla="*/ 3876675 h 7762875"/>
                <a:gd name="connsiteX10" fmla="*/ 3781425 w 7562850"/>
                <a:gd name="connsiteY10" fmla="*/ 9525 h 7762875"/>
                <a:gd name="connsiteX11" fmla="*/ 4162425 w 7562850"/>
                <a:gd name="connsiteY11" fmla="*/ 3886200 h 7762875"/>
                <a:gd name="connsiteX12" fmla="*/ 4538662 w 7562850"/>
                <a:gd name="connsiteY12" fmla="*/ 7762875 h 7762875"/>
                <a:gd name="connsiteX13" fmla="*/ 4914900 w 7562850"/>
                <a:gd name="connsiteY13" fmla="*/ 3886200 h 7762875"/>
                <a:gd name="connsiteX14" fmla="*/ 5295900 w 7562850"/>
                <a:gd name="connsiteY14" fmla="*/ 9525 h 7762875"/>
                <a:gd name="connsiteX15" fmla="*/ 5667375 w 7562850"/>
                <a:gd name="connsiteY15" fmla="*/ 3886200 h 7762875"/>
                <a:gd name="connsiteX16" fmla="*/ 6048375 w 7562850"/>
                <a:gd name="connsiteY16" fmla="*/ 7762875 h 7762875"/>
                <a:gd name="connsiteX17" fmla="*/ 6429375 w 7562850"/>
                <a:gd name="connsiteY17" fmla="*/ 3886200 h 7762875"/>
                <a:gd name="connsiteX18" fmla="*/ 6810375 w 7562850"/>
                <a:gd name="connsiteY18" fmla="*/ 0 h 7762875"/>
                <a:gd name="connsiteX19" fmla="*/ 7172325 w 7562850"/>
                <a:gd name="connsiteY19" fmla="*/ 3886200 h 7762875"/>
                <a:gd name="connsiteX20" fmla="*/ 7562850 w 7562850"/>
                <a:gd name="connsiteY20" fmla="*/ 7762875 h 7762875"/>
                <a:gd name="connsiteX0" fmla="*/ 0 w 7562850"/>
                <a:gd name="connsiteY0" fmla="*/ 7762875 h 7762875"/>
                <a:gd name="connsiteX1" fmla="*/ 390525 w 7562850"/>
                <a:gd name="connsiteY1" fmla="*/ 3886200 h 7762875"/>
                <a:gd name="connsiteX2" fmla="*/ 762000 w 7562850"/>
                <a:gd name="connsiteY2" fmla="*/ 0 h 7762875"/>
                <a:gd name="connsiteX3" fmla="*/ 1143000 w 7562850"/>
                <a:gd name="connsiteY3" fmla="*/ 3876675 h 7762875"/>
                <a:gd name="connsiteX4" fmla="*/ 1519238 w 7562850"/>
                <a:gd name="connsiteY4" fmla="*/ 7762875 h 7762875"/>
                <a:gd name="connsiteX5" fmla="*/ 1895475 w 7562850"/>
                <a:gd name="connsiteY5" fmla="*/ 3876675 h 7762875"/>
                <a:gd name="connsiteX6" fmla="*/ 2276475 w 7562850"/>
                <a:gd name="connsiteY6" fmla="*/ 0 h 7762875"/>
                <a:gd name="connsiteX7" fmla="*/ 2657475 w 7562850"/>
                <a:gd name="connsiteY7" fmla="*/ 3886200 h 7762875"/>
                <a:gd name="connsiteX8" fmla="*/ 3028950 w 7562850"/>
                <a:gd name="connsiteY8" fmla="*/ 7762875 h 7762875"/>
                <a:gd name="connsiteX9" fmla="*/ 3409950 w 7562850"/>
                <a:gd name="connsiteY9" fmla="*/ 3876675 h 7762875"/>
                <a:gd name="connsiteX10" fmla="*/ 3781425 w 7562850"/>
                <a:gd name="connsiteY10" fmla="*/ 9525 h 7762875"/>
                <a:gd name="connsiteX11" fmla="*/ 4162425 w 7562850"/>
                <a:gd name="connsiteY11" fmla="*/ 3886200 h 7762875"/>
                <a:gd name="connsiteX12" fmla="*/ 4538662 w 7562850"/>
                <a:gd name="connsiteY12" fmla="*/ 7762875 h 7762875"/>
                <a:gd name="connsiteX13" fmla="*/ 4914900 w 7562850"/>
                <a:gd name="connsiteY13" fmla="*/ 3886200 h 7762875"/>
                <a:gd name="connsiteX14" fmla="*/ 5295900 w 7562850"/>
                <a:gd name="connsiteY14" fmla="*/ 9525 h 7762875"/>
                <a:gd name="connsiteX15" fmla="*/ 5667375 w 7562850"/>
                <a:gd name="connsiteY15" fmla="*/ 3886200 h 7762875"/>
                <a:gd name="connsiteX16" fmla="*/ 6048375 w 7562850"/>
                <a:gd name="connsiteY16" fmla="*/ 7762875 h 7762875"/>
                <a:gd name="connsiteX17" fmla="*/ 6429375 w 7562850"/>
                <a:gd name="connsiteY17" fmla="*/ 3886200 h 7762875"/>
                <a:gd name="connsiteX18" fmla="*/ 6810375 w 7562850"/>
                <a:gd name="connsiteY18" fmla="*/ 0 h 7762875"/>
                <a:gd name="connsiteX19" fmla="*/ 7172325 w 7562850"/>
                <a:gd name="connsiteY19" fmla="*/ 3886200 h 7762875"/>
                <a:gd name="connsiteX20" fmla="*/ 7562850 w 7562850"/>
                <a:gd name="connsiteY20" fmla="*/ 7762875 h 7762875"/>
                <a:gd name="connsiteX0" fmla="*/ 0 w 7562850"/>
                <a:gd name="connsiteY0" fmla="*/ 7762875 h 7762875"/>
                <a:gd name="connsiteX1" fmla="*/ 390525 w 7562850"/>
                <a:gd name="connsiteY1" fmla="*/ 3886200 h 7762875"/>
                <a:gd name="connsiteX2" fmla="*/ 762000 w 7562850"/>
                <a:gd name="connsiteY2" fmla="*/ 0 h 7762875"/>
                <a:gd name="connsiteX3" fmla="*/ 1143000 w 7562850"/>
                <a:gd name="connsiteY3" fmla="*/ 3876675 h 7762875"/>
                <a:gd name="connsiteX4" fmla="*/ 1519238 w 7562850"/>
                <a:gd name="connsiteY4" fmla="*/ 7762875 h 7762875"/>
                <a:gd name="connsiteX5" fmla="*/ 1895475 w 7562850"/>
                <a:gd name="connsiteY5" fmla="*/ 3876675 h 7762875"/>
                <a:gd name="connsiteX6" fmla="*/ 2276475 w 7562850"/>
                <a:gd name="connsiteY6" fmla="*/ 0 h 7762875"/>
                <a:gd name="connsiteX7" fmla="*/ 2657475 w 7562850"/>
                <a:gd name="connsiteY7" fmla="*/ 3886200 h 7762875"/>
                <a:gd name="connsiteX8" fmla="*/ 3028950 w 7562850"/>
                <a:gd name="connsiteY8" fmla="*/ 7762875 h 7762875"/>
                <a:gd name="connsiteX9" fmla="*/ 3409950 w 7562850"/>
                <a:gd name="connsiteY9" fmla="*/ 3876675 h 7762875"/>
                <a:gd name="connsiteX10" fmla="*/ 3781425 w 7562850"/>
                <a:gd name="connsiteY10" fmla="*/ 9525 h 7762875"/>
                <a:gd name="connsiteX11" fmla="*/ 4162425 w 7562850"/>
                <a:gd name="connsiteY11" fmla="*/ 3886200 h 7762875"/>
                <a:gd name="connsiteX12" fmla="*/ 4538662 w 7562850"/>
                <a:gd name="connsiteY12" fmla="*/ 7762875 h 7762875"/>
                <a:gd name="connsiteX13" fmla="*/ 4914900 w 7562850"/>
                <a:gd name="connsiteY13" fmla="*/ 3886200 h 7762875"/>
                <a:gd name="connsiteX14" fmla="*/ 5295900 w 7562850"/>
                <a:gd name="connsiteY14" fmla="*/ 9525 h 7762875"/>
                <a:gd name="connsiteX15" fmla="*/ 5667375 w 7562850"/>
                <a:gd name="connsiteY15" fmla="*/ 3886200 h 7762875"/>
                <a:gd name="connsiteX16" fmla="*/ 6048375 w 7562850"/>
                <a:gd name="connsiteY16" fmla="*/ 7762875 h 7762875"/>
                <a:gd name="connsiteX17" fmla="*/ 6429375 w 7562850"/>
                <a:gd name="connsiteY17" fmla="*/ 3886200 h 7762875"/>
                <a:gd name="connsiteX18" fmla="*/ 6810375 w 7562850"/>
                <a:gd name="connsiteY18" fmla="*/ 0 h 7762875"/>
                <a:gd name="connsiteX19" fmla="*/ 7172325 w 7562850"/>
                <a:gd name="connsiteY19" fmla="*/ 3886200 h 7762875"/>
                <a:gd name="connsiteX20" fmla="*/ 7562850 w 7562850"/>
                <a:gd name="connsiteY20" fmla="*/ 7762875 h 7762875"/>
                <a:gd name="connsiteX0" fmla="*/ 0 w 7550944"/>
                <a:gd name="connsiteY0" fmla="*/ 7762875 h 7762875"/>
                <a:gd name="connsiteX1" fmla="*/ 378619 w 7550944"/>
                <a:gd name="connsiteY1" fmla="*/ 3886200 h 7762875"/>
                <a:gd name="connsiteX2" fmla="*/ 750094 w 7550944"/>
                <a:gd name="connsiteY2" fmla="*/ 0 h 7762875"/>
                <a:gd name="connsiteX3" fmla="*/ 1131094 w 7550944"/>
                <a:gd name="connsiteY3" fmla="*/ 3876675 h 7762875"/>
                <a:gd name="connsiteX4" fmla="*/ 1507332 w 7550944"/>
                <a:gd name="connsiteY4" fmla="*/ 7762875 h 7762875"/>
                <a:gd name="connsiteX5" fmla="*/ 1883569 w 7550944"/>
                <a:gd name="connsiteY5" fmla="*/ 3876675 h 7762875"/>
                <a:gd name="connsiteX6" fmla="*/ 2264569 w 7550944"/>
                <a:gd name="connsiteY6" fmla="*/ 0 h 7762875"/>
                <a:gd name="connsiteX7" fmla="*/ 2645569 w 7550944"/>
                <a:gd name="connsiteY7" fmla="*/ 3886200 h 7762875"/>
                <a:gd name="connsiteX8" fmla="*/ 3017044 w 7550944"/>
                <a:gd name="connsiteY8" fmla="*/ 7762875 h 7762875"/>
                <a:gd name="connsiteX9" fmla="*/ 3398044 w 7550944"/>
                <a:gd name="connsiteY9" fmla="*/ 3876675 h 7762875"/>
                <a:gd name="connsiteX10" fmla="*/ 3769519 w 7550944"/>
                <a:gd name="connsiteY10" fmla="*/ 9525 h 7762875"/>
                <a:gd name="connsiteX11" fmla="*/ 4150519 w 7550944"/>
                <a:gd name="connsiteY11" fmla="*/ 3886200 h 7762875"/>
                <a:gd name="connsiteX12" fmla="*/ 4526756 w 7550944"/>
                <a:gd name="connsiteY12" fmla="*/ 7762875 h 7762875"/>
                <a:gd name="connsiteX13" fmla="*/ 4902994 w 7550944"/>
                <a:gd name="connsiteY13" fmla="*/ 3886200 h 7762875"/>
                <a:gd name="connsiteX14" fmla="*/ 5283994 w 7550944"/>
                <a:gd name="connsiteY14" fmla="*/ 9525 h 7762875"/>
                <a:gd name="connsiteX15" fmla="*/ 5655469 w 7550944"/>
                <a:gd name="connsiteY15" fmla="*/ 3886200 h 7762875"/>
                <a:gd name="connsiteX16" fmla="*/ 6036469 w 7550944"/>
                <a:gd name="connsiteY16" fmla="*/ 7762875 h 7762875"/>
                <a:gd name="connsiteX17" fmla="*/ 6417469 w 7550944"/>
                <a:gd name="connsiteY17" fmla="*/ 3886200 h 7762875"/>
                <a:gd name="connsiteX18" fmla="*/ 6798469 w 7550944"/>
                <a:gd name="connsiteY18" fmla="*/ 0 h 7762875"/>
                <a:gd name="connsiteX19" fmla="*/ 7160419 w 7550944"/>
                <a:gd name="connsiteY19" fmla="*/ 3886200 h 7762875"/>
                <a:gd name="connsiteX20" fmla="*/ 7550944 w 7550944"/>
                <a:gd name="connsiteY20" fmla="*/ 7762875 h 7762875"/>
                <a:gd name="connsiteX0" fmla="*/ 0 w 7550944"/>
                <a:gd name="connsiteY0" fmla="*/ 7762875 h 7762875"/>
                <a:gd name="connsiteX1" fmla="*/ 378619 w 7550944"/>
                <a:gd name="connsiteY1" fmla="*/ 3886200 h 7762875"/>
                <a:gd name="connsiteX2" fmla="*/ 750094 w 7550944"/>
                <a:gd name="connsiteY2" fmla="*/ 0 h 7762875"/>
                <a:gd name="connsiteX3" fmla="*/ 1131094 w 7550944"/>
                <a:gd name="connsiteY3" fmla="*/ 3876675 h 7762875"/>
                <a:gd name="connsiteX4" fmla="*/ 1507332 w 7550944"/>
                <a:gd name="connsiteY4" fmla="*/ 7762875 h 7762875"/>
                <a:gd name="connsiteX5" fmla="*/ 1883569 w 7550944"/>
                <a:gd name="connsiteY5" fmla="*/ 3876675 h 7762875"/>
                <a:gd name="connsiteX6" fmla="*/ 2264569 w 7550944"/>
                <a:gd name="connsiteY6" fmla="*/ 0 h 7762875"/>
                <a:gd name="connsiteX7" fmla="*/ 2645569 w 7550944"/>
                <a:gd name="connsiteY7" fmla="*/ 3886200 h 7762875"/>
                <a:gd name="connsiteX8" fmla="*/ 3017044 w 7550944"/>
                <a:gd name="connsiteY8" fmla="*/ 7762875 h 7762875"/>
                <a:gd name="connsiteX9" fmla="*/ 3398044 w 7550944"/>
                <a:gd name="connsiteY9" fmla="*/ 3876675 h 7762875"/>
                <a:gd name="connsiteX10" fmla="*/ 3769519 w 7550944"/>
                <a:gd name="connsiteY10" fmla="*/ 9525 h 7762875"/>
                <a:gd name="connsiteX11" fmla="*/ 4150519 w 7550944"/>
                <a:gd name="connsiteY11" fmla="*/ 3886200 h 7762875"/>
                <a:gd name="connsiteX12" fmla="*/ 4526756 w 7550944"/>
                <a:gd name="connsiteY12" fmla="*/ 7762875 h 7762875"/>
                <a:gd name="connsiteX13" fmla="*/ 4902994 w 7550944"/>
                <a:gd name="connsiteY13" fmla="*/ 3886200 h 7762875"/>
                <a:gd name="connsiteX14" fmla="*/ 5283994 w 7550944"/>
                <a:gd name="connsiteY14" fmla="*/ 9525 h 7762875"/>
                <a:gd name="connsiteX15" fmla="*/ 5655469 w 7550944"/>
                <a:gd name="connsiteY15" fmla="*/ 3886200 h 7762875"/>
                <a:gd name="connsiteX16" fmla="*/ 6036469 w 7550944"/>
                <a:gd name="connsiteY16" fmla="*/ 7762875 h 7762875"/>
                <a:gd name="connsiteX17" fmla="*/ 6417469 w 7550944"/>
                <a:gd name="connsiteY17" fmla="*/ 3886200 h 7762875"/>
                <a:gd name="connsiteX18" fmla="*/ 6798469 w 7550944"/>
                <a:gd name="connsiteY18" fmla="*/ 0 h 7762875"/>
                <a:gd name="connsiteX19" fmla="*/ 7160419 w 7550944"/>
                <a:gd name="connsiteY19" fmla="*/ 3886200 h 7762875"/>
                <a:gd name="connsiteX20" fmla="*/ 7550944 w 7550944"/>
                <a:gd name="connsiteY20" fmla="*/ 7762875 h 7762875"/>
                <a:gd name="connsiteX0" fmla="*/ 0 w 7550944"/>
                <a:gd name="connsiteY0" fmla="*/ 7762875 h 7762875"/>
                <a:gd name="connsiteX1" fmla="*/ 378619 w 7550944"/>
                <a:gd name="connsiteY1" fmla="*/ 3886200 h 7762875"/>
                <a:gd name="connsiteX2" fmla="*/ 750094 w 7550944"/>
                <a:gd name="connsiteY2" fmla="*/ 0 h 7762875"/>
                <a:gd name="connsiteX3" fmla="*/ 1131094 w 7550944"/>
                <a:gd name="connsiteY3" fmla="*/ 3876675 h 7762875"/>
                <a:gd name="connsiteX4" fmla="*/ 1507332 w 7550944"/>
                <a:gd name="connsiteY4" fmla="*/ 7762875 h 7762875"/>
                <a:gd name="connsiteX5" fmla="*/ 1883569 w 7550944"/>
                <a:gd name="connsiteY5" fmla="*/ 3876675 h 7762875"/>
                <a:gd name="connsiteX6" fmla="*/ 2264569 w 7550944"/>
                <a:gd name="connsiteY6" fmla="*/ 0 h 7762875"/>
                <a:gd name="connsiteX7" fmla="*/ 2645569 w 7550944"/>
                <a:gd name="connsiteY7" fmla="*/ 3886200 h 7762875"/>
                <a:gd name="connsiteX8" fmla="*/ 3017044 w 7550944"/>
                <a:gd name="connsiteY8" fmla="*/ 7762875 h 7762875"/>
                <a:gd name="connsiteX9" fmla="*/ 3398044 w 7550944"/>
                <a:gd name="connsiteY9" fmla="*/ 3876675 h 7762875"/>
                <a:gd name="connsiteX10" fmla="*/ 3769519 w 7550944"/>
                <a:gd name="connsiteY10" fmla="*/ 9525 h 7762875"/>
                <a:gd name="connsiteX11" fmla="*/ 4150519 w 7550944"/>
                <a:gd name="connsiteY11" fmla="*/ 3886200 h 7762875"/>
                <a:gd name="connsiteX12" fmla="*/ 4526756 w 7550944"/>
                <a:gd name="connsiteY12" fmla="*/ 7762875 h 7762875"/>
                <a:gd name="connsiteX13" fmla="*/ 4902994 w 7550944"/>
                <a:gd name="connsiteY13" fmla="*/ 3886200 h 7762875"/>
                <a:gd name="connsiteX14" fmla="*/ 5283994 w 7550944"/>
                <a:gd name="connsiteY14" fmla="*/ 9525 h 7762875"/>
                <a:gd name="connsiteX15" fmla="*/ 5655469 w 7550944"/>
                <a:gd name="connsiteY15" fmla="*/ 3886200 h 7762875"/>
                <a:gd name="connsiteX16" fmla="*/ 6036469 w 7550944"/>
                <a:gd name="connsiteY16" fmla="*/ 7762875 h 7762875"/>
                <a:gd name="connsiteX17" fmla="*/ 6417469 w 7550944"/>
                <a:gd name="connsiteY17" fmla="*/ 3886200 h 7762875"/>
                <a:gd name="connsiteX18" fmla="*/ 6798469 w 7550944"/>
                <a:gd name="connsiteY18" fmla="*/ 0 h 7762875"/>
                <a:gd name="connsiteX19" fmla="*/ 7160419 w 7550944"/>
                <a:gd name="connsiteY19" fmla="*/ 3886200 h 7762875"/>
                <a:gd name="connsiteX20" fmla="*/ 7550944 w 7550944"/>
                <a:gd name="connsiteY20" fmla="*/ 7762875 h 7762875"/>
                <a:gd name="connsiteX0" fmla="*/ 0 w 7550944"/>
                <a:gd name="connsiteY0" fmla="*/ 7762875 h 7762875"/>
                <a:gd name="connsiteX1" fmla="*/ 378619 w 7550944"/>
                <a:gd name="connsiteY1" fmla="*/ 3886200 h 7762875"/>
                <a:gd name="connsiteX2" fmla="*/ 750094 w 7550944"/>
                <a:gd name="connsiteY2" fmla="*/ 0 h 7762875"/>
                <a:gd name="connsiteX3" fmla="*/ 1131094 w 7550944"/>
                <a:gd name="connsiteY3" fmla="*/ 3876675 h 7762875"/>
                <a:gd name="connsiteX4" fmla="*/ 1507332 w 7550944"/>
                <a:gd name="connsiteY4" fmla="*/ 7762875 h 7762875"/>
                <a:gd name="connsiteX5" fmla="*/ 1883569 w 7550944"/>
                <a:gd name="connsiteY5" fmla="*/ 3876675 h 7762875"/>
                <a:gd name="connsiteX6" fmla="*/ 2264569 w 7550944"/>
                <a:gd name="connsiteY6" fmla="*/ 0 h 7762875"/>
                <a:gd name="connsiteX7" fmla="*/ 2645569 w 7550944"/>
                <a:gd name="connsiteY7" fmla="*/ 3886200 h 7762875"/>
                <a:gd name="connsiteX8" fmla="*/ 3017044 w 7550944"/>
                <a:gd name="connsiteY8" fmla="*/ 7762875 h 7762875"/>
                <a:gd name="connsiteX9" fmla="*/ 3398044 w 7550944"/>
                <a:gd name="connsiteY9" fmla="*/ 3876675 h 7762875"/>
                <a:gd name="connsiteX10" fmla="*/ 3769519 w 7550944"/>
                <a:gd name="connsiteY10" fmla="*/ 9525 h 7762875"/>
                <a:gd name="connsiteX11" fmla="*/ 4150519 w 7550944"/>
                <a:gd name="connsiteY11" fmla="*/ 3886200 h 7762875"/>
                <a:gd name="connsiteX12" fmla="*/ 4526756 w 7550944"/>
                <a:gd name="connsiteY12" fmla="*/ 7762875 h 7762875"/>
                <a:gd name="connsiteX13" fmla="*/ 4902994 w 7550944"/>
                <a:gd name="connsiteY13" fmla="*/ 3886200 h 7762875"/>
                <a:gd name="connsiteX14" fmla="*/ 5283994 w 7550944"/>
                <a:gd name="connsiteY14" fmla="*/ 9525 h 7762875"/>
                <a:gd name="connsiteX15" fmla="*/ 5655469 w 7550944"/>
                <a:gd name="connsiteY15" fmla="*/ 3886200 h 7762875"/>
                <a:gd name="connsiteX16" fmla="*/ 6036469 w 7550944"/>
                <a:gd name="connsiteY16" fmla="*/ 7762875 h 7762875"/>
                <a:gd name="connsiteX17" fmla="*/ 6417469 w 7550944"/>
                <a:gd name="connsiteY17" fmla="*/ 3886200 h 7762875"/>
                <a:gd name="connsiteX18" fmla="*/ 6798469 w 7550944"/>
                <a:gd name="connsiteY18" fmla="*/ 0 h 7762875"/>
                <a:gd name="connsiteX19" fmla="*/ 7160419 w 7550944"/>
                <a:gd name="connsiteY19" fmla="*/ 3886200 h 7762875"/>
                <a:gd name="connsiteX20" fmla="*/ 7550944 w 7550944"/>
                <a:gd name="connsiteY20" fmla="*/ 7762875 h 7762875"/>
                <a:gd name="connsiteX0" fmla="*/ 0 w 7550944"/>
                <a:gd name="connsiteY0" fmla="*/ 7762875 h 7762875"/>
                <a:gd name="connsiteX1" fmla="*/ 378619 w 7550944"/>
                <a:gd name="connsiteY1" fmla="*/ 3886200 h 7762875"/>
                <a:gd name="connsiteX2" fmla="*/ 750094 w 7550944"/>
                <a:gd name="connsiteY2" fmla="*/ 0 h 7762875"/>
                <a:gd name="connsiteX3" fmla="*/ 1131094 w 7550944"/>
                <a:gd name="connsiteY3" fmla="*/ 3876675 h 7762875"/>
                <a:gd name="connsiteX4" fmla="*/ 1507332 w 7550944"/>
                <a:gd name="connsiteY4" fmla="*/ 7762875 h 7762875"/>
                <a:gd name="connsiteX5" fmla="*/ 1883569 w 7550944"/>
                <a:gd name="connsiteY5" fmla="*/ 3876675 h 7762875"/>
                <a:gd name="connsiteX6" fmla="*/ 2264569 w 7550944"/>
                <a:gd name="connsiteY6" fmla="*/ 0 h 7762875"/>
                <a:gd name="connsiteX7" fmla="*/ 2645569 w 7550944"/>
                <a:gd name="connsiteY7" fmla="*/ 3886200 h 7762875"/>
                <a:gd name="connsiteX8" fmla="*/ 3017044 w 7550944"/>
                <a:gd name="connsiteY8" fmla="*/ 7762875 h 7762875"/>
                <a:gd name="connsiteX9" fmla="*/ 3398044 w 7550944"/>
                <a:gd name="connsiteY9" fmla="*/ 3876675 h 7762875"/>
                <a:gd name="connsiteX10" fmla="*/ 3769519 w 7550944"/>
                <a:gd name="connsiteY10" fmla="*/ 9525 h 7762875"/>
                <a:gd name="connsiteX11" fmla="*/ 4150519 w 7550944"/>
                <a:gd name="connsiteY11" fmla="*/ 3886200 h 7762875"/>
                <a:gd name="connsiteX12" fmla="*/ 4526756 w 7550944"/>
                <a:gd name="connsiteY12" fmla="*/ 7762875 h 7762875"/>
                <a:gd name="connsiteX13" fmla="*/ 4902994 w 7550944"/>
                <a:gd name="connsiteY13" fmla="*/ 3886200 h 7762875"/>
                <a:gd name="connsiteX14" fmla="*/ 5283994 w 7550944"/>
                <a:gd name="connsiteY14" fmla="*/ 9525 h 7762875"/>
                <a:gd name="connsiteX15" fmla="*/ 5655469 w 7550944"/>
                <a:gd name="connsiteY15" fmla="*/ 3886200 h 7762875"/>
                <a:gd name="connsiteX16" fmla="*/ 6036469 w 7550944"/>
                <a:gd name="connsiteY16" fmla="*/ 7762875 h 7762875"/>
                <a:gd name="connsiteX17" fmla="*/ 6417469 w 7550944"/>
                <a:gd name="connsiteY17" fmla="*/ 3886200 h 7762875"/>
                <a:gd name="connsiteX18" fmla="*/ 6798469 w 7550944"/>
                <a:gd name="connsiteY18" fmla="*/ 0 h 7762875"/>
                <a:gd name="connsiteX19" fmla="*/ 7160419 w 7550944"/>
                <a:gd name="connsiteY19" fmla="*/ 3886200 h 7762875"/>
                <a:gd name="connsiteX20" fmla="*/ 7550944 w 7550944"/>
                <a:gd name="connsiteY20" fmla="*/ 7762875 h 7762875"/>
                <a:gd name="connsiteX0" fmla="*/ 0 w 7550944"/>
                <a:gd name="connsiteY0" fmla="*/ 7762875 h 7762876"/>
                <a:gd name="connsiteX1" fmla="*/ 378619 w 7550944"/>
                <a:gd name="connsiteY1" fmla="*/ 3886200 h 7762876"/>
                <a:gd name="connsiteX2" fmla="*/ 750094 w 7550944"/>
                <a:gd name="connsiteY2" fmla="*/ 0 h 7762876"/>
                <a:gd name="connsiteX3" fmla="*/ 1131094 w 7550944"/>
                <a:gd name="connsiteY3" fmla="*/ 3876675 h 7762876"/>
                <a:gd name="connsiteX4" fmla="*/ 1507332 w 7550944"/>
                <a:gd name="connsiteY4" fmla="*/ 7762875 h 7762876"/>
                <a:gd name="connsiteX5" fmla="*/ 1883569 w 7550944"/>
                <a:gd name="connsiteY5" fmla="*/ 3876675 h 7762876"/>
                <a:gd name="connsiteX6" fmla="*/ 2264569 w 7550944"/>
                <a:gd name="connsiteY6" fmla="*/ 0 h 7762876"/>
                <a:gd name="connsiteX7" fmla="*/ 2645569 w 7550944"/>
                <a:gd name="connsiteY7" fmla="*/ 3886200 h 7762876"/>
                <a:gd name="connsiteX8" fmla="*/ 3017044 w 7550944"/>
                <a:gd name="connsiteY8" fmla="*/ 7762875 h 7762876"/>
                <a:gd name="connsiteX9" fmla="*/ 3398044 w 7550944"/>
                <a:gd name="connsiteY9" fmla="*/ 3876675 h 7762876"/>
                <a:gd name="connsiteX10" fmla="*/ 3769519 w 7550944"/>
                <a:gd name="connsiteY10" fmla="*/ 9525 h 7762876"/>
                <a:gd name="connsiteX11" fmla="*/ 4150519 w 7550944"/>
                <a:gd name="connsiteY11" fmla="*/ 3886200 h 7762876"/>
                <a:gd name="connsiteX12" fmla="*/ 4526756 w 7550944"/>
                <a:gd name="connsiteY12" fmla="*/ 7762875 h 7762876"/>
                <a:gd name="connsiteX13" fmla="*/ 4902994 w 7550944"/>
                <a:gd name="connsiteY13" fmla="*/ 3886200 h 7762876"/>
                <a:gd name="connsiteX14" fmla="*/ 5283994 w 7550944"/>
                <a:gd name="connsiteY14" fmla="*/ 9525 h 7762876"/>
                <a:gd name="connsiteX15" fmla="*/ 5655469 w 7550944"/>
                <a:gd name="connsiteY15" fmla="*/ 3886200 h 7762876"/>
                <a:gd name="connsiteX16" fmla="*/ 6036469 w 7550944"/>
                <a:gd name="connsiteY16" fmla="*/ 7762875 h 7762876"/>
                <a:gd name="connsiteX17" fmla="*/ 6417469 w 7550944"/>
                <a:gd name="connsiteY17" fmla="*/ 3886200 h 7762876"/>
                <a:gd name="connsiteX18" fmla="*/ 6798469 w 7550944"/>
                <a:gd name="connsiteY18" fmla="*/ 0 h 7762876"/>
                <a:gd name="connsiteX19" fmla="*/ 7160419 w 7550944"/>
                <a:gd name="connsiteY19" fmla="*/ 3886200 h 7762876"/>
                <a:gd name="connsiteX20" fmla="*/ 7550944 w 7550944"/>
                <a:gd name="connsiteY20" fmla="*/ 7762875 h 7762876"/>
                <a:gd name="connsiteX0" fmla="*/ 0 w 7550944"/>
                <a:gd name="connsiteY0" fmla="*/ 7762875 h 7762876"/>
                <a:gd name="connsiteX1" fmla="*/ 378619 w 7550944"/>
                <a:gd name="connsiteY1" fmla="*/ 3886200 h 7762876"/>
                <a:gd name="connsiteX2" fmla="*/ 750094 w 7550944"/>
                <a:gd name="connsiteY2" fmla="*/ 0 h 7762876"/>
                <a:gd name="connsiteX3" fmla="*/ 1131094 w 7550944"/>
                <a:gd name="connsiteY3" fmla="*/ 3876675 h 7762876"/>
                <a:gd name="connsiteX4" fmla="*/ 1507332 w 7550944"/>
                <a:gd name="connsiteY4" fmla="*/ 7762875 h 7762876"/>
                <a:gd name="connsiteX5" fmla="*/ 1883569 w 7550944"/>
                <a:gd name="connsiteY5" fmla="*/ 3876675 h 7762876"/>
                <a:gd name="connsiteX6" fmla="*/ 2264569 w 7550944"/>
                <a:gd name="connsiteY6" fmla="*/ 0 h 7762876"/>
                <a:gd name="connsiteX7" fmla="*/ 2645569 w 7550944"/>
                <a:gd name="connsiteY7" fmla="*/ 3886200 h 7762876"/>
                <a:gd name="connsiteX8" fmla="*/ 3017044 w 7550944"/>
                <a:gd name="connsiteY8" fmla="*/ 7762875 h 7762876"/>
                <a:gd name="connsiteX9" fmla="*/ 3398044 w 7550944"/>
                <a:gd name="connsiteY9" fmla="*/ 3876675 h 7762876"/>
                <a:gd name="connsiteX10" fmla="*/ 3769519 w 7550944"/>
                <a:gd name="connsiteY10" fmla="*/ 9525 h 7762876"/>
                <a:gd name="connsiteX11" fmla="*/ 4150519 w 7550944"/>
                <a:gd name="connsiteY11" fmla="*/ 3886200 h 7762876"/>
                <a:gd name="connsiteX12" fmla="*/ 4526756 w 7550944"/>
                <a:gd name="connsiteY12" fmla="*/ 7762875 h 7762876"/>
                <a:gd name="connsiteX13" fmla="*/ 4902994 w 7550944"/>
                <a:gd name="connsiteY13" fmla="*/ 3886200 h 7762876"/>
                <a:gd name="connsiteX14" fmla="*/ 5283994 w 7550944"/>
                <a:gd name="connsiteY14" fmla="*/ 9525 h 7762876"/>
                <a:gd name="connsiteX15" fmla="*/ 5655469 w 7550944"/>
                <a:gd name="connsiteY15" fmla="*/ 3886200 h 7762876"/>
                <a:gd name="connsiteX16" fmla="*/ 6036469 w 7550944"/>
                <a:gd name="connsiteY16" fmla="*/ 7762875 h 7762876"/>
                <a:gd name="connsiteX17" fmla="*/ 6417469 w 7550944"/>
                <a:gd name="connsiteY17" fmla="*/ 3886200 h 7762876"/>
                <a:gd name="connsiteX18" fmla="*/ 6798469 w 7550944"/>
                <a:gd name="connsiteY18" fmla="*/ 0 h 7762876"/>
                <a:gd name="connsiteX19" fmla="*/ 7160419 w 7550944"/>
                <a:gd name="connsiteY19" fmla="*/ 3886200 h 7762876"/>
                <a:gd name="connsiteX20" fmla="*/ 7550944 w 7550944"/>
                <a:gd name="connsiteY20" fmla="*/ 7762875 h 7762876"/>
                <a:gd name="connsiteX0" fmla="*/ 0 w 7550944"/>
                <a:gd name="connsiteY0" fmla="*/ 7762875 h 7762876"/>
                <a:gd name="connsiteX1" fmla="*/ 378619 w 7550944"/>
                <a:gd name="connsiteY1" fmla="*/ 3886200 h 7762876"/>
                <a:gd name="connsiteX2" fmla="*/ 750094 w 7550944"/>
                <a:gd name="connsiteY2" fmla="*/ 0 h 7762876"/>
                <a:gd name="connsiteX3" fmla="*/ 1131094 w 7550944"/>
                <a:gd name="connsiteY3" fmla="*/ 3876675 h 7762876"/>
                <a:gd name="connsiteX4" fmla="*/ 1507332 w 7550944"/>
                <a:gd name="connsiteY4" fmla="*/ 7762875 h 7762876"/>
                <a:gd name="connsiteX5" fmla="*/ 1883569 w 7550944"/>
                <a:gd name="connsiteY5" fmla="*/ 3876675 h 7762876"/>
                <a:gd name="connsiteX6" fmla="*/ 2264569 w 7550944"/>
                <a:gd name="connsiteY6" fmla="*/ 0 h 7762876"/>
                <a:gd name="connsiteX7" fmla="*/ 2645569 w 7550944"/>
                <a:gd name="connsiteY7" fmla="*/ 3886200 h 7762876"/>
                <a:gd name="connsiteX8" fmla="*/ 3017044 w 7550944"/>
                <a:gd name="connsiteY8" fmla="*/ 7762875 h 7762876"/>
                <a:gd name="connsiteX9" fmla="*/ 3398044 w 7550944"/>
                <a:gd name="connsiteY9" fmla="*/ 3876675 h 7762876"/>
                <a:gd name="connsiteX10" fmla="*/ 3769519 w 7550944"/>
                <a:gd name="connsiteY10" fmla="*/ 9525 h 7762876"/>
                <a:gd name="connsiteX11" fmla="*/ 4150519 w 7550944"/>
                <a:gd name="connsiteY11" fmla="*/ 3886200 h 7762876"/>
                <a:gd name="connsiteX12" fmla="*/ 4526756 w 7550944"/>
                <a:gd name="connsiteY12" fmla="*/ 7762875 h 7762876"/>
                <a:gd name="connsiteX13" fmla="*/ 4902994 w 7550944"/>
                <a:gd name="connsiteY13" fmla="*/ 3886200 h 7762876"/>
                <a:gd name="connsiteX14" fmla="*/ 5283994 w 7550944"/>
                <a:gd name="connsiteY14" fmla="*/ 9525 h 7762876"/>
                <a:gd name="connsiteX15" fmla="*/ 5655469 w 7550944"/>
                <a:gd name="connsiteY15" fmla="*/ 3886200 h 7762876"/>
                <a:gd name="connsiteX16" fmla="*/ 6036469 w 7550944"/>
                <a:gd name="connsiteY16" fmla="*/ 7762875 h 7762876"/>
                <a:gd name="connsiteX17" fmla="*/ 6417469 w 7550944"/>
                <a:gd name="connsiteY17" fmla="*/ 3886200 h 7762876"/>
                <a:gd name="connsiteX18" fmla="*/ 6798469 w 7550944"/>
                <a:gd name="connsiteY18" fmla="*/ 0 h 7762876"/>
                <a:gd name="connsiteX19" fmla="*/ 7160419 w 7550944"/>
                <a:gd name="connsiteY19" fmla="*/ 3886200 h 7762876"/>
                <a:gd name="connsiteX20" fmla="*/ 7550944 w 7550944"/>
                <a:gd name="connsiteY20" fmla="*/ 7762875 h 7762876"/>
                <a:gd name="connsiteX0" fmla="*/ 0 w 7550944"/>
                <a:gd name="connsiteY0" fmla="*/ 7762875 h 7762876"/>
                <a:gd name="connsiteX1" fmla="*/ 378619 w 7550944"/>
                <a:gd name="connsiteY1" fmla="*/ 3886200 h 7762876"/>
                <a:gd name="connsiteX2" fmla="*/ 750094 w 7550944"/>
                <a:gd name="connsiteY2" fmla="*/ 0 h 7762876"/>
                <a:gd name="connsiteX3" fmla="*/ 1131094 w 7550944"/>
                <a:gd name="connsiteY3" fmla="*/ 3876675 h 7762876"/>
                <a:gd name="connsiteX4" fmla="*/ 1507332 w 7550944"/>
                <a:gd name="connsiteY4" fmla="*/ 7762875 h 7762876"/>
                <a:gd name="connsiteX5" fmla="*/ 1883569 w 7550944"/>
                <a:gd name="connsiteY5" fmla="*/ 3876675 h 7762876"/>
                <a:gd name="connsiteX6" fmla="*/ 2264569 w 7550944"/>
                <a:gd name="connsiteY6" fmla="*/ 0 h 7762876"/>
                <a:gd name="connsiteX7" fmla="*/ 2645569 w 7550944"/>
                <a:gd name="connsiteY7" fmla="*/ 3886200 h 7762876"/>
                <a:gd name="connsiteX8" fmla="*/ 3017044 w 7550944"/>
                <a:gd name="connsiteY8" fmla="*/ 7762875 h 7762876"/>
                <a:gd name="connsiteX9" fmla="*/ 3398044 w 7550944"/>
                <a:gd name="connsiteY9" fmla="*/ 3876675 h 7762876"/>
                <a:gd name="connsiteX10" fmla="*/ 3769519 w 7550944"/>
                <a:gd name="connsiteY10" fmla="*/ 9525 h 7762876"/>
                <a:gd name="connsiteX11" fmla="*/ 4150519 w 7550944"/>
                <a:gd name="connsiteY11" fmla="*/ 3886200 h 7762876"/>
                <a:gd name="connsiteX12" fmla="*/ 4526756 w 7550944"/>
                <a:gd name="connsiteY12" fmla="*/ 7762875 h 7762876"/>
                <a:gd name="connsiteX13" fmla="*/ 4902994 w 7550944"/>
                <a:gd name="connsiteY13" fmla="*/ 3886200 h 7762876"/>
                <a:gd name="connsiteX14" fmla="*/ 5283994 w 7550944"/>
                <a:gd name="connsiteY14" fmla="*/ 9525 h 7762876"/>
                <a:gd name="connsiteX15" fmla="*/ 5655469 w 7550944"/>
                <a:gd name="connsiteY15" fmla="*/ 3886200 h 7762876"/>
                <a:gd name="connsiteX16" fmla="*/ 6036469 w 7550944"/>
                <a:gd name="connsiteY16" fmla="*/ 7762875 h 7762876"/>
                <a:gd name="connsiteX17" fmla="*/ 6417469 w 7550944"/>
                <a:gd name="connsiteY17" fmla="*/ 3886200 h 7762876"/>
                <a:gd name="connsiteX18" fmla="*/ 6798469 w 7550944"/>
                <a:gd name="connsiteY18" fmla="*/ 0 h 7762876"/>
                <a:gd name="connsiteX19" fmla="*/ 7160419 w 7550944"/>
                <a:gd name="connsiteY19" fmla="*/ 3886200 h 7762876"/>
                <a:gd name="connsiteX20" fmla="*/ 7550944 w 7550944"/>
                <a:gd name="connsiteY20" fmla="*/ 7762875 h 7762876"/>
                <a:gd name="connsiteX0" fmla="*/ 0 w 7550944"/>
                <a:gd name="connsiteY0" fmla="*/ 7762875 h 7762876"/>
                <a:gd name="connsiteX1" fmla="*/ 378619 w 7550944"/>
                <a:gd name="connsiteY1" fmla="*/ 3886200 h 7762876"/>
                <a:gd name="connsiteX2" fmla="*/ 750094 w 7550944"/>
                <a:gd name="connsiteY2" fmla="*/ 0 h 7762876"/>
                <a:gd name="connsiteX3" fmla="*/ 1131094 w 7550944"/>
                <a:gd name="connsiteY3" fmla="*/ 3876675 h 7762876"/>
                <a:gd name="connsiteX4" fmla="*/ 1507332 w 7550944"/>
                <a:gd name="connsiteY4" fmla="*/ 7762875 h 7762876"/>
                <a:gd name="connsiteX5" fmla="*/ 1883569 w 7550944"/>
                <a:gd name="connsiteY5" fmla="*/ 3876675 h 7762876"/>
                <a:gd name="connsiteX6" fmla="*/ 2264569 w 7550944"/>
                <a:gd name="connsiteY6" fmla="*/ 0 h 7762876"/>
                <a:gd name="connsiteX7" fmla="*/ 2645569 w 7550944"/>
                <a:gd name="connsiteY7" fmla="*/ 3886200 h 7762876"/>
                <a:gd name="connsiteX8" fmla="*/ 3017044 w 7550944"/>
                <a:gd name="connsiteY8" fmla="*/ 7762875 h 7762876"/>
                <a:gd name="connsiteX9" fmla="*/ 3398044 w 7550944"/>
                <a:gd name="connsiteY9" fmla="*/ 3876675 h 7762876"/>
                <a:gd name="connsiteX10" fmla="*/ 3769519 w 7550944"/>
                <a:gd name="connsiteY10" fmla="*/ 9525 h 7762876"/>
                <a:gd name="connsiteX11" fmla="*/ 4150519 w 7550944"/>
                <a:gd name="connsiteY11" fmla="*/ 3886200 h 7762876"/>
                <a:gd name="connsiteX12" fmla="*/ 4526756 w 7550944"/>
                <a:gd name="connsiteY12" fmla="*/ 7762875 h 7762876"/>
                <a:gd name="connsiteX13" fmla="*/ 4902994 w 7550944"/>
                <a:gd name="connsiteY13" fmla="*/ 3886200 h 7762876"/>
                <a:gd name="connsiteX14" fmla="*/ 5283994 w 7550944"/>
                <a:gd name="connsiteY14" fmla="*/ 9525 h 7762876"/>
                <a:gd name="connsiteX15" fmla="*/ 5655469 w 7550944"/>
                <a:gd name="connsiteY15" fmla="*/ 3886200 h 7762876"/>
                <a:gd name="connsiteX16" fmla="*/ 6036469 w 7550944"/>
                <a:gd name="connsiteY16" fmla="*/ 7762875 h 7762876"/>
                <a:gd name="connsiteX17" fmla="*/ 6417469 w 7550944"/>
                <a:gd name="connsiteY17" fmla="*/ 3886200 h 7762876"/>
                <a:gd name="connsiteX18" fmla="*/ 6798469 w 7550944"/>
                <a:gd name="connsiteY18" fmla="*/ 0 h 7762876"/>
                <a:gd name="connsiteX19" fmla="*/ 7160419 w 7550944"/>
                <a:gd name="connsiteY19" fmla="*/ 3886200 h 7762876"/>
                <a:gd name="connsiteX20" fmla="*/ 7550944 w 7550944"/>
                <a:gd name="connsiteY20" fmla="*/ 7762875 h 7762876"/>
                <a:gd name="connsiteX0" fmla="*/ 0 w 7550944"/>
                <a:gd name="connsiteY0" fmla="*/ 7762875 h 7762876"/>
                <a:gd name="connsiteX1" fmla="*/ 378619 w 7550944"/>
                <a:gd name="connsiteY1" fmla="*/ 3886200 h 7762876"/>
                <a:gd name="connsiteX2" fmla="*/ 750094 w 7550944"/>
                <a:gd name="connsiteY2" fmla="*/ 0 h 7762876"/>
                <a:gd name="connsiteX3" fmla="*/ 1131094 w 7550944"/>
                <a:gd name="connsiteY3" fmla="*/ 3876675 h 7762876"/>
                <a:gd name="connsiteX4" fmla="*/ 1507332 w 7550944"/>
                <a:gd name="connsiteY4" fmla="*/ 7762875 h 7762876"/>
                <a:gd name="connsiteX5" fmla="*/ 1883569 w 7550944"/>
                <a:gd name="connsiteY5" fmla="*/ 3876675 h 7762876"/>
                <a:gd name="connsiteX6" fmla="*/ 2264569 w 7550944"/>
                <a:gd name="connsiteY6" fmla="*/ 0 h 7762876"/>
                <a:gd name="connsiteX7" fmla="*/ 2645569 w 7550944"/>
                <a:gd name="connsiteY7" fmla="*/ 3886200 h 7762876"/>
                <a:gd name="connsiteX8" fmla="*/ 3017044 w 7550944"/>
                <a:gd name="connsiteY8" fmla="*/ 7762875 h 7762876"/>
                <a:gd name="connsiteX9" fmla="*/ 3398044 w 7550944"/>
                <a:gd name="connsiteY9" fmla="*/ 3876675 h 7762876"/>
                <a:gd name="connsiteX10" fmla="*/ 3769519 w 7550944"/>
                <a:gd name="connsiteY10" fmla="*/ 9525 h 7762876"/>
                <a:gd name="connsiteX11" fmla="*/ 4150519 w 7550944"/>
                <a:gd name="connsiteY11" fmla="*/ 3886200 h 7762876"/>
                <a:gd name="connsiteX12" fmla="*/ 4526756 w 7550944"/>
                <a:gd name="connsiteY12" fmla="*/ 7762875 h 7762876"/>
                <a:gd name="connsiteX13" fmla="*/ 4902994 w 7550944"/>
                <a:gd name="connsiteY13" fmla="*/ 3886200 h 7762876"/>
                <a:gd name="connsiteX14" fmla="*/ 5283994 w 7550944"/>
                <a:gd name="connsiteY14" fmla="*/ 9525 h 7762876"/>
                <a:gd name="connsiteX15" fmla="*/ 5655469 w 7550944"/>
                <a:gd name="connsiteY15" fmla="*/ 3886200 h 7762876"/>
                <a:gd name="connsiteX16" fmla="*/ 6036469 w 7550944"/>
                <a:gd name="connsiteY16" fmla="*/ 7762875 h 7762876"/>
                <a:gd name="connsiteX17" fmla="*/ 6417469 w 7550944"/>
                <a:gd name="connsiteY17" fmla="*/ 3886200 h 7762876"/>
                <a:gd name="connsiteX18" fmla="*/ 6798469 w 7550944"/>
                <a:gd name="connsiteY18" fmla="*/ 0 h 7762876"/>
                <a:gd name="connsiteX19" fmla="*/ 7160419 w 7550944"/>
                <a:gd name="connsiteY19" fmla="*/ 3886200 h 7762876"/>
                <a:gd name="connsiteX20" fmla="*/ 7550944 w 7550944"/>
                <a:gd name="connsiteY20" fmla="*/ 7762875 h 7762876"/>
                <a:gd name="connsiteX0" fmla="*/ 0 w 7550944"/>
                <a:gd name="connsiteY0" fmla="*/ 7762875 h 7762876"/>
                <a:gd name="connsiteX1" fmla="*/ 378619 w 7550944"/>
                <a:gd name="connsiteY1" fmla="*/ 3886200 h 7762876"/>
                <a:gd name="connsiteX2" fmla="*/ 750094 w 7550944"/>
                <a:gd name="connsiteY2" fmla="*/ 0 h 7762876"/>
                <a:gd name="connsiteX3" fmla="*/ 1131094 w 7550944"/>
                <a:gd name="connsiteY3" fmla="*/ 3876675 h 7762876"/>
                <a:gd name="connsiteX4" fmla="*/ 1507332 w 7550944"/>
                <a:gd name="connsiteY4" fmla="*/ 7762875 h 7762876"/>
                <a:gd name="connsiteX5" fmla="*/ 1883569 w 7550944"/>
                <a:gd name="connsiteY5" fmla="*/ 3876675 h 7762876"/>
                <a:gd name="connsiteX6" fmla="*/ 2264569 w 7550944"/>
                <a:gd name="connsiteY6" fmla="*/ 0 h 7762876"/>
                <a:gd name="connsiteX7" fmla="*/ 2645569 w 7550944"/>
                <a:gd name="connsiteY7" fmla="*/ 3886200 h 7762876"/>
                <a:gd name="connsiteX8" fmla="*/ 3017044 w 7550944"/>
                <a:gd name="connsiteY8" fmla="*/ 7762875 h 7762876"/>
                <a:gd name="connsiteX9" fmla="*/ 3398044 w 7550944"/>
                <a:gd name="connsiteY9" fmla="*/ 3876675 h 7762876"/>
                <a:gd name="connsiteX10" fmla="*/ 3769519 w 7550944"/>
                <a:gd name="connsiteY10" fmla="*/ 9525 h 7762876"/>
                <a:gd name="connsiteX11" fmla="*/ 4150519 w 7550944"/>
                <a:gd name="connsiteY11" fmla="*/ 3886200 h 7762876"/>
                <a:gd name="connsiteX12" fmla="*/ 4526756 w 7550944"/>
                <a:gd name="connsiteY12" fmla="*/ 7762875 h 7762876"/>
                <a:gd name="connsiteX13" fmla="*/ 4902994 w 7550944"/>
                <a:gd name="connsiteY13" fmla="*/ 3886200 h 7762876"/>
                <a:gd name="connsiteX14" fmla="*/ 5283994 w 7550944"/>
                <a:gd name="connsiteY14" fmla="*/ 9525 h 7762876"/>
                <a:gd name="connsiteX15" fmla="*/ 5655469 w 7550944"/>
                <a:gd name="connsiteY15" fmla="*/ 3886200 h 7762876"/>
                <a:gd name="connsiteX16" fmla="*/ 6029325 w 7550944"/>
                <a:gd name="connsiteY16" fmla="*/ 7762875 h 7762876"/>
                <a:gd name="connsiteX17" fmla="*/ 6417469 w 7550944"/>
                <a:gd name="connsiteY17" fmla="*/ 3886200 h 7762876"/>
                <a:gd name="connsiteX18" fmla="*/ 6798469 w 7550944"/>
                <a:gd name="connsiteY18" fmla="*/ 0 h 7762876"/>
                <a:gd name="connsiteX19" fmla="*/ 7160419 w 7550944"/>
                <a:gd name="connsiteY19" fmla="*/ 3886200 h 7762876"/>
                <a:gd name="connsiteX20" fmla="*/ 7550944 w 7550944"/>
                <a:gd name="connsiteY20" fmla="*/ 7762875 h 7762876"/>
                <a:gd name="connsiteX0" fmla="*/ 0 w 7550944"/>
                <a:gd name="connsiteY0" fmla="*/ 7762875 h 7762876"/>
                <a:gd name="connsiteX1" fmla="*/ 378619 w 7550944"/>
                <a:gd name="connsiteY1" fmla="*/ 3886200 h 7762876"/>
                <a:gd name="connsiteX2" fmla="*/ 750094 w 7550944"/>
                <a:gd name="connsiteY2" fmla="*/ 0 h 7762876"/>
                <a:gd name="connsiteX3" fmla="*/ 1131094 w 7550944"/>
                <a:gd name="connsiteY3" fmla="*/ 3876675 h 7762876"/>
                <a:gd name="connsiteX4" fmla="*/ 1507332 w 7550944"/>
                <a:gd name="connsiteY4" fmla="*/ 7762875 h 7762876"/>
                <a:gd name="connsiteX5" fmla="*/ 1883569 w 7550944"/>
                <a:gd name="connsiteY5" fmla="*/ 3876675 h 7762876"/>
                <a:gd name="connsiteX6" fmla="*/ 2264569 w 7550944"/>
                <a:gd name="connsiteY6" fmla="*/ 0 h 7762876"/>
                <a:gd name="connsiteX7" fmla="*/ 2645569 w 7550944"/>
                <a:gd name="connsiteY7" fmla="*/ 3886200 h 7762876"/>
                <a:gd name="connsiteX8" fmla="*/ 3017044 w 7550944"/>
                <a:gd name="connsiteY8" fmla="*/ 7762875 h 7762876"/>
                <a:gd name="connsiteX9" fmla="*/ 3398044 w 7550944"/>
                <a:gd name="connsiteY9" fmla="*/ 3876675 h 7762876"/>
                <a:gd name="connsiteX10" fmla="*/ 3769519 w 7550944"/>
                <a:gd name="connsiteY10" fmla="*/ 9525 h 7762876"/>
                <a:gd name="connsiteX11" fmla="*/ 4150519 w 7550944"/>
                <a:gd name="connsiteY11" fmla="*/ 3886200 h 7762876"/>
                <a:gd name="connsiteX12" fmla="*/ 4526756 w 7550944"/>
                <a:gd name="connsiteY12" fmla="*/ 7762875 h 7762876"/>
                <a:gd name="connsiteX13" fmla="*/ 4902994 w 7550944"/>
                <a:gd name="connsiteY13" fmla="*/ 3886200 h 7762876"/>
                <a:gd name="connsiteX14" fmla="*/ 5283994 w 7550944"/>
                <a:gd name="connsiteY14" fmla="*/ 9525 h 7762876"/>
                <a:gd name="connsiteX15" fmla="*/ 5655469 w 7550944"/>
                <a:gd name="connsiteY15" fmla="*/ 3886200 h 7762876"/>
                <a:gd name="connsiteX16" fmla="*/ 6029325 w 7550944"/>
                <a:gd name="connsiteY16" fmla="*/ 7762875 h 7762876"/>
                <a:gd name="connsiteX17" fmla="*/ 6417469 w 7550944"/>
                <a:gd name="connsiteY17" fmla="*/ 3886200 h 7762876"/>
                <a:gd name="connsiteX18" fmla="*/ 6798469 w 7550944"/>
                <a:gd name="connsiteY18" fmla="*/ 0 h 7762876"/>
                <a:gd name="connsiteX19" fmla="*/ 7160419 w 7550944"/>
                <a:gd name="connsiteY19" fmla="*/ 3886200 h 7762876"/>
                <a:gd name="connsiteX20" fmla="*/ 7550944 w 7550944"/>
                <a:gd name="connsiteY20" fmla="*/ 7762875 h 7762876"/>
                <a:gd name="connsiteX0" fmla="*/ 0 w 7546182"/>
                <a:gd name="connsiteY0" fmla="*/ 7762875 h 7765256"/>
                <a:gd name="connsiteX1" fmla="*/ 378619 w 7546182"/>
                <a:gd name="connsiteY1" fmla="*/ 3886200 h 7765256"/>
                <a:gd name="connsiteX2" fmla="*/ 750094 w 7546182"/>
                <a:gd name="connsiteY2" fmla="*/ 0 h 7765256"/>
                <a:gd name="connsiteX3" fmla="*/ 1131094 w 7546182"/>
                <a:gd name="connsiteY3" fmla="*/ 3876675 h 7765256"/>
                <a:gd name="connsiteX4" fmla="*/ 1507332 w 7546182"/>
                <a:gd name="connsiteY4" fmla="*/ 7762875 h 7765256"/>
                <a:gd name="connsiteX5" fmla="*/ 1883569 w 7546182"/>
                <a:gd name="connsiteY5" fmla="*/ 3876675 h 7765256"/>
                <a:gd name="connsiteX6" fmla="*/ 2264569 w 7546182"/>
                <a:gd name="connsiteY6" fmla="*/ 0 h 7765256"/>
                <a:gd name="connsiteX7" fmla="*/ 2645569 w 7546182"/>
                <a:gd name="connsiteY7" fmla="*/ 3886200 h 7765256"/>
                <a:gd name="connsiteX8" fmla="*/ 3017044 w 7546182"/>
                <a:gd name="connsiteY8" fmla="*/ 7762875 h 7765256"/>
                <a:gd name="connsiteX9" fmla="*/ 3398044 w 7546182"/>
                <a:gd name="connsiteY9" fmla="*/ 3876675 h 7765256"/>
                <a:gd name="connsiteX10" fmla="*/ 3769519 w 7546182"/>
                <a:gd name="connsiteY10" fmla="*/ 9525 h 7765256"/>
                <a:gd name="connsiteX11" fmla="*/ 4150519 w 7546182"/>
                <a:gd name="connsiteY11" fmla="*/ 3886200 h 7765256"/>
                <a:gd name="connsiteX12" fmla="*/ 4526756 w 7546182"/>
                <a:gd name="connsiteY12" fmla="*/ 7762875 h 7765256"/>
                <a:gd name="connsiteX13" fmla="*/ 4902994 w 7546182"/>
                <a:gd name="connsiteY13" fmla="*/ 3886200 h 7765256"/>
                <a:gd name="connsiteX14" fmla="*/ 5283994 w 7546182"/>
                <a:gd name="connsiteY14" fmla="*/ 9525 h 7765256"/>
                <a:gd name="connsiteX15" fmla="*/ 5655469 w 7546182"/>
                <a:gd name="connsiteY15" fmla="*/ 3886200 h 7765256"/>
                <a:gd name="connsiteX16" fmla="*/ 6029325 w 7546182"/>
                <a:gd name="connsiteY16" fmla="*/ 7762875 h 7765256"/>
                <a:gd name="connsiteX17" fmla="*/ 6417469 w 7546182"/>
                <a:gd name="connsiteY17" fmla="*/ 3886200 h 7765256"/>
                <a:gd name="connsiteX18" fmla="*/ 6798469 w 7546182"/>
                <a:gd name="connsiteY18" fmla="*/ 0 h 7765256"/>
                <a:gd name="connsiteX19" fmla="*/ 7160419 w 7546182"/>
                <a:gd name="connsiteY19" fmla="*/ 3886200 h 7765256"/>
                <a:gd name="connsiteX20" fmla="*/ 7546182 w 7546182"/>
                <a:gd name="connsiteY20" fmla="*/ 7765256 h 7765256"/>
                <a:gd name="connsiteX0" fmla="*/ 0 w 7546182"/>
                <a:gd name="connsiteY0" fmla="*/ 7762875 h 7765258"/>
                <a:gd name="connsiteX1" fmla="*/ 378619 w 7546182"/>
                <a:gd name="connsiteY1" fmla="*/ 3886200 h 7765258"/>
                <a:gd name="connsiteX2" fmla="*/ 750094 w 7546182"/>
                <a:gd name="connsiteY2" fmla="*/ 0 h 7765258"/>
                <a:gd name="connsiteX3" fmla="*/ 1131094 w 7546182"/>
                <a:gd name="connsiteY3" fmla="*/ 3876675 h 7765258"/>
                <a:gd name="connsiteX4" fmla="*/ 1507332 w 7546182"/>
                <a:gd name="connsiteY4" fmla="*/ 7762875 h 7765258"/>
                <a:gd name="connsiteX5" fmla="*/ 1883569 w 7546182"/>
                <a:gd name="connsiteY5" fmla="*/ 3876675 h 7765258"/>
                <a:gd name="connsiteX6" fmla="*/ 2264569 w 7546182"/>
                <a:gd name="connsiteY6" fmla="*/ 0 h 7765258"/>
                <a:gd name="connsiteX7" fmla="*/ 2645569 w 7546182"/>
                <a:gd name="connsiteY7" fmla="*/ 3886200 h 7765258"/>
                <a:gd name="connsiteX8" fmla="*/ 3017044 w 7546182"/>
                <a:gd name="connsiteY8" fmla="*/ 7762875 h 7765258"/>
                <a:gd name="connsiteX9" fmla="*/ 3398044 w 7546182"/>
                <a:gd name="connsiteY9" fmla="*/ 3876675 h 7765258"/>
                <a:gd name="connsiteX10" fmla="*/ 3769519 w 7546182"/>
                <a:gd name="connsiteY10" fmla="*/ 9525 h 7765258"/>
                <a:gd name="connsiteX11" fmla="*/ 4150519 w 7546182"/>
                <a:gd name="connsiteY11" fmla="*/ 3886200 h 7765258"/>
                <a:gd name="connsiteX12" fmla="*/ 4526756 w 7546182"/>
                <a:gd name="connsiteY12" fmla="*/ 7762875 h 7765258"/>
                <a:gd name="connsiteX13" fmla="*/ 4902994 w 7546182"/>
                <a:gd name="connsiteY13" fmla="*/ 3886200 h 7765258"/>
                <a:gd name="connsiteX14" fmla="*/ 5283994 w 7546182"/>
                <a:gd name="connsiteY14" fmla="*/ 9525 h 7765258"/>
                <a:gd name="connsiteX15" fmla="*/ 5655469 w 7546182"/>
                <a:gd name="connsiteY15" fmla="*/ 3886200 h 7765258"/>
                <a:gd name="connsiteX16" fmla="*/ 6029325 w 7546182"/>
                <a:gd name="connsiteY16" fmla="*/ 7762875 h 7765258"/>
                <a:gd name="connsiteX17" fmla="*/ 6417469 w 7546182"/>
                <a:gd name="connsiteY17" fmla="*/ 3886200 h 7765258"/>
                <a:gd name="connsiteX18" fmla="*/ 6798469 w 7546182"/>
                <a:gd name="connsiteY18" fmla="*/ 0 h 7765258"/>
                <a:gd name="connsiteX19" fmla="*/ 7160419 w 7546182"/>
                <a:gd name="connsiteY19" fmla="*/ 3886200 h 7765258"/>
                <a:gd name="connsiteX20" fmla="*/ 7546182 w 7546182"/>
                <a:gd name="connsiteY20" fmla="*/ 7765256 h 7765258"/>
                <a:gd name="connsiteX0" fmla="*/ 0 w 7539038"/>
                <a:gd name="connsiteY0" fmla="*/ 7762875 h 7762876"/>
                <a:gd name="connsiteX1" fmla="*/ 378619 w 7539038"/>
                <a:gd name="connsiteY1" fmla="*/ 3886200 h 7762876"/>
                <a:gd name="connsiteX2" fmla="*/ 750094 w 7539038"/>
                <a:gd name="connsiteY2" fmla="*/ 0 h 7762876"/>
                <a:gd name="connsiteX3" fmla="*/ 1131094 w 7539038"/>
                <a:gd name="connsiteY3" fmla="*/ 3876675 h 7762876"/>
                <a:gd name="connsiteX4" fmla="*/ 1507332 w 7539038"/>
                <a:gd name="connsiteY4" fmla="*/ 7762875 h 7762876"/>
                <a:gd name="connsiteX5" fmla="*/ 1883569 w 7539038"/>
                <a:gd name="connsiteY5" fmla="*/ 3876675 h 7762876"/>
                <a:gd name="connsiteX6" fmla="*/ 2264569 w 7539038"/>
                <a:gd name="connsiteY6" fmla="*/ 0 h 7762876"/>
                <a:gd name="connsiteX7" fmla="*/ 2645569 w 7539038"/>
                <a:gd name="connsiteY7" fmla="*/ 3886200 h 7762876"/>
                <a:gd name="connsiteX8" fmla="*/ 3017044 w 7539038"/>
                <a:gd name="connsiteY8" fmla="*/ 7762875 h 7762876"/>
                <a:gd name="connsiteX9" fmla="*/ 3398044 w 7539038"/>
                <a:gd name="connsiteY9" fmla="*/ 3876675 h 7762876"/>
                <a:gd name="connsiteX10" fmla="*/ 3769519 w 7539038"/>
                <a:gd name="connsiteY10" fmla="*/ 9525 h 7762876"/>
                <a:gd name="connsiteX11" fmla="*/ 4150519 w 7539038"/>
                <a:gd name="connsiteY11" fmla="*/ 3886200 h 7762876"/>
                <a:gd name="connsiteX12" fmla="*/ 4526756 w 7539038"/>
                <a:gd name="connsiteY12" fmla="*/ 7762875 h 7762876"/>
                <a:gd name="connsiteX13" fmla="*/ 4902994 w 7539038"/>
                <a:gd name="connsiteY13" fmla="*/ 3886200 h 7762876"/>
                <a:gd name="connsiteX14" fmla="*/ 5283994 w 7539038"/>
                <a:gd name="connsiteY14" fmla="*/ 9525 h 7762876"/>
                <a:gd name="connsiteX15" fmla="*/ 5655469 w 7539038"/>
                <a:gd name="connsiteY15" fmla="*/ 3886200 h 7762876"/>
                <a:gd name="connsiteX16" fmla="*/ 6029325 w 7539038"/>
                <a:gd name="connsiteY16" fmla="*/ 7762875 h 7762876"/>
                <a:gd name="connsiteX17" fmla="*/ 6417469 w 7539038"/>
                <a:gd name="connsiteY17" fmla="*/ 3886200 h 7762876"/>
                <a:gd name="connsiteX18" fmla="*/ 6798469 w 7539038"/>
                <a:gd name="connsiteY18" fmla="*/ 0 h 7762876"/>
                <a:gd name="connsiteX19" fmla="*/ 7160419 w 7539038"/>
                <a:gd name="connsiteY19" fmla="*/ 3886200 h 7762876"/>
                <a:gd name="connsiteX20" fmla="*/ 7539038 w 7539038"/>
                <a:gd name="connsiteY20" fmla="*/ 7760494 h 7762876"/>
                <a:gd name="connsiteX0" fmla="*/ 0 w 7539038"/>
                <a:gd name="connsiteY0" fmla="*/ 7762875 h 7762876"/>
                <a:gd name="connsiteX1" fmla="*/ 378619 w 7539038"/>
                <a:gd name="connsiteY1" fmla="*/ 3886200 h 7762876"/>
                <a:gd name="connsiteX2" fmla="*/ 750094 w 7539038"/>
                <a:gd name="connsiteY2" fmla="*/ 0 h 7762876"/>
                <a:gd name="connsiteX3" fmla="*/ 1131094 w 7539038"/>
                <a:gd name="connsiteY3" fmla="*/ 3876675 h 7762876"/>
                <a:gd name="connsiteX4" fmla="*/ 1507332 w 7539038"/>
                <a:gd name="connsiteY4" fmla="*/ 7762875 h 7762876"/>
                <a:gd name="connsiteX5" fmla="*/ 1883569 w 7539038"/>
                <a:gd name="connsiteY5" fmla="*/ 3876675 h 7762876"/>
                <a:gd name="connsiteX6" fmla="*/ 2264569 w 7539038"/>
                <a:gd name="connsiteY6" fmla="*/ 0 h 7762876"/>
                <a:gd name="connsiteX7" fmla="*/ 2645569 w 7539038"/>
                <a:gd name="connsiteY7" fmla="*/ 3886200 h 7762876"/>
                <a:gd name="connsiteX8" fmla="*/ 3017044 w 7539038"/>
                <a:gd name="connsiteY8" fmla="*/ 7762875 h 7762876"/>
                <a:gd name="connsiteX9" fmla="*/ 3398044 w 7539038"/>
                <a:gd name="connsiteY9" fmla="*/ 3876675 h 7762876"/>
                <a:gd name="connsiteX10" fmla="*/ 3769519 w 7539038"/>
                <a:gd name="connsiteY10" fmla="*/ 9525 h 7762876"/>
                <a:gd name="connsiteX11" fmla="*/ 4150519 w 7539038"/>
                <a:gd name="connsiteY11" fmla="*/ 3886200 h 7762876"/>
                <a:gd name="connsiteX12" fmla="*/ 4526756 w 7539038"/>
                <a:gd name="connsiteY12" fmla="*/ 7762875 h 7762876"/>
                <a:gd name="connsiteX13" fmla="*/ 4902994 w 7539038"/>
                <a:gd name="connsiteY13" fmla="*/ 3886200 h 7762876"/>
                <a:gd name="connsiteX14" fmla="*/ 5283994 w 7539038"/>
                <a:gd name="connsiteY14" fmla="*/ 9525 h 7762876"/>
                <a:gd name="connsiteX15" fmla="*/ 5655469 w 7539038"/>
                <a:gd name="connsiteY15" fmla="*/ 3886200 h 7762876"/>
                <a:gd name="connsiteX16" fmla="*/ 6029325 w 7539038"/>
                <a:gd name="connsiteY16" fmla="*/ 7762875 h 7762876"/>
                <a:gd name="connsiteX17" fmla="*/ 6417469 w 7539038"/>
                <a:gd name="connsiteY17" fmla="*/ 3886200 h 7762876"/>
                <a:gd name="connsiteX18" fmla="*/ 6788944 w 7539038"/>
                <a:gd name="connsiteY18" fmla="*/ 2381 h 7762876"/>
                <a:gd name="connsiteX19" fmla="*/ 7160419 w 7539038"/>
                <a:gd name="connsiteY19" fmla="*/ 3886200 h 7762876"/>
                <a:gd name="connsiteX20" fmla="*/ 7539038 w 7539038"/>
                <a:gd name="connsiteY20" fmla="*/ 7760494 h 7762876"/>
                <a:gd name="connsiteX0" fmla="*/ 0 w 7539038"/>
                <a:gd name="connsiteY0" fmla="*/ 7762875 h 7762876"/>
                <a:gd name="connsiteX1" fmla="*/ 378619 w 7539038"/>
                <a:gd name="connsiteY1" fmla="*/ 3886200 h 7762876"/>
                <a:gd name="connsiteX2" fmla="*/ 750094 w 7539038"/>
                <a:gd name="connsiteY2" fmla="*/ 0 h 7762876"/>
                <a:gd name="connsiteX3" fmla="*/ 1131094 w 7539038"/>
                <a:gd name="connsiteY3" fmla="*/ 3876675 h 7762876"/>
                <a:gd name="connsiteX4" fmla="*/ 1507332 w 7539038"/>
                <a:gd name="connsiteY4" fmla="*/ 7762875 h 7762876"/>
                <a:gd name="connsiteX5" fmla="*/ 1883569 w 7539038"/>
                <a:gd name="connsiteY5" fmla="*/ 3876675 h 7762876"/>
                <a:gd name="connsiteX6" fmla="*/ 2264569 w 7539038"/>
                <a:gd name="connsiteY6" fmla="*/ 0 h 7762876"/>
                <a:gd name="connsiteX7" fmla="*/ 2645569 w 7539038"/>
                <a:gd name="connsiteY7" fmla="*/ 3886200 h 7762876"/>
                <a:gd name="connsiteX8" fmla="*/ 3017044 w 7539038"/>
                <a:gd name="connsiteY8" fmla="*/ 7762875 h 7762876"/>
                <a:gd name="connsiteX9" fmla="*/ 3398044 w 7539038"/>
                <a:gd name="connsiteY9" fmla="*/ 3876675 h 7762876"/>
                <a:gd name="connsiteX10" fmla="*/ 3769519 w 7539038"/>
                <a:gd name="connsiteY10" fmla="*/ 9525 h 7762876"/>
                <a:gd name="connsiteX11" fmla="*/ 4150519 w 7539038"/>
                <a:gd name="connsiteY11" fmla="*/ 3886200 h 7762876"/>
                <a:gd name="connsiteX12" fmla="*/ 4526756 w 7539038"/>
                <a:gd name="connsiteY12" fmla="*/ 7762875 h 7762876"/>
                <a:gd name="connsiteX13" fmla="*/ 4902994 w 7539038"/>
                <a:gd name="connsiteY13" fmla="*/ 3886200 h 7762876"/>
                <a:gd name="connsiteX14" fmla="*/ 5283994 w 7539038"/>
                <a:gd name="connsiteY14" fmla="*/ 9525 h 7762876"/>
                <a:gd name="connsiteX15" fmla="*/ 5655469 w 7539038"/>
                <a:gd name="connsiteY15" fmla="*/ 3886200 h 7762876"/>
                <a:gd name="connsiteX16" fmla="*/ 6029325 w 7539038"/>
                <a:gd name="connsiteY16" fmla="*/ 7762875 h 7762876"/>
                <a:gd name="connsiteX17" fmla="*/ 6417469 w 7539038"/>
                <a:gd name="connsiteY17" fmla="*/ 3886200 h 7762876"/>
                <a:gd name="connsiteX18" fmla="*/ 6786563 w 7539038"/>
                <a:gd name="connsiteY18" fmla="*/ 4762 h 7762876"/>
                <a:gd name="connsiteX19" fmla="*/ 7160419 w 7539038"/>
                <a:gd name="connsiteY19" fmla="*/ 3886200 h 7762876"/>
                <a:gd name="connsiteX20" fmla="*/ 7539038 w 7539038"/>
                <a:gd name="connsiteY20" fmla="*/ 7760494 h 7762876"/>
                <a:gd name="connsiteX0" fmla="*/ 0 w 7539038"/>
                <a:gd name="connsiteY0" fmla="*/ 7762875 h 7762876"/>
                <a:gd name="connsiteX1" fmla="*/ 378619 w 7539038"/>
                <a:gd name="connsiteY1" fmla="*/ 3886200 h 7762876"/>
                <a:gd name="connsiteX2" fmla="*/ 750094 w 7539038"/>
                <a:gd name="connsiteY2" fmla="*/ 0 h 7762876"/>
                <a:gd name="connsiteX3" fmla="*/ 1131094 w 7539038"/>
                <a:gd name="connsiteY3" fmla="*/ 3876675 h 7762876"/>
                <a:gd name="connsiteX4" fmla="*/ 1507332 w 7539038"/>
                <a:gd name="connsiteY4" fmla="*/ 7762875 h 7762876"/>
                <a:gd name="connsiteX5" fmla="*/ 1883569 w 7539038"/>
                <a:gd name="connsiteY5" fmla="*/ 3876675 h 7762876"/>
                <a:gd name="connsiteX6" fmla="*/ 2264569 w 7539038"/>
                <a:gd name="connsiteY6" fmla="*/ 0 h 7762876"/>
                <a:gd name="connsiteX7" fmla="*/ 2645569 w 7539038"/>
                <a:gd name="connsiteY7" fmla="*/ 3886200 h 7762876"/>
                <a:gd name="connsiteX8" fmla="*/ 3017044 w 7539038"/>
                <a:gd name="connsiteY8" fmla="*/ 7762875 h 7762876"/>
                <a:gd name="connsiteX9" fmla="*/ 3398044 w 7539038"/>
                <a:gd name="connsiteY9" fmla="*/ 3876675 h 7762876"/>
                <a:gd name="connsiteX10" fmla="*/ 3769519 w 7539038"/>
                <a:gd name="connsiteY10" fmla="*/ 9525 h 7762876"/>
                <a:gd name="connsiteX11" fmla="*/ 4150519 w 7539038"/>
                <a:gd name="connsiteY11" fmla="*/ 3886200 h 7762876"/>
                <a:gd name="connsiteX12" fmla="*/ 4526756 w 7539038"/>
                <a:gd name="connsiteY12" fmla="*/ 7762875 h 7762876"/>
                <a:gd name="connsiteX13" fmla="*/ 4902994 w 7539038"/>
                <a:gd name="connsiteY13" fmla="*/ 3886200 h 7762876"/>
                <a:gd name="connsiteX14" fmla="*/ 5283994 w 7539038"/>
                <a:gd name="connsiteY14" fmla="*/ 9525 h 7762876"/>
                <a:gd name="connsiteX15" fmla="*/ 5655469 w 7539038"/>
                <a:gd name="connsiteY15" fmla="*/ 3886200 h 7762876"/>
                <a:gd name="connsiteX16" fmla="*/ 6029325 w 7539038"/>
                <a:gd name="connsiteY16" fmla="*/ 7762875 h 7762876"/>
                <a:gd name="connsiteX17" fmla="*/ 6417469 w 7539038"/>
                <a:gd name="connsiteY17" fmla="*/ 3886200 h 7762876"/>
                <a:gd name="connsiteX18" fmla="*/ 6786563 w 7539038"/>
                <a:gd name="connsiteY18" fmla="*/ 4762 h 7762876"/>
                <a:gd name="connsiteX19" fmla="*/ 7160419 w 7539038"/>
                <a:gd name="connsiteY19" fmla="*/ 3886200 h 7762876"/>
                <a:gd name="connsiteX20" fmla="*/ 7539038 w 7539038"/>
                <a:gd name="connsiteY20" fmla="*/ 7760494 h 7762876"/>
                <a:gd name="connsiteX0" fmla="*/ 0 w 7539038"/>
                <a:gd name="connsiteY0" fmla="*/ 7762875 h 7762876"/>
                <a:gd name="connsiteX1" fmla="*/ 378619 w 7539038"/>
                <a:gd name="connsiteY1" fmla="*/ 3886200 h 7762876"/>
                <a:gd name="connsiteX2" fmla="*/ 750094 w 7539038"/>
                <a:gd name="connsiteY2" fmla="*/ 0 h 7762876"/>
                <a:gd name="connsiteX3" fmla="*/ 1131094 w 7539038"/>
                <a:gd name="connsiteY3" fmla="*/ 3876675 h 7762876"/>
                <a:gd name="connsiteX4" fmla="*/ 1507332 w 7539038"/>
                <a:gd name="connsiteY4" fmla="*/ 7762875 h 7762876"/>
                <a:gd name="connsiteX5" fmla="*/ 1883569 w 7539038"/>
                <a:gd name="connsiteY5" fmla="*/ 3876675 h 7762876"/>
                <a:gd name="connsiteX6" fmla="*/ 2264569 w 7539038"/>
                <a:gd name="connsiteY6" fmla="*/ 0 h 7762876"/>
                <a:gd name="connsiteX7" fmla="*/ 2645569 w 7539038"/>
                <a:gd name="connsiteY7" fmla="*/ 3886200 h 7762876"/>
                <a:gd name="connsiteX8" fmla="*/ 3017044 w 7539038"/>
                <a:gd name="connsiteY8" fmla="*/ 7762875 h 7762876"/>
                <a:gd name="connsiteX9" fmla="*/ 3398044 w 7539038"/>
                <a:gd name="connsiteY9" fmla="*/ 3876675 h 7762876"/>
                <a:gd name="connsiteX10" fmla="*/ 3769519 w 7539038"/>
                <a:gd name="connsiteY10" fmla="*/ 9525 h 7762876"/>
                <a:gd name="connsiteX11" fmla="*/ 4150519 w 7539038"/>
                <a:gd name="connsiteY11" fmla="*/ 3886200 h 7762876"/>
                <a:gd name="connsiteX12" fmla="*/ 4526756 w 7539038"/>
                <a:gd name="connsiteY12" fmla="*/ 7762875 h 7762876"/>
                <a:gd name="connsiteX13" fmla="*/ 4902994 w 7539038"/>
                <a:gd name="connsiteY13" fmla="*/ 3886200 h 7762876"/>
                <a:gd name="connsiteX14" fmla="*/ 5279231 w 7539038"/>
                <a:gd name="connsiteY14" fmla="*/ 9525 h 7762876"/>
                <a:gd name="connsiteX15" fmla="*/ 5655469 w 7539038"/>
                <a:gd name="connsiteY15" fmla="*/ 3886200 h 7762876"/>
                <a:gd name="connsiteX16" fmla="*/ 6029325 w 7539038"/>
                <a:gd name="connsiteY16" fmla="*/ 7762875 h 7762876"/>
                <a:gd name="connsiteX17" fmla="*/ 6417469 w 7539038"/>
                <a:gd name="connsiteY17" fmla="*/ 3886200 h 7762876"/>
                <a:gd name="connsiteX18" fmla="*/ 6786563 w 7539038"/>
                <a:gd name="connsiteY18" fmla="*/ 4762 h 7762876"/>
                <a:gd name="connsiteX19" fmla="*/ 7160419 w 7539038"/>
                <a:gd name="connsiteY19" fmla="*/ 3886200 h 7762876"/>
                <a:gd name="connsiteX20" fmla="*/ 7539038 w 7539038"/>
                <a:gd name="connsiteY20" fmla="*/ 7760494 h 7762876"/>
                <a:gd name="connsiteX0" fmla="*/ 0 w 7539038"/>
                <a:gd name="connsiteY0" fmla="*/ 7762875 h 7762876"/>
                <a:gd name="connsiteX1" fmla="*/ 378619 w 7539038"/>
                <a:gd name="connsiteY1" fmla="*/ 3886200 h 7762876"/>
                <a:gd name="connsiteX2" fmla="*/ 750094 w 7539038"/>
                <a:gd name="connsiteY2" fmla="*/ 0 h 7762876"/>
                <a:gd name="connsiteX3" fmla="*/ 1131094 w 7539038"/>
                <a:gd name="connsiteY3" fmla="*/ 3876675 h 7762876"/>
                <a:gd name="connsiteX4" fmla="*/ 1507332 w 7539038"/>
                <a:gd name="connsiteY4" fmla="*/ 7762875 h 7762876"/>
                <a:gd name="connsiteX5" fmla="*/ 1883569 w 7539038"/>
                <a:gd name="connsiteY5" fmla="*/ 3876675 h 7762876"/>
                <a:gd name="connsiteX6" fmla="*/ 2264569 w 7539038"/>
                <a:gd name="connsiteY6" fmla="*/ 0 h 7762876"/>
                <a:gd name="connsiteX7" fmla="*/ 2645569 w 7539038"/>
                <a:gd name="connsiteY7" fmla="*/ 3886200 h 7762876"/>
                <a:gd name="connsiteX8" fmla="*/ 3017044 w 7539038"/>
                <a:gd name="connsiteY8" fmla="*/ 7762875 h 7762876"/>
                <a:gd name="connsiteX9" fmla="*/ 3398044 w 7539038"/>
                <a:gd name="connsiteY9" fmla="*/ 3876675 h 7762876"/>
                <a:gd name="connsiteX10" fmla="*/ 3769519 w 7539038"/>
                <a:gd name="connsiteY10" fmla="*/ 9525 h 7762876"/>
                <a:gd name="connsiteX11" fmla="*/ 4150519 w 7539038"/>
                <a:gd name="connsiteY11" fmla="*/ 3886200 h 7762876"/>
                <a:gd name="connsiteX12" fmla="*/ 4526756 w 7539038"/>
                <a:gd name="connsiteY12" fmla="*/ 7762875 h 7762876"/>
                <a:gd name="connsiteX13" fmla="*/ 4902994 w 7539038"/>
                <a:gd name="connsiteY13" fmla="*/ 3886200 h 7762876"/>
                <a:gd name="connsiteX14" fmla="*/ 5279231 w 7539038"/>
                <a:gd name="connsiteY14" fmla="*/ 9525 h 7762876"/>
                <a:gd name="connsiteX15" fmla="*/ 5655469 w 7539038"/>
                <a:gd name="connsiteY15" fmla="*/ 3886200 h 7762876"/>
                <a:gd name="connsiteX16" fmla="*/ 6029325 w 7539038"/>
                <a:gd name="connsiteY16" fmla="*/ 7762875 h 7762876"/>
                <a:gd name="connsiteX17" fmla="*/ 6417469 w 7539038"/>
                <a:gd name="connsiteY17" fmla="*/ 3886200 h 7762876"/>
                <a:gd name="connsiteX18" fmla="*/ 6786563 w 7539038"/>
                <a:gd name="connsiteY18" fmla="*/ 4762 h 7762876"/>
                <a:gd name="connsiteX19" fmla="*/ 7160419 w 7539038"/>
                <a:gd name="connsiteY19" fmla="*/ 3886200 h 7762876"/>
                <a:gd name="connsiteX20" fmla="*/ 7539038 w 7539038"/>
                <a:gd name="connsiteY20" fmla="*/ 7760494 h 7762876"/>
                <a:gd name="connsiteX0" fmla="*/ 0 w 7539038"/>
                <a:gd name="connsiteY0" fmla="*/ 7762875 h 7762876"/>
                <a:gd name="connsiteX1" fmla="*/ 378619 w 7539038"/>
                <a:gd name="connsiteY1" fmla="*/ 3886200 h 7762876"/>
                <a:gd name="connsiteX2" fmla="*/ 750094 w 7539038"/>
                <a:gd name="connsiteY2" fmla="*/ 0 h 7762876"/>
                <a:gd name="connsiteX3" fmla="*/ 1131094 w 7539038"/>
                <a:gd name="connsiteY3" fmla="*/ 3876675 h 7762876"/>
                <a:gd name="connsiteX4" fmla="*/ 1507332 w 7539038"/>
                <a:gd name="connsiteY4" fmla="*/ 7762875 h 7762876"/>
                <a:gd name="connsiteX5" fmla="*/ 1883569 w 7539038"/>
                <a:gd name="connsiteY5" fmla="*/ 3876675 h 7762876"/>
                <a:gd name="connsiteX6" fmla="*/ 2264569 w 7539038"/>
                <a:gd name="connsiteY6" fmla="*/ 0 h 7762876"/>
                <a:gd name="connsiteX7" fmla="*/ 2645569 w 7539038"/>
                <a:gd name="connsiteY7" fmla="*/ 3886200 h 7762876"/>
                <a:gd name="connsiteX8" fmla="*/ 3017044 w 7539038"/>
                <a:gd name="connsiteY8" fmla="*/ 7762875 h 7762876"/>
                <a:gd name="connsiteX9" fmla="*/ 3398044 w 7539038"/>
                <a:gd name="connsiteY9" fmla="*/ 3876675 h 7762876"/>
                <a:gd name="connsiteX10" fmla="*/ 3769519 w 7539038"/>
                <a:gd name="connsiteY10" fmla="*/ 9525 h 7762876"/>
                <a:gd name="connsiteX11" fmla="*/ 4150519 w 7539038"/>
                <a:gd name="connsiteY11" fmla="*/ 3886200 h 7762876"/>
                <a:gd name="connsiteX12" fmla="*/ 4526756 w 7539038"/>
                <a:gd name="connsiteY12" fmla="*/ 7762875 h 7762876"/>
                <a:gd name="connsiteX13" fmla="*/ 4902994 w 7539038"/>
                <a:gd name="connsiteY13" fmla="*/ 3886200 h 7762876"/>
                <a:gd name="connsiteX14" fmla="*/ 5276849 w 7539038"/>
                <a:gd name="connsiteY14" fmla="*/ 2382 h 7762876"/>
                <a:gd name="connsiteX15" fmla="*/ 5655469 w 7539038"/>
                <a:gd name="connsiteY15" fmla="*/ 3886200 h 7762876"/>
                <a:gd name="connsiteX16" fmla="*/ 6029325 w 7539038"/>
                <a:gd name="connsiteY16" fmla="*/ 7762875 h 7762876"/>
                <a:gd name="connsiteX17" fmla="*/ 6417469 w 7539038"/>
                <a:gd name="connsiteY17" fmla="*/ 3886200 h 7762876"/>
                <a:gd name="connsiteX18" fmla="*/ 6786563 w 7539038"/>
                <a:gd name="connsiteY18" fmla="*/ 4762 h 7762876"/>
                <a:gd name="connsiteX19" fmla="*/ 7160419 w 7539038"/>
                <a:gd name="connsiteY19" fmla="*/ 3886200 h 7762876"/>
                <a:gd name="connsiteX20" fmla="*/ 7539038 w 7539038"/>
                <a:gd name="connsiteY20" fmla="*/ 7760494 h 7762876"/>
                <a:gd name="connsiteX0" fmla="*/ 0 w 7539038"/>
                <a:gd name="connsiteY0" fmla="*/ 7762875 h 7762876"/>
                <a:gd name="connsiteX1" fmla="*/ 378619 w 7539038"/>
                <a:gd name="connsiteY1" fmla="*/ 3886200 h 7762876"/>
                <a:gd name="connsiteX2" fmla="*/ 750094 w 7539038"/>
                <a:gd name="connsiteY2" fmla="*/ 0 h 7762876"/>
                <a:gd name="connsiteX3" fmla="*/ 1131094 w 7539038"/>
                <a:gd name="connsiteY3" fmla="*/ 3876675 h 7762876"/>
                <a:gd name="connsiteX4" fmla="*/ 1507332 w 7539038"/>
                <a:gd name="connsiteY4" fmla="*/ 7762875 h 7762876"/>
                <a:gd name="connsiteX5" fmla="*/ 1883569 w 7539038"/>
                <a:gd name="connsiteY5" fmla="*/ 3876675 h 7762876"/>
                <a:gd name="connsiteX6" fmla="*/ 2264569 w 7539038"/>
                <a:gd name="connsiteY6" fmla="*/ 0 h 7762876"/>
                <a:gd name="connsiteX7" fmla="*/ 2645569 w 7539038"/>
                <a:gd name="connsiteY7" fmla="*/ 3886200 h 7762876"/>
                <a:gd name="connsiteX8" fmla="*/ 3017044 w 7539038"/>
                <a:gd name="connsiteY8" fmla="*/ 7762875 h 7762876"/>
                <a:gd name="connsiteX9" fmla="*/ 3398044 w 7539038"/>
                <a:gd name="connsiteY9" fmla="*/ 3876675 h 7762876"/>
                <a:gd name="connsiteX10" fmla="*/ 3769519 w 7539038"/>
                <a:gd name="connsiteY10" fmla="*/ 9525 h 7762876"/>
                <a:gd name="connsiteX11" fmla="*/ 4150519 w 7539038"/>
                <a:gd name="connsiteY11" fmla="*/ 3886200 h 7762876"/>
                <a:gd name="connsiteX12" fmla="*/ 4526756 w 7539038"/>
                <a:gd name="connsiteY12" fmla="*/ 7762875 h 7762876"/>
                <a:gd name="connsiteX13" fmla="*/ 4902994 w 7539038"/>
                <a:gd name="connsiteY13" fmla="*/ 3886200 h 7762876"/>
                <a:gd name="connsiteX14" fmla="*/ 5276849 w 7539038"/>
                <a:gd name="connsiteY14" fmla="*/ 2382 h 7762876"/>
                <a:gd name="connsiteX15" fmla="*/ 5655469 w 7539038"/>
                <a:gd name="connsiteY15" fmla="*/ 3886200 h 7762876"/>
                <a:gd name="connsiteX16" fmla="*/ 6029325 w 7539038"/>
                <a:gd name="connsiteY16" fmla="*/ 7762875 h 7762876"/>
                <a:gd name="connsiteX17" fmla="*/ 6417469 w 7539038"/>
                <a:gd name="connsiteY17" fmla="*/ 3886200 h 7762876"/>
                <a:gd name="connsiteX18" fmla="*/ 6786563 w 7539038"/>
                <a:gd name="connsiteY18" fmla="*/ 4762 h 7762876"/>
                <a:gd name="connsiteX19" fmla="*/ 7160419 w 7539038"/>
                <a:gd name="connsiteY19" fmla="*/ 3886200 h 7762876"/>
                <a:gd name="connsiteX20" fmla="*/ 7539038 w 7539038"/>
                <a:gd name="connsiteY20" fmla="*/ 7760494 h 7762876"/>
                <a:gd name="connsiteX0" fmla="*/ 0 w 7539038"/>
                <a:gd name="connsiteY0" fmla="*/ 7762875 h 7762876"/>
                <a:gd name="connsiteX1" fmla="*/ 378619 w 7539038"/>
                <a:gd name="connsiteY1" fmla="*/ 3886200 h 7762876"/>
                <a:gd name="connsiteX2" fmla="*/ 750094 w 7539038"/>
                <a:gd name="connsiteY2" fmla="*/ 0 h 7762876"/>
                <a:gd name="connsiteX3" fmla="*/ 1131094 w 7539038"/>
                <a:gd name="connsiteY3" fmla="*/ 3876675 h 7762876"/>
                <a:gd name="connsiteX4" fmla="*/ 1507332 w 7539038"/>
                <a:gd name="connsiteY4" fmla="*/ 7762875 h 7762876"/>
                <a:gd name="connsiteX5" fmla="*/ 1883569 w 7539038"/>
                <a:gd name="connsiteY5" fmla="*/ 3876675 h 7762876"/>
                <a:gd name="connsiteX6" fmla="*/ 2264569 w 7539038"/>
                <a:gd name="connsiteY6" fmla="*/ 0 h 7762876"/>
                <a:gd name="connsiteX7" fmla="*/ 2645569 w 7539038"/>
                <a:gd name="connsiteY7" fmla="*/ 3886200 h 7762876"/>
                <a:gd name="connsiteX8" fmla="*/ 3017044 w 7539038"/>
                <a:gd name="connsiteY8" fmla="*/ 7762875 h 7762876"/>
                <a:gd name="connsiteX9" fmla="*/ 3398044 w 7539038"/>
                <a:gd name="connsiteY9" fmla="*/ 3876675 h 7762876"/>
                <a:gd name="connsiteX10" fmla="*/ 3776663 w 7539038"/>
                <a:gd name="connsiteY10" fmla="*/ 4763 h 7762876"/>
                <a:gd name="connsiteX11" fmla="*/ 4150519 w 7539038"/>
                <a:gd name="connsiteY11" fmla="*/ 3886200 h 7762876"/>
                <a:gd name="connsiteX12" fmla="*/ 4526756 w 7539038"/>
                <a:gd name="connsiteY12" fmla="*/ 7762875 h 7762876"/>
                <a:gd name="connsiteX13" fmla="*/ 4902994 w 7539038"/>
                <a:gd name="connsiteY13" fmla="*/ 3886200 h 7762876"/>
                <a:gd name="connsiteX14" fmla="*/ 5276849 w 7539038"/>
                <a:gd name="connsiteY14" fmla="*/ 2382 h 7762876"/>
                <a:gd name="connsiteX15" fmla="*/ 5655469 w 7539038"/>
                <a:gd name="connsiteY15" fmla="*/ 3886200 h 7762876"/>
                <a:gd name="connsiteX16" fmla="*/ 6029325 w 7539038"/>
                <a:gd name="connsiteY16" fmla="*/ 7762875 h 7762876"/>
                <a:gd name="connsiteX17" fmla="*/ 6417469 w 7539038"/>
                <a:gd name="connsiteY17" fmla="*/ 3886200 h 7762876"/>
                <a:gd name="connsiteX18" fmla="*/ 6786563 w 7539038"/>
                <a:gd name="connsiteY18" fmla="*/ 4762 h 7762876"/>
                <a:gd name="connsiteX19" fmla="*/ 7160419 w 7539038"/>
                <a:gd name="connsiteY19" fmla="*/ 3886200 h 7762876"/>
                <a:gd name="connsiteX20" fmla="*/ 7539038 w 7539038"/>
                <a:gd name="connsiteY20" fmla="*/ 7760494 h 7762876"/>
                <a:gd name="connsiteX0" fmla="*/ 0 w 7539038"/>
                <a:gd name="connsiteY0" fmla="*/ 7762875 h 7762876"/>
                <a:gd name="connsiteX1" fmla="*/ 378619 w 7539038"/>
                <a:gd name="connsiteY1" fmla="*/ 3886200 h 7762876"/>
                <a:gd name="connsiteX2" fmla="*/ 750094 w 7539038"/>
                <a:gd name="connsiteY2" fmla="*/ 0 h 7762876"/>
                <a:gd name="connsiteX3" fmla="*/ 1131094 w 7539038"/>
                <a:gd name="connsiteY3" fmla="*/ 3876675 h 7762876"/>
                <a:gd name="connsiteX4" fmla="*/ 1507332 w 7539038"/>
                <a:gd name="connsiteY4" fmla="*/ 7762875 h 7762876"/>
                <a:gd name="connsiteX5" fmla="*/ 1883569 w 7539038"/>
                <a:gd name="connsiteY5" fmla="*/ 3876675 h 7762876"/>
                <a:gd name="connsiteX6" fmla="*/ 2264569 w 7539038"/>
                <a:gd name="connsiteY6" fmla="*/ 0 h 7762876"/>
                <a:gd name="connsiteX7" fmla="*/ 2645569 w 7539038"/>
                <a:gd name="connsiteY7" fmla="*/ 3886200 h 7762876"/>
                <a:gd name="connsiteX8" fmla="*/ 3017044 w 7539038"/>
                <a:gd name="connsiteY8" fmla="*/ 7762875 h 7762876"/>
                <a:gd name="connsiteX9" fmla="*/ 3398044 w 7539038"/>
                <a:gd name="connsiteY9" fmla="*/ 3876675 h 7762876"/>
                <a:gd name="connsiteX10" fmla="*/ 3776663 w 7539038"/>
                <a:gd name="connsiteY10" fmla="*/ 4763 h 7762876"/>
                <a:gd name="connsiteX11" fmla="*/ 4150519 w 7539038"/>
                <a:gd name="connsiteY11" fmla="*/ 3886200 h 7762876"/>
                <a:gd name="connsiteX12" fmla="*/ 4526756 w 7539038"/>
                <a:gd name="connsiteY12" fmla="*/ 7762875 h 7762876"/>
                <a:gd name="connsiteX13" fmla="*/ 4902994 w 7539038"/>
                <a:gd name="connsiteY13" fmla="*/ 3886200 h 7762876"/>
                <a:gd name="connsiteX14" fmla="*/ 5276849 w 7539038"/>
                <a:gd name="connsiteY14" fmla="*/ 2382 h 7762876"/>
                <a:gd name="connsiteX15" fmla="*/ 5655469 w 7539038"/>
                <a:gd name="connsiteY15" fmla="*/ 3886200 h 7762876"/>
                <a:gd name="connsiteX16" fmla="*/ 6029325 w 7539038"/>
                <a:gd name="connsiteY16" fmla="*/ 7762875 h 7762876"/>
                <a:gd name="connsiteX17" fmla="*/ 6417469 w 7539038"/>
                <a:gd name="connsiteY17" fmla="*/ 3886200 h 7762876"/>
                <a:gd name="connsiteX18" fmla="*/ 6786563 w 7539038"/>
                <a:gd name="connsiteY18" fmla="*/ 4762 h 7762876"/>
                <a:gd name="connsiteX19" fmla="*/ 7160419 w 7539038"/>
                <a:gd name="connsiteY19" fmla="*/ 3886200 h 7762876"/>
                <a:gd name="connsiteX20" fmla="*/ 7539038 w 7539038"/>
                <a:gd name="connsiteY20" fmla="*/ 7760494 h 7762876"/>
                <a:gd name="connsiteX0" fmla="*/ 0 w 7539038"/>
                <a:gd name="connsiteY0" fmla="*/ 7762875 h 7762876"/>
                <a:gd name="connsiteX1" fmla="*/ 378619 w 7539038"/>
                <a:gd name="connsiteY1" fmla="*/ 3886200 h 7762876"/>
                <a:gd name="connsiteX2" fmla="*/ 750094 w 7539038"/>
                <a:gd name="connsiteY2" fmla="*/ 0 h 7762876"/>
                <a:gd name="connsiteX3" fmla="*/ 1131094 w 7539038"/>
                <a:gd name="connsiteY3" fmla="*/ 3876675 h 7762876"/>
                <a:gd name="connsiteX4" fmla="*/ 1507332 w 7539038"/>
                <a:gd name="connsiteY4" fmla="*/ 7762875 h 7762876"/>
                <a:gd name="connsiteX5" fmla="*/ 1883569 w 7539038"/>
                <a:gd name="connsiteY5" fmla="*/ 3876675 h 7762876"/>
                <a:gd name="connsiteX6" fmla="*/ 2264569 w 7539038"/>
                <a:gd name="connsiteY6" fmla="*/ 0 h 7762876"/>
                <a:gd name="connsiteX7" fmla="*/ 2645569 w 7539038"/>
                <a:gd name="connsiteY7" fmla="*/ 3886200 h 7762876"/>
                <a:gd name="connsiteX8" fmla="*/ 3017044 w 7539038"/>
                <a:gd name="connsiteY8" fmla="*/ 7762875 h 7762876"/>
                <a:gd name="connsiteX9" fmla="*/ 3398044 w 7539038"/>
                <a:gd name="connsiteY9" fmla="*/ 3876675 h 7762876"/>
                <a:gd name="connsiteX10" fmla="*/ 3769519 w 7539038"/>
                <a:gd name="connsiteY10" fmla="*/ 4763 h 7762876"/>
                <a:gd name="connsiteX11" fmla="*/ 4150519 w 7539038"/>
                <a:gd name="connsiteY11" fmla="*/ 3886200 h 7762876"/>
                <a:gd name="connsiteX12" fmla="*/ 4526756 w 7539038"/>
                <a:gd name="connsiteY12" fmla="*/ 7762875 h 7762876"/>
                <a:gd name="connsiteX13" fmla="*/ 4902994 w 7539038"/>
                <a:gd name="connsiteY13" fmla="*/ 3886200 h 7762876"/>
                <a:gd name="connsiteX14" fmla="*/ 5276849 w 7539038"/>
                <a:gd name="connsiteY14" fmla="*/ 2382 h 7762876"/>
                <a:gd name="connsiteX15" fmla="*/ 5655469 w 7539038"/>
                <a:gd name="connsiteY15" fmla="*/ 3886200 h 7762876"/>
                <a:gd name="connsiteX16" fmla="*/ 6029325 w 7539038"/>
                <a:gd name="connsiteY16" fmla="*/ 7762875 h 7762876"/>
                <a:gd name="connsiteX17" fmla="*/ 6417469 w 7539038"/>
                <a:gd name="connsiteY17" fmla="*/ 3886200 h 7762876"/>
                <a:gd name="connsiteX18" fmla="*/ 6786563 w 7539038"/>
                <a:gd name="connsiteY18" fmla="*/ 4762 h 7762876"/>
                <a:gd name="connsiteX19" fmla="*/ 7160419 w 7539038"/>
                <a:gd name="connsiteY19" fmla="*/ 3886200 h 7762876"/>
                <a:gd name="connsiteX20" fmla="*/ 7539038 w 7539038"/>
                <a:gd name="connsiteY20" fmla="*/ 7760494 h 7762876"/>
                <a:gd name="connsiteX0" fmla="*/ 0 w 7539038"/>
                <a:gd name="connsiteY0" fmla="*/ 7762875 h 7762876"/>
                <a:gd name="connsiteX1" fmla="*/ 378619 w 7539038"/>
                <a:gd name="connsiteY1" fmla="*/ 3886200 h 7762876"/>
                <a:gd name="connsiteX2" fmla="*/ 750094 w 7539038"/>
                <a:gd name="connsiteY2" fmla="*/ 0 h 7762876"/>
                <a:gd name="connsiteX3" fmla="*/ 1131094 w 7539038"/>
                <a:gd name="connsiteY3" fmla="*/ 3876675 h 7762876"/>
                <a:gd name="connsiteX4" fmla="*/ 1507332 w 7539038"/>
                <a:gd name="connsiteY4" fmla="*/ 7762875 h 7762876"/>
                <a:gd name="connsiteX5" fmla="*/ 1883569 w 7539038"/>
                <a:gd name="connsiteY5" fmla="*/ 3876675 h 7762876"/>
                <a:gd name="connsiteX6" fmla="*/ 2264569 w 7539038"/>
                <a:gd name="connsiteY6" fmla="*/ 0 h 7762876"/>
                <a:gd name="connsiteX7" fmla="*/ 2645569 w 7539038"/>
                <a:gd name="connsiteY7" fmla="*/ 3886200 h 7762876"/>
                <a:gd name="connsiteX8" fmla="*/ 3017044 w 7539038"/>
                <a:gd name="connsiteY8" fmla="*/ 7762875 h 7762876"/>
                <a:gd name="connsiteX9" fmla="*/ 3398044 w 7539038"/>
                <a:gd name="connsiteY9" fmla="*/ 3876675 h 7762876"/>
                <a:gd name="connsiteX10" fmla="*/ 3769519 w 7539038"/>
                <a:gd name="connsiteY10" fmla="*/ 4763 h 7762876"/>
                <a:gd name="connsiteX11" fmla="*/ 4150519 w 7539038"/>
                <a:gd name="connsiteY11" fmla="*/ 3886200 h 7762876"/>
                <a:gd name="connsiteX12" fmla="*/ 4526756 w 7539038"/>
                <a:gd name="connsiteY12" fmla="*/ 7762875 h 7762876"/>
                <a:gd name="connsiteX13" fmla="*/ 4902994 w 7539038"/>
                <a:gd name="connsiteY13" fmla="*/ 3886200 h 7762876"/>
                <a:gd name="connsiteX14" fmla="*/ 5276849 w 7539038"/>
                <a:gd name="connsiteY14" fmla="*/ 2382 h 7762876"/>
                <a:gd name="connsiteX15" fmla="*/ 5655469 w 7539038"/>
                <a:gd name="connsiteY15" fmla="*/ 3886200 h 7762876"/>
                <a:gd name="connsiteX16" fmla="*/ 6029325 w 7539038"/>
                <a:gd name="connsiteY16" fmla="*/ 7762875 h 7762876"/>
                <a:gd name="connsiteX17" fmla="*/ 6417469 w 7539038"/>
                <a:gd name="connsiteY17" fmla="*/ 3886200 h 7762876"/>
                <a:gd name="connsiteX18" fmla="*/ 6786563 w 7539038"/>
                <a:gd name="connsiteY18" fmla="*/ 4762 h 7762876"/>
                <a:gd name="connsiteX19" fmla="*/ 7160419 w 7539038"/>
                <a:gd name="connsiteY19" fmla="*/ 3886200 h 7762876"/>
                <a:gd name="connsiteX20" fmla="*/ 7539038 w 7539038"/>
                <a:gd name="connsiteY20" fmla="*/ 7760494 h 7762876"/>
                <a:gd name="connsiteX0" fmla="*/ 0 w 7539038"/>
                <a:gd name="connsiteY0" fmla="*/ 7762875 h 7762876"/>
                <a:gd name="connsiteX1" fmla="*/ 378619 w 7539038"/>
                <a:gd name="connsiteY1" fmla="*/ 3886200 h 7762876"/>
                <a:gd name="connsiteX2" fmla="*/ 750094 w 7539038"/>
                <a:gd name="connsiteY2" fmla="*/ 0 h 7762876"/>
                <a:gd name="connsiteX3" fmla="*/ 1131094 w 7539038"/>
                <a:gd name="connsiteY3" fmla="*/ 3876675 h 7762876"/>
                <a:gd name="connsiteX4" fmla="*/ 1507332 w 7539038"/>
                <a:gd name="connsiteY4" fmla="*/ 7762875 h 7762876"/>
                <a:gd name="connsiteX5" fmla="*/ 1883569 w 7539038"/>
                <a:gd name="connsiteY5" fmla="*/ 3876675 h 7762876"/>
                <a:gd name="connsiteX6" fmla="*/ 2259807 w 7539038"/>
                <a:gd name="connsiteY6" fmla="*/ 4762 h 7762876"/>
                <a:gd name="connsiteX7" fmla="*/ 2645569 w 7539038"/>
                <a:gd name="connsiteY7" fmla="*/ 3886200 h 7762876"/>
                <a:gd name="connsiteX8" fmla="*/ 3017044 w 7539038"/>
                <a:gd name="connsiteY8" fmla="*/ 7762875 h 7762876"/>
                <a:gd name="connsiteX9" fmla="*/ 3398044 w 7539038"/>
                <a:gd name="connsiteY9" fmla="*/ 3876675 h 7762876"/>
                <a:gd name="connsiteX10" fmla="*/ 3769519 w 7539038"/>
                <a:gd name="connsiteY10" fmla="*/ 4763 h 7762876"/>
                <a:gd name="connsiteX11" fmla="*/ 4150519 w 7539038"/>
                <a:gd name="connsiteY11" fmla="*/ 3886200 h 7762876"/>
                <a:gd name="connsiteX12" fmla="*/ 4526756 w 7539038"/>
                <a:gd name="connsiteY12" fmla="*/ 7762875 h 7762876"/>
                <a:gd name="connsiteX13" fmla="*/ 4902994 w 7539038"/>
                <a:gd name="connsiteY13" fmla="*/ 3886200 h 7762876"/>
                <a:gd name="connsiteX14" fmla="*/ 5276849 w 7539038"/>
                <a:gd name="connsiteY14" fmla="*/ 2382 h 7762876"/>
                <a:gd name="connsiteX15" fmla="*/ 5655469 w 7539038"/>
                <a:gd name="connsiteY15" fmla="*/ 3886200 h 7762876"/>
                <a:gd name="connsiteX16" fmla="*/ 6029325 w 7539038"/>
                <a:gd name="connsiteY16" fmla="*/ 7762875 h 7762876"/>
                <a:gd name="connsiteX17" fmla="*/ 6417469 w 7539038"/>
                <a:gd name="connsiteY17" fmla="*/ 3886200 h 7762876"/>
                <a:gd name="connsiteX18" fmla="*/ 6786563 w 7539038"/>
                <a:gd name="connsiteY18" fmla="*/ 4762 h 7762876"/>
                <a:gd name="connsiteX19" fmla="*/ 7160419 w 7539038"/>
                <a:gd name="connsiteY19" fmla="*/ 3886200 h 7762876"/>
                <a:gd name="connsiteX20" fmla="*/ 7539038 w 7539038"/>
                <a:gd name="connsiteY20" fmla="*/ 7760494 h 7762876"/>
                <a:gd name="connsiteX0" fmla="*/ 0 w 7539038"/>
                <a:gd name="connsiteY0" fmla="*/ 7762875 h 7762876"/>
                <a:gd name="connsiteX1" fmla="*/ 378619 w 7539038"/>
                <a:gd name="connsiteY1" fmla="*/ 3886200 h 7762876"/>
                <a:gd name="connsiteX2" fmla="*/ 750094 w 7539038"/>
                <a:gd name="connsiteY2" fmla="*/ 0 h 7762876"/>
                <a:gd name="connsiteX3" fmla="*/ 1131094 w 7539038"/>
                <a:gd name="connsiteY3" fmla="*/ 3876675 h 7762876"/>
                <a:gd name="connsiteX4" fmla="*/ 1507332 w 7539038"/>
                <a:gd name="connsiteY4" fmla="*/ 7762875 h 7762876"/>
                <a:gd name="connsiteX5" fmla="*/ 1883569 w 7539038"/>
                <a:gd name="connsiteY5" fmla="*/ 3876675 h 7762876"/>
                <a:gd name="connsiteX6" fmla="*/ 2259807 w 7539038"/>
                <a:gd name="connsiteY6" fmla="*/ 4762 h 7762876"/>
                <a:gd name="connsiteX7" fmla="*/ 2645569 w 7539038"/>
                <a:gd name="connsiteY7" fmla="*/ 3886200 h 7762876"/>
                <a:gd name="connsiteX8" fmla="*/ 3017044 w 7539038"/>
                <a:gd name="connsiteY8" fmla="*/ 7762875 h 7762876"/>
                <a:gd name="connsiteX9" fmla="*/ 3398044 w 7539038"/>
                <a:gd name="connsiteY9" fmla="*/ 3876675 h 7762876"/>
                <a:gd name="connsiteX10" fmla="*/ 3769519 w 7539038"/>
                <a:gd name="connsiteY10" fmla="*/ 4763 h 7762876"/>
                <a:gd name="connsiteX11" fmla="*/ 4150519 w 7539038"/>
                <a:gd name="connsiteY11" fmla="*/ 3886200 h 7762876"/>
                <a:gd name="connsiteX12" fmla="*/ 4526756 w 7539038"/>
                <a:gd name="connsiteY12" fmla="*/ 7762875 h 7762876"/>
                <a:gd name="connsiteX13" fmla="*/ 4902994 w 7539038"/>
                <a:gd name="connsiteY13" fmla="*/ 3886200 h 7762876"/>
                <a:gd name="connsiteX14" fmla="*/ 5276849 w 7539038"/>
                <a:gd name="connsiteY14" fmla="*/ 2382 h 7762876"/>
                <a:gd name="connsiteX15" fmla="*/ 5655469 w 7539038"/>
                <a:gd name="connsiteY15" fmla="*/ 3886200 h 7762876"/>
                <a:gd name="connsiteX16" fmla="*/ 6029325 w 7539038"/>
                <a:gd name="connsiteY16" fmla="*/ 7762875 h 7762876"/>
                <a:gd name="connsiteX17" fmla="*/ 6417469 w 7539038"/>
                <a:gd name="connsiteY17" fmla="*/ 3886200 h 7762876"/>
                <a:gd name="connsiteX18" fmla="*/ 6786563 w 7539038"/>
                <a:gd name="connsiteY18" fmla="*/ 4762 h 7762876"/>
                <a:gd name="connsiteX19" fmla="*/ 7160419 w 7539038"/>
                <a:gd name="connsiteY19" fmla="*/ 3886200 h 7762876"/>
                <a:gd name="connsiteX20" fmla="*/ 7539038 w 7539038"/>
                <a:gd name="connsiteY20" fmla="*/ 7760494 h 7762876"/>
                <a:gd name="connsiteX0" fmla="*/ 0 w 7539038"/>
                <a:gd name="connsiteY0" fmla="*/ 7760494 h 7760495"/>
                <a:gd name="connsiteX1" fmla="*/ 378619 w 7539038"/>
                <a:gd name="connsiteY1" fmla="*/ 3883819 h 7760495"/>
                <a:gd name="connsiteX2" fmla="*/ 757238 w 7539038"/>
                <a:gd name="connsiteY2" fmla="*/ 1 h 7760495"/>
                <a:gd name="connsiteX3" fmla="*/ 1131094 w 7539038"/>
                <a:gd name="connsiteY3" fmla="*/ 3874294 h 7760495"/>
                <a:gd name="connsiteX4" fmla="*/ 1507332 w 7539038"/>
                <a:gd name="connsiteY4" fmla="*/ 7760494 h 7760495"/>
                <a:gd name="connsiteX5" fmla="*/ 1883569 w 7539038"/>
                <a:gd name="connsiteY5" fmla="*/ 3874294 h 7760495"/>
                <a:gd name="connsiteX6" fmla="*/ 2259807 w 7539038"/>
                <a:gd name="connsiteY6" fmla="*/ 2381 h 7760495"/>
                <a:gd name="connsiteX7" fmla="*/ 2645569 w 7539038"/>
                <a:gd name="connsiteY7" fmla="*/ 3883819 h 7760495"/>
                <a:gd name="connsiteX8" fmla="*/ 3017044 w 7539038"/>
                <a:gd name="connsiteY8" fmla="*/ 7760494 h 7760495"/>
                <a:gd name="connsiteX9" fmla="*/ 3398044 w 7539038"/>
                <a:gd name="connsiteY9" fmla="*/ 3874294 h 7760495"/>
                <a:gd name="connsiteX10" fmla="*/ 3769519 w 7539038"/>
                <a:gd name="connsiteY10" fmla="*/ 2382 h 7760495"/>
                <a:gd name="connsiteX11" fmla="*/ 4150519 w 7539038"/>
                <a:gd name="connsiteY11" fmla="*/ 3883819 h 7760495"/>
                <a:gd name="connsiteX12" fmla="*/ 4526756 w 7539038"/>
                <a:gd name="connsiteY12" fmla="*/ 7760494 h 7760495"/>
                <a:gd name="connsiteX13" fmla="*/ 4902994 w 7539038"/>
                <a:gd name="connsiteY13" fmla="*/ 3883819 h 7760495"/>
                <a:gd name="connsiteX14" fmla="*/ 5276849 w 7539038"/>
                <a:gd name="connsiteY14" fmla="*/ 1 h 7760495"/>
                <a:gd name="connsiteX15" fmla="*/ 5655469 w 7539038"/>
                <a:gd name="connsiteY15" fmla="*/ 3883819 h 7760495"/>
                <a:gd name="connsiteX16" fmla="*/ 6029325 w 7539038"/>
                <a:gd name="connsiteY16" fmla="*/ 7760494 h 7760495"/>
                <a:gd name="connsiteX17" fmla="*/ 6417469 w 7539038"/>
                <a:gd name="connsiteY17" fmla="*/ 3883819 h 7760495"/>
                <a:gd name="connsiteX18" fmla="*/ 6786563 w 7539038"/>
                <a:gd name="connsiteY18" fmla="*/ 2381 h 7760495"/>
                <a:gd name="connsiteX19" fmla="*/ 7160419 w 7539038"/>
                <a:gd name="connsiteY19" fmla="*/ 3883819 h 7760495"/>
                <a:gd name="connsiteX20" fmla="*/ 7539038 w 7539038"/>
                <a:gd name="connsiteY20" fmla="*/ 7758113 h 7760495"/>
                <a:gd name="connsiteX0" fmla="*/ 0 w 7539038"/>
                <a:gd name="connsiteY0" fmla="*/ 7760494 h 7760495"/>
                <a:gd name="connsiteX1" fmla="*/ 378619 w 7539038"/>
                <a:gd name="connsiteY1" fmla="*/ 3883819 h 7760495"/>
                <a:gd name="connsiteX2" fmla="*/ 752476 w 7539038"/>
                <a:gd name="connsiteY2" fmla="*/ 1 h 7760495"/>
                <a:gd name="connsiteX3" fmla="*/ 1131094 w 7539038"/>
                <a:gd name="connsiteY3" fmla="*/ 3874294 h 7760495"/>
                <a:gd name="connsiteX4" fmla="*/ 1507332 w 7539038"/>
                <a:gd name="connsiteY4" fmla="*/ 7760494 h 7760495"/>
                <a:gd name="connsiteX5" fmla="*/ 1883569 w 7539038"/>
                <a:gd name="connsiteY5" fmla="*/ 3874294 h 7760495"/>
                <a:gd name="connsiteX6" fmla="*/ 2259807 w 7539038"/>
                <a:gd name="connsiteY6" fmla="*/ 2381 h 7760495"/>
                <a:gd name="connsiteX7" fmla="*/ 2645569 w 7539038"/>
                <a:gd name="connsiteY7" fmla="*/ 3883819 h 7760495"/>
                <a:gd name="connsiteX8" fmla="*/ 3017044 w 7539038"/>
                <a:gd name="connsiteY8" fmla="*/ 7760494 h 7760495"/>
                <a:gd name="connsiteX9" fmla="*/ 3398044 w 7539038"/>
                <a:gd name="connsiteY9" fmla="*/ 3874294 h 7760495"/>
                <a:gd name="connsiteX10" fmla="*/ 3769519 w 7539038"/>
                <a:gd name="connsiteY10" fmla="*/ 2382 h 7760495"/>
                <a:gd name="connsiteX11" fmla="*/ 4150519 w 7539038"/>
                <a:gd name="connsiteY11" fmla="*/ 3883819 h 7760495"/>
                <a:gd name="connsiteX12" fmla="*/ 4526756 w 7539038"/>
                <a:gd name="connsiteY12" fmla="*/ 7760494 h 7760495"/>
                <a:gd name="connsiteX13" fmla="*/ 4902994 w 7539038"/>
                <a:gd name="connsiteY13" fmla="*/ 3883819 h 7760495"/>
                <a:gd name="connsiteX14" fmla="*/ 5276849 w 7539038"/>
                <a:gd name="connsiteY14" fmla="*/ 1 h 7760495"/>
                <a:gd name="connsiteX15" fmla="*/ 5655469 w 7539038"/>
                <a:gd name="connsiteY15" fmla="*/ 3883819 h 7760495"/>
                <a:gd name="connsiteX16" fmla="*/ 6029325 w 7539038"/>
                <a:gd name="connsiteY16" fmla="*/ 7760494 h 7760495"/>
                <a:gd name="connsiteX17" fmla="*/ 6417469 w 7539038"/>
                <a:gd name="connsiteY17" fmla="*/ 3883819 h 7760495"/>
                <a:gd name="connsiteX18" fmla="*/ 6786563 w 7539038"/>
                <a:gd name="connsiteY18" fmla="*/ 2381 h 7760495"/>
                <a:gd name="connsiteX19" fmla="*/ 7160419 w 7539038"/>
                <a:gd name="connsiteY19" fmla="*/ 3883819 h 7760495"/>
                <a:gd name="connsiteX20" fmla="*/ 7539038 w 7539038"/>
                <a:gd name="connsiteY20" fmla="*/ 7758113 h 7760495"/>
                <a:gd name="connsiteX0" fmla="*/ 0 w 7539038"/>
                <a:gd name="connsiteY0" fmla="*/ 7760494 h 7760495"/>
                <a:gd name="connsiteX1" fmla="*/ 378619 w 7539038"/>
                <a:gd name="connsiteY1" fmla="*/ 3883819 h 7760495"/>
                <a:gd name="connsiteX2" fmla="*/ 752476 w 7539038"/>
                <a:gd name="connsiteY2" fmla="*/ 1 h 7760495"/>
                <a:gd name="connsiteX3" fmla="*/ 1131094 w 7539038"/>
                <a:gd name="connsiteY3" fmla="*/ 3874294 h 7760495"/>
                <a:gd name="connsiteX4" fmla="*/ 1507332 w 7539038"/>
                <a:gd name="connsiteY4" fmla="*/ 7760494 h 7760495"/>
                <a:gd name="connsiteX5" fmla="*/ 1883569 w 7539038"/>
                <a:gd name="connsiteY5" fmla="*/ 3874294 h 7760495"/>
                <a:gd name="connsiteX6" fmla="*/ 2259807 w 7539038"/>
                <a:gd name="connsiteY6" fmla="*/ 2381 h 7760495"/>
                <a:gd name="connsiteX7" fmla="*/ 2645569 w 7539038"/>
                <a:gd name="connsiteY7" fmla="*/ 3883819 h 7760495"/>
                <a:gd name="connsiteX8" fmla="*/ 3017044 w 7539038"/>
                <a:gd name="connsiteY8" fmla="*/ 7760494 h 7760495"/>
                <a:gd name="connsiteX9" fmla="*/ 3398044 w 7539038"/>
                <a:gd name="connsiteY9" fmla="*/ 3874294 h 7760495"/>
                <a:gd name="connsiteX10" fmla="*/ 3769519 w 7539038"/>
                <a:gd name="connsiteY10" fmla="*/ 2382 h 7760495"/>
                <a:gd name="connsiteX11" fmla="*/ 4150519 w 7539038"/>
                <a:gd name="connsiteY11" fmla="*/ 3883819 h 7760495"/>
                <a:gd name="connsiteX12" fmla="*/ 4526756 w 7539038"/>
                <a:gd name="connsiteY12" fmla="*/ 7760494 h 7760495"/>
                <a:gd name="connsiteX13" fmla="*/ 4902994 w 7539038"/>
                <a:gd name="connsiteY13" fmla="*/ 3883819 h 7760495"/>
                <a:gd name="connsiteX14" fmla="*/ 5276849 w 7539038"/>
                <a:gd name="connsiteY14" fmla="*/ 1 h 7760495"/>
                <a:gd name="connsiteX15" fmla="*/ 5655469 w 7539038"/>
                <a:gd name="connsiteY15" fmla="*/ 3883819 h 7760495"/>
                <a:gd name="connsiteX16" fmla="*/ 6029325 w 7539038"/>
                <a:gd name="connsiteY16" fmla="*/ 7760494 h 7760495"/>
                <a:gd name="connsiteX17" fmla="*/ 6417469 w 7539038"/>
                <a:gd name="connsiteY17" fmla="*/ 3883819 h 7760495"/>
                <a:gd name="connsiteX18" fmla="*/ 6786563 w 7539038"/>
                <a:gd name="connsiteY18" fmla="*/ 2381 h 7760495"/>
                <a:gd name="connsiteX19" fmla="*/ 7160419 w 7539038"/>
                <a:gd name="connsiteY19" fmla="*/ 3883819 h 7760495"/>
                <a:gd name="connsiteX20" fmla="*/ 7539038 w 7539038"/>
                <a:gd name="connsiteY20" fmla="*/ 7758113 h 7760495"/>
                <a:gd name="connsiteX0" fmla="*/ 0 w 7539038"/>
                <a:gd name="connsiteY0" fmla="*/ 7760494 h 7760495"/>
                <a:gd name="connsiteX1" fmla="*/ 378619 w 7539038"/>
                <a:gd name="connsiteY1" fmla="*/ 3883819 h 7760495"/>
                <a:gd name="connsiteX2" fmla="*/ 752476 w 7539038"/>
                <a:gd name="connsiteY2" fmla="*/ 1 h 7760495"/>
                <a:gd name="connsiteX3" fmla="*/ 1131094 w 7539038"/>
                <a:gd name="connsiteY3" fmla="*/ 3874294 h 7760495"/>
                <a:gd name="connsiteX4" fmla="*/ 1507332 w 7539038"/>
                <a:gd name="connsiteY4" fmla="*/ 7760494 h 7760495"/>
                <a:gd name="connsiteX5" fmla="*/ 1883569 w 7539038"/>
                <a:gd name="connsiteY5" fmla="*/ 3874294 h 7760495"/>
                <a:gd name="connsiteX6" fmla="*/ 2259807 w 7539038"/>
                <a:gd name="connsiteY6" fmla="*/ 2381 h 7760495"/>
                <a:gd name="connsiteX7" fmla="*/ 2645569 w 7539038"/>
                <a:gd name="connsiteY7" fmla="*/ 3883819 h 7760495"/>
                <a:gd name="connsiteX8" fmla="*/ 3017044 w 7539038"/>
                <a:gd name="connsiteY8" fmla="*/ 7760494 h 7760495"/>
                <a:gd name="connsiteX9" fmla="*/ 3398044 w 7539038"/>
                <a:gd name="connsiteY9" fmla="*/ 3874294 h 7760495"/>
                <a:gd name="connsiteX10" fmla="*/ 3769519 w 7539038"/>
                <a:gd name="connsiteY10" fmla="*/ 2382 h 7760495"/>
                <a:gd name="connsiteX11" fmla="*/ 4150519 w 7539038"/>
                <a:gd name="connsiteY11" fmla="*/ 3883819 h 7760495"/>
                <a:gd name="connsiteX12" fmla="*/ 4526756 w 7539038"/>
                <a:gd name="connsiteY12" fmla="*/ 7760494 h 7760495"/>
                <a:gd name="connsiteX13" fmla="*/ 4902994 w 7539038"/>
                <a:gd name="connsiteY13" fmla="*/ 3883819 h 7760495"/>
                <a:gd name="connsiteX14" fmla="*/ 5276849 w 7539038"/>
                <a:gd name="connsiteY14" fmla="*/ 1 h 7760495"/>
                <a:gd name="connsiteX15" fmla="*/ 5655469 w 7539038"/>
                <a:gd name="connsiteY15" fmla="*/ 3883819 h 7760495"/>
                <a:gd name="connsiteX16" fmla="*/ 6029325 w 7539038"/>
                <a:gd name="connsiteY16" fmla="*/ 7760494 h 7760495"/>
                <a:gd name="connsiteX17" fmla="*/ 6417469 w 7539038"/>
                <a:gd name="connsiteY17" fmla="*/ 3883819 h 7760495"/>
                <a:gd name="connsiteX18" fmla="*/ 6786563 w 7539038"/>
                <a:gd name="connsiteY18" fmla="*/ 2381 h 7760495"/>
                <a:gd name="connsiteX19" fmla="*/ 7160419 w 7539038"/>
                <a:gd name="connsiteY19" fmla="*/ 3883819 h 7760495"/>
                <a:gd name="connsiteX20" fmla="*/ 7539038 w 7539038"/>
                <a:gd name="connsiteY20" fmla="*/ 7758113 h 7760495"/>
                <a:gd name="connsiteX0" fmla="*/ 0 w 7539038"/>
                <a:gd name="connsiteY0" fmla="*/ 7760494 h 7760495"/>
                <a:gd name="connsiteX1" fmla="*/ 378619 w 7539038"/>
                <a:gd name="connsiteY1" fmla="*/ 3883819 h 7760495"/>
                <a:gd name="connsiteX2" fmla="*/ 752476 w 7539038"/>
                <a:gd name="connsiteY2" fmla="*/ 1 h 7760495"/>
                <a:gd name="connsiteX3" fmla="*/ 1131094 w 7539038"/>
                <a:gd name="connsiteY3" fmla="*/ 3874294 h 7760495"/>
                <a:gd name="connsiteX4" fmla="*/ 1507332 w 7539038"/>
                <a:gd name="connsiteY4" fmla="*/ 7760494 h 7760495"/>
                <a:gd name="connsiteX5" fmla="*/ 1883569 w 7539038"/>
                <a:gd name="connsiteY5" fmla="*/ 3874294 h 7760495"/>
                <a:gd name="connsiteX6" fmla="*/ 2259807 w 7539038"/>
                <a:gd name="connsiteY6" fmla="*/ 2381 h 7760495"/>
                <a:gd name="connsiteX7" fmla="*/ 2645569 w 7539038"/>
                <a:gd name="connsiteY7" fmla="*/ 3883819 h 7760495"/>
                <a:gd name="connsiteX8" fmla="*/ 3017044 w 7539038"/>
                <a:gd name="connsiteY8" fmla="*/ 7760494 h 7760495"/>
                <a:gd name="connsiteX9" fmla="*/ 3398044 w 7539038"/>
                <a:gd name="connsiteY9" fmla="*/ 3874294 h 7760495"/>
                <a:gd name="connsiteX10" fmla="*/ 3769519 w 7539038"/>
                <a:gd name="connsiteY10" fmla="*/ 2382 h 7760495"/>
                <a:gd name="connsiteX11" fmla="*/ 4150519 w 7539038"/>
                <a:gd name="connsiteY11" fmla="*/ 3883819 h 7760495"/>
                <a:gd name="connsiteX12" fmla="*/ 4526756 w 7539038"/>
                <a:gd name="connsiteY12" fmla="*/ 7760494 h 7760495"/>
                <a:gd name="connsiteX13" fmla="*/ 4902994 w 7539038"/>
                <a:gd name="connsiteY13" fmla="*/ 3883819 h 7760495"/>
                <a:gd name="connsiteX14" fmla="*/ 5276849 w 7539038"/>
                <a:gd name="connsiteY14" fmla="*/ 1 h 7760495"/>
                <a:gd name="connsiteX15" fmla="*/ 5655469 w 7539038"/>
                <a:gd name="connsiteY15" fmla="*/ 3883819 h 7760495"/>
                <a:gd name="connsiteX16" fmla="*/ 6029325 w 7539038"/>
                <a:gd name="connsiteY16" fmla="*/ 7760494 h 7760495"/>
                <a:gd name="connsiteX17" fmla="*/ 6417469 w 7539038"/>
                <a:gd name="connsiteY17" fmla="*/ 3883819 h 7760495"/>
                <a:gd name="connsiteX18" fmla="*/ 6786563 w 7539038"/>
                <a:gd name="connsiteY18" fmla="*/ 2381 h 7760495"/>
                <a:gd name="connsiteX19" fmla="*/ 7160419 w 7539038"/>
                <a:gd name="connsiteY19" fmla="*/ 3883819 h 7760495"/>
                <a:gd name="connsiteX20" fmla="*/ 7539038 w 7539038"/>
                <a:gd name="connsiteY20" fmla="*/ 7758113 h 7760495"/>
                <a:gd name="connsiteX0" fmla="*/ 0 w 7539038"/>
                <a:gd name="connsiteY0" fmla="*/ 7760494 h 7760495"/>
                <a:gd name="connsiteX1" fmla="*/ 378619 w 7539038"/>
                <a:gd name="connsiteY1" fmla="*/ 3883819 h 7760495"/>
                <a:gd name="connsiteX2" fmla="*/ 752476 w 7539038"/>
                <a:gd name="connsiteY2" fmla="*/ 1 h 7760495"/>
                <a:gd name="connsiteX3" fmla="*/ 1131094 w 7539038"/>
                <a:gd name="connsiteY3" fmla="*/ 3874294 h 7760495"/>
                <a:gd name="connsiteX4" fmla="*/ 1507332 w 7539038"/>
                <a:gd name="connsiteY4" fmla="*/ 7760494 h 7760495"/>
                <a:gd name="connsiteX5" fmla="*/ 1883569 w 7539038"/>
                <a:gd name="connsiteY5" fmla="*/ 3874294 h 7760495"/>
                <a:gd name="connsiteX6" fmla="*/ 2259807 w 7539038"/>
                <a:gd name="connsiteY6" fmla="*/ 2381 h 7760495"/>
                <a:gd name="connsiteX7" fmla="*/ 2645569 w 7539038"/>
                <a:gd name="connsiteY7" fmla="*/ 3883819 h 7760495"/>
                <a:gd name="connsiteX8" fmla="*/ 3017044 w 7539038"/>
                <a:gd name="connsiteY8" fmla="*/ 7760494 h 7760495"/>
                <a:gd name="connsiteX9" fmla="*/ 3398044 w 7539038"/>
                <a:gd name="connsiteY9" fmla="*/ 3874294 h 7760495"/>
                <a:gd name="connsiteX10" fmla="*/ 3769519 w 7539038"/>
                <a:gd name="connsiteY10" fmla="*/ 2382 h 7760495"/>
                <a:gd name="connsiteX11" fmla="*/ 4150519 w 7539038"/>
                <a:gd name="connsiteY11" fmla="*/ 3883819 h 7760495"/>
                <a:gd name="connsiteX12" fmla="*/ 4526756 w 7539038"/>
                <a:gd name="connsiteY12" fmla="*/ 7760494 h 7760495"/>
                <a:gd name="connsiteX13" fmla="*/ 4902994 w 7539038"/>
                <a:gd name="connsiteY13" fmla="*/ 3883819 h 7760495"/>
                <a:gd name="connsiteX14" fmla="*/ 5276849 w 7539038"/>
                <a:gd name="connsiteY14" fmla="*/ 1 h 7760495"/>
                <a:gd name="connsiteX15" fmla="*/ 5655469 w 7539038"/>
                <a:gd name="connsiteY15" fmla="*/ 3883819 h 7760495"/>
                <a:gd name="connsiteX16" fmla="*/ 6029325 w 7539038"/>
                <a:gd name="connsiteY16" fmla="*/ 7760494 h 7760495"/>
                <a:gd name="connsiteX17" fmla="*/ 6417469 w 7539038"/>
                <a:gd name="connsiteY17" fmla="*/ 3883819 h 7760495"/>
                <a:gd name="connsiteX18" fmla="*/ 6786563 w 7539038"/>
                <a:gd name="connsiteY18" fmla="*/ 2381 h 7760495"/>
                <a:gd name="connsiteX19" fmla="*/ 7160419 w 7539038"/>
                <a:gd name="connsiteY19" fmla="*/ 3883819 h 7760495"/>
                <a:gd name="connsiteX20" fmla="*/ 7539038 w 7539038"/>
                <a:gd name="connsiteY20" fmla="*/ 7758113 h 7760495"/>
                <a:gd name="connsiteX0" fmla="*/ 0 w 7539038"/>
                <a:gd name="connsiteY0" fmla="*/ 7760494 h 7760495"/>
                <a:gd name="connsiteX1" fmla="*/ 378619 w 7539038"/>
                <a:gd name="connsiteY1" fmla="*/ 3883819 h 7760495"/>
                <a:gd name="connsiteX2" fmla="*/ 752476 w 7539038"/>
                <a:gd name="connsiteY2" fmla="*/ 1 h 7760495"/>
                <a:gd name="connsiteX3" fmla="*/ 1131094 w 7539038"/>
                <a:gd name="connsiteY3" fmla="*/ 3874294 h 7760495"/>
                <a:gd name="connsiteX4" fmla="*/ 1507332 w 7539038"/>
                <a:gd name="connsiteY4" fmla="*/ 7760494 h 7760495"/>
                <a:gd name="connsiteX5" fmla="*/ 1883569 w 7539038"/>
                <a:gd name="connsiteY5" fmla="*/ 3874294 h 7760495"/>
                <a:gd name="connsiteX6" fmla="*/ 2259807 w 7539038"/>
                <a:gd name="connsiteY6" fmla="*/ 2381 h 7760495"/>
                <a:gd name="connsiteX7" fmla="*/ 2645569 w 7539038"/>
                <a:gd name="connsiteY7" fmla="*/ 3883819 h 7760495"/>
                <a:gd name="connsiteX8" fmla="*/ 3017044 w 7539038"/>
                <a:gd name="connsiteY8" fmla="*/ 7760494 h 7760495"/>
                <a:gd name="connsiteX9" fmla="*/ 3398044 w 7539038"/>
                <a:gd name="connsiteY9" fmla="*/ 3874294 h 7760495"/>
                <a:gd name="connsiteX10" fmla="*/ 3769519 w 7539038"/>
                <a:gd name="connsiteY10" fmla="*/ 2382 h 7760495"/>
                <a:gd name="connsiteX11" fmla="*/ 4150519 w 7539038"/>
                <a:gd name="connsiteY11" fmla="*/ 3883819 h 7760495"/>
                <a:gd name="connsiteX12" fmla="*/ 4526756 w 7539038"/>
                <a:gd name="connsiteY12" fmla="*/ 7760494 h 7760495"/>
                <a:gd name="connsiteX13" fmla="*/ 4902994 w 7539038"/>
                <a:gd name="connsiteY13" fmla="*/ 3883819 h 7760495"/>
                <a:gd name="connsiteX14" fmla="*/ 5276849 w 7539038"/>
                <a:gd name="connsiteY14" fmla="*/ 1 h 7760495"/>
                <a:gd name="connsiteX15" fmla="*/ 5655469 w 7539038"/>
                <a:gd name="connsiteY15" fmla="*/ 3883819 h 7760495"/>
                <a:gd name="connsiteX16" fmla="*/ 6029325 w 7539038"/>
                <a:gd name="connsiteY16" fmla="*/ 7760494 h 7760495"/>
                <a:gd name="connsiteX17" fmla="*/ 6417469 w 7539038"/>
                <a:gd name="connsiteY17" fmla="*/ 3883819 h 7760495"/>
                <a:gd name="connsiteX18" fmla="*/ 6786563 w 7539038"/>
                <a:gd name="connsiteY18" fmla="*/ 2381 h 7760495"/>
                <a:gd name="connsiteX19" fmla="*/ 7160419 w 7539038"/>
                <a:gd name="connsiteY19" fmla="*/ 3883819 h 7760495"/>
                <a:gd name="connsiteX20" fmla="*/ 7539038 w 7539038"/>
                <a:gd name="connsiteY20" fmla="*/ 7758113 h 7760495"/>
                <a:gd name="connsiteX0" fmla="*/ 0 w 7539038"/>
                <a:gd name="connsiteY0" fmla="*/ 7760494 h 7760495"/>
                <a:gd name="connsiteX1" fmla="*/ 378619 w 7539038"/>
                <a:gd name="connsiteY1" fmla="*/ 3883819 h 7760495"/>
                <a:gd name="connsiteX2" fmla="*/ 752476 w 7539038"/>
                <a:gd name="connsiteY2" fmla="*/ 1 h 7760495"/>
                <a:gd name="connsiteX3" fmla="*/ 1131094 w 7539038"/>
                <a:gd name="connsiteY3" fmla="*/ 3874294 h 7760495"/>
                <a:gd name="connsiteX4" fmla="*/ 1507332 w 7539038"/>
                <a:gd name="connsiteY4" fmla="*/ 7760494 h 7760495"/>
                <a:gd name="connsiteX5" fmla="*/ 1883569 w 7539038"/>
                <a:gd name="connsiteY5" fmla="*/ 3874294 h 7760495"/>
                <a:gd name="connsiteX6" fmla="*/ 2259807 w 7539038"/>
                <a:gd name="connsiteY6" fmla="*/ 2381 h 7760495"/>
                <a:gd name="connsiteX7" fmla="*/ 2645569 w 7539038"/>
                <a:gd name="connsiteY7" fmla="*/ 3883819 h 7760495"/>
                <a:gd name="connsiteX8" fmla="*/ 3017044 w 7539038"/>
                <a:gd name="connsiteY8" fmla="*/ 7760494 h 7760495"/>
                <a:gd name="connsiteX9" fmla="*/ 3398044 w 7539038"/>
                <a:gd name="connsiteY9" fmla="*/ 3874294 h 7760495"/>
                <a:gd name="connsiteX10" fmla="*/ 3769519 w 7539038"/>
                <a:gd name="connsiteY10" fmla="*/ 2382 h 7760495"/>
                <a:gd name="connsiteX11" fmla="*/ 4150519 w 7539038"/>
                <a:gd name="connsiteY11" fmla="*/ 3883819 h 7760495"/>
                <a:gd name="connsiteX12" fmla="*/ 4526756 w 7539038"/>
                <a:gd name="connsiteY12" fmla="*/ 7760494 h 7760495"/>
                <a:gd name="connsiteX13" fmla="*/ 4902994 w 7539038"/>
                <a:gd name="connsiteY13" fmla="*/ 3883819 h 7760495"/>
                <a:gd name="connsiteX14" fmla="*/ 5276849 w 7539038"/>
                <a:gd name="connsiteY14" fmla="*/ 1 h 7760495"/>
                <a:gd name="connsiteX15" fmla="*/ 5655469 w 7539038"/>
                <a:gd name="connsiteY15" fmla="*/ 3883819 h 7760495"/>
                <a:gd name="connsiteX16" fmla="*/ 6029325 w 7539038"/>
                <a:gd name="connsiteY16" fmla="*/ 7760494 h 7760495"/>
                <a:gd name="connsiteX17" fmla="*/ 6417469 w 7539038"/>
                <a:gd name="connsiteY17" fmla="*/ 3883819 h 7760495"/>
                <a:gd name="connsiteX18" fmla="*/ 6786563 w 7539038"/>
                <a:gd name="connsiteY18" fmla="*/ 2381 h 7760495"/>
                <a:gd name="connsiteX19" fmla="*/ 7160419 w 7539038"/>
                <a:gd name="connsiteY19" fmla="*/ 3883819 h 7760495"/>
                <a:gd name="connsiteX20" fmla="*/ 7539038 w 7539038"/>
                <a:gd name="connsiteY20" fmla="*/ 7758113 h 7760495"/>
                <a:gd name="connsiteX0" fmla="*/ 0 w 7539038"/>
                <a:gd name="connsiteY0" fmla="*/ 7760494 h 7760495"/>
                <a:gd name="connsiteX1" fmla="*/ 378619 w 7539038"/>
                <a:gd name="connsiteY1" fmla="*/ 3883819 h 7760495"/>
                <a:gd name="connsiteX2" fmla="*/ 752476 w 7539038"/>
                <a:gd name="connsiteY2" fmla="*/ 1 h 7760495"/>
                <a:gd name="connsiteX3" fmla="*/ 1131094 w 7539038"/>
                <a:gd name="connsiteY3" fmla="*/ 3874294 h 7760495"/>
                <a:gd name="connsiteX4" fmla="*/ 1507332 w 7539038"/>
                <a:gd name="connsiteY4" fmla="*/ 7760494 h 7760495"/>
                <a:gd name="connsiteX5" fmla="*/ 1883569 w 7539038"/>
                <a:gd name="connsiteY5" fmla="*/ 3874294 h 7760495"/>
                <a:gd name="connsiteX6" fmla="*/ 2259807 w 7539038"/>
                <a:gd name="connsiteY6" fmla="*/ 2381 h 7760495"/>
                <a:gd name="connsiteX7" fmla="*/ 2645569 w 7539038"/>
                <a:gd name="connsiteY7" fmla="*/ 3883819 h 7760495"/>
                <a:gd name="connsiteX8" fmla="*/ 3017044 w 7539038"/>
                <a:gd name="connsiteY8" fmla="*/ 7760494 h 7760495"/>
                <a:gd name="connsiteX9" fmla="*/ 3398044 w 7539038"/>
                <a:gd name="connsiteY9" fmla="*/ 3874294 h 7760495"/>
                <a:gd name="connsiteX10" fmla="*/ 3769519 w 7539038"/>
                <a:gd name="connsiteY10" fmla="*/ 2382 h 7760495"/>
                <a:gd name="connsiteX11" fmla="*/ 4150519 w 7539038"/>
                <a:gd name="connsiteY11" fmla="*/ 3883819 h 7760495"/>
                <a:gd name="connsiteX12" fmla="*/ 4526756 w 7539038"/>
                <a:gd name="connsiteY12" fmla="*/ 7760494 h 7760495"/>
                <a:gd name="connsiteX13" fmla="*/ 4902994 w 7539038"/>
                <a:gd name="connsiteY13" fmla="*/ 3883819 h 7760495"/>
                <a:gd name="connsiteX14" fmla="*/ 5276849 w 7539038"/>
                <a:gd name="connsiteY14" fmla="*/ 1 h 7760495"/>
                <a:gd name="connsiteX15" fmla="*/ 5655469 w 7539038"/>
                <a:gd name="connsiteY15" fmla="*/ 3883819 h 7760495"/>
                <a:gd name="connsiteX16" fmla="*/ 6029325 w 7539038"/>
                <a:gd name="connsiteY16" fmla="*/ 7760494 h 7760495"/>
                <a:gd name="connsiteX17" fmla="*/ 6417469 w 7539038"/>
                <a:gd name="connsiteY17" fmla="*/ 3883819 h 7760495"/>
                <a:gd name="connsiteX18" fmla="*/ 6786563 w 7539038"/>
                <a:gd name="connsiteY18" fmla="*/ 2381 h 7760495"/>
                <a:gd name="connsiteX19" fmla="*/ 7160419 w 7539038"/>
                <a:gd name="connsiteY19" fmla="*/ 3883819 h 7760495"/>
                <a:gd name="connsiteX20" fmla="*/ 7539038 w 7539038"/>
                <a:gd name="connsiteY20" fmla="*/ 7758113 h 7760495"/>
                <a:gd name="connsiteX0" fmla="*/ 0 w 7539038"/>
                <a:gd name="connsiteY0" fmla="*/ 7760494 h 7760495"/>
                <a:gd name="connsiteX1" fmla="*/ 378619 w 7539038"/>
                <a:gd name="connsiteY1" fmla="*/ 3883819 h 7760495"/>
                <a:gd name="connsiteX2" fmla="*/ 752476 w 7539038"/>
                <a:gd name="connsiteY2" fmla="*/ 1 h 7760495"/>
                <a:gd name="connsiteX3" fmla="*/ 1131094 w 7539038"/>
                <a:gd name="connsiteY3" fmla="*/ 3874294 h 7760495"/>
                <a:gd name="connsiteX4" fmla="*/ 1507332 w 7539038"/>
                <a:gd name="connsiteY4" fmla="*/ 7760494 h 7760495"/>
                <a:gd name="connsiteX5" fmla="*/ 1883569 w 7539038"/>
                <a:gd name="connsiteY5" fmla="*/ 3874294 h 7760495"/>
                <a:gd name="connsiteX6" fmla="*/ 2259807 w 7539038"/>
                <a:gd name="connsiteY6" fmla="*/ 2381 h 7760495"/>
                <a:gd name="connsiteX7" fmla="*/ 2645569 w 7539038"/>
                <a:gd name="connsiteY7" fmla="*/ 3883819 h 7760495"/>
                <a:gd name="connsiteX8" fmla="*/ 3017044 w 7539038"/>
                <a:gd name="connsiteY8" fmla="*/ 7760494 h 7760495"/>
                <a:gd name="connsiteX9" fmla="*/ 3398044 w 7539038"/>
                <a:gd name="connsiteY9" fmla="*/ 3874294 h 7760495"/>
                <a:gd name="connsiteX10" fmla="*/ 3769519 w 7539038"/>
                <a:gd name="connsiteY10" fmla="*/ 2382 h 7760495"/>
                <a:gd name="connsiteX11" fmla="*/ 4150519 w 7539038"/>
                <a:gd name="connsiteY11" fmla="*/ 3883819 h 7760495"/>
                <a:gd name="connsiteX12" fmla="*/ 4526756 w 7539038"/>
                <a:gd name="connsiteY12" fmla="*/ 7760494 h 7760495"/>
                <a:gd name="connsiteX13" fmla="*/ 4902994 w 7539038"/>
                <a:gd name="connsiteY13" fmla="*/ 3883819 h 7760495"/>
                <a:gd name="connsiteX14" fmla="*/ 5276849 w 7539038"/>
                <a:gd name="connsiteY14" fmla="*/ 1 h 7760495"/>
                <a:gd name="connsiteX15" fmla="*/ 5655469 w 7539038"/>
                <a:gd name="connsiteY15" fmla="*/ 3883819 h 7760495"/>
                <a:gd name="connsiteX16" fmla="*/ 6029325 w 7539038"/>
                <a:gd name="connsiteY16" fmla="*/ 7760494 h 7760495"/>
                <a:gd name="connsiteX17" fmla="*/ 6417469 w 7539038"/>
                <a:gd name="connsiteY17" fmla="*/ 3883819 h 7760495"/>
                <a:gd name="connsiteX18" fmla="*/ 6786563 w 7539038"/>
                <a:gd name="connsiteY18" fmla="*/ 2381 h 7760495"/>
                <a:gd name="connsiteX19" fmla="*/ 7160419 w 7539038"/>
                <a:gd name="connsiteY19" fmla="*/ 3883819 h 7760495"/>
                <a:gd name="connsiteX20" fmla="*/ 7539038 w 7539038"/>
                <a:gd name="connsiteY20" fmla="*/ 7758113 h 7760495"/>
                <a:gd name="connsiteX0" fmla="*/ 0 w 7539038"/>
                <a:gd name="connsiteY0" fmla="*/ 7760494 h 7760495"/>
                <a:gd name="connsiteX1" fmla="*/ 378619 w 7539038"/>
                <a:gd name="connsiteY1" fmla="*/ 3883819 h 7760495"/>
                <a:gd name="connsiteX2" fmla="*/ 752476 w 7539038"/>
                <a:gd name="connsiteY2" fmla="*/ 1 h 7760495"/>
                <a:gd name="connsiteX3" fmla="*/ 1131094 w 7539038"/>
                <a:gd name="connsiteY3" fmla="*/ 3874294 h 7760495"/>
                <a:gd name="connsiteX4" fmla="*/ 1507332 w 7539038"/>
                <a:gd name="connsiteY4" fmla="*/ 7760494 h 7760495"/>
                <a:gd name="connsiteX5" fmla="*/ 1883569 w 7539038"/>
                <a:gd name="connsiteY5" fmla="*/ 3874294 h 7760495"/>
                <a:gd name="connsiteX6" fmla="*/ 2259807 w 7539038"/>
                <a:gd name="connsiteY6" fmla="*/ 2381 h 7760495"/>
                <a:gd name="connsiteX7" fmla="*/ 2645569 w 7539038"/>
                <a:gd name="connsiteY7" fmla="*/ 3883819 h 7760495"/>
                <a:gd name="connsiteX8" fmla="*/ 3017044 w 7539038"/>
                <a:gd name="connsiteY8" fmla="*/ 7760494 h 7760495"/>
                <a:gd name="connsiteX9" fmla="*/ 3398044 w 7539038"/>
                <a:gd name="connsiteY9" fmla="*/ 3874294 h 7760495"/>
                <a:gd name="connsiteX10" fmla="*/ 3769519 w 7539038"/>
                <a:gd name="connsiteY10" fmla="*/ 2382 h 7760495"/>
                <a:gd name="connsiteX11" fmla="*/ 4150519 w 7539038"/>
                <a:gd name="connsiteY11" fmla="*/ 3883819 h 7760495"/>
                <a:gd name="connsiteX12" fmla="*/ 4526756 w 7539038"/>
                <a:gd name="connsiteY12" fmla="*/ 7760494 h 7760495"/>
                <a:gd name="connsiteX13" fmla="*/ 4902994 w 7539038"/>
                <a:gd name="connsiteY13" fmla="*/ 3883819 h 7760495"/>
                <a:gd name="connsiteX14" fmla="*/ 5276849 w 7539038"/>
                <a:gd name="connsiteY14" fmla="*/ 1 h 7760495"/>
                <a:gd name="connsiteX15" fmla="*/ 5655469 w 7539038"/>
                <a:gd name="connsiteY15" fmla="*/ 3883819 h 7760495"/>
                <a:gd name="connsiteX16" fmla="*/ 6029325 w 7539038"/>
                <a:gd name="connsiteY16" fmla="*/ 7760494 h 7760495"/>
                <a:gd name="connsiteX17" fmla="*/ 6417469 w 7539038"/>
                <a:gd name="connsiteY17" fmla="*/ 3883819 h 7760495"/>
                <a:gd name="connsiteX18" fmla="*/ 6786563 w 7539038"/>
                <a:gd name="connsiteY18" fmla="*/ 2381 h 7760495"/>
                <a:gd name="connsiteX19" fmla="*/ 7160419 w 7539038"/>
                <a:gd name="connsiteY19" fmla="*/ 3883819 h 7760495"/>
                <a:gd name="connsiteX20" fmla="*/ 7539038 w 7539038"/>
                <a:gd name="connsiteY20" fmla="*/ 7758113 h 7760495"/>
                <a:gd name="connsiteX0" fmla="*/ 0 w 7539038"/>
                <a:gd name="connsiteY0" fmla="*/ 7760494 h 7760495"/>
                <a:gd name="connsiteX1" fmla="*/ 378619 w 7539038"/>
                <a:gd name="connsiteY1" fmla="*/ 3883819 h 7760495"/>
                <a:gd name="connsiteX2" fmla="*/ 752476 w 7539038"/>
                <a:gd name="connsiteY2" fmla="*/ 1 h 7760495"/>
                <a:gd name="connsiteX3" fmla="*/ 1131094 w 7539038"/>
                <a:gd name="connsiteY3" fmla="*/ 3874294 h 7760495"/>
                <a:gd name="connsiteX4" fmla="*/ 1507332 w 7539038"/>
                <a:gd name="connsiteY4" fmla="*/ 7760494 h 7760495"/>
                <a:gd name="connsiteX5" fmla="*/ 1883569 w 7539038"/>
                <a:gd name="connsiteY5" fmla="*/ 3874294 h 7760495"/>
                <a:gd name="connsiteX6" fmla="*/ 2259807 w 7539038"/>
                <a:gd name="connsiteY6" fmla="*/ 2381 h 7760495"/>
                <a:gd name="connsiteX7" fmla="*/ 2645569 w 7539038"/>
                <a:gd name="connsiteY7" fmla="*/ 3883819 h 7760495"/>
                <a:gd name="connsiteX8" fmla="*/ 3017044 w 7539038"/>
                <a:gd name="connsiteY8" fmla="*/ 7760494 h 7760495"/>
                <a:gd name="connsiteX9" fmla="*/ 3398044 w 7539038"/>
                <a:gd name="connsiteY9" fmla="*/ 3874294 h 7760495"/>
                <a:gd name="connsiteX10" fmla="*/ 3769519 w 7539038"/>
                <a:gd name="connsiteY10" fmla="*/ 2382 h 7760495"/>
                <a:gd name="connsiteX11" fmla="*/ 4150519 w 7539038"/>
                <a:gd name="connsiteY11" fmla="*/ 3883819 h 7760495"/>
                <a:gd name="connsiteX12" fmla="*/ 4526756 w 7539038"/>
                <a:gd name="connsiteY12" fmla="*/ 7760494 h 7760495"/>
                <a:gd name="connsiteX13" fmla="*/ 4902994 w 7539038"/>
                <a:gd name="connsiteY13" fmla="*/ 3883819 h 7760495"/>
                <a:gd name="connsiteX14" fmla="*/ 5276849 w 7539038"/>
                <a:gd name="connsiteY14" fmla="*/ 1 h 7760495"/>
                <a:gd name="connsiteX15" fmla="*/ 5655469 w 7539038"/>
                <a:gd name="connsiteY15" fmla="*/ 3883819 h 7760495"/>
                <a:gd name="connsiteX16" fmla="*/ 6029325 w 7539038"/>
                <a:gd name="connsiteY16" fmla="*/ 7760494 h 7760495"/>
                <a:gd name="connsiteX17" fmla="*/ 6417469 w 7539038"/>
                <a:gd name="connsiteY17" fmla="*/ 3883819 h 7760495"/>
                <a:gd name="connsiteX18" fmla="*/ 6786563 w 7539038"/>
                <a:gd name="connsiteY18" fmla="*/ 2381 h 7760495"/>
                <a:gd name="connsiteX19" fmla="*/ 7160419 w 7539038"/>
                <a:gd name="connsiteY19" fmla="*/ 3883819 h 7760495"/>
                <a:gd name="connsiteX20" fmla="*/ 7539038 w 7539038"/>
                <a:gd name="connsiteY20" fmla="*/ 7758113 h 7760495"/>
                <a:gd name="connsiteX0" fmla="*/ 0 w 7539038"/>
                <a:gd name="connsiteY0" fmla="*/ 7760494 h 7760495"/>
                <a:gd name="connsiteX1" fmla="*/ 378619 w 7539038"/>
                <a:gd name="connsiteY1" fmla="*/ 3883819 h 7760495"/>
                <a:gd name="connsiteX2" fmla="*/ 752476 w 7539038"/>
                <a:gd name="connsiteY2" fmla="*/ 1 h 7760495"/>
                <a:gd name="connsiteX3" fmla="*/ 1131094 w 7539038"/>
                <a:gd name="connsiteY3" fmla="*/ 3874294 h 7760495"/>
                <a:gd name="connsiteX4" fmla="*/ 1507332 w 7539038"/>
                <a:gd name="connsiteY4" fmla="*/ 7760494 h 7760495"/>
                <a:gd name="connsiteX5" fmla="*/ 1883569 w 7539038"/>
                <a:gd name="connsiteY5" fmla="*/ 3874294 h 7760495"/>
                <a:gd name="connsiteX6" fmla="*/ 2259807 w 7539038"/>
                <a:gd name="connsiteY6" fmla="*/ 2381 h 7760495"/>
                <a:gd name="connsiteX7" fmla="*/ 2645569 w 7539038"/>
                <a:gd name="connsiteY7" fmla="*/ 3883819 h 7760495"/>
                <a:gd name="connsiteX8" fmla="*/ 3017044 w 7539038"/>
                <a:gd name="connsiteY8" fmla="*/ 7760494 h 7760495"/>
                <a:gd name="connsiteX9" fmla="*/ 3398044 w 7539038"/>
                <a:gd name="connsiteY9" fmla="*/ 3874294 h 7760495"/>
                <a:gd name="connsiteX10" fmla="*/ 3769519 w 7539038"/>
                <a:gd name="connsiteY10" fmla="*/ 2382 h 7760495"/>
                <a:gd name="connsiteX11" fmla="*/ 4150519 w 7539038"/>
                <a:gd name="connsiteY11" fmla="*/ 3883819 h 7760495"/>
                <a:gd name="connsiteX12" fmla="*/ 4526756 w 7539038"/>
                <a:gd name="connsiteY12" fmla="*/ 7760494 h 7760495"/>
                <a:gd name="connsiteX13" fmla="*/ 4902994 w 7539038"/>
                <a:gd name="connsiteY13" fmla="*/ 3883819 h 7760495"/>
                <a:gd name="connsiteX14" fmla="*/ 5276849 w 7539038"/>
                <a:gd name="connsiteY14" fmla="*/ 1 h 7760495"/>
                <a:gd name="connsiteX15" fmla="*/ 5655469 w 7539038"/>
                <a:gd name="connsiteY15" fmla="*/ 3883819 h 7760495"/>
                <a:gd name="connsiteX16" fmla="*/ 6029325 w 7539038"/>
                <a:gd name="connsiteY16" fmla="*/ 7760494 h 7760495"/>
                <a:gd name="connsiteX17" fmla="*/ 6417469 w 7539038"/>
                <a:gd name="connsiteY17" fmla="*/ 3883819 h 7760495"/>
                <a:gd name="connsiteX18" fmla="*/ 6786563 w 7539038"/>
                <a:gd name="connsiteY18" fmla="*/ 2381 h 7760495"/>
                <a:gd name="connsiteX19" fmla="*/ 7160419 w 7539038"/>
                <a:gd name="connsiteY19" fmla="*/ 3883819 h 7760495"/>
                <a:gd name="connsiteX20" fmla="*/ 7539038 w 7539038"/>
                <a:gd name="connsiteY20" fmla="*/ 7758113 h 7760495"/>
                <a:gd name="connsiteX0" fmla="*/ 0 w 7539038"/>
                <a:gd name="connsiteY0" fmla="*/ 7760494 h 7760495"/>
                <a:gd name="connsiteX1" fmla="*/ 378619 w 7539038"/>
                <a:gd name="connsiteY1" fmla="*/ 3883819 h 7760495"/>
                <a:gd name="connsiteX2" fmla="*/ 752476 w 7539038"/>
                <a:gd name="connsiteY2" fmla="*/ 1 h 7760495"/>
                <a:gd name="connsiteX3" fmla="*/ 1131094 w 7539038"/>
                <a:gd name="connsiteY3" fmla="*/ 3874294 h 7760495"/>
                <a:gd name="connsiteX4" fmla="*/ 1507332 w 7539038"/>
                <a:gd name="connsiteY4" fmla="*/ 7760494 h 7760495"/>
                <a:gd name="connsiteX5" fmla="*/ 1883569 w 7539038"/>
                <a:gd name="connsiteY5" fmla="*/ 3874294 h 7760495"/>
                <a:gd name="connsiteX6" fmla="*/ 2259807 w 7539038"/>
                <a:gd name="connsiteY6" fmla="*/ 2381 h 7760495"/>
                <a:gd name="connsiteX7" fmla="*/ 2645569 w 7539038"/>
                <a:gd name="connsiteY7" fmla="*/ 3883819 h 7760495"/>
                <a:gd name="connsiteX8" fmla="*/ 3017044 w 7539038"/>
                <a:gd name="connsiteY8" fmla="*/ 7760494 h 7760495"/>
                <a:gd name="connsiteX9" fmla="*/ 3398044 w 7539038"/>
                <a:gd name="connsiteY9" fmla="*/ 3874294 h 7760495"/>
                <a:gd name="connsiteX10" fmla="*/ 3769519 w 7539038"/>
                <a:gd name="connsiteY10" fmla="*/ 2382 h 7760495"/>
                <a:gd name="connsiteX11" fmla="*/ 4150519 w 7539038"/>
                <a:gd name="connsiteY11" fmla="*/ 3883819 h 7760495"/>
                <a:gd name="connsiteX12" fmla="*/ 4526756 w 7539038"/>
                <a:gd name="connsiteY12" fmla="*/ 7760494 h 7760495"/>
                <a:gd name="connsiteX13" fmla="*/ 4902994 w 7539038"/>
                <a:gd name="connsiteY13" fmla="*/ 3883819 h 7760495"/>
                <a:gd name="connsiteX14" fmla="*/ 5276849 w 7539038"/>
                <a:gd name="connsiteY14" fmla="*/ 1 h 7760495"/>
                <a:gd name="connsiteX15" fmla="*/ 5655469 w 7539038"/>
                <a:gd name="connsiteY15" fmla="*/ 3883819 h 7760495"/>
                <a:gd name="connsiteX16" fmla="*/ 6029325 w 7539038"/>
                <a:gd name="connsiteY16" fmla="*/ 7760494 h 7760495"/>
                <a:gd name="connsiteX17" fmla="*/ 6417469 w 7539038"/>
                <a:gd name="connsiteY17" fmla="*/ 3883819 h 7760495"/>
                <a:gd name="connsiteX18" fmla="*/ 6786563 w 7539038"/>
                <a:gd name="connsiteY18" fmla="*/ 2381 h 7760495"/>
                <a:gd name="connsiteX19" fmla="*/ 7160419 w 7539038"/>
                <a:gd name="connsiteY19" fmla="*/ 3883819 h 7760495"/>
                <a:gd name="connsiteX20" fmla="*/ 7539038 w 7539038"/>
                <a:gd name="connsiteY20" fmla="*/ 7758113 h 7760495"/>
                <a:gd name="connsiteX0" fmla="*/ 0 w 7539038"/>
                <a:gd name="connsiteY0" fmla="*/ 7760494 h 7760495"/>
                <a:gd name="connsiteX1" fmla="*/ 378619 w 7539038"/>
                <a:gd name="connsiteY1" fmla="*/ 3883819 h 7760495"/>
                <a:gd name="connsiteX2" fmla="*/ 752476 w 7539038"/>
                <a:gd name="connsiteY2" fmla="*/ 1 h 7760495"/>
                <a:gd name="connsiteX3" fmla="*/ 1131094 w 7539038"/>
                <a:gd name="connsiteY3" fmla="*/ 3874294 h 7760495"/>
                <a:gd name="connsiteX4" fmla="*/ 1507332 w 7539038"/>
                <a:gd name="connsiteY4" fmla="*/ 7760494 h 7760495"/>
                <a:gd name="connsiteX5" fmla="*/ 1883569 w 7539038"/>
                <a:gd name="connsiteY5" fmla="*/ 3874294 h 7760495"/>
                <a:gd name="connsiteX6" fmla="*/ 2259807 w 7539038"/>
                <a:gd name="connsiteY6" fmla="*/ 2381 h 7760495"/>
                <a:gd name="connsiteX7" fmla="*/ 2645569 w 7539038"/>
                <a:gd name="connsiteY7" fmla="*/ 3883819 h 7760495"/>
                <a:gd name="connsiteX8" fmla="*/ 3017044 w 7539038"/>
                <a:gd name="connsiteY8" fmla="*/ 7760494 h 7760495"/>
                <a:gd name="connsiteX9" fmla="*/ 3398044 w 7539038"/>
                <a:gd name="connsiteY9" fmla="*/ 3874294 h 7760495"/>
                <a:gd name="connsiteX10" fmla="*/ 3769519 w 7539038"/>
                <a:gd name="connsiteY10" fmla="*/ 2382 h 7760495"/>
                <a:gd name="connsiteX11" fmla="*/ 4150519 w 7539038"/>
                <a:gd name="connsiteY11" fmla="*/ 3883819 h 7760495"/>
                <a:gd name="connsiteX12" fmla="*/ 4526756 w 7539038"/>
                <a:gd name="connsiteY12" fmla="*/ 7760494 h 7760495"/>
                <a:gd name="connsiteX13" fmla="*/ 4902994 w 7539038"/>
                <a:gd name="connsiteY13" fmla="*/ 3883819 h 7760495"/>
                <a:gd name="connsiteX14" fmla="*/ 5276849 w 7539038"/>
                <a:gd name="connsiteY14" fmla="*/ 1 h 7760495"/>
                <a:gd name="connsiteX15" fmla="*/ 5655469 w 7539038"/>
                <a:gd name="connsiteY15" fmla="*/ 3883819 h 7760495"/>
                <a:gd name="connsiteX16" fmla="*/ 6029325 w 7539038"/>
                <a:gd name="connsiteY16" fmla="*/ 7760494 h 7760495"/>
                <a:gd name="connsiteX17" fmla="*/ 6417469 w 7539038"/>
                <a:gd name="connsiteY17" fmla="*/ 3883819 h 7760495"/>
                <a:gd name="connsiteX18" fmla="*/ 6786563 w 7539038"/>
                <a:gd name="connsiteY18" fmla="*/ 2381 h 7760495"/>
                <a:gd name="connsiteX19" fmla="*/ 7160419 w 7539038"/>
                <a:gd name="connsiteY19" fmla="*/ 3883819 h 7760495"/>
                <a:gd name="connsiteX20" fmla="*/ 7539038 w 7539038"/>
                <a:gd name="connsiteY20" fmla="*/ 7758113 h 77604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7539038" h="7760495">
                  <a:moveTo>
                    <a:pt x="0" y="7760494"/>
                  </a:moveTo>
                  <a:cubicBezTo>
                    <a:pt x="190500" y="7758906"/>
                    <a:pt x="377031" y="3874231"/>
                    <a:pt x="378619" y="3883819"/>
                  </a:cubicBezTo>
                  <a:cubicBezTo>
                    <a:pt x="380207" y="3893407"/>
                    <a:pt x="562770" y="-793"/>
                    <a:pt x="752476" y="1"/>
                  </a:cubicBezTo>
                  <a:cubicBezTo>
                    <a:pt x="942182" y="795"/>
                    <a:pt x="1119468" y="3745568"/>
                    <a:pt x="1131094" y="3874294"/>
                  </a:cubicBezTo>
                  <a:cubicBezTo>
                    <a:pt x="1136420" y="3933265"/>
                    <a:pt x="1317626" y="7758112"/>
                    <a:pt x="1507332" y="7760494"/>
                  </a:cubicBezTo>
                  <a:cubicBezTo>
                    <a:pt x="1697038" y="7762876"/>
                    <a:pt x="1875632" y="3967176"/>
                    <a:pt x="1883569" y="3874294"/>
                  </a:cubicBezTo>
                  <a:cubicBezTo>
                    <a:pt x="1891506" y="3781412"/>
                    <a:pt x="2068513" y="3175"/>
                    <a:pt x="2259807" y="2381"/>
                  </a:cubicBezTo>
                  <a:cubicBezTo>
                    <a:pt x="2451101" y="1587"/>
                    <a:pt x="2640013" y="3825221"/>
                    <a:pt x="2645569" y="3883819"/>
                  </a:cubicBezTo>
                  <a:cubicBezTo>
                    <a:pt x="2651125" y="3942417"/>
                    <a:pt x="2827338" y="7762081"/>
                    <a:pt x="3017044" y="7760494"/>
                  </a:cubicBezTo>
                  <a:cubicBezTo>
                    <a:pt x="3206750" y="7758907"/>
                    <a:pt x="3390107" y="3967176"/>
                    <a:pt x="3398044" y="3874294"/>
                  </a:cubicBezTo>
                  <a:cubicBezTo>
                    <a:pt x="3405981" y="3781412"/>
                    <a:pt x="3575050" y="795"/>
                    <a:pt x="3769519" y="2382"/>
                  </a:cubicBezTo>
                  <a:cubicBezTo>
                    <a:pt x="3963988" y="3969"/>
                    <a:pt x="4141788" y="3722352"/>
                    <a:pt x="4150519" y="3883819"/>
                  </a:cubicBezTo>
                  <a:cubicBezTo>
                    <a:pt x="4159250" y="4045286"/>
                    <a:pt x="4337844" y="7760494"/>
                    <a:pt x="4526756" y="7760494"/>
                  </a:cubicBezTo>
                  <a:cubicBezTo>
                    <a:pt x="4715668" y="7760494"/>
                    <a:pt x="4893360" y="4083161"/>
                    <a:pt x="4902994" y="3883819"/>
                  </a:cubicBezTo>
                  <a:cubicBezTo>
                    <a:pt x="4910825" y="3721794"/>
                    <a:pt x="5087143" y="1"/>
                    <a:pt x="5276849" y="1"/>
                  </a:cubicBezTo>
                  <a:cubicBezTo>
                    <a:pt x="5466555" y="1"/>
                    <a:pt x="5647531" y="3790543"/>
                    <a:pt x="5655469" y="3883819"/>
                  </a:cubicBezTo>
                  <a:cubicBezTo>
                    <a:pt x="5663407" y="3977095"/>
                    <a:pt x="5842794" y="7760494"/>
                    <a:pt x="6029325" y="7760494"/>
                  </a:cubicBezTo>
                  <a:cubicBezTo>
                    <a:pt x="6215856" y="7760494"/>
                    <a:pt x="6411913" y="3976700"/>
                    <a:pt x="6417469" y="3883819"/>
                  </a:cubicBezTo>
                  <a:cubicBezTo>
                    <a:pt x="6423025" y="3790938"/>
                    <a:pt x="6593682" y="0"/>
                    <a:pt x="6786563" y="2381"/>
                  </a:cubicBezTo>
                  <a:cubicBezTo>
                    <a:pt x="6979444" y="4762"/>
                    <a:pt x="7152482" y="3757041"/>
                    <a:pt x="7160419" y="3883819"/>
                  </a:cubicBezTo>
                  <a:cubicBezTo>
                    <a:pt x="7168356" y="4010597"/>
                    <a:pt x="7336632" y="7761288"/>
                    <a:pt x="7539038" y="7758113"/>
                  </a:cubicBezTo>
                </a:path>
              </a:pathLst>
            </a:cu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50" name="Table 49">
            <a:extLst>
              <a:ext uri="{FF2B5EF4-FFF2-40B4-BE49-F238E27FC236}">
                <a16:creationId xmlns:a16="http://schemas.microsoft.com/office/drawing/2014/main" id="{BA348D41-6B1D-42DF-9BE3-C3F4536340E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293850"/>
              </p:ext>
            </p:extLst>
          </p:nvPr>
        </p:nvGraphicFramePr>
        <p:xfrm>
          <a:off x="314325" y="3473447"/>
          <a:ext cx="9429750" cy="97155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14325">
                  <a:extLst>
                    <a:ext uri="{9D8B030D-6E8A-4147-A177-3AD203B41FA5}">
                      <a16:colId xmlns:a16="http://schemas.microsoft.com/office/drawing/2014/main" val="3502653018"/>
                    </a:ext>
                  </a:extLst>
                </a:gridCol>
                <a:gridCol w="314325">
                  <a:extLst>
                    <a:ext uri="{9D8B030D-6E8A-4147-A177-3AD203B41FA5}">
                      <a16:colId xmlns:a16="http://schemas.microsoft.com/office/drawing/2014/main" val="90100051"/>
                    </a:ext>
                  </a:extLst>
                </a:gridCol>
                <a:gridCol w="314325">
                  <a:extLst>
                    <a:ext uri="{9D8B030D-6E8A-4147-A177-3AD203B41FA5}">
                      <a16:colId xmlns:a16="http://schemas.microsoft.com/office/drawing/2014/main" val="1438414595"/>
                    </a:ext>
                  </a:extLst>
                </a:gridCol>
                <a:gridCol w="314325">
                  <a:extLst>
                    <a:ext uri="{9D8B030D-6E8A-4147-A177-3AD203B41FA5}">
                      <a16:colId xmlns:a16="http://schemas.microsoft.com/office/drawing/2014/main" val="870183745"/>
                    </a:ext>
                  </a:extLst>
                </a:gridCol>
                <a:gridCol w="314325">
                  <a:extLst>
                    <a:ext uri="{9D8B030D-6E8A-4147-A177-3AD203B41FA5}">
                      <a16:colId xmlns:a16="http://schemas.microsoft.com/office/drawing/2014/main" val="198679747"/>
                    </a:ext>
                  </a:extLst>
                </a:gridCol>
                <a:gridCol w="314325">
                  <a:extLst>
                    <a:ext uri="{9D8B030D-6E8A-4147-A177-3AD203B41FA5}">
                      <a16:colId xmlns:a16="http://schemas.microsoft.com/office/drawing/2014/main" val="3938122052"/>
                    </a:ext>
                  </a:extLst>
                </a:gridCol>
                <a:gridCol w="314325">
                  <a:extLst>
                    <a:ext uri="{9D8B030D-6E8A-4147-A177-3AD203B41FA5}">
                      <a16:colId xmlns:a16="http://schemas.microsoft.com/office/drawing/2014/main" val="2188539323"/>
                    </a:ext>
                  </a:extLst>
                </a:gridCol>
                <a:gridCol w="314325">
                  <a:extLst>
                    <a:ext uri="{9D8B030D-6E8A-4147-A177-3AD203B41FA5}">
                      <a16:colId xmlns:a16="http://schemas.microsoft.com/office/drawing/2014/main" val="845838213"/>
                    </a:ext>
                  </a:extLst>
                </a:gridCol>
                <a:gridCol w="314325">
                  <a:extLst>
                    <a:ext uri="{9D8B030D-6E8A-4147-A177-3AD203B41FA5}">
                      <a16:colId xmlns:a16="http://schemas.microsoft.com/office/drawing/2014/main" val="1745021468"/>
                    </a:ext>
                  </a:extLst>
                </a:gridCol>
                <a:gridCol w="314325">
                  <a:extLst>
                    <a:ext uri="{9D8B030D-6E8A-4147-A177-3AD203B41FA5}">
                      <a16:colId xmlns:a16="http://schemas.microsoft.com/office/drawing/2014/main" val="476712896"/>
                    </a:ext>
                  </a:extLst>
                </a:gridCol>
                <a:gridCol w="314325">
                  <a:extLst>
                    <a:ext uri="{9D8B030D-6E8A-4147-A177-3AD203B41FA5}">
                      <a16:colId xmlns:a16="http://schemas.microsoft.com/office/drawing/2014/main" val="2904834172"/>
                    </a:ext>
                  </a:extLst>
                </a:gridCol>
                <a:gridCol w="314325">
                  <a:extLst>
                    <a:ext uri="{9D8B030D-6E8A-4147-A177-3AD203B41FA5}">
                      <a16:colId xmlns:a16="http://schemas.microsoft.com/office/drawing/2014/main" val="2482996956"/>
                    </a:ext>
                  </a:extLst>
                </a:gridCol>
                <a:gridCol w="314325">
                  <a:extLst>
                    <a:ext uri="{9D8B030D-6E8A-4147-A177-3AD203B41FA5}">
                      <a16:colId xmlns:a16="http://schemas.microsoft.com/office/drawing/2014/main" val="1717898706"/>
                    </a:ext>
                  </a:extLst>
                </a:gridCol>
                <a:gridCol w="314325">
                  <a:extLst>
                    <a:ext uri="{9D8B030D-6E8A-4147-A177-3AD203B41FA5}">
                      <a16:colId xmlns:a16="http://schemas.microsoft.com/office/drawing/2014/main" val="310168753"/>
                    </a:ext>
                  </a:extLst>
                </a:gridCol>
                <a:gridCol w="314325">
                  <a:extLst>
                    <a:ext uri="{9D8B030D-6E8A-4147-A177-3AD203B41FA5}">
                      <a16:colId xmlns:a16="http://schemas.microsoft.com/office/drawing/2014/main" val="1057784842"/>
                    </a:ext>
                  </a:extLst>
                </a:gridCol>
                <a:gridCol w="314325">
                  <a:extLst>
                    <a:ext uri="{9D8B030D-6E8A-4147-A177-3AD203B41FA5}">
                      <a16:colId xmlns:a16="http://schemas.microsoft.com/office/drawing/2014/main" val="3343386907"/>
                    </a:ext>
                  </a:extLst>
                </a:gridCol>
                <a:gridCol w="314325">
                  <a:extLst>
                    <a:ext uri="{9D8B030D-6E8A-4147-A177-3AD203B41FA5}">
                      <a16:colId xmlns:a16="http://schemas.microsoft.com/office/drawing/2014/main" val="837717227"/>
                    </a:ext>
                  </a:extLst>
                </a:gridCol>
                <a:gridCol w="314325">
                  <a:extLst>
                    <a:ext uri="{9D8B030D-6E8A-4147-A177-3AD203B41FA5}">
                      <a16:colId xmlns:a16="http://schemas.microsoft.com/office/drawing/2014/main" val="2637464530"/>
                    </a:ext>
                  </a:extLst>
                </a:gridCol>
                <a:gridCol w="314325">
                  <a:extLst>
                    <a:ext uri="{9D8B030D-6E8A-4147-A177-3AD203B41FA5}">
                      <a16:colId xmlns:a16="http://schemas.microsoft.com/office/drawing/2014/main" val="371532178"/>
                    </a:ext>
                  </a:extLst>
                </a:gridCol>
                <a:gridCol w="314325">
                  <a:extLst>
                    <a:ext uri="{9D8B030D-6E8A-4147-A177-3AD203B41FA5}">
                      <a16:colId xmlns:a16="http://schemas.microsoft.com/office/drawing/2014/main" val="2691074815"/>
                    </a:ext>
                  </a:extLst>
                </a:gridCol>
                <a:gridCol w="314325">
                  <a:extLst>
                    <a:ext uri="{9D8B030D-6E8A-4147-A177-3AD203B41FA5}">
                      <a16:colId xmlns:a16="http://schemas.microsoft.com/office/drawing/2014/main" val="649643574"/>
                    </a:ext>
                  </a:extLst>
                </a:gridCol>
                <a:gridCol w="314325">
                  <a:extLst>
                    <a:ext uri="{9D8B030D-6E8A-4147-A177-3AD203B41FA5}">
                      <a16:colId xmlns:a16="http://schemas.microsoft.com/office/drawing/2014/main" val="109219811"/>
                    </a:ext>
                  </a:extLst>
                </a:gridCol>
                <a:gridCol w="314325">
                  <a:extLst>
                    <a:ext uri="{9D8B030D-6E8A-4147-A177-3AD203B41FA5}">
                      <a16:colId xmlns:a16="http://schemas.microsoft.com/office/drawing/2014/main" val="1914501976"/>
                    </a:ext>
                  </a:extLst>
                </a:gridCol>
                <a:gridCol w="314325">
                  <a:extLst>
                    <a:ext uri="{9D8B030D-6E8A-4147-A177-3AD203B41FA5}">
                      <a16:colId xmlns:a16="http://schemas.microsoft.com/office/drawing/2014/main" val="565268641"/>
                    </a:ext>
                  </a:extLst>
                </a:gridCol>
                <a:gridCol w="314325">
                  <a:extLst>
                    <a:ext uri="{9D8B030D-6E8A-4147-A177-3AD203B41FA5}">
                      <a16:colId xmlns:a16="http://schemas.microsoft.com/office/drawing/2014/main" val="1650865603"/>
                    </a:ext>
                  </a:extLst>
                </a:gridCol>
                <a:gridCol w="314325">
                  <a:extLst>
                    <a:ext uri="{9D8B030D-6E8A-4147-A177-3AD203B41FA5}">
                      <a16:colId xmlns:a16="http://schemas.microsoft.com/office/drawing/2014/main" val="1831002704"/>
                    </a:ext>
                  </a:extLst>
                </a:gridCol>
                <a:gridCol w="314325">
                  <a:extLst>
                    <a:ext uri="{9D8B030D-6E8A-4147-A177-3AD203B41FA5}">
                      <a16:colId xmlns:a16="http://schemas.microsoft.com/office/drawing/2014/main" val="2652569260"/>
                    </a:ext>
                  </a:extLst>
                </a:gridCol>
                <a:gridCol w="314325">
                  <a:extLst>
                    <a:ext uri="{9D8B030D-6E8A-4147-A177-3AD203B41FA5}">
                      <a16:colId xmlns:a16="http://schemas.microsoft.com/office/drawing/2014/main" val="1235025842"/>
                    </a:ext>
                  </a:extLst>
                </a:gridCol>
                <a:gridCol w="314325">
                  <a:extLst>
                    <a:ext uri="{9D8B030D-6E8A-4147-A177-3AD203B41FA5}">
                      <a16:colId xmlns:a16="http://schemas.microsoft.com/office/drawing/2014/main" val="3046517509"/>
                    </a:ext>
                  </a:extLst>
                </a:gridCol>
                <a:gridCol w="314325">
                  <a:extLst>
                    <a:ext uri="{9D8B030D-6E8A-4147-A177-3AD203B41FA5}">
                      <a16:colId xmlns:a16="http://schemas.microsoft.com/office/drawing/2014/main" val="2778240287"/>
                    </a:ext>
                  </a:extLst>
                </a:gridCol>
              </a:tblGrid>
              <a:tr h="485776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874996362"/>
                  </a:ext>
                </a:extLst>
              </a:tr>
              <a:tr h="485776"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577058218"/>
                  </a:ext>
                </a:extLst>
              </a:tr>
            </a:tbl>
          </a:graphicData>
        </a:graphic>
      </p:graphicFrame>
      <p:grpSp>
        <p:nvGrpSpPr>
          <p:cNvPr id="51" name="Group 50">
            <a:extLst>
              <a:ext uri="{FF2B5EF4-FFF2-40B4-BE49-F238E27FC236}">
                <a16:creationId xmlns:a16="http://schemas.microsoft.com/office/drawing/2014/main" id="{C089C40E-5BB6-487F-95A1-DC37A891DCDB}"/>
              </a:ext>
            </a:extLst>
          </p:cNvPr>
          <p:cNvGrpSpPr/>
          <p:nvPr/>
        </p:nvGrpSpPr>
        <p:grpSpPr>
          <a:xfrm>
            <a:off x="314325" y="3616322"/>
            <a:ext cx="9429750" cy="685800"/>
            <a:chOff x="116323" y="3102520"/>
            <a:chExt cx="3730767" cy="718573"/>
          </a:xfrm>
        </p:grpSpPr>
        <p:grpSp>
          <p:nvGrpSpPr>
            <p:cNvPr id="52" name="Group 51">
              <a:extLst>
                <a:ext uri="{FF2B5EF4-FFF2-40B4-BE49-F238E27FC236}">
                  <a16:creationId xmlns:a16="http://schemas.microsoft.com/office/drawing/2014/main" id="{B795E8F2-AA7B-4571-97E4-85879D6F37FC}"/>
                </a:ext>
              </a:extLst>
            </p:cNvPr>
            <p:cNvGrpSpPr/>
            <p:nvPr/>
          </p:nvGrpSpPr>
          <p:grpSpPr>
            <a:xfrm>
              <a:off x="116323" y="3102520"/>
              <a:ext cx="2487177" cy="718573"/>
              <a:chOff x="116323" y="3102520"/>
              <a:chExt cx="7539754" cy="718573"/>
            </a:xfrm>
          </p:grpSpPr>
          <p:sp>
            <p:nvSpPr>
              <p:cNvPr id="54" name="Freeform: Shape 53">
                <a:extLst>
                  <a:ext uri="{FF2B5EF4-FFF2-40B4-BE49-F238E27FC236}">
                    <a16:creationId xmlns:a16="http://schemas.microsoft.com/office/drawing/2014/main" id="{54D52495-CA01-43DE-8CA6-5DE2FE7AEC76}"/>
                  </a:ext>
                </a:extLst>
              </p:cNvPr>
              <p:cNvSpPr/>
              <p:nvPr/>
            </p:nvSpPr>
            <p:spPr>
              <a:xfrm>
                <a:off x="116323" y="3102520"/>
                <a:ext cx="3769877" cy="718573"/>
              </a:xfrm>
              <a:custGeom>
                <a:avLst/>
                <a:gdLst>
                  <a:gd name="connsiteX0" fmla="*/ 0 w 7562850"/>
                  <a:gd name="connsiteY0" fmla="*/ 7762875 h 7762875"/>
                  <a:gd name="connsiteX1" fmla="*/ 390525 w 7562850"/>
                  <a:gd name="connsiteY1" fmla="*/ 3886200 h 7762875"/>
                  <a:gd name="connsiteX2" fmla="*/ 762000 w 7562850"/>
                  <a:gd name="connsiteY2" fmla="*/ 0 h 7762875"/>
                  <a:gd name="connsiteX3" fmla="*/ 1143000 w 7562850"/>
                  <a:gd name="connsiteY3" fmla="*/ 3876675 h 7762875"/>
                  <a:gd name="connsiteX4" fmla="*/ 1524000 w 7562850"/>
                  <a:gd name="connsiteY4" fmla="*/ 7753350 h 7762875"/>
                  <a:gd name="connsiteX5" fmla="*/ 1895475 w 7562850"/>
                  <a:gd name="connsiteY5" fmla="*/ 3876675 h 7762875"/>
                  <a:gd name="connsiteX6" fmla="*/ 2276475 w 7562850"/>
                  <a:gd name="connsiteY6" fmla="*/ 0 h 7762875"/>
                  <a:gd name="connsiteX7" fmla="*/ 2657475 w 7562850"/>
                  <a:gd name="connsiteY7" fmla="*/ 3886200 h 7762875"/>
                  <a:gd name="connsiteX8" fmla="*/ 3028950 w 7562850"/>
                  <a:gd name="connsiteY8" fmla="*/ 7762875 h 7762875"/>
                  <a:gd name="connsiteX9" fmla="*/ 3409950 w 7562850"/>
                  <a:gd name="connsiteY9" fmla="*/ 3876675 h 7762875"/>
                  <a:gd name="connsiteX10" fmla="*/ 3781425 w 7562850"/>
                  <a:gd name="connsiteY10" fmla="*/ 9525 h 7762875"/>
                  <a:gd name="connsiteX11" fmla="*/ 4162425 w 7562850"/>
                  <a:gd name="connsiteY11" fmla="*/ 3886200 h 7762875"/>
                  <a:gd name="connsiteX12" fmla="*/ 4533900 w 7562850"/>
                  <a:gd name="connsiteY12" fmla="*/ 7762875 h 7762875"/>
                  <a:gd name="connsiteX13" fmla="*/ 4914900 w 7562850"/>
                  <a:gd name="connsiteY13" fmla="*/ 3886200 h 7762875"/>
                  <a:gd name="connsiteX14" fmla="*/ 5295900 w 7562850"/>
                  <a:gd name="connsiteY14" fmla="*/ 9525 h 7762875"/>
                  <a:gd name="connsiteX15" fmla="*/ 5667375 w 7562850"/>
                  <a:gd name="connsiteY15" fmla="*/ 3886200 h 7762875"/>
                  <a:gd name="connsiteX16" fmla="*/ 6048375 w 7562850"/>
                  <a:gd name="connsiteY16" fmla="*/ 7762875 h 7762875"/>
                  <a:gd name="connsiteX17" fmla="*/ 6429375 w 7562850"/>
                  <a:gd name="connsiteY17" fmla="*/ 3886200 h 7762875"/>
                  <a:gd name="connsiteX18" fmla="*/ 6810375 w 7562850"/>
                  <a:gd name="connsiteY18" fmla="*/ 0 h 7762875"/>
                  <a:gd name="connsiteX19" fmla="*/ 7172325 w 7562850"/>
                  <a:gd name="connsiteY19" fmla="*/ 3886200 h 7762875"/>
                  <a:gd name="connsiteX20" fmla="*/ 7562850 w 7562850"/>
                  <a:gd name="connsiteY20" fmla="*/ 7762875 h 7762875"/>
                  <a:gd name="connsiteX0" fmla="*/ 0 w 7562850"/>
                  <a:gd name="connsiteY0" fmla="*/ 7762875 h 7762875"/>
                  <a:gd name="connsiteX1" fmla="*/ 390525 w 7562850"/>
                  <a:gd name="connsiteY1" fmla="*/ 3886200 h 7762875"/>
                  <a:gd name="connsiteX2" fmla="*/ 762000 w 7562850"/>
                  <a:gd name="connsiteY2" fmla="*/ 0 h 7762875"/>
                  <a:gd name="connsiteX3" fmla="*/ 1143000 w 7562850"/>
                  <a:gd name="connsiteY3" fmla="*/ 3876675 h 7762875"/>
                  <a:gd name="connsiteX4" fmla="*/ 1519238 w 7562850"/>
                  <a:gd name="connsiteY4" fmla="*/ 7762875 h 7762875"/>
                  <a:gd name="connsiteX5" fmla="*/ 1895475 w 7562850"/>
                  <a:gd name="connsiteY5" fmla="*/ 3876675 h 7762875"/>
                  <a:gd name="connsiteX6" fmla="*/ 2276475 w 7562850"/>
                  <a:gd name="connsiteY6" fmla="*/ 0 h 7762875"/>
                  <a:gd name="connsiteX7" fmla="*/ 2657475 w 7562850"/>
                  <a:gd name="connsiteY7" fmla="*/ 3886200 h 7762875"/>
                  <a:gd name="connsiteX8" fmla="*/ 3028950 w 7562850"/>
                  <a:gd name="connsiteY8" fmla="*/ 7762875 h 7762875"/>
                  <a:gd name="connsiteX9" fmla="*/ 3409950 w 7562850"/>
                  <a:gd name="connsiteY9" fmla="*/ 3876675 h 7762875"/>
                  <a:gd name="connsiteX10" fmla="*/ 3781425 w 7562850"/>
                  <a:gd name="connsiteY10" fmla="*/ 9525 h 7762875"/>
                  <a:gd name="connsiteX11" fmla="*/ 4162425 w 7562850"/>
                  <a:gd name="connsiteY11" fmla="*/ 3886200 h 7762875"/>
                  <a:gd name="connsiteX12" fmla="*/ 4533900 w 7562850"/>
                  <a:gd name="connsiteY12" fmla="*/ 7762875 h 7762875"/>
                  <a:gd name="connsiteX13" fmla="*/ 4914900 w 7562850"/>
                  <a:gd name="connsiteY13" fmla="*/ 3886200 h 7762875"/>
                  <a:gd name="connsiteX14" fmla="*/ 5295900 w 7562850"/>
                  <a:gd name="connsiteY14" fmla="*/ 9525 h 7762875"/>
                  <a:gd name="connsiteX15" fmla="*/ 5667375 w 7562850"/>
                  <a:gd name="connsiteY15" fmla="*/ 3886200 h 7762875"/>
                  <a:gd name="connsiteX16" fmla="*/ 6048375 w 7562850"/>
                  <a:gd name="connsiteY16" fmla="*/ 7762875 h 7762875"/>
                  <a:gd name="connsiteX17" fmla="*/ 6429375 w 7562850"/>
                  <a:gd name="connsiteY17" fmla="*/ 3886200 h 7762875"/>
                  <a:gd name="connsiteX18" fmla="*/ 6810375 w 7562850"/>
                  <a:gd name="connsiteY18" fmla="*/ 0 h 7762875"/>
                  <a:gd name="connsiteX19" fmla="*/ 7172325 w 7562850"/>
                  <a:gd name="connsiteY19" fmla="*/ 3886200 h 7762875"/>
                  <a:gd name="connsiteX20" fmla="*/ 7562850 w 7562850"/>
                  <a:gd name="connsiteY20" fmla="*/ 7762875 h 7762875"/>
                  <a:gd name="connsiteX0" fmla="*/ 0 w 7562850"/>
                  <a:gd name="connsiteY0" fmla="*/ 7762875 h 7762875"/>
                  <a:gd name="connsiteX1" fmla="*/ 390525 w 7562850"/>
                  <a:gd name="connsiteY1" fmla="*/ 3886200 h 7762875"/>
                  <a:gd name="connsiteX2" fmla="*/ 762000 w 7562850"/>
                  <a:gd name="connsiteY2" fmla="*/ 0 h 7762875"/>
                  <a:gd name="connsiteX3" fmla="*/ 1143000 w 7562850"/>
                  <a:gd name="connsiteY3" fmla="*/ 3876675 h 7762875"/>
                  <a:gd name="connsiteX4" fmla="*/ 1519238 w 7562850"/>
                  <a:gd name="connsiteY4" fmla="*/ 7762875 h 7762875"/>
                  <a:gd name="connsiteX5" fmla="*/ 1895475 w 7562850"/>
                  <a:gd name="connsiteY5" fmla="*/ 3876675 h 7762875"/>
                  <a:gd name="connsiteX6" fmla="*/ 2276475 w 7562850"/>
                  <a:gd name="connsiteY6" fmla="*/ 0 h 7762875"/>
                  <a:gd name="connsiteX7" fmla="*/ 2657475 w 7562850"/>
                  <a:gd name="connsiteY7" fmla="*/ 3886200 h 7762875"/>
                  <a:gd name="connsiteX8" fmla="*/ 3028950 w 7562850"/>
                  <a:gd name="connsiteY8" fmla="*/ 7762875 h 7762875"/>
                  <a:gd name="connsiteX9" fmla="*/ 3409950 w 7562850"/>
                  <a:gd name="connsiteY9" fmla="*/ 3876675 h 7762875"/>
                  <a:gd name="connsiteX10" fmla="*/ 3781425 w 7562850"/>
                  <a:gd name="connsiteY10" fmla="*/ 9525 h 7762875"/>
                  <a:gd name="connsiteX11" fmla="*/ 4162425 w 7562850"/>
                  <a:gd name="connsiteY11" fmla="*/ 3886200 h 7762875"/>
                  <a:gd name="connsiteX12" fmla="*/ 4538662 w 7562850"/>
                  <a:gd name="connsiteY12" fmla="*/ 7762875 h 7762875"/>
                  <a:gd name="connsiteX13" fmla="*/ 4914900 w 7562850"/>
                  <a:gd name="connsiteY13" fmla="*/ 3886200 h 7762875"/>
                  <a:gd name="connsiteX14" fmla="*/ 5295900 w 7562850"/>
                  <a:gd name="connsiteY14" fmla="*/ 9525 h 7762875"/>
                  <a:gd name="connsiteX15" fmla="*/ 5667375 w 7562850"/>
                  <a:gd name="connsiteY15" fmla="*/ 3886200 h 7762875"/>
                  <a:gd name="connsiteX16" fmla="*/ 6048375 w 7562850"/>
                  <a:gd name="connsiteY16" fmla="*/ 7762875 h 7762875"/>
                  <a:gd name="connsiteX17" fmla="*/ 6429375 w 7562850"/>
                  <a:gd name="connsiteY17" fmla="*/ 3886200 h 7762875"/>
                  <a:gd name="connsiteX18" fmla="*/ 6810375 w 7562850"/>
                  <a:gd name="connsiteY18" fmla="*/ 0 h 7762875"/>
                  <a:gd name="connsiteX19" fmla="*/ 7172325 w 7562850"/>
                  <a:gd name="connsiteY19" fmla="*/ 3886200 h 7762875"/>
                  <a:gd name="connsiteX20" fmla="*/ 7562850 w 7562850"/>
                  <a:gd name="connsiteY20" fmla="*/ 7762875 h 7762875"/>
                  <a:gd name="connsiteX0" fmla="*/ 0 w 7562850"/>
                  <a:gd name="connsiteY0" fmla="*/ 7762875 h 7762875"/>
                  <a:gd name="connsiteX1" fmla="*/ 390525 w 7562850"/>
                  <a:gd name="connsiteY1" fmla="*/ 3886200 h 7762875"/>
                  <a:gd name="connsiteX2" fmla="*/ 762000 w 7562850"/>
                  <a:gd name="connsiteY2" fmla="*/ 0 h 7762875"/>
                  <a:gd name="connsiteX3" fmla="*/ 1143000 w 7562850"/>
                  <a:gd name="connsiteY3" fmla="*/ 3876675 h 7762875"/>
                  <a:gd name="connsiteX4" fmla="*/ 1519238 w 7562850"/>
                  <a:gd name="connsiteY4" fmla="*/ 7762875 h 7762875"/>
                  <a:gd name="connsiteX5" fmla="*/ 1895475 w 7562850"/>
                  <a:gd name="connsiteY5" fmla="*/ 3876675 h 7762875"/>
                  <a:gd name="connsiteX6" fmla="*/ 2276475 w 7562850"/>
                  <a:gd name="connsiteY6" fmla="*/ 0 h 7762875"/>
                  <a:gd name="connsiteX7" fmla="*/ 2657475 w 7562850"/>
                  <a:gd name="connsiteY7" fmla="*/ 3886200 h 7762875"/>
                  <a:gd name="connsiteX8" fmla="*/ 3028950 w 7562850"/>
                  <a:gd name="connsiteY8" fmla="*/ 7762875 h 7762875"/>
                  <a:gd name="connsiteX9" fmla="*/ 3409950 w 7562850"/>
                  <a:gd name="connsiteY9" fmla="*/ 3876675 h 7762875"/>
                  <a:gd name="connsiteX10" fmla="*/ 3781425 w 7562850"/>
                  <a:gd name="connsiteY10" fmla="*/ 9525 h 7762875"/>
                  <a:gd name="connsiteX11" fmla="*/ 4162425 w 7562850"/>
                  <a:gd name="connsiteY11" fmla="*/ 3886200 h 7762875"/>
                  <a:gd name="connsiteX12" fmla="*/ 4538662 w 7562850"/>
                  <a:gd name="connsiteY12" fmla="*/ 7762875 h 7762875"/>
                  <a:gd name="connsiteX13" fmla="*/ 4914900 w 7562850"/>
                  <a:gd name="connsiteY13" fmla="*/ 3886200 h 7762875"/>
                  <a:gd name="connsiteX14" fmla="*/ 5295900 w 7562850"/>
                  <a:gd name="connsiteY14" fmla="*/ 9525 h 7762875"/>
                  <a:gd name="connsiteX15" fmla="*/ 5667375 w 7562850"/>
                  <a:gd name="connsiteY15" fmla="*/ 3886200 h 7762875"/>
                  <a:gd name="connsiteX16" fmla="*/ 6048375 w 7562850"/>
                  <a:gd name="connsiteY16" fmla="*/ 7762875 h 7762875"/>
                  <a:gd name="connsiteX17" fmla="*/ 6429375 w 7562850"/>
                  <a:gd name="connsiteY17" fmla="*/ 3886200 h 7762875"/>
                  <a:gd name="connsiteX18" fmla="*/ 6810375 w 7562850"/>
                  <a:gd name="connsiteY18" fmla="*/ 0 h 7762875"/>
                  <a:gd name="connsiteX19" fmla="*/ 7172325 w 7562850"/>
                  <a:gd name="connsiteY19" fmla="*/ 3886200 h 7762875"/>
                  <a:gd name="connsiteX20" fmla="*/ 7562850 w 7562850"/>
                  <a:gd name="connsiteY20" fmla="*/ 7762875 h 7762875"/>
                  <a:gd name="connsiteX0" fmla="*/ 0 w 7562850"/>
                  <a:gd name="connsiteY0" fmla="*/ 7762875 h 7762875"/>
                  <a:gd name="connsiteX1" fmla="*/ 390525 w 7562850"/>
                  <a:gd name="connsiteY1" fmla="*/ 3886200 h 7762875"/>
                  <a:gd name="connsiteX2" fmla="*/ 762000 w 7562850"/>
                  <a:gd name="connsiteY2" fmla="*/ 0 h 7762875"/>
                  <a:gd name="connsiteX3" fmla="*/ 1143000 w 7562850"/>
                  <a:gd name="connsiteY3" fmla="*/ 3876675 h 7762875"/>
                  <a:gd name="connsiteX4" fmla="*/ 1519238 w 7562850"/>
                  <a:gd name="connsiteY4" fmla="*/ 7762875 h 7762875"/>
                  <a:gd name="connsiteX5" fmla="*/ 1895475 w 7562850"/>
                  <a:gd name="connsiteY5" fmla="*/ 3876675 h 7762875"/>
                  <a:gd name="connsiteX6" fmla="*/ 2276475 w 7562850"/>
                  <a:gd name="connsiteY6" fmla="*/ 0 h 7762875"/>
                  <a:gd name="connsiteX7" fmla="*/ 2657475 w 7562850"/>
                  <a:gd name="connsiteY7" fmla="*/ 3886200 h 7762875"/>
                  <a:gd name="connsiteX8" fmla="*/ 3028950 w 7562850"/>
                  <a:gd name="connsiteY8" fmla="*/ 7762875 h 7762875"/>
                  <a:gd name="connsiteX9" fmla="*/ 3409950 w 7562850"/>
                  <a:gd name="connsiteY9" fmla="*/ 3876675 h 7762875"/>
                  <a:gd name="connsiteX10" fmla="*/ 3781425 w 7562850"/>
                  <a:gd name="connsiteY10" fmla="*/ 9525 h 7762875"/>
                  <a:gd name="connsiteX11" fmla="*/ 4162425 w 7562850"/>
                  <a:gd name="connsiteY11" fmla="*/ 3886200 h 7762875"/>
                  <a:gd name="connsiteX12" fmla="*/ 4538662 w 7562850"/>
                  <a:gd name="connsiteY12" fmla="*/ 7762875 h 7762875"/>
                  <a:gd name="connsiteX13" fmla="*/ 4914900 w 7562850"/>
                  <a:gd name="connsiteY13" fmla="*/ 3886200 h 7762875"/>
                  <a:gd name="connsiteX14" fmla="*/ 5295900 w 7562850"/>
                  <a:gd name="connsiteY14" fmla="*/ 9525 h 7762875"/>
                  <a:gd name="connsiteX15" fmla="*/ 5667375 w 7562850"/>
                  <a:gd name="connsiteY15" fmla="*/ 3886200 h 7762875"/>
                  <a:gd name="connsiteX16" fmla="*/ 6048375 w 7562850"/>
                  <a:gd name="connsiteY16" fmla="*/ 7762875 h 7762875"/>
                  <a:gd name="connsiteX17" fmla="*/ 6429375 w 7562850"/>
                  <a:gd name="connsiteY17" fmla="*/ 3886200 h 7762875"/>
                  <a:gd name="connsiteX18" fmla="*/ 6810375 w 7562850"/>
                  <a:gd name="connsiteY18" fmla="*/ 0 h 7762875"/>
                  <a:gd name="connsiteX19" fmla="*/ 7172325 w 7562850"/>
                  <a:gd name="connsiteY19" fmla="*/ 3886200 h 7762875"/>
                  <a:gd name="connsiteX20" fmla="*/ 7562850 w 7562850"/>
                  <a:gd name="connsiteY20" fmla="*/ 7762875 h 7762875"/>
                  <a:gd name="connsiteX0" fmla="*/ 0 w 7562850"/>
                  <a:gd name="connsiteY0" fmla="*/ 7762875 h 7762875"/>
                  <a:gd name="connsiteX1" fmla="*/ 390525 w 7562850"/>
                  <a:gd name="connsiteY1" fmla="*/ 3886200 h 7762875"/>
                  <a:gd name="connsiteX2" fmla="*/ 762000 w 7562850"/>
                  <a:gd name="connsiteY2" fmla="*/ 0 h 7762875"/>
                  <a:gd name="connsiteX3" fmla="*/ 1143000 w 7562850"/>
                  <a:gd name="connsiteY3" fmla="*/ 3876675 h 7762875"/>
                  <a:gd name="connsiteX4" fmla="*/ 1519238 w 7562850"/>
                  <a:gd name="connsiteY4" fmla="*/ 7762875 h 7762875"/>
                  <a:gd name="connsiteX5" fmla="*/ 1895475 w 7562850"/>
                  <a:gd name="connsiteY5" fmla="*/ 3876675 h 7762875"/>
                  <a:gd name="connsiteX6" fmla="*/ 2276475 w 7562850"/>
                  <a:gd name="connsiteY6" fmla="*/ 0 h 7762875"/>
                  <a:gd name="connsiteX7" fmla="*/ 2657475 w 7562850"/>
                  <a:gd name="connsiteY7" fmla="*/ 3886200 h 7762875"/>
                  <a:gd name="connsiteX8" fmla="*/ 3028950 w 7562850"/>
                  <a:gd name="connsiteY8" fmla="*/ 7762875 h 7762875"/>
                  <a:gd name="connsiteX9" fmla="*/ 3409950 w 7562850"/>
                  <a:gd name="connsiteY9" fmla="*/ 3876675 h 7762875"/>
                  <a:gd name="connsiteX10" fmla="*/ 3781425 w 7562850"/>
                  <a:gd name="connsiteY10" fmla="*/ 9525 h 7762875"/>
                  <a:gd name="connsiteX11" fmla="*/ 4162425 w 7562850"/>
                  <a:gd name="connsiteY11" fmla="*/ 3886200 h 7762875"/>
                  <a:gd name="connsiteX12" fmla="*/ 4538662 w 7562850"/>
                  <a:gd name="connsiteY12" fmla="*/ 7762875 h 7762875"/>
                  <a:gd name="connsiteX13" fmla="*/ 4914900 w 7562850"/>
                  <a:gd name="connsiteY13" fmla="*/ 3886200 h 7762875"/>
                  <a:gd name="connsiteX14" fmla="*/ 5295900 w 7562850"/>
                  <a:gd name="connsiteY14" fmla="*/ 9525 h 7762875"/>
                  <a:gd name="connsiteX15" fmla="*/ 5667375 w 7562850"/>
                  <a:gd name="connsiteY15" fmla="*/ 3886200 h 7762875"/>
                  <a:gd name="connsiteX16" fmla="*/ 6048375 w 7562850"/>
                  <a:gd name="connsiteY16" fmla="*/ 7762875 h 7762875"/>
                  <a:gd name="connsiteX17" fmla="*/ 6429375 w 7562850"/>
                  <a:gd name="connsiteY17" fmla="*/ 3886200 h 7762875"/>
                  <a:gd name="connsiteX18" fmla="*/ 6810375 w 7562850"/>
                  <a:gd name="connsiteY18" fmla="*/ 0 h 7762875"/>
                  <a:gd name="connsiteX19" fmla="*/ 7172325 w 7562850"/>
                  <a:gd name="connsiteY19" fmla="*/ 3886200 h 7762875"/>
                  <a:gd name="connsiteX20" fmla="*/ 7562850 w 7562850"/>
                  <a:gd name="connsiteY20" fmla="*/ 7762875 h 7762875"/>
                  <a:gd name="connsiteX0" fmla="*/ 0 w 7550944"/>
                  <a:gd name="connsiteY0" fmla="*/ 7762875 h 7762875"/>
                  <a:gd name="connsiteX1" fmla="*/ 378619 w 7550944"/>
                  <a:gd name="connsiteY1" fmla="*/ 3886200 h 7762875"/>
                  <a:gd name="connsiteX2" fmla="*/ 750094 w 7550944"/>
                  <a:gd name="connsiteY2" fmla="*/ 0 h 7762875"/>
                  <a:gd name="connsiteX3" fmla="*/ 1131094 w 7550944"/>
                  <a:gd name="connsiteY3" fmla="*/ 3876675 h 7762875"/>
                  <a:gd name="connsiteX4" fmla="*/ 1507332 w 7550944"/>
                  <a:gd name="connsiteY4" fmla="*/ 7762875 h 7762875"/>
                  <a:gd name="connsiteX5" fmla="*/ 1883569 w 7550944"/>
                  <a:gd name="connsiteY5" fmla="*/ 3876675 h 7762875"/>
                  <a:gd name="connsiteX6" fmla="*/ 2264569 w 7550944"/>
                  <a:gd name="connsiteY6" fmla="*/ 0 h 7762875"/>
                  <a:gd name="connsiteX7" fmla="*/ 2645569 w 7550944"/>
                  <a:gd name="connsiteY7" fmla="*/ 3886200 h 7762875"/>
                  <a:gd name="connsiteX8" fmla="*/ 3017044 w 7550944"/>
                  <a:gd name="connsiteY8" fmla="*/ 7762875 h 7762875"/>
                  <a:gd name="connsiteX9" fmla="*/ 3398044 w 7550944"/>
                  <a:gd name="connsiteY9" fmla="*/ 3876675 h 7762875"/>
                  <a:gd name="connsiteX10" fmla="*/ 3769519 w 7550944"/>
                  <a:gd name="connsiteY10" fmla="*/ 9525 h 7762875"/>
                  <a:gd name="connsiteX11" fmla="*/ 4150519 w 7550944"/>
                  <a:gd name="connsiteY11" fmla="*/ 3886200 h 7762875"/>
                  <a:gd name="connsiteX12" fmla="*/ 4526756 w 7550944"/>
                  <a:gd name="connsiteY12" fmla="*/ 7762875 h 7762875"/>
                  <a:gd name="connsiteX13" fmla="*/ 4902994 w 7550944"/>
                  <a:gd name="connsiteY13" fmla="*/ 3886200 h 7762875"/>
                  <a:gd name="connsiteX14" fmla="*/ 5283994 w 7550944"/>
                  <a:gd name="connsiteY14" fmla="*/ 9525 h 7762875"/>
                  <a:gd name="connsiteX15" fmla="*/ 5655469 w 7550944"/>
                  <a:gd name="connsiteY15" fmla="*/ 3886200 h 7762875"/>
                  <a:gd name="connsiteX16" fmla="*/ 6036469 w 7550944"/>
                  <a:gd name="connsiteY16" fmla="*/ 7762875 h 7762875"/>
                  <a:gd name="connsiteX17" fmla="*/ 6417469 w 7550944"/>
                  <a:gd name="connsiteY17" fmla="*/ 3886200 h 7762875"/>
                  <a:gd name="connsiteX18" fmla="*/ 6798469 w 7550944"/>
                  <a:gd name="connsiteY18" fmla="*/ 0 h 7762875"/>
                  <a:gd name="connsiteX19" fmla="*/ 7160419 w 7550944"/>
                  <a:gd name="connsiteY19" fmla="*/ 3886200 h 7762875"/>
                  <a:gd name="connsiteX20" fmla="*/ 7550944 w 7550944"/>
                  <a:gd name="connsiteY20" fmla="*/ 7762875 h 7762875"/>
                  <a:gd name="connsiteX0" fmla="*/ 0 w 7550944"/>
                  <a:gd name="connsiteY0" fmla="*/ 7762875 h 7762875"/>
                  <a:gd name="connsiteX1" fmla="*/ 378619 w 7550944"/>
                  <a:gd name="connsiteY1" fmla="*/ 3886200 h 7762875"/>
                  <a:gd name="connsiteX2" fmla="*/ 750094 w 7550944"/>
                  <a:gd name="connsiteY2" fmla="*/ 0 h 7762875"/>
                  <a:gd name="connsiteX3" fmla="*/ 1131094 w 7550944"/>
                  <a:gd name="connsiteY3" fmla="*/ 3876675 h 7762875"/>
                  <a:gd name="connsiteX4" fmla="*/ 1507332 w 7550944"/>
                  <a:gd name="connsiteY4" fmla="*/ 7762875 h 7762875"/>
                  <a:gd name="connsiteX5" fmla="*/ 1883569 w 7550944"/>
                  <a:gd name="connsiteY5" fmla="*/ 3876675 h 7762875"/>
                  <a:gd name="connsiteX6" fmla="*/ 2264569 w 7550944"/>
                  <a:gd name="connsiteY6" fmla="*/ 0 h 7762875"/>
                  <a:gd name="connsiteX7" fmla="*/ 2645569 w 7550944"/>
                  <a:gd name="connsiteY7" fmla="*/ 3886200 h 7762875"/>
                  <a:gd name="connsiteX8" fmla="*/ 3017044 w 7550944"/>
                  <a:gd name="connsiteY8" fmla="*/ 7762875 h 7762875"/>
                  <a:gd name="connsiteX9" fmla="*/ 3398044 w 7550944"/>
                  <a:gd name="connsiteY9" fmla="*/ 3876675 h 7762875"/>
                  <a:gd name="connsiteX10" fmla="*/ 3769519 w 7550944"/>
                  <a:gd name="connsiteY10" fmla="*/ 9525 h 7762875"/>
                  <a:gd name="connsiteX11" fmla="*/ 4150519 w 7550944"/>
                  <a:gd name="connsiteY11" fmla="*/ 3886200 h 7762875"/>
                  <a:gd name="connsiteX12" fmla="*/ 4526756 w 7550944"/>
                  <a:gd name="connsiteY12" fmla="*/ 7762875 h 7762875"/>
                  <a:gd name="connsiteX13" fmla="*/ 4902994 w 7550944"/>
                  <a:gd name="connsiteY13" fmla="*/ 3886200 h 7762875"/>
                  <a:gd name="connsiteX14" fmla="*/ 5283994 w 7550944"/>
                  <a:gd name="connsiteY14" fmla="*/ 9525 h 7762875"/>
                  <a:gd name="connsiteX15" fmla="*/ 5655469 w 7550944"/>
                  <a:gd name="connsiteY15" fmla="*/ 3886200 h 7762875"/>
                  <a:gd name="connsiteX16" fmla="*/ 6036469 w 7550944"/>
                  <a:gd name="connsiteY16" fmla="*/ 7762875 h 7762875"/>
                  <a:gd name="connsiteX17" fmla="*/ 6417469 w 7550944"/>
                  <a:gd name="connsiteY17" fmla="*/ 3886200 h 7762875"/>
                  <a:gd name="connsiteX18" fmla="*/ 6798469 w 7550944"/>
                  <a:gd name="connsiteY18" fmla="*/ 0 h 7762875"/>
                  <a:gd name="connsiteX19" fmla="*/ 7160419 w 7550944"/>
                  <a:gd name="connsiteY19" fmla="*/ 3886200 h 7762875"/>
                  <a:gd name="connsiteX20" fmla="*/ 7550944 w 7550944"/>
                  <a:gd name="connsiteY20" fmla="*/ 7762875 h 7762875"/>
                  <a:gd name="connsiteX0" fmla="*/ 0 w 7550944"/>
                  <a:gd name="connsiteY0" fmla="*/ 7762875 h 7762875"/>
                  <a:gd name="connsiteX1" fmla="*/ 378619 w 7550944"/>
                  <a:gd name="connsiteY1" fmla="*/ 3886200 h 7762875"/>
                  <a:gd name="connsiteX2" fmla="*/ 750094 w 7550944"/>
                  <a:gd name="connsiteY2" fmla="*/ 0 h 7762875"/>
                  <a:gd name="connsiteX3" fmla="*/ 1131094 w 7550944"/>
                  <a:gd name="connsiteY3" fmla="*/ 3876675 h 7762875"/>
                  <a:gd name="connsiteX4" fmla="*/ 1507332 w 7550944"/>
                  <a:gd name="connsiteY4" fmla="*/ 7762875 h 7762875"/>
                  <a:gd name="connsiteX5" fmla="*/ 1883569 w 7550944"/>
                  <a:gd name="connsiteY5" fmla="*/ 3876675 h 7762875"/>
                  <a:gd name="connsiteX6" fmla="*/ 2264569 w 7550944"/>
                  <a:gd name="connsiteY6" fmla="*/ 0 h 7762875"/>
                  <a:gd name="connsiteX7" fmla="*/ 2645569 w 7550944"/>
                  <a:gd name="connsiteY7" fmla="*/ 3886200 h 7762875"/>
                  <a:gd name="connsiteX8" fmla="*/ 3017044 w 7550944"/>
                  <a:gd name="connsiteY8" fmla="*/ 7762875 h 7762875"/>
                  <a:gd name="connsiteX9" fmla="*/ 3398044 w 7550944"/>
                  <a:gd name="connsiteY9" fmla="*/ 3876675 h 7762875"/>
                  <a:gd name="connsiteX10" fmla="*/ 3769519 w 7550944"/>
                  <a:gd name="connsiteY10" fmla="*/ 9525 h 7762875"/>
                  <a:gd name="connsiteX11" fmla="*/ 4150519 w 7550944"/>
                  <a:gd name="connsiteY11" fmla="*/ 3886200 h 7762875"/>
                  <a:gd name="connsiteX12" fmla="*/ 4526756 w 7550944"/>
                  <a:gd name="connsiteY12" fmla="*/ 7762875 h 7762875"/>
                  <a:gd name="connsiteX13" fmla="*/ 4902994 w 7550944"/>
                  <a:gd name="connsiteY13" fmla="*/ 3886200 h 7762875"/>
                  <a:gd name="connsiteX14" fmla="*/ 5283994 w 7550944"/>
                  <a:gd name="connsiteY14" fmla="*/ 9525 h 7762875"/>
                  <a:gd name="connsiteX15" fmla="*/ 5655469 w 7550944"/>
                  <a:gd name="connsiteY15" fmla="*/ 3886200 h 7762875"/>
                  <a:gd name="connsiteX16" fmla="*/ 6036469 w 7550944"/>
                  <a:gd name="connsiteY16" fmla="*/ 7762875 h 7762875"/>
                  <a:gd name="connsiteX17" fmla="*/ 6417469 w 7550944"/>
                  <a:gd name="connsiteY17" fmla="*/ 3886200 h 7762875"/>
                  <a:gd name="connsiteX18" fmla="*/ 6798469 w 7550944"/>
                  <a:gd name="connsiteY18" fmla="*/ 0 h 7762875"/>
                  <a:gd name="connsiteX19" fmla="*/ 7160419 w 7550944"/>
                  <a:gd name="connsiteY19" fmla="*/ 3886200 h 7762875"/>
                  <a:gd name="connsiteX20" fmla="*/ 7550944 w 7550944"/>
                  <a:gd name="connsiteY20" fmla="*/ 7762875 h 7762875"/>
                  <a:gd name="connsiteX0" fmla="*/ 0 w 7550944"/>
                  <a:gd name="connsiteY0" fmla="*/ 7762875 h 7762875"/>
                  <a:gd name="connsiteX1" fmla="*/ 378619 w 7550944"/>
                  <a:gd name="connsiteY1" fmla="*/ 3886200 h 7762875"/>
                  <a:gd name="connsiteX2" fmla="*/ 750094 w 7550944"/>
                  <a:gd name="connsiteY2" fmla="*/ 0 h 7762875"/>
                  <a:gd name="connsiteX3" fmla="*/ 1131094 w 7550944"/>
                  <a:gd name="connsiteY3" fmla="*/ 3876675 h 7762875"/>
                  <a:gd name="connsiteX4" fmla="*/ 1507332 w 7550944"/>
                  <a:gd name="connsiteY4" fmla="*/ 7762875 h 7762875"/>
                  <a:gd name="connsiteX5" fmla="*/ 1883569 w 7550944"/>
                  <a:gd name="connsiteY5" fmla="*/ 3876675 h 7762875"/>
                  <a:gd name="connsiteX6" fmla="*/ 2264569 w 7550944"/>
                  <a:gd name="connsiteY6" fmla="*/ 0 h 7762875"/>
                  <a:gd name="connsiteX7" fmla="*/ 2645569 w 7550944"/>
                  <a:gd name="connsiteY7" fmla="*/ 3886200 h 7762875"/>
                  <a:gd name="connsiteX8" fmla="*/ 3017044 w 7550944"/>
                  <a:gd name="connsiteY8" fmla="*/ 7762875 h 7762875"/>
                  <a:gd name="connsiteX9" fmla="*/ 3398044 w 7550944"/>
                  <a:gd name="connsiteY9" fmla="*/ 3876675 h 7762875"/>
                  <a:gd name="connsiteX10" fmla="*/ 3769519 w 7550944"/>
                  <a:gd name="connsiteY10" fmla="*/ 9525 h 7762875"/>
                  <a:gd name="connsiteX11" fmla="*/ 4150519 w 7550944"/>
                  <a:gd name="connsiteY11" fmla="*/ 3886200 h 7762875"/>
                  <a:gd name="connsiteX12" fmla="*/ 4526756 w 7550944"/>
                  <a:gd name="connsiteY12" fmla="*/ 7762875 h 7762875"/>
                  <a:gd name="connsiteX13" fmla="*/ 4902994 w 7550944"/>
                  <a:gd name="connsiteY13" fmla="*/ 3886200 h 7762875"/>
                  <a:gd name="connsiteX14" fmla="*/ 5283994 w 7550944"/>
                  <a:gd name="connsiteY14" fmla="*/ 9525 h 7762875"/>
                  <a:gd name="connsiteX15" fmla="*/ 5655469 w 7550944"/>
                  <a:gd name="connsiteY15" fmla="*/ 3886200 h 7762875"/>
                  <a:gd name="connsiteX16" fmla="*/ 6036469 w 7550944"/>
                  <a:gd name="connsiteY16" fmla="*/ 7762875 h 7762875"/>
                  <a:gd name="connsiteX17" fmla="*/ 6417469 w 7550944"/>
                  <a:gd name="connsiteY17" fmla="*/ 3886200 h 7762875"/>
                  <a:gd name="connsiteX18" fmla="*/ 6798469 w 7550944"/>
                  <a:gd name="connsiteY18" fmla="*/ 0 h 7762875"/>
                  <a:gd name="connsiteX19" fmla="*/ 7160419 w 7550944"/>
                  <a:gd name="connsiteY19" fmla="*/ 3886200 h 7762875"/>
                  <a:gd name="connsiteX20" fmla="*/ 7550944 w 7550944"/>
                  <a:gd name="connsiteY20" fmla="*/ 7762875 h 7762875"/>
                  <a:gd name="connsiteX0" fmla="*/ 0 w 7550944"/>
                  <a:gd name="connsiteY0" fmla="*/ 7762875 h 7762875"/>
                  <a:gd name="connsiteX1" fmla="*/ 378619 w 7550944"/>
                  <a:gd name="connsiteY1" fmla="*/ 3886200 h 7762875"/>
                  <a:gd name="connsiteX2" fmla="*/ 750094 w 7550944"/>
                  <a:gd name="connsiteY2" fmla="*/ 0 h 7762875"/>
                  <a:gd name="connsiteX3" fmla="*/ 1131094 w 7550944"/>
                  <a:gd name="connsiteY3" fmla="*/ 3876675 h 7762875"/>
                  <a:gd name="connsiteX4" fmla="*/ 1507332 w 7550944"/>
                  <a:gd name="connsiteY4" fmla="*/ 7762875 h 7762875"/>
                  <a:gd name="connsiteX5" fmla="*/ 1883569 w 7550944"/>
                  <a:gd name="connsiteY5" fmla="*/ 3876675 h 7762875"/>
                  <a:gd name="connsiteX6" fmla="*/ 2264569 w 7550944"/>
                  <a:gd name="connsiteY6" fmla="*/ 0 h 7762875"/>
                  <a:gd name="connsiteX7" fmla="*/ 2645569 w 7550944"/>
                  <a:gd name="connsiteY7" fmla="*/ 3886200 h 7762875"/>
                  <a:gd name="connsiteX8" fmla="*/ 3017044 w 7550944"/>
                  <a:gd name="connsiteY8" fmla="*/ 7762875 h 7762875"/>
                  <a:gd name="connsiteX9" fmla="*/ 3398044 w 7550944"/>
                  <a:gd name="connsiteY9" fmla="*/ 3876675 h 7762875"/>
                  <a:gd name="connsiteX10" fmla="*/ 3769519 w 7550944"/>
                  <a:gd name="connsiteY10" fmla="*/ 9525 h 7762875"/>
                  <a:gd name="connsiteX11" fmla="*/ 4150519 w 7550944"/>
                  <a:gd name="connsiteY11" fmla="*/ 3886200 h 7762875"/>
                  <a:gd name="connsiteX12" fmla="*/ 4526756 w 7550944"/>
                  <a:gd name="connsiteY12" fmla="*/ 7762875 h 7762875"/>
                  <a:gd name="connsiteX13" fmla="*/ 4902994 w 7550944"/>
                  <a:gd name="connsiteY13" fmla="*/ 3886200 h 7762875"/>
                  <a:gd name="connsiteX14" fmla="*/ 5283994 w 7550944"/>
                  <a:gd name="connsiteY14" fmla="*/ 9525 h 7762875"/>
                  <a:gd name="connsiteX15" fmla="*/ 5655469 w 7550944"/>
                  <a:gd name="connsiteY15" fmla="*/ 3886200 h 7762875"/>
                  <a:gd name="connsiteX16" fmla="*/ 6036469 w 7550944"/>
                  <a:gd name="connsiteY16" fmla="*/ 7762875 h 7762875"/>
                  <a:gd name="connsiteX17" fmla="*/ 6417469 w 7550944"/>
                  <a:gd name="connsiteY17" fmla="*/ 3886200 h 7762875"/>
                  <a:gd name="connsiteX18" fmla="*/ 6798469 w 7550944"/>
                  <a:gd name="connsiteY18" fmla="*/ 0 h 7762875"/>
                  <a:gd name="connsiteX19" fmla="*/ 7160419 w 7550944"/>
                  <a:gd name="connsiteY19" fmla="*/ 3886200 h 7762875"/>
                  <a:gd name="connsiteX20" fmla="*/ 7550944 w 7550944"/>
                  <a:gd name="connsiteY20" fmla="*/ 7762875 h 7762875"/>
                  <a:gd name="connsiteX0" fmla="*/ 0 w 7550944"/>
                  <a:gd name="connsiteY0" fmla="*/ 7762875 h 7762876"/>
                  <a:gd name="connsiteX1" fmla="*/ 378619 w 7550944"/>
                  <a:gd name="connsiteY1" fmla="*/ 3886200 h 7762876"/>
                  <a:gd name="connsiteX2" fmla="*/ 750094 w 7550944"/>
                  <a:gd name="connsiteY2" fmla="*/ 0 h 7762876"/>
                  <a:gd name="connsiteX3" fmla="*/ 1131094 w 7550944"/>
                  <a:gd name="connsiteY3" fmla="*/ 3876675 h 7762876"/>
                  <a:gd name="connsiteX4" fmla="*/ 1507332 w 7550944"/>
                  <a:gd name="connsiteY4" fmla="*/ 7762875 h 7762876"/>
                  <a:gd name="connsiteX5" fmla="*/ 1883569 w 7550944"/>
                  <a:gd name="connsiteY5" fmla="*/ 3876675 h 7762876"/>
                  <a:gd name="connsiteX6" fmla="*/ 2264569 w 7550944"/>
                  <a:gd name="connsiteY6" fmla="*/ 0 h 7762876"/>
                  <a:gd name="connsiteX7" fmla="*/ 2645569 w 7550944"/>
                  <a:gd name="connsiteY7" fmla="*/ 3886200 h 7762876"/>
                  <a:gd name="connsiteX8" fmla="*/ 3017044 w 7550944"/>
                  <a:gd name="connsiteY8" fmla="*/ 7762875 h 7762876"/>
                  <a:gd name="connsiteX9" fmla="*/ 3398044 w 7550944"/>
                  <a:gd name="connsiteY9" fmla="*/ 3876675 h 7762876"/>
                  <a:gd name="connsiteX10" fmla="*/ 3769519 w 7550944"/>
                  <a:gd name="connsiteY10" fmla="*/ 9525 h 7762876"/>
                  <a:gd name="connsiteX11" fmla="*/ 4150519 w 7550944"/>
                  <a:gd name="connsiteY11" fmla="*/ 3886200 h 7762876"/>
                  <a:gd name="connsiteX12" fmla="*/ 4526756 w 7550944"/>
                  <a:gd name="connsiteY12" fmla="*/ 7762875 h 7762876"/>
                  <a:gd name="connsiteX13" fmla="*/ 4902994 w 7550944"/>
                  <a:gd name="connsiteY13" fmla="*/ 3886200 h 7762876"/>
                  <a:gd name="connsiteX14" fmla="*/ 5283994 w 7550944"/>
                  <a:gd name="connsiteY14" fmla="*/ 9525 h 7762876"/>
                  <a:gd name="connsiteX15" fmla="*/ 5655469 w 7550944"/>
                  <a:gd name="connsiteY15" fmla="*/ 3886200 h 7762876"/>
                  <a:gd name="connsiteX16" fmla="*/ 6036469 w 7550944"/>
                  <a:gd name="connsiteY16" fmla="*/ 7762875 h 7762876"/>
                  <a:gd name="connsiteX17" fmla="*/ 6417469 w 7550944"/>
                  <a:gd name="connsiteY17" fmla="*/ 3886200 h 7762876"/>
                  <a:gd name="connsiteX18" fmla="*/ 6798469 w 7550944"/>
                  <a:gd name="connsiteY18" fmla="*/ 0 h 7762876"/>
                  <a:gd name="connsiteX19" fmla="*/ 7160419 w 7550944"/>
                  <a:gd name="connsiteY19" fmla="*/ 3886200 h 7762876"/>
                  <a:gd name="connsiteX20" fmla="*/ 7550944 w 7550944"/>
                  <a:gd name="connsiteY20" fmla="*/ 7762875 h 7762876"/>
                  <a:gd name="connsiteX0" fmla="*/ 0 w 7550944"/>
                  <a:gd name="connsiteY0" fmla="*/ 7762875 h 7762876"/>
                  <a:gd name="connsiteX1" fmla="*/ 378619 w 7550944"/>
                  <a:gd name="connsiteY1" fmla="*/ 3886200 h 7762876"/>
                  <a:gd name="connsiteX2" fmla="*/ 750094 w 7550944"/>
                  <a:gd name="connsiteY2" fmla="*/ 0 h 7762876"/>
                  <a:gd name="connsiteX3" fmla="*/ 1131094 w 7550944"/>
                  <a:gd name="connsiteY3" fmla="*/ 3876675 h 7762876"/>
                  <a:gd name="connsiteX4" fmla="*/ 1507332 w 7550944"/>
                  <a:gd name="connsiteY4" fmla="*/ 7762875 h 7762876"/>
                  <a:gd name="connsiteX5" fmla="*/ 1883569 w 7550944"/>
                  <a:gd name="connsiteY5" fmla="*/ 3876675 h 7762876"/>
                  <a:gd name="connsiteX6" fmla="*/ 2264569 w 7550944"/>
                  <a:gd name="connsiteY6" fmla="*/ 0 h 7762876"/>
                  <a:gd name="connsiteX7" fmla="*/ 2645569 w 7550944"/>
                  <a:gd name="connsiteY7" fmla="*/ 3886200 h 7762876"/>
                  <a:gd name="connsiteX8" fmla="*/ 3017044 w 7550944"/>
                  <a:gd name="connsiteY8" fmla="*/ 7762875 h 7762876"/>
                  <a:gd name="connsiteX9" fmla="*/ 3398044 w 7550944"/>
                  <a:gd name="connsiteY9" fmla="*/ 3876675 h 7762876"/>
                  <a:gd name="connsiteX10" fmla="*/ 3769519 w 7550944"/>
                  <a:gd name="connsiteY10" fmla="*/ 9525 h 7762876"/>
                  <a:gd name="connsiteX11" fmla="*/ 4150519 w 7550944"/>
                  <a:gd name="connsiteY11" fmla="*/ 3886200 h 7762876"/>
                  <a:gd name="connsiteX12" fmla="*/ 4526756 w 7550944"/>
                  <a:gd name="connsiteY12" fmla="*/ 7762875 h 7762876"/>
                  <a:gd name="connsiteX13" fmla="*/ 4902994 w 7550944"/>
                  <a:gd name="connsiteY13" fmla="*/ 3886200 h 7762876"/>
                  <a:gd name="connsiteX14" fmla="*/ 5283994 w 7550944"/>
                  <a:gd name="connsiteY14" fmla="*/ 9525 h 7762876"/>
                  <a:gd name="connsiteX15" fmla="*/ 5655469 w 7550944"/>
                  <a:gd name="connsiteY15" fmla="*/ 3886200 h 7762876"/>
                  <a:gd name="connsiteX16" fmla="*/ 6036469 w 7550944"/>
                  <a:gd name="connsiteY16" fmla="*/ 7762875 h 7762876"/>
                  <a:gd name="connsiteX17" fmla="*/ 6417469 w 7550944"/>
                  <a:gd name="connsiteY17" fmla="*/ 3886200 h 7762876"/>
                  <a:gd name="connsiteX18" fmla="*/ 6798469 w 7550944"/>
                  <a:gd name="connsiteY18" fmla="*/ 0 h 7762876"/>
                  <a:gd name="connsiteX19" fmla="*/ 7160419 w 7550944"/>
                  <a:gd name="connsiteY19" fmla="*/ 3886200 h 7762876"/>
                  <a:gd name="connsiteX20" fmla="*/ 7550944 w 7550944"/>
                  <a:gd name="connsiteY20" fmla="*/ 7762875 h 7762876"/>
                  <a:gd name="connsiteX0" fmla="*/ 0 w 7550944"/>
                  <a:gd name="connsiteY0" fmla="*/ 7762875 h 7762876"/>
                  <a:gd name="connsiteX1" fmla="*/ 378619 w 7550944"/>
                  <a:gd name="connsiteY1" fmla="*/ 3886200 h 7762876"/>
                  <a:gd name="connsiteX2" fmla="*/ 750094 w 7550944"/>
                  <a:gd name="connsiteY2" fmla="*/ 0 h 7762876"/>
                  <a:gd name="connsiteX3" fmla="*/ 1131094 w 7550944"/>
                  <a:gd name="connsiteY3" fmla="*/ 3876675 h 7762876"/>
                  <a:gd name="connsiteX4" fmla="*/ 1507332 w 7550944"/>
                  <a:gd name="connsiteY4" fmla="*/ 7762875 h 7762876"/>
                  <a:gd name="connsiteX5" fmla="*/ 1883569 w 7550944"/>
                  <a:gd name="connsiteY5" fmla="*/ 3876675 h 7762876"/>
                  <a:gd name="connsiteX6" fmla="*/ 2264569 w 7550944"/>
                  <a:gd name="connsiteY6" fmla="*/ 0 h 7762876"/>
                  <a:gd name="connsiteX7" fmla="*/ 2645569 w 7550944"/>
                  <a:gd name="connsiteY7" fmla="*/ 3886200 h 7762876"/>
                  <a:gd name="connsiteX8" fmla="*/ 3017044 w 7550944"/>
                  <a:gd name="connsiteY8" fmla="*/ 7762875 h 7762876"/>
                  <a:gd name="connsiteX9" fmla="*/ 3398044 w 7550944"/>
                  <a:gd name="connsiteY9" fmla="*/ 3876675 h 7762876"/>
                  <a:gd name="connsiteX10" fmla="*/ 3769519 w 7550944"/>
                  <a:gd name="connsiteY10" fmla="*/ 9525 h 7762876"/>
                  <a:gd name="connsiteX11" fmla="*/ 4150519 w 7550944"/>
                  <a:gd name="connsiteY11" fmla="*/ 3886200 h 7762876"/>
                  <a:gd name="connsiteX12" fmla="*/ 4526756 w 7550944"/>
                  <a:gd name="connsiteY12" fmla="*/ 7762875 h 7762876"/>
                  <a:gd name="connsiteX13" fmla="*/ 4902994 w 7550944"/>
                  <a:gd name="connsiteY13" fmla="*/ 3886200 h 7762876"/>
                  <a:gd name="connsiteX14" fmla="*/ 5283994 w 7550944"/>
                  <a:gd name="connsiteY14" fmla="*/ 9525 h 7762876"/>
                  <a:gd name="connsiteX15" fmla="*/ 5655469 w 7550944"/>
                  <a:gd name="connsiteY15" fmla="*/ 3886200 h 7762876"/>
                  <a:gd name="connsiteX16" fmla="*/ 6036469 w 7550944"/>
                  <a:gd name="connsiteY16" fmla="*/ 7762875 h 7762876"/>
                  <a:gd name="connsiteX17" fmla="*/ 6417469 w 7550944"/>
                  <a:gd name="connsiteY17" fmla="*/ 3886200 h 7762876"/>
                  <a:gd name="connsiteX18" fmla="*/ 6798469 w 7550944"/>
                  <a:gd name="connsiteY18" fmla="*/ 0 h 7762876"/>
                  <a:gd name="connsiteX19" fmla="*/ 7160419 w 7550944"/>
                  <a:gd name="connsiteY19" fmla="*/ 3886200 h 7762876"/>
                  <a:gd name="connsiteX20" fmla="*/ 7550944 w 7550944"/>
                  <a:gd name="connsiteY20" fmla="*/ 7762875 h 7762876"/>
                  <a:gd name="connsiteX0" fmla="*/ 0 w 7550944"/>
                  <a:gd name="connsiteY0" fmla="*/ 7762875 h 7762876"/>
                  <a:gd name="connsiteX1" fmla="*/ 378619 w 7550944"/>
                  <a:gd name="connsiteY1" fmla="*/ 3886200 h 7762876"/>
                  <a:gd name="connsiteX2" fmla="*/ 750094 w 7550944"/>
                  <a:gd name="connsiteY2" fmla="*/ 0 h 7762876"/>
                  <a:gd name="connsiteX3" fmla="*/ 1131094 w 7550944"/>
                  <a:gd name="connsiteY3" fmla="*/ 3876675 h 7762876"/>
                  <a:gd name="connsiteX4" fmla="*/ 1507332 w 7550944"/>
                  <a:gd name="connsiteY4" fmla="*/ 7762875 h 7762876"/>
                  <a:gd name="connsiteX5" fmla="*/ 1883569 w 7550944"/>
                  <a:gd name="connsiteY5" fmla="*/ 3876675 h 7762876"/>
                  <a:gd name="connsiteX6" fmla="*/ 2264569 w 7550944"/>
                  <a:gd name="connsiteY6" fmla="*/ 0 h 7762876"/>
                  <a:gd name="connsiteX7" fmla="*/ 2645569 w 7550944"/>
                  <a:gd name="connsiteY7" fmla="*/ 3886200 h 7762876"/>
                  <a:gd name="connsiteX8" fmla="*/ 3017044 w 7550944"/>
                  <a:gd name="connsiteY8" fmla="*/ 7762875 h 7762876"/>
                  <a:gd name="connsiteX9" fmla="*/ 3398044 w 7550944"/>
                  <a:gd name="connsiteY9" fmla="*/ 3876675 h 7762876"/>
                  <a:gd name="connsiteX10" fmla="*/ 3769519 w 7550944"/>
                  <a:gd name="connsiteY10" fmla="*/ 9525 h 7762876"/>
                  <a:gd name="connsiteX11" fmla="*/ 4150519 w 7550944"/>
                  <a:gd name="connsiteY11" fmla="*/ 3886200 h 7762876"/>
                  <a:gd name="connsiteX12" fmla="*/ 4526756 w 7550944"/>
                  <a:gd name="connsiteY12" fmla="*/ 7762875 h 7762876"/>
                  <a:gd name="connsiteX13" fmla="*/ 4902994 w 7550944"/>
                  <a:gd name="connsiteY13" fmla="*/ 3886200 h 7762876"/>
                  <a:gd name="connsiteX14" fmla="*/ 5283994 w 7550944"/>
                  <a:gd name="connsiteY14" fmla="*/ 9525 h 7762876"/>
                  <a:gd name="connsiteX15" fmla="*/ 5655469 w 7550944"/>
                  <a:gd name="connsiteY15" fmla="*/ 3886200 h 7762876"/>
                  <a:gd name="connsiteX16" fmla="*/ 6036469 w 7550944"/>
                  <a:gd name="connsiteY16" fmla="*/ 7762875 h 7762876"/>
                  <a:gd name="connsiteX17" fmla="*/ 6417469 w 7550944"/>
                  <a:gd name="connsiteY17" fmla="*/ 3886200 h 7762876"/>
                  <a:gd name="connsiteX18" fmla="*/ 6798469 w 7550944"/>
                  <a:gd name="connsiteY18" fmla="*/ 0 h 7762876"/>
                  <a:gd name="connsiteX19" fmla="*/ 7160419 w 7550944"/>
                  <a:gd name="connsiteY19" fmla="*/ 3886200 h 7762876"/>
                  <a:gd name="connsiteX20" fmla="*/ 7550944 w 7550944"/>
                  <a:gd name="connsiteY20" fmla="*/ 7762875 h 7762876"/>
                  <a:gd name="connsiteX0" fmla="*/ 0 w 7550944"/>
                  <a:gd name="connsiteY0" fmla="*/ 7762875 h 7762876"/>
                  <a:gd name="connsiteX1" fmla="*/ 378619 w 7550944"/>
                  <a:gd name="connsiteY1" fmla="*/ 3886200 h 7762876"/>
                  <a:gd name="connsiteX2" fmla="*/ 750094 w 7550944"/>
                  <a:gd name="connsiteY2" fmla="*/ 0 h 7762876"/>
                  <a:gd name="connsiteX3" fmla="*/ 1131094 w 7550944"/>
                  <a:gd name="connsiteY3" fmla="*/ 3876675 h 7762876"/>
                  <a:gd name="connsiteX4" fmla="*/ 1507332 w 7550944"/>
                  <a:gd name="connsiteY4" fmla="*/ 7762875 h 7762876"/>
                  <a:gd name="connsiteX5" fmla="*/ 1883569 w 7550944"/>
                  <a:gd name="connsiteY5" fmla="*/ 3876675 h 7762876"/>
                  <a:gd name="connsiteX6" fmla="*/ 2264569 w 7550944"/>
                  <a:gd name="connsiteY6" fmla="*/ 0 h 7762876"/>
                  <a:gd name="connsiteX7" fmla="*/ 2645569 w 7550944"/>
                  <a:gd name="connsiteY7" fmla="*/ 3886200 h 7762876"/>
                  <a:gd name="connsiteX8" fmla="*/ 3017044 w 7550944"/>
                  <a:gd name="connsiteY8" fmla="*/ 7762875 h 7762876"/>
                  <a:gd name="connsiteX9" fmla="*/ 3398044 w 7550944"/>
                  <a:gd name="connsiteY9" fmla="*/ 3876675 h 7762876"/>
                  <a:gd name="connsiteX10" fmla="*/ 3769519 w 7550944"/>
                  <a:gd name="connsiteY10" fmla="*/ 9525 h 7762876"/>
                  <a:gd name="connsiteX11" fmla="*/ 4150519 w 7550944"/>
                  <a:gd name="connsiteY11" fmla="*/ 3886200 h 7762876"/>
                  <a:gd name="connsiteX12" fmla="*/ 4526756 w 7550944"/>
                  <a:gd name="connsiteY12" fmla="*/ 7762875 h 7762876"/>
                  <a:gd name="connsiteX13" fmla="*/ 4902994 w 7550944"/>
                  <a:gd name="connsiteY13" fmla="*/ 3886200 h 7762876"/>
                  <a:gd name="connsiteX14" fmla="*/ 5283994 w 7550944"/>
                  <a:gd name="connsiteY14" fmla="*/ 9525 h 7762876"/>
                  <a:gd name="connsiteX15" fmla="*/ 5655469 w 7550944"/>
                  <a:gd name="connsiteY15" fmla="*/ 3886200 h 7762876"/>
                  <a:gd name="connsiteX16" fmla="*/ 6036469 w 7550944"/>
                  <a:gd name="connsiteY16" fmla="*/ 7762875 h 7762876"/>
                  <a:gd name="connsiteX17" fmla="*/ 6417469 w 7550944"/>
                  <a:gd name="connsiteY17" fmla="*/ 3886200 h 7762876"/>
                  <a:gd name="connsiteX18" fmla="*/ 6798469 w 7550944"/>
                  <a:gd name="connsiteY18" fmla="*/ 0 h 7762876"/>
                  <a:gd name="connsiteX19" fmla="*/ 7160419 w 7550944"/>
                  <a:gd name="connsiteY19" fmla="*/ 3886200 h 7762876"/>
                  <a:gd name="connsiteX20" fmla="*/ 7550944 w 7550944"/>
                  <a:gd name="connsiteY20" fmla="*/ 7762875 h 7762876"/>
                  <a:gd name="connsiteX0" fmla="*/ 0 w 7550944"/>
                  <a:gd name="connsiteY0" fmla="*/ 7762875 h 7762876"/>
                  <a:gd name="connsiteX1" fmla="*/ 378619 w 7550944"/>
                  <a:gd name="connsiteY1" fmla="*/ 3886200 h 7762876"/>
                  <a:gd name="connsiteX2" fmla="*/ 750094 w 7550944"/>
                  <a:gd name="connsiteY2" fmla="*/ 0 h 7762876"/>
                  <a:gd name="connsiteX3" fmla="*/ 1131094 w 7550944"/>
                  <a:gd name="connsiteY3" fmla="*/ 3876675 h 7762876"/>
                  <a:gd name="connsiteX4" fmla="*/ 1507332 w 7550944"/>
                  <a:gd name="connsiteY4" fmla="*/ 7762875 h 7762876"/>
                  <a:gd name="connsiteX5" fmla="*/ 1883569 w 7550944"/>
                  <a:gd name="connsiteY5" fmla="*/ 3876675 h 7762876"/>
                  <a:gd name="connsiteX6" fmla="*/ 2264569 w 7550944"/>
                  <a:gd name="connsiteY6" fmla="*/ 0 h 7762876"/>
                  <a:gd name="connsiteX7" fmla="*/ 2645569 w 7550944"/>
                  <a:gd name="connsiteY7" fmla="*/ 3886200 h 7762876"/>
                  <a:gd name="connsiteX8" fmla="*/ 3017044 w 7550944"/>
                  <a:gd name="connsiteY8" fmla="*/ 7762875 h 7762876"/>
                  <a:gd name="connsiteX9" fmla="*/ 3398044 w 7550944"/>
                  <a:gd name="connsiteY9" fmla="*/ 3876675 h 7762876"/>
                  <a:gd name="connsiteX10" fmla="*/ 3769519 w 7550944"/>
                  <a:gd name="connsiteY10" fmla="*/ 9525 h 7762876"/>
                  <a:gd name="connsiteX11" fmla="*/ 4150519 w 7550944"/>
                  <a:gd name="connsiteY11" fmla="*/ 3886200 h 7762876"/>
                  <a:gd name="connsiteX12" fmla="*/ 4526756 w 7550944"/>
                  <a:gd name="connsiteY12" fmla="*/ 7762875 h 7762876"/>
                  <a:gd name="connsiteX13" fmla="*/ 4902994 w 7550944"/>
                  <a:gd name="connsiteY13" fmla="*/ 3886200 h 7762876"/>
                  <a:gd name="connsiteX14" fmla="*/ 5283994 w 7550944"/>
                  <a:gd name="connsiteY14" fmla="*/ 9525 h 7762876"/>
                  <a:gd name="connsiteX15" fmla="*/ 5655469 w 7550944"/>
                  <a:gd name="connsiteY15" fmla="*/ 3886200 h 7762876"/>
                  <a:gd name="connsiteX16" fmla="*/ 6036469 w 7550944"/>
                  <a:gd name="connsiteY16" fmla="*/ 7762875 h 7762876"/>
                  <a:gd name="connsiteX17" fmla="*/ 6417469 w 7550944"/>
                  <a:gd name="connsiteY17" fmla="*/ 3886200 h 7762876"/>
                  <a:gd name="connsiteX18" fmla="*/ 6798469 w 7550944"/>
                  <a:gd name="connsiteY18" fmla="*/ 0 h 7762876"/>
                  <a:gd name="connsiteX19" fmla="*/ 7160419 w 7550944"/>
                  <a:gd name="connsiteY19" fmla="*/ 3886200 h 7762876"/>
                  <a:gd name="connsiteX20" fmla="*/ 7550944 w 7550944"/>
                  <a:gd name="connsiteY20" fmla="*/ 7762875 h 7762876"/>
                  <a:gd name="connsiteX0" fmla="*/ 0 w 7550944"/>
                  <a:gd name="connsiteY0" fmla="*/ 7762875 h 7762876"/>
                  <a:gd name="connsiteX1" fmla="*/ 378619 w 7550944"/>
                  <a:gd name="connsiteY1" fmla="*/ 3886200 h 7762876"/>
                  <a:gd name="connsiteX2" fmla="*/ 750094 w 7550944"/>
                  <a:gd name="connsiteY2" fmla="*/ 0 h 7762876"/>
                  <a:gd name="connsiteX3" fmla="*/ 1131094 w 7550944"/>
                  <a:gd name="connsiteY3" fmla="*/ 3876675 h 7762876"/>
                  <a:gd name="connsiteX4" fmla="*/ 1507332 w 7550944"/>
                  <a:gd name="connsiteY4" fmla="*/ 7762875 h 7762876"/>
                  <a:gd name="connsiteX5" fmla="*/ 1883569 w 7550944"/>
                  <a:gd name="connsiteY5" fmla="*/ 3876675 h 7762876"/>
                  <a:gd name="connsiteX6" fmla="*/ 2264569 w 7550944"/>
                  <a:gd name="connsiteY6" fmla="*/ 0 h 7762876"/>
                  <a:gd name="connsiteX7" fmla="*/ 2645569 w 7550944"/>
                  <a:gd name="connsiteY7" fmla="*/ 3886200 h 7762876"/>
                  <a:gd name="connsiteX8" fmla="*/ 3017044 w 7550944"/>
                  <a:gd name="connsiteY8" fmla="*/ 7762875 h 7762876"/>
                  <a:gd name="connsiteX9" fmla="*/ 3398044 w 7550944"/>
                  <a:gd name="connsiteY9" fmla="*/ 3876675 h 7762876"/>
                  <a:gd name="connsiteX10" fmla="*/ 3769519 w 7550944"/>
                  <a:gd name="connsiteY10" fmla="*/ 9525 h 7762876"/>
                  <a:gd name="connsiteX11" fmla="*/ 4150519 w 7550944"/>
                  <a:gd name="connsiteY11" fmla="*/ 3886200 h 7762876"/>
                  <a:gd name="connsiteX12" fmla="*/ 4526756 w 7550944"/>
                  <a:gd name="connsiteY12" fmla="*/ 7762875 h 7762876"/>
                  <a:gd name="connsiteX13" fmla="*/ 4902994 w 7550944"/>
                  <a:gd name="connsiteY13" fmla="*/ 3886200 h 7762876"/>
                  <a:gd name="connsiteX14" fmla="*/ 5283994 w 7550944"/>
                  <a:gd name="connsiteY14" fmla="*/ 9525 h 7762876"/>
                  <a:gd name="connsiteX15" fmla="*/ 5655469 w 7550944"/>
                  <a:gd name="connsiteY15" fmla="*/ 3886200 h 7762876"/>
                  <a:gd name="connsiteX16" fmla="*/ 6029325 w 7550944"/>
                  <a:gd name="connsiteY16" fmla="*/ 7762875 h 7762876"/>
                  <a:gd name="connsiteX17" fmla="*/ 6417469 w 7550944"/>
                  <a:gd name="connsiteY17" fmla="*/ 3886200 h 7762876"/>
                  <a:gd name="connsiteX18" fmla="*/ 6798469 w 7550944"/>
                  <a:gd name="connsiteY18" fmla="*/ 0 h 7762876"/>
                  <a:gd name="connsiteX19" fmla="*/ 7160419 w 7550944"/>
                  <a:gd name="connsiteY19" fmla="*/ 3886200 h 7762876"/>
                  <a:gd name="connsiteX20" fmla="*/ 7550944 w 7550944"/>
                  <a:gd name="connsiteY20" fmla="*/ 7762875 h 7762876"/>
                  <a:gd name="connsiteX0" fmla="*/ 0 w 7550944"/>
                  <a:gd name="connsiteY0" fmla="*/ 7762875 h 7762876"/>
                  <a:gd name="connsiteX1" fmla="*/ 378619 w 7550944"/>
                  <a:gd name="connsiteY1" fmla="*/ 3886200 h 7762876"/>
                  <a:gd name="connsiteX2" fmla="*/ 750094 w 7550944"/>
                  <a:gd name="connsiteY2" fmla="*/ 0 h 7762876"/>
                  <a:gd name="connsiteX3" fmla="*/ 1131094 w 7550944"/>
                  <a:gd name="connsiteY3" fmla="*/ 3876675 h 7762876"/>
                  <a:gd name="connsiteX4" fmla="*/ 1507332 w 7550944"/>
                  <a:gd name="connsiteY4" fmla="*/ 7762875 h 7762876"/>
                  <a:gd name="connsiteX5" fmla="*/ 1883569 w 7550944"/>
                  <a:gd name="connsiteY5" fmla="*/ 3876675 h 7762876"/>
                  <a:gd name="connsiteX6" fmla="*/ 2264569 w 7550944"/>
                  <a:gd name="connsiteY6" fmla="*/ 0 h 7762876"/>
                  <a:gd name="connsiteX7" fmla="*/ 2645569 w 7550944"/>
                  <a:gd name="connsiteY7" fmla="*/ 3886200 h 7762876"/>
                  <a:gd name="connsiteX8" fmla="*/ 3017044 w 7550944"/>
                  <a:gd name="connsiteY8" fmla="*/ 7762875 h 7762876"/>
                  <a:gd name="connsiteX9" fmla="*/ 3398044 w 7550944"/>
                  <a:gd name="connsiteY9" fmla="*/ 3876675 h 7762876"/>
                  <a:gd name="connsiteX10" fmla="*/ 3769519 w 7550944"/>
                  <a:gd name="connsiteY10" fmla="*/ 9525 h 7762876"/>
                  <a:gd name="connsiteX11" fmla="*/ 4150519 w 7550944"/>
                  <a:gd name="connsiteY11" fmla="*/ 3886200 h 7762876"/>
                  <a:gd name="connsiteX12" fmla="*/ 4526756 w 7550944"/>
                  <a:gd name="connsiteY12" fmla="*/ 7762875 h 7762876"/>
                  <a:gd name="connsiteX13" fmla="*/ 4902994 w 7550944"/>
                  <a:gd name="connsiteY13" fmla="*/ 3886200 h 7762876"/>
                  <a:gd name="connsiteX14" fmla="*/ 5283994 w 7550944"/>
                  <a:gd name="connsiteY14" fmla="*/ 9525 h 7762876"/>
                  <a:gd name="connsiteX15" fmla="*/ 5655469 w 7550944"/>
                  <a:gd name="connsiteY15" fmla="*/ 3886200 h 7762876"/>
                  <a:gd name="connsiteX16" fmla="*/ 6029325 w 7550944"/>
                  <a:gd name="connsiteY16" fmla="*/ 7762875 h 7762876"/>
                  <a:gd name="connsiteX17" fmla="*/ 6417469 w 7550944"/>
                  <a:gd name="connsiteY17" fmla="*/ 3886200 h 7762876"/>
                  <a:gd name="connsiteX18" fmla="*/ 6798469 w 7550944"/>
                  <a:gd name="connsiteY18" fmla="*/ 0 h 7762876"/>
                  <a:gd name="connsiteX19" fmla="*/ 7160419 w 7550944"/>
                  <a:gd name="connsiteY19" fmla="*/ 3886200 h 7762876"/>
                  <a:gd name="connsiteX20" fmla="*/ 7550944 w 7550944"/>
                  <a:gd name="connsiteY20" fmla="*/ 7762875 h 7762876"/>
                  <a:gd name="connsiteX0" fmla="*/ 0 w 7546182"/>
                  <a:gd name="connsiteY0" fmla="*/ 7762875 h 7765256"/>
                  <a:gd name="connsiteX1" fmla="*/ 378619 w 7546182"/>
                  <a:gd name="connsiteY1" fmla="*/ 3886200 h 7765256"/>
                  <a:gd name="connsiteX2" fmla="*/ 750094 w 7546182"/>
                  <a:gd name="connsiteY2" fmla="*/ 0 h 7765256"/>
                  <a:gd name="connsiteX3" fmla="*/ 1131094 w 7546182"/>
                  <a:gd name="connsiteY3" fmla="*/ 3876675 h 7765256"/>
                  <a:gd name="connsiteX4" fmla="*/ 1507332 w 7546182"/>
                  <a:gd name="connsiteY4" fmla="*/ 7762875 h 7765256"/>
                  <a:gd name="connsiteX5" fmla="*/ 1883569 w 7546182"/>
                  <a:gd name="connsiteY5" fmla="*/ 3876675 h 7765256"/>
                  <a:gd name="connsiteX6" fmla="*/ 2264569 w 7546182"/>
                  <a:gd name="connsiteY6" fmla="*/ 0 h 7765256"/>
                  <a:gd name="connsiteX7" fmla="*/ 2645569 w 7546182"/>
                  <a:gd name="connsiteY7" fmla="*/ 3886200 h 7765256"/>
                  <a:gd name="connsiteX8" fmla="*/ 3017044 w 7546182"/>
                  <a:gd name="connsiteY8" fmla="*/ 7762875 h 7765256"/>
                  <a:gd name="connsiteX9" fmla="*/ 3398044 w 7546182"/>
                  <a:gd name="connsiteY9" fmla="*/ 3876675 h 7765256"/>
                  <a:gd name="connsiteX10" fmla="*/ 3769519 w 7546182"/>
                  <a:gd name="connsiteY10" fmla="*/ 9525 h 7765256"/>
                  <a:gd name="connsiteX11" fmla="*/ 4150519 w 7546182"/>
                  <a:gd name="connsiteY11" fmla="*/ 3886200 h 7765256"/>
                  <a:gd name="connsiteX12" fmla="*/ 4526756 w 7546182"/>
                  <a:gd name="connsiteY12" fmla="*/ 7762875 h 7765256"/>
                  <a:gd name="connsiteX13" fmla="*/ 4902994 w 7546182"/>
                  <a:gd name="connsiteY13" fmla="*/ 3886200 h 7765256"/>
                  <a:gd name="connsiteX14" fmla="*/ 5283994 w 7546182"/>
                  <a:gd name="connsiteY14" fmla="*/ 9525 h 7765256"/>
                  <a:gd name="connsiteX15" fmla="*/ 5655469 w 7546182"/>
                  <a:gd name="connsiteY15" fmla="*/ 3886200 h 7765256"/>
                  <a:gd name="connsiteX16" fmla="*/ 6029325 w 7546182"/>
                  <a:gd name="connsiteY16" fmla="*/ 7762875 h 7765256"/>
                  <a:gd name="connsiteX17" fmla="*/ 6417469 w 7546182"/>
                  <a:gd name="connsiteY17" fmla="*/ 3886200 h 7765256"/>
                  <a:gd name="connsiteX18" fmla="*/ 6798469 w 7546182"/>
                  <a:gd name="connsiteY18" fmla="*/ 0 h 7765256"/>
                  <a:gd name="connsiteX19" fmla="*/ 7160419 w 7546182"/>
                  <a:gd name="connsiteY19" fmla="*/ 3886200 h 7765256"/>
                  <a:gd name="connsiteX20" fmla="*/ 7546182 w 7546182"/>
                  <a:gd name="connsiteY20" fmla="*/ 7765256 h 7765256"/>
                  <a:gd name="connsiteX0" fmla="*/ 0 w 7546182"/>
                  <a:gd name="connsiteY0" fmla="*/ 7762875 h 7765258"/>
                  <a:gd name="connsiteX1" fmla="*/ 378619 w 7546182"/>
                  <a:gd name="connsiteY1" fmla="*/ 3886200 h 7765258"/>
                  <a:gd name="connsiteX2" fmla="*/ 750094 w 7546182"/>
                  <a:gd name="connsiteY2" fmla="*/ 0 h 7765258"/>
                  <a:gd name="connsiteX3" fmla="*/ 1131094 w 7546182"/>
                  <a:gd name="connsiteY3" fmla="*/ 3876675 h 7765258"/>
                  <a:gd name="connsiteX4" fmla="*/ 1507332 w 7546182"/>
                  <a:gd name="connsiteY4" fmla="*/ 7762875 h 7765258"/>
                  <a:gd name="connsiteX5" fmla="*/ 1883569 w 7546182"/>
                  <a:gd name="connsiteY5" fmla="*/ 3876675 h 7765258"/>
                  <a:gd name="connsiteX6" fmla="*/ 2264569 w 7546182"/>
                  <a:gd name="connsiteY6" fmla="*/ 0 h 7765258"/>
                  <a:gd name="connsiteX7" fmla="*/ 2645569 w 7546182"/>
                  <a:gd name="connsiteY7" fmla="*/ 3886200 h 7765258"/>
                  <a:gd name="connsiteX8" fmla="*/ 3017044 w 7546182"/>
                  <a:gd name="connsiteY8" fmla="*/ 7762875 h 7765258"/>
                  <a:gd name="connsiteX9" fmla="*/ 3398044 w 7546182"/>
                  <a:gd name="connsiteY9" fmla="*/ 3876675 h 7765258"/>
                  <a:gd name="connsiteX10" fmla="*/ 3769519 w 7546182"/>
                  <a:gd name="connsiteY10" fmla="*/ 9525 h 7765258"/>
                  <a:gd name="connsiteX11" fmla="*/ 4150519 w 7546182"/>
                  <a:gd name="connsiteY11" fmla="*/ 3886200 h 7765258"/>
                  <a:gd name="connsiteX12" fmla="*/ 4526756 w 7546182"/>
                  <a:gd name="connsiteY12" fmla="*/ 7762875 h 7765258"/>
                  <a:gd name="connsiteX13" fmla="*/ 4902994 w 7546182"/>
                  <a:gd name="connsiteY13" fmla="*/ 3886200 h 7765258"/>
                  <a:gd name="connsiteX14" fmla="*/ 5283994 w 7546182"/>
                  <a:gd name="connsiteY14" fmla="*/ 9525 h 7765258"/>
                  <a:gd name="connsiteX15" fmla="*/ 5655469 w 7546182"/>
                  <a:gd name="connsiteY15" fmla="*/ 3886200 h 7765258"/>
                  <a:gd name="connsiteX16" fmla="*/ 6029325 w 7546182"/>
                  <a:gd name="connsiteY16" fmla="*/ 7762875 h 7765258"/>
                  <a:gd name="connsiteX17" fmla="*/ 6417469 w 7546182"/>
                  <a:gd name="connsiteY17" fmla="*/ 3886200 h 7765258"/>
                  <a:gd name="connsiteX18" fmla="*/ 6798469 w 7546182"/>
                  <a:gd name="connsiteY18" fmla="*/ 0 h 7765258"/>
                  <a:gd name="connsiteX19" fmla="*/ 7160419 w 7546182"/>
                  <a:gd name="connsiteY19" fmla="*/ 3886200 h 7765258"/>
                  <a:gd name="connsiteX20" fmla="*/ 7546182 w 7546182"/>
                  <a:gd name="connsiteY20" fmla="*/ 7765256 h 7765258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64569 w 7539038"/>
                  <a:gd name="connsiteY6" fmla="*/ 0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69519 w 7539038"/>
                  <a:gd name="connsiteY10" fmla="*/ 9525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83994 w 7539038"/>
                  <a:gd name="connsiteY14" fmla="*/ 9525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98469 w 7539038"/>
                  <a:gd name="connsiteY18" fmla="*/ 0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64569 w 7539038"/>
                  <a:gd name="connsiteY6" fmla="*/ 0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69519 w 7539038"/>
                  <a:gd name="connsiteY10" fmla="*/ 9525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83994 w 7539038"/>
                  <a:gd name="connsiteY14" fmla="*/ 9525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88944 w 7539038"/>
                  <a:gd name="connsiteY18" fmla="*/ 2381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64569 w 7539038"/>
                  <a:gd name="connsiteY6" fmla="*/ 0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69519 w 7539038"/>
                  <a:gd name="connsiteY10" fmla="*/ 9525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83994 w 7539038"/>
                  <a:gd name="connsiteY14" fmla="*/ 9525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86563 w 7539038"/>
                  <a:gd name="connsiteY18" fmla="*/ 4762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64569 w 7539038"/>
                  <a:gd name="connsiteY6" fmla="*/ 0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69519 w 7539038"/>
                  <a:gd name="connsiteY10" fmla="*/ 9525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83994 w 7539038"/>
                  <a:gd name="connsiteY14" fmla="*/ 9525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86563 w 7539038"/>
                  <a:gd name="connsiteY18" fmla="*/ 4762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64569 w 7539038"/>
                  <a:gd name="connsiteY6" fmla="*/ 0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69519 w 7539038"/>
                  <a:gd name="connsiteY10" fmla="*/ 9525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79231 w 7539038"/>
                  <a:gd name="connsiteY14" fmla="*/ 9525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86563 w 7539038"/>
                  <a:gd name="connsiteY18" fmla="*/ 4762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64569 w 7539038"/>
                  <a:gd name="connsiteY6" fmla="*/ 0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69519 w 7539038"/>
                  <a:gd name="connsiteY10" fmla="*/ 9525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79231 w 7539038"/>
                  <a:gd name="connsiteY14" fmla="*/ 9525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86563 w 7539038"/>
                  <a:gd name="connsiteY18" fmla="*/ 4762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64569 w 7539038"/>
                  <a:gd name="connsiteY6" fmla="*/ 0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69519 w 7539038"/>
                  <a:gd name="connsiteY10" fmla="*/ 9525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76849 w 7539038"/>
                  <a:gd name="connsiteY14" fmla="*/ 2382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86563 w 7539038"/>
                  <a:gd name="connsiteY18" fmla="*/ 4762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64569 w 7539038"/>
                  <a:gd name="connsiteY6" fmla="*/ 0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69519 w 7539038"/>
                  <a:gd name="connsiteY10" fmla="*/ 9525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76849 w 7539038"/>
                  <a:gd name="connsiteY14" fmla="*/ 2382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86563 w 7539038"/>
                  <a:gd name="connsiteY18" fmla="*/ 4762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64569 w 7539038"/>
                  <a:gd name="connsiteY6" fmla="*/ 0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76663 w 7539038"/>
                  <a:gd name="connsiteY10" fmla="*/ 4763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76849 w 7539038"/>
                  <a:gd name="connsiteY14" fmla="*/ 2382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86563 w 7539038"/>
                  <a:gd name="connsiteY18" fmla="*/ 4762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64569 w 7539038"/>
                  <a:gd name="connsiteY6" fmla="*/ 0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76663 w 7539038"/>
                  <a:gd name="connsiteY10" fmla="*/ 4763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76849 w 7539038"/>
                  <a:gd name="connsiteY14" fmla="*/ 2382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86563 w 7539038"/>
                  <a:gd name="connsiteY18" fmla="*/ 4762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64569 w 7539038"/>
                  <a:gd name="connsiteY6" fmla="*/ 0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69519 w 7539038"/>
                  <a:gd name="connsiteY10" fmla="*/ 4763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76849 w 7539038"/>
                  <a:gd name="connsiteY14" fmla="*/ 2382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86563 w 7539038"/>
                  <a:gd name="connsiteY18" fmla="*/ 4762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64569 w 7539038"/>
                  <a:gd name="connsiteY6" fmla="*/ 0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69519 w 7539038"/>
                  <a:gd name="connsiteY10" fmla="*/ 4763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76849 w 7539038"/>
                  <a:gd name="connsiteY14" fmla="*/ 2382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86563 w 7539038"/>
                  <a:gd name="connsiteY18" fmla="*/ 4762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59807 w 7539038"/>
                  <a:gd name="connsiteY6" fmla="*/ 4762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69519 w 7539038"/>
                  <a:gd name="connsiteY10" fmla="*/ 4763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76849 w 7539038"/>
                  <a:gd name="connsiteY14" fmla="*/ 2382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86563 w 7539038"/>
                  <a:gd name="connsiteY18" fmla="*/ 4762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59807 w 7539038"/>
                  <a:gd name="connsiteY6" fmla="*/ 4762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69519 w 7539038"/>
                  <a:gd name="connsiteY10" fmla="*/ 4763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76849 w 7539038"/>
                  <a:gd name="connsiteY14" fmla="*/ 2382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86563 w 7539038"/>
                  <a:gd name="connsiteY18" fmla="*/ 4762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7238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</a:cxnLst>
                <a:rect l="l" t="t" r="r" b="b"/>
                <a:pathLst>
                  <a:path w="7539038" h="7760495">
                    <a:moveTo>
                      <a:pt x="0" y="7760494"/>
                    </a:moveTo>
                    <a:cubicBezTo>
                      <a:pt x="190500" y="7758906"/>
                      <a:pt x="377031" y="3874231"/>
                      <a:pt x="378619" y="3883819"/>
                    </a:cubicBezTo>
                    <a:cubicBezTo>
                      <a:pt x="380207" y="3893407"/>
                      <a:pt x="562770" y="-793"/>
                      <a:pt x="752476" y="1"/>
                    </a:cubicBezTo>
                    <a:cubicBezTo>
                      <a:pt x="942182" y="795"/>
                      <a:pt x="1119468" y="3745568"/>
                      <a:pt x="1131094" y="3874294"/>
                    </a:cubicBezTo>
                    <a:cubicBezTo>
                      <a:pt x="1136420" y="3933265"/>
                      <a:pt x="1317626" y="7758112"/>
                      <a:pt x="1507332" y="7760494"/>
                    </a:cubicBezTo>
                    <a:cubicBezTo>
                      <a:pt x="1697038" y="7762876"/>
                      <a:pt x="1875632" y="3967176"/>
                      <a:pt x="1883569" y="3874294"/>
                    </a:cubicBezTo>
                    <a:cubicBezTo>
                      <a:pt x="1891506" y="3781412"/>
                      <a:pt x="2068513" y="3175"/>
                      <a:pt x="2259807" y="2381"/>
                    </a:cubicBezTo>
                    <a:cubicBezTo>
                      <a:pt x="2451101" y="1587"/>
                      <a:pt x="2640013" y="3825221"/>
                      <a:pt x="2645569" y="3883819"/>
                    </a:cubicBezTo>
                    <a:cubicBezTo>
                      <a:pt x="2651125" y="3942417"/>
                      <a:pt x="2827338" y="7762081"/>
                      <a:pt x="3017044" y="7760494"/>
                    </a:cubicBezTo>
                    <a:cubicBezTo>
                      <a:pt x="3206750" y="7758907"/>
                      <a:pt x="3390107" y="3967176"/>
                      <a:pt x="3398044" y="3874294"/>
                    </a:cubicBezTo>
                    <a:cubicBezTo>
                      <a:pt x="3405981" y="3781412"/>
                      <a:pt x="3575050" y="795"/>
                      <a:pt x="3769519" y="2382"/>
                    </a:cubicBezTo>
                    <a:cubicBezTo>
                      <a:pt x="3963988" y="3969"/>
                      <a:pt x="4141788" y="3722352"/>
                      <a:pt x="4150519" y="3883819"/>
                    </a:cubicBezTo>
                    <a:cubicBezTo>
                      <a:pt x="4159250" y="4045286"/>
                      <a:pt x="4337844" y="7760494"/>
                      <a:pt x="4526756" y="7760494"/>
                    </a:cubicBezTo>
                    <a:cubicBezTo>
                      <a:pt x="4715668" y="7760494"/>
                      <a:pt x="4893360" y="4083161"/>
                      <a:pt x="4902994" y="3883819"/>
                    </a:cubicBezTo>
                    <a:cubicBezTo>
                      <a:pt x="4910825" y="3721794"/>
                      <a:pt x="5087143" y="1"/>
                      <a:pt x="5276849" y="1"/>
                    </a:cubicBezTo>
                    <a:cubicBezTo>
                      <a:pt x="5466555" y="1"/>
                      <a:pt x="5647531" y="3790543"/>
                      <a:pt x="5655469" y="3883819"/>
                    </a:cubicBezTo>
                    <a:cubicBezTo>
                      <a:pt x="5663407" y="3977095"/>
                      <a:pt x="5842794" y="7760494"/>
                      <a:pt x="6029325" y="7760494"/>
                    </a:cubicBezTo>
                    <a:cubicBezTo>
                      <a:pt x="6215856" y="7760494"/>
                      <a:pt x="6411913" y="3976700"/>
                      <a:pt x="6417469" y="3883819"/>
                    </a:cubicBezTo>
                    <a:cubicBezTo>
                      <a:pt x="6423025" y="3790938"/>
                      <a:pt x="6593682" y="0"/>
                      <a:pt x="6786563" y="2381"/>
                    </a:cubicBezTo>
                    <a:cubicBezTo>
                      <a:pt x="6979444" y="4762"/>
                      <a:pt x="7152482" y="3757041"/>
                      <a:pt x="7160419" y="3883819"/>
                    </a:cubicBezTo>
                    <a:cubicBezTo>
                      <a:pt x="7168356" y="4010597"/>
                      <a:pt x="7336632" y="7761288"/>
                      <a:pt x="7539038" y="7758113"/>
                    </a:cubicBezTo>
                  </a:path>
                </a:pathLst>
              </a:custGeom>
              <a:no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" name="Freeform: Shape 54">
                <a:extLst>
                  <a:ext uri="{FF2B5EF4-FFF2-40B4-BE49-F238E27FC236}">
                    <a16:creationId xmlns:a16="http://schemas.microsoft.com/office/drawing/2014/main" id="{EECC5D3B-96EE-493A-B713-D7EF3A3FC6ED}"/>
                  </a:ext>
                </a:extLst>
              </p:cNvPr>
              <p:cNvSpPr/>
              <p:nvPr/>
            </p:nvSpPr>
            <p:spPr>
              <a:xfrm>
                <a:off x="3886200" y="3102520"/>
                <a:ext cx="3769877" cy="718573"/>
              </a:xfrm>
              <a:custGeom>
                <a:avLst/>
                <a:gdLst>
                  <a:gd name="connsiteX0" fmla="*/ 0 w 7562850"/>
                  <a:gd name="connsiteY0" fmla="*/ 7762875 h 7762875"/>
                  <a:gd name="connsiteX1" fmla="*/ 390525 w 7562850"/>
                  <a:gd name="connsiteY1" fmla="*/ 3886200 h 7762875"/>
                  <a:gd name="connsiteX2" fmla="*/ 762000 w 7562850"/>
                  <a:gd name="connsiteY2" fmla="*/ 0 h 7762875"/>
                  <a:gd name="connsiteX3" fmla="*/ 1143000 w 7562850"/>
                  <a:gd name="connsiteY3" fmla="*/ 3876675 h 7762875"/>
                  <a:gd name="connsiteX4" fmla="*/ 1524000 w 7562850"/>
                  <a:gd name="connsiteY4" fmla="*/ 7753350 h 7762875"/>
                  <a:gd name="connsiteX5" fmla="*/ 1895475 w 7562850"/>
                  <a:gd name="connsiteY5" fmla="*/ 3876675 h 7762875"/>
                  <a:gd name="connsiteX6" fmla="*/ 2276475 w 7562850"/>
                  <a:gd name="connsiteY6" fmla="*/ 0 h 7762875"/>
                  <a:gd name="connsiteX7" fmla="*/ 2657475 w 7562850"/>
                  <a:gd name="connsiteY7" fmla="*/ 3886200 h 7762875"/>
                  <a:gd name="connsiteX8" fmla="*/ 3028950 w 7562850"/>
                  <a:gd name="connsiteY8" fmla="*/ 7762875 h 7762875"/>
                  <a:gd name="connsiteX9" fmla="*/ 3409950 w 7562850"/>
                  <a:gd name="connsiteY9" fmla="*/ 3876675 h 7762875"/>
                  <a:gd name="connsiteX10" fmla="*/ 3781425 w 7562850"/>
                  <a:gd name="connsiteY10" fmla="*/ 9525 h 7762875"/>
                  <a:gd name="connsiteX11" fmla="*/ 4162425 w 7562850"/>
                  <a:gd name="connsiteY11" fmla="*/ 3886200 h 7762875"/>
                  <a:gd name="connsiteX12" fmla="*/ 4533900 w 7562850"/>
                  <a:gd name="connsiteY12" fmla="*/ 7762875 h 7762875"/>
                  <a:gd name="connsiteX13" fmla="*/ 4914900 w 7562850"/>
                  <a:gd name="connsiteY13" fmla="*/ 3886200 h 7762875"/>
                  <a:gd name="connsiteX14" fmla="*/ 5295900 w 7562850"/>
                  <a:gd name="connsiteY14" fmla="*/ 9525 h 7762875"/>
                  <a:gd name="connsiteX15" fmla="*/ 5667375 w 7562850"/>
                  <a:gd name="connsiteY15" fmla="*/ 3886200 h 7762875"/>
                  <a:gd name="connsiteX16" fmla="*/ 6048375 w 7562850"/>
                  <a:gd name="connsiteY16" fmla="*/ 7762875 h 7762875"/>
                  <a:gd name="connsiteX17" fmla="*/ 6429375 w 7562850"/>
                  <a:gd name="connsiteY17" fmla="*/ 3886200 h 7762875"/>
                  <a:gd name="connsiteX18" fmla="*/ 6810375 w 7562850"/>
                  <a:gd name="connsiteY18" fmla="*/ 0 h 7762875"/>
                  <a:gd name="connsiteX19" fmla="*/ 7172325 w 7562850"/>
                  <a:gd name="connsiteY19" fmla="*/ 3886200 h 7762875"/>
                  <a:gd name="connsiteX20" fmla="*/ 7562850 w 7562850"/>
                  <a:gd name="connsiteY20" fmla="*/ 7762875 h 7762875"/>
                  <a:gd name="connsiteX0" fmla="*/ 0 w 7562850"/>
                  <a:gd name="connsiteY0" fmla="*/ 7762875 h 7762875"/>
                  <a:gd name="connsiteX1" fmla="*/ 390525 w 7562850"/>
                  <a:gd name="connsiteY1" fmla="*/ 3886200 h 7762875"/>
                  <a:gd name="connsiteX2" fmla="*/ 762000 w 7562850"/>
                  <a:gd name="connsiteY2" fmla="*/ 0 h 7762875"/>
                  <a:gd name="connsiteX3" fmla="*/ 1143000 w 7562850"/>
                  <a:gd name="connsiteY3" fmla="*/ 3876675 h 7762875"/>
                  <a:gd name="connsiteX4" fmla="*/ 1519238 w 7562850"/>
                  <a:gd name="connsiteY4" fmla="*/ 7762875 h 7762875"/>
                  <a:gd name="connsiteX5" fmla="*/ 1895475 w 7562850"/>
                  <a:gd name="connsiteY5" fmla="*/ 3876675 h 7762875"/>
                  <a:gd name="connsiteX6" fmla="*/ 2276475 w 7562850"/>
                  <a:gd name="connsiteY6" fmla="*/ 0 h 7762875"/>
                  <a:gd name="connsiteX7" fmla="*/ 2657475 w 7562850"/>
                  <a:gd name="connsiteY7" fmla="*/ 3886200 h 7762875"/>
                  <a:gd name="connsiteX8" fmla="*/ 3028950 w 7562850"/>
                  <a:gd name="connsiteY8" fmla="*/ 7762875 h 7762875"/>
                  <a:gd name="connsiteX9" fmla="*/ 3409950 w 7562850"/>
                  <a:gd name="connsiteY9" fmla="*/ 3876675 h 7762875"/>
                  <a:gd name="connsiteX10" fmla="*/ 3781425 w 7562850"/>
                  <a:gd name="connsiteY10" fmla="*/ 9525 h 7762875"/>
                  <a:gd name="connsiteX11" fmla="*/ 4162425 w 7562850"/>
                  <a:gd name="connsiteY11" fmla="*/ 3886200 h 7762875"/>
                  <a:gd name="connsiteX12" fmla="*/ 4533900 w 7562850"/>
                  <a:gd name="connsiteY12" fmla="*/ 7762875 h 7762875"/>
                  <a:gd name="connsiteX13" fmla="*/ 4914900 w 7562850"/>
                  <a:gd name="connsiteY13" fmla="*/ 3886200 h 7762875"/>
                  <a:gd name="connsiteX14" fmla="*/ 5295900 w 7562850"/>
                  <a:gd name="connsiteY14" fmla="*/ 9525 h 7762875"/>
                  <a:gd name="connsiteX15" fmla="*/ 5667375 w 7562850"/>
                  <a:gd name="connsiteY15" fmla="*/ 3886200 h 7762875"/>
                  <a:gd name="connsiteX16" fmla="*/ 6048375 w 7562850"/>
                  <a:gd name="connsiteY16" fmla="*/ 7762875 h 7762875"/>
                  <a:gd name="connsiteX17" fmla="*/ 6429375 w 7562850"/>
                  <a:gd name="connsiteY17" fmla="*/ 3886200 h 7762875"/>
                  <a:gd name="connsiteX18" fmla="*/ 6810375 w 7562850"/>
                  <a:gd name="connsiteY18" fmla="*/ 0 h 7762875"/>
                  <a:gd name="connsiteX19" fmla="*/ 7172325 w 7562850"/>
                  <a:gd name="connsiteY19" fmla="*/ 3886200 h 7762875"/>
                  <a:gd name="connsiteX20" fmla="*/ 7562850 w 7562850"/>
                  <a:gd name="connsiteY20" fmla="*/ 7762875 h 7762875"/>
                  <a:gd name="connsiteX0" fmla="*/ 0 w 7562850"/>
                  <a:gd name="connsiteY0" fmla="*/ 7762875 h 7762875"/>
                  <a:gd name="connsiteX1" fmla="*/ 390525 w 7562850"/>
                  <a:gd name="connsiteY1" fmla="*/ 3886200 h 7762875"/>
                  <a:gd name="connsiteX2" fmla="*/ 762000 w 7562850"/>
                  <a:gd name="connsiteY2" fmla="*/ 0 h 7762875"/>
                  <a:gd name="connsiteX3" fmla="*/ 1143000 w 7562850"/>
                  <a:gd name="connsiteY3" fmla="*/ 3876675 h 7762875"/>
                  <a:gd name="connsiteX4" fmla="*/ 1519238 w 7562850"/>
                  <a:gd name="connsiteY4" fmla="*/ 7762875 h 7762875"/>
                  <a:gd name="connsiteX5" fmla="*/ 1895475 w 7562850"/>
                  <a:gd name="connsiteY5" fmla="*/ 3876675 h 7762875"/>
                  <a:gd name="connsiteX6" fmla="*/ 2276475 w 7562850"/>
                  <a:gd name="connsiteY6" fmla="*/ 0 h 7762875"/>
                  <a:gd name="connsiteX7" fmla="*/ 2657475 w 7562850"/>
                  <a:gd name="connsiteY7" fmla="*/ 3886200 h 7762875"/>
                  <a:gd name="connsiteX8" fmla="*/ 3028950 w 7562850"/>
                  <a:gd name="connsiteY8" fmla="*/ 7762875 h 7762875"/>
                  <a:gd name="connsiteX9" fmla="*/ 3409950 w 7562850"/>
                  <a:gd name="connsiteY9" fmla="*/ 3876675 h 7762875"/>
                  <a:gd name="connsiteX10" fmla="*/ 3781425 w 7562850"/>
                  <a:gd name="connsiteY10" fmla="*/ 9525 h 7762875"/>
                  <a:gd name="connsiteX11" fmla="*/ 4162425 w 7562850"/>
                  <a:gd name="connsiteY11" fmla="*/ 3886200 h 7762875"/>
                  <a:gd name="connsiteX12" fmla="*/ 4538662 w 7562850"/>
                  <a:gd name="connsiteY12" fmla="*/ 7762875 h 7762875"/>
                  <a:gd name="connsiteX13" fmla="*/ 4914900 w 7562850"/>
                  <a:gd name="connsiteY13" fmla="*/ 3886200 h 7762875"/>
                  <a:gd name="connsiteX14" fmla="*/ 5295900 w 7562850"/>
                  <a:gd name="connsiteY14" fmla="*/ 9525 h 7762875"/>
                  <a:gd name="connsiteX15" fmla="*/ 5667375 w 7562850"/>
                  <a:gd name="connsiteY15" fmla="*/ 3886200 h 7762875"/>
                  <a:gd name="connsiteX16" fmla="*/ 6048375 w 7562850"/>
                  <a:gd name="connsiteY16" fmla="*/ 7762875 h 7762875"/>
                  <a:gd name="connsiteX17" fmla="*/ 6429375 w 7562850"/>
                  <a:gd name="connsiteY17" fmla="*/ 3886200 h 7762875"/>
                  <a:gd name="connsiteX18" fmla="*/ 6810375 w 7562850"/>
                  <a:gd name="connsiteY18" fmla="*/ 0 h 7762875"/>
                  <a:gd name="connsiteX19" fmla="*/ 7172325 w 7562850"/>
                  <a:gd name="connsiteY19" fmla="*/ 3886200 h 7762875"/>
                  <a:gd name="connsiteX20" fmla="*/ 7562850 w 7562850"/>
                  <a:gd name="connsiteY20" fmla="*/ 7762875 h 7762875"/>
                  <a:gd name="connsiteX0" fmla="*/ 0 w 7562850"/>
                  <a:gd name="connsiteY0" fmla="*/ 7762875 h 7762875"/>
                  <a:gd name="connsiteX1" fmla="*/ 390525 w 7562850"/>
                  <a:gd name="connsiteY1" fmla="*/ 3886200 h 7762875"/>
                  <a:gd name="connsiteX2" fmla="*/ 762000 w 7562850"/>
                  <a:gd name="connsiteY2" fmla="*/ 0 h 7762875"/>
                  <a:gd name="connsiteX3" fmla="*/ 1143000 w 7562850"/>
                  <a:gd name="connsiteY3" fmla="*/ 3876675 h 7762875"/>
                  <a:gd name="connsiteX4" fmla="*/ 1519238 w 7562850"/>
                  <a:gd name="connsiteY4" fmla="*/ 7762875 h 7762875"/>
                  <a:gd name="connsiteX5" fmla="*/ 1895475 w 7562850"/>
                  <a:gd name="connsiteY5" fmla="*/ 3876675 h 7762875"/>
                  <a:gd name="connsiteX6" fmla="*/ 2276475 w 7562850"/>
                  <a:gd name="connsiteY6" fmla="*/ 0 h 7762875"/>
                  <a:gd name="connsiteX7" fmla="*/ 2657475 w 7562850"/>
                  <a:gd name="connsiteY7" fmla="*/ 3886200 h 7762875"/>
                  <a:gd name="connsiteX8" fmla="*/ 3028950 w 7562850"/>
                  <a:gd name="connsiteY8" fmla="*/ 7762875 h 7762875"/>
                  <a:gd name="connsiteX9" fmla="*/ 3409950 w 7562850"/>
                  <a:gd name="connsiteY9" fmla="*/ 3876675 h 7762875"/>
                  <a:gd name="connsiteX10" fmla="*/ 3781425 w 7562850"/>
                  <a:gd name="connsiteY10" fmla="*/ 9525 h 7762875"/>
                  <a:gd name="connsiteX11" fmla="*/ 4162425 w 7562850"/>
                  <a:gd name="connsiteY11" fmla="*/ 3886200 h 7762875"/>
                  <a:gd name="connsiteX12" fmla="*/ 4538662 w 7562850"/>
                  <a:gd name="connsiteY12" fmla="*/ 7762875 h 7762875"/>
                  <a:gd name="connsiteX13" fmla="*/ 4914900 w 7562850"/>
                  <a:gd name="connsiteY13" fmla="*/ 3886200 h 7762875"/>
                  <a:gd name="connsiteX14" fmla="*/ 5295900 w 7562850"/>
                  <a:gd name="connsiteY14" fmla="*/ 9525 h 7762875"/>
                  <a:gd name="connsiteX15" fmla="*/ 5667375 w 7562850"/>
                  <a:gd name="connsiteY15" fmla="*/ 3886200 h 7762875"/>
                  <a:gd name="connsiteX16" fmla="*/ 6048375 w 7562850"/>
                  <a:gd name="connsiteY16" fmla="*/ 7762875 h 7762875"/>
                  <a:gd name="connsiteX17" fmla="*/ 6429375 w 7562850"/>
                  <a:gd name="connsiteY17" fmla="*/ 3886200 h 7762875"/>
                  <a:gd name="connsiteX18" fmla="*/ 6810375 w 7562850"/>
                  <a:gd name="connsiteY18" fmla="*/ 0 h 7762875"/>
                  <a:gd name="connsiteX19" fmla="*/ 7172325 w 7562850"/>
                  <a:gd name="connsiteY19" fmla="*/ 3886200 h 7762875"/>
                  <a:gd name="connsiteX20" fmla="*/ 7562850 w 7562850"/>
                  <a:gd name="connsiteY20" fmla="*/ 7762875 h 7762875"/>
                  <a:gd name="connsiteX0" fmla="*/ 0 w 7562850"/>
                  <a:gd name="connsiteY0" fmla="*/ 7762875 h 7762875"/>
                  <a:gd name="connsiteX1" fmla="*/ 390525 w 7562850"/>
                  <a:gd name="connsiteY1" fmla="*/ 3886200 h 7762875"/>
                  <a:gd name="connsiteX2" fmla="*/ 762000 w 7562850"/>
                  <a:gd name="connsiteY2" fmla="*/ 0 h 7762875"/>
                  <a:gd name="connsiteX3" fmla="*/ 1143000 w 7562850"/>
                  <a:gd name="connsiteY3" fmla="*/ 3876675 h 7762875"/>
                  <a:gd name="connsiteX4" fmla="*/ 1519238 w 7562850"/>
                  <a:gd name="connsiteY4" fmla="*/ 7762875 h 7762875"/>
                  <a:gd name="connsiteX5" fmla="*/ 1895475 w 7562850"/>
                  <a:gd name="connsiteY5" fmla="*/ 3876675 h 7762875"/>
                  <a:gd name="connsiteX6" fmla="*/ 2276475 w 7562850"/>
                  <a:gd name="connsiteY6" fmla="*/ 0 h 7762875"/>
                  <a:gd name="connsiteX7" fmla="*/ 2657475 w 7562850"/>
                  <a:gd name="connsiteY7" fmla="*/ 3886200 h 7762875"/>
                  <a:gd name="connsiteX8" fmla="*/ 3028950 w 7562850"/>
                  <a:gd name="connsiteY8" fmla="*/ 7762875 h 7762875"/>
                  <a:gd name="connsiteX9" fmla="*/ 3409950 w 7562850"/>
                  <a:gd name="connsiteY9" fmla="*/ 3876675 h 7762875"/>
                  <a:gd name="connsiteX10" fmla="*/ 3781425 w 7562850"/>
                  <a:gd name="connsiteY10" fmla="*/ 9525 h 7762875"/>
                  <a:gd name="connsiteX11" fmla="*/ 4162425 w 7562850"/>
                  <a:gd name="connsiteY11" fmla="*/ 3886200 h 7762875"/>
                  <a:gd name="connsiteX12" fmla="*/ 4538662 w 7562850"/>
                  <a:gd name="connsiteY12" fmla="*/ 7762875 h 7762875"/>
                  <a:gd name="connsiteX13" fmla="*/ 4914900 w 7562850"/>
                  <a:gd name="connsiteY13" fmla="*/ 3886200 h 7762875"/>
                  <a:gd name="connsiteX14" fmla="*/ 5295900 w 7562850"/>
                  <a:gd name="connsiteY14" fmla="*/ 9525 h 7762875"/>
                  <a:gd name="connsiteX15" fmla="*/ 5667375 w 7562850"/>
                  <a:gd name="connsiteY15" fmla="*/ 3886200 h 7762875"/>
                  <a:gd name="connsiteX16" fmla="*/ 6048375 w 7562850"/>
                  <a:gd name="connsiteY16" fmla="*/ 7762875 h 7762875"/>
                  <a:gd name="connsiteX17" fmla="*/ 6429375 w 7562850"/>
                  <a:gd name="connsiteY17" fmla="*/ 3886200 h 7762875"/>
                  <a:gd name="connsiteX18" fmla="*/ 6810375 w 7562850"/>
                  <a:gd name="connsiteY18" fmla="*/ 0 h 7762875"/>
                  <a:gd name="connsiteX19" fmla="*/ 7172325 w 7562850"/>
                  <a:gd name="connsiteY19" fmla="*/ 3886200 h 7762875"/>
                  <a:gd name="connsiteX20" fmla="*/ 7562850 w 7562850"/>
                  <a:gd name="connsiteY20" fmla="*/ 7762875 h 7762875"/>
                  <a:gd name="connsiteX0" fmla="*/ 0 w 7562850"/>
                  <a:gd name="connsiteY0" fmla="*/ 7762875 h 7762875"/>
                  <a:gd name="connsiteX1" fmla="*/ 390525 w 7562850"/>
                  <a:gd name="connsiteY1" fmla="*/ 3886200 h 7762875"/>
                  <a:gd name="connsiteX2" fmla="*/ 762000 w 7562850"/>
                  <a:gd name="connsiteY2" fmla="*/ 0 h 7762875"/>
                  <a:gd name="connsiteX3" fmla="*/ 1143000 w 7562850"/>
                  <a:gd name="connsiteY3" fmla="*/ 3876675 h 7762875"/>
                  <a:gd name="connsiteX4" fmla="*/ 1519238 w 7562850"/>
                  <a:gd name="connsiteY4" fmla="*/ 7762875 h 7762875"/>
                  <a:gd name="connsiteX5" fmla="*/ 1895475 w 7562850"/>
                  <a:gd name="connsiteY5" fmla="*/ 3876675 h 7762875"/>
                  <a:gd name="connsiteX6" fmla="*/ 2276475 w 7562850"/>
                  <a:gd name="connsiteY6" fmla="*/ 0 h 7762875"/>
                  <a:gd name="connsiteX7" fmla="*/ 2657475 w 7562850"/>
                  <a:gd name="connsiteY7" fmla="*/ 3886200 h 7762875"/>
                  <a:gd name="connsiteX8" fmla="*/ 3028950 w 7562850"/>
                  <a:gd name="connsiteY8" fmla="*/ 7762875 h 7762875"/>
                  <a:gd name="connsiteX9" fmla="*/ 3409950 w 7562850"/>
                  <a:gd name="connsiteY9" fmla="*/ 3876675 h 7762875"/>
                  <a:gd name="connsiteX10" fmla="*/ 3781425 w 7562850"/>
                  <a:gd name="connsiteY10" fmla="*/ 9525 h 7762875"/>
                  <a:gd name="connsiteX11" fmla="*/ 4162425 w 7562850"/>
                  <a:gd name="connsiteY11" fmla="*/ 3886200 h 7762875"/>
                  <a:gd name="connsiteX12" fmla="*/ 4538662 w 7562850"/>
                  <a:gd name="connsiteY12" fmla="*/ 7762875 h 7762875"/>
                  <a:gd name="connsiteX13" fmla="*/ 4914900 w 7562850"/>
                  <a:gd name="connsiteY13" fmla="*/ 3886200 h 7762875"/>
                  <a:gd name="connsiteX14" fmla="*/ 5295900 w 7562850"/>
                  <a:gd name="connsiteY14" fmla="*/ 9525 h 7762875"/>
                  <a:gd name="connsiteX15" fmla="*/ 5667375 w 7562850"/>
                  <a:gd name="connsiteY15" fmla="*/ 3886200 h 7762875"/>
                  <a:gd name="connsiteX16" fmla="*/ 6048375 w 7562850"/>
                  <a:gd name="connsiteY16" fmla="*/ 7762875 h 7762875"/>
                  <a:gd name="connsiteX17" fmla="*/ 6429375 w 7562850"/>
                  <a:gd name="connsiteY17" fmla="*/ 3886200 h 7762875"/>
                  <a:gd name="connsiteX18" fmla="*/ 6810375 w 7562850"/>
                  <a:gd name="connsiteY18" fmla="*/ 0 h 7762875"/>
                  <a:gd name="connsiteX19" fmla="*/ 7172325 w 7562850"/>
                  <a:gd name="connsiteY19" fmla="*/ 3886200 h 7762875"/>
                  <a:gd name="connsiteX20" fmla="*/ 7562850 w 7562850"/>
                  <a:gd name="connsiteY20" fmla="*/ 7762875 h 7762875"/>
                  <a:gd name="connsiteX0" fmla="*/ 0 w 7550944"/>
                  <a:gd name="connsiteY0" fmla="*/ 7762875 h 7762875"/>
                  <a:gd name="connsiteX1" fmla="*/ 378619 w 7550944"/>
                  <a:gd name="connsiteY1" fmla="*/ 3886200 h 7762875"/>
                  <a:gd name="connsiteX2" fmla="*/ 750094 w 7550944"/>
                  <a:gd name="connsiteY2" fmla="*/ 0 h 7762875"/>
                  <a:gd name="connsiteX3" fmla="*/ 1131094 w 7550944"/>
                  <a:gd name="connsiteY3" fmla="*/ 3876675 h 7762875"/>
                  <a:gd name="connsiteX4" fmla="*/ 1507332 w 7550944"/>
                  <a:gd name="connsiteY4" fmla="*/ 7762875 h 7762875"/>
                  <a:gd name="connsiteX5" fmla="*/ 1883569 w 7550944"/>
                  <a:gd name="connsiteY5" fmla="*/ 3876675 h 7762875"/>
                  <a:gd name="connsiteX6" fmla="*/ 2264569 w 7550944"/>
                  <a:gd name="connsiteY6" fmla="*/ 0 h 7762875"/>
                  <a:gd name="connsiteX7" fmla="*/ 2645569 w 7550944"/>
                  <a:gd name="connsiteY7" fmla="*/ 3886200 h 7762875"/>
                  <a:gd name="connsiteX8" fmla="*/ 3017044 w 7550944"/>
                  <a:gd name="connsiteY8" fmla="*/ 7762875 h 7762875"/>
                  <a:gd name="connsiteX9" fmla="*/ 3398044 w 7550944"/>
                  <a:gd name="connsiteY9" fmla="*/ 3876675 h 7762875"/>
                  <a:gd name="connsiteX10" fmla="*/ 3769519 w 7550944"/>
                  <a:gd name="connsiteY10" fmla="*/ 9525 h 7762875"/>
                  <a:gd name="connsiteX11" fmla="*/ 4150519 w 7550944"/>
                  <a:gd name="connsiteY11" fmla="*/ 3886200 h 7762875"/>
                  <a:gd name="connsiteX12" fmla="*/ 4526756 w 7550944"/>
                  <a:gd name="connsiteY12" fmla="*/ 7762875 h 7762875"/>
                  <a:gd name="connsiteX13" fmla="*/ 4902994 w 7550944"/>
                  <a:gd name="connsiteY13" fmla="*/ 3886200 h 7762875"/>
                  <a:gd name="connsiteX14" fmla="*/ 5283994 w 7550944"/>
                  <a:gd name="connsiteY14" fmla="*/ 9525 h 7762875"/>
                  <a:gd name="connsiteX15" fmla="*/ 5655469 w 7550944"/>
                  <a:gd name="connsiteY15" fmla="*/ 3886200 h 7762875"/>
                  <a:gd name="connsiteX16" fmla="*/ 6036469 w 7550944"/>
                  <a:gd name="connsiteY16" fmla="*/ 7762875 h 7762875"/>
                  <a:gd name="connsiteX17" fmla="*/ 6417469 w 7550944"/>
                  <a:gd name="connsiteY17" fmla="*/ 3886200 h 7762875"/>
                  <a:gd name="connsiteX18" fmla="*/ 6798469 w 7550944"/>
                  <a:gd name="connsiteY18" fmla="*/ 0 h 7762875"/>
                  <a:gd name="connsiteX19" fmla="*/ 7160419 w 7550944"/>
                  <a:gd name="connsiteY19" fmla="*/ 3886200 h 7762875"/>
                  <a:gd name="connsiteX20" fmla="*/ 7550944 w 7550944"/>
                  <a:gd name="connsiteY20" fmla="*/ 7762875 h 7762875"/>
                  <a:gd name="connsiteX0" fmla="*/ 0 w 7550944"/>
                  <a:gd name="connsiteY0" fmla="*/ 7762875 h 7762875"/>
                  <a:gd name="connsiteX1" fmla="*/ 378619 w 7550944"/>
                  <a:gd name="connsiteY1" fmla="*/ 3886200 h 7762875"/>
                  <a:gd name="connsiteX2" fmla="*/ 750094 w 7550944"/>
                  <a:gd name="connsiteY2" fmla="*/ 0 h 7762875"/>
                  <a:gd name="connsiteX3" fmla="*/ 1131094 w 7550944"/>
                  <a:gd name="connsiteY3" fmla="*/ 3876675 h 7762875"/>
                  <a:gd name="connsiteX4" fmla="*/ 1507332 w 7550944"/>
                  <a:gd name="connsiteY4" fmla="*/ 7762875 h 7762875"/>
                  <a:gd name="connsiteX5" fmla="*/ 1883569 w 7550944"/>
                  <a:gd name="connsiteY5" fmla="*/ 3876675 h 7762875"/>
                  <a:gd name="connsiteX6" fmla="*/ 2264569 w 7550944"/>
                  <a:gd name="connsiteY6" fmla="*/ 0 h 7762875"/>
                  <a:gd name="connsiteX7" fmla="*/ 2645569 w 7550944"/>
                  <a:gd name="connsiteY7" fmla="*/ 3886200 h 7762875"/>
                  <a:gd name="connsiteX8" fmla="*/ 3017044 w 7550944"/>
                  <a:gd name="connsiteY8" fmla="*/ 7762875 h 7762875"/>
                  <a:gd name="connsiteX9" fmla="*/ 3398044 w 7550944"/>
                  <a:gd name="connsiteY9" fmla="*/ 3876675 h 7762875"/>
                  <a:gd name="connsiteX10" fmla="*/ 3769519 w 7550944"/>
                  <a:gd name="connsiteY10" fmla="*/ 9525 h 7762875"/>
                  <a:gd name="connsiteX11" fmla="*/ 4150519 w 7550944"/>
                  <a:gd name="connsiteY11" fmla="*/ 3886200 h 7762875"/>
                  <a:gd name="connsiteX12" fmla="*/ 4526756 w 7550944"/>
                  <a:gd name="connsiteY12" fmla="*/ 7762875 h 7762875"/>
                  <a:gd name="connsiteX13" fmla="*/ 4902994 w 7550944"/>
                  <a:gd name="connsiteY13" fmla="*/ 3886200 h 7762875"/>
                  <a:gd name="connsiteX14" fmla="*/ 5283994 w 7550944"/>
                  <a:gd name="connsiteY14" fmla="*/ 9525 h 7762875"/>
                  <a:gd name="connsiteX15" fmla="*/ 5655469 w 7550944"/>
                  <a:gd name="connsiteY15" fmla="*/ 3886200 h 7762875"/>
                  <a:gd name="connsiteX16" fmla="*/ 6036469 w 7550944"/>
                  <a:gd name="connsiteY16" fmla="*/ 7762875 h 7762875"/>
                  <a:gd name="connsiteX17" fmla="*/ 6417469 w 7550944"/>
                  <a:gd name="connsiteY17" fmla="*/ 3886200 h 7762875"/>
                  <a:gd name="connsiteX18" fmla="*/ 6798469 w 7550944"/>
                  <a:gd name="connsiteY18" fmla="*/ 0 h 7762875"/>
                  <a:gd name="connsiteX19" fmla="*/ 7160419 w 7550944"/>
                  <a:gd name="connsiteY19" fmla="*/ 3886200 h 7762875"/>
                  <a:gd name="connsiteX20" fmla="*/ 7550944 w 7550944"/>
                  <a:gd name="connsiteY20" fmla="*/ 7762875 h 7762875"/>
                  <a:gd name="connsiteX0" fmla="*/ 0 w 7550944"/>
                  <a:gd name="connsiteY0" fmla="*/ 7762875 h 7762875"/>
                  <a:gd name="connsiteX1" fmla="*/ 378619 w 7550944"/>
                  <a:gd name="connsiteY1" fmla="*/ 3886200 h 7762875"/>
                  <a:gd name="connsiteX2" fmla="*/ 750094 w 7550944"/>
                  <a:gd name="connsiteY2" fmla="*/ 0 h 7762875"/>
                  <a:gd name="connsiteX3" fmla="*/ 1131094 w 7550944"/>
                  <a:gd name="connsiteY3" fmla="*/ 3876675 h 7762875"/>
                  <a:gd name="connsiteX4" fmla="*/ 1507332 w 7550944"/>
                  <a:gd name="connsiteY4" fmla="*/ 7762875 h 7762875"/>
                  <a:gd name="connsiteX5" fmla="*/ 1883569 w 7550944"/>
                  <a:gd name="connsiteY5" fmla="*/ 3876675 h 7762875"/>
                  <a:gd name="connsiteX6" fmla="*/ 2264569 w 7550944"/>
                  <a:gd name="connsiteY6" fmla="*/ 0 h 7762875"/>
                  <a:gd name="connsiteX7" fmla="*/ 2645569 w 7550944"/>
                  <a:gd name="connsiteY7" fmla="*/ 3886200 h 7762875"/>
                  <a:gd name="connsiteX8" fmla="*/ 3017044 w 7550944"/>
                  <a:gd name="connsiteY8" fmla="*/ 7762875 h 7762875"/>
                  <a:gd name="connsiteX9" fmla="*/ 3398044 w 7550944"/>
                  <a:gd name="connsiteY9" fmla="*/ 3876675 h 7762875"/>
                  <a:gd name="connsiteX10" fmla="*/ 3769519 w 7550944"/>
                  <a:gd name="connsiteY10" fmla="*/ 9525 h 7762875"/>
                  <a:gd name="connsiteX11" fmla="*/ 4150519 w 7550944"/>
                  <a:gd name="connsiteY11" fmla="*/ 3886200 h 7762875"/>
                  <a:gd name="connsiteX12" fmla="*/ 4526756 w 7550944"/>
                  <a:gd name="connsiteY12" fmla="*/ 7762875 h 7762875"/>
                  <a:gd name="connsiteX13" fmla="*/ 4902994 w 7550944"/>
                  <a:gd name="connsiteY13" fmla="*/ 3886200 h 7762875"/>
                  <a:gd name="connsiteX14" fmla="*/ 5283994 w 7550944"/>
                  <a:gd name="connsiteY14" fmla="*/ 9525 h 7762875"/>
                  <a:gd name="connsiteX15" fmla="*/ 5655469 w 7550944"/>
                  <a:gd name="connsiteY15" fmla="*/ 3886200 h 7762875"/>
                  <a:gd name="connsiteX16" fmla="*/ 6036469 w 7550944"/>
                  <a:gd name="connsiteY16" fmla="*/ 7762875 h 7762875"/>
                  <a:gd name="connsiteX17" fmla="*/ 6417469 w 7550944"/>
                  <a:gd name="connsiteY17" fmla="*/ 3886200 h 7762875"/>
                  <a:gd name="connsiteX18" fmla="*/ 6798469 w 7550944"/>
                  <a:gd name="connsiteY18" fmla="*/ 0 h 7762875"/>
                  <a:gd name="connsiteX19" fmla="*/ 7160419 w 7550944"/>
                  <a:gd name="connsiteY19" fmla="*/ 3886200 h 7762875"/>
                  <a:gd name="connsiteX20" fmla="*/ 7550944 w 7550944"/>
                  <a:gd name="connsiteY20" fmla="*/ 7762875 h 7762875"/>
                  <a:gd name="connsiteX0" fmla="*/ 0 w 7550944"/>
                  <a:gd name="connsiteY0" fmla="*/ 7762875 h 7762875"/>
                  <a:gd name="connsiteX1" fmla="*/ 378619 w 7550944"/>
                  <a:gd name="connsiteY1" fmla="*/ 3886200 h 7762875"/>
                  <a:gd name="connsiteX2" fmla="*/ 750094 w 7550944"/>
                  <a:gd name="connsiteY2" fmla="*/ 0 h 7762875"/>
                  <a:gd name="connsiteX3" fmla="*/ 1131094 w 7550944"/>
                  <a:gd name="connsiteY3" fmla="*/ 3876675 h 7762875"/>
                  <a:gd name="connsiteX4" fmla="*/ 1507332 w 7550944"/>
                  <a:gd name="connsiteY4" fmla="*/ 7762875 h 7762875"/>
                  <a:gd name="connsiteX5" fmla="*/ 1883569 w 7550944"/>
                  <a:gd name="connsiteY5" fmla="*/ 3876675 h 7762875"/>
                  <a:gd name="connsiteX6" fmla="*/ 2264569 w 7550944"/>
                  <a:gd name="connsiteY6" fmla="*/ 0 h 7762875"/>
                  <a:gd name="connsiteX7" fmla="*/ 2645569 w 7550944"/>
                  <a:gd name="connsiteY7" fmla="*/ 3886200 h 7762875"/>
                  <a:gd name="connsiteX8" fmla="*/ 3017044 w 7550944"/>
                  <a:gd name="connsiteY8" fmla="*/ 7762875 h 7762875"/>
                  <a:gd name="connsiteX9" fmla="*/ 3398044 w 7550944"/>
                  <a:gd name="connsiteY9" fmla="*/ 3876675 h 7762875"/>
                  <a:gd name="connsiteX10" fmla="*/ 3769519 w 7550944"/>
                  <a:gd name="connsiteY10" fmla="*/ 9525 h 7762875"/>
                  <a:gd name="connsiteX11" fmla="*/ 4150519 w 7550944"/>
                  <a:gd name="connsiteY11" fmla="*/ 3886200 h 7762875"/>
                  <a:gd name="connsiteX12" fmla="*/ 4526756 w 7550944"/>
                  <a:gd name="connsiteY12" fmla="*/ 7762875 h 7762875"/>
                  <a:gd name="connsiteX13" fmla="*/ 4902994 w 7550944"/>
                  <a:gd name="connsiteY13" fmla="*/ 3886200 h 7762875"/>
                  <a:gd name="connsiteX14" fmla="*/ 5283994 w 7550944"/>
                  <a:gd name="connsiteY14" fmla="*/ 9525 h 7762875"/>
                  <a:gd name="connsiteX15" fmla="*/ 5655469 w 7550944"/>
                  <a:gd name="connsiteY15" fmla="*/ 3886200 h 7762875"/>
                  <a:gd name="connsiteX16" fmla="*/ 6036469 w 7550944"/>
                  <a:gd name="connsiteY16" fmla="*/ 7762875 h 7762875"/>
                  <a:gd name="connsiteX17" fmla="*/ 6417469 w 7550944"/>
                  <a:gd name="connsiteY17" fmla="*/ 3886200 h 7762875"/>
                  <a:gd name="connsiteX18" fmla="*/ 6798469 w 7550944"/>
                  <a:gd name="connsiteY18" fmla="*/ 0 h 7762875"/>
                  <a:gd name="connsiteX19" fmla="*/ 7160419 w 7550944"/>
                  <a:gd name="connsiteY19" fmla="*/ 3886200 h 7762875"/>
                  <a:gd name="connsiteX20" fmla="*/ 7550944 w 7550944"/>
                  <a:gd name="connsiteY20" fmla="*/ 7762875 h 7762875"/>
                  <a:gd name="connsiteX0" fmla="*/ 0 w 7550944"/>
                  <a:gd name="connsiteY0" fmla="*/ 7762875 h 7762875"/>
                  <a:gd name="connsiteX1" fmla="*/ 378619 w 7550944"/>
                  <a:gd name="connsiteY1" fmla="*/ 3886200 h 7762875"/>
                  <a:gd name="connsiteX2" fmla="*/ 750094 w 7550944"/>
                  <a:gd name="connsiteY2" fmla="*/ 0 h 7762875"/>
                  <a:gd name="connsiteX3" fmla="*/ 1131094 w 7550944"/>
                  <a:gd name="connsiteY3" fmla="*/ 3876675 h 7762875"/>
                  <a:gd name="connsiteX4" fmla="*/ 1507332 w 7550944"/>
                  <a:gd name="connsiteY4" fmla="*/ 7762875 h 7762875"/>
                  <a:gd name="connsiteX5" fmla="*/ 1883569 w 7550944"/>
                  <a:gd name="connsiteY5" fmla="*/ 3876675 h 7762875"/>
                  <a:gd name="connsiteX6" fmla="*/ 2264569 w 7550944"/>
                  <a:gd name="connsiteY6" fmla="*/ 0 h 7762875"/>
                  <a:gd name="connsiteX7" fmla="*/ 2645569 w 7550944"/>
                  <a:gd name="connsiteY7" fmla="*/ 3886200 h 7762875"/>
                  <a:gd name="connsiteX8" fmla="*/ 3017044 w 7550944"/>
                  <a:gd name="connsiteY8" fmla="*/ 7762875 h 7762875"/>
                  <a:gd name="connsiteX9" fmla="*/ 3398044 w 7550944"/>
                  <a:gd name="connsiteY9" fmla="*/ 3876675 h 7762875"/>
                  <a:gd name="connsiteX10" fmla="*/ 3769519 w 7550944"/>
                  <a:gd name="connsiteY10" fmla="*/ 9525 h 7762875"/>
                  <a:gd name="connsiteX11" fmla="*/ 4150519 w 7550944"/>
                  <a:gd name="connsiteY11" fmla="*/ 3886200 h 7762875"/>
                  <a:gd name="connsiteX12" fmla="*/ 4526756 w 7550944"/>
                  <a:gd name="connsiteY12" fmla="*/ 7762875 h 7762875"/>
                  <a:gd name="connsiteX13" fmla="*/ 4902994 w 7550944"/>
                  <a:gd name="connsiteY13" fmla="*/ 3886200 h 7762875"/>
                  <a:gd name="connsiteX14" fmla="*/ 5283994 w 7550944"/>
                  <a:gd name="connsiteY14" fmla="*/ 9525 h 7762875"/>
                  <a:gd name="connsiteX15" fmla="*/ 5655469 w 7550944"/>
                  <a:gd name="connsiteY15" fmla="*/ 3886200 h 7762875"/>
                  <a:gd name="connsiteX16" fmla="*/ 6036469 w 7550944"/>
                  <a:gd name="connsiteY16" fmla="*/ 7762875 h 7762875"/>
                  <a:gd name="connsiteX17" fmla="*/ 6417469 w 7550944"/>
                  <a:gd name="connsiteY17" fmla="*/ 3886200 h 7762875"/>
                  <a:gd name="connsiteX18" fmla="*/ 6798469 w 7550944"/>
                  <a:gd name="connsiteY18" fmla="*/ 0 h 7762875"/>
                  <a:gd name="connsiteX19" fmla="*/ 7160419 w 7550944"/>
                  <a:gd name="connsiteY19" fmla="*/ 3886200 h 7762875"/>
                  <a:gd name="connsiteX20" fmla="*/ 7550944 w 7550944"/>
                  <a:gd name="connsiteY20" fmla="*/ 7762875 h 7762875"/>
                  <a:gd name="connsiteX0" fmla="*/ 0 w 7550944"/>
                  <a:gd name="connsiteY0" fmla="*/ 7762875 h 7762876"/>
                  <a:gd name="connsiteX1" fmla="*/ 378619 w 7550944"/>
                  <a:gd name="connsiteY1" fmla="*/ 3886200 h 7762876"/>
                  <a:gd name="connsiteX2" fmla="*/ 750094 w 7550944"/>
                  <a:gd name="connsiteY2" fmla="*/ 0 h 7762876"/>
                  <a:gd name="connsiteX3" fmla="*/ 1131094 w 7550944"/>
                  <a:gd name="connsiteY3" fmla="*/ 3876675 h 7762876"/>
                  <a:gd name="connsiteX4" fmla="*/ 1507332 w 7550944"/>
                  <a:gd name="connsiteY4" fmla="*/ 7762875 h 7762876"/>
                  <a:gd name="connsiteX5" fmla="*/ 1883569 w 7550944"/>
                  <a:gd name="connsiteY5" fmla="*/ 3876675 h 7762876"/>
                  <a:gd name="connsiteX6" fmla="*/ 2264569 w 7550944"/>
                  <a:gd name="connsiteY6" fmla="*/ 0 h 7762876"/>
                  <a:gd name="connsiteX7" fmla="*/ 2645569 w 7550944"/>
                  <a:gd name="connsiteY7" fmla="*/ 3886200 h 7762876"/>
                  <a:gd name="connsiteX8" fmla="*/ 3017044 w 7550944"/>
                  <a:gd name="connsiteY8" fmla="*/ 7762875 h 7762876"/>
                  <a:gd name="connsiteX9" fmla="*/ 3398044 w 7550944"/>
                  <a:gd name="connsiteY9" fmla="*/ 3876675 h 7762876"/>
                  <a:gd name="connsiteX10" fmla="*/ 3769519 w 7550944"/>
                  <a:gd name="connsiteY10" fmla="*/ 9525 h 7762876"/>
                  <a:gd name="connsiteX11" fmla="*/ 4150519 w 7550944"/>
                  <a:gd name="connsiteY11" fmla="*/ 3886200 h 7762876"/>
                  <a:gd name="connsiteX12" fmla="*/ 4526756 w 7550944"/>
                  <a:gd name="connsiteY12" fmla="*/ 7762875 h 7762876"/>
                  <a:gd name="connsiteX13" fmla="*/ 4902994 w 7550944"/>
                  <a:gd name="connsiteY13" fmla="*/ 3886200 h 7762876"/>
                  <a:gd name="connsiteX14" fmla="*/ 5283994 w 7550944"/>
                  <a:gd name="connsiteY14" fmla="*/ 9525 h 7762876"/>
                  <a:gd name="connsiteX15" fmla="*/ 5655469 w 7550944"/>
                  <a:gd name="connsiteY15" fmla="*/ 3886200 h 7762876"/>
                  <a:gd name="connsiteX16" fmla="*/ 6036469 w 7550944"/>
                  <a:gd name="connsiteY16" fmla="*/ 7762875 h 7762876"/>
                  <a:gd name="connsiteX17" fmla="*/ 6417469 w 7550944"/>
                  <a:gd name="connsiteY17" fmla="*/ 3886200 h 7762876"/>
                  <a:gd name="connsiteX18" fmla="*/ 6798469 w 7550944"/>
                  <a:gd name="connsiteY18" fmla="*/ 0 h 7762876"/>
                  <a:gd name="connsiteX19" fmla="*/ 7160419 w 7550944"/>
                  <a:gd name="connsiteY19" fmla="*/ 3886200 h 7762876"/>
                  <a:gd name="connsiteX20" fmla="*/ 7550944 w 7550944"/>
                  <a:gd name="connsiteY20" fmla="*/ 7762875 h 7762876"/>
                  <a:gd name="connsiteX0" fmla="*/ 0 w 7550944"/>
                  <a:gd name="connsiteY0" fmla="*/ 7762875 h 7762876"/>
                  <a:gd name="connsiteX1" fmla="*/ 378619 w 7550944"/>
                  <a:gd name="connsiteY1" fmla="*/ 3886200 h 7762876"/>
                  <a:gd name="connsiteX2" fmla="*/ 750094 w 7550944"/>
                  <a:gd name="connsiteY2" fmla="*/ 0 h 7762876"/>
                  <a:gd name="connsiteX3" fmla="*/ 1131094 w 7550944"/>
                  <a:gd name="connsiteY3" fmla="*/ 3876675 h 7762876"/>
                  <a:gd name="connsiteX4" fmla="*/ 1507332 w 7550944"/>
                  <a:gd name="connsiteY4" fmla="*/ 7762875 h 7762876"/>
                  <a:gd name="connsiteX5" fmla="*/ 1883569 w 7550944"/>
                  <a:gd name="connsiteY5" fmla="*/ 3876675 h 7762876"/>
                  <a:gd name="connsiteX6" fmla="*/ 2264569 w 7550944"/>
                  <a:gd name="connsiteY6" fmla="*/ 0 h 7762876"/>
                  <a:gd name="connsiteX7" fmla="*/ 2645569 w 7550944"/>
                  <a:gd name="connsiteY7" fmla="*/ 3886200 h 7762876"/>
                  <a:gd name="connsiteX8" fmla="*/ 3017044 w 7550944"/>
                  <a:gd name="connsiteY8" fmla="*/ 7762875 h 7762876"/>
                  <a:gd name="connsiteX9" fmla="*/ 3398044 w 7550944"/>
                  <a:gd name="connsiteY9" fmla="*/ 3876675 h 7762876"/>
                  <a:gd name="connsiteX10" fmla="*/ 3769519 w 7550944"/>
                  <a:gd name="connsiteY10" fmla="*/ 9525 h 7762876"/>
                  <a:gd name="connsiteX11" fmla="*/ 4150519 w 7550944"/>
                  <a:gd name="connsiteY11" fmla="*/ 3886200 h 7762876"/>
                  <a:gd name="connsiteX12" fmla="*/ 4526756 w 7550944"/>
                  <a:gd name="connsiteY12" fmla="*/ 7762875 h 7762876"/>
                  <a:gd name="connsiteX13" fmla="*/ 4902994 w 7550944"/>
                  <a:gd name="connsiteY13" fmla="*/ 3886200 h 7762876"/>
                  <a:gd name="connsiteX14" fmla="*/ 5283994 w 7550944"/>
                  <a:gd name="connsiteY14" fmla="*/ 9525 h 7762876"/>
                  <a:gd name="connsiteX15" fmla="*/ 5655469 w 7550944"/>
                  <a:gd name="connsiteY15" fmla="*/ 3886200 h 7762876"/>
                  <a:gd name="connsiteX16" fmla="*/ 6036469 w 7550944"/>
                  <a:gd name="connsiteY16" fmla="*/ 7762875 h 7762876"/>
                  <a:gd name="connsiteX17" fmla="*/ 6417469 w 7550944"/>
                  <a:gd name="connsiteY17" fmla="*/ 3886200 h 7762876"/>
                  <a:gd name="connsiteX18" fmla="*/ 6798469 w 7550944"/>
                  <a:gd name="connsiteY18" fmla="*/ 0 h 7762876"/>
                  <a:gd name="connsiteX19" fmla="*/ 7160419 w 7550944"/>
                  <a:gd name="connsiteY19" fmla="*/ 3886200 h 7762876"/>
                  <a:gd name="connsiteX20" fmla="*/ 7550944 w 7550944"/>
                  <a:gd name="connsiteY20" fmla="*/ 7762875 h 7762876"/>
                  <a:gd name="connsiteX0" fmla="*/ 0 w 7550944"/>
                  <a:gd name="connsiteY0" fmla="*/ 7762875 h 7762876"/>
                  <a:gd name="connsiteX1" fmla="*/ 378619 w 7550944"/>
                  <a:gd name="connsiteY1" fmla="*/ 3886200 h 7762876"/>
                  <a:gd name="connsiteX2" fmla="*/ 750094 w 7550944"/>
                  <a:gd name="connsiteY2" fmla="*/ 0 h 7762876"/>
                  <a:gd name="connsiteX3" fmla="*/ 1131094 w 7550944"/>
                  <a:gd name="connsiteY3" fmla="*/ 3876675 h 7762876"/>
                  <a:gd name="connsiteX4" fmla="*/ 1507332 w 7550944"/>
                  <a:gd name="connsiteY4" fmla="*/ 7762875 h 7762876"/>
                  <a:gd name="connsiteX5" fmla="*/ 1883569 w 7550944"/>
                  <a:gd name="connsiteY5" fmla="*/ 3876675 h 7762876"/>
                  <a:gd name="connsiteX6" fmla="*/ 2264569 w 7550944"/>
                  <a:gd name="connsiteY6" fmla="*/ 0 h 7762876"/>
                  <a:gd name="connsiteX7" fmla="*/ 2645569 w 7550944"/>
                  <a:gd name="connsiteY7" fmla="*/ 3886200 h 7762876"/>
                  <a:gd name="connsiteX8" fmla="*/ 3017044 w 7550944"/>
                  <a:gd name="connsiteY8" fmla="*/ 7762875 h 7762876"/>
                  <a:gd name="connsiteX9" fmla="*/ 3398044 w 7550944"/>
                  <a:gd name="connsiteY9" fmla="*/ 3876675 h 7762876"/>
                  <a:gd name="connsiteX10" fmla="*/ 3769519 w 7550944"/>
                  <a:gd name="connsiteY10" fmla="*/ 9525 h 7762876"/>
                  <a:gd name="connsiteX11" fmla="*/ 4150519 w 7550944"/>
                  <a:gd name="connsiteY11" fmla="*/ 3886200 h 7762876"/>
                  <a:gd name="connsiteX12" fmla="*/ 4526756 w 7550944"/>
                  <a:gd name="connsiteY12" fmla="*/ 7762875 h 7762876"/>
                  <a:gd name="connsiteX13" fmla="*/ 4902994 w 7550944"/>
                  <a:gd name="connsiteY13" fmla="*/ 3886200 h 7762876"/>
                  <a:gd name="connsiteX14" fmla="*/ 5283994 w 7550944"/>
                  <a:gd name="connsiteY14" fmla="*/ 9525 h 7762876"/>
                  <a:gd name="connsiteX15" fmla="*/ 5655469 w 7550944"/>
                  <a:gd name="connsiteY15" fmla="*/ 3886200 h 7762876"/>
                  <a:gd name="connsiteX16" fmla="*/ 6036469 w 7550944"/>
                  <a:gd name="connsiteY16" fmla="*/ 7762875 h 7762876"/>
                  <a:gd name="connsiteX17" fmla="*/ 6417469 w 7550944"/>
                  <a:gd name="connsiteY17" fmla="*/ 3886200 h 7762876"/>
                  <a:gd name="connsiteX18" fmla="*/ 6798469 w 7550944"/>
                  <a:gd name="connsiteY18" fmla="*/ 0 h 7762876"/>
                  <a:gd name="connsiteX19" fmla="*/ 7160419 w 7550944"/>
                  <a:gd name="connsiteY19" fmla="*/ 3886200 h 7762876"/>
                  <a:gd name="connsiteX20" fmla="*/ 7550944 w 7550944"/>
                  <a:gd name="connsiteY20" fmla="*/ 7762875 h 7762876"/>
                  <a:gd name="connsiteX0" fmla="*/ 0 w 7550944"/>
                  <a:gd name="connsiteY0" fmla="*/ 7762875 h 7762876"/>
                  <a:gd name="connsiteX1" fmla="*/ 378619 w 7550944"/>
                  <a:gd name="connsiteY1" fmla="*/ 3886200 h 7762876"/>
                  <a:gd name="connsiteX2" fmla="*/ 750094 w 7550944"/>
                  <a:gd name="connsiteY2" fmla="*/ 0 h 7762876"/>
                  <a:gd name="connsiteX3" fmla="*/ 1131094 w 7550944"/>
                  <a:gd name="connsiteY3" fmla="*/ 3876675 h 7762876"/>
                  <a:gd name="connsiteX4" fmla="*/ 1507332 w 7550944"/>
                  <a:gd name="connsiteY4" fmla="*/ 7762875 h 7762876"/>
                  <a:gd name="connsiteX5" fmla="*/ 1883569 w 7550944"/>
                  <a:gd name="connsiteY5" fmla="*/ 3876675 h 7762876"/>
                  <a:gd name="connsiteX6" fmla="*/ 2264569 w 7550944"/>
                  <a:gd name="connsiteY6" fmla="*/ 0 h 7762876"/>
                  <a:gd name="connsiteX7" fmla="*/ 2645569 w 7550944"/>
                  <a:gd name="connsiteY7" fmla="*/ 3886200 h 7762876"/>
                  <a:gd name="connsiteX8" fmla="*/ 3017044 w 7550944"/>
                  <a:gd name="connsiteY8" fmla="*/ 7762875 h 7762876"/>
                  <a:gd name="connsiteX9" fmla="*/ 3398044 w 7550944"/>
                  <a:gd name="connsiteY9" fmla="*/ 3876675 h 7762876"/>
                  <a:gd name="connsiteX10" fmla="*/ 3769519 w 7550944"/>
                  <a:gd name="connsiteY10" fmla="*/ 9525 h 7762876"/>
                  <a:gd name="connsiteX11" fmla="*/ 4150519 w 7550944"/>
                  <a:gd name="connsiteY11" fmla="*/ 3886200 h 7762876"/>
                  <a:gd name="connsiteX12" fmla="*/ 4526756 w 7550944"/>
                  <a:gd name="connsiteY12" fmla="*/ 7762875 h 7762876"/>
                  <a:gd name="connsiteX13" fmla="*/ 4902994 w 7550944"/>
                  <a:gd name="connsiteY13" fmla="*/ 3886200 h 7762876"/>
                  <a:gd name="connsiteX14" fmla="*/ 5283994 w 7550944"/>
                  <a:gd name="connsiteY14" fmla="*/ 9525 h 7762876"/>
                  <a:gd name="connsiteX15" fmla="*/ 5655469 w 7550944"/>
                  <a:gd name="connsiteY15" fmla="*/ 3886200 h 7762876"/>
                  <a:gd name="connsiteX16" fmla="*/ 6036469 w 7550944"/>
                  <a:gd name="connsiteY16" fmla="*/ 7762875 h 7762876"/>
                  <a:gd name="connsiteX17" fmla="*/ 6417469 w 7550944"/>
                  <a:gd name="connsiteY17" fmla="*/ 3886200 h 7762876"/>
                  <a:gd name="connsiteX18" fmla="*/ 6798469 w 7550944"/>
                  <a:gd name="connsiteY18" fmla="*/ 0 h 7762876"/>
                  <a:gd name="connsiteX19" fmla="*/ 7160419 w 7550944"/>
                  <a:gd name="connsiteY19" fmla="*/ 3886200 h 7762876"/>
                  <a:gd name="connsiteX20" fmla="*/ 7550944 w 7550944"/>
                  <a:gd name="connsiteY20" fmla="*/ 7762875 h 7762876"/>
                  <a:gd name="connsiteX0" fmla="*/ 0 w 7550944"/>
                  <a:gd name="connsiteY0" fmla="*/ 7762875 h 7762876"/>
                  <a:gd name="connsiteX1" fmla="*/ 378619 w 7550944"/>
                  <a:gd name="connsiteY1" fmla="*/ 3886200 h 7762876"/>
                  <a:gd name="connsiteX2" fmla="*/ 750094 w 7550944"/>
                  <a:gd name="connsiteY2" fmla="*/ 0 h 7762876"/>
                  <a:gd name="connsiteX3" fmla="*/ 1131094 w 7550944"/>
                  <a:gd name="connsiteY3" fmla="*/ 3876675 h 7762876"/>
                  <a:gd name="connsiteX4" fmla="*/ 1507332 w 7550944"/>
                  <a:gd name="connsiteY4" fmla="*/ 7762875 h 7762876"/>
                  <a:gd name="connsiteX5" fmla="*/ 1883569 w 7550944"/>
                  <a:gd name="connsiteY5" fmla="*/ 3876675 h 7762876"/>
                  <a:gd name="connsiteX6" fmla="*/ 2264569 w 7550944"/>
                  <a:gd name="connsiteY6" fmla="*/ 0 h 7762876"/>
                  <a:gd name="connsiteX7" fmla="*/ 2645569 w 7550944"/>
                  <a:gd name="connsiteY7" fmla="*/ 3886200 h 7762876"/>
                  <a:gd name="connsiteX8" fmla="*/ 3017044 w 7550944"/>
                  <a:gd name="connsiteY8" fmla="*/ 7762875 h 7762876"/>
                  <a:gd name="connsiteX9" fmla="*/ 3398044 w 7550944"/>
                  <a:gd name="connsiteY9" fmla="*/ 3876675 h 7762876"/>
                  <a:gd name="connsiteX10" fmla="*/ 3769519 w 7550944"/>
                  <a:gd name="connsiteY10" fmla="*/ 9525 h 7762876"/>
                  <a:gd name="connsiteX11" fmla="*/ 4150519 w 7550944"/>
                  <a:gd name="connsiteY11" fmla="*/ 3886200 h 7762876"/>
                  <a:gd name="connsiteX12" fmla="*/ 4526756 w 7550944"/>
                  <a:gd name="connsiteY12" fmla="*/ 7762875 h 7762876"/>
                  <a:gd name="connsiteX13" fmla="*/ 4902994 w 7550944"/>
                  <a:gd name="connsiteY13" fmla="*/ 3886200 h 7762876"/>
                  <a:gd name="connsiteX14" fmla="*/ 5283994 w 7550944"/>
                  <a:gd name="connsiteY14" fmla="*/ 9525 h 7762876"/>
                  <a:gd name="connsiteX15" fmla="*/ 5655469 w 7550944"/>
                  <a:gd name="connsiteY15" fmla="*/ 3886200 h 7762876"/>
                  <a:gd name="connsiteX16" fmla="*/ 6036469 w 7550944"/>
                  <a:gd name="connsiteY16" fmla="*/ 7762875 h 7762876"/>
                  <a:gd name="connsiteX17" fmla="*/ 6417469 w 7550944"/>
                  <a:gd name="connsiteY17" fmla="*/ 3886200 h 7762876"/>
                  <a:gd name="connsiteX18" fmla="*/ 6798469 w 7550944"/>
                  <a:gd name="connsiteY18" fmla="*/ 0 h 7762876"/>
                  <a:gd name="connsiteX19" fmla="*/ 7160419 w 7550944"/>
                  <a:gd name="connsiteY19" fmla="*/ 3886200 h 7762876"/>
                  <a:gd name="connsiteX20" fmla="*/ 7550944 w 7550944"/>
                  <a:gd name="connsiteY20" fmla="*/ 7762875 h 7762876"/>
                  <a:gd name="connsiteX0" fmla="*/ 0 w 7550944"/>
                  <a:gd name="connsiteY0" fmla="*/ 7762875 h 7762876"/>
                  <a:gd name="connsiteX1" fmla="*/ 378619 w 7550944"/>
                  <a:gd name="connsiteY1" fmla="*/ 3886200 h 7762876"/>
                  <a:gd name="connsiteX2" fmla="*/ 750094 w 7550944"/>
                  <a:gd name="connsiteY2" fmla="*/ 0 h 7762876"/>
                  <a:gd name="connsiteX3" fmla="*/ 1131094 w 7550944"/>
                  <a:gd name="connsiteY3" fmla="*/ 3876675 h 7762876"/>
                  <a:gd name="connsiteX4" fmla="*/ 1507332 w 7550944"/>
                  <a:gd name="connsiteY4" fmla="*/ 7762875 h 7762876"/>
                  <a:gd name="connsiteX5" fmla="*/ 1883569 w 7550944"/>
                  <a:gd name="connsiteY5" fmla="*/ 3876675 h 7762876"/>
                  <a:gd name="connsiteX6" fmla="*/ 2264569 w 7550944"/>
                  <a:gd name="connsiteY6" fmla="*/ 0 h 7762876"/>
                  <a:gd name="connsiteX7" fmla="*/ 2645569 w 7550944"/>
                  <a:gd name="connsiteY7" fmla="*/ 3886200 h 7762876"/>
                  <a:gd name="connsiteX8" fmla="*/ 3017044 w 7550944"/>
                  <a:gd name="connsiteY8" fmla="*/ 7762875 h 7762876"/>
                  <a:gd name="connsiteX9" fmla="*/ 3398044 w 7550944"/>
                  <a:gd name="connsiteY9" fmla="*/ 3876675 h 7762876"/>
                  <a:gd name="connsiteX10" fmla="*/ 3769519 w 7550944"/>
                  <a:gd name="connsiteY10" fmla="*/ 9525 h 7762876"/>
                  <a:gd name="connsiteX11" fmla="*/ 4150519 w 7550944"/>
                  <a:gd name="connsiteY11" fmla="*/ 3886200 h 7762876"/>
                  <a:gd name="connsiteX12" fmla="*/ 4526756 w 7550944"/>
                  <a:gd name="connsiteY12" fmla="*/ 7762875 h 7762876"/>
                  <a:gd name="connsiteX13" fmla="*/ 4902994 w 7550944"/>
                  <a:gd name="connsiteY13" fmla="*/ 3886200 h 7762876"/>
                  <a:gd name="connsiteX14" fmla="*/ 5283994 w 7550944"/>
                  <a:gd name="connsiteY14" fmla="*/ 9525 h 7762876"/>
                  <a:gd name="connsiteX15" fmla="*/ 5655469 w 7550944"/>
                  <a:gd name="connsiteY15" fmla="*/ 3886200 h 7762876"/>
                  <a:gd name="connsiteX16" fmla="*/ 6036469 w 7550944"/>
                  <a:gd name="connsiteY16" fmla="*/ 7762875 h 7762876"/>
                  <a:gd name="connsiteX17" fmla="*/ 6417469 w 7550944"/>
                  <a:gd name="connsiteY17" fmla="*/ 3886200 h 7762876"/>
                  <a:gd name="connsiteX18" fmla="*/ 6798469 w 7550944"/>
                  <a:gd name="connsiteY18" fmla="*/ 0 h 7762876"/>
                  <a:gd name="connsiteX19" fmla="*/ 7160419 w 7550944"/>
                  <a:gd name="connsiteY19" fmla="*/ 3886200 h 7762876"/>
                  <a:gd name="connsiteX20" fmla="*/ 7550944 w 7550944"/>
                  <a:gd name="connsiteY20" fmla="*/ 7762875 h 7762876"/>
                  <a:gd name="connsiteX0" fmla="*/ 0 w 7550944"/>
                  <a:gd name="connsiteY0" fmla="*/ 7762875 h 7762876"/>
                  <a:gd name="connsiteX1" fmla="*/ 378619 w 7550944"/>
                  <a:gd name="connsiteY1" fmla="*/ 3886200 h 7762876"/>
                  <a:gd name="connsiteX2" fmla="*/ 750094 w 7550944"/>
                  <a:gd name="connsiteY2" fmla="*/ 0 h 7762876"/>
                  <a:gd name="connsiteX3" fmla="*/ 1131094 w 7550944"/>
                  <a:gd name="connsiteY3" fmla="*/ 3876675 h 7762876"/>
                  <a:gd name="connsiteX4" fmla="*/ 1507332 w 7550944"/>
                  <a:gd name="connsiteY4" fmla="*/ 7762875 h 7762876"/>
                  <a:gd name="connsiteX5" fmla="*/ 1883569 w 7550944"/>
                  <a:gd name="connsiteY5" fmla="*/ 3876675 h 7762876"/>
                  <a:gd name="connsiteX6" fmla="*/ 2264569 w 7550944"/>
                  <a:gd name="connsiteY6" fmla="*/ 0 h 7762876"/>
                  <a:gd name="connsiteX7" fmla="*/ 2645569 w 7550944"/>
                  <a:gd name="connsiteY7" fmla="*/ 3886200 h 7762876"/>
                  <a:gd name="connsiteX8" fmla="*/ 3017044 w 7550944"/>
                  <a:gd name="connsiteY8" fmla="*/ 7762875 h 7762876"/>
                  <a:gd name="connsiteX9" fmla="*/ 3398044 w 7550944"/>
                  <a:gd name="connsiteY9" fmla="*/ 3876675 h 7762876"/>
                  <a:gd name="connsiteX10" fmla="*/ 3769519 w 7550944"/>
                  <a:gd name="connsiteY10" fmla="*/ 9525 h 7762876"/>
                  <a:gd name="connsiteX11" fmla="*/ 4150519 w 7550944"/>
                  <a:gd name="connsiteY11" fmla="*/ 3886200 h 7762876"/>
                  <a:gd name="connsiteX12" fmla="*/ 4526756 w 7550944"/>
                  <a:gd name="connsiteY12" fmla="*/ 7762875 h 7762876"/>
                  <a:gd name="connsiteX13" fmla="*/ 4902994 w 7550944"/>
                  <a:gd name="connsiteY13" fmla="*/ 3886200 h 7762876"/>
                  <a:gd name="connsiteX14" fmla="*/ 5283994 w 7550944"/>
                  <a:gd name="connsiteY14" fmla="*/ 9525 h 7762876"/>
                  <a:gd name="connsiteX15" fmla="*/ 5655469 w 7550944"/>
                  <a:gd name="connsiteY15" fmla="*/ 3886200 h 7762876"/>
                  <a:gd name="connsiteX16" fmla="*/ 6029325 w 7550944"/>
                  <a:gd name="connsiteY16" fmla="*/ 7762875 h 7762876"/>
                  <a:gd name="connsiteX17" fmla="*/ 6417469 w 7550944"/>
                  <a:gd name="connsiteY17" fmla="*/ 3886200 h 7762876"/>
                  <a:gd name="connsiteX18" fmla="*/ 6798469 w 7550944"/>
                  <a:gd name="connsiteY18" fmla="*/ 0 h 7762876"/>
                  <a:gd name="connsiteX19" fmla="*/ 7160419 w 7550944"/>
                  <a:gd name="connsiteY19" fmla="*/ 3886200 h 7762876"/>
                  <a:gd name="connsiteX20" fmla="*/ 7550944 w 7550944"/>
                  <a:gd name="connsiteY20" fmla="*/ 7762875 h 7762876"/>
                  <a:gd name="connsiteX0" fmla="*/ 0 w 7550944"/>
                  <a:gd name="connsiteY0" fmla="*/ 7762875 h 7762876"/>
                  <a:gd name="connsiteX1" fmla="*/ 378619 w 7550944"/>
                  <a:gd name="connsiteY1" fmla="*/ 3886200 h 7762876"/>
                  <a:gd name="connsiteX2" fmla="*/ 750094 w 7550944"/>
                  <a:gd name="connsiteY2" fmla="*/ 0 h 7762876"/>
                  <a:gd name="connsiteX3" fmla="*/ 1131094 w 7550944"/>
                  <a:gd name="connsiteY3" fmla="*/ 3876675 h 7762876"/>
                  <a:gd name="connsiteX4" fmla="*/ 1507332 w 7550944"/>
                  <a:gd name="connsiteY4" fmla="*/ 7762875 h 7762876"/>
                  <a:gd name="connsiteX5" fmla="*/ 1883569 w 7550944"/>
                  <a:gd name="connsiteY5" fmla="*/ 3876675 h 7762876"/>
                  <a:gd name="connsiteX6" fmla="*/ 2264569 w 7550944"/>
                  <a:gd name="connsiteY6" fmla="*/ 0 h 7762876"/>
                  <a:gd name="connsiteX7" fmla="*/ 2645569 w 7550944"/>
                  <a:gd name="connsiteY7" fmla="*/ 3886200 h 7762876"/>
                  <a:gd name="connsiteX8" fmla="*/ 3017044 w 7550944"/>
                  <a:gd name="connsiteY8" fmla="*/ 7762875 h 7762876"/>
                  <a:gd name="connsiteX9" fmla="*/ 3398044 w 7550944"/>
                  <a:gd name="connsiteY9" fmla="*/ 3876675 h 7762876"/>
                  <a:gd name="connsiteX10" fmla="*/ 3769519 w 7550944"/>
                  <a:gd name="connsiteY10" fmla="*/ 9525 h 7762876"/>
                  <a:gd name="connsiteX11" fmla="*/ 4150519 w 7550944"/>
                  <a:gd name="connsiteY11" fmla="*/ 3886200 h 7762876"/>
                  <a:gd name="connsiteX12" fmla="*/ 4526756 w 7550944"/>
                  <a:gd name="connsiteY12" fmla="*/ 7762875 h 7762876"/>
                  <a:gd name="connsiteX13" fmla="*/ 4902994 w 7550944"/>
                  <a:gd name="connsiteY13" fmla="*/ 3886200 h 7762876"/>
                  <a:gd name="connsiteX14" fmla="*/ 5283994 w 7550944"/>
                  <a:gd name="connsiteY14" fmla="*/ 9525 h 7762876"/>
                  <a:gd name="connsiteX15" fmla="*/ 5655469 w 7550944"/>
                  <a:gd name="connsiteY15" fmla="*/ 3886200 h 7762876"/>
                  <a:gd name="connsiteX16" fmla="*/ 6029325 w 7550944"/>
                  <a:gd name="connsiteY16" fmla="*/ 7762875 h 7762876"/>
                  <a:gd name="connsiteX17" fmla="*/ 6417469 w 7550944"/>
                  <a:gd name="connsiteY17" fmla="*/ 3886200 h 7762876"/>
                  <a:gd name="connsiteX18" fmla="*/ 6798469 w 7550944"/>
                  <a:gd name="connsiteY18" fmla="*/ 0 h 7762876"/>
                  <a:gd name="connsiteX19" fmla="*/ 7160419 w 7550944"/>
                  <a:gd name="connsiteY19" fmla="*/ 3886200 h 7762876"/>
                  <a:gd name="connsiteX20" fmla="*/ 7550944 w 7550944"/>
                  <a:gd name="connsiteY20" fmla="*/ 7762875 h 7762876"/>
                  <a:gd name="connsiteX0" fmla="*/ 0 w 7546182"/>
                  <a:gd name="connsiteY0" fmla="*/ 7762875 h 7765256"/>
                  <a:gd name="connsiteX1" fmla="*/ 378619 w 7546182"/>
                  <a:gd name="connsiteY1" fmla="*/ 3886200 h 7765256"/>
                  <a:gd name="connsiteX2" fmla="*/ 750094 w 7546182"/>
                  <a:gd name="connsiteY2" fmla="*/ 0 h 7765256"/>
                  <a:gd name="connsiteX3" fmla="*/ 1131094 w 7546182"/>
                  <a:gd name="connsiteY3" fmla="*/ 3876675 h 7765256"/>
                  <a:gd name="connsiteX4" fmla="*/ 1507332 w 7546182"/>
                  <a:gd name="connsiteY4" fmla="*/ 7762875 h 7765256"/>
                  <a:gd name="connsiteX5" fmla="*/ 1883569 w 7546182"/>
                  <a:gd name="connsiteY5" fmla="*/ 3876675 h 7765256"/>
                  <a:gd name="connsiteX6" fmla="*/ 2264569 w 7546182"/>
                  <a:gd name="connsiteY6" fmla="*/ 0 h 7765256"/>
                  <a:gd name="connsiteX7" fmla="*/ 2645569 w 7546182"/>
                  <a:gd name="connsiteY7" fmla="*/ 3886200 h 7765256"/>
                  <a:gd name="connsiteX8" fmla="*/ 3017044 w 7546182"/>
                  <a:gd name="connsiteY8" fmla="*/ 7762875 h 7765256"/>
                  <a:gd name="connsiteX9" fmla="*/ 3398044 w 7546182"/>
                  <a:gd name="connsiteY9" fmla="*/ 3876675 h 7765256"/>
                  <a:gd name="connsiteX10" fmla="*/ 3769519 w 7546182"/>
                  <a:gd name="connsiteY10" fmla="*/ 9525 h 7765256"/>
                  <a:gd name="connsiteX11" fmla="*/ 4150519 w 7546182"/>
                  <a:gd name="connsiteY11" fmla="*/ 3886200 h 7765256"/>
                  <a:gd name="connsiteX12" fmla="*/ 4526756 w 7546182"/>
                  <a:gd name="connsiteY12" fmla="*/ 7762875 h 7765256"/>
                  <a:gd name="connsiteX13" fmla="*/ 4902994 w 7546182"/>
                  <a:gd name="connsiteY13" fmla="*/ 3886200 h 7765256"/>
                  <a:gd name="connsiteX14" fmla="*/ 5283994 w 7546182"/>
                  <a:gd name="connsiteY14" fmla="*/ 9525 h 7765256"/>
                  <a:gd name="connsiteX15" fmla="*/ 5655469 w 7546182"/>
                  <a:gd name="connsiteY15" fmla="*/ 3886200 h 7765256"/>
                  <a:gd name="connsiteX16" fmla="*/ 6029325 w 7546182"/>
                  <a:gd name="connsiteY16" fmla="*/ 7762875 h 7765256"/>
                  <a:gd name="connsiteX17" fmla="*/ 6417469 w 7546182"/>
                  <a:gd name="connsiteY17" fmla="*/ 3886200 h 7765256"/>
                  <a:gd name="connsiteX18" fmla="*/ 6798469 w 7546182"/>
                  <a:gd name="connsiteY18" fmla="*/ 0 h 7765256"/>
                  <a:gd name="connsiteX19" fmla="*/ 7160419 w 7546182"/>
                  <a:gd name="connsiteY19" fmla="*/ 3886200 h 7765256"/>
                  <a:gd name="connsiteX20" fmla="*/ 7546182 w 7546182"/>
                  <a:gd name="connsiteY20" fmla="*/ 7765256 h 7765256"/>
                  <a:gd name="connsiteX0" fmla="*/ 0 w 7546182"/>
                  <a:gd name="connsiteY0" fmla="*/ 7762875 h 7765258"/>
                  <a:gd name="connsiteX1" fmla="*/ 378619 w 7546182"/>
                  <a:gd name="connsiteY1" fmla="*/ 3886200 h 7765258"/>
                  <a:gd name="connsiteX2" fmla="*/ 750094 w 7546182"/>
                  <a:gd name="connsiteY2" fmla="*/ 0 h 7765258"/>
                  <a:gd name="connsiteX3" fmla="*/ 1131094 w 7546182"/>
                  <a:gd name="connsiteY3" fmla="*/ 3876675 h 7765258"/>
                  <a:gd name="connsiteX4" fmla="*/ 1507332 w 7546182"/>
                  <a:gd name="connsiteY4" fmla="*/ 7762875 h 7765258"/>
                  <a:gd name="connsiteX5" fmla="*/ 1883569 w 7546182"/>
                  <a:gd name="connsiteY5" fmla="*/ 3876675 h 7765258"/>
                  <a:gd name="connsiteX6" fmla="*/ 2264569 w 7546182"/>
                  <a:gd name="connsiteY6" fmla="*/ 0 h 7765258"/>
                  <a:gd name="connsiteX7" fmla="*/ 2645569 w 7546182"/>
                  <a:gd name="connsiteY7" fmla="*/ 3886200 h 7765258"/>
                  <a:gd name="connsiteX8" fmla="*/ 3017044 w 7546182"/>
                  <a:gd name="connsiteY8" fmla="*/ 7762875 h 7765258"/>
                  <a:gd name="connsiteX9" fmla="*/ 3398044 w 7546182"/>
                  <a:gd name="connsiteY9" fmla="*/ 3876675 h 7765258"/>
                  <a:gd name="connsiteX10" fmla="*/ 3769519 w 7546182"/>
                  <a:gd name="connsiteY10" fmla="*/ 9525 h 7765258"/>
                  <a:gd name="connsiteX11" fmla="*/ 4150519 w 7546182"/>
                  <a:gd name="connsiteY11" fmla="*/ 3886200 h 7765258"/>
                  <a:gd name="connsiteX12" fmla="*/ 4526756 w 7546182"/>
                  <a:gd name="connsiteY12" fmla="*/ 7762875 h 7765258"/>
                  <a:gd name="connsiteX13" fmla="*/ 4902994 w 7546182"/>
                  <a:gd name="connsiteY13" fmla="*/ 3886200 h 7765258"/>
                  <a:gd name="connsiteX14" fmla="*/ 5283994 w 7546182"/>
                  <a:gd name="connsiteY14" fmla="*/ 9525 h 7765258"/>
                  <a:gd name="connsiteX15" fmla="*/ 5655469 w 7546182"/>
                  <a:gd name="connsiteY15" fmla="*/ 3886200 h 7765258"/>
                  <a:gd name="connsiteX16" fmla="*/ 6029325 w 7546182"/>
                  <a:gd name="connsiteY16" fmla="*/ 7762875 h 7765258"/>
                  <a:gd name="connsiteX17" fmla="*/ 6417469 w 7546182"/>
                  <a:gd name="connsiteY17" fmla="*/ 3886200 h 7765258"/>
                  <a:gd name="connsiteX18" fmla="*/ 6798469 w 7546182"/>
                  <a:gd name="connsiteY18" fmla="*/ 0 h 7765258"/>
                  <a:gd name="connsiteX19" fmla="*/ 7160419 w 7546182"/>
                  <a:gd name="connsiteY19" fmla="*/ 3886200 h 7765258"/>
                  <a:gd name="connsiteX20" fmla="*/ 7546182 w 7546182"/>
                  <a:gd name="connsiteY20" fmla="*/ 7765256 h 7765258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64569 w 7539038"/>
                  <a:gd name="connsiteY6" fmla="*/ 0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69519 w 7539038"/>
                  <a:gd name="connsiteY10" fmla="*/ 9525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83994 w 7539038"/>
                  <a:gd name="connsiteY14" fmla="*/ 9525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98469 w 7539038"/>
                  <a:gd name="connsiteY18" fmla="*/ 0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64569 w 7539038"/>
                  <a:gd name="connsiteY6" fmla="*/ 0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69519 w 7539038"/>
                  <a:gd name="connsiteY10" fmla="*/ 9525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83994 w 7539038"/>
                  <a:gd name="connsiteY14" fmla="*/ 9525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88944 w 7539038"/>
                  <a:gd name="connsiteY18" fmla="*/ 2381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64569 w 7539038"/>
                  <a:gd name="connsiteY6" fmla="*/ 0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69519 w 7539038"/>
                  <a:gd name="connsiteY10" fmla="*/ 9525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83994 w 7539038"/>
                  <a:gd name="connsiteY14" fmla="*/ 9525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86563 w 7539038"/>
                  <a:gd name="connsiteY18" fmla="*/ 4762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64569 w 7539038"/>
                  <a:gd name="connsiteY6" fmla="*/ 0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69519 w 7539038"/>
                  <a:gd name="connsiteY10" fmla="*/ 9525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83994 w 7539038"/>
                  <a:gd name="connsiteY14" fmla="*/ 9525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86563 w 7539038"/>
                  <a:gd name="connsiteY18" fmla="*/ 4762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64569 w 7539038"/>
                  <a:gd name="connsiteY6" fmla="*/ 0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69519 w 7539038"/>
                  <a:gd name="connsiteY10" fmla="*/ 9525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79231 w 7539038"/>
                  <a:gd name="connsiteY14" fmla="*/ 9525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86563 w 7539038"/>
                  <a:gd name="connsiteY18" fmla="*/ 4762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64569 w 7539038"/>
                  <a:gd name="connsiteY6" fmla="*/ 0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69519 w 7539038"/>
                  <a:gd name="connsiteY10" fmla="*/ 9525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79231 w 7539038"/>
                  <a:gd name="connsiteY14" fmla="*/ 9525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86563 w 7539038"/>
                  <a:gd name="connsiteY18" fmla="*/ 4762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64569 w 7539038"/>
                  <a:gd name="connsiteY6" fmla="*/ 0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69519 w 7539038"/>
                  <a:gd name="connsiteY10" fmla="*/ 9525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76849 w 7539038"/>
                  <a:gd name="connsiteY14" fmla="*/ 2382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86563 w 7539038"/>
                  <a:gd name="connsiteY18" fmla="*/ 4762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64569 w 7539038"/>
                  <a:gd name="connsiteY6" fmla="*/ 0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69519 w 7539038"/>
                  <a:gd name="connsiteY10" fmla="*/ 9525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76849 w 7539038"/>
                  <a:gd name="connsiteY14" fmla="*/ 2382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86563 w 7539038"/>
                  <a:gd name="connsiteY18" fmla="*/ 4762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64569 w 7539038"/>
                  <a:gd name="connsiteY6" fmla="*/ 0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76663 w 7539038"/>
                  <a:gd name="connsiteY10" fmla="*/ 4763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76849 w 7539038"/>
                  <a:gd name="connsiteY14" fmla="*/ 2382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86563 w 7539038"/>
                  <a:gd name="connsiteY18" fmla="*/ 4762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64569 w 7539038"/>
                  <a:gd name="connsiteY6" fmla="*/ 0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76663 w 7539038"/>
                  <a:gd name="connsiteY10" fmla="*/ 4763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76849 w 7539038"/>
                  <a:gd name="connsiteY14" fmla="*/ 2382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86563 w 7539038"/>
                  <a:gd name="connsiteY18" fmla="*/ 4762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64569 w 7539038"/>
                  <a:gd name="connsiteY6" fmla="*/ 0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69519 w 7539038"/>
                  <a:gd name="connsiteY10" fmla="*/ 4763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76849 w 7539038"/>
                  <a:gd name="connsiteY14" fmla="*/ 2382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86563 w 7539038"/>
                  <a:gd name="connsiteY18" fmla="*/ 4762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64569 w 7539038"/>
                  <a:gd name="connsiteY6" fmla="*/ 0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69519 w 7539038"/>
                  <a:gd name="connsiteY10" fmla="*/ 4763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76849 w 7539038"/>
                  <a:gd name="connsiteY14" fmla="*/ 2382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86563 w 7539038"/>
                  <a:gd name="connsiteY18" fmla="*/ 4762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59807 w 7539038"/>
                  <a:gd name="connsiteY6" fmla="*/ 4762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69519 w 7539038"/>
                  <a:gd name="connsiteY10" fmla="*/ 4763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76849 w 7539038"/>
                  <a:gd name="connsiteY14" fmla="*/ 2382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86563 w 7539038"/>
                  <a:gd name="connsiteY18" fmla="*/ 4762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59807 w 7539038"/>
                  <a:gd name="connsiteY6" fmla="*/ 4762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69519 w 7539038"/>
                  <a:gd name="connsiteY10" fmla="*/ 4763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76849 w 7539038"/>
                  <a:gd name="connsiteY14" fmla="*/ 2382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86563 w 7539038"/>
                  <a:gd name="connsiteY18" fmla="*/ 4762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7238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</a:cxnLst>
                <a:rect l="l" t="t" r="r" b="b"/>
                <a:pathLst>
                  <a:path w="7539038" h="7760495">
                    <a:moveTo>
                      <a:pt x="0" y="7760494"/>
                    </a:moveTo>
                    <a:cubicBezTo>
                      <a:pt x="190500" y="7758906"/>
                      <a:pt x="377031" y="3874231"/>
                      <a:pt x="378619" y="3883819"/>
                    </a:cubicBezTo>
                    <a:cubicBezTo>
                      <a:pt x="380207" y="3893407"/>
                      <a:pt x="562770" y="-793"/>
                      <a:pt x="752476" y="1"/>
                    </a:cubicBezTo>
                    <a:cubicBezTo>
                      <a:pt x="942182" y="795"/>
                      <a:pt x="1119468" y="3745568"/>
                      <a:pt x="1131094" y="3874294"/>
                    </a:cubicBezTo>
                    <a:cubicBezTo>
                      <a:pt x="1136420" y="3933265"/>
                      <a:pt x="1317626" y="7758112"/>
                      <a:pt x="1507332" y="7760494"/>
                    </a:cubicBezTo>
                    <a:cubicBezTo>
                      <a:pt x="1697038" y="7762876"/>
                      <a:pt x="1875632" y="3967176"/>
                      <a:pt x="1883569" y="3874294"/>
                    </a:cubicBezTo>
                    <a:cubicBezTo>
                      <a:pt x="1891506" y="3781412"/>
                      <a:pt x="2068513" y="3175"/>
                      <a:pt x="2259807" y="2381"/>
                    </a:cubicBezTo>
                    <a:cubicBezTo>
                      <a:pt x="2451101" y="1587"/>
                      <a:pt x="2640013" y="3825221"/>
                      <a:pt x="2645569" y="3883819"/>
                    </a:cubicBezTo>
                    <a:cubicBezTo>
                      <a:pt x="2651125" y="3942417"/>
                      <a:pt x="2827338" y="7762081"/>
                      <a:pt x="3017044" y="7760494"/>
                    </a:cubicBezTo>
                    <a:cubicBezTo>
                      <a:pt x="3206750" y="7758907"/>
                      <a:pt x="3390107" y="3967176"/>
                      <a:pt x="3398044" y="3874294"/>
                    </a:cubicBezTo>
                    <a:cubicBezTo>
                      <a:pt x="3405981" y="3781412"/>
                      <a:pt x="3575050" y="795"/>
                      <a:pt x="3769519" y="2382"/>
                    </a:cubicBezTo>
                    <a:cubicBezTo>
                      <a:pt x="3963988" y="3969"/>
                      <a:pt x="4141788" y="3722352"/>
                      <a:pt x="4150519" y="3883819"/>
                    </a:cubicBezTo>
                    <a:cubicBezTo>
                      <a:pt x="4159250" y="4045286"/>
                      <a:pt x="4337844" y="7760494"/>
                      <a:pt x="4526756" y="7760494"/>
                    </a:cubicBezTo>
                    <a:cubicBezTo>
                      <a:pt x="4715668" y="7760494"/>
                      <a:pt x="4893360" y="4083161"/>
                      <a:pt x="4902994" y="3883819"/>
                    </a:cubicBezTo>
                    <a:cubicBezTo>
                      <a:pt x="4910825" y="3721794"/>
                      <a:pt x="5087143" y="1"/>
                      <a:pt x="5276849" y="1"/>
                    </a:cubicBezTo>
                    <a:cubicBezTo>
                      <a:pt x="5466555" y="1"/>
                      <a:pt x="5647531" y="3790543"/>
                      <a:pt x="5655469" y="3883819"/>
                    </a:cubicBezTo>
                    <a:cubicBezTo>
                      <a:pt x="5663407" y="3977095"/>
                      <a:pt x="5842794" y="7760494"/>
                      <a:pt x="6029325" y="7760494"/>
                    </a:cubicBezTo>
                    <a:cubicBezTo>
                      <a:pt x="6215856" y="7760494"/>
                      <a:pt x="6411913" y="3976700"/>
                      <a:pt x="6417469" y="3883819"/>
                    </a:cubicBezTo>
                    <a:cubicBezTo>
                      <a:pt x="6423025" y="3790938"/>
                      <a:pt x="6593682" y="0"/>
                      <a:pt x="6786563" y="2381"/>
                    </a:cubicBezTo>
                    <a:cubicBezTo>
                      <a:pt x="6979444" y="4762"/>
                      <a:pt x="7152482" y="3757041"/>
                      <a:pt x="7160419" y="3883819"/>
                    </a:cubicBezTo>
                    <a:cubicBezTo>
                      <a:pt x="7168356" y="4010597"/>
                      <a:pt x="7336632" y="7761288"/>
                      <a:pt x="7539038" y="7758113"/>
                    </a:cubicBezTo>
                  </a:path>
                </a:pathLst>
              </a:custGeom>
              <a:no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84563664-CEFC-47CB-8921-B5B514A7C4CC}"/>
                </a:ext>
              </a:extLst>
            </p:cNvPr>
            <p:cNvSpPr/>
            <p:nvPr/>
          </p:nvSpPr>
          <p:spPr>
            <a:xfrm>
              <a:off x="2603501" y="3102520"/>
              <a:ext cx="1243589" cy="718573"/>
            </a:xfrm>
            <a:custGeom>
              <a:avLst/>
              <a:gdLst>
                <a:gd name="connsiteX0" fmla="*/ 0 w 7562850"/>
                <a:gd name="connsiteY0" fmla="*/ 7762875 h 7762875"/>
                <a:gd name="connsiteX1" fmla="*/ 390525 w 7562850"/>
                <a:gd name="connsiteY1" fmla="*/ 3886200 h 7762875"/>
                <a:gd name="connsiteX2" fmla="*/ 762000 w 7562850"/>
                <a:gd name="connsiteY2" fmla="*/ 0 h 7762875"/>
                <a:gd name="connsiteX3" fmla="*/ 1143000 w 7562850"/>
                <a:gd name="connsiteY3" fmla="*/ 3876675 h 7762875"/>
                <a:gd name="connsiteX4" fmla="*/ 1524000 w 7562850"/>
                <a:gd name="connsiteY4" fmla="*/ 7753350 h 7762875"/>
                <a:gd name="connsiteX5" fmla="*/ 1895475 w 7562850"/>
                <a:gd name="connsiteY5" fmla="*/ 3876675 h 7762875"/>
                <a:gd name="connsiteX6" fmla="*/ 2276475 w 7562850"/>
                <a:gd name="connsiteY6" fmla="*/ 0 h 7762875"/>
                <a:gd name="connsiteX7" fmla="*/ 2657475 w 7562850"/>
                <a:gd name="connsiteY7" fmla="*/ 3886200 h 7762875"/>
                <a:gd name="connsiteX8" fmla="*/ 3028950 w 7562850"/>
                <a:gd name="connsiteY8" fmla="*/ 7762875 h 7762875"/>
                <a:gd name="connsiteX9" fmla="*/ 3409950 w 7562850"/>
                <a:gd name="connsiteY9" fmla="*/ 3876675 h 7762875"/>
                <a:gd name="connsiteX10" fmla="*/ 3781425 w 7562850"/>
                <a:gd name="connsiteY10" fmla="*/ 9525 h 7762875"/>
                <a:gd name="connsiteX11" fmla="*/ 4162425 w 7562850"/>
                <a:gd name="connsiteY11" fmla="*/ 3886200 h 7762875"/>
                <a:gd name="connsiteX12" fmla="*/ 4533900 w 7562850"/>
                <a:gd name="connsiteY12" fmla="*/ 7762875 h 7762875"/>
                <a:gd name="connsiteX13" fmla="*/ 4914900 w 7562850"/>
                <a:gd name="connsiteY13" fmla="*/ 3886200 h 7762875"/>
                <a:gd name="connsiteX14" fmla="*/ 5295900 w 7562850"/>
                <a:gd name="connsiteY14" fmla="*/ 9525 h 7762875"/>
                <a:gd name="connsiteX15" fmla="*/ 5667375 w 7562850"/>
                <a:gd name="connsiteY15" fmla="*/ 3886200 h 7762875"/>
                <a:gd name="connsiteX16" fmla="*/ 6048375 w 7562850"/>
                <a:gd name="connsiteY16" fmla="*/ 7762875 h 7762875"/>
                <a:gd name="connsiteX17" fmla="*/ 6429375 w 7562850"/>
                <a:gd name="connsiteY17" fmla="*/ 3886200 h 7762875"/>
                <a:gd name="connsiteX18" fmla="*/ 6810375 w 7562850"/>
                <a:gd name="connsiteY18" fmla="*/ 0 h 7762875"/>
                <a:gd name="connsiteX19" fmla="*/ 7172325 w 7562850"/>
                <a:gd name="connsiteY19" fmla="*/ 3886200 h 7762875"/>
                <a:gd name="connsiteX20" fmla="*/ 7562850 w 7562850"/>
                <a:gd name="connsiteY20" fmla="*/ 7762875 h 7762875"/>
                <a:gd name="connsiteX0" fmla="*/ 0 w 7562850"/>
                <a:gd name="connsiteY0" fmla="*/ 7762875 h 7762875"/>
                <a:gd name="connsiteX1" fmla="*/ 390525 w 7562850"/>
                <a:gd name="connsiteY1" fmla="*/ 3886200 h 7762875"/>
                <a:gd name="connsiteX2" fmla="*/ 762000 w 7562850"/>
                <a:gd name="connsiteY2" fmla="*/ 0 h 7762875"/>
                <a:gd name="connsiteX3" fmla="*/ 1143000 w 7562850"/>
                <a:gd name="connsiteY3" fmla="*/ 3876675 h 7762875"/>
                <a:gd name="connsiteX4" fmla="*/ 1519238 w 7562850"/>
                <a:gd name="connsiteY4" fmla="*/ 7762875 h 7762875"/>
                <a:gd name="connsiteX5" fmla="*/ 1895475 w 7562850"/>
                <a:gd name="connsiteY5" fmla="*/ 3876675 h 7762875"/>
                <a:gd name="connsiteX6" fmla="*/ 2276475 w 7562850"/>
                <a:gd name="connsiteY6" fmla="*/ 0 h 7762875"/>
                <a:gd name="connsiteX7" fmla="*/ 2657475 w 7562850"/>
                <a:gd name="connsiteY7" fmla="*/ 3886200 h 7762875"/>
                <a:gd name="connsiteX8" fmla="*/ 3028950 w 7562850"/>
                <a:gd name="connsiteY8" fmla="*/ 7762875 h 7762875"/>
                <a:gd name="connsiteX9" fmla="*/ 3409950 w 7562850"/>
                <a:gd name="connsiteY9" fmla="*/ 3876675 h 7762875"/>
                <a:gd name="connsiteX10" fmla="*/ 3781425 w 7562850"/>
                <a:gd name="connsiteY10" fmla="*/ 9525 h 7762875"/>
                <a:gd name="connsiteX11" fmla="*/ 4162425 w 7562850"/>
                <a:gd name="connsiteY11" fmla="*/ 3886200 h 7762875"/>
                <a:gd name="connsiteX12" fmla="*/ 4533900 w 7562850"/>
                <a:gd name="connsiteY12" fmla="*/ 7762875 h 7762875"/>
                <a:gd name="connsiteX13" fmla="*/ 4914900 w 7562850"/>
                <a:gd name="connsiteY13" fmla="*/ 3886200 h 7762875"/>
                <a:gd name="connsiteX14" fmla="*/ 5295900 w 7562850"/>
                <a:gd name="connsiteY14" fmla="*/ 9525 h 7762875"/>
                <a:gd name="connsiteX15" fmla="*/ 5667375 w 7562850"/>
                <a:gd name="connsiteY15" fmla="*/ 3886200 h 7762875"/>
                <a:gd name="connsiteX16" fmla="*/ 6048375 w 7562850"/>
                <a:gd name="connsiteY16" fmla="*/ 7762875 h 7762875"/>
                <a:gd name="connsiteX17" fmla="*/ 6429375 w 7562850"/>
                <a:gd name="connsiteY17" fmla="*/ 3886200 h 7762875"/>
                <a:gd name="connsiteX18" fmla="*/ 6810375 w 7562850"/>
                <a:gd name="connsiteY18" fmla="*/ 0 h 7762875"/>
                <a:gd name="connsiteX19" fmla="*/ 7172325 w 7562850"/>
                <a:gd name="connsiteY19" fmla="*/ 3886200 h 7762875"/>
                <a:gd name="connsiteX20" fmla="*/ 7562850 w 7562850"/>
                <a:gd name="connsiteY20" fmla="*/ 7762875 h 7762875"/>
                <a:gd name="connsiteX0" fmla="*/ 0 w 7562850"/>
                <a:gd name="connsiteY0" fmla="*/ 7762875 h 7762875"/>
                <a:gd name="connsiteX1" fmla="*/ 390525 w 7562850"/>
                <a:gd name="connsiteY1" fmla="*/ 3886200 h 7762875"/>
                <a:gd name="connsiteX2" fmla="*/ 762000 w 7562850"/>
                <a:gd name="connsiteY2" fmla="*/ 0 h 7762875"/>
                <a:gd name="connsiteX3" fmla="*/ 1143000 w 7562850"/>
                <a:gd name="connsiteY3" fmla="*/ 3876675 h 7762875"/>
                <a:gd name="connsiteX4" fmla="*/ 1519238 w 7562850"/>
                <a:gd name="connsiteY4" fmla="*/ 7762875 h 7762875"/>
                <a:gd name="connsiteX5" fmla="*/ 1895475 w 7562850"/>
                <a:gd name="connsiteY5" fmla="*/ 3876675 h 7762875"/>
                <a:gd name="connsiteX6" fmla="*/ 2276475 w 7562850"/>
                <a:gd name="connsiteY6" fmla="*/ 0 h 7762875"/>
                <a:gd name="connsiteX7" fmla="*/ 2657475 w 7562850"/>
                <a:gd name="connsiteY7" fmla="*/ 3886200 h 7762875"/>
                <a:gd name="connsiteX8" fmla="*/ 3028950 w 7562850"/>
                <a:gd name="connsiteY8" fmla="*/ 7762875 h 7762875"/>
                <a:gd name="connsiteX9" fmla="*/ 3409950 w 7562850"/>
                <a:gd name="connsiteY9" fmla="*/ 3876675 h 7762875"/>
                <a:gd name="connsiteX10" fmla="*/ 3781425 w 7562850"/>
                <a:gd name="connsiteY10" fmla="*/ 9525 h 7762875"/>
                <a:gd name="connsiteX11" fmla="*/ 4162425 w 7562850"/>
                <a:gd name="connsiteY11" fmla="*/ 3886200 h 7762875"/>
                <a:gd name="connsiteX12" fmla="*/ 4538662 w 7562850"/>
                <a:gd name="connsiteY12" fmla="*/ 7762875 h 7762875"/>
                <a:gd name="connsiteX13" fmla="*/ 4914900 w 7562850"/>
                <a:gd name="connsiteY13" fmla="*/ 3886200 h 7762875"/>
                <a:gd name="connsiteX14" fmla="*/ 5295900 w 7562850"/>
                <a:gd name="connsiteY14" fmla="*/ 9525 h 7762875"/>
                <a:gd name="connsiteX15" fmla="*/ 5667375 w 7562850"/>
                <a:gd name="connsiteY15" fmla="*/ 3886200 h 7762875"/>
                <a:gd name="connsiteX16" fmla="*/ 6048375 w 7562850"/>
                <a:gd name="connsiteY16" fmla="*/ 7762875 h 7762875"/>
                <a:gd name="connsiteX17" fmla="*/ 6429375 w 7562850"/>
                <a:gd name="connsiteY17" fmla="*/ 3886200 h 7762875"/>
                <a:gd name="connsiteX18" fmla="*/ 6810375 w 7562850"/>
                <a:gd name="connsiteY18" fmla="*/ 0 h 7762875"/>
                <a:gd name="connsiteX19" fmla="*/ 7172325 w 7562850"/>
                <a:gd name="connsiteY19" fmla="*/ 3886200 h 7762875"/>
                <a:gd name="connsiteX20" fmla="*/ 7562850 w 7562850"/>
                <a:gd name="connsiteY20" fmla="*/ 7762875 h 7762875"/>
                <a:gd name="connsiteX0" fmla="*/ 0 w 7562850"/>
                <a:gd name="connsiteY0" fmla="*/ 7762875 h 7762875"/>
                <a:gd name="connsiteX1" fmla="*/ 390525 w 7562850"/>
                <a:gd name="connsiteY1" fmla="*/ 3886200 h 7762875"/>
                <a:gd name="connsiteX2" fmla="*/ 762000 w 7562850"/>
                <a:gd name="connsiteY2" fmla="*/ 0 h 7762875"/>
                <a:gd name="connsiteX3" fmla="*/ 1143000 w 7562850"/>
                <a:gd name="connsiteY3" fmla="*/ 3876675 h 7762875"/>
                <a:gd name="connsiteX4" fmla="*/ 1519238 w 7562850"/>
                <a:gd name="connsiteY4" fmla="*/ 7762875 h 7762875"/>
                <a:gd name="connsiteX5" fmla="*/ 1895475 w 7562850"/>
                <a:gd name="connsiteY5" fmla="*/ 3876675 h 7762875"/>
                <a:gd name="connsiteX6" fmla="*/ 2276475 w 7562850"/>
                <a:gd name="connsiteY6" fmla="*/ 0 h 7762875"/>
                <a:gd name="connsiteX7" fmla="*/ 2657475 w 7562850"/>
                <a:gd name="connsiteY7" fmla="*/ 3886200 h 7762875"/>
                <a:gd name="connsiteX8" fmla="*/ 3028950 w 7562850"/>
                <a:gd name="connsiteY8" fmla="*/ 7762875 h 7762875"/>
                <a:gd name="connsiteX9" fmla="*/ 3409950 w 7562850"/>
                <a:gd name="connsiteY9" fmla="*/ 3876675 h 7762875"/>
                <a:gd name="connsiteX10" fmla="*/ 3781425 w 7562850"/>
                <a:gd name="connsiteY10" fmla="*/ 9525 h 7762875"/>
                <a:gd name="connsiteX11" fmla="*/ 4162425 w 7562850"/>
                <a:gd name="connsiteY11" fmla="*/ 3886200 h 7762875"/>
                <a:gd name="connsiteX12" fmla="*/ 4538662 w 7562850"/>
                <a:gd name="connsiteY12" fmla="*/ 7762875 h 7762875"/>
                <a:gd name="connsiteX13" fmla="*/ 4914900 w 7562850"/>
                <a:gd name="connsiteY13" fmla="*/ 3886200 h 7762875"/>
                <a:gd name="connsiteX14" fmla="*/ 5295900 w 7562850"/>
                <a:gd name="connsiteY14" fmla="*/ 9525 h 7762875"/>
                <a:gd name="connsiteX15" fmla="*/ 5667375 w 7562850"/>
                <a:gd name="connsiteY15" fmla="*/ 3886200 h 7762875"/>
                <a:gd name="connsiteX16" fmla="*/ 6048375 w 7562850"/>
                <a:gd name="connsiteY16" fmla="*/ 7762875 h 7762875"/>
                <a:gd name="connsiteX17" fmla="*/ 6429375 w 7562850"/>
                <a:gd name="connsiteY17" fmla="*/ 3886200 h 7762875"/>
                <a:gd name="connsiteX18" fmla="*/ 6810375 w 7562850"/>
                <a:gd name="connsiteY18" fmla="*/ 0 h 7762875"/>
                <a:gd name="connsiteX19" fmla="*/ 7172325 w 7562850"/>
                <a:gd name="connsiteY19" fmla="*/ 3886200 h 7762875"/>
                <a:gd name="connsiteX20" fmla="*/ 7562850 w 7562850"/>
                <a:gd name="connsiteY20" fmla="*/ 7762875 h 7762875"/>
                <a:gd name="connsiteX0" fmla="*/ 0 w 7562850"/>
                <a:gd name="connsiteY0" fmla="*/ 7762875 h 7762875"/>
                <a:gd name="connsiteX1" fmla="*/ 390525 w 7562850"/>
                <a:gd name="connsiteY1" fmla="*/ 3886200 h 7762875"/>
                <a:gd name="connsiteX2" fmla="*/ 762000 w 7562850"/>
                <a:gd name="connsiteY2" fmla="*/ 0 h 7762875"/>
                <a:gd name="connsiteX3" fmla="*/ 1143000 w 7562850"/>
                <a:gd name="connsiteY3" fmla="*/ 3876675 h 7762875"/>
                <a:gd name="connsiteX4" fmla="*/ 1519238 w 7562850"/>
                <a:gd name="connsiteY4" fmla="*/ 7762875 h 7762875"/>
                <a:gd name="connsiteX5" fmla="*/ 1895475 w 7562850"/>
                <a:gd name="connsiteY5" fmla="*/ 3876675 h 7762875"/>
                <a:gd name="connsiteX6" fmla="*/ 2276475 w 7562850"/>
                <a:gd name="connsiteY6" fmla="*/ 0 h 7762875"/>
                <a:gd name="connsiteX7" fmla="*/ 2657475 w 7562850"/>
                <a:gd name="connsiteY7" fmla="*/ 3886200 h 7762875"/>
                <a:gd name="connsiteX8" fmla="*/ 3028950 w 7562850"/>
                <a:gd name="connsiteY8" fmla="*/ 7762875 h 7762875"/>
                <a:gd name="connsiteX9" fmla="*/ 3409950 w 7562850"/>
                <a:gd name="connsiteY9" fmla="*/ 3876675 h 7762875"/>
                <a:gd name="connsiteX10" fmla="*/ 3781425 w 7562850"/>
                <a:gd name="connsiteY10" fmla="*/ 9525 h 7762875"/>
                <a:gd name="connsiteX11" fmla="*/ 4162425 w 7562850"/>
                <a:gd name="connsiteY11" fmla="*/ 3886200 h 7762875"/>
                <a:gd name="connsiteX12" fmla="*/ 4538662 w 7562850"/>
                <a:gd name="connsiteY12" fmla="*/ 7762875 h 7762875"/>
                <a:gd name="connsiteX13" fmla="*/ 4914900 w 7562850"/>
                <a:gd name="connsiteY13" fmla="*/ 3886200 h 7762875"/>
                <a:gd name="connsiteX14" fmla="*/ 5295900 w 7562850"/>
                <a:gd name="connsiteY14" fmla="*/ 9525 h 7762875"/>
                <a:gd name="connsiteX15" fmla="*/ 5667375 w 7562850"/>
                <a:gd name="connsiteY15" fmla="*/ 3886200 h 7762875"/>
                <a:gd name="connsiteX16" fmla="*/ 6048375 w 7562850"/>
                <a:gd name="connsiteY16" fmla="*/ 7762875 h 7762875"/>
                <a:gd name="connsiteX17" fmla="*/ 6429375 w 7562850"/>
                <a:gd name="connsiteY17" fmla="*/ 3886200 h 7762875"/>
                <a:gd name="connsiteX18" fmla="*/ 6810375 w 7562850"/>
                <a:gd name="connsiteY18" fmla="*/ 0 h 7762875"/>
                <a:gd name="connsiteX19" fmla="*/ 7172325 w 7562850"/>
                <a:gd name="connsiteY19" fmla="*/ 3886200 h 7762875"/>
                <a:gd name="connsiteX20" fmla="*/ 7562850 w 7562850"/>
                <a:gd name="connsiteY20" fmla="*/ 7762875 h 7762875"/>
                <a:gd name="connsiteX0" fmla="*/ 0 w 7562850"/>
                <a:gd name="connsiteY0" fmla="*/ 7762875 h 7762875"/>
                <a:gd name="connsiteX1" fmla="*/ 390525 w 7562850"/>
                <a:gd name="connsiteY1" fmla="*/ 3886200 h 7762875"/>
                <a:gd name="connsiteX2" fmla="*/ 762000 w 7562850"/>
                <a:gd name="connsiteY2" fmla="*/ 0 h 7762875"/>
                <a:gd name="connsiteX3" fmla="*/ 1143000 w 7562850"/>
                <a:gd name="connsiteY3" fmla="*/ 3876675 h 7762875"/>
                <a:gd name="connsiteX4" fmla="*/ 1519238 w 7562850"/>
                <a:gd name="connsiteY4" fmla="*/ 7762875 h 7762875"/>
                <a:gd name="connsiteX5" fmla="*/ 1895475 w 7562850"/>
                <a:gd name="connsiteY5" fmla="*/ 3876675 h 7762875"/>
                <a:gd name="connsiteX6" fmla="*/ 2276475 w 7562850"/>
                <a:gd name="connsiteY6" fmla="*/ 0 h 7762875"/>
                <a:gd name="connsiteX7" fmla="*/ 2657475 w 7562850"/>
                <a:gd name="connsiteY7" fmla="*/ 3886200 h 7762875"/>
                <a:gd name="connsiteX8" fmla="*/ 3028950 w 7562850"/>
                <a:gd name="connsiteY8" fmla="*/ 7762875 h 7762875"/>
                <a:gd name="connsiteX9" fmla="*/ 3409950 w 7562850"/>
                <a:gd name="connsiteY9" fmla="*/ 3876675 h 7762875"/>
                <a:gd name="connsiteX10" fmla="*/ 3781425 w 7562850"/>
                <a:gd name="connsiteY10" fmla="*/ 9525 h 7762875"/>
                <a:gd name="connsiteX11" fmla="*/ 4162425 w 7562850"/>
                <a:gd name="connsiteY11" fmla="*/ 3886200 h 7762875"/>
                <a:gd name="connsiteX12" fmla="*/ 4538662 w 7562850"/>
                <a:gd name="connsiteY12" fmla="*/ 7762875 h 7762875"/>
                <a:gd name="connsiteX13" fmla="*/ 4914900 w 7562850"/>
                <a:gd name="connsiteY13" fmla="*/ 3886200 h 7762875"/>
                <a:gd name="connsiteX14" fmla="*/ 5295900 w 7562850"/>
                <a:gd name="connsiteY14" fmla="*/ 9525 h 7762875"/>
                <a:gd name="connsiteX15" fmla="*/ 5667375 w 7562850"/>
                <a:gd name="connsiteY15" fmla="*/ 3886200 h 7762875"/>
                <a:gd name="connsiteX16" fmla="*/ 6048375 w 7562850"/>
                <a:gd name="connsiteY16" fmla="*/ 7762875 h 7762875"/>
                <a:gd name="connsiteX17" fmla="*/ 6429375 w 7562850"/>
                <a:gd name="connsiteY17" fmla="*/ 3886200 h 7762875"/>
                <a:gd name="connsiteX18" fmla="*/ 6810375 w 7562850"/>
                <a:gd name="connsiteY18" fmla="*/ 0 h 7762875"/>
                <a:gd name="connsiteX19" fmla="*/ 7172325 w 7562850"/>
                <a:gd name="connsiteY19" fmla="*/ 3886200 h 7762875"/>
                <a:gd name="connsiteX20" fmla="*/ 7562850 w 7562850"/>
                <a:gd name="connsiteY20" fmla="*/ 7762875 h 7762875"/>
                <a:gd name="connsiteX0" fmla="*/ 0 w 7550944"/>
                <a:gd name="connsiteY0" fmla="*/ 7762875 h 7762875"/>
                <a:gd name="connsiteX1" fmla="*/ 378619 w 7550944"/>
                <a:gd name="connsiteY1" fmla="*/ 3886200 h 7762875"/>
                <a:gd name="connsiteX2" fmla="*/ 750094 w 7550944"/>
                <a:gd name="connsiteY2" fmla="*/ 0 h 7762875"/>
                <a:gd name="connsiteX3" fmla="*/ 1131094 w 7550944"/>
                <a:gd name="connsiteY3" fmla="*/ 3876675 h 7762875"/>
                <a:gd name="connsiteX4" fmla="*/ 1507332 w 7550944"/>
                <a:gd name="connsiteY4" fmla="*/ 7762875 h 7762875"/>
                <a:gd name="connsiteX5" fmla="*/ 1883569 w 7550944"/>
                <a:gd name="connsiteY5" fmla="*/ 3876675 h 7762875"/>
                <a:gd name="connsiteX6" fmla="*/ 2264569 w 7550944"/>
                <a:gd name="connsiteY6" fmla="*/ 0 h 7762875"/>
                <a:gd name="connsiteX7" fmla="*/ 2645569 w 7550944"/>
                <a:gd name="connsiteY7" fmla="*/ 3886200 h 7762875"/>
                <a:gd name="connsiteX8" fmla="*/ 3017044 w 7550944"/>
                <a:gd name="connsiteY8" fmla="*/ 7762875 h 7762875"/>
                <a:gd name="connsiteX9" fmla="*/ 3398044 w 7550944"/>
                <a:gd name="connsiteY9" fmla="*/ 3876675 h 7762875"/>
                <a:gd name="connsiteX10" fmla="*/ 3769519 w 7550944"/>
                <a:gd name="connsiteY10" fmla="*/ 9525 h 7762875"/>
                <a:gd name="connsiteX11" fmla="*/ 4150519 w 7550944"/>
                <a:gd name="connsiteY11" fmla="*/ 3886200 h 7762875"/>
                <a:gd name="connsiteX12" fmla="*/ 4526756 w 7550944"/>
                <a:gd name="connsiteY12" fmla="*/ 7762875 h 7762875"/>
                <a:gd name="connsiteX13" fmla="*/ 4902994 w 7550944"/>
                <a:gd name="connsiteY13" fmla="*/ 3886200 h 7762875"/>
                <a:gd name="connsiteX14" fmla="*/ 5283994 w 7550944"/>
                <a:gd name="connsiteY14" fmla="*/ 9525 h 7762875"/>
                <a:gd name="connsiteX15" fmla="*/ 5655469 w 7550944"/>
                <a:gd name="connsiteY15" fmla="*/ 3886200 h 7762875"/>
                <a:gd name="connsiteX16" fmla="*/ 6036469 w 7550944"/>
                <a:gd name="connsiteY16" fmla="*/ 7762875 h 7762875"/>
                <a:gd name="connsiteX17" fmla="*/ 6417469 w 7550944"/>
                <a:gd name="connsiteY17" fmla="*/ 3886200 h 7762875"/>
                <a:gd name="connsiteX18" fmla="*/ 6798469 w 7550944"/>
                <a:gd name="connsiteY18" fmla="*/ 0 h 7762875"/>
                <a:gd name="connsiteX19" fmla="*/ 7160419 w 7550944"/>
                <a:gd name="connsiteY19" fmla="*/ 3886200 h 7762875"/>
                <a:gd name="connsiteX20" fmla="*/ 7550944 w 7550944"/>
                <a:gd name="connsiteY20" fmla="*/ 7762875 h 7762875"/>
                <a:gd name="connsiteX0" fmla="*/ 0 w 7550944"/>
                <a:gd name="connsiteY0" fmla="*/ 7762875 h 7762875"/>
                <a:gd name="connsiteX1" fmla="*/ 378619 w 7550944"/>
                <a:gd name="connsiteY1" fmla="*/ 3886200 h 7762875"/>
                <a:gd name="connsiteX2" fmla="*/ 750094 w 7550944"/>
                <a:gd name="connsiteY2" fmla="*/ 0 h 7762875"/>
                <a:gd name="connsiteX3" fmla="*/ 1131094 w 7550944"/>
                <a:gd name="connsiteY3" fmla="*/ 3876675 h 7762875"/>
                <a:gd name="connsiteX4" fmla="*/ 1507332 w 7550944"/>
                <a:gd name="connsiteY4" fmla="*/ 7762875 h 7762875"/>
                <a:gd name="connsiteX5" fmla="*/ 1883569 w 7550944"/>
                <a:gd name="connsiteY5" fmla="*/ 3876675 h 7762875"/>
                <a:gd name="connsiteX6" fmla="*/ 2264569 w 7550944"/>
                <a:gd name="connsiteY6" fmla="*/ 0 h 7762875"/>
                <a:gd name="connsiteX7" fmla="*/ 2645569 w 7550944"/>
                <a:gd name="connsiteY7" fmla="*/ 3886200 h 7762875"/>
                <a:gd name="connsiteX8" fmla="*/ 3017044 w 7550944"/>
                <a:gd name="connsiteY8" fmla="*/ 7762875 h 7762875"/>
                <a:gd name="connsiteX9" fmla="*/ 3398044 w 7550944"/>
                <a:gd name="connsiteY9" fmla="*/ 3876675 h 7762875"/>
                <a:gd name="connsiteX10" fmla="*/ 3769519 w 7550944"/>
                <a:gd name="connsiteY10" fmla="*/ 9525 h 7762875"/>
                <a:gd name="connsiteX11" fmla="*/ 4150519 w 7550944"/>
                <a:gd name="connsiteY11" fmla="*/ 3886200 h 7762875"/>
                <a:gd name="connsiteX12" fmla="*/ 4526756 w 7550944"/>
                <a:gd name="connsiteY12" fmla="*/ 7762875 h 7762875"/>
                <a:gd name="connsiteX13" fmla="*/ 4902994 w 7550944"/>
                <a:gd name="connsiteY13" fmla="*/ 3886200 h 7762875"/>
                <a:gd name="connsiteX14" fmla="*/ 5283994 w 7550944"/>
                <a:gd name="connsiteY14" fmla="*/ 9525 h 7762875"/>
                <a:gd name="connsiteX15" fmla="*/ 5655469 w 7550944"/>
                <a:gd name="connsiteY15" fmla="*/ 3886200 h 7762875"/>
                <a:gd name="connsiteX16" fmla="*/ 6036469 w 7550944"/>
                <a:gd name="connsiteY16" fmla="*/ 7762875 h 7762875"/>
                <a:gd name="connsiteX17" fmla="*/ 6417469 w 7550944"/>
                <a:gd name="connsiteY17" fmla="*/ 3886200 h 7762875"/>
                <a:gd name="connsiteX18" fmla="*/ 6798469 w 7550944"/>
                <a:gd name="connsiteY18" fmla="*/ 0 h 7762875"/>
                <a:gd name="connsiteX19" fmla="*/ 7160419 w 7550944"/>
                <a:gd name="connsiteY19" fmla="*/ 3886200 h 7762875"/>
                <a:gd name="connsiteX20" fmla="*/ 7550944 w 7550944"/>
                <a:gd name="connsiteY20" fmla="*/ 7762875 h 7762875"/>
                <a:gd name="connsiteX0" fmla="*/ 0 w 7550944"/>
                <a:gd name="connsiteY0" fmla="*/ 7762875 h 7762875"/>
                <a:gd name="connsiteX1" fmla="*/ 378619 w 7550944"/>
                <a:gd name="connsiteY1" fmla="*/ 3886200 h 7762875"/>
                <a:gd name="connsiteX2" fmla="*/ 750094 w 7550944"/>
                <a:gd name="connsiteY2" fmla="*/ 0 h 7762875"/>
                <a:gd name="connsiteX3" fmla="*/ 1131094 w 7550944"/>
                <a:gd name="connsiteY3" fmla="*/ 3876675 h 7762875"/>
                <a:gd name="connsiteX4" fmla="*/ 1507332 w 7550944"/>
                <a:gd name="connsiteY4" fmla="*/ 7762875 h 7762875"/>
                <a:gd name="connsiteX5" fmla="*/ 1883569 w 7550944"/>
                <a:gd name="connsiteY5" fmla="*/ 3876675 h 7762875"/>
                <a:gd name="connsiteX6" fmla="*/ 2264569 w 7550944"/>
                <a:gd name="connsiteY6" fmla="*/ 0 h 7762875"/>
                <a:gd name="connsiteX7" fmla="*/ 2645569 w 7550944"/>
                <a:gd name="connsiteY7" fmla="*/ 3886200 h 7762875"/>
                <a:gd name="connsiteX8" fmla="*/ 3017044 w 7550944"/>
                <a:gd name="connsiteY8" fmla="*/ 7762875 h 7762875"/>
                <a:gd name="connsiteX9" fmla="*/ 3398044 w 7550944"/>
                <a:gd name="connsiteY9" fmla="*/ 3876675 h 7762875"/>
                <a:gd name="connsiteX10" fmla="*/ 3769519 w 7550944"/>
                <a:gd name="connsiteY10" fmla="*/ 9525 h 7762875"/>
                <a:gd name="connsiteX11" fmla="*/ 4150519 w 7550944"/>
                <a:gd name="connsiteY11" fmla="*/ 3886200 h 7762875"/>
                <a:gd name="connsiteX12" fmla="*/ 4526756 w 7550944"/>
                <a:gd name="connsiteY12" fmla="*/ 7762875 h 7762875"/>
                <a:gd name="connsiteX13" fmla="*/ 4902994 w 7550944"/>
                <a:gd name="connsiteY13" fmla="*/ 3886200 h 7762875"/>
                <a:gd name="connsiteX14" fmla="*/ 5283994 w 7550944"/>
                <a:gd name="connsiteY14" fmla="*/ 9525 h 7762875"/>
                <a:gd name="connsiteX15" fmla="*/ 5655469 w 7550944"/>
                <a:gd name="connsiteY15" fmla="*/ 3886200 h 7762875"/>
                <a:gd name="connsiteX16" fmla="*/ 6036469 w 7550944"/>
                <a:gd name="connsiteY16" fmla="*/ 7762875 h 7762875"/>
                <a:gd name="connsiteX17" fmla="*/ 6417469 w 7550944"/>
                <a:gd name="connsiteY17" fmla="*/ 3886200 h 7762875"/>
                <a:gd name="connsiteX18" fmla="*/ 6798469 w 7550944"/>
                <a:gd name="connsiteY18" fmla="*/ 0 h 7762875"/>
                <a:gd name="connsiteX19" fmla="*/ 7160419 w 7550944"/>
                <a:gd name="connsiteY19" fmla="*/ 3886200 h 7762875"/>
                <a:gd name="connsiteX20" fmla="*/ 7550944 w 7550944"/>
                <a:gd name="connsiteY20" fmla="*/ 7762875 h 7762875"/>
                <a:gd name="connsiteX0" fmla="*/ 0 w 7550944"/>
                <a:gd name="connsiteY0" fmla="*/ 7762875 h 7762875"/>
                <a:gd name="connsiteX1" fmla="*/ 378619 w 7550944"/>
                <a:gd name="connsiteY1" fmla="*/ 3886200 h 7762875"/>
                <a:gd name="connsiteX2" fmla="*/ 750094 w 7550944"/>
                <a:gd name="connsiteY2" fmla="*/ 0 h 7762875"/>
                <a:gd name="connsiteX3" fmla="*/ 1131094 w 7550944"/>
                <a:gd name="connsiteY3" fmla="*/ 3876675 h 7762875"/>
                <a:gd name="connsiteX4" fmla="*/ 1507332 w 7550944"/>
                <a:gd name="connsiteY4" fmla="*/ 7762875 h 7762875"/>
                <a:gd name="connsiteX5" fmla="*/ 1883569 w 7550944"/>
                <a:gd name="connsiteY5" fmla="*/ 3876675 h 7762875"/>
                <a:gd name="connsiteX6" fmla="*/ 2264569 w 7550944"/>
                <a:gd name="connsiteY6" fmla="*/ 0 h 7762875"/>
                <a:gd name="connsiteX7" fmla="*/ 2645569 w 7550944"/>
                <a:gd name="connsiteY7" fmla="*/ 3886200 h 7762875"/>
                <a:gd name="connsiteX8" fmla="*/ 3017044 w 7550944"/>
                <a:gd name="connsiteY8" fmla="*/ 7762875 h 7762875"/>
                <a:gd name="connsiteX9" fmla="*/ 3398044 w 7550944"/>
                <a:gd name="connsiteY9" fmla="*/ 3876675 h 7762875"/>
                <a:gd name="connsiteX10" fmla="*/ 3769519 w 7550944"/>
                <a:gd name="connsiteY10" fmla="*/ 9525 h 7762875"/>
                <a:gd name="connsiteX11" fmla="*/ 4150519 w 7550944"/>
                <a:gd name="connsiteY11" fmla="*/ 3886200 h 7762875"/>
                <a:gd name="connsiteX12" fmla="*/ 4526756 w 7550944"/>
                <a:gd name="connsiteY12" fmla="*/ 7762875 h 7762875"/>
                <a:gd name="connsiteX13" fmla="*/ 4902994 w 7550944"/>
                <a:gd name="connsiteY13" fmla="*/ 3886200 h 7762875"/>
                <a:gd name="connsiteX14" fmla="*/ 5283994 w 7550944"/>
                <a:gd name="connsiteY14" fmla="*/ 9525 h 7762875"/>
                <a:gd name="connsiteX15" fmla="*/ 5655469 w 7550944"/>
                <a:gd name="connsiteY15" fmla="*/ 3886200 h 7762875"/>
                <a:gd name="connsiteX16" fmla="*/ 6036469 w 7550944"/>
                <a:gd name="connsiteY16" fmla="*/ 7762875 h 7762875"/>
                <a:gd name="connsiteX17" fmla="*/ 6417469 w 7550944"/>
                <a:gd name="connsiteY17" fmla="*/ 3886200 h 7762875"/>
                <a:gd name="connsiteX18" fmla="*/ 6798469 w 7550944"/>
                <a:gd name="connsiteY18" fmla="*/ 0 h 7762875"/>
                <a:gd name="connsiteX19" fmla="*/ 7160419 w 7550944"/>
                <a:gd name="connsiteY19" fmla="*/ 3886200 h 7762875"/>
                <a:gd name="connsiteX20" fmla="*/ 7550944 w 7550944"/>
                <a:gd name="connsiteY20" fmla="*/ 7762875 h 7762875"/>
                <a:gd name="connsiteX0" fmla="*/ 0 w 7550944"/>
                <a:gd name="connsiteY0" fmla="*/ 7762875 h 7762875"/>
                <a:gd name="connsiteX1" fmla="*/ 378619 w 7550944"/>
                <a:gd name="connsiteY1" fmla="*/ 3886200 h 7762875"/>
                <a:gd name="connsiteX2" fmla="*/ 750094 w 7550944"/>
                <a:gd name="connsiteY2" fmla="*/ 0 h 7762875"/>
                <a:gd name="connsiteX3" fmla="*/ 1131094 w 7550944"/>
                <a:gd name="connsiteY3" fmla="*/ 3876675 h 7762875"/>
                <a:gd name="connsiteX4" fmla="*/ 1507332 w 7550944"/>
                <a:gd name="connsiteY4" fmla="*/ 7762875 h 7762875"/>
                <a:gd name="connsiteX5" fmla="*/ 1883569 w 7550944"/>
                <a:gd name="connsiteY5" fmla="*/ 3876675 h 7762875"/>
                <a:gd name="connsiteX6" fmla="*/ 2264569 w 7550944"/>
                <a:gd name="connsiteY6" fmla="*/ 0 h 7762875"/>
                <a:gd name="connsiteX7" fmla="*/ 2645569 w 7550944"/>
                <a:gd name="connsiteY7" fmla="*/ 3886200 h 7762875"/>
                <a:gd name="connsiteX8" fmla="*/ 3017044 w 7550944"/>
                <a:gd name="connsiteY8" fmla="*/ 7762875 h 7762875"/>
                <a:gd name="connsiteX9" fmla="*/ 3398044 w 7550944"/>
                <a:gd name="connsiteY9" fmla="*/ 3876675 h 7762875"/>
                <a:gd name="connsiteX10" fmla="*/ 3769519 w 7550944"/>
                <a:gd name="connsiteY10" fmla="*/ 9525 h 7762875"/>
                <a:gd name="connsiteX11" fmla="*/ 4150519 w 7550944"/>
                <a:gd name="connsiteY11" fmla="*/ 3886200 h 7762875"/>
                <a:gd name="connsiteX12" fmla="*/ 4526756 w 7550944"/>
                <a:gd name="connsiteY12" fmla="*/ 7762875 h 7762875"/>
                <a:gd name="connsiteX13" fmla="*/ 4902994 w 7550944"/>
                <a:gd name="connsiteY13" fmla="*/ 3886200 h 7762875"/>
                <a:gd name="connsiteX14" fmla="*/ 5283994 w 7550944"/>
                <a:gd name="connsiteY14" fmla="*/ 9525 h 7762875"/>
                <a:gd name="connsiteX15" fmla="*/ 5655469 w 7550944"/>
                <a:gd name="connsiteY15" fmla="*/ 3886200 h 7762875"/>
                <a:gd name="connsiteX16" fmla="*/ 6036469 w 7550944"/>
                <a:gd name="connsiteY16" fmla="*/ 7762875 h 7762875"/>
                <a:gd name="connsiteX17" fmla="*/ 6417469 w 7550944"/>
                <a:gd name="connsiteY17" fmla="*/ 3886200 h 7762875"/>
                <a:gd name="connsiteX18" fmla="*/ 6798469 w 7550944"/>
                <a:gd name="connsiteY18" fmla="*/ 0 h 7762875"/>
                <a:gd name="connsiteX19" fmla="*/ 7160419 w 7550944"/>
                <a:gd name="connsiteY19" fmla="*/ 3886200 h 7762875"/>
                <a:gd name="connsiteX20" fmla="*/ 7550944 w 7550944"/>
                <a:gd name="connsiteY20" fmla="*/ 7762875 h 7762875"/>
                <a:gd name="connsiteX0" fmla="*/ 0 w 7550944"/>
                <a:gd name="connsiteY0" fmla="*/ 7762875 h 7762876"/>
                <a:gd name="connsiteX1" fmla="*/ 378619 w 7550944"/>
                <a:gd name="connsiteY1" fmla="*/ 3886200 h 7762876"/>
                <a:gd name="connsiteX2" fmla="*/ 750094 w 7550944"/>
                <a:gd name="connsiteY2" fmla="*/ 0 h 7762876"/>
                <a:gd name="connsiteX3" fmla="*/ 1131094 w 7550944"/>
                <a:gd name="connsiteY3" fmla="*/ 3876675 h 7762876"/>
                <a:gd name="connsiteX4" fmla="*/ 1507332 w 7550944"/>
                <a:gd name="connsiteY4" fmla="*/ 7762875 h 7762876"/>
                <a:gd name="connsiteX5" fmla="*/ 1883569 w 7550944"/>
                <a:gd name="connsiteY5" fmla="*/ 3876675 h 7762876"/>
                <a:gd name="connsiteX6" fmla="*/ 2264569 w 7550944"/>
                <a:gd name="connsiteY6" fmla="*/ 0 h 7762876"/>
                <a:gd name="connsiteX7" fmla="*/ 2645569 w 7550944"/>
                <a:gd name="connsiteY7" fmla="*/ 3886200 h 7762876"/>
                <a:gd name="connsiteX8" fmla="*/ 3017044 w 7550944"/>
                <a:gd name="connsiteY8" fmla="*/ 7762875 h 7762876"/>
                <a:gd name="connsiteX9" fmla="*/ 3398044 w 7550944"/>
                <a:gd name="connsiteY9" fmla="*/ 3876675 h 7762876"/>
                <a:gd name="connsiteX10" fmla="*/ 3769519 w 7550944"/>
                <a:gd name="connsiteY10" fmla="*/ 9525 h 7762876"/>
                <a:gd name="connsiteX11" fmla="*/ 4150519 w 7550944"/>
                <a:gd name="connsiteY11" fmla="*/ 3886200 h 7762876"/>
                <a:gd name="connsiteX12" fmla="*/ 4526756 w 7550944"/>
                <a:gd name="connsiteY12" fmla="*/ 7762875 h 7762876"/>
                <a:gd name="connsiteX13" fmla="*/ 4902994 w 7550944"/>
                <a:gd name="connsiteY13" fmla="*/ 3886200 h 7762876"/>
                <a:gd name="connsiteX14" fmla="*/ 5283994 w 7550944"/>
                <a:gd name="connsiteY14" fmla="*/ 9525 h 7762876"/>
                <a:gd name="connsiteX15" fmla="*/ 5655469 w 7550944"/>
                <a:gd name="connsiteY15" fmla="*/ 3886200 h 7762876"/>
                <a:gd name="connsiteX16" fmla="*/ 6036469 w 7550944"/>
                <a:gd name="connsiteY16" fmla="*/ 7762875 h 7762876"/>
                <a:gd name="connsiteX17" fmla="*/ 6417469 w 7550944"/>
                <a:gd name="connsiteY17" fmla="*/ 3886200 h 7762876"/>
                <a:gd name="connsiteX18" fmla="*/ 6798469 w 7550944"/>
                <a:gd name="connsiteY18" fmla="*/ 0 h 7762876"/>
                <a:gd name="connsiteX19" fmla="*/ 7160419 w 7550944"/>
                <a:gd name="connsiteY19" fmla="*/ 3886200 h 7762876"/>
                <a:gd name="connsiteX20" fmla="*/ 7550944 w 7550944"/>
                <a:gd name="connsiteY20" fmla="*/ 7762875 h 7762876"/>
                <a:gd name="connsiteX0" fmla="*/ 0 w 7550944"/>
                <a:gd name="connsiteY0" fmla="*/ 7762875 h 7762876"/>
                <a:gd name="connsiteX1" fmla="*/ 378619 w 7550944"/>
                <a:gd name="connsiteY1" fmla="*/ 3886200 h 7762876"/>
                <a:gd name="connsiteX2" fmla="*/ 750094 w 7550944"/>
                <a:gd name="connsiteY2" fmla="*/ 0 h 7762876"/>
                <a:gd name="connsiteX3" fmla="*/ 1131094 w 7550944"/>
                <a:gd name="connsiteY3" fmla="*/ 3876675 h 7762876"/>
                <a:gd name="connsiteX4" fmla="*/ 1507332 w 7550944"/>
                <a:gd name="connsiteY4" fmla="*/ 7762875 h 7762876"/>
                <a:gd name="connsiteX5" fmla="*/ 1883569 w 7550944"/>
                <a:gd name="connsiteY5" fmla="*/ 3876675 h 7762876"/>
                <a:gd name="connsiteX6" fmla="*/ 2264569 w 7550944"/>
                <a:gd name="connsiteY6" fmla="*/ 0 h 7762876"/>
                <a:gd name="connsiteX7" fmla="*/ 2645569 w 7550944"/>
                <a:gd name="connsiteY7" fmla="*/ 3886200 h 7762876"/>
                <a:gd name="connsiteX8" fmla="*/ 3017044 w 7550944"/>
                <a:gd name="connsiteY8" fmla="*/ 7762875 h 7762876"/>
                <a:gd name="connsiteX9" fmla="*/ 3398044 w 7550944"/>
                <a:gd name="connsiteY9" fmla="*/ 3876675 h 7762876"/>
                <a:gd name="connsiteX10" fmla="*/ 3769519 w 7550944"/>
                <a:gd name="connsiteY10" fmla="*/ 9525 h 7762876"/>
                <a:gd name="connsiteX11" fmla="*/ 4150519 w 7550944"/>
                <a:gd name="connsiteY11" fmla="*/ 3886200 h 7762876"/>
                <a:gd name="connsiteX12" fmla="*/ 4526756 w 7550944"/>
                <a:gd name="connsiteY12" fmla="*/ 7762875 h 7762876"/>
                <a:gd name="connsiteX13" fmla="*/ 4902994 w 7550944"/>
                <a:gd name="connsiteY13" fmla="*/ 3886200 h 7762876"/>
                <a:gd name="connsiteX14" fmla="*/ 5283994 w 7550944"/>
                <a:gd name="connsiteY14" fmla="*/ 9525 h 7762876"/>
                <a:gd name="connsiteX15" fmla="*/ 5655469 w 7550944"/>
                <a:gd name="connsiteY15" fmla="*/ 3886200 h 7762876"/>
                <a:gd name="connsiteX16" fmla="*/ 6036469 w 7550944"/>
                <a:gd name="connsiteY16" fmla="*/ 7762875 h 7762876"/>
                <a:gd name="connsiteX17" fmla="*/ 6417469 w 7550944"/>
                <a:gd name="connsiteY17" fmla="*/ 3886200 h 7762876"/>
                <a:gd name="connsiteX18" fmla="*/ 6798469 w 7550944"/>
                <a:gd name="connsiteY18" fmla="*/ 0 h 7762876"/>
                <a:gd name="connsiteX19" fmla="*/ 7160419 w 7550944"/>
                <a:gd name="connsiteY19" fmla="*/ 3886200 h 7762876"/>
                <a:gd name="connsiteX20" fmla="*/ 7550944 w 7550944"/>
                <a:gd name="connsiteY20" fmla="*/ 7762875 h 7762876"/>
                <a:gd name="connsiteX0" fmla="*/ 0 w 7550944"/>
                <a:gd name="connsiteY0" fmla="*/ 7762875 h 7762876"/>
                <a:gd name="connsiteX1" fmla="*/ 378619 w 7550944"/>
                <a:gd name="connsiteY1" fmla="*/ 3886200 h 7762876"/>
                <a:gd name="connsiteX2" fmla="*/ 750094 w 7550944"/>
                <a:gd name="connsiteY2" fmla="*/ 0 h 7762876"/>
                <a:gd name="connsiteX3" fmla="*/ 1131094 w 7550944"/>
                <a:gd name="connsiteY3" fmla="*/ 3876675 h 7762876"/>
                <a:gd name="connsiteX4" fmla="*/ 1507332 w 7550944"/>
                <a:gd name="connsiteY4" fmla="*/ 7762875 h 7762876"/>
                <a:gd name="connsiteX5" fmla="*/ 1883569 w 7550944"/>
                <a:gd name="connsiteY5" fmla="*/ 3876675 h 7762876"/>
                <a:gd name="connsiteX6" fmla="*/ 2264569 w 7550944"/>
                <a:gd name="connsiteY6" fmla="*/ 0 h 7762876"/>
                <a:gd name="connsiteX7" fmla="*/ 2645569 w 7550944"/>
                <a:gd name="connsiteY7" fmla="*/ 3886200 h 7762876"/>
                <a:gd name="connsiteX8" fmla="*/ 3017044 w 7550944"/>
                <a:gd name="connsiteY8" fmla="*/ 7762875 h 7762876"/>
                <a:gd name="connsiteX9" fmla="*/ 3398044 w 7550944"/>
                <a:gd name="connsiteY9" fmla="*/ 3876675 h 7762876"/>
                <a:gd name="connsiteX10" fmla="*/ 3769519 w 7550944"/>
                <a:gd name="connsiteY10" fmla="*/ 9525 h 7762876"/>
                <a:gd name="connsiteX11" fmla="*/ 4150519 w 7550944"/>
                <a:gd name="connsiteY11" fmla="*/ 3886200 h 7762876"/>
                <a:gd name="connsiteX12" fmla="*/ 4526756 w 7550944"/>
                <a:gd name="connsiteY12" fmla="*/ 7762875 h 7762876"/>
                <a:gd name="connsiteX13" fmla="*/ 4902994 w 7550944"/>
                <a:gd name="connsiteY13" fmla="*/ 3886200 h 7762876"/>
                <a:gd name="connsiteX14" fmla="*/ 5283994 w 7550944"/>
                <a:gd name="connsiteY14" fmla="*/ 9525 h 7762876"/>
                <a:gd name="connsiteX15" fmla="*/ 5655469 w 7550944"/>
                <a:gd name="connsiteY15" fmla="*/ 3886200 h 7762876"/>
                <a:gd name="connsiteX16" fmla="*/ 6036469 w 7550944"/>
                <a:gd name="connsiteY16" fmla="*/ 7762875 h 7762876"/>
                <a:gd name="connsiteX17" fmla="*/ 6417469 w 7550944"/>
                <a:gd name="connsiteY17" fmla="*/ 3886200 h 7762876"/>
                <a:gd name="connsiteX18" fmla="*/ 6798469 w 7550944"/>
                <a:gd name="connsiteY18" fmla="*/ 0 h 7762876"/>
                <a:gd name="connsiteX19" fmla="*/ 7160419 w 7550944"/>
                <a:gd name="connsiteY19" fmla="*/ 3886200 h 7762876"/>
                <a:gd name="connsiteX20" fmla="*/ 7550944 w 7550944"/>
                <a:gd name="connsiteY20" fmla="*/ 7762875 h 7762876"/>
                <a:gd name="connsiteX0" fmla="*/ 0 w 7550944"/>
                <a:gd name="connsiteY0" fmla="*/ 7762875 h 7762876"/>
                <a:gd name="connsiteX1" fmla="*/ 378619 w 7550944"/>
                <a:gd name="connsiteY1" fmla="*/ 3886200 h 7762876"/>
                <a:gd name="connsiteX2" fmla="*/ 750094 w 7550944"/>
                <a:gd name="connsiteY2" fmla="*/ 0 h 7762876"/>
                <a:gd name="connsiteX3" fmla="*/ 1131094 w 7550944"/>
                <a:gd name="connsiteY3" fmla="*/ 3876675 h 7762876"/>
                <a:gd name="connsiteX4" fmla="*/ 1507332 w 7550944"/>
                <a:gd name="connsiteY4" fmla="*/ 7762875 h 7762876"/>
                <a:gd name="connsiteX5" fmla="*/ 1883569 w 7550944"/>
                <a:gd name="connsiteY5" fmla="*/ 3876675 h 7762876"/>
                <a:gd name="connsiteX6" fmla="*/ 2264569 w 7550944"/>
                <a:gd name="connsiteY6" fmla="*/ 0 h 7762876"/>
                <a:gd name="connsiteX7" fmla="*/ 2645569 w 7550944"/>
                <a:gd name="connsiteY7" fmla="*/ 3886200 h 7762876"/>
                <a:gd name="connsiteX8" fmla="*/ 3017044 w 7550944"/>
                <a:gd name="connsiteY8" fmla="*/ 7762875 h 7762876"/>
                <a:gd name="connsiteX9" fmla="*/ 3398044 w 7550944"/>
                <a:gd name="connsiteY9" fmla="*/ 3876675 h 7762876"/>
                <a:gd name="connsiteX10" fmla="*/ 3769519 w 7550944"/>
                <a:gd name="connsiteY10" fmla="*/ 9525 h 7762876"/>
                <a:gd name="connsiteX11" fmla="*/ 4150519 w 7550944"/>
                <a:gd name="connsiteY11" fmla="*/ 3886200 h 7762876"/>
                <a:gd name="connsiteX12" fmla="*/ 4526756 w 7550944"/>
                <a:gd name="connsiteY12" fmla="*/ 7762875 h 7762876"/>
                <a:gd name="connsiteX13" fmla="*/ 4902994 w 7550944"/>
                <a:gd name="connsiteY13" fmla="*/ 3886200 h 7762876"/>
                <a:gd name="connsiteX14" fmla="*/ 5283994 w 7550944"/>
                <a:gd name="connsiteY14" fmla="*/ 9525 h 7762876"/>
                <a:gd name="connsiteX15" fmla="*/ 5655469 w 7550944"/>
                <a:gd name="connsiteY15" fmla="*/ 3886200 h 7762876"/>
                <a:gd name="connsiteX16" fmla="*/ 6036469 w 7550944"/>
                <a:gd name="connsiteY16" fmla="*/ 7762875 h 7762876"/>
                <a:gd name="connsiteX17" fmla="*/ 6417469 w 7550944"/>
                <a:gd name="connsiteY17" fmla="*/ 3886200 h 7762876"/>
                <a:gd name="connsiteX18" fmla="*/ 6798469 w 7550944"/>
                <a:gd name="connsiteY18" fmla="*/ 0 h 7762876"/>
                <a:gd name="connsiteX19" fmla="*/ 7160419 w 7550944"/>
                <a:gd name="connsiteY19" fmla="*/ 3886200 h 7762876"/>
                <a:gd name="connsiteX20" fmla="*/ 7550944 w 7550944"/>
                <a:gd name="connsiteY20" fmla="*/ 7762875 h 7762876"/>
                <a:gd name="connsiteX0" fmla="*/ 0 w 7550944"/>
                <a:gd name="connsiteY0" fmla="*/ 7762875 h 7762876"/>
                <a:gd name="connsiteX1" fmla="*/ 378619 w 7550944"/>
                <a:gd name="connsiteY1" fmla="*/ 3886200 h 7762876"/>
                <a:gd name="connsiteX2" fmla="*/ 750094 w 7550944"/>
                <a:gd name="connsiteY2" fmla="*/ 0 h 7762876"/>
                <a:gd name="connsiteX3" fmla="*/ 1131094 w 7550944"/>
                <a:gd name="connsiteY3" fmla="*/ 3876675 h 7762876"/>
                <a:gd name="connsiteX4" fmla="*/ 1507332 w 7550944"/>
                <a:gd name="connsiteY4" fmla="*/ 7762875 h 7762876"/>
                <a:gd name="connsiteX5" fmla="*/ 1883569 w 7550944"/>
                <a:gd name="connsiteY5" fmla="*/ 3876675 h 7762876"/>
                <a:gd name="connsiteX6" fmla="*/ 2264569 w 7550944"/>
                <a:gd name="connsiteY6" fmla="*/ 0 h 7762876"/>
                <a:gd name="connsiteX7" fmla="*/ 2645569 w 7550944"/>
                <a:gd name="connsiteY7" fmla="*/ 3886200 h 7762876"/>
                <a:gd name="connsiteX8" fmla="*/ 3017044 w 7550944"/>
                <a:gd name="connsiteY8" fmla="*/ 7762875 h 7762876"/>
                <a:gd name="connsiteX9" fmla="*/ 3398044 w 7550944"/>
                <a:gd name="connsiteY9" fmla="*/ 3876675 h 7762876"/>
                <a:gd name="connsiteX10" fmla="*/ 3769519 w 7550944"/>
                <a:gd name="connsiteY10" fmla="*/ 9525 h 7762876"/>
                <a:gd name="connsiteX11" fmla="*/ 4150519 w 7550944"/>
                <a:gd name="connsiteY11" fmla="*/ 3886200 h 7762876"/>
                <a:gd name="connsiteX12" fmla="*/ 4526756 w 7550944"/>
                <a:gd name="connsiteY12" fmla="*/ 7762875 h 7762876"/>
                <a:gd name="connsiteX13" fmla="*/ 4902994 w 7550944"/>
                <a:gd name="connsiteY13" fmla="*/ 3886200 h 7762876"/>
                <a:gd name="connsiteX14" fmla="*/ 5283994 w 7550944"/>
                <a:gd name="connsiteY14" fmla="*/ 9525 h 7762876"/>
                <a:gd name="connsiteX15" fmla="*/ 5655469 w 7550944"/>
                <a:gd name="connsiteY15" fmla="*/ 3886200 h 7762876"/>
                <a:gd name="connsiteX16" fmla="*/ 6036469 w 7550944"/>
                <a:gd name="connsiteY16" fmla="*/ 7762875 h 7762876"/>
                <a:gd name="connsiteX17" fmla="*/ 6417469 w 7550944"/>
                <a:gd name="connsiteY17" fmla="*/ 3886200 h 7762876"/>
                <a:gd name="connsiteX18" fmla="*/ 6798469 w 7550944"/>
                <a:gd name="connsiteY18" fmla="*/ 0 h 7762876"/>
                <a:gd name="connsiteX19" fmla="*/ 7160419 w 7550944"/>
                <a:gd name="connsiteY19" fmla="*/ 3886200 h 7762876"/>
                <a:gd name="connsiteX20" fmla="*/ 7550944 w 7550944"/>
                <a:gd name="connsiteY20" fmla="*/ 7762875 h 7762876"/>
                <a:gd name="connsiteX0" fmla="*/ 0 w 7550944"/>
                <a:gd name="connsiteY0" fmla="*/ 7762875 h 7762876"/>
                <a:gd name="connsiteX1" fmla="*/ 378619 w 7550944"/>
                <a:gd name="connsiteY1" fmla="*/ 3886200 h 7762876"/>
                <a:gd name="connsiteX2" fmla="*/ 750094 w 7550944"/>
                <a:gd name="connsiteY2" fmla="*/ 0 h 7762876"/>
                <a:gd name="connsiteX3" fmla="*/ 1131094 w 7550944"/>
                <a:gd name="connsiteY3" fmla="*/ 3876675 h 7762876"/>
                <a:gd name="connsiteX4" fmla="*/ 1507332 w 7550944"/>
                <a:gd name="connsiteY4" fmla="*/ 7762875 h 7762876"/>
                <a:gd name="connsiteX5" fmla="*/ 1883569 w 7550944"/>
                <a:gd name="connsiteY5" fmla="*/ 3876675 h 7762876"/>
                <a:gd name="connsiteX6" fmla="*/ 2264569 w 7550944"/>
                <a:gd name="connsiteY6" fmla="*/ 0 h 7762876"/>
                <a:gd name="connsiteX7" fmla="*/ 2645569 w 7550944"/>
                <a:gd name="connsiteY7" fmla="*/ 3886200 h 7762876"/>
                <a:gd name="connsiteX8" fmla="*/ 3017044 w 7550944"/>
                <a:gd name="connsiteY8" fmla="*/ 7762875 h 7762876"/>
                <a:gd name="connsiteX9" fmla="*/ 3398044 w 7550944"/>
                <a:gd name="connsiteY9" fmla="*/ 3876675 h 7762876"/>
                <a:gd name="connsiteX10" fmla="*/ 3769519 w 7550944"/>
                <a:gd name="connsiteY10" fmla="*/ 9525 h 7762876"/>
                <a:gd name="connsiteX11" fmla="*/ 4150519 w 7550944"/>
                <a:gd name="connsiteY11" fmla="*/ 3886200 h 7762876"/>
                <a:gd name="connsiteX12" fmla="*/ 4526756 w 7550944"/>
                <a:gd name="connsiteY12" fmla="*/ 7762875 h 7762876"/>
                <a:gd name="connsiteX13" fmla="*/ 4902994 w 7550944"/>
                <a:gd name="connsiteY13" fmla="*/ 3886200 h 7762876"/>
                <a:gd name="connsiteX14" fmla="*/ 5283994 w 7550944"/>
                <a:gd name="connsiteY14" fmla="*/ 9525 h 7762876"/>
                <a:gd name="connsiteX15" fmla="*/ 5655469 w 7550944"/>
                <a:gd name="connsiteY15" fmla="*/ 3886200 h 7762876"/>
                <a:gd name="connsiteX16" fmla="*/ 6036469 w 7550944"/>
                <a:gd name="connsiteY16" fmla="*/ 7762875 h 7762876"/>
                <a:gd name="connsiteX17" fmla="*/ 6417469 w 7550944"/>
                <a:gd name="connsiteY17" fmla="*/ 3886200 h 7762876"/>
                <a:gd name="connsiteX18" fmla="*/ 6798469 w 7550944"/>
                <a:gd name="connsiteY18" fmla="*/ 0 h 7762876"/>
                <a:gd name="connsiteX19" fmla="*/ 7160419 w 7550944"/>
                <a:gd name="connsiteY19" fmla="*/ 3886200 h 7762876"/>
                <a:gd name="connsiteX20" fmla="*/ 7550944 w 7550944"/>
                <a:gd name="connsiteY20" fmla="*/ 7762875 h 7762876"/>
                <a:gd name="connsiteX0" fmla="*/ 0 w 7550944"/>
                <a:gd name="connsiteY0" fmla="*/ 7762875 h 7762876"/>
                <a:gd name="connsiteX1" fmla="*/ 378619 w 7550944"/>
                <a:gd name="connsiteY1" fmla="*/ 3886200 h 7762876"/>
                <a:gd name="connsiteX2" fmla="*/ 750094 w 7550944"/>
                <a:gd name="connsiteY2" fmla="*/ 0 h 7762876"/>
                <a:gd name="connsiteX3" fmla="*/ 1131094 w 7550944"/>
                <a:gd name="connsiteY3" fmla="*/ 3876675 h 7762876"/>
                <a:gd name="connsiteX4" fmla="*/ 1507332 w 7550944"/>
                <a:gd name="connsiteY4" fmla="*/ 7762875 h 7762876"/>
                <a:gd name="connsiteX5" fmla="*/ 1883569 w 7550944"/>
                <a:gd name="connsiteY5" fmla="*/ 3876675 h 7762876"/>
                <a:gd name="connsiteX6" fmla="*/ 2264569 w 7550944"/>
                <a:gd name="connsiteY6" fmla="*/ 0 h 7762876"/>
                <a:gd name="connsiteX7" fmla="*/ 2645569 w 7550944"/>
                <a:gd name="connsiteY7" fmla="*/ 3886200 h 7762876"/>
                <a:gd name="connsiteX8" fmla="*/ 3017044 w 7550944"/>
                <a:gd name="connsiteY8" fmla="*/ 7762875 h 7762876"/>
                <a:gd name="connsiteX9" fmla="*/ 3398044 w 7550944"/>
                <a:gd name="connsiteY9" fmla="*/ 3876675 h 7762876"/>
                <a:gd name="connsiteX10" fmla="*/ 3769519 w 7550944"/>
                <a:gd name="connsiteY10" fmla="*/ 9525 h 7762876"/>
                <a:gd name="connsiteX11" fmla="*/ 4150519 w 7550944"/>
                <a:gd name="connsiteY11" fmla="*/ 3886200 h 7762876"/>
                <a:gd name="connsiteX12" fmla="*/ 4526756 w 7550944"/>
                <a:gd name="connsiteY12" fmla="*/ 7762875 h 7762876"/>
                <a:gd name="connsiteX13" fmla="*/ 4902994 w 7550944"/>
                <a:gd name="connsiteY13" fmla="*/ 3886200 h 7762876"/>
                <a:gd name="connsiteX14" fmla="*/ 5283994 w 7550944"/>
                <a:gd name="connsiteY14" fmla="*/ 9525 h 7762876"/>
                <a:gd name="connsiteX15" fmla="*/ 5655469 w 7550944"/>
                <a:gd name="connsiteY15" fmla="*/ 3886200 h 7762876"/>
                <a:gd name="connsiteX16" fmla="*/ 6029325 w 7550944"/>
                <a:gd name="connsiteY16" fmla="*/ 7762875 h 7762876"/>
                <a:gd name="connsiteX17" fmla="*/ 6417469 w 7550944"/>
                <a:gd name="connsiteY17" fmla="*/ 3886200 h 7762876"/>
                <a:gd name="connsiteX18" fmla="*/ 6798469 w 7550944"/>
                <a:gd name="connsiteY18" fmla="*/ 0 h 7762876"/>
                <a:gd name="connsiteX19" fmla="*/ 7160419 w 7550944"/>
                <a:gd name="connsiteY19" fmla="*/ 3886200 h 7762876"/>
                <a:gd name="connsiteX20" fmla="*/ 7550944 w 7550944"/>
                <a:gd name="connsiteY20" fmla="*/ 7762875 h 7762876"/>
                <a:gd name="connsiteX0" fmla="*/ 0 w 7550944"/>
                <a:gd name="connsiteY0" fmla="*/ 7762875 h 7762876"/>
                <a:gd name="connsiteX1" fmla="*/ 378619 w 7550944"/>
                <a:gd name="connsiteY1" fmla="*/ 3886200 h 7762876"/>
                <a:gd name="connsiteX2" fmla="*/ 750094 w 7550944"/>
                <a:gd name="connsiteY2" fmla="*/ 0 h 7762876"/>
                <a:gd name="connsiteX3" fmla="*/ 1131094 w 7550944"/>
                <a:gd name="connsiteY3" fmla="*/ 3876675 h 7762876"/>
                <a:gd name="connsiteX4" fmla="*/ 1507332 w 7550944"/>
                <a:gd name="connsiteY4" fmla="*/ 7762875 h 7762876"/>
                <a:gd name="connsiteX5" fmla="*/ 1883569 w 7550944"/>
                <a:gd name="connsiteY5" fmla="*/ 3876675 h 7762876"/>
                <a:gd name="connsiteX6" fmla="*/ 2264569 w 7550944"/>
                <a:gd name="connsiteY6" fmla="*/ 0 h 7762876"/>
                <a:gd name="connsiteX7" fmla="*/ 2645569 w 7550944"/>
                <a:gd name="connsiteY7" fmla="*/ 3886200 h 7762876"/>
                <a:gd name="connsiteX8" fmla="*/ 3017044 w 7550944"/>
                <a:gd name="connsiteY8" fmla="*/ 7762875 h 7762876"/>
                <a:gd name="connsiteX9" fmla="*/ 3398044 w 7550944"/>
                <a:gd name="connsiteY9" fmla="*/ 3876675 h 7762876"/>
                <a:gd name="connsiteX10" fmla="*/ 3769519 w 7550944"/>
                <a:gd name="connsiteY10" fmla="*/ 9525 h 7762876"/>
                <a:gd name="connsiteX11" fmla="*/ 4150519 w 7550944"/>
                <a:gd name="connsiteY11" fmla="*/ 3886200 h 7762876"/>
                <a:gd name="connsiteX12" fmla="*/ 4526756 w 7550944"/>
                <a:gd name="connsiteY12" fmla="*/ 7762875 h 7762876"/>
                <a:gd name="connsiteX13" fmla="*/ 4902994 w 7550944"/>
                <a:gd name="connsiteY13" fmla="*/ 3886200 h 7762876"/>
                <a:gd name="connsiteX14" fmla="*/ 5283994 w 7550944"/>
                <a:gd name="connsiteY14" fmla="*/ 9525 h 7762876"/>
                <a:gd name="connsiteX15" fmla="*/ 5655469 w 7550944"/>
                <a:gd name="connsiteY15" fmla="*/ 3886200 h 7762876"/>
                <a:gd name="connsiteX16" fmla="*/ 6029325 w 7550944"/>
                <a:gd name="connsiteY16" fmla="*/ 7762875 h 7762876"/>
                <a:gd name="connsiteX17" fmla="*/ 6417469 w 7550944"/>
                <a:gd name="connsiteY17" fmla="*/ 3886200 h 7762876"/>
                <a:gd name="connsiteX18" fmla="*/ 6798469 w 7550944"/>
                <a:gd name="connsiteY18" fmla="*/ 0 h 7762876"/>
                <a:gd name="connsiteX19" fmla="*/ 7160419 w 7550944"/>
                <a:gd name="connsiteY19" fmla="*/ 3886200 h 7762876"/>
                <a:gd name="connsiteX20" fmla="*/ 7550944 w 7550944"/>
                <a:gd name="connsiteY20" fmla="*/ 7762875 h 7762876"/>
                <a:gd name="connsiteX0" fmla="*/ 0 w 7546182"/>
                <a:gd name="connsiteY0" fmla="*/ 7762875 h 7765256"/>
                <a:gd name="connsiteX1" fmla="*/ 378619 w 7546182"/>
                <a:gd name="connsiteY1" fmla="*/ 3886200 h 7765256"/>
                <a:gd name="connsiteX2" fmla="*/ 750094 w 7546182"/>
                <a:gd name="connsiteY2" fmla="*/ 0 h 7765256"/>
                <a:gd name="connsiteX3" fmla="*/ 1131094 w 7546182"/>
                <a:gd name="connsiteY3" fmla="*/ 3876675 h 7765256"/>
                <a:gd name="connsiteX4" fmla="*/ 1507332 w 7546182"/>
                <a:gd name="connsiteY4" fmla="*/ 7762875 h 7765256"/>
                <a:gd name="connsiteX5" fmla="*/ 1883569 w 7546182"/>
                <a:gd name="connsiteY5" fmla="*/ 3876675 h 7765256"/>
                <a:gd name="connsiteX6" fmla="*/ 2264569 w 7546182"/>
                <a:gd name="connsiteY6" fmla="*/ 0 h 7765256"/>
                <a:gd name="connsiteX7" fmla="*/ 2645569 w 7546182"/>
                <a:gd name="connsiteY7" fmla="*/ 3886200 h 7765256"/>
                <a:gd name="connsiteX8" fmla="*/ 3017044 w 7546182"/>
                <a:gd name="connsiteY8" fmla="*/ 7762875 h 7765256"/>
                <a:gd name="connsiteX9" fmla="*/ 3398044 w 7546182"/>
                <a:gd name="connsiteY9" fmla="*/ 3876675 h 7765256"/>
                <a:gd name="connsiteX10" fmla="*/ 3769519 w 7546182"/>
                <a:gd name="connsiteY10" fmla="*/ 9525 h 7765256"/>
                <a:gd name="connsiteX11" fmla="*/ 4150519 w 7546182"/>
                <a:gd name="connsiteY11" fmla="*/ 3886200 h 7765256"/>
                <a:gd name="connsiteX12" fmla="*/ 4526756 w 7546182"/>
                <a:gd name="connsiteY12" fmla="*/ 7762875 h 7765256"/>
                <a:gd name="connsiteX13" fmla="*/ 4902994 w 7546182"/>
                <a:gd name="connsiteY13" fmla="*/ 3886200 h 7765256"/>
                <a:gd name="connsiteX14" fmla="*/ 5283994 w 7546182"/>
                <a:gd name="connsiteY14" fmla="*/ 9525 h 7765256"/>
                <a:gd name="connsiteX15" fmla="*/ 5655469 w 7546182"/>
                <a:gd name="connsiteY15" fmla="*/ 3886200 h 7765256"/>
                <a:gd name="connsiteX16" fmla="*/ 6029325 w 7546182"/>
                <a:gd name="connsiteY16" fmla="*/ 7762875 h 7765256"/>
                <a:gd name="connsiteX17" fmla="*/ 6417469 w 7546182"/>
                <a:gd name="connsiteY17" fmla="*/ 3886200 h 7765256"/>
                <a:gd name="connsiteX18" fmla="*/ 6798469 w 7546182"/>
                <a:gd name="connsiteY18" fmla="*/ 0 h 7765256"/>
                <a:gd name="connsiteX19" fmla="*/ 7160419 w 7546182"/>
                <a:gd name="connsiteY19" fmla="*/ 3886200 h 7765256"/>
                <a:gd name="connsiteX20" fmla="*/ 7546182 w 7546182"/>
                <a:gd name="connsiteY20" fmla="*/ 7765256 h 7765256"/>
                <a:gd name="connsiteX0" fmla="*/ 0 w 7546182"/>
                <a:gd name="connsiteY0" fmla="*/ 7762875 h 7765258"/>
                <a:gd name="connsiteX1" fmla="*/ 378619 w 7546182"/>
                <a:gd name="connsiteY1" fmla="*/ 3886200 h 7765258"/>
                <a:gd name="connsiteX2" fmla="*/ 750094 w 7546182"/>
                <a:gd name="connsiteY2" fmla="*/ 0 h 7765258"/>
                <a:gd name="connsiteX3" fmla="*/ 1131094 w 7546182"/>
                <a:gd name="connsiteY3" fmla="*/ 3876675 h 7765258"/>
                <a:gd name="connsiteX4" fmla="*/ 1507332 w 7546182"/>
                <a:gd name="connsiteY4" fmla="*/ 7762875 h 7765258"/>
                <a:gd name="connsiteX5" fmla="*/ 1883569 w 7546182"/>
                <a:gd name="connsiteY5" fmla="*/ 3876675 h 7765258"/>
                <a:gd name="connsiteX6" fmla="*/ 2264569 w 7546182"/>
                <a:gd name="connsiteY6" fmla="*/ 0 h 7765258"/>
                <a:gd name="connsiteX7" fmla="*/ 2645569 w 7546182"/>
                <a:gd name="connsiteY7" fmla="*/ 3886200 h 7765258"/>
                <a:gd name="connsiteX8" fmla="*/ 3017044 w 7546182"/>
                <a:gd name="connsiteY8" fmla="*/ 7762875 h 7765258"/>
                <a:gd name="connsiteX9" fmla="*/ 3398044 w 7546182"/>
                <a:gd name="connsiteY9" fmla="*/ 3876675 h 7765258"/>
                <a:gd name="connsiteX10" fmla="*/ 3769519 w 7546182"/>
                <a:gd name="connsiteY10" fmla="*/ 9525 h 7765258"/>
                <a:gd name="connsiteX11" fmla="*/ 4150519 w 7546182"/>
                <a:gd name="connsiteY11" fmla="*/ 3886200 h 7765258"/>
                <a:gd name="connsiteX12" fmla="*/ 4526756 w 7546182"/>
                <a:gd name="connsiteY12" fmla="*/ 7762875 h 7765258"/>
                <a:gd name="connsiteX13" fmla="*/ 4902994 w 7546182"/>
                <a:gd name="connsiteY13" fmla="*/ 3886200 h 7765258"/>
                <a:gd name="connsiteX14" fmla="*/ 5283994 w 7546182"/>
                <a:gd name="connsiteY14" fmla="*/ 9525 h 7765258"/>
                <a:gd name="connsiteX15" fmla="*/ 5655469 w 7546182"/>
                <a:gd name="connsiteY15" fmla="*/ 3886200 h 7765258"/>
                <a:gd name="connsiteX16" fmla="*/ 6029325 w 7546182"/>
                <a:gd name="connsiteY16" fmla="*/ 7762875 h 7765258"/>
                <a:gd name="connsiteX17" fmla="*/ 6417469 w 7546182"/>
                <a:gd name="connsiteY17" fmla="*/ 3886200 h 7765258"/>
                <a:gd name="connsiteX18" fmla="*/ 6798469 w 7546182"/>
                <a:gd name="connsiteY18" fmla="*/ 0 h 7765258"/>
                <a:gd name="connsiteX19" fmla="*/ 7160419 w 7546182"/>
                <a:gd name="connsiteY19" fmla="*/ 3886200 h 7765258"/>
                <a:gd name="connsiteX20" fmla="*/ 7546182 w 7546182"/>
                <a:gd name="connsiteY20" fmla="*/ 7765256 h 7765258"/>
                <a:gd name="connsiteX0" fmla="*/ 0 w 7539038"/>
                <a:gd name="connsiteY0" fmla="*/ 7762875 h 7762876"/>
                <a:gd name="connsiteX1" fmla="*/ 378619 w 7539038"/>
                <a:gd name="connsiteY1" fmla="*/ 3886200 h 7762876"/>
                <a:gd name="connsiteX2" fmla="*/ 750094 w 7539038"/>
                <a:gd name="connsiteY2" fmla="*/ 0 h 7762876"/>
                <a:gd name="connsiteX3" fmla="*/ 1131094 w 7539038"/>
                <a:gd name="connsiteY3" fmla="*/ 3876675 h 7762876"/>
                <a:gd name="connsiteX4" fmla="*/ 1507332 w 7539038"/>
                <a:gd name="connsiteY4" fmla="*/ 7762875 h 7762876"/>
                <a:gd name="connsiteX5" fmla="*/ 1883569 w 7539038"/>
                <a:gd name="connsiteY5" fmla="*/ 3876675 h 7762876"/>
                <a:gd name="connsiteX6" fmla="*/ 2264569 w 7539038"/>
                <a:gd name="connsiteY6" fmla="*/ 0 h 7762876"/>
                <a:gd name="connsiteX7" fmla="*/ 2645569 w 7539038"/>
                <a:gd name="connsiteY7" fmla="*/ 3886200 h 7762876"/>
                <a:gd name="connsiteX8" fmla="*/ 3017044 w 7539038"/>
                <a:gd name="connsiteY8" fmla="*/ 7762875 h 7762876"/>
                <a:gd name="connsiteX9" fmla="*/ 3398044 w 7539038"/>
                <a:gd name="connsiteY9" fmla="*/ 3876675 h 7762876"/>
                <a:gd name="connsiteX10" fmla="*/ 3769519 w 7539038"/>
                <a:gd name="connsiteY10" fmla="*/ 9525 h 7762876"/>
                <a:gd name="connsiteX11" fmla="*/ 4150519 w 7539038"/>
                <a:gd name="connsiteY11" fmla="*/ 3886200 h 7762876"/>
                <a:gd name="connsiteX12" fmla="*/ 4526756 w 7539038"/>
                <a:gd name="connsiteY12" fmla="*/ 7762875 h 7762876"/>
                <a:gd name="connsiteX13" fmla="*/ 4902994 w 7539038"/>
                <a:gd name="connsiteY13" fmla="*/ 3886200 h 7762876"/>
                <a:gd name="connsiteX14" fmla="*/ 5283994 w 7539038"/>
                <a:gd name="connsiteY14" fmla="*/ 9525 h 7762876"/>
                <a:gd name="connsiteX15" fmla="*/ 5655469 w 7539038"/>
                <a:gd name="connsiteY15" fmla="*/ 3886200 h 7762876"/>
                <a:gd name="connsiteX16" fmla="*/ 6029325 w 7539038"/>
                <a:gd name="connsiteY16" fmla="*/ 7762875 h 7762876"/>
                <a:gd name="connsiteX17" fmla="*/ 6417469 w 7539038"/>
                <a:gd name="connsiteY17" fmla="*/ 3886200 h 7762876"/>
                <a:gd name="connsiteX18" fmla="*/ 6798469 w 7539038"/>
                <a:gd name="connsiteY18" fmla="*/ 0 h 7762876"/>
                <a:gd name="connsiteX19" fmla="*/ 7160419 w 7539038"/>
                <a:gd name="connsiteY19" fmla="*/ 3886200 h 7762876"/>
                <a:gd name="connsiteX20" fmla="*/ 7539038 w 7539038"/>
                <a:gd name="connsiteY20" fmla="*/ 7760494 h 7762876"/>
                <a:gd name="connsiteX0" fmla="*/ 0 w 7539038"/>
                <a:gd name="connsiteY0" fmla="*/ 7762875 h 7762876"/>
                <a:gd name="connsiteX1" fmla="*/ 378619 w 7539038"/>
                <a:gd name="connsiteY1" fmla="*/ 3886200 h 7762876"/>
                <a:gd name="connsiteX2" fmla="*/ 750094 w 7539038"/>
                <a:gd name="connsiteY2" fmla="*/ 0 h 7762876"/>
                <a:gd name="connsiteX3" fmla="*/ 1131094 w 7539038"/>
                <a:gd name="connsiteY3" fmla="*/ 3876675 h 7762876"/>
                <a:gd name="connsiteX4" fmla="*/ 1507332 w 7539038"/>
                <a:gd name="connsiteY4" fmla="*/ 7762875 h 7762876"/>
                <a:gd name="connsiteX5" fmla="*/ 1883569 w 7539038"/>
                <a:gd name="connsiteY5" fmla="*/ 3876675 h 7762876"/>
                <a:gd name="connsiteX6" fmla="*/ 2264569 w 7539038"/>
                <a:gd name="connsiteY6" fmla="*/ 0 h 7762876"/>
                <a:gd name="connsiteX7" fmla="*/ 2645569 w 7539038"/>
                <a:gd name="connsiteY7" fmla="*/ 3886200 h 7762876"/>
                <a:gd name="connsiteX8" fmla="*/ 3017044 w 7539038"/>
                <a:gd name="connsiteY8" fmla="*/ 7762875 h 7762876"/>
                <a:gd name="connsiteX9" fmla="*/ 3398044 w 7539038"/>
                <a:gd name="connsiteY9" fmla="*/ 3876675 h 7762876"/>
                <a:gd name="connsiteX10" fmla="*/ 3769519 w 7539038"/>
                <a:gd name="connsiteY10" fmla="*/ 9525 h 7762876"/>
                <a:gd name="connsiteX11" fmla="*/ 4150519 w 7539038"/>
                <a:gd name="connsiteY11" fmla="*/ 3886200 h 7762876"/>
                <a:gd name="connsiteX12" fmla="*/ 4526756 w 7539038"/>
                <a:gd name="connsiteY12" fmla="*/ 7762875 h 7762876"/>
                <a:gd name="connsiteX13" fmla="*/ 4902994 w 7539038"/>
                <a:gd name="connsiteY13" fmla="*/ 3886200 h 7762876"/>
                <a:gd name="connsiteX14" fmla="*/ 5283994 w 7539038"/>
                <a:gd name="connsiteY14" fmla="*/ 9525 h 7762876"/>
                <a:gd name="connsiteX15" fmla="*/ 5655469 w 7539038"/>
                <a:gd name="connsiteY15" fmla="*/ 3886200 h 7762876"/>
                <a:gd name="connsiteX16" fmla="*/ 6029325 w 7539038"/>
                <a:gd name="connsiteY16" fmla="*/ 7762875 h 7762876"/>
                <a:gd name="connsiteX17" fmla="*/ 6417469 w 7539038"/>
                <a:gd name="connsiteY17" fmla="*/ 3886200 h 7762876"/>
                <a:gd name="connsiteX18" fmla="*/ 6788944 w 7539038"/>
                <a:gd name="connsiteY18" fmla="*/ 2381 h 7762876"/>
                <a:gd name="connsiteX19" fmla="*/ 7160419 w 7539038"/>
                <a:gd name="connsiteY19" fmla="*/ 3886200 h 7762876"/>
                <a:gd name="connsiteX20" fmla="*/ 7539038 w 7539038"/>
                <a:gd name="connsiteY20" fmla="*/ 7760494 h 7762876"/>
                <a:gd name="connsiteX0" fmla="*/ 0 w 7539038"/>
                <a:gd name="connsiteY0" fmla="*/ 7762875 h 7762876"/>
                <a:gd name="connsiteX1" fmla="*/ 378619 w 7539038"/>
                <a:gd name="connsiteY1" fmla="*/ 3886200 h 7762876"/>
                <a:gd name="connsiteX2" fmla="*/ 750094 w 7539038"/>
                <a:gd name="connsiteY2" fmla="*/ 0 h 7762876"/>
                <a:gd name="connsiteX3" fmla="*/ 1131094 w 7539038"/>
                <a:gd name="connsiteY3" fmla="*/ 3876675 h 7762876"/>
                <a:gd name="connsiteX4" fmla="*/ 1507332 w 7539038"/>
                <a:gd name="connsiteY4" fmla="*/ 7762875 h 7762876"/>
                <a:gd name="connsiteX5" fmla="*/ 1883569 w 7539038"/>
                <a:gd name="connsiteY5" fmla="*/ 3876675 h 7762876"/>
                <a:gd name="connsiteX6" fmla="*/ 2264569 w 7539038"/>
                <a:gd name="connsiteY6" fmla="*/ 0 h 7762876"/>
                <a:gd name="connsiteX7" fmla="*/ 2645569 w 7539038"/>
                <a:gd name="connsiteY7" fmla="*/ 3886200 h 7762876"/>
                <a:gd name="connsiteX8" fmla="*/ 3017044 w 7539038"/>
                <a:gd name="connsiteY8" fmla="*/ 7762875 h 7762876"/>
                <a:gd name="connsiteX9" fmla="*/ 3398044 w 7539038"/>
                <a:gd name="connsiteY9" fmla="*/ 3876675 h 7762876"/>
                <a:gd name="connsiteX10" fmla="*/ 3769519 w 7539038"/>
                <a:gd name="connsiteY10" fmla="*/ 9525 h 7762876"/>
                <a:gd name="connsiteX11" fmla="*/ 4150519 w 7539038"/>
                <a:gd name="connsiteY11" fmla="*/ 3886200 h 7762876"/>
                <a:gd name="connsiteX12" fmla="*/ 4526756 w 7539038"/>
                <a:gd name="connsiteY12" fmla="*/ 7762875 h 7762876"/>
                <a:gd name="connsiteX13" fmla="*/ 4902994 w 7539038"/>
                <a:gd name="connsiteY13" fmla="*/ 3886200 h 7762876"/>
                <a:gd name="connsiteX14" fmla="*/ 5283994 w 7539038"/>
                <a:gd name="connsiteY14" fmla="*/ 9525 h 7762876"/>
                <a:gd name="connsiteX15" fmla="*/ 5655469 w 7539038"/>
                <a:gd name="connsiteY15" fmla="*/ 3886200 h 7762876"/>
                <a:gd name="connsiteX16" fmla="*/ 6029325 w 7539038"/>
                <a:gd name="connsiteY16" fmla="*/ 7762875 h 7762876"/>
                <a:gd name="connsiteX17" fmla="*/ 6417469 w 7539038"/>
                <a:gd name="connsiteY17" fmla="*/ 3886200 h 7762876"/>
                <a:gd name="connsiteX18" fmla="*/ 6786563 w 7539038"/>
                <a:gd name="connsiteY18" fmla="*/ 4762 h 7762876"/>
                <a:gd name="connsiteX19" fmla="*/ 7160419 w 7539038"/>
                <a:gd name="connsiteY19" fmla="*/ 3886200 h 7762876"/>
                <a:gd name="connsiteX20" fmla="*/ 7539038 w 7539038"/>
                <a:gd name="connsiteY20" fmla="*/ 7760494 h 7762876"/>
                <a:gd name="connsiteX0" fmla="*/ 0 w 7539038"/>
                <a:gd name="connsiteY0" fmla="*/ 7762875 h 7762876"/>
                <a:gd name="connsiteX1" fmla="*/ 378619 w 7539038"/>
                <a:gd name="connsiteY1" fmla="*/ 3886200 h 7762876"/>
                <a:gd name="connsiteX2" fmla="*/ 750094 w 7539038"/>
                <a:gd name="connsiteY2" fmla="*/ 0 h 7762876"/>
                <a:gd name="connsiteX3" fmla="*/ 1131094 w 7539038"/>
                <a:gd name="connsiteY3" fmla="*/ 3876675 h 7762876"/>
                <a:gd name="connsiteX4" fmla="*/ 1507332 w 7539038"/>
                <a:gd name="connsiteY4" fmla="*/ 7762875 h 7762876"/>
                <a:gd name="connsiteX5" fmla="*/ 1883569 w 7539038"/>
                <a:gd name="connsiteY5" fmla="*/ 3876675 h 7762876"/>
                <a:gd name="connsiteX6" fmla="*/ 2264569 w 7539038"/>
                <a:gd name="connsiteY6" fmla="*/ 0 h 7762876"/>
                <a:gd name="connsiteX7" fmla="*/ 2645569 w 7539038"/>
                <a:gd name="connsiteY7" fmla="*/ 3886200 h 7762876"/>
                <a:gd name="connsiteX8" fmla="*/ 3017044 w 7539038"/>
                <a:gd name="connsiteY8" fmla="*/ 7762875 h 7762876"/>
                <a:gd name="connsiteX9" fmla="*/ 3398044 w 7539038"/>
                <a:gd name="connsiteY9" fmla="*/ 3876675 h 7762876"/>
                <a:gd name="connsiteX10" fmla="*/ 3769519 w 7539038"/>
                <a:gd name="connsiteY10" fmla="*/ 9525 h 7762876"/>
                <a:gd name="connsiteX11" fmla="*/ 4150519 w 7539038"/>
                <a:gd name="connsiteY11" fmla="*/ 3886200 h 7762876"/>
                <a:gd name="connsiteX12" fmla="*/ 4526756 w 7539038"/>
                <a:gd name="connsiteY12" fmla="*/ 7762875 h 7762876"/>
                <a:gd name="connsiteX13" fmla="*/ 4902994 w 7539038"/>
                <a:gd name="connsiteY13" fmla="*/ 3886200 h 7762876"/>
                <a:gd name="connsiteX14" fmla="*/ 5283994 w 7539038"/>
                <a:gd name="connsiteY14" fmla="*/ 9525 h 7762876"/>
                <a:gd name="connsiteX15" fmla="*/ 5655469 w 7539038"/>
                <a:gd name="connsiteY15" fmla="*/ 3886200 h 7762876"/>
                <a:gd name="connsiteX16" fmla="*/ 6029325 w 7539038"/>
                <a:gd name="connsiteY16" fmla="*/ 7762875 h 7762876"/>
                <a:gd name="connsiteX17" fmla="*/ 6417469 w 7539038"/>
                <a:gd name="connsiteY17" fmla="*/ 3886200 h 7762876"/>
                <a:gd name="connsiteX18" fmla="*/ 6786563 w 7539038"/>
                <a:gd name="connsiteY18" fmla="*/ 4762 h 7762876"/>
                <a:gd name="connsiteX19" fmla="*/ 7160419 w 7539038"/>
                <a:gd name="connsiteY19" fmla="*/ 3886200 h 7762876"/>
                <a:gd name="connsiteX20" fmla="*/ 7539038 w 7539038"/>
                <a:gd name="connsiteY20" fmla="*/ 7760494 h 7762876"/>
                <a:gd name="connsiteX0" fmla="*/ 0 w 7539038"/>
                <a:gd name="connsiteY0" fmla="*/ 7762875 h 7762876"/>
                <a:gd name="connsiteX1" fmla="*/ 378619 w 7539038"/>
                <a:gd name="connsiteY1" fmla="*/ 3886200 h 7762876"/>
                <a:gd name="connsiteX2" fmla="*/ 750094 w 7539038"/>
                <a:gd name="connsiteY2" fmla="*/ 0 h 7762876"/>
                <a:gd name="connsiteX3" fmla="*/ 1131094 w 7539038"/>
                <a:gd name="connsiteY3" fmla="*/ 3876675 h 7762876"/>
                <a:gd name="connsiteX4" fmla="*/ 1507332 w 7539038"/>
                <a:gd name="connsiteY4" fmla="*/ 7762875 h 7762876"/>
                <a:gd name="connsiteX5" fmla="*/ 1883569 w 7539038"/>
                <a:gd name="connsiteY5" fmla="*/ 3876675 h 7762876"/>
                <a:gd name="connsiteX6" fmla="*/ 2264569 w 7539038"/>
                <a:gd name="connsiteY6" fmla="*/ 0 h 7762876"/>
                <a:gd name="connsiteX7" fmla="*/ 2645569 w 7539038"/>
                <a:gd name="connsiteY7" fmla="*/ 3886200 h 7762876"/>
                <a:gd name="connsiteX8" fmla="*/ 3017044 w 7539038"/>
                <a:gd name="connsiteY8" fmla="*/ 7762875 h 7762876"/>
                <a:gd name="connsiteX9" fmla="*/ 3398044 w 7539038"/>
                <a:gd name="connsiteY9" fmla="*/ 3876675 h 7762876"/>
                <a:gd name="connsiteX10" fmla="*/ 3769519 w 7539038"/>
                <a:gd name="connsiteY10" fmla="*/ 9525 h 7762876"/>
                <a:gd name="connsiteX11" fmla="*/ 4150519 w 7539038"/>
                <a:gd name="connsiteY11" fmla="*/ 3886200 h 7762876"/>
                <a:gd name="connsiteX12" fmla="*/ 4526756 w 7539038"/>
                <a:gd name="connsiteY12" fmla="*/ 7762875 h 7762876"/>
                <a:gd name="connsiteX13" fmla="*/ 4902994 w 7539038"/>
                <a:gd name="connsiteY13" fmla="*/ 3886200 h 7762876"/>
                <a:gd name="connsiteX14" fmla="*/ 5279231 w 7539038"/>
                <a:gd name="connsiteY14" fmla="*/ 9525 h 7762876"/>
                <a:gd name="connsiteX15" fmla="*/ 5655469 w 7539038"/>
                <a:gd name="connsiteY15" fmla="*/ 3886200 h 7762876"/>
                <a:gd name="connsiteX16" fmla="*/ 6029325 w 7539038"/>
                <a:gd name="connsiteY16" fmla="*/ 7762875 h 7762876"/>
                <a:gd name="connsiteX17" fmla="*/ 6417469 w 7539038"/>
                <a:gd name="connsiteY17" fmla="*/ 3886200 h 7762876"/>
                <a:gd name="connsiteX18" fmla="*/ 6786563 w 7539038"/>
                <a:gd name="connsiteY18" fmla="*/ 4762 h 7762876"/>
                <a:gd name="connsiteX19" fmla="*/ 7160419 w 7539038"/>
                <a:gd name="connsiteY19" fmla="*/ 3886200 h 7762876"/>
                <a:gd name="connsiteX20" fmla="*/ 7539038 w 7539038"/>
                <a:gd name="connsiteY20" fmla="*/ 7760494 h 7762876"/>
                <a:gd name="connsiteX0" fmla="*/ 0 w 7539038"/>
                <a:gd name="connsiteY0" fmla="*/ 7762875 h 7762876"/>
                <a:gd name="connsiteX1" fmla="*/ 378619 w 7539038"/>
                <a:gd name="connsiteY1" fmla="*/ 3886200 h 7762876"/>
                <a:gd name="connsiteX2" fmla="*/ 750094 w 7539038"/>
                <a:gd name="connsiteY2" fmla="*/ 0 h 7762876"/>
                <a:gd name="connsiteX3" fmla="*/ 1131094 w 7539038"/>
                <a:gd name="connsiteY3" fmla="*/ 3876675 h 7762876"/>
                <a:gd name="connsiteX4" fmla="*/ 1507332 w 7539038"/>
                <a:gd name="connsiteY4" fmla="*/ 7762875 h 7762876"/>
                <a:gd name="connsiteX5" fmla="*/ 1883569 w 7539038"/>
                <a:gd name="connsiteY5" fmla="*/ 3876675 h 7762876"/>
                <a:gd name="connsiteX6" fmla="*/ 2264569 w 7539038"/>
                <a:gd name="connsiteY6" fmla="*/ 0 h 7762876"/>
                <a:gd name="connsiteX7" fmla="*/ 2645569 w 7539038"/>
                <a:gd name="connsiteY7" fmla="*/ 3886200 h 7762876"/>
                <a:gd name="connsiteX8" fmla="*/ 3017044 w 7539038"/>
                <a:gd name="connsiteY8" fmla="*/ 7762875 h 7762876"/>
                <a:gd name="connsiteX9" fmla="*/ 3398044 w 7539038"/>
                <a:gd name="connsiteY9" fmla="*/ 3876675 h 7762876"/>
                <a:gd name="connsiteX10" fmla="*/ 3769519 w 7539038"/>
                <a:gd name="connsiteY10" fmla="*/ 9525 h 7762876"/>
                <a:gd name="connsiteX11" fmla="*/ 4150519 w 7539038"/>
                <a:gd name="connsiteY11" fmla="*/ 3886200 h 7762876"/>
                <a:gd name="connsiteX12" fmla="*/ 4526756 w 7539038"/>
                <a:gd name="connsiteY12" fmla="*/ 7762875 h 7762876"/>
                <a:gd name="connsiteX13" fmla="*/ 4902994 w 7539038"/>
                <a:gd name="connsiteY13" fmla="*/ 3886200 h 7762876"/>
                <a:gd name="connsiteX14" fmla="*/ 5279231 w 7539038"/>
                <a:gd name="connsiteY14" fmla="*/ 9525 h 7762876"/>
                <a:gd name="connsiteX15" fmla="*/ 5655469 w 7539038"/>
                <a:gd name="connsiteY15" fmla="*/ 3886200 h 7762876"/>
                <a:gd name="connsiteX16" fmla="*/ 6029325 w 7539038"/>
                <a:gd name="connsiteY16" fmla="*/ 7762875 h 7762876"/>
                <a:gd name="connsiteX17" fmla="*/ 6417469 w 7539038"/>
                <a:gd name="connsiteY17" fmla="*/ 3886200 h 7762876"/>
                <a:gd name="connsiteX18" fmla="*/ 6786563 w 7539038"/>
                <a:gd name="connsiteY18" fmla="*/ 4762 h 7762876"/>
                <a:gd name="connsiteX19" fmla="*/ 7160419 w 7539038"/>
                <a:gd name="connsiteY19" fmla="*/ 3886200 h 7762876"/>
                <a:gd name="connsiteX20" fmla="*/ 7539038 w 7539038"/>
                <a:gd name="connsiteY20" fmla="*/ 7760494 h 7762876"/>
                <a:gd name="connsiteX0" fmla="*/ 0 w 7539038"/>
                <a:gd name="connsiteY0" fmla="*/ 7762875 h 7762876"/>
                <a:gd name="connsiteX1" fmla="*/ 378619 w 7539038"/>
                <a:gd name="connsiteY1" fmla="*/ 3886200 h 7762876"/>
                <a:gd name="connsiteX2" fmla="*/ 750094 w 7539038"/>
                <a:gd name="connsiteY2" fmla="*/ 0 h 7762876"/>
                <a:gd name="connsiteX3" fmla="*/ 1131094 w 7539038"/>
                <a:gd name="connsiteY3" fmla="*/ 3876675 h 7762876"/>
                <a:gd name="connsiteX4" fmla="*/ 1507332 w 7539038"/>
                <a:gd name="connsiteY4" fmla="*/ 7762875 h 7762876"/>
                <a:gd name="connsiteX5" fmla="*/ 1883569 w 7539038"/>
                <a:gd name="connsiteY5" fmla="*/ 3876675 h 7762876"/>
                <a:gd name="connsiteX6" fmla="*/ 2264569 w 7539038"/>
                <a:gd name="connsiteY6" fmla="*/ 0 h 7762876"/>
                <a:gd name="connsiteX7" fmla="*/ 2645569 w 7539038"/>
                <a:gd name="connsiteY7" fmla="*/ 3886200 h 7762876"/>
                <a:gd name="connsiteX8" fmla="*/ 3017044 w 7539038"/>
                <a:gd name="connsiteY8" fmla="*/ 7762875 h 7762876"/>
                <a:gd name="connsiteX9" fmla="*/ 3398044 w 7539038"/>
                <a:gd name="connsiteY9" fmla="*/ 3876675 h 7762876"/>
                <a:gd name="connsiteX10" fmla="*/ 3769519 w 7539038"/>
                <a:gd name="connsiteY10" fmla="*/ 9525 h 7762876"/>
                <a:gd name="connsiteX11" fmla="*/ 4150519 w 7539038"/>
                <a:gd name="connsiteY11" fmla="*/ 3886200 h 7762876"/>
                <a:gd name="connsiteX12" fmla="*/ 4526756 w 7539038"/>
                <a:gd name="connsiteY12" fmla="*/ 7762875 h 7762876"/>
                <a:gd name="connsiteX13" fmla="*/ 4902994 w 7539038"/>
                <a:gd name="connsiteY13" fmla="*/ 3886200 h 7762876"/>
                <a:gd name="connsiteX14" fmla="*/ 5276849 w 7539038"/>
                <a:gd name="connsiteY14" fmla="*/ 2382 h 7762876"/>
                <a:gd name="connsiteX15" fmla="*/ 5655469 w 7539038"/>
                <a:gd name="connsiteY15" fmla="*/ 3886200 h 7762876"/>
                <a:gd name="connsiteX16" fmla="*/ 6029325 w 7539038"/>
                <a:gd name="connsiteY16" fmla="*/ 7762875 h 7762876"/>
                <a:gd name="connsiteX17" fmla="*/ 6417469 w 7539038"/>
                <a:gd name="connsiteY17" fmla="*/ 3886200 h 7762876"/>
                <a:gd name="connsiteX18" fmla="*/ 6786563 w 7539038"/>
                <a:gd name="connsiteY18" fmla="*/ 4762 h 7762876"/>
                <a:gd name="connsiteX19" fmla="*/ 7160419 w 7539038"/>
                <a:gd name="connsiteY19" fmla="*/ 3886200 h 7762876"/>
                <a:gd name="connsiteX20" fmla="*/ 7539038 w 7539038"/>
                <a:gd name="connsiteY20" fmla="*/ 7760494 h 7762876"/>
                <a:gd name="connsiteX0" fmla="*/ 0 w 7539038"/>
                <a:gd name="connsiteY0" fmla="*/ 7762875 h 7762876"/>
                <a:gd name="connsiteX1" fmla="*/ 378619 w 7539038"/>
                <a:gd name="connsiteY1" fmla="*/ 3886200 h 7762876"/>
                <a:gd name="connsiteX2" fmla="*/ 750094 w 7539038"/>
                <a:gd name="connsiteY2" fmla="*/ 0 h 7762876"/>
                <a:gd name="connsiteX3" fmla="*/ 1131094 w 7539038"/>
                <a:gd name="connsiteY3" fmla="*/ 3876675 h 7762876"/>
                <a:gd name="connsiteX4" fmla="*/ 1507332 w 7539038"/>
                <a:gd name="connsiteY4" fmla="*/ 7762875 h 7762876"/>
                <a:gd name="connsiteX5" fmla="*/ 1883569 w 7539038"/>
                <a:gd name="connsiteY5" fmla="*/ 3876675 h 7762876"/>
                <a:gd name="connsiteX6" fmla="*/ 2264569 w 7539038"/>
                <a:gd name="connsiteY6" fmla="*/ 0 h 7762876"/>
                <a:gd name="connsiteX7" fmla="*/ 2645569 w 7539038"/>
                <a:gd name="connsiteY7" fmla="*/ 3886200 h 7762876"/>
                <a:gd name="connsiteX8" fmla="*/ 3017044 w 7539038"/>
                <a:gd name="connsiteY8" fmla="*/ 7762875 h 7762876"/>
                <a:gd name="connsiteX9" fmla="*/ 3398044 w 7539038"/>
                <a:gd name="connsiteY9" fmla="*/ 3876675 h 7762876"/>
                <a:gd name="connsiteX10" fmla="*/ 3769519 w 7539038"/>
                <a:gd name="connsiteY10" fmla="*/ 9525 h 7762876"/>
                <a:gd name="connsiteX11" fmla="*/ 4150519 w 7539038"/>
                <a:gd name="connsiteY11" fmla="*/ 3886200 h 7762876"/>
                <a:gd name="connsiteX12" fmla="*/ 4526756 w 7539038"/>
                <a:gd name="connsiteY12" fmla="*/ 7762875 h 7762876"/>
                <a:gd name="connsiteX13" fmla="*/ 4902994 w 7539038"/>
                <a:gd name="connsiteY13" fmla="*/ 3886200 h 7762876"/>
                <a:gd name="connsiteX14" fmla="*/ 5276849 w 7539038"/>
                <a:gd name="connsiteY14" fmla="*/ 2382 h 7762876"/>
                <a:gd name="connsiteX15" fmla="*/ 5655469 w 7539038"/>
                <a:gd name="connsiteY15" fmla="*/ 3886200 h 7762876"/>
                <a:gd name="connsiteX16" fmla="*/ 6029325 w 7539038"/>
                <a:gd name="connsiteY16" fmla="*/ 7762875 h 7762876"/>
                <a:gd name="connsiteX17" fmla="*/ 6417469 w 7539038"/>
                <a:gd name="connsiteY17" fmla="*/ 3886200 h 7762876"/>
                <a:gd name="connsiteX18" fmla="*/ 6786563 w 7539038"/>
                <a:gd name="connsiteY18" fmla="*/ 4762 h 7762876"/>
                <a:gd name="connsiteX19" fmla="*/ 7160419 w 7539038"/>
                <a:gd name="connsiteY19" fmla="*/ 3886200 h 7762876"/>
                <a:gd name="connsiteX20" fmla="*/ 7539038 w 7539038"/>
                <a:gd name="connsiteY20" fmla="*/ 7760494 h 7762876"/>
                <a:gd name="connsiteX0" fmla="*/ 0 w 7539038"/>
                <a:gd name="connsiteY0" fmla="*/ 7762875 h 7762876"/>
                <a:gd name="connsiteX1" fmla="*/ 378619 w 7539038"/>
                <a:gd name="connsiteY1" fmla="*/ 3886200 h 7762876"/>
                <a:gd name="connsiteX2" fmla="*/ 750094 w 7539038"/>
                <a:gd name="connsiteY2" fmla="*/ 0 h 7762876"/>
                <a:gd name="connsiteX3" fmla="*/ 1131094 w 7539038"/>
                <a:gd name="connsiteY3" fmla="*/ 3876675 h 7762876"/>
                <a:gd name="connsiteX4" fmla="*/ 1507332 w 7539038"/>
                <a:gd name="connsiteY4" fmla="*/ 7762875 h 7762876"/>
                <a:gd name="connsiteX5" fmla="*/ 1883569 w 7539038"/>
                <a:gd name="connsiteY5" fmla="*/ 3876675 h 7762876"/>
                <a:gd name="connsiteX6" fmla="*/ 2264569 w 7539038"/>
                <a:gd name="connsiteY6" fmla="*/ 0 h 7762876"/>
                <a:gd name="connsiteX7" fmla="*/ 2645569 w 7539038"/>
                <a:gd name="connsiteY7" fmla="*/ 3886200 h 7762876"/>
                <a:gd name="connsiteX8" fmla="*/ 3017044 w 7539038"/>
                <a:gd name="connsiteY8" fmla="*/ 7762875 h 7762876"/>
                <a:gd name="connsiteX9" fmla="*/ 3398044 w 7539038"/>
                <a:gd name="connsiteY9" fmla="*/ 3876675 h 7762876"/>
                <a:gd name="connsiteX10" fmla="*/ 3776663 w 7539038"/>
                <a:gd name="connsiteY10" fmla="*/ 4763 h 7762876"/>
                <a:gd name="connsiteX11" fmla="*/ 4150519 w 7539038"/>
                <a:gd name="connsiteY11" fmla="*/ 3886200 h 7762876"/>
                <a:gd name="connsiteX12" fmla="*/ 4526756 w 7539038"/>
                <a:gd name="connsiteY12" fmla="*/ 7762875 h 7762876"/>
                <a:gd name="connsiteX13" fmla="*/ 4902994 w 7539038"/>
                <a:gd name="connsiteY13" fmla="*/ 3886200 h 7762876"/>
                <a:gd name="connsiteX14" fmla="*/ 5276849 w 7539038"/>
                <a:gd name="connsiteY14" fmla="*/ 2382 h 7762876"/>
                <a:gd name="connsiteX15" fmla="*/ 5655469 w 7539038"/>
                <a:gd name="connsiteY15" fmla="*/ 3886200 h 7762876"/>
                <a:gd name="connsiteX16" fmla="*/ 6029325 w 7539038"/>
                <a:gd name="connsiteY16" fmla="*/ 7762875 h 7762876"/>
                <a:gd name="connsiteX17" fmla="*/ 6417469 w 7539038"/>
                <a:gd name="connsiteY17" fmla="*/ 3886200 h 7762876"/>
                <a:gd name="connsiteX18" fmla="*/ 6786563 w 7539038"/>
                <a:gd name="connsiteY18" fmla="*/ 4762 h 7762876"/>
                <a:gd name="connsiteX19" fmla="*/ 7160419 w 7539038"/>
                <a:gd name="connsiteY19" fmla="*/ 3886200 h 7762876"/>
                <a:gd name="connsiteX20" fmla="*/ 7539038 w 7539038"/>
                <a:gd name="connsiteY20" fmla="*/ 7760494 h 7762876"/>
                <a:gd name="connsiteX0" fmla="*/ 0 w 7539038"/>
                <a:gd name="connsiteY0" fmla="*/ 7762875 h 7762876"/>
                <a:gd name="connsiteX1" fmla="*/ 378619 w 7539038"/>
                <a:gd name="connsiteY1" fmla="*/ 3886200 h 7762876"/>
                <a:gd name="connsiteX2" fmla="*/ 750094 w 7539038"/>
                <a:gd name="connsiteY2" fmla="*/ 0 h 7762876"/>
                <a:gd name="connsiteX3" fmla="*/ 1131094 w 7539038"/>
                <a:gd name="connsiteY3" fmla="*/ 3876675 h 7762876"/>
                <a:gd name="connsiteX4" fmla="*/ 1507332 w 7539038"/>
                <a:gd name="connsiteY4" fmla="*/ 7762875 h 7762876"/>
                <a:gd name="connsiteX5" fmla="*/ 1883569 w 7539038"/>
                <a:gd name="connsiteY5" fmla="*/ 3876675 h 7762876"/>
                <a:gd name="connsiteX6" fmla="*/ 2264569 w 7539038"/>
                <a:gd name="connsiteY6" fmla="*/ 0 h 7762876"/>
                <a:gd name="connsiteX7" fmla="*/ 2645569 w 7539038"/>
                <a:gd name="connsiteY7" fmla="*/ 3886200 h 7762876"/>
                <a:gd name="connsiteX8" fmla="*/ 3017044 w 7539038"/>
                <a:gd name="connsiteY8" fmla="*/ 7762875 h 7762876"/>
                <a:gd name="connsiteX9" fmla="*/ 3398044 w 7539038"/>
                <a:gd name="connsiteY9" fmla="*/ 3876675 h 7762876"/>
                <a:gd name="connsiteX10" fmla="*/ 3776663 w 7539038"/>
                <a:gd name="connsiteY10" fmla="*/ 4763 h 7762876"/>
                <a:gd name="connsiteX11" fmla="*/ 4150519 w 7539038"/>
                <a:gd name="connsiteY11" fmla="*/ 3886200 h 7762876"/>
                <a:gd name="connsiteX12" fmla="*/ 4526756 w 7539038"/>
                <a:gd name="connsiteY12" fmla="*/ 7762875 h 7762876"/>
                <a:gd name="connsiteX13" fmla="*/ 4902994 w 7539038"/>
                <a:gd name="connsiteY13" fmla="*/ 3886200 h 7762876"/>
                <a:gd name="connsiteX14" fmla="*/ 5276849 w 7539038"/>
                <a:gd name="connsiteY14" fmla="*/ 2382 h 7762876"/>
                <a:gd name="connsiteX15" fmla="*/ 5655469 w 7539038"/>
                <a:gd name="connsiteY15" fmla="*/ 3886200 h 7762876"/>
                <a:gd name="connsiteX16" fmla="*/ 6029325 w 7539038"/>
                <a:gd name="connsiteY16" fmla="*/ 7762875 h 7762876"/>
                <a:gd name="connsiteX17" fmla="*/ 6417469 w 7539038"/>
                <a:gd name="connsiteY17" fmla="*/ 3886200 h 7762876"/>
                <a:gd name="connsiteX18" fmla="*/ 6786563 w 7539038"/>
                <a:gd name="connsiteY18" fmla="*/ 4762 h 7762876"/>
                <a:gd name="connsiteX19" fmla="*/ 7160419 w 7539038"/>
                <a:gd name="connsiteY19" fmla="*/ 3886200 h 7762876"/>
                <a:gd name="connsiteX20" fmla="*/ 7539038 w 7539038"/>
                <a:gd name="connsiteY20" fmla="*/ 7760494 h 7762876"/>
                <a:gd name="connsiteX0" fmla="*/ 0 w 7539038"/>
                <a:gd name="connsiteY0" fmla="*/ 7762875 h 7762876"/>
                <a:gd name="connsiteX1" fmla="*/ 378619 w 7539038"/>
                <a:gd name="connsiteY1" fmla="*/ 3886200 h 7762876"/>
                <a:gd name="connsiteX2" fmla="*/ 750094 w 7539038"/>
                <a:gd name="connsiteY2" fmla="*/ 0 h 7762876"/>
                <a:gd name="connsiteX3" fmla="*/ 1131094 w 7539038"/>
                <a:gd name="connsiteY3" fmla="*/ 3876675 h 7762876"/>
                <a:gd name="connsiteX4" fmla="*/ 1507332 w 7539038"/>
                <a:gd name="connsiteY4" fmla="*/ 7762875 h 7762876"/>
                <a:gd name="connsiteX5" fmla="*/ 1883569 w 7539038"/>
                <a:gd name="connsiteY5" fmla="*/ 3876675 h 7762876"/>
                <a:gd name="connsiteX6" fmla="*/ 2264569 w 7539038"/>
                <a:gd name="connsiteY6" fmla="*/ 0 h 7762876"/>
                <a:gd name="connsiteX7" fmla="*/ 2645569 w 7539038"/>
                <a:gd name="connsiteY7" fmla="*/ 3886200 h 7762876"/>
                <a:gd name="connsiteX8" fmla="*/ 3017044 w 7539038"/>
                <a:gd name="connsiteY8" fmla="*/ 7762875 h 7762876"/>
                <a:gd name="connsiteX9" fmla="*/ 3398044 w 7539038"/>
                <a:gd name="connsiteY9" fmla="*/ 3876675 h 7762876"/>
                <a:gd name="connsiteX10" fmla="*/ 3769519 w 7539038"/>
                <a:gd name="connsiteY10" fmla="*/ 4763 h 7762876"/>
                <a:gd name="connsiteX11" fmla="*/ 4150519 w 7539038"/>
                <a:gd name="connsiteY11" fmla="*/ 3886200 h 7762876"/>
                <a:gd name="connsiteX12" fmla="*/ 4526756 w 7539038"/>
                <a:gd name="connsiteY12" fmla="*/ 7762875 h 7762876"/>
                <a:gd name="connsiteX13" fmla="*/ 4902994 w 7539038"/>
                <a:gd name="connsiteY13" fmla="*/ 3886200 h 7762876"/>
                <a:gd name="connsiteX14" fmla="*/ 5276849 w 7539038"/>
                <a:gd name="connsiteY14" fmla="*/ 2382 h 7762876"/>
                <a:gd name="connsiteX15" fmla="*/ 5655469 w 7539038"/>
                <a:gd name="connsiteY15" fmla="*/ 3886200 h 7762876"/>
                <a:gd name="connsiteX16" fmla="*/ 6029325 w 7539038"/>
                <a:gd name="connsiteY16" fmla="*/ 7762875 h 7762876"/>
                <a:gd name="connsiteX17" fmla="*/ 6417469 w 7539038"/>
                <a:gd name="connsiteY17" fmla="*/ 3886200 h 7762876"/>
                <a:gd name="connsiteX18" fmla="*/ 6786563 w 7539038"/>
                <a:gd name="connsiteY18" fmla="*/ 4762 h 7762876"/>
                <a:gd name="connsiteX19" fmla="*/ 7160419 w 7539038"/>
                <a:gd name="connsiteY19" fmla="*/ 3886200 h 7762876"/>
                <a:gd name="connsiteX20" fmla="*/ 7539038 w 7539038"/>
                <a:gd name="connsiteY20" fmla="*/ 7760494 h 7762876"/>
                <a:gd name="connsiteX0" fmla="*/ 0 w 7539038"/>
                <a:gd name="connsiteY0" fmla="*/ 7762875 h 7762876"/>
                <a:gd name="connsiteX1" fmla="*/ 378619 w 7539038"/>
                <a:gd name="connsiteY1" fmla="*/ 3886200 h 7762876"/>
                <a:gd name="connsiteX2" fmla="*/ 750094 w 7539038"/>
                <a:gd name="connsiteY2" fmla="*/ 0 h 7762876"/>
                <a:gd name="connsiteX3" fmla="*/ 1131094 w 7539038"/>
                <a:gd name="connsiteY3" fmla="*/ 3876675 h 7762876"/>
                <a:gd name="connsiteX4" fmla="*/ 1507332 w 7539038"/>
                <a:gd name="connsiteY4" fmla="*/ 7762875 h 7762876"/>
                <a:gd name="connsiteX5" fmla="*/ 1883569 w 7539038"/>
                <a:gd name="connsiteY5" fmla="*/ 3876675 h 7762876"/>
                <a:gd name="connsiteX6" fmla="*/ 2264569 w 7539038"/>
                <a:gd name="connsiteY6" fmla="*/ 0 h 7762876"/>
                <a:gd name="connsiteX7" fmla="*/ 2645569 w 7539038"/>
                <a:gd name="connsiteY7" fmla="*/ 3886200 h 7762876"/>
                <a:gd name="connsiteX8" fmla="*/ 3017044 w 7539038"/>
                <a:gd name="connsiteY8" fmla="*/ 7762875 h 7762876"/>
                <a:gd name="connsiteX9" fmla="*/ 3398044 w 7539038"/>
                <a:gd name="connsiteY9" fmla="*/ 3876675 h 7762876"/>
                <a:gd name="connsiteX10" fmla="*/ 3769519 w 7539038"/>
                <a:gd name="connsiteY10" fmla="*/ 4763 h 7762876"/>
                <a:gd name="connsiteX11" fmla="*/ 4150519 w 7539038"/>
                <a:gd name="connsiteY11" fmla="*/ 3886200 h 7762876"/>
                <a:gd name="connsiteX12" fmla="*/ 4526756 w 7539038"/>
                <a:gd name="connsiteY12" fmla="*/ 7762875 h 7762876"/>
                <a:gd name="connsiteX13" fmla="*/ 4902994 w 7539038"/>
                <a:gd name="connsiteY13" fmla="*/ 3886200 h 7762876"/>
                <a:gd name="connsiteX14" fmla="*/ 5276849 w 7539038"/>
                <a:gd name="connsiteY14" fmla="*/ 2382 h 7762876"/>
                <a:gd name="connsiteX15" fmla="*/ 5655469 w 7539038"/>
                <a:gd name="connsiteY15" fmla="*/ 3886200 h 7762876"/>
                <a:gd name="connsiteX16" fmla="*/ 6029325 w 7539038"/>
                <a:gd name="connsiteY16" fmla="*/ 7762875 h 7762876"/>
                <a:gd name="connsiteX17" fmla="*/ 6417469 w 7539038"/>
                <a:gd name="connsiteY17" fmla="*/ 3886200 h 7762876"/>
                <a:gd name="connsiteX18" fmla="*/ 6786563 w 7539038"/>
                <a:gd name="connsiteY18" fmla="*/ 4762 h 7762876"/>
                <a:gd name="connsiteX19" fmla="*/ 7160419 w 7539038"/>
                <a:gd name="connsiteY19" fmla="*/ 3886200 h 7762876"/>
                <a:gd name="connsiteX20" fmla="*/ 7539038 w 7539038"/>
                <a:gd name="connsiteY20" fmla="*/ 7760494 h 7762876"/>
                <a:gd name="connsiteX0" fmla="*/ 0 w 7539038"/>
                <a:gd name="connsiteY0" fmla="*/ 7762875 h 7762876"/>
                <a:gd name="connsiteX1" fmla="*/ 378619 w 7539038"/>
                <a:gd name="connsiteY1" fmla="*/ 3886200 h 7762876"/>
                <a:gd name="connsiteX2" fmla="*/ 750094 w 7539038"/>
                <a:gd name="connsiteY2" fmla="*/ 0 h 7762876"/>
                <a:gd name="connsiteX3" fmla="*/ 1131094 w 7539038"/>
                <a:gd name="connsiteY3" fmla="*/ 3876675 h 7762876"/>
                <a:gd name="connsiteX4" fmla="*/ 1507332 w 7539038"/>
                <a:gd name="connsiteY4" fmla="*/ 7762875 h 7762876"/>
                <a:gd name="connsiteX5" fmla="*/ 1883569 w 7539038"/>
                <a:gd name="connsiteY5" fmla="*/ 3876675 h 7762876"/>
                <a:gd name="connsiteX6" fmla="*/ 2259807 w 7539038"/>
                <a:gd name="connsiteY6" fmla="*/ 4762 h 7762876"/>
                <a:gd name="connsiteX7" fmla="*/ 2645569 w 7539038"/>
                <a:gd name="connsiteY7" fmla="*/ 3886200 h 7762876"/>
                <a:gd name="connsiteX8" fmla="*/ 3017044 w 7539038"/>
                <a:gd name="connsiteY8" fmla="*/ 7762875 h 7762876"/>
                <a:gd name="connsiteX9" fmla="*/ 3398044 w 7539038"/>
                <a:gd name="connsiteY9" fmla="*/ 3876675 h 7762876"/>
                <a:gd name="connsiteX10" fmla="*/ 3769519 w 7539038"/>
                <a:gd name="connsiteY10" fmla="*/ 4763 h 7762876"/>
                <a:gd name="connsiteX11" fmla="*/ 4150519 w 7539038"/>
                <a:gd name="connsiteY11" fmla="*/ 3886200 h 7762876"/>
                <a:gd name="connsiteX12" fmla="*/ 4526756 w 7539038"/>
                <a:gd name="connsiteY12" fmla="*/ 7762875 h 7762876"/>
                <a:gd name="connsiteX13" fmla="*/ 4902994 w 7539038"/>
                <a:gd name="connsiteY13" fmla="*/ 3886200 h 7762876"/>
                <a:gd name="connsiteX14" fmla="*/ 5276849 w 7539038"/>
                <a:gd name="connsiteY14" fmla="*/ 2382 h 7762876"/>
                <a:gd name="connsiteX15" fmla="*/ 5655469 w 7539038"/>
                <a:gd name="connsiteY15" fmla="*/ 3886200 h 7762876"/>
                <a:gd name="connsiteX16" fmla="*/ 6029325 w 7539038"/>
                <a:gd name="connsiteY16" fmla="*/ 7762875 h 7762876"/>
                <a:gd name="connsiteX17" fmla="*/ 6417469 w 7539038"/>
                <a:gd name="connsiteY17" fmla="*/ 3886200 h 7762876"/>
                <a:gd name="connsiteX18" fmla="*/ 6786563 w 7539038"/>
                <a:gd name="connsiteY18" fmla="*/ 4762 h 7762876"/>
                <a:gd name="connsiteX19" fmla="*/ 7160419 w 7539038"/>
                <a:gd name="connsiteY19" fmla="*/ 3886200 h 7762876"/>
                <a:gd name="connsiteX20" fmla="*/ 7539038 w 7539038"/>
                <a:gd name="connsiteY20" fmla="*/ 7760494 h 7762876"/>
                <a:gd name="connsiteX0" fmla="*/ 0 w 7539038"/>
                <a:gd name="connsiteY0" fmla="*/ 7762875 h 7762876"/>
                <a:gd name="connsiteX1" fmla="*/ 378619 w 7539038"/>
                <a:gd name="connsiteY1" fmla="*/ 3886200 h 7762876"/>
                <a:gd name="connsiteX2" fmla="*/ 750094 w 7539038"/>
                <a:gd name="connsiteY2" fmla="*/ 0 h 7762876"/>
                <a:gd name="connsiteX3" fmla="*/ 1131094 w 7539038"/>
                <a:gd name="connsiteY3" fmla="*/ 3876675 h 7762876"/>
                <a:gd name="connsiteX4" fmla="*/ 1507332 w 7539038"/>
                <a:gd name="connsiteY4" fmla="*/ 7762875 h 7762876"/>
                <a:gd name="connsiteX5" fmla="*/ 1883569 w 7539038"/>
                <a:gd name="connsiteY5" fmla="*/ 3876675 h 7762876"/>
                <a:gd name="connsiteX6" fmla="*/ 2259807 w 7539038"/>
                <a:gd name="connsiteY6" fmla="*/ 4762 h 7762876"/>
                <a:gd name="connsiteX7" fmla="*/ 2645569 w 7539038"/>
                <a:gd name="connsiteY7" fmla="*/ 3886200 h 7762876"/>
                <a:gd name="connsiteX8" fmla="*/ 3017044 w 7539038"/>
                <a:gd name="connsiteY8" fmla="*/ 7762875 h 7762876"/>
                <a:gd name="connsiteX9" fmla="*/ 3398044 w 7539038"/>
                <a:gd name="connsiteY9" fmla="*/ 3876675 h 7762876"/>
                <a:gd name="connsiteX10" fmla="*/ 3769519 w 7539038"/>
                <a:gd name="connsiteY10" fmla="*/ 4763 h 7762876"/>
                <a:gd name="connsiteX11" fmla="*/ 4150519 w 7539038"/>
                <a:gd name="connsiteY11" fmla="*/ 3886200 h 7762876"/>
                <a:gd name="connsiteX12" fmla="*/ 4526756 w 7539038"/>
                <a:gd name="connsiteY12" fmla="*/ 7762875 h 7762876"/>
                <a:gd name="connsiteX13" fmla="*/ 4902994 w 7539038"/>
                <a:gd name="connsiteY13" fmla="*/ 3886200 h 7762876"/>
                <a:gd name="connsiteX14" fmla="*/ 5276849 w 7539038"/>
                <a:gd name="connsiteY14" fmla="*/ 2382 h 7762876"/>
                <a:gd name="connsiteX15" fmla="*/ 5655469 w 7539038"/>
                <a:gd name="connsiteY15" fmla="*/ 3886200 h 7762876"/>
                <a:gd name="connsiteX16" fmla="*/ 6029325 w 7539038"/>
                <a:gd name="connsiteY16" fmla="*/ 7762875 h 7762876"/>
                <a:gd name="connsiteX17" fmla="*/ 6417469 w 7539038"/>
                <a:gd name="connsiteY17" fmla="*/ 3886200 h 7762876"/>
                <a:gd name="connsiteX18" fmla="*/ 6786563 w 7539038"/>
                <a:gd name="connsiteY18" fmla="*/ 4762 h 7762876"/>
                <a:gd name="connsiteX19" fmla="*/ 7160419 w 7539038"/>
                <a:gd name="connsiteY19" fmla="*/ 3886200 h 7762876"/>
                <a:gd name="connsiteX20" fmla="*/ 7539038 w 7539038"/>
                <a:gd name="connsiteY20" fmla="*/ 7760494 h 7762876"/>
                <a:gd name="connsiteX0" fmla="*/ 0 w 7539038"/>
                <a:gd name="connsiteY0" fmla="*/ 7760494 h 7760495"/>
                <a:gd name="connsiteX1" fmla="*/ 378619 w 7539038"/>
                <a:gd name="connsiteY1" fmla="*/ 3883819 h 7760495"/>
                <a:gd name="connsiteX2" fmla="*/ 757238 w 7539038"/>
                <a:gd name="connsiteY2" fmla="*/ 1 h 7760495"/>
                <a:gd name="connsiteX3" fmla="*/ 1131094 w 7539038"/>
                <a:gd name="connsiteY3" fmla="*/ 3874294 h 7760495"/>
                <a:gd name="connsiteX4" fmla="*/ 1507332 w 7539038"/>
                <a:gd name="connsiteY4" fmla="*/ 7760494 h 7760495"/>
                <a:gd name="connsiteX5" fmla="*/ 1883569 w 7539038"/>
                <a:gd name="connsiteY5" fmla="*/ 3874294 h 7760495"/>
                <a:gd name="connsiteX6" fmla="*/ 2259807 w 7539038"/>
                <a:gd name="connsiteY6" fmla="*/ 2381 h 7760495"/>
                <a:gd name="connsiteX7" fmla="*/ 2645569 w 7539038"/>
                <a:gd name="connsiteY7" fmla="*/ 3883819 h 7760495"/>
                <a:gd name="connsiteX8" fmla="*/ 3017044 w 7539038"/>
                <a:gd name="connsiteY8" fmla="*/ 7760494 h 7760495"/>
                <a:gd name="connsiteX9" fmla="*/ 3398044 w 7539038"/>
                <a:gd name="connsiteY9" fmla="*/ 3874294 h 7760495"/>
                <a:gd name="connsiteX10" fmla="*/ 3769519 w 7539038"/>
                <a:gd name="connsiteY10" fmla="*/ 2382 h 7760495"/>
                <a:gd name="connsiteX11" fmla="*/ 4150519 w 7539038"/>
                <a:gd name="connsiteY11" fmla="*/ 3883819 h 7760495"/>
                <a:gd name="connsiteX12" fmla="*/ 4526756 w 7539038"/>
                <a:gd name="connsiteY12" fmla="*/ 7760494 h 7760495"/>
                <a:gd name="connsiteX13" fmla="*/ 4902994 w 7539038"/>
                <a:gd name="connsiteY13" fmla="*/ 3883819 h 7760495"/>
                <a:gd name="connsiteX14" fmla="*/ 5276849 w 7539038"/>
                <a:gd name="connsiteY14" fmla="*/ 1 h 7760495"/>
                <a:gd name="connsiteX15" fmla="*/ 5655469 w 7539038"/>
                <a:gd name="connsiteY15" fmla="*/ 3883819 h 7760495"/>
                <a:gd name="connsiteX16" fmla="*/ 6029325 w 7539038"/>
                <a:gd name="connsiteY16" fmla="*/ 7760494 h 7760495"/>
                <a:gd name="connsiteX17" fmla="*/ 6417469 w 7539038"/>
                <a:gd name="connsiteY17" fmla="*/ 3883819 h 7760495"/>
                <a:gd name="connsiteX18" fmla="*/ 6786563 w 7539038"/>
                <a:gd name="connsiteY18" fmla="*/ 2381 h 7760495"/>
                <a:gd name="connsiteX19" fmla="*/ 7160419 w 7539038"/>
                <a:gd name="connsiteY19" fmla="*/ 3883819 h 7760495"/>
                <a:gd name="connsiteX20" fmla="*/ 7539038 w 7539038"/>
                <a:gd name="connsiteY20" fmla="*/ 7758113 h 7760495"/>
                <a:gd name="connsiteX0" fmla="*/ 0 w 7539038"/>
                <a:gd name="connsiteY0" fmla="*/ 7760494 h 7760495"/>
                <a:gd name="connsiteX1" fmla="*/ 378619 w 7539038"/>
                <a:gd name="connsiteY1" fmla="*/ 3883819 h 7760495"/>
                <a:gd name="connsiteX2" fmla="*/ 752476 w 7539038"/>
                <a:gd name="connsiteY2" fmla="*/ 1 h 7760495"/>
                <a:gd name="connsiteX3" fmla="*/ 1131094 w 7539038"/>
                <a:gd name="connsiteY3" fmla="*/ 3874294 h 7760495"/>
                <a:gd name="connsiteX4" fmla="*/ 1507332 w 7539038"/>
                <a:gd name="connsiteY4" fmla="*/ 7760494 h 7760495"/>
                <a:gd name="connsiteX5" fmla="*/ 1883569 w 7539038"/>
                <a:gd name="connsiteY5" fmla="*/ 3874294 h 7760495"/>
                <a:gd name="connsiteX6" fmla="*/ 2259807 w 7539038"/>
                <a:gd name="connsiteY6" fmla="*/ 2381 h 7760495"/>
                <a:gd name="connsiteX7" fmla="*/ 2645569 w 7539038"/>
                <a:gd name="connsiteY7" fmla="*/ 3883819 h 7760495"/>
                <a:gd name="connsiteX8" fmla="*/ 3017044 w 7539038"/>
                <a:gd name="connsiteY8" fmla="*/ 7760494 h 7760495"/>
                <a:gd name="connsiteX9" fmla="*/ 3398044 w 7539038"/>
                <a:gd name="connsiteY9" fmla="*/ 3874294 h 7760495"/>
                <a:gd name="connsiteX10" fmla="*/ 3769519 w 7539038"/>
                <a:gd name="connsiteY10" fmla="*/ 2382 h 7760495"/>
                <a:gd name="connsiteX11" fmla="*/ 4150519 w 7539038"/>
                <a:gd name="connsiteY11" fmla="*/ 3883819 h 7760495"/>
                <a:gd name="connsiteX12" fmla="*/ 4526756 w 7539038"/>
                <a:gd name="connsiteY12" fmla="*/ 7760494 h 7760495"/>
                <a:gd name="connsiteX13" fmla="*/ 4902994 w 7539038"/>
                <a:gd name="connsiteY13" fmla="*/ 3883819 h 7760495"/>
                <a:gd name="connsiteX14" fmla="*/ 5276849 w 7539038"/>
                <a:gd name="connsiteY14" fmla="*/ 1 h 7760495"/>
                <a:gd name="connsiteX15" fmla="*/ 5655469 w 7539038"/>
                <a:gd name="connsiteY15" fmla="*/ 3883819 h 7760495"/>
                <a:gd name="connsiteX16" fmla="*/ 6029325 w 7539038"/>
                <a:gd name="connsiteY16" fmla="*/ 7760494 h 7760495"/>
                <a:gd name="connsiteX17" fmla="*/ 6417469 w 7539038"/>
                <a:gd name="connsiteY17" fmla="*/ 3883819 h 7760495"/>
                <a:gd name="connsiteX18" fmla="*/ 6786563 w 7539038"/>
                <a:gd name="connsiteY18" fmla="*/ 2381 h 7760495"/>
                <a:gd name="connsiteX19" fmla="*/ 7160419 w 7539038"/>
                <a:gd name="connsiteY19" fmla="*/ 3883819 h 7760495"/>
                <a:gd name="connsiteX20" fmla="*/ 7539038 w 7539038"/>
                <a:gd name="connsiteY20" fmla="*/ 7758113 h 7760495"/>
                <a:gd name="connsiteX0" fmla="*/ 0 w 7539038"/>
                <a:gd name="connsiteY0" fmla="*/ 7760494 h 7760495"/>
                <a:gd name="connsiteX1" fmla="*/ 378619 w 7539038"/>
                <a:gd name="connsiteY1" fmla="*/ 3883819 h 7760495"/>
                <a:gd name="connsiteX2" fmla="*/ 752476 w 7539038"/>
                <a:gd name="connsiteY2" fmla="*/ 1 h 7760495"/>
                <a:gd name="connsiteX3" fmla="*/ 1131094 w 7539038"/>
                <a:gd name="connsiteY3" fmla="*/ 3874294 h 7760495"/>
                <a:gd name="connsiteX4" fmla="*/ 1507332 w 7539038"/>
                <a:gd name="connsiteY4" fmla="*/ 7760494 h 7760495"/>
                <a:gd name="connsiteX5" fmla="*/ 1883569 w 7539038"/>
                <a:gd name="connsiteY5" fmla="*/ 3874294 h 7760495"/>
                <a:gd name="connsiteX6" fmla="*/ 2259807 w 7539038"/>
                <a:gd name="connsiteY6" fmla="*/ 2381 h 7760495"/>
                <a:gd name="connsiteX7" fmla="*/ 2645569 w 7539038"/>
                <a:gd name="connsiteY7" fmla="*/ 3883819 h 7760495"/>
                <a:gd name="connsiteX8" fmla="*/ 3017044 w 7539038"/>
                <a:gd name="connsiteY8" fmla="*/ 7760494 h 7760495"/>
                <a:gd name="connsiteX9" fmla="*/ 3398044 w 7539038"/>
                <a:gd name="connsiteY9" fmla="*/ 3874294 h 7760495"/>
                <a:gd name="connsiteX10" fmla="*/ 3769519 w 7539038"/>
                <a:gd name="connsiteY10" fmla="*/ 2382 h 7760495"/>
                <a:gd name="connsiteX11" fmla="*/ 4150519 w 7539038"/>
                <a:gd name="connsiteY11" fmla="*/ 3883819 h 7760495"/>
                <a:gd name="connsiteX12" fmla="*/ 4526756 w 7539038"/>
                <a:gd name="connsiteY12" fmla="*/ 7760494 h 7760495"/>
                <a:gd name="connsiteX13" fmla="*/ 4902994 w 7539038"/>
                <a:gd name="connsiteY13" fmla="*/ 3883819 h 7760495"/>
                <a:gd name="connsiteX14" fmla="*/ 5276849 w 7539038"/>
                <a:gd name="connsiteY14" fmla="*/ 1 h 7760495"/>
                <a:gd name="connsiteX15" fmla="*/ 5655469 w 7539038"/>
                <a:gd name="connsiteY15" fmla="*/ 3883819 h 7760495"/>
                <a:gd name="connsiteX16" fmla="*/ 6029325 w 7539038"/>
                <a:gd name="connsiteY16" fmla="*/ 7760494 h 7760495"/>
                <a:gd name="connsiteX17" fmla="*/ 6417469 w 7539038"/>
                <a:gd name="connsiteY17" fmla="*/ 3883819 h 7760495"/>
                <a:gd name="connsiteX18" fmla="*/ 6786563 w 7539038"/>
                <a:gd name="connsiteY18" fmla="*/ 2381 h 7760495"/>
                <a:gd name="connsiteX19" fmla="*/ 7160419 w 7539038"/>
                <a:gd name="connsiteY19" fmla="*/ 3883819 h 7760495"/>
                <a:gd name="connsiteX20" fmla="*/ 7539038 w 7539038"/>
                <a:gd name="connsiteY20" fmla="*/ 7758113 h 7760495"/>
                <a:gd name="connsiteX0" fmla="*/ 0 w 7539038"/>
                <a:gd name="connsiteY0" fmla="*/ 7760494 h 7760495"/>
                <a:gd name="connsiteX1" fmla="*/ 378619 w 7539038"/>
                <a:gd name="connsiteY1" fmla="*/ 3883819 h 7760495"/>
                <a:gd name="connsiteX2" fmla="*/ 752476 w 7539038"/>
                <a:gd name="connsiteY2" fmla="*/ 1 h 7760495"/>
                <a:gd name="connsiteX3" fmla="*/ 1131094 w 7539038"/>
                <a:gd name="connsiteY3" fmla="*/ 3874294 h 7760495"/>
                <a:gd name="connsiteX4" fmla="*/ 1507332 w 7539038"/>
                <a:gd name="connsiteY4" fmla="*/ 7760494 h 7760495"/>
                <a:gd name="connsiteX5" fmla="*/ 1883569 w 7539038"/>
                <a:gd name="connsiteY5" fmla="*/ 3874294 h 7760495"/>
                <a:gd name="connsiteX6" fmla="*/ 2259807 w 7539038"/>
                <a:gd name="connsiteY6" fmla="*/ 2381 h 7760495"/>
                <a:gd name="connsiteX7" fmla="*/ 2645569 w 7539038"/>
                <a:gd name="connsiteY7" fmla="*/ 3883819 h 7760495"/>
                <a:gd name="connsiteX8" fmla="*/ 3017044 w 7539038"/>
                <a:gd name="connsiteY8" fmla="*/ 7760494 h 7760495"/>
                <a:gd name="connsiteX9" fmla="*/ 3398044 w 7539038"/>
                <a:gd name="connsiteY9" fmla="*/ 3874294 h 7760495"/>
                <a:gd name="connsiteX10" fmla="*/ 3769519 w 7539038"/>
                <a:gd name="connsiteY10" fmla="*/ 2382 h 7760495"/>
                <a:gd name="connsiteX11" fmla="*/ 4150519 w 7539038"/>
                <a:gd name="connsiteY11" fmla="*/ 3883819 h 7760495"/>
                <a:gd name="connsiteX12" fmla="*/ 4526756 w 7539038"/>
                <a:gd name="connsiteY12" fmla="*/ 7760494 h 7760495"/>
                <a:gd name="connsiteX13" fmla="*/ 4902994 w 7539038"/>
                <a:gd name="connsiteY13" fmla="*/ 3883819 h 7760495"/>
                <a:gd name="connsiteX14" fmla="*/ 5276849 w 7539038"/>
                <a:gd name="connsiteY14" fmla="*/ 1 h 7760495"/>
                <a:gd name="connsiteX15" fmla="*/ 5655469 w 7539038"/>
                <a:gd name="connsiteY15" fmla="*/ 3883819 h 7760495"/>
                <a:gd name="connsiteX16" fmla="*/ 6029325 w 7539038"/>
                <a:gd name="connsiteY16" fmla="*/ 7760494 h 7760495"/>
                <a:gd name="connsiteX17" fmla="*/ 6417469 w 7539038"/>
                <a:gd name="connsiteY17" fmla="*/ 3883819 h 7760495"/>
                <a:gd name="connsiteX18" fmla="*/ 6786563 w 7539038"/>
                <a:gd name="connsiteY18" fmla="*/ 2381 h 7760495"/>
                <a:gd name="connsiteX19" fmla="*/ 7160419 w 7539038"/>
                <a:gd name="connsiteY19" fmla="*/ 3883819 h 7760495"/>
                <a:gd name="connsiteX20" fmla="*/ 7539038 w 7539038"/>
                <a:gd name="connsiteY20" fmla="*/ 7758113 h 7760495"/>
                <a:gd name="connsiteX0" fmla="*/ 0 w 7539038"/>
                <a:gd name="connsiteY0" fmla="*/ 7760494 h 7760495"/>
                <a:gd name="connsiteX1" fmla="*/ 378619 w 7539038"/>
                <a:gd name="connsiteY1" fmla="*/ 3883819 h 7760495"/>
                <a:gd name="connsiteX2" fmla="*/ 752476 w 7539038"/>
                <a:gd name="connsiteY2" fmla="*/ 1 h 7760495"/>
                <a:gd name="connsiteX3" fmla="*/ 1131094 w 7539038"/>
                <a:gd name="connsiteY3" fmla="*/ 3874294 h 7760495"/>
                <a:gd name="connsiteX4" fmla="*/ 1507332 w 7539038"/>
                <a:gd name="connsiteY4" fmla="*/ 7760494 h 7760495"/>
                <a:gd name="connsiteX5" fmla="*/ 1883569 w 7539038"/>
                <a:gd name="connsiteY5" fmla="*/ 3874294 h 7760495"/>
                <a:gd name="connsiteX6" fmla="*/ 2259807 w 7539038"/>
                <a:gd name="connsiteY6" fmla="*/ 2381 h 7760495"/>
                <a:gd name="connsiteX7" fmla="*/ 2645569 w 7539038"/>
                <a:gd name="connsiteY7" fmla="*/ 3883819 h 7760495"/>
                <a:gd name="connsiteX8" fmla="*/ 3017044 w 7539038"/>
                <a:gd name="connsiteY8" fmla="*/ 7760494 h 7760495"/>
                <a:gd name="connsiteX9" fmla="*/ 3398044 w 7539038"/>
                <a:gd name="connsiteY9" fmla="*/ 3874294 h 7760495"/>
                <a:gd name="connsiteX10" fmla="*/ 3769519 w 7539038"/>
                <a:gd name="connsiteY10" fmla="*/ 2382 h 7760495"/>
                <a:gd name="connsiteX11" fmla="*/ 4150519 w 7539038"/>
                <a:gd name="connsiteY11" fmla="*/ 3883819 h 7760495"/>
                <a:gd name="connsiteX12" fmla="*/ 4526756 w 7539038"/>
                <a:gd name="connsiteY12" fmla="*/ 7760494 h 7760495"/>
                <a:gd name="connsiteX13" fmla="*/ 4902994 w 7539038"/>
                <a:gd name="connsiteY13" fmla="*/ 3883819 h 7760495"/>
                <a:gd name="connsiteX14" fmla="*/ 5276849 w 7539038"/>
                <a:gd name="connsiteY14" fmla="*/ 1 h 7760495"/>
                <a:gd name="connsiteX15" fmla="*/ 5655469 w 7539038"/>
                <a:gd name="connsiteY15" fmla="*/ 3883819 h 7760495"/>
                <a:gd name="connsiteX16" fmla="*/ 6029325 w 7539038"/>
                <a:gd name="connsiteY16" fmla="*/ 7760494 h 7760495"/>
                <a:gd name="connsiteX17" fmla="*/ 6417469 w 7539038"/>
                <a:gd name="connsiteY17" fmla="*/ 3883819 h 7760495"/>
                <a:gd name="connsiteX18" fmla="*/ 6786563 w 7539038"/>
                <a:gd name="connsiteY18" fmla="*/ 2381 h 7760495"/>
                <a:gd name="connsiteX19" fmla="*/ 7160419 w 7539038"/>
                <a:gd name="connsiteY19" fmla="*/ 3883819 h 7760495"/>
                <a:gd name="connsiteX20" fmla="*/ 7539038 w 7539038"/>
                <a:gd name="connsiteY20" fmla="*/ 7758113 h 7760495"/>
                <a:gd name="connsiteX0" fmla="*/ 0 w 7539038"/>
                <a:gd name="connsiteY0" fmla="*/ 7760494 h 7760495"/>
                <a:gd name="connsiteX1" fmla="*/ 378619 w 7539038"/>
                <a:gd name="connsiteY1" fmla="*/ 3883819 h 7760495"/>
                <a:gd name="connsiteX2" fmla="*/ 752476 w 7539038"/>
                <a:gd name="connsiteY2" fmla="*/ 1 h 7760495"/>
                <a:gd name="connsiteX3" fmla="*/ 1131094 w 7539038"/>
                <a:gd name="connsiteY3" fmla="*/ 3874294 h 7760495"/>
                <a:gd name="connsiteX4" fmla="*/ 1507332 w 7539038"/>
                <a:gd name="connsiteY4" fmla="*/ 7760494 h 7760495"/>
                <a:gd name="connsiteX5" fmla="*/ 1883569 w 7539038"/>
                <a:gd name="connsiteY5" fmla="*/ 3874294 h 7760495"/>
                <a:gd name="connsiteX6" fmla="*/ 2259807 w 7539038"/>
                <a:gd name="connsiteY6" fmla="*/ 2381 h 7760495"/>
                <a:gd name="connsiteX7" fmla="*/ 2645569 w 7539038"/>
                <a:gd name="connsiteY7" fmla="*/ 3883819 h 7760495"/>
                <a:gd name="connsiteX8" fmla="*/ 3017044 w 7539038"/>
                <a:gd name="connsiteY8" fmla="*/ 7760494 h 7760495"/>
                <a:gd name="connsiteX9" fmla="*/ 3398044 w 7539038"/>
                <a:gd name="connsiteY9" fmla="*/ 3874294 h 7760495"/>
                <a:gd name="connsiteX10" fmla="*/ 3769519 w 7539038"/>
                <a:gd name="connsiteY10" fmla="*/ 2382 h 7760495"/>
                <a:gd name="connsiteX11" fmla="*/ 4150519 w 7539038"/>
                <a:gd name="connsiteY11" fmla="*/ 3883819 h 7760495"/>
                <a:gd name="connsiteX12" fmla="*/ 4526756 w 7539038"/>
                <a:gd name="connsiteY12" fmla="*/ 7760494 h 7760495"/>
                <a:gd name="connsiteX13" fmla="*/ 4902994 w 7539038"/>
                <a:gd name="connsiteY13" fmla="*/ 3883819 h 7760495"/>
                <a:gd name="connsiteX14" fmla="*/ 5276849 w 7539038"/>
                <a:gd name="connsiteY14" fmla="*/ 1 h 7760495"/>
                <a:gd name="connsiteX15" fmla="*/ 5655469 w 7539038"/>
                <a:gd name="connsiteY15" fmla="*/ 3883819 h 7760495"/>
                <a:gd name="connsiteX16" fmla="*/ 6029325 w 7539038"/>
                <a:gd name="connsiteY16" fmla="*/ 7760494 h 7760495"/>
                <a:gd name="connsiteX17" fmla="*/ 6417469 w 7539038"/>
                <a:gd name="connsiteY17" fmla="*/ 3883819 h 7760495"/>
                <a:gd name="connsiteX18" fmla="*/ 6786563 w 7539038"/>
                <a:gd name="connsiteY18" fmla="*/ 2381 h 7760495"/>
                <a:gd name="connsiteX19" fmla="*/ 7160419 w 7539038"/>
                <a:gd name="connsiteY19" fmla="*/ 3883819 h 7760495"/>
                <a:gd name="connsiteX20" fmla="*/ 7539038 w 7539038"/>
                <a:gd name="connsiteY20" fmla="*/ 7758113 h 7760495"/>
                <a:gd name="connsiteX0" fmla="*/ 0 w 7539038"/>
                <a:gd name="connsiteY0" fmla="*/ 7760494 h 7760495"/>
                <a:gd name="connsiteX1" fmla="*/ 378619 w 7539038"/>
                <a:gd name="connsiteY1" fmla="*/ 3883819 h 7760495"/>
                <a:gd name="connsiteX2" fmla="*/ 752476 w 7539038"/>
                <a:gd name="connsiteY2" fmla="*/ 1 h 7760495"/>
                <a:gd name="connsiteX3" fmla="*/ 1131094 w 7539038"/>
                <a:gd name="connsiteY3" fmla="*/ 3874294 h 7760495"/>
                <a:gd name="connsiteX4" fmla="*/ 1507332 w 7539038"/>
                <a:gd name="connsiteY4" fmla="*/ 7760494 h 7760495"/>
                <a:gd name="connsiteX5" fmla="*/ 1883569 w 7539038"/>
                <a:gd name="connsiteY5" fmla="*/ 3874294 h 7760495"/>
                <a:gd name="connsiteX6" fmla="*/ 2259807 w 7539038"/>
                <a:gd name="connsiteY6" fmla="*/ 2381 h 7760495"/>
                <a:gd name="connsiteX7" fmla="*/ 2645569 w 7539038"/>
                <a:gd name="connsiteY7" fmla="*/ 3883819 h 7760495"/>
                <a:gd name="connsiteX8" fmla="*/ 3017044 w 7539038"/>
                <a:gd name="connsiteY8" fmla="*/ 7760494 h 7760495"/>
                <a:gd name="connsiteX9" fmla="*/ 3398044 w 7539038"/>
                <a:gd name="connsiteY9" fmla="*/ 3874294 h 7760495"/>
                <a:gd name="connsiteX10" fmla="*/ 3769519 w 7539038"/>
                <a:gd name="connsiteY10" fmla="*/ 2382 h 7760495"/>
                <a:gd name="connsiteX11" fmla="*/ 4150519 w 7539038"/>
                <a:gd name="connsiteY11" fmla="*/ 3883819 h 7760495"/>
                <a:gd name="connsiteX12" fmla="*/ 4526756 w 7539038"/>
                <a:gd name="connsiteY12" fmla="*/ 7760494 h 7760495"/>
                <a:gd name="connsiteX13" fmla="*/ 4902994 w 7539038"/>
                <a:gd name="connsiteY13" fmla="*/ 3883819 h 7760495"/>
                <a:gd name="connsiteX14" fmla="*/ 5276849 w 7539038"/>
                <a:gd name="connsiteY14" fmla="*/ 1 h 7760495"/>
                <a:gd name="connsiteX15" fmla="*/ 5655469 w 7539038"/>
                <a:gd name="connsiteY15" fmla="*/ 3883819 h 7760495"/>
                <a:gd name="connsiteX16" fmla="*/ 6029325 w 7539038"/>
                <a:gd name="connsiteY16" fmla="*/ 7760494 h 7760495"/>
                <a:gd name="connsiteX17" fmla="*/ 6417469 w 7539038"/>
                <a:gd name="connsiteY17" fmla="*/ 3883819 h 7760495"/>
                <a:gd name="connsiteX18" fmla="*/ 6786563 w 7539038"/>
                <a:gd name="connsiteY18" fmla="*/ 2381 h 7760495"/>
                <a:gd name="connsiteX19" fmla="*/ 7160419 w 7539038"/>
                <a:gd name="connsiteY19" fmla="*/ 3883819 h 7760495"/>
                <a:gd name="connsiteX20" fmla="*/ 7539038 w 7539038"/>
                <a:gd name="connsiteY20" fmla="*/ 7758113 h 7760495"/>
                <a:gd name="connsiteX0" fmla="*/ 0 w 7539038"/>
                <a:gd name="connsiteY0" fmla="*/ 7760494 h 7760495"/>
                <a:gd name="connsiteX1" fmla="*/ 378619 w 7539038"/>
                <a:gd name="connsiteY1" fmla="*/ 3883819 h 7760495"/>
                <a:gd name="connsiteX2" fmla="*/ 752476 w 7539038"/>
                <a:gd name="connsiteY2" fmla="*/ 1 h 7760495"/>
                <a:gd name="connsiteX3" fmla="*/ 1131094 w 7539038"/>
                <a:gd name="connsiteY3" fmla="*/ 3874294 h 7760495"/>
                <a:gd name="connsiteX4" fmla="*/ 1507332 w 7539038"/>
                <a:gd name="connsiteY4" fmla="*/ 7760494 h 7760495"/>
                <a:gd name="connsiteX5" fmla="*/ 1883569 w 7539038"/>
                <a:gd name="connsiteY5" fmla="*/ 3874294 h 7760495"/>
                <a:gd name="connsiteX6" fmla="*/ 2259807 w 7539038"/>
                <a:gd name="connsiteY6" fmla="*/ 2381 h 7760495"/>
                <a:gd name="connsiteX7" fmla="*/ 2645569 w 7539038"/>
                <a:gd name="connsiteY7" fmla="*/ 3883819 h 7760495"/>
                <a:gd name="connsiteX8" fmla="*/ 3017044 w 7539038"/>
                <a:gd name="connsiteY8" fmla="*/ 7760494 h 7760495"/>
                <a:gd name="connsiteX9" fmla="*/ 3398044 w 7539038"/>
                <a:gd name="connsiteY9" fmla="*/ 3874294 h 7760495"/>
                <a:gd name="connsiteX10" fmla="*/ 3769519 w 7539038"/>
                <a:gd name="connsiteY10" fmla="*/ 2382 h 7760495"/>
                <a:gd name="connsiteX11" fmla="*/ 4150519 w 7539038"/>
                <a:gd name="connsiteY11" fmla="*/ 3883819 h 7760495"/>
                <a:gd name="connsiteX12" fmla="*/ 4526756 w 7539038"/>
                <a:gd name="connsiteY12" fmla="*/ 7760494 h 7760495"/>
                <a:gd name="connsiteX13" fmla="*/ 4902994 w 7539038"/>
                <a:gd name="connsiteY13" fmla="*/ 3883819 h 7760495"/>
                <a:gd name="connsiteX14" fmla="*/ 5276849 w 7539038"/>
                <a:gd name="connsiteY14" fmla="*/ 1 h 7760495"/>
                <a:gd name="connsiteX15" fmla="*/ 5655469 w 7539038"/>
                <a:gd name="connsiteY15" fmla="*/ 3883819 h 7760495"/>
                <a:gd name="connsiteX16" fmla="*/ 6029325 w 7539038"/>
                <a:gd name="connsiteY16" fmla="*/ 7760494 h 7760495"/>
                <a:gd name="connsiteX17" fmla="*/ 6417469 w 7539038"/>
                <a:gd name="connsiteY17" fmla="*/ 3883819 h 7760495"/>
                <a:gd name="connsiteX18" fmla="*/ 6786563 w 7539038"/>
                <a:gd name="connsiteY18" fmla="*/ 2381 h 7760495"/>
                <a:gd name="connsiteX19" fmla="*/ 7160419 w 7539038"/>
                <a:gd name="connsiteY19" fmla="*/ 3883819 h 7760495"/>
                <a:gd name="connsiteX20" fmla="*/ 7539038 w 7539038"/>
                <a:gd name="connsiteY20" fmla="*/ 7758113 h 7760495"/>
                <a:gd name="connsiteX0" fmla="*/ 0 w 7539038"/>
                <a:gd name="connsiteY0" fmla="*/ 7760494 h 7760495"/>
                <a:gd name="connsiteX1" fmla="*/ 378619 w 7539038"/>
                <a:gd name="connsiteY1" fmla="*/ 3883819 h 7760495"/>
                <a:gd name="connsiteX2" fmla="*/ 752476 w 7539038"/>
                <a:gd name="connsiteY2" fmla="*/ 1 h 7760495"/>
                <a:gd name="connsiteX3" fmla="*/ 1131094 w 7539038"/>
                <a:gd name="connsiteY3" fmla="*/ 3874294 h 7760495"/>
                <a:gd name="connsiteX4" fmla="*/ 1507332 w 7539038"/>
                <a:gd name="connsiteY4" fmla="*/ 7760494 h 7760495"/>
                <a:gd name="connsiteX5" fmla="*/ 1883569 w 7539038"/>
                <a:gd name="connsiteY5" fmla="*/ 3874294 h 7760495"/>
                <a:gd name="connsiteX6" fmla="*/ 2259807 w 7539038"/>
                <a:gd name="connsiteY6" fmla="*/ 2381 h 7760495"/>
                <a:gd name="connsiteX7" fmla="*/ 2645569 w 7539038"/>
                <a:gd name="connsiteY7" fmla="*/ 3883819 h 7760495"/>
                <a:gd name="connsiteX8" fmla="*/ 3017044 w 7539038"/>
                <a:gd name="connsiteY8" fmla="*/ 7760494 h 7760495"/>
                <a:gd name="connsiteX9" fmla="*/ 3398044 w 7539038"/>
                <a:gd name="connsiteY9" fmla="*/ 3874294 h 7760495"/>
                <a:gd name="connsiteX10" fmla="*/ 3769519 w 7539038"/>
                <a:gd name="connsiteY10" fmla="*/ 2382 h 7760495"/>
                <a:gd name="connsiteX11" fmla="*/ 4150519 w 7539038"/>
                <a:gd name="connsiteY11" fmla="*/ 3883819 h 7760495"/>
                <a:gd name="connsiteX12" fmla="*/ 4526756 w 7539038"/>
                <a:gd name="connsiteY12" fmla="*/ 7760494 h 7760495"/>
                <a:gd name="connsiteX13" fmla="*/ 4902994 w 7539038"/>
                <a:gd name="connsiteY13" fmla="*/ 3883819 h 7760495"/>
                <a:gd name="connsiteX14" fmla="*/ 5276849 w 7539038"/>
                <a:gd name="connsiteY14" fmla="*/ 1 h 7760495"/>
                <a:gd name="connsiteX15" fmla="*/ 5655469 w 7539038"/>
                <a:gd name="connsiteY15" fmla="*/ 3883819 h 7760495"/>
                <a:gd name="connsiteX16" fmla="*/ 6029325 w 7539038"/>
                <a:gd name="connsiteY16" fmla="*/ 7760494 h 7760495"/>
                <a:gd name="connsiteX17" fmla="*/ 6417469 w 7539038"/>
                <a:gd name="connsiteY17" fmla="*/ 3883819 h 7760495"/>
                <a:gd name="connsiteX18" fmla="*/ 6786563 w 7539038"/>
                <a:gd name="connsiteY18" fmla="*/ 2381 h 7760495"/>
                <a:gd name="connsiteX19" fmla="*/ 7160419 w 7539038"/>
                <a:gd name="connsiteY19" fmla="*/ 3883819 h 7760495"/>
                <a:gd name="connsiteX20" fmla="*/ 7539038 w 7539038"/>
                <a:gd name="connsiteY20" fmla="*/ 7758113 h 7760495"/>
                <a:gd name="connsiteX0" fmla="*/ 0 w 7539038"/>
                <a:gd name="connsiteY0" fmla="*/ 7760494 h 7760495"/>
                <a:gd name="connsiteX1" fmla="*/ 378619 w 7539038"/>
                <a:gd name="connsiteY1" fmla="*/ 3883819 h 7760495"/>
                <a:gd name="connsiteX2" fmla="*/ 752476 w 7539038"/>
                <a:gd name="connsiteY2" fmla="*/ 1 h 7760495"/>
                <a:gd name="connsiteX3" fmla="*/ 1131094 w 7539038"/>
                <a:gd name="connsiteY3" fmla="*/ 3874294 h 7760495"/>
                <a:gd name="connsiteX4" fmla="*/ 1507332 w 7539038"/>
                <a:gd name="connsiteY4" fmla="*/ 7760494 h 7760495"/>
                <a:gd name="connsiteX5" fmla="*/ 1883569 w 7539038"/>
                <a:gd name="connsiteY5" fmla="*/ 3874294 h 7760495"/>
                <a:gd name="connsiteX6" fmla="*/ 2259807 w 7539038"/>
                <a:gd name="connsiteY6" fmla="*/ 2381 h 7760495"/>
                <a:gd name="connsiteX7" fmla="*/ 2645569 w 7539038"/>
                <a:gd name="connsiteY7" fmla="*/ 3883819 h 7760495"/>
                <a:gd name="connsiteX8" fmla="*/ 3017044 w 7539038"/>
                <a:gd name="connsiteY8" fmla="*/ 7760494 h 7760495"/>
                <a:gd name="connsiteX9" fmla="*/ 3398044 w 7539038"/>
                <a:gd name="connsiteY9" fmla="*/ 3874294 h 7760495"/>
                <a:gd name="connsiteX10" fmla="*/ 3769519 w 7539038"/>
                <a:gd name="connsiteY10" fmla="*/ 2382 h 7760495"/>
                <a:gd name="connsiteX11" fmla="*/ 4150519 w 7539038"/>
                <a:gd name="connsiteY11" fmla="*/ 3883819 h 7760495"/>
                <a:gd name="connsiteX12" fmla="*/ 4526756 w 7539038"/>
                <a:gd name="connsiteY12" fmla="*/ 7760494 h 7760495"/>
                <a:gd name="connsiteX13" fmla="*/ 4902994 w 7539038"/>
                <a:gd name="connsiteY13" fmla="*/ 3883819 h 7760495"/>
                <a:gd name="connsiteX14" fmla="*/ 5276849 w 7539038"/>
                <a:gd name="connsiteY14" fmla="*/ 1 h 7760495"/>
                <a:gd name="connsiteX15" fmla="*/ 5655469 w 7539038"/>
                <a:gd name="connsiteY15" fmla="*/ 3883819 h 7760495"/>
                <a:gd name="connsiteX16" fmla="*/ 6029325 w 7539038"/>
                <a:gd name="connsiteY16" fmla="*/ 7760494 h 7760495"/>
                <a:gd name="connsiteX17" fmla="*/ 6417469 w 7539038"/>
                <a:gd name="connsiteY17" fmla="*/ 3883819 h 7760495"/>
                <a:gd name="connsiteX18" fmla="*/ 6786563 w 7539038"/>
                <a:gd name="connsiteY18" fmla="*/ 2381 h 7760495"/>
                <a:gd name="connsiteX19" fmla="*/ 7160419 w 7539038"/>
                <a:gd name="connsiteY19" fmla="*/ 3883819 h 7760495"/>
                <a:gd name="connsiteX20" fmla="*/ 7539038 w 7539038"/>
                <a:gd name="connsiteY20" fmla="*/ 7758113 h 7760495"/>
                <a:gd name="connsiteX0" fmla="*/ 0 w 7539038"/>
                <a:gd name="connsiteY0" fmla="*/ 7760494 h 7760495"/>
                <a:gd name="connsiteX1" fmla="*/ 378619 w 7539038"/>
                <a:gd name="connsiteY1" fmla="*/ 3883819 h 7760495"/>
                <a:gd name="connsiteX2" fmla="*/ 752476 w 7539038"/>
                <a:gd name="connsiteY2" fmla="*/ 1 h 7760495"/>
                <a:gd name="connsiteX3" fmla="*/ 1131094 w 7539038"/>
                <a:gd name="connsiteY3" fmla="*/ 3874294 h 7760495"/>
                <a:gd name="connsiteX4" fmla="*/ 1507332 w 7539038"/>
                <a:gd name="connsiteY4" fmla="*/ 7760494 h 7760495"/>
                <a:gd name="connsiteX5" fmla="*/ 1883569 w 7539038"/>
                <a:gd name="connsiteY5" fmla="*/ 3874294 h 7760495"/>
                <a:gd name="connsiteX6" fmla="*/ 2259807 w 7539038"/>
                <a:gd name="connsiteY6" fmla="*/ 2381 h 7760495"/>
                <a:gd name="connsiteX7" fmla="*/ 2645569 w 7539038"/>
                <a:gd name="connsiteY7" fmla="*/ 3883819 h 7760495"/>
                <a:gd name="connsiteX8" fmla="*/ 3017044 w 7539038"/>
                <a:gd name="connsiteY8" fmla="*/ 7760494 h 7760495"/>
                <a:gd name="connsiteX9" fmla="*/ 3398044 w 7539038"/>
                <a:gd name="connsiteY9" fmla="*/ 3874294 h 7760495"/>
                <a:gd name="connsiteX10" fmla="*/ 3769519 w 7539038"/>
                <a:gd name="connsiteY10" fmla="*/ 2382 h 7760495"/>
                <a:gd name="connsiteX11" fmla="*/ 4150519 w 7539038"/>
                <a:gd name="connsiteY11" fmla="*/ 3883819 h 7760495"/>
                <a:gd name="connsiteX12" fmla="*/ 4526756 w 7539038"/>
                <a:gd name="connsiteY12" fmla="*/ 7760494 h 7760495"/>
                <a:gd name="connsiteX13" fmla="*/ 4902994 w 7539038"/>
                <a:gd name="connsiteY13" fmla="*/ 3883819 h 7760495"/>
                <a:gd name="connsiteX14" fmla="*/ 5276849 w 7539038"/>
                <a:gd name="connsiteY14" fmla="*/ 1 h 7760495"/>
                <a:gd name="connsiteX15" fmla="*/ 5655469 w 7539038"/>
                <a:gd name="connsiteY15" fmla="*/ 3883819 h 7760495"/>
                <a:gd name="connsiteX16" fmla="*/ 6029325 w 7539038"/>
                <a:gd name="connsiteY16" fmla="*/ 7760494 h 7760495"/>
                <a:gd name="connsiteX17" fmla="*/ 6417469 w 7539038"/>
                <a:gd name="connsiteY17" fmla="*/ 3883819 h 7760495"/>
                <a:gd name="connsiteX18" fmla="*/ 6786563 w 7539038"/>
                <a:gd name="connsiteY18" fmla="*/ 2381 h 7760495"/>
                <a:gd name="connsiteX19" fmla="*/ 7160419 w 7539038"/>
                <a:gd name="connsiteY19" fmla="*/ 3883819 h 7760495"/>
                <a:gd name="connsiteX20" fmla="*/ 7539038 w 7539038"/>
                <a:gd name="connsiteY20" fmla="*/ 7758113 h 7760495"/>
                <a:gd name="connsiteX0" fmla="*/ 0 w 7539038"/>
                <a:gd name="connsiteY0" fmla="*/ 7760494 h 7760495"/>
                <a:gd name="connsiteX1" fmla="*/ 378619 w 7539038"/>
                <a:gd name="connsiteY1" fmla="*/ 3883819 h 7760495"/>
                <a:gd name="connsiteX2" fmla="*/ 752476 w 7539038"/>
                <a:gd name="connsiteY2" fmla="*/ 1 h 7760495"/>
                <a:gd name="connsiteX3" fmla="*/ 1131094 w 7539038"/>
                <a:gd name="connsiteY3" fmla="*/ 3874294 h 7760495"/>
                <a:gd name="connsiteX4" fmla="*/ 1507332 w 7539038"/>
                <a:gd name="connsiteY4" fmla="*/ 7760494 h 7760495"/>
                <a:gd name="connsiteX5" fmla="*/ 1883569 w 7539038"/>
                <a:gd name="connsiteY5" fmla="*/ 3874294 h 7760495"/>
                <a:gd name="connsiteX6" fmla="*/ 2259807 w 7539038"/>
                <a:gd name="connsiteY6" fmla="*/ 2381 h 7760495"/>
                <a:gd name="connsiteX7" fmla="*/ 2645569 w 7539038"/>
                <a:gd name="connsiteY7" fmla="*/ 3883819 h 7760495"/>
                <a:gd name="connsiteX8" fmla="*/ 3017044 w 7539038"/>
                <a:gd name="connsiteY8" fmla="*/ 7760494 h 7760495"/>
                <a:gd name="connsiteX9" fmla="*/ 3398044 w 7539038"/>
                <a:gd name="connsiteY9" fmla="*/ 3874294 h 7760495"/>
                <a:gd name="connsiteX10" fmla="*/ 3769519 w 7539038"/>
                <a:gd name="connsiteY10" fmla="*/ 2382 h 7760495"/>
                <a:gd name="connsiteX11" fmla="*/ 4150519 w 7539038"/>
                <a:gd name="connsiteY11" fmla="*/ 3883819 h 7760495"/>
                <a:gd name="connsiteX12" fmla="*/ 4526756 w 7539038"/>
                <a:gd name="connsiteY12" fmla="*/ 7760494 h 7760495"/>
                <a:gd name="connsiteX13" fmla="*/ 4902994 w 7539038"/>
                <a:gd name="connsiteY13" fmla="*/ 3883819 h 7760495"/>
                <a:gd name="connsiteX14" fmla="*/ 5276849 w 7539038"/>
                <a:gd name="connsiteY14" fmla="*/ 1 h 7760495"/>
                <a:gd name="connsiteX15" fmla="*/ 5655469 w 7539038"/>
                <a:gd name="connsiteY15" fmla="*/ 3883819 h 7760495"/>
                <a:gd name="connsiteX16" fmla="*/ 6029325 w 7539038"/>
                <a:gd name="connsiteY16" fmla="*/ 7760494 h 7760495"/>
                <a:gd name="connsiteX17" fmla="*/ 6417469 w 7539038"/>
                <a:gd name="connsiteY17" fmla="*/ 3883819 h 7760495"/>
                <a:gd name="connsiteX18" fmla="*/ 6786563 w 7539038"/>
                <a:gd name="connsiteY18" fmla="*/ 2381 h 7760495"/>
                <a:gd name="connsiteX19" fmla="*/ 7160419 w 7539038"/>
                <a:gd name="connsiteY19" fmla="*/ 3883819 h 7760495"/>
                <a:gd name="connsiteX20" fmla="*/ 7539038 w 7539038"/>
                <a:gd name="connsiteY20" fmla="*/ 7758113 h 7760495"/>
                <a:gd name="connsiteX0" fmla="*/ 0 w 7539038"/>
                <a:gd name="connsiteY0" fmla="*/ 7760494 h 7760495"/>
                <a:gd name="connsiteX1" fmla="*/ 378619 w 7539038"/>
                <a:gd name="connsiteY1" fmla="*/ 3883819 h 7760495"/>
                <a:gd name="connsiteX2" fmla="*/ 752476 w 7539038"/>
                <a:gd name="connsiteY2" fmla="*/ 1 h 7760495"/>
                <a:gd name="connsiteX3" fmla="*/ 1131094 w 7539038"/>
                <a:gd name="connsiteY3" fmla="*/ 3874294 h 7760495"/>
                <a:gd name="connsiteX4" fmla="*/ 1507332 w 7539038"/>
                <a:gd name="connsiteY4" fmla="*/ 7760494 h 7760495"/>
                <a:gd name="connsiteX5" fmla="*/ 1883569 w 7539038"/>
                <a:gd name="connsiteY5" fmla="*/ 3874294 h 7760495"/>
                <a:gd name="connsiteX6" fmla="*/ 2259807 w 7539038"/>
                <a:gd name="connsiteY6" fmla="*/ 2381 h 7760495"/>
                <a:gd name="connsiteX7" fmla="*/ 2645569 w 7539038"/>
                <a:gd name="connsiteY7" fmla="*/ 3883819 h 7760495"/>
                <a:gd name="connsiteX8" fmla="*/ 3017044 w 7539038"/>
                <a:gd name="connsiteY8" fmla="*/ 7760494 h 7760495"/>
                <a:gd name="connsiteX9" fmla="*/ 3398044 w 7539038"/>
                <a:gd name="connsiteY9" fmla="*/ 3874294 h 7760495"/>
                <a:gd name="connsiteX10" fmla="*/ 3769519 w 7539038"/>
                <a:gd name="connsiteY10" fmla="*/ 2382 h 7760495"/>
                <a:gd name="connsiteX11" fmla="*/ 4150519 w 7539038"/>
                <a:gd name="connsiteY11" fmla="*/ 3883819 h 7760495"/>
                <a:gd name="connsiteX12" fmla="*/ 4526756 w 7539038"/>
                <a:gd name="connsiteY12" fmla="*/ 7760494 h 7760495"/>
                <a:gd name="connsiteX13" fmla="*/ 4902994 w 7539038"/>
                <a:gd name="connsiteY13" fmla="*/ 3883819 h 7760495"/>
                <a:gd name="connsiteX14" fmla="*/ 5276849 w 7539038"/>
                <a:gd name="connsiteY14" fmla="*/ 1 h 7760495"/>
                <a:gd name="connsiteX15" fmla="*/ 5655469 w 7539038"/>
                <a:gd name="connsiteY15" fmla="*/ 3883819 h 7760495"/>
                <a:gd name="connsiteX16" fmla="*/ 6029325 w 7539038"/>
                <a:gd name="connsiteY16" fmla="*/ 7760494 h 7760495"/>
                <a:gd name="connsiteX17" fmla="*/ 6417469 w 7539038"/>
                <a:gd name="connsiteY17" fmla="*/ 3883819 h 7760495"/>
                <a:gd name="connsiteX18" fmla="*/ 6786563 w 7539038"/>
                <a:gd name="connsiteY18" fmla="*/ 2381 h 7760495"/>
                <a:gd name="connsiteX19" fmla="*/ 7160419 w 7539038"/>
                <a:gd name="connsiteY19" fmla="*/ 3883819 h 7760495"/>
                <a:gd name="connsiteX20" fmla="*/ 7539038 w 7539038"/>
                <a:gd name="connsiteY20" fmla="*/ 7758113 h 7760495"/>
                <a:gd name="connsiteX0" fmla="*/ 0 w 7539038"/>
                <a:gd name="connsiteY0" fmla="*/ 7760494 h 7760495"/>
                <a:gd name="connsiteX1" fmla="*/ 378619 w 7539038"/>
                <a:gd name="connsiteY1" fmla="*/ 3883819 h 7760495"/>
                <a:gd name="connsiteX2" fmla="*/ 752476 w 7539038"/>
                <a:gd name="connsiteY2" fmla="*/ 1 h 7760495"/>
                <a:gd name="connsiteX3" fmla="*/ 1131094 w 7539038"/>
                <a:gd name="connsiteY3" fmla="*/ 3874294 h 7760495"/>
                <a:gd name="connsiteX4" fmla="*/ 1507332 w 7539038"/>
                <a:gd name="connsiteY4" fmla="*/ 7760494 h 7760495"/>
                <a:gd name="connsiteX5" fmla="*/ 1883569 w 7539038"/>
                <a:gd name="connsiteY5" fmla="*/ 3874294 h 7760495"/>
                <a:gd name="connsiteX6" fmla="*/ 2259807 w 7539038"/>
                <a:gd name="connsiteY6" fmla="*/ 2381 h 7760495"/>
                <a:gd name="connsiteX7" fmla="*/ 2645569 w 7539038"/>
                <a:gd name="connsiteY7" fmla="*/ 3883819 h 7760495"/>
                <a:gd name="connsiteX8" fmla="*/ 3017044 w 7539038"/>
                <a:gd name="connsiteY8" fmla="*/ 7760494 h 7760495"/>
                <a:gd name="connsiteX9" fmla="*/ 3398044 w 7539038"/>
                <a:gd name="connsiteY9" fmla="*/ 3874294 h 7760495"/>
                <a:gd name="connsiteX10" fmla="*/ 3769519 w 7539038"/>
                <a:gd name="connsiteY10" fmla="*/ 2382 h 7760495"/>
                <a:gd name="connsiteX11" fmla="*/ 4150519 w 7539038"/>
                <a:gd name="connsiteY11" fmla="*/ 3883819 h 7760495"/>
                <a:gd name="connsiteX12" fmla="*/ 4526756 w 7539038"/>
                <a:gd name="connsiteY12" fmla="*/ 7760494 h 7760495"/>
                <a:gd name="connsiteX13" fmla="*/ 4902994 w 7539038"/>
                <a:gd name="connsiteY13" fmla="*/ 3883819 h 7760495"/>
                <a:gd name="connsiteX14" fmla="*/ 5276849 w 7539038"/>
                <a:gd name="connsiteY14" fmla="*/ 1 h 7760495"/>
                <a:gd name="connsiteX15" fmla="*/ 5655469 w 7539038"/>
                <a:gd name="connsiteY15" fmla="*/ 3883819 h 7760495"/>
                <a:gd name="connsiteX16" fmla="*/ 6029325 w 7539038"/>
                <a:gd name="connsiteY16" fmla="*/ 7760494 h 7760495"/>
                <a:gd name="connsiteX17" fmla="*/ 6417469 w 7539038"/>
                <a:gd name="connsiteY17" fmla="*/ 3883819 h 7760495"/>
                <a:gd name="connsiteX18" fmla="*/ 6786563 w 7539038"/>
                <a:gd name="connsiteY18" fmla="*/ 2381 h 7760495"/>
                <a:gd name="connsiteX19" fmla="*/ 7160419 w 7539038"/>
                <a:gd name="connsiteY19" fmla="*/ 3883819 h 7760495"/>
                <a:gd name="connsiteX20" fmla="*/ 7539038 w 7539038"/>
                <a:gd name="connsiteY20" fmla="*/ 7758113 h 7760495"/>
                <a:gd name="connsiteX0" fmla="*/ 0 w 7539038"/>
                <a:gd name="connsiteY0" fmla="*/ 7760494 h 7760495"/>
                <a:gd name="connsiteX1" fmla="*/ 378619 w 7539038"/>
                <a:gd name="connsiteY1" fmla="*/ 3883819 h 7760495"/>
                <a:gd name="connsiteX2" fmla="*/ 752476 w 7539038"/>
                <a:gd name="connsiteY2" fmla="*/ 1 h 7760495"/>
                <a:gd name="connsiteX3" fmla="*/ 1131094 w 7539038"/>
                <a:gd name="connsiteY3" fmla="*/ 3874294 h 7760495"/>
                <a:gd name="connsiteX4" fmla="*/ 1507332 w 7539038"/>
                <a:gd name="connsiteY4" fmla="*/ 7760494 h 7760495"/>
                <a:gd name="connsiteX5" fmla="*/ 1883569 w 7539038"/>
                <a:gd name="connsiteY5" fmla="*/ 3874294 h 7760495"/>
                <a:gd name="connsiteX6" fmla="*/ 2259807 w 7539038"/>
                <a:gd name="connsiteY6" fmla="*/ 2381 h 7760495"/>
                <a:gd name="connsiteX7" fmla="*/ 2645569 w 7539038"/>
                <a:gd name="connsiteY7" fmla="*/ 3883819 h 7760495"/>
                <a:gd name="connsiteX8" fmla="*/ 3017044 w 7539038"/>
                <a:gd name="connsiteY8" fmla="*/ 7760494 h 7760495"/>
                <a:gd name="connsiteX9" fmla="*/ 3398044 w 7539038"/>
                <a:gd name="connsiteY9" fmla="*/ 3874294 h 7760495"/>
                <a:gd name="connsiteX10" fmla="*/ 3769519 w 7539038"/>
                <a:gd name="connsiteY10" fmla="*/ 2382 h 7760495"/>
                <a:gd name="connsiteX11" fmla="*/ 4150519 w 7539038"/>
                <a:gd name="connsiteY11" fmla="*/ 3883819 h 7760495"/>
                <a:gd name="connsiteX12" fmla="*/ 4526756 w 7539038"/>
                <a:gd name="connsiteY12" fmla="*/ 7760494 h 7760495"/>
                <a:gd name="connsiteX13" fmla="*/ 4902994 w 7539038"/>
                <a:gd name="connsiteY13" fmla="*/ 3883819 h 7760495"/>
                <a:gd name="connsiteX14" fmla="*/ 5276849 w 7539038"/>
                <a:gd name="connsiteY14" fmla="*/ 1 h 7760495"/>
                <a:gd name="connsiteX15" fmla="*/ 5655469 w 7539038"/>
                <a:gd name="connsiteY15" fmla="*/ 3883819 h 7760495"/>
                <a:gd name="connsiteX16" fmla="*/ 6029325 w 7539038"/>
                <a:gd name="connsiteY16" fmla="*/ 7760494 h 7760495"/>
                <a:gd name="connsiteX17" fmla="*/ 6417469 w 7539038"/>
                <a:gd name="connsiteY17" fmla="*/ 3883819 h 7760495"/>
                <a:gd name="connsiteX18" fmla="*/ 6786563 w 7539038"/>
                <a:gd name="connsiteY18" fmla="*/ 2381 h 7760495"/>
                <a:gd name="connsiteX19" fmla="*/ 7160419 w 7539038"/>
                <a:gd name="connsiteY19" fmla="*/ 3883819 h 7760495"/>
                <a:gd name="connsiteX20" fmla="*/ 7539038 w 7539038"/>
                <a:gd name="connsiteY20" fmla="*/ 7758113 h 77604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7539038" h="7760495">
                  <a:moveTo>
                    <a:pt x="0" y="7760494"/>
                  </a:moveTo>
                  <a:cubicBezTo>
                    <a:pt x="190500" y="7758906"/>
                    <a:pt x="377031" y="3874231"/>
                    <a:pt x="378619" y="3883819"/>
                  </a:cubicBezTo>
                  <a:cubicBezTo>
                    <a:pt x="380207" y="3893407"/>
                    <a:pt x="562770" y="-793"/>
                    <a:pt x="752476" y="1"/>
                  </a:cubicBezTo>
                  <a:cubicBezTo>
                    <a:pt x="942182" y="795"/>
                    <a:pt x="1119468" y="3745568"/>
                    <a:pt x="1131094" y="3874294"/>
                  </a:cubicBezTo>
                  <a:cubicBezTo>
                    <a:pt x="1136420" y="3933265"/>
                    <a:pt x="1317626" y="7758112"/>
                    <a:pt x="1507332" y="7760494"/>
                  </a:cubicBezTo>
                  <a:cubicBezTo>
                    <a:pt x="1697038" y="7762876"/>
                    <a:pt x="1875632" y="3967176"/>
                    <a:pt x="1883569" y="3874294"/>
                  </a:cubicBezTo>
                  <a:cubicBezTo>
                    <a:pt x="1891506" y="3781412"/>
                    <a:pt x="2068513" y="3175"/>
                    <a:pt x="2259807" y="2381"/>
                  </a:cubicBezTo>
                  <a:cubicBezTo>
                    <a:pt x="2451101" y="1587"/>
                    <a:pt x="2640013" y="3825221"/>
                    <a:pt x="2645569" y="3883819"/>
                  </a:cubicBezTo>
                  <a:cubicBezTo>
                    <a:pt x="2651125" y="3942417"/>
                    <a:pt x="2827338" y="7762081"/>
                    <a:pt x="3017044" y="7760494"/>
                  </a:cubicBezTo>
                  <a:cubicBezTo>
                    <a:pt x="3206750" y="7758907"/>
                    <a:pt x="3390107" y="3967176"/>
                    <a:pt x="3398044" y="3874294"/>
                  </a:cubicBezTo>
                  <a:cubicBezTo>
                    <a:pt x="3405981" y="3781412"/>
                    <a:pt x="3575050" y="795"/>
                    <a:pt x="3769519" y="2382"/>
                  </a:cubicBezTo>
                  <a:cubicBezTo>
                    <a:pt x="3963988" y="3969"/>
                    <a:pt x="4141788" y="3722352"/>
                    <a:pt x="4150519" y="3883819"/>
                  </a:cubicBezTo>
                  <a:cubicBezTo>
                    <a:pt x="4159250" y="4045286"/>
                    <a:pt x="4337844" y="7760494"/>
                    <a:pt x="4526756" y="7760494"/>
                  </a:cubicBezTo>
                  <a:cubicBezTo>
                    <a:pt x="4715668" y="7760494"/>
                    <a:pt x="4893360" y="4083161"/>
                    <a:pt x="4902994" y="3883819"/>
                  </a:cubicBezTo>
                  <a:cubicBezTo>
                    <a:pt x="4910825" y="3721794"/>
                    <a:pt x="5087143" y="1"/>
                    <a:pt x="5276849" y="1"/>
                  </a:cubicBezTo>
                  <a:cubicBezTo>
                    <a:pt x="5466555" y="1"/>
                    <a:pt x="5647531" y="3790543"/>
                    <a:pt x="5655469" y="3883819"/>
                  </a:cubicBezTo>
                  <a:cubicBezTo>
                    <a:pt x="5663407" y="3977095"/>
                    <a:pt x="5842794" y="7760494"/>
                    <a:pt x="6029325" y="7760494"/>
                  </a:cubicBezTo>
                  <a:cubicBezTo>
                    <a:pt x="6215856" y="7760494"/>
                    <a:pt x="6411913" y="3976700"/>
                    <a:pt x="6417469" y="3883819"/>
                  </a:cubicBezTo>
                  <a:cubicBezTo>
                    <a:pt x="6423025" y="3790938"/>
                    <a:pt x="6593682" y="0"/>
                    <a:pt x="6786563" y="2381"/>
                  </a:cubicBezTo>
                  <a:cubicBezTo>
                    <a:pt x="6979444" y="4762"/>
                    <a:pt x="7152482" y="3757041"/>
                    <a:pt x="7160419" y="3883819"/>
                  </a:cubicBezTo>
                  <a:cubicBezTo>
                    <a:pt x="7168356" y="4010597"/>
                    <a:pt x="7336632" y="7761288"/>
                    <a:pt x="7539038" y="7758113"/>
                  </a:cubicBezTo>
                </a:path>
              </a:pathLst>
            </a:cu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56" name="Table 55">
            <a:extLst>
              <a:ext uri="{FF2B5EF4-FFF2-40B4-BE49-F238E27FC236}">
                <a16:creationId xmlns:a16="http://schemas.microsoft.com/office/drawing/2014/main" id="{A75D921E-9203-47F1-9FCF-B02FFA84FA8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4971683"/>
              </p:ext>
            </p:extLst>
          </p:nvPr>
        </p:nvGraphicFramePr>
        <p:xfrm>
          <a:off x="314325" y="4444993"/>
          <a:ext cx="9429750" cy="97155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14325">
                  <a:extLst>
                    <a:ext uri="{9D8B030D-6E8A-4147-A177-3AD203B41FA5}">
                      <a16:colId xmlns:a16="http://schemas.microsoft.com/office/drawing/2014/main" val="3502653018"/>
                    </a:ext>
                  </a:extLst>
                </a:gridCol>
                <a:gridCol w="314325">
                  <a:extLst>
                    <a:ext uri="{9D8B030D-6E8A-4147-A177-3AD203B41FA5}">
                      <a16:colId xmlns:a16="http://schemas.microsoft.com/office/drawing/2014/main" val="90100051"/>
                    </a:ext>
                  </a:extLst>
                </a:gridCol>
                <a:gridCol w="314325">
                  <a:extLst>
                    <a:ext uri="{9D8B030D-6E8A-4147-A177-3AD203B41FA5}">
                      <a16:colId xmlns:a16="http://schemas.microsoft.com/office/drawing/2014/main" val="1438414595"/>
                    </a:ext>
                  </a:extLst>
                </a:gridCol>
                <a:gridCol w="314325">
                  <a:extLst>
                    <a:ext uri="{9D8B030D-6E8A-4147-A177-3AD203B41FA5}">
                      <a16:colId xmlns:a16="http://schemas.microsoft.com/office/drawing/2014/main" val="870183745"/>
                    </a:ext>
                  </a:extLst>
                </a:gridCol>
                <a:gridCol w="314325">
                  <a:extLst>
                    <a:ext uri="{9D8B030D-6E8A-4147-A177-3AD203B41FA5}">
                      <a16:colId xmlns:a16="http://schemas.microsoft.com/office/drawing/2014/main" val="198679747"/>
                    </a:ext>
                  </a:extLst>
                </a:gridCol>
                <a:gridCol w="314325">
                  <a:extLst>
                    <a:ext uri="{9D8B030D-6E8A-4147-A177-3AD203B41FA5}">
                      <a16:colId xmlns:a16="http://schemas.microsoft.com/office/drawing/2014/main" val="3938122052"/>
                    </a:ext>
                  </a:extLst>
                </a:gridCol>
                <a:gridCol w="314325">
                  <a:extLst>
                    <a:ext uri="{9D8B030D-6E8A-4147-A177-3AD203B41FA5}">
                      <a16:colId xmlns:a16="http://schemas.microsoft.com/office/drawing/2014/main" val="2188539323"/>
                    </a:ext>
                  </a:extLst>
                </a:gridCol>
                <a:gridCol w="314325">
                  <a:extLst>
                    <a:ext uri="{9D8B030D-6E8A-4147-A177-3AD203B41FA5}">
                      <a16:colId xmlns:a16="http://schemas.microsoft.com/office/drawing/2014/main" val="845838213"/>
                    </a:ext>
                  </a:extLst>
                </a:gridCol>
                <a:gridCol w="314325">
                  <a:extLst>
                    <a:ext uri="{9D8B030D-6E8A-4147-A177-3AD203B41FA5}">
                      <a16:colId xmlns:a16="http://schemas.microsoft.com/office/drawing/2014/main" val="1745021468"/>
                    </a:ext>
                  </a:extLst>
                </a:gridCol>
                <a:gridCol w="314325">
                  <a:extLst>
                    <a:ext uri="{9D8B030D-6E8A-4147-A177-3AD203B41FA5}">
                      <a16:colId xmlns:a16="http://schemas.microsoft.com/office/drawing/2014/main" val="476712896"/>
                    </a:ext>
                  </a:extLst>
                </a:gridCol>
                <a:gridCol w="314325">
                  <a:extLst>
                    <a:ext uri="{9D8B030D-6E8A-4147-A177-3AD203B41FA5}">
                      <a16:colId xmlns:a16="http://schemas.microsoft.com/office/drawing/2014/main" val="2904834172"/>
                    </a:ext>
                  </a:extLst>
                </a:gridCol>
                <a:gridCol w="314325">
                  <a:extLst>
                    <a:ext uri="{9D8B030D-6E8A-4147-A177-3AD203B41FA5}">
                      <a16:colId xmlns:a16="http://schemas.microsoft.com/office/drawing/2014/main" val="2482996956"/>
                    </a:ext>
                  </a:extLst>
                </a:gridCol>
                <a:gridCol w="314325">
                  <a:extLst>
                    <a:ext uri="{9D8B030D-6E8A-4147-A177-3AD203B41FA5}">
                      <a16:colId xmlns:a16="http://schemas.microsoft.com/office/drawing/2014/main" val="1717898706"/>
                    </a:ext>
                  </a:extLst>
                </a:gridCol>
                <a:gridCol w="314325">
                  <a:extLst>
                    <a:ext uri="{9D8B030D-6E8A-4147-A177-3AD203B41FA5}">
                      <a16:colId xmlns:a16="http://schemas.microsoft.com/office/drawing/2014/main" val="310168753"/>
                    </a:ext>
                  </a:extLst>
                </a:gridCol>
                <a:gridCol w="314325">
                  <a:extLst>
                    <a:ext uri="{9D8B030D-6E8A-4147-A177-3AD203B41FA5}">
                      <a16:colId xmlns:a16="http://schemas.microsoft.com/office/drawing/2014/main" val="1057784842"/>
                    </a:ext>
                  </a:extLst>
                </a:gridCol>
                <a:gridCol w="314325">
                  <a:extLst>
                    <a:ext uri="{9D8B030D-6E8A-4147-A177-3AD203B41FA5}">
                      <a16:colId xmlns:a16="http://schemas.microsoft.com/office/drawing/2014/main" val="3343386907"/>
                    </a:ext>
                  </a:extLst>
                </a:gridCol>
                <a:gridCol w="314325">
                  <a:extLst>
                    <a:ext uri="{9D8B030D-6E8A-4147-A177-3AD203B41FA5}">
                      <a16:colId xmlns:a16="http://schemas.microsoft.com/office/drawing/2014/main" val="837717227"/>
                    </a:ext>
                  </a:extLst>
                </a:gridCol>
                <a:gridCol w="314325">
                  <a:extLst>
                    <a:ext uri="{9D8B030D-6E8A-4147-A177-3AD203B41FA5}">
                      <a16:colId xmlns:a16="http://schemas.microsoft.com/office/drawing/2014/main" val="2637464530"/>
                    </a:ext>
                  </a:extLst>
                </a:gridCol>
                <a:gridCol w="314325">
                  <a:extLst>
                    <a:ext uri="{9D8B030D-6E8A-4147-A177-3AD203B41FA5}">
                      <a16:colId xmlns:a16="http://schemas.microsoft.com/office/drawing/2014/main" val="371532178"/>
                    </a:ext>
                  </a:extLst>
                </a:gridCol>
                <a:gridCol w="314325">
                  <a:extLst>
                    <a:ext uri="{9D8B030D-6E8A-4147-A177-3AD203B41FA5}">
                      <a16:colId xmlns:a16="http://schemas.microsoft.com/office/drawing/2014/main" val="2691074815"/>
                    </a:ext>
                  </a:extLst>
                </a:gridCol>
                <a:gridCol w="314325">
                  <a:extLst>
                    <a:ext uri="{9D8B030D-6E8A-4147-A177-3AD203B41FA5}">
                      <a16:colId xmlns:a16="http://schemas.microsoft.com/office/drawing/2014/main" val="649643574"/>
                    </a:ext>
                  </a:extLst>
                </a:gridCol>
                <a:gridCol w="314325">
                  <a:extLst>
                    <a:ext uri="{9D8B030D-6E8A-4147-A177-3AD203B41FA5}">
                      <a16:colId xmlns:a16="http://schemas.microsoft.com/office/drawing/2014/main" val="109219811"/>
                    </a:ext>
                  </a:extLst>
                </a:gridCol>
                <a:gridCol w="314325">
                  <a:extLst>
                    <a:ext uri="{9D8B030D-6E8A-4147-A177-3AD203B41FA5}">
                      <a16:colId xmlns:a16="http://schemas.microsoft.com/office/drawing/2014/main" val="1914501976"/>
                    </a:ext>
                  </a:extLst>
                </a:gridCol>
                <a:gridCol w="314325">
                  <a:extLst>
                    <a:ext uri="{9D8B030D-6E8A-4147-A177-3AD203B41FA5}">
                      <a16:colId xmlns:a16="http://schemas.microsoft.com/office/drawing/2014/main" val="565268641"/>
                    </a:ext>
                  </a:extLst>
                </a:gridCol>
                <a:gridCol w="314325">
                  <a:extLst>
                    <a:ext uri="{9D8B030D-6E8A-4147-A177-3AD203B41FA5}">
                      <a16:colId xmlns:a16="http://schemas.microsoft.com/office/drawing/2014/main" val="1650865603"/>
                    </a:ext>
                  </a:extLst>
                </a:gridCol>
                <a:gridCol w="314325">
                  <a:extLst>
                    <a:ext uri="{9D8B030D-6E8A-4147-A177-3AD203B41FA5}">
                      <a16:colId xmlns:a16="http://schemas.microsoft.com/office/drawing/2014/main" val="1831002704"/>
                    </a:ext>
                  </a:extLst>
                </a:gridCol>
                <a:gridCol w="314325">
                  <a:extLst>
                    <a:ext uri="{9D8B030D-6E8A-4147-A177-3AD203B41FA5}">
                      <a16:colId xmlns:a16="http://schemas.microsoft.com/office/drawing/2014/main" val="2652569260"/>
                    </a:ext>
                  </a:extLst>
                </a:gridCol>
                <a:gridCol w="314325">
                  <a:extLst>
                    <a:ext uri="{9D8B030D-6E8A-4147-A177-3AD203B41FA5}">
                      <a16:colId xmlns:a16="http://schemas.microsoft.com/office/drawing/2014/main" val="1235025842"/>
                    </a:ext>
                  </a:extLst>
                </a:gridCol>
                <a:gridCol w="314325">
                  <a:extLst>
                    <a:ext uri="{9D8B030D-6E8A-4147-A177-3AD203B41FA5}">
                      <a16:colId xmlns:a16="http://schemas.microsoft.com/office/drawing/2014/main" val="3046517509"/>
                    </a:ext>
                  </a:extLst>
                </a:gridCol>
                <a:gridCol w="314325">
                  <a:extLst>
                    <a:ext uri="{9D8B030D-6E8A-4147-A177-3AD203B41FA5}">
                      <a16:colId xmlns:a16="http://schemas.microsoft.com/office/drawing/2014/main" val="2778240287"/>
                    </a:ext>
                  </a:extLst>
                </a:gridCol>
              </a:tblGrid>
              <a:tr h="485776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874996362"/>
                  </a:ext>
                </a:extLst>
              </a:tr>
              <a:tr h="485776"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577058218"/>
                  </a:ext>
                </a:extLst>
              </a:tr>
            </a:tbl>
          </a:graphicData>
        </a:graphic>
      </p:graphicFrame>
      <p:grpSp>
        <p:nvGrpSpPr>
          <p:cNvPr id="57" name="Group 56">
            <a:extLst>
              <a:ext uri="{FF2B5EF4-FFF2-40B4-BE49-F238E27FC236}">
                <a16:creationId xmlns:a16="http://schemas.microsoft.com/office/drawing/2014/main" id="{1716E47B-309B-432D-ABE5-A6C605CA9561}"/>
              </a:ext>
            </a:extLst>
          </p:cNvPr>
          <p:cNvGrpSpPr/>
          <p:nvPr/>
        </p:nvGrpSpPr>
        <p:grpSpPr>
          <a:xfrm>
            <a:off x="314325" y="4587868"/>
            <a:ext cx="9429750" cy="685800"/>
            <a:chOff x="116323" y="3102520"/>
            <a:chExt cx="3730767" cy="718573"/>
          </a:xfrm>
        </p:grpSpPr>
        <p:grpSp>
          <p:nvGrpSpPr>
            <p:cNvPr id="58" name="Group 57">
              <a:extLst>
                <a:ext uri="{FF2B5EF4-FFF2-40B4-BE49-F238E27FC236}">
                  <a16:creationId xmlns:a16="http://schemas.microsoft.com/office/drawing/2014/main" id="{B092FEB6-6101-4E58-B6E6-BB29339CE966}"/>
                </a:ext>
              </a:extLst>
            </p:cNvPr>
            <p:cNvGrpSpPr/>
            <p:nvPr/>
          </p:nvGrpSpPr>
          <p:grpSpPr>
            <a:xfrm>
              <a:off x="116323" y="3102520"/>
              <a:ext cx="2487177" cy="718573"/>
              <a:chOff x="116323" y="3102520"/>
              <a:chExt cx="7539754" cy="718573"/>
            </a:xfrm>
          </p:grpSpPr>
          <p:sp>
            <p:nvSpPr>
              <p:cNvPr id="60" name="Freeform: Shape 59">
                <a:extLst>
                  <a:ext uri="{FF2B5EF4-FFF2-40B4-BE49-F238E27FC236}">
                    <a16:creationId xmlns:a16="http://schemas.microsoft.com/office/drawing/2014/main" id="{EDF96570-802F-4D1A-9095-2FB13A362794}"/>
                  </a:ext>
                </a:extLst>
              </p:cNvPr>
              <p:cNvSpPr/>
              <p:nvPr/>
            </p:nvSpPr>
            <p:spPr>
              <a:xfrm>
                <a:off x="116323" y="3102520"/>
                <a:ext cx="3769877" cy="718573"/>
              </a:xfrm>
              <a:custGeom>
                <a:avLst/>
                <a:gdLst>
                  <a:gd name="connsiteX0" fmla="*/ 0 w 7562850"/>
                  <a:gd name="connsiteY0" fmla="*/ 7762875 h 7762875"/>
                  <a:gd name="connsiteX1" fmla="*/ 390525 w 7562850"/>
                  <a:gd name="connsiteY1" fmla="*/ 3886200 h 7762875"/>
                  <a:gd name="connsiteX2" fmla="*/ 762000 w 7562850"/>
                  <a:gd name="connsiteY2" fmla="*/ 0 h 7762875"/>
                  <a:gd name="connsiteX3" fmla="*/ 1143000 w 7562850"/>
                  <a:gd name="connsiteY3" fmla="*/ 3876675 h 7762875"/>
                  <a:gd name="connsiteX4" fmla="*/ 1524000 w 7562850"/>
                  <a:gd name="connsiteY4" fmla="*/ 7753350 h 7762875"/>
                  <a:gd name="connsiteX5" fmla="*/ 1895475 w 7562850"/>
                  <a:gd name="connsiteY5" fmla="*/ 3876675 h 7762875"/>
                  <a:gd name="connsiteX6" fmla="*/ 2276475 w 7562850"/>
                  <a:gd name="connsiteY6" fmla="*/ 0 h 7762875"/>
                  <a:gd name="connsiteX7" fmla="*/ 2657475 w 7562850"/>
                  <a:gd name="connsiteY7" fmla="*/ 3886200 h 7762875"/>
                  <a:gd name="connsiteX8" fmla="*/ 3028950 w 7562850"/>
                  <a:gd name="connsiteY8" fmla="*/ 7762875 h 7762875"/>
                  <a:gd name="connsiteX9" fmla="*/ 3409950 w 7562850"/>
                  <a:gd name="connsiteY9" fmla="*/ 3876675 h 7762875"/>
                  <a:gd name="connsiteX10" fmla="*/ 3781425 w 7562850"/>
                  <a:gd name="connsiteY10" fmla="*/ 9525 h 7762875"/>
                  <a:gd name="connsiteX11" fmla="*/ 4162425 w 7562850"/>
                  <a:gd name="connsiteY11" fmla="*/ 3886200 h 7762875"/>
                  <a:gd name="connsiteX12" fmla="*/ 4533900 w 7562850"/>
                  <a:gd name="connsiteY12" fmla="*/ 7762875 h 7762875"/>
                  <a:gd name="connsiteX13" fmla="*/ 4914900 w 7562850"/>
                  <a:gd name="connsiteY13" fmla="*/ 3886200 h 7762875"/>
                  <a:gd name="connsiteX14" fmla="*/ 5295900 w 7562850"/>
                  <a:gd name="connsiteY14" fmla="*/ 9525 h 7762875"/>
                  <a:gd name="connsiteX15" fmla="*/ 5667375 w 7562850"/>
                  <a:gd name="connsiteY15" fmla="*/ 3886200 h 7762875"/>
                  <a:gd name="connsiteX16" fmla="*/ 6048375 w 7562850"/>
                  <a:gd name="connsiteY16" fmla="*/ 7762875 h 7762875"/>
                  <a:gd name="connsiteX17" fmla="*/ 6429375 w 7562850"/>
                  <a:gd name="connsiteY17" fmla="*/ 3886200 h 7762875"/>
                  <a:gd name="connsiteX18" fmla="*/ 6810375 w 7562850"/>
                  <a:gd name="connsiteY18" fmla="*/ 0 h 7762875"/>
                  <a:gd name="connsiteX19" fmla="*/ 7172325 w 7562850"/>
                  <a:gd name="connsiteY19" fmla="*/ 3886200 h 7762875"/>
                  <a:gd name="connsiteX20" fmla="*/ 7562850 w 7562850"/>
                  <a:gd name="connsiteY20" fmla="*/ 7762875 h 7762875"/>
                  <a:gd name="connsiteX0" fmla="*/ 0 w 7562850"/>
                  <a:gd name="connsiteY0" fmla="*/ 7762875 h 7762875"/>
                  <a:gd name="connsiteX1" fmla="*/ 390525 w 7562850"/>
                  <a:gd name="connsiteY1" fmla="*/ 3886200 h 7762875"/>
                  <a:gd name="connsiteX2" fmla="*/ 762000 w 7562850"/>
                  <a:gd name="connsiteY2" fmla="*/ 0 h 7762875"/>
                  <a:gd name="connsiteX3" fmla="*/ 1143000 w 7562850"/>
                  <a:gd name="connsiteY3" fmla="*/ 3876675 h 7762875"/>
                  <a:gd name="connsiteX4" fmla="*/ 1519238 w 7562850"/>
                  <a:gd name="connsiteY4" fmla="*/ 7762875 h 7762875"/>
                  <a:gd name="connsiteX5" fmla="*/ 1895475 w 7562850"/>
                  <a:gd name="connsiteY5" fmla="*/ 3876675 h 7762875"/>
                  <a:gd name="connsiteX6" fmla="*/ 2276475 w 7562850"/>
                  <a:gd name="connsiteY6" fmla="*/ 0 h 7762875"/>
                  <a:gd name="connsiteX7" fmla="*/ 2657475 w 7562850"/>
                  <a:gd name="connsiteY7" fmla="*/ 3886200 h 7762875"/>
                  <a:gd name="connsiteX8" fmla="*/ 3028950 w 7562850"/>
                  <a:gd name="connsiteY8" fmla="*/ 7762875 h 7762875"/>
                  <a:gd name="connsiteX9" fmla="*/ 3409950 w 7562850"/>
                  <a:gd name="connsiteY9" fmla="*/ 3876675 h 7762875"/>
                  <a:gd name="connsiteX10" fmla="*/ 3781425 w 7562850"/>
                  <a:gd name="connsiteY10" fmla="*/ 9525 h 7762875"/>
                  <a:gd name="connsiteX11" fmla="*/ 4162425 w 7562850"/>
                  <a:gd name="connsiteY11" fmla="*/ 3886200 h 7762875"/>
                  <a:gd name="connsiteX12" fmla="*/ 4533900 w 7562850"/>
                  <a:gd name="connsiteY12" fmla="*/ 7762875 h 7762875"/>
                  <a:gd name="connsiteX13" fmla="*/ 4914900 w 7562850"/>
                  <a:gd name="connsiteY13" fmla="*/ 3886200 h 7762875"/>
                  <a:gd name="connsiteX14" fmla="*/ 5295900 w 7562850"/>
                  <a:gd name="connsiteY14" fmla="*/ 9525 h 7762875"/>
                  <a:gd name="connsiteX15" fmla="*/ 5667375 w 7562850"/>
                  <a:gd name="connsiteY15" fmla="*/ 3886200 h 7762875"/>
                  <a:gd name="connsiteX16" fmla="*/ 6048375 w 7562850"/>
                  <a:gd name="connsiteY16" fmla="*/ 7762875 h 7762875"/>
                  <a:gd name="connsiteX17" fmla="*/ 6429375 w 7562850"/>
                  <a:gd name="connsiteY17" fmla="*/ 3886200 h 7762875"/>
                  <a:gd name="connsiteX18" fmla="*/ 6810375 w 7562850"/>
                  <a:gd name="connsiteY18" fmla="*/ 0 h 7762875"/>
                  <a:gd name="connsiteX19" fmla="*/ 7172325 w 7562850"/>
                  <a:gd name="connsiteY19" fmla="*/ 3886200 h 7762875"/>
                  <a:gd name="connsiteX20" fmla="*/ 7562850 w 7562850"/>
                  <a:gd name="connsiteY20" fmla="*/ 7762875 h 7762875"/>
                  <a:gd name="connsiteX0" fmla="*/ 0 w 7562850"/>
                  <a:gd name="connsiteY0" fmla="*/ 7762875 h 7762875"/>
                  <a:gd name="connsiteX1" fmla="*/ 390525 w 7562850"/>
                  <a:gd name="connsiteY1" fmla="*/ 3886200 h 7762875"/>
                  <a:gd name="connsiteX2" fmla="*/ 762000 w 7562850"/>
                  <a:gd name="connsiteY2" fmla="*/ 0 h 7762875"/>
                  <a:gd name="connsiteX3" fmla="*/ 1143000 w 7562850"/>
                  <a:gd name="connsiteY3" fmla="*/ 3876675 h 7762875"/>
                  <a:gd name="connsiteX4" fmla="*/ 1519238 w 7562850"/>
                  <a:gd name="connsiteY4" fmla="*/ 7762875 h 7762875"/>
                  <a:gd name="connsiteX5" fmla="*/ 1895475 w 7562850"/>
                  <a:gd name="connsiteY5" fmla="*/ 3876675 h 7762875"/>
                  <a:gd name="connsiteX6" fmla="*/ 2276475 w 7562850"/>
                  <a:gd name="connsiteY6" fmla="*/ 0 h 7762875"/>
                  <a:gd name="connsiteX7" fmla="*/ 2657475 w 7562850"/>
                  <a:gd name="connsiteY7" fmla="*/ 3886200 h 7762875"/>
                  <a:gd name="connsiteX8" fmla="*/ 3028950 w 7562850"/>
                  <a:gd name="connsiteY8" fmla="*/ 7762875 h 7762875"/>
                  <a:gd name="connsiteX9" fmla="*/ 3409950 w 7562850"/>
                  <a:gd name="connsiteY9" fmla="*/ 3876675 h 7762875"/>
                  <a:gd name="connsiteX10" fmla="*/ 3781425 w 7562850"/>
                  <a:gd name="connsiteY10" fmla="*/ 9525 h 7762875"/>
                  <a:gd name="connsiteX11" fmla="*/ 4162425 w 7562850"/>
                  <a:gd name="connsiteY11" fmla="*/ 3886200 h 7762875"/>
                  <a:gd name="connsiteX12" fmla="*/ 4538662 w 7562850"/>
                  <a:gd name="connsiteY12" fmla="*/ 7762875 h 7762875"/>
                  <a:gd name="connsiteX13" fmla="*/ 4914900 w 7562850"/>
                  <a:gd name="connsiteY13" fmla="*/ 3886200 h 7762875"/>
                  <a:gd name="connsiteX14" fmla="*/ 5295900 w 7562850"/>
                  <a:gd name="connsiteY14" fmla="*/ 9525 h 7762875"/>
                  <a:gd name="connsiteX15" fmla="*/ 5667375 w 7562850"/>
                  <a:gd name="connsiteY15" fmla="*/ 3886200 h 7762875"/>
                  <a:gd name="connsiteX16" fmla="*/ 6048375 w 7562850"/>
                  <a:gd name="connsiteY16" fmla="*/ 7762875 h 7762875"/>
                  <a:gd name="connsiteX17" fmla="*/ 6429375 w 7562850"/>
                  <a:gd name="connsiteY17" fmla="*/ 3886200 h 7762875"/>
                  <a:gd name="connsiteX18" fmla="*/ 6810375 w 7562850"/>
                  <a:gd name="connsiteY18" fmla="*/ 0 h 7762875"/>
                  <a:gd name="connsiteX19" fmla="*/ 7172325 w 7562850"/>
                  <a:gd name="connsiteY19" fmla="*/ 3886200 h 7762875"/>
                  <a:gd name="connsiteX20" fmla="*/ 7562850 w 7562850"/>
                  <a:gd name="connsiteY20" fmla="*/ 7762875 h 7762875"/>
                  <a:gd name="connsiteX0" fmla="*/ 0 w 7562850"/>
                  <a:gd name="connsiteY0" fmla="*/ 7762875 h 7762875"/>
                  <a:gd name="connsiteX1" fmla="*/ 390525 w 7562850"/>
                  <a:gd name="connsiteY1" fmla="*/ 3886200 h 7762875"/>
                  <a:gd name="connsiteX2" fmla="*/ 762000 w 7562850"/>
                  <a:gd name="connsiteY2" fmla="*/ 0 h 7762875"/>
                  <a:gd name="connsiteX3" fmla="*/ 1143000 w 7562850"/>
                  <a:gd name="connsiteY3" fmla="*/ 3876675 h 7762875"/>
                  <a:gd name="connsiteX4" fmla="*/ 1519238 w 7562850"/>
                  <a:gd name="connsiteY4" fmla="*/ 7762875 h 7762875"/>
                  <a:gd name="connsiteX5" fmla="*/ 1895475 w 7562850"/>
                  <a:gd name="connsiteY5" fmla="*/ 3876675 h 7762875"/>
                  <a:gd name="connsiteX6" fmla="*/ 2276475 w 7562850"/>
                  <a:gd name="connsiteY6" fmla="*/ 0 h 7762875"/>
                  <a:gd name="connsiteX7" fmla="*/ 2657475 w 7562850"/>
                  <a:gd name="connsiteY7" fmla="*/ 3886200 h 7762875"/>
                  <a:gd name="connsiteX8" fmla="*/ 3028950 w 7562850"/>
                  <a:gd name="connsiteY8" fmla="*/ 7762875 h 7762875"/>
                  <a:gd name="connsiteX9" fmla="*/ 3409950 w 7562850"/>
                  <a:gd name="connsiteY9" fmla="*/ 3876675 h 7762875"/>
                  <a:gd name="connsiteX10" fmla="*/ 3781425 w 7562850"/>
                  <a:gd name="connsiteY10" fmla="*/ 9525 h 7762875"/>
                  <a:gd name="connsiteX11" fmla="*/ 4162425 w 7562850"/>
                  <a:gd name="connsiteY11" fmla="*/ 3886200 h 7762875"/>
                  <a:gd name="connsiteX12" fmla="*/ 4538662 w 7562850"/>
                  <a:gd name="connsiteY12" fmla="*/ 7762875 h 7762875"/>
                  <a:gd name="connsiteX13" fmla="*/ 4914900 w 7562850"/>
                  <a:gd name="connsiteY13" fmla="*/ 3886200 h 7762875"/>
                  <a:gd name="connsiteX14" fmla="*/ 5295900 w 7562850"/>
                  <a:gd name="connsiteY14" fmla="*/ 9525 h 7762875"/>
                  <a:gd name="connsiteX15" fmla="*/ 5667375 w 7562850"/>
                  <a:gd name="connsiteY15" fmla="*/ 3886200 h 7762875"/>
                  <a:gd name="connsiteX16" fmla="*/ 6048375 w 7562850"/>
                  <a:gd name="connsiteY16" fmla="*/ 7762875 h 7762875"/>
                  <a:gd name="connsiteX17" fmla="*/ 6429375 w 7562850"/>
                  <a:gd name="connsiteY17" fmla="*/ 3886200 h 7762875"/>
                  <a:gd name="connsiteX18" fmla="*/ 6810375 w 7562850"/>
                  <a:gd name="connsiteY18" fmla="*/ 0 h 7762875"/>
                  <a:gd name="connsiteX19" fmla="*/ 7172325 w 7562850"/>
                  <a:gd name="connsiteY19" fmla="*/ 3886200 h 7762875"/>
                  <a:gd name="connsiteX20" fmla="*/ 7562850 w 7562850"/>
                  <a:gd name="connsiteY20" fmla="*/ 7762875 h 7762875"/>
                  <a:gd name="connsiteX0" fmla="*/ 0 w 7562850"/>
                  <a:gd name="connsiteY0" fmla="*/ 7762875 h 7762875"/>
                  <a:gd name="connsiteX1" fmla="*/ 390525 w 7562850"/>
                  <a:gd name="connsiteY1" fmla="*/ 3886200 h 7762875"/>
                  <a:gd name="connsiteX2" fmla="*/ 762000 w 7562850"/>
                  <a:gd name="connsiteY2" fmla="*/ 0 h 7762875"/>
                  <a:gd name="connsiteX3" fmla="*/ 1143000 w 7562850"/>
                  <a:gd name="connsiteY3" fmla="*/ 3876675 h 7762875"/>
                  <a:gd name="connsiteX4" fmla="*/ 1519238 w 7562850"/>
                  <a:gd name="connsiteY4" fmla="*/ 7762875 h 7762875"/>
                  <a:gd name="connsiteX5" fmla="*/ 1895475 w 7562850"/>
                  <a:gd name="connsiteY5" fmla="*/ 3876675 h 7762875"/>
                  <a:gd name="connsiteX6" fmla="*/ 2276475 w 7562850"/>
                  <a:gd name="connsiteY6" fmla="*/ 0 h 7762875"/>
                  <a:gd name="connsiteX7" fmla="*/ 2657475 w 7562850"/>
                  <a:gd name="connsiteY7" fmla="*/ 3886200 h 7762875"/>
                  <a:gd name="connsiteX8" fmla="*/ 3028950 w 7562850"/>
                  <a:gd name="connsiteY8" fmla="*/ 7762875 h 7762875"/>
                  <a:gd name="connsiteX9" fmla="*/ 3409950 w 7562850"/>
                  <a:gd name="connsiteY9" fmla="*/ 3876675 h 7762875"/>
                  <a:gd name="connsiteX10" fmla="*/ 3781425 w 7562850"/>
                  <a:gd name="connsiteY10" fmla="*/ 9525 h 7762875"/>
                  <a:gd name="connsiteX11" fmla="*/ 4162425 w 7562850"/>
                  <a:gd name="connsiteY11" fmla="*/ 3886200 h 7762875"/>
                  <a:gd name="connsiteX12" fmla="*/ 4538662 w 7562850"/>
                  <a:gd name="connsiteY12" fmla="*/ 7762875 h 7762875"/>
                  <a:gd name="connsiteX13" fmla="*/ 4914900 w 7562850"/>
                  <a:gd name="connsiteY13" fmla="*/ 3886200 h 7762875"/>
                  <a:gd name="connsiteX14" fmla="*/ 5295900 w 7562850"/>
                  <a:gd name="connsiteY14" fmla="*/ 9525 h 7762875"/>
                  <a:gd name="connsiteX15" fmla="*/ 5667375 w 7562850"/>
                  <a:gd name="connsiteY15" fmla="*/ 3886200 h 7762875"/>
                  <a:gd name="connsiteX16" fmla="*/ 6048375 w 7562850"/>
                  <a:gd name="connsiteY16" fmla="*/ 7762875 h 7762875"/>
                  <a:gd name="connsiteX17" fmla="*/ 6429375 w 7562850"/>
                  <a:gd name="connsiteY17" fmla="*/ 3886200 h 7762875"/>
                  <a:gd name="connsiteX18" fmla="*/ 6810375 w 7562850"/>
                  <a:gd name="connsiteY18" fmla="*/ 0 h 7762875"/>
                  <a:gd name="connsiteX19" fmla="*/ 7172325 w 7562850"/>
                  <a:gd name="connsiteY19" fmla="*/ 3886200 h 7762875"/>
                  <a:gd name="connsiteX20" fmla="*/ 7562850 w 7562850"/>
                  <a:gd name="connsiteY20" fmla="*/ 7762875 h 7762875"/>
                  <a:gd name="connsiteX0" fmla="*/ 0 w 7562850"/>
                  <a:gd name="connsiteY0" fmla="*/ 7762875 h 7762875"/>
                  <a:gd name="connsiteX1" fmla="*/ 390525 w 7562850"/>
                  <a:gd name="connsiteY1" fmla="*/ 3886200 h 7762875"/>
                  <a:gd name="connsiteX2" fmla="*/ 762000 w 7562850"/>
                  <a:gd name="connsiteY2" fmla="*/ 0 h 7762875"/>
                  <a:gd name="connsiteX3" fmla="*/ 1143000 w 7562850"/>
                  <a:gd name="connsiteY3" fmla="*/ 3876675 h 7762875"/>
                  <a:gd name="connsiteX4" fmla="*/ 1519238 w 7562850"/>
                  <a:gd name="connsiteY4" fmla="*/ 7762875 h 7762875"/>
                  <a:gd name="connsiteX5" fmla="*/ 1895475 w 7562850"/>
                  <a:gd name="connsiteY5" fmla="*/ 3876675 h 7762875"/>
                  <a:gd name="connsiteX6" fmla="*/ 2276475 w 7562850"/>
                  <a:gd name="connsiteY6" fmla="*/ 0 h 7762875"/>
                  <a:gd name="connsiteX7" fmla="*/ 2657475 w 7562850"/>
                  <a:gd name="connsiteY7" fmla="*/ 3886200 h 7762875"/>
                  <a:gd name="connsiteX8" fmla="*/ 3028950 w 7562850"/>
                  <a:gd name="connsiteY8" fmla="*/ 7762875 h 7762875"/>
                  <a:gd name="connsiteX9" fmla="*/ 3409950 w 7562850"/>
                  <a:gd name="connsiteY9" fmla="*/ 3876675 h 7762875"/>
                  <a:gd name="connsiteX10" fmla="*/ 3781425 w 7562850"/>
                  <a:gd name="connsiteY10" fmla="*/ 9525 h 7762875"/>
                  <a:gd name="connsiteX11" fmla="*/ 4162425 w 7562850"/>
                  <a:gd name="connsiteY11" fmla="*/ 3886200 h 7762875"/>
                  <a:gd name="connsiteX12" fmla="*/ 4538662 w 7562850"/>
                  <a:gd name="connsiteY12" fmla="*/ 7762875 h 7762875"/>
                  <a:gd name="connsiteX13" fmla="*/ 4914900 w 7562850"/>
                  <a:gd name="connsiteY13" fmla="*/ 3886200 h 7762875"/>
                  <a:gd name="connsiteX14" fmla="*/ 5295900 w 7562850"/>
                  <a:gd name="connsiteY14" fmla="*/ 9525 h 7762875"/>
                  <a:gd name="connsiteX15" fmla="*/ 5667375 w 7562850"/>
                  <a:gd name="connsiteY15" fmla="*/ 3886200 h 7762875"/>
                  <a:gd name="connsiteX16" fmla="*/ 6048375 w 7562850"/>
                  <a:gd name="connsiteY16" fmla="*/ 7762875 h 7762875"/>
                  <a:gd name="connsiteX17" fmla="*/ 6429375 w 7562850"/>
                  <a:gd name="connsiteY17" fmla="*/ 3886200 h 7762875"/>
                  <a:gd name="connsiteX18" fmla="*/ 6810375 w 7562850"/>
                  <a:gd name="connsiteY18" fmla="*/ 0 h 7762875"/>
                  <a:gd name="connsiteX19" fmla="*/ 7172325 w 7562850"/>
                  <a:gd name="connsiteY19" fmla="*/ 3886200 h 7762875"/>
                  <a:gd name="connsiteX20" fmla="*/ 7562850 w 7562850"/>
                  <a:gd name="connsiteY20" fmla="*/ 7762875 h 7762875"/>
                  <a:gd name="connsiteX0" fmla="*/ 0 w 7550944"/>
                  <a:gd name="connsiteY0" fmla="*/ 7762875 h 7762875"/>
                  <a:gd name="connsiteX1" fmla="*/ 378619 w 7550944"/>
                  <a:gd name="connsiteY1" fmla="*/ 3886200 h 7762875"/>
                  <a:gd name="connsiteX2" fmla="*/ 750094 w 7550944"/>
                  <a:gd name="connsiteY2" fmla="*/ 0 h 7762875"/>
                  <a:gd name="connsiteX3" fmla="*/ 1131094 w 7550944"/>
                  <a:gd name="connsiteY3" fmla="*/ 3876675 h 7762875"/>
                  <a:gd name="connsiteX4" fmla="*/ 1507332 w 7550944"/>
                  <a:gd name="connsiteY4" fmla="*/ 7762875 h 7762875"/>
                  <a:gd name="connsiteX5" fmla="*/ 1883569 w 7550944"/>
                  <a:gd name="connsiteY5" fmla="*/ 3876675 h 7762875"/>
                  <a:gd name="connsiteX6" fmla="*/ 2264569 w 7550944"/>
                  <a:gd name="connsiteY6" fmla="*/ 0 h 7762875"/>
                  <a:gd name="connsiteX7" fmla="*/ 2645569 w 7550944"/>
                  <a:gd name="connsiteY7" fmla="*/ 3886200 h 7762875"/>
                  <a:gd name="connsiteX8" fmla="*/ 3017044 w 7550944"/>
                  <a:gd name="connsiteY8" fmla="*/ 7762875 h 7762875"/>
                  <a:gd name="connsiteX9" fmla="*/ 3398044 w 7550944"/>
                  <a:gd name="connsiteY9" fmla="*/ 3876675 h 7762875"/>
                  <a:gd name="connsiteX10" fmla="*/ 3769519 w 7550944"/>
                  <a:gd name="connsiteY10" fmla="*/ 9525 h 7762875"/>
                  <a:gd name="connsiteX11" fmla="*/ 4150519 w 7550944"/>
                  <a:gd name="connsiteY11" fmla="*/ 3886200 h 7762875"/>
                  <a:gd name="connsiteX12" fmla="*/ 4526756 w 7550944"/>
                  <a:gd name="connsiteY12" fmla="*/ 7762875 h 7762875"/>
                  <a:gd name="connsiteX13" fmla="*/ 4902994 w 7550944"/>
                  <a:gd name="connsiteY13" fmla="*/ 3886200 h 7762875"/>
                  <a:gd name="connsiteX14" fmla="*/ 5283994 w 7550944"/>
                  <a:gd name="connsiteY14" fmla="*/ 9525 h 7762875"/>
                  <a:gd name="connsiteX15" fmla="*/ 5655469 w 7550944"/>
                  <a:gd name="connsiteY15" fmla="*/ 3886200 h 7762875"/>
                  <a:gd name="connsiteX16" fmla="*/ 6036469 w 7550944"/>
                  <a:gd name="connsiteY16" fmla="*/ 7762875 h 7762875"/>
                  <a:gd name="connsiteX17" fmla="*/ 6417469 w 7550944"/>
                  <a:gd name="connsiteY17" fmla="*/ 3886200 h 7762875"/>
                  <a:gd name="connsiteX18" fmla="*/ 6798469 w 7550944"/>
                  <a:gd name="connsiteY18" fmla="*/ 0 h 7762875"/>
                  <a:gd name="connsiteX19" fmla="*/ 7160419 w 7550944"/>
                  <a:gd name="connsiteY19" fmla="*/ 3886200 h 7762875"/>
                  <a:gd name="connsiteX20" fmla="*/ 7550944 w 7550944"/>
                  <a:gd name="connsiteY20" fmla="*/ 7762875 h 7762875"/>
                  <a:gd name="connsiteX0" fmla="*/ 0 w 7550944"/>
                  <a:gd name="connsiteY0" fmla="*/ 7762875 h 7762875"/>
                  <a:gd name="connsiteX1" fmla="*/ 378619 w 7550944"/>
                  <a:gd name="connsiteY1" fmla="*/ 3886200 h 7762875"/>
                  <a:gd name="connsiteX2" fmla="*/ 750094 w 7550944"/>
                  <a:gd name="connsiteY2" fmla="*/ 0 h 7762875"/>
                  <a:gd name="connsiteX3" fmla="*/ 1131094 w 7550944"/>
                  <a:gd name="connsiteY3" fmla="*/ 3876675 h 7762875"/>
                  <a:gd name="connsiteX4" fmla="*/ 1507332 w 7550944"/>
                  <a:gd name="connsiteY4" fmla="*/ 7762875 h 7762875"/>
                  <a:gd name="connsiteX5" fmla="*/ 1883569 w 7550944"/>
                  <a:gd name="connsiteY5" fmla="*/ 3876675 h 7762875"/>
                  <a:gd name="connsiteX6" fmla="*/ 2264569 w 7550944"/>
                  <a:gd name="connsiteY6" fmla="*/ 0 h 7762875"/>
                  <a:gd name="connsiteX7" fmla="*/ 2645569 w 7550944"/>
                  <a:gd name="connsiteY7" fmla="*/ 3886200 h 7762875"/>
                  <a:gd name="connsiteX8" fmla="*/ 3017044 w 7550944"/>
                  <a:gd name="connsiteY8" fmla="*/ 7762875 h 7762875"/>
                  <a:gd name="connsiteX9" fmla="*/ 3398044 w 7550944"/>
                  <a:gd name="connsiteY9" fmla="*/ 3876675 h 7762875"/>
                  <a:gd name="connsiteX10" fmla="*/ 3769519 w 7550944"/>
                  <a:gd name="connsiteY10" fmla="*/ 9525 h 7762875"/>
                  <a:gd name="connsiteX11" fmla="*/ 4150519 w 7550944"/>
                  <a:gd name="connsiteY11" fmla="*/ 3886200 h 7762875"/>
                  <a:gd name="connsiteX12" fmla="*/ 4526756 w 7550944"/>
                  <a:gd name="connsiteY12" fmla="*/ 7762875 h 7762875"/>
                  <a:gd name="connsiteX13" fmla="*/ 4902994 w 7550944"/>
                  <a:gd name="connsiteY13" fmla="*/ 3886200 h 7762875"/>
                  <a:gd name="connsiteX14" fmla="*/ 5283994 w 7550944"/>
                  <a:gd name="connsiteY14" fmla="*/ 9525 h 7762875"/>
                  <a:gd name="connsiteX15" fmla="*/ 5655469 w 7550944"/>
                  <a:gd name="connsiteY15" fmla="*/ 3886200 h 7762875"/>
                  <a:gd name="connsiteX16" fmla="*/ 6036469 w 7550944"/>
                  <a:gd name="connsiteY16" fmla="*/ 7762875 h 7762875"/>
                  <a:gd name="connsiteX17" fmla="*/ 6417469 w 7550944"/>
                  <a:gd name="connsiteY17" fmla="*/ 3886200 h 7762875"/>
                  <a:gd name="connsiteX18" fmla="*/ 6798469 w 7550944"/>
                  <a:gd name="connsiteY18" fmla="*/ 0 h 7762875"/>
                  <a:gd name="connsiteX19" fmla="*/ 7160419 w 7550944"/>
                  <a:gd name="connsiteY19" fmla="*/ 3886200 h 7762875"/>
                  <a:gd name="connsiteX20" fmla="*/ 7550944 w 7550944"/>
                  <a:gd name="connsiteY20" fmla="*/ 7762875 h 7762875"/>
                  <a:gd name="connsiteX0" fmla="*/ 0 w 7550944"/>
                  <a:gd name="connsiteY0" fmla="*/ 7762875 h 7762875"/>
                  <a:gd name="connsiteX1" fmla="*/ 378619 w 7550944"/>
                  <a:gd name="connsiteY1" fmla="*/ 3886200 h 7762875"/>
                  <a:gd name="connsiteX2" fmla="*/ 750094 w 7550944"/>
                  <a:gd name="connsiteY2" fmla="*/ 0 h 7762875"/>
                  <a:gd name="connsiteX3" fmla="*/ 1131094 w 7550944"/>
                  <a:gd name="connsiteY3" fmla="*/ 3876675 h 7762875"/>
                  <a:gd name="connsiteX4" fmla="*/ 1507332 w 7550944"/>
                  <a:gd name="connsiteY4" fmla="*/ 7762875 h 7762875"/>
                  <a:gd name="connsiteX5" fmla="*/ 1883569 w 7550944"/>
                  <a:gd name="connsiteY5" fmla="*/ 3876675 h 7762875"/>
                  <a:gd name="connsiteX6" fmla="*/ 2264569 w 7550944"/>
                  <a:gd name="connsiteY6" fmla="*/ 0 h 7762875"/>
                  <a:gd name="connsiteX7" fmla="*/ 2645569 w 7550944"/>
                  <a:gd name="connsiteY7" fmla="*/ 3886200 h 7762875"/>
                  <a:gd name="connsiteX8" fmla="*/ 3017044 w 7550944"/>
                  <a:gd name="connsiteY8" fmla="*/ 7762875 h 7762875"/>
                  <a:gd name="connsiteX9" fmla="*/ 3398044 w 7550944"/>
                  <a:gd name="connsiteY9" fmla="*/ 3876675 h 7762875"/>
                  <a:gd name="connsiteX10" fmla="*/ 3769519 w 7550944"/>
                  <a:gd name="connsiteY10" fmla="*/ 9525 h 7762875"/>
                  <a:gd name="connsiteX11" fmla="*/ 4150519 w 7550944"/>
                  <a:gd name="connsiteY11" fmla="*/ 3886200 h 7762875"/>
                  <a:gd name="connsiteX12" fmla="*/ 4526756 w 7550944"/>
                  <a:gd name="connsiteY12" fmla="*/ 7762875 h 7762875"/>
                  <a:gd name="connsiteX13" fmla="*/ 4902994 w 7550944"/>
                  <a:gd name="connsiteY13" fmla="*/ 3886200 h 7762875"/>
                  <a:gd name="connsiteX14" fmla="*/ 5283994 w 7550944"/>
                  <a:gd name="connsiteY14" fmla="*/ 9525 h 7762875"/>
                  <a:gd name="connsiteX15" fmla="*/ 5655469 w 7550944"/>
                  <a:gd name="connsiteY15" fmla="*/ 3886200 h 7762875"/>
                  <a:gd name="connsiteX16" fmla="*/ 6036469 w 7550944"/>
                  <a:gd name="connsiteY16" fmla="*/ 7762875 h 7762875"/>
                  <a:gd name="connsiteX17" fmla="*/ 6417469 w 7550944"/>
                  <a:gd name="connsiteY17" fmla="*/ 3886200 h 7762875"/>
                  <a:gd name="connsiteX18" fmla="*/ 6798469 w 7550944"/>
                  <a:gd name="connsiteY18" fmla="*/ 0 h 7762875"/>
                  <a:gd name="connsiteX19" fmla="*/ 7160419 w 7550944"/>
                  <a:gd name="connsiteY19" fmla="*/ 3886200 h 7762875"/>
                  <a:gd name="connsiteX20" fmla="*/ 7550944 w 7550944"/>
                  <a:gd name="connsiteY20" fmla="*/ 7762875 h 7762875"/>
                  <a:gd name="connsiteX0" fmla="*/ 0 w 7550944"/>
                  <a:gd name="connsiteY0" fmla="*/ 7762875 h 7762875"/>
                  <a:gd name="connsiteX1" fmla="*/ 378619 w 7550944"/>
                  <a:gd name="connsiteY1" fmla="*/ 3886200 h 7762875"/>
                  <a:gd name="connsiteX2" fmla="*/ 750094 w 7550944"/>
                  <a:gd name="connsiteY2" fmla="*/ 0 h 7762875"/>
                  <a:gd name="connsiteX3" fmla="*/ 1131094 w 7550944"/>
                  <a:gd name="connsiteY3" fmla="*/ 3876675 h 7762875"/>
                  <a:gd name="connsiteX4" fmla="*/ 1507332 w 7550944"/>
                  <a:gd name="connsiteY4" fmla="*/ 7762875 h 7762875"/>
                  <a:gd name="connsiteX5" fmla="*/ 1883569 w 7550944"/>
                  <a:gd name="connsiteY5" fmla="*/ 3876675 h 7762875"/>
                  <a:gd name="connsiteX6" fmla="*/ 2264569 w 7550944"/>
                  <a:gd name="connsiteY6" fmla="*/ 0 h 7762875"/>
                  <a:gd name="connsiteX7" fmla="*/ 2645569 w 7550944"/>
                  <a:gd name="connsiteY7" fmla="*/ 3886200 h 7762875"/>
                  <a:gd name="connsiteX8" fmla="*/ 3017044 w 7550944"/>
                  <a:gd name="connsiteY8" fmla="*/ 7762875 h 7762875"/>
                  <a:gd name="connsiteX9" fmla="*/ 3398044 w 7550944"/>
                  <a:gd name="connsiteY9" fmla="*/ 3876675 h 7762875"/>
                  <a:gd name="connsiteX10" fmla="*/ 3769519 w 7550944"/>
                  <a:gd name="connsiteY10" fmla="*/ 9525 h 7762875"/>
                  <a:gd name="connsiteX11" fmla="*/ 4150519 w 7550944"/>
                  <a:gd name="connsiteY11" fmla="*/ 3886200 h 7762875"/>
                  <a:gd name="connsiteX12" fmla="*/ 4526756 w 7550944"/>
                  <a:gd name="connsiteY12" fmla="*/ 7762875 h 7762875"/>
                  <a:gd name="connsiteX13" fmla="*/ 4902994 w 7550944"/>
                  <a:gd name="connsiteY13" fmla="*/ 3886200 h 7762875"/>
                  <a:gd name="connsiteX14" fmla="*/ 5283994 w 7550944"/>
                  <a:gd name="connsiteY14" fmla="*/ 9525 h 7762875"/>
                  <a:gd name="connsiteX15" fmla="*/ 5655469 w 7550944"/>
                  <a:gd name="connsiteY15" fmla="*/ 3886200 h 7762875"/>
                  <a:gd name="connsiteX16" fmla="*/ 6036469 w 7550944"/>
                  <a:gd name="connsiteY16" fmla="*/ 7762875 h 7762875"/>
                  <a:gd name="connsiteX17" fmla="*/ 6417469 w 7550944"/>
                  <a:gd name="connsiteY17" fmla="*/ 3886200 h 7762875"/>
                  <a:gd name="connsiteX18" fmla="*/ 6798469 w 7550944"/>
                  <a:gd name="connsiteY18" fmla="*/ 0 h 7762875"/>
                  <a:gd name="connsiteX19" fmla="*/ 7160419 w 7550944"/>
                  <a:gd name="connsiteY19" fmla="*/ 3886200 h 7762875"/>
                  <a:gd name="connsiteX20" fmla="*/ 7550944 w 7550944"/>
                  <a:gd name="connsiteY20" fmla="*/ 7762875 h 7762875"/>
                  <a:gd name="connsiteX0" fmla="*/ 0 w 7550944"/>
                  <a:gd name="connsiteY0" fmla="*/ 7762875 h 7762875"/>
                  <a:gd name="connsiteX1" fmla="*/ 378619 w 7550944"/>
                  <a:gd name="connsiteY1" fmla="*/ 3886200 h 7762875"/>
                  <a:gd name="connsiteX2" fmla="*/ 750094 w 7550944"/>
                  <a:gd name="connsiteY2" fmla="*/ 0 h 7762875"/>
                  <a:gd name="connsiteX3" fmla="*/ 1131094 w 7550944"/>
                  <a:gd name="connsiteY3" fmla="*/ 3876675 h 7762875"/>
                  <a:gd name="connsiteX4" fmla="*/ 1507332 w 7550944"/>
                  <a:gd name="connsiteY4" fmla="*/ 7762875 h 7762875"/>
                  <a:gd name="connsiteX5" fmla="*/ 1883569 w 7550944"/>
                  <a:gd name="connsiteY5" fmla="*/ 3876675 h 7762875"/>
                  <a:gd name="connsiteX6" fmla="*/ 2264569 w 7550944"/>
                  <a:gd name="connsiteY6" fmla="*/ 0 h 7762875"/>
                  <a:gd name="connsiteX7" fmla="*/ 2645569 w 7550944"/>
                  <a:gd name="connsiteY7" fmla="*/ 3886200 h 7762875"/>
                  <a:gd name="connsiteX8" fmla="*/ 3017044 w 7550944"/>
                  <a:gd name="connsiteY8" fmla="*/ 7762875 h 7762875"/>
                  <a:gd name="connsiteX9" fmla="*/ 3398044 w 7550944"/>
                  <a:gd name="connsiteY9" fmla="*/ 3876675 h 7762875"/>
                  <a:gd name="connsiteX10" fmla="*/ 3769519 w 7550944"/>
                  <a:gd name="connsiteY10" fmla="*/ 9525 h 7762875"/>
                  <a:gd name="connsiteX11" fmla="*/ 4150519 w 7550944"/>
                  <a:gd name="connsiteY11" fmla="*/ 3886200 h 7762875"/>
                  <a:gd name="connsiteX12" fmla="*/ 4526756 w 7550944"/>
                  <a:gd name="connsiteY12" fmla="*/ 7762875 h 7762875"/>
                  <a:gd name="connsiteX13" fmla="*/ 4902994 w 7550944"/>
                  <a:gd name="connsiteY13" fmla="*/ 3886200 h 7762875"/>
                  <a:gd name="connsiteX14" fmla="*/ 5283994 w 7550944"/>
                  <a:gd name="connsiteY14" fmla="*/ 9525 h 7762875"/>
                  <a:gd name="connsiteX15" fmla="*/ 5655469 w 7550944"/>
                  <a:gd name="connsiteY15" fmla="*/ 3886200 h 7762875"/>
                  <a:gd name="connsiteX16" fmla="*/ 6036469 w 7550944"/>
                  <a:gd name="connsiteY16" fmla="*/ 7762875 h 7762875"/>
                  <a:gd name="connsiteX17" fmla="*/ 6417469 w 7550944"/>
                  <a:gd name="connsiteY17" fmla="*/ 3886200 h 7762875"/>
                  <a:gd name="connsiteX18" fmla="*/ 6798469 w 7550944"/>
                  <a:gd name="connsiteY18" fmla="*/ 0 h 7762875"/>
                  <a:gd name="connsiteX19" fmla="*/ 7160419 w 7550944"/>
                  <a:gd name="connsiteY19" fmla="*/ 3886200 h 7762875"/>
                  <a:gd name="connsiteX20" fmla="*/ 7550944 w 7550944"/>
                  <a:gd name="connsiteY20" fmla="*/ 7762875 h 7762875"/>
                  <a:gd name="connsiteX0" fmla="*/ 0 w 7550944"/>
                  <a:gd name="connsiteY0" fmla="*/ 7762875 h 7762876"/>
                  <a:gd name="connsiteX1" fmla="*/ 378619 w 7550944"/>
                  <a:gd name="connsiteY1" fmla="*/ 3886200 h 7762876"/>
                  <a:gd name="connsiteX2" fmla="*/ 750094 w 7550944"/>
                  <a:gd name="connsiteY2" fmla="*/ 0 h 7762876"/>
                  <a:gd name="connsiteX3" fmla="*/ 1131094 w 7550944"/>
                  <a:gd name="connsiteY3" fmla="*/ 3876675 h 7762876"/>
                  <a:gd name="connsiteX4" fmla="*/ 1507332 w 7550944"/>
                  <a:gd name="connsiteY4" fmla="*/ 7762875 h 7762876"/>
                  <a:gd name="connsiteX5" fmla="*/ 1883569 w 7550944"/>
                  <a:gd name="connsiteY5" fmla="*/ 3876675 h 7762876"/>
                  <a:gd name="connsiteX6" fmla="*/ 2264569 w 7550944"/>
                  <a:gd name="connsiteY6" fmla="*/ 0 h 7762876"/>
                  <a:gd name="connsiteX7" fmla="*/ 2645569 w 7550944"/>
                  <a:gd name="connsiteY7" fmla="*/ 3886200 h 7762876"/>
                  <a:gd name="connsiteX8" fmla="*/ 3017044 w 7550944"/>
                  <a:gd name="connsiteY8" fmla="*/ 7762875 h 7762876"/>
                  <a:gd name="connsiteX9" fmla="*/ 3398044 w 7550944"/>
                  <a:gd name="connsiteY9" fmla="*/ 3876675 h 7762876"/>
                  <a:gd name="connsiteX10" fmla="*/ 3769519 w 7550944"/>
                  <a:gd name="connsiteY10" fmla="*/ 9525 h 7762876"/>
                  <a:gd name="connsiteX11" fmla="*/ 4150519 w 7550944"/>
                  <a:gd name="connsiteY11" fmla="*/ 3886200 h 7762876"/>
                  <a:gd name="connsiteX12" fmla="*/ 4526756 w 7550944"/>
                  <a:gd name="connsiteY12" fmla="*/ 7762875 h 7762876"/>
                  <a:gd name="connsiteX13" fmla="*/ 4902994 w 7550944"/>
                  <a:gd name="connsiteY13" fmla="*/ 3886200 h 7762876"/>
                  <a:gd name="connsiteX14" fmla="*/ 5283994 w 7550944"/>
                  <a:gd name="connsiteY14" fmla="*/ 9525 h 7762876"/>
                  <a:gd name="connsiteX15" fmla="*/ 5655469 w 7550944"/>
                  <a:gd name="connsiteY15" fmla="*/ 3886200 h 7762876"/>
                  <a:gd name="connsiteX16" fmla="*/ 6036469 w 7550944"/>
                  <a:gd name="connsiteY16" fmla="*/ 7762875 h 7762876"/>
                  <a:gd name="connsiteX17" fmla="*/ 6417469 w 7550944"/>
                  <a:gd name="connsiteY17" fmla="*/ 3886200 h 7762876"/>
                  <a:gd name="connsiteX18" fmla="*/ 6798469 w 7550944"/>
                  <a:gd name="connsiteY18" fmla="*/ 0 h 7762876"/>
                  <a:gd name="connsiteX19" fmla="*/ 7160419 w 7550944"/>
                  <a:gd name="connsiteY19" fmla="*/ 3886200 h 7762876"/>
                  <a:gd name="connsiteX20" fmla="*/ 7550944 w 7550944"/>
                  <a:gd name="connsiteY20" fmla="*/ 7762875 h 7762876"/>
                  <a:gd name="connsiteX0" fmla="*/ 0 w 7550944"/>
                  <a:gd name="connsiteY0" fmla="*/ 7762875 h 7762876"/>
                  <a:gd name="connsiteX1" fmla="*/ 378619 w 7550944"/>
                  <a:gd name="connsiteY1" fmla="*/ 3886200 h 7762876"/>
                  <a:gd name="connsiteX2" fmla="*/ 750094 w 7550944"/>
                  <a:gd name="connsiteY2" fmla="*/ 0 h 7762876"/>
                  <a:gd name="connsiteX3" fmla="*/ 1131094 w 7550944"/>
                  <a:gd name="connsiteY3" fmla="*/ 3876675 h 7762876"/>
                  <a:gd name="connsiteX4" fmla="*/ 1507332 w 7550944"/>
                  <a:gd name="connsiteY4" fmla="*/ 7762875 h 7762876"/>
                  <a:gd name="connsiteX5" fmla="*/ 1883569 w 7550944"/>
                  <a:gd name="connsiteY5" fmla="*/ 3876675 h 7762876"/>
                  <a:gd name="connsiteX6" fmla="*/ 2264569 w 7550944"/>
                  <a:gd name="connsiteY6" fmla="*/ 0 h 7762876"/>
                  <a:gd name="connsiteX7" fmla="*/ 2645569 w 7550944"/>
                  <a:gd name="connsiteY7" fmla="*/ 3886200 h 7762876"/>
                  <a:gd name="connsiteX8" fmla="*/ 3017044 w 7550944"/>
                  <a:gd name="connsiteY8" fmla="*/ 7762875 h 7762876"/>
                  <a:gd name="connsiteX9" fmla="*/ 3398044 w 7550944"/>
                  <a:gd name="connsiteY9" fmla="*/ 3876675 h 7762876"/>
                  <a:gd name="connsiteX10" fmla="*/ 3769519 w 7550944"/>
                  <a:gd name="connsiteY10" fmla="*/ 9525 h 7762876"/>
                  <a:gd name="connsiteX11" fmla="*/ 4150519 w 7550944"/>
                  <a:gd name="connsiteY11" fmla="*/ 3886200 h 7762876"/>
                  <a:gd name="connsiteX12" fmla="*/ 4526756 w 7550944"/>
                  <a:gd name="connsiteY12" fmla="*/ 7762875 h 7762876"/>
                  <a:gd name="connsiteX13" fmla="*/ 4902994 w 7550944"/>
                  <a:gd name="connsiteY13" fmla="*/ 3886200 h 7762876"/>
                  <a:gd name="connsiteX14" fmla="*/ 5283994 w 7550944"/>
                  <a:gd name="connsiteY14" fmla="*/ 9525 h 7762876"/>
                  <a:gd name="connsiteX15" fmla="*/ 5655469 w 7550944"/>
                  <a:gd name="connsiteY15" fmla="*/ 3886200 h 7762876"/>
                  <a:gd name="connsiteX16" fmla="*/ 6036469 w 7550944"/>
                  <a:gd name="connsiteY16" fmla="*/ 7762875 h 7762876"/>
                  <a:gd name="connsiteX17" fmla="*/ 6417469 w 7550944"/>
                  <a:gd name="connsiteY17" fmla="*/ 3886200 h 7762876"/>
                  <a:gd name="connsiteX18" fmla="*/ 6798469 w 7550944"/>
                  <a:gd name="connsiteY18" fmla="*/ 0 h 7762876"/>
                  <a:gd name="connsiteX19" fmla="*/ 7160419 w 7550944"/>
                  <a:gd name="connsiteY19" fmla="*/ 3886200 h 7762876"/>
                  <a:gd name="connsiteX20" fmla="*/ 7550944 w 7550944"/>
                  <a:gd name="connsiteY20" fmla="*/ 7762875 h 7762876"/>
                  <a:gd name="connsiteX0" fmla="*/ 0 w 7550944"/>
                  <a:gd name="connsiteY0" fmla="*/ 7762875 h 7762876"/>
                  <a:gd name="connsiteX1" fmla="*/ 378619 w 7550944"/>
                  <a:gd name="connsiteY1" fmla="*/ 3886200 h 7762876"/>
                  <a:gd name="connsiteX2" fmla="*/ 750094 w 7550944"/>
                  <a:gd name="connsiteY2" fmla="*/ 0 h 7762876"/>
                  <a:gd name="connsiteX3" fmla="*/ 1131094 w 7550944"/>
                  <a:gd name="connsiteY3" fmla="*/ 3876675 h 7762876"/>
                  <a:gd name="connsiteX4" fmla="*/ 1507332 w 7550944"/>
                  <a:gd name="connsiteY4" fmla="*/ 7762875 h 7762876"/>
                  <a:gd name="connsiteX5" fmla="*/ 1883569 w 7550944"/>
                  <a:gd name="connsiteY5" fmla="*/ 3876675 h 7762876"/>
                  <a:gd name="connsiteX6" fmla="*/ 2264569 w 7550944"/>
                  <a:gd name="connsiteY6" fmla="*/ 0 h 7762876"/>
                  <a:gd name="connsiteX7" fmla="*/ 2645569 w 7550944"/>
                  <a:gd name="connsiteY7" fmla="*/ 3886200 h 7762876"/>
                  <a:gd name="connsiteX8" fmla="*/ 3017044 w 7550944"/>
                  <a:gd name="connsiteY8" fmla="*/ 7762875 h 7762876"/>
                  <a:gd name="connsiteX9" fmla="*/ 3398044 w 7550944"/>
                  <a:gd name="connsiteY9" fmla="*/ 3876675 h 7762876"/>
                  <a:gd name="connsiteX10" fmla="*/ 3769519 w 7550944"/>
                  <a:gd name="connsiteY10" fmla="*/ 9525 h 7762876"/>
                  <a:gd name="connsiteX11" fmla="*/ 4150519 w 7550944"/>
                  <a:gd name="connsiteY11" fmla="*/ 3886200 h 7762876"/>
                  <a:gd name="connsiteX12" fmla="*/ 4526756 w 7550944"/>
                  <a:gd name="connsiteY12" fmla="*/ 7762875 h 7762876"/>
                  <a:gd name="connsiteX13" fmla="*/ 4902994 w 7550944"/>
                  <a:gd name="connsiteY13" fmla="*/ 3886200 h 7762876"/>
                  <a:gd name="connsiteX14" fmla="*/ 5283994 w 7550944"/>
                  <a:gd name="connsiteY14" fmla="*/ 9525 h 7762876"/>
                  <a:gd name="connsiteX15" fmla="*/ 5655469 w 7550944"/>
                  <a:gd name="connsiteY15" fmla="*/ 3886200 h 7762876"/>
                  <a:gd name="connsiteX16" fmla="*/ 6036469 w 7550944"/>
                  <a:gd name="connsiteY16" fmla="*/ 7762875 h 7762876"/>
                  <a:gd name="connsiteX17" fmla="*/ 6417469 w 7550944"/>
                  <a:gd name="connsiteY17" fmla="*/ 3886200 h 7762876"/>
                  <a:gd name="connsiteX18" fmla="*/ 6798469 w 7550944"/>
                  <a:gd name="connsiteY18" fmla="*/ 0 h 7762876"/>
                  <a:gd name="connsiteX19" fmla="*/ 7160419 w 7550944"/>
                  <a:gd name="connsiteY19" fmla="*/ 3886200 h 7762876"/>
                  <a:gd name="connsiteX20" fmla="*/ 7550944 w 7550944"/>
                  <a:gd name="connsiteY20" fmla="*/ 7762875 h 7762876"/>
                  <a:gd name="connsiteX0" fmla="*/ 0 w 7550944"/>
                  <a:gd name="connsiteY0" fmla="*/ 7762875 h 7762876"/>
                  <a:gd name="connsiteX1" fmla="*/ 378619 w 7550944"/>
                  <a:gd name="connsiteY1" fmla="*/ 3886200 h 7762876"/>
                  <a:gd name="connsiteX2" fmla="*/ 750094 w 7550944"/>
                  <a:gd name="connsiteY2" fmla="*/ 0 h 7762876"/>
                  <a:gd name="connsiteX3" fmla="*/ 1131094 w 7550944"/>
                  <a:gd name="connsiteY3" fmla="*/ 3876675 h 7762876"/>
                  <a:gd name="connsiteX4" fmla="*/ 1507332 w 7550944"/>
                  <a:gd name="connsiteY4" fmla="*/ 7762875 h 7762876"/>
                  <a:gd name="connsiteX5" fmla="*/ 1883569 w 7550944"/>
                  <a:gd name="connsiteY5" fmla="*/ 3876675 h 7762876"/>
                  <a:gd name="connsiteX6" fmla="*/ 2264569 w 7550944"/>
                  <a:gd name="connsiteY6" fmla="*/ 0 h 7762876"/>
                  <a:gd name="connsiteX7" fmla="*/ 2645569 w 7550944"/>
                  <a:gd name="connsiteY7" fmla="*/ 3886200 h 7762876"/>
                  <a:gd name="connsiteX8" fmla="*/ 3017044 w 7550944"/>
                  <a:gd name="connsiteY8" fmla="*/ 7762875 h 7762876"/>
                  <a:gd name="connsiteX9" fmla="*/ 3398044 w 7550944"/>
                  <a:gd name="connsiteY9" fmla="*/ 3876675 h 7762876"/>
                  <a:gd name="connsiteX10" fmla="*/ 3769519 w 7550944"/>
                  <a:gd name="connsiteY10" fmla="*/ 9525 h 7762876"/>
                  <a:gd name="connsiteX11" fmla="*/ 4150519 w 7550944"/>
                  <a:gd name="connsiteY11" fmla="*/ 3886200 h 7762876"/>
                  <a:gd name="connsiteX12" fmla="*/ 4526756 w 7550944"/>
                  <a:gd name="connsiteY12" fmla="*/ 7762875 h 7762876"/>
                  <a:gd name="connsiteX13" fmla="*/ 4902994 w 7550944"/>
                  <a:gd name="connsiteY13" fmla="*/ 3886200 h 7762876"/>
                  <a:gd name="connsiteX14" fmla="*/ 5283994 w 7550944"/>
                  <a:gd name="connsiteY14" fmla="*/ 9525 h 7762876"/>
                  <a:gd name="connsiteX15" fmla="*/ 5655469 w 7550944"/>
                  <a:gd name="connsiteY15" fmla="*/ 3886200 h 7762876"/>
                  <a:gd name="connsiteX16" fmla="*/ 6036469 w 7550944"/>
                  <a:gd name="connsiteY16" fmla="*/ 7762875 h 7762876"/>
                  <a:gd name="connsiteX17" fmla="*/ 6417469 w 7550944"/>
                  <a:gd name="connsiteY17" fmla="*/ 3886200 h 7762876"/>
                  <a:gd name="connsiteX18" fmla="*/ 6798469 w 7550944"/>
                  <a:gd name="connsiteY18" fmla="*/ 0 h 7762876"/>
                  <a:gd name="connsiteX19" fmla="*/ 7160419 w 7550944"/>
                  <a:gd name="connsiteY19" fmla="*/ 3886200 h 7762876"/>
                  <a:gd name="connsiteX20" fmla="*/ 7550944 w 7550944"/>
                  <a:gd name="connsiteY20" fmla="*/ 7762875 h 7762876"/>
                  <a:gd name="connsiteX0" fmla="*/ 0 w 7550944"/>
                  <a:gd name="connsiteY0" fmla="*/ 7762875 h 7762876"/>
                  <a:gd name="connsiteX1" fmla="*/ 378619 w 7550944"/>
                  <a:gd name="connsiteY1" fmla="*/ 3886200 h 7762876"/>
                  <a:gd name="connsiteX2" fmla="*/ 750094 w 7550944"/>
                  <a:gd name="connsiteY2" fmla="*/ 0 h 7762876"/>
                  <a:gd name="connsiteX3" fmla="*/ 1131094 w 7550944"/>
                  <a:gd name="connsiteY3" fmla="*/ 3876675 h 7762876"/>
                  <a:gd name="connsiteX4" fmla="*/ 1507332 w 7550944"/>
                  <a:gd name="connsiteY4" fmla="*/ 7762875 h 7762876"/>
                  <a:gd name="connsiteX5" fmla="*/ 1883569 w 7550944"/>
                  <a:gd name="connsiteY5" fmla="*/ 3876675 h 7762876"/>
                  <a:gd name="connsiteX6" fmla="*/ 2264569 w 7550944"/>
                  <a:gd name="connsiteY6" fmla="*/ 0 h 7762876"/>
                  <a:gd name="connsiteX7" fmla="*/ 2645569 w 7550944"/>
                  <a:gd name="connsiteY7" fmla="*/ 3886200 h 7762876"/>
                  <a:gd name="connsiteX8" fmla="*/ 3017044 w 7550944"/>
                  <a:gd name="connsiteY8" fmla="*/ 7762875 h 7762876"/>
                  <a:gd name="connsiteX9" fmla="*/ 3398044 w 7550944"/>
                  <a:gd name="connsiteY9" fmla="*/ 3876675 h 7762876"/>
                  <a:gd name="connsiteX10" fmla="*/ 3769519 w 7550944"/>
                  <a:gd name="connsiteY10" fmla="*/ 9525 h 7762876"/>
                  <a:gd name="connsiteX11" fmla="*/ 4150519 w 7550944"/>
                  <a:gd name="connsiteY11" fmla="*/ 3886200 h 7762876"/>
                  <a:gd name="connsiteX12" fmla="*/ 4526756 w 7550944"/>
                  <a:gd name="connsiteY12" fmla="*/ 7762875 h 7762876"/>
                  <a:gd name="connsiteX13" fmla="*/ 4902994 w 7550944"/>
                  <a:gd name="connsiteY13" fmla="*/ 3886200 h 7762876"/>
                  <a:gd name="connsiteX14" fmla="*/ 5283994 w 7550944"/>
                  <a:gd name="connsiteY14" fmla="*/ 9525 h 7762876"/>
                  <a:gd name="connsiteX15" fmla="*/ 5655469 w 7550944"/>
                  <a:gd name="connsiteY15" fmla="*/ 3886200 h 7762876"/>
                  <a:gd name="connsiteX16" fmla="*/ 6036469 w 7550944"/>
                  <a:gd name="connsiteY16" fmla="*/ 7762875 h 7762876"/>
                  <a:gd name="connsiteX17" fmla="*/ 6417469 w 7550944"/>
                  <a:gd name="connsiteY17" fmla="*/ 3886200 h 7762876"/>
                  <a:gd name="connsiteX18" fmla="*/ 6798469 w 7550944"/>
                  <a:gd name="connsiteY18" fmla="*/ 0 h 7762876"/>
                  <a:gd name="connsiteX19" fmla="*/ 7160419 w 7550944"/>
                  <a:gd name="connsiteY19" fmla="*/ 3886200 h 7762876"/>
                  <a:gd name="connsiteX20" fmla="*/ 7550944 w 7550944"/>
                  <a:gd name="connsiteY20" fmla="*/ 7762875 h 7762876"/>
                  <a:gd name="connsiteX0" fmla="*/ 0 w 7550944"/>
                  <a:gd name="connsiteY0" fmla="*/ 7762875 h 7762876"/>
                  <a:gd name="connsiteX1" fmla="*/ 378619 w 7550944"/>
                  <a:gd name="connsiteY1" fmla="*/ 3886200 h 7762876"/>
                  <a:gd name="connsiteX2" fmla="*/ 750094 w 7550944"/>
                  <a:gd name="connsiteY2" fmla="*/ 0 h 7762876"/>
                  <a:gd name="connsiteX3" fmla="*/ 1131094 w 7550944"/>
                  <a:gd name="connsiteY3" fmla="*/ 3876675 h 7762876"/>
                  <a:gd name="connsiteX4" fmla="*/ 1507332 w 7550944"/>
                  <a:gd name="connsiteY4" fmla="*/ 7762875 h 7762876"/>
                  <a:gd name="connsiteX5" fmla="*/ 1883569 w 7550944"/>
                  <a:gd name="connsiteY5" fmla="*/ 3876675 h 7762876"/>
                  <a:gd name="connsiteX6" fmla="*/ 2264569 w 7550944"/>
                  <a:gd name="connsiteY6" fmla="*/ 0 h 7762876"/>
                  <a:gd name="connsiteX7" fmla="*/ 2645569 w 7550944"/>
                  <a:gd name="connsiteY7" fmla="*/ 3886200 h 7762876"/>
                  <a:gd name="connsiteX8" fmla="*/ 3017044 w 7550944"/>
                  <a:gd name="connsiteY8" fmla="*/ 7762875 h 7762876"/>
                  <a:gd name="connsiteX9" fmla="*/ 3398044 w 7550944"/>
                  <a:gd name="connsiteY9" fmla="*/ 3876675 h 7762876"/>
                  <a:gd name="connsiteX10" fmla="*/ 3769519 w 7550944"/>
                  <a:gd name="connsiteY10" fmla="*/ 9525 h 7762876"/>
                  <a:gd name="connsiteX11" fmla="*/ 4150519 w 7550944"/>
                  <a:gd name="connsiteY11" fmla="*/ 3886200 h 7762876"/>
                  <a:gd name="connsiteX12" fmla="*/ 4526756 w 7550944"/>
                  <a:gd name="connsiteY12" fmla="*/ 7762875 h 7762876"/>
                  <a:gd name="connsiteX13" fmla="*/ 4902994 w 7550944"/>
                  <a:gd name="connsiteY13" fmla="*/ 3886200 h 7762876"/>
                  <a:gd name="connsiteX14" fmla="*/ 5283994 w 7550944"/>
                  <a:gd name="connsiteY14" fmla="*/ 9525 h 7762876"/>
                  <a:gd name="connsiteX15" fmla="*/ 5655469 w 7550944"/>
                  <a:gd name="connsiteY15" fmla="*/ 3886200 h 7762876"/>
                  <a:gd name="connsiteX16" fmla="*/ 6036469 w 7550944"/>
                  <a:gd name="connsiteY16" fmla="*/ 7762875 h 7762876"/>
                  <a:gd name="connsiteX17" fmla="*/ 6417469 w 7550944"/>
                  <a:gd name="connsiteY17" fmla="*/ 3886200 h 7762876"/>
                  <a:gd name="connsiteX18" fmla="*/ 6798469 w 7550944"/>
                  <a:gd name="connsiteY18" fmla="*/ 0 h 7762876"/>
                  <a:gd name="connsiteX19" fmla="*/ 7160419 w 7550944"/>
                  <a:gd name="connsiteY19" fmla="*/ 3886200 h 7762876"/>
                  <a:gd name="connsiteX20" fmla="*/ 7550944 w 7550944"/>
                  <a:gd name="connsiteY20" fmla="*/ 7762875 h 7762876"/>
                  <a:gd name="connsiteX0" fmla="*/ 0 w 7550944"/>
                  <a:gd name="connsiteY0" fmla="*/ 7762875 h 7762876"/>
                  <a:gd name="connsiteX1" fmla="*/ 378619 w 7550944"/>
                  <a:gd name="connsiteY1" fmla="*/ 3886200 h 7762876"/>
                  <a:gd name="connsiteX2" fmla="*/ 750094 w 7550944"/>
                  <a:gd name="connsiteY2" fmla="*/ 0 h 7762876"/>
                  <a:gd name="connsiteX3" fmla="*/ 1131094 w 7550944"/>
                  <a:gd name="connsiteY3" fmla="*/ 3876675 h 7762876"/>
                  <a:gd name="connsiteX4" fmla="*/ 1507332 w 7550944"/>
                  <a:gd name="connsiteY4" fmla="*/ 7762875 h 7762876"/>
                  <a:gd name="connsiteX5" fmla="*/ 1883569 w 7550944"/>
                  <a:gd name="connsiteY5" fmla="*/ 3876675 h 7762876"/>
                  <a:gd name="connsiteX6" fmla="*/ 2264569 w 7550944"/>
                  <a:gd name="connsiteY6" fmla="*/ 0 h 7762876"/>
                  <a:gd name="connsiteX7" fmla="*/ 2645569 w 7550944"/>
                  <a:gd name="connsiteY7" fmla="*/ 3886200 h 7762876"/>
                  <a:gd name="connsiteX8" fmla="*/ 3017044 w 7550944"/>
                  <a:gd name="connsiteY8" fmla="*/ 7762875 h 7762876"/>
                  <a:gd name="connsiteX9" fmla="*/ 3398044 w 7550944"/>
                  <a:gd name="connsiteY9" fmla="*/ 3876675 h 7762876"/>
                  <a:gd name="connsiteX10" fmla="*/ 3769519 w 7550944"/>
                  <a:gd name="connsiteY10" fmla="*/ 9525 h 7762876"/>
                  <a:gd name="connsiteX11" fmla="*/ 4150519 w 7550944"/>
                  <a:gd name="connsiteY11" fmla="*/ 3886200 h 7762876"/>
                  <a:gd name="connsiteX12" fmla="*/ 4526756 w 7550944"/>
                  <a:gd name="connsiteY12" fmla="*/ 7762875 h 7762876"/>
                  <a:gd name="connsiteX13" fmla="*/ 4902994 w 7550944"/>
                  <a:gd name="connsiteY13" fmla="*/ 3886200 h 7762876"/>
                  <a:gd name="connsiteX14" fmla="*/ 5283994 w 7550944"/>
                  <a:gd name="connsiteY14" fmla="*/ 9525 h 7762876"/>
                  <a:gd name="connsiteX15" fmla="*/ 5655469 w 7550944"/>
                  <a:gd name="connsiteY15" fmla="*/ 3886200 h 7762876"/>
                  <a:gd name="connsiteX16" fmla="*/ 6029325 w 7550944"/>
                  <a:gd name="connsiteY16" fmla="*/ 7762875 h 7762876"/>
                  <a:gd name="connsiteX17" fmla="*/ 6417469 w 7550944"/>
                  <a:gd name="connsiteY17" fmla="*/ 3886200 h 7762876"/>
                  <a:gd name="connsiteX18" fmla="*/ 6798469 w 7550944"/>
                  <a:gd name="connsiteY18" fmla="*/ 0 h 7762876"/>
                  <a:gd name="connsiteX19" fmla="*/ 7160419 w 7550944"/>
                  <a:gd name="connsiteY19" fmla="*/ 3886200 h 7762876"/>
                  <a:gd name="connsiteX20" fmla="*/ 7550944 w 7550944"/>
                  <a:gd name="connsiteY20" fmla="*/ 7762875 h 7762876"/>
                  <a:gd name="connsiteX0" fmla="*/ 0 w 7550944"/>
                  <a:gd name="connsiteY0" fmla="*/ 7762875 h 7762876"/>
                  <a:gd name="connsiteX1" fmla="*/ 378619 w 7550944"/>
                  <a:gd name="connsiteY1" fmla="*/ 3886200 h 7762876"/>
                  <a:gd name="connsiteX2" fmla="*/ 750094 w 7550944"/>
                  <a:gd name="connsiteY2" fmla="*/ 0 h 7762876"/>
                  <a:gd name="connsiteX3" fmla="*/ 1131094 w 7550944"/>
                  <a:gd name="connsiteY3" fmla="*/ 3876675 h 7762876"/>
                  <a:gd name="connsiteX4" fmla="*/ 1507332 w 7550944"/>
                  <a:gd name="connsiteY4" fmla="*/ 7762875 h 7762876"/>
                  <a:gd name="connsiteX5" fmla="*/ 1883569 w 7550944"/>
                  <a:gd name="connsiteY5" fmla="*/ 3876675 h 7762876"/>
                  <a:gd name="connsiteX6" fmla="*/ 2264569 w 7550944"/>
                  <a:gd name="connsiteY6" fmla="*/ 0 h 7762876"/>
                  <a:gd name="connsiteX7" fmla="*/ 2645569 w 7550944"/>
                  <a:gd name="connsiteY7" fmla="*/ 3886200 h 7762876"/>
                  <a:gd name="connsiteX8" fmla="*/ 3017044 w 7550944"/>
                  <a:gd name="connsiteY8" fmla="*/ 7762875 h 7762876"/>
                  <a:gd name="connsiteX9" fmla="*/ 3398044 w 7550944"/>
                  <a:gd name="connsiteY9" fmla="*/ 3876675 h 7762876"/>
                  <a:gd name="connsiteX10" fmla="*/ 3769519 w 7550944"/>
                  <a:gd name="connsiteY10" fmla="*/ 9525 h 7762876"/>
                  <a:gd name="connsiteX11" fmla="*/ 4150519 w 7550944"/>
                  <a:gd name="connsiteY11" fmla="*/ 3886200 h 7762876"/>
                  <a:gd name="connsiteX12" fmla="*/ 4526756 w 7550944"/>
                  <a:gd name="connsiteY12" fmla="*/ 7762875 h 7762876"/>
                  <a:gd name="connsiteX13" fmla="*/ 4902994 w 7550944"/>
                  <a:gd name="connsiteY13" fmla="*/ 3886200 h 7762876"/>
                  <a:gd name="connsiteX14" fmla="*/ 5283994 w 7550944"/>
                  <a:gd name="connsiteY14" fmla="*/ 9525 h 7762876"/>
                  <a:gd name="connsiteX15" fmla="*/ 5655469 w 7550944"/>
                  <a:gd name="connsiteY15" fmla="*/ 3886200 h 7762876"/>
                  <a:gd name="connsiteX16" fmla="*/ 6029325 w 7550944"/>
                  <a:gd name="connsiteY16" fmla="*/ 7762875 h 7762876"/>
                  <a:gd name="connsiteX17" fmla="*/ 6417469 w 7550944"/>
                  <a:gd name="connsiteY17" fmla="*/ 3886200 h 7762876"/>
                  <a:gd name="connsiteX18" fmla="*/ 6798469 w 7550944"/>
                  <a:gd name="connsiteY18" fmla="*/ 0 h 7762876"/>
                  <a:gd name="connsiteX19" fmla="*/ 7160419 w 7550944"/>
                  <a:gd name="connsiteY19" fmla="*/ 3886200 h 7762876"/>
                  <a:gd name="connsiteX20" fmla="*/ 7550944 w 7550944"/>
                  <a:gd name="connsiteY20" fmla="*/ 7762875 h 7762876"/>
                  <a:gd name="connsiteX0" fmla="*/ 0 w 7546182"/>
                  <a:gd name="connsiteY0" fmla="*/ 7762875 h 7765256"/>
                  <a:gd name="connsiteX1" fmla="*/ 378619 w 7546182"/>
                  <a:gd name="connsiteY1" fmla="*/ 3886200 h 7765256"/>
                  <a:gd name="connsiteX2" fmla="*/ 750094 w 7546182"/>
                  <a:gd name="connsiteY2" fmla="*/ 0 h 7765256"/>
                  <a:gd name="connsiteX3" fmla="*/ 1131094 w 7546182"/>
                  <a:gd name="connsiteY3" fmla="*/ 3876675 h 7765256"/>
                  <a:gd name="connsiteX4" fmla="*/ 1507332 w 7546182"/>
                  <a:gd name="connsiteY4" fmla="*/ 7762875 h 7765256"/>
                  <a:gd name="connsiteX5" fmla="*/ 1883569 w 7546182"/>
                  <a:gd name="connsiteY5" fmla="*/ 3876675 h 7765256"/>
                  <a:gd name="connsiteX6" fmla="*/ 2264569 w 7546182"/>
                  <a:gd name="connsiteY6" fmla="*/ 0 h 7765256"/>
                  <a:gd name="connsiteX7" fmla="*/ 2645569 w 7546182"/>
                  <a:gd name="connsiteY7" fmla="*/ 3886200 h 7765256"/>
                  <a:gd name="connsiteX8" fmla="*/ 3017044 w 7546182"/>
                  <a:gd name="connsiteY8" fmla="*/ 7762875 h 7765256"/>
                  <a:gd name="connsiteX9" fmla="*/ 3398044 w 7546182"/>
                  <a:gd name="connsiteY9" fmla="*/ 3876675 h 7765256"/>
                  <a:gd name="connsiteX10" fmla="*/ 3769519 w 7546182"/>
                  <a:gd name="connsiteY10" fmla="*/ 9525 h 7765256"/>
                  <a:gd name="connsiteX11" fmla="*/ 4150519 w 7546182"/>
                  <a:gd name="connsiteY11" fmla="*/ 3886200 h 7765256"/>
                  <a:gd name="connsiteX12" fmla="*/ 4526756 w 7546182"/>
                  <a:gd name="connsiteY12" fmla="*/ 7762875 h 7765256"/>
                  <a:gd name="connsiteX13" fmla="*/ 4902994 w 7546182"/>
                  <a:gd name="connsiteY13" fmla="*/ 3886200 h 7765256"/>
                  <a:gd name="connsiteX14" fmla="*/ 5283994 w 7546182"/>
                  <a:gd name="connsiteY14" fmla="*/ 9525 h 7765256"/>
                  <a:gd name="connsiteX15" fmla="*/ 5655469 w 7546182"/>
                  <a:gd name="connsiteY15" fmla="*/ 3886200 h 7765256"/>
                  <a:gd name="connsiteX16" fmla="*/ 6029325 w 7546182"/>
                  <a:gd name="connsiteY16" fmla="*/ 7762875 h 7765256"/>
                  <a:gd name="connsiteX17" fmla="*/ 6417469 w 7546182"/>
                  <a:gd name="connsiteY17" fmla="*/ 3886200 h 7765256"/>
                  <a:gd name="connsiteX18" fmla="*/ 6798469 w 7546182"/>
                  <a:gd name="connsiteY18" fmla="*/ 0 h 7765256"/>
                  <a:gd name="connsiteX19" fmla="*/ 7160419 w 7546182"/>
                  <a:gd name="connsiteY19" fmla="*/ 3886200 h 7765256"/>
                  <a:gd name="connsiteX20" fmla="*/ 7546182 w 7546182"/>
                  <a:gd name="connsiteY20" fmla="*/ 7765256 h 7765256"/>
                  <a:gd name="connsiteX0" fmla="*/ 0 w 7546182"/>
                  <a:gd name="connsiteY0" fmla="*/ 7762875 h 7765258"/>
                  <a:gd name="connsiteX1" fmla="*/ 378619 w 7546182"/>
                  <a:gd name="connsiteY1" fmla="*/ 3886200 h 7765258"/>
                  <a:gd name="connsiteX2" fmla="*/ 750094 w 7546182"/>
                  <a:gd name="connsiteY2" fmla="*/ 0 h 7765258"/>
                  <a:gd name="connsiteX3" fmla="*/ 1131094 w 7546182"/>
                  <a:gd name="connsiteY3" fmla="*/ 3876675 h 7765258"/>
                  <a:gd name="connsiteX4" fmla="*/ 1507332 w 7546182"/>
                  <a:gd name="connsiteY4" fmla="*/ 7762875 h 7765258"/>
                  <a:gd name="connsiteX5" fmla="*/ 1883569 w 7546182"/>
                  <a:gd name="connsiteY5" fmla="*/ 3876675 h 7765258"/>
                  <a:gd name="connsiteX6" fmla="*/ 2264569 w 7546182"/>
                  <a:gd name="connsiteY6" fmla="*/ 0 h 7765258"/>
                  <a:gd name="connsiteX7" fmla="*/ 2645569 w 7546182"/>
                  <a:gd name="connsiteY7" fmla="*/ 3886200 h 7765258"/>
                  <a:gd name="connsiteX8" fmla="*/ 3017044 w 7546182"/>
                  <a:gd name="connsiteY8" fmla="*/ 7762875 h 7765258"/>
                  <a:gd name="connsiteX9" fmla="*/ 3398044 w 7546182"/>
                  <a:gd name="connsiteY9" fmla="*/ 3876675 h 7765258"/>
                  <a:gd name="connsiteX10" fmla="*/ 3769519 w 7546182"/>
                  <a:gd name="connsiteY10" fmla="*/ 9525 h 7765258"/>
                  <a:gd name="connsiteX11" fmla="*/ 4150519 w 7546182"/>
                  <a:gd name="connsiteY11" fmla="*/ 3886200 h 7765258"/>
                  <a:gd name="connsiteX12" fmla="*/ 4526756 w 7546182"/>
                  <a:gd name="connsiteY12" fmla="*/ 7762875 h 7765258"/>
                  <a:gd name="connsiteX13" fmla="*/ 4902994 w 7546182"/>
                  <a:gd name="connsiteY13" fmla="*/ 3886200 h 7765258"/>
                  <a:gd name="connsiteX14" fmla="*/ 5283994 w 7546182"/>
                  <a:gd name="connsiteY14" fmla="*/ 9525 h 7765258"/>
                  <a:gd name="connsiteX15" fmla="*/ 5655469 w 7546182"/>
                  <a:gd name="connsiteY15" fmla="*/ 3886200 h 7765258"/>
                  <a:gd name="connsiteX16" fmla="*/ 6029325 w 7546182"/>
                  <a:gd name="connsiteY16" fmla="*/ 7762875 h 7765258"/>
                  <a:gd name="connsiteX17" fmla="*/ 6417469 w 7546182"/>
                  <a:gd name="connsiteY17" fmla="*/ 3886200 h 7765258"/>
                  <a:gd name="connsiteX18" fmla="*/ 6798469 w 7546182"/>
                  <a:gd name="connsiteY18" fmla="*/ 0 h 7765258"/>
                  <a:gd name="connsiteX19" fmla="*/ 7160419 w 7546182"/>
                  <a:gd name="connsiteY19" fmla="*/ 3886200 h 7765258"/>
                  <a:gd name="connsiteX20" fmla="*/ 7546182 w 7546182"/>
                  <a:gd name="connsiteY20" fmla="*/ 7765256 h 7765258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64569 w 7539038"/>
                  <a:gd name="connsiteY6" fmla="*/ 0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69519 w 7539038"/>
                  <a:gd name="connsiteY10" fmla="*/ 9525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83994 w 7539038"/>
                  <a:gd name="connsiteY14" fmla="*/ 9525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98469 w 7539038"/>
                  <a:gd name="connsiteY18" fmla="*/ 0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64569 w 7539038"/>
                  <a:gd name="connsiteY6" fmla="*/ 0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69519 w 7539038"/>
                  <a:gd name="connsiteY10" fmla="*/ 9525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83994 w 7539038"/>
                  <a:gd name="connsiteY14" fmla="*/ 9525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88944 w 7539038"/>
                  <a:gd name="connsiteY18" fmla="*/ 2381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64569 w 7539038"/>
                  <a:gd name="connsiteY6" fmla="*/ 0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69519 w 7539038"/>
                  <a:gd name="connsiteY10" fmla="*/ 9525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83994 w 7539038"/>
                  <a:gd name="connsiteY14" fmla="*/ 9525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86563 w 7539038"/>
                  <a:gd name="connsiteY18" fmla="*/ 4762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64569 w 7539038"/>
                  <a:gd name="connsiteY6" fmla="*/ 0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69519 w 7539038"/>
                  <a:gd name="connsiteY10" fmla="*/ 9525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83994 w 7539038"/>
                  <a:gd name="connsiteY14" fmla="*/ 9525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86563 w 7539038"/>
                  <a:gd name="connsiteY18" fmla="*/ 4762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64569 w 7539038"/>
                  <a:gd name="connsiteY6" fmla="*/ 0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69519 w 7539038"/>
                  <a:gd name="connsiteY10" fmla="*/ 9525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79231 w 7539038"/>
                  <a:gd name="connsiteY14" fmla="*/ 9525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86563 w 7539038"/>
                  <a:gd name="connsiteY18" fmla="*/ 4762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64569 w 7539038"/>
                  <a:gd name="connsiteY6" fmla="*/ 0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69519 w 7539038"/>
                  <a:gd name="connsiteY10" fmla="*/ 9525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79231 w 7539038"/>
                  <a:gd name="connsiteY14" fmla="*/ 9525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86563 w 7539038"/>
                  <a:gd name="connsiteY18" fmla="*/ 4762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64569 w 7539038"/>
                  <a:gd name="connsiteY6" fmla="*/ 0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69519 w 7539038"/>
                  <a:gd name="connsiteY10" fmla="*/ 9525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76849 w 7539038"/>
                  <a:gd name="connsiteY14" fmla="*/ 2382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86563 w 7539038"/>
                  <a:gd name="connsiteY18" fmla="*/ 4762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64569 w 7539038"/>
                  <a:gd name="connsiteY6" fmla="*/ 0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69519 w 7539038"/>
                  <a:gd name="connsiteY10" fmla="*/ 9525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76849 w 7539038"/>
                  <a:gd name="connsiteY14" fmla="*/ 2382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86563 w 7539038"/>
                  <a:gd name="connsiteY18" fmla="*/ 4762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64569 w 7539038"/>
                  <a:gd name="connsiteY6" fmla="*/ 0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76663 w 7539038"/>
                  <a:gd name="connsiteY10" fmla="*/ 4763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76849 w 7539038"/>
                  <a:gd name="connsiteY14" fmla="*/ 2382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86563 w 7539038"/>
                  <a:gd name="connsiteY18" fmla="*/ 4762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64569 w 7539038"/>
                  <a:gd name="connsiteY6" fmla="*/ 0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76663 w 7539038"/>
                  <a:gd name="connsiteY10" fmla="*/ 4763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76849 w 7539038"/>
                  <a:gd name="connsiteY14" fmla="*/ 2382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86563 w 7539038"/>
                  <a:gd name="connsiteY18" fmla="*/ 4762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64569 w 7539038"/>
                  <a:gd name="connsiteY6" fmla="*/ 0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69519 w 7539038"/>
                  <a:gd name="connsiteY10" fmla="*/ 4763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76849 w 7539038"/>
                  <a:gd name="connsiteY14" fmla="*/ 2382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86563 w 7539038"/>
                  <a:gd name="connsiteY18" fmla="*/ 4762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64569 w 7539038"/>
                  <a:gd name="connsiteY6" fmla="*/ 0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69519 w 7539038"/>
                  <a:gd name="connsiteY10" fmla="*/ 4763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76849 w 7539038"/>
                  <a:gd name="connsiteY14" fmla="*/ 2382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86563 w 7539038"/>
                  <a:gd name="connsiteY18" fmla="*/ 4762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59807 w 7539038"/>
                  <a:gd name="connsiteY6" fmla="*/ 4762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69519 w 7539038"/>
                  <a:gd name="connsiteY10" fmla="*/ 4763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76849 w 7539038"/>
                  <a:gd name="connsiteY14" fmla="*/ 2382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86563 w 7539038"/>
                  <a:gd name="connsiteY18" fmla="*/ 4762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59807 w 7539038"/>
                  <a:gd name="connsiteY6" fmla="*/ 4762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69519 w 7539038"/>
                  <a:gd name="connsiteY10" fmla="*/ 4763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76849 w 7539038"/>
                  <a:gd name="connsiteY14" fmla="*/ 2382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86563 w 7539038"/>
                  <a:gd name="connsiteY18" fmla="*/ 4762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7238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</a:cxnLst>
                <a:rect l="l" t="t" r="r" b="b"/>
                <a:pathLst>
                  <a:path w="7539038" h="7760495">
                    <a:moveTo>
                      <a:pt x="0" y="7760494"/>
                    </a:moveTo>
                    <a:cubicBezTo>
                      <a:pt x="190500" y="7758906"/>
                      <a:pt x="377031" y="3874231"/>
                      <a:pt x="378619" y="3883819"/>
                    </a:cubicBezTo>
                    <a:cubicBezTo>
                      <a:pt x="380207" y="3893407"/>
                      <a:pt x="562770" y="-793"/>
                      <a:pt x="752476" y="1"/>
                    </a:cubicBezTo>
                    <a:cubicBezTo>
                      <a:pt x="942182" y="795"/>
                      <a:pt x="1119468" y="3745568"/>
                      <a:pt x="1131094" y="3874294"/>
                    </a:cubicBezTo>
                    <a:cubicBezTo>
                      <a:pt x="1136420" y="3933265"/>
                      <a:pt x="1317626" y="7758112"/>
                      <a:pt x="1507332" y="7760494"/>
                    </a:cubicBezTo>
                    <a:cubicBezTo>
                      <a:pt x="1697038" y="7762876"/>
                      <a:pt x="1875632" y="3967176"/>
                      <a:pt x="1883569" y="3874294"/>
                    </a:cubicBezTo>
                    <a:cubicBezTo>
                      <a:pt x="1891506" y="3781412"/>
                      <a:pt x="2068513" y="3175"/>
                      <a:pt x="2259807" y="2381"/>
                    </a:cubicBezTo>
                    <a:cubicBezTo>
                      <a:pt x="2451101" y="1587"/>
                      <a:pt x="2640013" y="3825221"/>
                      <a:pt x="2645569" y="3883819"/>
                    </a:cubicBezTo>
                    <a:cubicBezTo>
                      <a:pt x="2651125" y="3942417"/>
                      <a:pt x="2827338" y="7762081"/>
                      <a:pt x="3017044" y="7760494"/>
                    </a:cubicBezTo>
                    <a:cubicBezTo>
                      <a:pt x="3206750" y="7758907"/>
                      <a:pt x="3390107" y="3967176"/>
                      <a:pt x="3398044" y="3874294"/>
                    </a:cubicBezTo>
                    <a:cubicBezTo>
                      <a:pt x="3405981" y="3781412"/>
                      <a:pt x="3575050" y="795"/>
                      <a:pt x="3769519" y="2382"/>
                    </a:cubicBezTo>
                    <a:cubicBezTo>
                      <a:pt x="3963988" y="3969"/>
                      <a:pt x="4141788" y="3722352"/>
                      <a:pt x="4150519" y="3883819"/>
                    </a:cubicBezTo>
                    <a:cubicBezTo>
                      <a:pt x="4159250" y="4045286"/>
                      <a:pt x="4337844" y="7760494"/>
                      <a:pt x="4526756" y="7760494"/>
                    </a:cubicBezTo>
                    <a:cubicBezTo>
                      <a:pt x="4715668" y="7760494"/>
                      <a:pt x="4893360" y="4083161"/>
                      <a:pt x="4902994" y="3883819"/>
                    </a:cubicBezTo>
                    <a:cubicBezTo>
                      <a:pt x="4910825" y="3721794"/>
                      <a:pt x="5087143" y="1"/>
                      <a:pt x="5276849" y="1"/>
                    </a:cubicBezTo>
                    <a:cubicBezTo>
                      <a:pt x="5466555" y="1"/>
                      <a:pt x="5647531" y="3790543"/>
                      <a:pt x="5655469" y="3883819"/>
                    </a:cubicBezTo>
                    <a:cubicBezTo>
                      <a:pt x="5663407" y="3977095"/>
                      <a:pt x="5842794" y="7760494"/>
                      <a:pt x="6029325" y="7760494"/>
                    </a:cubicBezTo>
                    <a:cubicBezTo>
                      <a:pt x="6215856" y="7760494"/>
                      <a:pt x="6411913" y="3976700"/>
                      <a:pt x="6417469" y="3883819"/>
                    </a:cubicBezTo>
                    <a:cubicBezTo>
                      <a:pt x="6423025" y="3790938"/>
                      <a:pt x="6593682" y="0"/>
                      <a:pt x="6786563" y="2381"/>
                    </a:cubicBezTo>
                    <a:cubicBezTo>
                      <a:pt x="6979444" y="4762"/>
                      <a:pt x="7152482" y="3757041"/>
                      <a:pt x="7160419" y="3883819"/>
                    </a:cubicBezTo>
                    <a:cubicBezTo>
                      <a:pt x="7168356" y="4010597"/>
                      <a:pt x="7336632" y="7761288"/>
                      <a:pt x="7539038" y="7758113"/>
                    </a:cubicBezTo>
                  </a:path>
                </a:pathLst>
              </a:custGeom>
              <a:no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1" name="Freeform: Shape 60">
                <a:extLst>
                  <a:ext uri="{FF2B5EF4-FFF2-40B4-BE49-F238E27FC236}">
                    <a16:creationId xmlns:a16="http://schemas.microsoft.com/office/drawing/2014/main" id="{5C99CD31-FAE1-4120-ABB1-88DA3C54511F}"/>
                  </a:ext>
                </a:extLst>
              </p:cNvPr>
              <p:cNvSpPr/>
              <p:nvPr/>
            </p:nvSpPr>
            <p:spPr>
              <a:xfrm>
                <a:off x="3886200" y="3102520"/>
                <a:ext cx="3769877" cy="718573"/>
              </a:xfrm>
              <a:custGeom>
                <a:avLst/>
                <a:gdLst>
                  <a:gd name="connsiteX0" fmla="*/ 0 w 7562850"/>
                  <a:gd name="connsiteY0" fmla="*/ 7762875 h 7762875"/>
                  <a:gd name="connsiteX1" fmla="*/ 390525 w 7562850"/>
                  <a:gd name="connsiteY1" fmla="*/ 3886200 h 7762875"/>
                  <a:gd name="connsiteX2" fmla="*/ 762000 w 7562850"/>
                  <a:gd name="connsiteY2" fmla="*/ 0 h 7762875"/>
                  <a:gd name="connsiteX3" fmla="*/ 1143000 w 7562850"/>
                  <a:gd name="connsiteY3" fmla="*/ 3876675 h 7762875"/>
                  <a:gd name="connsiteX4" fmla="*/ 1524000 w 7562850"/>
                  <a:gd name="connsiteY4" fmla="*/ 7753350 h 7762875"/>
                  <a:gd name="connsiteX5" fmla="*/ 1895475 w 7562850"/>
                  <a:gd name="connsiteY5" fmla="*/ 3876675 h 7762875"/>
                  <a:gd name="connsiteX6" fmla="*/ 2276475 w 7562850"/>
                  <a:gd name="connsiteY6" fmla="*/ 0 h 7762875"/>
                  <a:gd name="connsiteX7" fmla="*/ 2657475 w 7562850"/>
                  <a:gd name="connsiteY7" fmla="*/ 3886200 h 7762875"/>
                  <a:gd name="connsiteX8" fmla="*/ 3028950 w 7562850"/>
                  <a:gd name="connsiteY8" fmla="*/ 7762875 h 7762875"/>
                  <a:gd name="connsiteX9" fmla="*/ 3409950 w 7562850"/>
                  <a:gd name="connsiteY9" fmla="*/ 3876675 h 7762875"/>
                  <a:gd name="connsiteX10" fmla="*/ 3781425 w 7562850"/>
                  <a:gd name="connsiteY10" fmla="*/ 9525 h 7762875"/>
                  <a:gd name="connsiteX11" fmla="*/ 4162425 w 7562850"/>
                  <a:gd name="connsiteY11" fmla="*/ 3886200 h 7762875"/>
                  <a:gd name="connsiteX12" fmla="*/ 4533900 w 7562850"/>
                  <a:gd name="connsiteY12" fmla="*/ 7762875 h 7762875"/>
                  <a:gd name="connsiteX13" fmla="*/ 4914900 w 7562850"/>
                  <a:gd name="connsiteY13" fmla="*/ 3886200 h 7762875"/>
                  <a:gd name="connsiteX14" fmla="*/ 5295900 w 7562850"/>
                  <a:gd name="connsiteY14" fmla="*/ 9525 h 7762875"/>
                  <a:gd name="connsiteX15" fmla="*/ 5667375 w 7562850"/>
                  <a:gd name="connsiteY15" fmla="*/ 3886200 h 7762875"/>
                  <a:gd name="connsiteX16" fmla="*/ 6048375 w 7562850"/>
                  <a:gd name="connsiteY16" fmla="*/ 7762875 h 7762875"/>
                  <a:gd name="connsiteX17" fmla="*/ 6429375 w 7562850"/>
                  <a:gd name="connsiteY17" fmla="*/ 3886200 h 7762875"/>
                  <a:gd name="connsiteX18" fmla="*/ 6810375 w 7562850"/>
                  <a:gd name="connsiteY18" fmla="*/ 0 h 7762875"/>
                  <a:gd name="connsiteX19" fmla="*/ 7172325 w 7562850"/>
                  <a:gd name="connsiteY19" fmla="*/ 3886200 h 7762875"/>
                  <a:gd name="connsiteX20" fmla="*/ 7562850 w 7562850"/>
                  <a:gd name="connsiteY20" fmla="*/ 7762875 h 7762875"/>
                  <a:gd name="connsiteX0" fmla="*/ 0 w 7562850"/>
                  <a:gd name="connsiteY0" fmla="*/ 7762875 h 7762875"/>
                  <a:gd name="connsiteX1" fmla="*/ 390525 w 7562850"/>
                  <a:gd name="connsiteY1" fmla="*/ 3886200 h 7762875"/>
                  <a:gd name="connsiteX2" fmla="*/ 762000 w 7562850"/>
                  <a:gd name="connsiteY2" fmla="*/ 0 h 7762875"/>
                  <a:gd name="connsiteX3" fmla="*/ 1143000 w 7562850"/>
                  <a:gd name="connsiteY3" fmla="*/ 3876675 h 7762875"/>
                  <a:gd name="connsiteX4" fmla="*/ 1519238 w 7562850"/>
                  <a:gd name="connsiteY4" fmla="*/ 7762875 h 7762875"/>
                  <a:gd name="connsiteX5" fmla="*/ 1895475 w 7562850"/>
                  <a:gd name="connsiteY5" fmla="*/ 3876675 h 7762875"/>
                  <a:gd name="connsiteX6" fmla="*/ 2276475 w 7562850"/>
                  <a:gd name="connsiteY6" fmla="*/ 0 h 7762875"/>
                  <a:gd name="connsiteX7" fmla="*/ 2657475 w 7562850"/>
                  <a:gd name="connsiteY7" fmla="*/ 3886200 h 7762875"/>
                  <a:gd name="connsiteX8" fmla="*/ 3028950 w 7562850"/>
                  <a:gd name="connsiteY8" fmla="*/ 7762875 h 7762875"/>
                  <a:gd name="connsiteX9" fmla="*/ 3409950 w 7562850"/>
                  <a:gd name="connsiteY9" fmla="*/ 3876675 h 7762875"/>
                  <a:gd name="connsiteX10" fmla="*/ 3781425 w 7562850"/>
                  <a:gd name="connsiteY10" fmla="*/ 9525 h 7762875"/>
                  <a:gd name="connsiteX11" fmla="*/ 4162425 w 7562850"/>
                  <a:gd name="connsiteY11" fmla="*/ 3886200 h 7762875"/>
                  <a:gd name="connsiteX12" fmla="*/ 4533900 w 7562850"/>
                  <a:gd name="connsiteY12" fmla="*/ 7762875 h 7762875"/>
                  <a:gd name="connsiteX13" fmla="*/ 4914900 w 7562850"/>
                  <a:gd name="connsiteY13" fmla="*/ 3886200 h 7762875"/>
                  <a:gd name="connsiteX14" fmla="*/ 5295900 w 7562850"/>
                  <a:gd name="connsiteY14" fmla="*/ 9525 h 7762875"/>
                  <a:gd name="connsiteX15" fmla="*/ 5667375 w 7562850"/>
                  <a:gd name="connsiteY15" fmla="*/ 3886200 h 7762875"/>
                  <a:gd name="connsiteX16" fmla="*/ 6048375 w 7562850"/>
                  <a:gd name="connsiteY16" fmla="*/ 7762875 h 7762875"/>
                  <a:gd name="connsiteX17" fmla="*/ 6429375 w 7562850"/>
                  <a:gd name="connsiteY17" fmla="*/ 3886200 h 7762875"/>
                  <a:gd name="connsiteX18" fmla="*/ 6810375 w 7562850"/>
                  <a:gd name="connsiteY18" fmla="*/ 0 h 7762875"/>
                  <a:gd name="connsiteX19" fmla="*/ 7172325 w 7562850"/>
                  <a:gd name="connsiteY19" fmla="*/ 3886200 h 7762875"/>
                  <a:gd name="connsiteX20" fmla="*/ 7562850 w 7562850"/>
                  <a:gd name="connsiteY20" fmla="*/ 7762875 h 7762875"/>
                  <a:gd name="connsiteX0" fmla="*/ 0 w 7562850"/>
                  <a:gd name="connsiteY0" fmla="*/ 7762875 h 7762875"/>
                  <a:gd name="connsiteX1" fmla="*/ 390525 w 7562850"/>
                  <a:gd name="connsiteY1" fmla="*/ 3886200 h 7762875"/>
                  <a:gd name="connsiteX2" fmla="*/ 762000 w 7562850"/>
                  <a:gd name="connsiteY2" fmla="*/ 0 h 7762875"/>
                  <a:gd name="connsiteX3" fmla="*/ 1143000 w 7562850"/>
                  <a:gd name="connsiteY3" fmla="*/ 3876675 h 7762875"/>
                  <a:gd name="connsiteX4" fmla="*/ 1519238 w 7562850"/>
                  <a:gd name="connsiteY4" fmla="*/ 7762875 h 7762875"/>
                  <a:gd name="connsiteX5" fmla="*/ 1895475 w 7562850"/>
                  <a:gd name="connsiteY5" fmla="*/ 3876675 h 7762875"/>
                  <a:gd name="connsiteX6" fmla="*/ 2276475 w 7562850"/>
                  <a:gd name="connsiteY6" fmla="*/ 0 h 7762875"/>
                  <a:gd name="connsiteX7" fmla="*/ 2657475 w 7562850"/>
                  <a:gd name="connsiteY7" fmla="*/ 3886200 h 7762875"/>
                  <a:gd name="connsiteX8" fmla="*/ 3028950 w 7562850"/>
                  <a:gd name="connsiteY8" fmla="*/ 7762875 h 7762875"/>
                  <a:gd name="connsiteX9" fmla="*/ 3409950 w 7562850"/>
                  <a:gd name="connsiteY9" fmla="*/ 3876675 h 7762875"/>
                  <a:gd name="connsiteX10" fmla="*/ 3781425 w 7562850"/>
                  <a:gd name="connsiteY10" fmla="*/ 9525 h 7762875"/>
                  <a:gd name="connsiteX11" fmla="*/ 4162425 w 7562850"/>
                  <a:gd name="connsiteY11" fmla="*/ 3886200 h 7762875"/>
                  <a:gd name="connsiteX12" fmla="*/ 4538662 w 7562850"/>
                  <a:gd name="connsiteY12" fmla="*/ 7762875 h 7762875"/>
                  <a:gd name="connsiteX13" fmla="*/ 4914900 w 7562850"/>
                  <a:gd name="connsiteY13" fmla="*/ 3886200 h 7762875"/>
                  <a:gd name="connsiteX14" fmla="*/ 5295900 w 7562850"/>
                  <a:gd name="connsiteY14" fmla="*/ 9525 h 7762875"/>
                  <a:gd name="connsiteX15" fmla="*/ 5667375 w 7562850"/>
                  <a:gd name="connsiteY15" fmla="*/ 3886200 h 7762875"/>
                  <a:gd name="connsiteX16" fmla="*/ 6048375 w 7562850"/>
                  <a:gd name="connsiteY16" fmla="*/ 7762875 h 7762875"/>
                  <a:gd name="connsiteX17" fmla="*/ 6429375 w 7562850"/>
                  <a:gd name="connsiteY17" fmla="*/ 3886200 h 7762875"/>
                  <a:gd name="connsiteX18" fmla="*/ 6810375 w 7562850"/>
                  <a:gd name="connsiteY18" fmla="*/ 0 h 7762875"/>
                  <a:gd name="connsiteX19" fmla="*/ 7172325 w 7562850"/>
                  <a:gd name="connsiteY19" fmla="*/ 3886200 h 7762875"/>
                  <a:gd name="connsiteX20" fmla="*/ 7562850 w 7562850"/>
                  <a:gd name="connsiteY20" fmla="*/ 7762875 h 7762875"/>
                  <a:gd name="connsiteX0" fmla="*/ 0 w 7562850"/>
                  <a:gd name="connsiteY0" fmla="*/ 7762875 h 7762875"/>
                  <a:gd name="connsiteX1" fmla="*/ 390525 w 7562850"/>
                  <a:gd name="connsiteY1" fmla="*/ 3886200 h 7762875"/>
                  <a:gd name="connsiteX2" fmla="*/ 762000 w 7562850"/>
                  <a:gd name="connsiteY2" fmla="*/ 0 h 7762875"/>
                  <a:gd name="connsiteX3" fmla="*/ 1143000 w 7562850"/>
                  <a:gd name="connsiteY3" fmla="*/ 3876675 h 7762875"/>
                  <a:gd name="connsiteX4" fmla="*/ 1519238 w 7562850"/>
                  <a:gd name="connsiteY4" fmla="*/ 7762875 h 7762875"/>
                  <a:gd name="connsiteX5" fmla="*/ 1895475 w 7562850"/>
                  <a:gd name="connsiteY5" fmla="*/ 3876675 h 7762875"/>
                  <a:gd name="connsiteX6" fmla="*/ 2276475 w 7562850"/>
                  <a:gd name="connsiteY6" fmla="*/ 0 h 7762875"/>
                  <a:gd name="connsiteX7" fmla="*/ 2657475 w 7562850"/>
                  <a:gd name="connsiteY7" fmla="*/ 3886200 h 7762875"/>
                  <a:gd name="connsiteX8" fmla="*/ 3028950 w 7562850"/>
                  <a:gd name="connsiteY8" fmla="*/ 7762875 h 7762875"/>
                  <a:gd name="connsiteX9" fmla="*/ 3409950 w 7562850"/>
                  <a:gd name="connsiteY9" fmla="*/ 3876675 h 7762875"/>
                  <a:gd name="connsiteX10" fmla="*/ 3781425 w 7562850"/>
                  <a:gd name="connsiteY10" fmla="*/ 9525 h 7762875"/>
                  <a:gd name="connsiteX11" fmla="*/ 4162425 w 7562850"/>
                  <a:gd name="connsiteY11" fmla="*/ 3886200 h 7762875"/>
                  <a:gd name="connsiteX12" fmla="*/ 4538662 w 7562850"/>
                  <a:gd name="connsiteY12" fmla="*/ 7762875 h 7762875"/>
                  <a:gd name="connsiteX13" fmla="*/ 4914900 w 7562850"/>
                  <a:gd name="connsiteY13" fmla="*/ 3886200 h 7762875"/>
                  <a:gd name="connsiteX14" fmla="*/ 5295900 w 7562850"/>
                  <a:gd name="connsiteY14" fmla="*/ 9525 h 7762875"/>
                  <a:gd name="connsiteX15" fmla="*/ 5667375 w 7562850"/>
                  <a:gd name="connsiteY15" fmla="*/ 3886200 h 7762875"/>
                  <a:gd name="connsiteX16" fmla="*/ 6048375 w 7562850"/>
                  <a:gd name="connsiteY16" fmla="*/ 7762875 h 7762875"/>
                  <a:gd name="connsiteX17" fmla="*/ 6429375 w 7562850"/>
                  <a:gd name="connsiteY17" fmla="*/ 3886200 h 7762875"/>
                  <a:gd name="connsiteX18" fmla="*/ 6810375 w 7562850"/>
                  <a:gd name="connsiteY18" fmla="*/ 0 h 7762875"/>
                  <a:gd name="connsiteX19" fmla="*/ 7172325 w 7562850"/>
                  <a:gd name="connsiteY19" fmla="*/ 3886200 h 7762875"/>
                  <a:gd name="connsiteX20" fmla="*/ 7562850 w 7562850"/>
                  <a:gd name="connsiteY20" fmla="*/ 7762875 h 7762875"/>
                  <a:gd name="connsiteX0" fmla="*/ 0 w 7562850"/>
                  <a:gd name="connsiteY0" fmla="*/ 7762875 h 7762875"/>
                  <a:gd name="connsiteX1" fmla="*/ 390525 w 7562850"/>
                  <a:gd name="connsiteY1" fmla="*/ 3886200 h 7762875"/>
                  <a:gd name="connsiteX2" fmla="*/ 762000 w 7562850"/>
                  <a:gd name="connsiteY2" fmla="*/ 0 h 7762875"/>
                  <a:gd name="connsiteX3" fmla="*/ 1143000 w 7562850"/>
                  <a:gd name="connsiteY3" fmla="*/ 3876675 h 7762875"/>
                  <a:gd name="connsiteX4" fmla="*/ 1519238 w 7562850"/>
                  <a:gd name="connsiteY4" fmla="*/ 7762875 h 7762875"/>
                  <a:gd name="connsiteX5" fmla="*/ 1895475 w 7562850"/>
                  <a:gd name="connsiteY5" fmla="*/ 3876675 h 7762875"/>
                  <a:gd name="connsiteX6" fmla="*/ 2276475 w 7562850"/>
                  <a:gd name="connsiteY6" fmla="*/ 0 h 7762875"/>
                  <a:gd name="connsiteX7" fmla="*/ 2657475 w 7562850"/>
                  <a:gd name="connsiteY7" fmla="*/ 3886200 h 7762875"/>
                  <a:gd name="connsiteX8" fmla="*/ 3028950 w 7562850"/>
                  <a:gd name="connsiteY8" fmla="*/ 7762875 h 7762875"/>
                  <a:gd name="connsiteX9" fmla="*/ 3409950 w 7562850"/>
                  <a:gd name="connsiteY9" fmla="*/ 3876675 h 7762875"/>
                  <a:gd name="connsiteX10" fmla="*/ 3781425 w 7562850"/>
                  <a:gd name="connsiteY10" fmla="*/ 9525 h 7762875"/>
                  <a:gd name="connsiteX11" fmla="*/ 4162425 w 7562850"/>
                  <a:gd name="connsiteY11" fmla="*/ 3886200 h 7762875"/>
                  <a:gd name="connsiteX12" fmla="*/ 4538662 w 7562850"/>
                  <a:gd name="connsiteY12" fmla="*/ 7762875 h 7762875"/>
                  <a:gd name="connsiteX13" fmla="*/ 4914900 w 7562850"/>
                  <a:gd name="connsiteY13" fmla="*/ 3886200 h 7762875"/>
                  <a:gd name="connsiteX14" fmla="*/ 5295900 w 7562850"/>
                  <a:gd name="connsiteY14" fmla="*/ 9525 h 7762875"/>
                  <a:gd name="connsiteX15" fmla="*/ 5667375 w 7562850"/>
                  <a:gd name="connsiteY15" fmla="*/ 3886200 h 7762875"/>
                  <a:gd name="connsiteX16" fmla="*/ 6048375 w 7562850"/>
                  <a:gd name="connsiteY16" fmla="*/ 7762875 h 7762875"/>
                  <a:gd name="connsiteX17" fmla="*/ 6429375 w 7562850"/>
                  <a:gd name="connsiteY17" fmla="*/ 3886200 h 7762875"/>
                  <a:gd name="connsiteX18" fmla="*/ 6810375 w 7562850"/>
                  <a:gd name="connsiteY18" fmla="*/ 0 h 7762875"/>
                  <a:gd name="connsiteX19" fmla="*/ 7172325 w 7562850"/>
                  <a:gd name="connsiteY19" fmla="*/ 3886200 h 7762875"/>
                  <a:gd name="connsiteX20" fmla="*/ 7562850 w 7562850"/>
                  <a:gd name="connsiteY20" fmla="*/ 7762875 h 7762875"/>
                  <a:gd name="connsiteX0" fmla="*/ 0 w 7562850"/>
                  <a:gd name="connsiteY0" fmla="*/ 7762875 h 7762875"/>
                  <a:gd name="connsiteX1" fmla="*/ 390525 w 7562850"/>
                  <a:gd name="connsiteY1" fmla="*/ 3886200 h 7762875"/>
                  <a:gd name="connsiteX2" fmla="*/ 762000 w 7562850"/>
                  <a:gd name="connsiteY2" fmla="*/ 0 h 7762875"/>
                  <a:gd name="connsiteX3" fmla="*/ 1143000 w 7562850"/>
                  <a:gd name="connsiteY3" fmla="*/ 3876675 h 7762875"/>
                  <a:gd name="connsiteX4" fmla="*/ 1519238 w 7562850"/>
                  <a:gd name="connsiteY4" fmla="*/ 7762875 h 7762875"/>
                  <a:gd name="connsiteX5" fmla="*/ 1895475 w 7562850"/>
                  <a:gd name="connsiteY5" fmla="*/ 3876675 h 7762875"/>
                  <a:gd name="connsiteX6" fmla="*/ 2276475 w 7562850"/>
                  <a:gd name="connsiteY6" fmla="*/ 0 h 7762875"/>
                  <a:gd name="connsiteX7" fmla="*/ 2657475 w 7562850"/>
                  <a:gd name="connsiteY7" fmla="*/ 3886200 h 7762875"/>
                  <a:gd name="connsiteX8" fmla="*/ 3028950 w 7562850"/>
                  <a:gd name="connsiteY8" fmla="*/ 7762875 h 7762875"/>
                  <a:gd name="connsiteX9" fmla="*/ 3409950 w 7562850"/>
                  <a:gd name="connsiteY9" fmla="*/ 3876675 h 7762875"/>
                  <a:gd name="connsiteX10" fmla="*/ 3781425 w 7562850"/>
                  <a:gd name="connsiteY10" fmla="*/ 9525 h 7762875"/>
                  <a:gd name="connsiteX11" fmla="*/ 4162425 w 7562850"/>
                  <a:gd name="connsiteY11" fmla="*/ 3886200 h 7762875"/>
                  <a:gd name="connsiteX12" fmla="*/ 4538662 w 7562850"/>
                  <a:gd name="connsiteY12" fmla="*/ 7762875 h 7762875"/>
                  <a:gd name="connsiteX13" fmla="*/ 4914900 w 7562850"/>
                  <a:gd name="connsiteY13" fmla="*/ 3886200 h 7762875"/>
                  <a:gd name="connsiteX14" fmla="*/ 5295900 w 7562850"/>
                  <a:gd name="connsiteY14" fmla="*/ 9525 h 7762875"/>
                  <a:gd name="connsiteX15" fmla="*/ 5667375 w 7562850"/>
                  <a:gd name="connsiteY15" fmla="*/ 3886200 h 7762875"/>
                  <a:gd name="connsiteX16" fmla="*/ 6048375 w 7562850"/>
                  <a:gd name="connsiteY16" fmla="*/ 7762875 h 7762875"/>
                  <a:gd name="connsiteX17" fmla="*/ 6429375 w 7562850"/>
                  <a:gd name="connsiteY17" fmla="*/ 3886200 h 7762875"/>
                  <a:gd name="connsiteX18" fmla="*/ 6810375 w 7562850"/>
                  <a:gd name="connsiteY18" fmla="*/ 0 h 7762875"/>
                  <a:gd name="connsiteX19" fmla="*/ 7172325 w 7562850"/>
                  <a:gd name="connsiteY19" fmla="*/ 3886200 h 7762875"/>
                  <a:gd name="connsiteX20" fmla="*/ 7562850 w 7562850"/>
                  <a:gd name="connsiteY20" fmla="*/ 7762875 h 7762875"/>
                  <a:gd name="connsiteX0" fmla="*/ 0 w 7550944"/>
                  <a:gd name="connsiteY0" fmla="*/ 7762875 h 7762875"/>
                  <a:gd name="connsiteX1" fmla="*/ 378619 w 7550944"/>
                  <a:gd name="connsiteY1" fmla="*/ 3886200 h 7762875"/>
                  <a:gd name="connsiteX2" fmla="*/ 750094 w 7550944"/>
                  <a:gd name="connsiteY2" fmla="*/ 0 h 7762875"/>
                  <a:gd name="connsiteX3" fmla="*/ 1131094 w 7550944"/>
                  <a:gd name="connsiteY3" fmla="*/ 3876675 h 7762875"/>
                  <a:gd name="connsiteX4" fmla="*/ 1507332 w 7550944"/>
                  <a:gd name="connsiteY4" fmla="*/ 7762875 h 7762875"/>
                  <a:gd name="connsiteX5" fmla="*/ 1883569 w 7550944"/>
                  <a:gd name="connsiteY5" fmla="*/ 3876675 h 7762875"/>
                  <a:gd name="connsiteX6" fmla="*/ 2264569 w 7550944"/>
                  <a:gd name="connsiteY6" fmla="*/ 0 h 7762875"/>
                  <a:gd name="connsiteX7" fmla="*/ 2645569 w 7550944"/>
                  <a:gd name="connsiteY7" fmla="*/ 3886200 h 7762875"/>
                  <a:gd name="connsiteX8" fmla="*/ 3017044 w 7550944"/>
                  <a:gd name="connsiteY8" fmla="*/ 7762875 h 7762875"/>
                  <a:gd name="connsiteX9" fmla="*/ 3398044 w 7550944"/>
                  <a:gd name="connsiteY9" fmla="*/ 3876675 h 7762875"/>
                  <a:gd name="connsiteX10" fmla="*/ 3769519 w 7550944"/>
                  <a:gd name="connsiteY10" fmla="*/ 9525 h 7762875"/>
                  <a:gd name="connsiteX11" fmla="*/ 4150519 w 7550944"/>
                  <a:gd name="connsiteY11" fmla="*/ 3886200 h 7762875"/>
                  <a:gd name="connsiteX12" fmla="*/ 4526756 w 7550944"/>
                  <a:gd name="connsiteY12" fmla="*/ 7762875 h 7762875"/>
                  <a:gd name="connsiteX13" fmla="*/ 4902994 w 7550944"/>
                  <a:gd name="connsiteY13" fmla="*/ 3886200 h 7762875"/>
                  <a:gd name="connsiteX14" fmla="*/ 5283994 w 7550944"/>
                  <a:gd name="connsiteY14" fmla="*/ 9525 h 7762875"/>
                  <a:gd name="connsiteX15" fmla="*/ 5655469 w 7550944"/>
                  <a:gd name="connsiteY15" fmla="*/ 3886200 h 7762875"/>
                  <a:gd name="connsiteX16" fmla="*/ 6036469 w 7550944"/>
                  <a:gd name="connsiteY16" fmla="*/ 7762875 h 7762875"/>
                  <a:gd name="connsiteX17" fmla="*/ 6417469 w 7550944"/>
                  <a:gd name="connsiteY17" fmla="*/ 3886200 h 7762875"/>
                  <a:gd name="connsiteX18" fmla="*/ 6798469 w 7550944"/>
                  <a:gd name="connsiteY18" fmla="*/ 0 h 7762875"/>
                  <a:gd name="connsiteX19" fmla="*/ 7160419 w 7550944"/>
                  <a:gd name="connsiteY19" fmla="*/ 3886200 h 7762875"/>
                  <a:gd name="connsiteX20" fmla="*/ 7550944 w 7550944"/>
                  <a:gd name="connsiteY20" fmla="*/ 7762875 h 7762875"/>
                  <a:gd name="connsiteX0" fmla="*/ 0 w 7550944"/>
                  <a:gd name="connsiteY0" fmla="*/ 7762875 h 7762875"/>
                  <a:gd name="connsiteX1" fmla="*/ 378619 w 7550944"/>
                  <a:gd name="connsiteY1" fmla="*/ 3886200 h 7762875"/>
                  <a:gd name="connsiteX2" fmla="*/ 750094 w 7550944"/>
                  <a:gd name="connsiteY2" fmla="*/ 0 h 7762875"/>
                  <a:gd name="connsiteX3" fmla="*/ 1131094 w 7550944"/>
                  <a:gd name="connsiteY3" fmla="*/ 3876675 h 7762875"/>
                  <a:gd name="connsiteX4" fmla="*/ 1507332 w 7550944"/>
                  <a:gd name="connsiteY4" fmla="*/ 7762875 h 7762875"/>
                  <a:gd name="connsiteX5" fmla="*/ 1883569 w 7550944"/>
                  <a:gd name="connsiteY5" fmla="*/ 3876675 h 7762875"/>
                  <a:gd name="connsiteX6" fmla="*/ 2264569 w 7550944"/>
                  <a:gd name="connsiteY6" fmla="*/ 0 h 7762875"/>
                  <a:gd name="connsiteX7" fmla="*/ 2645569 w 7550944"/>
                  <a:gd name="connsiteY7" fmla="*/ 3886200 h 7762875"/>
                  <a:gd name="connsiteX8" fmla="*/ 3017044 w 7550944"/>
                  <a:gd name="connsiteY8" fmla="*/ 7762875 h 7762875"/>
                  <a:gd name="connsiteX9" fmla="*/ 3398044 w 7550944"/>
                  <a:gd name="connsiteY9" fmla="*/ 3876675 h 7762875"/>
                  <a:gd name="connsiteX10" fmla="*/ 3769519 w 7550944"/>
                  <a:gd name="connsiteY10" fmla="*/ 9525 h 7762875"/>
                  <a:gd name="connsiteX11" fmla="*/ 4150519 w 7550944"/>
                  <a:gd name="connsiteY11" fmla="*/ 3886200 h 7762875"/>
                  <a:gd name="connsiteX12" fmla="*/ 4526756 w 7550944"/>
                  <a:gd name="connsiteY12" fmla="*/ 7762875 h 7762875"/>
                  <a:gd name="connsiteX13" fmla="*/ 4902994 w 7550944"/>
                  <a:gd name="connsiteY13" fmla="*/ 3886200 h 7762875"/>
                  <a:gd name="connsiteX14" fmla="*/ 5283994 w 7550944"/>
                  <a:gd name="connsiteY14" fmla="*/ 9525 h 7762875"/>
                  <a:gd name="connsiteX15" fmla="*/ 5655469 w 7550944"/>
                  <a:gd name="connsiteY15" fmla="*/ 3886200 h 7762875"/>
                  <a:gd name="connsiteX16" fmla="*/ 6036469 w 7550944"/>
                  <a:gd name="connsiteY16" fmla="*/ 7762875 h 7762875"/>
                  <a:gd name="connsiteX17" fmla="*/ 6417469 w 7550944"/>
                  <a:gd name="connsiteY17" fmla="*/ 3886200 h 7762875"/>
                  <a:gd name="connsiteX18" fmla="*/ 6798469 w 7550944"/>
                  <a:gd name="connsiteY18" fmla="*/ 0 h 7762875"/>
                  <a:gd name="connsiteX19" fmla="*/ 7160419 w 7550944"/>
                  <a:gd name="connsiteY19" fmla="*/ 3886200 h 7762875"/>
                  <a:gd name="connsiteX20" fmla="*/ 7550944 w 7550944"/>
                  <a:gd name="connsiteY20" fmla="*/ 7762875 h 7762875"/>
                  <a:gd name="connsiteX0" fmla="*/ 0 w 7550944"/>
                  <a:gd name="connsiteY0" fmla="*/ 7762875 h 7762875"/>
                  <a:gd name="connsiteX1" fmla="*/ 378619 w 7550944"/>
                  <a:gd name="connsiteY1" fmla="*/ 3886200 h 7762875"/>
                  <a:gd name="connsiteX2" fmla="*/ 750094 w 7550944"/>
                  <a:gd name="connsiteY2" fmla="*/ 0 h 7762875"/>
                  <a:gd name="connsiteX3" fmla="*/ 1131094 w 7550944"/>
                  <a:gd name="connsiteY3" fmla="*/ 3876675 h 7762875"/>
                  <a:gd name="connsiteX4" fmla="*/ 1507332 w 7550944"/>
                  <a:gd name="connsiteY4" fmla="*/ 7762875 h 7762875"/>
                  <a:gd name="connsiteX5" fmla="*/ 1883569 w 7550944"/>
                  <a:gd name="connsiteY5" fmla="*/ 3876675 h 7762875"/>
                  <a:gd name="connsiteX6" fmla="*/ 2264569 w 7550944"/>
                  <a:gd name="connsiteY6" fmla="*/ 0 h 7762875"/>
                  <a:gd name="connsiteX7" fmla="*/ 2645569 w 7550944"/>
                  <a:gd name="connsiteY7" fmla="*/ 3886200 h 7762875"/>
                  <a:gd name="connsiteX8" fmla="*/ 3017044 w 7550944"/>
                  <a:gd name="connsiteY8" fmla="*/ 7762875 h 7762875"/>
                  <a:gd name="connsiteX9" fmla="*/ 3398044 w 7550944"/>
                  <a:gd name="connsiteY9" fmla="*/ 3876675 h 7762875"/>
                  <a:gd name="connsiteX10" fmla="*/ 3769519 w 7550944"/>
                  <a:gd name="connsiteY10" fmla="*/ 9525 h 7762875"/>
                  <a:gd name="connsiteX11" fmla="*/ 4150519 w 7550944"/>
                  <a:gd name="connsiteY11" fmla="*/ 3886200 h 7762875"/>
                  <a:gd name="connsiteX12" fmla="*/ 4526756 w 7550944"/>
                  <a:gd name="connsiteY12" fmla="*/ 7762875 h 7762875"/>
                  <a:gd name="connsiteX13" fmla="*/ 4902994 w 7550944"/>
                  <a:gd name="connsiteY13" fmla="*/ 3886200 h 7762875"/>
                  <a:gd name="connsiteX14" fmla="*/ 5283994 w 7550944"/>
                  <a:gd name="connsiteY14" fmla="*/ 9525 h 7762875"/>
                  <a:gd name="connsiteX15" fmla="*/ 5655469 w 7550944"/>
                  <a:gd name="connsiteY15" fmla="*/ 3886200 h 7762875"/>
                  <a:gd name="connsiteX16" fmla="*/ 6036469 w 7550944"/>
                  <a:gd name="connsiteY16" fmla="*/ 7762875 h 7762875"/>
                  <a:gd name="connsiteX17" fmla="*/ 6417469 w 7550944"/>
                  <a:gd name="connsiteY17" fmla="*/ 3886200 h 7762875"/>
                  <a:gd name="connsiteX18" fmla="*/ 6798469 w 7550944"/>
                  <a:gd name="connsiteY18" fmla="*/ 0 h 7762875"/>
                  <a:gd name="connsiteX19" fmla="*/ 7160419 w 7550944"/>
                  <a:gd name="connsiteY19" fmla="*/ 3886200 h 7762875"/>
                  <a:gd name="connsiteX20" fmla="*/ 7550944 w 7550944"/>
                  <a:gd name="connsiteY20" fmla="*/ 7762875 h 7762875"/>
                  <a:gd name="connsiteX0" fmla="*/ 0 w 7550944"/>
                  <a:gd name="connsiteY0" fmla="*/ 7762875 h 7762875"/>
                  <a:gd name="connsiteX1" fmla="*/ 378619 w 7550944"/>
                  <a:gd name="connsiteY1" fmla="*/ 3886200 h 7762875"/>
                  <a:gd name="connsiteX2" fmla="*/ 750094 w 7550944"/>
                  <a:gd name="connsiteY2" fmla="*/ 0 h 7762875"/>
                  <a:gd name="connsiteX3" fmla="*/ 1131094 w 7550944"/>
                  <a:gd name="connsiteY3" fmla="*/ 3876675 h 7762875"/>
                  <a:gd name="connsiteX4" fmla="*/ 1507332 w 7550944"/>
                  <a:gd name="connsiteY4" fmla="*/ 7762875 h 7762875"/>
                  <a:gd name="connsiteX5" fmla="*/ 1883569 w 7550944"/>
                  <a:gd name="connsiteY5" fmla="*/ 3876675 h 7762875"/>
                  <a:gd name="connsiteX6" fmla="*/ 2264569 w 7550944"/>
                  <a:gd name="connsiteY6" fmla="*/ 0 h 7762875"/>
                  <a:gd name="connsiteX7" fmla="*/ 2645569 w 7550944"/>
                  <a:gd name="connsiteY7" fmla="*/ 3886200 h 7762875"/>
                  <a:gd name="connsiteX8" fmla="*/ 3017044 w 7550944"/>
                  <a:gd name="connsiteY8" fmla="*/ 7762875 h 7762875"/>
                  <a:gd name="connsiteX9" fmla="*/ 3398044 w 7550944"/>
                  <a:gd name="connsiteY9" fmla="*/ 3876675 h 7762875"/>
                  <a:gd name="connsiteX10" fmla="*/ 3769519 w 7550944"/>
                  <a:gd name="connsiteY10" fmla="*/ 9525 h 7762875"/>
                  <a:gd name="connsiteX11" fmla="*/ 4150519 w 7550944"/>
                  <a:gd name="connsiteY11" fmla="*/ 3886200 h 7762875"/>
                  <a:gd name="connsiteX12" fmla="*/ 4526756 w 7550944"/>
                  <a:gd name="connsiteY12" fmla="*/ 7762875 h 7762875"/>
                  <a:gd name="connsiteX13" fmla="*/ 4902994 w 7550944"/>
                  <a:gd name="connsiteY13" fmla="*/ 3886200 h 7762875"/>
                  <a:gd name="connsiteX14" fmla="*/ 5283994 w 7550944"/>
                  <a:gd name="connsiteY14" fmla="*/ 9525 h 7762875"/>
                  <a:gd name="connsiteX15" fmla="*/ 5655469 w 7550944"/>
                  <a:gd name="connsiteY15" fmla="*/ 3886200 h 7762875"/>
                  <a:gd name="connsiteX16" fmla="*/ 6036469 w 7550944"/>
                  <a:gd name="connsiteY16" fmla="*/ 7762875 h 7762875"/>
                  <a:gd name="connsiteX17" fmla="*/ 6417469 w 7550944"/>
                  <a:gd name="connsiteY17" fmla="*/ 3886200 h 7762875"/>
                  <a:gd name="connsiteX18" fmla="*/ 6798469 w 7550944"/>
                  <a:gd name="connsiteY18" fmla="*/ 0 h 7762875"/>
                  <a:gd name="connsiteX19" fmla="*/ 7160419 w 7550944"/>
                  <a:gd name="connsiteY19" fmla="*/ 3886200 h 7762875"/>
                  <a:gd name="connsiteX20" fmla="*/ 7550944 w 7550944"/>
                  <a:gd name="connsiteY20" fmla="*/ 7762875 h 7762875"/>
                  <a:gd name="connsiteX0" fmla="*/ 0 w 7550944"/>
                  <a:gd name="connsiteY0" fmla="*/ 7762875 h 7762875"/>
                  <a:gd name="connsiteX1" fmla="*/ 378619 w 7550944"/>
                  <a:gd name="connsiteY1" fmla="*/ 3886200 h 7762875"/>
                  <a:gd name="connsiteX2" fmla="*/ 750094 w 7550944"/>
                  <a:gd name="connsiteY2" fmla="*/ 0 h 7762875"/>
                  <a:gd name="connsiteX3" fmla="*/ 1131094 w 7550944"/>
                  <a:gd name="connsiteY3" fmla="*/ 3876675 h 7762875"/>
                  <a:gd name="connsiteX4" fmla="*/ 1507332 w 7550944"/>
                  <a:gd name="connsiteY4" fmla="*/ 7762875 h 7762875"/>
                  <a:gd name="connsiteX5" fmla="*/ 1883569 w 7550944"/>
                  <a:gd name="connsiteY5" fmla="*/ 3876675 h 7762875"/>
                  <a:gd name="connsiteX6" fmla="*/ 2264569 w 7550944"/>
                  <a:gd name="connsiteY6" fmla="*/ 0 h 7762875"/>
                  <a:gd name="connsiteX7" fmla="*/ 2645569 w 7550944"/>
                  <a:gd name="connsiteY7" fmla="*/ 3886200 h 7762875"/>
                  <a:gd name="connsiteX8" fmla="*/ 3017044 w 7550944"/>
                  <a:gd name="connsiteY8" fmla="*/ 7762875 h 7762875"/>
                  <a:gd name="connsiteX9" fmla="*/ 3398044 w 7550944"/>
                  <a:gd name="connsiteY9" fmla="*/ 3876675 h 7762875"/>
                  <a:gd name="connsiteX10" fmla="*/ 3769519 w 7550944"/>
                  <a:gd name="connsiteY10" fmla="*/ 9525 h 7762875"/>
                  <a:gd name="connsiteX11" fmla="*/ 4150519 w 7550944"/>
                  <a:gd name="connsiteY11" fmla="*/ 3886200 h 7762875"/>
                  <a:gd name="connsiteX12" fmla="*/ 4526756 w 7550944"/>
                  <a:gd name="connsiteY12" fmla="*/ 7762875 h 7762875"/>
                  <a:gd name="connsiteX13" fmla="*/ 4902994 w 7550944"/>
                  <a:gd name="connsiteY13" fmla="*/ 3886200 h 7762875"/>
                  <a:gd name="connsiteX14" fmla="*/ 5283994 w 7550944"/>
                  <a:gd name="connsiteY14" fmla="*/ 9525 h 7762875"/>
                  <a:gd name="connsiteX15" fmla="*/ 5655469 w 7550944"/>
                  <a:gd name="connsiteY15" fmla="*/ 3886200 h 7762875"/>
                  <a:gd name="connsiteX16" fmla="*/ 6036469 w 7550944"/>
                  <a:gd name="connsiteY16" fmla="*/ 7762875 h 7762875"/>
                  <a:gd name="connsiteX17" fmla="*/ 6417469 w 7550944"/>
                  <a:gd name="connsiteY17" fmla="*/ 3886200 h 7762875"/>
                  <a:gd name="connsiteX18" fmla="*/ 6798469 w 7550944"/>
                  <a:gd name="connsiteY18" fmla="*/ 0 h 7762875"/>
                  <a:gd name="connsiteX19" fmla="*/ 7160419 w 7550944"/>
                  <a:gd name="connsiteY19" fmla="*/ 3886200 h 7762875"/>
                  <a:gd name="connsiteX20" fmla="*/ 7550944 w 7550944"/>
                  <a:gd name="connsiteY20" fmla="*/ 7762875 h 7762875"/>
                  <a:gd name="connsiteX0" fmla="*/ 0 w 7550944"/>
                  <a:gd name="connsiteY0" fmla="*/ 7762875 h 7762876"/>
                  <a:gd name="connsiteX1" fmla="*/ 378619 w 7550944"/>
                  <a:gd name="connsiteY1" fmla="*/ 3886200 h 7762876"/>
                  <a:gd name="connsiteX2" fmla="*/ 750094 w 7550944"/>
                  <a:gd name="connsiteY2" fmla="*/ 0 h 7762876"/>
                  <a:gd name="connsiteX3" fmla="*/ 1131094 w 7550944"/>
                  <a:gd name="connsiteY3" fmla="*/ 3876675 h 7762876"/>
                  <a:gd name="connsiteX4" fmla="*/ 1507332 w 7550944"/>
                  <a:gd name="connsiteY4" fmla="*/ 7762875 h 7762876"/>
                  <a:gd name="connsiteX5" fmla="*/ 1883569 w 7550944"/>
                  <a:gd name="connsiteY5" fmla="*/ 3876675 h 7762876"/>
                  <a:gd name="connsiteX6" fmla="*/ 2264569 w 7550944"/>
                  <a:gd name="connsiteY6" fmla="*/ 0 h 7762876"/>
                  <a:gd name="connsiteX7" fmla="*/ 2645569 w 7550944"/>
                  <a:gd name="connsiteY7" fmla="*/ 3886200 h 7762876"/>
                  <a:gd name="connsiteX8" fmla="*/ 3017044 w 7550944"/>
                  <a:gd name="connsiteY8" fmla="*/ 7762875 h 7762876"/>
                  <a:gd name="connsiteX9" fmla="*/ 3398044 w 7550944"/>
                  <a:gd name="connsiteY9" fmla="*/ 3876675 h 7762876"/>
                  <a:gd name="connsiteX10" fmla="*/ 3769519 w 7550944"/>
                  <a:gd name="connsiteY10" fmla="*/ 9525 h 7762876"/>
                  <a:gd name="connsiteX11" fmla="*/ 4150519 w 7550944"/>
                  <a:gd name="connsiteY11" fmla="*/ 3886200 h 7762876"/>
                  <a:gd name="connsiteX12" fmla="*/ 4526756 w 7550944"/>
                  <a:gd name="connsiteY12" fmla="*/ 7762875 h 7762876"/>
                  <a:gd name="connsiteX13" fmla="*/ 4902994 w 7550944"/>
                  <a:gd name="connsiteY13" fmla="*/ 3886200 h 7762876"/>
                  <a:gd name="connsiteX14" fmla="*/ 5283994 w 7550944"/>
                  <a:gd name="connsiteY14" fmla="*/ 9525 h 7762876"/>
                  <a:gd name="connsiteX15" fmla="*/ 5655469 w 7550944"/>
                  <a:gd name="connsiteY15" fmla="*/ 3886200 h 7762876"/>
                  <a:gd name="connsiteX16" fmla="*/ 6036469 w 7550944"/>
                  <a:gd name="connsiteY16" fmla="*/ 7762875 h 7762876"/>
                  <a:gd name="connsiteX17" fmla="*/ 6417469 w 7550944"/>
                  <a:gd name="connsiteY17" fmla="*/ 3886200 h 7762876"/>
                  <a:gd name="connsiteX18" fmla="*/ 6798469 w 7550944"/>
                  <a:gd name="connsiteY18" fmla="*/ 0 h 7762876"/>
                  <a:gd name="connsiteX19" fmla="*/ 7160419 w 7550944"/>
                  <a:gd name="connsiteY19" fmla="*/ 3886200 h 7762876"/>
                  <a:gd name="connsiteX20" fmla="*/ 7550944 w 7550944"/>
                  <a:gd name="connsiteY20" fmla="*/ 7762875 h 7762876"/>
                  <a:gd name="connsiteX0" fmla="*/ 0 w 7550944"/>
                  <a:gd name="connsiteY0" fmla="*/ 7762875 h 7762876"/>
                  <a:gd name="connsiteX1" fmla="*/ 378619 w 7550944"/>
                  <a:gd name="connsiteY1" fmla="*/ 3886200 h 7762876"/>
                  <a:gd name="connsiteX2" fmla="*/ 750094 w 7550944"/>
                  <a:gd name="connsiteY2" fmla="*/ 0 h 7762876"/>
                  <a:gd name="connsiteX3" fmla="*/ 1131094 w 7550944"/>
                  <a:gd name="connsiteY3" fmla="*/ 3876675 h 7762876"/>
                  <a:gd name="connsiteX4" fmla="*/ 1507332 w 7550944"/>
                  <a:gd name="connsiteY4" fmla="*/ 7762875 h 7762876"/>
                  <a:gd name="connsiteX5" fmla="*/ 1883569 w 7550944"/>
                  <a:gd name="connsiteY5" fmla="*/ 3876675 h 7762876"/>
                  <a:gd name="connsiteX6" fmla="*/ 2264569 w 7550944"/>
                  <a:gd name="connsiteY6" fmla="*/ 0 h 7762876"/>
                  <a:gd name="connsiteX7" fmla="*/ 2645569 w 7550944"/>
                  <a:gd name="connsiteY7" fmla="*/ 3886200 h 7762876"/>
                  <a:gd name="connsiteX8" fmla="*/ 3017044 w 7550944"/>
                  <a:gd name="connsiteY8" fmla="*/ 7762875 h 7762876"/>
                  <a:gd name="connsiteX9" fmla="*/ 3398044 w 7550944"/>
                  <a:gd name="connsiteY9" fmla="*/ 3876675 h 7762876"/>
                  <a:gd name="connsiteX10" fmla="*/ 3769519 w 7550944"/>
                  <a:gd name="connsiteY10" fmla="*/ 9525 h 7762876"/>
                  <a:gd name="connsiteX11" fmla="*/ 4150519 w 7550944"/>
                  <a:gd name="connsiteY11" fmla="*/ 3886200 h 7762876"/>
                  <a:gd name="connsiteX12" fmla="*/ 4526756 w 7550944"/>
                  <a:gd name="connsiteY12" fmla="*/ 7762875 h 7762876"/>
                  <a:gd name="connsiteX13" fmla="*/ 4902994 w 7550944"/>
                  <a:gd name="connsiteY13" fmla="*/ 3886200 h 7762876"/>
                  <a:gd name="connsiteX14" fmla="*/ 5283994 w 7550944"/>
                  <a:gd name="connsiteY14" fmla="*/ 9525 h 7762876"/>
                  <a:gd name="connsiteX15" fmla="*/ 5655469 w 7550944"/>
                  <a:gd name="connsiteY15" fmla="*/ 3886200 h 7762876"/>
                  <a:gd name="connsiteX16" fmla="*/ 6036469 w 7550944"/>
                  <a:gd name="connsiteY16" fmla="*/ 7762875 h 7762876"/>
                  <a:gd name="connsiteX17" fmla="*/ 6417469 w 7550944"/>
                  <a:gd name="connsiteY17" fmla="*/ 3886200 h 7762876"/>
                  <a:gd name="connsiteX18" fmla="*/ 6798469 w 7550944"/>
                  <a:gd name="connsiteY18" fmla="*/ 0 h 7762876"/>
                  <a:gd name="connsiteX19" fmla="*/ 7160419 w 7550944"/>
                  <a:gd name="connsiteY19" fmla="*/ 3886200 h 7762876"/>
                  <a:gd name="connsiteX20" fmla="*/ 7550944 w 7550944"/>
                  <a:gd name="connsiteY20" fmla="*/ 7762875 h 7762876"/>
                  <a:gd name="connsiteX0" fmla="*/ 0 w 7550944"/>
                  <a:gd name="connsiteY0" fmla="*/ 7762875 h 7762876"/>
                  <a:gd name="connsiteX1" fmla="*/ 378619 w 7550944"/>
                  <a:gd name="connsiteY1" fmla="*/ 3886200 h 7762876"/>
                  <a:gd name="connsiteX2" fmla="*/ 750094 w 7550944"/>
                  <a:gd name="connsiteY2" fmla="*/ 0 h 7762876"/>
                  <a:gd name="connsiteX3" fmla="*/ 1131094 w 7550944"/>
                  <a:gd name="connsiteY3" fmla="*/ 3876675 h 7762876"/>
                  <a:gd name="connsiteX4" fmla="*/ 1507332 w 7550944"/>
                  <a:gd name="connsiteY4" fmla="*/ 7762875 h 7762876"/>
                  <a:gd name="connsiteX5" fmla="*/ 1883569 w 7550944"/>
                  <a:gd name="connsiteY5" fmla="*/ 3876675 h 7762876"/>
                  <a:gd name="connsiteX6" fmla="*/ 2264569 w 7550944"/>
                  <a:gd name="connsiteY6" fmla="*/ 0 h 7762876"/>
                  <a:gd name="connsiteX7" fmla="*/ 2645569 w 7550944"/>
                  <a:gd name="connsiteY7" fmla="*/ 3886200 h 7762876"/>
                  <a:gd name="connsiteX8" fmla="*/ 3017044 w 7550944"/>
                  <a:gd name="connsiteY8" fmla="*/ 7762875 h 7762876"/>
                  <a:gd name="connsiteX9" fmla="*/ 3398044 w 7550944"/>
                  <a:gd name="connsiteY9" fmla="*/ 3876675 h 7762876"/>
                  <a:gd name="connsiteX10" fmla="*/ 3769519 w 7550944"/>
                  <a:gd name="connsiteY10" fmla="*/ 9525 h 7762876"/>
                  <a:gd name="connsiteX11" fmla="*/ 4150519 w 7550944"/>
                  <a:gd name="connsiteY11" fmla="*/ 3886200 h 7762876"/>
                  <a:gd name="connsiteX12" fmla="*/ 4526756 w 7550944"/>
                  <a:gd name="connsiteY12" fmla="*/ 7762875 h 7762876"/>
                  <a:gd name="connsiteX13" fmla="*/ 4902994 w 7550944"/>
                  <a:gd name="connsiteY13" fmla="*/ 3886200 h 7762876"/>
                  <a:gd name="connsiteX14" fmla="*/ 5283994 w 7550944"/>
                  <a:gd name="connsiteY14" fmla="*/ 9525 h 7762876"/>
                  <a:gd name="connsiteX15" fmla="*/ 5655469 w 7550944"/>
                  <a:gd name="connsiteY15" fmla="*/ 3886200 h 7762876"/>
                  <a:gd name="connsiteX16" fmla="*/ 6036469 w 7550944"/>
                  <a:gd name="connsiteY16" fmla="*/ 7762875 h 7762876"/>
                  <a:gd name="connsiteX17" fmla="*/ 6417469 w 7550944"/>
                  <a:gd name="connsiteY17" fmla="*/ 3886200 h 7762876"/>
                  <a:gd name="connsiteX18" fmla="*/ 6798469 w 7550944"/>
                  <a:gd name="connsiteY18" fmla="*/ 0 h 7762876"/>
                  <a:gd name="connsiteX19" fmla="*/ 7160419 w 7550944"/>
                  <a:gd name="connsiteY19" fmla="*/ 3886200 h 7762876"/>
                  <a:gd name="connsiteX20" fmla="*/ 7550944 w 7550944"/>
                  <a:gd name="connsiteY20" fmla="*/ 7762875 h 7762876"/>
                  <a:gd name="connsiteX0" fmla="*/ 0 w 7550944"/>
                  <a:gd name="connsiteY0" fmla="*/ 7762875 h 7762876"/>
                  <a:gd name="connsiteX1" fmla="*/ 378619 w 7550944"/>
                  <a:gd name="connsiteY1" fmla="*/ 3886200 h 7762876"/>
                  <a:gd name="connsiteX2" fmla="*/ 750094 w 7550944"/>
                  <a:gd name="connsiteY2" fmla="*/ 0 h 7762876"/>
                  <a:gd name="connsiteX3" fmla="*/ 1131094 w 7550944"/>
                  <a:gd name="connsiteY3" fmla="*/ 3876675 h 7762876"/>
                  <a:gd name="connsiteX4" fmla="*/ 1507332 w 7550944"/>
                  <a:gd name="connsiteY4" fmla="*/ 7762875 h 7762876"/>
                  <a:gd name="connsiteX5" fmla="*/ 1883569 w 7550944"/>
                  <a:gd name="connsiteY5" fmla="*/ 3876675 h 7762876"/>
                  <a:gd name="connsiteX6" fmla="*/ 2264569 w 7550944"/>
                  <a:gd name="connsiteY6" fmla="*/ 0 h 7762876"/>
                  <a:gd name="connsiteX7" fmla="*/ 2645569 w 7550944"/>
                  <a:gd name="connsiteY7" fmla="*/ 3886200 h 7762876"/>
                  <a:gd name="connsiteX8" fmla="*/ 3017044 w 7550944"/>
                  <a:gd name="connsiteY8" fmla="*/ 7762875 h 7762876"/>
                  <a:gd name="connsiteX9" fmla="*/ 3398044 w 7550944"/>
                  <a:gd name="connsiteY9" fmla="*/ 3876675 h 7762876"/>
                  <a:gd name="connsiteX10" fmla="*/ 3769519 w 7550944"/>
                  <a:gd name="connsiteY10" fmla="*/ 9525 h 7762876"/>
                  <a:gd name="connsiteX11" fmla="*/ 4150519 w 7550944"/>
                  <a:gd name="connsiteY11" fmla="*/ 3886200 h 7762876"/>
                  <a:gd name="connsiteX12" fmla="*/ 4526756 w 7550944"/>
                  <a:gd name="connsiteY12" fmla="*/ 7762875 h 7762876"/>
                  <a:gd name="connsiteX13" fmla="*/ 4902994 w 7550944"/>
                  <a:gd name="connsiteY13" fmla="*/ 3886200 h 7762876"/>
                  <a:gd name="connsiteX14" fmla="*/ 5283994 w 7550944"/>
                  <a:gd name="connsiteY14" fmla="*/ 9525 h 7762876"/>
                  <a:gd name="connsiteX15" fmla="*/ 5655469 w 7550944"/>
                  <a:gd name="connsiteY15" fmla="*/ 3886200 h 7762876"/>
                  <a:gd name="connsiteX16" fmla="*/ 6036469 w 7550944"/>
                  <a:gd name="connsiteY16" fmla="*/ 7762875 h 7762876"/>
                  <a:gd name="connsiteX17" fmla="*/ 6417469 w 7550944"/>
                  <a:gd name="connsiteY17" fmla="*/ 3886200 h 7762876"/>
                  <a:gd name="connsiteX18" fmla="*/ 6798469 w 7550944"/>
                  <a:gd name="connsiteY18" fmla="*/ 0 h 7762876"/>
                  <a:gd name="connsiteX19" fmla="*/ 7160419 w 7550944"/>
                  <a:gd name="connsiteY19" fmla="*/ 3886200 h 7762876"/>
                  <a:gd name="connsiteX20" fmla="*/ 7550944 w 7550944"/>
                  <a:gd name="connsiteY20" fmla="*/ 7762875 h 7762876"/>
                  <a:gd name="connsiteX0" fmla="*/ 0 w 7550944"/>
                  <a:gd name="connsiteY0" fmla="*/ 7762875 h 7762876"/>
                  <a:gd name="connsiteX1" fmla="*/ 378619 w 7550944"/>
                  <a:gd name="connsiteY1" fmla="*/ 3886200 h 7762876"/>
                  <a:gd name="connsiteX2" fmla="*/ 750094 w 7550944"/>
                  <a:gd name="connsiteY2" fmla="*/ 0 h 7762876"/>
                  <a:gd name="connsiteX3" fmla="*/ 1131094 w 7550944"/>
                  <a:gd name="connsiteY3" fmla="*/ 3876675 h 7762876"/>
                  <a:gd name="connsiteX4" fmla="*/ 1507332 w 7550944"/>
                  <a:gd name="connsiteY4" fmla="*/ 7762875 h 7762876"/>
                  <a:gd name="connsiteX5" fmla="*/ 1883569 w 7550944"/>
                  <a:gd name="connsiteY5" fmla="*/ 3876675 h 7762876"/>
                  <a:gd name="connsiteX6" fmla="*/ 2264569 w 7550944"/>
                  <a:gd name="connsiteY6" fmla="*/ 0 h 7762876"/>
                  <a:gd name="connsiteX7" fmla="*/ 2645569 w 7550944"/>
                  <a:gd name="connsiteY7" fmla="*/ 3886200 h 7762876"/>
                  <a:gd name="connsiteX8" fmla="*/ 3017044 w 7550944"/>
                  <a:gd name="connsiteY8" fmla="*/ 7762875 h 7762876"/>
                  <a:gd name="connsiteX9" fmla="*/ 3398044 w 7550944"/>
                  <a:gd name="connsiteY9" fmla="*/ 3876675 h 7762876"/>
                  <a:gd name="connsiteX10" fmla="*/ 3769519 w 7550944"/>
                  <a:gd name="connsiteY10" fmla="*/ 9525 h 7762876"/>
                  <a:gd name="connsiteX11" fmla="*/ 4150519 w 7550944"/>
                  <a:gd name="connsiteY11" fmla="*/ 3886200 h 7762876"/>
                  <a:gd name="connsiteX12" fmla="*/ 4526756 w 7550944"/>
                  <a:gd name="connsiteY12" fmla="*/ 7762875 h 7762876"/>
                  <a:gd name="connsiteX13" fmla="*/ 4902994 w 7550944"/>
                  <a:gd name="connsiteY13" fmla="*/ 3886200 h 7762876"/>
                  <a:gd name="connsiteX14" fmla="*/ 5283994 w 7550944"/>
                  <a:gd name="connsiteY14" fmla="*/ 9525 h 7762876"/>
                  <a:gd name="connsiteX15" fmla="*/ 5655469 w 7550944"/>
                  <a:gd name="connsiteY15" fmla="*/ 3886200 h 7762876"/>
                  <a:gd name="connsiteX16" fmla="*/ 6036469 w 7550944"/>
                  <a:gd name="connsiteY16" fmla="*/ 7762875 h 7762876"/>
                  <a:gd name="connsiteX17" fmla="*/ 6417469 w 7550944"/>
                  <a:gd name="connsiteY17" fmla="*/ 3886200 h 7762876"/>
                  <a:gd name="connsiteX18" fmla="*/ 6798469 w 7550944"/>
                  <a:gd name="connsiteY18" fmla="*/ 0 h 7762876"/>
                  <a:gd name="connsiteX19" fmla="*/ 7160419 w 7550944"/>
                  <a:gd name="connsiteY19" fmla="*/ 3886200 h 7762876"/>
                  <a:gd name="connsiteX20" fmla="*/ 7550944 w 7550944"/>
                  <a:gd name="connsiteY20" fmla="*/ 7762875 h 7762876"/>
                  <a:gd name="connsiteX0" fmla="*/ 0 w 7550944"/>
                  <a:gd name="connsiteY0" fmla="*/ 7762875 h 7762876"/>
                  <a:gd name="connsiteX1" fmla="*/ 378619 w 7550944"/>
                  <a:gd name="connsiteY1" fmla="*/ 3886200 h 7762876"/>
                  <a:gd name="connsiteX2" fmla="*/ 750094 w 7550944"/>
                  <a:gd name="connsiteY2" fmla="*/ 0 h 7762876"/>
                  <a:gd name="connsiteX3" fmla="*/ 1131094 w 7550944"/>
                  <a:gd name="connsiteY3" fmla="*/ 3876675 h 7762876"/>
                  <a:gd name="connsiteX4" fmla="*/ 1507332 w 7550944"/>
                  <a:gd name="connsiteY4" fmla="*/ 7762875 h 7762876"/>
                  <a:gd name="connsiteX5" fmla="*/ 1883569 w 7550944"/>
                  <a:gd name="connsiteY5" fmla="*/ 3876675 h 7762876"/>
                  <a:gd name="connsiteX6" fmla="*/ 2264569 w 7550944"/>
                  <a:gd name="connsiteY6" fmla="*/ 0 h 7762876"/>
                  <a:gd name="connsiteX7" fmla="*/ 2645569 w 7550944"/>
                  <a:gd name="connsiteY7" fmla="*/ 3886200 h 7762876"/>
                  <a:gd name="connsiteX8" fmla="*/ 3017044 w 7550944"/>
                  <a:gd name="connsiteY8" fmla="*/ 7762875 h 7762876"/>
                  <a:gd name="connsiteX9" fmla="*/ 3398044 w 7550944"/>
                  <a:gd name="connsiteY9" fmla="*/ 3876675 h 7762876"/>
                  <a:gd name="connsiteX10" fmla="*/ 3769519 w 7550944"/>
                  <a:gd name="connsiteY10" fmla="*/ 9525 h 7762876"/>
                  <a:gd name="connsiteX11" fmla="*/ 4150519 w 7550944"/>
                  <a:gd name="connsiteY11" fmla="*/ 3886200 h 7762876"/>
                  <a:gd name="connsiteX12" fmla="*/ 4526756 w 7550944"/>
                  <a:gd name="connsiteY12" fmla="*/ 7762875 h 7762876"/>
                  <a:gd name="connsiteX13" fmla="*/ 4902994 w 7550944"/>
                  <a:gd name="connsiteY13" fmla="*/ 3886200 h 7762876"/>
                  <a:gd name="connsiteX14" fmla="*/ 5283994 w 7550944"/>
                  <a:gd name="connsiteY14" fmla="*/ 9525 h 7762876"/>
                  <a:gd name="connsiteX15" fmla="*/ 5655469 w 7550944"/>
                  <a:gd name="connsiteY15" fmla="*/ 3886200 h 7762876"/>
                  <a:gd name="connsiteX16" fmla="*/ 6036469 w 7550944"/>
                  <a:gd name="connsiteY16" fmla="*/ 7762875 h 7762876"/>
                  <a:gd name="connsiteX17" fmla="*/ 6417469 w 7550944"/>
                  <a:gd name="connsiteY17" fmla="*/ 3886200 h 7762876"/>
                  <a:gd name="connsiteX18" fmla="*/ 6798469 w 7550944"/>
                  <a:gd name="connsiteY18" fmla="*/ 0 h 7762876"/>
                  <a:gd name="connsiteX19" fmla="*/ 7160419 w 7550944"/>
                  <a:gd name="connsiteY19" fmla="*/ 3886200 h 7762876"/>
                  <a:gd name="connsiteX20" fmla="*/ 7550944 w 7550944"/>
                  <a:gd name="connsiteY20" fmla="*/ 7762875 h 7762876"/>
                  <a:gd name="connsiteX0" fmla="*/ 0 w 7550944"/>
                  <a:gd name="connsiteY0" fmla="*/ 7762875 h 7762876"/>
                  <a:gd name="connsiteX1" fmla="*/ 378619 w 7550944"/>
                  <a:gd name="connsiteY1" fmla="*/ 3886200 h 7762876"/>
                  <a:gd name="connsiteX2" fmla="*/ 750094 w 7550944"/>
                  <a:gd name="connsiteY2" fmla="*/ 0 h 7762876"/>
                  <a:gd name="connsiteX3" fmla="*/ 1131094 w 7550944"/>
                  <a:gd name="connsiteY3" fmla="*/ 3876675 h 7762876"/>
                  <a:gd name="connsiteX4" fmla="*/ 1507332 w 7550944"/>
                  <a:gd name="connsiteY4" fmla="*/ 7762875 h 7762876"/>
                  <a:gd name="connsiteX5" fmla="*/ 1883569 w 7550944"/>
                  <a:gd name="connsiteY5" fmla="*/ 3876675 h 7762876"/>
                  <a:gd name="connsiteX6" fmla="*/ 2264569 w 7550944"/>
                  <a:gd name="connsiteY6" fmla="*/ 0 h 7762876"/>
                  <a:gd name="connsiteX7" fmla="*/ 2645569 w 7550944"/>
                  <a:gd name="connsiteY7" fmla="*/ 3886200 h 7762876"/>
                  <a:gd name="connsiteX8" fmla="*/ 3017044 w 7550944"/>
                  <a:gd name="connsiteY8" fmla="*/ 7762875 h 7762876"/>
                  <a:gd name="connsiteX9" fmla="*/ 3398044 w 7550944"/>
                  <a:gd name="connsiteY9" fmla="*/ 3876675 h 7762876"/>
                  <a:gd name="connsiteX10" fmla="*/ 3769519 w 7550944"/>
                  <a:gd name="connsiteY10" fmla="*/ 9525 h 7762876"/>
                  <a:gd name="connsiteX11" fmla="*/ 4150519 w 7550944"/>
                  <a:gd name="connsiteY11" fmla="*/ 3886200 h 7762876"/>
                  <a:gd name="connsiteX12" fmla="*/ 4526756 w 7550944"/>
                  <a:gd name="connsiteY12" fmla="*/ 7762875 h 7762876"/>
                  <a:gd name="connsiteX13" fmla="*/ 4902994 w 7550944"/>
                  <a:gd name="connsiteY13" fmla="*/ 3886200 h 7762876"/>
                  <a:gd name="connsiteX14" fmla="*/ 5283994 w 7550944"/>
                  <a:gd name="connsiteY14" fmla="*/ 9525 h 7762876"/>
                  <a:gd name="connsiteX15" fmla="*/ 5655469 w 7550944"/>
                  <a:gd name="connsiteY15" fmla="*/ 3886200 h 7762876"/>
                  <a:gd name="connsiteX16" fmla="*/ 6029325 w 7550944"/>
                  <a:gd name="connsiteY16" fmla="*/ 7762875 h 7762876"/>
                  <a:gd name="connsiteX17" fmla="*/ 6417469 w 7550944"/>
                  <a:gd name="connsiteY17" fmla="*/ 3886200 h 7762876"/>
                  <a:gd name="connsiteX18" fmla="*/ 6798469 w 7550944"/>
                  <a:gd name="connsiteY18" fmla="*/ 0 h 7762876"/>
                  <a:gd name="connsiteX19" fmla="*/ 7160419 w 7550944"/>
                  <a:gd name="connsiteY19" fmla="*/ 3886200 h 7762876"/>
                  <a:gd name="connsiteX20" fmla="*/ 7550944 w 7550944"/>
                  <a:gd name="connsiteY20" fmla="*/ 7762875 h 7762876"/>
                  <a:gd name="connsiteX0" fmla="*/ 0 w 7550944"/>
                  <a:gd name="connsiteY0" fmla="*/ 7762875 h 7762876"/>
                  <a:gd name="connsiteX1" fmla="*/ 378619 w 7550944"/>
                  <a:gd name="connsiteY1" fmla="*/ 3886200 h 7762876"/>
                  <a:gd name="connsiteX2" fmla="*/ 750094 w 7550944"/>
                  <a:gd name="connsiteY2" fmla="*/ 0 h 7762876"/>
                  <a:gd name="connsiteX3" fmla="*/ 1131094 w 7550944"/>
                  <a:gd name="connsiteY3" fmla="*/ 3876675 h 7762876"/>
                  <a:gd name="connsiteX4" fmla="*/ 1507332 w 7550944"/>
                  <a:gd name="connsiteY4" fmla="*/ 7762875 h 7762876"/>
                  <a:gd name="connsiteX5" fmla="*/ 1883569 w 7550944"/>
                  <a:gd name="connsiteY5" fmla="*/ 3876675 h 7762876"/>
                  <a:gd name="connsiteX6" fmla="*/ 2264569 w 7550944"/>
                  <a:gd name="connsiteY6" fmla="*/ 0 h 7762876"/>
                  <a:gd name="connsiteX7" fmla="*/ 2645569 w 7550944"/>
                  <a:gd name="connsiteY7" fmla="*/ 3886200 h 7762876"/>
                  <a:gd name="connsiteX8" fmla="*/ 3017044 w 7550944"/>
                  <a:gd name="connsiteY8" fmla="*/ 7762875 h 7762876"/>
                  <a:gd name="connsiteX9" fmla="*/ 3398044 w 7550944"/>
                  <a:gd name="connsiteY9" fmla="*/ 3876675 h 7762876"/>
                  <a:gd name="connsiteX10" fmla="*/ 3769519 w 7550944"/>
                  <a:gd name="connsiteY10" fmla="*/ 9525 h 7762876"/>
                  <a:gd name="connsiteX11" fmla="*/ 4150519 w 7550944"/>
                  <a:gd name="connsiteY11" fmla="*/ 3886200 h 7762876"/>
                  <a:gd name="connsiteX12" fmla="*/ 4526756 w 7550944"/>
                  <a:gd name="connsiteY12" fmla="*/ 7762875 h 7762876"/>
                  <a:gd name="connsiteX13" fmla="*/ 4902994 w 7550944"/>
                  <a:gd name="connsiteY13" fmla="*/ 3886200 h 7762876"/>
                  <a:gd name="connsiteX14" fmla="*/ 5283994 w 7550944"/>
                  <a:gd name="connsiteY14" fmla="*/ 9525 h 7762876"/>
                  <a:gd name="connsiteX15" fmla="*/ 5655469 w 7550944"/>
                  <a:gd name="connsiteY15" fmla="*/ 3886200 h 7762876"/>
                  <a:gd name="connsiteX16" fmla="*/ 6029325 w 7550944"/>
                  <a:gd name="connsiteY16" fmla="*/ 7762875 h 7762876"/>
                  <a:gd name="connsiteX17" fmla="*/ 6417469 w 7550944"/>
                  <a:gd name="connsiteY17" fmla="*/ 3886200 h 7762876"/>
                  <a:gd name="connsiteX18" fmla="*/ 6798469 w 7550944"/>
                  <a:gd name="connsiteY18" fmla="*/ 0 h 7762876"/>
                  <a:gd name="connsiteX19" fmla="*/ 7160419 w 7550944"/>
                  <a:gd name="connsiteY19" fmla="*/ 3886200 h 7762876"/>
                  <a:gd name="connsiteX20" fmla="*/ 7550944 w 7550944"/>
                  <a:gd name="connsiteY20" fmla="*/ 7762875 h 7762876"/>
                  <a:gd name="connsiteX0" fmla="*/ 0 w 7546182"/>
                  <a:gd name="connsiteY0" fmla="*/ 7762875 h 7765256"/>
                  <a:gd name="connsiteX1" fmla="*/ 378619 w 7546182"/>
                  <a:gd name="connsiteY1" fmla="*/ 3886200 h 7765256"/>
                  <a:gd name="connsiteX2" fmla="*/ 750094 w 7546182"/>
                  <a:gd name="connsiteY2" fmla="*/ 0 h 7765256"/>
                  <a:gd name="connsiteX3" fmla="*/ 1131094 w 7546182"/>
                  <a:gd name="connsiteY3" fmla="*/ 3876675 h 7765256"/>
                  <a:gd name="connsiteX4" fmla="*/ 1507332 w 7546182"/>
                  <a:gd name="connsiteY4" fmla="*/ 7762875 h 7765256"/>
                  <a:gd name="connsiteX5" fmla="*/ 1883569 w 7546182"/>
                  <a:gd name="connsiteY5" fmla="*/ 3876675 h 7765256"/>
                  <a:gd name="connsiteX6" fmla="*/ 2264569 w 7546182"/>
                  <a:gd name="connsiteY6" fmla="*/ 0 h 7765256"/>
                  <a:gd name="connsiteX7" fmla="*/ 2645569 w 7546182"/>
                  <a:gd name="connsiteY7" fmla="*/ 3886200 h 7765256"/>
                  <a:gd name="connsiteX8" fmla="*/ 3017044 w 7546182"/>
                  <a:gd name="connsiteY8" fmla="*/ 7762875 h 7765256"/>
                  <a:gd name="connsiteX9" fmla="*/ 3398044 w 7546182"/>
                  <a:gd name="connsiteY9" fmla="*/ 3876675 h 7765256"/>
                  <a:gd name="connsiteX10" fmla="*/ 3769519 w 7546182"/>
                  <a:gd name="connsiteY10" fmla="*/ 9525 h 7765256"/>
                  <a:gd name="connsiteX11" fmla="*/ 4150519 w 7546182"/>
                  <a:gd name="connsiteY11" fmla="*/ 3886200 h 7765256"/>
                  <a:gd name="connsiteX12" fmla="*/ 4526756 w 7546182"/>
                  <a:gd name="connsiteY12" fmla="*/ 7762875 h 7765256"/>
                  <a:gd name="connsiteX13" fmla="*/ 4902994 w 7546182"/>
                  <a:gd name="connsiteY13" fmla="*/ 3886200 h 7765256"/>
                  <a:gd name="connsiteX14" fmla="*/ 5283994 w 7546182"/>
                  <a:gd name="connsiteY14" fmla="*/ 9525 h 7765256"/>
                  <a:gd name="connsiteX15" fmla="*/ 5655469 w 7546182"/>
                  <a:gd name="connsiteY15" fmla="*/ 3886200 h 7765256"/>
                  <a:gd name="connsiteX16" fmla="*/ 6029325 w 7546182"/>
                  <a:gd name="connsiteY16" fmla="*/ 7762875 h 7765256"/>
                  <a:gd name="connsiteX17" fmla="*/ 6417469 w 7546182"/>
                  <a:gd name="connsiteY17" fmla="*/ 3886200 h 7765256"/>
                  <a:gd name="connsiteX18" fmla="*/ 6798469 w 7546182"/>
                  <a:gd name="connsiteY18" fmla="*/ 0 h 7765256"/>
                  <a:gd name="connsiteX19" fmla="*/ 7160419 w 7546182"/>
                  <a:gd name="connsiteY19" fmla="*/ 3886200 h 7765256"/>
                  <a:gd name="connsiteX20" fmla="*/ 7546182 w 7546182"/>
                  <a:gd name="connsiteY20" fmla="*/ 7765256 h 7765256"/>
                  <a:gd name="connsiteX0" fmla="*/ 0 w 7546182"/>
                  <a:gd name="connsiteY0" fmla="*/ 7762875 h 7765258"/>
                  <a:gd name="connsiteX1" fmla="*/ 378619 w 7546182"/>
                  <a:gd name="connsiteY1" fmla="*/ 3886200 h 7765258"/>
                  <a:gd name="connsiteX2" fmla="*/ 750094 w 7546182"/>
                  <a:gd name="connsiteY2" fmla="*/ 0 h 7765258"/>
                  <a:gd name="connsiteX3" fmla="*/ 1131094 w 7546182"/>
                  <a:gd name="connsiteY3" fmla="*/ 3876675 h 7765258"/>
                  <a:gd name="connsiteX4" fmla="*/ 1507332 w 7546182"/>
                  <a:gd name="connsiteY4" fmla="*/ 7762875 h 7765258"/>
                  <a:gd name="connsiteX5" fmla="*/ 1883569 w 7546182"/>
                  <a:gd name="connsiteY5" fmla="*/ 3876675 h 7765258"/>
                  <a:gd name="connsiteX6" fmla="*/ 2264569 w 7546182"/>
                  <a:gd name="connsiteY6" fmla="*/ 0 h 7765258"/>
                  <a:gd name="connsiteX7" fmla="*/ 2645569 w 7546182"/>
                  <a:gd name="connsiteY7" fmla="*/ 3886200 h 7765258"/>
                  <a:gd name="connsiteX8" fmla="*/ 3017044 w 7546182"/>
                  <a:gd name="connsiteY8" fmla="*/ 7762875 h 7765258"/>
                  <a:gd name="connsiteX9" fmla="*/ 3398044 w 7546182"/>
                  <a:gd name="connsiteY9" fmla="*/ 3876675 h 7765258"/>
                  <a:gd name="connsiteX10" fmla="*/ 3769519 w 7546182"/>
                  <a:gd name="connsiteY10" fmla="*/ 9525 h 7765258"/>
                  <a:gd name="connsiteX11" fmla="*/ 4150519 w 7546182"/>
                  <a:gd name="connsiteY11" fmla="*/ 3886200 h 7765258"/>
                  <a:gd name="connsiteX12" fmla="*/ 4526756 w 7546182"/>
                  <a:gd name="connsiteY12" fmla="*/ 7762875 h 7765258"/>
                  <a:gd name="connsiteX13" fmla="*/ 4902994 w 7546182"/>
                  <a:gd name="connsiteY13" fmla="*/ 3886200 h 7765258"/>
                  <a:gd name="connsiteX14" fmla="*/ 5283994 w 7546182"/>
                  <a:gd name="connsiteY14" fmla="*/ 9525 h 7765258"/>
                  <a:gd name="connsiteX15" fmla="*/ 5655469 w 7546182"/>
                  <a:gd name="connsiteY15" fmla="*/ 3886200 h 7765258"/>
                  <a:gd name="connsiteX16" fmla="*/ 6029325 w 7546182"/>
                  <a:gd name="connsiteY16" fmla="*/ 7762875 h 7765258"/>
                  <a:gd name="connsiteX17" fmla="*/ 6417469 w 7546182"/>
                  <a:gd name="connsiteY17" fmla="*/ 3886200 h 7765258"/>
                  <a:gd name="connsiteX18" fmla="*/ 6798469 w 7546182"/>
                  <a:gd name="connsiteY18" fmla="*/ 0 h 7765258"/>
                  <a:gd name="connsiteX19" fmla="*/ 7160419 w 7546182"/>
                  <a:gd name="connsiteY19" fmla="*/ 3886200 h 7765258"/>
                  <a:gd name="connsiteX20" fmla="*/ 7546182 w 7546182"/>
                  <a:gd name="connsiteY20" fmla="*/ 7765256 h 7765258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64569 w 7539038"/>
                  <a:gd name="connsiteY6" fmla="*/ 0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69519 w 7539038"/>
                  <a:gd name="connsiteY10" fmla="*/ 9525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83994 w 7539038"/>
                  <a:gd name="connsiteY14" fmla="*/ 9525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98469 w 7539038"/>
                  <a:gd name="connsiteY18" fmla="*/ 0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64569 w 7539038"/>
                  <a:gd name="connsiteY6" fmla="*/ 0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69519 w 7539038"/>
                  <a:gd name="connsiteY10" fmla="*/ 9525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83994 w 7539038"/>
                  <a:gd name="connsiteY14" fmla="*/ 9525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88944 w 7539038"/>
                  <a:gd name="connsiteY18" fmla="*/ 2381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64569 w 7539038"/>
                  <a:gd name="connsiteY6" fmla="*/ 0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69519 w 7539038"/>
                  <a:gd name="connsiteY10" fmla="*/ 9525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83994 w 7539038"/>
                  <a:gd name="connsiteY14" fmla="*/ 9525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86563 w 7539038"/>
                  <a:gd name="connsiteY18" fmla="*/ 4762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64569 w 7539038"/>
                  <a:gd name="connsiteY6" fmla="*/ 0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69519 w 7539038"/>
                  <a:gd name="connsiteY10" fmla="*/ 9525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83994 w 7539038"/>
                  <a:gd name="connsiteY14" fmla="*/ 9525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86563 w 7539038"/>
                  <a:gd name="connsiteY18" fmla="*/ 4762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64569 w 7539038"/>
                  <a:gd name="connsiteY6" fmla="*/ 0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69519 w 7539038"/>
                  <a:gd name="connsiteY10" fmla="*/ 9525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79231 w 7539038"/>
                  <a:gd name="connsiteY14" fmla="*/ 9525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86563 w 7539038"/>
                  <a:gd name="connsiteY18" fmla="*/ 4762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64569 w 7539038"/>
                  <a:gd name="connsiteY6" fmla="*/ 0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69519 w 7539038"/>
                  <a:gd name="connsiteY10" fmla="*/ 9525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79231 w 7539038"/>
                  <a:gd name="connsiteY14" fmla="*/ 9525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86563 w 7539038"/>
                  <a:gd name="connsiteY18" fmla="*/ 4762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64569 w 7539038"/>
                  <a:gd name="connsiteY6" fmla="*/ 0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69519 w 7539038"/>
                  <a:gd name="connsiteY10" fmla="*/ 9525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76849 w 7539038"/>
                  <a:gd name="connsiteY14" fmla="*/ 2382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86563 w 7539038"/>
                  <a:gd name="connsiteY18" fmla="*/ 4762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64569 w 7539038"/>
                  <a:gd name="connsiteY6" fmla="*/ 0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69519 w 7539038"/>
                  <a:gd name="connsiteY10" fmla="*/ 9525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76849 w 7539038"/>
                  <a:gd name="connsiteY14" fmla="*/ 2382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86563 w 7539038"/>
                  <a:gd name="connsiteY18" fmla="*/ 4762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64569 w 7539038"/>
                  <a:gd name="connsiteY6" fmla="*/ 0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76663 w 7539038"/>
                  <a:gd name="connsiteY10" fmla="*/ 4763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76849 w 7539038"/>
                  <a:gd name="connsiteY14" fmla="*/ 2382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86563 w 7539038"/>
                  <a:gd name="connsiteY18" fmla="*/ 4762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64569 w 7539038"/>
                  <a:gd name="connsiteY6" fmla="*/ 0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76663 w 7539038"/>
                  <a:gd name="connsiteY10" fmla="*/ 4763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76849 w 7539038"/>
                  <a:gd name="connsiteY14" fmla="*/ 2382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86563 w 7539038"/>
                  <a:gd name="connsiteY18" fmla="*/ 4762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64569 w 7539038"/>
                  <a:gd name="connsiteY6" fmla="*/ 0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69519 w 7539038"/>
                  <a:gd name="connsiteY10" fmla="*/ 4763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76849 w 7539038"/>
                  <a:gd name="connsiteY14" fmla="*/ 2382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86563 w 7539038"/>
                  <a:gd name="connsiteY18" fmla="*/ 4762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64569 w 7539038"/>
                  <a:gd name="connsiteY6" fmla="*/ 0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69519 w 7539038"/>
                  <a:gd name="connsiteY10" fmla="*/ 4763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76849 w 7539038"/>
                  <a:gd name="connsiteY14" fmla="*/ 2382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86563 w 7539038"/>
                  <a:gd name="connsiteY18" fmla="*/ 4762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59807 w 7539038"/>
                  <a:gd name="connsiteY6" fmla="*/ 4762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69519 w 7539038"/>
                  <a:gd name="connsiteY10" fmla="*/ 4763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76849 w 7539038"/>
                  <a:gd name="connsiteY14" fmla="*/ 2382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86563 w 7539038"/>
                  <a:gd name="connsiteY18" fmla="*/ 4762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59807 w 7539038"/>
                  <a:gd name="connsiteY6" fmla="*/ 4762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69519 w 7539038"/>
                  <a:gd name="connsiteY10" fmla="*/ 4763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76849 w 7539038"/>
                  <a:gd name="connsiteY14" fmla="*/ 2382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86563 w 7539038"/>
                  <a:gd name="connsiteY18" fmla="*/ 4762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7238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</a:cxnLst>
                <a:rect l="l" t="t" r="r" b="b"/>
                <a:pathLst>
                  <a:path w="7539038" h="7760495">
                    <a:moveTo>
                      <a:pt x="0" y="7760494"/>
                    </a:moveTo>
                    <a:cubicBezTo>
                      <a:pt x="190500" y="7758906"/>
                      <a:pt x="377031" y="3874231"/>
                      <a:pt x="378619" y="3883819"/>
                    </a:cubicBezTo>
                    <a:cubicBezTo>
                      <a:pt x="380207" y="3893407"/>
                      <a:pt x="562770" y="-793"/>
                      <a:pt x="752476" y="1"/>
                    </a:cubicBezTo>
                    <a:cubicBezTo>
                      <a:pt x="942182" y="795"/>
                      <a:pt x="1119468" y="3745568"/>
                      <a:pt x="1131094" y="3874294"/>
                    </a:cubicBezTo>
                    <a:cubicBezTo>
                      <a:pt x="1136420" y="3933265"/>
                      <a:pt x="1317626" y="7758112"/>
                      <a:pt x="1507332" y="7760494"/>
                    </a:cubicBezTo>
                    <a:cubicBezTo>
                      <a:pt x="1697038" y="7762876"/>
                      <a:pt x="1875632" y="3967176"/>
                      <a:pt x="1883569" y="3874294"/>
                    </a:cubicBezTo>
                    <a:cubicBezTo>
                      <a:pt x="1891506" y="3781412"/>
                      <a:pt x="2068513" y="3175"/>
                      <a:pt x="2259807" y="2381"/>
                    </a:cubicBezTo>
                    <a:cubicBezTo>
                      <a:pt x="2451101" y="1587"/>
                      <a:pt x="2640013" y="3825221"/>
                      <a:pt x="2645569" y="3883819"/>
                    </a:cubicBezTo>
                    <a:cubicBezTo>
                      <a:pt x="2651125" y="3942417"/>
                      <a:pt x="2827338" y="7762081"/>
                      <a:pt x="3017044" y="7760494"/>
                    </a:cubicBezTo>
                    <a:cubicBezTo>
                      <a:pt x="3206750" y="7758907"/>
                      <a:pt x="3390107" y="3967176"/>
                      <a:pt x="3398044" y="3874294"/>
                    </a:cubicBezTo>
                    <a:cubicBezTo>
                      <a:pt x="3405981" y="3781412"/>
                      <a:pt x="3575050" y="795"/>
                      <a:pt x="3769519" y="2382"/>
                    </a:cubicBezTo>
                    <a:cubicBezTo>
                      <a:pt x="3963988" y="3969"/>
                      <a:pt x="4141788" y="3722352"/>
                      <a:pt x="4150519" y="3883819"/>
                    </a:cubicBezTo>
                    <a:cubicBezTo>
                      <a:pt x="4159250" y="4045286"/>
                      <a:pt x="4337844" y="7760494"/>
                      <a:pt x="4526756" y="7760494"/>
                    </a:cubicBezTo>
                    <a:cubicBezTo>
                      <a:pt x="4715668" y="7760494"/>
                      <a:pt x="4893360" y="4083161"/>
                      <a:pt x="4902994" y="3883819"/>
                    </a:cubicBezTo>
                    <a:cubicBezTo>
                      <a:pt x="4910825" y="3721794"/>
                      <a:pt x="5087143" y="1"/>
                      <a:pt x="5276849" y="1"/>
                    </a:cubicBezTo>
                    <a:cubicBezTo>
                      <a:pt x="5466555" y="1"/>
                      <a:pt x="5647531" y="3790543"/>
                      <a:pt x="5655469" y="3883819"/>
                    </a:cubicBezTo>
                    <a:cubicBezTo>
                      <a:pt x="5663407" y="3977095"/>
                      <a:pt x="5842794" y="7760494"/>
                      <a:pt x="6029325" y="7760494"/>
                    </a:cubicBezTo>
                    <a:cubicBezTo>
                      <a:pt x="6215856" y="7760494"/>
                      <a:pt x="6411913" y="3976700"/>
                      <a:pt x="6417469" y="3883819"/>
                    </a:cubicBezTo>
                    <a:cubicBezTo>
                      <a:pt x="6423025" y="3790938"/>
                      <a:pt x="6593682" y="0"/>
                      <a:pt x="6786563" y="2381"/>
                    </a:cubicBezTo>
                    <a:cubicBezTo>
                      <a:pt x="6979444" y="4762"/>
                      <a:pt x="7152482" y="3757041"/>
                      <a:pt x="7160419" y="3883819"/>
                    </a:cubicBezTo>
                    <a:cubicBezTo>
                      <a:pt x="7168356" y="4010597"/>
                      <a:pt x="7336632" y="7761288"/>
                      <a:pt x="7539038" y="7758113"/>
                    </a:cubicBezTo>
                  </a:path>
                </a:pathLst>
              </a:custGeom>
              <a:no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479220E1-E844-4339-9F73-5AFDE9CF55CC}"/>
                </a:ext>
              </a:extLst>
            </p:cNvPr>
            <p:cNvSpPr/>
            <p:nvPr/>
          </p:nvSpPr>
          <p:spPr>
            <a:xfrm>
              <a:off x="2603501" y="3102520"/>
              <a:ext cx="1243589" cy="718573"/>
            </a:xfrm>
            <a:custGeom>
              <a:avLst/>
              <a:gdLst>
                <a:gd name="connsiteX0" fmla="*/ 0 w 7562850"/>
                <a:gd name="connsiteY0" fmla="*/ 7762875 h 7762875"/>
                <a:gd name="connsiteX1" fmla="*/ 390525 w 7562850"/>
                <a:gd name="connsiteY1" fmla="*/ 3886200 h 7762875"/>
                <a:gd name="connsiteX2" fmla="*/ 762000 w 7562850"/>
                <a:gd name="connsiteY2" fmla="*/ 0 h 7762875"/>
                <a:gd name="connsiteX3" fmla="*/ 1143000 w 7562850"/>
                <a:gd name="connsiteY3" fmla="*/ 3876675 h 7762875"/>
                <a:gd name="connsiteX4" fmla="*/ 1524000 w 7562850"/>
                <a:gd name="connsiteY4" fmla="*/ 7753350 h 7762875"/>
                <a:gd name="connsiteX5" fmla="*/ 1895475 w 7562850"/>
                <a:gd name="connsiteY5" fmla="*/ 3876675 h 7762875"/>
                <a:gd name="connsiteX6" fmla="*/ 2276475 w 7562850"/>
                <a:gd name="connsiteY6" fmla="*/ 0 h 7762875"/>
                <a:gd name="connsiteX7" fmla="*/ 2657475 w 7562850"/>
                <a:gd name="connsiteY7" fmla="*/ 3886200 h 7762875"/>
                <a:gd name="connsiteX8" fmla="*/ 3028950 w 7562850"/>
                <a:gd name="connsiteY8" fmla="*/ 7762875 h 7762875"/>
                <a:gd name="connsiteX9" fmla="*/ 3409950 w 7562850"/>
                <a:gd name="connsiteY9" fmla="*/ 3876675 h 7762875"/>
                <a:gd name="connsiteX10" fmla="*/ 3781425 w 7562850"/>
                <a:gd name="connsiteY10" fmla="*/ 9525 h 7762875"/>
                <a:gd name="connsiteX11" fmla="*/ 4162425 w 7562850"/>
                <a:gd name="connsiteY11" fmla="*/ 3886200 h 7762875"/>
                <a:gd name="connsiteX12" fmla="*/ 4533900 w 7562850"/>
                <a:gd name="connsiteY12" fmla="*/ 7762875 h 7762875"/>
                <a:gd name="connsiteX13" fmla="*/ 4914900 w 7562850"/>
                <a:gd name="connsiteY13" fmla="*/ 3886200 h 7762875"/>
                <a:gd name="connsiteX14" fmla="*/ 5295900 w 7562850"/>
                <a:gd name="connsiteY14" fmla="*/ 9525 h 7762875"/>
                <a:gd name="connsiteX15" fmla="*/ 5667375 w 7562850"/>
                <a:gd name="connsiteY15" fmla="*/ 3886200 h 7762875"/>
                <a:gd name="connsiteX16" fmla="*/ 6048375 w 7562850"/>
                <a:gd name="connsiteY16" fmla="*/ 7762875 h 7762875"/>
                <a:gd name="connsiteX17" fmla="*/ 6429375 w 7562850"/>
                <a:gd name="connsiteY17" fmla="*/ 3886200 h 7762875"/>
                <a:gd name="connsiteX18" fmla="*/ 6810375 w 7562850"/>
                <a:gd name="connsiteY18" fmla="*/ 0 h 7762875"/>
                <a:gd name="connsiteX19" fmla="*/ 7172325 w 7562850"/>
                <a:gd name="connsiteY19" fmla="*/ 3886200 h 7762875"/>
                <a:gd name="connsiteX20" fmla="*/ 7562850 w 7562850"/>
                <a:gd name="connsiteY20" fmla="*/ 7762875 h 7762875"/>
                <a:gd name="connsiteX0" fmla="*/ 0 w 7562850"/>
                <a:gd name="connsiteY0" fmla="*/ 7762875 h 7762875"/>
                <a:gd name="connsiteX1" fmla="*/ 390525 w 7562850"/>
                <a:gd name="connsiteY1" fmla="*/ 3886200 h 7762875"/>
                <a:gd name="connsiteX2" fmla="*/ 762000 w 7562850"/>
                <a:gd name="connsiteY2" fmla="*/ 0 h 7762875"/>
                <a:gd name="connsiteX3" fmla="*/ 1143000 w 7562850"/>
                <a:gd name="connsiteY3" fmla="*/ 3876675 h 7762875"/>
                <a:gd name="connsiteX4" fmla="*/ 1519238 w 7562850"/>
                <a:gd name="connsiteY4" fmla="*/ 7762875 h 7762875"/>
                <a:gd name="connsiteX5" fmla="*/ 1895475 w 7562850"/>
                <a:gd name="connsiteY5" fmla="*/ 3876675 h 7762875"/>
                <a:gd name="connsiteX6" fmla="*/ 2276475 w 7562850"/>
                <a:gd name="connsiteY6" fmla="*/ 0 h 7762875"/>
                <a:gd name="connsiteX7" fmla="*/ 2657475 w 7562850"/>
                <a:gd name="connsiteY7" fmla="*/ 3886200 h 7762875"/>
                <a:gd name="connsiteX8" fmla="*/ 3028950 w 7562850"/>
                <a:gd name="connsiteY8" fmla="*/ 7762875 h 7762875"/>
                <a:gd name="connsiteX9" fmla="*/ 3409950 w 7562850"/>
                <a:gd name="connsiteY9" fmla="*/ 3876675 h 7762875"/>
                <a:gd name="connsiteX10" fmla="*/ 3781425 w 7562850"/>
                <a:gd name="connsiteY10" fmla="*/ 9525 h 7762875"/>
                <a:gd name="connsiteX11" fmla="*/ 4162425 w 7562850"/>
                <a:gd name="connsiteY11" fmla="*/ 3886200 h 7762875"/>
                <a:gd name="connsiteX12" fmla="*/ 4533900 w 7562850"/>
                <a:gd name="connsiteY12" fmla="*/ 7762875 h 7762875"/>
                <a:gd name="connsiteX13" fmla="*/ 4914900 w 7562850"/>
                <a:gd name="connsiteY13" fmla="*/ 3886200 h 7762875"/>
                <a:gd name="connsiteX14" fmla="*/ 5295900 w 7562850"/>
                <a:gd name="connsiteY14" fmla="*/ 9525 h 7762875"/>
                <a:gd name="connsiteX15" fmla="*/ 5667375 w 7562850"/>
                <a:gd name="connsiteY15" fmla="*/ 3886200 h 7762875"/>
                <a:gd name="connsiteX16" fmla="*/ 6048375 w 7562850"/>
                <a:gd name="connsiteY16" fmla="*/ 7762875 h 7762875"/>
                <a:gd name="connsiteX17" fmla="*/ 6429375 w 7562850"/>
                <a:gd name="connsiteY17" fmla="*/ 3886200 h 7762875"/>
                <a:gd name="connsiteX18" fmla="*/ 6810375 w 7562850"/>
                <a:gd name="connsiteY18" fmla="*/ 0 h 7762875"/>
                <a:gd name="connsiteX19" fmla="*/ 7172325 w 7562850"/>
                <a:gd name="connsiteY19" fmla="*/ 3886200 h 7762875"/>
                <a:gd name="connsiteX20" fmla="*/ 7562850 w 7562850"/>
                <a:gd name="connsiteY20" fmla="*/ 7762875 h 7762875"/>
                <a:gd name="connsiteX0" fmla="*/ 0 w 7562850"/>
                <a:gd name="connsiteY0" fmla="*/ 7762875 h 7762875"/>
                <a:gd name="connsiteX1" fmla="*/ 390525 w 7562850"/>
                <a:gd name="connsiteY1" fmla="*/ 3886200 h 7762875"/>
                <a:gd name="connsiteX2" fmla="*/ 762000 w 7562850"/>
                <a:gd name="connsiteY2" fmla="*/ 0 h 7762875"/>
                <a:gd name="connsiteX3" fmla="*/ 1143000 w 7562850"/>
                <a:gd name="connsiteY3" fmla="*/ 3876675 h 7762875"/>
                <a:gd name="connsiteX4" fmla="*/ 1519238 w 7562850"/>
                <a:gd name="connsiteY4" fmla="*/ 7762875 h 7762875"/>
                <a:gd name="connsiteX5" fmla="*/ 1895475 w 7562850"/>
                <a:gd name="connsiteY5" fmla="*/ 3876675 h 7762875"/>
                <a:gd name="connsiteX6" fmla="*/ 2276475 w 7562850"/>
                <a:gd name="connsiteY6" fmla="*/ 0 h 7762875"/>
                <a:gd name="connsiteX7" fmla="*/ 2657475 w 7562850"/>
                <a:gd name="connsiteY7" fmla="*/ 3886200 h 7762875"/>
                <a:gd name="connsiteX8" fmla="*/ 3028950 w 7562850"/>
                <a:gd name="connsiteY8" fmla="*/ 7762875 h 7762875"/>
                <a:gd name="connsiteX9" fmla="*/ 3409950 w 7562850"/>
                <a:gd name="connsiteY9" fmla="*/ 3876675 h 7762875"/>
                <a:gd name="connsiteX10" fmla="*/ 3781425 w 7562850"/>
                <a:gd name="connsiteY10" fmla="*/ 9525 h 7762875"/>
                <a:gd name="connsiteX11" fmla="*/ 4162425 w 7562850"/>
                <a:gd name="connsiteY11" fmla="*/ 3886200 h 7762875"/>
                <a:gd name="connsiteX12" fmla="*/ 4538662 w 7562850"/>
                <a:gd name="connsiteY12" fmla="*/ 7762875 h 7762875"/>
                <a:gd name="connsiteX13" fmla="*/ 4914900 w 7562850"/>
                <a:gd name="connsiteY13" fmla="*/ 3886200 h 7762875"/>
                <a:gd name="connsiteX14" fmla="*/ 5295900 w 7562850"/>
                <a:gd name="connsiteY14" fmla="*/ 9525 h 7762875"/>
                <a:gd name="connsiteX15" fmla="*/ 5667375 w 7562850"/>
                <a:gd name="connsiteY15" fmla="*/ 3886200 h 7762875"/>
                <a:gd name="connsiteX16" fmla="*/ 6048375 w 7562850"/>
                <a:gd name="connsiteY16" fmla="*/ 7762875 h 7762875"/>
                <a:gd name="connsiteX17" fmla="*/ 6429375 w 7562850"/>
                <a:gd name="connsiteY17" fmla="*/ 3886200 h 7762875"/>
                <a:gd name="connsiteX18" fmla="*/ 6810375 w 7562850"/>
                <a:gd name="connsiteY18" fmla="*/ 0 h 7762875"/>
                <a:gd name="connsiteX19" fmla="*/ 7172325 w 7562850"/>
                <a:gd name="connsiteY19" fmla="*/ 3886200 h 7762875"/>
                <a:gd name="connsiteX20" fmla="*/ 7562850 w 7562850"/>
                <a:gd name="connsiteY20" fmla="*/ 7762875 h 7762875"/>
                <a:gd name="connsiteX0" fmla="*/ 0 w 7562850"/>
                <a:gd name="connsiteY0" fmla="*/ 7762875 h 7762875"/>
                <a:gd name="connsiteX1" fmla="*/ 390525 w 7562850"/>
                <a:gd name="connsiteY1" fmla="*/ 3886200 h 7762875"/>
                <a:gd name="connsiteX2" fmla="*/ 762000 w 7562850"/>
                <a:gd name="connsiteY2" fmla="*/ 0 h 7762875"/>
                <a:gd name="connsiteX3" fmla="*/ 1143000 w 7562850"/>
                <a:gd name="connsiteY3" fmla="*/ 3876675 h 7762875"/>
                <a:gd name="connsiteX4" fmla="*/ 1519238 w 7562850"/>
                <a:gd name="connsiteY4" fmla="*/ 7762875 h 7762875"/>
                <a:gd name="connsiteX5" fmla="*/ 1895475 w 7562850"/>
                <a:gd name="connsiteY5" fmla="*/ 3876675 h 7762875"/>
                <a:gd name="connsiteX6" fmla="*/ 2276475 w 7562850"/>
                <a:gd name="connsiteY6" fmla="*/ 0 h 7762875"/>
                <a:gd name="connsiteX7" fmla="*/ 2657475 w 7562850"/>
                <a:gd name="connsiteY7" fmla="*/ 3886200 h 7762875"/>
                <a:gd name="connsiteX8" fmla="*/ 3028950 w 7562850"/>
                <a:gd name="connsiteY8" fmla="*/ 7762875 h 7762875"/>
                <a:gd name="connsiteX9" fmla="*/ 3409950 w 7562850"/>
                <a:gd name="connsiteY9" fmla="*/ 3876675 h 7762875"/>
                <a:gd name="connsiteX10" fmla="*/ 3781425 w 7562850"/>
                <a:gd name="connsiteY10" fmla="*/ 9525 h 7762875"/>
                <a:gd name="connsiteX11" fmla="*/ 4162425 w 7562850"/>
                <a:gd name="connsiteY11" fmla="*/ 3886200 h 7762875"/>
                <a:gd name="connsiteX12" fmla="*/ 4538662 w 7562850"/>
                <a:gd name="connsiteY12" fmla="*/ 7762875 h 7762875"/>
                <a:gd name="connsiteX13" fmla="*/ 4914900 w 7562850"/>
                <a:gd name="connsiteY13" fmla="*/ 3886200 h 7762875"/>
                <a:gd name="connsiteX14" fmla="*/ 5295900 w 7562850"/>
                <a:gd name="connsiteY14" fmla="*/ 9525 h 7762875"/>
                <a:gd name="connsiteX15" fmla="*/ 5667375 w 7562850"/>
                <a:gd name="connsiteY15" fmla="*/ 3886200 h 7762875"/>
                <a:gd name="connsiteX16" fmla="*/ 6048375 w 7562850"/>
                <a:gd name="connsiteY16" fmla="*/ 7762875 h 7762875"/>
                <a:gd name="connsiteX17" fmla="*/ 6429375 w 7562850"/>
                <a:gd name="connsiteY17" fmla="*/ 3886200 h 7762875"/>
                <a:gd name="connsiteX18" fmla="*/ 6810375 w 7562850"/>
                <a:gd name="connsiteY18" fmla="*/ 0 h 7762875"/>
                <a:gd name="connsiteX19" fmla="*/ 7172325 w 7562850"/>
                <a:gd name="connsiteY19" fmla="*/ 3886200 h 7762875"/>
                <a:gd name="connsiteX20" fmla="*/ 7562850 w 7562850"/>
                <a:gd name="connsiteY20" fmla="*/ 7762875 h 7762875"/>
                <a:gd name="connsiteX0" fmla="*/ 0 w 7562850"/>
                <a:gd name="connsiteY0" fmla="*/ 7762875 h 7762875"/>
                <a:gd name="connsiteX1" fmla="*/ 390525 w 7562850"/>
                <a:gd name="connsiteY1" fmla="*/ 3886200 h 7762875"/>
                <a:gd name="connsiteX2" fmla="*/ 762000 w 7562850"/>
                <a:gd name="connsiteY2" fmla="*/ 0 h 7762875"/>
                <a:gd name="connsiteX3" fmla="*/ 1143000 w 7562850"/>
                <a:gd name="connsiteY3" fmla="*/ 3876675 h 7762875"/>
                <a:gd name="connsiteX4" fmla="*/ 1519238 w 7562850"/>
                <a:gd name="connsiteY4" fmla="*/ 7762875 h 7762875"/>
                <a:gd name="connsiteX5" fmla="*/ 1895475 w 7562850"/>
                <a:gd name="connsiteY5" fmla="*/ 3876675 h 7762875"/>
                <a:gd name="connsiteX6" fmla="*/ 2276475 w 7562850"/>
                <a:gd name="connsiteY6" fmla="*/ 0 h 7762875"/>
                <a:gd name="connsiteX7" fmla="*/ 2657475 w 7562850"/>
                <a:gd name="connsiteY7" fmla="*/ 3886200 h 7762875"/>
                <a:gd name="connsiteX8" fmla="*/ 3028950 w 7562850"/>
                <a:gd name="connsiteY8" fmla="*/ 7762875 h 7762875"/>
                <a:gd name="connsiteX9" fmla="*/ 3409950 w 7562850"/>
                <a:gd name="connsiteY9" fmla="*/ 3876675 h 7762875"/>
                <a:gd name="connsiteX10" fmla="*/ 3781425 w 7562850"/>
                <a:gd name="connsiteY10" fmla="*/ 9525 h 7762875"/>
                <a:gd name="connsiteX11" fmla="*/ 4162425 w 7562850"/>
                <a:gd name="connsiteY11" fmla="*/ 3886200 h 7762875"/>
                <a:gd name="connsiteX12" fmla="*/ 4538662 w 7562850"/>
                <a:gd name="connsiteY12" fmla="*/ 7762875 h 7762875"/>
                <a:gd name="connsiteX13" fmla="*/ 4914900 w 7562850"/>
                <a:gd name="connsiteY13" fmla="*/ 3886200 h 7762875"/>
                <a:gd name="connsiteX14" fmla="*/ 5295900 w 7562850"/>
                <a:gd name="connsiteY14" fmla="*/ 9525 h 7762875"/>
                <a:gd name="connsiteX15" fmla="*/ 5667375 w 7562850"/>
                <a:gd name="connsiteY15" fmla="*/ 3886200 h 7762875"/>
                <a:gd name="connsiteX16" fmla="*/ 6048375 w 7562850"/>
                <a:gd name="connsiteY16" fmla="*/ 7762875 h 7762875"/>
                <a:gd name="connsiteX17" fmla="*/ 6429375 w 7562850"/>
                <a:gd name="connsiteY17" fmla="*/ 3886200 h 7762875"/>
                <a:gd name="connsiteX18" fmla="*/ 6810375 w 7562850"/>
                <a:gd name="connsiteY18" fmla="*/ 0 h 7762875"/>
                <a:gd name="connsiteX19" fmla="*/ 7172325 w 7562850"/>
                <a:gd name="connsiteY19" fmla="*/ 3886200 h 7762875"/>
                <a:gd name="connsiteX20" fmla="*/ 7562850 w 7562850"/>
                <a:gd name="connsiteY20" fmla="*/ 7762875 h 7762875"/>
                <a:gd name="connsiteX0" fmla="*/ 0 w 7562850"/>
                <a:gd name="connsiteY0" fmla="*/ 7762875 h 7762875"/>
                <a:gd name="connsiteX1" fmla="*/ 390525 w 7562850"/>
                <a:gd name="connsiteY1" fmla="*/ 3886200 h 7762875"/>
                <a:gd name="connsiteX2" fmla="*/ 762000 w 7562850"/>
                <a:gd name="connsiteY2" fmla="*/ 0 h 7762875"/>
                <a:gd name="connsiteX3" fmla="*/ 1143000 w 7562850"/>
                <a:gd name="connsiteY3" fmla="*/ 3876675 h 7762875"/>
                <a:gd name="connsiteX4" fmla="*/ 1519238 w 7562850"/>
                <a:gd name="connsiteY4" fmla="*/ 7762875 h 7762875"/>
                <a:gd name="connsiteX5" fmla="*/ 1895475 w 7562850"/>
                <a:gd name="connsiteY5" fmla="*/ 3876675 h 7762875"/>
                <a:gd name="connsiteX6" fmla="*/ 2276475 w 7562850"/>
                <a:gd name="connsiteY6" fmla="*/ 0 h 7762875"/>
                <a:gd name="connsiteX7" fmla="*/ 2657475 w 7562850"/>
                <a:gd name="connsiteY7" fmla="*/ 3886200 h 7762875"/>
                <a:gd name="connsiteX8" fmla="*/ 3028950 w 7562850"/>
                <a:gd name="connsiteY8" fmla="*/ 7762875 h 7762875"/>
                <a:gd name="connsiteX9" fmla="*/ 3409950 w 7562850"/>
                <a:gd name="connsiteY9" fmla="*/ 3876675 h 7762875"/>
                <a:gd name="connsiteX10" fmla="*/ 3781425 w 7562850"/>
                <a:gd name="connsiteY10" fmla="*/ 9525 h 7762875"/>
                <a:gd name="connsiteX11" fmla="*/ 4162425 w 7562850"/>
                <a:gd name="connsiteY11" fmla="*/ 3886200 h 7762875"/>
                <a:gd name="connsiteX12" fmla="*/ 4538662 w 7562850"/>
                <a:gd name="connsiteY12" fmla="*/ 7762875 h 7762875"/>
                <a:gd name="connsiteX13" fmla="*/ 4914900 w 7562850"/>
                <a:gd name="connsiteY13" fmla="*/ 3886200 h 7762875"/>
                <a:gd name="connsiteX14" fmla="*/ 5295900 w 7562850"/>
                <a:gd name="connsiteY14" fmla="*/ 9525 h 7762875"/>
                <a:gd name="connsiteX15" fmla="*/ 5667375 w 7562850"/>
                <a:gd name="connsiteY15" fmla="*/ 3886200 h 7762875"/>
                <a:gd name="connsiteX16" fmla="*/ 6048375 w 7562850"/>
                <a:gd name="connsiteY16" fmla="*/ 7762875 h 7762875"/>
                <a:gd name="connsiteX17" fmla="*/ 6429375 w 7562850"/>
                <a:gd name="connsiteY17" fmla="*/ 3886200 h 7762875"/>
                <a:gd name="connsiteX18" fmla="*/ 6810375 w 7562850"/>
                <a:gd name="connsiteY18" fmla="*/ 0 h 7762875"/>
                <a:gd name="connsiteX19" fmla="*/ 7172325 w 7562850"/>
                <a:gd name="connsiteY19" fmla="*/ 3886200 h 7762875"/>
                <a:gd name="connsiteX20" fmla="*/ 7562850 w 7562850"/>
                <a:gd name="connsiteY20" fmla="*/ 7762875 h 7762875"/>
                <a:gd name="connsiteX0" fmla="*/ 0 w 7550944"/>
                <a:gd name="connsiteY0" fmla="*/ 7762875 h 7762875"/>
                <a:gd name="connsiteX1" fmla="*/ 378619 w 7550944"/>
                <a:gd name="connsiteY1" fmla="*/ 3886200 h 7762875"/>
                <a:gd name="connsiteX2" fmla="*/ 750094 w 7550944"/>
                <a:gd name="connsiteY2" fmla="*/ 0 h 7762875"/>
                <a:gd name="connsiteX3" fmla="*/ 1131094 w 7550944"/>
                <a:gd name="connsiteY3" fmla="*/ 3876675 h 7762875"/>
                <a:gd name="connsiteX4" fmla="*/ 1507332 w 7550944"/>
                <a:gd name="connsiteY4" fmla="*/ 7762875 h 7762875"/>
                <a:gd name="connsiteX5" fmla="*/ 1883569 w 7550944"/>
                <a:gd name="connsiteY5" fmla="*/ 3876675 h 7762875"/>
                <a:gd name="connsiteX6" fmla="*/ 2264569 w 7550944"/>
                <a:gd name="connsiteY6" fmla="*/ 0 h 7762875"/>
                <a:gd name="connsiteX7" fmla="*/ 2645569 w 7550944"/>
                <a:gd name="connsiteY7" fmla="*/ 3886200 h 7762875"/>
                <a:gd name="connsiteX8" fmla="*/ 3017044 w 7550944"/>
                <a:gd name="connsiteY8" fmla="*/ 7762875 h 7762875"/>
                <a:gd name="connsiteX9" fmla="*/ 3398044 w 7550944"/>
                <a:gd name="connsiteY9" fmla="*/ 3876675 h 7762875"/>
                <a:gd name="connsiteX10" fmla="*/ 3769519 w 7550944"/>
                <a:gd name="connsiteY10" fmla="*/ 9525 h 7762875"/>
                <a:gd name="connsiteX11" fmla="*/ 4150519 w 7550944"/>
                <a:gd name="connsiteY11" fmla="*/ 3886200 h 7762875"/>
                <a:gd name="connsiteX12" fmla="*/ 4526756 w 7550944"/>
                <a:gd name="connsiteY12" fmla="*/ 7762875 h 7762875"/>
                <a:gd name="connsiteX13" fmla="*/ 4902994 w 7550944"/>
                <a:gd name="connsiteY13" fmla="*/ 3886200 h 7762875"/>
                <a:gd name="connsiteX14" fmla="*/ 5283994 w 7550944"/>
                <a:gd name="connsiteY14" fmla="*/ 9525 h 7762875"/>
                <a:gd name="connsiteX15" fmla="*/ 5655469 w 7550944"/>
                <a:gd name="connsiteY15" fmla="*/ 3886200 h 7762875"/>
                <a:gd name="connsiteX16" fmla="*/ 6036469 w 7550944"/>
                <a:gd name="connsiteY16" fmla="*/ 7762875 h 7762875"/>
                <a:gd name="connsiteX17" fmla="*/ 6417469 w 7550944"/>
                <a:gd name="connsiteY17" fmla="*/ 3886200 h 7762875"/>
                <a:gd name="connsiteX18" fmla="*/ 6798469 w 7550944"/>
                <a:gd name="connsiteY18" fmla="*/ 0 h 7762875"/>
                <a:gd name="connsiteX19" fmla="*/ 7160419 w 7550944"/>
                <a:gd name="connsiteY19" fmla="*/ 3886200 h 7762875"/>
                <a:gd name="connsiteX20" fmla="*/ 7550944 w 7550944"/>
                <a:gd name="connsiteY20" fmla="*/ 7762875 h 7762875"/>
                <a:gd name="connsiteX0" fmla="*/ 0 w 7550944"/>
                <a:gd name="connsiteY0" fmla="*/ 7762875 h 7762875"/>
                <a:gd name="connsiteX1" fmla="*/ 378619 w 7550944"/>
                <a:gd name="connsiteY1" fmla="*/ 3886200 h 7762875"/>
                <a:gd name="connsiteX2" fmla="*/ 750094 w 7550944"/>
                <a:gd name="connsiteY2" fmla="*/ 0 h 7762875"/>
                <a:gd name="connsiteX3" fmla="*/ 1131094 w 7550944"/>
                <a:gd name="connsiteY3" fmla="*/ 3876675 h 7762875"/>
                <a:gd name="connsiteX4" fmla="*/ 1507332 w 7550944"/>
                <a:gd name="connsiteY4" fmla="*/ 7762875 h 7762875"/>
                <a:gd name="connsiteX5" fmla="*/ 1883569 w 7550944"/>
                <a:gd name="connsiteY5" fmla="*/ 3876675 h 7762875"/>
                <a:gd name="connsiteX6" fmla="*/ 2264569 w 7550944"/>
                <a:gd name="connsiteY6" fmla="*/ 0 h 7762875"/>
                <a:gd name="connsiteX7" fmla="*/ 2645569 w 7550944"/>
                <a:gd name="connsiteY7" fmla="*/ 3886200 h 7762875"/>
                <a:gd name="connsiteX8" fmla="*/ 3017044 w 7550944"/>
                <a:gd name="connsiteY8" fmla="*/ 7762875 h 7762875"/>
                <a:gd name="connsiteX9" fmla="*/ 3398044 w 7550944"/>
                <a:gd name="connsiteY9" fmla="*/ 3876675 h 7762875"/>
                <a:gd name="connsiteX10" fmla="*/ 3769519 w 7550944"/>
                <a:gd name="connsiteY10" fmla="*/ 9525 h 7762875"/>
                <a:gd name="connsiteX11" fmla="*/ 4150519 w 7550944"/>
                <a:gd name="connsiteY11" fmla="*/ 3886200 h 7762875"/>
                <a:gd name="connsiteX12" fmla="*/ 4526756 w 7550944"/>
                <a:gd name="connsiteY12" fmla="*/ 7762875 h 7762875"/>
                <a:gd name="connsiteX13" fmla="*/ 4902994 w 7550944"/>
                <a:gd name="connsiteY13" fmla="*/ 3886200 h 7762875"/>
                <a:gd name="connsiteX14" fmla="*/ 5283994 w 7550944"/>
                <a:gd name="connsiteY14" fmla="*/ 9525 h 7762875"/>
                <a:gd name="connsiteX15" fmla="*/ 5655469 w 7550944"/>
                <a:gd name="connsiteY15" fmla="*/ 3886200 h 7762875"/>
                <a:gd name="connsiteX16" fmla="*/ 6036469 w 7550944"/>
                <a:gd name="connsiteY16" fmla="*/ 7762875 h 7762875"/>
                <a:gd name="connsiteX17" fmla="*/ 6417469 w 7550944"/>
                <a:gd name="connsiteY17" fmla="*/ 3886200 h 7762875"/>
                <a:gd name="connsiteX18" fmla="*/ 6798469 w 7550944"/>
                <a:gd name="connsiteY18" fmla="*/ 0 h 7762875"/>
                <a:gd name="connsiteX19" fmla="*/ 7160419 w 7550944"/>
                <a:gd name="connsiteY19" fmla="*/ 3886200 h 7762875"/>
                <a:gd name="connsiteX20" fmla="*/ 7550944 w 7550944"/>
                <a:gd name="connsiteY20" fmla="*/ 7762875 h 7762875"/>
                <a:gd name="connsiteX0" fmla="*/ 0 w 7550944"/>
                <a:gd name="connsiteY0" fmla="*/ 7762875 h 7762875"/>
                <a:gd name="connsiteX1" fmla="*/ 378619 w 7550944"/>
                <a:gd name="connsiteY1" fmla="*/ 3886200 h 7762875"/>
                <a:gd name="connsiteX2" fmla="*/ 750094 w 7550944"/>
                <a:gd name="connsiteY2" fmla="*/ 0 h 7762875"/>
                <a:gd name="connsiteX3" fmla="*/ 1131094 w 7550944"/>
                <a:gd name="connsiteY3" fmla="*/ 3876675 h 7762875"/>
                <a:gd name="connsiteX4" fmla="*/ 1507332 w 7550944"/>
                <a:gd name="connsiteY4" fmla="*/ 7762875 h 7762875"/>
                <a:gd name="connsiteX5" fmla="*/ 1883569 w 7550944"/>
                <a:gd name="connsiteY5" fmla="*/ 3876675 h 7762875"/>
                <a:gd name="connsiteX6" fmla="*/ 2264569 w 7550944"/>
                <a:gd name="connsiteY6" fmla="*/ 0 h 7762875"/>
                <a:gd name="connsiteX7" fmla="*/ 2645569 w 7550944"/>
                <a:gd name="connsiteY7" fmla="*/ 3886200 h 7762875"/>
                <a:gd name="connsiteX8" fmla="*/ 3017044 w 7550944"/>
                <a:gd name="connsiteY8" fmla="*/ 7762875 h 7762875"/>
                <a:gd name="connsiteX9" fmla="*/ 3398044 w 7550944"/>
                <a:gd name="connsiteY9" fmla="*/ 3876675 h 7762875"/>
                <a:gd name="connsiteX10" fmla="*/ 3769519 w 7550944"/>
                <a:gd name="connsiteY10" fmla="*/ 9525 h 7762875"/>
                <a:gd name="connsiteX11" fmla="*/ 4150519 w 7550944"/>
                <a:gd name="connsiteY11" fmla="*/ 3886200 h 7762875"/>
                <a:gd name="connsiteX12" fmla="*/ 4526756 w 7550944"/>
                <a:gd name="connsiteY12" fmla="*/ 7762875 h 7762875"/>
                <a:gd name="connsiteX13" fmla="*/ 4902994 w 7550944"/>
                <a:gd name="connsiteY13" fmla="*/ 3886200 h 7762875"/>
                <a:gd name="connsiteX14" fmla="*/ 5283994 w 7550944"/>
                <a:gd name="connsiteY14" fmla="*/ 9525 h 7762875"/>
                <a:gd name="connsiteX15" fmla="*/ 5655469 w 7550944"/>
                <a:gd name="connsiteY15" fmla="*/ 3886200 h 7762875"/>
                <a:gd name="connsiteX16" fmla="*/ 6036469 w 7550944"/>
                <a:gd name="connsiteY16" fmla="*/ 7762875 h 7762875"/>
                <a:gd name="connsiteX17" fmla="*/ 6417469 w 7550944"/>
                <a:gd name="connsiteY17" fmla="*/ 3886200 h 7762875"/>
                <a:gd name="connsiteX18" fmla="*/ 6798469 w 7550944"/>
                <a:gd name="connsiteY18" fmla="*/ 0 h 7762875"/>
                <a:gd name="connsiteX19" fmla="*/ 7160419 w 7550944"/>
                <a:gd name="connsiteY19" fmla="*/ 3886200 h 7762875"/>
                <a:gd name="connsiteX20" fmla="*/ 7550944 w 7550944"/>
                <a:gd name="connsiteY20" fmla="*/ 7762875 h 7762875"/>
                <a:gd name="connsiteX0" fmla="*/ 0 w 7550944"/>
                <a:gd name="connsiteY0" fmla="*/ 7762875 h 7762875"/>
                <a:gd name="connsiteX1" fmla="*/ 378619 w 7550944"/>
                <a:gd name="connsiteY1" fmla="*/ 3886200 h 7762875"/>
                <a:gd name="connsiteX2" fmla="*/ 750094 w 7550944"/>
                <a:gd name="connsiteY2" fmla="*/ 0 h 7762875"/>
                <a:gd name="connsiteX3" fmla="*/ 1131094 w 7550944"/>
                <a:gd name="connsiteY3" fmla="*/ 3876675 h 7762875"/>
                <a:gd name="connsiteX4" fmla="*/ 1507332 w 7550944"/>
                <a:gd name="connsiteY4" fmla="*/ 7762875 h 7762875"/>
                <a:gd name="connsiteX5" fmla="*/ 1883569 w 7550944"/>
                <a:gd name="connsiteY5" fmla="*/ 3876675 h 7762875"/>
                <a:gd name="connsiteX6" fmla="*/ 2264569 w 7550944"/>
                <a:gd name="connsiteY6" fmla="*/ 0 h 7762875"/>
                <a:gd name="connsiteX7" fmla="*/ 2645569 w 7550944"/>
                <a:gd name="connsiteY7" fmla="*/ 3886200 h 7762875"/>
                <a:gd name="connsiteX8" fmla="*/ 3017044 w 7550944"/>
                <a:gd name="connsiteY8" fmla="*/ 7762875 h 7762875"/>
                <a:gd name="connsiteX9" fmla="*/ 3398044 w 7550944"/>
                <a:gd name="connsiteY9" fmla="*/ 3876675 h 7762875"/>
                <a:gd name="connsiteX10" fmla="*/ 3769519 w 7550944"/>
                <a:gd name="connsiteY10" fmla="*/ 9525 h 7762875"/>
                <a:gd name="connsiteX11" fmla="*/ 4150519 w 7550944"/>
                <a:gd name="connsiteY11" fmla="*/ 3886200 h 7762875"/>
                <a:gd name="connsiteX12" fmla="*/ 4526756 w 7550944"/>
                <a:gd name="connsiteY12" fmla="*/ 7762875 h 7762875"/>
                <a:gd name="connsiteX13" fmla="*/ 4902994 w 7550944"/>
                <a:gd name="connsiteY13" fmla="*/ 3886200 h 7762875"/>
                <a:gd name="connsiteX14" fmla="*/ 5283994 w 7550944"/>
                <a:gd name="connsiteY14" fmla="*/ 9525 h 7762875"/>
                <a:gd name="connsiteX15" fmla="*/ 5655469 w 7550944"/>
                <a:gd name="connsiteY15" fmla="*/ 3886200 h 7762875"/>
                <a:gd name="connsiteX16" fmla="*/ 6036469 w 7550944"/>
                <a:gd name="connsiteY16" fmla="*/ 7762875 h 7762875"/>
                <a:gd name="connsiteX17" fmla="*/ 6417469 w 7550944"/>
                <a:gd name="connsiteY17" fmla="*/ 3886200 h 7762875"/>
                <a:gd name="connsiteX18" fmla="*/ 6798469 w 7550944"/>
                <a:gd name="connsiteY18" fmla="*/ 0 h 7762875"/>
                <a:gd name="connsiteX19" fmla="*/ 7160419 w 7550944"/>
                <a:gd name="connsiteY19" fmla="*/ 3886200 h 7762875"/>
                <a:gd name="connsiteX20" fmla="*/ 7550944 w 7550944"/>
                <a:gd name="connsiteY20" fmla="*/ 7762875 h 7762875"/>
                <a:gd name="connsiteX0" fmla="*/ 0 w 7550944"/>
                <a:gd name="connsiteY0" fmla="*/ 7762875 h 7762875"/>
                <a:gd name="connsiteX1" fmla="*/ 378619 w 7550944"/>
                <a:gd name="connsiteY1" fmla="*/ 3886200 h 7762875"/>
                <a:gd name="connsiteX2" fmla="*/ 750094 w 7550944"/>
                <a:gd name="connsiteY2" fmla="*/ 0 h 7762875"/>
                <a:gd name="connsiteX3" fmla="*/ 1131094 w 7550944"/>
                <a:gd name="connsiteY3" fmla="*/ 3876675 h 7762875"/>
                <a:gd name="connsiteX4" fmla="*/ 1507332 w 7550944"/>
                <a:gd name="connsiteY4" fmla="*/ 7762875 h 7762875"/>
                <a:gd name="connsiteX5" fmla="*/ 1883569 w 7550944"/>
                <a:gd name="connsiteY5" fmla="*/ 3876675 h 7762875"/>
                <a:gd name="connsiteX6" fmla="*/ 2264569 w 7550944"/>
                <a:gd name="connsiteY6" fmla="*/ 0 h 7762875"/>
                <a:gd name="connsiteX7" fmla="*/ 2645569 w 7550944"/>
                <a:gd name="connsiteY7" fmla="*/ 3886200 h 7762875"/>
                <a:gd name="connsiteX8" fmla="*/ 3017044 w 7550944"/>
                <a:gd name="connsiteY8" fmla="*/ 7762875 h 7762875"/>
                <a:gd name="connsiteX9" fmla="*/ 3398044 w 7550944"/>
                <a:gd name="connsiteY9" fmla="*/ 3876675 h 7762875"/>
                <a:gd name="connsiteX10" fmla="*/ 3769519 w 7550944"/>
                <a:gd name="connsiteY10" fmla="*/ 9525 h 7762875"/>
                <a:gd name="connsiteX11" fmla="*/ 4150519 w 7550944"/>
                <a:gd name="connsiteY11" fmla="*/ 3886200 h 7762875"/>
                <a:gd name="connsiteX12" fmla="*/ 4526756 w 7550944"/>
                <a:gd name="connsiteY12" fmla="*/ 7762875 h 7762875"/>
                <a:gd name="connsiteX13" fmla="*/ 4902994 w 7550944"/>
                <a:gd name="connsiteY13" fmla="*/ 3886200 h 7762875"/>
                <a:gd name="connsiteX14" fmla="*/ 5283994 w 7550944"/>
                <a:gd name="connsiteY14" fmla="*/ 9525 h 7762875"/>
                <a:gd name="connsiteX15" fmla="*/ 5655469 w 7550944"/>
                <a:gd name="connsiteY15" fmla="*/ 3886200 h 7762875"/>
                <a:gd name="connsiteX16" fmla="*/ 6036469 w 7550944"/>
                <a:gd name="connsiteY16" fmla="*/ 7762875 h 7762875"/>
                <a:gd name="connsiteX17" fmla="*/ 6417469 w 7550944"/>
                <a:gd name="connsiteY17" fmla="*/ 3886200 h 7762875"/>
                <a:gd name="connsiteX18" fmla="*/ 6798469 w 7550944"/>
                <a:gd name="connsiteY18" fmla="*/ 0 h 7762875"/>
                <a:gd name="connsiteX19" fmla="*/ 7160419 w 7550944"/>
                <a:gd name="connsiteY19" fmla="*/ 3886200 h 7762875"/>
                <a:gd name="connsiteX20" fmla="*/ 7550944 w 7550944"/>
                <a:gd name="connsiteY20" fmla="*/ 7762875 h 7762875"/>
                <a:gd name="connsiteX0" fmla="*/ 0 w 7550944"/>
                <a:gd name="connsiteY0" fmla="*/ 7762875 h 7762876"/>
                <a:gd name="connsiteX1" fmla="*/ 378619 w 7550944"/>
                <a:gd name="connsiteY1" fmla="*/ 3886200 h 7762876"/>
                <a:gd name="connsiteX2" fmla="*/ 750094 w 7550944"/>
                <a:gd name="connsiteY2" fmla="*/ 0 h 7762876"/>
                <a:gd name="connsiteX3" fmla="*/ 1131094 w 7550944"/>
                <a:gd name="connsiteY3" fmla="*/ 3876675 h 7762876"/>
                <a:gd name="connsiteX4" fmla="*/ 1507332 w 7550944"/>
                <a:gd name="connsiteY4" fmla="*/ 7762875 h 7762876"/>
                <a:gd name="connsiteX5" fmla="*/ 1883569 w 7550944"/>
                <a:gd name="connsiteY5" fmla="*/ 3876675 h 7762876"/>
                <a:gd name="connsiteX6" fmla="*/ 2264569 w 7550944"/>
                <a:gd name="connsiteY6" fmla="*/ 0 h 7762876"/>
                <a:gd name="connsiteX7" fmla="*/ 2645569 w 7550944"/>
                <a:gd name="connsiteY7" fmla="*/ 3886200 h 7762876"/>
                <a:gd name="connsiteX8" fmla="*/ 3017044 w 7550944"/>
                <a:gd name="connsiteY8" fmla="*/ 7762875 h 7762876"/>
                <a:gd name="connsiteX9" fmla="*/ 3398044 w 7550944"/>
                <a:gd name="connsiteY9" fmla="*/ 3876675 h 7762876"/>
                <a:gd name="connsiteX10" fmla="*/ 3769519 w 7550944"/>
                <a:gd name="connsiteY10" fmla="*/ 9525 h 7762876"/>
                <a:gd name="connsiteX11" fmla="*/ 4150519 w 7550944"/>
                <a:gd name="connsiteY11" fmla="*/ 3886200 h 7762876"/>
                <a:gd name="connsiteX12" fmla="*/ 4526756 w 7550944"/>
                <a:gd name="connsiteY12" fmla="*/ 7762875 h 7762876"/>
                <a:gd name="connsiteX13" fmla="*/ 4902994 w 7550944"/>
                <a:gd name="connsiteY13" fmla="*/ 3886200 h 7762876"/>
                <a:gd name="connsiteX14" fmla="*/ 5283994 w 7550944"/>
                <a:gd name="connsiteY14" fmla="*/ 9525 h 7762876"/>
                <a:gd name="connsiteX15" fmla="*/ 5655469 w 7550944"/>
                <a:gd name="connsiteY15" fmla="*/ 3886200 h 7762876"/>
                <a:gd name="connsiteX16" fmla="*/ 6036469 w 7550944"/>
                <a:gd name="connsiteY16" fmla="*/ 7762875 h 7762876"/>
                <a:gd name="connsiteX17" fmla="*/ 6417469 w 7550944"/>
                <a:gd name="connsiteY17" fmla="*/ 3886200 h 7762876"/>
                <a:gd name="connsiteX18" fmla="*/ 6798469 w 7550944"/>
                <a:gd name="connsiteY18" fmla="*/ 0 h 7762876"/>
                <a:gd name="connsiteX19" fmla="*/ 7160419 w 7550944"/>
                <a:gd name="connsiteY19" fmla="*/ 3886200 h 7762876"/>
                <a:gd name="connsiteX20" fmla="*/ 7550944 w 7550944"/>
                <a:gd name="connsiteY20" fmla="*/ 7762875 h 7762876"/>
                <a:gd name="connsiteX0" fmla="*/ 0 w 7550944"/>
                <a:gd name="connsiteY0" fmla="*/ 7762875 h 7762876"/>
                <a:gd name="connsiteX1" fmla="*/ 378619 w 7550944"/>
                <a:gd name="connsiteY1" fmla="*/ 3886200 h 7762876"/>
                <a:gd name="connsiteX2" fmla="*/ 750094 w 7550944"/>
                <a:gd name="connsiteY2" fmla="*/ 0 h 7762876"/>
                <a:gd name="connsiteX3" fmla="*/ 1131094 w 7550944"/>
                <a:gd name="connsiteY3" fmla="*/ 3876675 h 7762876"/>
                <a:gd name="connsiteX4" fmla="*/ 1507332 w 7550944"/>
                <a:gd name="connsiteY4" fmla="*/ 7762875 h 7762876"/>
                <a:gd name="connsiteX5" fmla="*/ 1883569 w 7550944"/>
                <a:gd name="connsiteY5" fmla="*/ 3876675 h 7762876"/>
                <a:gd name="connsiteX6" fmla="*/ 2264569 w 7550944"/>
                <a:gd name="connsiteY6" fmla="*/ 0 h 7762876"/>
                <a:gd name="connsiteX7" fmla="*/ 2645569 w 7550944"/>
                <a:gd name="connsiteY7" fmla="*/ 3886200 h 7762876"/>
                <a:gd name="connsiteX8" fmla="*/ 3017044 w 7550944"/>
                <a:gd name="connsiteY8" fmla="*/ 7762875 h 7762876"/>
                <a:gd name="connsiteX9" fmla="*/ 3398044 w 7550944"/>
                <a:gd name="connsiteY9" fmla="*/ 3876675 h 7762876"/>
                <a:gd name="connsiteX10" fmla="*/ 3769519 w 7550944"/>
                <a:gd name="connsiteY10" fmla="*/ 9525 h 7762876"/>
                <a:gd name="connsiteX11" fmla="*/ 4150519 w 7550944"/>
                <a:gd name="connsiteY11" fmla="*/ 3886200 h 7762876"/>
                <a:gd name="connsiteX12" fmla="*/ 4526756 w 7550944"/>
                <a:gd name="connsiteY12" fmla="*/ 7762875 h 7762876"/>
                <a:gd name="connsiteX13" fmla="*/ 4902994 w 7550944"/>
                <a:gd name="connsiteY13" fmla="*/ 3886200 h 7762876"/>
                <a:gd name="connsiteX14" fmla="*/ 5283994 w 7550944"/>
                <a:gd name="connsiteY14" fmla="*/ 9525 h 7762876"/>
                <a:gd name="connsiteX15" fmla="*/ 5655469 w 7550944"/>
                <a:gd name="connsiteY15" fmla="*/ 3886200 h 7762876"/>
                <a:gd name="connsiteX16" fmla="*/ 6036469 w 7550944"/>
                <a:gd name="connsiteY16" fmla="*/ 7762875 h 7762876"/>
                <a:gd name="connsiteX17" fmla="*/ 6417469 w 7550944"/>
                <a:gd name="connsiteY17" fmla="*/ 3886200 h 7762876"/>
                <a:gd name="connsiteX18" fmla="*/ 6798469 w 7550944"/>
                <a:gd name="connsiteY18" fmla="*/ 0 h 7762876"/>
                <a:gd name="connsiteX19" fmla="*/ 7160419 w 7550944"/>
                <a:gd name="connsiteY19" fmla="*/ 3886200 h 7762876"/>
                <a:gd name="connsiteX20" fmla="*/ 7550944 w 7550944"/>
                <a:gd name="connsiteY20" fmla="*/ 7762875 h 7762876"/>
                <a:gd name="connsiteX0" fmla="*/ 0 w 7550944"/>
                <a:gd name="connsiteY0" fmla="*/ 7762875 h 7762876"/>
                <a:gd name="connsiteX1" fmla="*/ 378619 w 7550944"/>
                <a:gd name="connsiteY1" fmla="*/ 3886200 h 7762876"/>
                <a:gd name="connsiteX2" fmla="*/ 750094 w 7550944"/>
                <a:gd name="connsiteY2" fmla="*/ 0 h 7762876"/>
                <a:gd name="connsiteX3" fmla="*/ 1131094 w 7550944"/>
                <a:gd name="connsiteY3" fmla="*/ 3876675 h 7762876"/>
                <a:gd name="connsiteX4" fmla="*/ 1507332 w 7550944"/>
                <a:gd name="connsiteY4" fmla="*/ 7762875 h 7762876"/>
                <a:gd name="connsiteX5" fmla="*/ 1883569 w 7550944"/>
                <a:gd name="connsiteY5" fmla="*/ 3876675 h 7762876"/>
                <a:gd name="connsiteX6" fmla="*/ 2264569 w 7550944"/>
                <a:gd name="connsiteY6" fmla="*/ 0 h 7762876"/>
                <a:gd name="connsiteX7" fmla="*/ 2645569 w 7550944"/>
                <a:gd name="connsiteY7" fmla="*/ 3886200 h 7762876"/>
                <a:gd name="connsiteX8" fmla="*/ 3017044 w 7550944"/>
                <a:gd name="connsiteY8" fmla="*/ 7762875 h 7762876"/>
                <a:gd name="connsiteX9" fmla="*/ 3398044 w 7550944"/>
                <a:gd name="connsiteY9" fmla="*/ 3876675 h 7762876"/>
                <a:gd name="connsiteX10" fmla="*/ 3769519 w 7550944"/>
                <a:gd name="connsiteY10" fmla="*/ 9525 h 7762876"/>
                <a:gd name="connsiteX11" fmla="*/ 4150519 w 7550944"/>
                <a:gd name="connsiteY11" fmla="*/ 3886200 h 7762876"/>
                <a:gd name="connsiteX12" fmla="*/ 4526756 w 7550944"/>
                <a:gd name="connsiteY12" fmla="*/ 7762875 h 7762876"/>
                <a:gd name="connsiteX13" fmla="*/ 4902994 w 7550944"/>
                <a:gd name="connsiteY13" fmla="*/ 3886200 h 7762876"/>
                <a:gd name="connsiteX14" fmla="*/ 5283994 w 7550944"/>
                <a:gd name="connsiteY14" fmla="*/ 9525 h 7762876"/>
                <a:gd name="connsiteX15" fmla="*/ 5655469 w 7550944"/>
                <a:gd name="connsiteY15" fmla="*/ 3886200 h 7762876"/>
                <a:gd name="connsiteX16" fmla="*/ 6036469 w 7550944"/>
                <a:gd name="connsiteY16" fmla="*/ 7762875 h 7762876"/>
                <a:gd name="connsiteX17" fmla="*/ 6417469 w 7550944"/>
                <a:gd name="connsiteY17" fmla="*/ 3886200 h 7762876"/>
                <a:gd name="connsiteX18" fmla="*/ 6798469 w 7550944"/>
                <a:gd name="connsiteY18" fmla="*/ 0 h 7762876"/>
                <a:gd name="connsiteX19" fmla="*/ 7160419 w 7550944"/>
                <a:gd name="connsiteY19" fmla="*/ 3886200 h 7762876"/>
                <a:gd name="connsiteX20" fmla="*/ 7550944 w 7550944"/>
                <a:gd name="connsiteY20" fmla="*/ 7762875 h 7762876"/>
                <a:gd name="connsiteX0" fmla="*/ 0 w 7550944"/>
                <a:gd name="connsiteY0" fmla="*/ 7762875 h 7762876"/>
                <a:gd name="connsiteX1" fmla="*/ 378619 w 7550944"/>
                <a:gd name="connsiteY1" fmla="*/ 3886200 h 7762876"/>
                <a:gd name="connsiteX2" fmla="*/ 750094 w 7550944"/>
                <a:gd name="connsiteY2" fmla="*/ 0 h 7762876"/>
                <a:gd name="connsiteX3" fmla="*/ 1131094 w 7550944"/>
                <a:gd name="connsiteY3" fmla="*/ 3876675 h 7762876"/>
                <a:gd name="connsiteX4" fmla="*/ 1507332 w 7550944"/>
                <a:gd name="connsiteY4" fmla="*/ 7762875 h 7762876"/>
                <a:gd name="connsiteX5" fmla="*/ 1883569 w 7550944"/>
                <a:gd name="connsiteY5" fmla="*/ 3876675 h 7762876"/>
                <a:gd name="connsiteX6" fmla="*/ 2264569 w 7550944"/>
                <a:gd name="connsiteY6" fmla="*/ 0 h 7762876"/>
                <a:gd name="connsiteX7" fmla="*/ 2645569 w 7550944"/>
                <a:gd name="connsiteY7" fmla="*/ 3886200 h 7762876"/>
                <a:gd name="connsiteX8" fmla="*/ 3017044 w 7550944"/>
                <a:gd name="connsiteY8" fmla="*/ 7762875 h 7762876"/>
                <a:gd name="connsiteX9" fmla="*/ 3398044 w 7550944"/>
                <a:gd name="connsiteY9" fmla="*/ 3876675 h 7762876"/>
                <a:gd name="connsiteX10" fmla="*/ 3769519 w 7550944"/>
                <a:gd name="connsiteY10" fmla="*/ 9525 h 7762876"/>
                <a:gd name="connsiteX11" fmla="*/ 4150519 w 7550944"/>
                <a:gd name="connsiteY11" fmla="*/ 3886200 h 7762876"/>
                <a:gd name="connsiteX12" fmla="*/ 4526756 w 7550944"/>
                <a:gd name="connsiteY12" fmla="*/ 7762875 h 7762876"/>
                <a:gd name="connsiteX13" fmla="*/ 4902994 w 7550944"/>
                <a:gd name="connsiteY13" fmla="*/ 3886200 h 7762876"/>
                <a:gd name="connsiteX14" fmla="*/ 5283994 w 7550944"/>
                <a:gd name="connsiteY14" fmla="*/ 9525 h 7762876"/>
                <a:gd name="connsiteX15" fmla="*/ 5655469 w 7550944"/>
                <a:gd name="connsiteY15" fmla="*/ 3886200 h 7762876"/>
                <a:gd name="connsiteX16" fmla="*/ 6036469 w 7550944"/>
                <a:gd name="connsiteY16" fmla="*/ 7762875 h 7762876"/>
                <a:gd name="connsiteX17" fmla="*/ 6417469 w 7550944"/>
                <a:gd name="connsiteY17" fmla="*/ 3886200 h 7762876"/>
                <a:gd name="connsiteX18" fmla="*/ 6798469 w 7550944"/>
                <a:gd name="connsiteY18" fmla="*/ 0 h 7762876"/>
                <a:gd name="connsiteX19" fmla="*/ 7160419 w 7550944"/>
                <a:gd name="connsiteY19" fmla="*/ 3886200 h 7762876"/>
                <a:gd name="connsiteX20" fmla="*/ 7550944 w 7550944"/>
                <a:gd name="connsiteY20" fmla="*/ 7762875 h 7762876"/>
                <a:gd name="connsiteX0" fmla="*/ 0 w 7550944"/>
                <a:gd name="connsiteY0" fmla="*/ 7762875 h 7762876"/>
                <a:gd name="connsiteX1" fmla="*/ 378619 w 7550944"/>
                <a:gd name="connsiteY1" fmla="*/ 3886200 h 7762876"/>
                <a:gd name="connsiteX2" fmla="*/ 750094 w 7550944"/>
                <a:gd name="connsiteY2" fmla="*/ 0 h 7762876"/>
                <a:gd name="connsiteX3" fmla="*/ 1131094 w 7550944"/>
                <a:gd name="connsiteY3" fmla="*/ 3876675 h 7762876"/>
                <a:gd name="connsiteX4" fmla="*/ 1507332 w 7550944"/>
                <a:gd name="connsiteY4" fmla="*/ 7762875 h 7762876"/>
                <a:gd name="connsiteX5" fmla="*/ 1883569 w 7550944"/>
                <a:gd name="connsiteY5" fmla="*/ 3876675 h 7762876"/>
                <a:gd name="connsiteX6" fmla="*/ 2264569 w 7550944"/>
                <a:gd name="connsiteY6" fmla="*/ 0 h 7762876"/>
                <a:gd name="connsiteX7" fmla="*/ 2645569 w 7550944"/>
                <a:gd name="connsiteY7" fmla="*/ 3886200 h 7762876"/>
                <a:gd name="connsiteX8" fmla="*/ 3017044 w 7550944"/>
                <a:gd name="connsiteY8" fmla="*/ 7762875 h 7762876"/>
                <a:gd name="connsiteX9" fmla="*/ 3398044 w 7550944"/>
                <a:gd name="connsiteY9" fmla="*/ 3876675 h 7762876"/>
                <a:gd name="connsiteX10" fmla="*/ 3769519 w 7550944"/>
                <a:gd name="connsiteY10" fmla="*/ 9525 h 7762876"/>
                <a:gd name="connsiteX11" fmla="*/ 4150519 w 7550944"/>
                <a:gd name="connsiteY11" fmla="*/ 3886200 h 7762876"/>
                <a:gd name="connsiteX12" fmla="*/ 4526756 w 7550944"/>
                <a:gd name="connsiteY12" fmla="*/ 7762875 h 7762876"/>
                <a:gd name="connsiteX13" fmla="*/ 4902994 w 7550944"/>
                <a:gd name="connsiteY13" fmla="*/ 3886200 h 7762876"/>
                <a:gd name="connsiteX14" fmla="*/ 5283994 w 7550944"/>
                <a:gd name="connsiteY14" fmla="*/ 9525 h 7762876"/>
                <a:gd name="connsiteX15" fmla="*/ 5655469 w 7550944"/>
                <a:gd name="connsiteY15" fmla="*/ 3886200 h 7762876"/>
                <a:gd name="connsiteX16" fmla="*/ 6036469 w 7550944"/>
                <a:gd name="connsiteY16" fmla="*/ 7762875 h 7762876"/>
                <a:gd name="connsiteX17" fmla="*/ 6417469 w 7550944"/>
                <a:gd name="connsiteY17" fmla="*/ 3886200 h 7762876"/>
                <a:gd name="connsiteX18" fmla="*/ 6798469 w 7550944"/>
                <a:gd name="connsiteY18" fmla="*/ 0 h 7762876"/>
                <a:gd name="connsiteX19" fmla="*/ 7160419 w 7550944"/>
                <a:gd name="connsiteY19" fmla="*/ 3886200 h 7762876"/>
                <a:gd name="connsiteX20" fmla="*/ 7550944 w 7550944"/>
                <a:gd name="connsiteY20" fmla="*/ 7762875 h 7762876"/>
                <a:gd name="connsiteX0" fmla="*/ 0 w 7550944"/>
                <a:gd name="connsiteY0" fmla="*/ 7762875 h 7762876"/>
                <a:gd name="connsiteX1" fmla="*/ 378619 w 7550944"/>
                <a:gd name="connsiteY1" fmla="*/ 3886200 h 7762876"/>
                <a:gd name="connsiteX2" fmla="*/ 750094 w 7550944"/>
                <a:gd name="connsiteY2" fmla="*/ 0 h 7762876"/>
                <a:gd name="connsiteX3" fmla="*/ 1131094 w 7550944"/>
                <a:gd name="connsiteY3" fmla="*/ 3876675 h 7762876"/>
                <a:gd name="connsiteX4" fmla="*/ 1507332 w 7550944"/>
                <a:gd name="connsiteY4" fmla="*/ 7762875 h 7762876"/>
                <a:gd name="connsiteX5" fmla="*/ 1883569 w 7550944"/>
                <a:gd name="connsiteY5" fmla="*/ 3876675 h 7762876"/>
                <a:gd name="connsiteX6" fmla="*/ 2264569 w 7550944"/>
                <a:gd name="connsiteY6" fmla="*/ 0 h 7762876"/>
                <a:gd name="connsiteX7" fmla="*/ 2645569 w 7550944"/>
                <a:gd name="connsiteY7" fmla="*/ 3886200 h 7762876"/>
                <a:gd name="connsiteX8" fmla="*/ 3017044 w 7550944"/>
                <a:gd name="connsiteY8" fmla="*/ 7762875 h 7762876"/>
                <a:gd name="connsiteX9" fmla="*/ 3398044 w 7550944"/>
                <a:gd name="connsiteY9" fmla="*/ 3876675 h 7762876"/>
                <a:gd name="connsiteX10" fmla="*/ 3769519 w 7550944"/>
                <a:gd name="connsiteY10" fmla="*/ 9525 h 7762876"/>
                <a:gd name="connsiteX11" fmla="*/ 4150519 w 7550944"/>
                <a:gd name="connsiteY11" fmla="*/ 3886200 h 7762876"/>
                <a:gd name="connsiteX12" fmla="*/ 4526756 w 7550944"/>
                <a:gd name="connsiteY12" fmla="*/ 7762875 h 7762876"/>
                <a:gd name="connsiteX13" fmla="*/ 4902994 w 7550944"/>
                <a:gd name="connsiteY13" fmla="*/ 3886200 h 7762876"/>
                <a:gd name="connsiteX14" fmla="*/ 5283994 w 7550944"/>
                <a:gd name="connsiteY14" fmla="*/ 9525 h 7762876"/>
                <a:gd name="connsiteX15" fmla="*/ 5655469 w 7550944"/>
                <a:gd name="connsiteY15" fmla="*/ 3886200 h 7762876"/>
                <a:gd name="connsiteX16" fmla="*/ 6036469 w 7550944"/>
                <a:gd name="connsiteY16" fmla="*/ 7762875 h 7762876"/>
                <a:gd name="connsiteX17" fmla="*/ 6417469 w 7550944"/>
                <a:gd name="connsiteY17" fmla="*/ 3886200 h 7762876"/>
                <a:gd name="connsiteX18" fmla="*/ 6798469 w 7550944"/>
                <a:gd name="connsiteY18" fmla="*/ 0 h 7762876"/>
                <a:gd name="connsiteX19" fmla="*/ 7160419 w 7550944"/>
                <a:gd name="connsiteY19" fmla="*/ 3886200 h 7762876"/>
                <a:gd name="connsiteX20" fmla="*/ 7550944 w 7550944"/>
                <a:gd name="connsiteY20" fmla="*/ 7762875 h 7762876"/>
                <a:gd name="connsiteX0" fmla="*/ 0 w 7550944"/>
                <a:gd name="connsiteY0" fmla="*/ 7762875 h 7762876"/>
                <a:gd name="connsiteX1" fmla="*/ 378619 w 7550944"/>
                <a:gd name="connsiteY1" fmla="*/ 3886200 h 7762876"/>
                <a:gd name="connsiteX2" fmla="*/ 750094 w 7550944"/>
                <a:gd name="connsiteY2" fmla="*/ 0 h 7762876"/>
                <a:gd name="connsiteX3" fmla="*/ 1131094 w 7550944"/>
                <a:gd name="connsiteY3" fmla="*/ 3876675 h 7762876"/>
                <a:gd name="connsiteX4" fmla="*/ 1507332 w 7550944"/>
                <a:gd name="connsiteY4" fmla="*/ 7762875 h 7762876"/>
                <a:gd name="connsiteX5" fmla="*/ 1883569 w 7550944"/>
                <a:gd name="connsiteY5" fmla="*/ 3876675 h 7762876"/>
                <a:gd name="connsiteX6" fmla="*/ 2264569 w 7550944"/>
                <a:gd name="connsiteY6" fmla="*/ 0 h 7762876"/>
                <a:gd name="connsiteX7" fmla="*/ 2645569 w 7550944"/>
                <a:gd name="connsiteY7" fmla="*/ 3886200 h 7762876"/>
                <a:gd name="connsiteX8" fmla="*/ 3017044 w 7550944"/>
                <a:gd name="connsiteY8" fmla="*/ 7762875 h 7762876"/>
                <a:gd name="connsiteX9" fmla="*/ 3398044 w 7550944"/>
                <a:gd name="connsiteY9" fmla="*/ 3876675 h 7762876"/>
                <a:gd name="connsiteX10" fmla="*/ 3769519 w 7550944"/>
                <a:gd name="connsiteY10" fmla="*/ 9525 h 7762876"/>
                <a:gd name="connsiteX11" fmla="*/ 4150519 w 7550944"/>
                <a:gd name="connsiteY11" fmla="*/ 3886200 h 7762876"/>
                <a:gd name="connsiteX12" fmla="*/ 4526756 w 7550944"/>
                <a:gd name="connsiteY12" fmla="*/ 7762875 h 7762876"/>
                <a:gd name="connsiteX13" fmla="*/ 4902994 w 7550944"/>
                <a:gd name="connsiteY13" fmla="*/ 3886200 h 7762876"/>
                <a:gd name="connsiteX14" fmla="*/ 5283994 w 7550944"/>
                <a:gd name="connsiteY14" fmla="*/ 9525 h 7762876"/>
                <a:gd name="connsiteX15" fmla="*/ 5655469 w 7550944"/>
                <a:gd name="connsiteY15" fmla="*/ 3886200 h 7762876"/>
                <a:gd name="connsiteX16" fmla="*/ 6029325 w 7550944"/>
                <a:gd name="connsiteY16" fmla="*/ 7762875 h 7762876"/>
                <a:gd name="connsiteX17" fmla="*/ 6417469 w 7550944"/>
                <a:gd name="connsiteY17" fmla="*/ 3886200 h 7762876"/>
                <a:gd name="connsiteX18" fmla="*/ 6798469 w 7550944"/>
                <a:gd name="connsiteY18" fmla="*/ 0 h 7762876"/>
                <a:gd name="connsiteX19" fmla="*/ 7160419 w 7550944"/>
                <a:gd name="connsiteY19" fmla="*/ 3886200 h 7762876"/>
                <a:gd name="connsiteX20" fmla="*/ 7550944 w 7550944"/>
                <a:gd name="connsiteY20" fmla="*/ 7762875 h 7762876"/>
                <a:gd name="connsiteX0" fmla="*/ 0 w 7550944"/>
                <a:gd name="connsiteY0" fmla="*/ 7762875 h 7762876"/>
                <a:gd name="connsiteX1" fmla="*/ 378619 w 7550944"/>
                <a:gd name="connsiteY1" fmla="*/ 3886200 h 7762876"/>
                <a:gd name="connsiteX2" fmla="*/ 750094 w 7550944"/>
                <a:gd name="connsiteY2" fmla="*/ 0 h 7762876"/>
                <a:gd name="connsiteX3" fmla="*/ 1131094 w 7550944"/>
                <a:gd name="connsiteY3" fmla="*/ 3876675 h 7762876"/>
                <a:gd name="connsiteX4" fmla="*/ 1507332 w 7550944"/>
                <a:gd name="connsiteY4" fmla="*/ 7762875 h 7762876"/>
                <a:gd name="connsiteX5" fmla="*/ 1883569 w 7550944"/>
                <a:gd name="connsiteY5" fmla="*/ 3876675 h 7762876"/>
                <a:gd name="connsiteX6" fmla="*/ 2264569 w 7550944"/>
                <a:gd name="connsiteY6" fmla="*/ 0 h 7762876"/>
                <a:gd name="connsiteX7" fmla="*/ 2645569 w 7550944"/>
                <a:gd name="connsiteY7" fmla="*/ 3886200 h 7762876"/>
                <a:gd name="connsiteX8" fmla="*/ 3017044 w 7550944"/>
                <a:gd name="connsiteY8" fmla="*/ 7762875 h 7762876"/>
                <a:gd name="connsiteX9" fmla="*/ 3398044 w 7550944"/>
                <a:gd name="connsiteY9" fmla="*/ 3876675 h 7762876"/>
                <a:gd name="connsiteX10" fmla="*/ 3769519 w 7550944"/>
                <a:gd name="connsiteY10" fmla="*/ 9525 h 7762876"/>
                <a:gd name="connsiteX11" fmla="*/ 4150519 w 7550944"/>
                <a:gd name="connsiteY11" fmla="*/ 3886200 h 7762876"/>
                <a:gd name="connsiteX12" fmla="*/ 4526756 w 7550944"/>
                <a:gd name="connsiteY12" fmla="*/ 7762875 h 7762876"/>
                <a:gd name="connsiteX13" fmla="*/ 4902994 w 7550944"/>
                <a:gd name="connsiteY13" fmla="*/ 3886200 h 7762876"/>
                <a:gd name="connsiteX14" fmla="*/ 5283994 w 7550944"/>
                <a:gd name="connsiteY14" fmla="*/ 9525 h 7762876"/>
                <a:gd name="connsiteX15" fmla="*/ 5655469 w 7550944"/>
                <a:gd name="connsiteY15" fmla="*/ 3886200 h 7762876"/>
                <a:gd name="connsiteX16" fmla="*/ 6029325 w 7550944"/>
                <a:gd name="connsiteY16" fmla="*/ 7762875 h 7762876"/>
                <a:gd name="connsiteX17" fmla="*/ 6417469 w 7550944"/>
                <a:gd name="connsiteY17" fmla="*/ 3886200 h 7762876"/>
                <a:gd name="connsiteX18" fmla="*/ 6798469 w 7550944"/>
                <a:gd name="connsiteY18" fmla="*/ 0 h 7762876"/>
                <a:gd name="connsiteX19" fmla="*/ 7160419 w 7550944"/>
                <a:gd name="connsiteY19" fmla="*/ 3886200 h 7762876"/>
                <a:gd name="connsiteX20" fmla="*/ 7550944 w 7550944"/>
                <a:gd name="connsiteY20" fmla="*/ 7762875 h 7762876"/>
                <a:gd name="connsiteX0" fmla="*/ 0 w 7546182"/>
                <a:gd name="connsiteY0" fmla="*/ 7762875 h 7765256"/>
                <a:gd name="connsiteX1" fmla="*/ 378619 w 7546182"/>
                <a:gd name="connsiteY1" fmla="*/ 3886200 h 7765256"/>
                <a:gd name="connsiteX2" fmla="*/ 750094 w 7546182"/>
                <a:gd name="connsiteY2" fmla="*/ 0 h 7765256"/>
                <a:gd name="connsiteX3" fmla="*/ 1131094 w 7546182"/>
                <a:gd name="connsiteY3" fmla="*/ 3876675 h 7765256"/>
                <a:gd name="connsiteX4" fmla="*/ 1507332 w 7546182"/>
                <a:gd name="connsiteY4" fmla="*/ 7762875 h 7765256"/>
                <a:gd name="connsiteX5" fmla="*/ 1883569 w 7546182"/>
                <a:gd name="connsiteY5" fmla="*/ 3876675 h 7765256"/>
                <a:gd name="connsiteX6" fmla="*/ 2264569 w 7546182"/>
                <a:gd name="connsiteY6" fmla="*/ 0 h 7765256"/>
                <a:gd name="connsiteX7" fmla="*/ 2645569 w 7546182"/>
                <a:gd name="connsiteY7" fmla="*/ 3886200 h 7765256"/>
                <a:gd name="connsiteX8" fmla="*/ 3017044 w 7546182"/>
                <a:gd name="connsiteY8" fmla="*/ 7762875 h 7765256"/>
                <a:gd name="connsiteX9" fmla="*/ 3398044 w 7546182"/>
                <a:gd name="connsiteY9" fmla="*/ 3876675 h 7765256"/>
                <a:gd name="connsiteX10" fmla="*/ 3769519 w 7546182"/>
                <a:gd name="connsiteY10" fmla="*/ 9525 h 7765256"/>
                <a:gd name="connsiteX11" fmla="*/ 4150519 w 7546182"/>
                <a:gd name="connsiteY11" fmla="*/ 3886200 h 7765256"/>
                <a:gd name="connsiteX12" fmla="*/ 4526756 w 7546182"/>
                <a:gd name="connsiteY12" fmla="*/ 7762875 h 7765256"/>
                <a:gd name="connsiteX13" fmla="*/ 4902994 w 7546182"/>
                <a:gd name="connsiteY13" fmla="*/ 3886200 h 7765256"/>
                <a:gd name="connsiteX14" fmla="*/ 5283994 w 7546182"/>
                <a:gd name="connsiteY14" fmla="*/ 9525 h 7765256"/>
                <a:gd name="connsiteX15" fmla="*/ 5655469 w 7546182"/>
                <a:gd name="connsiteY15" fmla="*/ 3886200 h 7765256"/>
                <a:gd name="connsiteX16" fmla="*/ 6029325 w 7546182"/>
                <a:gd name="connsiteY16" fmla="*/ 7762875 h 7765256"/>
                <a:gd name="connsiteX17" fmla="*/ 6417469 w 7546182"/>
                <a:gd name="connsiteY17" fmla="*/ 3886200 h 7765256"/>
                <a:gd name="connsiteX18" fmla="*/ 6798469 w 7546182"/>
                <a:gd name="connsiteY18" fmla="*/ 0 h 7765256"/>
                <a:gd name="connsiteX19" fmla="*/ 7160419 w 7546182"/>
                <a:gd name="connsiteY19" fmla="*/ 3886200 h 7765256"/>
                <a:gd name="connsiteX20" fmla="*/ 7546182 w 7546182"/>
                <a:gd name="connsiteY20" fmla="*/ 7765256 h 7765256"/>
                <a:gd name="connsiteX0" fmla="*/ 0 w 7546182"/>
                <a:gd name="connsiteY0" fmla="*/ 7762875 h 7765258"/>
                <a:gd name="connsiteX1" fmla="*/ 378619 w 7546182"/>
                <a:gd name="connsiteY1" fmla="*/ 3886200 h 7765258"/>
                <a:gd name="connsiteX2" fmla="*/ 750094 w 7546182"/>
                <a:gd name="connsiteY2" fmla="*/ 0 h 7765258"/>
                <a:gd name="connsiteX3" fmla="*/ 1131094 w 7546182"/>
                <a:gd name="connsiteY3" fmla="*/ 3876675 h 7765258"/>
                <a:gd name="connsiteX4" fmla="*/ 1507332 w 7546182"/>
                <a:gd name="connsiteY4" fmla="*/ 7762875 h 7765258"/>
                <a:gd name="connsiteX5" fmla="*/ 1883569 w 7546182"/>
                <a:gd name="connsiteY5" fmla="*/ 3876675 h 7765258"/>
                <a:gd name="connsiteX6" fmla="*/ 2264569 w 7546182"/>
                <a:gd name="connsiteY6" fmla="*/ 0 h 7765258"/>
                <a:gd name="connsiteX7" fmla="*/ 2645569 w 7546182"/>
                <a:gd name="connsiteY7" fmla="*/ 3886200 h 7765258"/>
                <a:gd name="connsiteX8" fmla="*/ 3017044 w 7546182"/>
                <a:gd name="connsiteY8" fmla="*/ 7762875 h 7765258"/>
                <a:gd name="connsiteX9" fmla="*/ 3398044 w 7546182"/>
                <a:gd name="connsiteY9" fmla="*/ 3876675 h 7765258"/>
                <a:gd name="connsiteX10" fmla="*/ 3769519 w 7546182"/>
                <a:gd name="connsiteY10" fmla="*/ 9525 h 7765258"/>
                <a:gd name="connsiteX11" fmla="*/ 4150519 w 7546182"/>
                <a:gd name="connsiteY11" fmla="*/ 3886200 h 7765258"/>
                <a:gd name="connsiteX12" fmla="*/ 4526756 w 7546182"/>
                <a:gd name="connsiteY12" fmla="*/ 7762875 h 7765258"/>
                <a:gd name="connsiteX13" fmla="*/ 4902994 w 7546182"/>
                <a:gd name="connsiteY13" fmla="*/ 3886200 h 7765258"/>
                <a:gd name="connsiteX14" fmla="*/ 5283994 w 7546182"/>
                <a:gd name="connsiteY14" fmla="*/ 9525 h 7765258"/>
                <a:gd name="connsiteX15" fmla="*/ 5655469 w 7546182"/>
                <a:gd name="connsiteY15" fmla="*/ 3886200 h 7765258"/>
                <a:gd name="connsiteX16" fmla="*/ 6029325 w 7546182"/>
                <a:gd name="connsiteY16" fmla="*/ 7762875 h 7765258"/>
                <a:gd name="connsiteX17" fmla="*/ 6417469 w 7546182"/>
                <a:gd name="connsiteY17" fmla="*/ 3886200 h 7765258"/>
                <a:gd name="connsiteX18" fmla="*/ 6798469 w 7546182"/>
                <a:gd name="connsiteY18" fmla="*/ 0 h 7765258"/>
                <a:gd name="connsiteX19" fmla="*/ 7160419 w 7546182"/>
                <a:gd name="connsiteY19" fmla="*/ 3886200 h 7765258"/>
                <a:gd name="connsiteX20" fmla="*/ 7546182 w 7546182"/>
                <a:gd name="connsiteY20" fmla="*/ 7765256 h 7765258"/>
                <a:gd name="connsiteX0" fmla="*/ 0 w 7539038"/>
                <a:gd name="connsiteY0" fmla="*/ 7762875 h 7762876"/>
                <a:gd name="connsiteX1" fmla="*/ 378619 w 7539038"/>
                <a:gd name="connsiteY1" fmla="*/ 3886200 h 7762876"/>
                <a:gd name="connsiteX2" fmla="*/ 750094 w 7539038"/>
                <a:gd name="connsiteY2" fmla="*/ 0 h 7762876"/>
                <a:gd name="connsiteX3" fmla="*/ 1131094 w 7539038"/>
                <a:gd name="connsiteY3" fmla="*/ 3876675 h 7762876"/>
                <a:gd name="connsiteX4" fmla="*/ 1507332 w 7539038"/>
                <a:gd name="connsiteY4" fmla="*/ 7762875 h 7762876"/>
                <a:gd name="connsiteX5" fmla="*/ 1883569 w 7539038"/>
                <a:gd name="connsiteY5" fmla="*/ 3876675 h 7762876"/>
                <a:gd name="connsiteX6" fmla="*/ 2264569 w 7539038"/>
                <a:gd name="connsiteY6" fmla="*/ 0 h 7762876"/>
                <a:gd name="connsiteX7" fmla="*/ 2645569 w 7539038"/>
                <a:gd name="connsiteY7" fmla="*/ 3886200 h 7762876"/>
                <a:gd name="connsiteX8" fmla="*/ 3017044 w 7539038"/>
                <a:gd name="connsiteY8" fmla="*/ 7762875 h 7762876"/>
                <a:gd name="connsiteX9" fmla="*/ 3398044 w 7539038"/>
                <a:gd name="connsiteY9" fmla="*/ 3876675 h 7762876"/>
                <a:gd name="connsiteX10" fmla="*/ 3769519 w 7539038"/>
                <a:gd name="connsiteY10" fmla="*/ 9525 h 7762876"/>
                <a:gd name="connsiteX11" fmla="*/ 4150519 w 7539038"/>
                <a:gd name="connsiteY11" fmla="*/ 3886200 h 7762876"/>
                <a:gd name="connsiteX12" fmla="*/ 4526756 w 7539038"/>
                <a:gd name="connsiteY12" fmla="*/ 7762875 h 7762876"/>
                <a:gd name="connsiteX13" fmla="*/ 4902994 w 7539038"/>
                <a:gd name="connsiteY13" fmla="*/ 3886200 h 7762876"/>
                <a:gd name="connsiteX14" fmla="*/ 5283994 w 7539038"/>
                <a:gd name="connsiteY14" fmla="*/ 9525 h 7762876"/>
                <a:gd name="connsiteX15" fmla="*/ 5655469 w 7539038"/>
                <a:gd name="connsiteY15" fmla="*/ 3886200 h 7762876"/>
                <a:gd name="connsiteX16" fmla="*/ 6029325 w 7539038"/>
                <a:gd name="connsiteY16" fmla="*/ 7762875 h 7762876"/>
                <a:gd name="connsiteX17" fmla="*/ 6417469 w 7539038"/>
                <a:gd name="connsiteY17" fmla="*/ 3886200 h 7762876"/>
                <a:gd name="connsiteX18" fmla="*/ 6798469 w 7539038"/>
                <a:gd name="connsiteY18" fmla="*/ 0 h 7762876"/>
                <a:gd name="connsiteX19" fmla="*/ 7160419 w 7539038"/>
                <a:gd name="connsiteY19" fmla="*/ 3886200 h 7762876"/>
                <a:gd name="connsiteX20" fmla="*/ 7539038 w 7539038"/>
                <a:gd name="connsiteY20" fmla="*/ 7760494 h 7762876"/>
                <a:gd name="connsiteX0" fmla="*/ 0 w 7539038"/>
                <a:gd name="connsiteY0" fmla="*/ 7762875 h 7762876"/>
                <a:gd name="connsiteX1" fmla="*/ 378619 w 7539038"/>
                <a:gd name="connsiteY1" fmla="*/ 3886200 h 7762876"/>
                <a:gd name="connsiteX2" fmla="*/ 750094 w 7539038"/>
                <a:gd name="connsiteY2" fmla="*/ 0 h 7762876"/>
                <a:gd name="connsiteX3" fmla="*/ 1131094 w 7539038"/>
                <a:gd name="connsiteY3" fmla="*/ 3876675 h 7762876"/>
                <a:gd name="connsiteX4" fmla="*/ 1507332 w 7539038"/>
                <a:gd name="connsiteY4" fmla="*/ 7762875 h 7762876"/>
                <a:gd name="connsiteX5" fmla="*/ 1883569 w 7539038"/>
                <a:gd name="connsiteY5" fmla="*/ 3876675 h 7762876"/>
                <a:gd name="connsiteX6" fmla="*/ 2264569 w 7539038"/>
                <a:gd name="connsiteY6" fmla="*/ 0 h 7762876"/>
                <a:gd name="connsiteX7" fmla="*/ 2645569 w 7539038"/>
                <a:gd name="connsiteY7" fmla="*/ 3886200 h 7762876"/>
                <a:gd name="connsiteX8" fmla="*/ 3017044 w 7539038"/>
                <a:gd name="connsiteY8" fmla="*/ 7762875 h 7762876"/>
                <a:gd name="connsiteX9" fmla="*/ 3398044 w 7539038"/>
                <a:gd name="connsiteY9" fmla="*/ 3876675 h 7762876"/>
                <a:gd name="connsiteX10" fmla="*/ 3769519 w 7539038"/>
                <a:gd name="connsiteY10" fmla="*/ 9525 h 7762876"/>
                <a:gd name="connsiteX11" fmla="*/ 4150519 w 7539038"/>
                <a:gd name="connsiteY11" fmla="*/ 3886200 h 7762876"/>
                <a:gd name="connsiteX12" fmla="*/ 4526756 w 7539038"/>
                <a:gd name="connsiteY12" fmla="*/ 7762875 h 7762876"/>
                <a:gd name="connsiteX13" fmla="*/ 4902994 w 7539038"/>
                <a:gd name="connsiteY13" fmla="*/ 3886200 h 7762876"/>
                <a:gd name="connsiteX14" fmla="*/ 5283994 w 7539038"/>
                <a:gd name="connsiteY14" fmla="*/ 9525 h 7762876"/>
                <a:gd name="connsiteX15" fmla="*/ 5655469 w 7539038"/>
                <a:gd name="connsiteY15" fmla="*/ 3886200 h 7762876"/>
                <a:gd name="connsiteX16" fmla="*/ 6029325 w 7539038"/>
                <a:gd name="connsiteY16" fmla="*/ 7762875 h 7762876"/>
                <a:gd name="connsiteX17" fmla="*/ 6417469 w 7539038"/>
                <a:gd name="connsiteY17" fmla="*/ 3886200 h 7762876"/>
                <a:gd name="connsiteX18" fmla="*/ 6788944 w 7539038"/>
                <a:gd name="connsiteY18" fmla="*/ 2381 h 7762876"/>
                <a:gd name="connsiteX19" fmla="*/ 7160419 w 7539038"/>
                <a:gd name="connsiteY19" fmla="*/ 3886200 h 7762876"/>
                <a:gd name="connsiteX20" fmla="*/ 7539038 w 7539038"/>
                <a:gd name="connsiteY20" fmla="*/ 7760494 h 7762876"/>
                <a:gd name="connsiteX0" fmla="*/ 0 w 7539038"/>
                <a:gd name="connsiteY0" fmla="*/ 7762875 h 7762876"/>
                <a:gd name="connsiteX1" fmla="*/ 378619 w 7539038"/>
                <a:gd name="connsiteY1" fmla="*/ 3886200 h 7762876"/>
                <a:gd name="connsiteX2" fmla="*/ 750094 w 7539038"/>
                <a:gd name="connsiteY2" fmla="*/ 0 h 7762876"/>
                <a:gd name="connsiteX3" fmla="*/ 1131094 w 7539038"/>
                <a:gd name="connsiteY3" fmla="*/ 3876675 h 7762876"/>
                <a:gd name="connsiteX4" fmla="*/ 1507332 w 7539038"/>
                <a:gd name="connsiteY4" fmla="*/ 7762875 h 7762876"/>
                <a:gd name="connsiteX5" fmla="*/ 1883569 w 7539038"/>
                <a:gd name="connsiteY5" fmla="*/ 3876675 h 7762876"/>
                <a:gd name="connsiteX6" fmla="*/ 2264569 w 7539038"/>
                <a:gd name="connsiteY6" fmla="*/ 0 h 7762876"/>
                <a:gd name="connsiteX7" fmla="*/ 2645569 w 7539038"/>
                <a:gd name="connsiteY7" fmla="*/ 3886200 h 7762876"/>
                <a:gd name="connsiteX8" fmla="*/ 3017044 w 7539038"/>
                <a:gd name="connsiteY8" fmla="*/ 7762875 h 7762876"/>
                <a:gd name="connsiteX9" fmla="*/ 3398044 w 7539038"/>
                <a:gd name="connsiteY9" fmla="*/ 3876675 h 7762876"/>
                <a:gd name="connsiteX10" fmla="*/ 3769519 w 7539038"/>
                <a:gd name="connsiteY10" fmla="*/ 9525 h 7762876"/>
                <a:gd name="connsiteX11" fmla="*/ 4150519 w 7539038"/>
                <a:gd name="connsiteY11" fmla="*/ 3886200 h 7762876"/>
                <a:gd name="connsiteX12" fmla="*/ 4526756 w 7539038"/>
                <a:gd name="connsiteY12" fmla="*/ 7762875 h 7762876"/>
                <a:gd name="connsiteX13" fmla="*/ 4902994 w 7539038"/>
                <a:gd name="connsiteY13" fmla="*/ 3886200 h 7762876"/>
                <a:gd name="connsiteX14" fmla="*/ 5283994 w 7539038"/>
                <a:gd name="connsiteY14" fmla="*/ 9525 h 7762876"/>
                <a:gd name="connsiteX15" fmla="*/ 5655469 w 7539038"/>
                <a:gd name="connsiteY15" fmla="*/ 3886200 h 7762876"/>
                <a:gd name="connsiteX16" fmla="*/ 6029325 w 7539038"/>
                <a:gd name="connsiteY16" fmla="*/ 7762875 h 7762876"/>
                <a:gd name="connsiteX17" fmla="*/ 6417469 w 7539038"/>
                <a:gd name="connsiteY17" fmla="*/ 3886200 h 7762876"/>
                <a:gd name="connsiteX18" fmla="*/ 6786563 w 7539038"/>
                <a:gd name="connsiteY18" fmla="*/ 4762 h 7762876"/>
                <a:gd name="connsiteX19" fmla="*/ 7160419 w 7539038"/>
                <a:gd name="connsiteY19" fmla="*/ 3886200 h 7762876"/>
                <a:gd name="connsiteX20" fmla="*/ 7539038 w 7539038"/>
                <a:gd name="connsiteY20" fmla="*/ 7760494 h 7762876"/>
                <a:gd name="connsiteX0" fmla="*/ 0 w 7539038"/>
                <a:gd name="connsiteY0" fmla="*/ 7762875 h 7762876"/>
                <a:gd name="connsiteX1" fmla="*/ 378619 w 7539038"/>
                <a:gd name="connsiteY1" fmla="*/ 3886200 h 7762876"/>
                <a:gd name="connsiteX2" fmla="*/ 750094 w 7539038"/>
                <a:gd name="connsiteY2" fmla="*/ 0 h 7762876"/>
                <a:gd name="connsiteX3" fmla="*/ 1131094 w 7539038"/>
                <a:gd name="connsiteY3" fmla="*/ 3876675 h 7762876"/>
                <a:gd name="connsiteX4" fmla="*/ 1507332 w 7539038"/>
                <a:gd name="connsiteY4" fmla="*/ 7762875 h 7762876"/>
                <a:gd name="connsiteX5" fmla="*/ 1883569 w 7539038"/>
                <a:gd name="connsiteY5" fmla="*/ 3876675 h 7762876"/>
                <a:gd name="connsiteX6" fmla="*/ 2264569 w 7539038"/>
                <a:gd name="connsiteY6" fmla="*/ 0 h 7762876"/>
                <a:gd name="connsiteX7" fmla="*/ 2645569 w 7539038"/>
                <a:gd name="connsiteY7" fmla="*/ 3886200 h 7762876"/>
                <a:gd name="connsiteX8" fmla="*/ 3017044 w 7539038"/>
                <a:gd name="connsiteY8" fmla="*/ 7762875 h 7762876"/>
                <a:gd name="connsiteX9" fmla="*/ 3398044 w 7539038"/>
                <a:gd name="connsiteY9" fmla="*/ 3876675 h 7762876"/>
                <a:gd name="connsiteX10" fmla="*/ 3769519 w 7539038"/>
                <a:gd name="connsiteY10" fmla="*/ 9525 h 7762876"/>
                <a:gd name="connsiteX11" fmla="*/ 4150519 w 7539038"/>
                <a:gd name="connsiteY11" fmla="*/ 3886200 h 7762876"/>
                <a:gd name="connsiteX12" fmla="*/ 4526756 w 7539038"/>
                <a:gd name="connsiteY12" fmla="*/ 7762875 h 7762876"/>
                <a:gd name="connsiteX13" fmla="*/ 4902994 w 7539038"/>
                <a:gd name="connsiteY13" fmla="*/ 3886200 h 7762876"/>
                <a:gd name="connsiteX14" fmla="*/ 5283994 w 7539038"/>
                <a:gd name="connsiteY14" fmla="*/ 9525 h 7762876"/>
                <a:gd name="connsiteX15" fmla="*/ 5655469 w 7539038"/>
                <a:gd name="connsiteY15" fmla="*/ 3886200 h 7762876"/>
                <a:gd name="connsiteX16" fmla="*/ 6029325 w 7539038"/>
                <a:gd name="connsiteY16" fmla="*/ 7762875 h 7762876"/>
                <a:gd name="connsiteX17" fmla="*/ 6417469 w 7539038"/>
                <a:gd name="connsiteY17" fmla="*/ 3886200 h 7762876"/>
                <a:gd name="connsiteX18" fmla="*/ 6786563 w 7539038"/>
                <a:gd name="connsiteY18" fmla="*/ 4762 h 7762876"/>
                <a:gd name="connsiteX19" fmla="*/ 7160419 w 7539038"/>
                <a:gd name="connsiteY19" fmla="*/ 3886200 h 7762876"/>
                <a:gd name="connsiteX20" fmla="*/ 7539038 w 7539038"/>
                <a:gd name="connsiteY20" fmla="*/ 7760494 h 7762876"/>
                <a:gd name="connsiteX0" fmla="*/ 0 w 7539038"/>
                <a:gd name="connsiteY0" fmla="*/ 7762875 h 7762876"/>
                <a:gd name="connsiteX1" fmla="*/ 378619 w 7539038"/>
                <a:gd name="connsiteY1" fmla="*/ 3886200 h 7762876"/>
                <a:gd name="connsiteX2" fmla="*/ 750094 w 7539038"/>
                <a:gd name="connsiteY2" fmla="*/ 0 h 7762876"/>
                <a:gd name="connsiteX3" fmla="*/ 1131094 w 7539038"/>
                <a:gd name="connsiteY3" fmla="*/ 3876675 h 7762876"/>
                <a:gd name="connsiteX4" fmla="*/ 1507332 w 7539038"/>
                <a:gd name="connsiteY4" fmla="*/ 7762875 h 7762876"/>
                <a:gd name="connsiteX5" fmla="*/ 1883569 w 7539038"/>
                <a:gd name="connsiteY5" fmla="*/ 3876675 h 7762876"/>
                <a:gd name="connsiteX6" fmla="*/ 2264569 w 7539038"/>
                <a:gd name="connsiteY6" fmla="*/ 0 h 7762876"/>
                <a:gd name="connsiteX7" fmla="*/ 2645569 w 7539038"/>
                <a:gd name="connsiteY7" fmla="*/ 3886200 h 7762876"/>
                <a:gd name="connsiteX8" fmla="*/ 3017044 w 7539038"/>
                <a:gd name="connsiteY8" fmla="*/ 7762875 h 7762876"/>
                <a:gd name="connsiteX9" fmla="*/ 3398044 w 7539038"/>
                <a:gd name="connsiteY9" fmla="*/ 3876675 h 7762876"/>
                <a:gd name="connsiteX10" fmla="*/ 3769519 w 7539038"/>
                <a:gd name="connsiteY10" fmla="*/ 9525 h 7762876"/>
                <a:gd name="connsiteX11" fmla="*/ 4150519 w 7539038"/>
                <a:gd name="connsiteY11" fmla="*/ 3886200 h 7762876"/>
                <a:gd name="connsiteX12" fmla="*/ 4526756 w 7539038"/>
                <a:gd name="connsiteY12" fmla="*/ 7762875 h 7762876"/>
                <a:gd name="connsiteX13" fmla="*/ 4902994 w 7539038"/>
                <a:gd name="connsiteY13" fmla="*/ 3886200 h 7762876"/>
                <a:gd name="connsiteX14" fmla="*/ 5279231 w 7539038"/>
                <a:gd name="connsiteY14" fmla="*/ 9525 h 7762876"/>
                <a:gd name="connsiteX15" fmla="*/ 5655469 w 7539038"/>
                <a:gd name="connsiteY15" fmla="*/ 3886200 h 7762876"/>
                <a:gd name="connsiteX16" fmla="*/ 6029325 w 7539038"/>
                <a:gd name="connsiteY16" fmla="*/ 7762875 h 7762876"/>
                <a:gd name="connsiteX17" fmla="*/ 6417469 w 7539038"/>
                <a:gd name="connsiteY17" fmla="*/ 3886200 h 7762876"/>
                <a:gd name="connsiteX18" fmla="*/ 6786563 w 7539038"/>
                <a:gd name="connsiteY18" fmla="*/ 4762 h 7762876"/>
                <a:gd name="connsiteX19" fmla="*/ 7160419 w 7539038"/>
                <a:gd name="connsiteY19" fmla="*/ 3886200 h 7762876"/>
                <a:gd name="connsiteX20" fmla="*/ 7539038 w 7539038"/>
                <a:gd name="connsiteY20" fmla="*/ 7760494 h 7762876"/>
                <a:gd name="connsiteX0" fmla="*/ 0 w 7539038"/>
                <a:gd name="connsiteY0" fmla="*/ 7762875 h 7762876"/>
                <a:gd name="connsiteX1" fmla="*/ 378619 w 7539038"/>
                <a:gd name="connsiteY1" fmla="*/ 3886200 h 7762876"/>
                <a:gd name="connsiteX2" fmla="*/ 750094 w 7539038"/>
                <a:gd name="connsiteY2" fmla="*/ 0 h 7762876"/>
                <a:gd name="connsiteX3" fmla="*/ 1131094 w 7539038"/>
                <a:gd name="connsiteY3" fmla="*/ 3876675 h 7762876"/>
                <a:gd name="connsiteX4" fmla="*/ 1507332 w 7539038"/>
                <a:gd name="connsiteY4" fmla="*/ 7762875 h 7762876"/>
                <a:gd name="connsiteX5" fmla="*/ 1883569 w 7539038"/>
                <a:gd name="connsiteY5" fmla="*/ 3876675 h 7762876"/>
                <a:gd name="connsiteX6" fmla="*/ 2264569 w 7539038"/>
                <a:gd name="connsiteY6" fmla="*/ 0 h 7762876"/>
                <a:gd name="connsiteX7" fmla="*/ 2645569 w 7539038"/>
                <a:gd name="connsiteY7" fmla="*/ 3886200 h 7762876"/>
                <a:gd name="connsiteX8" fmla="*/ 3017044 w 7539038"/>
                <a:gd name="connsiteY8" fmla="*/ 7762875 h 7762876"/>
                <a:gd name="connsiteX9" fmla="*/ 3398044 w 7539038"/>
                <a:gd name="connsiteY9" fmla="*/ 3876675 h 7762876"/>
                <a:gd name="connsiteX10" fmla="*/ 3769519 w 7539038"/>
                <a:gd name="connsiteY10" fmla="*/ 9525 h 7762876"/>
                <a:gd name="connsiteX11" fmla="*/ 4150519 w 7539038"/>
                <a:gd name="connsiteY11" fmla="*/ 3886200 h 7762876"/>
                <a:gd name="connsiteX12" fmla="*/ 4526756 w 7539038"/>
                <a:gd name="connsiteY12" fmla="*/ 7762875 h 7762876"/>
                <a:gd name="connsiteX13" fmla="*/ 4902994 w 7539038"/>
                <a:gd name="connsiteY13" fmla="*/ 3886200 h 7762876"/>
                <a:gd name="connsiteX14" fmla="*/ 5279231 w 7539038"/>
                <a:gd name="connsiteY14" fmla="*/ 9525 h 7762876"/>
                <a:gd name="connsiteX15" fmla="*/ 5655469 w 7539038"/>
                <a:gd name="connsiteY15" fmla="*/ 3886200 h 7762876"/>
                <a:gd name="connsiteX16" fmla="*/ 6029325 w 7539038"/>
                <a:gd name="connsiteY16" fmla="*/ 7762875 h 7762876"/>
                <a:gd name="connsiteX17" fmla="*/ 6417469 w 7539038"/>
                <a:gd name="connsiteY17" fmla="*/ 3886200 h 7762876"/>
                <a:gd name="connsiteX18" fmla="*/ 6786563 w 7539038"/>
                <a:gd name="connsiteY18" fmla="*/ 4762 h 7762876"/>
                <a:gd name="connsiteX19" fmla="*/ 7160419 w 7539038"/>
                <a:gd name="connsiteY19" fmla="*/ 3886200 h 7762876"/>
                <a:gd name="connsiteX20" fmla="*/ 7539038 w 7539038"/>
                <a:gd name="connsiteY20" fmla="*/ 7760494 h 7762876"/>
                <a:gd name="connsiteX0" fmla="*/ 0 w 7539038"/>
                <a:gd name="connsiteY0" fmla="*/ 7762875 h 7762876"/>
                <a:gd name="connsiteX1" fmla="*/ 378619 w 7539038"/>
                <a:gd name="connsiteY1" fmla="*/ 3886200 h 7762876"/>
                <a:gd name="connsiteX2" fmla="*/ 750094 w 7539038"/>
                <a:gd name="connsiteY2" fmla="*/ 0 h 7762876"/>
                <a:gd name="connsiteX3" fmla="*/ 1131094 w 7539038"/>
                <a:gd name="connsiteY3" fmla="*/ 3876675 h 7762876"/>
                <a:gd name="connsiteX4" fmla="*/ 1507332 w 7539038"/>
                <a:gd name="connsiteY4" fmla="*/ 7762875 h 7762876"/>
                <a:gd name="connsiteX5" fmla="*/ 1883569 w 7539038"/>
                <a:gd name="connsiteY5" fmla="*/ 3876675 h 7762876"/>
                <a:gd name="connsiteX6" fmla="*/ 2264569 w 7539038"/>
                <a:gd name="connsiteY6" fmla="*/ 0 h 7762876"/>
                <a:gd name="connsiteX7" fmla="*/ 2645569 w 7539038"/>
                <a:gd name="connsiteY7" fmla="*/ 3886200 h 7762876"/>
                <a:gd name="connsiteX8" fmla="*/ 3017044 w 7539038"/>
                <a:gd name="connsiteY8" fmla="*/ 7762875 h 7762876"/>
                <a:gd name="connsiteX9" fmla="*/ 3398044 w 7539038"/>
                <a:gd name="connsiteY9" fmla="*/ 3876675 h 7762876"/>
                <a:gd name="connsiteX10" fmla="*/ 3769519 w 7539038"/>
                <a:gd name="connsiteY10" fmla="*/ 9525 h 7762876"/>
                <a:gd name="connsiteX11" fmla="*/ 4150519 w 7539038"/>
                <a:gd name="connsiteY11" fmla="*/ 3886200 h 7762876"/>
                <a:gd name="connsiteX12" fmla="*/ 4526756 w 7539038"/>
                <a:gd name="connsiteY12" fmla="*/ 7762875 h 7762876"/>
                <a:gd name="connsiteX13" fmla="*/ 4902994 w 7539038"/>
                <a:gd name="connsiteY13" fmla="*/ 3886200 h 7762876"/>
                <a:gd name="connsiteX14" fmla="*/ 5276849 w 7539038"/>
                <a:gd name="connsiteY14" fmla="*/ 2382 h 7762876"/>
                <a:gd name="connsiteX15" fmla="*/ 5655469 w 7539038"/>
                <a:gd name="connsiteY15" fmla="*/ 3886200 h 7762876"/>
                <a:gd name="connsiteX16" fmla="*/ 6029325 w 7539038"/>
                <a:gd name="connsiteY16" fmla="*/ 7762875 h 7762876"/>
                <a:gd name="connsiteX17" fmla="*/ 6417469 w 7539038"/>
                <a:gd name="connsiteY17" fmla="*/ 3886200 h 7762876"/>
                <a:gd name="connsiteX18" fmla="*/ 6786563 w 7539038"/>
                <a:gd name="connsiteY18" fmla="*/ 4762 h 7762876"/>
                <a:gd name="connsiteX19" fmla="*/ 7160419 w 7539038"/>
                <a:gd name="connsiteY19" fmla="*/ 3886200 h 7762876"/>
                <a:gd name="connsiteX20" fmla="*/ 7539038 w 7539038"/>
                <a:gd name="connsiteY20" fmla="*/ 7760494 h 7762876"/>
                <a:gd name="connsiteX0" fmla="*/ 0 w 7539038"/>
                <a:gd name="connsiteY0" fmla="*/ 7762875 h 7762876"/>
                <a:gd name="connsiteX1" fmla="*/ 378619 w 7539038"/>
                <a:gd name="connsiteY1" fmla="*/ 3886200 h 7762876"/>
                <a:gd name="connsiteX2" fmla="*/ 750094 w 7539038"/>
                <a:gd name="connsiteY2" fmla="*/ 0 h 7762876"/>
                <a:gd name="connsiteX3" fmla="*/ 1131094 w 7539038"/>
                <a:gd name="connsiteY3" fmla="*/ 3876675 h 7762876"/>
                <a:gd name="connsiteX4" fmla="*/ 1507332 w 7539038"/>
                <a:gd name="connsiteY4" fmla="*/ 7762875 h 7762876"/>
                <a:gd name="connsiteX5" fmla="*/ 1883569 w 7539038"/>
                <a:gd name="connsiteY5" fmla="*/ 3876675 h 7762876"/>
                <a:gd name="connsiteX6" fmla="*/ 2264569 w 7539038"/>
                <a:gd name="connsiteY6" fmla="*/ 0 h 7762876"/>
                <a:gd name="connsiteX7" fmla="*/ 2645569 w 7539038"/>
                <a:gd name="connsiteY7" fmla="*/ 3886200 h 7762876"/>
                <a:gd name="connsiteX8" fmla="*/ 3017044 w 7539038"/>
                <a:gd name="connsiteY8" fmla="*/ 7762875 h 7762876"/>
                <a:gd name="connsiteX9" fmla="*/ 3398044 w 7539038"/>
                <a:gd name="connsiteY9" fmla="*/ 3876675 h 7762876"/>
                <a:gd name="connsiteX10" fmla="*/ 3769519 w 7539038"/>
                <a:gd name="connsiteY10" fmla="*/ 9525 h 7762876"/>
                <a:gd name="connsiteX11" fmla="*/ 4150519 w 7539038"/>
                <a:gd name="connsiteY11" fmla="*/ 3886200 h 7762876"/>
                <a:gd name="connsiteX12" fmla="*/ 4526756 w 7539038"/>
                <a:gd name="connsiteY12" fmla="*/ 7762875 h 7762876"/>
                <a:gd name="connsiteX13" fmla="*/ 4902994 w 7539038"/>
                <a:gd name="connsiteY13" fmla="*/ 3886200 h 7762876"/>
                <a:gd name="connsiteX14" fmla="*/ 5276849 w 7539038"/>
                <a:gd name="connsiteY14" fmla="*/ 2382 h 7762876"/>
                <a:gd name="connsiteX15" fmla="*/ 5655469 w 7539038"/>
                <a:gd name="connsiteY15" fmla="*/ 3886200 h 7762876"/>
                <a:gd name="connsiteX16" fmla="*/ 6029325 w 7539038"/>
                <a:gd name="connsiteY16" fmla="*/ 7762875 h 7762876"/>
                <a:gd name="connsiteX17" fmla="*/ 6417469 w 7539038"/>
                <a:gd name="connsiteY17" fmla="*/ 3886200 h 7762876"/>
                <a:gd name="connsiteX18" fmla="*/ 6786563 w 7539038"/>
                <a:gd name="connsiteY18" fmla="*/ 4762 h 7762876"/>
                <a:gd name="connsiteX19" fmla="*/ 7160419 w 7539038"/>
                <a:gd name="connsiteY19" fmla="*/ 3886200 h 7762876"/>
                <a:gd name="connsiteX20" fmla="*/ 7539038 w 7539038"/>
                <a:gd name="connsiteY20" fmla="*/ 7760494 h 7762876"/>
                <a:gd name="connsiteX0" fmla="*/ 0 w 7539038"/>
                <a:gd name="connsiteY0" fmla="*/ 7762875 h 7762876"/>
                <a:gd name="connsiteX1" fmla="*/ 378619 w 7539038"/>
                <a:gd name="connsiteY1" fmla="*/ 3886200 h 7762876"/>
                <a:gd name="connsiteX2" fmla="*/ 750094 w 7539038"/>
                <a:gd name="connsiteY2" fmla="*/ 0 h 7762876"/>
                <a:gd name="connsiteX3" fmla="*/ 1131094 w 7539038"/>
                <a:gd name="connsiteY3" fmla="*/ 3876675 h 7762876"/>
                <a:gd name="connsiteX4" fmla="*/ 1507332 w 7539038"/>
                <a:gd name="connsiteY4" fmla="*/ 7762875 h 7762876"/>
                <a:gd name="connsiteX5" fmla="*/ 1883569 w 7539038"/>
                <a:gd name="connsiteY5" fmla="*/ 3876675 h 7762876"/>
                <a:gd name="connsiteX6" fmla="*/ 2264569 w 7539038"/>
                <a:gd name="connsiteY6" fmla="*/ 0 h 7762876"/>
                <a:gd name="connsiteX7" fmla="*/ 2645569 w 7539038"/>
                <a:gd name="connsiteY7" fmla="*/ 3886200 h 7762876"/>
                <a:gd name="connsiteX8" fmla="*/ 3017044 w 7539038"/>
                <a:gd name="connsiteY8" fmla="*/ 7762875 h 7762876"/>
                <a:gd name="connsiteX9" fmla="*/ 3398044 w 7539038"/>
                <a:gd name="connsiteY9" fmla="*/ 3876675 h 7762876"/>
                <a:gd name="connsiteX10" fmla="*/ 3776663 w 7539038"/>
                <a:gd name="connsiteY10" fmla="*/ 4763 h 7762876"/>
                <a:gd name="connsiteX11" fmla="*/ 4150519 w 7539038"/>
                <a:gd name="connsiteY11" fmla="*/ 3886200 h 7762876"/>
                <a:gd name="connsiteX12" fmla="*/ 4526756 w 7539038"/>
                <a:gd name="connsiteY12" fmla="*/ 7762875 h 7762876"/>
                <a:gd name="connsiteX13" fmla="*/ 4902994 w 7539038"/>
                <a:gd name="connsiteY13" fmla="*/ 3886200 h 7762876"/>
                <a:gd name="connsiteX14" fmla="*/ 5276849 w 7539038"/>
                <a:gd name="connsiteY14" fmla="*/ 2382 h 7762876"/>
                <a:gd name="connsiteX15" fmla="*/ 5655469 w 7539038"/>
                <a:gd name="connsiteY15" fmla="*/ 3886200 h 7762876"/>
                <a:gd name="connsiteX16" fmla="*/ 6029325 w 7539038"/>
                <a:gd name="connsiteY16" fmla="*/ 7762875 h 7762876"/>
                <a:gd name="connsiteX17" fmla="*/ 6417469 w 7539038"/>
                <a:gd name="connsiteY17" fmla="*/ 3886200 h 7762876"/>
                <a:gd name="connsiteX18" fmla="*/ 6786563 w 7539038"/>
                <a:gd name="connsiteY18" fmla="*/ 4762 h 7762876"/>
                <a:gd name="connsiteX19" fmla="*/ 7160419 w 7539038"/>
                <a:gd name="connsiteY19" fmla="*/ 3886200 h 7762876"/>
                <a:gd name="connsiteX20" fmla="*/ 7539038 w 7539038"/>
                <a:gd name="connsiteY20" fmla="*/ 7760494 h 7762876"/>
                <a:gd name="connsiteX0" fmla="*/ 0 w 7539038"/>
                <a:gd name="connsiteY0" fmla="*/ 7762875 h 7762876"/>
                <a:gd name="connsiteX1" fmla="*/ 378619 w 7539038"/>
                <a:gd name="connsiteY1" fmla="*/ 3886200 h 7762876"/>
                <a:gd name="connsiteX2" fmla="*/ 750094 w 7539038"/>
                <a:gd name="connsiteY2" fmla="*/ 0 h 7762876"/>
                <a:gd name="connsiteX3" fmla="*/ 1131094 w 7539038"/>
                <a:gd name="connsiteY3" fmla="*/ 3876675 h 7762876"/>
                <a:gd name="connsiteX4" fmla="*/ 1507332 w 7539038"/>
                <a:gd name="connsiteY4" fmla="*/ 7762875 h 7762876"/>
                <a:gd name="connsiteX5" fmla="*/ 1883569 w 7539038"/>
                <a:gd name="connsiteY5" fmla="*/ 3876675 h 7762876"/>
                <a:gd name="connsiteX6" fmla="*/ 2264569 w 7539038"/>
                <a:gd name="connsiteY6" fmla="*/ 0 h 7762876"/>
                <a:gd name="connsiteX7" fmla="*/ 2645569 w 7539038"/>
                <a:gd name="connsiteY7" fmla="*/ 3886200 h 7762876"/>
                <a:gd name="connsiteX8" fmla="*/ 3017044 w 7539038"/>
                <a:gd name="connsiteY8" fmla="*/ 7762875 h 7762876"/>
                <a:gd name="connsiteX9" fmla="*/ 3398044 w 7539038"/>
                <a:gd name="connsiteY9" fmla="*/ 3876675 h 7762876"/>
                <a:gd name="connsiteX10" fmla="*/ 3776663 w 7539038"/>
                <a:gd name="connsiteY10" fmla="*/ 4763 h 7762876"/>
                <a:gd name="connsiteX11" fmla="*/ 4150519 w 7539038"/>
                <a:gd name="connsiteY11" fmla="*/ 3886200 h 7762876"/>
                <a:gd name="connsiteX12" fmla="*/ 4526756 w 7539038"/>
                <a:gd name="connsiteY12" fmla="*/ 7762875 h 7762876"/>
                <a:gd name="connsiteX13" fmla="*/ 4902994 w 7539038"/>
                <a:gd name="connsiteY13" fmla="*/ 3886200 h 7762876"/>
                <a:gd name="connsiteX14" fmla="*/ 5276849 w 7539038"/>
                <a:gd name="connsiteY14" fmla="*/ 2382 h 7762876"/>
                <a:gd name="connsiteX15" fmla="*/ 5655469 w 7539038"/>
                <a:gd name="connsiteY15" fmla="*/ 3886200 h 7762876"/>
                <a:gd name="connsiteX16" fmla="*/ 6029325 w 7539038"/>
                <a:gd name="connsiteY16" fmla="*/ 7762875 h 7762876"/>
                <a:gd name="connsiteX17" fmla="*/ 6417469 w 7539038"/>
                <a:gd name="connsiteY17" fmla="*/ 3886200 h 7762876"/>
                <a:gd name="connsiteX18" fmla="*/ 6786563 w 7539038"/>
                <a:gd name="connsiteY18" fmla="*/ 4762 h 7762876"/>
                <a:gd name="connsiteX19" fmla="*/ 7160419 w 7539038"/>
                <a:gd name="connsiteY19" fmla="*/ 3886200 h 7762876"/>
                <a:gd name="connsiteX20" fmla="*/ 7539038 w 7539038"/>
                <a:gd name="connsiteY20" fmla="*/ 7760494 h 7762876"/>
                <a:gd name="connsiteX0" fmla="*/ 0 w 7539038"/>
                <a:gd name="connsiteY0" fmla="*/ 7762875 h 7762876"/>
                <a:gd name="connsiteX1" fmla="*/ 378619 w 7539038"/>
                <a:gd name="connsiteY1" fmla="*/ 3886200 h 7762876"/>
                <a:gd name="connsiteX2" fmla="*/ 750094 w 7539038"/>
                <a:gd name="connsiteY2" fmla="*/ 0 h 7762876"/>
                <a:gd name="connsiteX3" fmla="*/ 1131094 w 7539038"/>
                <a:gd name="connsiteY3" fmla="*/ 3876675 h 7762876"/>
                <a:gd name="connsiteX4" fmla="*/ 1507332 w 7539038"/>
                <a:gd name="connsiteY4" fmla="*/ 7762875 h 7762876"/>
                <a:gd name="connsiteX5" fmla="*/ 1883569 w 7539038"/>
                <a:gd name="connsiteY5" fmla="*/ 3876675 h 7762876"/>
                <a:gd name="connsiteX6" fmla="*/ 2264569 w 7539038"/>
                <a:gd name="connsiteY6" fmla="*/ 0 h 7762876"/>
                <a:gd name="connsiteX7" fmla="*/ 2645569 w 7539038"/>
                <a:gd name="connsiteY7" fmla="*/ 3886200 h 7762876"/>
                <a:gd name="connsiteX8" fmla="*/ 3017044 w 7539038"/>
                <a:gd name="connsiteY8" fmla="*/ 7762875 h 7762876"/>
                <a:gd name="connsiteX9" fmla="*/ 3398044 w 7539038"/>
                <a:gd name="connsiteY9" fmla="*/ 3876675 h 7762876"/>
                <a:gd name="connsiteX10" fmla="*/ 3769519 w 7539038"/>
                <a:gd name="connsiteY10" fmla="*/ 4763 h 7762876"/>
                <a:gd name="connsiteX11" fmla="*/ 4150519 w 7539038"/>
                <a:gd name="connsiteY11" fmla="*/ 3886200 h 7762876"/>
                <a:gd name="connsiteX12" fmla="*/ 4526756 w 7539038"/>
                <a:gd name="connsiteY12" fmla="*/ 7762875 h 7762876"/>
                <a:gd name="connsiteX13" fmla="*/ 4902994 w 7539038"/>
                <a:gd name="connsiteY13" fmla="*/ 3886200 h 7762876"/>
                <a:gd name="connsiteX14" fmla="*/ 5276849 w 7539038"/>
                <a:gd name="connsiteY14" fmla="*/ 2382 h 7762876"/>
                <a:gd name="connsiteX15" fmla="*/ 5655469 w 7539038"/>
                <a:gd name="connsiteY15" fmla="*/ 3886200 h 7762876"/>
                <a:gd name="connsiteX16" fmla="*/ 6029325 w 7539038"/>
                <a:gd name="connsiteY16" fmla="*/ 7762875 h 7762876"/>
                <a:gd name="connsiteX17" fmla="*/ 6417469 w 7539038"/>
                <a:gd name="connsiteY17" fmla="*/ 3886200 h 7762876"/>
                <a:gd name="connsiteX18" fmla="*/ 6786563 w 7539038"/>
                <a:gd name="connsiteY18" fmla="*/ 4762 h 7762876"/>
                <a:gd name="connsiteX19" fmla="*/ 7160419 w 7539038"/>
                <a:gd name="connsiteY19" fmla="*/ 3886200 h 7762876"/>
                <a:gd name="connsiteX20" fmla="*/ 7539038 w 7539038"/>
                <a:gd name="connsiteY20" fmla="*/ 7760494 h 7762876"/>
                <a:gd name="connsiteX0" fmla="*/ 0 w 7539038"/>
                <a:gd name="connsiteY0" fmla="*/ 7762875 h 7762876"/>
                <a:gd name="connsiteX1" fmla="*/ 378619 w 7539038"/>
                <a:gd name="connsiteY1" fmla="*/ 3886200 h 7762876"/>
                <a:gd name="connsiteX2" fmla="*/ 750094 w 7539038"/>
                <a:gd name="connsiteY2" fmla="*/ 0 h 7762876"/>
                <a:gd name="connsiteX3" fmla="*/ 1131094 w 7539038"/>
                <a:gd name="connsiteY3" fmla="*/ 3876675 h 7762876"/>
                <a:gd name="connsiteX4" fmla="*/ 1507332 w 7539038"/>
                <a:gd name="connsiteY4" fmla="*/ 7762875 h 7762876"/>
                <a:gd name="connsiteX5" fmla="*/ 1883569 w 7539038"/>
                <a:gd name="connsiteY5" fmla="*/ 3876675 h 7762876"/>
                <a:gd name="connsiteX6" fmla="*/ 2264569 w 7539038"/>
                <a:gd name="connsiteY6" fmla="*/ 0 h 7762876"/>
                <a:gd name="connsiteX7" fmla="*/ 2645569 w 7539038"/>
                <a:gd name="connsiteY7" fmla="*/ 3886200 h 7762876"/>
                <a:gd name="connsiteX8" fmla="*/ 3017044 w 7539038"/>
                <a:gd name="connsiteY8" fmla="*/ 7762875 h 7762876"/>
                <a:gd name="connsiteX9" fmla="*/ 3398044 w 7539038"/>
                <a:gd name="connsiteY9" fmla="*/ 3876675 h 7762876"/>
                <a:gd name="connsiteX10" fmla="*/ 3769519 w 7539038"/>
                <a:gd name="connsiteY10" fmla="*/ 4763 h 7762876"/>
                <a:gd name="connsiteX11" fmla="*/ 4150519 w 7539038"/>
                <a:gd name="connsiteY11" fmla="*/ 3886200 h 7762876"/>
                <a:gd name="connsiteX12" fmla="*/ 4526756 w 7539038"/>
                <a:gd name="connsiteY12" fmla="*/ 7762875 h 7762876"/>
                <a:gd name="connsiteX13" fmla="*/ 4902994 w 7539038"/>
                <a:gd name="connsiteY13" fmla="*/ 3886200 h 7762876"/>
                <a:gd name="connsiteX14" fmla="*/ 5276849 w 7539038"/>
                <a:gd name="connsiteY14" fmla="*/ 2382 h 7762876"/>
                <a:gd name="connsiteX15" fmla="*/ 5655469 w 7539038"/>
                <a:gd name="connsiteY15" fmla="*/ 3886200 h 7762876"/>
                <a:gd name="connsiteX16" fmla="*/ 6029325 w 7539038"/>
                <a:gd name="connsiteY16" fmla="*/ 7762875 h 7762876"/>
                <a:gd name="connsiteX17" fmla="*/ 6417469 w 7539038"/>
                <a:gd name="connsiteY17" fmla="*/ 3886200 h 7762876"/>
                <a:gd name="connsiteX18" fmla="*/ 6786563 w 7539038"/>
                <a:gd name="connsiteY18" fmla="*/ 4762 h 7762876"/>
                <a:gd name="connsiteX19" fmla="*/ 7160419 w 7539038"/>
                <a:gd name="connsiteY19" fmla="*/ 3886200 h 7762876"/>
                <a:gd name="connsiteX20" fmla="*/ 7539038 w 7539038"/>
                <a:gd name="connsiteY20" fmla="*/ 7760494 h 7762876"/>
                <a:gd name="connsiteX0" fmla="*/ 0 w 7539038"/>
                <a:gd name="connsiteY0" fmla="*/ 7762875 h 7762876"/>
                <a:gd name="connsiteX1" fmla="*/ 378619 w 7539038"/>
                <a:gd name="connsiteY1" fmla="*/ 3886200 h 7762876"/>
                <a:gd name="connsiteX2" fmla="*/ 750094 w 7539038"/>
                <a:gd name="connsiteY2" fmla="*/ 0 h 7762876"/>
                <a:gd name="connsiteX3" fmla="*/ 1131094 w 7539038"/>
                <a:gd name="connsiteY3" fmla="*/ 3876675 h 7762876"/>
                <a:gd name="connsiteX4" fmla="*/ 1507332 w 7539038"/>
                <a:gd name="connsiteY4" fmla="*/ 7762875 h 7762876"/>
                <a:gd name="connsiteX5" fmla="*/ 1883569 w 7539038"/>
                <a:gd name="connsiteY5" fmla="*/ 3876675 h 7762876"/>
                <a:gd name="connsiteX6" fmla="*/ 2259807 w 7539038"/>
                <a:gd name="connsiteY6" fmla="*/ 4762 h 7762876"/>
                <a:gd name="connsiteX7" fmla="*/ 2645569 w 7539038"/>
                <a:gd name="connsiteY7" fmla="*/ 3886200 h 7762876"/>
                <a:gd name="connsiteX8" fmla="*/ 3017044 w 7539038"/>
                <a:gd name="connsiteY8" fmla="*/ 7762875 h 7762876"/>
                <a:gd name="connsiteX9" fmla="*/ 3398044 w 7539038"/>
                <a:gd name="connsiteY9" fmla="*/ 3876675 h 7762876"/>
                <a:gd name="connsiteX10" fmla="*/ 3769519 w 7539038"/>
                <a:gd name="connsiteY10" fmla="*/ 4763 h 7762876"/>
                <a:gd name="connsiteX11" fmla="*/ 4150519 w 7539038"/>
                <a:gd name="connsiteY11" fmla="*/ 3886200 h 7762876"/>
                <a:gd name="connsiteX12" fmla="*/ 4526756 w 7539038"/>
                <a:gd name="connsiteY12" fmla="*/ 7762875 h 7762876"/>
                <a:gd name="connsiteX13" fmla="*/ 4902994 w 7539038"/>
                <a:gd name="connsiteY13" fmla="*/ 3886200 h 7762876"/>
                <a:gd name="connsiteX14" fmla="*/ 5276849 w 7539038"/>
                <a:gd name="connsiteY14" fmla="*/ 2382 h 7762876"/>
                <a:gd name="connsiteX15" fmla="*/ 5655469 w 7539038"/>
                <a:gd name="connsiteY15" fmla="*/ 3886200 h 7762876"/>
                <a:gd name="connsiteX16" fmla="*/ 6029325 w 7539038"/>
                <a:gd name="connsiteY16" fmla="*/ 7762875 h 7762876"/>
                <a:gd name="connsiteX17" fmla="*/ 6417469 w 7539038"/>
                <a:gd name="connsiteY17" fmla="*/ 3886200 h 7762876"/>
                <a:gd name="connsiteX18" fmla="*/ 6786563 w 7539038"/>
                <a:gd name="connsiteY18" fmla="*/ 4762 h 7762876"/>
                <a:gd name="connsiteX19" fmla="*/ 7160419 w 7539038"/>
                <a:gd name="connsiteY19" fmla="*/ 3886200 h 7762876"/>
                <a:gd name="connsiteX20" fmla="*/ 7539038 w 7539038"/>
                <a:gd name="connsiteY20" fmla="*/ 7760494 h 7762876"/>
                <a:gd name="connsiteX0" fmla="*/ 0 w 7539038"/>
                <a:gd name="connsiteY0" fmla="*/ 7762875 h 7762876"/>
                <a:gd name="connsiteX1" fmla="*/ 378619 w 7539038"/>
                <a:gd name="connsiteY1" fmla="*/ 3886200 h 7762876"/>
                <a:gd name="connsiteX2" fmla="*/ 750094 w 7539038"/>
                <a:gd name="connsiteY2" fmla="*/ 0 h 7762876"/>
                <a:gd name="connsiteX3" fmla="*/ 1131094 w 7539038"/>
                <a:gd name="connsiteY3" fmla="*/ 3876675 h 7762876"/>
                <a:gd name="connsiteX4" fmla="*/ 1507332 w 7539038"/>
                <a:gd name="connsiteY4" fmla="*/ 7762875 h 7762876"/>
                <a:gd name="connsiteX5" fmla="*/ 1883569 w 7539038"/>
                <a:gd name="connsiteY5" fmla="*/ 3876675 h 7762876"/>
                <a:gd name="connsiteX6" fmla="*/ 2259807 w 7539038"/>
                <a:gd name="connsiteY6" fmla="*/ 4762 h 7762876"/>
                <a:gd name="connsiteX7" fmla="*/ 2645569 w 7539038"/>
                <a:gd name="connsiteY7" fmla="*/ 3886200 h 7762876"/>
                <a:gd name="connsiteX8" fmla="*/ 3017044 w 7539038"/>
                <a:gd name="connsiteY8" fmla="*/ 7762875 h 7762876"/>
                <a:gd name="connsiteX9" fmla="*/ 3398044 w 7539038"/>
                <a:gd name="connsiteY9" fmla="*/ 3876675 h 7762876"/>
                <a:gd name="connsiteX10" fmla="*/ 3769519 w 7539038"/>
                <a:gd name="connsiteY10" fmla="*/ 4763 h 7762876"/>
                <a:gd name="connsiteX11" fmla="*/ 4150519 w 7539038"/>
                <a:gd name="connsiteY11" fmla="*/ 3886200 h 7762876"/>
                <a:gd name="connsiteX12" fmla="*/ 4526756 w 7539038"/>
                <a:gd name="connsiteY12" fmla="*/ 7762875 h 7762876"/>
                <a:gd name="connsiteX13" fmla="*/ 4902994 w 7539038"/>
                <a:gd name="connsiteY13" fmla="*/ 3886200 h 7762876"/>
                <a:gd name="connsiteX14" fmla="*/ 5276849 w 7539038"/>
                <a:gd name="connsiteY14" fmla="*/ 2382 h 7762876"/>
                <a:gd name="connsiteX15" fmla="*/ 5655469 w 7539038"/>
                <a:gd name="connsiteY15" fmla="*/ 3886200 h 7762876"/>
                <a:gd name="connsiteX16" fmla="*/ 6029325 w 7539038"/>
                <a:gd name="connsiteY16" fmla="*/ 7762875 h 7762876"/>
                <a:gd name="connsiteX17" fmla="*/ 6417469 w 7539038"/>
                <a:gd name="connsiteY17" fmla="*/ 3886200 h 7762876"/>
                <a:gd name="connsiteX18" fmla="*/ 6786563 w 7539038"/>
                <a:gd name="connsiteY18" fmla="*/ 4762 h 7762876"/>
                <a:gd name="connsiteX19" fmla="*/ 7160419 w 7539038"/>
                <a:gd name="connsiteY19" fmla="*/ 3886200 h 7762876"/>
                <a:gd name="connsiteX20" fmla="*/ 7539038 w 7539038"/>
                <a:gd name="connsiteY20" fmla="*/ 7760494 h 7762876"/>
                <a:gd name="connsiteX0" fmla="*/ 0 w 7539038"/>
                <a:gd name="connsiteY0" fmla="*/ 7760494 h 7760495"/>
                <a:gd name="connsiteX1" fmla="*/ 378619 w 7539038"/>
                <a:gd name="connsiteY1" fmla="*/ 3883819 h 7760495"/>
                <a:gd name="connsiteX2" fmla="*/ 757238 w 7539038"/>
                <a:gd name="connsiteY2" fmla="*/ 1 h 7760495"/>
                <a:gd name="connsiteX3" fmla="*/ 1131094 w 7539038"/>
                <a:gd name="connsiteY3" fmla="*/ 3874294 h 7760495"/>
                <a:gd name="connsiteX4" fmla="*/ 1507332 w 7539038"/>
                <a:gd name="connsiteY4" fmla="*/ 7760494 h 7760495"/>
                <a:gd name="connsiteX5" fmla="*/ 1883569 w 7539038"/>
                <a:gd name="connsiteY5" fmla="*/ 3874294 h 7760495"/>
                <a:gd name="connsiteX6" fmla="*/ 2259807 w 7539038"/>
                <a:gd name="connsiteY6" fmla="*/ 2381 h 7760495"/>
                <a:gd name="connsiteX7" fmla="*/ 2645569 w 7539038"/>
                <a:gd name="connsiteY7" fmla="*/ 3883819 h 7760495"/>
                <a:gd name="connsiteX8" fmla="*/ 3017044 w 7539038"/>
                <a:gd name="connsiteY8" fmla="*/ 7760494 h 7760495"/>
                <a:gd name="connsiteX9" fmla="*/ 3398044 w 7539038"/>
                <a:gd name="connsiteY9" fmla="*/ 3874294 h 7760495"/>
                <a:gd name="connsiteX10" fmla="*/ 3769519 w 7539038"/>
                <a:gd name="connsiteY10" fmla="*/ 2382 h 7760495"/>
                <a:gd name="connsiteX11" fmla="*/ 4150519 w 7539038"/>
                <a:gd name="connsiteY11" fmla="*/ 3883819 h 7760495"/>
                <a:gd name="connsiteX12" fmla="*/ 4526756 w 7539038"/>
                <a:gd name="connsiteY12" fmla="*/ 7760494 h 7760495"/>
                <a:gd name="connsiteX13" fmla="*/ 4902994 w 7539038"/>
                <a:gd name="connsiteY13" fmla="*/ 3883819 h 7760495"/>
                <a:gd name="connsiteX14" fmla="*/ 5276849 w 7539038"/>
                <a:gd name="connsiteY14" fmla="*/ 1 h 7760495"/>
                <a:gd name="connsiteX15" fmla="*/ 5655469 w 7539038"/>
                <a:gd name="connsiteY15" fmla="*/ 3883819 h 7760495"/>
                <a:gd name="connsiteX16" fmla="*/ 6029325 w 7539038"/>
                <a:gd name="connsiteY16" fmla="*/ 7760494 h 7760495"/>
                <a:gd name="connsiteX17" fmla="*/ 6417469 w 7539038"/>
                <a:gd name="connsiteY17" fmla="*/ 3883819 h 7760495"/>
                <a:gd name="connsiteX18" fmla="*/ 6786563 w 7539038"/>
                <a:gd name="connsiteY18" fmla="*/ 2381 h 7760495"/>
                <a:gd name="connsiteX19" fmla="*/ 7160419 w 7539038"/>
                <a:gd name="connsiteY19" fmla="*/ 3883819 h 7760495"/>
                <a:gd name="connsiteX20" fmla="*/ 7539038 w 7539038"/>
                <a:gd name="connsiteY20" fmla="*/ 7758113 h 7760495"/>
                <a:gd name="connsiteX0" fmla="*/ 0 w 7539038"/>
                <a:gd name="connsiteY0" fmla="*/ 7760494 h 7760495"/>
                <a:gd name="connsiteX1" fmla="*/ 378619 w 7539038"/>
                <a:gd name="connsiteY1" fmla="*/ 3883819 h 7760495"/>
                <a:gd name="connsiteX2" fmla="*/ 752476 w 7539038"/>
                <a:gd name="connsiteY2" fmla="*/ 1 h 7760495"/>
                <a:gd name="connsiteX3" fmla="*/ 1131094 w 7539038"/>
                <a:gd name="connsiteY3" fmla="*/ 3874294 h 7760495"/>
                <a:gd name="connsiteX4" fmla="*/ 1507332 w 7539038"/>
                <a:gd name="connsiteY4" fmla="*/ 7760494 h 7760495"/>
                <a:gd name="connsiteX5" fmla="*/ 1883569 w 7539038"/>
                <a:gd name="connsiteY5" fmla="*/ 3874294 h 7760495"/>
                <a:gd name="connsiteX6" fmla="*/ 2259807 w 7539038"/>
                <a:gd name="connsiteY6" fmla="*/ 2381 h 7760495"/>
                <a:gd name="connsiteX7" fmla="*/ 2645569 w 7539038"/>
                <a:gd name="connsiteY7" fmla="*/ 3883819 h 7760495"/>
                <a:gd name="connsiteX8" fmla="*/ 3017044 w 7539038"/>
                <a:gd name="connsiteY8" fmla="*/ 7760494 h 7760495"/>
                <a:gd name="connsiteX9" fmla="*/ 3398044 w 7539038"/>
                <a:gd name="connsiteY9" fmla="*/ 3874294 h 7760495"/>
                <a:gd name="connsiteX10" fmla="*/ 3769519 w 7539038"/>
                <a:gd name="connsiteY10" fmla="*/ 2382 h 7760495"/>
                <a:gd name="connsiteX11" fmla="*/ 4150519 w 7539038"/>
                <a:gd name="connsiteY11" fmla="*/ 3883819 h 7760495"/>
                <a:gd name="connsiteX12" fmla="*/ 4526756 w 7539038"/>
                <a:gd name="connsiteY12" fmla="*/ 7760494 h 7760495"/>
                <a:gd name="connsiteX13" fmla="*/ 4902994 w 7539038"/>
                <a:gd name="connsiteY13" fmla="*/ 3883819 h 7760495"/>
                <a:gd name="connsiteX14" fmla="*/ 5276849 w 7539038"/>
                <a:gd name="connsiteY14" fmla="*/ 1 h 7760495"/>
                <a:gd name="connsiteX15" fmla="*/ 5655469 w 7539038"/>
                <a:gd name="connsiteY15" fmla="*/ 3883819 h 7760495"/>
                <a:gd name="connsiteX16" fmla="*/ 6029325 w 7539038"/>
                <a:gd name="connsiteY16" fmla="*/ 7760494 h 7760495"/>
                <a:gd name="connsiteX17" fmla="*/ 6417469 w 7539038"/>
                <a:gd name="connsiteY17" fmla="*/ 3883819 h 7760495"/>
                <a:gd name="connsiteX18" fmla="*/ 6786563 w 7539038"/>
                <a:gd name="connsiteY18" fmla="*/ 2381 h 7760495"/>
                <a:gd name="connsiteX19" fmla="*/ 7160419 w 7539038"/>
                <a:gd name="connsiteY19" fmla="*/ 3883819 h 7760495"/>
                <a:gd name="connsiteX20" fmla="*/ 7539038 w 7539038"/>
                <a:gd name="connsiteY20" fmla="*/ 7758113 h 7760495"/>
                <a:gd name="connsiteX0" fmla="*/ 0 w 7539038"/>
                <a:gd name="connsiteY0" fmla="*/ 7760494 h 7760495"/>
                <a:gd name="connsiteX1" fmla="*/ 378619 w 7539038"/>
                <a:gd name="connsiteY1" fmla="*/ 3883819 h 7760495"/>
                <a:gd name="connsiteX2" fmla="*/ 752476 w 7539038"/>
                <a:gd name="connsiteY2" fmla="*/ 1 h 7760495"/>
                <a:gd name="connsiteX3" fmla="*/ 1131094 w 7539038"/>
                <a:gd name="connsiteY3" fmla="*/ 3874294 h 7760495"/>
                <a:gd name="connsiteX4" fmla="*/ 1507332 w 7539038"/>
                <a:gd name="connsiteY4" fmla="*/ 7760494 h 7760495"/>
                <a:gd name="connsiteX5" fmla="*/ 1883569 w 7539038"/>
                <a:gd name="connsiteY5" fmla="*/ 3874294 h 7760495"/>
                <a:gd name="connsiteX6" fmla="*/ 2259807 w 7539038"/>
                <a:gd name="connsiteY6" fmla="*/ 2381 h 7760495"/>
                <a:gd name="connsiteX7" fmla="*/ 2645569 w 7539038"/>
                <a:gd name="connsiteY7" fmla="*/ 3883819 h 7760495"/>
                <a:gd name="connsiteX8" fmla="*/ 3017044 w 7539038"/>
                <a:gd name="connsiteY8" fmla="*/ 7760494 h 7760495"/>
                <a:gd name="connsiteX9" fmla="*/ 3398044 w 7539038"/>
                <a:gd name="connsiteY9" fmla="*/ 3874294 h 7760495"/>
                <a:gd name="connsiteX10" fmla="*/ 3769519 w 7539038"/>
                <a:gd name="connsiteY10" fmla="*/ 2382 h 7760495"/>
                <a:gd name="connsiteX11" fmla="*/ 4150519 w 7539038"/>
                <a:gd name="connsiteY11" fmla="*/ 3883819 h 7760495"/>
                <a:gd name="connsiteX12" fmla="*/ 4526756 w 7539038"/>
                <a:gd name="connsiteY12" fmla="*/ 7760494 h 7760495"/>
                <a:gd name="connsiteX13" fmla="*/ 4902994 w 7539038"/>
                <a:gd name="connsiteY13" fmla="*/ 3883819 h 7760495"/>
                <a:gd name="connsiteX14" fmla="*/ 5276849 w 7539038"/>
                <a:gd name="connsiteY14" fmla="*/ 1 h 7760495"/>
                <a:gd name="connsiteX15" fmla="*/ 5655469 w 7539038"/>
                <a:gd name="connsiteY15" fmla="*/ 3883819 h 7760495"/>
                <a:gd name="connsiteX16" fmla="*/ 6029325 w 7539038"/>
                <a:gd name="connsiteY16" fmla="*/ 7760494 h 7760495"/>
                <a:gd name="connsiteX17" fmla="*/ 6417469 w 7539038"/>
                <a:gd name="connsiteY17" fmla="*/ 3883819 h 7760495"/>
                <a:gd name="connsiteX18" fmla="*/ 6786563 w 7539038"/>
                <a:gd name="connsiteY18" fmla="*/ 2381 h 7760495"/>
                <a:gd name="connsiteX19" fmla="*/ 7160419 w 7539038"/>
                <a:gd name="connsiteY19" fmla="*/ 3883819 h 7760495"/>
                <a:gd name="connsiteX20" fmla="*/ 7539038 w 7539038"/>
                <a:gd name="connsiteY20" fmla="*/ 7758113 h 7760495"/>
                <a:gd name="connsiteX0" fmla="*/ 0 w 7539038"/>
                <a:gd name="connsiteY0" fmla="*/ 7760494 h 7760495"/>
                <a:gd name="connsiteX1" fmla="*/ 378619 w 7539038"/>
                <a:gd name="connsiteY1" fmla="*/ 3883819 h 7760495"/>
                <a:gd name="connsiteX2" fmla="*/ 752476 w 7539038"/>
                <a:gd name="connsiteY2" fmla="*/ 1 h 7760495"/>
                <a:gd name="connsiteX3" fmla="*/ 1131094 w 7539038"/>
                <a:gd name="connsiteY3" fmla="*/ 3874294 h 7760495"/>
                <a:gd name="connsiteX4" fmla="*/ 1507332 w 7539038"/>
                <a:gd name="connsiteY4" fmla="*/ 7760494 h 7760495"/>
                <a:gd name="connsiteX5" fmla="*/ 1883569 w 7539038"/>
                <a:gd name="connsiteY5" fmla="*/ 3874294 h 7760495"/>
                <a:gd name="connsiteX6" fmla="*/ 2259807 w 7539038"/>
                <a:gd name="connsiteY6" fmla="*/ 2381 h 7760495"/>
                <a:gd name="connsiteX7" fmla="*/ 2645569 w 7539038"/>
                <a:gd name="connsiteY7" fmla="*/ 3883819 h 7760495"/>
                <a:gd name="connsiteX8" fmla="*/ 3017044 w 7539038"/>
                <a:gd name="connsiteY8" fmla="*/ 7760494 h 7760495"/>
                <a:gd name="connsiteX9" fmla="*/ 3398044 w 7539038"/>
                <a:gd name="connsiteY9" fmla="*/ 3874294 h 7760495"/>
                <a:gd name="connsiteX10" fmla="*/ 3769519 w 7539038"/>
                <a:gd name="connsiteY10" fmla="*/ 2382 h 7760495"/>
                <a:gd name="connsiteX11" fmla="*/ 4150519 w 7539038"/>
                <a:gd name="connsiteY11" fmla="*/ 3883819 h 7760495"/>
                <a:gd name="connsiteX12" fmla="*/ 4526756 w 7539038"/>
                <a:gd name="connsiteY12" fmla="*/ 7760494 h 7760495"/>
                <a:gd name="connsiteX13" fmla="*/ 4902994 w 7539038"/>
                <a:gd name="connsiteY13" fmla="*/ 3883819 h 7760495"/>
                <a:gd name="connsiteX14" fmla="*/ 5276849 w 7539038"/>
                <a:gd name="connsiteY14" fmla="*/ 1 h 7760495"/>
                <a:gd name="connsiteX15" fmla="*/ 5655469 w 7539038"/>
                <a:gd name="connsiteY15" fmla="*/ 3883819 h 7760495"/>
                <a:gd name="connsiteX16" fmla="*/ 6029325 w 7539038"/>
                <a:gd name="connsiteY16" fmla="*/ 7760494 h 7760495"/>
                <a:gd name="connsiteX17" fmla="*/ 6417469 w 7539038"/>
                <a:gd name="connsiteY17" fmla="*/ 3883819 h 7760495"/>
                <a:gd name="connsiteX18" fmla="*/ 6786563 w 7539038"/>
                <a:gd name="connsiteY18" fmla="*/ 2381 h 7760495"/>
                <a:gd name="connsiteX19" fmla="*/ 7160419 w 7539038"/>
                <a:gd name="connsiteY19" fmla="*/ 3883819 h 7760495"/>
                <a:gd name="connsiteX20" fmla="*/ 7539038 w 7539038"/>
                <a:gd name="connsiteY20" fmla="*/ 7758113 h 7760495"/>
                <a:gd name="connsiteX0" fmla="*/ 0 w 7539038"/>
                <a:gd name="connsiteY0" fmla="*/ 7760494 h 7760495"/>
                <a:gd name="connsiteX1" fmla="*/ 378619 w 7539038"/>
                <a:gd name="connsiteY1" fmla="*/ 3883819 h 7760495"/>
                <a:gd name="connsiteX2" fmla="*/ 752476 w 7539038"/>
                <a:gd name="connsiteY2" fmla="*/ 1 h 7760495"/>
                <a:gd name="connsiteX3" fmla="*/ 1131094 w 7539038"/>
                <a:gd name="connsiteY3" fmla="*/ 3874294 h 7760495"/>
                <a:gd name="connsiteX4" fmla="*/ 1507332 w 7539038"/>
                <a:gd name="connsiteY4" fmla="*/ 7760494 h 7760495"/>
                <a:gd name="connsiteX5" fmla="*/ 1883569 w 7539038"/>
                <a:gd name="connsiteY5" fmla="*/ 3874294 h 7760495"/>
                <a:gd name="connsiteX6" fmla="*/ 2259807 w 7539038"/>
                <a:gd name="connsiteY6" fmla="*/ 2381 h 7760495"/>
                <a:gd name="connsiteX7" fmla="*/ 2645569 w 7539038"/>
                <a:gd name="connsiteY7" fmla="*/ 3883819 h 7760495"/>
                <a:gd name="connsiteX8" fmla="*/ 3017044 w 7539038"/>
                <a:gd name="connsiteY8" fmla="*/ 7760494 h 7760495"/>
                <a:gd name="connsiteX9" fmla="*/ 3398044 w 7539038"/>
                <a:gd name="connsiteY9" fmla="*/ 3874294 h 7760495"/>
                <a:gd name="connsiteX10" fmla="*/ 3769519 w 7539038"/>
                <a:gd name="connsiteY10" fmla="*/ 2382 h 7760495"/>
                <a:gd name="connsiteX11" fmla="*/ 4150519 w 7539038"/>
                <a:gd name="connsiteY11" fmla="*/ 3883819 h 7760495"/>
                <a:gd name="connsiteX12" fmla="*/ 4526756 w 7539038"/>
                <a:gd name="connsiteY12" fmla="*/ 7760494 h 7760495"/>
                <a:gd name="connsiteX13" fmla="*/ 4902994 w 7539038"/>
                <a:gd name="connsiteY13" fmla="*/ 3883819 h 7760495"/>
                <a:gd name="connsiteX14" fmla="*/ 5276849 w 7539038"/>
                <a:gd name="connsiteY14" fmla="*/ 1 h 7760495"/>
                <a:gd name="connsiteX15" fmla="*/ 5655469 w 7539038"/>
                <a:gd name="connsiteY15" fmla="*/ 3883819 h 7760495"/>
                <a:gd name="connsiteX16" fmla="*/ 6029325 w 7539038"/>
                <a:gd name="connsiteY16" fmla="*/ 7760494 h 7760495"/>
                <a:gd name="connsiteX17" fmla="*/ 6417469 w 7539038"/>
                <a:gd name="connsiteY17" fmla="*/ 3883819 h 7760495"/>
                <a:gd name="connsiteX18" fmla="*/ 6786563 w 7539038"/>
                <a:gd name="connsiteY18" fmla="*/ 2381 h 7760495"/>
                <a:gd name="connsiteX19" fmla="*/ 7160419 w 7539038"/>
                <a:gd name="connsiteY19" fmla="*/ 3883819 h 7760495"/>
                <a:gd name="connsiteX20" fmla="*/ 7539038 w 7539038"/>
                <a:gd name="connsiteY20" fmla="*/ 7758113 h 7760495"/>
                <a:gd name="connsiteX0" fmla="*/ 0 w 7539038"/>
                <a:gd name="connsiteY0" fmla="*/ 7760494 h 7760495"/>
                <a:gd name="connsiteX1" fmla="*/ 378619 w 7539038"/>
                <a:gd name="connsiteY1" fmla="*/ 3883819 h 7760495"/>
                <a:gd name="connsiteX2" fmla="*/ 752476 w 7539038"/>
                <a:gd name="connsiteY2" fmla="*/ 1 h 7760495"/>
                <a:gd name="connsiteX3" fmla="*/ 1131094 w 7539038"/>
                <a:gd name="connsiteY3" fmla="*/ 3874294 h 7760495"/>
                <a:gd name="connsiteX4" fmla="*/ 1507332 w 7539038"/>
                <a:gd name="connsiteY4" fmla="*/ 7760494 h 7760495"/>
                <a:gd name="connsiteX5" fmla="*/ 1883569 w 7539038"/>
                <a:gd name="connsiteY5" fmla="*/ 3874294 h 7760495"/>
                <a:gd name="connsiteX6" fmla="*/ 2259807 w 7539038"/>
                <a:gd name="connsiteY6" fmla="*/ 2381 h 7760495"/>
                <a:gd name="connsiteX7" fmla="*/ 2645569 w 7539038"/>
                <a:gd name="connsiteY7" fmla="*/ 3883819 h 7760495"/>
                <a:gd name="connsiteX8" fmla="*/ 3017044 w 7539038"/>
                <a:gd name="connsiteY8" fmla="*/ 7760494 h 7760495"/>
                <a:gd name="connsiteX9" fmla="*/ 3398044 w 7539038"/>
                <a:gd name="connsiteY9" fmla="*/ 3874294 h 7760495"/>
                <a:gd name="connsiteX10" fmla="*/ 3769519 w 7539038"/>
                <a:gd name="connsiteY10" fmla="*/ 2382 h 7760495"/>
                <a:gd name="connsiteX11" fmla="*/ 4150519 w 7539038"/>
                <a:gd name="connsiteY11" fmla="*/ 3883819 h 7760495"/>
                <a:gd name="connsiteX12" fmla="*/ 4526756 w 7539038"/>
                <a:gd name="connsiteY12" fmla="*/ 7760494 h 7760495"/>
                <a:gd name="connsiteX13" fmla="*/ 4902994 w 7539038"/>
                <a:gd name="connsiteY13" fmla="*/ 3883819 h 7760495"/>
                <a:gd name="connsiteX14" fmla="*/ 5276849 w 7539038"/>
                <a:gd name="connsiteY14" fmla="*/ 1 h 7760495"/>
                <a:gd name="connsiteX15" fmla="*/ 5655469 w 7539038"/>
                <a:gd name="connsiteY15" fmla="*/ 3883819 h 7760495"/>
                <a:gd name="connsiteX16" fmla="*/ 6029325 w 7539038"/>
                <a:gd name="connsiteY16" fmla="*/ 7760494 h 7760495"/>
                <a:gd name="connsiteX17" fmla="*/ 6417469 w 7539038"/>
                <a:gd name="connsiteY17" fmla="*/ 3883819 h 7760495"/>
                <a:gd name="connsiteX18" fmla="*/ 6786563 w 7539038"/>
                <a:gd name="connsiteY18" fmla="*/ 2381 h 7760495"/>
                <a:gd name="connsiteX19" fmla="*/ 7160419 w 7539038"/>
                <a:gd name="connsiteY19" fmla="*/ 3883819 h 7760495"/>
                <a:gd name="connsiteX20" fmla="*/ 7539038 w 7539038"/>
                <a:gd name="connsiteY20" fmla="*/ 7758113 h 7760495"/>
                <a:gd name="connsiteX0" fmla="*/ 0 w 7539038"/>
                <a:gd name="connsiteY0" fmla="*/ 7760494 h 7760495"/>
                <a:gd name="connsiteX1" fmla="*/ 378619 w 7539038"/>
                <a:gd name="connsiteY1" fmla="*/ 3883819 h 7760495"/>
                <a:gd name="connsiteX2" fmla="*/ 752476 w 7539038"/>
                <a:gd name="connsiteY2" fmla="*/ 1 h 7760495"/>
                <a:gd name="connsiteX3" fmla="*/ 1131094 w 7539038"/>
                <a:gd name="connsiteY3" fmla="*/ 3874294 h 7760495"/>
                <a:gd name="connsiteX4" fmla="*/ 1507332 w 7539038"/>
                <a:gd name="connsiteY4" fmla="*/ 7760494 h 7760495"/>
                <a:gd name="connsiteX5" fmla="*/ 1883569 w 7539038"/>
                <a:gd name="connsiteY5" fmla="*/ 3874294 h 7760495"/>
                <a:gd name="connsiteX6" fmla="*/ 2259807 w 7539038"/>
                <a:gd name="connsiteY6" fmla="*/ 2381 h 7760495"/>
                <a:gd name="connsiteX7" fmla="*/ 2645569 w 7539038"/>
                <a:gd name="connsiteY7" fmla="*/ 3883819 h 7760495"/>
                <a:gd name="connsiteX8" fmla="*/ 3017044 w 7539038"/>
                <a:gd name="connsiteY8" fmla="*/ 7760494 h 7760495"/>
                <a:gd name="connsiteX9" fmla="*/ 3398044 w 7539038"/>
                <a:gd name="connsiteY9" fmla="*/ 3874294 h 7760495"/>
                <a:gd name="connsiteX10" fmla="*/ 3769519 w 7539038"/>
                <a:gd name="connsiteY10" fmla="*/ 2382 h 7760495"/>
                <a:gd name="connsiteX11" fmla="*/ 4150519 w 7539038"/>
                <a:gd name="connsiteY11" fmla="*/ 3883819 h 7760495"/>
                <a:gd name="connsiteX12" fmla="*/ 4526756 w 7539038"/>
                <a:gd name="connsiteY12" fmla="*/ 7760494 h 7760495"/>
                <a:gd name="connsiteX13" fmla="*/ 4902994 w 7539038"/>
                <a:gd name="connsiteY13" fmla="*/ 3883819 h 7760495"/>
                <a:gd name="connsiteX14" fmla="*/ 5276849 w 7539038"/>
                <a:gd name="connsiteY14" fmla="*/ 1 h 7760495"/>
                <a:gd name="connsiteX15" fmla="*/ 5655469 w 7539038"/>
                <a:gd name="connsiteY15" fmla="*/ 3883819 h 7760495"/>
                <a:gd name="connsiteX16" fmla="*/ 6029325 w 7539038"/>
                <a:gd name="connsiteY16" fmla="*/ 7760494 h 7760495"/>
                <a:gd name="connsiteX17" fmla="*/ 6417469 w 7539038"/>
                <a:gd name="connsiteY17" fmla="*/ 3883819 h 7760495"/>
                <a:gd name="connsiteX18" fmla="*/ 6786563 w 7539038"/>
                <a:gd name="connsiteY18" fmla="*/ 2381 h 7760495"/>
                <a:gd name="connsiteX19" fmla="*/ 7160419 w 7539038"/>
                <a:gd name="connsiteY19" fmla="*/ 3883819 h 7760495"/>
                <a:gd name="connsiteX20" fmla="*/ 7539038 w 7539038"/>
                <a:gd name="connsiteY20" fmla="*/ 7758113 h 7760495"/>
                <a:gd name="connsiteX0" fmla="*/ 0 w 7539038"/>
                <a:gd name="connsiteY0" fmla="*/ 7760494 h 7760495"/>
                <a:gd name="connsiteX1" fmla="*/ 378619 w 7539038"/>
                <a:gd name="connsiteY1" fmla="*/ 3883819 h 7760495"/>
                <a:gd name="connsiteX2" fmla="*/ 752476 w 7539038"/>
                <a:gd name="connsiteY2" fmla="*/ 1 h 7760495"/>
                <a:gd name="connsiteX3" fmla="*/ 1131094 w 7539038"/>
                <a:gd name="connsiteY3" fmla="*/ 3874294 h 7760495"/>
                <a:gd name="connsiteX4" fmla="*/ 1507332 w 7539038"/>
                <a:gd name="connsiteY4" fmla="*/ 7760494 h 7760495"/>
                <a:gd name="connsiteX5" fmla="*/ 1883569 w 7539038"/>
                <a:gd name="connsiteY5" fmla="*/ 3874294 h 7760495"/>
                <a:gd name="connsiteX6" fmla="*/ 2259807 w 7539038"/>
                <a:gd name="connsiteY6" fmla="*/ 2381 h 7760495"/>
                <a:gd name="connsiteX7" fmla="*/ 2645569 w 7539038"/>
                <a:gd name="connsiteY7" fmla="*/ 3883819 h 7760495"/>
                <a:gd name="connsiteX8" fmla="*/ 3017044 w 7539038"/>
                <a:gd name="connsiteY8" fmla="*/ 7760494 h 7760495"/>
                <a:gd name="connsiteX9" fmla="*/ 3398044 w 7539038"/>
                <a:gd name="connsiteY9" fmla="*/ 3874294 h 7760495"/>
                <a:gd name="connsiteX10" fmla="*/ 3769519 w 7539038"/>
                <a:gd name="connsiteY10" fmla="*/ 2382 h 7760495"/>
                <a:gd name="connsiteX11" fmla="*/ 4150519 w 7539038"/>
                <a:gd name="connsiteY11" fmla="*/ 3883819 h 7760495"/>
                <a:gd name="connsiteX12" fmla="*/ 4526756 w 7539038"/>
                <a:gd name="connsiteY12" fmla="*/ 7760494 h 7760495"/>
                <a:gd name="connsiteX13" fmla="*/ 4902994 w 7539038"/>
                <a:gd name="connsiteY13" fmla="*/ 3883819 h 7760495"/>
                <a:gd name="connsiteX14" fmla="*/ 5276849 w 7539038"/>
                <a:gd name="connsiteY14" fmla="*/ 1 h 7760495"/>
                <a:gd name="connsiteX15" fmla="*/ 5655469 w 7539038"/>
                <a:gd name="connsiteY15" fmla="*/ 3883819 h 7760495"/>
                <a:gd name="connsiteX16" fmla="*/ 6029325 w 7539038"/>
                <a:gd name="connsiteY16" fmla="*/ 7760494 h 7760495"/>
                <a:gd name="connsiteX17" fmla="*/ 6417469 w 7539038"/>
                <a:gd name="connsiteY17" fmla="*/ 3883819 h 7760495"/>
                <a:gd name="connsiteX18" fmla="*/ 6786563 w 7539038"/>
                <a:gd name="connsiteY18" fmla="*/ 2381 h 7760495"/>
                <a:gd name="connsiteX19" fmla="*/ 7160419 w 7539038"/>
                <a:gd name="connsiteY19" fmla="*/ 3883819 h 7760495"/>
                <a:gd name="connsiteX20" fmla="*/ 7539038 w 7539038"/>
                <a:gd name="connsiteY20" fmla="*/ 7758113 h 7760495"/>
                <a:gd name="connsiteX0" fmla="*/ 0 w 7539038"/>
                <a:gd name="connsiteY0" fmla="*/ 7760494 h 7760495"/>
                <a:gd name="connsiteX1" fmla="*/ 378619 w 7539038"/>
                <a:gd name="connsiteY1" fmla="*/ 3883819 h 7760495"/>
                <a:gd name="connsiteX2" fmla="*/ 752476 w 7539038"/>
                <a:gd name="connsiteY2" fmla="*/ 1 h 7760495"/>
                <a:gd name="connsiteX3" fmla="*/ 1131094 w 7539038"/>
                <a:gd name="connsiteY3" fmla="*/ 3874294 h 7760495"/>
                <a:gd name="connsiteX4" fmla="*/ 1507332 w 7539038"/>
                <a:gd name="connsiteY4" fmla="*/ 7760494 h 7760495"/>
                <a:gd name="connsiteX5" fmla="*/ 1883569 w 7539038"/>
                <a:gd name="connsiteY5" fmla="*/ 3874294 h 7760495"/>
                <a:gd name="connsiteX6" fmla="*/ 2259807 w 7539038"/>
                <a:gd name="connsiteY6" fmla="*/ 2381 h 7760495"/>
                <a:gd name="connsiteX7" fmla="*/ 2645569 w 7539038"/>
                <a:gd name="connsiteY7" fmla="*/ 3883819 h 7760495"/>
                <a:gd name="connsiteX8" fmla="*/ 3017044 w 7539038"/>
                <a:gd name="connsiteY8" fmla="*/ 7760494 h 7760495"/>
                <a:gd name="connsiteX9" fmla="*/ 3398044 w 7539038"/>
                <a:gd name="connsiteY9" fmla="*/ 3874294 h 7760495"/>
                <a:gd name="connsiteX10" fmla="*/ 3769519 w 7539038"/>
                <a:gd name="connsiteY10" fmla="*/ 2382 h 7760495"/>
                <a:gd name="connsiteX11" fmla="*/ 4150519 w 7539038"/>
                <a:gd name="connsiteY11" fmla="*/ 3883819 h 7760495"/>
                <a:gd name="connsiteX12" fmla="*/ 4526756 w 7539038"/>
                <a:gd name="connsiteY12" fmla="*/ 7760494 h 7760495"/>
                <a:gd name="connsiteX13" fmla="*/ 4902994 w 7539038"/>
                <a:gd name="connsiteY13" fmla="*/ 3883819 h 7760495"/>
                <a:gd name="connsiteX14" fmla="*/ 5276849 w 7539038"/>
                <a:gd name="connsiteY14" fmla="*/ 1 h 7760495"/>
                <a:gd name="connsiteX15" fmla="*/ 5655469 w 7539038"/>
                <a:gd name="connsiteY15" fmla="*/ 3883819 h 7760495"/>
                <a:gd name="connsiteX16" fmla="*/ 6029325 w 7539038"/>
                <a:gd name="connsiteY16" fmla="*/ 7760494 h 7760495"/>
                <a:gd name="connsiteX17" fmla="*/ 6417469 w 7539038"/>
                <a:gd name="connsiteY17" fmla="*/ 3883819 h 7760495"/>
                <a:gd name="connsiteX18" fmla="*/ 6786563 w 7539038"/>
                <a:gd name="connsiteY18" fmla="*/ 2381 h 7760495"/>
                <a:gd name="connsiteX19" fmla="*/ 7160419 w 7539038"/>
                <a:gd name="connsiteY19" fmla="*/ 3883819 h 7760495"/>
                <a:gd name="connsiteX20" fmla="*/ 7539038 w 7539038"/>
                <a:gd name="connsiteY20" fmla="*/ 7758113 h 7760495"/>
                <a:gd name="connsiteX0" fmla="*/ 0 w 7539038"/>
                <a:gd name="connsiteY0" fmla="*/ 7760494 h 7760495"/>
                <a:gd name="connsiteX1" fmla="*/ 378619 w 7539038"/>
                <a:gd name="connsiteY1" fmla="*/ 3883819 h 7760495"/>
                <a:gd name="connsiteX2" fmla="*/ 752476 w 7539038"/>
                <a:gd name="connsiteY2" fmla="*/ 1 h 7760495"/>
                <a:gd name="connsiteX3" fmla="*/ 1131094 w 7539038"/>
                <a:gd name="connsiteY3" fmla="*/ 3874294 h 7760495"/>
                <a:gd name="connsiteX4" fmla="*/ 1507332 w 7539038"/>
                <a:gd name="connsiteY4" fmla="*/ 7760494 h 7760495"/>
                <a:gd name="connsiteX5" fmla="*/ 1883569 w 7539038"/>
                <a:gd name="connsiteY5" fmla="*/ 3874294 h 7760495"/>
                <a:gd name="connsiteX6" fmla="*/ 2259807 w 7539038"/>
                <a:gd name="connsiteY6" fmla="*/ 2381 h 7760495"/>
                <a:gd name="connsiteX7" fmla="*/ 2645569 w 7539038"/>
                <a:gd name="connsiteY7" fmla="*/ 3883819 h 7760495"/>
                <a:gd name="connsiteX8" fmla="*/ 3017044 w 7539038"/>
                <a:gd name="connsiteY8" fmla="*/ 7760494 h 7760495"/>
                <a:gd name="connsiteX9" fmla="*/ 3398044 w 7539038"/>
                <a:gd name="connsiteY9" fmla="*/ 3874294 h 7760495"/>
                <a:gd name="connsiteX10" fmla="*/ 3769519 w 7539038"/>
                <a:gd name="connsiteY10" fmla="*/ 2382 h 7760495"/>
                <a:gd name="connsiteX11" fmla="*/ 4150519 w 7539038"/>
                <a:gd name="connsiteY11" fmla="*/ 3883819 h 7760495"/>
                <a:gd name="connsiteX12" fmla="*/ 4526756 w 7539038"/>
                <a:gd name="connsiteY12" fmla="*/ 7760494 h 7760495"/>
                <a:gd name="connsiteX13" fmla="*/ 4902994 w 7539038"/>
                <a:gd name="connsiteY13" fmla="*/ 3883819 h 7760495"/>
                <a:gd name="connsiteX14" fmla="*/ 5276849 w 7539038"/>
                <a:gd name="connsiteY14" fmla="*/ 1 h 7760495"/>
                <a:gd name="connsiteX15" fmla="*/ 5655469 w 7539038"/>
                <a:gd name="connsiteY15" fmla="*/ 3883819 h 7760495"/>
                <a:gd name="connsiteX16" fmla="*/ 6029325 w 7539038"/>
                <a:gd name="connsiteY16" fmla="*/ 7760494 h 7760495"/>
                <a:gd name="connsiteX17" fmla="*/ 6417469 w 7539038"/>
                <a:gd name="connsiteY17" fmla="*/ 3883819 h 7760495"/>
                <a:gd name="connsiteX18" fmla="*/ 6786563 w 7539038"/>
                <a:gd name="connsiteY18" fmla="*/ 2381 h 7760495"/>
                <a:gd name="connsiteX19" fmla="*/ 7160419 w 7539038"/>
                <a:gd name="connsiteY19" fmla="*/ 3883819 h 7760495"/>
                <a:gd name="connsiteX20" fmla="*/ 7539038 w 7539038"/>
                <a:gd name="connsiteY20" fmla="*/ 7758113 h 7760495"/>
                <a:gd name="connsiteX0" fmla="*/ 0 w 7539038"/>
                <a:gd name="connsiteY0" fmla="*/ 7760494 h 7760495"/>
                <a:gd name="connsiteX1" fmla="*/ 378619 w 7539038"/>
                <a:gd name="connsiteY1" fmla="*/ 3883819 h 7760495"/>
                <a:gd name="connsiteX2" fmla="*/ 752476 w 7539038"/>
                <a:gd name="connsiteY2" fmla="*/ 1 h 7760495"/>
                <a:gd name="connsiteX3" fmla="*/ 1131094 w 7539038"/>
                <a:gd name="connsiteY3" fmla="*/ 3874294 h 7760495"/>
                <a:gd name="connsiteX4" fmla="*/ 1507332 w 7539038"/>
                <a:gd name="connsiteY4" fmla="*/ 7760494 h 7760495"/>
                <a:gd name="connsiteX5" fmla="*/ 1883569 w 7539038"/>
                <a:gd name="connsiteY5" fmla="*/ 3874294 h 7760495"/>
                <a:gd name="connsiteX6" fmla="*/ 2259807 w 7539038"/>
                <a:gd name="connsiteY6" fmla="*/ 2381 h 7760495"/>
                <a:gd name="connsiteX7" fmla="*/ 2645569 w 7539038"/>
                <a:gd name="connsiteY7" fmla="*/ 3883819 h 7760495"/>
                <a:gd name="connsiteX8" fmla="*/ 3017044 w 7539038"/>
                <a:gd name="connsiteY8" fmla="*/ 7760494 h 7760495"/>
                <a:gd name="connsiteX9" fmla="*/ 3398044 w 7539038"/>
                <a:gd name="connsiteY9" fmla="*/ 3874294 h 7760495"/>
                <a:gd name="connsiteX10" fmla="*/ 3769519 w 7539038"/>
                <a:gd name="connsiteY10" fmla="*/ 2382 h 7760495"/>
                <a:gd name="connsiteX11" fmla="*/ 4150519 w 7539038"/>
                <a:gd name="connsiteY11" fmla="*/ 3883819 h 7760495"/>
                <a:gd name="connsiteX12" fmla="*/ 4526756 w 7539038"/>
                <a:gd name="connsiteY12" fmla="*/ 7760494 h 7760495"/>
                <a:gd name="connsiteX13" fmla="*/ 4902994 w 7539038"/>
                <a:gd name="connsiteY13" fmla="*/ 3883819 h 7760495"/>
                <a:gd name="connsiteX14" fmla="*/ 5276849 w 7539038"/>
                <a:gd name="connsiteY14" fmla="*/ 1 h 7760495"/>
                <a:gd name="connsiteX15" fmla="*/ 5655469 w 7539038"/>
                <a:gd name="connsiteY15" fmla="*/ 3883819 h 7760495"/>
                <a:gd name="connsiteX16" fmla="*/ 6029325 w 7539038"/>
                <a:gd name="connsiteY16" fmla="*/ 7760494 h 7760495"/>
                <a:gd name="connsiteX17" fmla="*/ 6417469 w 7539038"/>
                <a:gd name="connsiteY17" fmla="*/ 3883819 h 7760495"/>
                <a:gd name="connsiteX18" fmla="*/ 6786563 w 7539038"/>
                <a:gd name="connsiteY18" fmla="*/ 2381 h 7760495"/>
                <a:gd name="connsiteX19" fmla="*/ 7160419 w 7539038"/>
                <a:gd name="connsiteY19" fmla="*/ 3883819 h 7760495"/>
                <a:gd name="connsiteX20" fmla="*/ 7539038 w 7539038"/>
                <a:gd name="connsiteY20" fmla="*/ 7758113 h 7760495"/>
                <a:gd name="connsiteX0" fmla="*/ 0 w 7539038"/>
                <a:gd name="connsiteY0" fmla="*/ 7760494 h 7760495"/>
                <a:gd name="connsiteX1" fmla="*/ 378619 w 7539038"/>
                <a:gd name="connsiteY1" fmla="*/ 3883819 h 7760495"/>
                <a:gd name="connsiteX2" fmla="*/ 752476 w 7539038"/>
                <a:gd name="connsiteY2" fmla="*/ 1 h 7760495"/>
                <a:gd name="connsiteX3" fmla="*/ 1131094 w 7539038"/>
                <a:gd name="connsiteY3" fmla="*/ 3874294 h 7760495"/>
                <a:gd name="connsiteX4" fmla="*/ 1507332 w 7539038"/>
                <a:gd name="connsiteY4" fmla="*/ 7760494 h 7760495"/>
                <a:gd name="connsiteX5" fmla="*/ 1883569 w 7539038"/>
                <a:gd name="connsiteY5" fmla="*/ 3874294 h 7760495"/>
                <a:gd name="connsiteX6" fmla="*/ 2259807 w 7539038"/>
                <a:gd name="connsiteY6" fmla="*/ 2381 h 7760495"/>
                <a:gd name="connsiteX7" fmla="*/ 2645569 w 7539038"/>
                <a:gd name="connsiteY7" fmla="*/ 3883819 h 7760495"/>
                <a:gd name="connsiteX8" fmla="*/ 3017044 w 7539038"/>
                <a:gd name="connsiteY8" fmla="*/ 7760494 h 7760495"/>
                <a:gd name="connsiteX9" fmla="*/ 3398044 w 7539038"/>
                <a:gd name="connsiteY9" fmla="*/ 3874294 h 7760495"/>
                <a:gd name="connsiteX10" fmla="*/ 3769519 w 7539038"/>
                <a:gd name="connsiteY10" fmla="*/ 2382 h 7760495"/>
                <a:gd name="connsiteX11" fmla="*/ 4150519 w 7539038"/>
                <a:gd name="connsiteY11" fmla="*/ 3883819 h 7760495"/>
                <a:gd name="connsiteX12" fmla="*/ 4526756 w 7539038"/>
                <a:gd name="connsiteY12" fmla="*/ 7760494 h 7760495"/>
                <a:gd name="connsiteX13" fmla="*/ 4902994 w 7539038"/>
                <a:gd name="connsiteY13" fmla="*/ 3883819 h 7760495"/>
                <a:gd name="connsiteX14" fmla="*/ 5276849 w 7539038"/>
                <a:gd name="connsiteY14" fmla="*/ 1 h 7760495"/>
                <a:gd name="connsiteX15" fmla="*/ 5655469 w 7539038"/>
                <a:gd name="connsiteY15" fmla="*/ 3883819 h 7760495"/>
                <a:gd name="connsiteX16" fmla="*/ 6029325 w 7539038"/>
                <a:gd name="connsiteY16" fmla="*/ 7760494 h 7760495"/>
                <a:gd name="connsiteX17" fmla="*/ 6417469 w 7539038"/>
                <a:gd name="connsiteY17" fmla="*/ 3883819 h 7760495"/>
                <a:gd name="connsiteX18" fmla="*/ 6786563 w 7539038"/>
                <a:gd name="connsiteY18" fmla="*/ 2381 h 7760495"/>
                <a:gd name="connsiteX19" fmla="*/ 7160419 w 7539038"/>
                <a:gd name="connsiteY19" fmla="*/ 3883819 h 7760495"/>
                <a:gd name="connsiteX20" fmla="*/ 7539038 w 7539038"/>
                <a:gd name="connsiteY20" fmla="*/ 7758113 h 7760495"/>
                <a:gd name="connsiteX0" fmla="*/ 0 w 7539038"/>
                <a:gd name="connsiteY0" fmla="*/ 7760494 h 7760495"/>
                <a:gd name="connsiteX1" fmla="*/ 378619 w 7539038"/>
                <a:gd name="connsiteY1" fmla="*/ 3883819 h 7760495"/>
                <a:gd name="connsiteX2" fmla="*/ 752476 w 7539038"/>
                <a:gd name="connsiteY2" fmla="*/ 1 h 7760495"/>
                <a:gd name="connsiteX3" fmla="*/ 1131094 w 7539038"/>
                <a:gd name="connsiteY3" fmla="*/ 3874294 h 7760495"/>
                <a:gd name="connsiteX4" fmla="*/ 1507332 w 7539038"/>
                <a:gd name="connsiteY4" fmla="*/ 7760494 h 7760495"/>
                <a:gd name="connsiteX5" fmla="*/ 1883569 w 7539038"/>
                <a:gd name="connsiteY5" fmla="*/ 3874294 h 7760495"/>
                <a:gd name="connsiteX6" fmla="*/ 2259807 w 7539038"/>
                <a:gd name="connsiteY6" fmla="*/ 2381 h 7760495"/>
                <a:gd name="connsiteX7" fmla="*/ 2645569 w 7539038"/>
                <a:gd name="connsiteY7" fmla="*/ 3883819 h 7760495"/>
                <a:gd name="connsiteX8" fmla="*/ 3017044 w 7539038"/>
                <a:gd name="connsiteY8" fmla="*/ 7760494 h 7760495"/>
                <a:gd name="connsiteX9" fmla="*/ 3398044 w 7539038"/>
                <a:gd name="connsiteY9" fmla="*/ 3874294 h 7760495"/>
                <a:gd name="connsiteX10" fmla="*/ 3769519 w 7539038"/>
                <a:gd name="connsiteY10" fmla="*/ 2382 h 7760495"/>
                <a:gd name="connsiteX11" fmla="*/ 4150519 w 7539038"/>
                <a:gd name="connsiteY11" fmla="*/ 3883819 h 7760495"/>
                <a:gd name="connsiteX12" fmla="*/ 4526756 w 7539038"/>
                <a:gd name="connsiteY12" fmla="*/ 7760494 h 7760495"/>
                <a:gd name="connsiteX13" fmla="*/ 4902994 w 7539038"/>
                <a:gd name="connsiteY13" fmla="*/ 3883819 h 7760495"/>
                <a:gd name="connsiteX14" fmla="*/ 5276849 w 7539038"/>
                <a:gd name="connsiteY14" fmla="*/ 1 h 7760495"/>
                <a:gd name="connsiteX15" fmla="*/ 5655469 w 7539038"/>
                <a:gd name="connsiteY15" fmla="*/ 3883819 h 7760495"/>
                <a:gd name="connsiteX16" fmla="*/ 6029325 w 7539038"/>
                <a:gd name="connsiteY16" fmla="*/ 7760494 h 7760495"/>
                <a:gd name="connsiteX17" fmla="*/ 6417469 w 7539038"/>
                <a:gd name="connsiteY17" fmla="*/ 3883819 h 7760495"/>
                <a:gd name="connsiteX18" fmla="*/ 6786563 w 7539038"/>
                <a:gd name="connsiteY18" fmla="*/ 2381 h 7760495"/>
                <a:gd name="connsiteX19" fmla="*/ 7160419 w 7539038"/>
                <a:gd name="connsiteY19" fmla="*/ 3883819 h 7760495"/>
                <a:gd name="connsiteX20" fmla="*/ 7539038 w 7539038"/>
                <a:gd name="connsiteY20" fmla="*/ 7758113 h 7760495"/>
                <a:gd name="connsiteX0" fmla="*/ 0 w 7539038"/>
                <a:gd name="connsiteY0" fmla="*/ 7760494 h 7760495"/>
                <a:gd name="connsiteX1" fmla="*/ 378619 w 7539038"/>
                <a:gd name="connsiteY1" fmla="*/ 3883819 h 7760495"/>
                <a:gd name="connsiteX2" fmla="*/ 752476 w 7539038"/>
                <a:gd name="connsiteY2" fmla="*/ 1 h 7760495"/>
                <a:gd name="connsiteX3" fmla="*/ 1131094 w 7539038"/>
                <a:gd name="connsiteY3" fmla="*/ 3874294 h 7760495"/>
                <a:gd name="connsiteX4" fmla="*/ 1507332 w 7539038"/>
                <a:gd name="connsiteY4" fmla="*/ 7760494 h 7760495"/>
                <a:gd name="connsiteX5" fmla="*/ 1883569 w 7539038"/>
                <a:gd name="connsiteY5" fmla="*/ 3874294 h 7760495"/>
                <a:gd name="connsiteX6" fmla="*/ 2259807 w 7539038"/>
                <a:gd name="connsiteY6" fmla="*/ 2381 h 7760495"/>
                <a:gd name="connsiteX7" fmla="*/ 2645569 w 7539038"/>
                <a:gd name="connsiteY7" fmla="*/ 3883819 h 7760495"/>
                <a:gd name="connsiteX8" fmla="*/ 3017044 w 7539038"/>
                <a:gd name="connsiteY8" fmla="*/ 7760494 h 7760495"/>
                <a:gd name="connsiteX9" fmla="*/ 3398044 w 7539038"/>
                <a:gd name="connsiteY9" fmla="*/ 3874294 h 7760495"/>
                <a:gd name="connsiteX10" fmla="*/ 3769519 w 7539038"/>
                <a:gd name="connsiteY10" fmla="*/ 2382 h 7760495"/>
                <a:gd name="connsiteX11" fmla="*/ 4150519 w 7539038"/>
                <a:gd name="connsiteY11" fmla="*/ 3883819 h 7760495"/>
                <a:gd name="connsiteX12" fmla="*/ 4526756 w 7539038"/>
                <a:gd name="connsiteY12" fmla="*/ 7760494 h 7760495"/>
                <a:gd name="connsiteX13" fmla="*/ 4902994 w 7539038"/>
                <a:gd name="connsiteY13" fmla="*/ 3883819 h 7760495"/>
                <a:gd name="connsiteX14" fmla="*/ 5276849 w 7539038"/>
                <a:gd name="connsiteY14" fmla="*/ 1 h 7760495"/>
                <a:gd name="connsiteX15" fmla="*/ 5655469 w 7539038"/>
                <a:gd name="connsiteY15" fmla="*/ 3883819 h 7760495"/>
                <a:gd name="connsiteX16" fmla="*/ 6029325 w 7539038"/>
                <a:gd name="connsiteY16" fmla="*/ 7760494 h 7760495"/>
                <a:gd name="connsiteX17" fmla="*/ 6417469 w 7539038"/>
                <a:gd name="connsiteY17" fmla="*/ 3883819 h 7760495"/>
                <a:gd name="connsiteX18" fmla="*/ 6786563 w 7539038"/>
                <a:gd name="connsiteY18" fmla="*/ 2381 h 7760495"/>
                <a:gd name="connsiteX19" fmla="*/ 7160419 w 7539038"/>
                <a:gd name="connsiteY19" fmla="*/ 3883819 h 7760495"/>
                <a:gd name="connsiteX20" fmla="*/ 7539038 w 7539038"/>
                <a:gd name="connsiteY20" fmla="*/ 7758113 h 7760495"/>
                <a:gd name="connsiteX0" fmla="*/ 0 w 7539038"/>
                <a:gd name="connsiteY0" fmla="*/ 7760494 h 7760495"/>
                <a:gd name="connsiteX1" fmla="*/ 378619 w 7539038"/>
                <a:gd name="connsiteY1" fmla="*/ 3883819 h 7760495"/>
                <a:gd name="connsiteX2" fmla="*/ 752476 w 7539038"/>
                <a:gd name="connsiteY2" fmla="*/ 1 h 7760495"/>
                <a:gd name="connsiteX3" fmla="*/ 1131094 w 7539038"/>
                <a:gd name="connsiteY3" fmla="*/ 3874294 h 7760495"/>
                <a:gd name="connsiteX4" fmla="*/ 1507332 w 7539038"/>
                <a:gd name="connsiteY4" fmla="*/ 7760494 h 7760495"/>
                <a:gd name="connsiteX5" fmla="*/ 1883569 w 7539038"/>
                <a:gd name="connsiteY5" fmla="*/ 3874294 h 7760495"/>
                <a:gd name="connsiteX6" fmla="*/ 2259807 w 7539038"/>
                <a:gd name="connsiteY6" fmla="*/ 2381 h 7760495"/>
                <a:gd name="connsiteX7" fmla="*/ 2645569 w 7539038"/>
                <a:gd name="connsiteY7" fmla="*/ 3883819 h 7760495"/>
                <a:gd name="connsiteX8" fmla="*/ 3017044 w 7539038"/>
                <a:gd name="connsiteY8" fmla="*/ 7760494 h 7760495"/>
                <a:gd name="connsiteX9" fmla="*/ 3398044 w 7539038"/>
                <a:gd name="connsiteY9" fmla="*/ 3874294 h 7760495"/>
                <a:gd name="connsiteX10" fmla="*/ 3769519 w 7539038"/>
                <a:gd name="connsiteY10" fmla="*/ 2382 h 7760495"/>
                <a:gd name="connsiteX11" fmla="*/ 4150519 w 7539038"/>
                <a:gd name="connsiteY11" fmla="*/ 3883819 h 7760495"/>
                <a:gd name="connsiteX12" fmla="*/ 4526756 w 7539038"/>
                <a:gd name="connsiteY12" fmla="*/ 7760494 h 7760495"/>
                <a:gd name="connsiteX13" fmla="*/ 4902994 w 7539038"/>
                <a:gd name="connsiteY13" fmla="*/ 3883819 h 7760495"/>
                <a:gd name="connsiteX14" fmla="*/ 5276849 w 7539038"/>
                <a:gd name="connsiteY14" fmla="*/ 1 h 7760495"/>
                <a:gd name="connsiteX15" fmla="*/ 5655469 w 7539038"/>
                <a:gd name="connsiteY15" fmla="*/ 3883819 h 7760495"/>
                <a:gd name="connsiteX16" fmla="*/ 6029325 w 7539038"/>
                <a:gd name="connsiteY16" fmla="*/ 7760494 h 7760495"/>
                <a:gd name="connsiteX17" fmla="*/ 6417469 w 7539038"/>
                <a:gd name="connsiteY17" fmla="*/ 3883819 h 7760495"/>
                <a:gd name="connsiteX18" fmla="*/ 6786563 w 7539038"/>
                <a:gd name="connsiteY18" fmla="*/ 2381 h 7760495"/>
                <a:gd name="connsiteX19" fmla="*/ 7160419 w 7539038"/>
                <a:gd name="connsiteY19" fmla="*/ 3883819 h 7760495"/>
                <a:gd name="connsiteX20" fmla="*/ 7539038 w 7539038"/>
                <a:gd name="connsiteY20" fmla="*/ 7758113 h 77604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7539038" h="7760495">
                  <a:moveTo>
                    <a:pt x="0" y="7760494"/>
                  </a:moveTo>
                  <a:cubicBezTo>
                    <a:pt x="190500" y="7758906"/>
                    <a:pt x="377031" y="3874231"/>
                    <a:pt x="378619" y="3883819"/>
                  </a:cubicBezTo>
                  <a:cubicBezTo>
                    <a:pt x="380207" y="3893407"/>
                    <a:pt x="562770" y="-793"/>
                    <a:pt x="752476" y="1"/>
                  </a:cubicBezTo>
                  <a:cubicBezTo>
                    <a:pt x="942182" y="795"/>
                    <a:pt x="1119468" y="3745568"/>
                    <a:pt x="1131094" y="3874294"/>
                  </a:cubicBezTo>
                  <a:cubicBezTo>
                    <a:pt x="1136420" y="3933265"/>
                    <a:pt x="1317626" y="7758112"/>
                    <a:pt x="1507332" y="7760494"/>
                  </a:cubicBezTo>
                  <a:cubicBezTo>
                    <a:pt x="1697038" y="7762876"/>
                    <a:pt x="1875632" y="3967176"/>
                    <a:pt x="1883569" y="3874294"/>
                  </a:cubicBezTo>
                  <a:cubicBezTo>
                    <a:pt x="1891506" y="3781412"/>
                    <a:pt x="2068513" y="3175"/>
                    <a:pt x="2259807" y="2381"/>
                  </a:cubicBezTo>
                  <a:cubicBezTo>
                    <a:pt x="2451101" y="1587"/>
                    <a:pt x="2640013" y="3825221"/>
                    <a:pt x="2645569" y="3883819"/>
                  </a:cubicBezTo>
                  <a:cubicBezTo>
                    <a:pt x="2651125" y="3942417"/>
                    <a:pt x="2827338" y="7762081"/>
                    <a:pt x="3017044" y="7760494"/>
                  </a:cubicBezTo>
                  <a:cubicBezTo>
                    <a:pt x="3206750" y="7758907"/>
                    <a:pt x="3390107" y="3967176"/>
                    <a:pt x="3398044" y="3874294"/>
                  </a:cubicBezTo>
                  <a:cubicBezTo>
                    <a:pt x="3405981" y="3781412"/>
                    <a:pt x="3575050" y="795"/>
                    <a:pt x="3769519" y="2382"/>
                  </a:cubicBezTo>
                  <a:cubicBezTo>
                    <a:pt x="3963988" y="3969"/>
                    <a:pt x="4141788" y="3722352"/>
                    <a:pt x="4150519" y="3883819"/>
                  </a:cubicBezTo>
                  <a:cubicBezTo>
                    <a:pt x="4159250" y="4045286"/>
                    <a:pt x="4337844" y="7760494"/>
                    <a:pt x="4526756" y="7760494"/>
                  </a:cubicBezTo>
                  <a:cubicBezTo>
                    <a:pt x="4715668" y="7760494"/>
                    <a:pt x="4893360" y="4083161"/>
                    <a:pt x="4902994" y="3883819"/>
                  </a:cubicBezTo>
                  <a:cubicBezTo>
                    <a:pt x="4910825" y="3721794"/>
                    <a:pt x="5087143" y="1"/>
                    <a:pt x="5276849" y="1"/>
                  </a:cubicBezTo>
                  <a:cubicBezTo>
                    <a:pt x="5466555" y="1"/>
                    <a:pt x="5647531" y="3790543"/>
                    <a:pt x="5655469" y="3883819"/>
                  </a:cubicBezTo>
                  <a:cubicBezTo>
                    <a:pt x="5663407" y="3977095"/>
                    <a:pt x="5842794" y="7760494"/>
                    <a:pt x="6029325" y="7760494"/>
                  </a:cubicBezTo>
                  <a:cubicBezTo>
                    <a:pt x="6215856" y="7760494"/>
                    <a:pt x="6411913" y="3976700"/>
                    <a:pt x="6417469" y="3883819"/>
                  </a:cubicBezTo>
                  <a:cubicBezTo>
                    <a:pt x="6423025" y="3790938"/>
                    <a:pt x="6593682" y="0"/>
                    <a:pt x="6786563" y="2381"/>
                  </a:cubicBezTo>
                  <a:cubicBezTo>
                    <a:pt x="6979444" y="4762"/>
                    <a:pt x="7152482" y="3757041"/>
                    <a:pt x="7160419" y="3883819"/>
                  </a:cubicBezTo>
                  <a:cubicBezTo>
                    <a:pt x="7168356" y="4010597"/>
                    <a:pt x="7336632" y="7761288"/>
                    <a:pt x="7539038" y="7758113"/>
                  </a:cubicBezTo>
                </a:path>
              </a:pathLst>
            </a:cu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62" name="Table 61">
            <a:extLst>
              <a:ext uri="{FF2B5EF4-FFF2-40B4-BE49-F238E27FC236}">
                <a16:creationId xmlns:a16="http://schemas.microsoft.com/office/drawing/2014/main" id="{739F6C96-51C9-4443-AFAB-340D87711CE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9860972"/>
              </p:ext>
            </p:extLst>
          </p:nvPr>
        </p:nvGraphicFramePr>
        <p:xfrm>
          <a:off x="314325" y="5416537"/>
          <a:ext cx="9429750" cy="97155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14325">
                  <a:extLst>
                    <a:ext uri="{9D8B030D-6E8A-4147-A177-3AD203B41FA5}">
                      <a16:colId xmlns:a16="http://schemas.microsoft.com/office/drawing/2014/main" val="3502653018"/>
                    </a:ext>
                  </a:extLst>
                </a:gridCol>
                <a:gridCol w="314325">
                  <a:extLst>
                    <a:ext uri="{9D8B030D-6E8A-4147-A177-3AD203B41FA5}">
                      <a16:colId xmlns:a16="http://schemas.microsoft.com/office/drawing/2014/main" val="90100051"/>
                    </a:ext>
                  </a:extLst>
                </a:gridCol>
                <a:gridCol w="314325">
                  <a:extLst>
                    <a:ext uri="{9D8B030D-6E8A-4147-A177-3AD203B41FA5}">
                      <a16:colId xmlns:a16="http://schemas.microsoft.com/office/drawing/2014/main" val="1438414595"/>
                    </a:ext>
                  </a:extLst>
                </a:gridCol>
                <a:gridCol w="314325">
                  <a:extLst>
                    <a:ext uri="{9D8B030D-6E8A-4147-A177-3AD203B41FA5}">
                      <a16:colId xmlns:a16="http://schemas.microsoft.com/office/drawing/2014/main" val="870183745"/>
                    </a:ext>
                  </a:extLst>
                </a:gridCol>
                <a:gridCol w="314325">
                  <a:extLst>
                    <a:ext uri="{9D8B030D-6E8A-4147-A177-3AD203B41FA5}">
                      <a16:colId xmlns:a16="http://schemas.microsoft.com/office/drawing/2014/main" val="198679747"/>
                    </a:ext>
                  </a:extLst>
                </a:gridCol>
                <a:gridCol w="314325">
                  <a:extLst>
                    <a:ext uri="{9D8B030D-6E8A-4147-A177-3AD203B41FA5}">
                      <a16:colId xmlns:a16="http://schemas.microsoft.com/office/drawing/2014/main" val="3938122052"/>
                    </a:ext>
                  </a:extLst>
                </a:gridCol>
                <a:gridCol w="314325">
                  <a:extLst>
                    <a:ext uri="{9D8B030D-6E8A-4147-A177-3AD203B41FA5}">
                      <a16:colId xmlns:a16="http://schemas.microsoft.com/office/drawing/2014/main" val="2188539323"/>
                    </a:ext>
                  </a:extLst>
                </a:gridCol>
                <a:gridCol w="314325">
                  <a:extLst>
                    <a:ext uri="{9D8B030D-6E8A-4147-A177-3AD203B41FA5}">
                      <a16:colId xmlns:a16="http://schemas.microsoft.com/office/drawing/2014/main" val="845838213"/>
                    </a:ext>
                  </a:extLst>
                </a:gridCol>
                <a:gridCol w="314325">
                  <a:extLst>
                    <a:ext uri="{9D8B030D-6E8A-4147-A177-3AD203B41FA5}">
                      <a16:colId xmlns:a16="http://schemas.microsoft.com/office/drawing/2014/main" val="1745021468"/>
                    </a:ext>
                  </a:extLst>
                </a:gridCol>
                <a:gridCol w="314325">
                  <a:extLst>
                    <a:ext uri="{9D8B030D-6E8A-4147-A177-3AD203B41FA5}">
                      <a16:colId xmlns:a16="http://schemas.microsoft.com/office/drawing/2014/main" val="476712896"/>
                    </a:ext>
                  </a:extLst>
                </a:gridCol>
                <a:gridCol w="314325">
                  <a:extLst>
                    <a:ext uri="{9D8B030D-6E8A-4147-A177-3AD203B41FA5}">
                      <a16:colId xmlns:a16="http://schemas.microsoft.com/office/drawing/2014/main" val="2904834172"/>
                    </a:ext>
                  </a:extLst>
                </a:gridCol>
                <a:gridCol w="314325">
                  <a:extLst>
                    <a:ext uri="{9D8B030D-6E8A-4147-A177-3AD203B41FA5}">
                      <a16:colId xmlns:a16="http://schemas.microsoft.com/office/drawing/2014/main" val="2482996956"/>
                    </a:ext>
                  </a:extLst>
                </a:gridCol>
                <a:gridCol w="314325">
                  <a:extLst>
                    <a:ext uri="{9D8B030D-6E8A-4147-A177-3AD203B41FA5}">
                      <a16:colId xmlns:a16="http://schemas.microsoft.com/office/drawing/2014/main" val="1717898706"/>
                    </a:ext>
                  </a:extLst>
                </a:gridCol>
                <a:gridCol w="314325">
                  <a:extLst>
                    <a:ext uri="{9D8B030D-6E8A-4147-A177-3AD203B41FA5}">
                      <a16:colId xmlns:a16="http://schemas.microsoft.com/office/drawing/2014/main" val="310168753"/>
                    </a:ext>
                  </a:extLst>
                </a:gridCol>
                <a:gridCol w="314325">
                  <a:extLst>
                    <a:ext uri="{9D8B030D-6E8A-4147-A177-3AD203B41FA5}">
                      <a16:colId xmlns:a16="http://schemas.microsoft.com/office/drawing/2014/main" val="1057784842"/>
                    </a:ext>
                  </a:extLst>
                </a:gridCol>
                <a:gridCol w="314325">
                  <a:extLst>
                    <a:ext uri="{9D8B030D-6E8A-4147-A177-3AD203B41FA5}">
                      <a16:colId xmlns:a16="http://schemas.microsoft.com/office/drawing/2014/main" val="3343386907"/>
                    </a:ext>
                  </a:extLst>
                </a:gridCol>
                <a:gridCol w="314325">
                  <a:extLst>
                    <a:ext uri="{9D8B030D-6E8A-4147-A177-3AD203B41FA5}">
                      <a16:colId xmlns:a16="http://schemas.microsoft.com/office/drawing/2014/main" val="837717227"/>
                    </a:ext>
                  </a:extLst>
                </a:gridCol>
                <a:gridCol w="314325">
                  <a:extLst>
                    <a:ext uri="{9D8B030D-6E8A-4147-A177-3AD203B41FA5}">
                      <a16:colId xmlns:a16="http://schemas.microsoft.com/office/drawing/2014/main" val="2637464530"/>
                    </a:ext>
                  </a:extLst>
                </a:gridCol>
                <a:gridCol w="314325">
                  <a:extLst>
                    <a:ext uri="{9D8B030D-6E8A-4147-A177-3AD203B41FA5}">
                      <a16:colId xmlns:a16="http://schemas.microsoft.com/office/drawing/2014/main" val="371532178"/>
                    </a:ext>
                  </a:extLst>
                </a:gridCol>
                <a:gridCol w="314325">
                  <a:extLst>
                    <a:ext uri="{9D8B030D-6E8A-4147-A177-3AD203B41FA5}">
                      <a16:colId xmlns:a16="http://schemas.microsoft.com/office/drawing/2014/main" val="2691074815"/>
                    </a:ext>
                  </a:extLst>
                </a:gridCol>
                <a:gridCol w="314325">
                  <a:extLst>
                    <a:ext uri="{9D8B030D-6E8A-4147-A177-3AD203B41FA5}">
                      <a16:colId xmlns:a16="http://schemas.microsoft.com/office/drawing/2014/main" val="649643574"/>
                    </a:ext>
                  </a:extLst>
                </a:gridCol>
                <a:gridCol w="314325">
                  <a:extLst>
                    <a:ext uri="{9D8B030D-6E8A-4147-A177-3AD203B41FA5}">
                      <a16:colId xmlns:a16="http://schemas.microsoft.com/office/drawing/2014/main" val="109219811"/>
                    </a:ext>
                  </a:extLst>
                </a:gridCol>
                <a:gridCol w="314325">
                  <a:extLst>
                    <a:ext uri="{9D8B030D-6E8A-4147-A177-3AD203B41FA5}">
                      <a16:colId xmlns:a16="http://schemas.microsoft.com/office/drawing/2014/main" val="1914501976"/>
                    </a:ext>
                  </a:extLst>
                </a:gridCol>
                <a:gridCol w="314325">
                  <a:extLst>
                    <a:ext uri="{9D8B030D-6E8A-4147-A177-3AD203B41FA5}">
                      <a16:colId xmlns:a16="http://schemas.microsoft.com/office/drawing/2014/main" val="565268641"/>
                    </a:ext>
                  </a:extLst>
                </a:gridCol>
                <a:gridCol w="314325">
                  <a:extLst>
                    <a:ext uri="{9D8B030D-6E8A-4147-A177-3AD203B41FA5}">
                      <a16:colId xmlns:a16="http://schemas.microsoft.com/office/drawing/2014/main" val="1650865603"/>
                    </a:ext>
                  </a:extLst>
                </a:gridCol>
                <a:gridCol w="314325">
                  <a:extLst>
                    <a:ext uri="{9D8B030D-6E8A-4147-A177-3AD203B41FA5}">
                      <a16:colId xmlns:a16="http://schemas.microsoft.com/office/drawing/2014/main" val="1831002704"/>
                    </a:ext>
                  </a:extLst>
                </a:gridCol>
                <a:gridCol w="314325">
                  <a:extLst>
                    <a:ext uri="{9D8B030D-6E8A-4147-A177-3AD203B41FA5}">
                      <a16:colId xmlns:a16="http://schemas.microsoft.com/office/drawing/2014/main" val="2652569260"/>
                    </a:ext>
                  </a:extLst>
                </a:gridCol>
                <a:gridCol w="314325">
                  <a:extLst>
                    <a:ext uri="{9D8B030D-6E8A-4147-A177-3AD203B41FA5}">
                      <a16:colId xmlns:a16="http://schemas.microsoft.com/office/drawing/2014/main" val="1235025842"/>
                    </a:ext>
                  </a:extLst>
                </a:gridCol>
                <a:gridCol w="314325">
                  <a:extLst>
                    <a:ext uri="{9D8B030D-6E8A-4147-A177-3AD203B41FA5}">
                      <a16:colId xmlns:a16="http://schemas.microsoft.com/office/drawing/2014/main" val="3046517509"/>
                    </a:ext>
                  </a:extLst>
                </a:gridCol>
                <a:gridCol w="314325">
                  <a:extLst>
                    <a:ext uri="{9D8B030D-6E8A-4147-A177-3AD203B41FA5}">
                      <a16:colId xmlns:a16="http://schemas.microsoft.com/office/drawing/2014/main" val="2778240287"/>
                    </a:ext>
                  </a:extLst>
                </a:gridCol>
              </a:tblGrid>
              <a:tr h="485776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874996362"/>
                  </a:ext>
                </a:extLst>
              </a:tr>
              <a:tr h="485776"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577058218"/>
                  </a:ext>
                </a:extLst>
              </a:tr>
            </a:tbl>
          </a:graphicData>
        </a:graphic>
      </p:graphicFrame>
      <p:grpSp>
        <p:nvGrpSpPr>
          <p:cNvPr id="63" name="Group 62">
            <a:extLst>
              <a:ext uri="{FF2B5EF4-FFF2-40B4-BE49-F238E27FC236}">
                <a16:creationId xmlns:a16="http://schemas.microsoft.com/office/drawing/2014/main" id="{E6B61815-4025-4760-BA93-195466991B2C}"/>
              </a:ext>
            </a:extLst>
          </p:cNvPr>
          <p:cNvGrpSpPr/>
          <p:nvPr/>
        </p:nvGrpSpPr>
        <p:grpSpPr>
          <a:xfrm>
            <a:off x="314325" y="5559412"/>
            <a:ext cx="9429750" cy="685800"/>
            <a:chOff x="116323" y="3102520"/>
            <a:chExt cx="3730767" cy="718573"/>
          </a:xfrm>
        </p:grpSpPr>
        <p:grpSp>
          <p:nvGrpSpPr>
            <p:cNvPr id="64" name="Group 63">
              <a:extLst>
                <a:ext uri="{FF2B5EF4-FFF2-40B4-BE49-F238E27FC236}">
                  <a16:creationId xmlns:a16="http://schemas.microsoft.com/office/drawing/2014/main" id="{19743F6B-A899-45D8-B59C-7D95E80AC7CE}"/>
                </a:ext>
              </a:extLst>
            </p:cNvPr>
            <p:cNvGrpSpPr/>
            <p:nvPr/>
          </p:nvGrpSpPr>
          <p:grpSpPr>
            <a:xfrm>
              <a:off x="116323" y="3102520"/>
              <a:ext cx="2487177" cy="718573"/>
              <a:chOff x="116323" y="3102520"/>
              <a:chExt cx="7539754" cy="718573"/>
            </a:xfrm>
          </p:grpSpPr>
          <p:sp>
            <p:nvSpPr>
              <p:cNvPr id="66" name="Freeform: Shape 65">
                <a:extLst>
                  <a:ext uri="{FF2B5EF4-FFF2-40B4-BE49-F238E27FC236}">
                    <a16:creationId xmlns:a16="http://schemas.microsoft.com/office/drawing/2014/main" id="{F78FB060-F9FD-4A6D-9BB6-BEB007982899}"/>
                  </a:ext>
                </a:extLst>
              </p:cNvPr>
              <p:cNvSpPr/>
              <p:nvPr/>
            </p:nvSpPr>
            <p:spPr>
              <a:xfrm>
                <a:off x="116323" y="3102520"/>
                <a:ext cx="3769877" cy="718573"/>
              </a:xfrm>
              <a:custGeom>
                <a:avLst/>
                <a:gdLst>
                  <a:gd name="connsiteX0" fmla="*/ 0 w 7562850"/>
                  <a:gd name="connsiteY0" fmla="*/ 7762875 h 7762875"/>
                  <a:gd name="connsiteX1" fmla="*/ 390525 w 7562850"/>
                  <a:gd name="connsiteY1" fmla="*/ 3886200 h 7762875"/>
                  <a:gd name="connsiteX2" fmla="*/ 762000 w 7562850"/>
                  <a:gd name="connsiteY2" fmla="*/ 0 h 7762875"/>
                  <a:gd name="connsiteX3" fmla="*/ 1143000 w 7562850"/>
                  <a:gd name="connsiteY3" fmla="*/ 3876675 h 7762875"/>
                  <a:gd name="connsiteX4" fmla="*/ 1524000 w 7562850"/>
                  <a:gd name="connsiteY4" fmla="*/ 7753350 h 7762875"/>
                  <a:gd name="connsiteX5" fmla="*/ 1895475 w 7562850"/>
                  <a:gd name="connsiteY5" fmla="*/ 3876675 h 7762875"/>
                  <a:gd name="connsiteX6" fmla="*/ 2276475 w 7562850"/>
                  <a:gd name="connsiteY6" fmla="*/ 0 h 7762875"/>
                  <a:gd name="connsiteX7" fmla="*/ 2657475 w 7562850"/>
                  <a:gd name="connsiteY7" fmla="*/ 3886200 h 7762875"/>
                  <a:gd name="connsiteX8" fmla="*/ 3028950 w 7562850"/>
                  <a:gd name="connsiteY8" fmla="*/ 7762875 h 7762875"/>
                  <a:gd name="connsiteX9" fmla="*/ 3409950 w 7562850"/>
                  <a:gd name="connsiteY9" fmla="*/ 3876675 h 7762875"/>
                  <a:gd name="connsiteX10" fmla="*/ 3781425 w 7562850"/>
                  <a:gd name="connsiteY10" fmla="*/ 9525 h 7762875"/>
                  <a:gd name="connsiteX11" fmla="*/ 4162425 w 7562850"/>
                  <a:gd name="connsiteY11" fmla="*/ 3886200 h 7762875"/>
                  <a:gd name="connsiteX12" fmla="*/ 4533900 w 7562850"/>
                  <a:gd name="connsiteY12" fmla="*/ 7762875 h 7762875"/>
                  <a:gd name="connsiteX13" fmla="*/ 4914900 w 7562850"/>
                  <a:gd name="connsiteY13" fmla="*/ 3886200 h 7762875"/>
                  <a:gd name="connsiteX14" fmla="*/ 5295900 w 7562850"/>
                  <a:gd name="connsiteY14" fmla="*/ 9525 h 7762875"/>
                  <a:gd name="connsiteX15" fmla="*/ 5667375 w 7562850"/>
                  <a:gd name="connsiteY15" fmla="*/ 3886200 h 7762875"/>
                  <a:gd name="connsiteX16" fmla="*/ 6048375 w 7562850"/>
                  <a:gd name="connsiteY16" fmla="*/ 7762875 h 7762875"/>
                  <a:gd name="connsiteX17" fmla="*/ 6429375 w 7562850"/>
                  <a:gd name="connsiteY17" fmla="*/ 3886200 h 7762875"/>
                  <a:gd name="connsiteX18" fmla="*/ 6810375 w 7562850"/>
                  <a:gd name="connsiteY18" fmla="*/ 0 h 7762875"/>
                  <a:gd name="connsiteX19" fmla="*/ 7172325 w 7562850"/>
                  <a:gd name="connsiteY19" fmla="*/ 3886200 h 7762875"/>
                  <a:gd name="connsiteX20" fmla="*/ 7562850 w 7562850"/>
                  <a:gd name="connsiteY20" fmla="*/ 7762875 h 7762875"/>
                  <a:gd name="connsiteX0" fmla="*/ 0 w 7562850"/>
                  <a:gd name="connsiteY0" fmla="*/ 7762875 h 7762875"/>
                  <a:gd name="connsiteX1" fmla="*/ 390525 w 7562850"/>
                  <a:gd name="connsiteY1" fmla="*/ 3886200 h 7762875"/>
                  <a:gd name="connsiteX2" fmla="*/ 762000 w 7562850"/>
                  <a:gd name="connsiteY2" fmla="*/ 0 h 7762875"/>
                  <a:gd name="connsiteX3" fmla="*/ 1143000 w 7562850"/>
                  <a:gd name="connsiteY3" fmla="*/ 3876675 h 7762875"/>
                  <a:gd name="connsiteX4" fmla="*/ 1519238 w 7562850"/>
                  <a:gd name="connsiteY4" fmla="*/ 7762875 h 7762875"/>
                  <a:gd name="connsiteX5" fmla="*/ 1895475 w 7562850"/>
                  <a:gd name="connsiteY5" fmla="*/ 3876675 h 7762875"/>
                  <a:gd name="connsiteX6" fmla="*/ 2276475 w 7562850"/>
                  <a:gd name="connsiteY6" fmla="*/ 0 h 7762875"/>
                  <a:gd name="connsiteX7" fmla="*/ 2657475 w 7562850"/>
                  <a:gd name="connsiteY7" fmla="*/ 3886200 h 7762875"/>
                  <a:gd name="connsiteX8" fmla="*/ 3028950 w 7562850"/>
                  <a:gd name="connsiteY8" fmla="*/ 7762875 h 7762875"/>
                  <a:gd name="connsiteX9" fmla="*/ 3409950 w 7562850"/>
                  <a:gd name="connsiteY9" fmla="*/ 3876675 h 7762875"/>
                  <a:gd name="connsiteX10" fmla="*/ 3781425 w 7562850"/>
                  <a:gd name="connsiteY10" fmla="*/ 9525 h 7762875"/>
                  <a:gd name="connsiteX11" fmla="*/ 4162425 w 7562850"/>
                  <a:gd name="connsiteY11" fmla="*/ 3886200 h 7762875"/>
                  <a:gd name="connsiteX12" fmla="*/ 4533900 w 7562850"/>
                  <a:gd name="connsiteY12" fmla="*/ 7762875 h 7762875"/>
                  <a:gd name="connsiteX13" fmla="*/ 4914900 w 7562850"/>
                  <a:gd name="connsiteY13" fmla="*/ 3886200 h 7762875"/>
                  <a:gd name="connsiteX14" fmla="*/ 5295900 w 7562850"/>
                  <a:gd name="connsiteY14" fmla="*/ 9525 h 7762875"/>
                  <a:gd name="connsiteX15" fmla="*/ 5667375 w 7562850"/>
                  <a:gd name="connsiteY15" fmla="*/ 3886200 h 7762875"/>
                  <a:gd name="connsiteX16" fmla="*/ 6048375 w 7562850"/>
                  <a:gd name="connsiteY16" fmla="*/ 7762875 h 7762875"/>
                  <a:gd name="connsiteX17" fmla="*/ 6429375 w 7562850"/>
                  <a:gd name="connsiteY17" fmla="*/ 3886200 h 7762875"/>
                  <a:gd name="connsiteX18" fmla="*/ 6810375 w 7562850"/>
                  <a:gd name="connsiteY18" fmla="*/ 0 h 7762875"/>
                  <a:gd name="connsiteX19" fmla="*/ 7172325 w 7562850"/>
                  <a:gd name="connsiteY19" fmla="*/ 3886200 h 7762875"/>
                  <a:gd name="connsiteX20" fmla="*/ 7562850 w 7562850"/>
                  <a:gd name="connsiteY20" fmla="*/ 7762875 h 7762875"/>
                  <a:gd name="connsiteX0" fmla="*/ 0 w 7562850"/>
                  <a:gd name="connsiteY0" fmla="*/ 7762875 h 7762875"/>
                  <a:gd name="connsiteX1" fmla="*/ 390525 w 7562850"/>
                  <a:gd name="connsiteY1" fmla="*/ 3886200 h 7762875"/>
                  <a:gd name="connsiteX2" fmla="*/ 762000 w 7562850"/>
                  <a:gd name="connsiteY2" fmla="*/ 0 h 7762875"/>
                  <a:gd name="connsiteX3" fmla="*/ 1143000 w 7562850"/>
                  <a:gd name="connsiteY3" fmla="*/ 3876675 h 7762875"/>
                  <a:gd name="connsiteX4" fmla="*/ 1519238 w 7562850"/>
                  <a:gd name="connsiteY4" fmla="*/ 7762875 h 7762875"/>
                  <a:gd name="connsiteX5" fmla="*/ 1895475 w 7562850"/>
                  <a:gd name="connsiteY5" fmla="*/ 3876675 h 7762875"/>
                  <a:gd name="connsiteX6" fmla="*/ 2276475 w 7562850"/>
                  <a:gd name="connsiteY6" fmla="*/ 0 h 7762875"/>
                  <a:gd name="connsiteX7" fmla="*/ 2657475 w 7562850"/>
                  <a:gd name="connsiteY7" fmla="*/ 3886200 h 7762875"/>
                  <a:gd name="connsiteX8" fmla="*/ 3028950 w 7562850"/>
                  <a:gd name="connsiteY8" fmla="*/ 7762875 h 7762875"/>
                  <a:gd name="connsiteX9" fmla="*/ 3409950 w 7562850"/>
                  <a:gd name="connsiteY9" fmla="*/ 3876675 h 7762875"/>
                  <a:gd name="connsiteX10" fmla="*/ 3781425 w 7562850"/>
                  <a:gd name="connsiteY10" fmla="*/ 9525 h 7762875"/>
                  <a:gd name="connsiteX11" fmla="*/ 4162425 w 7562850"/>
                  <a:gd name="connsiteY11" fmla="*/ 3886200 h 7762875"/>
                  <a:gd name="connsiteX12" fmla="*/ 4538662 w 7562850"/>
                  <a:gd name="connsiteY12" fmla="*/ 7762875 h 7762875"/>
                  <a:gd name="connsiteX13" fmla="*/ 4914900 w 7562850"/>
                  <a:gd name="connsiteY13" fmla="*/ 3886200 h 7762875"/>
                  <a:gd name="connsiteX14" fmla="*/ 5295900 w 7562850"/>
                  <a:gd name="connsiteY14" fmla="*/ 9525 h 7762875"/>
                  <a:gd name="connsiteX15" fmla="*/ 5667375 w 7562850"/>
                  <a:gd name="connsiteY15" fmla="*/ 3886200 h 7762875"/>
                  <a:gd name="connsiteX16" fmla="*/ 6048375 w 7562850"/>
                  <a:gd name="connsiteY16" fmla="*/ 7762875 h 7762875"/>
                  <a:gd name="connsiteX17" fmla="*/ 6429375 w 7562850"/>
                  <a:gd name="connsiteY17" fmla="*/ 3886200 h 7762875"/>
                  <a:gd name="connsiteX18" fmla="*/ 6810375 w 7562850"/>
                  <a:gd name="connsiteY18" fmla="*/ 0 h 7762875"/>
                  <a:gd name="connsiteX19" fmla="*/ 7172325 w 7562850"/>
                  <a:gd name="connsiteY19" fmla="*/ 3886200 h 7762875"/>
                  <a:gd name="connsiteX20" fmla="*/ 7562850 w 7562850"/>
                  <a:gd name="connsiteY20" fmla="*/ 7762875 h 7762875"/>
                  <a:gd name="connsiteX0" fmla="*/ 0 w 7562850"/>
                  <a:gd name="connsiteY0" fmla="*/ 7762875 h 7762875"/>
                  <a:gd name="connsiteX1" fmla="*/ 390525 w 7562850"/>
                  <a:gd name="connsiteY1" fmla="*/ 3886200 h 7762875"/>
                  <a:gd name="connsiteX2" fmla="*/ 762000 w 7562850"/>
                  <a:gd name="connsiteY2" fmla="*/ 0 h 7762875"/>
                  <a:gd name="connsiteX3" fmla="*/ 1143000 w 7562850"/>
                  <a:gd name="connsiteY3" fmla="*/ 3876675 h 7762875"/>
                  <a:gd name="connsiteX4" fmla="*/ 1519238 w 7562850"/>
                  <a:gd name="connsiteY4" fmla="*/ 7762875 h 7762875"/>
                  <a:gd name="connsiteX5" fmla="*/ 1895475 w 7562850"/>
                  <a:gd name="connsiteY5" fmla="*/ 3876675 h 7762875"/>
                  <a:gd name="connsiteX6" fmla="*/ 2276475 w 7562850"/>
                  <a:gd name="connsiteY6" fmla="*/ 0 h 7762875"/>
                  <a:gd name="connsiteX7" fmla="*/ 2657475 w 7562850"/>
                  <a:gd name="connsiteY7" fmla="*/ 3886200 h 7762875"/>
                  <a:gd name="connsiteX8" fmla="*/ 3028950 w 7562850"/>
                  <a:gd name="connsiteY8" fmla="*/ 7762875 h 7762875"/>
                  <a:gd name="connsiteX9" fmla="*/ 3409950 w 7562850"/>
                  <a:gd name="connsiteY9" fmla="*/ 3876675 h 7762875"/>
                  <a:gd name="connsiteX10" fmla="*/ 3781425 w 7562850"/>
                  <a:gd name="connsiteY10" fmla="*/ 9525 h 7762875"/>
                  <a:gd name="connsiteX11" fmla="*/ 4162425 w 7562850"/>
                  <a:gd name="connsiteY11" fmla="*/ 3886200 h 7762875"/>
                  <a:gd name="connsiteX12" fmla="*/ 4538662 w 7562850"/>
                  <a:gd name="connsiteY12" fmla="*/ 7762875 h 7762875"/>
                  <a:gd name="connsiteX13" fmla="*/ 4914900 w 7562850"/>
                  <a:gd name="connsiteY13" fmla="*/ 3886200 h 7762875"/>
                  <a:gd name="connsiteX14" fmla="*/ 5295900 w 7562850"/>
                  <a:gd name="connsiteY14" fmla="*/ 9525 h 7762875"/>
                  <a:gd name="connsiteX15" fmla="*/ 5667375 w 7562850"/>
                  <a:gd name="connsiteY15" fmla="*/ 3886200 h 7762875"/>
                  <a:gd name="connsiteX16" fmla="*/ 6048375 w 7562850"/>
                  <a:gd name="connsiteY16" fmla="*/ 7762875 h 7762875"/>
                  <a:gd name="connsiteX17" fmla="*/ 6429375 w 7562850"/>
                  <a:gd name="connsiteY17" fmla="*/ 3886200 h 7762875"/>
                  <a:gd name="connsiteX18" fmla="*/ 6810375 w 7562850"/>
                  <a:gd name="connsiteY18" fmla="*/ 0 h 7762875"/>
                  <a:gd name="connsiteX19" fmla="*/ 7172325 w 7562850"/>
                  <a:gd name="connsiteY19" fmla="*/ 3886200 h 7762875"/>
                  <a:gd name="connsiteX20" fmla="*/ 7562850 w 7562850"/>
                  <a:gd name="connsiteY20" fmla="*/ 7762875 h 7762875"/>
                  <a:gd name="connsiteX0" fmla="*/ 0 w 7562850"/>
                  <a:gd name="connsiteY0" fmla="*/ 7762875 h 7762875"/>
                  <a:gd name="connsiteX1" fmla="*/ 390525 w 7562850"/>
                  <a:gd name="connsiteY1" fmla="*/ 3886200 h 7762875"/>
                  <a:gd name="connsiteX2" fmla="*/ 762000 w 7562850"/>
                  <a:gd name="connsiteY2" fmla="*/ 0 h 7762875"/>
                  <a:gd name="connsiteX3" fmla="*/ 1143000 w 7562850"/>
                  <a:gd name="connsiteY3" fmla="*/ 3876675 h 7762875"/>
                  <a:gd name="connsiteX4" fmla="*/ 1519238 w 7562850"/>
                  <a:gd name="connsiteY4" fmla="*/ 7762875 h 7762875"/>
                  <a:gd name="connsiteX5" fmla="*/ 1895475 w 7562850"/>
                  <a:gd name="connsiteY5" fmla="*/ 3876675 h 7762875"/>
                  <a:gd name="connsiteX6" fmla="*/ 2276475 w 7562850"/>
                  <a:gd name="connsiteY6" fmla="*/ 0 h 7762875"/>
                  <a:gd name="connsiteX7" fmla="*/ 2657475 w 7562850"/>
                  <a:gd name="connsiteY7" fmla="*/ 3886200 h 7762875"/>
                  <a:gd name="connsiteX8" fmla="*/ 3028950 w 7562850"/>
                  <a:gd name="connsiteY8" fmla="*/ 7762875 h 7762875"/>
                  <a:gd name="connsiteX9" fmla="*/ 3409950 w 7562850"/>
                  <a:gd name="connsiteY9" fmla="*/ 3876675 h 7762875"/>
                  <a:gd name="connsiteX10" fmla="*/ 3781425 w 7562850"/>
                  <a:gd name="connsiteY10" fmla="*/ 9525 h 7762875"/>
                  <a:gd name="connsiteX11" fmla="*/ 4162425 w 7562850"/>
                  <a:gd name="connsiteY11" fmla="*/ 3886200 h 7762875"/>
                  <a:gd name="connsiteX12" fmla="*/ 4538662 w 7562850"/>
                  <a:gd name="connsiteY12" fmla="*/ 7762875 h 7762875"/>
                  <a:gd name="connsiteX13" fmla="*/ 4914900 w 7562850"/>
                  <a:gd name="connsiteY13" fmla="*/ 3886200 h 7762875"/>
                  <a:gd name="connsiteX14" fmla="*/ 5295900 w 7562850"/>
                  <a:gd name="connsiteY14" fmla="*/ 9525 h 7762875"/>
                  <a:gd name="connsiteX15" fmla="*/ 5667375 w 7562850"/>
                  <a:gd name="connsiteY15" fmla="*/ 3886200 h 7762875"/>
                  <a:gd name="connsiteX16" fmla="*/ 6048375 w 7562850"/>
                  <a:gd name="connsiteY16" fmla="*/ 7762875 h 7762875"/>
                  <a:gd name="connsiteX17" fmla="*/ 6429375 w 7562850"/>
                  <a:gd name="connsiteY17" fmla="*/ 3886200 h 7762875"/>
                  <a:gd name="connsiteX18" fmla="*/ 6810375 w 7562850"/>
                  <a:gd name="connsiteY18" fmla="*/ 0 h 7762875"/>
                  <a:gd name="connsiteX19" fmla="*/ 7172325 w 7562850"/>
                  <a:gd name="connsiteY19" fmla="*/ 3886200 h 7762875"/>
                  <a:gd name="connsiteX20" fmla="*/ 7562850 w 7562850"/>
                  <a:gd name="connsiteY20" fmla="*/ 7762875 h 7762875"/>
                  <a:gd name="connsiteX0" fmla="*/ 0 w 7562850"/>
                  <a:gd name="connsiteY0" fmla="*/ 7762875 h 7762875"/>
                  <a:gd name="connsiteX1" fmla="*/ 390525 w 7562850"/>
                  <a:gd name="connsiteY1" fmla="*/ 3886200 h 7762875"/>
                  <a:gd name="connsiteX2" fmla="*/ 762000 w 7562850"/>
                  <a:gd name="connsiteY2" fmla="*/ 0 h 7762875"/>
                  <a:gd name="connsiteX3" fmla="*/ 1143000 w 7562850"/>
                  <a:gd name="connsiteY3" fmla="*/ 3876675 h 7762875"/>
                  <a:gd name="connsiteX4" fmla="*/ 1519238 w 7562850"/>
                  <a:gd name="connsiteY4" fmla="*/ 7762875 h 7762875"/>
                  <a:gd name="connsiteX5" fmla="*/ 1895475 w 7562850"/>
                  <a:gd name="connsiteY5" fmla="*/ 3876675 h 7762875"/>
                  <a:gd name="connsiteX6" fmla="*/ 2276475 w 7562850"/>
                  <a:gd name="connsiteY6" fmla="*/ 0 h 7762875"/>
                  <a:gd name="connsiteX7" fmla="*/ 2657475 w 7562850"/>
                  <a:gd name="connsiteY7" fmla="*/ 3886200 h 7762875"/>
                  <a:gd name="connsiteX8" fmla="*/ 3028950 w 7562850"/>
                  <a:gd name="connsiteY8" fmla="*/ 7762875 h 7762875"/>
                  <a:gd name="connsiteX9" fmla="*/ 3409950 w 7562850"/>
                  <a:gd name="connsiteY9" fmla="*/ 3876675 h 7762875"/>
                  <a:gd name="connsiteX10" fmla="*/ 3781425 w 7562850"/>
                  <a:gd name="connsiteY10" fmla="*/ 9525 h 7762875"/>
                  <a:gd name="connsiteX11" fmla="*/ 4162425 w 7562850"/>
                  <a:gd name="connsiteY11" fmla="*/ 3886200 h 7762875"/>
                  <a:gd name="connsiteX12" fmla="*/ 4538662 w 7562850"/>
                  <a:gd name="connsiteY12" fmla="*/ 7762875 h 7762875"/>
                  <a:gd name="connsiteX13" fmla="*/ 4914900 w 7562850"/>
                  <a:gd name="connsiteY13" fmla="*/ 3886200 h 7762875"/>
                  <a:gd name="connsiteX14" fmla="*/ 5295900 w 7562850"/>
                  <a:gd name="connsiteY14" fmla="*/ 9525 h 7762875"/>
                  <a:gd name="connsiteX15" fmla="*/ 5667375 w 7562850"/>
                  <a:gd name="connsiteY15" fmla="*/ 3886200 h 7762875"/>
                  <a:gd name="connsiteX16" fmla="*/ 6048375 w 7562850"/>
                  <a:gd name="connsiteY16" fmla="*/ 7762875 h 7762875"/>
                  <a:gd name="connsiteX17" fmla="*/ 6429375 w 7562850"/>
                  <a:gd name="connsiteY17" fmla="*/ 3886200 h 7762875"/>
                  <a:gd name="connsiteX18" fmla="*/ 6810375 w 7562850"/>
                  <a:gd name="connsiteY18" fmla="*/ 0 h 7762875"/>
                  <a:gd name="connsiteX19" fmla="*/ 7172325 w 7562850"/>
                  <a:gd name="connsiteY19" fmla="*/ 3886200 h 7762875"/>
                  <a:gd name="connsiteX20" fmla="*/ 7562850 w 7562850"/>
                  <a:gd name="connsiteY20" fmla="*/ 7762875 h 7762875"/>
                  <a:gd name="connsiteX0" fmla="*/ 0 w 7550944"/>
                  <a:gd name="connsiteY0" fmla="*/ 7762875 h 7762875"/>
                  <a:gd name="connsiteX1" fmla="*/ 378619 w 7550944"/>
                  <a:gd name="connsiteY1" fmla="*/ 3886200 h 7762875"/>
                  <a:gd name="connsiteX2" fmla="*/ 750094 w 7550944"/>
                  <a:gd name="connsiteY2" fmla="*/ 0 h 7762875"/>
                  <a:gd name="connsiteX3" fmla="*/ 1131094 w 7550944"/>
                  <a:gd name="connsiteY3" fmla="*/ 3876675 h 7762875"/>
                  <a:gd name="connsiteX4" fmla="*/ 1507332 w 7550944"/>
                  <a:gd name="connsiteY4" fmla="*/ 7762875 h 7762875"/>
                  <a:gd name="connsiteX5" fmla="*/ 1883569 w 7550944"/>
                  <a:gd name="connsiteY5" fmla="*/ 3876675 h 7762875"/>
                  <a:gd name="connsiteX6" fmla="*/ 2264569 w 7550944"/>
                  <a:gd name="connsiteY6" fmla="*/ 0 h 7762875"/>
                  <a:gd name="connsiteX7" fmla="*/ 2645569 w 7550944"/>
                  <a:gd name="connsiteY7" fmla="*/ 3886200 h 7762875"/>
                  <a:gd name="connsiteX8" fmla="*/ 3017044 w 7550944"/>
                  <a:gd name="connsiteY8" fmla="*/ 7762875 h 7762875"/>
                  <a:gd name="connsiteX9" fmla="*/ 3398044 w 7550944"/>
                  <a:gd name="connsiteY9" fmla="*/ 3876675 h 7762875"/>
                  <a:gd name="connsiteX10" fmla="*/ 3769519 w 7550944"/>
                  <a:gd name="connsiteY10" fmla="*/ 9525 h 7762875"/>
                  <a:gd name="connsiteX11" fmla="*/ 4150519 w 7550944"/>
                  <a:gd name="connsiteY11" fmla="*/ 3886200 h 7762875"/>
                  <a:gd name="connsiteX12" fmla="*/ 4526756 w 7550944"/>
                  <a:gd name="connsiteY12" fmla="*/ 7762875 h 7762875"/>
                  <a:gd name="connsiteX13" fmla="*/ 4902994 w 7550944"/>
                  <a:gd name="connsiteY13" fmla="*/ 3886200 h 7762875"/>
                  <a:gd name="connsiteX14" fmla="*/ 5283994 w 7550944"/>
                  <a:gd name="connsiteY14" fmla="*/ 9525 h 7762875"/>
                  <a:gd name="connsiteX15" fmla="*/ 5655469 w 7550944"/>
                  <a:gd name="connsiteY15" fmla="*/ 3886200 h 7762875"/>
                  <a:gd name="connsiteX16" fmla="*/ 6036469 w 7550944"/>
                  <a:gd name="connsiteY16" fmla="*/ 7762875 h 7762875"/>
                  <a:gd name="connsiteX17" fmla="*/ 6417469 w 7550944"/>
                  <a:gd name="connsiteY17" fmla="*/ 3886200 h 7762875"/>
                  <a:gd name="connsiteX18" fmla="*/ 6798469 w 7550944"/>
                  <a:gd name="connsiteY18" fmla="*/ 0 h 7762875"/>
                  <a:gd name="connsiteX19" fmla="*/ 7160419 w 7550944"/>
                  <a:gd name="connsiteY19" fmla="*/ 3886200 h 7762875"/>
                  <a:gd name="connsiteX20" fmla="*/ 7550944 w 7550944"/>
                  <a:gd name="connsiteY20" fmla="*/ 7762875 h 7762875"/>
                  <a:gd name="connsiteX0" fmla="*/ 0 w 7550944"/>
                  <a:gd name="connsiteY0" fmla="*/ 7762875 h 7762875"/>
                  <a:gd name="connsiteX1" fmla="*/ 378619 w 7550944"/>
                  <a:gd name="connsiteY1" fmla="*/ 3886200 h 7762875"/>
                  <a:gd name="connsiteX2" fmla="*/ 750094 w 7550944"/>
                  <a:gd name="connsiteY2" fmla="*/ 0 h 7762875"/>
                  <a:gd name="connsiteX3" fmla="*/ 1131094 w 7550944"/>
                  <a:gd name="connsiteY3" fmla="*/ 3876675 h 7762875"/>
                  <a:gd name="connsiteX4" fmla="*/ 1507332 w 7550944"/>
                  <a:gd name="connsiteY4" fmla="*/ 7762875 h 7762875"/>
                  <a:gd name="connsiteX5" fmla="*/ 1883569 w 7550944"/>
                  <a:gd name="connsiteY5" fmla="*/ 3876675 h 7762875"/>
                  <a:gd name="connsiteX6" fmla="*/ 2264569 w 7550944"/>
                  <a:gd name="connsiteY6" fmla="*/ 0 h 7762875"/>
                  <a:gd name="connsiteX7" fmla="*/ 2645569 w 7550944"/>
                  <a:gd name="connsiteY7" fmla="*/ 3886200 h 7762875"/>
                  <a:gd name="connsiteX8" fmla="*/ 3017044 w 7550944"/>
                  <a:gd name="connsiteY8" fmla="*/ 7762875 h 7762875"/>
                  <a:gd name="connsiteX9" fmla="*/ 3398044 w 7550944"/>
                  <a:gd name="connsiteY9" fmla="*/ 3876675 h 7762875"/>
                  <a:gd name="connsiteX10" fmla="*/ 3769519 w 7550944"/>
                  <a:gd name="connsiteY10" fmla="*/ 9525 h 7762875"/>
                  <a:gd name="connsiteX11" fmla="*/ 4150519 w 7550944"/>
                  <a:gd name="connsiteY11" fmla="*/ 3886200 h 7762875"/>
                  <a:gd name="connsiteX12" fmla="*/ 4526756 w 7550944"/>
                  <a:gd name="connsiteY12" fmla="*/ 7762875 h 7762875"/>
                  <a:gd name="connsiteX13" fmla="*/ 4902994 w 7550944"/>
                  <a:gd name="connsiteY13" fmla="*/ 3886200 h 7762875"/>
                  <a:gd name="connsiteX14" fmla="*/ 5283994 w 7550944"/>
                  <a:gd name="connsiteY14" fmla="*/ 9525 h 7762875"/>
                  <a:gd name="connsiteX15" fmla="*/ 5655469 w 7550944"/>
                  <a:gd name="connsiteY15" fmla="*/ 3886200 h 7762875"/>
                  <a:gd name="connsiteX16" fmla="*/ 6036469 w 7550944"/>
                  <a:gd name="connsiteY16" fmla="*/ 7762875 h 7762875"/>
                  <a:gd name="connsiteX17" fmla="*/ 6417469 w 7550944"/>
                  <a:gd name="connsiteY17" fmla="*/ 3886200 h 7762875"/>
                  <a:gd name="connsiteX18" fmla="*/ 6798469 w 7550944"/>
                  <a:gd name="connsiteY18" fmla="*/ 0 h 7762875"/>
                  <a:gd name="connsiteX19" fmla="*/ 7160419 w 7550944"/>
                  <a:gd name="connsiteY19" fmla="*/ 3886200 h 7762875"/>
                  <a:gd name="connsiteX20" fmla="*/ 7550944 w 7550944"/>
                  <a:gd name="connsiteY20" fmla="*/ 7762875 h 7762875"/>
                  <a:gd name="connsiteX0" fmla="*/ 0 w 7550944"/>
                  <a:gd name="connsiteY0" fmla="*/ 7762875 h 7762875"/>
                  <a:gd name="connsiteX1" fmla="*/ 378619 w 7550944"/>
                  <a:gd name="connsiteY1" fmla="*/ 3886200 h 7762875"/>
                  <a:gd name="connsiteX2" fmla="*/ 750094 w 7550944"/>
                  <a:gd name="connsiteY2" fmla="*/ 0 h 7762875"/>
                  <a:gd name="connsiteX3" fmla="*/ 1131094 w 7550944"/>
                  <a:gd name="connsiteY3" fmla="*/ 3876675 h 7762875"/>
                  <a:gd name="connsiteX4" fmla="*/ 1507332 w 7550944"/>
                  <a:gd name="connsiteY4" fmla="*/ 7762875 h 7762875"/>
                  <a:gd name="connsiteX5" fmla="*/ 1883569 w 7550944"/>
                  <a:gd name="connsiteY5" fmla="*/ 3876675 h 7762875"/>
                  <a:gd name="connsiteX6" fmla="*/ 2264569 w 7550944"/>
                  <a:gd name="connsiteY6" fmla="*/ 0 h 7762875"/>
                  <a:gd name="connsiteX7" fmla="*/ 2645569 w 7550944"/>
                  <a:gd name="connsiteY7" fmla="*/ 3886200 h 7762875"/>
                  <a:gd name="connsiteX8" fmla="*/ 3017044 w 7550944"/>
                  <a:gd name="connsiteY8" fmla="*/ 7762875 h 7762875"/>
                  <a:gd name="connsiteX9" fmla="*/ 3398044 w 7550944"/>
                  <a:gd name="connsiteY9" fmla="*/ 3876675 h 7762875"/>
                  <a:gd name="connsiteX10" fmla="*/ 3769519 w 7550944"/>
                  <a:gd name="connsiteY10" fmla="*/ 9525 h 7762875"/>
                  <a:gd name="connsiteX11" fmla="*/ 4150519 w 7550944"/>
                  <a:gd name="connsiteY11" fmla="*/ 3886200 h 7762875"/>
                  <a:gd name="connsiteX12" fmla="*/ 4526756 w 7550944"/>
                  <a:gd name="connsiteY12" fmla="*/ 7762875 h 7762875"/>
                  <a:gd name="connsiteX13" fmla="*/ 4902994 w 7550944"/>
                  <a:gd name="connsiteY13" fmla="*/ 3886200 h 7762875"/>
                  <a:gd name="connsiteX14" fmla="*/ 5283994 w 7550944"/>
                  <a:gd name="connsiteY14" fmla="*/ 9525 h 7762875"/>
                  <a:gd name="connsiteX15" fmla="*/ 5655469 w 7550944"/>
                  <a:gd name="connsiteY15" fmla="*/ 3886200 h 7762875"/>
                  <a:gd name="connsiteX16" fmla="*/ 6036469 w 7550944"/>
                  <a:gd name="connsiteY16" fmla="*/ 7762875 h 7762875"/>
                  <a:gd name="connsiteX17" fmla="*/ 6417469 w 7550944"/>
                  <a:gd name="connsiteY17" fmla="*/ 3886200 h 7762875"/>
                  <a:gd name="connsiteX18" fmla="*/ 6798469 w 7550944"/>
                  <a:gd name="connsiteY18" fmla="*/ 0 h 7762875"/>
                  <a:gd name="connsiteX19" fmla="*/ 7160419 w 7550944"/>
                  <a:gd name="connsiteY19" fmla="*/ 3886200 h 7762875"/>
                  <a:gd name="connsiteX20" fmla="*/ 7550944 w 7550944"/>
                  <a:gd name="connsiteY20" fmla="*/ 7762875 h 7762875"/>
                  <a:gd name="connsiteX0" fmla="*/ 0 w 7550944"/>
                  <a:gd name="connsiteY0" fmla="*/ 7762875 h 7762875"/>
                  <a:gd name="connsiteX1" fmla="*/ 378619 w 7550944"/>
                  <a:gd name="connsiteY1" fmla="*/ 3886200 h 7762875"/>
                  <a:gd name="connsiteX2" fmla="*/ 750094 w 7550944"/>
                  <a:gd name="connsiteY2" fmla="*/ 0 h 7762875"/>
                  <a:gd name="connsiteX3" fmla="*/ 1131094 w 7550944"/>
                  <a:gd name="connsiteY3" fmla="*/ 3876675 h 7762875"/>
                  <a:gd name="connsiteX4" fmla="*/ 1507332 w 7550944"/>
                  <a:gd name="connsiteY4" fmla="*/ 7762875 h 7762875"/>
                  <a:gd name="connsiteX5" fmla="*/ 1883569 w 7550944"/>
                  <a:gd name="connsiteY5" fmla="*/ 3876675 h 7762875"/>
                  <a:gd name="connsiteX6" fmla="*/ 2264569 w 7550944"/>
                  <a:gd name="connsiteY6" fmla="*/ 0 h 7762875"/>
                  <a:gd name="connsiteX7" fmla="*/ 2645569 w 7550944"/>
                  <a:gd name="connsiteY7" fmla="*/ 3886200 h 7762875"/>
                  <a:gd name="connsiteX8" fmla="*/ 3017044 w 7550944"/>
                  <a:gd name="connsiteY8" fmla="*/ 7762875 h 7762875"/>
                  <a:gd name="connsiteX9" fmla="*/ 3398044 w 7550944"/>
                  <a:gd name="connsiteY9" fmla="*/ 3876675 h 7762875"/>
                  <a:gd name="connsiteX10" fmla="*/ 3769519 w 7550944"/>
                  <a:gd name="connsiteY10" fmla="*/ 9525 h 7762875"/>
                  <a:gd name="connsiteX11" fmla="*/ 4150519 w 7550944"/>
                  <a:gd name="connsiteY11" fmla="*/ 3886200 h 7762875"/>
                  <a:gd name="connsiteX12" fmla="*/ 4526756 w 7550944"/>
                  <a:gd name="connsiteY12" fmla="*/ 7762875 h 7762875"/>
                  <a:gd name="connsiteX13" fmla="*/ 4902994 w 7550944"/>
                  <a:gd name="connsiteY13" fmla="*/ 3886200 h 7762875"/>
                  <a:gd name="connsiteX14" fmla="*/ 5283994 w 7550944"/>
                  <a:gd name="connsiteY14" fmla="*/ 9525 h 7762875"/>
                  <a:gd name="connsiteX15" fmla="*/ 5655469 w 7550944"/>
                  <a:gd name="connsiteY15" fmla="*/ 3886200 h 7762875"/>
                  <a:gd name="connsiteX16" fmla="*/ 6036469 w 7550944"/>
                  <a:gd name="connsiteY16" fmla="*/ 7762875 h 7762875"/>
                  <a:gd name="connsiteX17" fmla="*/ 6417469 w 7550944"/>
                  <a:gd name="connsiteY17" fmla="*/ 3886200 h 7762875"/>
                  <a:gd name="connsiteX18" fmla="*/ 6798469 w 7550944"/>
                  <a:gd name="connsiteY18" fmla="*/ 0 h 7762875"/>
                  <a:gd name="connsiteX19" fmla="*/ 7160419 w 7550944"/>
                  <a:gd name="connsiteY19" fmla="*/ 3886200 h 7762875"/>
                  <a:gd name="connsiteX20" fmla="*/ 7550944 w 7550944"/>
                  <a:gd name="connsiteY20" fmla="*/ 7762875 h 7762875"/>
                  <a:gd name="connsiteX0" fmla="*/ 0 w 7550944"/>
                  <a:gd name="connsiteY0" fmla="*/ 7762875 h 7762875"/>
                  <a:gd name="connsiteX1" fmla="*/ 378619 w 7550944"/>
                  <a:gd name="connsiteY1" fmla="*/ 3886200 h 7762875"/>
                  <a:gd name="connsiteX2" fmla="*/ 750094 w 7550944"/>
                  <a:gd name="connsiteY2" fmla="*/ 0 h 7762875"/>
                  <a:gd name="connsiteX3" fmla="*/ 1131094 w 7550944"/>
                  <a:gd name="connsiteY3" fmla="*/ 3876675 h 7762875"/>
                  <a:gd name="connsiteX4" fmla="*/ 1507332 w 7550944"/>
                  <a:gd name="connsiteY4" fmla="*/ 7762875 h 7762875"/>
                  <a:gd name="connsiteX5" fmla="*/ 1883569 w 7550944"/>
                  <a:gd name="connsiteY5" fmla="*/ 3876675 h 7762875"/>
                  <a:gd name="connsiteX6" fmla="*/ 2264569 w 7550944"/>
                  <a:gd name="connsiteY6" fmla="*/ 0 h 7762875"/>
                  <a:gd name="connsiteX7" fmla="*/ 2645569 w 7550944"/>
                  <a:gd name="connsiteY7" fmla="*/ 3886200 h 7762875"/>
                  <a:gd name="connsiteX8" fmla="*/ 3017044 w 7550944"/>
                  <a:gd name="connsiteY8" fmla="*/ 7762875 h 7762875"/>
                  <a:gd name="connsiteX9" fmla="*/ 3398044 w 7550944"/>
                  <a:gd name="connsiteY9" fmla="*/ 3876675 h 7762875"/>
                  <a:gd name="connsiteX10" fmla="*/ 3769519 w 7550944"/>
                  <a:gd name="connsiteY10" fmla="*/ 9525 h 7762875"/>
                  <a:gd name="connsiteX11" fmla="*/ 4150519 w 7550944"/>
                  <a:gd name="connsiteY11" fmla="*/ 3886200 h 7762875"/>
                  <a:gd name="connsiteX12" fmla="*/ 4526756 w 7550944"/>
                  <a:gd name="connsiteY12" fmla="*/ 7762875 h 7762875"/>
                  <a:gd name="connsiteX13" fmla="*/ 4902994 w 7550944"/>
                  <a:gd name="connsiteY13" fmla="*/ 3886200 h 7762875"/>
                  <a:gd name="connsiteX14" fmla="*/ 5283994 w 7550944"/>
                  <a:gd name="connsiteY14" fmla="*/ 9525 h 7762875"/>
                  <a:gd name="connsiteX15" fmla="*/ 5655469 w 7550944"/>
                  <a:gd name="connsiteY15" fmla="*/ 3886200 h 7762875"/>
                  <a:gd name="connsiteX16" fmla="*/ 6036469 w 7550944"/>
                  <a:gd name="connsiteY16" fmla="*/ 7762875 h 7762875"/>
                  <a:gd name="connsiteX17" fmla="*/ 6417469 w 7550944"/>
                  <a:gd name="connsiteY17" fmla="*/ 3886200 h 7762875"/>
                  <a:gd name="connsiteX18" fmla="*/ 6798469 w 7550944"/>
                  <a:gd name="connsiteY18" fmla="*/ 0 h 7762875"/>
                  <a:gd name="connsiteX19" fmla="*/ 7160419 w 7550944"/>
                  <a:gd name="connsiteY19" fmla="*/ 3886200 h 7762875"/>
                  <a:gd name="connsiteX20" fmla="*/ 7550944 w 7550944"/>
                  <a:gd name="connsiteY20" fmla="*/ 7762875 h 7762875"/>
                  <a:gd name="connsiteX0" fmla="*/ 0 w 7550944"/>
                  <a:gd name="connsiteY0" fmla="*/ 7762875 h 7762876"/>
                  <a:gd name="connsiteX1" fmla="*/ 378619 w 7550944"/>
                  <a:gd name="connsiteY1" fmla="*/ 3886200 h 7762876"/>
                  <a:gd name="connsiteX2" fmla="*/ 750094 w 7550944"/>
                  <a:gd name="connsiteY2" fmla="*/ 0 h 7762876"/>
                  <a:gd name="connsiteX3" fmla="*/ 1131094 w 7550944"/>
                  <a:gd name="connsiteY3" fmla="*/ 3876675 h 7762876"/>
                  <a:gd name="connsiteX4" fmla="*/ 1507332 w 7550944"/>
                  <a:gd name="connsiteY4" fmla="*/ 7762875 h 7762876"/>
                  <a:gd name="connsiteX5" fmla="*/ 1883569 w 7550944"/>
                  <a:gd name="connsiteY5" fmla="*/ 3876675 h 7762876"/>
                  <a:gd name="connsiteX6" fmla="*/ 2264569 w 7550944"/>
                  <a:gd name="connsiteY6" fmla="*/ 0 h 7762876"/>
                  <a:gd name="connsiteX7" fmla="*/ 2645569 w 7550944"/>
                  <a:gd name="connsiteY7" fmla="*/ 3886200 h 7762876"/>
                  <a:gd name="connsiteX8" fmla="*/ 3017044 w 7550944"/>
                  <a:gd name="connsiteY8" fmla="*/ 7762875 h 7762876"/>
                  <a:gd name="connsiteX9" fmla="*/ 3398044 w 7550944"/>
                  <a:gd name="connsiteY9" fmla="*/ 3876675 h 7762876"/>
                  <a:gd name="connsiteX10" fmla="*/ 3769519 w 7550944"/>
                  <a:gd name="connsiteY10" fmla="*/ 9525 h 7762876"/>
                  <a:gd name="connsiteX11" fmla="*/ 4150519 w 7550944"/>
                  <a:gd name="connsiteY11" fmla="*/ 3886200 h 7762876"/>
                  <a:gd name="connsiteX12" fmla="*/ 4526756 w 7550944"/>
                  <a:gd name="connsiteY12" fmla="*/ 7762875 h 7762876"/>
                  <a:gd name="connsiteX13" fmla="*/ 4902994 w 7550944"/>
                  <a:gd name="connsiteY13" fmla="*/ 3886200 h 7762876"/>
                  <a:gd name="connsiteX14" fmla="*/ 5283994 w 7550944"/>
                  <a:gd name="connsiteY14" fmla="*/ 9525 h 7762876"/>
                  <a:gd name="connsiteX15" fmla="*/ 5655469 w 7550944"/>
                  <a:gd name="connsiteY15" fmla="*/ 3886200 h 7762876"/>
                  <a:gd name="connsiteX16" fmla="*/ 6036469 w 7550944"/>
                  <a:gd name="connsiteY16" fmla="*/ 7762875 h 7762876"/>
                  <a:gd name="connsiteX17" fmla="*/ 6417469 w 7550944"/>
                  <a:gd name="connsiteY17" fmla="*/ 3886200 h 7762876"/>
                  <a:gd name="connsiteX18" fmla="*/ 6798469 w 7550944"/>
                  <a:gd name="connsiteY18" fmla="*/ 0 h 7762876"/>
                  <a:gd name="connsiteX19" fmla="*/ 7160419 w 7550944"/>
                  <a:gd name="connsiteY19" fmla="*/ 3886200 h 7762876"/>
                  <a:gd name="connsiteX20" fmla="*/ 7550944 w 7550944"/>
                  <a:gd name="connsiteY20" fmla="*/ 7762875 h 7762876"/>
                  <a:gd name="connsiteX0" fmla="*/ 0 w 7550944"/>
                  <a:gd name="connsiteY0" fmla="*/ 7762875 h 7762876"/>
                  <a:gd name="connsiteX1" fmla="*/ 378619 w 7550944"/>
                  <a:gd name="connsiteY1" fmla="*/ 3886200 h 7762876"/>
                  <a:gd name="connsiteX2" fmla="*/ 750094 w 7550944"/>
                  <a:gd name="connsiteY2" fmla="*/ 0 h 7762876"/>
                  <a:gd name="connsiteX3" fmla="*/ 1131094 w 7550944"/>
                  <a:gd name="connsiteY3" fmla="*/ 3876675 h 7762876"/>
                  <a:gd name="connsiteX4" fmla="*/ 1507332 w 7550944"/>
                  <a:gd name="connsiteY4" fmla="*/ 7762875 h 7762876"/>
                  <a:gd name="connsiteX5" fmla="*/ 1883569 w 7550944"/>
                  <a:gd name="connsiteY5" fmla="*/ 3876675 h 7762876"/>
                  <a:gd name="connsiteX6" fmla="*/ 2264569 w 7550944"/>
                  <a:gd name="connsiteY6" fmla="*/ 0 h 7762876"/>
                  <a:gd name="connsiteX7" fmla="*/ 2645569 w 7550944"/>
                  <a:gd name="connsiteY7" fmla="*/ 3886200 h 7762876"/>
                  <a:gd name="connsiteX8" fmla="*/ 3017044 w 7550944"/>
                  <a:gd name="connsiteY8" fmla="*/ 7762875 h 7762876"/>
                  <a:gd name="connsiteX9" fmla="*/ 3398044 w 7550944"/>
                  <a:gd name="connsiteY9" fmla="*/ 3876675 h 7762876"/>
                  <a:gd name="connsiteX10" fmla="*/ 3769519 w 7550944"/>
                  <a:gd name="connsiteY10" fmla="*/ 9525 h 7762876"/>
                  <a:gd name="connsiteX11" fmla="*/ 4150519 w 7550944"/>
                  <a:gd name="connsiteY11" fmla="*/ 3886200 h 7762876"/>
                  <a:gd name="connsiteX12" fmla="*/ 4526756 w 7550944"/>
                  <a:gd name="connsiteY12" fmla="*/ 7762875 h 7762876"/>
                  <a:gd name="connsiteX13" fmla="*/ 4902994 w 7550944"/>
                  <a:gd name="connsiteY13" fmla="*/ 3886200 h 7762876"/>
                  <a:gd name="connsiteX14" fmla="*/ 5283994 w 7550944"/>
                  <a:gd name="connsiteY14" fmla="*/ 9525 h 7762876"/>
                  <a:gd name="connsiteX15" fmla="*/ 5655469 w 7550944"/>
                  <a:gd name="connsiteY15" fmla="*/ 3886200 h 7762876"/>
                  <a:gd name="connsiteX16" fmla="*/ 6036469 w 7550944"/>
                  <a:gd name="connsiteY16" fmla="*/ 7762875 h 7762876"/>
                  <a:gd name="connsiteX17" fmla="*/ 6417469 w 7550944"/>
                  <a:gd name="connsiteY17" fmla="*/ 3886200 h 7762876"/>
                  <a:gd name="connsiteX18" fmla="*/ 6798469 w 7550944"/>
                  <a:gd name="connsiteY18" fmla="*/ 0 h 7762876"/>
                  <a:gd name="connsiteX19" fmla="*/ 7160419 w 7550944"/>
                  <a:gd name="connsiteY19" fmla="*/ 3886200 h 7762876"/>
                  <a:gd name="connsiteX20" fmla="*/ 7550944 w 7550944"/>
                  <a:gd name="connsiteY20" fmla="*/ 7762875 h 7762876"/>
                  <a:gd name="connsiteX0" fmla="*/ 0 w 7550944"/>
                  <a:gd name="connsiteY0" fmla="*/ 7762875 h 7762876"/>
                  <a:gd name="connsiteX1" fmla="*/ 378619 w 7550944"/>
                  <a:gd name="connsiteY1" fmla="*/ 3886200 h 7762876"/>
                  <a:gd name="connsiteX2" fmla="*/ 750094 w 7550944"/>
                  <a:gd name="connsiteY2" fmla="*/ 0 h 7762876"/>
                  <a:gd name="connsiteX3" fmla="*/ 1131094 w 7550944"/>
                  <a:gd name="connsiteY3" fmla="*/ 3876675 h 7762876"/>
                  <a:gd name="connsiteX4" fmla="*/ 1507332 w 7550944"/>
                  <a:gd name="connsiteY4" fmla="*/ 7762875 h 7762876"/>
                  <a:gd name="connsiteX5" fmla="*/ 1883569 w 7550944"/>
                  <a:gd name="connsiteY5" fmla="*/ 3876675 h 7762876"/>
                  <a:gd name="connsiteX6" fmla="*/ 2264569 w 7550944"/>
                  <a:gd name="connsiteY6" fmla="*/ 0 h 7762876"/>
                  <a:gd name="connsiteX7" fmla="*/ 2645569 w 7550944"/>
                  <a:gd name="connsiteY7" fmla="*/ 3886200 h 7762876"/>
                  <a:gd name="connsiteX8" fmla="*/ 3017044 w 7550944"/>
                  <a:gd name="connsiteY8" fmla="*/ 7762875 h 7762876"/>
                  <a:gd name="connsiteX9" fmla="*/ 3398044 w 7550944"/>
                  <a:gd name="connsiteY9" fmla="*/ 3876675 h 7762876"/>
                  <a:gd name="connsiteX10" fmla="*/ 3769519 w 7550944"/>
                  <a:gd name="connsiteY10" fmla="*/ 9525 h 7762876"/>
                  <a:gd name="connsiteX11" fmla="*/ 4150519 w 7550944"/>
                  <a:gd name="connsiteY11" fmla="*/ 3886200 h 7762876"/>
                  <a:gd name="connsiteX12" fmla="*/ 4526756 w 7550944"/>
                  <a:gd name="connsiteY12" fmla="*/ 7762875 h 7762876"/>
                  <a:gd name="connsiteX13" fmla="*/ 4902994 w 7550944"/>
                  <a:gd name="connsiteY13" fmla="*/ 3886200 h 7762876"/>
                  <a:gd name="connsiteX14" fmla="*/ 5283994 w 7550944"/>
                  <a:gd name="connsiteY14" fmla="*/ 9525 h 7762876"/>
                  <a:gd name="connsiteX15" fmla="*/ 5655469 w 7550944"/>
                  <a:gd name="connsiteY15" fmla="*/ 3886200 h 7762876"/>
                  <a:gd name="connsiteX16" fmla="*/ 6036469 w 7550944"/>
                  <a:gd name="connsiteY16" fmla="*/ 7762875 h 7762876"/>
                  <a:gd name="connsiteX17" fmla="*/ 6417469 w 7550944"/>
                  <a:gd name="connsiteY17" fmla="*/ 3886200 h 7762876"/>
                  <a:gd name="connsiteX18" fmla="*/ 6798469 w 7550944"/>
                  <a:gd name="connsiteY18" fmla="*/ 0 h 7762876"/>
                  <a:gd name="connsiteX19" fmla="*/ 7160419 w 7550944"/>
                  <a:gd name="connsiteY19" fmla="*/ 3886200 h 7762876"/>
                  <a:gd name="connsiteX20" fmla="*/ 7550944 w 7550944"/>
                  <a:gd name="connsiteY20" fmla="*/ 7762875 h 7762876"/>
                  <a:gd name="connsiteX0" fmla="*/ 0 w 7550944"/>
                  <a:gd name="connsiteY0" fmla="*/ 7762875 h 7762876"/>
                  <a:gd name="connsiteX1" fmla="*/ 378619 w 7550944"/>
                  <a:gd name="connsiteY1" fmla="*/ 3886200 h 7762876"/>
                  <a:gd name="connsiteX2" fmla="*/ 750094 w 7550944"/>
                  <a:gd name="connsiteY2" fmla="*/ 0 h 7762876"/>
                  <a:gd name="connsiteX3" fmla="*/ 1131094 w 7550944"/>
                  <a:gd name="connsiteY3" fmla="*/ 3876675 h 7762876"/>
                  <a:gd name="connsiteX4" fmla="*/ 1507332 w 7550944"/>
                  <a:gd name="connsiteY4" fmla="*/ 7762875 h 7762876"/>
                  <a:gd name="connsiteX5" fmla="*/ 1883569 w 7550944"/>
                  <a:gd name="connsiteY5" fmla="*/ 3876675 h 7762876"/>
                  <a:gd name="connsiteX6" fmla="*/ 2264569 w 7550944"/>
                  <a:gd name="connsiteY6" fmla="*/ 0 h 7762876"/>
                  <a:gd name="connsiteX7" fmla="*/ 2645569 w 7550944"/>
                  <a:gd name="connsiteY7" fmla="*/ 3886200 h 7762876"/>
                  <a:gd name="connsiteX8" fmla="*/ 3017044 w 7550944"/>
                  <a:gd name="connsiteY8" fmla="*/ 7762875 h 7762876"/>
                  <a:gd name="connsiteX9" fmla="*/ 3398044 w 7550944"/>
                  <a:gd name="connsiteY9" fmla="*/ 3876675 h 7762876"/>
                  <a:gd name="connsiteX10" fmla="*/ 3769519 w 7550944"/>
                  <a:gd name="connsiteY10" fmla="*/ 9525 h 7762876"/>
                  <a:gd name="connsiteX11" fmla="*/ 4150519 w 7550944"/>
                  <a:gd name="connsiteY11" fmla="*/ 3886200 h 7762876"/>
                  <a:gd name="connsiteX12" fmla="*/ 4526756 w 7550944"/>
                  <a:gd name="connsiteY12" fmla="*/ 7762875 h 7762876"/>
                  <a:gd name="connsiteX13" fmla="*/ 4902994 w 7550944"/>
                  <a:gd name="connsiteY13" fmla="*/ 3886200 h 7762876"/>
                  <a:gd name="connsiteX14" fmla="*/ 5283994 w 7550944"/>
                  <a:gd name="connsiteY14" fmla="*/ 9525 h 7762876"/>
                  <a:gd name="connsiteX15" fmla="*/ 5655469 w 7550944"/>
                  <a:gd name="connsiteY15" fmla="*/ 3886200 h 7762876"/>
                  <a:gd name="connsiteX16" fmla="*/ 6036469 w 7550944"/>
                  <a:gd name="connsiteY16" fmla="*/ 7762875 h 7762876"/>
                  <a:gd name="connsiteX17" fmla="*/ 6417469 w 7550944"/>
                  <a:gd name="connsiteY17" fmla="*/ 3886200 h 7762876"/>
                  <a:gd name="connsiteX18" fmla="*/ 6798469 w 7550944"/>
                  <a:gd name="connsiteY18" fmla="*/ 0 h 7762876"/>
                  <a:gd name="connsiteX19" fmla="*/ 7160419 w 7550944"/>
                  <a:gd name="connsiteY19" fmla="*/ 3886200 h 7762876"/>
                  <a:gd name="connsiteX20" fmla="*/ 7550944 w 7550944"/>
                  <a:gd name="connsiteY20" fmla="*/ 7762875 h 7762876"/>
                  <a:gd name="connsiteX0" fmla="*/ 0 w 7550944"/>
                  <a:gd name="connsiteY0" fmla="*/ 7762875 h 7762876"/>
                  <a:gd name="connsiteX1" fmla="*/ 378619 w 7550944"/>
                  <a:gd name="connsiteY1" fmla="*/ 3886200 h 7762876"/>
                  <a:gd name="connsiteX2" fmla="*/ 750094 w 7550944"/>
                  <a:gd name="connsiteY2" fmla="*/ 0 h 7762876"/>
                  <a:gd name="connsiteX3" fmla="*/ 1131094 w 7550944"/>
                  <a:gd name="connsiteY3" fmla="*/ 3876675 h 7762876"/>
                  <a:gd name="connsiteX4" fmla="*/ 1507332 w 7550944"/>
                  <a:gd name="connsiteY4" fmla="*/ 7762875 h 7762876"/>
                  <a:gd name="connsiteX5" fmla="*/ 1883569 w 7550944"/>
                  <a:gd name="connsiteY5" fmla="*/ 3876675 h 7762876"/>
                  <a:gd name="connsiteX6" fmla="*/ 2264569 w 7550944"/>
                  <a:gd name="connsiteY6" fmla="*/ 0 h 7762876"/>
                  <a:gd name="connsiteX7" fmla="*/ 2645569 w 7550944"/>
                  <a:gd name="connsiteY7" fmla="*/ 3886200 h 7762876"/>
                  <a:gd name="connsiteX8" fmla="*/ 3017044 w 7550944"/>
                  <a:gd name="connsiteY8" fmla="*/ 7762875 h 7762876"/>
                  <a:gd name="connsiteX9" fmla="*/ 3398044 w 7550944"/>
                  <a:gd name="connsiteY9" fmla="*/ 3876675 h 7762876"/>
                  <a:gd name="connsiteX10" fmla="*/ 3769519 w 7550944"/>
                  <a:gd name="connsiteY10" fmla="*/ 9525 h 7762876"/>
                  <a:gd name="connsiteX11" fmla="*/ 4150519 w 7550944"/>
                  <a:gd name="connsiteY11" fmla="*/ 3886200 h 7762876"/>
                  <a:gd name="connsiteX12" fmla="*/ 4526756 w 7550944"/>
                  <a:gd name="connsiteY12" fmla="*/ 7762875 h 7762876"/>
                  <a:gd name="connsiteX13" fmla="*/ 4902994 w 7550944"/>
                  <a:gd name="connsiteY13" fmla="*/ 3886200 h 7762876"/>
                  <a:gd name="connsiteX14" fmla="*/ 5283994 w 7550944"/>
                  <a:gd name="connsiteY14" fmla="*/ 9525 h 7762876"/>
                  <a:gd name="connsiteX15" fmla="*/ 5655469 w 7550944"/>
                  <a:gd name="connsiteY15" fmla="*/ 3886200 h 7762876"/>
                  <a:gd name="connsiteX16" fmla="*/ 6036469 w 7550944"/>
                  <a:gd name="connsiteY16" fmla="*/ 7762875 h 7762876"/>
                  <a:gd name="connsiteX17" fmla="*/ 6417469 w 7550944"/>
                  <a:gd name="connsiteY17" fmla="*/ 3886200 h 7762876"/>
                  <a:gd name="connsiteX18" fmla="*/ 6798469 w 7550944"/>
                  <a:gd name="connsiteY18" fmla="*/ 0 h 7762876"/>
                  <a:gd name="connsiteX19" fmla="*/ 7160419 w 7550944"/>
                  <a:gd name="connsiteY19" fmla="*/ 3886200 h 7762876"/>
                  <a:gd name="connsiteX20" fmla="*/ 7550944 w 7550944"/>
                  <a:gd name="connsiteY20" fmla="*/ 7762875 h 7762876"/>
                  <a:gd name="connsiteX0" fmla="*/ 0 w 7550944"/>
                  <a:gd name="connsiteY0" fmla="*/ 7762875 h 7762876"/>
                  <a:gd name="connsiteX1" fmla="*/ 378619 w 7550944"/>
                  <a:gd name="connsiteY1" fmla="*/ 3886200 h 7762876"/>
                  <a:gd name="connsiteX2" fmla="*/ 750094 w 7550944"/>
                  <a:gd name="connsiteY2" fmla="*/ 0 h 7762876"/>
                  <a:gd name="connsiteX3" fmla="*/ 1131094 w 7550944"/>
                  <a:gd name="connsiteY3" fmla="*/ 3876675 h 7762876"/>
                  <a:gd name="connsiteX4" fmla="*/ 1507332 w 7550944"/>
                  <a:gd name="connsiteY4" fmla="*/ 7762875 h 7762876"/>
                  <a:gd name="connsiteX5" fmla="*/ 1883569 w 7550944"/>
                  <a:gd name="connsiteY5" fmla="*/ 3876675 h 7762876"/>
                  <a:gd name="connsiteX6" fmla="*/ 2264569 w 7550944"/>
                  <a:gd name="connsiteY6" fmla="*/ 0 h 7762876"/>
                  <a:gd name="connsiteX7" fmla="*/ 2645569 w 7550944"/>
                  <a:gd name="connsiteY7" fmla="*/ 3886200 h 7762876"/>
                  <a:gd name="connsiteX8" fmla="*/ 3017044 w 7550944"/>
                  <a:gd name="connsiteY8" fmla="*/ 7762875 h 7762876"/>
                  <a:gd name="connsiteX9" fmla="*/ 3398044 w 7550944"/>
                  <a:gd name="connsiteY9" fmla="*/ 3876675 h 7762876"/>
                  <a:gd name="connsiteX10" fmla="*/ 3769519 w 7550944"/>
                  <a:gd name="connsiteY10" fmla="*/ 9525 h 7762876"/>
                  <a:gd name="connsiteX11" fmla="*/ 4150519 w 7550944"/>
                  <a:gd name="connsiteY11" fmla="*/ 3886200 h 7762876"/>
                  <a:gd name="connsiteX12" fmla="*/ 4526756 w 7550944"/>
                  <a:gd name="connsiteY12" fmla="*/ 7762875 h 7762876"/>
                  <a:gd name="connsiteX13" fmla="*/ 4902994 w 7550944"/>
                  <a:gd name="connsiteY13" fmla="*/ 3886200 h 7762876"/>
                  <a:gd name="connsiteX14" fmla="*/ 5283994 w 7550944"/>
                  <a:gd name="connsiteY14" fmla="*/ 9525 h 7762876"/>
                  <a:gd name="connsiteX15" fmla="*/ 5655469 w 7550944"/>
                  <a:gd name="connsiteY15" fmla="*/ 3886200 h 7762876"/>
                  <a:gd name="connsiteX16" fmla="*/ 6036469 w 7550944"/>
                  <a:gd name="connsiteY16" fmla="*/ 7762875 h 7762876"/>
                  <a:gd name="connsiteX17" fmla="*/ 6417469 w 7550944"/>
                  <a:gd name="connsiteY17" fmla="*/ 3886200 h 7762876"/>
                  <a:gd name="connsiteX18" fmla="*/ 6798469 w 7550944"/>
                  <a:gd name="connsiteY18" fmla="*/ 0 h 7762876"/>
                  <a:gd name="connsiteX19" fmla="*/ 7160419 w 7550944"/>
                  <a:gd name="connsiteY19" fmla="*/ 3886200 h 7762876"/>
                  <a:gd name="connsiteX20" fmla="*/ 7550944 w 7550944"/>
                  <a:gd name="connsiteY20" fmla="*/ 7762875 h 7762876"/>
                  <a:gd name="connsiteX0" fmla="*/ 0 w 7550944"/>
                  <a:gd name="connsiteY0" fmla="*/ 7762875 h 7762876"/>
                  <a:gd name="connsiteX1" fmla="*/ 378619 w 7550944"/>
                  <a:gd name="connsiteY1" fmla="*/ 3886200 h 7762876"/>
                  <a:gd name="connsiteX2" fmla="*/ 750094 w 7550944"/>
                  <a:gd name="connsiteY2" fmla="*/ 0 h 7762876"/>
                  <a:gd name="connsiteX3" fmla="*/ 1131094 w 7550944"/>
                  <a:gd name="connsiteY3" fmla="*/ 3876675 h 7762876"/>
                  <a:gd name="connsiteX4" fmla="*/ 1507332 w 7550944"/>
                  <a:gd name="connsiteY4" fmla="*/ 7762875 h 7762876"/>
                  <a:gd name="connsiteX5" fmla="*/ 1883569 w 7550944"/>
                  <a:gd name="connsiteY5" fmla="*/ 3876675 h 7762876"/>
                  <a:gd name="connsiteX6" fmla="*/ 2264569 w 7550944"/>
                  <a:gd name="connsiteY6" fmla="*/ 0 h 7762876"/>
                  <a:gd name="connsiteX7" fmla="*/ 2645569 w 7550944"/>
                  <a:gd name="connsiteY7" fmla="*/ 3886200 h 7762876"/>
                  <a:gd name="connsiteX8" fmla="*/ 3017044 w 7550944"/>
                  <a:gd name="connsiteY8" fmla="*/ 7762875 h 7762876"/>
                  <a:gd name="connsiteX9" fmla="*/ 3398044 w 7550944"/>
                  <a:gd name="connsiteY9" fmla="*/ 3876675 h 7762876"/>
                  <a:gd name="connsiteX10" fmla="*/ 3769519 w 7550944"/>
                  <a:gd name="connsiteY10" fmla="*/ 9525 h 7762876"/>
                  <a:gd name="connsiteX11" fmla="*/ 4150519 w 7550944"/>
                  <a:gd name="connsiteY11" fmla="*/ 3886200 h 7762876"/>
                  <a:gd name="connsiteX12" fmla="*/ 4526756 w 7550944"/>
                  <a:gd name="connsiteY12" fmla="*/ 7762875 h 7762876"/>
                  <a:gd name="connsiteX13" fmla="*/ 4902994 w 7550944"/>
                  <a:gd name="connsiteY13" fmla="*/ 3886200 h 7762876"/>
                  <a:gd name="connsiteX14" fmla="*/ 5283994 w 7550944"/>
                  <a:gd name="connsiteY14" fmla="*/ 9525 h 7762876"/>
                  <a:gd name="connsiteX15" fmla="*/ 5655469 w 7550944"/>
                  <a:gd name="connsiteY15" fmla="*/ 3886200 h 7762876"/>
                  <a:gd name="connsiteX16" fmla="*/ 6029325 w 7550944"/>
                  <a:gd name="connsiteY16" fmla="*/ 7762875 h 7762876"/>
                  <a:gd name="connsiteX17" fmla="*/ 6417469 w 7550944"/>
                  <a:gd name="connsiteY17" fmla="*/ 3886200 h 7762876"/>
                  <a:gd name="connsiteX18" fmla="*/ 6798469 w 7550944"/>
                  <a:gd name="connsiteY18" fmla="*/ 0 h 7762876"/>
                  <a:gd name="connsiteX19" fmla="*/ 7160419 w 7550944"/>
                  <a:gd name="connsiteY19" fmla="*/ 3886200 h 7762876"/>
                  <a:gd name="connsiteX20" fmla="*/ 7550944 w 7550944"/>
                  <a:gd name="connsiteY20" fmla="*/ 7762875 h 7762876"/>
                  <a:gd name="connsiteX0" fmla="*/ 0 w 7550944"/>
                  <a:gd name="connsiteY0" fmla="*/ 7762875 h 7762876"/>
                  <a:gd name="connsiteX1" fmla="*/ 378619 w 7550944"/>
                  <a:gd name="connsiteY1" fmla="*/ 3886200 h 7762876"/>
                  <a:gd name="connsiteX2" fmla="*/ 750094 w 7550944"/>
                  <a:gd name="connsiteY2" fmla="*/ 0 h 7762876"/>
                  <a:gd name="connsiteX3" fmla="*/ 1131094 w 7550944"/>
                  <a:gd name="connsiteY3" fmla="*/ 3876675 h 7762876"/>
                  <a:gd name="connsiteX4" fmla="*/ 1507332 w 7550944"/>
                  <a:gd name="connsiteY4" fmla="*/ 7762875 h 7762876"/>
                  <a:gd name="connsiteX5" fmla="*/ 1883569 w 7550944"/>
                  <a:gd name="connsiteY5" fmla="*/ 3876675 h 7762876"/>
                  <a:gd name="connsiteX6" fmla="*/ 2264569 w 7550944"/>
                  <a:gd name="connsiteY6" fmla="*/ 0 h 7762876"/>
                  <a:gd name="connsiteX7" fmla="*/ 2645569 w 7550944"/>
                  <a:gd name="connsiteY7" fmla="*/ 3886200 h 7762876"/>
                  <a:gd name="connsiteX8" fmla="*/ 3017044 w 7550944"/>
                  <a:gd name="connsiteY8" fmla="*/ 7762875 h 7762876"/>
                  <a:gd name="connsiteX9" fmla="*/ 3398044 w 7550944"/>
                  <a:gd name="connsiteY9" fmla="*/ 3876675 h 7762876"/>
                  <a:gd name="connsiteX10" fmla="*/ 3769519 w 7550944"/>
                  <a:gd name="connsiteY10" fmla="*/ 9525 h 7762876"/>
                  <a:gd name="connsiteX11" fmla="*/ 4150519 w 7550944"/>
                  <a:gd name="connsiteY11" fmla="*/ 3886200 h 7762876"/>
                  <a:gd name="connsiteX12" fmla="*/ 4526756 w 7550944"/>
                  <a:gd name="connsiteY12" fmla="*/ 7762875 h 7762876"/>
                  <a:gd name="connsiteX13" fmla="*/ 4902994 w 7550944"/>
                  <a:gd name="connsiteY13" fmla="*/ 3886200 h 7762876"/>
                  <a:gd name="connsiteX14" fmla="*/ 5283994 w 7550944"/>
                  <a:gd name="connsiteY14" fmla="*/ 9525 h 7762876"/>
                  <a:gd name="connsiteX15" fmla="*/ 5655469 w 7550944"/>
                  <a:gd name="connsiteY15" fmla="*/ 3886200 h 7762876"/>
                  <a:gd name="connsiteX16" fmla="*/ 6029325 w 7550944"/>
                  <a:gd name="connsiteY16" fmla="*/ 7762875 h 7762876"/>
                  <a:gd name="connsiteX17" fmla="*/ 6417469 w 7550944"/>
                  <a:gd name="connsiteY17" fmla="*/ 3886200 h 7762876"/>
                  <a:gd name="connsiteX18" fmla="*/ 6798469 w 7550944"/>
                  <a:gd name="connsiteY18" fmla="*/ 0 h 7762876"/>
                  <a:gd name="connsiteX19" fmla="*/ 7160419 w 7550944"/>
                  <a:gd name="connsiteY19" fmla="*/ 3886200 h 7762876"/>
                  <a:gd name="connsiteX20" fmla="*/ 7550944 w 7550944"/>
                  <a:gd name="connsiteY20" fmla="*/ 7762875 h 7762876"/>
                  <a:gd name="connsiteX0" fmla="*/ 0 w 7546182"/>
                  <a:gd name="connsiteY0" fmla="*/ 7762875 h 7765256"/>
                  <a:gd name="connsiteX1" fmla="*/ 378619 w 7546182"/>
                  <a:gd name="connsiteY1" fmla="*/ 3886200 h 7765256"/>
                  <a:gd name="connsiteX2" fmla="*/ 750094 w 7546182"/>
                  <a:gd name="connsiteY2" fmla="*/ 0 h 7765256"/>
                  <a:gd name="connsiteX3" fmla="*/ 1131094 w 7546182"/>
                  <a:gd name="connsiteY3" fmla="*/ 3876675 h 7765256"/>
                  <a:gd name="connsiteX4" fmla="*/ 1507332 w 7546182"/>
                  <a:gd name="connsiteY4" fmla="*/ 7762875 h 7765256"/>
                  <a:gd name="connsiteX5" fmla="*/ 1883569 w 7546182"/>
                  <a:gd name="connsiteY5" fmla="*/ 3876675 h 7765256"/>
                  <a:gd name="connsiteX6" fmla="*/ 2264569 w 7546182"/>
                  <a:gd name="connsiteY6" fmla="*/ 0 h 7765256"/>
                  <a:gd name="connsiteX7" fmla="*/ 2645569 w 7546182"/>
                  <a:gd name="connsiteY7" fmla="*/ 3886200 h 7765256"/>
                  <a:gd name="connsiteX8" fmla="*/ 3017044 w 7546182"/>
                  <a:gd name="connsiteY8" fmla="*/ 7762875 h 7765256"/>
                  <a:gd name="connsiteX9" fmla="*/ 3398044 w 7546182"/>
                  <a:gd name="connsiteY9" fmla="*/ 3876675 h 7765256"/>
                  <a:gd name="connsiteX10" fmla="*/ 3769519 w 7546182"/>
                  <a:gd name="connsiteY10" fmla="*/ 9525 h 7765256"/>
                  <a:gd name="connsiteX11" fmla="*/ 4150519 w 7546182"/>
                  <a:gd name="connsiteY11" fmla="*/ 3886200 h 7765256"/>
                  <a:gd name="connsiteX12" fmla="*/ 4526756 w 7546182"/>
                  <a:gd name="connsiteY12" fmla="*/ 7762875 h 7765256"/>
                  <a:gd name="connsiteX13" fmla="*/ 4902994 w 7546182"/>
                  <a:gd name="connsiteY13" fmla="*/ 3886200 h 7765256"/>
                  <a:gd name="connsiteX14" fmla="*/ 5283994 w 7546182"/>
                  <a:gd name="connsiteY14" fmla="*/ 9525 h 7765256"/>
                  <a:gd name="connsiteX15" fmla="*/ 5655469 w 7546182"/>
                  <a:gd name="connsiteY15" fmla="*/ 3886200 h 7765256"/>
                  <a:gd name="connsiteX16" fmla="*/ 6029325 w 7546182"/>
                  <a:gd name="connsiteY16" fmla="*/ 7762875 h 7765256"/>
                  <a:gd name="connsiteX17" fmla="*/ 6417469 w 7546182"/>
                  <a:gd name="connsiteY17" fmla="*/ 3886200 h 7765256"/>
                  <a:gd name="connsiteX18" fmla="*/ 6798469 w 7546182"/>
                  <a:gd name="connsiteY18" fmla="*/ 0 h 7765256"/>
                  <a:gd name="connsiteX19" fmla="*/ 7160419 w 7546182"/>
                  <a:gd name="connsiteY19" fmla="*/ 3886200 h 7765256"/>
                  <a:gd name="connsiteX20" fmla="*/ 7546182 w 7546182"/>
                  <a:gd name="connsiteY20" fmla="*/ 7765256 h 7765256"/>
                  <a:gd name="connsiteX0" fmla="*/ 0 w 7546182"/>
                  <a:gd name="connsiteY0" fmla="*/ 7762875 h 7765258"/>
                  <a:gd name="connsiteX1" fmla="*/ 378619 w 7546182"/>
                  <a:gd name="connsiteY1" fmla="*/ 3886200 h 7765258"/>
                  <a:gd name="connsiteX2" fmla="*/ 750094 w 7546182"/>
                  <a:gd name="connsiteY2" fmla="*/ 0 h 7765258"/>
                  <a:gd name="connsiteX3" fmla="*/ 1131094 w 7546182"/>
                  <a:gd name="connsiteY3" fmla="*/ 3876675 h 7765258"/>
                  <a:gd name="connsiteX4" fmla="*/ 1507332 w 7546182"/>
                  <a:gd name="connsiteY4" fmla="*/ 7762875 h 7765258"/>
                  <a:gd name="connsiteX5" fmla="*/ 1883569 w 7546182"/>
                  <a:gd name="connsiteY5" fmla="*/ 3876675 h 7765258"/>
                  <a:gd name="connsiteX6" fmla="*/ 2264569 w 7546182"/>
                  <a:gd name="connsiteY6" fmla="*/ 0 h 7765258"/>
                  <a:gd name="connsiteX7" fmla="*/ 2645569 w 7546182"/>
                  <a:gd name="connsiteY7" fmla="*/ 3886200 h 7765258"/>
                  <a:gd name="connsiteX8" fmla="*/ 3017044 w 7546182"/>
                  <a:gd name="connsiteY8" fmla="*/ 7762875 h 7765258"/>
                  <a:gd name="connsiteX9" fmla="*/ 3398044 w 7546182"/>
                  <a:gd name="connsiteY9" fmla="*/ 3876675 h 7765258"/>
                  <a:gd name="connsiteX10" fmla="*/ 3769519 w 7546182"/>
                  <a:gd name="connsiteY10" fmla="*/ 9525 h 7765258"/>
                  <a:gd name="connsiteX11" fmla="*/ 4150519 w 7546182"/>
                  <a:gd name="connsiteY11" fmla="*/ 3886200 h 7765258"/>
                  <a:gd name="connsiteX12" fmla="*/ 4526756 w 7546182"/>
                  <a:gd name="connsiteY12" fmla="*/ 7762875 h 7765258"/>
                  <a:gd name="connsiteX13" fmla="*/ 4902994 w 7546182"/>
                  <a:gd name="connsiteY13" fmla="*/ 3886200 h 7765258"/>
                  <a:gd name="connsiteX14" fmla="*/ 5283994 w 7546182"/>
                  <a:gd name="connsiteY14" fmla="*/ 9525 h 7765258"/>
                  <a:gd name="connsiteX15" fmla="*/ 5655469 w 7546182"/>
                  <a:gd name="connsiteY15" fmla="*/ 3886200 h 7765258"/>
                  <a:gd name="connsiteX16" fmla="*/ 6029325 w 7546182"/>
                  <a:gd name="connsiteY16" fmla="*/ 7762875 h 7765258"/>
                  <a:gd name="connsiteX17" fmla="*/ 6417469 w 7546182"/>
                  <a:gd name="connsiteY17" fmla="*/ 3886200 h 7765258"/>
                  <a:gd name="connsiteX18" fmla="*/ 6798469 w 7546182"/>
                  <a:gd name="connsiteY18" fmla="*/ 0 h 7765258"/>
                  <a:gd name="connsiteX19" fmla="*/ 7160419 w 7546182"/>
                  <a:gd name="connsiteY19" fmla="*/ 3886200 h 7765258"/>
                  <a:gd name="connsiteX20" fmla="*/ 7546182 w 7546182"/>
                  <a:gd name="connsiteY20" fmla="*/ 7765256 h 7765258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64569 w 7539038"/>
                  <a:gd name="connsiteY6" fmla="*/ 0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69519 w 7539038"/>
                  <a:gd name="connsiteY10" fmla="*/ 9525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83994 w 7539038"/>
                  <a:gd name="connsiteY14" fmla="*/ 9525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98469 w 7539038"/>
                  <a:gd name="connsiteY18" fmla="*/ 0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64569 w 7539038"/>
                  <a:gd name="connsiteY6" fmla="*/ 0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69519 w 7539038"/>
                  <a:gd name="connsiteY10" fmla="*/ 9525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83994 w 7539038"/>
                  <a:gd name="connsiteY14" fmla="*/ 9525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88944 w 7539038"/>
                  <a:gd name="connsiteY18" fmla="*/ 2381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64569 w 7539038"/>
                  <a:gd name="connsiteY6" fmla="*/ 0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69519 w 7539038"/>
                  <a:gd name="connsiteY10" fmla="*/ 9525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83994 w 7539038"/>
                  <a:gd name="connsiteY14" fmla="*/ 9525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86563 w 7539038"/>
                  <a:gd name="connsiteY18" fmla="*/ 4762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64569 w 7539038"/>
                  <a:gd name="connsiteY6" fmla="*/ 0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69519 w 7539038"/>
                  <a:gd name="connsiteY10" fmla="*/ 9525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83994 w 7539038"/>
                  <a:gd name="connsiteY14" fmla="*/ 9525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86563 w 7539038"/>
                  <a:gd name="connsiteY18" fmla="*/ 4762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64569 w 7539038"/>
                  <a:gd name="connsiteY6" fmla="*/ 0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69519 w 7539038"/>
                  <a:gd name="connsiteY10" fmla="*/ 9525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79231 w 7539038"/>
                  <a:gd name="connsiteY14" fmla="*/ 9525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86563 w 7539038"/>
                  <a:gd name="connsiteY18" fmla="*/ 4762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64569 w 7539038"/>
                  <a:gd name="connsiteY6" fmla="*/ 0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69519 w 7539038"/>
                  <a:gd name="connsiteY10" fmla="*/ 9525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79231 w 7539038"/>
                  <a:gd name="connsiteY14" fmla="*/ 9525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86563 w 7539038"/>
                  <a:gd name="connsiteY18" fmla="*/ 4762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64569 w 7539038"/>
                  <a:gd name="connsiteY6" fmla="*/ 0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69519 w 7539038"/>
                  <a:gd name="connsiteY10" fmla="*/ 9525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76849 w 7539038"/>
                  <a:gd name="connsiteY14" fmla="*/ 2382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86563 w 7539038"/>
                  <a:gd name="connsiteY18" fmla="*/ 4762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64569 w 7539038"/>
                  <a:gd name="connsiteY6" fmla="*/ 0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69519 w 7539038"/>
                  <a:gd name="connsiteY10" fmla="*/ 9525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76849 w 7539038"/>
                  <a:gd name="connsiteY14" fmla="*/ 2382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86563 w 7539038"/>
                  <a:gd name="connsiteY18" fmla="*/ 4762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64569 w 7539038"/>
                  <a:gd name="connsiteY6" fmla="*/ 0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76663 w 7539038"/>
                  <a:gd name="connsiteY10" fmla="*/ 4763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76849 w 7539038"/>
                  <a:gd name="connsiteY14" fmla="*/ 2382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86563 w 7539038"/>
                  <a:gd name="connsiteY18" fmla="*/ 4762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64569 w 7539038"/>
                  <a:gd name="connsiteY6" fmla="*/ 0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76663 w 7539038"/>
                  <a:gd name="connsiteY10" fmla="*/ 4763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76849 w 7539038"/>
                  <a:gd name="connsiteY14" fmla="*/ 2382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86563 w 7539038"/>
                  <a:gd name="connsiteY18" fmla="*/ 4762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64569 w 7539038"/>
                  <a:gd name="connsiteY6" fmla="*/ 0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69519 w 7539038"/>
                  <a:gd name="connsiteY10" fmla="*/ 4763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76849 w 7539038"/>
                  <a:gd name="connsiteY14" fmla="*/ 2382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86563 w 7539038"/>
                  <a:gd name="connsiteY18" fmla="*/ 4762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64569 w 7539038"/>
                  <a:gd name="connsiteY6" fmla="*/ 0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69519 w 7539038"/>
                  <a:gd name="connsiteY10" fmla="*/ 4763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76849 w 7539038"/>
                  <a:gd name="connsiteY14" fmla="*/ 2382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86563 w 7539038"/>
                  <a:gd name="connsiteY18" fmla="*/ 4762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59807 w 7539038"/>
                  <a:gd name="connsiteY6" fmla="*/ 4762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69519 w 7539038"/>
                  <a:gd name="connsiteY10" fmla="*/ 4763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76849 w 7539038"/>
                  <a:gd name="connsiteY14" fmla="*/ 2382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86563 w 7539038"/>
                  <a:gd name="connsiteY18" fmla="*/ 4762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59807 w 7539038"/>
                  <a:gd name="connsiteY6" fmla="*/ 4762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69519 w 7539038"/>
                  <a:gd name="connsiteY10" fmla="*/ 4763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76849 w 7539038"/>
                  <a:gd name="connsiteY14" fmla="*/ 2382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86563 w 7539038"/>
                  <a:gd name="connsiteY18" fmla="*/ 4762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7238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</a:cxnLst>
                <a:rect l="l" t="t" r="r" b="b"/>
                <a:pathLst>
                  <a:path w="7539038" h="7760495">
                    <a:moveTo>
                      <a:pt x="0" y="7760494"/>
                    </a:moveTo>
                    <a:cubicBezTo>
                      <a:pt x="190500" y="7758906"/>
                      <a:pt x="377031" y="3874231"/>
                      <a:pt x="378619" y="3883819"/>
                    </a:cubicBezTo>
                    <a:cubicBezTo>
                      <a:pt x="380207" y="3893407"/>
                      <a:pt x="562770" y="-793"/>
                      <a:pt x="752476" y="1"/>
                    </a:cubicBezTo>
                    <a:cubicBezTo>
                      <a:pt x="942182" y="795"/>
                      <a:pt x="1119468" y="3745568"/>
                      <a:pt x="1131094" y="3874294"/>
                    </a:cubicBezTo>
                    <a:cubicBezTo>
                      <a:pt x="1136420" y="3933265"/>
                      <a:pt x="1317626" y="7758112"/>
                      <a:pt x="1507332" y="7760494"/>
                    </a:cubicBezTo>
                    <a:cubicBezTo>
                      <a:pt x="1697038" y="7762876"/>
                      <a:pt x="1875632" y="3967176"/>
                      <a:pt x="1883569" y="3874294"/>
                    </a:cubicBezTo>
                    <a:cubicBezTo>
                      <a:pt x="1891506" y="3781412"/>
                      <a:pt x="2068513" y="3175"/>
                      <a:pt x="2259807" y="2381"/>
                    </a:cubicBezTo>
                    <a:cubicBezTo>
                      <a:pt x="2451101" y="1587"/>
                      <a:pt x="2640013" y="3825221"/>
                      <a:pt x="2645569" y="3883819"/>
                    </a:cubicBezTo>
                    <a:cubicBezTo>
                      <a:pt x="2651125" y="3942417"/>
                      <a:pt x="2827338" y="7762081"/>
                      <a:pt x="3017044" y="7760494"/>
                    </a:cubicBezTo>
                    <a:cubicBezTo>
                      <a:pt x="3206750" y="7758907"/>
                      <a:pt x="3390107" y="3967176"/>
                      <a:pt x="3398044" y="3874294"/>
                    </a:cubicBezTo>
                    <a:cubicBezTo>
                      <a:pt x="3405981" y="3781412"/>
                      <a:pt x="3575050" y="795"/>
                      <a:pt x="3769519" y="2382"/>
                    </a:cubicBezTo>
                    <a:cubicBezTo>
                      <a:pt x="3963988" y="3969"/>
                      <a:pt x="4141788" y="3722352"/>
                      <a:pt x="4150519" y="3883819"/>
                    </a:cubicBezTo>
                    <a:cubicBezTo>
                      <a:pt x="4159250" y="4045286"/>
                      <a:pt x="4337844" y="7760494"/>
                      <a:pt x="4526756" y="7760494"/>
                    </a:cubicBezTo>
                    <a:cubicBezTo>
                      <a:pt x="4715668" y="7760494"/>
                      <a:pt x="4893360" y="4083161"/>
                      <a:pt x="4902994" y="3883819"/>
                    </a:cubicBezTo>
                    <a:cubicBezTo>
                      <a:pt x="4910825" y="3721794"/>
                      <a:pt x="5087143" y="1"/>
                      <a:pt x="5276849" y="1"/>
                    </a:cubicBezTo>
                    <a:cubicBezTo>
                      <a:pt x="5466555" y="1"/>
                      <a:pt x="5647531" y="3790543"/>
                      <a:pt x="5655469" y="3883819"/>
                    </a:cubicBezTo>
                    <a:cubicBezTo>
                      <a:pt x="5663407" y="3977095"/>
                      <a:pt x="5842794" y="7760494"/>
                      <a:pt x="6029325" y="7760494"/>
                    </a:cubicBezTo>
                    <a:cubicBezTo>
                      <a:pt x="6215856" y="7760494"/>
                      <a:pt x="6411913" y="3976700"/>
                      <a:pt x="6417469" y="3883819"/>
                    </a:cubicBezTo>
                    <a:cubicBezTo>
                      <a:pt x="6423025" y="3790938"/>
                      <a:pt x="6593682" y="0"/>
                      <a:pt x="6786563" y="2381"/>
                    </a:cubicBezTo>
                    <a:cubicBezTo>
                      <a:pt x="6979444" y="4762"/>
                      <a:pt x="7152482" y="3757041"/>
                      <a:pt x="7160419" y="3883819"/>
                    </a:cubicBezTo>
                    <a:cubicBezTo>
                      <a:pt x="7168356" y="4010597"/>
                      <a:pt x="7336632" y="7761288"/>
                      <a:pt x="7539038" y="7758113"/>
                    </a:cubicBezTo>
                  </a:path>
                </a:pathLst>
              </a:custGeom>
              <a:no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7" name="Freeform: Shape 66">
                <a:extLst>
                  <a:ext uri="{FF2B5EF4-FFF2-40B4-BE49-F238E27FC236}">
                    <a16:creationId xmlns:a16="http://schemas.microsoft.com/office/drawing/2014/main" id="{ECB44C66-15FE-4D46-8F2E-88FD4E9866C3}"/>
                  </a:ext>
                </a:extLst>
              </p:cNvPr>
              <p:cNvSpPr/>
              <p:nvPr/>
            </p:nvSpPr>
            <p:spPr>
              <a:xfrm>
                <a:off x="3886200" y="3102520"/>
                <a:ext cx="3769877" cy="718573"/>
              </a:xfrm>
              <a:custGeom>
                <a:avLst/>
                <a:gdLst>
                  <a:gd name="connsiteX0" fmla="*/ 0 w 7562850"/>
                  <a:gd name="connsiteY0" fmla="*/ 7762875 h 7762875"/>
                  <a:gd name="connsiteX1" fmla="*/ 390525 w 7562850"/>
                  <a:gd name="connsiteY1" fmla="*/ 3886200 h 7762875"/>
                  <a:gd name="connsiteX2" fmla="*/ 762000 w 7562850"/>
                  <a:gd name="connsiteY2" fmla="*/ 0 h 7762875"/>
                  <a:gd name="connsiteX3" fmla="*/ 1143000 w 7562850"/>
                  <a:gd name="connsiteY3" fmla="*/ 3876675 h 7762875"/>
                  <a:gd name="connsiteX4" fmla="*/ 1524000 w 7562850"/>
                  <a:gd name="connsiteY4" fmla="*/ 7753350 h 7762875"/>
                  <a:gd name="connsiteX5" fmla="*/ 1895475 w 7562850"/>
                  <a:gd name="connsiteY5" fmla="*/ 3876675 h 7762875"/>
                  <a:gd name="connsiteX6" fmla="*/ 2276475 w 7562850"/>
                  <a:gd name="connsiteY6" fmla="*/ 0 h 7762875"/>
                  <a:gd name="connsiteX7" fmla="*/ 2657475 w 7562850"/>
                  <a:gd name="connsiteY7" fmla="*/ 3886200 h 7762875"/>
                  <a:gd name="connsiteX8" fmla="*/ 3028950 w 7562850"/>
                  <a:gd name="connsiteY8" fmla="*/ 7762875 h 7762875"/>
                  <a:gd name="connsiteX9" fmla="*/ 3409950 w 7562850"/>
                  <a:gd name="connsiteY9" fmla="*/ 3876675 h 7762875"/>
                  <a:gd name="connsiteX10" fmla="*/ 3781425 w 7562850"/>
                  <a:gd name="connsiteY10" fmla="*/ 9525 h 7762875"/>
                  <a:gd name="connsiteX11" fmla="*/ 4162425 w 7562850"/>
                  <a:gd name="connsiteY11" fmla="*/ 3886200 h 7762875"/>
                  <a:gd name="connsiteX12" fmla="*/ 4533900 w 7562850"/>
                  <a:gd name="connsiteY12" fmla="*/ 7762875 h 7762875"/>
                  <a:gd name="connsiteX13" fmla="*/ 4914900 w 7562850"/>
                  <a:gd name="connsiteY13" fmla="*/ 3886200 h 7762875"/>
                  <a:gd name="connsiteX14" fmla="*/ 5295900 w 7562850"/>
                  <a:gd name="connsiteY14" fmla="*/ 9525 h 7762875"/>
                  <a:gd name="connsiteX15" fmla="*/ 5667375 w 7562850"/>
                  <a:gd name="connsiteY15" fmla="*/ 3886200 h 7762875"/>
                  <a:gd name="connsiteX16" fmla="*/ 6048375 w 7562850"/>
                  <a:gd name="connsiteY16" fmla="*/ 7762875 h 7762875"/>
                  <a:gd name="connsiteX17" fmla="*/ 6429375 w 7562850"/>
                  <a:gd name="connsiteY17" fmla="*/ 3886200 h 7762875"/>
                  <a:gd name="connsiteX18" fmla="*/ 6810375 w 7562850"/>
                  <a:gd name="connsiteY18" fmla="*/ 0 h 7762875"/>
                  <a:gd name="connsiteX19" fmla="*/ 7172325 w 7562850"/>
                  <a:gd name="connsiteY19" fmla="*/ 3886200 h 7762875"/>
                  <a:gd name="connsiteX20" fmla="*/ 7562850 w 7562850"/>
                  <a:gd name="connsiteY20" fmla="*/ 7762875 h 7762875"/>
                  <a:gd name="connsiteX0" fmla="*/ 0 w 7562850"/>
                  <a:gd name="connsiteY0" fmla="*/ 7762875 h 7762875"/>
                  <a:gd name="connsiteX1" fmla="*/ 390525 w 7562850"/>
                  <a:gd name="connsiteY1" fmla="*/ 3886200 h 7762875"/>
                  <a:gd name="connsiteX2" fmla="*/ 762000 w 7562850"/>
                  <a:gd name="connsiteY2" fmla="*/ 0 h 7762875"/>
                  <a:gd name="connsiteX3" fmla="*/ 1143000 w 7562850"/>
                  <a:gd name="connsiteY3" fmla="*/ 3876675 h 7762875"/>
                  <a:gd name="connsiteX4" fmla="*/ 1519238 w 7562850"/>
                  <a:gd name="connsiteY4" fmla="*/ 7762875 h 7762875"/>
                  <a:gd name="connsiteX5" fmla="*/ 1895475 w 7562850"/>
                  <a:gd name="connsiteY5" fmla="*/ 3876675 h 7762875"/>
                  <a:gd name="connsiteX6" fmla="*/ 2276475 w 7562850"/>
                  <a:gd name="connsiteY6" fmla="*/ 0 h 7762875"/>
                  <a:gd name="connsiteX7" fmla="*/ 2657475 w 7562850"/>
                  <a:gd name="connsiteY7" fmla="*/ 3886200 h 7762875"/>
                  <a:gd name="connsiteX8" fmla="*/ 3028950 w 7562850"/>
                  <a:gd name="connsiteY8" fmla="*/ 7762875 h 7762875"/>
                  <a:gd name="connsiteX9" fmla="*/ 3409950 w 7562850"/>
                  <a:gd name="connsiteY9" fmla="*/ 3876675 h 7762875"/>
                  <a:gd name="connsiteX10" fmla="*/ 3781425 w 7562850"/>
                  <a:gd name="connsiteY10" fmla="*/ 9525 h 7762875"/>
                  <a:gd name="connsiteX11" fmla="*/ 4162425 w 7562850"/>
                  <a:gd name="connsiteY11" fmla="*/ 3886200 h 7762875"/>
                  <a:gd name="connsiteX12" fmla="*/ 4533900 w 7562850"/>
                  <a:gd name="connsiteY12" fmla="*/ 7762875 h 7762875"/>
                  <a:gd name="connsiteX13" fmla="*/ 4914900 w 7562850"/>
                  <a:gd name="connsiteY13" fmla="*/ 3886200 h 7762875"/>
                  <a:gd name="connsiteX14" fmla="*/ 5295900 w 7562850"/>
                  <a:gd name="connsiteY14" fmla="*/ 9525 h 7762875"/>
                  <a:gd name="connsiteX15" fmla="*/ 5667375 w 7562850"/>
                  <a:gd name="connsiteY15" fmla="*/ 3886200 h 7762875"/>
                  <a:gd name="connsiteX16" fmla="*/ 6048375 w 7562850"/>
                  <a:gd name="connsiteY16" fmla="*/ 7762875 h 7762875"/>
                  <a:gd name="connsiteX17" fmla="*/ 6429375 w 7562850"/>
                  <a:gd name="connsiteY17" fmla="*/ 3886200 h 7762875"/>
                  <a:gd name="connsiteX18" fmla="*/ 6810375 w 7562850"/>
                  <a:gd name="connsiteY18" fmla="*/ 0 h 7762875"/>
                  <a:gd name="connsiteX19" fmla="*/ 7172325 w 7562850"/>
                  <a:gd name="connsiteY19" fmla="*/ 3886200 h 7762875"/>
                  <a:gd name="connsiteX20" fmla="*/ 7562850 w 7562850"/>
                  <a:gd name="connsiteY20" fmla="*/ 7762875 h 7762875"/>
                  <a:gd name="connsiteX0" fmla="*/ 0 w 7562850"/>
                  <a:gd name="connsiteY0" fmla="*/ 7762875 h 7762875"/>
                  <a:gd name="connsiteX1" fmla="*/ 390525 w 7562850"/>
                  <a:gd name="connsiteY1" fmla="*/ 3886200 h 7762875"/>
                  <a:gd name="connsiteX2" fmla="*/ 762000 w 7562850"/>
                  <a:gd name="connsiteY2" fmla="*/ 0 h 7762875"/>
                  <a:gd name="connsiteX3" fmla="*/ 1143000 w 7562850"/>
                  <a:gd name="connsiteY3" fmla="*/ 3876675 h 7762875"/>
                  <a:gd name="connsiteX4" fmla="*/ 1519238 w 7562850"/>
                  <a:gd name="connsiteY4" fmla="*/ 7762875 h 7762875"/>
                  <a:gd name="connsiteX5" fmla="*/ 1895475 w 7562850"/>
                  <a:gd name="connsiteY5" fmla="*/ 3876675 h 7762875"/>
                  <a:gd name="connsiteX6" fmla="*/ 2276475 w 7562850"/>
                  <a:gd name="connsiteY6" fmla="*/ 0 h 7762875"/>
                  <a:gd name="connsiteX7" fmla="*/ 2657475 w 7562850"/>
                  <a:gd name="connsiteY7" fmla="*/ 3886200 h 7762875"/>
                  <a:gd name="connsiteX8" fmla="*/ 3028950 w 7562850"/>
                  <a:gd name="connsiteY8" fmla="*/ 7762875 h 7762875"/>
                  <a:gd name="connsiteX9" fmla="*/ 3409950 w 7562850"/>
                  <a:gd name="connsiteY9" fmla="*/ 3876675 h 7762875"/>
                  <a:gd name="connsiteX10" fmla="*/ 3781425 w 7562850"/>
                  <a:gd name="connsiteY10" fmla="*/ 9525 h 7762875"/>
                  <a:gd name="connsiteX11" fmla="*/ 4162425 w 7562850"/>
                  <a:gd name="connsiteY11" fmla="*/ 3886200 h 7762875"/>
                  <a:gd name="connsiteX12" fmla="*/ 4538662 w 7562850"/>
                  <a:gd name="connsiteY12" fmla="*/ 7762875 h 7762875"/>
                  <a:gd name="connsiteX13" fmla="*/ 4914900 w 7562850"/>
                  <a:gd name="connsiteY13" fmla="*/ 3886200 h 7762875"/>
                  <a:gd name="connsiteX14" fmla="*/ 5295900 w 7562850"/>
                  <a:gd name="connsiteY14" fmla="*/ 9525 h 7762875"/>
                  <a:gd name="connsiteX15" fmla="*/ 5667375 w 7562850"/>
                  <a:gd name="connsiteY15" fmla="*/ 3886200 h 7762875"/>
                  <a:gd name="connsiteX16" fmla="*/ 6048375 w 7562850"/>
                  <a:gd name="connsiteY16" fmla="*/ 7762875 h 7762875"/>
                  <a:gd name="connsiteX17" fmla="*/ 6429375 w 7562850"/>
                  <a:gd name="connsiteY17" fmla="*/ 3886200 h 7762875"/>
                  <a:gd name="connsiteX18" fmla="*/ 6810375 w 7562850"/>
                  <a:gd name="connsiteY18" fmla="*/ 0 h 7762875"/>
                  <a:gd name="connsiteX19" fmla="*/ 7172325 w 7562850"/>
                  <a:gd name="connsiteY19" fmla="*/ 3886200 h 7762875"/>
                  <a:gd name="connsiteX20" fmla="*/ 7562850 w 7562850"/>
                  <a:gd name="connsiteY20" fmla="*/ 7762875 h 7762875"/>
                  <a:gd name="connsiteX0" fmla="*/ 0 w 7562850"/>
                  <a:gd name="connsiteY0" fmla="*/ 7762875 h 7762875"/>
                  <a:gd name="connsiteX1" fmla="*/ 390525 w 7562850"/>
                  <a:gd name="connsiteY1" fmla="*/ 3886200 h 7762875"/>
                  <a:gd name="connsiteX2" fmla="*/ 762000 w 7562850"/>
                  <a:gd name="connsiteY2" fmla="*/ 0 h 7762875"/>
                  <a:gd name="connsiteX3" fmla="*/ 1143000 w 7562850"/>
                  <a:gd name="connsiteY3" fmla="*/ 3876675 h 7762875"/>
                  <a:gd name="connsiteX4" fmla="*/ 1519238 w 7562850"/>
                  <a:gd name="connsiteY4" fmla="*/ 7762875 h 7762875"/>
                  <a:gd name="connsiteX5" fmla="*/ 1895475 w 7562850"/>
                  <a:gd name="connsiteY5" fmla="*/ 3876675 h 7762875"/>
                  <a:gd name="connsiteX6" fmla="*/ 2276475 w 7562850"/>
                  <a:gd name="connsiteY6" fmla="*/ 0 h 7762875"/>
                  <a:gd name="connsiteX7" fmla="*/ 2657475 w 7562850"/>
                  <a:gd name="connsiteY7" fmla="*/ 3886200 h 7762875"/>
                  <a:gd name="connsiteX8" fmla="*/ 3028950 w 7562850"/>
                  <a:gd name="connsiteY8" fmla="*/ 7762875 h 7762875"/>
                  <a:gd name="connsiteX9" fmla="*/ 3409950 w 7562850"/>
                  <a:gd name="connsiteY9" fmla="*/ 3876675 h 7762875"/>
                  <a:gd name="connsiteX10" fmla="*/ 3781425 w 7562850"/>
                  <a:gd name="connsiteY10" fmla="*/ 9525 h 7762875"/>
                  <a:gd name="connsiteX11" fmla="*/ 4162425 w 7562850"/>
                  <a:gd name="connsiteY11" fmla="*/ 3886200 h 7762875"/>
                  <a:gd name="connsiteX12" fmla="*/ 4538662 w 7562850"/>
                  <a:gd name="connsiteY12" fmla="*/ 7762875 h 7762875"/>
                  <a:gd name="connsiteX13" fmla="*/ 4914900 w 7562850"/>
                  <a:gd name="connsiteY13" fmla="*/ 3886200 h 7762875"/>
                  <a:gd name="connsiteX14" fmla="*/ 5295900 w 7562850"/>
                  <a:gd name="connsiteY14" fmla="*/ 9525 h 7762875"/>
                  <a:gd name="connsiteX15" fmla="*/ 5667375 w 7562850"/>
                  <a:gd name="connsiteY15" fmla="*/ 3886200 h 7762875"/>
                  <a:gd name="connsiteX16" fmla="*/ 6048375 w 7562850"/>
                  <a:gd name="connsiteY16" fmla="*/ 7762875 h 7762875"/>
                  <a:gd name="connsiteX17" fmla="*/ 6429375 w 7562850"/>
                  <a:gd name="connsiteY17" fmla="*/ 3886200 h 7762875"/>
                  <a:gd name="connsiteX18" fmla="*/ 6810375 w 7562850"/>
                  <a:gd name="connsiteY18" fmla="*/ 0 h 7762875"/>
                  <a:gd name="connsiteX19" fmla="*/ 7172325 w 7562850"/>
                  <a:gd name="connsiteY19" fmla="*/ 3886200 h 7762875"/>
                  <a:gd name="connsiteX20" fmla="*/ 7562850 w 7562850"/>
                  <a:gd name="connsiteY20" fmla="*/ 7762875 h 7762875"/>
                  <a:gd name="connsiteX0" fmla="*/ 0 w 7562850"/>
                  <a:gd name="connsiteY0" fmla="*/ 7762875 h 7762875"/>
                  <a:gd name="connsiteX1" fmla="*/ 390525 w 7562850"/>
                  <a:gd name="connsiteY1" fmla="*/ 3886200 h 7762875"/>
                  <a:gd name="connsiteX2" fmla="*/ 762000 w 7562850"/>
                  <a:gd name="connsiteY2" fmla="*/ 0 h 7762875"/>
                  <a:gd name="connsiteX3" fmla="*/ 1143000 w 7562850"/>
                  <a:gd name="connsiteY3" fmla="*/ 3876675 h 7762875"/>
                  <a:gd name="connsiteX4" fmla="*/ 1519238 w 7562850"/>
                  <a:gd name="connsiteY4" fmla="*/ 7762875 h 7762875"/>
                  <a:gd name="connsiteX5" fmla="*/ 1895475 w 7562850"/>
                  <a:gd name="connsiteY5" fmla="*/ 3876675 h 7762875"/>
                  <a:gd name="connsiteX6" fmla="*/ 2276475 w 7562850"/>
                  <a:gd name="connsiteY6" fmla="*/ 0 h 7762875"/>
                  <a:gd name="connsiteX7" fmla="*/ 2657475 w 7562850"/>
                  <a:gd name="connsiteY7" fmla="*/ 3886200 h 7762875"/>
                  <a:gd name="connsiteX8" fmla="*/ 3028950 w 7562850"/>
                  <a:gd name="connsiteY8" fmla="*/ 7762875 h 7762875"/>
                  <a:gd name="connsiteX9" fmla="*/ 3409950 w 7562850"/>
                  <a:gd name="connsiteY9" fmla="*/ 3876675 h 7762875"/>
                  <a:gd name="connsiteX10" fmla="*/ 3781425 w 7562850"/>
                  <a:gd name="connsiteY10" fmla="*/ 9525 h 7762875"/>
                  <a:gd name="connsiteX11" fmla="*/ 4162425 w 7562850"/>
                  <a:gd name="connsiteY11" fmla="*/ 3886200 h 7762875"/>
                  <a:gd name="connsiteX12" fmla="*/ 4538662 w 7562850"/>
                  <a:gd name="connsiteY12" fmla="*/ 7762875 h 7762875"/>
                  <a:gd name="connsiteX13" fmla="*/ 4914900 w 7562850"/>
                  <a:gd name="connsiteY13" fmla="*/ 3886200 h 7762875"/>
                  <a:gd name="connsiteX14" fmla="*/ 5295900 w 7562850"/>
                  <a:gd name="connsiteY14" fmla="*/ 9525 h 7762875"/>
                  <a:gd name="connsiteX15" fmla="*/ 5667375 w 7562850"/>
                  <a:gd name="connsiteY15" fmla="*/ 3886200 h 7762875"/>
                  <a:gd name="connsiteX16" fmla="*/ 6048375 w 7562850"/>
                  <a:gd name="connsiteY16" fmla="*/ 7762875 h 7762875"/>
                  <a:gd name="connsiteX17" fmla="*/ 6429375 w 7562850"/>
                  <a:gd name="connsiteY17" fmla="*/ 3886200 h 7762875"/>
                  <a:gd name="connsiteX18" fmla="*/ 6810375 w 7562850"/>
                  <a:gd name="connsiteY18" fmla="*/ 0 h 7762875"/>
                  <a:gd name="connsiteX19" fmla="*/ 7172325 w 7562850"/>
                  <a:gd name="connsiteY19" fmla="*/ 3886200 h 7762875"/>
                  <a:gd name="connsiteX20" fmla="*/ 7562850 w 7562850"/>
                  <a:gd name="connsiteY20" fmla="*/ 7762875 h 7762875"/>
                  <a:gd name="connsiteX0" fmla="*/ 0 w 7562850"/>
                  <a:gd name="connsiteY0" fmla="*/ 7762875 h 7762875"/>
                  <a:gd name="connsiteX1" fmla="*/ 390525 w 7562850"/>
                  <a:gd name="connsiteY1" fmla="*/ 3886200 h 7762875"/>
                  <a:gd name="connsiteX2" fmla="*/ 762000 w 7562850"/>
                  <a:gd name="connsiteY2" fmla="*/ 0 h 7762875"/>
                  <a:gd name="connsiteX3" fmla="*/ 1143000 w 7562850"/>
                  <a:gd name="connsiteY3" fmla="*/ 3876675 h 7762875"/>
                  <a:gd name="connsiteX4" fmla="*/ 1519238 w 7562850"/>
                  <a:gd name="connsiteY4" fmla="*/ 7762875 h 7762875"/>
                  <a:gd name="connsiteX5" fmla="*/ 1895475 w 7562850"/>
                  <a:gd name="connsiteY5" fmla="*/ 3876675 h 7762875"/>
                  <a:gd name="connsiteX6" fmla="*/ 2276475 w 7562850"/>
                  <a:gd name="connsiteY6" fmla="*/ 0 h 7762875"/>
                  <a:gd name="connsiteX7" fmla="*/ 2657475 w 7562850"/>
                  <a:gd name="connsiteY7" fmla="*/ 3886200 h 7762875"/>
                  <a:gd name="connsiteX8" fmla="*/ 3028950 w 7562850"/>
                  <a:gd name="connsiteY8" fmla="*/ 7762875 h 7762875"/>
                  <a:gd name="connsiteX9" fmla="*/ 3409950 w 7562850"/>
                  <a:gd name="connsiteY9" fmla="*/ 3876675 h 7762875"/>
                  <a:gd name="connsiteX10" fmla="*/ 3781425 w 7562850"/>
                  <a:gd name="connsiteY10" fmla="*/ 9525 h 7762875"/>
                  <a:gd name="connsiteX11" fmla="*/ 4162425 w 7562850"/>
                  <a:gd name="connsiteY11" fmla="*/ 3886200 h 7762875"/>
                  <a:gd name="connsiteX12" fmla="*/ 4538662 w 7562850"/>
                  <a:gd name="connsiteY12" fmla="*/ 7762875 h 7762875"/>
                  <a:gd name="connsiteX13" fmla="*/ 4914900 w 7562850"/>
                  <a:gd name="connsiteY13" fmla="*/ 3886200 h 7762875"/>
                  <a:gd name="connsiteX14" fmla="*/ 5295900 w 7562850"/>
                  <a:gd name="connsiteY14" fmla="*/ 9525 h 7762875"/>
                  <a:gd name="connsiteX15" fmla="*/ 5667375 w 7562850"/>
                  <a:gd name="connsiteY15" fmla="*/ 3886200 h 7762875"/>
                  <a:gd name="connsiteX16" fmla="*/ 6048375 w 7562850"/>
                  <a:gd name="connsiteY16" fmla="*/ 7762875 h 7762875"/>
                  <a:gd name="connsiteX17" fmla="*/ 6429375 w 7562850"/>
                  <a:gd name="connsiteY17" fmla="*/ 3886200 h 7762875"/>
                  <a:gd name="connsiteX18" fmla="*/ 6810375 w 7562850"/>
                  <a:gd name="connsiteY18" fmla="*/ 0 h 7762875"/>
                  <a:gd name="connsiteX19" fmla="*/ 7172325 w 7562850"/>
                  <a:gd name="connsiteY19" fmla="*/ 3886200 h 7762875"/>
                  <a:gd name="connsiteX20" fmla="*/ 7562850 w 7562850"/>
                  <a:gd name="connsiteY20" fmla="*/ 7762875 h 7762875"/>
                  <a:gd name="connsiteX0" fmla="*/ 0 w 7550944"/>
                  <a:gd name="connsiteY0" fmla="*/ 7762875 h 7762875"/>
                  <a:gd name="connsiteX1" fmla="*/ 378619 w 7550944"/>
                  <a:gd name="connsiteY1" fmla="*/ 3886200 h 7762875"/>
                  <a:gd name="connsiteX2" fmla="*/ 750094 w 7550944"/>
                  <a:gd name="connsiteY2" fmla="*/ 0 h 7762875"/>
                  <a:gd name="connsiteX3" fmla="*/ 1131094 w 7550944"/>
                  <a:gd name="connsiteY3" fmla="*/ 3876675 h 7762875"/>
                  <a:gd name="connsiteX4" fmla="*/ 1507332 w 7550944"/>
                  <a:gd name="connsiteY4" fmla="*/ 7762875 h 7762875"/>
                  <a:gd name="connsiteX5" fmla="*/ 1883569 w 7550944"/>
                  <a:gd name="connsiteY5" fmla="*/ 3876675 h 7762875"/>
                  <a:gd name="connsiteX6" fmla="*/ 2264569 w 7550944"/>
                  <a:gd name="connsiteY6" fmla="*/ 0 h 7762875"/>
                  <a:gd name="connsiteX7" fmla="*/ 2645569 w 7550944"/>
                  <a:gd name="connsiteY7" fmla="*/ 3886200 h 7762875"/>
                  <a:gd name="connsiteX8" fmla="*/ 3017044 w 7550944"/>
                  <a:gd name="connsiteY8" fmla="*/ 7762875 h 7762875"/>
                  <a:gd name="connsiteX9" fmla="*/ 3398044 w 7550944"/>
                  <a:gd name="connsiteY9" fmla="*/ 3876675 h 7762875"/>
                  <a:gd name="connsiteX10" fmla="*/ 3769519 w 7550944"/>
                  <a:gd name="connsiteY10" fmla="*/ 9525 h 7762875"/>
                  <a:gd name="connsiteX11" fmla="*/ 4150519 w 7550944"/>
                  <a:gd name="connsiteY11" fmla="*/ 3886200 h 7762875"/>
                  <a:gd name="connsiteX12" fmla="*/ 4526756 w 7550944"/>
                  <a:gd name="connsiteY12" fmla="*/ 7762875 h 7762875"/>
                  <a:gd name="connsiteX13" fmla="*/ 4902994 w 7550944"/>
                  <a:gd name="connsiteY13" fmla="*/ 3886200 h 7762875"/>
                  <a:gd name="connsiteX14" fmla="*/ 5283994 w 7550944"/>
                  <a:gd name="connsiteY14" fmla="*/ 9525 h 7762875"/>
                  <a:gd name="connsiteX15" fmla="*/ 5655469 w 7550944"/>
                  <a:gd name="connsiteY15" fmla="*/ 3886200 h 7762875"/>
                  <a:gd name="connsiteX16" fmla="*/ 6036469 w 7550944"/>
                  <a:gd name="connsiteY16" fmla="*/ 7762875 h 7762875"/>
                  <a:gd name="connsiteX17" fmla="*/ 6417469 w 7550944"/>
                  <a:gd name="connsiteY17" fmla="*/ 3886200 h 7762875"/>
                  <a:gd name="connsiteX18" fmla="*/ 6798469 w 7550944"/>
                  <a:gd name="connsiteY18" fmla="*/ 0 h 7762875"/>
                  <a:gd name="connsiteX19" fmla="*/ 7160419 w 7550944"/>
                  <a:gd name="connsiteY19" fmla="*/ 3886200 h 7762875"/>
                  <a:gd name="connsiteX20" fmla="*/ 7550944 w 7550944"/>
                  <a:gd name="connsiteY20" fmla="*/ 7762875 h 7762875"/>
                  <a:gd name="connsiteX0" fmla="*/ 0 w 7550944"/>
                  <a:gd name="connsiteY0" fmla="*/ 7762875 h 7762875"/>
                  <a:gd name="connsiteX1" fmla="*/ 378619 w 7550944"/>
                  <a:gd name="connsiteY1" fmla="*/ 3886200 h 7762875"/>
                  <a:gd name="connsiteX2" fmla="*/ 750094 w 7550944"/>
                  <a:gd name="connsiteY2" fmla="*/ 0 h 7762875"/>
                  <a:gd name="connsiteX3" fmla="*/ 1131094 w 7550944"/>
                  <a:gd name="connsiteY3" fmla="*/ 3876675 h 7762875"/>
                  <a:gd name="connsiteX4" fmla="*/ 1507332 w 7550944"/>
                  <a:gd name="connsiteY4" fmla="*/ 7762875 h 7762875"/>
                  <a:gd name="connsiteX5" fmla="*/ 1883569 w 7550944"/>
                  <a:gd name="connsiteY5" fmla="*/ 3876675 h 7762875"/>
                  <a:gd name="connsiteX6" fmla="*/ 2264569 w 7550944"/>
                  <a:gd name="connsiteY6" fmla="*/ 0 h 7762875"/>
                  <a:gd name="connsiteX7" fmla="*/ 2645569 w 7550944"/>
                  <a:gd name="connsiteY7" fmla="*/ 3886200 h 7762875"/>
                  <a:gd name="connsiteX8" fmla="*/ 3017044 w 7550944"/>
                  <a:gd name="connsiteY8" fmla="*/ 7762875 h 7762875"/>
                  <a:gd name="connsiteX9" fmla="*/ 3398044 w 7550944"/>
                  <a:gd name="connsiteY9" fmla="*/ 3876675 h 7762875"/>
                  <a:gd name="connsiteX10" fmla="*/ 3769519 w 7550944"/>
                  <a:gd name="connsiteY10" fmla="*/ 9525 h 7762875"/>
                  <a:gd name="connsiteX11" fmla="*/ 4150519 w 7550944"/>
                  <a:gd name="connsiteY11" fmla="*/ 3886200 h 7762875"/>
                  <a:gd name="connsiteX12" fmla="*/ 4526756 w 7550944"/>
                  <a:gd name="connsiteY12" fmla="*/ 7762875 h 7762875"/>
                  <a:gd name="connsiteX13" fmla="*/ 4902994 w 7550944"/>
                  <a:gd name="connsiteY13" fmla="*/ 3886200 h 7762875"/>
                  <a:gd name="connsiteX14" fmla="*/ 5283994 w 7550944"/>
                  <a:gd name="connsiteY14" fmla="*/ 9525 h 7762875"/>
                  <a:gd name="connsiteX15" fmla="*/ 5655469 w 7550944"/>
                  <a:gd name="connsiteY15" fmla="*/ 3886200 h 7762875"/>
                  <a:gd name="connsiteX16" fmla="*/ 6036469 w 7550944"/>
                  <a:gd name="connsiteY16" fmla="*/ 7762875 h 7762875"/>
                  <a:gd name="connsiteX17" fmla="*/ 6417469 w 7550944"/>
                  <a:gd name="connsiteY17" fmla="*/ 3886200 h 7762875"/>
                  <a:gd name="connsiteX18" fmla="*/ 6798469 w 7550944"/>
                  <a:gd name="connsiteY18" fmla="*/ 0 h 7762875"/>
                  <a:gd name="connsiteX19" fmla="*/ 7160419 w 7550944"/>
                  <a:gd name="connsiteY19" fmla="*/ 3886200 h 7762875"/>
                  <a:gd name="connsiteX20" fmla="*/ 7550944 w 7550944"/>
                  <a:gd name="connsiteY20" fmla="*/ 7762875 h 7762875"/>
                  <a:gd name="connsiteX0" fmla="*/ 0 w 7550944"/>
                  <a:gd name="connsiteY0" fmla="*/ 7762875 h 7762875"/>
                  <a:gd name="connsiteX1" fmla="*/ 378619 w 7550944"/>
                  <a:gd name="connsiteY1" fmla="*/ 3886200 h 7762875"/>
                  <a:gd name="connsiteX2" fmla="*/ 750094 w 7550944"/>
                  <a:gd name="connsiteY2" fmla="*/ 0 h 7762875"/>
                  <a:gd name="connsiteX3" fmla="*/ 1131094 w 7550944"/>
                  <a:gd name="connsiteY3" fmla="*/ 3876675 h 7762875"/>
                  <a:gd name="connsiteX4" fmla="*/ 1507332 w 7550944"/>
                  <a:gd name="connsiteY4" fmla="*/ 7762875 h 7762875"/>
                  <a:gd name="connsiteX5" fmla="*/ 1883569 w 7550944"/>
                  <a:gd name="connsiteY5" fmla="*/ 3876675 h 7762875"/>
                  <a:gd name="connsiteX6" fmla="*/ 2264569 w 7550944"/>
                  <a:gd name="connsiteY6" fmla="*/ 0 h 7762875"/>
                  <a:gd name="connsiteX7" fmla="*/ 2645569 w 7550944"/>
                  <a:gd name="connsiteY7" fmla="*/ 3886200 h 7762875"/>
                  <a:gd name="connsiteX8" fmla="*/ 3017044 w 7550944"/>
                  <a:gd name="connsiteY8" fmla="*/ 7762875 h 7762875"/>
                  <a:gd name="connsiteX9" fmla="*/ 3398044 w 7550944"/>
                  <a:gd name="connsiteY9" fmla="*/ 3876675 h 7762875"/>
                  <a:gd name="connsiteX10" fmla="*/ 3769519 w 7550944"/>
                  <a:gd name="connsiteY10" fmla="*/ 9525 h 7762875"/>
                  <a:gd name="connsiteX11" fmla="*/ 4150519 w 7550944"/>
                  <a:gd name="connsiteY11" fmla="*/ 3886200 h 7762875"/>
                  <a:gd name="connsiteX12" fmla="*/ 4526756 w 7550944"/>
                  <a:gd name="connsiteY12" fmla="*/ 7762875 h 7762875"/>
                  <a:gd name="connsiteX13" fmla="*/ 4902994 w 7550944"/>
                  <a:gd name="connsiteY13" fmla="*/ 3886200 h 7762875"/>
                  <a:gd name="connsiteX14" fmla="*/ 5283994 w 7550944"/>
                  <a:gd name="connsiteY14" fmla="*/ 9525 h 7762875"/>
                  <a:gd name="connsiteX15" fmla="*/ 5655469 w 7550944"/>
                  <a:gd name="connsiteY15" fmla="*/ 3886200 h 7762875"/>
                  <a:gd name="connsiteX16" fmla="*/ 6036469 w 7550944"/>
                  <a:gd name="connsiteY16" fmla="*/ 7762875 h 7762875"/>
                  <a:gd name="connsiteX17" fmla="*/ 6417469 w 7550944"/>
                  <a:gd name="connsiteY17" fmla="*/ 3886200 h 7762875"/>
                  <a:gd name="connsiteX18" fmla="*/ 6798469 w 7550944"/>
                  <a:gd name="connsiteY18" fmla="*/ 0 h 7762875"/>
                  <a:gd name="connsiteX19" fmla="*/ 7160419 w 7550944"/>
                  <a:gd name="connsiteY19" fmla="*/ 3886200 h 7762875"/>
                  <a:gd name="connsiteX20" fmla="*/ 7550944 w 7550944"/>
                  <a:gd name="connsiteY20" fmla="*/ 7762875 h 7762875"/>
                  <a:gd name="connsiteX0" fmla="*/ 0 w 7550944"/>
                  <a:gd name="connsiteY0" fmla="*/ 7762875 h 7762875"/>
                  <a:gd name="connsiteX1" fmla="*/ 378619 w 7550944"/>
                  <a:gd name="connsiteY1" fmla="*/ 3886200 h 7762875"/>
                  <a:gd name="connsiteX2" fmla="*/ 750094 w 7550944"/>
                  <a:gd name="connsiteY2" fmla="*/ 0 h 7762875"/>
                  <a:gd name="connsiteX3" fmla="*/ 1131094 w 7550944"/>
                  <a:gd name="connsiteY3" fmla="*/ 3876675 h 7762875"/>
                  <a:gd name="connsiteX4" fmla="*/ 1507332 w 7550944"/>
                  <a:gd name="connsiteY4" fmla="*/ 7762875 h 7762875"/>
                  <a:gd name="connsiteX5" fmla="*/ 1883569 w 7550944"/>
                  <a:gd name="connsiteY5" fmla="*/ 3876675 h 7762875"/>
                  <a:gd name="connsiteX6" fmla="*/ 2264569 w 7550944"/>
                  <a:gd name="connsiteY6" fmla="*/ 0 h 7762875"/>
                  <a:gd name="connsiteX7" fmla="*/ 2645569 w 7550944"/>
                  <a:gd name="connsiteY7" fmla="*/ 3886200 h 7762875"/>
                  <a:gd name="connsiteX8" fmla="*/ 3017044 w 7550944"/>
                  <a:gd name="connsiteY8" fmla="*/ 7762875 h 7762875"/>
                  <a:gd name="connsiteX9" fmla="*/ 3398044 w 7550944"/>
                  <a:gd name="connsiteY9" fmla="*/ 3876675 h 7762875"/>
                  <a:gd name="connsiteX10" fmla="*/ 3769519 w 7550944"/>
                  <a:gd name="connsiteY10" fmla="*/ 9525 h 7762875"/>
                  <a:gd name="connsiteX11" fmla="*/ 4150519 w 7550944"/>
                  <a:gd name="connsiteY11" fmla="*/ 3886200 h 7762875"/>
                  <a:gd name="connsiteX12" fmla="*/ 4526756 w 7550944"/>
                  <a:gd name="connsiteY12" fmla="*/ 7762875 h 7762875"/>
                  <a:gd name="connsiteX13" fmla="*/ 4902994 w 7550944"/>
                  <a:gd name="connsiteY13" fmla="*/ 3886200 h 7762875"/>
                  <a:gd name="connsiteX14" fmla="*/ 5283994 w 7550944"/>
                  <a:gd name="connsiteY14" fmla="*/ 9525 h 7762875"/>
                  <a:gd name="connsiteX15" fmla="*/ 5655469 w 7550944"/>
                  <a:gd name="connsiteY15" fmla="*/ 3886200 h 7762875"/>
                  <a:gd name="connsiteX16" fmla="*/ 6036469 w 7550944"/>
                  <a:gd name="connsiteY16" fmla="*/ 7762875 h 7762875"/>
                  <a:gd name="connsiteX17" fmla="*/ 6417469 w 7550944"/>
                  <a:gd name="connsiteY17" fmla="*/ 3886200 h 7762875"/>
                  <a:gd name="connsiteX18" fmla="*/ 6798469 w 7550944"/>
                  <a:gd name="connsiteY18" fmla="*/ 0 h 7762875"/>
                  <a:gd name="connsiteX19" fmla="*/ 7160419 w 7550944"/>
                  <a:gd name="connsiteY19" fmla="*/ 3886200 h 7762875"/>
                  <a:gd name="connsiteX20" fmla="*/ 7550944 w 7550944"/>
                  <a:gd name="connsiteY20" fmla="*/ 7762875 h 7762875"/>
                  <a:gd name="connsiteX0" fmla="*/ 0 w 7550944"/>
                  <a:gd name="connsiteY0" fmla="*/ 7762875 h 7762875"/>
                  <a:gd name="connsiteX1" fmla="*/ 378619 w 7550944"/>
                  <a:gd name="connsiteY1" fmla="*/ 3886200 h 7762875"/>
                  <a:gd name="connsiteX2" fmla="*/ 750094 w 7550944"/>
                  <a:gd name="connsiteY2" fmla="*/ 0 h 7762875"/>
                  <a:gd name="connsiteX3" fmla="*/ 1131094 w 7550944"/>
                  <a:gd name="connsiteY3" fmla="*/ 3876675 h 7762875"/>
                  <a:gd name="connsiteX4" fmla="*/ 1507332 w 7550944"/>
                  <a:gd name="connsiteY4" fmla="*/ 7762875 h 7762875"/>
                  <a:gd name="connsiteX5" fmla="*/ 1883569 w 7550944"/>
                  <a:gd name="connsiteY5" fmla="*/ 3876675 h 7762875"/>
                  <a:gd name="connsiteX6" fmla="*/ 2264569 w 7550944"/>
                  <a:gd name="connsiteY6" fmla="*/ 0 h 7762875"/>
                  <a:gd name="connsiteX7" fmla="*/ 2645569 w 7550944"/>
                  <a:gd name="connsiteY7" fmla="*/ 3886200 h 7762875"/>
                  <a:gd name="connsiteX8" fmla="*/ 3017044 w 7550944"/>
                  <a:gd name="connsiteY8" fmla="*/ 7762875 h 7762875"/>
                  <a:gd name="connsiteX9" fmla="*/ 3398044 w 7550944"/>
                  <a:gd name="connsiteY9" fmla="*/ 3876675 h 7762875"/>
                  <a:gd name="connsiteX10" fmla="*/ 3769519 w 7550944"/>
                  <a:gd name="connsiteY10" fmla="*/ 9525 h 7762875"/>
                  <a:gd name="connsiteX11" fmla="*/ 4150519 w 7550944"/>
                  <a:gd name="connsiteY11" fmla="*/ 3886200 h 7762875"/>
                  <a:gd name="connsiteX12" fmla="*/ 4526756 w 7550944"/>
                  <a:gd name="connsiteY12" fmla="*/ 7762875 h 7762875"/>
                  <a:gd name="connsiteX13" fmla="*/ 4902994 w 7550944"/>
                  <a:gd name="connsiteY13" fmla="*/ 3886200 h 7762875"/>
                  <a:gd name="connsiteX14" fmla="*/ 5283994 w 7550944"/>
                  <a:gd name="connsiteY14" fmla="*/ 9525 h 7762875"/>
                  <a:gd name="connsiteX15" fmla="*/ 5655469 w 7550944"/>
                  <a:gd name="connsiteY15" fmla="*/ 3886200 h 7762875"/>
                  <a:gd name="connsiteX16" fmla="*/ 6036469 w 7550944"/>
                  <a:gd name="connsiteY16" fmla="*/ 7762875 h 7762875"/>
                  <a:gd name="connsiteX17" fmla="*/ 6417469 w 7550944"/>
                  <a:gd name="connsiteY17" fmla="*/ 3886200 h 7762875"/>
                  <a:gd name="connsiteX18" fmla="*/ 6798469 w 7550944"/>
                  <a:gd name="connsiteY18" fmla="*/ 0 h 7762875"/>
                  <a:gd name="connsiteX19" fmla="*/ 7160419 w 7550944"/>
                  <a:gd name="connsiteY19" fmla="*/ 3886200 h 7762875"/>
                  <a:gd name="connsiteX20" fmla="*/ 7550944 w 7550944"/>
                  <a:gd name="connsiteY20" fmla="*/ 7762875 h 7762875"/>
                  <a:gd name="connsiteX0" fmla="*/ 0 w 7550944"/>
                  <a:gd name="connsiteY0" fmla="*/ 7762875 h 7762876"/>
                  <a:gd name="connsiteX1" fmla="*/ 378619 w 7550944"/>
                  <a:gd name="connsiteY1" fmla="*/ 3886200 h 7762876"/>
                  <a:gd name="connsiteX2" fmla="*/ 750094 w 7550944"/>
                  <a:gd name="connsiteY2" fmla="*/ 0 h 7762876"/>
                  <a:gd name="connsiteX3" fmla="*/ 1131094 w 7550944"/>
                  <a:gd name="connsiteY3" fmla="*/ 3876675 h 7762876"/>
                  <a:gd name="connsiteX4" fmla="*/ 1507332 w 7550944"/>
                  <a:gd name="connsiteY4" fmla="*/ 7762875 h 7762876"/>
                  <a:gd name="connsiteX5" fmla="*/ 1883569 w 7550944"/>
                  <a:gd name="connsiteY5" fmla="*/ 3876675 h 7762876"/>
                  <a:gd name="connsiteX6" fmla="*/ 2264569 w 7550944"/>
                  <a:gd name="connsiteY6" fmla="*/ 0 h 7762876"/>
                  <a:gd name="connsiteX7" fmla="*/ 2645569 w 7550944"/>
                  <a:gd name="connsiteY7" fmla="*/ 3886200 h 7762876"/>
                  <a:gd name="connsiteX8" fmla="*/ 3017044 w 7550944"/>
                  <a:gd name="connsiteY8" fmla="*/ 7762875 h 7762876"/>
                  <a:gd name="connsiteX9" fmla="*/ 3398044 w 7550944"/>
                  <a:gd name="connsiteY9" fmla="*/ 3876675 h 7762876"/>
                  <a:gd name="connsiteX10" fmla="*/ 3769519 w 7550944"/>
                  <a:gd name="connsiteY10" fmla="*/ 9525 h 7762876"/>
                  <a:gd name="connsiteX11" fmla="*/ 4150519 w 7550944"/>
                  <a:gd name="connsiteY11" fmla="*/ 3886200 h 7762876"/>
                  <a:gd name="connsiteX12" fmla="*/ 4526756 w 7550944"/>
                  <a:gd name="connsiteY12" fmla="*/ 7762875 h 7762876"/>
                  <a:gd name="connsiteX13" fmla="*/ 4902994 w 7550944"/>
                  <a:gd name="connsiteY13" fmla="*/ 3886200 h 7762876"/>
                  <a:gd name="connsiteX14" fmla="*/ 5283994 w 7550944"/>
                  <a:gd name="connsiteY14" fmla="*/ 9525 h 7762876"/>
                  <a:gd name="connsiteX15" fmla="*/ 5655469 w 7550944"/>
                  <a:gd name="connsiteY15" fmla="*/ 3886200 h 7762876"/>
                  <a:gd name="connsiteX16" fmla="*/ 6036469 w 7550944"/>
                  <a:gd name="connsiteY16" fmla="*/ 7762875 h 7762876"/>
                  <a:gd name="connsiteX17" fmla="*/ 6417469 w 7550944"/>
                  <a:gd name="connsiteY17" fmla="*/ 3886200 h 7762876"/>
                  <a:gd name="connsiteX18" fmla="*/ 6798469 w 7550944"/>
                  <a:gd name="connsiteY18" fmla="*/ 0 h 7762876"/>
                  <a:gd name="connsiteX19" fmla="*/ 7160419 w 7550944"/>
                  <a:gd name="connsiteY19" fmla="*/ 3886200 h 7762876"/>
                  <a:gd name="connsiteX20" fmla="*/ 7550944 w 7550944"/>
                  <a:gd name="connsiteY20" fmla="*/ 7762875 h 7762876"/>
                  <a:gd name="connsiteX0" fmla="*/ 0 w 7550944"/>
                  <a:gd name="connsiteY0" fmla="*/ 7762875 h 7762876"/>
                  <a:gd name="connsiteX1" fmla="*/ 378619 w 7550944"/>
                  <a:gd name="connsiteY1" fmla="*/ 3886200 h 7762876"/>
                  <a:gd name="connsiteX2" fmla="*/ 750094 w 7550944"/>
                  <a:gd name="connsiteY2" fmla="*/ 0 h 7762876"/>
                  <a:gd name="connsiteX3" fmla="*/ 1131094 w 7550944"/>
                  <a:gd name="connsiteY3" fmla="*/ 3876675 h 7762876"/>
                  <a:gd name="connsiteX4" fmla="*/ 1507332 w 7550944"/>
                  <a:gd name="connsiteY4" fmla="*/ 7762875 h 7762876"/>
                  <a:gd name="connsiteX5" fmla="*/ 1883569 w 7550944"/>
                  <a:gd name="connsiteY5" fmla="*/ 3876675 h 7762876"/>
                  <a:gd name="connsiteX6" fmla="*/ 2264569 w 7550944"/>
                  <a:gd name="connsiteY6" fmla="*/ 0 h 7762876"/>
                  <a:gd name="connsiteX7" fmla="*/ 2645569 w 7550944"/>
                  <a:gd name="connsiteY7" fmla="*/ 3886200 h 7762876"/>
                  <a:gd name="connsiteX8" fmla="*/ 3017044 w 7550944"/>
                  <a:gd name="connsiteY8" fmla="*/ 7762875 h 7762876"/>
                  <a:gd name="connsiteX9" fmla="*/ 3398044 w 7550944"/>
                  <a:gd name="connsiteY9" fmla="*/ 3876675 h 7762876"/>
                  <a:gd name="connsiteX10" fmla="*/ 3769519 w 7550944"/>
                  <a:gd name="connsiteY10" fmla="*/ 9525 h 7762876"/>
                  <a:gd name="connsiteX11" fmla="*/ 4150519 w 7550944"/>
                  <a:gd name="connsiteY11" fmla="*/ 3886200 h 7762876"/>
                  <a:gd name="connsiteX12" fmla="*/ 4526756 w 7550944"/>
                  <a:gd name="connsiteY12" fmla="*/ 7762875 h 7762876"/>
                  <a:gd name="connsiteX13" fmla="*/ 4902994 w 7550944"/>
                  <a:gd name="connsiteY13" fmla="*/ 3886200 h 7762876"/>
                  <a:gd name="connsiteX14" fmla="*/ 5283994 w 7550944"/>
                  <a:gd name="connsiteY14" fmla="*/ 9525 h 7762876"/>
                  <a:gd name="connsiteX15" fmla="*/ 5655469 w 7550944"/>
                  <a:gd name="connsiteY15" fmla="*/ 3886200 h 7762876"/>
                  <a:gd name="connsiteX16" fmla="*/ 6036469 w 7550944"/>
                  <a:gd name="connsiteY16" fmla="*/ 7762875 h 7762876"/>
                  <a:gd name="connsiteX17" fmla="*/ 6417469 w 7550944"/>
                  <a:gd name="connsiteY17" fmla="*/ 3886200 h 7762876"/>
                  <a:gd name="connsiteX18" fmla="*/ 6798469 w 7550944"/>
                  <a:gd name="connsiteY18" fmla="*/ 0 h 7762876"/>
                  <a:gd name="connsiteX19" fmla="*/ 7160419 w 7550944"/>
                  <a:gd name="connsiteY19" fmla="*/ 3886200 h 7762876"/>
                  <a:gd name="connsiteX20" fmla="*/ 7550944 w 7550944"/>
                  <a:gd name="connsiteY20" fmla="*/ 7762875 h 7762876"/>
                  <a:gd name="connsiteX0" fmla="*/ 0 w 7550944"/>
                  <a:gd name="connsiteY0" fmla="*/ 7762875 h 7762876"/>
                  <a:gd name="connsiteX1" fmla="*/ 378619 w 7550944"/>
                  <a:gd name="connsiteY1" fmla="*/ 3886200 h 7762876"/>
                  <a:gd name="connsiteX2" fmla="*/ 750094 w 7550944"/>
                  <a:gd name="connsiteY2" fmla="*/ 0 h 7762876"/>
                  <a:gd name="connsiteX3" fmla="*/ 1131094 w 7550944"/>
                  <a:gd name="connsiteY3" fmla="*/ 3876675 h 7762876"/>
                  <a:gd name="connsiteX4" fmla="*/ 1507332 w 7550944"/>
                  <a:gd name="connsiteY4" fmla="*/ 7762875 h 7762876"/>
                  <a:gd name="connsiteX5" fmla="*/ 1883569 w 7550944"/>
                  <a:gd name="connsiteY5" fmla="*/ 3876675 h 7762876"/>
                  <a:gd name="connsiteX6" fmla="*/ 2264569 w 7550944"/>
                  <a:gd name="connsiteY6" fmla="*/ 0 h 7762876"/>
                  <a:gd name="connsiteX7" fmla="*/ 2645569 w 7550944"/>
                  <a:gd name="connsiteY7" fmla="*/ 3886200 h 7762876"/>
                  <a:gd name="connsiteX8" fmla="*/ 3017044 w 7550944"/>
                  <a:gd name="connsiteY8" fmla="*/ 7762875 h 7762876"/>
                  <a:gd name="connsiteX9" fmla="*/ 3398044 w 7550944"/>
                  <a:gd name="connsiteY9" fmla="*/ 3876675 h 7762876"/>
                  <a:gd name="connsiteX10" fmla="*/ 3769519 w 7550944"/>
                  <a:gd name="connsiteY10" fmla="*/ 9525 h 7762876"/>
                  <a:gd name="connsiteX11" fmla="*/ 4150519 w 7550944"/>
                  <a:gd name="connsiteY11" fmla="*/ 3886200 h 7762876"/>
                  <a:gd name="connsiteX12" fmla="*/ 4526756 w 7550944"/>
                  <a:gd name="connsiteY12" fmla="*/ 7762875 h 7762876"/>
                  <a:gd name="connsiteX13" fmla="*/ 4902994 w 7550944"/>
                  <a:gd name="connsiteY13" fmla="*/ 3886200 h 7762876"/>
                  <a:gd name="connsiteX14" fmla="*/ 5283994 w 7550944"/>
                  <a:gd name="connsiteY14" fmla="*/ 9525 h 7762876"/>
                  <a:gd name="connsiteX15" fmla="*/ 5655469 w 7550944"/>
                  <a:gd name="connsiteY15" fmla="*/ 3886200 h 7762876"/>
                  <a:gd name="connsiteX16" fmla="*/ 6036469 w 7550944"/>
                  <a:gd name="connsiteY16" fmla="*/ 7762875 h 7762876"/>
                  <a:gd name="connsiteX17" fmla="*/ 6417469 w 7550944"/>
                  <a:gd name="connsiteY17" fmla="*/ 3886200 h 7762876"/>
                  <a:gd name="connsiteX18" fmla="*/ 6798469 w 7550944"/>
                  <a:gd name="connsiteY18" fmla="*/ 0 h 7762876"/>
                  <a:gd name="connsiteX19" fmla="*/ 7160419 w 7550944"/>
                  <a:gd name="connsiteY19" fmla="*/ 3886200 h 7762876"/>
                  <a:gd name="connsiteX20" fmla="*/ 7550944 w 7550944"/>
                  <a:gd name="connsiteY20" fmla="*/ 7762875 h 7762876"/>
                  <a:gd name="connsiteX0" fmla="*/ 0 w 7550944"/>
                  <a:gd name="connsiteY0" fmla="*/ 7762875 h 7762876"/>
                  <a:gd name="connsiteX1" fmla="*/ 378619 w 7550944"/>
                  <a:gd name="connsiteY1" fmla="*/ 3886200 h 7762876"/>
                  <a:gd name="connsiteX2" fmla="*/ 750094 w 7550944"/>
                  <a:gd name="connsiteY2" fmla="*/ 0 h 7762876"/>
                  <a:gd name="connsiteX3" fmla="*/ 1131094 w 7550944"/>
                  <a:gd name="connsiteY3" fmla="*/ 3876675 h 7762876"/>
                  <a:gd name="connsiteX4" fmla="*/ 1507332 w 7550944"/>
                  <a:gd name="connsiteY4" fmla="*/ 7762875 h 7762876"/>
                  <a:gd name="connsiteX5" fmla="*/ 1883569 w 7550944"/>
                  <a:gd name="connsiteY5" fmla="*/ 3876675 h 7762876"/>
                  <a:gd name="connsiteX6" fmla="*/ 2264569 w 7550944"/>
                  <a:gd name="connsiteY6" fmla="*/ 0 h 7762876"/>
                  <a:gd name="connsiteX7" fmla="*/ 2645569 w 7550944"/>
                  <a:gd name="connsiteY7" fmla="*/ 3886200 h 7762876"/>
                  <a:gd name="connsiteX8" fmla="*/ 3017044 w 7550944"/>
                  <a:gd name="connsiteY8" fmla="*/ 7762875 h 7762876"/>
                  <a:gd name="connsiteX9" fmla="*/ 3398044 w 7550944"/>
                  <a:gd name="connsiteY9" fmla="*/ 3876675 h 7762876"/>
                  <a:gd name="connsiteX10" fmla="*/ 3769519 w 7550944"/>
                  <a:gd name="connsiteY10" fmla="*/ 9525 h 7762876"/>
                  <a:gd name="connsiteX11" fmla="*/ 4150519 w 7550944"/>
                  <a:gd name="connsiteY11" fmla="*/ 3886200 h 7762876"/>
                  <a:gd name="connsiteX12" fmla="*/ 4526756 w 7550944"/>
                  <a:gd name="connsiteY12" fmla="*/ 7762875 h 7762876"/>
                  <a:gd name="connsiteX13" fmla="*/ 4902994 w 7550944"/>
                  <a:gd name="connsiteY13" fmla="*/ 3886200 h 7762876"/>
                  <a:gd name="connsiteX14" fmla="*/ 5283994 w 7550944"/>
                  <a:gd name="connsiteY14" fmla="*/ 9525 h 7762876"/>
                  <a:gd name="connsiteX15" fmla="*/ 5655469 w 7550944"/>
                  <a:gd name="connsiteY15" fmla="*/ 3886200 h 7762876"/>
                  <a:gd name="connsiteX16" fmla="*/ 6036469 w 7550944"/>
                  <a:gd name="connsiteY16" fmla="*/ 7762875 h 7762876"/>
                  <a:gd name="connsiteX17" fmla="*/ 6417469 w 7550944"/>
                  <a:gd name="connsiteY17" fmla="*/ 3886200 h 7762876"/>
                  <a:gd name="connsiteX18" fmla="*/ 6798469 w 7550944"/>
                  <a:gd name="connsiteY18" fmla="*/ 0 h 7762876"/>
                  <a:gd name="connsiteX19" fmla="*/ 7160419 w 7550944"/>
                  <a:gd name="connsiteY19" fmla="*/ 3886200 h 7762876"/>
                  <a:gd name="connsiteX20" fmla="*/ 7550944 w 7550944"/>
                  <a:gd name="connsiteY20" fmla="*/ 7762875 h 7762876"/>
                  <a:gd name="connsiteX0" fmla="*/ 0 w 7550944"/>
                  <a:gd name="connsiteY0" fmla="*/ 7762875 h 7762876"/>
                  <a:gd name="connsiteX1" fmla="*/ 378619 w 7550944"/>
                  <a:gd name="connsiteY1" fmla="*/ 3886200 h 7762876"/>
                  <a:gd name="connsiteX2" fmla="*/ 750094 w 7550944"/>
                  <a:gd name="connsiteY2" fmla="*/ 0 h 7762876"/>
                  <a:gd name="connsiteX3" fmla="*/ 1131094 w 7550944"/>
                  <a:gd name="connsiteY3" fmla="*/ 3876675 h 7762876"/>
                  <a:gd name="connsiteX4" fmla="*/ 1507332 w 7550944"/>
                  <a:gd name="connsiteY4" fmla="*/ 7762875 h 7762876"/>
                  <a:gd name="connsiteX5" fmla="*/ 1883569 w 7550944"/>
                  <a:gd name="connsiteY5" fmla="*/ 3876675 h 7762876"/>
                  <a:gd name="connsiteX6" fmla="*/ 2264569 w 7550944"/>
                  <a:gd name="connsiteY6" fmla="*/ 0 h 7762876"/>
                  <a:gd name="connsiteX7" fmla="*/ 2645569 w 7550944"/>
                  <a:gd name="connsiteY7" fmla="*/ 3886200 h 7762876"/>
                  <a:gd name="connsiteX8" fmla="*/ 3017044 w 7550944"/>
                  <a:gd name="connsiteY8" fmla="*/ 7762875 h 7762876"/>
                  <a:gd name="connsiteX9" fmla="*/ 3398044 w 7550944"/>
                  <a:gd name="connsiteY9" fmla="*/ 3876675 h 7762876"/>
                  <a:gd name="connsiteX10" fmla="*/ 3769519 w 7550944"/>
                  <a:gd name="connsiteY10" fmla="*/ 9525 h 7762876"/>
                  <a:gd name="connsiteX11" fmla="*/ 4150519 w 7550944"/>
                  <a:gd name="connsiteY11" fmla="*/ 3886200 h 7762876"/>
                  <a:gd name="connsiteX12" fmla="*/ 4526756 w 7550944"/>
                  <a:gd name="connsiteY12" fmla="*/ 7762875 h 7762876"/>
                  <a:gd name="connsiteX13" fmla="*/ 4902994 w 7550944"/>
                  <a:gd name="connsiteY13" fmla="*/ 3886200 h 7762876"/>
                  <a:gd name="connsiteX14" fmla="*/ 5283994 w 7550944"/>
                  <a:gd name="connsiteY14" fmla="*/ 9525 h 7762876"/>
                  <a:gd name="connsiteX15" fmla="*/ 5655469 w 7550944"/>
                  <a:gd name="connsiteY15" fmla="*/ 3886200 h 7762876"/>
                  <a:gd name="connsiteX16" fmla="*/ 6036469 w 7550944"/>
                  <a:gd name="connsiteY16" fmla="*/ 7762875 h 7762876"/>
                  <a:gd name="connsiteX17" fmla="*/ 6417469 w 7550944"/>
                  <a:gd name="connsiteY17" fmla="*/ 3886200 h 7762876"/>
                  <a:gd name="connsiteX18" fmla="*/ 6798469 w 7550944"/>
                  <a:gd name="connsiteY18" fmla="*/ 0 h 7762876"/>
                  <a:gd name="connsiteX19" fmla="*/ 7160419 w 7550944"/>
                  <a:gd name="connsiteY19" fmla="*/ 3886200 h 7762876"/>
                  <a:gd name="connsiteX20" fmla="*/ 7550944 w 7550944"/>
                  <a:gd name="connsiteY20" fmla="*/ 7762875 h 7762876"/>
                  <a:gd name="connsiteX0" fmla="*/ 0 w 7550944"/>
                  <a:gd name="connsiteY0" fmla="*/ 7762875 h 7762876"/>
                  <a:gd name="connsiteX1" fmla="*/ 378619 w 7550944"/>
                  <a:gd name="connsiteY1" fmla="*/ 3886200 h 7762876"/>
                  <a:gd name="connsiteX2" fmla="*/ 750094 w 7550944"/>
                  <a:gd name="connsiteY2" fmla="*/ 0 h 7762876"/>
                  <a:gd name="connsiteX3" fmla="*/ 1131094 w 7550944"/>
                  <a:gd name="connsiteY3" fmla="*/ 3876675 h 7762876"/>
                  <a:gd name="connsiteX4" fmla="*/ 1507332 w 7550944"/>
                  <a:gd name="connsiteY4" fmla="*/ 7762875 h 7762876"/>
                  <a:gd name="connsiteX5" fmla="*/ 1883569 w 7550944"/>
                  <a:gd name="connsiteY5" fmla="*/ 3876675 h 7762876"/>
                  <a:gd name="connsiteX6" fmla="*/ 2264569 w 7550944"/>
                  <a:gd name="connsiteY6" fmla="*/ 0 h 7762876"/>
                  <a:gd name="connsiteX7" fmla="*/ 2645569 w 7550944"/>
                  <a:gd name="connsiteY7" fmla="*/ 3886200 h 7762876"/>
                  <a:gd name="connsiteX8" fmla="*/ 3017044 w 7550944"/>
                  <a:gd name="connsiteY8" fmla="*/ 7762875 h 7762876"/>
                  <a:gd name="connsiteX9" fmla="*/ 3398044 w 7550944"/>
                  <a:gd name="connsiteY9" fmla="*/ 3876675 h 7762876"/>
                  <a:gd name="connsiteX10" fmla="*/ 3769519 w 7550944"/>
                  <a:gd name="connsiteY10" fmla="*/ 9525 h 7762876"/>
                  <a:gd name="connsiteX11" fmla="*/ 4150519 w 7550944"/>
                  <a:gd name="connsiteY11" fmla="*/ 3886200 h 7762876"/>
                  <a:gd name="connsiteX12" fmla="*/ 4526756 w 7550944"/>
                  <a:gd name="connsiteY12" fmla="*/ 7762875 h 7762876"/>
                  <a:gd name="connsiteX13" fmla="*/ 4902994 w 7550944"/>
                  <a:gd name="connsiteY13" fmla="*/ 3886200 h 7762876"/>
                  <a:gd name="connsiteX14" fmla="*/ 5283994 w 7550944"/>
                  <a:gd name="connsiteY14" fmla="*/ 9525 h 7762876"/>
                  <a:gd name="connsiteX15" fmla="*/ 5655469 w 7550944"/>
                  <a:gd name="connsiteY15" fmla="*/ 3886200 h 7762876"/>
                  <a:gd name="connsiteX16" fmla="*/ 6036469 w 7550944"/>
                  <a:gd name="connsiteY16" fmla="*/ 7762875 h 7762876"/>
                  <a:gd name="connsiteX17" fmla="*/ 6417469 w 7550944"/>
                  <a:gd name="connsiteY17" fmla="*/ 3886200 h 7762876"/>
                  <a:gd name="connsiteX18" fmla="*/ 6798469 w 7550944"/>
                  <a:gd name="connsiteY18" fmla="*/ 0 h 7762876"/>
                  <a:gd name="connsiteX19" fmla="*/ 7160419 w 7550944"/>
                  <a:gd name="connsiteY19" fmla="*/ 3886200 h 7762876"/>
                  <a:gd name="connsiteX20" fmla="*/ 7550944 w 7550944"/>
                  <a:gd name="connsiteY20" fmla="*/ 7762875 h 7762876"/>
                  <a:gd name="connsiteX0" fmla="*/ 0 w 7550944"/>
                  <a:gd name="connsiteY0" fmla="*/ 7762875 h 7762876"/>
                  <a:gd name="connsiteX1" fmla="*/ 378619 w 7550944"/>
                  <a:gd name="connsiteY1" fmla="*/ 3886200 h 7762876"/>
                  <a:gd name="connsiteX2" fmla="*/ 750094 w 7550944"/>
                  <a:gd name="connsiteY2" fmla="*/ 0 h 7762876"/>
                  <a:gd name="connsiteX3" fmla="*/ 1131094 w 7550944"/>
                  <a:gd name="connsiteY3" fmla="*/ 3876675 h 7762876"/>
                  <a:gd name="connsiteX4" fmla="*/ 1507332 w 7550944"/>
                  <a:gd name="connsiteY4" fmla="*/ 7762875 h 7762876"/>
                  <a:gd name="connsiteX5" fmla="*/ 1883569 w 7550944"/>
                  <a:gd name="connsiteY5" fmla="*/ 3876675 h 7762876"/>
                  <a:gd name="connsiteX6" fmla="*/ 2264569 w 7550944"/>
                  <a:gd name="connsiteY6" fmla="*/ 0 h 7762876"/>
                  <a:gd name="connsiteX7" fmla="*/ 2645569 w 7550944"/>
                  <a:gd name="connsiteY7" fmla="*/ 3886200 h 7762876"/>
                  <a:gd name="connsiteX8" fmla="*/ 3017044 w 7550944"/>
                  <a:gd name="connsiteY8" fmla="*/ 7762875 h 7762876"/>
                  <a:gd name="connsiteX9" fmla="*/ 3398044 w 7550944"/>
                  <a:gd name="connsiteY9" fmla="*/ 3876675 h 7762876"/>
                  <a:gd name="connsiteX10" fmla="*/ 3769519 w 7550944"/>
                  <a:gd name="connsiteY10" fmla="*/ 9525 h 7762876"/>
                  <a:gd name="connsiteX11" fmla="*/ 4150519 w 7550944"/>
                  <a:gd name="connsiteY11" fmla="*/ 3886200 h 7762876"/>
                  <a:gd name="connsiteX12" fmla="*/ 4526756 w 7550944"/>
                  <a:gd name="connsiteY12" fmla="*/ 7762875 h 7762876"/>
                  <a:gd name="connsiteX13" fmla="*/ 4902994 w 7550944"/>
                  <a:gd name="connsiteY13" fmla="*/ 3886200 h 7762876"/>
                  <a:gd name="connsiteX14" fmla="*/ 5283994 w 7550944"/>
                  <a:gd name="connsiteY14" fmla="*/ 9525 h 7762876"/>
                  <a:gd name="connsiteX15" fmla="*/ 5655469 w 7550944"/>
                  <a:gd name="connsiteY15" fmla="*/ 3886200 h 7762876"/>
                  <a:gd name="connsiteX16" fmla="*/ 6029325 w 7550944"/>
                  <a:gd name="connsiteY16" fmla="*/ 7762875 h 7762876"/>
                  <a:gd name="connsiteX17" fmla="*/ 6417469 w 7550944"/>
                  <a:gd name="connsiteY17" fmla="*/ 3886200 h 7762876"/>
                  <a:gd name="connsiteX18" fmla="*/ 6798469 w 7550944"/>
                  <a:gd name="connsiteY18" fmla="*/ 0 h 7762876"/>
                  <a:gd name="connsiteX19" fmla="*/ 7160419 w 7550944"/>
                  <a:gd name="connsiteY19" fmla="*/ 3886200 h 7762876"/>
                  <a:gd name="connsiteX20" fmla="*/ 7550944 w 7550944"/>
                  <a:gd name="connsiteY20" fmla="*/ 7762875 h 7762876"/>
                  <a:gd name="connsiteX0" fmla="*/ 0 w 7550944"/>
                  <a:gd name="connsiteY0" fmla="*/ 7762875 h 7762876"/>
                  <a:gd name="connsiteX1" fmla="*/ 378619 w 7550944"/>
                  <a:gd name="connsiteY1" fmla="*/ 3886200 h 7762876"/>
                  <a:gd name="connsiteX2" fmla="*/ 750094 w 7550944"/>
                  <a:gd name="connsiteY2" fmla="*/ 0 h 7762876"/>
                  <a:gd name="connsiteX3" fmla="*/ 1131094 w 7550944"/>
                  <a:gd name="connsiteY3" fmla="*/ 3876675 h 7762876"/>
                  <a:gd name="connsiteX4" fmla="*/ 1507332 w 7550944"/>
                  <a:gd name="connsiteY4" fmla="*/ 7762875 h 7762876"/>
                  <a:gd name="connsiteX5" fmla="*/ 1883569 w 7550944"/>
                  <a:gd name="connsiteY5" fmla="*/ 3876675 h 7762876"/>
                  <a:gd name="connsiteX6" fmla="*/ 2264569 w 7550944"/>
                  <a:gd name="connsiteY6" fmla="*/ 0 h 7762876"/>
                  <a:gd name="connsiteX7" fmla="*/ 2645569 w 7550944"/>
                  <a:gd name="connsiteY7" fmla="*/ 3886200 h 7762876"/>
                  <a:gd name="connsiteX8" fmla="*/ 3017044 w 7550944"/>
                  <a:gd name="connsiteY8" fmla="*/ 7762875 h 7762876"/>
                  <a:gd name="connsiteX9" fmla="*/ 3398044 w 7550944"/>
                  <a:gd name="connsiteY9" fmla="*/ 3876675 h 7762876"/>
                  <a:gd name="connsiteX10" fmla="*/ 3769519 w 7550944"/>
                  <a:gd name="connsiteY10" fmla="*/ 9525 h 7762876"/>
                  <a:gd name="connsiteX11" fmla="*/ 4150519 w 7550944"/>
                  <a:gd name="connsiteY11" fmla="*/ 3886200 h 7762876"/>
                  <a:gd name="connsiteX12" fmla="*/ 4526756 w 7550944"/>
                  <a:gd name="connsiteY12" fmla="*/ 7762875 h 7762876"/>
                  <a:gd name="connsiteX13" fmla="*/ 4902994 w 7550944"/>
                  <a:gd name="connsiteY13" fmla="*/ 3886200 h 7762876"/>
                  <a:gd name="connsiteX14" fmla="*/ 5283994 w 7550944"/>
                  <a:gd name="connsiteY14" fmla="*/ 9525 h 7762876"/>
                  <a:gd name="connsiteX15" fmla="*/ 5655469 w 7550944"/>
                  <a:gd name="connsiteY15" fmla="*/ 3886200 h 7762876"/>
                  <a:gd name="connsiteX16" fmla="*/ 6029325 w 7550944"/>
                  <a:gd name="connsiteY16" fmla="*/ 7762875 h 7762876"/>
                  <a:gd name="connsiteX17" fmla="*/ 6417469 w 7550944"/>
                  <a:gd name="connsiteY17" fmla="*/ 3886200 h 7762876"/>
                  <a:gd name="connsiteX18" fmla="*/ 6798469 w 7550944"/>
                  <a:gd name="connsiteY18" fmla="*/ 0 h 7762876"/>
                  <a:gd name="connsiteX19" fmla="*/ 7160419 w 7550944"/>
                  <a:gd name="connsiteY19" fmla="*/ 3886200 h 7762876"/>
                  <a:gd name="connsiteX20" fmla="*/ 7550944 w 7550944"/>
                  <a:gd name="connsiteY20" fmla="*/ 7762875 h 7762876"/>
                  <a:gd name="connsiteX0" fmla="*/ 0 w 7546182"/>
                  <a:gd name="connsiteY0" fmla="*/ 7762875 h 7765256"/>
                  <a:gd name="connsiteX1" fmla="*/ 378619 w 7546182"/>
                  <a:gd name="connsiteY1" fmla="*/ 3886200 h 7765256"/>
                  <a:gd name="connsiteX2" fmla="*/ 750094 w 7546182"/>
                  <a:gd name="connsiteY2" fmla="*/ 0 h 7765256"/>
                  <a:gd name="connsiteX3" fmla="*/ 1131094 w 7546182"/>
                  <a:gd name="connsiteY3" fmla="*/ 3876675 h 7765256"/>
                  <a:gd name="connsiteX4" fmla="*/ 1507332 w 7546182"/>
                  <a:gd name="connsiteY4" fmla="*/ 7762875 h 7765256"/>
                  <a:gd name="connsiteX5" fmla="*/ 1883569 w 7546182"/>
                  <a:gd name="connsiteY5" fmla="*/ 3876675 h 7765256"/>
                  <a:gd name="connsiteX6" fmla="*/ 2264569 w 7546182"/>
                  <a:gd name="connsiteY6" fmla="*/ 0 h 7765256"/>
                  <a:gd name="connsiteX7" fmla="*/ 2645569 w 7546182"/>
                  <a:gd name="connsiteY7" fmla="*/ 3886200 h 7765256"/>
                  <a:gd name="connsiteX8" fmla="*/ 3017044 w 7546182"/>
                  <a:gd name="connsiteY8" fmla="*/ 7762875 h 7765256"/>
                  <a:gd name="connsiteX9" fmla="*/ 3398044 w 7546182"/>
                  <a:gd name="connsiteY9" fmla="*/ 3876675 h 7765256"/>
                  <a:gd name="connsiteX10" fmla="*/ 3769519 w 7546182"/>
                  <a:gd name="connsiteY10" fmla="*/ 9525 h 7765256"/>
                  <a:gd name="connsiteX11" fmla="*/ 4150519 w 7546182"/>
                  <a:gd name="connsiteY11" fmla="*/ 3886200 h 7765256"/>
                  <a:gd name="connsiteX12" fmla="*/ 4526756 w 7546182"/>
                  <a:gd name="connsiteY12" fmla="*/ 7762875 h 7765256"/>
                  <a:gd name="connsiteX13" fmla="*/ 4902994 w 7546182"/>
                  <a:gd name="connsiteY13" fmla="*/ 3886200 h 7765256"/>
                  <a:gd name="connsiteX14" fmla="*/ 5283994 w 7546182"/>
                  <a:gd name="connsiteY14" fmla="*/ 9525 h 7765256"/>
                  <a:gd name="connsiteX15" fmla="*/ 5655469 w 7546182"/>
                  <a:gd name="connsiteY15" fmla="*/ 3886200 h 7765256"/>
                  <a:gd name="connsiteX16" fmla="*/ 6029325 w 7546182"/>
                  <a:gd name="connsiteY16" fmla="*/ 7762875 h 7765256"/>
                  <a:gd name="connsiteX17" fmla="*/ 6417469 w 7546182"/>
                  <a:gd name="connsiteY17" fmla="*/ 3886200 h 7765256"/>
                  <a:gd name="connsiteX18" fmla="*/ 6798469 w 7546182"/>
                  <a:gd name="connsiteY18" fmla="*/ 0 h 7765256"/>
                  <a:gd name="connsiteX19" fmla="*/ 7160419 w 7546182"/>
                  <a:gd name="connsiteY19" fmla="*/ 3886200 h 7765256"/>
                  <a:gd name="connsiteX20" fmla="*/ 7546182 w 7546182"/>
                  <a:gd name="connsiteY20" fmla="*/ 7765256 h 7765256"/>
                  <a:gd name="connsiteX0" fmla="*/ 0 w 7546182"/>
                  <a:gd name="connsiteY0" fmla="*/ 7762875 h 7765258"/>
                  <a:gd name="connsiteX1" fmla="*/ 378619 w 7546182"/>
                  <a:gd name="connsiteY1" fmla="*/ 3886200 h 7765258"/>
                  <a:gd name="connsiteX2" fmla="*/ 750094 w 7546182"/>
                  <a:gd name="connsiteY2" fmla="*/ 0 h 7765258"/>
                  <a:gd name="connsiteX3" fmla="*/ 1131094 w 7546182"/>
                  <a:gd name="connsiteY3" fmla="*/ 3876675 h 7765258"/>
                  <a:gd name="connsiteX4" fmla="*/ 1507332 w 7546182"/>
                  <a:gd name="connsiteY4" fmla="*/ 7762875 h 7765258"/>
                  <a:gd name="connsiteX5" fmla="*/ 1883569 w 7546182"/>
                  <a:gd name="connsiteY5" fmla="*/ 3876675 h 7765258"/>
                  <a:gd name="connsiteX6" fmla="*/ 2264569 w 7546182"/>
                  <a:gd name="connsiteY6" fmla="*/ 0 h 7765258"/>
                  <a:gd name="connsiteX7" fmla="*/ 2645569 w 7546182"/>
                  <a:gd name="connsiteY7" fmla="*/ 3886200 h 7765258"/>
                  <a:gd name="connsiteX8" fmla="*/ 3017044 w 7546182"/>
                  <a:gd name="connsiteY8" fmla="*/ 7762875 h 7765258"/>
                  <a:gd name="connsiteX9" fmla="*/ 3398044 w 7546182"/>
                  <a:gd name="connsiteY9" fmla="*/ 3876675 h 7765258"/>
                  <a:gd name="connsiteX10" fmla="*/ 3769519 w 7546182"/>
                  <a:gd name="connsiteY10" fmla="*/ 9525 h 7765258"/>
                  <a:gd name="connsiteX11" fmla="*/ 4150519 w 7546182"/>
                  <a:gd name="connsiteY11" fmla="*/ 3886200 h 7765258"/>
                  <a:gd name="connsiteX12" fmla="*/ 4526756 w 7546182"/>
                  <a:gd name="connsiteY12" fmla="*/ 7762875 h 7765258"/>
                  <a:gd name="connsiteX13" fmla="*/ 4902994 w 7546182"/>
                  <a:gd name="connsiteY13" fmla="*/ 3886200 h 7765258"/>
                  <a:gd name="connsiteX14" fmla="*/ 5283994 w 7546182"/>
                  <a:gd name="connsiteY14" fmla="*/ 9525 h 7765258"/>
                  <a:gd name="connsiteX15" fmla="*/ 5655469 w 7546182"/>
                  <a:gd name="connsiteY15" fmla="*/ 3886200 h 7765258"/>
                  <a:gd name="connsiteX16" fmla="*/ 6029325 w 7546182"/>
                  <a:gd name="connsiteY16" fmla="*/ 7762875 h 7765258"/>
                  <a:gd name="connsiteX17" fmla="*/ 6417469 w 7546182"/>
                  <a:gd name="connsiteY17" fmla="*/ 3886200 h 7765258"/>
                  <a:gd name="connsiteX18" fmla="*/ 6798469 w 7546182"/>
                  <a:gd name="connsiteY18" fmla="*/ 0 h 7765258"/>
                  <a:gd name="connsiteX19" fmla="*/ 7160419 w 7546182"/>
                  <a:gd name="connsiteY19" fmla="*/ 3886200 h 7765258"/>
                  <a:gd name="connsiteX20" fmla="*/ 7546182 w 7546182"/>
                  <a:gd name="connsiteY20" fmla="*/ 7765256 h 7765258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64569 w 7539038"/>
                  <a:gd name="connsiteY6" fmla="*/ 0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69519 w 7539038"/>
                  <a:gd name="connsiteY10" fmla="*/ 9525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83994 w 7539038"/>
                  <a:gd name="connsiteY14" fmla="*/ 9525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98469 w 7539038"/>
                  <a:gd name="connsiteY18" fmla="*/ 0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64569 w 7539038"/>
                  <a:gd name="connsiteY6" fmla="*/ 0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69519 w 7539038"/>
                  <a:gd name="connsiteY10" fmla="*/ 9525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83994 w 7539038"/>
                  <a:gd name="connsiteY14" fmla="*/ 9525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88944 w 7539038"/>
                  <a:gd name="connsiteY18" fmla="*/ 2381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64569 w 7539038"/>
                  <a:gd name="connsiteY6" fmla="*/ 0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69519 w 7539038"/>
                  <a:gd name="connsiteY10" fmla="*/ 9525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83994 w 7539038"/>
                  <a:gd name="connsiteY14" fmla="*/ 9525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86563 w 7539038"/>
                  <a:gd name="connsiteY18" fmla="*/ 4762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64569 w 7539038"/>
                  <a:gd name="connsiteY6" fmla="*/ 0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69519 w 7539038"/>
                  <a:gd name="connsiteY10" fmla="*/ 9525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83994 w 7539038"/>
                  <a:gd name="connsiteY14" fmla="*/ 9525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86563 w 7539038"/>
                  <a:gd name="connsiteY18" fmla="*/ 4762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64569 w 7539038"/>
                  <a:gd name="connsiteY6" fmla="*/ 0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69519 w 7539038"/>
                  <a:gd name="connsiteY10" fmla="*/ 9525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79231 w 7539038"/>
                  <a:gd name="connsiteY14" fmla="*/ 9525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86563 w 7539038"/>
                  <a:gd name="connsiteY18" fmla="*/ 4762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64569 w 7539038"/>
                  <a:gd name="connsiteY6" fmla="*/ 0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69519 w 7539038"/>
                  <a:gd name="connsiteY10" fmla="*/ 9525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79231 w 7539038"/>
                  <a:gd name="connsiteY14" fmla="*/ 9525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86563 w 7539038"/>
                  <a:gd name="connsiteY18" fmla="*/ 4762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64569 w 7539038"/>
                  <a:gd name="connsiteY6" fmla="*/ 0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69519 w 7539038"/>
                  <a:gd name="connsiteY10" fmla="*/ 9525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76849 w 7539038"/>
                  <a:gd name="connsiteY14" fmla="*/ 2382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86563 w 7539038"/>
                  <a:gd name="connsiteY18" fmla="*/ 4762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64569 w 7539038"/>
                  <a:gd name="connsiteY6" fmla="*/ 0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69519 w 7539038"/>
                  <a:gd name="connsiteY10" fmla="*/ 9525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76849 w 7539038"/>
                  <a:gd name="connsiteY14" fmla="*/ 2382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86563 w 7539038"/>
                  <a:gd name="connsiteY18" fmla="*/ 4762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64569 w 7539038"/>
                  <a:gd name="connsiteY6" fmla="*/ 0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76663 w 7539038"/>
                  <a:gd name="connsiteY10" fmla="*/ 4763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76849 w 7539038"/>
                  <a:gd name="connsiteY14" fmla="*/ 2382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86563 w 7539038"/>
                  <a:gd name="connsiteY18" fmla="*/ 4762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64569 w 7539038"/>
                  <a:gd name="connsiteY6" fmla="*/ 0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76663 w 7539038"/>
                  <a:gd name="connsiteY10" fmla="*/ 4763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76849 w 7539038"/>
                  <a:gd name="connsiteY14" fmla="*/ 2382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86563 w 7539038"/>
                  <a:gd name="connsiteY18" fmla="*/ 4762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64569 w 7539038"/>
                  <a:gd name="connsiteY6" fmla="*/ 0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69519 w 7539038"/>
                  <a:gd name="connsiteY10" fmla="*/ 4763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76849 w 7539038"/>
                  <a:gd name="connsiteY14" fmla="*/ 2382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86563 w 7539038"/>
                  <a:gd name="connsiteY18" fmla="*/ 4762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64569 w 7539038"/>
                  <a:gd name="connsiteY6" fmla="*/ 0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69519 w 7539038"/>
                  <a:gd name="connsiteY10" fmla="*/ 4763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76849 w 7539038"/>
                  <a:gd name="connsiteY14" fmla="*/ 2382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86563 w 7539038"/>
                  <a:gd name="connsiteY18" fmla="*/ 4762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59807 w 7539038"/>
                  <a:gd name="connsiteY6" fmla="*/ 4762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69519 w 7539038"/>
                  <a:gd name="connsiteY10" fmla="*/ 4763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76849 w 7539038"/>
                  <a:gd name="connsiteY14" fmla="*/ 2382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86563 w 7539038"/>
                  <a:gd name="connsiteY18" fmla="*/ 4762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59807 w 7539038"/>
                  <a:gd name="connsiteY6" fmla="*/ 4762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69519 w 7539038"/>
                  <a:gd name="connsiteY10" fmla="*/ 4763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76849 w 7539038"/>
                  <a:gd name="connsiteY14" fmla="*/ 2382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86563 w 7539038"/>
                  <a:gd name="connsiteY18" fmla="*/ 4762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7238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</a:cxnLst>
                <a:rect l="l" t="t" r="r" b="b"/>
                <a:pathLst>
                  <a:path w="7539038" h="7760495">
                    <a:moveTo>
                      <a:pt x="0" y="7760494"/>
                    </a:moveTo>
                    <a:cubicBezTo>
                      <a:pt x="190500" y="7758906"/>
                      <a:pt x="377031" y="3874231"/>
                      <a:pt x="378619" y="3883819"/>
                    </a:cubicBezTo>
                    <a:cubicBezTo>
                      <a:pt x="380207" y="3893407"/>
                      <a:pt x="562770" y="-793"/>
                      <a:pt x="752476" y="1"/>
                    </a:cubicBezTo>
                    <a:cubicBezTo>
                      <a:pt x="942182" y="795"/>
                      <a:pt x="1119468" y="3745568"/>
                      <a:pt x="1131094" y="3874294"/>
                    </a:cubicBezTo>
                    <a:cubicBezTo>
                      <a:pt x="1136420" y="3933265"/>
                      <a:pt x="1317626" y="7758112"/>
                      <a:pt x="1507332" y="7760494"/>
                    </a:cubicBezTo>
                    <a:cubicBezTo>
                      <a:pt x="1697038" y="7762876"/>
                      <a:pt x="1875632" y="3967176"/>
                      <a:pt x="1883569" y="3874294"/>
                    </a:cubicBezTo>
                    <a:cubicBezTo>
                      <a:pt x="1891506" y="3781412"/>
                      <a:pt x="2068513" y="3175"/>
                      <a:pt x="2259807" y="2381"/>
                    </a:cubicBezTo>
                    <a:cubicBezTo>
                      <a:pt x="2451101" y="1587"/>
                      <a:pt x="2640013" y="3825221"/>
                      <a:pt x="2645569" y="3883819"/>
                    </a:cubicBezTo>
                    <a:cubicBezTo>
                      <a:pt x="2651125" y="3942417"/>
                      <a:pt x="2827338" y="7762081"/>
                      <a:pt x="3017044" y="7760494"/>
                    </a:cubicBezTo>
                    <a:cubicBezTo>
                      <a:pt x="3206750" y="7758907"/>
                      <a:pt x="3390107" y="3967176"/>
                      <a:pt x="3398044" y="3874294"/>
                    </a:cubicBezTo>
                    <a:cubicBezTo>
                      <a:pt x="3405981" y="3781412"/>
                      <a:pt x="3575050" y="795"/>
                      <a:pt x="3769519" y="2382"/>
                    </a:cubicBezTo>
                    <a:cubicBezTo>
                      <a:pt x="3963988" y="3969"/>
                      <a:pt x="4141788" y="3722352"/>
                      <a:pt x="4150519" y="3883819"/>
                    </a:cubicBezTo>
                    <a:cubicBezTo>
                      <a:pt x="4159250" y="4045286"/>
                      <a:pt x="4337844" y="7760494"/>
                      <a:pt x="4526756" y="7760494"/>
                    </a:cubicBezTo>
                    <a:cubicBezTo>
                      <a:pt x="4715668" y="7760494"/>
                      <a:pt x="4893360" y="4083161"/>
                      <a:pt x="4902994" y="3883819"/>
                    </a:cubicBezTo>
                    <a:cubicBezTo>
                      <a:pt x="4910825" y="3721794"/>
                      <a:pt x="5087143" y="1"/>
                      <a:pt x="5276849" y="1"/>
                    </a:cubicBezTo>
                    <a:cubicBezTo>
                      <a:pt x="5466555" y="1"/>
                      <a:pt x="5647531" y="3790543"/>
                      <a:pt x="5655469" y="3883819"/>
                    </a:cubicBezTo>
                    <a:cubicBezTo>
                      <a:pt x="5663407" y="3977095"/>
                      <a:pt x="5842794" y="7760494"/>
                      <a:pt x="6029325" y="7760494"/>
                    </a:cubicBezTo>
                    <a:cubicBezTo>
                      <a:pt x="6215856" y="7760494"/>
                      <a:pt x="6411913" y="3976700"/>
                      <a:pt x="6417469" y="3883819"/>
                    </a:cubicBezTo>
                    <a:cubicBezTo>
                      <a:pt x="6423025" y="3790938"/>
                      <a:pt x="6593682" y="0"/>
                      <a:pt x="6786563" y="2381"/>
                    </a:cubicBezTo>
                    <a:cubicBezTo>
                      <a:pt x="6979444" y="4762"/>
                      <a:pt x="7152482" y="3757041"/>
                      <a:pt x="7160419" y="3883819"/>
                    </a:cubicBezTo>
                    <a:cubicBezTo>
                      <a:pt x="7168356" y="4010597"/>
                      <a:pt x="7336632" y="7761288"/>
                      <a:pt x="7539038" y="7758113"/>
                    </a:cubicBezTo>
                  </a:path>
                </a:pathLst>
              </a:custGeom>
              <a:no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EE835212-D94D-4713-8402-835CEB2E4F9E}"/>
                </a:ext>
              </a:extLst>
            </p:cNvPr>
            <p:cNvSpPr/>
            <p:nvPr/>
          </p:nvSpPr>
          <p:spPr>
            <a:xfrm>
              <a:off x="2603501" y="3102520"/>
              <a:ext cx="1243589" cy="718573"/>
            </a:xfrm>
            <a:custGeom>
              <a:avLst/>
              <a:gdLst>
                <a:gd name="connsiteX0" fmla="*/ 0 w 7562850"/>
                <a:gd name="connsiteY0" fmla="*/ 7762875 h 7762875"/>
                <a:gd name="connsiteX1" fmla="*/ 390525 w 7562850"/>
                <a:gd name="connsiteY1" fmla="*/ 3886200 h 7762875"/>
                <a:gd name="connsiteX2" fmla="*/ 762000 w 7562850"/>
                <a:gd name="connsiteY2" fmla="*/ 0 h 7762875"/>
                <a:gd name="connsiteX3" fmla="*/ 1143000 w 7562850"/>
                <a:gd name="connsiteY3" fmla="*/ 3876675 h 7762875"/>
                <a:gd name="connsiteX4" fmla="*/ 1524000 w 7562850"/>
                <a:gd name="connsiteY4" fmla="*/ 7753350 h 7762875"/>
                <a:gd name="connsiteX5" fmla="*/ 1895475 w 7562850"/>
                <a:gd name="connsiteY5" fmla="*/ 3876675 h 7762875"/>
                <a:gd name="connsiteX6" fmla="*/ 2276475 w 7562850"/>
                <a:gd name="connsiteY6" fmla="*/ 0 h 7762875"/>
                <a:gd name="connsiteX7" fmla="*/ 2657475 w 7562850"/>
                <a:gd name="connsiteY7" fmla="*/ 3886200 h 7762875"/>
                <a:gd name="connsiteX8" fmla="*/ 3028950 w 7562850"/>
                <a:gd name="connsiteY8" fmla="*/ 7762875 h 7762875"/>
                <a:gd name="connsiteX9" fmla="*/ 3409950 w 7562850"/>
                <a:gd name="connsiteY9" fmla="*/ 3876675 h 7762875"/>
                <a:gd name="connsiteX10" fmla="*/ 3781425 w 7562850"/>
                <a:gd name="connsiteY10" fmla="*/ 9525 h 7762875"/>
                <a:gd name="connsiteX11" fmla="*/ 4162425 w 7562850"/>
                <a:gd name="connsiteY11" fmla="*/ 3886200 h 7762875"/>
                <a:gd name="connsiteX12" fmla="*/ 4533900 w 7562850"/>
                <a:gd name="connsiteY12" fmla="*/ 7762875 h 7762875"/>
                <a:gd name="connsiteX13" fmla="*/ 4914900 w 7562850"/>
                <a:gd name="connsiteY13" fmla="*/ 3886200 h 7762875"/>
                <a:gd name="connsiteX14" fmla="*/ 5295900 w 7562850"/>
                <a:gd name="connsiteY14" fmla="*/ 9525 h 7762875"/>
                <a:gd name="connsiteX15" fmla="*/ 5667375 w 7562850"/>
                <a:gd name="connsiteY15" fmla="*/ 3886200 h 7762875"/>
                <a:gd name="connsiteX16" fmla="*/ 6048375 w 7562850"/>
                <a:gd name="connsiteY16" fmla="*/ 7762875 h 7762875"/>
                <a:gd name="connsiteX17" fmla="*/ 6429375 w 7562850"/>
                <a:gd name="connsiteY17" fmla="*/ 3886200 h 7762875"/>
                <a:gd name="connsiteX18" fmla="*/ 6810375 w 7562850"/>
                <a:gd name="connsiteY18" fmla="*/ 0 h 7762875"/>
                <a:gd name="connsiteX19" fmla="*/ 7172325 w 7562850"/>
                <a:gd name="connsiteY19" fmla="*/ 3886200 h 7762875"/>
                <a:gd name="connsiteX20" fmla="*/ 7562850 w 7562850"/>
                <a:gd name="connsiteY20" fmla="*/ 7762875 h 7762875"/>
                <a:gd name="connsiteX0" fmla="*/ 0 w 7562850"/>
                <a:gd name="connsiteY0" fmla="*/ 7762875 h 7762875"/>
                <a:gd name="connsiteX1" fmla="*/ 390525 w 7562850"/>
                <a:gd name="connsiteY1" fmla="*/ 3886200 h 7762875"/>
                <a:gd name="connsiteX2" fmla="*/ 762000 w 7562850"/>
                <a:gd name="connsiteY2" fmla="*/ 0 h 7762875"/>
                <a:gd name="connsiteX3" fmla="*/ 1143000 w 7562850"/>
                <a:gd name="connsiteY3" fmla="*/ 3876675 h 7762875"/>
                <a:gd name="connsiteX4" fmla="*/ 1519238 w 7562850"/>
                <a:gd name="connsiteY4" fmla="*/ 7762875 h 7762875"/>
                <a:gd name="connsiteX5" fmla="*/ 1895475 w 7562850"/>
                <a:gd name="connsiteY5" fmla="*/ 3876675 h 7762875"/>
                <a:gd name="connsiteX6" fmla="*/ 2276475 w 7562850"/>
                <a:gd name="connsiteY6" fmla="*/ 0 h 7762875"/>
                <a:gd name="connsiteX7" fmla="*/ 2657475 w 7562850"/>
                <a:gd name="connsiteY7" fmla="*/ 3886200 h 7762875"/>
                <a:gd name="connsiteX8" fmla="*/ 3028950 w 7562850"/>
                <a:gd name="connsiteY8" fmla="*/ 7762875 h 7762875"/>
                <a:gd name="connsiteX9" fmla="*/ 3409950 w 7562850"/>
                <a:gd name="connsiteY9" fmla="*/ 3876675 h 7762875"/>
                <a:gd name="connsiteX10" fmla="*/ 3781425 w 7562850"/>
                <a:gd name="connsiteY10" fmla="*/ 9525 h 7762875"/>
                <a:gd name="connsiteX11" fmla="*/ 4162425 w 7562850"/>
                <a:gd name="connsiteY11" fmla="*/ 3886200 h 7762875"/>
                <a:gd name="connsiteX12" fmla="*/ 4533900 w 7562850"/>
                <a:gd name="connsiteY12" fmla="*/ 7762875 h 7762875"/>
                <a:gd name="connsiteX13" fmla="*/ 4914900 w 7562850"/>
                <a:gd name="connsiteY13" fmla="*/ 3886200 h 7762875"/>
                <a:gd name="connsiteX14" fmla="*/ 5295900 w 7562850"/>
                <a:gd name="connsiteY14" fmla="*/ 9525 h 7762875"/>
                <a:gd name="connsiteX15" fmla="*/ 5667375 w 7562850"/>
                <a:gd name="connsiteY15" fmla="*/ 3886200 h 7762875"/>
                <a:gd name="connsiteX16" fmla="*/ 6048375 w 7562850"/>
                <a:gd name="connsiteY16" fmla="*/ 7762875 h 7762875"/>
                <a:gd name="connsiteX17" fmla="*/ 6429375 w 7562850"/>
                <a:gd name="connsiteY17" fmla="*/ 3886200 h 7762875"/>
                <a:gd name="connsiteX18" fmla="*/ 6810375 w 7562850"/>
                <a:gd name="connsiteY18" fmla="*/ 0 h 7762875"/>
                <a:gd name="connsiteX19" fmla="*/ 7172325 w 7562850"/>
                <a:gd name="connsiteY19" fmla="*/ 3886200 h 7762875"/>
                <a:gd name="connsiteX20" fmla="*/ 7562850 w 7562850"/>
                <a:gd name="connsiteY20" fmla="*/ 7762875 h 7762875"/>
                <a:gd name="connsiteX0" fmla="*/ 0 w 7562850"/>
                <a:gd name="connsiteY0" fmla="*/ 7762875 h 7762875"/>
                <a:gd name="connsiteX1" fmla="*/ 390525 w 7562850"/>
                <a:gd name="connsiteY1" fmla="*/ 3886200 h 7762875"/>
                <a:gd name="connsiteX2" fmla="*/ 762000 w 7562850"/>
                <a:gd name="connsiteY2" fmla="*/ 0 h 7762875"/>
                <a:gd name="connsiteX3" fmla="*/ 1143000 w 7562850"/>
                <a:gd name="connsiteY3" fmla="*/ 3876675 h 7762875"/>
                <a:gd name="connsiteX4" fmla="*/ 1519238 w 7562850"/>
                <a:gd name="connsiteY4" fmla="*/ 7762875 h 7762875"/>
                <a:gd name="connsiteX5" fmla="*/ 1895475 w 7562850"/>
                <a:gd name="connsiteY5" fmla="*/ 3876675 h 7762875"/>
                <a:gd name="connsiteX6" fmla="*/ 2276475 w 7562850"/>
                <a:gd name="connsiteY6" fmla="*/ 0 h 7762875"/>
                <a:gd name="connsiteX7" fmla="*/ 2657475 w 7562850"/>
                <a:gd name="connsiteY7" fmla="*/ 3886200 h 7762875"/>
                <a:gd name="connsiteX8" fmla="*/ 3028950 w 7562850"/>
                <a:gd name="connsiteY8" fmla="*/ 7762875 h 7762875"/>
                <a:gd name="connsiteX9" fmla="*/ 3409950 w 7562850"/>
                <a:gd name="connsiteY9" fmla="*/ 3876675 h 7762875"/>
                <a:gd name="connsiteX10" fmla="*/ 3781425 w 7562850"/>
                <a:gd name="connsiteY10" fmla="*/ 9525 h 7762875"/>
                <a:gd name="connsiteX11" fmla="*/ 4162425 w 7562850"/>
                <a:gd name="connsiteY11" fmla="*/ 3886200 h 7762875"/>
                <a:gd name="connsiteX12" fmla="*/ 4538662 w 7562850"/>
                <a:gd name="connsiteY12" fmla="*/ 7762875 h 7762875"/>
                <a:gd name="connsiteX13" fmla="*/ 4914900 w 7562850"/>
                <a:gd name="connsiteY13" fmla="*/ 3886200 h 7762875"/>
                <a:gd name="connsiteX14" fmla="*/ 5295900 w 7562850"/>
                <a:gd name="connsiteY14" fmla="*/ 9525 h 7762875"/>
                <a:gd name="connsiteX15" fmla="*/ 5667375 w 7562850"/>
                <a:gd name="connsiteY15" fmla="*/ 3886200 h 7762875"/>
                <a:gd name="connsiteX16" fmla="*/ 6048375 w 7562850"/>
                <a:gd name="connsiteY16" fmla="*/ 7762875 h 7762875"/>
                <a:gd name="connsiteX17" fmla="*/ 6429375 w 7562850"/>
                <a:gd name="connsiteY17" fmla="*/ 3886200 h 7762875"/>
                <a:gd name="connsiteX18" fmla="*/ 6810375 w 7562850"/>
                <a:gd name="connsiteY18" fmla="*/ 0 h 7762875"/>
                <a:gd name="connsiteX19" fmla="*/ 7172325 w 7562850"/>
                <a:gd name="connsiteY19" fmla="*/ 3886200 h 7762875"/>
                <a:gd name="connsiteX20" fmla="*/ 7562850 w 7562850"/>
                <a:gd name="connsiteY20" fmla="*/ 7762875 h 7762875"/>
                <a:gd name="connsiteX0" fmla="*/ 0 w 7562850"/>
                <a:gd name="connsiteY0" fmla="*/ 7762875 h 7762875"/>
                <a:gd name="connsiteX1" fmla="*/ 390525 w 7562850"/>
                <a:gd name="connsiteY1" fmla="*/ 3886200 h 7762875"/>
                <a:gd name="connsiteX2" fmla="*/ 762000 w 7562850"/>
                <a:gd name="connsiteY2" fmla="*/ 0 h 7762875"/>
                <a:gd name="connsiteX3" fmla="*/ 1143000 w 7562850"/>
                <a:gd name="connsiteY3" fmla="*/ 3876675 h 7762875"/>
                <a:gd name="connsiteX4" fmla="*/ 1519238 w 7562850"/>
                <a:gd name="connsiteY4" fmla="*/ 7762875 h 7762875"/>
                <a:gd name="connsiteX5" fmla="*/ 1895475 w 7562850"/>
                <a:gd name="connsiteY5" fmla="*/ 3876675 h 7762875"/>
                <a:gd name="connsiteX6" fmla="*/ 2276475 w 7562850"/>
                <a:gd name="connsiteY6" fmla="*/ 0 h 7762875"/>
                <a:gd name="connsiteX7" fmla="*/ 2657475 w 7562850"/>
                <a:gd name="connsiteY7" fmla="*/ 3886200 h 7762875"/>
                <a:gd name="connsiteX8" fmla="*/ 3028950 w 7562850"/>
                <a:gd name="connsiteY8" fmla="*/ 7762875 h 7762875"/>
                <a:gd name="connsiteX9" fmla="*/ 3409950 w 7562850"/>
                <a:gd name="connsiteY9" fmla="*/ 3876675 h 7762875"/>
                <a:gd name="connsiteX10" fmla="*/ 3781425 w 7562850"/>
                <a:gd name="connsiteY10" fmla="*/ 9525 h 7762875"/>
                <a:gd name="connsiteX11" fmla="*/ 4162425 w 7562850"/>
                <a:gd name="connsiteY11" fmla="*/ 3886200 h 7762875"/>
                <a:gd name="connsiteX12" fmla="*/ 4538662 w 7562850"/>
                <a:gd name="connsiteY12" fmla="*/ 7762875 h 7762875"/>
                <a:gd name="connsiteX13" fmla="*/ 4914900 w 7562850"/>
                <a:gd name="connsiteY13" fmla="*/ 3886200 h 7762875"/>
                <a:gd name="connsiteX14" fmla="*/ 5295900 w 7562850"/>
                <a:gd name="connsiteY14" fmla="*/ 9525 h 7762875"/>
                <a:gd name="connsiteX15" fmla="*/ 5667375 w 7562850"/>
                <a:gd name="connsiteY15" fmla="*/ 3886200 h 7762875"/>
                <a:gd name="connsiteX16" fmla="*/ 6048375 w 7562850"/>
                <a:gd name="connsiteY16" fmla="*/ 7762875 h 7762875"/>
                <a:gd name="connsiteX17" fmla="*/ 6429375 w 7562850"/>
                <a:gd name="connsiteY17" fmla="*/ 3886200 h 7762875"/>
                <a:gd name="connsiteX18" fmla="*/ 6810375 w 7562850"/>
                <a:gd name="connsiteY18" fmla="*/ 0 h 7762875"/>
                <a:gd name="connsiteX19" fmla="*/ 7172325 w 7562850"/>
                <a:gd name="connsiteY19" fmla="*/ 3886200 h 7762875"/>
                <a:gd name="connsiteX20" fmla="*/ 7562850 w 7562850"/>
                <a:gd name="connsiteY20" fmla="*/ 7762875 h 7762875"/>
                <a:gd name="connsiteX0" fmla="*/ 0 w 7562850"/>
                <a:gd name="connsiteY0" fmla="*/ 7762875 h 7762875"/>
                <a:gd name="connsiteX1" fmla="*/ 390525 w 7562850"/>
                <a:gd name="connsiteY1" fmla="*/ 3886200 h 7762875"/>
                <a:gd name="connsiteX2" fmla="*/ 762000 w 7562850"/>
                <a:gd name="connsiteY2" fmla="*/ 0 h 7762875"/>
                <a:gd name="connsiteX3" fmla="*/ 1143000 w 7562850"/>
                <a:gd name="connsiteY3" fmla="*/ 3876675 h 7762875"/>
                <a:gd name="connsiteX4" fmla="*/ 1519238 w 7562850"/>
                <a:gd name="connsiteY4" fmla="*/ 7762875 h 7762875"/>
                <a:gd name="connsiteX5" fmla="*/ 1895475 w 7562850"/>
                <a:gd name="connsiteY5" fmla="*/ 3876675 h 7762875"/>
                <a:gd name="connsiteX6" fmla="*/ 2276475 w 7562850"/>
                <a:gd name="connsiteY6" fmla="*/ 0 h 7762875"/>
                <a:gd name="connsiteX7" fmla="*/ 2657475 w 7562850"/>
                <a:gd name="connsiteY7" fmla="*/ 3886200 h 7762875"/>
                <a:gd name="connsiteX8" fmla="*/ 3028950 w 7562850"/>
                <a:gd name="connsiteY8" fmla="*/ 7762875 h 7762875"/>
                <a:gd name="connsiteX9" fmla="*/ 3409950 w 7562850"/>
                <a:gd name="connsiteY9" fmla="*/ 3876675 h 7762875"/>
                <a:gd name="connsiteX10" fmla="*/ 3781425 w 7562850"/>
                <a:gd name="connsiteY10" fmla="*/ 9525 h 7762875"/>
                <a:gd name="connsiteX11" fmla="*/ 4162425 w 7562850"/>
                <a:gd name="connsiteY11" fmla="*/ 3886200 h 7762875"/>
                <a:gd name="connsiteX12" fmla="*/ 4538662 w 7562850"/>
                <a:gd name="connsiteY12" fmla="*/ 7762875 h 7762875"/>
                <a:gd name="connsiteX13" fmla="*/ 4914900 w 7562850"/>
                <a:gd name="connsiteY13" fmla="*/ 3886200 h 7762875"/>
                <a:gd name="connsiteX14" fmla="*/ 5295900 w 7562850"/>
                <a:gd name="connsiteY14" fmla="*/ 9525 h 7762875"/>
                <a:gd name="connsiteX15" fmla="*/ 5667375 w 7562850"/>
                <a:gd name="connsiteY15" fmla="*/ 3886200 h 7762875"/>
                <a:gd name="connsiteX16" fmla="*/ 6048375 w 7562850"/>
                <a:gd name="connsiteY16" fmla="*/ 7762875 h 7762875"/>
                <a:gd name="connsiteX17" fmla="*/ 6429375 w 7562850"/>
                <a:gd name="connsiteY17" fmla="*/ 3886200 h 7762875"/>
                <a:gd name="connsiteX18" fmla="*/ 6810375 w 7562850"/>
                <a:gd name="connsiteY18" fmla="*/ 0 h 7762875"/>
                <a:gd name="connsiteX19" fmla="*/ 7172325 w 7562850"/>
                <a:gd name="connsiteY19" fmla="*/ 3886200 h 7762875"/>
                <a:gd name="connsiteX20" fmla="*/ 7562850 w 7562850"/>
                <a:gd name="connsiteY20" fmla="*/ 7762875 h 7762875"/>
                <a:gd name="connsiteX0" fmla="*/ 0 w 7562850"/>
                <a:gd name="connsiteY0" fmla="*/ 7762875 h 7762875"/>
                <a:gd name="connsiteX1" fmla="*/ 390525 w 7562850"/>
                <a:gd name="connsiteY1" fmla="*/ 3886200 h 7762875"/>
                <a:gd name="connsiteX2" fmla="*/ 762000 w 7562850"/>
                <a:gd name="connsiteY2" fmla="*/ 0 h 7762875"/>
                <a:gd name="connsiteX3" fmla="*/ 1143000 w 7562850"/>
                <a:gd name="connsiteY3" fmla="*/ 3876675 h 7762875"/>
                <a:gd name="connsiteX4" fmla="*/ 1519238 w 7562850"/>
                <a:gd name="connsiteY4" fmla="*/ 7762875 h 7762875"/>
                <a:gd name="connsiteX5" fmla="*/ 1895475 w 7562850"/>
                <a:gd name="connsiteY5" fmla="*/ 3876675 h 7762875"/>
                <a:gd name="connsiteX6" fmla="*/ 2276475 w 7562850"/>
                <a:gd name="connsiteY6" fmla="*/ 0 h 7762875"/>
                <a:gd name="connsiteX7" fmla="*/ 2657475 w 7562850"/>
                <a:gd name="connsiteY7" fmla="*/ 3886200 h 7762875"/>
                <a:gd name="connsiteX8" fmla="*/ 3028950 w 7562850"/>
                <a:gd name="connsiteY8" fmla="*/ 7762875 h 7762875"/>
                <a:gd name="connsiteX9" fmla="*/ 3409950 w 7562850"/>
                <a:gd name="connsiteY9" fmla="*/ 3876675 h 7762875"/>
                <a:gd name="connsiteX10" fmla="*/ 3781425 w 7562850"/>
                <a:gd name="connsiteY10" fmla="*/ 9525 h 7762875"/>
                <a:gd name="connsiteX11" fmla="*/ 4162425 w 7562850"/>
                <a:gd name="connsiteY11" fmla="*/ 3886200 h 7762875"/>
                <a:gd name="connsiteX12" fmla="*/ 4538662 w 7562850"/>
                <a:gd name="connsiteY12" fmla="*/ 7762875 h 7762875"/>
                <a:gd name="connsiteX13" fmla="*/ 4914900 w 7562850"/>
                <a:gd name="connsiteY13" fmla="*/ 3886200 h 7762875"/>
                <a:gd name="connsiteX14" fmla="*/ 5295900 w 7562850"/>
                <a:gd name="connsiteY14" fmla="*/ 9525 h 7762875"/>
                <a:gd name="connsiteX15" fmla="*/ 5667375 w 7562850"/>
                <a:gd name="connsiteY15" fmla="*/ 3886200 h 7762875"/>
                <a:gd name="connsiteX16" fmla="*/ 6048375 w 7562850"/>
                <a:gd name="connsiteY16" fmla="*/ 7762875 h 7762875"/>
                <a:gd name="connsiteX17" fmla="*/ 6429375 w 7562850"/>
                <a:gd name="connsiteY17" fmla="*/ 3886200 h 7762875"/>
                <a:gd name="connsiteX18" fmla="*/ 6810375 w 7562850"/>
                <a:gd name="connsiteY18" fmla="*/ 0 h 7762875"/>
                <a:gd name="connsiteX19" fmla="*/ 7172325 w 7562850"/>
                <a:gd name="connsiteY19" fmla="*/ 3886200 h 7762875"/>
                <a:gd name="connsiteX20" fmla="*/ 7562850 w 7562850"/>
                <a:gd name="connsiteY20" fmla="*/ 7762875 h 7762875"/>
                <a:gd name="connsiteX0" fmla="*/ 0 w 7550944"/>
                <a:gd name="connsiteY0" fmla="*/ 7762875 h 7762875"/>
                <a:gd name="connsiteX1" fmla="*/ 378619 w 7550944"/>
                <a:gd name="connsiteY1" fmla="*/ 3886200 h 7762875"/>
                <a:gd name="connsiteX2" fmla="*/ 750094 w 7550944"/>
                <a:gd name="connsiteY2" fmla="*/ 0 h 7762875"/>
                <a:gd name="connsiteX3" fmla="*/ 1131094 w 7550944"/>
                <a:gd name="connsiteY3" fmla="*/ 3876675 h 7762875"/>
                <a:gd name="connsiteX4" fmla="*/ 1507332 w 7550944"/>
                <a:gd name="connsiteY4" fmla="*/ 7762875 h 7762875"/>
                <a:gd name="connsiteX5" fmla="*/ 1883569 w 7550944"/>
                <a:gd name="connsiteY5" fmla="*/ 3876675 h 7762875"/>
                <a:gd name="connsiteX6" fmla="*/ 2264569 w 7550944"/>
                <a:gd name="connsiteY6" fmla="*/ 0 h 7762875"/>
                <a:gd name="connsiteX7" fmla="*/ 2645569 w 7550944"/>
                <a:gd name="connsiteY7" fmla="*/ 3886200 h 7762875"/>
                <a:gd name="connsiteX8" fmla="*/ 3017044 w 7550944"/>
                <a:gd name="connsiteY8" fmla="*/ 7762875 h 7762875"/>
                <a:gd name="connsiteX9" fmla="*/ 3398044 w 7550944"/>
                <a:gd name="connsiteY9" fmla="*/ 3876675 h 7762875"/>
                <a:gd name="connsiteX10" fmla="*/ 3769519 w 7550944"/>
                <a:gd name="connsiteY10" fmla="*/ 9525 h 7762875"/>
                <a:gd name="connsiteX11" fmla="*/ 4150519 w 7550944"/>
                <a:gd name="connsiteY11" fmla="*/ 3886200 h 7762875"/>
                <a:gd name="connsiteX12" fmla="*/ 4526756 w 7550944"/>
                <a:gd name="connsiteY12" fmla="*/ 7762875 h 7762875"/>
                <a:gd name="connsiteX13" fmla="*/ 4902994 w 7550944"/>
                <a:gd name="connsiteY13" fmla="*/ 3886200 h 7762875"/>
                <a:gd name="connsiteX14" fmla="*/ 5283994 w 7550944"/>
                <a:gd name="connsiteY14" fmla="*/ 9525 h 7762875"/>
                <a:gd name="connsiteX15" fmla="*/ 5655469 w 7550944"/>
                <a:gd name="connsiteY15" fmla="*/ 3886200 h 7762875"/>
                <a:gd name="connsiteX16" fmla="*/ 6036469 w 7550944"/>
                <a:gd name="connsiteY16" fmla="*/ 7762875 h 7762875"/>
                <a:gd name="connsiteX17" fmla="*/ 6417469 w 7550944"/>
                <a:gd name="connsiteY17" fmla="*/ 3886200 h 7762875"/>
                <a:gd name="connsiteX18" fmla="*/ 6798469 w 7550944"/>
                <a:gd name="connsiteY18" fmla="*/ 0 h 7762875"/>
                <a:gd name="connsiteX19" fmla="*/ 7160419 w 7550944"/>
                <a:gd name="connsiteY19" fmla="*/ 3886200 h 7762875"/>
                <a:gd name="connsiteX20" fmla="*/ 7550944 w 7550944"/>
                <a:gd name="connsiteY20" fmla="*/ 7762875 h 7762875"/>
                <a:gd name="connsiteX0" fmla="*/ 0 w 7550944"/>
                <a:gd name="connsiteY0" fmla="*/ 7762875 h 7762875"/>
                <a:gd name="connsiteX1" fmla="*/ 378619 w 7550944"/>
                <a:gd name="connsiteY1" fmla="*/ 3886200 h 7762875"/>
                <a:gd name="connsiteX2" fmla="*/ 750094 w 7550944"/>
                <a:gd name="connsiteY2" fmla="*/ 0 h 7762875"/>
                <a:gd name="connsiteX3" fmla="*/ 1131094 w 7550944"/>
                <a:gd name="connsiteY3" fmla="*/ 3876675 h 7762875"/>
                <a:gd name="connsiteX4" fmla="*/ 1507332 w 7550944"/>
                <a:gd name="connsiteY4" fmla="*/ 7762875 h 7762875"/>
                <a:gd name="connsiteX5" fmla="*/ 1883569 w 7550944"/>
                <a:gd name="connsiteY5" fmla="*/ 3876675 h 7762875"/>
                <a:gd name="connsiteX6" fmla="*/ 2264569 w 7550944"/>
                <a:gd name="connsiteY6" fmla="*/ 0 h 7762875"/>
                <a:gd name="connsiteX7" fmla="*/ 2645569 w 7550944"/>
                <a:gd name="connsiteY7" fmla="*/ 3886200 h 7762875"/>
                <a:gd name="connsiteX8" fmla="*/ 3017044 w 7550944"/>
                <a:gd name="connsiteY8" fmla="*/ 7762875 h 7762875"/>
                <a:gd name="connsiteX9" fmla="*/ 3398044 w 7550944"/>
                <a:gd name="connsiteY9" fmla="*/ 3876675 h 7762875"/>
                <a:gd name="connsiteX10" fmla="*/ 3769519 w 7550944"/>
                <a:gd name="connsiteY10" fmla="*/ 9525 h 7762875"/>
                <a:gd name="connsiteX11" fmla="*/ 4150519 w 7550944"/>
                <a:gd name="connsiteY11" fmla="*/ 3886200 h 7762875"/>
                <a:gd name="connsiteX12" fmla="*/ 4526756 w 7550944"/>
                <a:gd name="connsiteY12" fmla="*/ 7762875 h 7762875"/>
                <a:gd name="connsiteX13" fmla="*/ 4902994 w 7550944"/>
                <a:gd name="connsiteY13" fmla="*/ 3886200 h 7762875"/>
                <a:gd name="connsiteX14" fmla="*/ 5283994 w 7550944"/>
                <a:gd name="connsiteY14" fmla="*/ 9525 h 7762875"/>
                <a:gd name="connsiteX15" fmla="*/ 5655469 w 7550944"/>
                <a:gd name="connsiteY15" fmla="*/ 3886200 h 7762875"/>
                <a:gd name="connsiteX16" fmla="*/ 6036469 w 7550944"/>
                <a:gd name="connsiteY16" fmla="*/ 7762875 h 7762875"/>
                <a:gd name="connsiteX17" fmla="*/ 6417469 w 7550944"/>
                <a:gd name="connsiteY17" fmla="*/ 3886200 h 7762875"/>
                <a:gd name="connsiteX18" fmla="*/ 6798469 w 7550944"/>
                <a:gd name="connsiteY18" fmla="*/ 0 h 7762875"/>
                <a:gd name="connsiteX19" fmla="*/ 7160419 w 7550944"/>
                <a:gd name="connsiteY19" fmla="*/ 3886200 h 7762875"/>
                <a:gd name="connsiteX20" fmla="*/ 7550944 w 7550944"/>
                <a:gd name="connsiteY20" fmla="*/ 7762875 h 7762875"/>
                <a:gd name="connsiteX0" fmla="*/ 0 w 7550944"/>
                <a:gd name="connsiteY0" fmla="*/ 7762875 h 7762875"/>
                <a:gd name="connsiteX1" fmla="*/ 378619 w 7550944"/>
                <a:gd name="connsiteY1" fmla="*/ 3886200 h 7762875"/>
                <a:gd name="connsiteX2" fmla="*/ 750094 w 7550944"/>
                <a:gd name="connsiteY2" fmla="*/ 0 h 7762875"/>
                <a:gd name="connsiteX3" fmla="*/ 1131094 w 7550944"/>
                <a:gd name="connsiteY3" fmla="*/ 3876675 h 7762875"/>
                <a:gd name="connsiteX4" fmla="*/ 1507332 w 7550944"/>
                <a:gd name="connsiteY4" fmla="*/ 7762875 h 7762875"/>
                <a:gd name="connsiteX5" fmla="*/ 1883569 w 7550944"/>
                <a:gd name="connsiteY5" fmla="*/ 3876675 h 7762875"/>
                <a:gd name="connsiteX6" fmla="*/ 2264569 w 7550944"/>
                <a:gd name="connsiteY6" fmla="*/ 0 h 7762875"/>
                <a:gd name="connsiteX7" fmla="*/ 2645569 w 7550944"/>
                <a:gd name="connsiteY7" fmla="*/ 3886200 h 7762875"/>
                <a:gd name="connsiteX8" fmla="*/ 3017044 w 7550944"/>
                <a:gd name="connsiteY8" fmla="*/ 7762875 h 7762875"/>
                <a:gd name="connsiteX9" fmla="*/ 3398044 w 7550944"/>
                <a:gd name="connsiteY9" fmla="*/ 3876675 h 7762875"/>
                <a:gd name="connsiteX10" fmla="*/ 3769519 w 7550944"/>
                <a:gd name="connsiteY10" fmla="*/ 9525 h 7762875"/>
                <a:gd name="connsiteX11" fmla="*/ 4150519 w 7550944"/>
                <a:gd name="connsiteY11" fmla="*/ 3886200 h 7762875"/>
                <a:gd name="connsiteX12" fmla="*/ 4526756 w 7550944"/>
                <a:gd name="connsiteY12" fmla="*/ 7762875 h 7762875"/>
                <a:gd name="connsiteX13" fmla="*/ 4902994 w 7550944"/>
                <a:gd name="connsiteY13" fmla="*/ 3886200 h 7762875"/>
                <a:gd name="connsiteX14" fmla="*/ 5283994 w 7550944"/>
                <a:gd name="connsiteY14" fmla="*/ 9525 h 7762875"/>
                <a:gd name="connsiteX15" fmla="*/ 5655469 w 7550944"/>
                <a:gd name="connsiteY15" fmla="*/ 3886200 h 7762875"/>
                <a:gd name="connsiteX16" fmla="*/ 6036469 w 7550944"/>
                <a:gd name="connsiteY16" fmla="*/ 7762875 h 7762875"/>
                <a:gd name="connsiteX17" fmla="*/ 6417469 w 7550944"/>
                <a:gd name="connsiteY17" fmla="*/ 3886200 h 7762875"/>
                <a:gd name="connsiteX18" fmla="*/ 6798469 w 7550944"/>
                <a:gd name="connsiteY18" fmla="*/ 0 h 7762875"/>
                <a:gd name="connsiteX19" fmla="*/ 7160419 w 7550944"/>
                <a:gd name="connsiteY19" fmla="*/ 3886200 h 7762875"/>
                <a:gd name="connsiteX20" fmla="*/ 7550944 w 7550944"/>
                <a:gd name="connsiteY20" fmla="*/ 7762875 h 7762875"/>
                <a:gd name="connsiteX0" fmla="*/ 0 w 7550944"/>
                <a:gd name="connsiteY0" fmla="*/ 7762875 h 7762875"/>
                <a:gd name="connsiteX1" fmla="*/ 378619 w 7550944"/>
                <a:gd name="connsiteY1" fmla="*/ 3886200 h 7762875"/>
                <a:gd name="connsiteX2" fmla="*/ 750094 w 7550944"/>
                <a:gd name="connsiteY2" fmla="*/ 0 h 7762875"/>
                <a:gd name="connsiteX3" fmla="*/ 1131094 w 7550944"/>
                <a:gd name="connsiteY3" fmla="*/ 3876675 h 7762875"/>
                <a:gd name="connsiteX4" fmla="*/ 1507332 w 7550944"/>
                <a:gd name="connsiteY4" fmla="*/ 7762875 h 7762875"/>
                <a:gd name="connsiteX5" fmla="*/ 1883569 w 7550944"/>
                <a:gd name="connsiteY5" fmla="*/ 3876675 h 7762875"/>
                <a:gd name="connsiteX6" fmla="*/ 2264569 w 7550944"/>
                <a:gd name="connsiteY6" fmla="*/ 0 h 7762875"/>
                <a:gd name="connsiteX7" fmla="*/ 2645569 w 7550944"/>
                <a:gd name="connsiteY7" fmla="*/ 3886200 h 7762875"/>
                <a:gd name="connsiteX8" fmla="*/ 3017044 w 7550944"/>
                <a:gd name="connsiteY8" fmla="*/ 7762875 h 7762875"/>
                <a:gd name="connsiteX9" fmla="*/ 3398044 w 7550944"/>
                <a:gd name="connsiteY9" fmla="*/ 3876675 h 7762875"/>
                <a:gd name="connsiteX10" fmla="*/ 3769519 w 7550944"/>
                <a:gd name="connsiteY10" fmla="*/ 9525 h 7762875"/>
                <a:gd name="connsiteX11" fmla="*/ 4150519 w 7550944"/>
                <a:gd name="connsiteY11" fmla="*/ 3886200 h 7762875"/>
                <a:gd name="connsiteX12" fmla="*/ 4526756 w 7550944"/>
                <a:gd name="connsiteY12" fmla="*/ 7762875 h 7762875"/>
                <a:gd name="connsiteX13" fmla="*/ 4902994 w 7550944"/>
                <a:gd name="connsiteY13" fmla="*/ 3886200 h 7762875"/>
                <a:gd name="connsiteX14" fmla="*/ 5283994 w 7550944"/>
                <a:gd name="connsiteY14" fmla="*/ 9525 h 7762875"/>
                <a:gd name="connsiteX15" fmla="*/ 5655469 w 7550944"/>
                <a:gd name="connsiteY15" fmla="*/ 3886200 h 7762875"/>
                <a:gd name="connsiteX16" fmla="*/ 6036469 w 7550944"/>
                <a:gd name="connsiteY16" fmla="*/ 7762875 h 7762875"/>
                <a:gd name="connsiteX17" fmla="*/ 6417469 w 7550944"/>
                <a:gd name="connsiteY17" fmla="*/ 3886200 h 7762875"/>
                <a:gd name="connsiteX18" fmla="*/ 6798469 w 7550944"/>
                <a:gd name="connsiteY18" fmla="*/ 0 h 7762875"/>
                <a:gd name="connsiteX19" fmla="*/ 7160419 w 7550944"/>
                <a:gd name="connsiteY19" fmla="*/ 3886200 h 7762875"/>
                <a:gd name="connsiteX20" fmla="*/ 7550944 w 7550944"/>
                <a:gd name="connsiteY20" fmla="*/ 7762875 h 7762875"/>
                <a:gd name="connsiteX0" fmla="*/ 0 w 7550944"/>
                <a:gd name="connsiteY0" fmla="*/ 7762875 h 7762875"/>
                <a:gd name="connsiteX1" fmla="*/ 378619 w 7550944"/>
                <a:gd name="connsiteY1" fmla="*/ 3886200 h 7762875"/>
                <a:gd name="connsiteX2" fmla="*/ 750094 w 7550944"/>
                <a:gd name="connsiteY2" fmla="*/ 0 h 7762875"/>
                <a:gd name="connsiteX3" fmla="*/ 1131094 w 7550944"/>
                <a:gd name="connsiteY3" fmla="*/ 3876675 h 7762875"/>
                <a:gd name="connsiteX4" fmla="*/ 1507332 w 7550944"/>
                <a:gd name="connsiteY4" fmla="*/ 7762875 h 7762875"/>
                <a:gd name="connsiteX5" fmla="*/ 1883569 w 7550944"/>
                <a:gd name="connsiteY5" fmla="*/ 3876675 h 7762875"/>
                <a:gd name="connsiteX6" fmla="*/ 2264569 w 7550944"/>
                <a:gd name="connsiteY6" fmla="*/ 0 h 7762875"/>
                <a:gd name="connsiteX7" fmla="*/ 2645569 w 7550944"/>
                <a:gd name="connsiteY7" fmla="*/ 3886200 h 7762875"/>
                <a:gd name="connsiteX8" fmla="*/ 3017044 w 7550944"/>
                <a:gd name="connsiteY8" fmla="*/ 7762875 h 7762875"/>
                <a:gd name="connsiteX9" fmla="*/ 3398044 w 7550944"/>
                <a:gd name="connsiteY9" fmla="*/ 3876675 h 7762875"/>
                <a:gd name="connsiteX10" fmla="*/ 3769519 w 7550944"/>
                <a:gd name="connsiteY10" fmla="*/ 9525 h 7762875"/>
                <a:gd name="connsiteX11" fmla="*/ 4150519 w 7550944"/>
                <a:gd name="connsiteY11" fmla="*/ 3886200 h 7762875"/>
                <a:gd name="connsiteX12" fmla="*/ 4526756 w 7550944"/>
                <a:gd name="connsiteY12" fmla="*/ 7762875 h 7762875"/>
                <a:gd name="connsiteX13" fmla="*/ 4902994 w 7550944"/>
                <a:gd name="connsiteY13" fmla="*/ 3886200 h 7762875"/>
                <a:gd name="connsiteX14" fmla="*/ 5283994 w 7550944"/>
                <a:gd name="connsiteY14" fmla="*/ 9525 h 7762875"/>
                <a:gd name="connsiteX15" fmla="*/ 5655469 w 7550944"/>
                <a:gd name="connsiteY15" fmla="*/ 3886200 h 7762875"/>
                <a:gd name="connsiteX16" fmla="*/ 6036469 w 7550944"/>
                <a:gd name="connsiteY16" fmla="*/ 7762875 h 7762875"/>
                <a:gd name="connsiteX17" fmla="*/ 6417469 w 7550944"/>
                <a:gd name="connsiteY17" fmla="*/ 3886200 h 7762875"/>
                <a:gd name="connsiteX18" fmla="*/ 6798469 w 7550944"/>
                <a:gd name="connsiteY18" fmla="*/ 0 h 7762875"/>
                <a:gd name="connsiteX19" fmla="*/ 7160419 w 7550944"/>
                <a:gd name="connsiteY19" fmla="*/ 3886200 h 7762875"/>
                <a:gd name="connsiteX20" fmla="*/ 7550944 w 7550944"/>
                <a:gd name="connsiteY20" fmla="*/ 7762875 h 7762875"/>
                <a:gd name="connsiteX0" fmla="*/ 0 w 7550944"/>
                <a:gd name="connsiteY0" fmla="*/ 7762875 h 7762876"/>
                <a:gd name="connsiteX1" fmla="*/ 378619 w 7550944"/>
                <a:gd name="connsiteY1" fmla="*/ 3886200 h 7762876"/>
                <a:gd name="connsiteX2" fmla="*/ 750094 w 7550944"/>
                <a:gd name="connsiteY2" fmla="*/ 0 h 7762876"/>
                <a:gd name="connsiteX3" fmla="*/ 1131094 w 7550944"/>
                <a:gd name="connsiteY3" fmla="*/ 3876675 h 7762876"/>
                <a:gd name="connsiteX4" fmla="*/ 1507332 w 7550944"/>
                <a:gd name="connsiteY4" fmla="*/ 7762875 h 7762876"/>
                <a:gd name="connsiteX5" fmla="*/ 1883569 w 7550944"/>
                <a:gd name="connsiteY5" fmla="*/ 3876675 h 7762876"/>
                <a:gd name="connsiteX6" fmla="*/ 2264569 w 7550944"/>
                <a:gd name="connsiteY6" fmla="*/ 0 h 7762876"/>
                <a:gd name="connsiteX7" fmla="*/ 2645569 w 7550944"/>
                <a:gd name="connsiteY7" fmla="*/ 3886200 h 7762876"/>
                <a:gd name="connsiteX8" fmla="*/ 3017044 w 7550944"/>
                <a:gd name="connsiteY8" fmla="*/ 7762875 h 7762876"/>
                <a:gd name="connsiteX9" fmla="*/ 3398044 w 7550944"/>
                <a:gd name="connsiteY9" fmla="*/ 3876675 h 7762876"/>
                <a:gd name="connsiteX10" fmla="*/ 3769519 w 7550944"/>
                <a:gd name="connsiteY10" fmla="*/ 9525 h 7762876"/>
                <a:gd name="connsiteX11" fmla="*/ 4150519 w 7550944"/>
                <a:gd name="connsiteY11" fmla="*/ 3886200 h 7762876"/>
                <a:gd name="connsiteX12" fmla="*/ 4526756 w 7550944"/>
                <a:gd name="connsiteY12" fmla="*/ 7762875 h 7762876"/>
                <a:gd name="connsiteX13" fmla="*/ 4902994 w 7550944"/>
                <a:gd name="connsiteY13" fmla="*/ 3886200 h 7762876"/>
                <a:gd name="connsiteX14" fmla="*/ 5283994 w 7550944"/>
                <a:gd name="connsiteY14" fmla="*/ 9525 h 7762876"/>
                <a:gd name="connsiteX15" fmla="*/ 5655469 w 7550944"/>
                <a:gd name="connsiteY15" fmla="*/ 3886200 h 7762876"/>
                <a:gd name="connsiteX16" fmla="*/ 6036469 w 7550944"/>
                <a:gd name="connsiteY16" fmla="*/ 7762875 h 7762876"/>
                <a:gd name="connsiteX17" fmla="*/ 6417469 w 7550944"/>
                <a:gd name="connsiteY17" fmla="*/ 3886200 h 7762876"/>
                <a:gd name="connsiteX18" fmla="*/ 6798469 w 7550944"/>
                <a:gd name="connsiteY18" fmla="*/ 0 h 7762876"/>
                <a:gd name="connsiteX19" fmla="*/ 7160419 w 7550944"/>
                <a:gd name="connsiteY19" fmla="*/ 3886200 h 7762876"/>
                <a:gd name="connsiteX20" fmla="*/ 7550944 w 7550944"/>
                <a:gd name="connsiteY20" fmla="*/ 7762875 h 7762876"/>
                <a:gd name="connsiteX0" fmla="*/ 0 w 7550944"/>
                <a:gd name="connsiteY0" fmla="*/ 7762875 h 7762876"/>
                <a:gd name="connsiteX1" fmla="*/ 378619 w 7550944"/>
                <a:gd name="connsiteY1" fmla="*/ 3886200 h 7762876"/>
                <a:gd name="connsiteX2" fmla="*/ 750094 w 7550944"/>
                <a:gd name="connsiteY2" fmla="*/ 0 h 7762876"/>
                <a:gd name="connsiteX3" fmla="*/ 1131094 w 7550944"/>
                <a:gd name="connsiteY3" fmla="*/ 3876675 h 7762876"/>
                <a:gd name="connsiteX4" fmla="*/ 1507332 w 7550944"/>
                <a:gd name="connsiteY4" fmla="*/ 7762875 h 7762876"/>
                <a:gd name="connsiteX5" fmla="*/ 1883569 w 7550944"/>
                <a:gd name="connsiteY5" fmla="*/ 3876675 h 7762876"/>
                <a:gd name="connsiteX6" fmla="*/ 2264569 w 7550944"/>
                <a:gd name="connsiteY6" fmla="*/ 0 h 7762876"/>
                <a:gd name="connsiteX7" fmla="*/ 2645569 w 7550944"/>
                <a:gd name="connsiteY7" fmla="*/ 3886200 h 7762876"/>
                <a:gd name="connsiteX8" fmla="*/ 3017044 w 7550944"/>
                <a:gd name="connsiteY8" fmla="*/ 7762875 h 7762876"/>
                <a:gd name="connsiteX9" fmla="*/ 3398044 w 7550944"/>
                <a:gd name="connsiteY9" fmla="*/ 3876675 h 7762876"/>
                <a:gd name="connsiteX10" fmla="*/ 3769519 w 7550944"/>
                <a:gd name="connsiteY10" fmla="*/ 9525 h 7762876"/>
                <a:gd name="connsiteX11" fmla="*/ 4150519 w 7550944"/>
                <a:gd name="connsiteY11" fmla="*/ 3886200 h 7762876"/>
                <a:gd name="connsiteX12" fmla="*/ 4526756 w 7550944"/>
                <a:gd name="connsiteY12" fmla="*/ 7762875 h 7762876"/>
                <a:gd name="connsiteX13" fmla="*/ 4902994 w 7550944"/>
                <a:gd name="connsiteY13" fmla="*/ 3886200 h 7762876"/>
                <a:gd name="connsiteX14" fmla="*/ 5283994 w 7550944"/>
                <a:gd name="connsiteY14" fmla="*/ 9525 h 7762876"/>
                <a:gd name="connsiteX15" fmla="*/ 5655469 w 7550944"/>
                <a:gd name="connsiteY15" fmla="*/ 3886200 h 7762876"/>
                <a:gd name="connsiteX16" fmla="*/ 6036469 w 7550944"/>
                <a:gd name="connsiteY16" fmla="*/ 7762875 h 7762876"/>
                <a:gd name="connsiteX17" fmla="*/ 6417469 w 7550944"/>
                <a:gd name="connsiteY17" fmla="*/ 3886200 h 7762876"/>
                <a:gd name="connsiteX18" fmla="*/ 6798469 w 7550944"/>
                <a:gd name="connsiteY18" fmla="*/ 0 h 7762876"/>
                <a:gd name="connsiteX19" fmla="*/ 7160419 w 7550944"/>
                <a:gd name="connsiteY19" fmla="*/ 3886200 h 7762876"/>
                <a:gd name="connsiteX20" fmla="*/ 7550944 w 7550944"/>
                <a:gd name="connsiteY20" fmla="*/ 7762875 h 7762876"/>
                <a:gd name="connsiteX0" fmla="*/ 0 w 7550944"/>
                <a:gd name="connsiteY0" fmla="*/ 7762875 h 7762876"/>
                <a:gd name="connsiteX1" fmla="*/ 378619 w 7550944"/>
                <a:gd name="connsiteY1" fmla="*/ 3886200 h 7762876"/>
                <a:gd name="connsiteX2" fmla="*/ 750094 w 7550944"/>
                <a:gd name="connsiteY2" fmla="*/ 0 h 7762876"/>
                <a:gd name="connsiteX3" fmla="*/ 1131094 w 7550944"/>
                <a:gd name="connsiteY3" fmla="*/ 3876675 h 7762876"/>
                <a:gd name="connsiteX4" fmla="*/ 1507332 w 7550944"/>
                <a:gd name="connsiteY4" fmla="*/ 7762875 h 7762876"/>
                <a:gd name="connsiteX5" fmla="*/ 1883569 w 7550944"/>
                <a:gd name="connsiteY5" fmla="*/ 3876675 h 7762876"/>
                <a:gd name="connsiteX6" fmla="*/ 2264569 w 7550944"/>
                <a:gd name="connsiteY6" fmla="*/ 0 h 7762876"/>
                <a:gd name="connsiteX7" fmla="*/ 2645569 w 7550944"/>
                <a:gd name="connsiteY7" fmla="*/ 3886200 h 7762876"/>
                <a:gd name="connsiteX8" fmla="*/ 3017044 w 7550944"/>
                <a:gd name="connsiteY8" fmla="*/ 7762875 h 7762876"/>
                <a:gd name="connsiteX9" fmla="*/ 3398044 w 7550944"/>
                <a:gd name="connsiteY9" fmla="*/ 3876675 h 7762876"/>
                <a:gd name="connsiteX10" fmla="*/ 3769519 w 7550944"/>
                <a:gd name="connsiteY10" fmla="*/ 9525 h 7762876"/>
                <a:gd name="connsiteX11" fmla="*/ 4150519 w 7550944"/>
                <a:gd name="connsiteY11" fmla="*/ 3886200 h 7762876"/>
                <a:gd name="connsiteX12" fmla="*/ 4526756 w 7550944"/>
                <a:gd name="connsiteY12" fmla="*/ 7762875 h 7762876"/>
                <a:gd name="connsiteX13" fmla="*/ 4902994 w 7550944"/>
                <a:gd name="connsiteY13" fmla="*/ 3886200 h 7762876"/>
                <a:gd name="connsiteX14" fmla="*/ 5283994 w 7550944"/>
                <a:gd name="connsiteY14" fmla="*/ 9525 h 7762876"/>
                <a:gd name="connsiteX15" fmla="*/ 5655469 w 7550944"/>
                <a:gd name="connsiteY15" fmla="*/ 3886200 h 7762876"/>
                <a:gd name="connsiteX16" fmla="*/ 6036469 w 7550944"/>
                <a:gd name="connsiteY16" fmla="*/ 7762875 h 7762876"/>
                <a:gd name="connsiteX17" fmla="*/ 6417469 w 7550944"/>
                <a:gd name="connsiteY17" fmla="*/ 3886200 h 7762876"/>
                <a:gd name="connsiteX18" fmla="*/ 6798469 w 7550944"/>
                <a:gd name="connsiteY18" fmla="*/ 0 h 7762876"/>
                <a:gd name="connsiteX19" fmla="*/ 7160419 w 7550944"/>
                <a:gd name="connsiteY19" fmla="*/ 3886200 h 7762876"/>
                <a:gd name="connsiteX20" fmla="*/ 7550944 w 7550944"/>
                <a:gd name="connsiteY20" fmla="*/ 7762875 h 7762876"/>
                <a:gd name="connsiteX0" fmla="*/ 0 w 7550944"/>
                <a:gd name="connsiteY0" fmla="*/ 7762875 h 7762876"/>
                <a:gd name="connsiteX1" fmla="*/ 378619 w 7550944"/>
                <a:gd name="connsiteY1" fmla="*/ 3886200 h 7762876"/>
                <a:gd name="connsiteX2" fmla="*/ 750094 w 7550944"/>
                <a:gd name="connsiteY2" fmla="*/ 0 h 7762876"/>
                <a:gd name="connsiteX3" fmla="*/ 1131094 w 7550944"/>
                <a:gd name="connsiteY3" fmla="*/ 3876675 h 7762876"/>
                <a:gd name="connsiteX4" fmla="*/ 1507332 w 7550944"/>
                <a:gd name="connsiteY4" fmla="*/ 7762875 h 7762876"/>
                <a:gd name="connsiteX5" fmla="*/ 1883569 w 7550944"/>
                <a:gd name="connsiteY5" fmla="*/ 3876675 h 7762876"/>
                <a:gd name="connsiteX6" fmla="*/ 2264569 w 7550944"/>
                <a:gd name="connsiteY6" fmla="*/ 0 h 7762876"/>
                <a:gd name="connsiteX7" fmla="*/ 2645569 w 7550944"/>
                <a:gd name="connsiteY7" fmla="*/ 3886200 h 7762876"/>
                <a:gd name="connsiteX8" fmla="*/ 3017044 w 7550944"/>
                <a:gd name="connsiteY8" fmla="*/ 7762875 h 7762876"/>
                <a:gd name="connsiteX9" fmla="*/ 3398044 w 7550944"/>
                <a:gd name="connsiteY9" fmla="*/ 3876675 h 7762876"/>
                <a:gd name="connsiteX10" fmla="*/ 3769519 w 7550944"/>
                <a:gd name="connsiteY10" fmla="*/ 9525 h 7762876"/>
                <a:gd name="connsiteX11" fmla="*/ 4150519 w 7550944"/>
                <a:gd name="connsiteY11" fmla="*/ 3886200 h 7762876"/>
                <a:gd name="connsiteX12" fmla="*/ 4526756 w 7550944"/>
                <a:gd name="connsiteY12" fmla="*/ 7762875 h 7762876"/>
                <a:gd name="connsiteX13" fmla="*/ 4902994 w 7550944"/>
                <a:gd name="connsiteY13" fmla="*/ 3886200 h 7762876"/>
                <a:gd name="connsiteX14" fmla="*/ 5283994 w 7550944"/>
                <a:gd name="connsiteY14" fmla="*/ 9525 h 7762876"/>
                <a:gd name="connsiteX15" fmla="*/ 5655469 w 7550944"/>
                <a:gd name="connsiteY15" fmla="*/ 3886200 h 7762876"/>
                <a:gd name="connsiteX16" fmla="*/ 6036469 w 7550944"/>
                <a:gd name="connsiteY16" fmla="*/ 7762875 h 7762876"/>
                <a:gd name="connsiteX17" fmla="*/ 6417469 w 7550944"/>
                <a:gd name="connsiteY17" fmla="*/ 3886200 h 7762876"/>
                <a:gd name="connsiteX18" fmla="*/ 6798469 w 7550944"/>
                <a:gd name="connsiteY18" fmla="*/ 0 h 7762876"/>
                <a:gd name="connsiteX19" fmla="*/ 7160419 w 7550944"/>
                <a:gd name="connsiteY19" fmla="*/ 3886200 h 7762876"/>
                <a:gd name="connsiteX20" fmla="*/ 7550944 w 7550944"/>
                <a:gd name="connsiteY20" fmla="*/ 7762875 h 7762876"/>
                <a:gd name="connsiteX0" fmla="*/ 0 w 7550944"/>
                <a:gd name="connsiteY0" fmla="*/ 7762875 h 7762876"/>
                <a:gd name="connsiteX1" fmla="*/ 378619 w 7550944"/>
                <a:gd name="connsiteY1" fmla="*/ 3886200 h 7762876"/>
                <a:gd name="connsiteX2" fmla="*/ 750094 w 7550944"/>
                <a:gd name="connsiteY2" fmla="*/ 0 h 7762876"/>
                <a:gd name="connsiteX3" fmla="*/ 1131094 w 7550944"/>
                <a:gd name="connsiteY3" fmla="*/ 3876675 h 7762876"/>
                <a:gd name="connsiteX4" fmla="*/ 1507332 w 7550944"/>
                <a:gd name="connsiteY4" fmla="*/ 7762875 h 7762876"/>
                <a:gd name="connsiteX5" fmla="*/ 1883569 w 7550944"/>
                <a:gd name="connsiteY5" fmla="*/ 3876675 h 7762876"/>
                <a:gd name="connsiteX6" fmla="*/ 2264569 w 7550944"/>
                <a:gd name="connsiteY6" fmla="*/ 0 h 7762876"/>
                <a:gd name="connsiteX7" fmla="*/ 2645569 w 7550944"/>
                <a:gd name="connsiteY7" fmla="*/ 3886200 h 7762876"/>
                <a:gd name="connsiteX8" fmla="*/ 3017044 w 7550944"/>
                <a:gd name="connsiteY8" fmla="*/ 7762875 h 7762876"/>
                <a:gd name="connsiteX9" fmla="*/ 3398044 w 7550944"/>
                <a:gd name="connsiteY9" fmla="*/ 3876675 h 7762876"/>
                <a:gd name="connsiteX10" fmla="*/ 3769519 w 7550944"/>
                <a:gd name="connsiteY10" fmla="*/ 9525 h 7762876"/>
                <a:gd name="connsiteX11" fmla="*/ 4150519 w 7550944"/>
                <a:gd name="connsiteY11" fmla="*/ 3886200 h 7762876"/>
                <a:gd name="connsiteX12" fmla="*/ 4526756 w 7550944"/>
                <a:gd name="connsiteY12" fmla="*/ 7762875 h 7762876"/>
                <a:gd name="connsiteX13" fmla="*/ 4902994 w 7550944"/>
                <a:gd name="connsiteY13" fmla="*/ 3886200 h 7762876"/>
                <a:gd name="connsiteX14" fmla="*/ 5283994 w 7550944"/>
                <a:gd name="connsiteY14" fmla="*/ 9525 h 7762876"/>
                <a:gd name="connsiteX15" fmla="*/ 5655469 w 7550944"/>
                <a:gd name="connsiteY15" fmla="*/ 3886200 h 7762876"/>
                <a:gd name="connsiteX16" fmla="*/ 6036469 w 7550944"/>
                <a:gd name="connsiteY16" fmla="*/ 7762875 h 7762876"/>
                <a:gd name="connsiteX17" fmla="*/ 6417469 w 7550944"/>
                <a:gd name="connsiteY17" fmla="*/ 3886200 h 7762876"/>
                <a:gd name="connsiteX18" fmla="*/ 6798469 w 7550944"/>
                <a:gd name="connsiteY18" fmla="*/ 0 h 7762876"/>
                <a:gd name="connsiteX19" fmla="*/ 7160419 w 7550944"/>
                <a:gd name="connsiteY19" fmla="*/ 3886200 h 7762876"/>
                <a:gd name="connsiteX20" fmla="*/ 7550944 w 7550944"/>
                <a:gd name="connsiteY20" fmla="*/ 7762875 h 7762876"/>
                <a:gd name="connsiteX0" fmla="*/ 0 w 7550944"/>
                <a:gd name="connsiteY0" fmla="*/ 7762875 h 7762876"/>
                <a:gd name="connsiteX1" fmla="*/ 378619 w 7550944"/>
                <a:gd name="connsiteY1" fmla="*/ 3886200 h 7762876"/>
                <a:gd name="connsiteX2" fmla="*/ 750094 w 7550944"/>
                <a:gd name="connsiteY2" fmla="*/ 0 h 7762876"/>
                <a:gd name="connsiteX3" fmla="*/ 1131094 w 7550944"/>
                <a:gd name="connsiteY3" fmla="*/ 3876675 h 7762876"/>
                <a:gd name="connsiteX4" fmla="*/ 1507332 w 7550944"/>
                <a:gd name="connsiteY4" fmla="*/ 7762875 h 7762876"/>
                <a:gd name="connsiteX5" fmla="*/ 1883569 w 7550944"/>
                <a:gd name="connsiteY5" fmla="*/ 3876675 h 7762876"/>
                <a:gd name="connsiteX6" fmla="*/ 2264569 w 7550944"/>
                <a:gd name="connsiteY6" fmla="*/ 0 h 7762876"/>
                <a:gd name="connsiteX7" fmla="*/ 2645569 w 7550944"/>
                <a:gd name="connsiteY7" fmla="*/ 3886200 h 7762876"/>
                <a:gd name="connsiteX8" fmla="*/ 3017044 w 7550944"/>
                <a:gd name="connsiteY8" fmla="*/ 7762875 h 7762876"/>
                <a:gd name="connsiteX9" fmla="*/ 3398044 w 7550944"/>
                <a:gd name="connsiteY9" fmla="*/ 3876675 h 7762876"/>
                <a:gd name="connsiteX10" fmla="*/ 3769519 w 7550944"/>
                <a:gd name="connsiteY10" fmla="*/ 9525 h 7762876"/>
                <a:gd name="connsiteX11" fmla="*/ 4150519 w 7550944"/>
                <a:gd name="connsiteY11" fmla="*/ 3886200 h 7762876"/>
                <a:gd name="connsiteX12" fmla="*/ 4526756 w 7550944"/>
                <a:gd name="connsiteY12" fmla="*/ 7762875 h 7762876"/>
                <a:gd name="connsiteX13" fmla="*/ 4902994 w 7550944"/>
                <a:gd name="connsiteY13" fmla="*/ 3886200 h 7762876"/>
                <a:gd name="connsiteX14" fmla="*/ 5283994 w 7550944"/>
                <a:gd name="connsiteY14" fmla="*/ 9525 h 7762876"/>
                <a:gd name="connsiteX15" fmla="*/ 5655469 w 7550944"/>
                <a:gd name="connsiteY15" fmla="*/ 3886200 h 7762876"/>
                <a:gd name="connsiteX16" fmla="*/ 6036469 w 7550944"/>
                <a:gd name="connsiteY16" fmla="*/ 7762875 h 7762876"/>
                <a:gd name="connsiteX17" fmla="*/ 6417469 w 7550944"/>
                <a:gd name="connsiteY17" fmla="*/ 3886200 h 7762876"/>
                <a:gd name="connsiteX18" fmla="*/ 6798469 w 7550944"/>
                <a:gd name="connsiteY18" fmla="*/ 0 h 7762876"/>
                <a:gd name="connsiteX19" fmla="*/ 7160419 w 7550944"/>
                <a:gd name="connsiteY19" fmla="*/ 3886200 h 7762876"/>
                <a:gd name="connsiteX20" fmla="*/ 7550944 w 7550944"/>
                <a:gd name="connsiteY20" fmla="*/ 7762875 h 7762876"/>
                <a:gd name="connsiteX0" fmla="*/ 0 w 7550944"/>
                <a:gd name="connsiteY0" fmla="*/ 7762875 h 7762876"/>
                <a:gd name="connsiteX1" fmla="*/ 378619 w 7550944"/>
                <a:gd name="connsiteY1" fmla="*/ 3886200 h 7762876"/>
                <a:gd name="connsiteX2" fmla="*/ 750094 w 7550944"/>
                <a:gd name="connsiteY2" fmla="*/ 0 h 7762876"/>
                <a:gd name="connsiteX3" fmla="*/ 1131094 w 7550944"/>
                <a:gd name="connsiteY3" fmla="*/ 3876675 h 7762876"/>
                <a:gd name="connsiteX4" fmla="*/ 1507332 w 7550944"/>
                <a:gd name="connsiteY4" fmla="*/ 7762875 h 7762876"/>
                <a:gd name="connsiteX5" fmla="*/ 1883569 w 7550944"/>
                <a:gd name="connsiteY5" fmla="*/ 3876675 h 7762876"/>
                <a:gd name="connsiteX6" fmla="*/ 2264569 w 7550944"/>
                <a:gd name="connsiteY6" fmla="*/ 0 h 7762876"/>
                <a:gd name="connsiteX7" fmla="*/ 2645569 w 7550944"/>
                <a:gd name="connsiteY7" fmla="*/ 3886200 h 7762876"/>
                <a:gd name="connsiteX8" fmla="*/ 3017044 w 7550944"/>
                <a:gd name="connsiteY8" fmla="*/ 7762875 h 7762876"/>
                <a:gd name="connsiteX9" fmla="*/ 3398044 w 7550944"/>
                <a:gd name="connsiteY9" fmla="*/ 3876675 h 7762876"/>
                <a:gd name="connsiteX10" fmla="*/ 3769519 w 7550944"/>
                <a:gd name="connsiteY10" fmla="*/ 9525 h 7762876"/>
                <a:gd name="connsiteX11" fmla="*/ 4150519 w 7550944"/>
                <a:gd name="connsiteY11" fmla="*/ 3886200 h 7762876"/>
                <a:gd name="connsiteX12" fmla="*/ 4526756 w 7550944"/>
                <a:gd name="connsiteY12" fmla="*/ 7762875 h 7762876"/>
                <a:gd name="connsiteX13" fmla="*/ 4902994 w 7550944"/>
                <a:gd name="connsiteY13" fmla="*/ 3886200 h 7762876"/>
                <a:gd name="connsiteX14" fmla="*/ 5283994 w 7550944"/>
                <a:gd name="connsiteY14" fmla="*/ 9525 h 7762876"/>
                <a:gd name="connsiteX15" fmla="*/ 5655469 w 7550944"/>
                <a:gd name="connsiteY15" fmla="*/ 3886200 h 7762876"/>
                <a:gd name="connsiteX16" fmla="*/ 6029325 w 7550944"/>
                <a:gd name="connsiteY16" fmla="*/ 7762875 h 7762876"/>
                <a:gd name="connsiteX17" fmla="*/ 6417469 w 7550944"/>
                <a:gd name="connsiteY17" fmla="*/ 3886200 h 7762876"/>
                <a:gd name="connsiteX18" fmla="*/ 6798469 w 7550944"/>
                <a:gd name="connsiteY18" fmla="*/ 0 h 7762876"/>
                <a:gd name="connsiteX19" fmla="*/ 7160419 w 7550944"/>
                <a:gd name="connsiteY19" fmla="*/ 3886200 h 7762876"/>
                <a:gd name="connsiteX20" fmla="*/ 7550944 w 7550944"/>
                <a:gd name="connsiteY20" fmla="*/ 7762875 h 7762876"/>
                <a:gd name="connsiteX0" fmla="*/ 0 w 7550944"/>
                <a:gd name="connsiteY0" fmla="*/ 7762875 h 7762876"/>
                <a:gd name="connsiteX1" fmla="*/ 378619 w 7550944"/>
                <a:gd name="connsiteY1" fmla="*/ 3886200 h 7762876"/>
                <a:gd name="connsiteX2" fmla="*/ 750094 w 7550944"/>
                <a:gd name="connsiteY2" fmla="*/ 0 h 7762876"/>
                <a:gd name="connsiteX3" fmla="*/ 1131094 w 7550944"/>
                <a:gd name="connsiteY3" fmla="*/ 3876675 h 7762876"/>
                <a:gd name="connsiteX4" fmla="*/ 1507332 w 7550944"/>
                <a:gd name="connsiteY4" fmla="*/ 7762875 h 7762876"/>
                <a:gd name="connsiteX5" fmla="*/ 1883569 w 7550944"/>
                <a:gd name="connsiteY5" fmla="*/ 3876675 h 7762876"/>
                <a:gd name="connsiteX6" fmla="*/ 2264569 w 7550944"/>
                <a:gd name="connsiteY6" fmla="*/ 0 h 7762876"/>
                <a:gd name="connsiteX7" fmla="*/ 2645569 w 7550944"/>
                <a:gd name="connsiteY7" fmla="*/ 3886200 h 7762876"/>
                <a:gd name="connsiteX8" fmla="*/ 3017044 w 7550944"/>
                <a:gd name="connsiteY8" fmla="*/ 7762875 h 7762876"/>
                <a:gd name="connsiteX9" fmla="*/ 3398044 w 7550944"/>
                <a:gd name="connsiteY9" fmla="*/ 3876675 h 7762876"/>
                <a:gd name="connsiteX10" fmla="*/ 3769519 w 7550944"/>
                <a:gd name="connsiteY10" fmla="*/ 9525 h 7762876"/>
                <a:gd name="connsiteX11" fmla="*/ 4150519 w 7550944"/>
                <a:gd name="connsiteY11" fmla="*/ 3886200 h 7762876"/>
                <a:gd name="connsiteX12" fmla="*/ 4526756 w 7550944"/>
                <a:gd name="connsiteY12" fmla="*/ 7762875 h 7762876"/>
                <a:gd name="connsiteX13" fmla="*/ 4902994 w 7550944"/>
                <a:gd name="connsiteY13" fmla="*/ 3886200 h 7762876"/>
                <a:gd name="connsiteX14" fmla="*/ 5283994 w 7550944"/>
                <a:gd name="connsiteY14" fmla="*/ 9525 h 7762876"/>
                <a:gd name="connsiteX15" fmla="*/ 5655469 w 7550944"/>
                <a:gd name="connsiteY15" fmla="*/ 3886200 h 7762876"/>
                <a:gd name="connsiteX16" fmla="*/ 6029325 w 7550944"/>
                <a:gd name="connsiteY16" fmla="*/ 7762875 h 7762876"/>
                <a:gd name="connsiteX17" fmla="*/ 6417469 w 7550944"/>
                <a:gd name="connsiteY17" fmla="*/ 3886200 h 7762876"/>
                <a:gd name="connsiteX18" fmla="*/ 6798469 w 7550944"/>
                <a:gd name="connsiteY18" fmla="*/ 0 h 7762876"/>
                <a:gd name="connsiteX19" fmla="*/ 7160419 w 7550944"/>
                <a:gd name="connsiteY19" fmla="*/ 3886200 h 7762876"/>
                <a:gd name="connsiteX20" fmla="*/ 7550944 w 7550944"/>
                <a:gd name="connsiteY20" fmla="*/ 7762875 h 7762876"/>
                <a:gd name="connsiteX0" fmla="*/ 0 w 7546182"/>
                <a:gd name="connsiteY0" fmla="*/ 7762875 h 7765256"/>
                <a:gd name="connsiteX1" fmla="*/ 378619 w 7546182"/>
                <a:gd name="connsiteY1" fmla="*/ 3886200 h 7765256"/>
                <a:gd name="connsiteX2" fmla="*/ 750094 w 7546182"/>
                <a:gd name="connsiteY2" fmla="*/ 0 h 7765256"/>
                <a:gd name="connsiteX3" fmla="*/ 1131094 w 7546182"/>
                <a:gd name="connsiteY3" fmla="*/ 3876675 h 7765256"/>
                <a:gd name="connsiteX4" fmla="*/ 1507332 w 7546182"/>
                <a:gd name="connsiteY4" fmla="*/ 7762875 h 7765256"/>
                <a:gd name="connsiteX5" fmla="*/ 1883569 w 7546182"/>
                <a:gd name="connsiteY5" fmla="*/ 3876675 h 7765256"/>
                <a:gd name="connsiteX6" fmla="*/ 2264569 w 7546182"/>
                <a:gd name="connsiteY6" fmla="*/ 0 h 7765256"/>
                <a:gd name="connsiteX7" fmla="*/ 2645569 w 7546182"/>
                <a:gd name="connsiteY7" fmla="*/ 3886200 h 7765256"/>
                <a:gd name="connsiteX8" fmla="*/ 3017044 w 7546182"/>
                <a:gd name="connsiteY8" fmla="*/ 7762875 h 7765256"/>
                <a:gd name="connsiteX9" fmla="*/ 3398044 w 7546182"/>
                <a:gd name="connsiteY9" fmla="*/ 3876675 h 7765256"/>
                <a:gd name="connsiteX10" fmla="*/ 3769519 w 7546182"/>
                <a:gd name="connsiteY10" fmla="*/ 9525 h 7765256"/>
                <a:gd name="connsiteX11" fmla="*/ 4150519 w 7546182"/>
                <a:gd name="connsiteY11" fmla="*/ 3886200 h 7765256"/>
                <a:gd name="connsiteX12" fmla="*/ 4526756 w 7546182"/>
                <a:gd name="connsiteY12" fmla="*/ 7762875 h 7765256"/>
                <a:gd name="connsiteX13" fmla="*/ 4902994 w 7546182"/>
                <a:gd name="connsiteY13" fmla="*/ 3886200 h 7765256"/>
                <a:gd name="connsiteX14" fmla="*/ 5283994 w 7546182"/>
                <a:gd name="connsiteY14" fmla="*/ 9525 h 7765256"/>
                <a:gd name="connsiteX15" fmla="*/ 5655469 w 7546182"/>
                <a:gd name="connsiteY15" fmla="*/ 3886200 h 7765256"/>
                <a:gd name="connsiteX16" fmla="*/ 6029325 w 7546182"/>
                <a:gd name="connsiteY16" fmla="*/ 7762875 h 7765256"/>
                <a:gd name="connsiteX17" fmla="*/ 6417469 w 7546182"/>
                <a:gd name="connsiteY17" fmla="*/ 3886200 h 7765256"/>
                <a:gd name="connsiteX18" fmla="*/ 6798469 w 7546182"/>
                <a:gd name="connsiteY18" fmla="*/ 0 h 7765256"/>
                <a:gd name="connsiteX19" fmla="*/ 7160419 w 7546182"/>
                <a:gd name="connsiteY19" fmla="*/ 3886200 h 7765256"/>
                <a:gd name="connsiteX20" fmla="*/ 7546182 w 7546182"/>
                <a:gd name="connsiteY20" fmla="*/ 7765256 h 7765256"/>
                <a:gd name="connsiteX0" fmla="*/ 0 w 7546182"/>
                <a:gd name="connsiteY0" fmla="*/ 7762875 h 7765258"/>
                <a:gd name="connsiteX1" fmla="*/ 378619 w 7546182"/>
                <a:gd name="connsiteY1" fmla="*/ 3886200 h 7765258"/>
                <a:gd name="connsiteX2" fmla="*/ 750094 w 7546182"/>
                <a:gd name="connsiteY2" fmla="*/ 0 h 7765258"/>
                <a:gd name="connsiteX3" fmla="*/ 1131094 w 7546182"/>
                <a:gd name="connsiteY3" fmla="*/ 3876675 h 7765258"/>
                <a:gd name="connsiteX4" fmla="*/ 1507332 w 7546182"/>
                <a:gd name="connsiteY4" fmla="*/ 7762875 h 7765258"/>
                <a:gd name="connsiteX5" fmla="*/ 1883569 w 7546182"/>
                <a:gd name="connsiteY5" fmla="*/ 3876675 h 7765258"/>
                <a:gd name="connsiteX6" fmla="*/ 2264569 w 7546182"/>
                <a:gd name="connsiteY6" fmla="*/ 0 h 7765258"/>
                <a:gd name="connsiteX7" fmla="*/ 2645569 w 7546182"/>
                <a:gd name="connsiteY7" fmla="*/ 3886200 h 7765258"/>
                <a:gd name="connsiteX8" fmla="*/ 3017044 w 7546182"/>
                <a:gd name="connsiteY8" fmla="*/ 7762875 h 7765258"/>
                <a:gd name="connsiteX9" fmla="*/ 3398044 w 7546182"/>
                <a:gd name="connsiteY9" fmla="*/ 3876675 h 7765258"/>
                <a:gd name="connsiteX10" fmla="*/ 3769519 w 7546182"/>
                <a:gd name="connsiteY10" fmla="*/ 9525 h 7765258"/>
                <a:gd name="connsiteX11" fmla="*/ 4150519 w 7546182"/>
                <a:gd name="connsiteY11" fmla="*/ 3886200 h 7765258"/>
                <a:gd name="connsiteX12" fmla="*/ 4526756 w 7546182"/>
                <a:gd name="connsiteY12" fmla="*/ 7762875 h 7765258"/>
                <a:gd name="connsiteX13" fmla="*/ 4902994 w 7546182"/>
                <a:gd name="connsiteY13" fmla="*/ 3886200 h 7765258"/>
                <a:gd name="connsiteX14" fmla="*/ 5283994 w 7546182"/>
                <a:gd name="connsiteY14" fmla="*/ 9525 h 7765258"/>
                <a:gd name="connsiteX15" fmla="*/ 5655469 w 7546182"/>
                <a:gd name="connsiteY15" fmla="*/ 3886200 h 7765258"/>
                <a:gd name="connsiteX16" fmla="*/ 6029325 w 7546182"/>
                <a:gd name="connsiteY16" fmla="*/ 7762875 h 7765258"/>
                <a:gd name="connsiteX17" fmla="*/ 6417469 w 7546182"/>
                <a:gd name="connsiteY17" fmla="*/ 3886200 h 7765258"/>
                <a:gd name="connsiteX18" fmla="*/ 6798469 w 7546182"/>
                <a:gd name="connsiteY18" fmla="*/ 0 h 7765258"/>
                <a:gd name="connsiteX19" fmla="*/ 7160419 w 7546182"/>
                <a:gd name="connsiteY19" fmla="*/ 3886200 h 7765258"/>
                <a:gd name="connsiteX20" fmla="*/ 7546182 w 7546182"/>
                <a:gd name="connsiteY20" fmla="*/ 7765256 h 7765258"/>
                <a:gd name="connsiteX0" fmla="*/ 0 w 7539038"/>
                <a:gd name="connsiteY0" fmla="*/ 7762875 h 7762876"/>
                <a:gd name="connsiteX1" fmla="*/ 378619 w 7539038"/>
                <a:gd name="connsiteY1" fmla="*/ 3886200 h 7762876"/>
                <a:gd name="connsiteX2" fmla="*/ 750094 w 7539038"/>
                <a:gd name="connsiteY2" fmla="*/ 0 h 7762876"/>
                <a:gd name="connsiteX3" fmla="*/ 1131094 w 7539038"/>
                <a:gd name="connsiteY3" fmla="*/ 3876675 h 7762876"/>
                <a:gd name="connsiteX4" fmla="*/ 1507332 w 7539038"/>
                <a:gd name="connsiteY4" fmla="*/ 7762875 h 7762876"/>
                <a:gd name="connsiteX5" fmla="*/ 1883569 w 7539038"/>
                <a:gd name="connsiteY5" fmla="*/ 3876675 h 7762876"/>
                <a:gd name="connsiteX6" fmla="*/ 2264569 w 7539038"/>
                <a:gd name="connsiteY6" fmla="*/ 0 h 7762876"/>
                <a:gd name="connsiteX7" fmla="*/ 2645569 w 7539038"/>
                <a:gd name="connsiteY7" fmla="*/ 3886200 h 7762876"/>
                <a:gd name="connsiteX8" fmla="*/ 3017044 w 7539038"/>
                <a:gd name="connsiteY8" fmla="*/ 7762875 h 7762876"/>
                <a:gd name="connsiteX9" fmla="*/ 3398044 w 7539038"/>
                <a:gd name="connsiteY9" fmla="*/ 3876675 h 7762876"/>
                <a:gd name="connsiteX10" fmla="*/ 3769519 w 7539038"/>
                <a:gd name="connsiteY10" fmla="*/ 9525 h 7762876"/>
                <a:gd name="connsiteX11" fmla="*/ 4150519 w 7539038"/>
                <a:gd name="connsiteY11" fmla="*/ 3886200 h 7762876"/>
                <a:gd name="connsiteX12" fmla="*/ 4526756 w 7539038"/>
                <a:gd name="connsiteY12" fmla="*/ 7762875 h 7762876"/>
                <a:gd name="connsiteX13" fmla="*/ 4902994 w 7539038"/>
                <a:gd name="connsiteY13" fmla="*/ 3886200 h 7762876"/>
                <a:gd name="connsiteX14" fmla="*/ 5283994 w 7539038"/>
                <a:gd name="connsiteY14" fmla="*/ 9525 h 7762876"/>
                <a:gd name="connsiteX15" fmla="*/ 5655469 w 7539038"/>
                <a:gd name="connsiteY15" fmla="*/ 3886200 h 7762876"/>
                <a:gd name="connsiteX16" fmla="*/ 6029325 w 7539038"/>
                <a:gd name="connsiteY16" fmla="*/ 7762875 h 7762876"/>
                <a:gd name="connsiteX17" fmla="*/ 6417469 w 7539038"/>
                <a:gd name="connsiteY17" fmla="*/ 3886200 h 7762876"/>
                <a:gd name="connsiteX18" fmla="*/ 6798469 w 7539038"/>
                <a:gd name="connsiteY18" fmla="*/ 0 h 7762876"/>
                <a:gd name="connsiteX19" fmla="*/ 7160419 w 7539038"/>
                <a:gd name="connsiteY19" fmla="*/ 3886200 h 7762876"/>
                <a:gd name="connsiteX20" fmla="*/ 7539038 w 7539038"/>
                <a:gd name="connsiteY20" fmla="*/ 7760494 h 7762876"/>
                <a:gd name="connsiteX0" fmla="*/ 0 w 7539038"/>
                <a:gd name="connsiteY0" fmla="*/ 7762875 h 7762876"/>
                <a:gd name="connsiteX1" fmla="*/ 378619 w 7539038"/>
                <a:gd name="connsiteY1" fmla="*/ 3886200 h 7762876"/>
                <a:gd name="connsiteX2" fmla="*/ 750094 w 7539038"/>
                <a:gd name="connsiteY2" fmla="*/ 0 h 7762876"/>
                <a:gd name="connsiteX3" fmla="*/ 1131094 w 7539038"/>
                <a:gd name="connsiteY3" fmla="*/ 3876675 h 7762876"/>
                <a:gd name="connsiteX4" fmla="*/ 1507332 w 7539038"/>
                <a:gd name="connsiteY4" fmla="*/ 7762875 h 7762876"/>
                <a:gd name="connsiteX5" fmla="*/ 1883569 w 7539038"/>
                <a:gd name="connsiteY5" fmla="*/ 3876675 h 7762876"/>
                <a:gd name="connsiteX6" fmla="*/ 2264569 w 7539038"/>
                <a:gd name="connsiteY6" fmla="*/ 0 h 7762876"/>
                <a:gd name="connsiteX7" fmla="*/ 2645569 w 7539038"/>
                <a:gd name="connsiteY7" fmla="*/ 3886200 h 7762876"/>
                <a:gd name="connsiteX8" fmla="*/ 3017044 w 7539038"/>
                <a:gd name="connsiteY8" fmla="*/ 7762875 h 7762876"/>
                <a:gd name="connsiteX9" fmla="*/ 3398044 w 7539038"/>
                <a:gd name="connsiteY9" fmla="*/ 3876675 h 7762876"/>
                <a:gd name="connsiteX10" fmla="*/ 3769519 w 7539038"/>
                <a:gd name="connsiteY10" fmla="*/ 9525 h 7762876"/>
                <a:gd name="connsiteX11" fmla="*/ 4150519 w 7539038"/>
                <a:gd name="connsiteY11" fmla="*/ 3886200 h 7762876"/>
                <a:gd name="connsiteX12" fmla="*/ 4526756 w 7539038"/>
                <a:gd name="connsiteY12" fmla="*/ 7762875 h 7762876"/>
                <a:gd name="connsiteX13" fmla="*/ 4902994 w 7539038"/>
                <a:gd name="connsiteY13" fmla="*/ 3886200 h 7762876"/>
                <a:gd name="connsiteX14" fmla="*/ 5283994 w 7539038"/>
                <a:gd name="connsiteY14" fmla="*/ 9525 h 7762876"/>
                <a:gd name="connsiteX15" fmla="*/ 5655469 w 7539038"/>
                <a:gd name="connsiteY15" fmla="*/ 3886200 h 7762876"/>
                <a:gd name="connsiteX16" fmla="*/ 6029325 w 7539038"/>
                <a:gd name="connsiteY16" fmla="*/ 7762875 h 7762876"/>
                <a:gd name="connsiteX17" fmla="*/ 6417469 w 7539038"/>
                <a:gd name="connsiteY17" fmla="*/ 3886200 h 7762876"/>
                <a:gd name="connsiteX18" fmla="*/ 6788944 w 7539038"/>
                <a:gd name="connsiteY18" fmla="*/ 2381 h 7762876"/>
                <a:gd name="connsiteX19" fmla="*/ 7160419 w 7539038"/>
                <a:gd name="connsiteY19" fmla="*/ 3886200 h 7762876"/>
                <a:gd name="connsiteX20" fmla="*/ 7539038 w 7539038"/>
                <a:gd name="connsiteY20" fmla="*/ 7760494 h 7762876"/>
                <a:gd name="connsiteX0" fmla="*/ 0 w 7539038"/>
                <a:gd name="connsiteY0" fmla="*/ 7762875 h 7762876"/>
                <a:gd name="connsiteX1" fmla="*/ 378619 w 7539038"/>
                <a:gd name="connsiteY1" fmla="*/ 3886200 h 7762876"/>
                <a:gd name="connsiteX2" fmla="*/ 750094 w 7539038"/>
                <a:gd name="connsiteY2" fmla="*/ 0 h 7762876"/>
                <a:gd name="connsiteX3" fmla="*/ 1131094 w 7539038"/>
                <a:gd name="connsiteY3" fmla="*/ 3876675 h 7762876"/>
                <a:gd name="connsiteX4" fmla="*/ 1507332 w 7539038"/>
                <a:gd name="connsiteY4" fmla="*/ 7762875 h 7762876"/>
                <a:gd name="connsiteX5" fmla="*/ 1883569 w 7539038"/>
                <a:gd name="connsiteY5" fmla="*/ 3876675 h 7762876"/>
                <a:gd name="connsiteX6" fmla="*/ 2264569 w 7539038"/>
                <a:gd name="connsiteY6" fmla="*/ 0 h 7762876"/>
                <a:gd name="connsiteX7" fmla="*/ 2645569 w 7539038"/>
                <a:gd name="connsiteY7" fmla="*/ 3886200 h 7762876"/>
                <a:gd name="connsiteX8" fmla="*/ 3017044 w 7539038"/>
                <a:gd name="connsiteY8" fmla="*/ 7762875 h 7762876"/>
                <a:gd name="connsiteX9" fmla="*/ 3398044 w 7539038"/>
                <a:gd name="connsiteY9" fmla="*/ 3876675 h 7762876"/>
                <a:gd name="connsiteX10" fmla="*/ 3769519 w 7539038"/>
                <a:gd name="connsiteY10" fmla="*/ 9525 h 7762876"/>
                <a:gd name="connsiteX11" fmla="*/ 4150519 w 7539038"/>
                <a:gd name="connsiteY11" fmla="*/ 3886200 h 7762876"/>
                <a:gd name="connsiteX12" fmla="*/ 4526756 w 7539038"/>
                <a:gd name="connsiteY12" fmla="*/ 7762875 h 7762876"/>
                <a:gd name="connsiteX13" fmla="*/ 4902994 w 7539038"/>
                <a:gd name="connsiteY13" fmla="*/ 3886200 h 7762876"/>
                <a:gd name="connsiteX14" fmla="*/ 5283994 w 7539038"/>
                <a:gd name="connsiteY14" fmla="*/ 9525 h 7762876"/>
                <a:gd name="connsiteX15" fmla="*/ 5655469 w 7539038"/>
                <a:gd name="connsiteY15" fmla="*/ 3886200 h 7762876"/>
                <a:gd name="connsiteX16" fmla="*/ 6029325 w 7539038"/>
                <a:gd name="connsiteY16" fmla="*/ 7762875 h 7762876"/>
                <a:gd name="connsiteX17" fmla="*/ 6417469 w 7539038"/>
                <a:gd name="connsiteY17" fmla="*/ 3886200 h 7762876"/>
                <a:gd name="connsiteX18" fmla="*/ 6786563 w 7539038"/>
                <a:gd name="connsiteY18" fmla="*/ 4762 h 7762876"/>
                <a:gd name="connsiteX19" fmla="*/ 7160419 w 7539038"/>
                <a:gd name="connsiteY19" fmla="*/ 3886200 h 7762876"/>
                <a:gd name="connsiteX20" fmla="*/ 7539038 w 7539038"/>
                <a:gd name="connsiteY20" fmla="*/ 7760494 h 7762876"/>
                <a:gd name="connsiteX0" fmla="*/ 0 w 7539038"/>
                <a:gd name="connsiteY0" fmla="*/ 7762875 h 7762876"/>
                <a:gd name="connsiteX1" fmla="*/ 378619 w 7539038"/>
                <a:gd name="connsiteY1" fmla="*/ 3886200 h 7762876"/>
                <a:gd name="connsiteX2" fmla="*/ 750094 w 7539038"/>
                <a:gd name="connsiteY2" fmla="*/ 0 h 7762876"/>
                <a:gd name="connsiteX3" fmla="*/ 1131094 w 7539038"/>
                <a:gd name="connsiteY3" fmla="*/ 3876675 h 7762876"/>
                <a:gd name="connsiteX4" fmla="*/ 1507332 w 7539038"/>
                <a:gd name="connsiteY4" fmla="*/ 7762875 h 7762876"/>
                <a:gd name="connsiteX5" fmla="*/ 1883569 w 7539038"/>
                <a:gd name="connsiteY5" fmla="*/ 3876675 h 7762876"/>
                <a:gd name="connsiteX6" fmla="*/ 2264569 w 7539038"/>
                <a:gd name="connsiteY6" fmla="*/ 0 h 7762876"/>
                <a:gd name="connsiteX7" fmla="*/ 2645569 w 7539038"/>
                <a:gd name="connsiteY7" fmla="*/ 3886200 h 7762876"/>
                <a:gd name="connsiteX8" fmla="*/ 3017044 w 7539038"/>
                <a:gd name="connsiteY8" fmla="*/ 7762875 h 7762876"/>
                <a:gd name="connsiteX9" fmla="*/ 3398044 w 7539038"/>
                <a:gd name="connsiteY9" fmla="*/ 3876675 h 7762876"/>
                <a:gd name="connsiteX10" fmla="*/ 3769519 w 7539038"/>
                <a:gd name="connsiteY10" fmla="*/ 9525 h 7762876"/>
                <a:gd name="connsiteX11" fmla="*/ 4150519 w 7539038"/>
                <a:gd name="connsiteY11" fmla="*/ 3886200 h 7762876"/>
                <a:gd name="connsiteX12" fmla="*/ 4526756 w 7539038"/>
                <a:gd name="connsiteY12" fmla="*/ 7762875 h 7762876"/>
                <a:gd name="connsiteX13" fmla="*/ 4902994 w 7539038"/>
                <a:gd name="connsiteY13" fmla="*/ 3886200 h 7762876"/>
                <a:gd name="connsiteX14" fmla="*/ 5283994 w 7539038"/>
                <a:gd name="connsiteY14" fmla="*/ 9525 h 7762876"/>
                <a:gd name="connsiteX15" fmla="*/ 5655469 w 7539038"/>
                <a:gd name="connsiteY15" fmla="*/ 3886200 h 7762876"/>
                <a:gd name="connsiteX16" fmla="*/ 6029325 w 7539038"/>
                <a:gd name="connsiteY16" fmla="*/ 7762875 h 7762876"/>
                <a:gd name="connsiteX17" fmla="*/ 6417469 w 7539038"/>
                <a:gd name="connsiteY17" fmla="*/ 3886200 h 7762876"/>
                <a:gd name="connsiteX18" fmla="*/ 6786563 w 7539038"/>
                <a:gd name="connsiteY18" fmla="*/ 4762 h 7762876"/>
                <a:gd name="connsiteX19" fmla="*/ 7160419 w 7539038"/>
                <a:gd name="connsiteY19" fmla="*/ 3886200 h 7762876"/>
                <a:gd name="connsiteX20" fmla="*/ 7539038 w 7539038"/>
                <a:gd name="connsiteY20" fmla="*/ 7760494 h 7762876"/>
                <a:gd name="connsiteX0" fmla="*/ 0 w 7539038"/>
                <a:gd name="connsiteY0" fmla="*/ 7762875 h 7762876"/>
                <a:gd name="connsiteX1" fmla="*/ 378619 w 7539038"/>
                <a:gd name="connsiteY1" fmla="*/ 3886200 h 7762876"/>
                <a:gd name="connsiteX2" fmla="*/ 750094 w 7539038"/>
                <a:gd name="connsiteY2" fmla="*/ 0 h 7762876"/>
                <a:gd name="connsiteX3" fmla="*/ 1131094 w 7539038"/>
                <a:gd name="connsiteY3" fmla="*/ 3876675 h 7762876"/>
                <a:gd name="connsiteX4" fmla="*/ 1507332 w 7539038"/>
                <a:gd name="connsiteY4" fmla="*/ 7762875 h 7762876"/>
                <a:gd name="connsiteX5" fmla="*/ 1883569 w 7539038"/>
                <a:gd name="connsiteY5" fmla="*/ 3876675 h 7762876"/>
                <a:gd name="connsiteX6" fmla="*/ 2264569 w 7539038"/>
                <a:gd name="connsiteY6" fmla="*/ 0 h 7762876"/>
                <a:gd name="connsiteX7" fmla="*/ 2645569 w 7539038"/>
                <a:gd name="connsiteY7" fmla="*/ 3886200 h 7762876"/>
                <a:gd name="connsiteX8" fmla="*/ 3017044 w 7539038"/>
                <a:gd name="connsiteY8" fmla="*/ 7762875 h 7762876"/>
                <a:gd name="connsiteX9" fmla="*/ 3398044 w 7539038"/>
                <a:gd name="connsiteY9" fmla="*/ 3876675 h 7762876"/>
                <a:gd name="connsiteX10" fmla="*/ 3769519 w 7539038"/>
                <a:gd name="connsiteY10" fmla="*/ 9525 h 7762876"/>
                <a:gd name="connsiteX11" fmla="*/ 4150519 w 7539038"/>
                <a:gd name="connsiteY11" fmla="*/ 3886200 h 7762876"/>
                <a:gd name="connsiteX12" fmla="*/ 4526756 w 7539038"/>
                <a:gd name="connsiteY12" fmla="*/ 7762875 h 7762876"/>
                <a:gd name="connsiteX13" fmla="*/ 4902994 w 7539038"/>
                <a:gd name="connsiteY13" fmla="*/ 3886200 h 7762876"/>
                <a:gd name="connsiteX14" fmla="*/ 5279231 w 7539038"/>
                <a:gd name="connsiteY14" fmla="*/ 9525 h 7762876"/>
                <a:gd name="connsiteX15" fmla="*/ 5655469 w 7539038"/>
                <a:gd name="connsiteY15" fmla="*/ 3886200 h 7762876"/>
                <a:gd name="connsiteX16" fmla="*/ 6029325 w 7539038"/>
                <a:gd name="connsiteY16" fmla="*/ 7762875 h 7762876"/>
                <a:gd name="connsiteX17" fmla="*/ 6417469 w 7539038"/>
                <a:gd name="connsiteY17" fmla="*/ 3886200 h 7762876"/>
                <a:gd name="connsiteX18" fmla="*/ 6786563 w 7539038"/>
                <a:gd name="connsiteY18" fmla="*/ 4762 h 7762876"/>
                <a:gd name="connsiteX19" fmla="*/ 7160419 w 7539038"/>
                <a:gd name="connsiteY19" fmla="*/ 3886200 h 7762876"/>
                <a:gd name="connsiteX20" fmla="*/ 7539038 w 7539038"/>
                <a:gd name="connsiteY20" fmla="*/ 7760494 h 7762876"/>
                <a:gd name="connsiteX0" fmla="*/ 0 w 7539038"/>
                <a:gd name="connsiteY0" fmla="*/ 7762875 h 7762876"/>
                <a:gd name="connsiteX1" fmla="*/ 378619 w 7539038"/>
                <a:gd name="connsiteY1" fmla="*/ 3886200 h 7762876"/>
                <a:gd name="connsiteX2" fmla="*/ 750094 w 7539038"/>
                <a:gd name="connsiteY2" fmla="*/ 0 h 7762876"/>
                <a:gd name="connsiteX3" fmla="*/ 1131094 w 7539038"/>
                <a:gd name="connsiteY3" fmla="*/ 3876675 h 7762876"/>
                <a:gd name="connsiteX4" fmla="*/ 1507332 w 7539038"/>
                <a:gd name="connsiteY4" fmla="*/ 7762875 h 7762876"/>
                <a:gd name="connsiteX5" fmla="*/ 1883569 w 7539038"/>
                <a:gd name="connsiteY5" fmla="*/ 3876675 h 7762876"/>
                <a:gd name="connsiteX6" fmla="*/ 2264569 w 7539038"/>
                <a:gd name="connsiteY6" fmla="*/ 0 h 7762876"/>
                <a:gd name="connsiteX7" fmla="*/ 2645569 w 7539038"/>
                <a:gd name="connsiteY7" fmla="*/ 3886200 h 7762876"/>
                <a:gd name="connsiteX8" fmla="*/ 3017044 w 7539038"/>
                <a:gd name="connsiteY8" fmla="*/ 7762875 h 7762876"/>
                <a:gd name="connsiteX9" fmla="*/ 3398044 w 7539038"/>
                <a:gd name="connsiteY9" fmla="*/ 3876675 h 7762876"/>
                <a:gd name="connsiteX10" fmla="*/ 3769519 w 7539038"/>
                <a:gd name="connsiteY10" fmla="*/ 9525 h 7762876"/>
                <a:gd name="connsiteX11" fmla="*/ 4150519 w 7539038"/>
                <a:gd name="connsiteY11" fmla="*/ 3886200 h 7762876"/>
                <a:gd name="connsiteX12" fmla="*/ 4526756 w 7539038"/>
                <a:gd name="connsiteY12" fmla="*/ 7762875 h 7762876"/>
                <a:gd name="connsiteX13" fmla="*/ 4902994 w 7539038"/>
                <a:gd name="connsiteY13" fmla="*/ 3886200 h 7762876"/>
                <a:gd name="connsiteX14" fmla="*/ 5279231 w 7539038"/>
                <a:gd name="connsiteY14" fmla="*/ 9525 h 7762876"/>
                <a:gd name="connsiteX15" fmla="*/ 5655469 w 7539038"/>
                <a:gd name="connsiteY15" fmla="*/ 3886200 h 7762876"/>
                <a:gd name="connsiteX16" fmla="*/ 6029325 w 7539038"/>
                <a:gd name="connsiteY16" fmla="*/ 7762875 h 7762876"/>
                <a:gd name="connsiteX17" fmla="*/ 6417469 w 7539038"/>
                <a:gd name="connsiteY17" fmla="*/ 3886200 h 7762876"/>
                <a:gd name="connsiteX18" fmla="*/ 6786563 w 7539038"/>
                <a:gd name="connsiteY18" fmla="*/ 4762 h 7762876"/>
                <a:gd name="connsiteX19" fmla="*/ 7160419 w 7539038"/>
                <a:gd name="connsiteY19" fmla="*/ 3886200 h 7762876"/>
                <a:gd name="connsiteX20" fmla="*/ 7539038 w 7539038"/>
                <a:gd name="connsiteY20" fmla="*/ 7760494 h 7762876"/>
                <a:gd name="connsiteX0" fmla="*/ 0 w 7539038"/>
                <a:gd name="connsiteY0" fmla="*/ 7762875 h 7762876"/>
                <a:gd name="connsiteX1" fmla="*/ 378619 w 7539038"/>
                <a:gd name="connsiteY1" fmla="*/ 3886200 h 7762876"/>
                <a:gd name="connsiteX2" fmla="*/ 750094 w 7539038"/>
                <a:gd name="connsiteY2" fmla="*/ 0 h 7762876"/>
                <a:gd name="connsiteX3" fmla="*/ 1131094 w 7539038"/>
                <a:gd name="connsiteY3" fmla="*/ 3876675 h 7762876"/>
                <a:gd name="connsiteX4" fmla="*/ 1507332 w 7539038"/>
                <a:gd name="connsiteY4" fmla="*/ 7762875 h 7762876"/>
                <a:gd name="connsiteX5" fmla="*/ 1883569 w 7539038"/>
                <a:gd name="connsiteY5" fmla="*/ 3876675 h 7762876"/>
                <a:gd name="connsiteX6" fmla="*/ 2264569 w 7539038"/>
                <a:gd name="connsiteY6" fmla="*/ 0 h 7762876"/>
                <a:gd name="connsiteX7" fmla="*/ 2645569 w 7539038"/>
                <a:gd name="connsiteY7" fmla="*/ 3886200 h 7762876"/>
                <a:gd name="connsiteX8" fmla="*/ 3017044 w 7539038"/>
                <a:gd name="connsiteY8" fmla="*/ 7762875 h 7762876"/>
                <a:gd name="connsiteX9" fmla="*/ 3398044 w 7539038"/>
                <a:gd name="connsiteY9" fmla="*/ 3876675 h 7762876"/>
                <a:gd name="connsiteX10" fmla="*/ 3769519 w 7539038"/>
                <a:gd name="connsiteY10" fmla="*/ 9525 h 7762876"/>
                <a:gd name="connsiteX11" fmla="*/ 4150519 w 7539038"/>
                <a:gd name="connsiteY11" fmla="*/ 3886200 h 7762876"/>
                <a:gd name="connsiteX12" fmla="*/ 4526756 w 7539038"/>
                <a:gd name="connsiteY12" fmla="*/ 7762875 h 7762876"/>
                <a:gd name="connsiteX13" fmla="*/ 4902994 w 7539038"/>
                <a:gd name="connsiteY13" fmla="*/ 3886200 h 7762876"/>
                <a:gd name="connsiteX14" fmla="*/ 5276849 w 7539038"/>
                <a:gd name="connsiteY14" fmla="*/ 2382 h 7762876"/>
                <a:gd name="connsiteX15" fmla="*/ 5655469 w 7539038"/>
                <a:gd name="connsiteY15" fmla="*/ 3886200 h 7762876"/>
                <a:gd name="connsiteX16" fmla="*/ 6029325 w 7539038"/>
                <a:gd name="connsiteY16" fmla="*/ 7762875 h 7762876"/>
                <a:gd name="connsiteX17" fmla="*/ 6417469 w 7539038"/>
                <a:gd name="connsiteY17" fmla="*/ 3886200 h 7762876"/>
                <a:gd name="connsiteX18" fmla="*/ 6786563 w 7539038"/>
                <a:gd name="connsiteY18" fmla="*/ 4762 h 7762876"/>
                <a:gd name="connsiteX19" fmla="*/ 7160419 w 7539038"/>
                <a:gd name="connsiteY19" fmla="*/ 3886200 h 7762876"/>
                <a:gd name="connsiteX20" fmla="*/ 7539038 w 7539038"/>
                <a:gd name="connsiteY20" fmla="*/ 7760494 h 7762876"/>
                <a:gd name="connsiteX0" fmla="*/ 0 w 7539038"/>
                <a:gd name="connsiteY0" fmla="*/ 7762875 h 7762876"/>
                <a:gd name="connsiteX1" fmla="*/ 378619 w 7539038"/>
                <a:gd name="connsiteY1" fmla="*/ 3886200 h 7762876"/>
                <a:gd name="connsiteX2" fmla="*/ 750094 w 7539038"/>
                <a:gd name="connsiteY2" fmla="*/ 0 h 7762876"/>
                <a:gd name="connsiteX3" fmla="*/ 1131094 w 7539038"/>
                <a:gd name="connsiteY3" fmla="*/ 3876675 h 7762876"/>
                <a:gd name="connsiteX4" fmla="*/ 1507332 w 7539038"/>
                <a:gd name="connsiteY4" fmla="*/ 7762875 h 7762876"/>
                <a:gd name="connsiteX5" fmla="*/ 1883569 w 7539038"/>
                <a:gd name="connsiteY5" fmla="*/ 3876675 h 7762876"/>
                <a:gd name="connsiteX6" fmla="*/ 2264569 w 7539038"/>
                <a:gd name="connsiteY6" fmla="*/ 0 h 7762876"/>
                <a:gd name="connsiteX7" fmla="*/ 2645569 w 7539038"/>
                <a:gd name="connsiteY7" fmla="*/ 3886200 h 7762876"/>
                <a:gd name="connsiteX8" fmla="*/ 3017044 w 7539038"/>
                <a:gd name="connsiteY8" fmla="*/ 7762875 h 7762876"/>
                <a:gd name="connsiteX9" fmla="*/ 3398044 w 7539038"/>
                <a:gd name="connsiteY9" fmla="*/ 3876675 h 7762876"/>
                <a:gd name="connsiteX10" fmla="*/ 3769519 w 7539038"/>
                <a:gd name="connsiteY10" fmla="*/ 9525 h 7762876"/>
                <a:gd name="connsiteX11" fmla="*/ 4150519 w 7539038"/>
                <a:gd name="connsiteY11" fmla="*/ 3886200 h 7762876"/>
                <a:gd name="connsiteX12" fmla="*/ 4526756 w 7539038"/>
                <a:gd name="connsiteY12" fmla="*/ 7762875 h 7762876"/>
                <a:gd name="connsiteX13" fmla="*/ 4902994 w 7539038"/>
                <a:gd name="connsiteY13" fmla="*/ 3886200 h 7762876"/>
                <a:gd name="connsiteX14" fmla="*/ 5276849 w 7539038"/>
                <a:gd name="connsiteY14" fmla="*/ 2382 h 7762876"/>
                <a:gd name="connsiteX15" fmla="*/ 5655469 w 7539038"/>
                <a:gd name="connsiteY15" fmla="*/ 3886200 h 7762876"/>
                <a:gd name="connsiteX16" fmla="*/ 6029325 w 7539038"/>
                <a:gd name="connsiteY16" fmla="*/ 7762875 h 7762876"/>
                <a:gd name="connsiteX17" fmla="*/ 6417469 w 7539038"/>
                <a:gd name="connsiteY17" fmla="*/ 3886200 h 7762876"/>
                <a:gd name="connsiteX18" fmla="*/ 6786563 w 7539038"/>
                <a:gd name="connsiteY18" fmla="*/ 4762 h 7762876"/>
                <a:gd name="connsiteX19" fmla="*/ 7160419 w 7539038"/>
                <a:gd name="connsiteY19" fmla="*/ 3886200 h 7762876"/>
                <a:gd name="connsiteX20" fmla="*/ 7539038 w 7539038"/>
                <a:gd name="connsiteY20" fmla="*/ 7760494 h 7762876"/>
                <a:gd name="connsiteX0" fmla="*/ 0 w 7539038"/>
                <a:gd name="connsiteY0" fmla="*/ 7762875 h 7762876"/>
                <a:gd name="connsiteX1" fmla="*/ 378619 w 7539038"/>
                <a:gd name="connsiteY1" fmla="*/ 3886200 h 7762876"/>
                <a:gd name="connsiteX2" fmla="*/ 750094 w 7539038"/>
                <a:gd name="connsiteY2" fmla="*/ 0 h 7762876"/>
                <a:gd name="connsiteX3" fmla="*/ 1131094 w 7539038"/>
                <a:gd name="connsiteY3" fmla="*/ 3876675 h 7762876"/>
                <a:gd name="connsiteX4" fmla="*/ 1507332 w 7539038"/>
                <a:gd name="connsiteY4" fmla="*/ 7762875 h 7762876"/>
                <a:gd name="connsiteX5" fmla="*/ 1883569 w 7539038"/>
                <a:gd name="connsiteY5" fmla="*/ 3876675 h 7762876"/>
                <a:gd name="connsiteX6" fmla="*/ 2264569 w 7539038"/>
                <a:gd name="connsiteY6" fmla="*/ 0 h 7762876"/>
                <a:gd name="connsiteX7" fmla="*/ 2645569 w 7539038"/>
                <a:gd name="connsiteY7" fmla="*/ 3886200 h 7762876"/>
                <a:gd name="connsiteX8" fmla="*/ 3017044 w 7539038"/>
                <a:gd name="connsiteY8" fmla="*/ 7762875 h 7762876"/>
                <a:gd name="connsiteX9" fmla="*/ 3398044 w 7539038"/>
                <a:gd name="connsiteY9" fmla="*/ 3876675 h 7762876"/>
                <a:gd name="connsiteX10" fmla="*/ 3776663 w 7539038"/>
                <a:gd name="connsiteY10" fmla="*/ 4763 h 7762876"/>
                <a:gd name="connsiteX11" fmla="*/ 4150519 w 7539038"/>
                <a:gd name="connsiteY11" fmla="*/ 3886200 h 7762876"/>
                <a:gd name="connsiteX12" fmla="*/ 4526756 w 7539038"/>
                <a:gd name="connsiteY12" fmla="*/ 7762875 h 7762876"/>
                <a:gd name="connsiteX13" fmla="*/ 4902994 w 7539038"/>
                <a:gd name="connsiteY13" fmla="*/ 3886200 h 7762876"/>
                <a:gd name="connsiteX14" fmla="*/ 5276849 w 7539038"/>
                <a:gd name="connsiteY14" fmla="*/ 2382 h 7762876"/>
                <a:gd name="connsiteX15" fmla="*/ 5655469 w 7539038"/>
                <a:gd name="connsiteY15" fmla="*/ 3886200 h 7762876"/>
                <a:gd name="connsiteX16" fmla="*/ 6029325 w 7539038"/>
                <a:gd name="connsiteY16" fmla="*/ 7762875 h 7762876"/>
                <a:gd name="connsiteX17" fmla="*/ 6417469 w 7539038"/>
                <a:gd name="connsiteY17" fmla="*/ 3886200 h 7762876"/>
                <a:gd name="connsiteX18" fmla="*/ 6786563 w 7539038"/>
                <a:gd name="connsiteY18" fmla="*/ 4762 h 7762876"/>
                <a:gd name="connsiteX19" fmla="*/ 7160419 w 7539038"/>
                <a:gd name="connsiteY19" fmla="*/ 3886200 h 7762876"/>
                <a:gd name="connsiteX20" fmla="*/ 7539038 w 7539038"/>
                <a:gd name="connsiteY20" fmla="*/ 7760494 h 7762876"/>
                <a:gd name="connsiteX0" fmla="*/ 0 w 7539038"/>
                <a:gd name="connsiteY0" fmla="*/ 7762875 h 7762876"/>
                <a:gd name="connsiteX1" fmla="*/ 378619 w 7539038"/>
                <a:gd name="connsiteY1" fmla="*/ 3886200 h 7762876"/>
                <a:gd name="connsiteX2" fmla="*/ 750094 w 7539038"/>
                <a:gd name="connsiteY2" fmla="*/ 0 h 7762876"/>
                <a:gd name="connsiteX3" fmla="*/ 1131094 w 7539038"/>
                <a:gd name="connsiteY3" fmla="*/ 3876675 h 7762876"/>
                <a:gd name="connsiteX4" fmla="*/ 1507332 w 7539038"/>
                <a:gd name="connsiteY4" fmla="*/ 7762875 h 7762876"/>
                <a:gd name="connsiteX5" fmla="*/ 1883569 w 7539038"/>
                <a:gd name="connsiteY5" fmla="*/ 3876675 h 7762876"/>
                <a:gd name="connsiteX6" fmla="*/ 2264569 w 7539038"/>
                <a:gd name="connsiteY6" fmla="*/ 0 h 7762876"/>
                <a:gd name="connsiteX7" fmla="*/ 2645569 w 7539038"/>
                <a:gd name="connsiteY7" fmla="*/ 3886200 h 7762876"/>
                <a:gd name="connsiteX8" fmla="*/ 3017044 w 7539038"/>
                <a:gd name="connsiteY8" fmla="*/ 7762875 h 7762876"/>
                <a:gd name="connsiteX9" fmla="*/ 3398044 w 7539038"/>
                <a:gd name="connsiteY9" fmla="*/ 3876675 h 7762876"/>
                <a:gd name="connsiteX10" fmla="*/ 3776663 w 7539038"/>
                <a:gd name="connsiteY10" fmla="*/ 4763 h 7762876"/>
                <a:gd name="connsiteX11" fmla="*/ 4150519 w 7539038"/>
                <a:gd name="connsiteY11" fmla="*/ 3886200 h 7762876"/>
                <a:gd name="connsiteX12" fmla="*/ 4526756 w 7539038"/>
                <a:gd name="connsiteY12" fmla="*/ 7762875 h 7762876"/>
                <a:gd name="connsiteX13" fmla="*/ 4902994 w 7539038"/>
                <a:gd name="connsiteY13" fmla="*/ 3886200 h 7762876"/>
                <a:gd name="connsiteX14" fmla="*/ 5276849 w 7539038"/>
                <a:gd name="connsiteY14" fmla="*/ 2382 h 7762876"/>
                <a:gd name="connsiteX15" fmla="*/ 5655469 w 7539038"/>
                <a:gd name="connsiteY15" fmla="*/ 3886200 h 7762876"/>
                <a:gd name="connsiteX16" fmla="*/ 6029325 w 7539038"/>
                <a:gd name="connsiteY16" fmla="*/ 7762875 h 7762876"/>
                <a:gd name="connsiteX17" fmla="*/ 6417469 w 7539038"/>
                <a:gd name="connsiteY17" fmla="*/ 3886200 h 7762876"/>
                <a:gd name="connsiteX18" fmla="*/ 6786563 w 7539038"/>
                <a:gd name="connsiteY18" fmla="*/ 4762 h 7762876"/>
                <a:gd name="connsiteX19" fmla="*/ 7160419 w 7539038"/>
                <a:gd name="connsiteY19" fmla="*/ 3886200 h 7762876"/>
                <a:gd name="connsiteX20" fmla="*/ 7539038 w 7539038"/>
                <a:gd name="connsiteY20" fmla="*/ 7760494 h 7762876"/>
                <a:gd name="connsiteX0" fmla="*/ 0 w 7539038"/>
                <a:gd name="connsiteY0" fmla="*/ 7762875 h 7762876"/>
                <a:gd name="connsiteX1" fmla="*/ 378619 w 7539038"/>
                <a:gd name="connsiteY1" fmla="*/ 3886200 h 7762876"/>
                <a:gd name="connsiteX2" fmla="*/ 750094 w 7539038"/>
                <a:gd name="connsiteY2" fmla="*/ 0 h 7762876"/>
                <a:gd name="connsiteX3" fmla="*/ 1131094 w 7539038"/>
                <a:gd name="connsiteY3" fmla="*/ 3876675 h 7762876"/>
                <a:gd name="connsiteX4" fmla="*/ 1507332 w 7539038"/>
                <a:gd name="connsiteY4" fmla="*/ 7762875 h 7762876"/>
                <a:gd name="connsiteX5" fmla="*/ 1883569 w 7539038"/>
                <a:gd name="connsiteY5" fmla="*/ 3876675 h 7762876"/>
                <a:gd name="connsiteX6" fmla="*/ 2264569 w 7539038"/>
                <a:gd name="connsiteY6" fmla="*/ 0 h 7762876"/>
                <a:gd name="connsiteX7" fmla="*/ 2645569 w 7539038"/>
                <a:gd name="connsiteY7" fmla="*/ 3886200 h 7762876"/>
                <a:gd name="connsiteX8" fmla="*/ 3017044 w 7539038"/>
                <a:gd name="connsiteY8" fmla="*/ 7762875 h 7762876"/>
                <a:gd name="connsiteX9" fmla="*/ 3398044 w 7539038"/>
                <a:gd name="connsiteY9" fmla="*/ 3876675 h 7762876"/>
                <a:gd name="connsiteX10" fmla="*/ 3769519 w 7539038"/>
                <a:gd name="connsiteY10" fmla="*/ 4763 h 7762876"/>
                <a:gd name="connsiteX11" fmla="*/ 4150519 w 7539038"/>
                <a:gd name="connsiteY11" fmla="*/ 3886200 h 7762876"/>
                <a:gd name="connsiteX12" fmla="*/ 4526756 w 7539038"/>
                <a:gd name="connsiteY12" fmla="*/ 7762875 h 7762876"/>
                <a:gd name="connsiteX13" fmla="*/ 4902994 w 7539038"/>
                <a:gd name="connsiteY13" fmla="*/ 3886200 h 7762876"/>
                <a:gd name="connsiteX14" fmla="*/ 5276849 w 7539038"/>
                <a:gd name="connsiteY14" fmla="*/ 2382 h 7762876"/>
                <a:gd name="connsiteX15" fmla="*/ 5655469 w 7539038"/>
                <a:gd name="connsiteY15" fmla="*/ 3886200 h 7762876"/>
                <a:gd name="connsiteX16" fmla="*/ 6029325 w 7539038"/>
                <a:gd name="connsiteY16" fmla="*/ 7762875 h 7762876"/>
                <a:gd name="connsiteX17" fmla="*/ 6417469 w 7539038"/>
                <a:gd name="connsiteY17" fmla="*/ 3886200 h 7762876"/>
                <a:gd name="connsiteX18" fmla="*/ 6786563 w 7539038"/>
                <a:gd name="connsiteY18" fmla="*/ 4762 h 7762876"/>
                <a:gd name="connsiteX19" fmla="*/ 7160419 w 7539038"/>
                <a:gd name="connsiteY19" fmla="*/ 3886200 h 7762876"/>
                <a:gd name="connsiteX20" fmla="*/ 7539038 w 7539038"/>
                <a:gd name="connsiteY20" fmla="*/ 7760494 h 7762876"/>
                <a:gd name="connsiteX0" fmla="*/ 0 w 7539038"/>
                <a:gd name="connsiteY0" fmla="*/ 7762875 h 7762876"/>
                <a:gd name="connsiteX1" fmla="*/ 378619 w 7539038"/>
                <a:gd name="connsiteY1" fmla="*/ 3886200 h 7762876"/>
                <a:gd name="connsiteX2" fmla="*/ 750094 w 7539038"/>
                <a:gd name="connsiteY2" fmla="*/ 0 h 7762876"/>
                <a:gd name="connsiteX3" fmla="*/ 1131094 w 7539038"/>
                <a:gd name="connsiteY3" fmla="*/ 3876675 h 7762876"/>
                <a:gd name="connsiteX4" fmla="*/ 1507332 w 7539038"/>
                <a:gd name="connsiteY4" fmla="*/ 7762875 h 7762876"/>
                <a:gd name="connsiteX5" fmla="*/ 1883569 w 7539038"/>
                <a:gd name="connsiteY5" fmla="*/ 3876675 h 7762876"/>
                <a:gd name="connsiteX6" fmla="*/ 2264569 w 7539038"/>
                <a:gd name="connsiteY6" fmla="*/ 0 h 7762876"/>
                <a:gd name="connsiteX7" fmla="*/ 2645569 w 7539038"/>
                <a:gd name="connsiteY7" fmla="*/ 3886200 h 7762876"/>
                <a:gd name="connsiteX8" fmla="*/ 3017044 w 7539038"/>
                <a:gd name="connsiteY8" fmla="*/ 7762875 h 7762876"/>
                <a:gd name="connsiteX9" fmla="*/ 3398044 w 7539038"/>
                <a:gd name="connsiteY9" fmla="*/ 3876675 h 7762876"/>
                <a:gd name="connsiteX10" fmla="*/ 3769519 w 7539038"/>
                <a:gd name="connsiteY10" fmla="*/ 4763 h 7762876"/>
                <a:gd name="connsiteX11" fmla="*/ 4150519 w 7539038"/>
                <a:gd name="connsiteY11" fmla="*/ 3886200 h 7762876"/>
                <a:gd name="connsiteX12" fmla="*/ 4526756 w 7539038"/>
                <a:gd name="connsiteY12" fmla="*/ 7762875 h 7762876"/>
                <a:gd name="connsiteX13" fmla="*/ 4902994 w 7539038"/>
                <a:gd name="connsiteY13" fmla="*/ 3886200 h 7762876"/>
                <a:gd name="connsiteX14" fmla="*/ 5276849 w 7539038"/>
                <a:gd name="connsiteY14" fmla="*/ 2382 h 7762876"/>
                <a:gd name="connsiteX15" fmla="*/ 5655469 w 7539038"/>
                <a:gd name="connsiteY15" fmla="*/ 3886200 h 7762876"/>
                <a:gd name="connsiteX16" fmla="*/ 6029325 w 7539038"/>
                <a:gd name="connsiteY16" fmla="*/ 7762875 h 7762876"/>
                <a:gd name="connsiteX17" fmla="*/ 6417469 w 7539038"/>
                <a:gd name="connsiteY17" fmla="*/ 3886200 h 7762876"/>
                <a:gd name="connsiteX18" fmla="*/ 6786563 w 7539038"/>
                <a:gd name="connsiteY18" fmla="*/ 4762 h 7762876"/>
                <a:gd name="connsiteX19" fmla="*/ 7160419 w 7539038"/>
                <a:gd name="connsiteY19" fmla="*/ 3886200 h 7762876"/>
                <a:gd name="connsiteX20" fmla="*/ 7539038 w 7539038"/>
                <a:gd name="connsiteY20" fmla="*/ 7760494 h 7762876"/>
                <a:gd name="connsiteX0" fmla="*/ 0 w 7539038"/>
                <a:gd name="connsiteY0" fmla="*/ 7762875 h 7762876"/>
                <a:gd name="connsiteX1" fmla="*/ 378619 w 7539038"/>
                <a:gd name="connsiteY1" fmla="*/ 3886200 h 7762876"/>
                <a:gd name="connsiteX2" fmla="*/ 750094 w 7539038"/>
                <a:gd name="connsiteY2" fmla="*/ 0 h 7762876"/>
                <a:gd name="connsiteX3" fmla="*/ 1131094 w 7539038"/>
                <a:gd name="connsiteY3" fmla="*/ 3876675 h 7762876"/>
                <a:gd name="connsiteX4" fmla="*/ 1507332 w 7539038"/>
                <a:gd name="connsiteY4" fmla="*/ 7762875 h 7762876"/>
                <a:gd name="connsiteX5" fmla="*/ 1883569 w 7539038"/>
                <a:gd name="connsiteY5" fmla="*/ 3876675 h 7762876"/>
                <a:gd name="connsiteX6" fmla="*/ 2259807 w 7539038"/>
                <a:gd name="connsiteY6" fmla="*/ 4762 h 7762876"/>
                <a:gd name="connsiteX7" fmla="*/ 2645569 w 7539038"/>
                <a:gd name="connsiteY7" fmla="*/ 3886200 h 7762876"/>
                <a:gd name="connsiteX8" fmla="*/ 3017044 w 7539038"/>
                <a:gd name="connsiteY8" fmla="*/ 7762875 h 7762876"/>
                <a:gd name="connsiteX9" fmla="*/ 3398044 w 7539038"/>
                <a:gd name="connsiteY9" fmla="*/ 3876675 h 7762876"/>
                <a:gd name="connsiteX10" fmla="*/ 3769519 w 7539038"/>
                <a:gd name="connsiteY10" fmla="*/ 4763 h 7762876"/>
                <a:gd name="connsiteX11" fmla="*/ 4150519 w 7539038"/>
                <a:gd name="connsiteY11" fmla="*/ 3886200 h 7762876"/>
                <a:gd name="connsiteX12" fmla="*/ 4526756 w 7539038"/>
                <a:gd name="connsiteY12" fmla="*/ 7762875 h 7762876"/>
                <a:gd name="connsiteX13" fmla="*/ 4902994 w 7539038"/>
                <a:gd name="connsiteY13" fmla="*/ 3886200 h 7762876"/>
                <a:gd name="connsiteX14" fmla="*/ 5276849 w 7539038"/>
                <a:gd name="connsiteY14" fmla="*/ 2382 h 7762876"/>
                <a:gd name="connsiteX15" fmla="*/ 5655469 w 7539038"/>
                <a:gd name="connsiteY15" fmla="*/ 3886200 h 7762876"/>
                <a:gd name="connsiteX16" fmla="*/ 6029325 w 7539038"/>
                <a:gd name="connsiteY16" fmla="*/ 7762875 h 7762876"/>
                <a:gd name="connsiteX17" fmla="*/ 6417469 w 7539038"/>
                <a:gd name="connsiteY17" fmla="*/ 3886200 h 7762876"/>
                <a:gd name="connsiteX18" fmla="*/ 6786563 w 7539038"/>
                <a:gd name="connsiteY18" fmla="*/ 4762 h 7762876"/>
                <a:gd name="connsiteX19" fmla="*/ 7160419 w 7539038"/>
                <a:gd name="connsiteY19" fmla="*/ 3886200 h 7762876"/>
                <a:gd name="connsiteX20" fmla="*/ 7539038 w 7539038"/>
                <a:gd name="connsiteY20" fmla="*/ 7760494 h 7762876"/>
                <a:gd name="connsiteX0" fmla="*/ 0 w 7539038"/>
                <a:gd name="connsiteY0" fmla="*/ 7762875 h 7762876"/>
                <a:gd name="connsiteX1" fmla="*/ 378619 w 7539038"/>
                <a:gd name="connsiteY1" fmla="*/ 3886200 h 7762876"/>
                <a:gd name="connsiteX2" fmla="*/ 750094 w 7539038"/>
                <a:gd name="connsiteY2" fmla="*/ 0 h 7762876"/>
                <a:gd name="connsiteX3" fmla="*/ 1131094 w 7539038"/>
                <a:gd name="connsiteY3" fmla="*/ 3876675 h 7762876"/>
                <a:gd name="connsiteX4" fmla="*/ 1507332 w 7539038"/>
                <a:gd name="connsiteY4" fmla="*/ 7762875 h 7762876"/>
                <a:gd name="connsiteX5" fmla="*/ 1883569 w 7539038"/>
                <a:gd name="connsiteY5" fmla="*/ 3876675 h 7762876"/>
                <a:gd name="connsiteX6" fmla="*/ 2259807 w 7539038"/>
                <a:gd name="connsiteY6" fmla="*/ 4762 h 7762876"/>
                <a:gd name="connsiteX7" fmla="*/ 2645569 w 7539038"/>
                <a:gd name="connsiteY7" fmla="*/ 3886200 h 7762876"/>
                <a:gd name="connsiteX8" fmla="*/ 3017044 w 7539038"/>
                <a:gd name="connsiteY8" fmla="*/ 7762875 h 7762876"/>
                <a:gd name="connsiteX9" fmla="*/ 3398044 w 7539038"/>
                <a:gd name="connsiteY9" fmla="*/ 3876675 h 7762876"/>
                <a:gd name="connsiteX10" fmla="*/ 3769519 w 7539038"/>
                <a:gd name="connsiteY10" fmla="*/ 4763 h 7762876"/>
                <a:gd name="connsiteX11" fmla="*/ 4150519 w 7539038"/>
                <a:gd name="connsiteY11" fmla="*/ 3886200 h 7762876"/>
                <a:gd name="connsiteX12" fmla="*/ 4526756 w 7539038"/>
                <a:gd name="connsiteY12" fmla="*/ 7762875 h 7762876"/>
                <a:gd name="connsiteX13" fmla="*/ 4902994 w 7539038"/>
                <a:gd name="connsiteY13" fmla="*/ 3886200 h 7762876"/>
                <a:gd name="connsiteX14" fmla="*/ 5276849 w 7539038"/>
                <a:gd name="connsiteY14" fmla="*/ 2382 h 7762876"/>
                <a:gd name="connsiteX15" fmla="*/ 5655469 w 7539038"/>
                <a:gd name="connsiteY15" fmla="*/ 3886200 h 7762876"/>
                <a:gd name="connsiteX16" fmla="*/ 6029325 w 7539038"/>
                <a:gd name="connsiteY16" fmla="*/ 7762875 h 7762876"/>
                <a:gd name="connsiteX17" fmla="*/ 6417469 w 7539038"/>
                <a:gd name="connsiteY17" fmla="*/ 3886200 h 7762876"/>
                <a:gd name="connsiteX18" fmla="*/ 6786563 w 7539038"/>
                <a:gd name="connsiteY18" fmla="*/ 4762 h 7762876"/>
                <a:gd name="connsiteX19" fmla="*/ 7160419 w 7539038"/>
                <a:gd name="connsiteY19" fmla="*/ 3886200 h 7762876"/>
                <a:gd name="connsiteX20" fmla="*/ 7539038 w 7539038"/>
                <a:gd name="connsiteY20" fmla="*/ 7760494 h 7762876"/>
                <a:gd name="connsiteX0" fmla="*/ 0 w 7539038"/>
                <a:gd name="connsiteY0" fmla="*/ 7760494 h 7760495"/>
                <a:gd name="connsiteX1" fmla="*/ 378619 w 7539038"/>
                <a:gd name="connsiteY1" fmla="*/ 3883819 h 7760495"/>
                <a:gd name="connsiteX2" fmla="*/ 757238 w 7539038"/>
                <a:gd name="connsiteY2" fmla="*/ 1 h 7760495"/>
                <a:gd name="connsiteX3" fmla="*/ 1131094 w 7539038"/>
                <a:gd name="connsiteY3" fmla="*/ 3874294 h 7760495"/>
                <a:gd name="connsiteX4" fmla="*/ 1507332 w 7539038"/>
                <a:gd name="connsiteY4" fmla="*/ 7760494 h 7760495"/>
                <a:gd name="connsiteX5" fmla="*/ 1883569 w 7539038"/>
                <a:gd name="connsiteY5" fmla="*/ 3874294 h 7760495"/>
                <a:gd name="connsiteX6" fmla="*/ 2259807 w 7539038"/>
                <a:gd name="connsiteY6" fmla="*/ 2381 h 7760495"/>
                <a:gd name="connsiteX7" fmla="*/ 2645569 w 7539038"/>
                <a:gd name="connsiteY7" fmla="*/ 3883819 h 7760495"/>
                <a:gd name="connsiteX8" fmla="*/ 3017044 w 7539038"/>
                <a:gd name="connsiteY8" fmla="*/ 7760494 h 7760495"/>
                <a:gd name="connsiteX9" fmla="*/ 3398044 w 7539038"/>
                <a:gd name="connsiteY9" fmla="*/ 3874294 h 7760495"/>
                <a:gd name="connsiteX10" fmla="*/ 3769519 w 7539038"/>
                <a:gd name="connsiteY10" fmla="*/ 2382 h 7760495"/>
                <a:gd name="connsiteX11" fmla="*/ 4150519 w 7539038"/>
                <a:gd name="connsiteY11" fmla="*/ 3883819 h 7760495"/>
                <a:gd name="connsiteX12" fmla="*/ 4526756 w 7539038"/>
                <a:gd name="connsiteY12" fmla="*/ 7760494 h 7760495"/>
                <a:gd name="connsiteX13" fmla="*/ 4902994 w 7539038"/>
                <a:gd name="connsiteY13" fmla="*/ 3883819 h 7760495"/>
                <a:gd name="connsiteX14" fmla="*/ 5276849 w 7539038"/>
                <a:gd name="connsiteY14" fmla="*/ 1 h 7760495"/>
                <a:gd name="connsiteX15" fmla="*/ 5655469 w 7539038"/>
                <a:gd name="connsiteY15" fmla="*/ 3883819 h 7760495"/>
                <a:gd name="connsiteX16" fmla="*/ 6029325 w 7539038"/>
                <a:gd name="connsiteY16" fmla="*/ 7760494 h 7760495"/>
                <a:gd name="connsiteX17" fmla="*/ 6417469 w 7539038"/>
                <a:gd name="connsiteY17" fmla="*/ 3883819 h 7760495"/>
                <a:gd name="connsiteX18" fmla="*/ 6786563 w 7539038"/>
                <a:gd name="connsiteY18" fmla="*/ 2381 h 7760495"/>
                <a:gd name="connsiteX19" fmla="*/ 7160419 w 7539038"/>
                <a:gd name="connsiteY19" fmla="*/ 3883819 h 7760495"/>
                <a:gd name="connsiteX20" fmla="*/ 7539038 w 7539038"/>
                <a:gd name="connsiteY20" fmla="*/ 7758113 h 7760495"/>
                <a:gd name="connsiteX0" fmla="*/ 0 w 7539038"/>
                <a:gd name="connsiteY0" fmla="*/ 7760494 h 7760495"/>
                <a:gd name="connsiteX1" fmla="*/ 378619 w 7539038"/>
                <a:gd name="connsiteY1" fmla="*/ 3883819 h 7760495"/>
                <a:gd name="connsiteX2" fmla="*/ 752476 w 7539038"/>
                <a:gd name="connsiteY2" fmla="*/ 1 h 7760495"/>
                <a:gd name="connsiteX3" fmla="*/ 1131094 w 7539038"/>
                <a:gd name="connsiteY3" fmla="*/ 3874294 h 7760495"/>
                <a:gd name="connsiteX4" fmla="*/ 1507332 w 7539038"/>
                <a:gd name="connsiteY4" fmla="*/ 7760494 h 7760495"/>
                <a:gd name="connsiteX5" fmla="*/ 1883569 w 7539038"/>
                <a:gd name="connsiteY5" fmla="*/ 3874294 h 7760495"/>
                <a:gd name="connsiteX6" fmla="*/ 2259807 w 7539038"/>
                <a:gd name="connsiteY6" fmla="*/ 2381 h 7760495"/>
                <a:gd name="connsiteX7" fmla="*/ 2645569 w 7539038"/>
                <a:gd name="connsiteY7" fmla="*/ 3883819 h 7760495"/>
                <a:gd name="connsiteX8" fmla="*/ 3017044 w 7539038"/>
                <a:gd name="connsiteY8" fmla="*/ 7760494 h 7760495"/>
                <a:gd name="connsiteX9" fmla="*/ 3398044 w 7539038"/>
                <a:gd name="connsiteY9" fmla="*/ 3874294 h 7760495"/>
                <a:gd name="connsiteX10" fmla="*/ 3769519 w 7539038"/>
                <a:gd name="connsiteY10" fmla="*/ 2382 h 7760495"/>
                <a:gd name="connsiteX11" fmla="*/ 4150519 w 7539038"/>
                <a:gd name="connsiteY11" fmla="*/ 3883819 h 7760495"/>
                <a:gd name="connsiteX12" fmla="*/ 4526756 w 7539038"/>
                <a:gd name="connsiteY12" fmla="*/ 7760494 h 7760495"/>
                <a:gd name="connsiteX13" fmla="*/ 4902994 w 7539038"/>
                <a:gd name="connsiteY13" fmla="*/ 3883819 h 7760495"/>
                <a:gd name="connsiteX14" fmla="*/ 5276849 w 7539038"/>
                <a:gd name="connsiteY14" fmla="*/ 1 h 7760495"/>
                <a:gd name="connsiteX15" fmla="*/ 5655469 w 7539038"/>
                <a:gd name="connsiteY15" fmla="*/ 3883819 h 7760495"/>
                <a:gd name="connsiteX16" fmla="*/ 6029325 w 7539038"/>
                <a:gd name="connsiteY16" fmla="*/ 7760494 h 7760495"/>
                <a:gd name="connsiteX17" fmla="*/ 6417469 w 7539038"/>
                <a:gd name="connsiteY17" fmla="*/ 3883819 h 7760495"/>
                <a:gd name="connsiteX18" fmla="*/ 6786563 w 7539038"/>
                <a:gd name="connsiteY18" fmla="*/ 2381 h 7760495"/>
                <a:gd name="connsiteX19" fmla="*/ 7160419 w 7539038"/>
                <a:gd name="connsiteY19" fmla="*/ 3883819 h 7760495"/>
                <a:gd name="connsiteX20" fmla="*/ 7539038 w 7539038"/>
                <a:gd name="connsiteY20" fmla="*/ 7758113 h 7760495"/>
                <a:gd name="connsiteX0" fmla="*/ 0 w 7539038"/>
                <a:gd name="connsiteY0" fmla="*/ 7760494 h 7760495"/>
                <a:gd name="connsiteX1" fmla="*/ 378619 w 7539038"/>
                <a:gd name="connsiteY1" fmla="*/ 3883819 h 7760495"/>
                <a:gd name="connsiteX2" fmla="*/ 752476 w 7539038"/>
                <a:gd name="connsiteY2" fmla="*/ 1 h 7760495"/>
                <a:gd name="connsiteX3" fmla="*/ 1131094 w 7539038"/>
                <a:gd name="connsiteY3" fmla="*/ 3874294 h 7760495"/>
                <a:gd name="connsiteX4" fmla="*/ 1507332 w 7539038"/>
                <a:gd name="connsiteY4" fmla="*/ 7760494 h 7760495"/>
                <a:gd name="connsiteX5" fmla="*/ 1883569 w 7539038"/>
                <a:gd name="connsiteY5" fmla="*/ 3874294 h 7760495"/>
                <a:gd name="connsiteX6" fmla="*/ 2259807 w 7539038"/>
                <a:gd name="connsiteY6" fmla="*/ 2381 h 7760495"/>
                <a:gd name="connsiteX7" fmla="*/ 2645569 w 7539038"/>
                <a:gd name="connsiteY7" fmla="*/ 3883819 h 7760495"/>
                <a:gd name="connsiteX8" fmla="*/ 3017044 w 7539038"/>
                <a:gd name="connsiteY8" fmla="*/ 7760494 h 7760495"/>
                <a:gd name="connsiteX9" fmla="*/ 3398044 w 7539038"/>
                <a:gd name="connsiteY9" fmla="*/ 3874294 h 7760495"/>
                <a:gd name="connsiteX10" fmla="*/ 3769519 w 7539038"/>
                <a:gd name="connsiteY10" fmla="*/ 2382 h 7760495"/>
                <a:gd name="connsiteX11" fmla="*/ 4150519 w 7539038"/>
                <a:gd name="connsiteY11" fmla="*/ 3883819 h 7760495"/>
                <a:gd name="connsiteX12" fmla="*/ 4526756 w 7539038"/>
                <a:gd name="connsiteY12" fmla="*/ 7760494 h 7760495"/>
                <a:gd name="connsiteX13" fmla="*/ 4902994 w 7539038"/>
                <a:gd name="connsiteY13" fmla="*/ 3883819 h 7760495"/>
                <a:gd name="connsiteX14" fmla="*/ 5276849 w 7539038"/>
                <a:gd name="connsiteY14" fmla="*/ 1 h 7760495"/>
                <a:gd name="connsiteX15" fmla="*/ 5655469 w 7539038"/>
                <a:gd name="connsiteY15" fmla="*/ 3883819 h 7760495"/>
                <a:gd name="connsiteX16" fmla="*/ 6029325 w 7539038"/>
                <a:gd name="connsiteY16" fmla="*/ 7760494 h 7760495"/>
                <a:gd name="connsiteX17" fmla="*/ 6417469 w 7539038"/>
                <a:gd name="connsiteY17" fmla="*/ 3883819 h 7760495"/>
                <a:gd name="connsiteX18" fmla="*/ 6786563 w 7539038"/>
                <a:gd name="connsiteY18" fmla="*/ 2381 h 7760495"/>
                <a:gd name="connsiteX19" fmla="*/ 7160419 w 7539038"/>
                <a:gd name="connsiteY19" fmla="*/ 3883819 h 7760495"/>
                <a:gd name="connsiteX20" fmla="*/ 7539038 w 7539038"/>
                <a:gd name="connsiteY20" fmla="*/ 7758113 h 7760495"/>
                <a:gd name="connsiteX0" fmla="*/ 0 w 7539038"/>
                <a:gd name="connsiteY0" fmla="*/ 7760494 h 7760495"/>
                <a:gd name="connsiteX1" fmla="*/ 378619 w 7539038"/>
                <a:gd name="connsiteY1" fmla="*/ 3883819 h 7760495"/>
                <a:gd name="connsiteX2" fmla="*/ 752476 w 7539038"/>
                <a:gd name="connsiteY2" fmla="*/ 1 h 7760495"/>
                <a:gd name="connsiteX3" fmla="*/ 1131094 w 7539038"/>
                <a:gd name="connsiteY3" fmla="*/ 3874294 h 7760495"/>
                <a:gd name="connsiteX4" fmla="*/ 1507332 w 7539038"/>
                <a:gd name="connsiteY4" fmla="*/ 7760494 h 7760495"/>
                <a:gd name="connsiteX5" fmla="*/ 1883569 w 7539038"/>
                <a:gd name="connsiteY5" fmla="*/ 3874294 h 7760495"/>
                <a:gd name="connsiteX6" fmla="*/ 2259807 w 7539038"/>
                <a:gd name="connsiteY6" fmla="*/ 2381 h 7760495"/>
                <a:gd name="connsiteX7" fmla="*/ 2645569 w 7539038"/>
                <a:gd name="connsiteY7" fmla="*/ 3883819 h 7760495"/>
                <a:gd name="connsiteX8" fmla="*/ 3017044 w 7539038"/>
                <a:gd name="connsiteY8" fmla="*/ 7760494 h 7760495"/>
                <a:gd name="connsiteX9" fmla="*/ 3398044 w 7539038"/>
                <a:gd name="connsiteY9" fmla="*/ 3874294 h 7760495"/>
                <a:gd name="connsiteX10" fmla="*/ 3769519 w 7539038"/>
                <a:gd name="connsiteY10" fmla="*/ 2382 h 7760495"/>
                <a:gd name="connsiteX11" fmla="*/ 4150519 w 7539038"/>
                <a:gd name="connsiteY11" fmla="*/ 3883819 h 7760495"/>
                <a:gd name="connsiteX12" fmla="*/ 4526756 w 7539038"/>
                <a:gd name="connsiteY12" fmla="*/ 7760494 h 7760495"/>
                <a:gd name="connsiteX13" fmla="*/ 4902994 w 7539038"/>
                <a:gd name="connsiteY13" fmla="*/ 3883819 h 7760495"/>
                <a:gd name="connsiteX14" fmla="*/ 5276849 w 7539038"/>
                <a:gd name="connsiteY14" fmla="*/ 1 h 7760495"/>
                <a:gd name="connsiteX15" fmla="*/ 5655469 w 7539038"/>
                <a:gd name="connsiteY15" fmla="*/ 3883819 h 7760495"/>
                <a:gd name="connsiteX16" fmla="*/ 6029325 w 7539038"/>
                <a:gd name="connsiteY16" fmla="*/ 7760494 h 7760495"/>
                <a:gd name="connsiteX17" fmla="*/ 6417469 w 7539038"/>
                <a:gd name="connsiteY17" fmla="*/ 3883819 h 7760495"/>
                <a:gd name="connsiteX18" fmla="*/ 6786563 w 7539038"/>
                <a:gd name="connsiteY18" fmla="*/ 2381 h 7760495"/>
                <a:gd name="connsiteX19" fmla="*/ 7160419 w 7539038"/>
                <a:gd name="connsiteY19" fmla="*/ 3883819 h 7760495"/>
                <a:gd name="connsiteX20" fmla="*/ 7539038 w 7539038"/>
                <a:gd name="connsiteY20" fmla="*/ 7758113 h 7760495"/>
                <a:gd name="connsiteX0" fmla="*/ 0 w 7539038"/>
                <a:gd name="connsiteY0" fmla="*/ 7760494 h 7760495"/>
                <a:gd name="connsiteX1" fmla="*/ 378619 w 7539038"/>
                <a:gd name="connsiteY1" fmla="*/ 3883819 h 7760495"/>
                <a:gd name="connsiteX2" fmla="*/ 752476 w 7539038"/>
                <a:gd name="connsiteY2" fmla="*/ 1 h 7760495"/>
                <a:gd name="connsiteX3" fmla="*/ 1131094 w 7539038"/>
                <a:gd name="connsiteY3" fmla="*/ 3874294 h 7760495"/>
                <a:gd name="connsiteX4" fmla="*/ 1507332 w 7539038"/>
                <a:gd name="connsiteY4" fmla="*/ 7760494 h 7760495"/>
                <a:gd name="connsiteX5" fmla="*/ 1883569 w 7539038"/>
                <a:gd name="connsiteY5" fmla="*/ 3874294 h 7760495"/>
                <a:gd name="connsiteX6" fmla="*/ 2259807 w 7539038"/>
                <a:gd name="connsiteY6" fmla="*/ 2381 h 7760495"/>
                <a:gd name="connsiteX7" fmla="*/ 2645569 w 7539038"/>
                <a:gd name="connsiteY7" fmla="*/ 3883819 h 7760495"/>
                <a:gd name="connsiteX8" fmla="*/ 3017044 w 7539038"/>
                <a:gd name="connsiteY8" fmla="*/ 7760494 h 7760495"/>
                <a:gd name="connsiteX9" fmla="*/ 3398044 w 7539038"/>
                <a:gd name="connsiteY9" fmla="*/ 3874294 h 7760495"/>
                <a:gd name="connsiteX10" fmla="*/ 3769519 w 7539038"/>
                <a:gd name="connsiteY10" fmla="*/ 2382 h 7760495"/>
                <a:gd name="connsiteX11" fmla="*/ 4150519 w 7539038"/>
                <a:gd name="connsiteY11" fmla="*/ 3883819 h 7760495"/>
                <a:gd name="connsiteX12" fmla="*/ 4526756 w 7539038"/>
                <a:gd name="connsiteY12" fmla="*/ 7760494 h 7760495"/>
                <a:gd name="connsiteX13" fmla="*/ 4902994 w 7539038"/>
                <a:gd name="connsiteY13" fmla="*/ 3883819 h 7760495"/>
                <a:gd name="connsiteX14" fmla="*/ 5276849 w 7539038"/>
                <a:gd name="connsiteY14" fmla="*/ 1 h 7760495"/>
                <a:gd name="connsiteX15" fmla="*/ 5655469 w 7539038"/>
                <a:gd name="connsiteY15" fmla="*/ 3883819 h 7760495"/>
                <a:gd name="connsiteX16" fmla="*/ 6029325 w 7539038"/>
                <a:gd name="connsiteY16" fmla="*/ 7760494 h 7760495"/>
                <a:gd name="connsiteX17" fmla="*/ 6417469 w 7539038"/>
                <a:gd name="connsiteY17" fmla="*/ 3883819 h 7760495"/>
                <a:gd name="connsiteX18" fmla="*/ 6786563 w 7539038"/>
                <a:gd name="connsiteY18" fmla="*/ 2381 h 7760495"/>
                <a:gd name="connsiteX19" fmla="*/ 7160419 w 7539038"/>
                <a:gd name="connsiteY19" fmla="*/ 3883819 h 7760495"/>
                <a:gd name="connsiteX20" fmla="*/ 7539038 w 7539038"/>
                <a:gd name="connsiteY20" fmla="*/ 7758113 h 7760495"/>
                <a:gd name="connsiteX0" fmla="*/ 0 w 7539038"/>
                <a:gd name="connsiteY0" fmla="*/ 7760494 h 7760495"/>
                <a:gd name="connsiteX1" fmla="*/ 378619 w 7539038"/>
                <a:gd name="connsiteY1" fmla="*/ 3883819 h 7760495"/>
                <a:gd name="connsiteX2" fmla="*/ 752476 w 7539038"/>
                <a:gd name="connsiteY2" fmla="*/ 1 h 7760495"/>
                <a:gd name="connsiteX3" fmla="*/ 1131094 w 7539038"/>
                <a:gd name="connsiteY3" fmla="*/ 3874294 h 7760495"/>
                <a:gd name="connsiteX4" fmla="*/ 1507332 w 7539038"/>
                <a:gd name="connsiteY4" fmla="*/ 7760494 h 7760495"/>
                <a:gd name="connsiteX5" fmla="*/ 1883569 w 7539038"/>
                <a:gd name="connsiteY5" fmla="*/ 3874294 h 7760495"/>
                <a:gd name="connsiteX6" fmla="*/ 2259807 w 7539038"/>
                <a:gd name="connsiteY6" fmla="*/ 2381 h 7760495"/>
                <a:gd name="connsiteX7" fmla="*/ 2645569 w 7539038"/>
                <a:gd name="connsiteY7" fmla="*/ 3883819 h 7760495"/>
                <a:gd name="connsiteX8" fmla="*/ 3017044 w 7539038"/>
                <a:gd name="connsiteY8" fmla="*/ 7760494 h 7760495"/>
                <a:gd name="connsiteX9" fmla="*/ 3398044 w 7539038"/>
                <a:gd name="connsiteY9" fmla="*/ 3874294 h 7760495"/>
                <a:gd name="connsiteX10" fmla="*/ 3769519 w 7539038"/>
                <a:gd name="connsiteY10" fmla="*/ 2382 h 7760495"/>
                <a:gd name="connsiteX11" fmla="*/ 4150519 w 7539038"/>
                <a:gd name="connsiteY11" fmla="*/ 3883819 h 7760495"/>
                <a:gd name="connsiteX12" fmla="*/ 4526756 w 7539038"/>
                <a:gd name="connsiteY12" fmla="*/ 7760494 h 7760495"/>
                <a:gd name="connsiteX13" fmla="*/ 4902994 w 7539038"/>
                <a:gd name="connsiteY13" fmla="*/ 3883819 h 7760495"/>
                <a:gd name="connsiteX14" fmla="*/ 5276849 w 7539038"/>
                <a:gd name="connsiteY14" fmla="*/ 1 h 7760495"/>
                <a:gd name="connsiteX15" fmla="*/ 5655469 w 7539038"/>
                <a:gd name="connsiteY15" fmla="*/ 3883819 h 7760495"/>
                <a:gd name="connsiteX16" fmla="*/ 6029325 w 7539038"/>
                <a:gd name="connsiteY16" fmla="*/ 7760494 h 7760495"/>
                <a:gd name="connsiteX17" fmla="*/ 6417469 w 7539038"/>
                <a:gd name="connsiteY17" fmla="*/ 3883819 h 7760495"/>
                <a:gd name="connsiteX18" fmla="*/ 6786563 w 7539038"/>
                <a:gd name="connsiteY18" fmla="*/ 2381 h 7760495"/>
                <a:gd name="connsiteX19" fmla="*/ 7160419 w 7539038"/>
                <a:gd name="connsiteY19" fmla="*/ 3883819 h 7760495"/>
                <a:gd name="connsiteX20" fmla="*/ 7539038 w 7539038"/>
                <a:gd name="connsiteY20" fmla="*/ 7758113 h 7760495"/>
                <a:gd name="connsiteX0" fmla="*/ 0 w 7539038"/>
                <a:gd name="connsiteY0" fmla="*/ 7760494 h 7760495"/>
                <a:gd name="connsiteX1" fmla="*/ 378619 w 7539038"/>
                <a:gd name="connsiteY1" fmla="*/ 3883819 h 7760495"/>
                <a:gd name="connsiteX2" fmla="*/ 752476 w 7539038"/>
                <a:gd name="connsiteY2" fmla="*/ 1 h 7760495"/>
                <a:gd name="connsiteX3" fmla="*/ 1131094 w 7539038"/>
                <a:gd name="connsiteY3" fmla="*/ 3874294 h 7760495"/>
                <a:gd name="connsiteX4" fmla="*/ 1507332 w 7539038"/>
                <a:gd name="connsiteY4" fmla="*/ 7760494 h 7760495"/>
                <a:gd name="connsiteX5" fmla="*/ 1883569 w 7539038"/>
                <a:gd name="connsiteY5" fmla="*/ 3874294 h 7760495"/>
                <a:gd name="connsiteX6" fmla="*/ 2259807 w 7539038"/>
                <a:gd name="connsiteY6" fmla="*/ 2381 h 7760495"/>
                <a:gd name="connsiteX7" fmla="*/ 2645569 w 7539038"/>
                <a:gd name="connsiteY7" fmla="*/ 3883819 h 7760495"/>
                <a:gd name="connsiteX8" fmla="*/ 3017044 w 7539038"/>
                <a:gd name="connsiteY8" fmla="*/ 7760494 h 7760495"/>
                <a:gd name="connsiteX9" fmla="*/ 3398044 w 7539038"/>
                <a:gd name="connsiteY9" fmla="*/ 3874294 h 7760495"/>
                <a:gd name="connsiteX10" fmla="*/ 3769519 w 7539038"/>
                <a:gd name="connsiteY10" fmla="*/ 2382 h 7760495"/>
                <a:gd name="connsiteX11" fmla="*/ 4150519 w 7539038"/>
                <a:gd name="connsiteY11" fmla="*/ 3883819 h 7760495"/>
                <a:gd name="connsiteX12" fmla="*/ 4526756 w 7539038"/>
                <a:gd name="connsiteY12" fmla="*/ 7760494 h 7760495"/>
                <a:gd name="connsiteX13" fmla="*/ 4902994 w 7539038"/>
                <a:gd name="connsiteY13" fmla="*/ 3883819 h 7760495"/>
                <a:gd name="connsiteX14" fmla="*/ 5276849 w 7539038"/>
                <a:gd name="connsiteY14" fmla="*/ 1 h 7760495"/>
                <a:gd name="connsiteX15" fmla="*/ 5655469 w 7539038"/>
                <a:gd name="connsiteY15" fmla="*/ 3883819 h 7760495"/>
                <a:gd name="connsiteX16" fmla="*/ 6029325 w 7539038"/>
                <a:gd name="connsiteY16" fmla="*/ 7760494 h 7760495"/>
                <a:gd name="connsiteX17" fmla="*/ 6417469 w 7539038"/>
                <a:gd name="connsiteY17" fmla="*/ 3883819 h 7760495"/>
                <a:gd name="connsiteX18" fmla="*/ 6786563 w 7539038"/>
                <a:gd name="connsiteY18" fmla="*/ 2381 h 7760495"/>
                <a:gd name="connsiteX19" fmla="*/ 7160419 w 7539038"/>
                <a:gd name="connsiteY19" fmla="*/ 3883819 h 7760495"/>
                <a:gd name="connsiteX20" fmla="*/ 7539038 w 7539038"/>
                <a:gd name="connsiteY20" fmla="*/ 7758113 h 7760495"/>
                <a:gd name="connsiteX0" fmla="*/ 0 w 7539038"/>
                <a:gd name="connsiteY0" fmla="*/ 7760494 h 7760495"/>
                <a:gd name="connsiteX1" fmla="*/ 378619 w 7539038"/>
                <a:gd name="connsiteY1" fmla="*/ 3883819 h 7760495"/>
                <a:gd name="connsiteX2" fmla="*/ 752476 w 7539038"/>
                <a:gd name="connsiteY2" fmla="*/ 1 h 7760495"/>
                <a:gd name="connsiteX3" fmla="*/ 1131094 w 7539038"/>
                <a:gd name="connsiteY3" fmla="*/ 3874294 h 7760495"/>
                <a:gd name="connsiteX4" fmla="*/ 1507332 w 7539038"/>
                <a:gd name="connsiteY4" fmla="*/ 7760494 h 7760495"/>
                <a:gd name="connsiteX5" fmla="*/ 1883569 w 7539038"/>
                <a:gd name="connsiteY5" fmla="*/ 3874294 h 7760495"/>
                <a:gd name="connsiteX6" fmla="*/ 2259807 w 7539038"/>
                <a:gd name="connsiteY6" fmla="*/ 2381 h 7760495"/>
                <a:gd name="connsiteX7" fmla="*/ 2645569 w 7539038"/>
                <a:gd name="connsiteY7" fmla="*/ 3883819 h 7760495"/>
                <a:gd name="connsiteX8" fmla="*/ 3017044 w 7539038"/>
                <a:gd name="connsiteY8" fmla="*/ 7760494 h 7760495"/>
                <a:gd name="connsiteX9" fmla="*/ 3398044 w 7539038"/>
                <a:gd name="connsiteY9" fmla="*/ 3874294 h 7760495"/>
                <a:gd name="connsiteX10" fmla="*/ 3769519 w 7539038"/>
                <a:gd name="connsiteY10" fmla="*/ 2382 h 7760495"/>
                <a:gd name="connsiteX11" fmla="*/ 4150519 w 7539038"/>
                <a:gd name="connsiteY11" fmla="*/ 3883819 h 7760495"/>
                <a:gd name="connsiteX12" fmla="*/ 4526756 w 7539038"/>
                <a:gd name="connsiteY12" fmla="*/ 7760494 h 7760495"/>
                <a:gd name="connsiteX13" fmla="*/ 4902994 w 7539038"/>
                <a:gd name="connsiteY13" fmla="*/ 3883819 h 7760495"/>
                <a:gd name="connsiteX14" fmla="*/ 5276849 w 7539038"/>
                <a:gd name="connsiteY14" fmla="*/ 1 h 7760495"/>
                <a:gd name="connsiteX15" fmla="*/ 5655469 w 7539038"/>
                <a:gd name="connsiteY15" fmla="*/ 3883819 h 7760495"/>
                <a:gd name="connsiteX16" fmla="*/ 6029325 w 7539038"/>
                <a:gd name="connsiteY16" fmla="*/ 7760494 h 7760495"/>
                <a:gd name="connsiteX17" fmla="*/ 6417469 w 7539038"/>
                <a:gd name="connsiteY17" fmla="*/ 3883819 h 7760495"/>
                <a:gd name="connsiteX18" fmla="*/ 6786563 w 7539038"/>
                <a:gd name="connsiteY18" fmla="*/ 2381 h 7760495"/>
                <a:gd name="connsiteX19" fmla="*/ 7160419 w 7539038"/>
                <a:gd name="connsiteY19" fmla="*/ 3883819 h 7760495"/>
                <a:gd name="connsiteX20" fmla="*/ 7539038 w 7539038"/>
                <a:gd name="connsiteY20" fmla="*/ 7758113 h 7760495"/>
                <a:gd name="connsiteX0" fmla="*/ 0 w 7539038"/>
                <a:gd name="connsiteY0" fmla="*/ 7760494 h 7760495"/>
                <a:gd name="connsiteX1" fmla="*/ 378619 w 7539038"/>
                <a:gd name="connsiteY1" fmla="*/ 3883819 h 7760495"/>
                <a:gd name="connsiteX2" fmla="*/ 752476 w 7539038"/>
                <a:gd name="connsiteY2" fmla="*/ 1 h 7760495"/>
                <a:gd name="connsiteX3" fmla="*/ 1131094 w 7539038"/>
                <a:gd name="connsiteY3" fmla="*/ 3874294 h 7760495"/>
                <a:gd name="connsiteX4" fmla="*/ 1507332 w 7539038"/>
                <a:gd name="connsiteY4" fmla="*/ 7760494 h 7760495"/>
                <a:gd name="connsiteX5" fmla="*/ 1883569 w 7539038"/>
                <a:gd name="connsiteY5" fmla="*/ 3874294 h 7760495"/>
                <a:gd name="connsiteX6" fmla="*/ 2259807 w 7539038"/>
                <a:gd name="connsiteY6" fmla="*/ 2381 h 7760495"/>
                <a:gd name="connsiteX7" fmla="*/ 2645569 w 7539038"/>
                <a:gd name="connsiteY7" fmla="*/ 3883819 h 7760495"/>
                <a:gd name="connsiteX8" fmla="*/ 3017044 w 7539038"/>
                <a:gd name="connsiteY8" fmla="*/ 7760494 h 7760495"/>
                <a:gd name="connsiteX9" fmla="*/ 3398044 w 7539038"/>
                <a:gd name="connsiteY9" fmla="*/ 3874294 h 7760495"/>
                <a:gd name="connsiteX10" fmla="*/ 3769519 w 7539038"/>
                <a:gd name="connsiteY10" fmla="*/ 2382 h 7760495"/>
                <a:gd name="connsiteX11" fmla="*/ 4150519 w 7539038"/>
                <a:gd name="connsiteY11" fmla="*/ 3883819 h 7760495"/>
                <a:gd name="connsiteX12" fmla="*/ 4526756 w 7539038"/>
                <a:gd name="connsiteY12" fmla="*/ 7760494 h 7760495"/>
                <a:gd name="connsiteX13" fmla="*/ 4902994 w 7539038"/>
                <a:gd name="connsiteY13" fmla="*/ 3883819 h 7760495"/>
                <a:gd name="connsiteX14" fmla="*/ 5276849 w 7539038"/>
                <a:gd name="connsiteY14" fmla="*/ 1 h 7760495"/>
                <a:gd name="connsiteX15" fmla="*/ 5655469 w 7539038"/>
                <a:gd name="connsiteY15" fmla="*/ 3883819 h 7760495"/>
                <a:gd name="connsiteX16" fmla="*/ 6029325 w 7539038"/>
                <a:gd name="connsiteY16" fmla="*/ 7760494 h 7760495"/>
                <a:gd name="connsiteX17" fmla="*/ 6417469 w 7539038"/>
                <a:gd name="connsiteY17" fmla="*/ 3883819 h 7760495"/>
                <a:gd name="connsiteX18" fmla="*/ 6786563 w 7539038"/>
                <a:gd name="connsiteY18" fmla="*/ 2381 h 7760495"/>
                <a:gd name="connsiteX19" fmla="*/ 7160419 w 7539038"/>
                <a:gd name="connsiteY19" fmla="*/ 3883819 h 7760495"/>
                <a:gd name="connsiteX20" fmla="*/ 7539038 w 7539038"/>
                <a:gd name="connsiteY20" fmla="*/ 7758113 h 7760495"/>
                <a:gd name="connsiteX0" fmla="*/ 0 w 7539038"/>
                <a:gd name="connsiteY0" fmla="*/ 7760494 h 7760495"/>
                <a:gd name="connsiteX1" fmla="*/ 378619 w 7539038"/>
                <a:gd name="connsiteY1" fmla="*/ 3883819 h 7760495"/>
                <a:gd name="connsiteX2" fmla="*/ 752476 w 7539038"/>
                <a:gd name="connsiteY2" fmla="*/ 1 h 7760495"/>
                <a:gd name="connsiteX3" fmla="*/ 1131094 w 7539038"/>
                <a:gd name="connsiteY3" fmla="*/ 3874294 h 7760495"/>
                <a:gd name="connsiteX4" fmla="*/ 1507332 w 7539038"/>
                <a:gd name="connsiteY4" fmla="*/ 7760494 h 7760495"/>
                <a:gd name="connsiteX5" fmla="*/ 1883569 w 7539038"/>
                <a:gd name="connsiteY5" fmla="*/ 3874294 h 7760495"/>
                <a:gd name="connsiteX6" fmla="*/ 2259807 w 7539038"/>
                <a:gd name="connsiteY6" fmla="*/ 2381 h 7760495"/>
                <a:gd name="connsiteX7" fmla="*/ 2645569 w 7539038"/>
                <a:gd name="connsiteY7" fmla="*/ 3883819 h 7760495"/>
                <a:gd name="connsiteX8" fmla="*/ 3017044 w 7539038"/>
                <a:gd name="connsiteY8" fmla="*/ 7760494 h 7760495"/>
                <a:gd name="connsiteX9" fmla="*/ 3398044 w 7539038"/>
                <a:gd name="connsiteY9" fmla="*/ 3874294 h 7760495"/>
                <a:gd name="connsiteX10" fmla="*/ 3769519 w 7539038"/>
                <a:gd name="connsiteY10" fmla="*/ 2382 h 7760495"/>
                <a:gd name="connsiteX11" fmla="*/ 4150519 w 7539038"/>
                <a:gd name="connsiteY11" fmla="*/ 3883819 h 7760495"/>
                <a:gd name="connsiteX12" fmla="*/ 4526756 w 7539038"/>
                <a:gd name="connsiteY12" fmla="*/ 7760494 h 7760495"/>
                <a:gd name="connsiteX13" fmla="*/ 4902994 w 7539038"/>
                <a:gd name="connsiteY13" fmla="*/ 3883819 h 7760495"/>
                <a:gd name="connsiteX14" fmla="*/ 5276849 w 7539038"/>
                <a:gd name="connsiteY14" fmla="*/ 1 h 7760495"/>
                <a:gd name="connsiteX15" fmla="*/ 5655469 w 7539038"/>
                <a:gd name="connsiteY15" fmla="*/ 3883819 h 7760495"/>
                <a:gd name="connsiteX16" fmla="*/ 6029325 w 7539038"/>
                <a:gd name="connsiteY16" fmla="*/ 7760494 h 7760495"/>
                <a:gd name="connsiteX17" fmla="*/ 6417469 w 7539038"/>
                <a:gd name="connsiteY17" fmla="*/ 3883819 h 7760495"/>
                <a:gd name="connsiteX18" fmla="*/ 6786563 w 7539038"/>
                <a:gd name="connsiteY18" fmla="*/ 2381 h 7760495"/>
                <a:gd name="connsiteX19" fmla="*/ 7160419 w 7539038"/>
                <a:gd name="connsiteY19" fmla="*/ 3883819 h 7760495"/>
                <a:gd name="connsiteX20" fmla="*/ 7539038 w 7539038"/>
                <a:gd name="connsiteY20" fmla="*/ 7758113 h 7760495"/>
                <a:gd name="connsiteX0" fmla="*/ 0 w 7539038"/>
                <a:gd name="connsiteY0" fmla="*/ 7760494 h 7760495"/>
                <a:gd name="connsiteX1" fmla="*/ 378619 w 7539038"/>
                <a:gd name="connsiteY1" fmla="*/ 3883819 h 7760495"/>
                <a:gd name="connsiteX2" fmla="*/ 752476 w 7539038"/>
                <a:gd name="connsiteY2" fmla="*/ 1 h 7760495"/>
                <a:gd name="connsiteX3" fmla="*/ 1131094 w 7539038"/>
                <a:gd name="connsiteY3" fmla="*/ 3874294 h 7760495"/>
                <a:gd name="connsiteX4" fmla="*/ 1507332 w 7539038"/>
                <a:gd name="connsiteY4" fmla="*/ 7760494 h 7760495"/>
                <a:gd name="connsiteX5" fmla="*/ 1883569 w 7539038"/>
                <a:gd name="connsiteY5" fmla="*/ 3874294 h 7760495"/>
                <a:gd name="connsiteX6" fmla="*/ 2259807 w 7539038"/>
                <a:gd name="connsiteY6" fmla="*/ 2381 h 7760495"/>
                <a:gd name="connsiteX7" fmla="*/ 2645569 w 7539038"/>
                <a:gd name="connsiteY7" fmla="*/ 3883819 h 7760495"/>
                <a:gd name="connsiteX8" fmla="*/ 3017044 w 7539038"/>
                <a:gd name="connsiteY8" fmla="*/ 7760494 h 7760495"/>
                <a:gd name="connsiteX9" fmla="*/ 3398044 w 7539038"/>
                <a:gd name="connsiteY9" fmla="*/ 3874294 h 7760495"/>
                <a:gd name="connsiteX10" fmla="*/ 3769519 w 7539038"/>
                <a:gd name="connsiteY10" fmla="*/ 2382 h 7760495"/>
                <a:gd name="connsiteX11" fmla="*/ 4150519 w 7539038"/>
                <a:gd name="connsiteY11" fmla="*/ 3883819 h 7760495"/>
                <a:gd name="connsiteX12" fmla="*/ 4526756 w 7539038"/>
                <a:gd name="connsiteY12" fmla="*/ 7760494 h 7760495"/>
                <a:gd name="connsiteX13" fmla="*/ 4902994 w 7539038"/>
                <a:gd name="connsiteY13" fmla="*/ 3883819 h 7760495"/>
                <a:gd name="connsiteX14" fmla="*/ 5276849 w 7539038"/>
                <a:gd name="connsiteY14" fmla="*/ 1 h 7760495"/>
                <a:gd name="connsiteX15" fmla="*/ 5655469 w 7539038"/>
                <a:gd name="connsiteY15" fmla="*/ 3883819 h 7760495"/>
                <a:gd name="connsiteX16" fmla="*/ 6029325 w 7539038"/>
                <a:gd name="connsiteY16" fmla="*/ 7760494 h 7760495"/>
                <a:gd name="connsiteX17" fmla="*/ 6417469 w 7539038"/>
                <a:gd name="connsiteY17" fmla="*/ 3883819 h 7760495"/>
                <a:gd name="connsiteX18" fmla="*/ 6786563 w 7539038"/>
                <a:gd name="connsiteY18" fmla="*/ 2381 h 7760495"/>
                <a:gd name="connsiteX19" fmla="*/ 7160419 w 7539038"/>
                <a:gd name="connsiteY19" fmla="*/ 3883819 h 7760495"/>
                <a:gd name="connsiteX20" fmla="*/ 7539038 w 7539038"/>
                <a:gd name="connsiteY20" fmla="*/ 7758113 h 7760495"/>
                <a:gd name="connsiteX0" fmla="*/ 0 w 7539038"/>
                <a:gd name="connsiteY0" fmla="*/ 7760494 h 7760495"/>
                <a:gd name="connsiteX1" fmla="*/ 378619 w 7539038"/>
                <a:gd name="connsiteY1" fmla="*/ 3883819 h 7760495"/>
                <a:gd name="connsiteX2" fmla="*/ 752476 w 7539038"/>
                <a:gd name="connsiteY2" fmla="*/ 1 h 7760495"/>
                <a:gd name="connsiteX3" fmla="*/ 1131094 w 7539038"/>
                <a:gd name="connsiteY3" fmla="*/ 3874294 h 7760495"/>
                <a:gd name="connsiteX4" fmla="*/ 1507332 w 7539038"/>
                <a:gd name="connsiteY4" fmla="*/ 7760494 h 7760495"/>
                <a:gd name="connsiteX5" fmla="*/ 1883569 w 7539038"/>
                <a:gd name="connsiteY5" fmla="*/ 3874294 h 7760495"/>
                <a:gd name="connsiteX6" fmla="*/ 2259807 w 7539038"/>
                <a:gd name="connsiteY6" fmla="*/ 2381 h 7760495"/>
                <a:gd name="connsiteX7" fmla="*/ 2645569 w 7539038"/>
                <a:gd name="connsiteY7" fmla="*/ 3883819 h 7760495"/>
                <a:gd name="connsiteX8" fmla="*/ 3017044 w 7539038"/>
                <a:gd name="connsiteY8" fmla="*/ 7760494 h 7760495"/>
                <a:gd name="connsiteX9" fmla="*/ 3398044 w 7539038"/>
                <a:gd name="connsiteY9" fmla="*/ 3874294 h 7760495"/>
                <a:gd name="connsiteX10" fmla="*/ 3769519 w 7539038"/>
                <a:gd name="connsiteY10" fmla="*/ 2382 h 7760495"/>
                <a:gd name="connsiteX11" fmla="*/ 4150519 w 7539038"/>
                <a:gd name="connsiteY11" fmla="*/ 3883819 h 7760495"/>
                <a:gd name="connsiteX12" fmla="*/ 4526756 w 7539038"/>
                <a:gd name="connsiteY12" fmla="*/ 7760494 h 7760495"/>
                <a:gd name="connsiteX13" fmla="*/ 4902994 w 7539038"/>
                <a:gd name="connsiteY13" fmla="*/ 3883819 h 7760495"/>
                <a:gd name="connsiteX14" fmla="*/ 5276849 w 7539038"/>
                <a:gd name="connsiteY14" fmla="*/ 1 h 7760495"/>
                <a:gd name="connsiteX15" fmla="*/ 5655469 w 7539038"/>
                <a:gd name="connsiteY15" fmla="*/ 3883819 h 7760495"/>
                <a:gd name="connsiteX16" fmla="*/ 6029325 w 7539038"/>
                <a:gd name="connsiteY16" fmla="*/ 7760494 h 7760495"/>
                <a:gd name="connsiteX17" fmla="*/ 6417469 w 7539038"/>
                <a:gd name="connsiteY17" fmla="*/ 3883819 h 7760495"/>
                <a:gd name="connsiteX18" fmla="*/ 6786563 w 7539038"/>
                <a:gd name="connsiteY18" fmla="*/ 2381 h 7760495"/>
                <a:gd name="connsiteX19" fmla="*/ 7160419 w 7539038"/>
                <a:gd name="connsiteY19" fmla="*/ 3883819 h 7760495"/>
                <a:gd name="connsiteX20" fmla="*/ 7539038 w 7539038"/>
                <a:gd name="connsiteY20" fmla="*/ 7758113 h 7760495"/>
                <a:gd name="connsiteX0" fmla="*/ 0 w 7539038"/>
                <a:gd name="connsiteY0" fmla="*/ 7760494 h 7760495"/>
                <a:gd name="connsiteX1" fmla="*/ 378619 w 7539038"/>
                <a:gd name="connsiteY1" fmla="*/ 3883819 h 7760495"/>
                <a:gd name="connsiteX2" fmla="*/ 752476 w 7539038"/>
                <a:gd name="connsiteY2" fmla="*/ 1 h 7760495"/>
                <a:gd name="connsiteX3" fmla="*/ 1131094 w 7539038"/>
                <a:gd name="connsiteY3" fmla="*/ 3874294 h 7760495"/>
                <a:gd name="connsiteX4" fmla="*/ 1507332 w 7539038"/>
                <a:gd name="connsiteY4" fmla="*/ 7760494 h 7760495"/>
                <a:gd name="connsiteX5" fmla="*/ 1883569 w 7539038"/>
                <a:gd name="connsiteY5" fmla="*/ 3874294 h 7760495"/>
                <a:gd name="connsiteX6" fmla="*/ 2259807 w 7539038"/>
                <a:gd name="connsiteY6" fmla="*/ 2381 h 7760495"/>
                <a:gd name="connsiteX7" fmla="*/ 2645569 w 7539038"/>
                <a:gd name="connsiteY7" fmla="*/ 3883819 h 7760495"/>
                <a:gd name="connsiteX8" fmla="*/ 3017044 w 7539038"/>
                <a:gd name="connsiteY8" fmla="*/ 7760494 h 7760495"/>
                <a:gd name="connsiteX9" fmla="*/ 3398044 w 7539038"/>
                <a:gd name="connsiteY9" fmla="*/ 3874294 h 7760495"/>
                <a:gd name="connsiteX10" fmla="*/ 3769519 w 7539038"/>
                <a:gd name="connsiteY10" fmla="*/ 2382 h 7760495"/>
                <a:gd name="connsiteX11" fmla="*/ 4150519 w 7539038"/>
                <a:gd name="connsiteY11" fmla="*/ 3883819 h 7760495"/>
                <a:gd name="connsiteX12" fmla="*/ 4526756 w 7539038"/>
                <a:gd name="connsiteY12" fmla="*/ 7760494 h 7760495"/>
                <a:gd name="connsiteX13" fmla="*/ 4902994 w 7539038"/>
                <a:gd name="connsiteY13" fmla="*/ 3883819 h 7760495"/>
                <a:gd name="connsiteX14" fmla="*/ 5276849 w 7539038"/>
                <a:gd name="connsiteY14" fmla="*/ 1 h 7760495"/>
                <a:gd name="connsiteX15" fmla="*/ 5655469 w 7539038"/>
                <a:gd name="connsiteY15" fmla="*/ 3883819 h 7760495"/>
                <a:gd name="connsiteX16" fmla="*/ 6029325 w 7539038"/>
                <a:gd name="connsiteY16" fmla="*/ 7760494 h 7760495"/>
                <a:gd name="connsiteX17" fmla="*/ 6417469 w 7539038"/>
                <a:gd name="connsiteY17" fmla="*/ 3883819 h 7760495"/>
                <a:gd name="connsiteX18" fmla="*/ 6786563 w 7539038"/>
                <a:gd name="connsiteY18" fmla="*/ 2381 h 7760495"/>
                <a:gd name="connsiteX19" fmla="*/ 7160419 w 7539038"/>
                <a:gd name="connsiteY19" fmla="*/ 3883819 h 7760495"/>
                <a:gd name="connsiteX20" fmla="*/ 7539038 w 7539038"/>
                <a:gd name="connsiteY20" fmla="*/ 7758113 h 7760495"/>
                <a:gd name="connsiteX0" fmla="*/ 0 w 7539038"/>
                <a:gd name="connsiteY0" fmla="*/ 7760494 h 7760495"/>
                <a:gd name="connsiteX1" fmla="*/ 378619 w 7539038"/>
                <a:gd name="connsiteY1" fmla="*/ 3883819 h 7760495"/>
                <a:gd name="connsiteX2" fmla="*/ 752476 w 7539038"/>
                <a:gd name="connsiteY2" fmla="*/ 1 h 7760495"/>
                <a:gd name="connsiteX3" fmla="*/ 1131094 w 7539038"/>
                <a:gd name="connsiteY3" fmla="*/ 3874294 h 7760495"/>
                <a:gd name="connsiteX4" fmla="*/ 1507332 w 7539038"/>
                <a:gd name="connsiteY4" fmla="*/ 7760494 h 7760495"/>
                <a:gd name="connsiteX5" fmla="*/ 1883569 w 7539038"/>
                <a:gd name="connsiteY5" fmla="*/ 3874294 h 7760495"/>
                <a:gd name="connsiteX6" fmla="*/ 2259807 w 7539038"/>
                <a:gd name="connsiteY6" fmla="*/ 2381 h 7760495"/>
                <a:gd name="connsiteX7" fmla="*/ 2645569 w 7539038"/>
                <a:gd name="connsiteY7" fmla="*/ 3883819 h 7760495"/>
                <a:gd name="connsiteX8" fmla="*/ 3017044 w 7539038"/>
                <a:gd name="connsiteY8" fmla="*/ 7760494 h 7760495"/>
                <a:gd name="connsiteX9" fmla="*/ 3398044 w 7539038"/>
                <a:gd name="connsiteY9" fmla="*/ 3874294 h 7760495"/>
                <a:gd name="connsiteX10" fmla="*/ 3769519 w 7539038"/>
                <a:gd name="connsiteY10" fmla="*/ 2382 h 7760495"/>
                <a:gd name="connsiteX11" fmla="*/ 4150519 w 7539038"/>
                <a:gd name="connsiteY11" fmla="*/ 3883819 h 7760495"/>
                <a:gd name="connsiteX12" fmla="*/ 4526756 w 7539038"/>
                <a:gd name="connsiteY12" fmla="*/ 7760494 h 7760495"/>
                <a:gd name="connsiteX13" fmla="*/ 4902994 w 7539038"/>
                <a:gd name="connsiteY13" fmla="*/ 3883819 h 7760495"/>
                <a:gd name="connsiteX14" fmla="*/ 5276849 w 7539038"/>
                <a:gd name="connsiteY14" fmla="*/ 1 h 7760495"/>
                <a:gd name="connsiteX15" fmla="*/ 5655469 w 7539038"/>
                <a:gd name="connsiteY15" fmla="*/ 3883819 h 7760495"/>
                <a:gd name="connsiteX16" fmla="*/ 6029325 w 7539038"/>
                <a:gd name="connsiteY16" fmla="*/ 7760494 h 7760495"/>
                <a:gd name="connsiteX17" fmla="*/ 6417469 w 7539038"/>
                <a:gd name="connsiteY17" fmla="*/ 3883819 h 7760495"/>
                <a:gd name="connsiteX18" fmla="*/ 6786563 w 7539038"/>
                <a:gd name="connsiteY18" fmla="*/ 2381 h 7760495"/>
                <a:gd name="connsiteX19" fmla="*/ 7160419 w 7539038"/>
                <a:gd name="connsiteY19" fmla="*/ 3883819 h 7760495"/>
                <a:gd name="connsiteX20" fmla="*/ 7539038 w 7539038"/>
                <a:gd name="connsiteY20" fmla="*/ 7758113 h 7760495"/>
                <a:gd name="connsiteX0" fmla="*/ 0 w 7539038"/>
                <a:gd name="connsiteY0" fmla="*/ 7760494 h 7760495"/>
                <a:gd name="connsiteX1" fmla="*/ 378619 w 7539038"/>
                <a:gd name="connsiteY1" fmla="*/ 3883819 h 7760495"/>
                <a:gd name="connsiteX2" fmla="*/ 752476 w 7539038"/>
                <a:gd name="connsiteY2" fmla="*/ 1 h 7760495"/>
                <a:gd name="connsiteX3" fmla="*/ 1131094 w 7539038"/>
                <a:gd name="connsiteY3" fmla="*/ 3874294 h 7760495"/>
                <a:gd name="connsiteX4" fmla="*/ 1507332 w 7539038"/>
                <a:gd name="connsiteY4" fmla="*/ 7760494 h 7760495"/>
                <a:gd name="connsiteX5" fmla="*/ 1883569 w 7539038"/>
                <a:gd name="connsiteY5" fmla="*/ 3874294 h 7760495"/>
                <a:gd name="connsiteX6" fmla="*/ 2259807 w 7539038"/>
                <a:gd name="connsiteY6" fmla="*/ 2381 h 7760495"/>
                <a:gd name="connsiteX7" fmla="*/ 2645569 w 7539038"/>
                <a:gd name="connsiteY7" fmla="*/ 3883819 h 7760495"/>
                <a:gd name="connsiteX8" fmla="*/ 3017044 w 7539038"/>
                <a:gd name="connsiteY8" fmla="*/ 7760494 h 7760495"/>
                <a:gd name="connsiteX9" fmla="*/ 3398044 w 7539038"/>
                <a:gd name="connsiteY9" fmla="*/ 3874294 h 7760495"/>
                <a:gd name="connsiteX10" fmla="*/ 3769519 w 7539038"/>
                <a:gd name="connsiteY10" fmla="*/ 2382 h 7760495"/>
                <a:gd name="connsiteX11" fmla="*/ 4150519 w 7539038"/>
                <a:gd name="connsiteY11" fmla="*/ 3883819 h 7760495"/>
                <a:gd name="connsiteX12" fmla="*/ 4526756 w 7539038"/>
                <a:gd name="connsiteY12" fmla="*/ 7760494 h 7760495"/>
                <a:gd name="connsiteX13" fmla="*/ 4902994 w 7539038"/>
                <a:gd name="connsiteY13" fmla="*/ 3883819 h 7760495"/>
                <a:gd name="connsiteX14" fmla="*/ 5276849 w 7539038"/>
                <a:gd name="connsiteY14" fmla="*/ 1 h 7760495"/>
                <a:gd name="connsiteX15" fmla="*/ 5655469 w 7539038"/>
                <a:gd name="connsiteY15" fmla="*/ 3883819 h 7760495"/>
                <a:gd name="connsiteX16" fmla="*/ 6029325 w 7539038"/>
                <a:gd name="connsiteY16" fmla="*/ 7760494 h 7760495"/>
                <a:gd name="connsiteX17" fmla="*/ 6417469 w 7539038"/>
                <a:gd name="connsiteY17" fmla="*/ 3883819 h 7760495"/>
                <a:gd name="connsiteX18" fmla="*/ 6786563 w 7539038"/>
                <a:gd name="connsiteY18" fmla="*/ 2381 h 7760495"/>
                <a:gd name="connsiteX19" fmla="*/ 7160419 w 7539038"/>
                <a:gd name="connsiteY19" fmla="*/ 3883819 h 7760495"/>
                <a:gd name="connsiteX20" fmla="*/ 7539038 w 7539038"/>
                <a:gd name="connsiteY20" fmla="*/ 7758113 h 77604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7539038" h="7760495">
                  <a:moveTo>
                    <a:pt x="0" y="7760494"/>
                  </a:moveTo>
                  <a:cubicBezTo>
                    <a:pt x="190500" y="7758906"/>
                    <a:pt x="377031" y="3874231"/>
                    <a:pt x="378619" y="3883819"/>
                  </a:cubicBezTo>
                  <a:cubicBezTo>
                    <a:pt x="380207" y="3893407"/>
                    <a:pt x="562770" y="-793"/>
                    <a:pt x="752476" y="1"/>
                  </a:cubicBezTo>
                  <a:cubicBezTo>
                    <a:pt x="942182" y="795"/>
                    <a:pt x="1119468" y="3745568"/>
                    <a:pt x="1131094" y="3874294"/>
                  </a:cubicBezTo>
                  <a:cubicBezTo>
                    <a:pt x="1136420" y="3933265"/>
                    <a:pt x="1317626" y="7758112"/>
                    <a:pt x="1507332" y="7760494"/>
                  </a:cubicBezTo>
                  <a:cubicBezTo>
                    <a:pt x="1697038" y="7762876"/>
                    <a:pt x="1875632" y="3967176"/>
                    <a:pt x="1883569" y="3874294"/>
                  </a:cubicBezTo>
                  <a:cubicBezTo>
                    <a:pt x="1891506" y="3781412"/>
                    <a:pt x="2068513" y="3175"/>
                    <a:pt x="2259807" y="2381"/>
                  </a:cubicBezTo>
                  <a:cubicBezTo>
                    <a:pt x="2451101" y="1587"/>
                    <a:pt x="2640013" y="3825221"/>
                    <a:pt x="2645569" y="3883819"/>
                  </a:cubicBezTo>
                  <a:cubicBezTo>
                    <a:pt x="2651125" y="3942417"/>
                    <a:pt x="2827338" y="7762081"/>
                    <a:pt x="3017044" y="7760494"/>
                  </a:cubicBezTo>
                  <a:cubicBezTo>
                    <a:pt x="3206750" y="7758907"/>
                    <a:pt x="3390107" y="3967176"/>
                    <a:pt x="3398044" y="3874294"/>
                  </a:cubicBezTo>
                  <a:cubicBezTo>
                    <a:pt x="3405981" y="3781412"/>
                    <a:pt x="3575050" y="795"/>
                    <a:pt x="3769519" y="2382"/>
                  </a:cubicBezTo>
                  <a:cubicBezTo>
                    <a:pt x="3963988" y="3969"/>
                    <a:pt x="4141788" y="3722352"/>
                    <a:pt x="4150519" y="3883819"/>
                  </a:cubicBezTo>
                  <a:cubicBezTo>
                    <a:pt x="4159250" y="4045286"/>
                    <a:pt x="4337844" y="7760494"/>
                    <a:pt x="4526756" y="7760494"/>
                  </a:cubicBezTo>
                  <a:cubicBezTo>
                    <a:pt x="4715668" y="7760494"/>
                    <a:pt x="4893360" y="4083161"/>
                    <a:pt x="4902994" y="3883819"/>
                  </a:cubicBezTo>
                  <a:cubicBezTo>
                    <a:pt x="4910825" y="3721794"/>
                    <a:pt x="5087143" y="1"/>
                    <a:pt x="5276849" y="1"/>
                  </a:cubicBezTo>
                  <a:cubicBezTo>
                    <a:pt x="5466555" y="1"/>
                    <a:pt x="5647531" y="3790543"/>
                    <a:pt x="5655469" y="3883819"/>
                  </a:cubicBezTo>
                  <a:cubicBezTo>
                    <a:pt x="5663407" y="3977095"/>
                    <a:pt x="5842794" y="7760494"/>
                    <a:pt x="6029325" y="7760494"/>
                  </a:cubicBezTo>
                  <a:cubicBezTo>
                    <a:pt x="6215856" y="7760494"/>
                    <a:pt x="6411913" y="3976700"/>
                    <a:pt x="6417469" y="3883819"/>
                  </a:cubicBezTo>
                  <a:cubicBezTo>
                    <a:pt x="6423025" y="3790938"/>
                    <a:pt x="6593682" y="0"/>
                    <a:pt x="6786563" y="2381"/>
                  </a:cubicBezTo>
                  <a:cubicBezTo>
                    <a:pt x="6979444" y="4762"/>
                    <a:pt x="7152482" y="3757041"/>
                    <a:pt x="7160419" y="3883819"/>
                  </a:cubicBezTo>
                  <a:cubicBezTo>
                    <a:pt x="7168356" y="4010597"/>
                    <a:pt x="7336632" y="7761288"/>
                    <a:pt x="7539038" y="7758113"/>
                  </a:cubicBezTo>
                </a:path>
              </a:pathLst>
            </a:cu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68" name="Table 67">
            <a:extLst>
              <a:ext uri="{FF2B5EF4-FFF2-40B4-BE49-F238E27FC236}">
                <a16:creationId xmlns:a16="http://schemas.microsoft.com/office/drawing/2014/main" id="{0904B47B-080B-4EF7-9480-9C7FBCDCDF4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441330"/>
              </p:ext>
            </p:extLst>
          </p:nvPr>
        </p:nvGraphicFramePr>
        <p:xfrm>
          <a:off x="314325" y="6388079"/>
          <a:ext cx="9429750" cy="97155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14325">
                  <a:extLst>
                    <a:ext uri="{9D8B030D-6E8A-4147-A177-3AD203B41FA5}">
                      <a16:colId xmlns:a16="http://schemas.microsoft.com/office/drawing/2014/main" val="3502653018"/>
                    </a:ext>
                  </a:extLst>
                </a:gridCol>
                <a:gridCol w="314325">
                  <a:extLst>
                    <a:ext uri="{9D8B030D-6E8A-4147-A177-3AD203B41FA5}">
                      <a16:colId xmlns:a16="http://schemas.microsoft.com/office/drawing/2014/main" val="90100051"/>
                    </a:ext>
                  </a:extLst>
                </a:gridCol>
                <a:gridCol w="314325">
                  <a:extLst>
                    <a:ext uri="{9D8B030D-6E8A-4147-A177-3AD203B41FA5}">
                      <a16:colId xmlns:a16="http://schemas.microsoft.com/office/drawing/2014/main" val="1438414595"/>
                    </a:ext>
                  </a:extLst>
                </a:gridCol>
                <a:gridCol w="314325">
                  <a:extLst>
                    <a:ext uri="{9D8B030D-6E8A-4147-A177-3AD203B41FA5}">
                      <a16:colId xmlns:a16="http://schemas.microsoft.com/office/drawing/2014/main" val="870183745"/>
                    </a:ext>
                  </a:extLst>
                </a:gridCol>
                <a:gridCol w="314325">
                  <a:extLst>
                    <a:ext uri="{9D8B030D-6E8A-4147-A177-3AD203B41FA5}">
                      <a16:colId xmlns:a16="http://schemas.microsoft.com/office/drawing/2014/main" val="198679747"/>
                    </a:ext>
                  </a:extLst>
                </a:gridCol>
                <a:gridCol w="314325">
                  <a:extLst>
                    <a:ext uri="{9D8B030D-6E8A-4147-A177-3AD203B41FA5}">
                      <a16:colId xmlns:a16="http://schemas.microsoft.com/office/drawing/2014/main" val="3938122052"/>
                    </a:ext>
                  </a:extLst>
                </a:gridCol>
                <a:gridCol w="314325">
                  <a:extLst>
                    <a:ext uri="{9D8B030D-6E8A-4147-A177-3AD203B41FA5}">
                      <a16:colId xmlns:a16="http://schemas.microsoft.com/office/drawing/2014/main" val="2188539323"/>
                    </a:ext>
                  </a:extLst>
                </a:gridCol>
                <a:gridCol w="314325">
                  <a:extLst>
                    <a:ext uri="{9D8B030D-6E8A-4147-A177-3AD203B41FA5}">
                      <a16:colId xmlns:a16="http://schemas.microsoft.com/office/drawing/2014/main" val="845838213"/>
                    </a:ext>
                  </a:extLst>
                </a:gridCol>
                <a:gridCol w="314325">
                  <a:extLst>
                    <a:ext uri="{9D8B030D-6E8A-4147-A177-3AD203B41FA5}">
                      <a16:colId xmlns:a16="http://schemas.microsoft.com/office/drawing/2014/main" val="1745021468"/>
                    </a:ext>
                  </a:extLst>
                </a:gridCol>
                <a:gridCol w="314325">
                  <a:extLst>
                    <a:ext uri="{9D8B030D-6E8A-4147-A177-3AD203B41FA5}">
                      <a16:colId xmlns:a16="http://schemas.microsoft.com/office/drawing/2014/main" val="476712896"/>
                    </a:ext>
                  </a:extLst>
                </a:gridCol>
                <a:gridCol w="314325">
                  <a:extLst>
                    <a:ext uri="{9D8B030D-6E8A-4147-A177-3AD203B41FA5}">
                      <a16:colId xmlns:a16="http://schemas.microsoft.com/office/drawing/2014/main" val="2904834172"/>
                    </a:ext>
                  </a:extLst>
                </a:gridCol>
                <a:gridCol w="314325">
                  <a:extLst>
                    <a:ext uri="{9D8B030D-6E8A-4147-A177-3AD203B41FA5}">
                      <a16:colId xmlns:a16="http://schemas.microsoft.com/office/drawing/2014/main" val="2482996956"/>
                    </a:ext>
                  </a:extLst>
                </a:gridCol>
                <a:gridCol w="314325">
                  <a:extLst>
                    <a:ext uri="{9D8B030D-6E8A-4147-A177-3AD203B41FA5}">
                      <a16:colId xmlns:a16="http://schemas.microsoft.com/office/drawing/2014/main" val="1717898706"/>
                    </a:ext>
                  </a:extLst>
                </a:gridCol>
                <a:gridCol w="314325">
                  <a:extLst>
                    <a:ext uri="{9D8B030D-6E8A-4147-A177-3AD203B41FA5}">
                      <a16:colId xmlns:a16="http://schemas.microsoft.com/office/drawing/2014/main" val="310168753"/>
                    </a:ext>
                  </a:extLst>
                </a:gridCol>
                <a:gridCol w="314325">
                  <a:extLst>
                    <a:ext uri="{9D8B030D-6E8A-4147-A177-3AD203B41FA5}">
                      <a16:colId xmlns:a16="http://schemas.microsoft.com/office/drawing/2014/main" val="1057784842"/>
                    </a:ext>
                  </a:extLst>
                </a:gridCol>
                <a:gridCol w="314325">
                  <a:extLst>
                    <a:ext uri="{9D8B030D-6E8A-4147-A177-3AD203B41FA5}">
                      <a16:colId xmlns:a16="http://schemas.microsoft.com/office/drawing/2014/main" val="3343386907"/>
                    </a:ext>
                  </a:extLst>
                </a:gridCol>
                <a:gridCol w="314325">
                  <a:extLst>
                    <a:ext uri="{9D8B030D-6E8A-4147-A177-3AD203B41FA5}">
                      <a16:colId xmlns:a16="http://schemas.microsoft.com/office/drawing/2014/main" val="837717227"/>
                    </a:ext>
                  </a:extLst>
                </a:gridCol>
                <a:gridCol w="314325">
                  <a:extLst>
                    <a:ext uri="{9D8B030D-6E8A-4147-A177-3AD203B41FA5}">
                      <a16:colId xmlns:a16="http://schemas.microsoft.com/office/drawing/2014/main" val="2637464530"/>
                    </a:ext>
                  </a:extLst>
                </a:gridCol>
                <a:gridCol w="314325">
                  <a:extLst>
                    <a:ext uri="{9D8B030D-6E8A-4147-A177-3AD203B41FA5}">
                      <a16:colId xmlns:a16="http://schemas.microsoft.com/office/drawing/2014/main" val="371532178"/>
                    </a:ext>
                  </a:extLst>
                </a:gridCol>
                <a:gridCol w="314325">
                  <a:extLst>
                    <a:ext uri="{9D8B030D-6E8A-4147-A177-3AD203B41FA5}">
                      <a16:colId xmlns:a16="http://schemas.microsoft.com/office/drawing/2014/main" val="2691074815"/>
                    </a:ext>
                  </a:extLst>
                </a:gridCol>
                <a:gridCol w="314325">
                  <a:extLst>
                    <a:ext uri="{9D8B030D-6E8A-4147-A177-3AD203B41FA5}">
                      <a16:colId xmlns:a16="http://schemas.microsoft.com/office/drawing/2014/main" val="649643574"/>
                    </a:ext>
                  </a:extLst>
                </a:gridCol>
                <a:gridCol w="314325">
                  <a:extLst>
                    <a:ext uri="{9D8B030D-6E8A-4147-A177-3AD203B41FA5}">
                      <a16:colId xmlns:a16="http://schemas.microsoft.com/office/drawing/2014/main" val="109219811"/>
                    </a:ext>
                  </a:extLst>
                </a:gridCol>
                <a:gridCol w="314325">
                  <a:extLst>
                    <a:ext uri="{9D8B030D-6E8A-4147-A177-3AD203B41FA5}">
                      <a16:colId xmlns:a16="http://schemas.microsoft.com/office/drawing/2014/main" val="1914501976"/>
                    </a:ext>
                  </a:extLst>
                </a:gridCol>
                <a:gridCol w="314325">
                  <a:extLst>
                    <a:ext uri="{9D8B030D-6E8A-4147-A177-3AD203B41FA5}">
                      <a16:colId xmlns:a16="http://schemas.microsoft.com/office/drawing/2014/main" val="565268641"/>
                    </a:ext>
                  </a:extLst>
                </a:gridCol>
                <a:gridCol w="314325">
                  <a:extLst>
                    <a:ext uri="{9D8B030D-6E8A-4147-A177-3AD203B41FA5}">
                      <a16:colId xmlns:a16="http://schemas.microsoft.com/office/drawing/2014/main" val="1650865603"/>
                    </a:ext>
                  </a:extLst>
                </a:gridCol>
                <a:gridCol w="314325">
                  <a:extLst>
                    <a:ext uri="{9D8B030D-6E8A-4147-A177-3AD203B41FA5}">
                      <a16:colId xmlns:a16="http://schemas.microsoft.com/office/drawing/2014/main" val="1831002704"/>
                    </a:ext>
                  </a:extLst>
                </a:gridCol>
                <a:gridCol w="314325">
                  <a:extLst>
                    <a:ext uri="{9D8B030D-6E8A-4147-A177-3AD203B41FA5}">
                      <a16:colId xmlns:a16="http://schemas.microsoft.com/office/drawing/2014/main" val="2652569260"/>
                    </a:ext>
                  </a:extLst>
                </a:gridCol>
                <a:gridCol w="314325">
                  <a:extLst>
                    <a:ext uri="{9D8B030D-6E8A-4147-A177-3AD203B41FA5}">
                      <a16:colId xmlns:a16="http://schemas.microsoft.com/office/drawing/2014/main" val="1235025842"/>
                    </a:ext>
                  </a:extLst>
                </a:gridCol>
                <a:gridCol w="314325">
                  <a:extLst>
                    <a:ext uri="{9D8B030D-6E8A-4147-A177-3AD203B41FA5}">
                      <a16:colId xmlns:a16="http://schemas.microsoft.com/office/drawing/2014/main" val="3046517509"/>
                    </a:ext>
                  </a:extLst>
                </a:gridCol>
                <a:gridCol w="314325">
                  <a:extLst>
                    <a:ext uri="{9D8B030D-6E8A-4147-A177-3AD203B41FA5}">
                      <a16:colId xmlns:a16="http://schemas.microsoft.com/office/drawing/2014/main" val="2778240287"/>
                    </a:ext>
                  </a:extLst>
                </a:gridCol>
              </a:tblGrid>
              <a:tr h="485776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874996362"/>
                  </a:ext>
                </a:extLst>
              </a:tr>
              <a:tr h="485776"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577058218"/>
                  </a:ext>
                </a:extLst>
              </a:tr>
            </a:tbl>
          </a:graphicData>
        </a:graphic>
      </p:graphicFrame>
      <p:grpSp>
        <p:nvGrpSpPr>
          <p:cNvPr id="69" name="Group 68">
            <a:extLst>
              <a:ext uri="{FF2B5EF4-FFF2-40B4-BE49-F238E27FC236}">
                <a16:creationId xmlns:a16="http://schemas.microsoft.com/office/drawing/2014/main" id="{5A8AA67F-AA58-4309-8804-E94F032F0EDC}"/>
              </a:ext>
            </a:extLst>
          </p:cNvPr>
          <p:cNvGrpSpPr/>
          <p:nvPr/>
        </p:nvGrpSpPr>
        <p:grpSpPr>
          <a:xfrm>
            <a:off x="314325" y="6530954"/>
            <a:ext cx="9429750" cy="685800"/>
            <a:chOff x="116323" y="3102520"/>
            <a:chExt cx="3730767" cy="718573"/>
          </a:xfrm>
        </p:grpSpPr>
        <p:grpSp>
          <p:nvGrpSpPr>
            <p:cNvPr id="70" name="Group 69">
              <a:extLst>
                <a:ext uri="{FF2B5EF4-FFF2-40B4-BE49-F238E27FC236}">
                  <a16:creationId xmlns:a16="http://schemas.microsoft.com/office/drawing/2014/main" id="{8407ABBA-22E1-46BC-B547-B9C2B30151A1}"/>
                </a:ext>
              </a:extLst>
            </p:cNvPr>
            <p:cNvGrpSpPr/>
            <p:nvPr/>
          </p:nvGrpSpPr>
          <p:grpSpPr>
            <a:xfrm>
              <a:off x="116323" y="3102520"/>
              <a:ext cx="2487177" cy="718573"/>
              <a:chOff x="116323" y="3102520"/>
              <a:chExt cx="7539754" cy="718573"/>
            </a:xfrm>
          </p:grpSpPr>
          <p:sp>
            <p:nvSpPr>
              <p:cNvPr id="72" name="Freeform: Shape 71">
                <a:extLst>
                  <a:ext uri="{FF2B5EF4-FFF2-40B4-BE49-F238E27FC236}">
                    <a16:creationId xmlns:a16="http://schemas.microsoft.com/office/drawing/2014/main" id="{57F9650C-DC52-459A-9ABE-09C84A1A4957}"/>
                  </a:ext>
                </a:extLst>
              </p:cNvPr>
              <p:cNvSpPr/>
              <p:nvPr/>
            </p:nvSpPr>
            <p:spPr>
              <a:xfrm>
                <a:off x="116323" y="3102520"/>
                <a:ext cx="3769877" cy="718573"/>
              </a:xfrm>
              <a:custGeom>
                <a:avLst/>
                <a:gdLst>
                  <a:gd name="connsiteX0" fmla="*/ 0 w 7562850"/>
                  <a:gd name="connsiteY0" fmla="*/ 7762875 h 7762875"/>
                  <a:gd name="connsiteX1" fmla="*/ 390525 w 7562850"/>
                  <a:gd name="connsiteY1" fmla="*/ 3886200 h 7762875"/>
                  <a:gd name="connsiteX2" fmla="*/ 762000 w 7562850"/>
                  <a:gd name="connsiteY2" fmla="*/ 0 h 7762875"/>
                  <a:gd name="connsiteX3" fmla="*/ 1143000 w 7562850"/>
                  <a:gd name="connsiteY3" fmla="*/ 3876675 h 7762875"/>
                  <a:gd name="connsiteX4" fmla="*/ 1524000 w 7562850"/>
                  <a:gd name="connsiteY4" fmla="*/ 7753350 h 7762875"/>
                  <a:gd name="connsiteX5" fmla="*/ 1895475 w 7562850"/>
                  <a:gd name="connsiteY5" fmla="*/ 3876675 h 7762875"/>
                  <a:gd name="connsiteX6" fmla="*/ 2276475 w 7562850"/>
                  <a:gd name="connsiteY6" fmla="*/ 0 h 7762875"/>
                  <a:gd name="connsiteX7" fmla="*/ 2657475 w 7562850"/>
                  <a:gd name="connsiteY7" fmla="*/ 3886200 h 7762875"/>
                  <a:gd name="connsiteX8" fmla="*/ 3028950 w 7562850"/>
                  <a:gd name="connsiteY8" fmla="*/ 7762875 h 7762875"/>
                  <a:gd name="connsiteX9" fmla="*/ 3409950 w 7562850"/>
                  <a:gd name="connsiteY9" fmla="*/ 3876675 h 7762875"/>
                  <a:gd name="connsiteX10" fmla="*/ 3781425 w 7562850"/>
                  <a:gd name="connsiteY10" fmla="*/ 9525 h 7762875"/>
                  <a:gd name="connsiteX11" fmla="*/ 4162425 w 7562850"/>
                  <a:gd name="connsiteY11" fmla="*/ 3886200 h 7762875"/>
                  <a:gd name="connsiteX12" fmla="*/ 4533900 w 7562850"/>
                  <a:gd name="connsiteY12" fmla="*/ 7762875 h 7762875"/>
                  <a:gd name="connsiteX13" fmla="*/ 4914900 w 7562850"/>
                  <a:gd name="connsiteY13" fmla="*/ 3886200 h 7762875"/>
                  <a:gd name="connsiteX14" fmla="*/ 5295900 w 7562850"/>
                  <a:gd name="connsiteY14" fmla="*/ 9525 h 7762875"/>
                  <a:gd name="connsiteX15" fmla="*/ 5667375 w 7562850"/>
                  <a:gd name="connsiteY15" fmla="*/ 3886200 h 7762875"/>
                  <a:gd name="connsiteX16" fmla="*/ 6048375 w 7562850"/>
                  <a:gd name="connsiteY16" fmla="*/ 7762875 h 7762875"/>
                  <a:gd name="connsiteX17" fmla="*/ 6429375 w 7562850"/>
                  <a:gd name="connsiteY17" fmla="*/ 3886200 h 7762875"/>
                  <a:gd name="connsiteX18" fmla="*/ 6810375 w 7562850"/>
                  <a:gd name="connsiteY18" fmla="*/ 0 h 7762875"/>
                  <a:gd name="connsiteX19" fmla="*/ 7172325 w 7562850"/>
                  <a:gd name="connsiteY19" fmla="*/ 3886200 h 7762875"/>
                  <a:gd name="connsiteX20" fmla="*/ 7562850 w 7562850"/>
                  <a:gd name="connsiteY20" fmla="*/ 7762875 h 7762875"/>
                  <a:gd name="connsiteX0" fmla="*/ 0 w 7562850"/>
                  <a:gd name="connsiteY0" fmla="*/ 7762875 h 7762875"/>
                  <a:gd name="connsiteX1" fmla="*/ 390525 w 7562850"/>
                  <a:gd name="connsiteY1" fmla="*/ 3886200 h 7762875"/>
                  <a:gd name="connsiteX2" fmla="*/ 762000 w 7562850"/>
                  <a:gd name="connsiteY2" fmla="*/ 0 h 7762875"/>
                  <a:gd name="connsiteX3" fmla="*/ 1143000 w 7562850"/>
                  <a:gd name="connsiteY3" fmla="*/ 3876675 h 7762875"/>
                  <a:gd name="connsiteX4" fmla="*/ 1519238 w 7562850"/>
                  <a:gd name="connsiteY4" fmla="*/ 7762875 h 7762875"/>
                  <a:gd name="connsiteX5" fmla="*/ 1895475 w 7562850"/>
                  <a:gd name="connsiteY5" fmla="*/ 3876675 h 7762875"/>
                  <a:gd name="connsiteX6" fmla="*/ 2276475 w 7562850"/>
                  <a:gd name="connsiteY6" fmla="*/ 0 h 7762875"/>
                  <a:gd name="connsiteX7" fmla="*/ 2657475 w 7562850"/>
                  <a:gd name="connsiteY7" fmla="*/ 3886200 h 7762875"/>
                  <a:gd name="connsiteX8" fmla="*/ 3028950 w 7562850"/>
                  <a:gd name="connsiteY8" fmla="*/ 7762875 h 7762875"/>
                  <a:gd name="connsiteX9" fmla="*/ 3409950 w 7562850"/>
                  <a:gd name="connsiteY9" fmla="*/ 3876675 h 7762875"/>
                  <a:gd name="connsiteX10" fmla="*/ 3781425 w 7562850"/>
                  <a:gd name="connsiteY10" fmla="*/ 9525 h 7762875"/>
                  <a:gd name="connsiteX11" fmla="*/ 4162425 w 7562850"/>
                  <a:gd name="connsiteY11" fmla="*/ 3886200 h 7762875"/>
                  <a:gd name="connsiteX12" fmla="*/ 4533900 w 7562850"/>
                  <a:gd name="connsiteY12" fmla="*/ 7762875 h 7762875"/>
                  <a:gd name="connsiteX13" fmla="*/ 4914900 w 7562850"/>
                  <a:gd name="connsiteY13" fmla="*/ 3886200 h 7762875"/>
                  <a:gd name="connsiteX14" fmla="*/ 5295900 w 7562850"/>
                  <a:gd name="connsiteY14" fmla="*/ 9525 h 7762875"/>
                  <a:gd name="connsiteX15" fmla="*/ 5667375 w 7562850"/>
                  <a:gd name="connsiteY15" fmla="*/ 3886200 h 7762875"/>
                  <a:gd name="connsiteX16" fmla="*/ 6048375 w 7562850"/>
                  <a:gd name="connsiteY16" fmla="*/ 7762875 h 7762875"/>
                  <a:gd name="connsiteX17" fmla="*/ 6429375 w 7562850"/>
                  <a:gd name="connsiteY17" fmla="*/ 3886200 h 7762875"/>
                  <a:gd name="connsiteX18" fmla="*/ 6810375 w 7562850"/>
                  <a:gd name="connsiteY18" fmla="*/ 0 h 7762875"/>
                  <a:gd name="connsiteX19" fmla="*/ 7172325 w 7562850"/>
                  <a:gd name="connsiteY19" fmla="*/ 3886200 h 7762875"/>
                  <a:gd name="connsiteX20" fmla="*/ 7562850 w 7562850"/>
                  <a:gd name="connsiteY20" fmla="*/ 7762875 h 7762875"/>
                  <a:gd name="connsiteX0" fmla="*/ 0 w 7562850"/>
                  <a:gd name="connsiteY0" fmla="*/ 7762875 h 7762875"/>
                  <a:gd name="connsiteX1" fmla="*/ 390525 w 7562850"/>
                  <a:gd name="connsiteY1" fmla="*/ 3886200 h 7762875"/>
                  <a:gd name="connsiteX2" fmla="*/ 762000 w 7562850"/>
                  <a:gd name="connsiteY2" fmla="*/ 0 h 7762875"/>
                  <a:gd name="connsiteX3" fmla="*/ 1143000 w 7562850"/>
                  <a:gd name="connsiteY3" fmla="*/ 3876675 h 7762875"/>
                  <a:gd name="connsiteX4" fmla="*/ 1519238 w 7562850"/>
                  <a:gd name="connsiteY4" fmla="*/ 7762875 h 7762875"/>
                  <a:gd name="connsiteX5" fmla="*/ 1895475 w 7562850"/>
                  <a:gd name="connsiteY5" fmla="*/ 3876675 h 7762875"/>
                  <a:gd name="connsiteX6" fmla="*/ 2276475 w 7562850"/>
                  <a:gd name="connsiteY6" fmla="*/ 0 h 7762875"/>
                  <a:gd name="connsiteX7" fmla="*/ 2657475 w 7562850"/>
                  <a:gd name="connsiteY7" fmla="*/ 3886200 h 7762875"/>
                  <a:gd name="connsiteX8" fmla="*/ 3028950 w 7562850"/>
                  <a:gd name="connsiteY8" fmla="*/ 7762875 h 7762875"/>
                  <a:gd name="connsiteX9" fmla="*/ 3409950 w 7562850"/>
                  <a:gd name="connsiteY9" fmla="*/ 3876675 h 7762875"/>
                  <a:gd name="connsiteX10" fmla="*/ 3781425 w 7562850"/>
                  <a:gd name="connsiteY10" fmla="*/ 9525 h 7762875"/>
                  <a:gd name="connsiteX11" fmla="*/ 4162425 w 7562850"/>
                  <a:gd name="connsiteY11" fmla="*/ 3886200 h 7762875"/>
                  <a:gd name="connsiteX12" fmla="*/ 4538662 w 7562850"/>
                  <a:gd name="connsiteY12" fmla="*/ 7762875 h 7762875"/>
                  <a:gd name="connsiteX13" fmla="*/ 4914900 w 7562850"/>
                  <a:gd name="connsiteY13" fmla="*/ 3886200 h 7762875"/>
                  <a:gd name="connsiteX14" fmla="*/ 5295900 w 7562850"/>
                  <a:gd name="connsiteY14" fmla="*/ 9525 h 7762875"/>
                  <a:gd name="connsiteX15" fmla="*/ 5667375 w 7562850"/>
                  <a:gd name="connsiteY15" fmla="*/ 3886200 h 7762875"/>
                  <a:gd name="connsiteX16" fmla="*/ 6048375 w 7562850"/>
                  <a:gd name="connsiteY16" fmla="*/ 7762875 h 7762875"/>
                  <a:gd name="connsiteX17" fmla="*/ 6429375 w 7562850"/>
                  <a:gd name="connsiteY17" fmla="*/ 3886200 h 7762875"/>
                  <a:gd name="connsiteX18" fmla="*/ 6810375 w 7562850"/>
                  <a:gd name="connsiteY18" fmla="*/ 0 h 7762875"/>
                  <a:gd name="connsiteX19" fmla="*/ 7172325 w 7562850"/>
                  <a:gd name="connsiteY19" fmla="*/ 3886200 h 7762875"/>
                  <a:gd name="connsiteX20" fmla="*/ 7562850 w 7562850"/>
                  <a:gd name="connsiteY20" fmla="*/ 7762875 h 7762875"/>
                  <a:gd name="connsiteX0" fmla="*/ 0 w 7562850"/>
                  <a:gd name="connsiteY0" fmla="*/ 7762875 h 7762875"/>
                  <a:gd name="connsiteX1" fmla="*/ 390525 w 7562850"/>
                  <a:gd name="connsiteY1" fmla="*/ 3886200 h 7762875"/>
                  <a:gd name="connsiteX2" fmla="*/ 762000 w 7562850"/>
                  <a:gd name="connsiteY2" fmla="*/ 0 h 7762875"/>
                  <a:gd name="connsiteX3" fmla="*/ 1143000 w 7562850"/>
                  <a:gd name="connsiteY3" fmla="*/ 3876675 h 7762875"/>
                  <a:gd name="connsiteX4" fmla="*/ 1519238 w 7562850"/>
                  <a:gd name="connsiteY4" fmla="*/ 7762875 h 7762875"/>
                  <a:gd name="connsiteX5" fmla="*/ 1895475 w 7562850"/>
                  <a:gd name="connsiteY5" fmla="*/ 3876675 h 7762875"/>
                  <a:gd name="connsiteX6" fmla="*/ 2276475 w 7562850"/>
                  <a:gd name="connsiteY6" fmla="*/ 0 h 7762875"/>
                  <a:gd name="connsiteX7" fmla="*/ 2657475 w 7562850"/>
                  <a:gd name="connsiteY7" fmla="*/ 3886200 h 7762875"/>
                  <a:gd name="connsiteX8" fmla="*/ 3028950 w 7562850"/>
                  <a:gd name="connsiteY8" fmla="*/ 7762875 h 7762875"/>
                  <a:gd name="connsiteX9" fmla="*/ 3409950 w 7562850"/>
                  <a:gd name="connsiteY9" fmla="*/ 3876675 h 7762875"/>
                  <a:gd name="connsiteX10" fmla="*/ 3781425 w 7562850"/>
                  <a:gd name="connsiteY10" fmla="*/ 9525 h 7762875"/>
                  <a:gd name="connsiteX11" fmla="*/ 4162425 w 7562850"/>
                  <a:gd name="connsiteY11" fmla="*/ 3886200 h 7762875"/>
                  <a:gd name="connsiteX12" fmla="*/ 4538662 w 7562850"/>
                  <a:gd name="connsiteY12" fmla="*/ 7762875 h 7762875"/>
                  <a:gd name="connsiteX13" fmla="*/ 4914900 w 7562850"/>
                  <a:gd name="connsiteY13" fmla="*/ 3886200 h 7762875"/>
                  <a:gd name="connsiteX14" fmla="*/ 5295900 w 7562850"/>
                  <a:gd name="connsiteY14" fmla="*/ 9525 h 7762875"/>
                  <a:gd name="connsiteX15" fmla="*/ 5667375 w 7562850"/>
                  <a:gd name="connsiteY15" fmla="*/ 3886200 h 7762875"/>
                  <a:gd name="connsiteX16" fmla="*/ 6048375 w 7562850"/>
                  <a:gd name="connsiteY16" fmla="*/ 7762875 h 7762875"/>
                  <a:gd name="connsiteX17" fmla="*/ 6429375 w 7562850"/>
                  <a:gd name="connsiteY17" fmla="*/ 3886200 h 7762875"/>
                  <a:gd name="connsiteX18" fmla="*/ 6810375 w 7562850"/>
                  <a:gd name="connsiteY18" fmla="*/ 0 h 7762875"/>
                  <a:gd name="connsiteX19" fmla="*/ 7172325 w 7562850"/>
                  <a:gd name="connsiteY19" fmla="*/ 3886200 h 7762875"/>
                  <a:gd name="connsiteX20" fmla="*/ 7562850 w 7562850"/>
                  <a:gd name="connsiteY20" fmla="*/ 7762875 h 7762875"/>
                  <a:gd name="connsiteX0" fmla="*/ 0 w 7562850"/>
                  <a:gd name="connsiteY0" fmla="*/ 7762875 h 7762875"/>
                  <a:gd name="connsiteX1" fmla="*/ 390525 w 7562850"/>
                  <a:gd name="connsiteY1" fmla="*/ 3886200 h 7762875"/>
                  <a:gd name="connsiteX2" fmla="*/ 762000 w 7562850"/>
                  <a:gd name="connsiteY2" fmla="*/ 0 h 7762875"/>
                  <a:gd name="connsiteX3" fmla="*/ 1143000 w 7562850"/>
                  <a:gd name="connsiteY3" fmla="*/ 3876675 h 7762875"/>
                  <a:gd name="connsiteX4" fmla="*/ 1519238 w 7562850"/>
                  <a:gd name="connsiteY4" fmla="*/ 7762875 h 7762875"/>
                  <a:gd name="connsiteX5" fmla="*/ 1895475 w 7562850"/>
                  <a:gd name="connsiteY5" fmla="*/ 3876675 h 7762875"/>
                  <a:gd name="connsiteX6" fmla="*/ 2276475 w 7562850"/>
                  <a:gd name="connsiteY6" fmla="*/ 0 h 7762875"/>
                  <a:gd name="connsiteX7" fmla="*/ 2657475 w 7562850"/>
                  <a:gd name="connsiteY7" fmla="*/ 3886200 h 7762875"/>
                  <a:gd name="connsiteX8" fmla="*/ 3028950 w 7562850"/>
                  <a:gd name="connsiteY8" fmla="*/ 7762875 h 7762875"/>
                  <a:gd name="connsiteX9" fmla="*/ 3409950 w 7562850"/>
                  <a:gd name="connsiteY9" fmla="*/ 3876675 h 7762875"/>
                  <a:gd name="connsiteX10" fmla="*/ 3781425 w 7562850"/>
                  <a:gd name="connsiteY10" fmla="*/ 9525 h 7762875"/>
                  <a:gd name="connsiteX11" fmla="*/ 4162425 w 7562850"/>
                  <a:gd name="connsiteY11" fmla="*/ 3886200 h 7762875"/>
                  <a:gd name="connsiteX12" fmla="*/ 4538662 w 7562850"/>
                  <a:gd name="connsiteY12" fmla="*/ 7762875 h 7762875"/>
                  <a:gd name="connsiteX13" fmla="*/ 4914900 w 7562850"/>
                  <a:gd name="connsiteY13" fmla="*/ 3886200 h 7762875"/>
                  <a:gd name="connsiteX14" fmla="*/ 5295900 w 7562850"/>
                  <a:gd name="connsiteY14" fmla="*/ 9525 h 7762875"/>
                  <a:gd name="connsiteX15" fmla="*/ 5667375 w 7562850"/>
                  <a:gd name="connsiteY15" fmla="*/ 3886200 h 7762875"/>
                  <a:gd name="connsiteX16" fmla="*/ 6048375 w 7562850"/>
                  <a:gd name="connsiteY16" fmla="*/ 7762875 h 7762875"/>
                  <a:gd name="connsiteX17" fmla="*/ 6429375 w 7562850"/>
                  <a:gd name="connsiteY17" fmla="*/ 3886200 h 7762875"/>
                  <a:gd name="connsiteX18" fmla="*/ 6810375 w 7562850"/>
                  <a:gd name="connsiteY18" fmla="*/ 0 h 7762875"/>
                  <a:gd name="connsiteX19" fmla="*/ 7172325 w 7562850"/>
                  <a:gd name="connsiteY19" fmla="*/ 3886200 h 7762875"/>
                  <a:gd name="connsiteX20" fmla="*/ 7562850 w 7562850"/>
                  <a:gd name="connsiteY20" fmla="*/ 7762875 h 7762875"/>
                  <a:gd name="connsiteX0" fmla="*/ 0 w 7562850"/>
                  <a:gd name="connsiteY0" fmla="*/ 7762875 h 7762875"/>
                  <a:gd name="connsiteX1" fmla="*/ 390525 w 7562850"/>
                  <a:gd name="connsiteY1" fmla="*/ 3886200 h 7762875"/>
                  <a:gd name="connsiteX2" fmla="*/ 762000 w 7562850"/>
                  <a:gd name="connsiteY2" fmla="*/ 0 h 7762875"/>
                  <a:gd name="connsiteX3" fmla="*/ 1143000 w 7562850"/>
                  <a:gd name="connsiteY3" fmla="*/ 3876675 h 7762875"/>
                  <a:gd name="connsiteX4" fmla="*/ 1519238 w 7562850"/>
                  <a:gd name="connsiteY4" fmla="*/ 7762875 h 7762875"/>
                  <a:gd name="connsiteX5" fmla="*/ 1895475 w 7562850"/>
                  <a:gd name="connsiteY5" fmla="*/ 3876675 h 7762875"/>
                  <a:gd name="connsiteX6" fmla="*/ 2276475 w 7562850"/>
                  <a:gd name="connsiteY6" fmla="*/ 0 h 7762875"/>
                  <a:gd name="connsiteX7" fmla="*/ 2657475 w 7562850"/>
                  <a:gd name="connsiteY7" fmla="*/ 3886200 h 7762875"/>
                  <a:gd name="connsiteX8" fmla="*/ 3028950 w 7562850"/>
                  <a:gd name="connsiteY8" fmla="*/ 7762875 h 7762875"/>
                  <a:gd name="connsiteX9" fmla="*/ 3409950 w 7562850"/>
                  <a:gd name="connsiteY9" fmla="*/ 3876675 h 7762875"/>
                  <a:gd name="connsiteX10" fmla="*/ 3781425 w 7562850"/>
                  <a:gd name="connsiteY10" fmla="*/ 9525 h 7762875"/>
                  <a:gd name="connsiteX11" fmla="*/ 4162425 w 7562850"/>
                  <a:gd name="connsiteY11" fmla="*/ 3886200 h 7762875"/>
                  <a:gd name="connsiteX12" fmla="*/ 4538662 w 7562850"/>
                  <a:gd name="connsiteY12" fmla="*/ 7762875 h 7762875"/>
                  <a:gd name="connsiteX13" fmla="*/ 4914900 w 7562850"/>
                  <a:gd name="connsiteY13" fmla="*/ 3886200 h 7762875"/>
                  <a:gd name="connsiteX14" fmla="*/ 5295900 w 7562850"/>
                  <a:gd name="connsiteY14" fmla="*/ 9525 h 7762875"/>
                  <a:gd name="connsiteX15" fmla="*/ 5667375 w 7562850"/>
                  <a:gd name="connsiteY15" fmla="*/ 3886200 h 7762875"/>
                  <a:gd name="connsiteX16" fmla="*/ 6048375 w 7562850"/>
                  <a:gd name="connsiteY16" fmla="*/ 7762875 h 7762875"/>
                  <a:gd name="connsiteX17" fmla="*/ 6429375 w 7562850"/>
                  <a:gd name="connsiteY17" fmla="*/ 3886200 h 7762875"/>
                  <a:gd name="connsiteX18" fmla="*/ 6810375 w 7562850"/>
                  <a:gd name="connsiteY18" fmla="*/ 0 h 7762875"/>
                  <a:gd name="connsiteX19" fmla="*/ 7172325 w 7562850"/>
                  <a:gd name="connsiteY19" fmla="*/ 3886200 h 7762875"/>
                  <a:gd name="connsiteX20" fmla="*/ 7562850 w 7562850"/>
                  <a:gd name="connsiteY20" fmla="*/ 7762875 h 7762875"/>
                  <a:gd name="connsiteX0" fmla="*/ 0 w 7550944"/>
                  <a:gd name="connsiteY0" fmla="*/ 7762875 h 7762875"/>
                  <a:gd name="connsiteX1" fmla="*/ 378619 w 7550944"/>
                  <a:gd name="connsiteY1" fmla="*/ 3886200 h 7762875"/>
                  <a:gd name="connsiteX2" fmla="*/ 750094 w 7550944"/>
                  <a:gd name="connsiteY2" fmla="*/ 0 h 7762875"/>
                  <a:gd name="connsiteX3" fmla="*/ 1131094 w 7550944"/>
                  <a:gd name="connsiteY3" fmla="*/ 3876675 h 7762875"/>
                  <a:gd name="connsiteX4" fmla="*/ 1507332 w 7550944"/>
                  <a:gd name="connsiteY4" fmla="*/ 7762875 h 7762875"/>
                  <a:gd name="connsiteX5" fmla="*/ 1883569 w 7550944"/>
                  <a:gd name="connsiteY5" fmla="*/ 3876675 h 7762875"/>
                  <a:gd name="connsiteX6" fmla="*/ 2264569 w 7550944"/>
                  <a:gd name="connsiteY6" fmla="*/ 0 h 7762875"/>
                  <a:gd name="connsiteX7" fmla="*/ 2645569 w 7550944"/>
                  <a:gd name="connsiteY7" fmla="*/ 3886200 h 7762875"/>
                  <a:gd name="connsiteX8" fmla="*/ 3017044 w 7550944"/>
                  <a:gd name="connsiteY8" fmla="*/ 7762875 h 7762875"/>
                  <a:gd name="connsiteX9" fmla="*/ 3398044 w 7550944"/>
                  <a:gd name="connsiteY9" fmla="*/ 3876675 h 7762875"/>
                  <a:gd name="connsiteX10" fmla="*/ 3769519 w 7550944"/>
                  <a:gd name="connsiteY10" fmla="*/ 9525 h 7762875"/>
                  <a:gd name="connsiteX11" fmla="*/ 4150519 w 7550944"/>
                  <a:gd name="connsiteY11" fmla="*/ 3886200 h 7762875"/>
                  <a:gd name="connsiteX12" fmla="*/ 4526756 w 7550944"/>
                  <a:gd name="connsiteY12" fmla="*/ 7762875 h 7762875"/>
                  <a:gd name="connsiteX13" fmla="*/ 4902994 w 7550944"/>
                  <a:gd name="connsiteY13" fmla="*/ 3886200 h 7762875"/>
                  <a:gd name="connsiteX14" fmla="*/ 5283994 w 7550944"/>
                  <a:gd name="connsiteY14" fmla="*/ 9525 h 7762875"/>
                  <a:gd name="connsiteX15" fmla="*/ 5655469 w 7550944"/>
                  <a:gd name="connsiteY15" fmla="*/ 3886200 h 7762875"/>
                  <a:gd name="connsiteX16" fmla="*/ 6036469 w 7550944"/>
                  <a:gd name="connsiteY16" fmla="*/ 7762875 h 7762875"/>
                  <a:gd name="connsiteX17" fmla="*/ 6417469 w 7550944"/>
                  <a:gd name="connsiteY17" fmla="*/ 3886200 h 7762875"/>
                  <a:gd name="connsiteX18" fmla="*/ 6798469 w 7550944"/>
                  <a:gd name="connsiteY18" fmla="*/ 0 h 7762875"/>
                  <a:gd name="connsiteX19" fmla="*/ 7160419 w 7550944"/>
                  <a:gd name="connsiteY19" fmla="*/ 3886200 h 7762875"/>
                  <a:gd name="connsiteX20" fmla="*/ 7550944 w 7550944"/>
                  <a:gd name="connsiteY20" fmla="*/ 7762875 h 7762875"/>
                  <a:gd name="connsiteX0" fmla="*/ 0 w 7550944"/>
                  <a:gd name="connsiteY0" fmla="*/ 7762875 h 7762875"/>
                  <a:gd name="connsiteX1" fmla="*/ 378619 w 7550944"/>
                  <a:gd name="connsiteY1" fmla="*/ 3886200 h 7762875"/>
                  <a:gd name="connsiteX2" fmla="*/ 750094 w 7550944"/>
                  <a:gd name="connsiteY2" fmla="*/ 0 h 7762875"/>
                  <a:gd name="connsiteX3" fmla="*/ 1131094 w 7550944"/>
                  <a:gd name="connsiteY3" fmla="*/ 3876675 h 7762875"/>
                  <a:gd name="connsiteX4" fmla="*/ 1507332 w 7550944"/>
                  <a:gd name="connsiteY4" fmla="*/ 7762875 h 7762875"/>
                  <a:gd name="connsiteX5" fmla="*/ 1883569 w 7550944"/>
                  <a:gd name="connsiteY5" fmla="*/ 3876675 h 7762875"/>
                  <a:gd name="connsiteX6" fmla="*/ 2264569 w 7550944"/>
                  <a:gd name="connsiteY6" fmla="*/ 0 h 7762875"/>
                  <a:gd name="connsiteX7" fmla="*/ 2645569 w 7550944"/>
                  <a:gd name="connsiteY7" fmla="*/ 3886200 h 7762875"/>
                  <a:gd name="connsiteX8" fmla="*/ 3017044 w 7550944"/>
                  <a:gd name="connsiteY8" fmla="*/ 7762875 h 7762875"/>
                  <a:gd name="connsiteX9" fmla="*/ 3398044 w 7550944"/>
                  <a:gd name="connsiteY9" fmla="*/ 3876675 h 7762875"/>
                  <a:gd name="connsiteX10" fmla="*/ 3769519 w 7550944"/>
                  <a:gd name="connsiteY10" fmla="*/ 9525 h 7762875"/>
                  <a:gd name="connsiteX11" fmla="*/ 4150519 w 7550944"/>
                  <a:gd name="connsiteY11" fmla="*/ 3886200 h 7762875"/>
                  <a:gd name="connsiteX12" fmla="*/ 4526756 w 7550944"/>
                  <a:gd name="connsiteY12" fmla="*/ 7762875 h 7762875"/>
                  <a:gd name="connsiteX13" fmla="*/ 4902994 w 7550944"/>
                  <a:gd name="connsiteY13" fmla="*/ 3886200 h 7762875"/>
                  <a:gd name="connsiteX14" fmla="*/ 5283994 w 7550944"/>
                  <a:gd name="connsiteY14" fmla="*/ 9525 h 7762875"/>
                  <a:gd name="connsiteX15" fmla="*/ 5655469 w 7550944"/>
                  <a:gd name="connsiteY15" fmla="*/ 3886200 h 7762875"/>
                  <a:gd name="connsiteX16" fmla="*/ 6036469 w 7550944"/>
                  <a:gd name="connsiteY16" fmla="*/ 7762875 h 7762875"/>
                  <a:gd name="connsiteX17" fmla="*/ 6417469 w 7550944"/>
                  <a:gd name="connsiteY17" fmla="*/ 3886200 h 7762875"/>
                  <a:gd name="connsiteX18" fmla="*/ 6798469 w 7550944"/>
                  <a:gd name="connsiteY18" fmla="*/ 0 h 7762875"/>
                  <a:gd name="connsiteX19" fmla="*/ 7160419 w 7550944"/>
                  <a:gd name="connsiteY19" fmla="*/ 3886200 h 7762875"/>
                  <a:gd name="connsiteX20" fmla="*/ 7550944 w 7550944"/>
                  <a:gd name="connsiteY20" fmla="*/ 7762875 h 7762875"/>
                  <a:gd name="connsiteX0" fmla="*/ 0 w 7550944"/>
                  <a:gd name="connsiteY0" fmla="*/ 7762875 h 7762875"/>
                  <a:gd name="connsiteX1" fmla="*/ 378619 w 7550944"/>
                  <a:gd name="connsiteY1" fmla="*/ 3886200 h 7762875"/>
                  <a:gd name="connsiteX2" fmla="*/ 750094 w 7550944"/>
                  <a:gd name="connsiteY2" fmla="*/ 0 h 7762875"/>
                  <a:gd name="connsiteX3" fmla="*/ 1131094 w 7550944"/>
                  <a:gd name="connsiteY3" fmla="*/ 3876675 h 7762875"/>
                  <a:gd name="connsiteX4" fmla="*/ 1507332 w 7550944"/>
                  <a:gd name="connsiteY4" fmla="*/ 7762875 h 7762875"/>
                  <a:gd name="connsiteX5" fmla="*/ 1883569 w 7550944"/>
                  <a:gd name="connsiteY5" fmla="*/ 3876675 h 7762875"/>
                  <a:gd name="connsiteX6" fmla="*/ 2264569 w 7550944"/>
                  <a:gd name="connsiteY6" fmla="*/ 0 h 7762875"/>
                  <a:gd name="connsiteX7" fmla="*/ 2645569 w 7550944"/>
                  <a:gd name="connsiteY7" fmla="*/ 3886200 h 7762875"/>
                  <a:gd name="connsiteX8" fmla="*/ 3017044 w 7550944"/>
                  <a:gd name="connsiteY8" fmla="*/ 7762875 h 7762875"/>
                  <a:gd name="connsiteX9" fmla="*/ 3398044 w 7550944"/>
                  <a:gd name="connsiteY9" fmla="*/ 3876675 h 7762875"/>
                  <a:gd name="connsiteX10" fmla="*/ 3769519 w 7550944"/>
                  <a:gd name="connsiteY10" fmla="*/ 9525 h 7762875"/>
                  <a:gd name="connsiteX11" fmla="*/ 4150519 w 7550944"/>
                  <a:gd name="connsiteY11" fmla="*/ 3886200 h 7762875"/>
                  <a:gd name="connsiteX12" fmla="*/ 4526756 w 7550944"/>
                  <a:gd name="connsiteY12" fmla="*/ 7762875 h 7762875"/>
                  <a:gd name="connsiteX13" fmla="*/ 4902994 w 7550944"/>
                  <a:gd name="connsiteY13" fmla="*/ 3886200 h 7762875"/>
                  <a:gd name="connsiteX14" fmla="*/ 5283994 w 7550944"/>
                  <a:gd name="connsiteY14" fmla="*/ 9525 h 7762875"/>
                  <a:gd name="connsiteX15" fmla="*/ 5655469 w 7550944"/>
                  <a:gd name="connsiteY15" fmla="*/ 3886200 h 7762875"/>
                  <a:gd name="connsiteX16" fmla="*/ 6036469 w 7550944"/>
                  <a:gd name="connsiteY16" fmla="*/ 7762875 h 7762875"/>
                  <a:gd name="connsiteX17" fmla="*/ 6417469 w 7550944"/>
                  <a:gd name="connsiteY17" fmla="*/ 3886200 h 7762875"/>
                  <a:gd name="connsiteX18" fmla="*/ 6798469 w 7550944"/>
                  <a:gd name="connsiteY18" fmla="*/ 0 h 7762875"/>
                  <a:gd name="connsiteX19" fmla="*/ 7160419 w 7550944"/>
                  <a:gd name="connsiteY19" fmla="*/ 3886200 h 7762875"/>
                  <a:gd name="connsiteX20" fmla="*/ 7550944 w 7550944"/>
                  <a:gd name="connsiteY20" fmla="*/ 7762875 h 7762875"/>
                  <a:gd name="connsiteX0" fmla="*/ 0 w 7550944"/>
                  <a:gd name="connsiteY0" fmla="*/ 7762875 h 7762875"/>
                  <a:gd name="connsiteX1" fmla="*/ 378619 w 7550944"/>
                  <a:gd name="connsiteY1" fmla="*/ 3886200 h 7762875"/>
                  <a:gd name="connsiteX2" fmla="*/ 750094 w 7550944"/>
                  <a:gd name="connsiteY2" fmla="*/ 0 h 7762875"/>
                  <a:gd name="connsiteX3" fmla="*/ 1131094 w 7550944"/>
                  <a:gd name="connsiteY3" fmla="*/ 3876675 h 7762875"/>
                  <a:gd name="connsiteX4" fmla="*/ 1507332 w 7550944"/>
                  <a:gd name="connsiteY4" fmla="*/ 7762875 h 7762875"/>
                  <a:gd name="connsiteX5" fmla="*/ 1883569 w 7550944"/>
                  <a:gd name="connsiteY5" fmla="*/ 3876675 h 7762875"/>
                  <a:gd name="connsiteX6" fmla="*/ 2264569 w 7550944"/>
                  <a:gd name="connsiteY6" fmla="*/ 0 h 7762875"/>
                  <a:gd name="connsiteX7" fmla="*/ 2645569 w 7550944"/>
                  <a:gd name="connsiteY7" fmla="*/ 3886200 h 7762875"/>
                  <a:gd name="connsiteX8" fmla="*/ 3017044 w 7550944"/>
                  <a:gd name="connsiteY8" fmla="*/ 7762875 h 7762875"/>
                  <a:gd name="connsiteX9" fmla="*/ 3398044 w 7550944"/>
                  <a:gd name="connsiteY9" fmla="*/ 3876675 h 7762875"/>
                  <a:gd name="connsiteX10" fmla="*/ 3769519 w 7550944"/>
                  <a:gd name="connsiteY10" fmla="*/ 9525 h 7762875"/>
                  <a:gd name="connsiteX11" fmla="*/ 4150519 w 7550944"/>
                  <a:gd name="connsiteY11" fmla="*/ 3886200 h 7762875"/>
                  <a:gd name="connsiteX12" fmla="*/ 4526756 w 7550944"/>
                  <a:gd name="connsiteY12" fmla="*/ 7762875 h 7762875"/>
                  <a:gd name="connsiteX13" fmla="*/ 4902994 w 7550944"/>
                  <a:gd name="connsiteY13" fmla="*/ 3886200 h 7762875"/>
                  <a:gd name="connsiteX14" fmla="*/ 5283994 w 7550944"/>
                  <a:gd name="connsiteY14" fmla="*/ 9525 h 7762875"/>
                  <a:gd name="connsiteX15" fmla="*/ 5655469 w 7550944"/>
                  <a:gd name="connsiteY15" fmla="*/ 3886200 h 7762875"/>
                  <a:gd name="connsiteX16" fmla="*/ 6036469 w 7550944"/>
                  <a:gd name="connsiteY16" fmla="*/ 7762875 h 7762875"/>
                  <a:gd name="connsiteX17" fmla="*/ 6417469 w 7550944"/>
                  <a:gd name="connsiteY17" fmla="*/ 3886200 h 7762875"/>
                  <a:gd name="connsiteX18" fmla="*/ 6798469 w 7550944"/>
                  <a:gd name="connsiteY18" fmla="*/ 0 h 7762875"/>
                  <a:gd name="connsiteX19" fmla="*/ 7160419 w 7550944"/>
                  <a:gd name="connsiteY19" fmla="*/ 3886200 h 7762875"/>
                  <a:gd name="connsiteX20" fmla="*/ 7550944 w 7550944"/>
                  <a:gd name="connsiteY20" fmla="*/ 7762875 h 7762875"/>
                  <a:gd name="connsiteX0" fmla="*/ 0 w 7550944"/>
                  <a:gd name="connsiteY0" fmla="*/ 7762875 h 7762875"/>
                  <a:gd name="connsiteX1" fmla="*/ 378619 w 7550944"/>
                  <a:gd name="connsiteY1" fmla="*/ 3886200 h 7762875"/>
                  <a:gd name="connsiteX2" fmla="*/ 750094 w 7550944"/>
                  <a:gd name="connsiteY2" fmla="*/ 0 h 7762875"/>
                  <a:gd name="connsiteX3" fmla="*/ 1131094 w 7550944"/>
                  <a:gd name="connsiteY3" fmla="*/ 3876675 h 7762875"/>
                  <a:gd name="connsiteX4" fmla="*/ 1507332 w 7550944"/>
                  <a:gd name="connsiteY4" fmla="*/ 7762875 h 7762875"/>
                  <a:gd name="connsiteX5" fmla="*/ 1883569 w 7550944"/>
                  <a:gd name="connsiteY5" fmla="*/ 3876675 h 7762875"/>
                  <a:gd name="connsiteX6" fmla="*/ 2264569 w 7550944"/>
                  <a:gd name="connsiteY6" fmla="*/ 0 h 7762875"/>
                  <a:gd name="connsiteX7" fmla="*/ 2645569 w 7550944"/>
                  <a:gd name="connsiteY7" fmla="*/ 3886200 h 7762875"/>
                  <a:gd name="connsiteX8" fmla="*/ 3017044 w 7550944"/>
                  <a:gd name="connsiteY8" fmla="*/ 7762875 h 7762875"/>
                  <a:gd name="connsiteX9" fmla="*/ 3398044 w 7550944"/>
                  <a:gd name="connsiteY9" fmla="*/ 3876675 h 7762875"/>
                  <a:gd name="connsiteX10" fmla="*/ 3769519 w 7550944"/>
                  <a:gd name="connsiteY10" fmla="*/ 9525 h 7762875"/>
                  <a:gd name="connsiteX11" fmla="*/ 4150519 w 7550944"/>
                  <a:gd name="connsiteY11" fmla="*/ 3886200 h 7762875"/>
                  <a:gd name="connsiteX12" fmla="*/ 4526756 w 7550944"/>
                  <a:gd name="connsiteY12" fmla="*/ 7762875 h 7762875"/>
                  <a:gd name="connsiteX13" fmla="*/ 4902994 w 7550944"/>
                  <a:gd name="connsiteY13" fmla="*/ 3886200 h 7762875"/>
                  <a:gd name="connsiteX14" fmla="*/ 5283994 w 7550944"/>
                  <a:gd name="connsiteY14" fmla="*/ 9525 h 7762875"/>
                  <a:gd name="connsiteX15" fmla="*/ 5655469 w 7550944"/>
                  <a:gd name="connsiteY15" fmla="*/ 3886200 h 7762875"/>
                  <a:gd name="connsiteX16" fmla="*/ 6036469 w 7550944"/>
                  <a:gd name="connsiteY16" fmla="*/ 7762875 h 7762875"/>
                  <a:gd name="connsiteX17" fmla="*/ 6417469 w 7550944"/>
                  <a:gd name="connsiteY17" fmla="*/ 3886200 h 7762875"/>
                  <a:gd name="connsiteX18" fmla="*/ 6798469 w 7550944"/>
                  <a:gd name="connsiteY18" fmla="*/ 0 h 7762875"/>
                  <a:gd name="connsiteX19" fmla="*/ 7160419 w 7550944"/>
                  <a:gd name="connsiteY19" fmla="*/ 3886200 h 7762875"/>
                  <a:gd name="connsiteX20" fmla="*/ 7550944 w 7550944"/>
                  <a:gd name="connsiteY20" fmla="*/ 7762875 h 7762875"/>
                  <a:gd name="connsiteX0" fmla="*/ 0 w 7550944"/>
                  <a:gd name="connsiteY0" fmla="*/ 7762875 h 7762876"/>
                  <a:gd name="connsiteX1" fmla="*/ 378619 w 7550944"/>
                  <a:gd name="connsiteY1" fmla="*/ 3886200 h 7762876"/>
                  <a:gd name="connsiteX2" fmla="*/ 750094 w 7550944"/>
                  <a:gd name="connsiteY2" fmla="*/ 0 h 7762876"/>
                  <a:gd name="connsiteX3" fmla="*/ 1131094 w 7550944"/>
                  <a:gd name="connsiteY3" fmla="*/ 3876675 h 7762876"/>
                  <a:gd name="connsiteX4" fmla="*/ 1507332 w 7550944"/>
                  <a:gd name="connsiteY4" fmla="*/ 7762875 h 7762876"/>
                  <a:gd name="connsiteX5" fmla="*/ 1883569 w 7550944"/>
                  <a:gd name="connsiteY5" fmla="*/ 3876675 h 7762876"/>
                  <a:gd name="connsiteX6" fmla="*/ 2264569 w 7550944"/>
                  <a:gd name="connsiteY6" fmla="*/ 0 h 7762876"/>
                  <a:gd name="connsiteX7" fmla="*/ 2645569 w 7550944"/>
                  <a:gd name="connsiteY7" fmla="*/ 3886200 h 7762876"/>
                  <a:gd name="connsiteX8" fmla="*/ 3017044 w 7550944"/>
                  <a:gd name="connsiteY8" fmla="*/ 7762875 h 7762876"/>
                  <a:gd name="connsiteX9" fmla="*/ 3398044 w 7550944"/>
                  <a:gd name="connsiteY9" fmla="*/ 3876675 h 7762876"/>
                  <a:gd name="connsiteX10" fmla="*/ 3769519 w 7550944"/>
                  <a:gd name="connsiteY10" fmla="*/ 9525 h 7762876"/>
                  <a:gd name="connsiteX11" fmla="*/ 4150519 w 7550944"/>
                  <a:gd name="connsiteY11" fmla="*/ 3886200 h 7762876"/>
                  <a:gd name="connsiteX12" fmla="*/ 4526756 w 7550944"/>
                  <a:gd name="connsiteY12" fmla="*/ 7762875 h 7762876"/>
                  <a:gd name="connsiteX13" fmla="*/ 4902994 w 7550944"/>
                  <a:gd name="connsiteY13" fmla="*/ 3886200 h 7762876"/>
                  <a:gd name="connsiteX14" fmla="*/ 5283994 w 7550944"/>
                  <a:gd name="connsiteY14" fmla="*/ 9525 h 7762876"/>
                  <a:gd name="connsiteX15" fmla="*/ 5655469 w 7550944"/>
                  <a:gd name="connsiteY15" fmla="*/ 3886200 h 7762876"/>
                  <a:gd name="connsiteX16" fmla="*/ 6036469 w 7550944"/>
                  <a:gd name="connsiteY16" fmla="*/ 7762875 h 7762876"/>
                  <a:gd name="connsiteX17" fmla="*/ 6417469 w 7550944"/>
                  <a:gd name="connsiteY17" fmla="*/ 3886200 h 7762876"/>
                  <a:gd name="connsiteX18" fmla="*/ 6798469 w 7550944"/>
                  <a:gd name="connsiteY18" fmla="*/ 0 h 7762876"/>
                  <a:gd name="connsiteX19" fmla="*/ 7160419 w 7550944"/>
                  <a:gd name="connsiteY19" fmla="*/ 3886200 h 7762876"/>
                  <a:gd name="connsiteX20" fmla="*/ 7550944 w 7550944"/>
                  <a:gd name="connsiteY20" fmla="*/ 7762875 h 7762876"/>
                  <a:gd name="connsiteX0" fmla="*/ 0 w 7550944"/>
                  <a:gd name="connsiteY0" fmla="*/ 7762875 h 7762876"/>
                  <a:gd name="connsiteX1" fmla="*/ 378619 w 7550944"/>
                  <a:gd name="connsiteY1" fmla="*/ 3886200 h 7762876"/>
                  <a:gd name="connsiteX2" fmla="*/ 750094 w 7550944"/>
                  <a:gd name="connsiteY2" fmla="*/ 0 h 7762876"/>
                  <a:gd name="connsiteX3" fmla="*/ 1131094 w 7550944"/>
                  <a:gd name="connsiteY3" fmla="*/ 3876675 h 7762876"/>
                  <a:gd name="connsiteX4" fmla="*/ 1507332 w 7550944"/>
                  <a:gd name="connsiteY4" fmla="*/ 7762875 h 7762876"/>
                  <a:gd name="connsiteX5" fmla="*/ 1883569 w 7550944"/>
                  <a:gd name="connsiteY5" fmla="*/ 3876675 h 7762876"/>
                  <a:gd name="connsiteX6" fmla="*/ 2264569 w 7550944"/>
                  <a:gd name="connsiteY6" fmla="*/ 0 h 7762876"/>
                  <a:gd name="connsiteX7" fmla="*/ 2645569 w 7550944"/>
                  <a:gd name="connsiteY7" fmla="*/ 3886200 h 7762876"/>
                  <a:gd name="connsiteX8" fmla="*/ 3017044 w 7550944"/>
                  <a:gd name="connsiteY8" fmla="*/ 7762875 h 7762876"/>
                  <a:gd name="connsiteX9" fmla="*/ 3398044 w 7550944"/>
                  <a:gd name="connsiteY9" fmla="*/ 3876675 h 7762876"/>
                  <a:gd name="connsiteX10" fmla="*/ 3769519 w 7550944"/>
                  <a:gd name="connsiteY10" fmla="*/ 9525 h 7762876"/>
                  <a:gd name="connsiteX11" fmla="*/ 4150519 w 7550944"/>
                  <a:gd name="connsiteY11" fmla="*/ 3886200 h 7762876"/>
                  <a:gd name="connsiteX12" fmla="*/ 4526756 w 7550944"/>
                  <a:gd name="connsiteY12" fmla="*/ 7762875 h 7762876"/>
                  <a:gd name="connsiteX13" fmla="*/ 4902994 w 7550944"/>
                  <a:gd name="connsiteY13" fmla="*/ 3886200 h 7762876"/>
                  <a:gd name="connsiteX14" fmla="*/ 5283994 w 7550944"/>
                  <a:gd name="connsiteY14" fmla="*/ 9525 h 7762876"/>
                  <a:gd name="connsiteX15" fmla="*/ 5655469 w 7550944"/>
                  <a:gd name="connsiteY15" fmla="*/ 3886200 h 7762876"/>
                  <a:gd name="connsiteX16" fmla="*/ 6036469 w 7550944"/>
                  <a:gd name="connsiteY16" fmla="*/ 7762875 h 7762876"/>
                  <a:gd name="connsiteX17" fmla="*/ 6417469 w 7550944"/>
                  <a:gd name="connsiteY17" fmla="*/ 3886200 h 7762876"/>
                  <a:gd name="connsiteX18" fmla="*/ 6798469 w 7550944"/>
                  <a:gd name="connsiteY18" fmla="*/ 0 h 7762876"/>
                  <a:gd name="connsiteX19" fmla="*/ 7160419 w 7550944"/>
                  <a:gd name="connsiteY19" fmla="*/ 3886200 h 7762876"/>
                  <a:gd name="connsiteX20" fmla="*/ 7550944 w 7550944"/>
                  <a:gd name="connsiteY20" fmla="*/ 7762875 h 7762876"/>
                  <a:gd name="connsiteX0" fmla="*/ 0 w 7550944"/>
                  <a:gd name="connsiteY0" fmla="*/ 7762875 h 7762876"/>
                  <a:gd name="connsiteX1" fmla="*/ 378619 w 7550944"/>
                  <a:gd name="connsiteY1" fmla="*/ 3886200 h 7762876"/>
                  <a:gd name="connsiteX2" fmla="*/ 750094 w 7550944"/>
                  <a:gd name="connsiteY2" fmla="*/ 0 h 7762876"/>
                  <a:gd name="connsiteX3" fmla="*/ 1131094 w 7550944"/>
                  <a:gd name="connsiteY3" fmla="*/ 3876675 h 7762876"/>
                  <a:gd name="connsiteX4" fmla="*/ 1507332 w 7550944"/>
                  <a:gd name="connsiteY4" fmla="*/ 7762875 h 7762876"/>
                  <a:gd name="connsiteX5" fmla="*/ 1883569 w 7550944"/>
                  <a:gd name="connsiteY5" fmla="*/ 3876675 h 7762876"/>
                  <a:gd name="connsiteX6" fmla="*/ 2264569 w 7550944"/>
                  <a:gd name="connsiteY6" fmla="*/ 0 h 7762876"/>
                  <a:gd name="connsiteX7" fmla="*/ 2645569 w 7550944"/>
                  <a:gd name="connsiteY7" fmla="*/ 3886200 h 7762876"/>
                  <a:gd name="connsiteX8" fmla="*/ 3017044 w 7550944"/>
                  <a:gd name="connsiteY8" fmla="*/ 7762875 h 7762876"/>
                  <a:gd name="connsiteX9" fmla="*/ 3398044 w 7550944"/>
                  <a:gd name="connsiteY9" fmla="*/ 3876675 h 7762876"/>
                  <a:gd name="connsiteX10" fmla="*/ 3769519 w 7550944"/>
                  <a:gd name="connsiteY10" fmla="*/ 9525 h 7762876"/>
                  <a:gd name="connsiteX11" fmla="*/ 4150519 w 7550944"/>
                  <a:gd name="connsiteY11" fmla="*/ 3886200 h 7762876"/>
                  <a:gd name="connsiteX12" fmla="*/ 4526756 w 7550944"/>
                  <a:gd name="connsiteY12" fmla="*/ 7762875 h 7762876"/>
                  <a:gd name="connsiteX13" fmla="*/ 4902994 w 7550944"/>
                  <a:gd name="connsiteY13" fmla="*/ 3886200 h 7762876"/>
                  <a:gd name="connsiteX14" fmla="*/ 5283994 w 7550944"/>
                  <a:gd name="connsiteY14" fmla="*/ 9525 h 7762876"/>
                  <a:gd name="connsiteX15" fmla="*/ 5655469 w 7550944"/>
                  <a:gd name="connsiteY15" fmla="*/ 3886200 h 7762876"/>
                  <a:gd name="connsiteX16" fmla="*/ 6036469 w 7550944"/>
                  <a:gd name="connsiteY16" fmla="*/ 7762875 h 7762876"/>
                  <a:gd name="connsiteX17" fmla="*/ 6417469 w 7550944"/>
                  <a:gd name="connsiteY17" fmla="*/ 3886200 h 7762876"/>
                  <a:gd name="connsiteX18" fmla="*/ 6798469 w 7550944"/>
                  <a:gd name="connsiteY18" fmla="*/ 0 h 7762876"/>
                  <a:gd name="connsiteX19" fmla="*/ 7160419 w 7550944"/>
                  <a:gd name="connsiteY19" fmla="*/ 3886200 h 7762876"/>
                  <a:gd name="connsiteX20" fmla="*/ 7550944 w 7550944"/>
                  <a:gd name="connsiteY20" fmla="*/ 7762875 h 7762876"/>
                  <a:gd name="connsiteX0" fmla="*/ 0 w 7550944"/>
                  <a:gd name="connsiteY0" fmla="*/ 7762875 h 7762876"/>
                  <a:gd name="connsiteX1" fmla="*/ 378619 w 7550944"/>
                  <a:gd name="connsiteY1" fmla="*/ 3886200 h 7762876"/>
                  <a:gd name="connsiteX2" fmla="*/ 750094 w 7550944"/>
                  <a:gd name="connsiteY2" fmla="*/ 0 h 7762876"/>
                  <a:gd name="connsiteX3" fmla="*/ 1131094 w 7550944"/>
                  <a:gd name="connsiteY3" fmla="*/ 3876675 h 7762876"/>
                  <a:gd name="connsiteX4" fmla="*/ 1507332 w 7550944"/>
                  <a:gd name="connsiteY4" fmla="*/ 7762875 h 7762876"/>
                  <a:gd name="connsiteX5" fmla="*/ 1883569 w 7550944"/>
                  <a:gd name="connsiteY5" fmla="*/ 3876675 h 7762876"/>
                  <a:gd name="connsiteX6" fmla="*/ 2264569 w 7550944"/>
                  <a:gd name="connsiteY6" fmla="*/ 0 h 7762876"/>
                  <a:gd name="connsiteX7" fmla="*/ 2645569 w 7550944"/>
                  <a:gd name="connsiteY7" fmla="*/ 3886200 h 7762876"/>
                  <a:gd name="connsiteX8" fmla="*/ 3017044 w 7550944"/>
                  <a:gd name="connsiteY8" fmla="*/ 7762875 h 7762876"/>
                  <a:gd name="connsiteX9" fmla="*/ 3398044 w 7550944"/>
                  <a:gd name="connsiteY9" fmla="*/ 3876675 h 7762876"/>
                  <a:gd name="connsiteX10" fmla="*/ 3769519 w 7550944"/>
                  <a:gd name="connsiteY10" fmla="*/ 9525 h 7762876"/>
                  <a:gd name="connsiteX11" fmla="*/ 4150519 w 7550944"/>
                  <a:gd name="connsiteY11" fmla="*/ 3886200 h 7762876"/>
                  <a:gd name="connsiteX12" fmla="*/ 4526756 w 7550944"/>
                  <a:gd name="connsiteY12" fmla="*/ 7762875 h 7762876"/>
                  <a:gd name="connsiteX13" fmla="*/ 4902994 w 7550944"/>
                  <a:gd name="connsiteY13" fmla="*/ 3886200 h 7762876"/>
                  <a:gd name="connsiteX14" fmla="*/ 5283994 w 7550944"/>
                  <a:gd name="connsiteY14" fmla="*/ 9525 h 7762876"/>
                  <a:gd name="connsiteX15" fmla="*/ 5655469 w 7550944"/>
                  <a:gd name="connsiteY15" fmla="*/ 3886200 h 7762876"/>
                  <a:gd name="connsiteX16" fmla="*/ 6036469 w 7550944"/>
                  <a:gd name="connsiteY16" fmla="*/ 7762875 h 7762876"/>
                  <a:gd name="connsiteX17" fmla="*/ 6417469 w 7550944"/>
                  <a:gd name="connsiteY17" fmla="*/ 3886200 h 7762876"/>
                  <a:gd name="connsiteX18" fmla="*/ 6798469 w 7550944"/>
                  <a:gd name="connsiteY18" fmla="*/ 0 h 7762876"/>
                  <a:gd name="connsiteX19" fmla="*/ 7160419 w 7550944"/>
                  <a:gd name="connsiteY19" fmla="*/ 3886200 h 7762876"/>
                  <a:gd name="connsiteX20" fmla="*/ 7550944 w 7550944"/>
                  <a:gd name="connsiteY20" fmla="*/ 7762875 h 7762876"/>
                  <a:gd name="connsiteX0" fmla="*/ 0 w 7550944"/>
                  <a:gd name="connsiteY0" fmla="*/ 7762875 h 7762876"/>
                  <a:gd name="connsiteX1" fmla="*/ 378619 w 7550944"/>
                  <a:gd name="connsiteY1" fmla="*/ 3886200 h 7762876"/>
                  <a:gd name="connsiteX2" fmla="*/ 750094 w 7550944"/>
                  <a:gd name="connsiteY2" fmla="*/ 0 h 7762876"/>
                  <a:gd name="connsiteX3" fmla="*/ 1131094 w 7550944"/>
                  <a:gd name="connsiteY3" fmla="*/ 3876675 h 7762876"/>
                  <a:gd name="connsiteX4" fmla="*/ 1507332 w 7550944"/>
                  <a:gd name="connsiteY4" fmla="*/ 7762875 h 7762876"/>
                  <a:gd name="connsiteX5" fmla="*/ 1883569 w 7550944"/>
                  <a:gd name="connsiteY5" fmla="*/ 3876675 h 7762876"/>
                  <a:gd name="connsiteX6" fmla="*/ 2264569 w 7550944"/>
                  <a:gd name="connsiteY6" fmla="*/ 0 h 7762876"/>
                  <a:gd name="connsiteX7" fmla="*/ 2645569 w 7550944"/>
                  <a:gd name="connsiteY7" fmla="*/ 3886200 h 7762876"/>
                  <a:gd name="connsiteX8" fmla="*/ 3017044 w 7550944"/>
                  <a:gd name="connsiteY8" fmla="*/ 7762875 h 7762876"/>
                  <a:gd name="connsiteX9" fmla="*/ 3398044 w 7550944"/>
                  <a:gd name="connsiteY9" fmla="*/ 3876675 h 7762876"/>
                  <a:gd name="connsiteX10" fmla="*/ 3769519 w 7550944"/>
                  <a:gd name="connsiteY10" fmla="*/ 9525 h 7762876"/>
                  <a:gd name="connsiteX11" fmla="*/ 4150519 w 7550944"/>
                  <a:gd name="connsiteY11" fmla="*/ 3886200 h 7762876"/>
                  <a:gd name="connsiteX12" fmla="*/ 4526756 w 7550944"/>
                  <a:gd name="connsiteY12" fmla="*/ 7762875 h 7762876"/>
                  <a:gd name="connsiteX13" fmla="*/ 4902994 w 7550944"/>
                  <a:gd name="connsiteY13" fmla="*/ 3886200 h 7762876"/>
                  <a:gd name="connsiteX14" fmla="*/ 5283994 w 7550944"/>
                  <a:gd name="connsiteY14" fmla="*/ 9525 h 7762876"/>
                  <a:gd name="connsiteX15" fmla="*/ 5655469 w 7550944"/>
                  <a:gd name="connsiteY15" fmla="*/ 3886200 h 7762876"/>
                  <a:gd name="connsiteX16" fmla="*/ 6036469 w 7550944"/>
                  <a:gd name="connsiteY16" fmla="*/ 7762875 h 7762876"/>
                  <a:gd name="connsiteX17" fmla="*/ 6417469 w 7550944"/>
                  <a:gd name="connsiteY17" fmla="*/ 3886200 h 7762876"/>
                  <a:gd name="connsiteX18" fmla="*/ 6798469 w 7550944"/>
                  <a:gd name="connsiteY18" fmla="*/ 0 h 7762876"/>
                  <a:gd name="connsiteX19" fmla="*/ 7160419 w 7550944"/>
                  <a:gd name="connsiteY19" fmla="*/ 3886200 h 7762876"/>
                  <a:gd name="connsiteX20" fmla="*/ 7550944 w 7550944"/>
                  <a:gd name="connsiteY20" fmla="*/ 7762875 h 7762876"/>
                  <a:gd name="connsiteX0" fmla="*/ 0 w 7550944"/>
                  <a:gd name="connsiteY0" fmla="*/ 7762875 h 7762876"/>
                  <a:gd name="connsiteX1" fmla="*/ 378619 w 7550944"/>
                  <a:gd name="connsiteY1" fmla="*/ 3886200 h 7762876"/>
                  <a:gd name="connsiteX2" fmla="*/ 750094 w 7550944"/>
                  <a:gd name="connsiteY2" fmla="*/ 0 h 7762876"/>
                  <a:gd name="connsiteX3" fmla="*/ 1131094 w 7550944"/>
                  <a:gd name="connsiteY3" fmla="*/ 3876675 h 7762876"/>
                  <a:gd name="connsiteX4" fmla="*/ 1507332 w 7550944"/>
                  <a:gd name="connsiteY4" fmla="*/ 7762875 h 7762876"/>
                  <a:gd name="connsiteX5" fmla="*/ 1883569 w 7550944"/>
                  <a:gd name="connsiteY5" fmla="*/ 3876675 h 7762876"/>
                  <a:gd name="connsiteX6" fmla="*/ 2264569 w 7550944"/>
                  <a:gd name="connsiteY6" fmla="*/ 0 h 7762876"/>
                  <a:gd name="connsiteX7" fmla="*/ 2645569 w 7550944"/>
                  <a:gd name="connsiteY7" fmla="*/ 3886200 h 7762876"/>
                  <a:gd name="connsiteX8" fmla="*/ 3017044 w 7550944"/>
                  <a:gd name="connsiteY8" fmla="*/ 7762875 h 7762876"/>
                  <a:gd name="connsiteX9" fmla="*/ 3398044 w 7550944"/>
                  <a:gd name="connsiteY9" fmla="*/ 3876675 h 7762876"/>
                  <a:gd name="connsiteX10" fmla="*/ 3769519 w 7550944"/>
                  <a:gd name="connsiteY10" fmla="*/ 9525 h 7762876"/>
                  <a:gd name="connsiteX11" fmla="*/ 4150519 w 7550944"/>
                  <a:gd name="connsiteY11" fmla="*/ 3886200 h 7762876"/>
                  <a:gd name="connsiteX12" fmla="*/ 4526756 w 7550944"/>
                  <a:gd name="connsiteY12" fmla="*/ 7762875 h 7762876"/>
                  <a:gd name="connsiteX13" fmla="*/ 4902994 w 7550944"/>
                  <a:gd name="connsiteY13" fmla="*/ 3886200 h 7762876"/>
                  <a:gd name="connsiteX14" fmla="*/ 5283994 w 7550944"/>
                  <a:gd name="connsiteY14" fmla="*/ 9525 h 7762876"/>
                  <a:gd name="connsiteX15" fmla="*/ 5655469 w 7550944"/>
                  <a:gd name="connsiteY15" fmla="*/ 3886200 h 7762876"/>
                  <a:gd name="connsiteX16" fmla="*/ 6036469 w 7550944"/>
                  <a:gd name="connsiteY16" fmla="*/ 7762875 h 7762876"/>
                  <a:gd name="connsiteX17" fmla="*/ 6417469 w 7550944"/>
                  <a:gd name="connsiteY17" fmla="*/ 3886200 h 7762876"/>
                  <a:gd name="connsiteX18" fmla="*/ 6798469 w 7550944"/>
                  <a:gd name="connsiteY18" fmla="*/ 0 h 7762876"/>
                  <a:gd name="connsiteX19" fmla="*/ 7160419 w 7550944"/>
                  <a:gd name="connsiteY19" fmla="*/ 3886200 h 7762876"/>
                  <a:gd name="connsiteX20" fmla="*/ 7550944 w 7550944"/>
                  <a:gd name="connsiteY20" fmla="*/ 7762875 h 7762876"/>
                  <a:gd name="connsiteX0" fmla="*/ 0 w 7550944"/>
                  <a:gd name="connsiteY0" fmla="*/ 7762875 h 7762876"/>
                  <a:gd name="connsiteX1" fmla="*/ 378619 w 7550944"/>
                  <a:gd name="connsiteY1" fmla="*/ 3886200 h 7762876"/>
                  <a:gd name="connsiteX2" fmla="*/ 750094 w 7550944"/>
                  <a:gd name="connsiteY2" fmla="*/ 0 h 7762876"/>
                  <a:gd name="connsiteX3" fmla="*/ 1131094 w 7550944"/>
                  <a:gd name="connsiteY3" fmla="*/ 3876675 h 7762876"/>
                  <a:gd name="connsiteX4" fmla="*/ 1507332 w 7550944"/>
                  <a:gd name="connsiteY4" fmla="*/ 7762875 h 7762876"/>
                  <a:gd name="connsiteX5" fmla="*/ 1883569 w 7550944"/>
                  <a:gd name="connsiteY5" fmla="*/ 3876675 h 7762876"/>
                  <a:gd name="connsiteX6" fmla="*/ 2264569 w 7550944"/>
                  <a:gd name="connsiteY6" fmla="*/ 0 h 7762876"/>
                  <a:gd name="connsiteX7" fmla="*/ 2645569 w 7550944"/>
                  <a:gd name="connsiteY7" fmla="*/ 3886200 h 7762876"/>
                  <a:gd name="connsiteX8" fmla="*/ 3017044 w 7550944"/>
                  <a:gd name="connsiteY8" fmla="*/ 7762875 h 7762876"/>
                  <a:gd name="connsiteX9" fmla="*/ 3398044 w 7550944"/>
                  <a:gd name="connsiteY9" fmla="*/ 3876675 h 7762876"/>
                  <a:gd name="connsiteX10" fmla="*/ 3769519 w 7550944"/>
                  <a:gd name="connsiteY10" fmla="*/ 9525 h 7762876"/>
                  <a:gd name="connsiteX11" fmla="*/ 4150519 w 7550944"/>
                  <a:gd name="connsiteY11" fmla="*/ 3886200 h 7762876"/>
                  <a:gd name="connsiteX12" fmla="*/ 4526756 w 7550944"/>
                  <a:gd name="connsiteY12" fmla="*/ 7762875 h 7762876"/>
                  <a:gd name="connsiteX13" fmla="*/ 4902994 w 7550944"/>
                  <a:gd name="connsiteY13" fmla="*/ 3886200 h 7762876"/>
                  <a:gd name="connsiteX14" fmla="*/ 5283994 w 7550944"/>
                  <a:gd name="connsiteY14" fmla="*/ 9525 h 7762876"/>
                  <a:gd name="connsiteX15" fmla="*/ 5655469 w 7550944"/>
                  <a:gd name="connsiteY15" fmla="*/ 3886200 h 7762876"/>
                  <a:gd name="connsiteX16" fmla="*/ 6029325 w 7550944"/>
                  <a:gd name="connsiteY16" fmla="*/ 7762875 h 7762876"/>
                  <a:gd name="connsiteX17" fmla="*/ 6417469 w 7550944"/>
                  <a:gd name="connsiteY17" fmla="*/ 3886200 h 7762876"/>
                  <a:gd name="connsiteX18" fmla="*/ 6798469 w 7550944"/>
                  <a:gd name="connsiteY18" fmla="*/ 0 h 7762876"/>
                  <a:gd name="connsiteX19" fmla="*/ 7160419 w 7550944"/>
                  <a:gd name="connsiteY19" fmla="*/ 3886200 h 7762876"/>
                  <a:gd name="connsiteX20" fmla="*/ 7550944 w 7550944"/>
                  <a:gd name="connsiteY20" fmla="*/ 7762875 h 7762876"/>
                  <a:gd name="connsiteX0" fmla="*/ 0 w 7550944"/>
                  <a:gd name="connsiteY0" fmla="*/ 7762875 h 7762876"/>
                  <a:gd name="connsiteX1" fmla="*/ 378619 w 7550944"/>
                  <a:gd name="connsiteY1" fmla="*/ 3886200 h 7762876"/>
                  <a:gd name="connsiteX2" fmla="*/ 750094 w 7550944"/>
                  <a:gd name="connsiteY2" fmla="*/ 0 h 7762876"/>
                  <a:gd name="connsiteX3" fmla="*/ 1131094 w 7550944"/>
                  <a:gd name="connsiteY3" fmla="*/ 3876675 h 7762876"/>
                  <a:gd name="connsiteX4" fmla="*/ 1507332 w 7550944"/>
                  <a:gd name="connsiteY4" fmla="*/ 7762875 h 7762876"/>
                  <a:gd name="connsiteX5" fmla="*/ 1883569 w 7550944"/>
                  <a:gd name="connsiteY5" fmla="*/ 3876675 h 7762876"/>
                  <a:gd name="connsiteX6" fmla="*/ 2264569 w 7550944"/>
                  <a:gd name="connsiteY6" fmla="*/ 0 h 7762876"/>
                  <a:gd name="connsiteX7" fmla="*/ 2645569 w 7550944"/>
                  <a:gd name="connsiteY7" fmla="*/ 3886200 h 7762876"/>
                  <a:gd name="connsiteX8" fmla="*/ 3017044 w 7550944"/>
                  <a:gd name="connsiteY8" fmla="*/ 7762875 h 7762876"/>
                  <a:gd name="connsiteX9" fmla="*/ 3398044 w 7550944"/>
                  <a:gd name="connsiteY9" fmla="*/ 3876675 h 7762876"/>
                  <a:gd name="connsiteX10" fmla="*/ 3769519 w 7550944"/>
                  <a:gd name="connsiteY10" fmla="*/ 9525 h 7762876"/>
                  <a:gd name="connsiteX11" fmla="*/ 4150519 w 7550944"/>
                  <a:gd name="connsiteY11" fmla="*/ 3886200 h 7762876"/>
                  <a:gd name="connsiteX12" fmla="*/ 4526756 w 7550944"/>
                  <a:gd name="connsiteY12" fmla="*/ 7762875 h 7762876"/>
                  <a:gd name="connsiteX13" fmla="*/ 4902994 w 7550944"/>
                  <a:gd name="connsiteY13" fmla="*/ 3886200 h 7762876"/>
                  <a:gd name="connsiteX14" fmla="*/ 5283994 w 7550944"/>
                  <a:gd name="connsiteY14" fmla="*/ 9525 h 7762876"/>
                  <a:gd name="connsiteX15" fmla="*/ 5655469 w 7550944"/>
                  <a:gd name="connsiteY15" fmla="*/ 3886200 h 7762876"/>
                  <a:gd name="connsiteX16" fmla="*/ 6029325 w 7550944"/>
                  <a:gd name="connsiteY16" fmla="*/ 7762875 h 7762876"/>
                  <a:gd name="connsiteX17" fmla="*/ 6417469 w 7550944"/>
                  <a:gd name="connsiteY17" fmla="*/ 3886200 h 7762876"/>
                  <a:gd name="connsiteX18" fmla="*/ 6798469 w 7550944"/>
                  <a:gd name="connsiteY18" fmla="*/ 0 h 7762876"/>
                  <a:gd name="connsiteX19" fmla="*/ 7160419 w 7550944"/>
                  <a:gd name="connsiteY19" fmla="*/ 3886200 h 7762876"/>
                  <a:gd name="connsiteX20" fmla="*/ 7550944 w 7550944"/>
                  <a:gd name="connsiteY20" fmla="*/ 7762875 h 7762876"/>
                  <a:gd name="connsiteX0" fmla="*/ 0 w 7546182"/>
                  <a:gd name="connsiteY0" fmla="*/ 7762875 h 7765256"/>
                  <a:gd name="connsiteX1" fmla="*/ 378619 w 7546182"/>
                  <a:gd name="connsiteY1" fmla="*/ 3886200 h 7765256"/>
                  <a:gd name="connsiteX2" fmla="*/ 750094 w 7546182"/>
                  <a:gd name="connsiteY2" fmla="*/ 0 h 7765256"/>
                  <a:gd name="connsiteX3" fmla="*/ 1131094 w 7546182"/>
                  <a:gd name="connsiteY3" fmla="*/ 3876675 h 7765256"/>
                  <a:gd name="connsiteX4" fmla="*/ 1507332 w 7546182"/>
                  <a:gd name="connsiteY4" fmla="*/ 7762875 h 7765256"/>
                  <a:gd name="connsiteX5" fmla="*/ 1883569 w 7546182"/>
                  <a:gd name="connsiteY5" fmla="*/ 3876675 h 7765256"/>
                  <a:gd name="connsiteX6" fmla="*/ 2264569 w 7546182"/>
                  <a:gd name="connsiteY6" fmla="*/ 0 h 7765256"/>
                  <a:gd name="connsiteX7" fmla="*/ 2645569 w 7546182"/>
                  <a:gd name="connsiteY7" fmla="*/ 3886200 h 7765256"/>
                  <a:gd name="connsiteX8" fmla="*/ 3017044 w 7546182"/>
                  <a:gd name="connsiteY8" fmla="*/ 7762875 h 7765256"/>
                  <a:gd name="connsiteX9" fmla="*/ 3398044 w 7546182"/>
                  <a:gd name="connsiteY9" fmla="*/ 3876675 h 7765256"/>
                  <a:gd name="connsiteX10" fmla="*/ 3769519 w 7546182"/>
                  <a:gd name="connsiteY10" fmla="*/ 9525 h 7765256"/>
                  <a:gd name="connsiteX11" fmla="*/ 4150519 w 7546182"/>
                  <a:gd name="connsiteY11" fmla="*/ 3886200 h 7765256"/>
                  <a:gd name="connsiteX12" fmla="*/ 4526756 w 7546182"/>
                  <a:gd name="connsiteY12" fmla="*/ 7762875 h 7765256"/>
                  <a:gd name="connsiteX13" fmla="*/ 4902994 w 7546182"/>
                  <a:gd name="connsiteY13" fmla="*/ 3886200 h 7765256"/>
                  <a:gd name="connsiteX14" fmla="*/ 5283994 w 7546182"/>
                  <a:gd name="connsiteY14" fmla="*/ 9525 h 7765256"/>
                  <a:gd name="connsiteX15" fmla="*/ 5655469 w 7546182"/>
                  <a:gd name="connsiteY15" fmla="*/ 3886200 h 7765256"/>
                  <a:gd name="connsiteX16" fmla="*/ 6029325 w 7546182"/>
                  <a:gd name="connsiteY16" fmla="*/ 7762875 h 7765256"/>
                  <a:gd name="connsiteX17" fmla="*/ 6417469 w 7546182"/>
                  <a:gd name="connsiteY17" fmla="*/ 3886200 h 7765256"/>
                  <a:gd name="connsiteX18" fmla="*/ 6798469 w 7546182"/>
                  <a:gd name="connsiteY18" fmla="*/ 0 h 7765256"/>
                  <a:gd name="connsiteX19" fmla="*/ 7160419 w 7546182"/>
                  <a:gd name="connsiteY19" fmla="*/ 3886200 h 7765256"/>
                  <a:gd name="connsiteX20" fmla="*/ 7546182 w 7546182"/>
                  <a:gd name="connsiteY20" fmla="*/ 7765256 h 7765256"/>
                  <a:gd name="connsiteX0" fmla="*/ 0 w 7546182"/>
                  <a:gd name="connsiteY0" fmla="*/ 7762875 h 7765258"/>
                  <a:gd name="connsiteX1" fmla="*/ 378619 w 7546182"/>
                  <a:gd name="connsiteY1" fmla="*/ 3886200 h 7765258"/>
                  <a:gd name="connsiteX2" fmla="*/ 750094 w 7546182"/>
                  <a:gd name="connsiteY2" fmla="*/ 0 h 7765258"/>
                  <a:gd name="connsiteX3" fmla="*/ 1131094 w 7546182"/>
                  <a:gd name="connsiteY3" fmla="*/ 3876675 h 7765258"/>
                  <a:gd name="connsiteX4" fmla="*/ 1507332 w 7546182"/>
                  <a:gd name="connsiteY4" fmla="*/ 7762875 h 7765258"/>
                  <a:gd name="connsiteX5" fmla="*/ 1883569 w 7546182"/>
                  <a:gd name="connsiteY5" fmla="*/ 3876675 h 7765258"/>
                  <a:gd name="connsiteX6" fmla="*/ 2264569 w 7546182"/>
                  <a:gd name="connsiteY6" fmla="*/ 0 h 7765258"/>
                  <a:gd name="connsiteX7" fmla="*/ 2645569 w 7546182"/>
                  <a:gd name="connsiteY7" fmla="*/ 3886200 h 7765258"/>
                  <a:gd name="connsiteX8" fmla="*/ 3017044 w 7546182"/>
                  <a:gd name="connsiteY8" fmla="*/ 7762875 h 7765258"/>
                  <a:gd name="connsiteX9" fmla="*/ 3398044 w 7546182"/>
                  <a:gd name="connsiteY9" fmla="*/ 3876675 h 7765258"/>
                  <a:gd name="connsiteX10" fmla="*/ 3769519 w 7546182"/>
                  <a:gd name="connsiteY10" fmla="*/ 9525 h 7765258"/>
                  <a:gd name="connsiteX11" fmla="*/ 4150519 w 7546182"/>
                  <a:gd name="connsiteY11" fmla="*/ 3886200 h 7765258"/>
                  <a:gd name="connsiteX12" fmla="*/ 4526756 w 7546182"/>
                  <a:gd name="connsiteY12" fmla="*/ 7762875 h 7765258"/>
                  <a:gd name="connsiteX13" fmla="*/ 4902994 w 7546182"/>
                  <a:gd name="connsiteY13" fmla="*/ 3886200 h 7765258"/>
                  <a:gd name="connsiteX14" fmla="*/ 5283994 w 7546182"/>
                  <a:gd name="connsiteY14" fmla="*/ 9525 h 7765258"/>
                  <a:gd name="connsiteX15" fmla="*/ 5655469 w 7546182"/>
                  <a:gd name="connsiteY15" fmla="*/ 3886200 h 7765258"/>
                  <a:gd name="connsiteX16" fmla="*/ 6029325 w 7546182"/>
                  <a:gd name="connsiteY16" fmla="*/ 7762875 h 7765258"/>
                  <a:gd name="connsiteX17" fmla="*/ 6417469 w 7546182"/>
                  <a:gd name="connsiteY17" fmla="*/ 3886200 h 7765258"/>
                  <a:gd name="connsiteX18" fmla="*/ 6798469 w 7546182"/>
                  <a:gd name="connsiteY18" fmla="*/ 0 h 7765258"/>
                  <a:gd name="connsiteX19" fmla="*/ 7160419 w 7546182"/>
                  <a:gd name="connsiteY19" fmla="*/ 3886200 h 7765258"/>
                  <a:gd name="connsiteX20" fmla="*/ 7546182 w 7546182"/>
                  <a:gd name="connsiteY20" fmla="*/ 7765256 h 7765258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64569 w 7539038"/>
                  <a:gd name="connsiteY6" fmla="*/ 0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69519 w 7539038"/>
                  <a:gd name="connsiteY10" fmla="*/ 9525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83994 w 7539038"/>
                  <a:gd name="connsiteY14" fmla="*/ 9525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98469 w 7539038"/>
                  <a:gd name="connsiteY18" fmla="*/ 0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64569 w 7539038"/>
                  <a:gd name="connsiteY6" fmla="*/ 0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69519 w 7539038"/>
                  <a:gd name="connsiteY10" fmla="*/ 9525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83994 w 7539038"/>
                  <a:gd name="connsiteY14" fmla="*/ 9525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88944 w 7539038"/>
                  <a:gd name="connsiteY18" fmla="*/ 2381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64569 w 7539038"/>
                  <a:gd name="connsiteY6" fmla="*/ 0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69519 w 7539038"/>
                  <a:gd name="connsiteY10" fmla="*/ 9525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83994 w 7539038"/>
                  <a:gd name="connsiteY14" fmla="*/ 9525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86563 w 7539038"/>
                  <a:gd name="connsiteY18" fmla="*/ 4762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64569 w 7539038"/>
                  <a:gd name="connsiteY6" fmla="*/ 0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69519 w 7539038"/>
                  <a:gd name="connsiteY10" fmla="*/ 9525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83994 w 7539038"/>
                  <a:gd name="connsiteY14" fmla="*/ 9525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86563 w 7539038"/>
                  <a:gd name="connsiteY18" fmla="*/ 4762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64569 w 7539038"/>
                  <a:gd name="connsiteY6" fmla="*/ 0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69519 w 7539038"/>
                  <a:gd name="connsiteY10" fmla="*/ 9525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79231 w 7539038"/>
                  <a:gd name="connsiteY14" fmla="*/ 9525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86563 w 7539038"/>
                  <a:gd name="connsiteY18" fmla="*/ 4762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64569 w 7539038"/>
                  <a:gd name="connsiteY6" fmla="*/ 0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69519 w 7539038"/>
                  <a:gd name="connsiteY10" fmla="*/ 9525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79231 w 7539038"/>
                  <a:gd name="connsiteY14" fmla="*/ 9525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86563 w 7539038"/>
                  <a:gd name="connsiteY18" fmla="*/ 4762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64569 w 7539038"/>
                  <a:gd name="connsiteY6" fmla="*/ 0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69519 w 7539038"/>
                  <a:gd name="connsiteY10" fmla="*/ 9525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76849 w 7539038"/>
                  <a:gd name="connsiteY14" fmla="*/ 2382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86563 w 7539038"/>
                  <a:gd name="connsiteY18" fmla="*/ 4762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64569 w 7539038"/>
                  <a:gd name="connsiteY6" fmla="*/ 0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69519 w 7539038"/>
                  <a:gd name="connsiteY10" fmla="*/ 9525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76849 w 7539038"/>
                  <a:gd name="connsiteY14" fmla="*/ 2382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86563 w 7539038"/>
                  <a:gd name="connsiteY18" fmla="*/ 4762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64569 w 7539038"/>
                  <a:gd name="connsiteY6" fmla="*/ 0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76663 w 7539038"/>
                  <a:gd name="connsiteY10" fmla="*/ 4763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76849 w 7539038"/>
                  <a:gd name="connsiteY14" fmla="*/ 2382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86563 w 7539038"/>
                  <a:gd name="connsiteY18" fmla="*/ 4762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64569 w 7539038"/>
                  <a:gd name="connsiteY6" fmla="*/ 0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76663 w 7539038"/>
                  <a:gd name="connsiteY10" fmla="*/ 4763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76849 w 7539038"/>
                  <a:gd name="connsiteY14" fmla="*/ 2382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86563 w 7539038"/>
                  <a:gd name="connsiteY18" fmla="*/ 4762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64569 w 7539038"/>
                  <a:gd name="connsiteY6" fmla="*/ 0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69519 w 7539038"/>
                  <a:gd name="connsiteY10" fmla="*/ 4763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76849 w 7539038"/>
                  <a:gd name="connsiteY14" fmla="*/ 2382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86563 w 7539038"/>
                  <a:gd name="connsiteY18" fmla="*/ 4762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64569 w 7539038"/>
                  <a:gd name="connsiteY6" fmla="*/ 0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69519 w 7539038"/>
                  <a:gd name="connsiteY10" fmla="*/ 4763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76849 w 7539038"/>
                  <a:gd name="connsiteY14" fmla="*/ 2382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86563 w 7539038"/>
                  <a:gd name="connsiteY18" fmla="*/ 4762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59807 w 7539038"/>
                  <a:gd name="connsiteY6" fmla="*/ 4762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69519 w 7539038"/>
                  <a:gd name="connsiteY10" fmla="*/ 4763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76849 w 7539038"/>
                  <a:gd name="connsiteY14" fmla="*/ 2382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86563 w 7539038"/>
                  <a:gd name="connsiteY18" fmla="*/ 4762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59807 w 7539038"/>
                  <a:gd name="connsiteY6" fmla="*/ 4762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69519 w 7539038"/>
                  <a:gd name="connsiteY10" fmla="*/ 4763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76849 w 7539038"/>
                  <a:gd name="connsiteY14" fmla="*/ 2382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86563 w 7539038"/>
                  <a:gd name="connsiteY18" fmla="*/ 4762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7238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</a:cxnLst>
                <a:rect l="l" t="t" r="r" b="b"/>
                <a:pathLst>
                  <a:path w="7539038" h="7760495">
                    <a:moveTo>
                      <a:pt x="0" y="7760494"/>
                    </a:moveTo>
                    <a:cubicBezTo>
                      <a:pt x="190500" y="7758906"/>
                      <a:pt x="377031" y="3874231"/>
                      <a:pt x="378619" y="3883819"/>
                    </a:cubicBezTo>
                    <a:cubicBezTo>
                      <a:pt x="380207" y="3893407"/>
                      <a:pt x="562770" y="-793"/>
                      <a:pt x="752476" y="1"/>
                    </a:cubicBezTo>
                    <a:cubicBezTo>
                      <a:pt x="942182" y="795"/>
                      <a:pt x="1119468" y="3745568"/>
                      <a:pt x="1131094" y="3874294"/>
                    </a:cubicBezTo>
                    <a:cubicBezTo>
                      <a:pt x="1136420" y="3933265"/>
                      <a:pt x="1317626" y="7758112"/>
                      <a:pt x="1507332" y="7760494"/>
                    </a:cubicBezTo>
                    <a:cubicBezTo>
                      <a:pt x="1697038" y="7762876"/>
                      <a:pt x="1875632" y="3967176"/>
                      <a:pt x="1883569" y="3874294"/>
                    </a:cubicBezTo>
                    <a:cubicBezTo>
                      <a:pt x="1891506" y="3781412"/>
                      <a:pt x="2068513" y="3175"/>
                      <a:pt x="2259807" y="2381"/>
                    </a:cubicBezTo>
                    <a:cubicBezTo>
                      <a:pt x="2451101" y="1587"/>
                      <a:pt x="2640013" y="3825221"/>
                      <a:pt x="2645569" y="3883819"/>
                    </a:cubicBezTo>
                    <a:cubicBezTo>
                      <a:pt x="2651125" y="3942417"/>
                      <a:pt x="2827338" y="7762081"/>
                      <a:pt x="3017044" y="7760494"/>
                    </a:cubicBezTo>
                    <a:cubicBezTo>
                      <a:pt x="3206750" y="7758907"/>
                      <a:pt x="3390107" y="3967176"/>
                      <a:pt x="3398044" y="3874294"/>
                    </a:cubicBezTo>
                    <a:cubicBezTo>
                      <a:pt x="3405981" y="3781412"/>
                      <a:pt x="3575050" y="795"/>
                      <a:pt x="3769519" y="2382"/>
                    </a:cubicBezTo>
                    <a:cubicBezTo>
                      <a:pt x="3963988" y="3969"/>
                      <a:pt x="4141788" y="3722352"/>
                      <a:pt x="4150519" y="3883819"/>
                    </a:cubicBezTo>
                    <a:cubicBezTo>
                      <a:pt x="4159250" y="4045286"/>
                      <a:pt x="4337844" y="7760494"/>
                      <a:pt x="4526756" y="7760494"/>
                    </a:cubicBezTo>
                    <a:cubicBezTo>
                      <a:pt x="4715668" y="7760494"/>
                      <a:pt x="4893360" y="4083161"/>
                      <a:pt x="4902994" y="3883819"/>
                    </a:cubicBezTo>
                    <a:cubicBezTo>
                      <a:pt x="4910825" y="3721794"/>
                      <a:pt x="5087143" y="1"/>
                      <a:pt x="5276849" y="1"/>
                    </a:cubicBezTo>
                    <a:cubicBezTo>
                      <a:pt x="5466555" y="1"/>
                      <a:pt x="5647531" y="3790543"/>
                      <a:pt x="5655469" y="3883819"/>
                    </a:cubicBezTo>
                    <a:cubicBezTo>
                      <a:pt x="5663407" y="3977095"/>
                      <a:pt x="5842794" y="7760494"/>
                      <a:pt x="6029325" y="7760494"/>
                    </a:cubicBezTo>
                    <a:cubicBezTo>
                      <a:pt x="6215856" y="7760494"/>
                      <a:pt x="6411913" y="3976700"/>
                      <a:pt x="6417469" y="3883819"/>
                    </a:cubicBezTo>
                    <a:cubicBezTo>
                      <a:pt x="6423025" y="3790938"/>
                      <a:pt x="6593682" y="0"/>
                      <a:pt x="6786563" y="2381"/>
                    </a:cubicBezTo>
                    <a:cubicBezTo>
                      <a:pt x="6979444" y="4762"/>
                      <a:pt x="7152482" y="3757041"/>
                      <a:pt x="7160419" y="3883819"/>
                    </a:cubicBezTo>
                    <a:cubicBezTo>
                      <a:pt x="7168356" y="4010597"/>
                      <a:pt x="7336632" y="7761288"/>
                      <a:pt x="7539038" y="7758113"/>
                    </a:cubicBezTo>
                  </a:path>
                </a:pathLst>
              </a:custGeom>
              <a:no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3" name="Freeform: Shape 72">
                <a:extLst>
                  <a:ext uri="{FF2B5EF4-FFF2-40B4-BE49-F238E27FC236}">
                    <a16:creationId xmlns:a16="http://schemas.microsoft.com/office/drawing/2014/main" id="{EA63A8A0-4281-46DA-A86D-BD06458DC356}"/>
                  </a:ext>
                </a:extLst>
              </p:cNvPr>
              <p:cNvSpPr/>
              <p:nvPr/>
            </p:nvSpPr>
            <p:spPr>
              <a:xfrm>
                <a:off x="3886200" y="3102520"/>
                <a:ext cx="3769877" cy="718573"/>
              </a:xfrm>
              <a:custGeom>
                <a:avLst/>
                <a:gdLst>
                  <a:gd name="connsiteX0" fmla="*/ 0 w 7562850"/>
                  <a:gd name="connsiteY0" fmla="*/ 7762875 h 7762875"/>
                  <a:gd name="connsiteX1" fmla="*/ 390525 w 7562850"/>
                  <a:gd name="connsiteY1" fmla="*/ 3886200 h 7762875"/>
                  <a:gd name="connsiteX2" fmla="*/ 762000 w 7562850"/>
                  <a:gd name="connsiteY2" fmla="*/ 0 h 7762875"/>
                  <a:gd name="connsiteX3" fmla="*/ 1143000 w 7562850"/>
                  <a:gd name="connsiteY3" fmla="*/ 3876675 h 7762875"/>
                  <a:gd name="connsiteX4" fmla="*/ 1524000 w 7562850"/>
                  <a:gd name="connsiteY4" fmla="*/ 7753350 h 7762875"/>
                  <a:gd name="connsiteX5" fmla="*/ 1895475 w 7562850"/>
                  <a:gd name="connsiteY5" fmla="*/ 3876675 h 7762875"/>
                  <a:gd name="connsiteX6" fmla="*/ 2276475 w 7562850"/>
                  <a:gd name="connsiteY6" fmla="*/ 0 h 7762875"/>
                  <a:gd name="connsiteX7" fmla="*/ 2657475 w 7562850"/>
                  <a:gd name="connsiteY7" fmla="*/ 3886200 h 7762875"/>
                  <a:gd name="connsiteX8" fmla="*/ 3028950 w 7562850"/>
                  <a:gd name="connsiteY8" fmla="*/ 7762875 h 7762875"/>
                  <a:gd name="connsiteX9" fmla="*/ 3409950 w 7562850"/>
                  <a:gd name="connsiteY9" fmla="*/ 3876675 h 7762875"/>
                  <a:gd name="connsiteX10" fmla="*/ 3781425 w 7562850"/>
                  <a:gd name="connsiteY10" fmla="*/ 9525 h 7762875"/>
                  <a:gd name="connsiteX11" fmla="*/ 4162425 w 7562850"/>
                  <a:gd name="connsiteY11" fmla="*/ 3886200 h 7762875"/>
                  <a:gd name="connsiteX12" fmla="*/ 4533900 w 7562850"/>
                  <a:gd name="connsiteY12" fmla="*/ 7762875 h 7762875"/>
                  <a:gd name="connsiteX13" fmla="*/ 4914900 w 7562850"/>
                  <a:gd name="connsiteY13" fmla="*/ 3886200 h 7762875"/>
                  <a:gd name="connsiteX14" fmla="*/ 5295900 w 7562850"/>
                  <a:gd name="connsiteY14" fmla="*/ 9525 h 7762875"/>
                  <a:gd name="connsiteX15" fmla="*/ 5667375 w 7562850"/>
                  <a:gd name="connsiteY15" fmla="*/ 3886200 h 7762875"/>
                  <a:gd name="connsiteX16" fmla="*/ 6048375 w 7562850"/>
                  <a:gd name="connsiteY16" fmla="*/ 7762875 h 7762875"/>
                  <a:gd name="connsiteX17" fmla="*/ 6429375 w 7562850"/>
                  <a:gd name="connsiteY17" fmla="*/ 3886200 h 7762875"/>
                  <a:gd name="connsiteX18" fmla="*/ 6810375 w 7562850"/>
                  <a:gd name="connsiteY18" fmla="*/ 0 h 7762875"/>
                  <a:gd name="connsiteX19" fmla="*/ 7172325 w 7562850"/>
                  <a:gd name="connsiteY19" fmla="*/ 3886200 h 7762875"/>
                  <a:gd name="connsiteX20" fmla="*/ 7562850 w 7562850"/>
                  <a:gd name="connsiteY20" fmla="*/ 7762875 h 7762875"/>
                  <a:gd name="connsiteX0" fmla="*/ 0 w 7562850"/>
                  <a:gd name="connsiteY0" fmla="*/ 7762875 h 7762875"/>
                  <a:gd name="connsiteX1" fmla="*/ 390525 w 7562850"/>
                  <a:gd name="connsiteY1" fmla="*/ 3886200 h 7762875"/>
                  <a:gd name="connsiteX2" fmla="*/ 762000 w 7562850"/>
                  <a:gd name="connsiteY2" fmla="*/ 0 h 7762875"/>
                  <a:gd name="connsiteX3" fmla="*/ 1143000 w 7562850"/>
                  <a:gd name="connsiteY3" fmla="*/ 3876675 h 7762875"/>
                  <a:gd name="connsiteX4" fmla="*/ 1519238 w 7562850"/>
                  <a:gd name="connsiteY4" fmla="*/ 7762875 h 7762875"/>
                  <a:gd name="connsiteX5" fmla="*/ 1895475 w 7562850"/>
                  <a:gd name="connsiteY5" fmla="*/ 3876675 h 7762875"/>
                  <a:gd name="connsiteX6" fmla="*/ 2276475 w 7562850"/>
                  <a:gd name="connsiteY6" fmla="*/ 0 h 7762875"/>
                  <a:gd name="connsiteX7" fmla="*/ 2657475 w 7562850"/>
                  <a:gd name="connsiteY7" fmla="*/ 3886200 h 7762875"/>
                  <a:gd name="connsiteX8" fmla="*/ 3028950 w 7562850"/>
                  <a:gd name="connsiteY8" fmla="*/ 7762875 h 7762875"/>
                  <a:gd name="connsiteX9" fmla="*/ 3409950 w 7562850"/>
                  <a:gd name="connsiteY9" fmla="*/ 3876675 h 7762875"/>
                  <a:gd name="connsiteX10" fmla="*/ 3781425 w 7562850"/>
                  <a:gd name="connsiteY10" fmla="*/ 9525 h 7762875"/>
                  <a:gd name="connsiteX11" fmla="*/ 4162425 w 7562850"/>
                  <a:gd name="connsiteY11" fmla="*/ 3886200 h 7762875"/>
                  <a:gd name="connsiteX12" fmla="*/ 4533900 w 7562850"/>
                  <a:gd name="connsiteY12" fmla="*/ 7762875 h 7762875"/>
                  <a:gd name="connsiteX13" fmla="*/ 4914900 w 7562850"/>
                  <a:gd name="connsiteY13" fmla="*/ 3886200 h 7762875"/>
                  <a:gd name="connsiteX14" fmla="*/ 5295900 w 7562850"/>
                  <a:gd name="connsiteY14" fmla="*/ 9525 h 7762875"/>
                  <a:gd name="connsiteX15" fmla="*/ 5667375 w 7562850"/>
                  <a:gd name="connsiteY15" fmla="*/ 3886200 h 7762875"/>
                  <a:gd name="connsiteX16" fmla="*/ 6048375 w 7562850"/>
                  <a:gd name="connsiteY16" fmla="*/ 7762875 h 7762875"/>
                  <a:gd name="connsiteX17" fmla="*/ 6429375 w 7562850"/>
                  <a:gd name="connsiteY17" fmla="*/ 3886200 h 7762875"/>
                  <a:gd name="connsiteX18" fmla="*/ 6810375 w 7562850"/>
                  <a:gd name="connsiteY18" fmla="*/ 0 h 7762875"/>
                  <a:gd name="connsiteX19" fmla="*/ 7172325 w 7562850"/>
                  <a:gd name="connsiteY19" fmla="*/ 3886200 h 7762875"/>
                  <a:gd name="connsiteX20" fmla="*/ 7562850 w 7562850"/>
                  <a:gd name="connsiteY20" fmla="*/ 7762875 h 7762875"/>
                  <a:gd name="connsiteX0" fmla="*/ 0 w 7562850"/>
                  <a:gd name="connsiteY0" fmla="*/ 7762875 h 7762875"/>
                  <a:gd name="connsiteX1" fmla="*/ 390525 w 7562850"/>
                  <a:gd name="connsiteY1" fmla="*/ 3886200 h 7762875"/>
                  <a:gd name="connsiteX2" fmla="*/ 762000 w 7562850"/>
                  <a:gd name="connsiteY2" fmla="*/ 0 h 7762875"/>
                  <a:gd name="connsiteX3" fmla="*/ 1143000 w 7562850"/>
                  <a:gd name="connsiteY3" fmla="*/ 3876675 h 7762875"/>
                  <a:gd name="connsiteX4" fmla="*/ 1519238 w 7562850"/>
                  <a:gd name="connsiteY4" fmla="*/ 7762875 h 7762875"/>
                  <a:gd name="connsiteX5" fmla="*/ 1895475 w 7562850"/>
                  <a:gd name="connsiteY5" fmla="*/ 3876675 h 7762875"/>
                  <a:gd name="connsiteX6" fmla="*/ 2276475 w 7562850"/>
                  <a:gd name="connsiteY6" fmla="*/ 0 h 7762875"/>
                  <a:gd name="connsiteX7" fmla="*/ 2657475 w 7562850"/>
                  <a:gd name="connsiteY7" fmla="*/ 3886200 h 7762875"/>
                  <a:gd name="connsiteX8" fmla="*/ 3028950 w 7562850"/>
                  <a:gd name="connsiteY8" fmla="*/ 7762875 h 7762875"/>
                  <a:gd name="connsiteX9" fmla="*/ 3409950 w 7562850"/>
                  <a:gd name="connsiteY9" fmla="*/ 3876675 h 7762875"/>
                  <a:gd name="connsiteX10" fmla="*/ 3781425 w 7562850"/>
                  <a:gd name="connsiteY10" fmla="*/ 9525 h 7762875"/>
                  <a:gd name="connsiteX11" fmla="*/ 4162425 w 7562850"/>
                  <a:gd name="connsiteY11" fmla="*/ 3886200 h 7762875"/>
                  <a:gd name="connsiteX12" fmla="*/ 4538662 w 7562850"/>
                  <a:gd name="connsiteY12" fmla="*/ 7762875 h 7762875"/>
                  <a:gd name="connsiteX13" fmla="*/ 4914900 w 7562850"/>
                  <a:gd name="connsiteY13" fmla="*/ 3886200 h 7762875"/>
                  <a:gd name="connsiteX14" fmla="*/ 5295900 w 7562850"/>
                  <a:gd name="connsiteY14" fmla="*/ 9525 h 7762875"/>
                  <a:gd name="connsiteX15" fmla="*/ 5667375 w 7562850"/>
                  <a:gd name="connsiteY15" fmla="*/ 3886200 h 7762875"/>
                  <a:gd name="connsiteX16" fmla="*/ 6048375 w 7562850"/>
                  <a:gd name="connsiteY16" fmla="*/ 7762875 h 7762875"/>
                  <a:gd name="connsiteX17" fmla="*/ 6429375 w 7562850"/>
                  <a:gd name="connsiteY17" fmla="*/ 3886200 h 7762875"/>
                  <a:gd name="connsiteX18" fmla="*/ 6810375 w 7562850"/>
                  <a:gd name="connsiteY18" fmla="*/ 0 h 7762875"/>
                  <a:gd name="connsiteX19" fmla="*/ 7172325 w 7562850"/>
                  <a:gd name="connsiteY19" fmla="*/ 3886200 h 7762875"/>
                  <a:gd name="connsiteX20" fmla="*/ 7562850 w 7562850"/>
                  <a:gd name="connsiteY20" fmla="*/ 7762875 h 7762875"/>
                  <a:gd name="connsiteX0" fmla="*/ 0 w 7562850"/>
                  <a:gd name="connsiteY0" fmla="*/ 7762875 h 7762875"/>
                  <a:gd name="connsiteX1" fmla="*/ 390525 w 7562850"/>
                  <a:gd name="connsiteY1" fmla="*/ 3886200 h 7762875"/>
                  <a:gd name="connsiteX2" fmla="*/ 762000 w 7562850"/>
                  <a:gd name="connsiteY2" fmla="*/ 0 h 7762875"/>
                  <a:gd name="connsiteX3" fmla="*/ 1143000 w 7562850"/>
                  <a:gd name="connsiteY3" fmla="*/ 3876675 h 7762875"/>
                  <a:gd name="connsiteX4" fmla="*/ 1519238 w 7562850"/>
                  <a:gd name="connsiteY4" fmla="*/ 7762875 h 7762875"/>
                  <a:gd name="connsiteX5" fmla="*/ 1895475 w 7562850"/>
                  <a:gd name="connsiteY5" fmla="*/ 3876675 h 7762875"/>
                  <a:gd name="connsiteX6" fmla="*/ 2276475 w 7562850"/>
                  <a:gd name="connsiteY6" fmla="*/ 0 h 7762875"/>
                  <a:gd name="connsiteX7" fmla="*/ 2657475 w 7562850"/>
                  <a:gd name="connsiteY7" fmla="*/ 3886200 h 7762875"/>
                  <a:gd name="connsiteX8" fmla="*/ 3028950 w 7562850"/>
                  <a:gd name="connsiteY8" fmla="*/ 7762875 h 7762875"/>
                  <a:gd name="connsiteX9" fmla="*/ 3409950 w 7562850"/>
                  <a:gd name="connsiteY9" fmla="*/ 3876675 h 7762875"/>
                  <a:gd name="connsiteX10" fmla="*/ 3781425 w 7562850"/>
                  <a:gd name="connsiteY10" fmla="*/ 9525 h 7762875"/>
                  <a:gd name="connsiteX11" fmla="*/ 4162425 w 7562850"/>
                  <a:gd name="connsiteY11" fmla="*/ 3886200 h 7762875"/>
                  <a:gd name="connsiteX12" fmla="*/ 4538662 w 7562850"/>
                  <a:gd name="connsiteY12" fmla="*/ 7762875 h 7762875"/>
                  <a:gd name="connsiteX13" fmla="*/ 4914900 w 7562850"/>
                  <a:gd name="connsiteY13" fmla="*/ 3886200 h 7762875"/>
                  <a:gd name="connsiteX14" fmla="*/ 5295900 w 7562850"/>
                  <a:gd name="connsiteY14" fmla="*/ 9525 h 7762875"/>
                  <a:gd name="connsiteX15" fmla="*/ 5667375 w 7562850"/>
                  <a:gd name="connsiteY15" fmla="*/ 3886200 h 7762875"/>
                  <a:gd name="connsiteX16" fmla="*/ 6048375 w 7562850"/>
                  <a:gd name="connsiteY16" fmla="*/ 7762875 h 7762875"/>
                  <a:gd name="connsiteX17" fmla="*/ 6429375 w 7562850"/>
                  <a:gd name="connsiteY17" fmla="*/ 3886200 h 7762875"/>
                  <a:gd name="connsiteX18" fmla="*/ 6810375 w 7562850"/>
                  <a:gd name="connsiteY18" fmla="*/ 0 h 7762875"/>
                  <a:gd name="connsiteX19" fmla="*/ 7172325 w 7562850"/>
                  <a:gd name="connsiteY19" fmla="*/ 3886200 h 7762875"/>
                  <a:gd name="connsiteX20" fmla="*/ 7562850 w 7562850"/>
                  <a:gd name="connsiteY20" fmla="*/ 7762875 h 7762875"/>
                  <a:gd name="connsiteX0" fmla="*/ 0 w 7562850"/>
                  <a:gd name="connsiteY0" fmla="*/ 7762875 h 7762875"/>
                  <a:gd name="connsiteX1" fmla="*/ 390525 w 7562850"/>
                  <a:gd name="connsiteY1" fmla="*/ 3886200 h 7762875"/>
                  <a:gd name="connsiteX2" fmla="*/ 762000 w 7562850"/>
                  <a:gd name="connsiteY2" fmla="*/ 0 h 7762875"/>
                  <a:gd name="connsiteX3" fmla="*/ 1143000 w 7562850"/>
                  <a:gd name="connsiteY3" fmla="*/ 3876675 h 7762875"/>
                  <a:gd name="connsiteX4" fmla="*/ 1519238 w 7562850"/>
                  <a:gd name="connsiteY4" fmla="*/ 7762875 h 7762875"/>
                  <a:gd name="connsiteX5" fmla="*/ 1895475 w 7562850"/>
                  <a:gd name="connsiteY5" fmla="*/ 3876675 h 7762875"/>
                  <a:gd name="connsiteX6" fmla="*/ 2276475 w 7562850"/>
                  <a:gd name="connsiteY6" fmla="*/ 0 h 7762875"/>
                  <a:gd name="connsiteX7" fmla="*/ 2657475 w 7562850"/>
                  <a:gd name="connsiteY7" fmla="*/ 3886200 h 7762875"/>
                  <a:gd name="connsiteX8" fmla="*/ 3028950 w 7562850"/>
                  <a:gd name="connsiteY8" fmla="*/ 7762875 h 7762875"/>
                  <a:gd name="connsiteX9" fmla="*/ 3409950 w 7562850"/>
                  <a:gd name="connsiteY9" fmla="*/ 3876675 h 7762875"/>
                  <a:gd name="connsiteX10" fmla="*/ 3781425 w 7562850"/>
                  <a:gd name="connsiteY10" fmla="*/ 9525 h 7762875"/>
                  <a:gd name="connsiteX11" fmla="*/ 4162425 w 7562850"/>
                  <a:gd name="connsiteY11" fmla="*/ 3886200 h 7762875"/>
                  <a:gd name="connsiteX12" fmla="*/ 4538662 w 7562850"/>
                  <a:gd name="connsiteY12" fmla="*/ 7762875 h 7762875"/>
                  <a:gd name="connsiteX13" fmla="*/ 4914900 w 7562850"/>
                  <a:gd name="connsiteY13" fmla="*/ 3886200 h 7762875"/>
                  <a:gd name="connsiteX14" fmla="*/ 5295900 w 7562850"/>
                  <a:gd name="connsiteY14" fmla="*/ 9525 h 7762875"/>
                  <a:gd name="connsiteX15" fmla="*/ 5667375 w 7562850"/>
                  <a:gd name="connsiteY15" fmla="*/ 3886200 h 7762875"/>
                  <a:gd name="connsiteX16" fmla="*/ 6048375 w 7562850"/>
                  <a:gd name="connsiteY16" fmla="*/ 7762875 h 7762875"/>
                  <a:gd name="connsiteX17" fmla="*/ 6429375 w 7562850"/>
                  <a:gd name="connsiteY17" fmla="*/ 3886200 h 7762875"/>
                  <a:gd name="connsiteX18" fmla="*/ 6810375 w 7562850"/>
                  <a:gd name="connsiteY18" fmla="*/ 0 h 7762875"/>
                  <a:gd name="connsiteX19" fmla="*/ 7172325 w 7562850"/>
                  <a:gd name="connsiteY19" fmla="*/ 3886200 h 7762875"/>
                  <a:gd name="connsiteX20" fmla="*/ 7562850 w 7562850"/>
                  <a:gd name="connsiteY20" fmla="*/ 7762875 h 7762875"/>
                  <a:gd name="connsiteX0" fmla="*/ 0 w 7562850"/>
                  <a:gd name="connsiteY0" fmla="*/ 7762875 h 7762875"/>
                  <a:gd name="connsiteX1" fmla="*/ 390525 w 7562850"/>
                  <a:gd name="connsiteY1" fmla="*/ 3886200 h 7762875"/>
                  <a:gd name="connsiteX2" fmla="*/ 762000 w 7562850"/>
                  <a:gd name="connsiteY2" fmla="*/ 0 h 7762875"/>
                  <a:gd name="connsiteX3" fmla="*/ 1143000 w 7562850"/>
                  <a:gd name="connsiteY3" fmla="*/ 3876675 h 7762875"/>
                  <a:gd name="connsiteX4" fmla="*/ 1519238 w 7562850"/>
                  <a:gd name="connsiteY4" fmla="*/ 7762875 h 7762875"/>
                  <a:gd name="connsiteX5" fmla="*/ 1895475 w 7562850"/>
                  <a:gd name="connsiteY5" fmla="*/ 3876675 h 7762875"/>
                  <a:gd name="connsiteX6" fmla="*/ 2276475 w 7562850"/>
                  <a:gd name="connsiteY6" fmla="*/ 0 h 7762875"/>
                  <a:gd name="connsiteX7" fmla="*/ 2657475 w 7562850"/>
                  <a:gd name="connsiteY7" fmla="*/ 3886200 h 7762875"/>
                  <a:gd name="connsiteX8" fmla="*/ 3028950 w 7562850"/>
                  <a:gd name="connsiteY8" fmla="*/ 7762875 h 7762875"/>
                  <a:gd name="connsiteX9" fmla="*/ 3409950 w 7562850"/>
                  <a:gd name="connsiteY9" fmla="*/ 3876675 h 7762875"/>
                  <a:gd name="connsiteX10" fmla="*/ 3781425 w 7562850"/>
                  <a:gd name="connsiteY10" fmla="*/ 9525 h 7762875"/>
                  <a:gd name="connsiteX11" fmla="*/ 4162425 w 7562850"/>
                  <a:gd name="connsiteY11" fmla="*/ 3886200 h 7762875"/>
                  <a:gd name="connsiteX12" fmla="*/ 4538662 w 7562850"/>
                  <a:gd name="connsiteY12" fmla="*/ 7762875 h 7762875"/>
                  <a:gd name="connsiteX13" fmla="*/ 4914900 w 7562850"/>
                  <a:gd name="connsiteY13" fmla="*/ 3886200 h 7762875"/>
                  <a:gd name="connsiteX14" fmla="*/ 5295900 w 7562850"/>
                  <a:gd name="connsiteY14" fmla="*/ 9525 h 7762875"/>
                  <a:gd name="connsiteX15" fmla="*/ 5667375 w 7562850"/>
                  <a:gd name="connsiteY15" fmla="*/ 3886200 h 7762875"/>
                  <a:gd name="connsiteX16" fmla="*/ 6048375 w 7562850"/>
                  <a:gd name="connsiteY16" fmla="*/ 7762875 h 7762875"/>
                  <a:gd name="connsiteX17" fmla="*/ 6429375 w 7562850"/>
                  <a:gd name="connsiteY17" fmla="*/ 3886200 h 7762875"/>
                  <a:gd name="connsiteX18" fmla="*/ 6810375 w 7562850"/>
                  <a:gd name="connsiteY18" fmla="*/ 0 h 7762875"/>
                  <a:gd name="connsiteX19" fmla="*/ 7172325 w 7562850"/>
                  <a:gd name="connsiteY19" fmla="*/ 3886200 h 7762875"/>
                  <a:gd name="connsiteX20" fmla="*/ 7562850 w 7562850"/>
                  <a:gd name="connsiteY20" fmla="*/ 7762875 h 7762875"/>
                  <a:gd name="connsiteX0" fmla="*/ 0 w 7550944"/>
                  <a:gd name="connsiteY0" fmla="*/ 7762875 h 7762875"/>
                  <a:gd name="connsiteX1" fmla="*/ 378619 w 7550944"/>
                  <a:gd name="connsiteY1" fmla="*/ 3886200 h 7762875"/>
                  <a:gd name="connsiteX2" fmla="*/ 750094 w 7550944"/>
                  <a:gd name="connsiteY2" fmla="*/ 0 h 7762875"/>
                  <a:gd name="connsiteX3" fmla="*/ 1131094 w 7550944"/>
                  <a:gd name="connsiteY3" fmla="*/ 3876675 h 7762875"/>
                  <a:gd name="connsiteX4" fmla="*/ 1507332 w 7550944"/>
                  <a:gd name="connsiteY4" fmla="*/ 7762875 h 7762875"/>
                  <a:gd name="connsiteX5" fmla="*/ 1883569 w 7550944"/>
                  <a:gd name="connsiteY5" fmla="*/ 3876675 h 7762875"/>
                  <a:gd name="connsiteX6" fmla="*/ 2264569 w 7550944"/>
                  <a:gd name="connsiteY6" fmla="*/ 0 h 7762875"/>
                  <a:gd name="connsiteX7" fmla="*/ 2645569 w 7550944"/>
                  <a:gd name="connsiteY7" fmla="*/ 3886200 h 7762875"/>
                  <a:gd name="connsiteX8" fmla="*/ 3017044 w 7550944"/>
                  <a:gd name="connsiteY8" fmla="*/ 7762875 h 7762875"/>
                  <a:gd name="connsiteX9" fmla="*/ 3398044 w 7550944"/>
                  <a:gd name="connsiteY9" fmla="*/ 3876675 h 7762875"/>
                  <a:gd name="connsiteX10" fmla="*/ 3769519 w 7550944"/>
                  <a:gd name="connsiteY10" fmla="*/ 9525 h 7762875"/>
                  <a:gd name="connsiteX11" fmla="*/ 4150519 w 7550944"/>
                  <a:gd name="connsiteY11" fmla="*/ 3886200 h 7762875"/>
                  <a:gd name="connsiteX12" fmla="*/ 4526756 w 7550944"/>
                  <a:gd name="connsiteY12" fmla="*/ 7762875 h 7762875"/>
                  <a:gd name="connsiteX13" fmla="*/ 4902994 w 7550944"/>
                  <a:gd name="connsiteY13" fmla="*/ 3886200 h 7762875"/>
                  <a:gd name="connsiteX14" fmla="*/ 5283994 w 7550944"/>
                  <a:gd name="connsiteY14" fmla="*/ 9525 h 7762875"/>
                  <a:gd name="connsiteX15" fmla="*/ 5655469 w 7550944"/>
                  <a:gd name="connsiteY15" fmla="*/ 3886200 h 7762875"/>
                  <a:gd name="connsiteX16" fmla="*/ 6036469 w 7550944"/>
                  <a:gd name="connsiteY16" fmla="*/ 7762875 h 7762875"/>
                  <a:gd name="connsiteX17" fmla="*/ 6417469 w 7550944"/>
                  <a:gd name="connsiteY17" fmla="*/ 3886200 h 7762875"/>
                  <a:gd name="connsiteX18" fmla="*/ 6798469 w 7550944"/>
                  <a:gd name="connsiteY18" fmla="*/ 0 h 7762875"/>
                  <a:gd name="connsiteX19" fmla="*/ 7160419 w 7550944"/>
                  <a:gd name="connsiteY19" fmla="*/ 3886200 h 7762875"/>
                  <a:gd name="connsiteX20" fmla="*/ 7550944 w 7550944"/>
                  <a:gd name="connsiteY20" fmla="*/ 7762875 h 7762875"/>
                  <a:gd name="connsiteX0" fmla="*/ 0 w 7550944"/>
                  <a:gd name="connsiteY0" fmla="*/ 7762875 h 7762875"/>
                  <a:gd name="connsiteX1" fmla="*/ 378619 w 7550944"/>
                  <a:gd name="connsiteY1" fmla="*/ 3886200 h 7762875"/>
                  <a:gd name="connsiteX2" fmla="*/ 750094 w 7550944"/>
                  <a:gd name="connsiteY2" fmla="*/ 0 h 7762875"/>
                  <a:gd name="connsiteX3" fmla="*/ 1131094 w 7550944"/>
                  <a:gd name="connsiteY3" fmla="*/ 3876675 h 7762875"/>
                  <a:gd name="connsiteX4" fmla="*/ 1507332 w 7550944"/>
                  <a:gd name="connsiteY4" fmla="*/ 7762875 h 7762875"/>
                  <a:gd name="connsiteX5" fmla="*/ 1883569 w 7550944"/>
                  <a:gd name="connsiteY5" fmla="*/ 3876675 h 7762875"/>
                  <a:gd name="connsiteX6" fmla="*/ 2264569 w 7550944"/>
                  <a:gd name="connsiteY6" fmla="*/ 0 h 7762875"/>
                  <a:gd name="connsiteX7" fmla="*/ 2645569 w 7550944"/>
                  <a:gd name="connsiteY7" fmla="*/ 3886200 h 7762875"/>
                  <a:gd name="connsiteX8" fmla="*/ 3017044 w 7550944"/>
                  <a:gd name="connsiteY8" fmla="*/ 7762875 h 7762875"/>
                  <a:gd name="connsiteX9" fmla="*/ 3398044 w 7550944"/>
                  <a:gd name="connsiteY9" fmla="*/ 3876675 h 7762875"/>
                  <a:gd name="connsiteX10" fmla="*/ 3769519 w 7550944"/>
                  <a:gd name="connsiteY10" fmla="*/ 9525 h 7762875"/>
                  <a:gd name="connsiteX11" fmla="*/ 4150519 w 7550944"/>
                  <a:gd name="connsiteY11" fmla="*/ 3886200 h 7762875"/>
                  <a:gd name="connsiteX12" fmla="*/ 4526756 w 7550944"/>
                  <a:gd name="connsiteY12" fmla="*/ 7762875 h 7762875"/>
                  <a:gd name="connsiteX13" fmla="*/ 4902994 w 7550944"/>
                  <a:gd name="connsiteY13" fmla="*/ 3886200 h 7762875"/>
                  <a:gd name="connsiteX14" fmla="*/ 5283994 w 7550944"/>
                  <a:gd name="connsiteY14" fmla="*/ 9525 h 7762875"/>
                  <a:gd name="connsiteX15" fmla="*/ 5655469 w 7550944"/>
                  <a:gd name="connsiteY15" fmla="*/ 3886200 h 7762875"/>
                  <a:gd name="connsiteX16" fmla="*/ 6036469 w 7550944"/>
                  <a:gd name="connsiteY16" fmla="*/ 7762875 h 7762875"/>
                  <a:gd name="connsiteX17" fmla="*/ 6417469 w 7550944"/>
                  <a:gd name="connsiteY17" fmla="*/ 3886200 h 7762875"/>
                  <a:gd name="connsiteX18" fmla="*/ 6798469 w 7550944"/>
                  <a:gd name="connsiteY18" fmla="*/ 0 h 7762875"/>
                  <a:gd name="connsiteX19" fmla="*/ 7160419 w 7550944"/>
                  <a:gd name="connsiteY19" fmla="*/ 3886200 h 7762875"/>
                  <a:gd name="connsiteX20" fmla="*/ 7550944 w 7550944"/>
                  <a:gd name="connsiteY20" fmla="*/ 7762875 h 7762875"/>
                  <a:gd name="connsiteX0" fmla="*/ 0 w 7550944"/>
                  <a:gd name="connsiteY0" fmla="*/ 7762875 h 7762875"/>
                  <a:gd name="connsiteX1" fmla="*/ 378619 w 7550944"/>
                  <a:gd name="connsiteY1" fmla="*/ 3886200 h 7762875"/>
                  <a:gd name="connsiteX2" fmla="*/ 750094 w 7550944"/>
                  <a:gd name="connsiteY2" fmla="*/ 0 h 7762875"/>
                  <a:gd name="connsiteX3" fmla="*/ 1131094 w 7550944"/>
                  <a:gd name="connsiteY3" fmla="*/ 3876675 h 7762875"/>
                  <a:gd name="connsiteX4" fmla="*/ 1507332 w 7550944"/>
                  <a:gd name="connsiteY4" fmla="*/ 7762875 h 7762875"/>
                  <a:gd name="connsiteX5" fmla="*/ 1883569 w 7550944"/>
                  <a:gd name="connsiteY5" fmla="*/ 3876675 h 7762875"/>
                  <a:gd name="connsiteX6" fmla="*/ 2264569 w 7550944"/>
                  <a:gd name="connsiteY6" fmla="*/ 0 h 7762875"/>
                  <a:gd name="connsiteX7" fmla="*/ 2645569 w 7550944"/>
                  <a:gd name="connsiteY7" fmla="*/ 3886200 h 7762875"/>
                  <a:gd name="connsiteX8" fmla="*/ 3017044 w 7550944"/>
                  <a:gd name="connsiteY8" fmla="*/ 7762875 h 7762875"/>
                  <a:gd name="connsiteX9" fmla="*/ 3398044 w 7550944"/>
                  <a:gd name="connsiteY9" fmla="*/ 3876675 h 7762875"/>
                  <a:gd name="connsiteX10" fmla="*/ 3769519 w 7550944"/>
                  <a:gd name="connsiteY10" fmla="*/ 9525 h 7762875"/>
                  <a:gd name="connsiteX11" fmla="*/ 4150519 w 7550944"/>
                  <a:gd name="connsiteY11" fmla="*/ 3886200 h 7762875"/>
                  <a:gd name="connsiteX12" fmla="*/ 4526756 w 7550944"/>
                  <a:gd name="connsiteY12" fmla="*/ 7762875 h 7762875"/>
                  <a:gd name="connsiteX13" fmla="*/ 4902994 w 7550944"/>
                  <a:gd name="connsiteY13" fmla="*/ 3886200 h 7762875"/>
                  <a:gd name="connsiteX14" fmla="*/ 5283994 w 7550944"/>
                  <a:gd name="connsiteY14" fmla="*/ 9525 h 7762875"/>
                  <a:gd name="connsiteX15" fmla="*/ 5655469 w 7550944"/>
                  <a:gd name="connsiteY15" fmla="*/ 3886200 h 7762875"/>
                  <a:gd name="connsiteX16" fmla="*/ 6036469 w 7550944"/>
                  <a:gd name="connsiteY16" fmla="*/ 7762875 h 7762875"/>
                  <a:gd name="connsiteX17" fmla="*/ 6417469 w 7550944"/>
                  <a:gd name="connsiteY17" fmla="*/ 3886200 h 7762875"/>
                  <a:gd name="connsiteX18" fmla="*/ 6798469 w 7550944"/>
                  <a:gd name="connsiteY18" fmla="*/ 0 h 7762875"/>
                  <a:gd name="connsiteX19" fmla="*/ 7160419 w 7550944"/>
                  <a:gd name="connsiteY19" fmla="*/ 3886200 h 7762875"/>
                  <a:gd name="connsiteX20" fmla="*/ 7550944 w 7550944"/>
                  <a:gd name="connsiteY20" fmla="*/ 7762875 h 7762875"/>
                  <a:gd name="connsiteX0" fmla="*/ 0 w 7550944"/>
                  <a:gd name="connsiteY0" fmla="*/ 7762875 h 7762875"/>
                  <a:gd name="connsiteX1" fmla="*/ 378619 w 7550944"/>
                  <a:gd name="connsiteY1" fmla="*/ 3886200 h 7762875"/>
                  <a:gd name="connsiteX2" fmla="*/ 750094 w 7550944"/>
                  <a:gd name="connsiteY2" fmla="*/ 0 h 7762875"/>
                  <a:gd name="connsiteX3" fmla="*/ 1131094 w 7550944"/>
                  <a:gd name="connsiteY3" fmla="*/ 3876675 h 7762875"/>
                  <a:gd name="connsiteX4" fmla="*/ 1507332 w 7550944"/>
                  <a:gd name="connsiteY4" fmla="*/ 7762875 h 7762875"/>
                  <a:gd name="connsiteX5" fmla="*/ 1883569 w 7550944"/>
                  <a:gd name="connsiteY5" fmla="*/ 3876675 h 7762875"/>
                  <a:gd name="connsiteX6" fmla="*/ 2264569 w 7550944"/>
                  <a:gd name="connsiteY6" fmla="*/ 0 h 7762875"/>
                  <a:gd name="connsiteX7" fmla="*/ 2645569 w 7550944"/>
                  <a:gd name="connsiteY7" fmla="*/ 3886200 h 7762875"/>
                  <a:gd name="connsiteX8" fmla="*/ 3017044 w 7550944"/>
                  <a:gd name="connsiteY8" fmla="*/ 7762875 h 7762875"/>
                  <a:gd name="connsiteX9" fmla="*/ 3398044 w 7550944"/>
                  <a:gd name="connsiteY9" fmla="*/ 3876675 h 7762875"/>
                  <a:gd name="connsiteX10" fmla="*/ 3769519 w 7550944"/>
                  <a:gd name="connsiteY10" fmla="*/ 9525 h 7762875"/>
                  <a:gd name="connsiteX11" fmla="*/ 4150519 w 7550944"/>
                  <a:gd name="connsiteY11" fmla="*/ 3886200 h 7762875"/>
                  <a:gd name="connsiteX12" fmla="*/ 4526756 w 7550944"/>
                  <a:gd name="connsiteY12" fmla="*/ 7762875 h 7762875"/>
                  <a:gd name="connsiteX13" fmla="*/ 4902994 w 7550944"/>
                  <a:gd name="connsiteY13" fmla="*/ 3886200 h 7762875"/>
                  <a:gd name="connsiteX14" fmla="*/ 5283994 w 7550944"/>
                  <a:gd name="connsiteY14" fmla="*/ 9525 h 7762875"/>
                  <a:gd name="connsiteX15" fmla="*/ 5655469 w 7550944"/>
                  <a:gd name="connsiteY15" fmla="*/ 3886200 h 7762875"/>
                  <a:gd name="connsiteX16" fmla="*/ 6036469 w 7550944"/>
                  <a:gd name="connsiteY16" fmla="*/ 7762875 h 7762875"/>
                  <a:gd name="connsiteX17" fmla="*/ 6417469 w 7550944"/>
                  <a:gd name="connsiteY17" fmla="*/ 3886200 h 7762875"/>
                  <a:gd name="connsiteX18" fmla="*/ 6798469 w 7550944"/>
                  <a:gd name="connsiteY18" fmla="*/ 0 h 7762875"/>
                  <a:gd name="connsiteX19" fmla="*/ 7160419 w 7550944"/>
                  <a:gd name="connsiteY19" fmla="*/ 3886200 h 7762875"/>
                  <a:gd name="connsiteX20" fmla="*/ 7550944 w 7550944"/>
                  <a:gd name="connsiteY20" fmla="*/ 7762875 h 7762875"/>
                  <a:gd name="connsiteX0" fmla="*/ 0 w 7550944"/>
                  <a:gd name="connsiteY0" fmla="*/ 7762875 h 7762875"/>
                  <a:gd name="connsiteX1" fmla="*/ 378619 w 7550944"/>
                  <a:gd name="connsiteY1" fmla="*/ 3886200 h 7762875"/>
                  <a:gd name="connsiteX2" fmla="*/ 750094 w 7550944"/>
                  <a:gd name="connsiteY2" fmla="*/ 0 h 7762875"/>
                  <a:gd name="connsiteX3" fmla="*/ 1131094 w 7550944"/>
                  <a:gd name="connsiteY3" fmla="*/ 3876675 h 7762875"/>
                  <a:gd name="connsiteX4" fmla="*/ 1507332 w 7550944"/>
                  <a:gd name="connsiteY4" fmla="*/ 7762875 h 7762875"/>
                  <a:gd name="connsiteX5" fmla="*/ 1883569 w 7550944"/>
                  <a:gd name="connsiteY5" fmla="*/ 3876675 h 7762875"/>
                  <a:gd name="connsiteX6" fmla="*/ 2264569 w 7550944"/>
                  <a:gd name="connsiteY6" fmla="*/ 0 h 7762875"/>
                  <a:gd name="connsiteX7" fmla="*/ 2645569 w 7550944"/>
                  <a:gd name="connsiteY7" fmla="*/ 3886200 h 7762875"/>
                  <a:gd name="connsiteX8" fmla="*/ 3017044 w 7550944"/>
                  <a:gd name="connsiteY8" fmla="*/ 7762875 h 7762875"/>
                  <a:gd name="connsiteX9" fmla="*/ 3398044 w 7550944"/>
                  <a:gd name="connsiteY9" fmla="*/ 3876675 h 7762875"/>
                  <a:gd name="connsiteX10" fmla="*/ 3769519 w 7550944"/>
                  <a:gd name="connsiteY10" fmla="*/ 9525 h 7762875"/>
                  <a:gd name="connsiteX11" fmla="*/ 4150519 w 7550944"/>
                  <a:gd name="connsiteY11" fmla="*/ 3886200 h 7762875"/>
                  <a:gd name="connsiteX12" fmla="*/ 4526756 w 7550944"/>
                  <a:gd name="connsiteY12" fmla="*/ 7762875 h 7762875"/>
                  <a:gd name="connsiteX13" fmla="*/ 4902994 w 7550944"/>
                  <a:gd name="connsiteY13" fmla="*/ 3886200 h 7762875"/>
                  <a:gd name="connsiteX14" fmla="*/ 5283994 w 7550944"/>
                  <a:gd name="connsiteY14" fmla="*/ 9525 h 7762875"/>
                  <a:gd name="connsiteX15" fmla="*/ 5655469 w 7550944"/>
                  <a:gd name="connsiteY15" fmla="*/ 3886200 h 7762875"/>
                  <a:gd name="connsiteX16" fmla="*/ 6036469 w 7550944"/>
                  <a:gd name="connsiteY16" fmla="*/ 7762875 h 7762875"/>
                  <a:gd name="connsiteX17" fmla="*/ 6417469 w 7550944"/>
                  <a:gd name="connsiteY17" fmla="*/ 3886200 h 7762875"/>
                  <a:gd name="connsiteX18" fmla="*/ 6798469 w 7550944"/>
                  <a:gd name="connsiteY18" fmla="*/ 0 h 7762875"/>
                  <a:gd name="connsiteX19" fmla="*/ 7160419 w 7550944"/>
                  <a:gd name="connsiteY19" fmla="*/ 3886200 h 7762875"/>
                  <a:gd name="connsiteX20" fmla="*/ 7550944 w 7550944"/>
                  <a:gd name="connsiteY20" fmla="*/ 7762875 h 7762875"/>
                  <a:gd name="connsiteX0" fmla="*/ 0 w 7550944"/>
                  <a:gd name="connsiteY0" fmla="*/ 7762875 h 7762876"/>
                  <a:gd name="connsiteX1" fmla="*/ 378619 w 7550944"/>
                  <a:gd name="connsiteY1" fmla="*/ 3886200 h 7762876"/>
                  <a:gd name="connsiteX2" fmla="*/ 750094 w 7550944"/>
                  <a:gd name="connsiteY2" fmla="*/ 0 h 7762876"/>
                  <a:gd name="connsiteX3" fmla="*/ 1131094 w 7550944"/>
                  <a:gd name="connsiteY3" fmla="*/ 3876675 h 7762876"/>
                  <a:gd name="connsiteX4" fmla="*/ 1507332 w 7550944"/>
                  <a:gd name="connsiteY4" fmla="*/ 7762875 h 7762876"/>
                  <a:gd name="connsiteX5" fmla="*/ 1883569 w 7550944"/>
                  <a:gd name="connsiteY5" fmla="*/ 3876675 h 7762876"/>
                  <a:gd name="connsiteX6" fmla="*/ 2264569 w 7550944"/>
                  <a:gd name="connsiteY6" fmla="*/ 0 h 7762876"/>
                  <a:gd name="connsiteX7" fmla="*/ 2645569 w 7550944"/>
                  <a:gd name="connsiteY7" fmla="*/ 3886200 h 7762876"/>
                  <a:gd name="connsiteX8" fmla="*/ 3017044 w 7550944"/>
                  <a:gd name="connsiteY8" fmla="*/ 7762875 h 7762876"/>
                  <a:gd name="connsiteX9" fmla="*/ 3398044 w 7550944"/>
                  <a:gd name="connsiteY9" fmla="*/ 3876675 h 7762876"/>
                  <a:gd name="connsiteX10" fmla="*/ 3769519 w 7550944"/>
                  <a:gd name="connsiteY10" fmla="*/ 9525 h 7762876"/>
                  <a:gd name="connsiteX11" fmla="*/ 4150519 w 7550944"/>
                  <a:gd name="connsiteY11" fmla="*/ 3886200 h 7762876"/>
                  <a:gd name="connsiteX12" fmla="*/ 4526756 w 7550944"/>
                  <a:gd name="connsiteY12" fmla="*/ 7762875 h 7762876"/>
                  <a:gd name="connsiteX13" fmla="*/ 4902994 w 7550944"/>
                  <a:gd name="connsiteY13" fmla="*/ 3886200 h 7762876"/>
                  <a:gd name="connsiteX14" fmla="*/ 5283994 w 7550944"/>
                  <a:gd name="connsiteY14" fmla="*/ 9525 h 7762876"/>
                  <a:gd name="connsiteX15" fmla="*/ 5655469 w 7550944"/>
                  <a:gd name="connsiteY15" fmla="*/ 3886200 h 7762876"/>
                  <a:gd name="connsiteX16" fmla="*/ 6036469 w 7550944"/>
                  <a:gd name="connsiteY16" fmla="*/ 7762875 h 7762876"/>
                  <a:gd name="connsiteX17" fmla="*/ 6417469 w 7550944"/>
                  <a:gd name="connsiteY17" fmla="*/ 3886200 h 7762876"/>
                  <a:gd name="connsiteX18" fmla="*/ 6798469 w 7550944"/>
                  <a:gd name="connsiteY18" fmla="*/ 0 h 7762876"/>
                  <a:gd name="connsiteX19" fmla="*/ 7160419 w 7550944"/>
                  <a:gd name="connsiteY19" fmla="*/ 3886200 h 7762876"/>
                  <a:gd name="connsiteX20" fmla="*/ 7550944 w 7550944"/>
                  <a:gd name="connsiteY20" fmla="*/ 7762875 h 7762876"/>
                  <a:gd name="connsiteX0" fmla="*/ 0 w 7550944"/>
                  <a:gd name="connsiteY0" fmla="*/ 7762875 h 7762876"/>
                  <a:gd name="connsiteX1" fmla="*/ 378619 w 7550944"/>
                  <a:gd name="connsiteY1" fmla="*/ 3886200 h 7762876"/>
                  <a:gd name="connsiteX2" fmla="*/ 750094 w 7550944"/>
                  <a:gd name="connsiteY2" fmla="*/ 0 h 7762876"/>
                  <a:gd name="connsiteX3" fmla="*/ 1131094 w 7550944"/>
                  <a:gd name="connsiteY3" fmla="*/ 3876675 h 7762876"/>
                  <a:gd name="connsiteX4" fmla="*/ 1507332 w 7550944"/>
                  <a:gd name="connsiteY4" fmla="*/ 7762875 h 7762876"/>
                  <a:gd name="connsiteX5" fmla="*/ 1883569 w 7550944"/>
                  <a:gd name="connsiteY5" fmla="*/ 3876675 h 7762876"/>
                  <a:gd name="connsiteX6" fmla="*/ 2264569 w 7550944"/>
                  <a:gd name="connsiteY6" fmla="*/ 0 h 7762876"/>
                  <a:gd name="connsiteX7" fmla="*/ 2645569 w 7550944"/>
                  <a:gd name="connsiteY7" fmla="*/ 3886200 h 7762876"/>
                  <a:gd name="connsiteX8" fmla="*/ 3017044 w 7550944"/>
                  <a:gd name="connsiteY8" fmla="*/ 7762875 h 7762876"/>
                  <a:gd name="connsiteX9" fmla="*/ 3398044 w 7550944"/>
                  <a:gd name="connsiteY9" fmla="*/ 3876675 h 7762876"/>
                  <a:gd name="connsiteX10" fmla="*/ 3769519 w 7550944"/>
                  <a:gd name="connsiteY10" fmla="*/ 9525 h 7762876"/>
                  <a:gd name="connsiteX11" fmla="*/ 4150519 w 7550944"/>
                  <a:gd name="connsiteY11" fmla="*/ 3886200 h 7762876"/>
                  <a:gd name="connsiteX12" fmla="*/ 4526756 w 7550944"/>
                  <a:gd name="connsiteY12" fmla="*/ 7762875 h 7762876"/>
                  <a:gd name="connsiteX13" fmla="*/ 4902994 w 7550944"/>
                  <a:gd name="connsiteY13" fmla="*/ 3886200 h 7762876"/>
                  <a:gd name="connsiteX14" fmla="*/ 5283994 w 7550944"/>
                  <a:gd name="connsiteY14" fmla="*/ 9525 h 7762876"/>
                  <a:gd name="connsiteX15" fmla="*/ 5655469 w 7550944"/>
                  <a:gd name="connsiteY15" fmla="*/ 3886200 h 7762876"/>
                  <a:gd name="connsiteX16" fmla="*/ 6036469 w 7550944"/>
                  <a:gd name="connsiteY16" fmla="*/ 7762875 h 7762876"/>
                  <a:gd name="connsiteX17" fmla="*/ 6417469 w 7550944"/>
                  <a:gd name="connsiteY17" fmla="*/ 3886200 h 7762876"/>
                  <a:gd name="connsiteX18" fmla="*/ 6798469 w 7550944"/>
                  <a:gd name="connsiteY18" fmla="*/ 0 h 7762876"/>
                  <a:gd name="connsiteX19" fmla="*/ 7160419 w 7550944"/>
                  <a:gd name="connsiteY19" fmla="*/ 3886200 h 7762876"/>
                  <a:gd name="connsiteX20" fmla="*/ 7550944 w 7550944"/>
                  <a:gd name="connsiteY20" fmla="*/ 7762875 h 7762876"/>
                  <a:gd name="connsiteX0" fmla="*/ 0 w 7550944"/>
                  <a:gd name="connsiteY0" fmla="*/ 7762875 h 7762876"/>
                  <a:gd name="connsiteX1" fmla="*/ 378619 w 7550944"/>
                  <a:gd name="connsiteY1" fmla="*/ 3886200 h 7762876"/>
                  <a:gd name="connsiteX2" fmla="*/ 750094 w 7550944"/>
                  <a:gd name="connsiteY2" fmla="*/ 0 h 7762876"/>
                  <a:gd name="connsiteX3" fmla="*/ 1131094 w 7550944"/>
                  <a:gd name="connsiteY3" fmla="*/ 3876675 h 7762876"/>
                  <a:gd name="connsiteX4" fmla="*/ 1507332 w 7550944"/>
                  <a:gd name="connsiteY4" fmla="*/ 7762875 h 7762876"/>
                  <a:gd name="connsiteX5" fmla="*/ 1883569 w 7550944"/>
                  <a:gd name="connsiteY5" fmla="*/ 3876675 h 7762876"/>
                  <a:gd name="connsiteX6" fmla="*/ 2264569 w 7550944"/>
                  <a:gd name="connsiteY6" fmla="*/ 0 h 7762876"/>
                  <a:gd name="connsiteX7" fmla="*/ 2645569 w 7550944"/>
                  <a:gd name="connsiteY7" fmla="*/ 3886200 h 7762876"/>
                  <a:gd name="connsiteX8" fmla="*/ 3017044 w 7550944"/>
                  <a:gd name="connsiteY8" fmla="*/ 7762875 h 7762876"/>
                  <a:gd name="connsiteX9" fmla="*/ 3398044 w 7550944"/>
                  <a:gd name="connsiteY9" fmla="*/ 3876675 h 7762876"/>
                  <a:gd name="connsiteX10" fmla="*/ 3769519 w 7550944"/>
                  <a:gd name="connsiteY10" fmla="*/ 9525 h 7762876"/>
                  <a:gd name="connsiteX11" fmla="*/ 4150519 w 7550944"/>
                  <a:gd name="connsiteY11" fmla="*/ 3886200 h 7762876"/>
                  <a:gd name="connsiteX12" fmla="*/ 4526756 w 7550944"/>
                  <a:gd name="connsiteY12" fmla="*/ 7762875 h 7762876"/>
                  <a:gd name="connsiteX13" fmla="*/ 4902994 w 7550944"/>
                  <a:gd name="connsiteY13" fmla="*/ 3886200 h 7762876"/>
                  <a:gd name="connsiteX14" fmla="*/ 5283994 w 7550944"/>
                  <a:gd name="connsiteY14" fmla="*/ 9525 h 7762876"/>
                  <a:gd name="connsiteX15" fmla="*/ 5655469 w 7550944"/>
                  <a:gd name="connsiteY15" fmla="*/ 3886200 h 7762876"/>
                  <a:gd name="connsiteX16" fmla="*/ 6036469 w 7550944"/>
                  <a:gd name="connsiteY16" fmla="*/ 7762875 h 7762876"/>
                  <a:gd name="connsiteX17" fmla="*/ 6417469 w 7550944"/>
                  <a:gd name="connsiteY17" fmla="*/ 3886200 h 7762876"/>
                  <a:gd name="connsiteX18" fmla="*/ 6798469 w 7550944"/>
                  <a:gd name="connsiteY18" fmla="*/ 0 h 7762876"/>
                  <a:gd name="connsiteX19" fmla="*/ 7160419 w 7550944"/>
                  <a:gd name="connsiteY19" fmla="*/ 3886200 h 7762876"/>
                  <a:gd name="connsiteX20" fmla="*/ 7550944 w 7550944"/>
                  <a:gd name="connsiteY20" fmla="*/ 7762875 h 7762876"/>
                  <a:gd name="connsiteX0" fmla="*/ 0 w 7550944"/>
                  <a:gd name="connsiteY0" fmla="*/ 7762875 h 7762876"/>
                  <a:gd name="connsiteX1" fmla="*/ 378619 w 7550944"/>
                  <a:gd name="connsiteY1" fmla="*/ 3886200 h 7762876"/>
                  <a:gd name="connsiteX2" fmla="*/ 750094 w 7550944"/>
                  <a:gd name="connsiteY2" fmla="*/ 0 h 7762876"/>
                  <a:gd name="connsiteX3" fmla="*/ 1131094 w 7550944"/>
                  <a:gd name="connsiteY3" fmla="*/ 3876675 h 7762876"/>
                  <a:gd name="connsiteX4" fmla="*/ 1507332 w 7550944"/>
                  <a:gd name="connsiteY4" fmla="*/ 7762875 h 7762876"/>
                  <a:gd name="connsiteX5" fmla="*/ 1883569 w 7550944"/>
                  <a:gd name="connsiteY5" fmla="*/ 3876675 h 7762876"/>
                  <a:gd name="connsiteX6" fmla="*/ 2264569 w 7550944"/>
                  <a:gd name="connsiteY6" fmla="*/ 0 h 7762876"/>
                  <a:gd name="connsiteX7" fmla="*/ 2645569 w 7550944"/>
                  <a:gd name="connsiteY7" fmla="*/ 3886200 h 7762876"/>
                  <a:gd name="connsiteX8" fmla="*/ 3017044 w 7550944"/>
                  <a:gd name="connsiteY8" fmla="*/ 7762875 h 7762876"/>
                  <a:gd name="connsiteX9" fmla="*/ 3398044 w 7550944"/>
                  <a:gd name="connsiteY9" fmla="*/ 3876675 h 7762876"/>
                  <a:gd name="connsiteX10" fmla="*/ 3769519 w 7550944"/>
                  <a:gd name="connsiteY10" fmla="*/ 9525 h 7762876"/>
                  <a:gd name="connsiteX11" fmla="*/ 4150519 w 7550944"/>
                  <a:gd name="connsiteY11" fmla="*/ 3886200 h 7762876"/>
                  <a:gd name="connsiteX12" fmla="*/ 4526756 w 7550944"/>
                  <a:gd name="connsiteY12" fmla="*/ 7762875 h 7762876"/>
                  <a:gd name="connsiteX13" fmla="*/ 4902994 w 7550944"/>
                  <a:gd name="connsiteY13" fmla="*/ 3886200 h 7762876"/>
                  <a:gd name="connsiteX14" fmla="*/ 5283994 w 7550944"/>
                  <a:gd name="connsiteY14" fmla="*/ 9525 h 7762876"/>
                  <a:gd name="connsiteX15" fmla="*/ 5655469 w 7550944"/>
                  <a:gd name="connsiteY15" fmla="*/ 3886200 h 7762876"/>
                  <a:gd name="connsiteX16" fmla="*/ 6036469 w 7550944"/>
                  <a:gd name="connsiteY16" fmla="*/ 7762875 h 7762876"/>
                  <a:gd name="connsiteX17" fmla="*/ 6417469 w 7550944"/>
                  <a:gd name="connsiteY17" fmla="*/ 3886200 h 7762876"/>
                  <a:gd name="connsiteX18" fmla="*/ 6798469 w 7550944"/>
                  <a:gd name="connsiteY18" fmla="*/ 0 h 7762876"/>
                  <a:gd name="connsiteX19" fmla="*/ 7160419 w 7550944"/>
                  <a:gd name="connsiteY19" fmla="*/ 3886200 h 7762876"/>
                  <a:gd name="connsiteX20" fmla="*/ 7550944 w 7550944"/>
                  <a:gd name="connsiteY20" fmla="*/ 7762875 h 7762876"/>
                  <a:gd name="connsiteX0" fmla="*/ 0 w 7550944"/>
                  <a:gd name="connsiteY0" fmla="*/ 7762875 h 7762876"/>
                  <a:gd name="connsiteX1" fmla="*/ 378619 w 7550944"/>
                  <a:gd name="connsiteY1" fmla="*/ 3886200 h 7762876"/>
                  <a:gd name="connsiteX2" fmla="*/ 750094 w 7550944"/>
                  <a:gd name="connsiteY2" fmla="*/ 0 h 7762876"/>
                  <a:gd name="connsiteX3" fmla="*/ 1131094 w 7550944"/>
                  <a:gd name="connsiteY3" fmla="*/ 3876675 h 7762876"/>
                  <a:gd name="connsiteX4" fmla="*/ 1507332 w 7550944"/>
                  <a:gd name="connsiteY4" fmla="*/ 7762875 h 7762876"/>
                  <a:gd name="connsiteX5" fmla="*/ 1883569 w 7550944"/>
                  <a:gd name="connsiteY5" fmla="*/ 3876675 h 7762876"/>
                  <a:gd name="connsiteX6" fmla="*/ 2264569 w 7550944"/>
                  <a:gd name="connsiteY6" fmla="*/ 0 h 7762876"/>
                  <a:gd name="connsiteX7" fmla="*/ 2645569 w 7550944"/>
                  <a:gd name="connsiteY7" fmla="*/ 3886200 h 7762876"/>
                  <a:gd name="connsiteX8" fmla="*/ 3017044 w 7550944"/>
                  <a:gd name="connsiteY8" fmla="*/ 7762875 h 7762876"/>
                  <a:gd name="connsiteX9" fmla="*/ 3398044 w 7550944"/>
                  <a:gd name="connsiteY9" fmla="*/ 3876675 h 7762876"/>
                  <a:gd name="connsiteX10" fmla="*/ 3769519 w 7550944"/>
                  <a:gd name="connsiteY10" fmla="*/ 9525 h 7762876"/>
                  <a:gd name="connsiteX11" fmla="*/ 4150519 w 7550944"/>
                  <a:gd name="connsiteY11" fmla="*/ 3886200 h 7762876"/>
                  <a:gd name="connsiteX12" fmla="*/ 4526756 w 7550944"/>
                  <a:gd name="connsiteY12" fmla="*/ 7762875 h 7762876"/>
                  <a:gd name="connsiteX13" fmla="*/ 4902994 w 7550944"/>
                  <a:gd name="connsiteY13" fmla="*/ 3886200 h 7762876"/>
                  <a:gd name="connsiteX14" fmla="*/ 5283994 w 7550944"/>
                  <a:gd name="connsiteY14" fmla="*/ 9525 h 7762876"/>
                  <a:gd name="connsiteX15" fmla="*/ 5655469 w 7550944"/>
                  <a:gd name="connsiteY15" fmla="*/ 3886200 h 7762876"/>
                  <a:gd name="connsiteX16" fmla="*/ 6036469 w 7550944"/>
                  <a:gd name="connsiteY16" fmla="*/ 7762875 h 7762876"/>
                  <a:gd name="connsiteX17" fmla="*/ 6417469 w 7550944"/>
                  <a:gd name="connsiteY17" fmla="*/ 3886200 h 7762876"/>
                  <a:gd name="connsiteX18" fmla="*/ 6798469 w 7550944"/>
                  <a:gd name="connsiteY18" fmla="*/ 0 h 7762876"/>
                  <a:gd name="connsiteX19" fmla="*/ 7160419 w 7550944"/>
                  <a:gd name="connsiteY19" fmla="*/ 3886200 h 7762876"/>
                  <a:gd name="connsiteX20" fmla="*/ 7550944 w 7550944"/>
                  <a:gd name="connsiteY20" fmla="*/ 7762875 h 7762876"/>
                  <a:gd name="connsiteX0" fmla="*/ 0 w 7550944"/>
                  <a:gd name="connsiteY0" fmla="*/ 7762875 h 7762876"/>
                  <a:gd name="connsiteX1" fmla="*/ 378619 w 7550944"/>
                  <a:gd name="connsiteY1" fmla="*/ 3886200 h 7762876"/>
                  <a:gd name="connsiteX2" fmla="*/ 750094 w 7550944"/>
                  <a:gd name="connsiteY2" fmla="*/ 0 h 7762876"/>
                  <a:gd name="connsiteX3" fmla="*/ 1131094 w 7550944"/>
                  <a:gd name="connsiteY3" fmla="*/ 3876675 h 7762876"/>
                  <a:gd name="connsiteX4" fmla="*/ 1507332 w 7550944"/>
                  <a:gd name="connsiteY4" fmla="*/ 7762875 h 7762876"/>
                  <a:gd name="connsiteX5" fmla="*/ 1883569 w 7550944"/>
                  <a:gd name="connsiteY5" fmla="*/ 3876675 h 7762876"/>
                  <a:gd name="connsiteX6" fmla="*/ 2264569 w 7550944"/>
                  <a:gd name="connsiteY6" fmla="*/ 0 h 7762876"/>
                  <a:gd name="connsiteX7" fmla="*/ 2645569 w 7550944"/>
                  <a:gd name="connsiteY7" fmla="*/ 3886200 h 7762876"/>
                  <a:gd name="connsiteX8" fmla="*/ 3017044 w 7550944"/>
                  <a:gd name="connsiteY8" fmla="*/ 7762875 h 7762876"/>
                  <a:gd name="connsiteX9" fmla="*/ 3398044 w 7550944"/>
                  <a:gd name="connsiteY9" fmla="*/ 3876675 h 7762876"/>
                  <a:gd name="connsiteX10" fmla="*/ 3769519 w 7550944"/>
                  <a:gd name="connsiteY10" fmla="*/ 9525 h 7762876"/>
                  <a:gd name="connsiteX11" fmla="*/ 4150519 w 7550944"/>
                  <a:gd name="connsiteY11" fmla="*/ 3886200 h 7762876"/>
                  <a:gd name="connsiteX12" fmla="*/ 4526756 w 7550944"/>
                  <a:gd name="connsiteY12" fmla="*/ 7762875 h 7762876"/>
                  <a:gd name="connsiteX13" fmla="*/ 4902994 w 7550944"/>
                  <a:gd name="connsiteY13" fmla="*/ 3886200 h 7762876"/>
                  <a:gd name="connsiteX14" fmla="*/ 5283994 w 7550944"/>
                  <a:gd name="connsiteY14" fmla="*/ 9525 h 7762876"/>
                  <a:gd name="connsiteX15" fmla="*/ 5655469 w 7550944"/>
                  <a:gd name="connsiteY15" fmla="*/ 3886200 h 7762876"/>
                  <a:gd name="connsiteX16" fmla="*/ 6036469 w 7550944"/>
                  <a:gd name="connsiteY16" fmla="*/ 7762875 h 7762876"/>
                  <a:gd name="connsiteX17" fmla="*/ 6417469 w 7550944"/>
                  <a:gd name="connsiteY17" fmla="*/ 3886200 h 7762876"/>
                  <a:gd name="connsiteX18" fmla="*/ 6798469 w 7550944"/>
                  <a:gd name="connsiteY18" fmla="*/ 0 h 7762876"/>
                  <a:gd name="connsiteX19" fmla="*/ 7160419 w 7550944"/>
                  <a:gd name="connsiteY19" fmla="*/ 3886200 h 7762876"/>
                  <a:gd name="connsiteX20" fmla="*/ 7550944 w 7550944"/>
                  <a:gd name="connsiteY20" fmla="*/ 7762875 h 7762876"/>
                  <a:gd name="connsiteX0" fmla="*/ 0 w 7550944"/>
                  <a:gd name="connsiteY0" fmla="*/ 7762875 h 7762876"/>
                  <a:gd name="connsiteX1" fmla="*/ 378619 w 7550944"/>
                  <a:gd name="connsiteY1" fmla="*/ 3886200 h 7762876"/>
                  <a:gd name="connsiteX2" fmla="*/ 750094 w 7550944"/>
                  <a:gd name="connsiteY2" fmla="*/ 0 h 7762876"/>
                  <a:gd name="connsiteX3" fmla="*/ 1131094 w 7550944"/>
                  <a:gd name="connsiteY3" fmla="*/ 3876675 h 7762876"/>
                  <a:gd name="connsiteX4" fmla="*/ 1507332 w 7550944"/>
                  <a:gd name="connsiteY4" fmla="*/ 7762875 h 7762876"/>
                  <a:gd name="connsiteX5" fmla="*/ 1883569 w 7550944"/>
                  <a:gd name="connsiteY5" fmla="*/ 3876675 h 7762876"/>
                  <a:gd name="connsiteX6" fmla="*/ 2264569 w 7550944"/>
                  <a:gd name="connsiteY6" fmla="*/ 0 h 7762876"/>
                  <a:gd name="connsiteX7" fmla="*/ 2645569 w 7550944"/>
                  <a:gd name="connsiteY7" fmla="*/ 3886200 h 7762876"/>
                  <a:gd name="connsiteX8" fmla="*/ 3017044 w 7550944"/>
                  <a:gd name="connsiteY8" fmla="*/ 7762875 h 7762876"/>
                  <a:gd name="connsiteX9" fmla="*/ 3398044 w 7550944"/>
                  <a:gd name="connsiteY9" fmla="*/ 3876675 h 7762876"/>
                  <a:gd name="connsiteX10" fmla="*/ 3769519 w 7550944"/>
                  <a:gd name="connsiteY10" fmla="*/ 9525 h 7762876"/>
                  <a:gd name="connsiteX11" fmla="*/ 4150519 w 7550944"/>
                  <a:gd name="connsiteY11" fmla="*/ 3886200 h 7762876"/>
                  <a:gd name="connsiteX12" fmla="*/ 4526756 w 7550944"/>
                  <a:gd name="connsiteY12" fmla="*/ 7762875 h 7762876"/>
                  <a:gd name="connsiteX13" fmla="*/ 4902994 w 7550944"/>
                  <a:gd name="connsiteY13" fmla="*/ 3886200 h 7762876"/>
                  <a:gd name="connsiteX14" fmla="*/ 5283994 w 7550944"/>
                  <a:gd name="connsiteY14" fmla="*/ 9525 h 7762876"/>
                  <a:gd name="connsiteX15" fmla="*/ 5655469 w 7550944"/>
                  <a:gd name="connsiteY15" fmla="*/ 3886200 h 7762876"/>
                  <a:gd name="connsiteX16" fmla="*/ 6029325 w 7550944"/>
                  <a:gd name="connsiteY16" fmla="*/ 7762875 h 7762876"/>
                  <a:gd name="connsiteX17" fmla="*/ 6417469 w 7550944"/>
                  <a:gd name="connsiteY17" fmla="*/ 3886200 h 7762876"/>
                  <a:gd name="connsiteX18" fmla="*/ 6798469 w 7550944"/>
                  <a:gd name="connsiteY18" fmla="*/ 0 h 7762876"/>
                  <a:gd name="connsiteX19" fmla="*/ 7160419 w 7550944"/>
                  <a:gd name="connsiteY19" fmla="*/ 3886200 h 7762876"/>
                  <a:gd name="connsiteX20" fmla="*/ 7550944 w 7550944"/>
                  <a:gd name="connsiteY20" fmla="*/ 7762875 h 7762876"/>
                  <a:gd name="connsiteX0" fmla="*/ 0 w 7550944"/>
                  <a:gd name="connsiteY0" fmla="*/ 7762875 h 7762876"/>
                  <a:gd name="connsiteX1" fmla="*/ 378619 w 7550944"/>
                  <a:gd name="connsiteY1" fmla="*/ 3886200 h 7762876"/>
                  <a:gd name="connsiteX2" fmla="*/ 750094 w 7550944"/>
                  <a:gd name="connsiteY2" fmla="*/ 0 h 7762876"/>
                  <a:gd name="connsiteX3" fmla="*/ 1131094 w 7550944"/>
                  <a:gd name="connsiteY3" fmla="*/ 3876675 h 7762876"/>
                  <a:gd name="connsiteX4" fmla="*/ 1507332 w 7550944"/>
                  <a:gd name="connsiteY4" fmla="*/ 7762875 h 7762876"/>
                  <a:gd name="connsiteX5" fmla="*/ 1883569 w 7550944"/>
                  <a:gd name="connsiteY5" fmla="*/ 3876675 h 7762876"/>
                  <a:gd name="connsiteX6" fmla="*/ 2264569 w 7550944"/>
                  <a:gd name="connsiteY6" fmla="*/ 0 h 7762876"/>
                  <a:gd name="connsiteX7" fmla="*/ 2645569 w 7550944"/>
                  <a:gd name="connsiteY7" fmla="*/ 3886200 h 7762876"/>
                  <a:gd name="connsiteX8" fmla="*/ 3017044 w 7550944"/>
                  <a:gd name="connsiteY8" fmla="*/ 7762875 h 7762876"/>
                  <a:gd name="connsiteX9" fmla="*/ 3398044 w 7550944"/>
                  <a:gd name="connsiteY9" fmla="*/ 3876675 h 7762876"/>
                  <a:gd name="connsiteX10" fmla="*/ 3769519 w 7550944"/>
                  <a:gd name="connsiteY10" fmla="*/ 9525 h 7762876"/>
                  <a:gd name="connsiteX11" fmla="*/ 4150519 w 7550944"/>
                  <a:gd name="connsiteY11" fmla="*/ 3886200 h 7762876"/>
                  <a:gd name="connsiteX12" fmla="*/ 4526756 w 7550944"/>
                  <a:gd name="connsiteY12" fmla="*/ 7762875 h 7762876"/>
                  <a:gd name="connsiteX13" fmla="*/ 4902994 w 7550944"/>
                  <a:gd name="connsiteY13" fmla="*/ 3886200 h 7762876"/>
                  <a:gd name="connsiteX14" fmla="*/ 5283994 w 7550944"/>
                  <a:gd name="connsiteY14" fmla="*/ 9525 h 7762876"/>
                  <a:gd name="connsiteX15" fmla="*/ 5655469 w 7550944"/>
                  <a:gd name="connsiteY15" fmla="*/ 3886200 h 7762876"/>
                  <a:gd name="connsiteX16" fmla="*/ 6029325 w 7550944"/>
                  <a:gd name="connsiteY16" fmla="*/ 7762875 h 7762876"/>
                  <a:gd name="connsiteX17" fmla="*/ 6417469 w 7550944"/>
                  <a:gd name="connsiteY17" fmla="*/ 3886200 h 7762876"/>
                  <a:gd name="connsiteX18" fmla="*/ 6798469 w 7550944"/>
                  <a:gd name="connsiteY18" fmla="*/ 0 h 7762876"/>
                  <a:gd name="connsiteX19" fmla="*/ 7160419 w 7550944"/>
                  <a:gd name="connsiteY19" fmla="*/ 3886200 h 7762876"/>
                  <a:gd name="connsiteX20" fmla="*/ 7550944 w 7550944"/>
                  <a:gd name="connsiteY20" fmla="*/ 7762875 h 7762876"/>
                  <a:gd name="connsiteX0" fmla="*/ 0 w 7546182"/>
                  <a:gd name="connsiteY0" fmla="*/ 7762875 h 7765256"/>
                  <a:gd name="connsiteX1" fmla="*/ 378619 w 7546182"/>
                  <a:gd name="connsiteY1" fmla="*/ 3886200 h 7765256"/>
                  <a:gd name="connsiteX2" fmla="*/ 750094 w 7546182"/>
                  <a:gd name="connsiteY2" fmla="*/ 0 h 7765256"/>
                  <a:gd name="connsiteX3" fmla="*/ 1131094 w 7546182"/>
                  <a:gd name="connsiteY3" fmla="*/ 3876675 h 7765256"/>
                  <a:gd name="connsiteX4" fmla="*/ 1507332 w 7546182"/>
                  <a:gd name="connsiteY4" fmla="*/ 7762875 h 7765256"/>
                  <a:gd name="connsiteX5" fmla="*/ 1883569 w 7546182"/>
                  <a:gd name="connsiteY5" fmla="*/ 3876675 h 7765256"/>
                  <a:gd name="connsiteX6" fmla="*/ 2264569 w 7546182"/>
                  <a:gd name="connsiteY6" fmla="*/ 0 h 7765256"/>
                  <a:gd name="connsiteX7" fmla="*/ 2645569 w 7546182"/>
                  <a:gd name="connsiteY7" fmla="*/ 3886200 h 7765256"/>
                  <a:gd name="connsiteX8" fmla="*/ 3017044 w 7546182"/>
                  <a:gd name="connsiteY8" fmla="*/ 7762875 h 7765256"/>
                  <a:gd name="connsiteX9" fmla="*/ 3398044 w 7546182"/>
                  <a:gd name="connsiteY9" fmla="*/ 3876675 h 7765256"/>
                  <a:gd name="connsiteX10" fmla="*/ 3769519 w 7546182"/>
                  <a:gd name="connsiteY10" fmla="*/ 9525 h 7765256"/>
                  <a:gd name="connsiteX11" fmla="*/ 4150519 w 7546182"/>
                  <a:gd name="connsiteY11" fmla="*/ 3886200 h 7765256"/>
                  <a:gd name="connsiteX12" fmla="*/ 4526756 w 7546182"/>
                  <a:gd name="connsiteY12" fmla="*/ 7762875 h 7765256"/>
                  <a:gd name="connsiteX13" fmla="*/ 4902994 w 7546182"/>
                  <a:gd name="connsiteY13" fmla="*/ 3886200 h 7765256"/>
                  <a:gd name="connsiteX14" fmla="*/ 5283994 w 7546182"/>
                  <a:gd name="connsiteY14" fmla="*/ 9525 h 7765256"/>
                  <a:gd name="connsiteX15" fmla="*/ 5655469 w 7546182"/>
                  <a:gd name="connsiteY15" fmla="*/ 3886200 h 7765256"/>
                  <a:gd name="connsiteX16" fmla="*/ 6029325 w 7546182"/>
                  <a:gd name="connsiteY16" fmla="*/ 7762875 h 7765256"/>
                  <a:gd name="connsiteX17" fmla="*/ 6417469 w 7546182"/>
                  <a:gd name="connsiteY17" fmla="*/ 3886200 h 7765256"/>
                  <a:gd name="connsiteX18" fmla="*/ 6798469 w 7546182"/>
                  <a:gd name="connsiteY18" fmla="*/ 0 h 7765256"/>
                  <a:gd name="connsiteX19" fmla="*/ 7160419 w 7546182"/>
                  <a:gd name="connsiteY19" fmla="*/ 3886200 h 7765256"/>
                  <a:gd name="connsiteX20" fmla="*/ 7546182 w 7546182"/>
                  <a:gd name="connsiteY20" fmla="*/ 7765256 h 7765256"/>
                  <a:gd name="connsiteX0" fmla="*/ 0 w 7546182"/>
                  <a:gd name="connsiteY0" fmla="*/ 7762875 h 7765258"/>
                  <a:gd name="connsiteX1" fmla="*/ 378619 w 7546182"/>
                  <a:gd name="connsiteY1" fmla="*/ 3886200 h 7765258"/>
                  <a:gd name="connsiteX2" fmla="*/ 750094 w 7546182"/>
                  <a:gd name="connsiteY2" fmla="*/ 0 h 7765258"/>
                  <a:gd name="connsiteX3" fmla="*/ 1131094 w 7546182"/>
                  <a:gd name="connsiteY3" fmla="*/ 3876675 h 7765258"/>
                  <a:gd name="connsiteX4" fmla="*/ 1507332 w 7546182"/>
                  <a:gd name="connsiteY4" fmla="*/ 7762875 h 7765258"/>
                  <a:gd name="connsiteX5" fmla="*/ 1883569 w 7546182"/>
                  <a:gd name="connsiteY5" fmla="*/ 3876675 h 7765258"/>
                  <a:gd name="connsiteX6" fmla="*/ 2264569 w 7546182"/>
                  <a:gd name="connsiteY6" fmla="*/ 0 h 7765258"/>
                  <a:gd name="connsiteX7" fmla="*/ 2645569 w 7546182"/>
                  <a:gd name="connsiteY7" fmla="*/ 3886200 h 7765258"/>
                  <a:gd name="connsiteX8" fmla="*/ 3017044 w 7546182"/>
                  <a:gd name="connsiteY8" fmla="*/ 7762875 h 7765258"/>
                  <a:gd name="connsiteX9" fmla="*/ 3398044 w 7546182"/>
                  <a:gd name="connsiteY9" fmla="*/ 3876675 h 7765258"/>
                  <a:gd name="connsiteX10" fmla="*/ 3769519 w 7546182"/>
                  <a:gd name="connsiteY10" fmla="*/ 9525 h 7765258"/>
                  <a:gd name="connsiteX11" fmla="*/ 4150519 w 7546182"/>
                  <a:gd name="connsiteY11" fmla="*/ 3886200 h 7765258"/>
                  <a:gd name="connsiteX12" fmla="*/ 4526756 w 7546182"/>
                  <a:gd name="connsiteY12" fmla="*/ 7762875 h 7765258"/>
                  <a:gd name="connsiteX13" fmla="*/ 4902994 w 7546182"/>
                  <a:gd name="connsiteY13" fmla="*/ 3886200 h 7765258"/>
                  <a:gd name="connsiteX14" fmla="*/ 5283994 w 7546182"/>
                  <a:gd name="connsiteY14" fmla="*/ 9525 h 7765258"/>
                  <a:gd name="connsiteX15" fmla="*/ 5655469 w 7546182"/>
                  <a:gd name="connsiteY15" fmla="*/ 3886200 h 7765258"/>
                  <a:gd name="connsiteX16" fmla="*/ 6029325 w 7546182"/>
                  <a:gd name="connsiteY16" fmla="*/ 7762875 h 7765258"/>
                  <a:gd name="connsiteX17" fmla="*/ 6417469 w 7546182"/>
                  <a:gd name="connsiteY17" fmla="*/ 3886200 h 7765258"/>
                  <a:gd name="connsiteX18" fmla="*/ 6798469 w 7546182"/>
                  <a:gd name="connsiteY18" fmla="*/ 0 h 7765258"/>
                  <a:gd name="connsiteX19" fmla="*/ 7160419 w 7546182"/>
                  <a:gd name="connsiteY19" fmla="*/ 3886200 h 7765258"/>
                  <a:gd name="connsiteX20" fmla="*/ 7546182 w 7546182"/>
                  <a:gd name="connsiteY20" fmla="*/ 7765256 h 7765258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64569 w 7539038"/>
                  <a:gd name="connsiteY6" fmla="*/ 0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69519 w 7539038"/>
                  <a:gd name="connsiteY10" fmla="*/ 9525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83994 w 7539038"/>
                  <a:gd name="connsiteY14" fmla="*/ 9525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98469 w 7539038"/>
                  <a:gd name="connsiteY18" fmla="*/ 0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64569 w 7539038"/>
                  <a:gd name="connsiteY6" fmla="*/ 0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69519 w 7539038"/>
                  <a:gd name="connsiteY10" fmla="*/ 9525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83994 w 7539038"/>
                  <a:gd name="connsiteY14" fmla="*/ 9525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88944 w 7539038"/>
                  <a:gd name="connsiteY18" fmla="*/ 2381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64569 w 7539038"/>
                  <a:gd name="connsiteY6" fmla="*/ 0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69519 w 7539038"/>
                  <a:gd name="connsiteY10" fmla="*/ 9525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83994 w 7539038"/>
                  <a:gd name="connsiteY14" fmla="*/ 9525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86563 w 7539038"/>
                  <a:gd name="connsiteY18" fmla="*/ 4762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64569 w 7539038"/>
                  <a:gd name="connsiteY6" fmla="*/ 0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69519 w 7539038"/>
                  <a:gd name="connsiteY10" fmla="*/ 9525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83994 w 7539038"/>
                  <a:gd name="connsiteY14" fmla="*/ 9525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86563 w 7539038"/>
                  <a:gd name="connsiteY18" fmla="*/ 4762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64569 w 7539038"/>
                  <a:gd name="connsiteY6" fmla="*/ 0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69519 w 7539038"/>
                  <a:gd name="connsiteY10" fmla="*/ 9525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79231 w 7539038"/>
                  <a:gd name="connsiteY14" fmla="*/ 9525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86563 w 7539038"/>
                  <a:gd name="connsiteY18" fmla="*/ 4762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64569 w 7539038"/>
                  <a:gd name="connsiteY6" fmla="*/ 0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69519 w 7539038"/>
                  <a:gd name="connsiteY10" fmla="*/ 9525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79231 w 7539038"/>
                  <a:gd name="connsiteY14" fmla="*/ 9525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86563 w 7539038"/>
                  <a:gd name="connsiteY18" fmla="*/ 4762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64569 w 7539038"/>
                  <a:gd name="connsiteY6" fmla="*/ 0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69519 w 7539038"/>
                  <a:gd name="connsiteY10" fmla="*/ 9525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76849 w 7539038"/>
                  <a:gd name="connsiteY14" fmla="*/ 2382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86563 w 7539038"/>
                  <a:gd name="connsiteY18" fmla="*/ 4762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64569 w 7539038"/>
                  <a:gd name="connsiteY6" fmla="*/ 0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69519 w 7539038"/>
                  <a:gd name="connsiteY10" fmla="*/ 9525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76849 w 7539038"/>
                  <a:gd name="connsiteY14" fmla="*/ 2382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86563 w 7539038"/>
                  <a:gd name="connsiteY18" fmla="*/ 4762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64569 w 7539038"/>
                  <a:gd name="connsiteY6" fmla="*/ 0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76663 w 7539038"/>
                  <a:gd name="connsiteY10" fmla="*/ 4763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76849 w 7539038"/>
                  <a:gd name="connsiteY14" fmla="*/ 2382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86563 w 7539038"/>
                  <a:gd name="connsiteY18" fmla="*/ 4762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64569 w 7539038"/>
                  <a:gd name="connsiteY6" fmla="*/ 0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76663 w 7539038"/>
                  <a:gd name="connsiteY10" fmla="*/ 4763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76849 w 7539038"/>
                  <a:gd name="connsiteY14" fmla="*/ 2382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86563 w 7539038"/>
                  <a:gd name="connsiteY18" fmla="*/ 4762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64569 w 7539038"/>
                  <a:gd name="connsiteY6" fmla="*/ 0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69519 w 7539038"/>
                  <a:gd name="connsiteY10" fmla="*/ 4763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76849 w 7539038"/>
                  <a:gd name="connsiteY14" fmla="*/ 2382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86563 w 7539038"/>
                  <a:gd name="connsiteY18" fmla="*/ 4762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64569 w 7539038"/>
                  <a:gd name="connsiteY6" fmla="*/ 0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69519 w 7539038"/>
                  <a:gd name="connsiteY10" fmla="*/ 4763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76849 w 7539038"/>
                  <a:gd name="connsiteY14" fmla="*/ 2382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86563 w 7539038"/>
                  <a:gd name="connsiteY18" fmla="*/ 4762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59807 w 7539038"/>
                  <a:gd name="connsiteY6" fmla="*/ 4762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69519 w 7539038"/>
                  <a:gd name="connsiteY10" fmla="*/ 4763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76849 w 7539038"/>
                  <a:gd name="connsiteY14" fmla="*/ 2382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86563 w 7539038"/>
                  <a:gd name="connsiteY18" fmla="*/ 4762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59807 w 7539038"/>
                  <a:gd name="connsiteY6" fmla="*/ 4762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69519 w 7539038"/>
                  <a:gd name="connsiteY10" fmla="*/ 4763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76849 w 7539038"/>
                  <a:gd name="connsiteY14" fmla="*/ 2382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86563 w 7539038"/>
                  <a:gd name="connsiteY18" fmla="*/ 4762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7238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</a:cxnLst>
                <a:rect l="l" t="t" r="r" b="b"/>
                <a:pathLst>
                  <a:path w="7539038" h="7760495">
                    <a:moveTo>
                      <a:pt x="0" y="7760494"/>
                    </a:moveTo>
                    <a:cubicBezTo>
                      <a:pt x="190500" y="7758906"/>
                      <a:pt x="377031" y="3874231"/>
                      <a:pt x="378619" y="3883819"/>
                    </a:cubicBezTo>
                    <a:cubicBezTo>
                      <a:pt x="380207" y="3893407"/>
                      <a:pt x="562770" y="-793"/>
                      <a:pt x="752476" y="1"/>
                    </a:cubicBezTo>
                    <a:cubicBezTo>
                      <a:pt x="942182" y="795"/>
                      <a:pt x="1119468" y="3745568"/>
                      <a:pt x="1131094" y="3874294"/>
                    </a:cubicBezTo>
                    <a:cubicBezTo>
                      <a:pt x="1136420" y="3933265"/>
                      <a:pt x="1317626" y="7758112"/>
                      <a:pt x="1507332" y="7760494"/>
                    </a:cubicBezTo>
                    <a:cubicBezTo>
                      <a:pt x="1697038" y="7762876"/>
                      <a:pt x="1875632" y="3967176"/>
                      <a:pt x="1883569" y="3874294"/>
                    </a:cubicBezTo>
                    <a:cubicBezTo>
                      <a:pt x="1891506" y="3781412"/>
                      <a:pt x="2068513" y="3175"/>
                      <a:pt x="2259807" y="2381"/>
                    </a:cubicBezTo>
                    <a:cubicBezTo>
                      <a:pt x="2451101" y="1587"/>
                      <a:pt x="2640013" y="3825221"/>
                      <a:pt x="2645569" y="3883819"/>
                    </a:cubicBezTo>
                    <a:cubicBezTo>
                      <a:pt x="2651125" y="3942417"/>
                      <a:pt x="2827338" y="7762081"/>
                      <a:pt x="3017044" y="7760494"/>
                    </a:cubicBezTo>
                    <a:cubicBezTo>
                      <a:pt x="3206750" y="7758907"/>
                      <a:pt x="3390107" y="3967176"/>
                      <a:pt x="3398044" y="3874294"/>
                    </a:cubicBezTo>
                    <a:cubicBezTo>
                      <a:pt x="3405981" y="3781412"/>
                      <a:pt x="3575050" y="795"/>
                      <a:pt x="3769519" y="2382"/>
                    </a:cubicBezTo>
                    <a:cubicBezTo>
                      <a:pt x="3963988" y="3969"/>
                      <a:pt x="4141788" y="3722352"/>
                      <a:pt x="4150519" y="3883819"/>
                    </a:cubicBezTo>
                    <a:cubicBezTo>
                      <a:pt x="4159250" y="4045286"/>
                      <a:pt x="4337844" y="7760494"/>
                      <a:pt x="4526756" y="7760494"/>
                    </a:cubicBezTo>
                    <a:cubicBezTo>
                      <a:pt x="4715668" y="7760494"/>
                      <a:pt x="4893360" y="4083161"/>
                      <a:pt x="4902994" y="3883819"/>
                    </a:cubicBezTo>
                    <a:cubicBezTo>
                      <a:pt x="4910825" y="3721794"/>
                      <a:pt x="5087143" y="1"/>
                      <a:pt x="5276849" y="1"/>
                    </a:cubicBezTo>
                    <a:cubicBezTo>
                      <a:pt x="5466555" y="1"/>
                      <a:pt x="5647531" y="3790543"/>
                      <a:pt x="5655469" y="3883819"/>
                    </a:cubicBezTo>
                    <a:cubicBezTo>
                      <a:pt x="5663407" y="3977095"/>
                      <a:pt x="5842794" y="7760494"/>
                      <a:pt x="6029325" y="7760494"/>
                    </a:cubicBezTo>
                    <a:cubicBezTo>
                      <a:pt x="6215856" y="7760494"/>
                      <a:pt x="6411913" y="3976700"/>
                      <a:pt x="6417469" y="3883819"/>
                    </a:cubicBezTo>
                    <a:cubicBezTo>
                      <a:pt x="6423025" y="3790938"/>
                      <a:pt x="6593682" y="0"/>
                      <a:pt x="6786563" y="2381"/>
                    </a:cubicBezTo>
                    <a:cubicBezTo>
                      <a:pt x="6979444" y="4762"/>
                      <a:pt x="7152482" y="3757041"/>
                      <a:pt x="7160419" y="3883819"/>
                    </a:cubicBezTo>
                    <a:cubicBezTo>
                      <a:pt x="7168356" y="4010597"/>
                      <a:pt x="7336632" y="7761288"/>
                      <a:pt x="7539038" y="7758113"/>
                    </a:cubicBezTo>
                  </a:path>
                </a:pathLst>
              </a:custGeom>
              <a:no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id="{9D73D5AF-1030-49D1-8E42-F5D1A624BAD9}"/>
                </a:ext>
              </a:extLst>
            </p:cNvPr>
            <p:cNvSpPr/>
            <p:nvPr/>
          </p:nvSpPr>
          <p:spPr>
            <a:xfrm>
              <a:off x="2603501" y="3102520"/>
              <a:ext cx="1243589" cy="718573"/>
            </a:xfrm>
            <a:custGeom>
              <a:avLst/>
              <a:gdLst>
                <a:gd name="connsiteX0" fmla="*/ 0 w 7562850"/>
                <a:gd name="connsiteY0" fmla="*/ 7762875 h 7762875"/>
                <a:gd name="connsiteX1" fmla="*/ 390525 w 7562850"/>
                <a:gd name="connsiteY1" fmla="*/ 3886200 h 7762875"/>
                <a:gd name="connsiteX2" fmla="*/ 762000 w 7562850"/>
                <a:gd name="connsiteY2" fmla="*/ 0 h 7762875"/>
                <a:gd name="connsiteX3" fmla="*/ 1143000 w 7562850"/>
                <a:gd name="connsiteY3" fmla="*/ 3876675 h 7762875"/>
                <a:gd name="connsiteX4" fmla="*/ 1524000 w 7562850"/>
                <a:gd name="connsiteY4" fmla="*/ 7753350 h 7762875"/>
                <a:gd name="connsiteX5" fmla="*/ 1895475 w 7562850"/>
                <a:gd name="connsiteY5" fmla="*/ 3876675 h 7762875"/>
                <a:gd name="connsiteX6" fmla="*/ 2276475 w 7562850"/>
                <a:gd name="connsiteY6" fmla="*/ 0 h 7762875"/>
                <a:gd name="connsiteX7" fmla="*/ 2657475 w 7562850"/>
                <a:gd name="connsiteY7" fmla="*/ 3886200 h 7762875"/>
                <a:gd name="connsiteX8" fmla="*/ 3028950 w 7562850"/>
                <a:gd name="connsiteY8" fmla="*/ 7762875 h 7762875"/>
                <a:gd name="connsiteX9" fmla="*/ 3409950 w 7562850"/>
                <a:gd name="connsiteY9" fmla="*/ 3876675 h 7762875"/>
                <a:gd name="connsiteX10" fmla="*/ 3781425 w 7562850"/>
                <a:gd name="connsiteY10" fmla="*/ 9525 h 7762875"/>
                <a:gd name="connsiteX11" fmla="*/ 4162425 w 7562850"/>
                <a:gd name="connsiteY11" fmla="*/ 3886200 h 7762875"/>
                <a:gd name="connsiteX12" fmla="*/ 4533900 w 7562850"/>
                <a:gd name="connsiteY12" fmla="*/ 7762875 h 7762875"/>
                <a:gd name="connsiteX13" fmla="*/ 4914900 w 7562850"/>
                <a:gd name="connsiteY13" fmla="*/ 3886200 h 7762875"/>
                <a:gd name="connsiteX14" fmla="*/ 5295900 w 7562850"/>
                <a:gd name="connsiteY14" fmla="*/ 9525 h 7762875"/>
                <a:gd name="connsiteX15" fmla="*/ 5667375 w 7562850"/>
                <a:gd name="connsiteY15" fmla="*/ 3886200 h 7762875"/>
                <a:gd name="connsiteX16" fmla="*/ 6048375 w 7562850"/>
                <a:gd name="connsiteY16" fmla="*/ 7762875 h 7762875"/>
                <a:gd name="connsiteX17" fmla="*/ 6429375 w 7562850"/>
                <a:gd name="connsiteY17" fmla="*/ 3886200 h 7762875"/>
                <a:gd name="connsiteX18" fmla="*/ 6810375 w 7562850"/>
                <a:gd name="connsiteY18" fmla="*/ 0 h 7762875"/>
                <a:gd name="connsiteX19" fmla="*/ 7172325 w 7562850"/>
                <a:gd name="connsiteY19" fmla="*/ 3886200 h 7762875"/>
                <a:gd name="connsiteX20" fmla="*/ 7562850 w 7562850"/>
                <a:gd name="connsiteY20" fmla="*/ 7762875 h 7762875"/>
                <a:gd name="connsiteX0" fmla="*/ 0 w 7562850"/>
                <a:gd name="connsiteY0" fmla="*/ 7762875 h 7762875"/>
                <a:gd name="connsiteX1" fmla="*/ 390525 w 7562850"/>
                <a:gd name="connsiteY1" fmla="*/ 3886200 h 7762875"/>
                <a:gd name="connsiteX2" fmla="*/ 762000 w 7562850"/>
                <a:gd name="connsiteY2" fmla="*/ 0 h 7762875"/>
                <a:gd name="connsiteX3" fmla="*/ 1143000 w 7562850"/>
                <a:gd name="connsiteY3" fmla="*/ 3876675 h 7762875"/>
                <a:gd name="connsiteX4" fmla="*/ 1519238 w 7562850"/>
                <a:gd name="connsiteY4" fmla="*/ 7762875 h 7762875"/>
                <a:gd name="connsiteX5" fmla="*/ 1895475 w 7562850"/>
                <a:gd name="connsiteY5" fmla="*/ 3876675 h 7762875"/>
                <a:gd name="connsiteX6" fmla="*/ 2276475 w 7562850"/>
                <a:gd name="connsiteY6" fmla="*/ 0 h 7762875"/>
                <a:gd name="connsiteX7" fmla="*/ 2657475 w 7562850"/>
                <a:gd name="connsiteY7" fmla="*/ 3886200 h 7762875"/>
                <a:gd name="connsiteX8" fmla="*/ 3028950 w 7562850"/>
                <a:gd name="connsiteY8" fmla="*/ 7762875 h 7762875"/>
                <a:gd name="connsiteX9" fmla="*/ 3409950 w 7562850"/>
                <a:gd name="connsiteY9" fmla="*/ 3876675 h 7762875"/>
                <a:gd name="connsiteX10" fmla="*/ 3781425 w 7562850"/>
                <a:gd name="connsiteY10" fmla="*/ 9525 h 7762875"/>
                <a:gd name="connsiteX11" fmla="*/ 4162425 w 7562850"/>
                <a:gd name="connsiteY11" fmla="*/ 3886200 h 7762875"/>
                <a:gd name="connsiteX12" fmla="*/ 4533900 w 7562850"/>
                <a:gd name="connsiteY12" fmla="*/ 7762875 h 7762875"/>
                <a:gd name="connsiteX13" fmla="*/ 4914900 w 7562850"/>
                <a:gd name="connsiteY13" fmla="*/ 3886200 h 7762875"/>
                <a:gd name="connsiteX14" fmla="*/ 5295900 w 7562850"/>
                <a:gd name="connsiteY14" fmla="*/ 9525 h 7762875"/>
                <a:gd name="connsiteX15" fmla="*/ 5667375 w 7562850"/>
                <a:gd name="connsiteY15" fmla="*/ 3886200 h 7762875"/>
                <a:gd name="connsiteX16" fmla="*/ 6048375 w 7562850"/>
                <a:gd name="connsiteY16" fmla="*/ 7762875 h 7762875"/>
                <a:gd name="connsiteX17" fmla="*/ 6429375 w 7562850"/>
                <a:gd name="connsiteY17" fmla="*/ 3886200 h 7762875"/>
                <a:gd name="connsiteX18" fmla="*/ 6810375 w 7562850"/>
                <a:gd name="connsiteY18" fmla="*/ 0 h 7762875"/>
                <a:gd name="connsiteX19" fmla="*/ 7172325 w 7562850"/>
                <a:gd name="connsiteY19" fmla="*/ 3886200 h 7762875"/>
                <a:gd name="connsiteX20" fmla="*/ 7562850 w 7562850"/>
                <a:gd name="connsiteY20" fmla="*/ 7762875 h 7762875"/>
                <a:gd name="connsiteX0" fmla="*/ 0 w 7562850"/>
                <a:gd name="connsiteY0" fmla="*/ 7762875 h 7762875"/>
                <a:gd name="connsiteX1" fmla="*/ 390525 w 7562850"/>
                <a:gd name="connsiteY1" fmla="*/ 3886200 h 7762875"/>
                <a:gd name="connsiteX2" fmla="*/ 762000 w 7562850"/>
                <a:gd name="connsiteY2" fmla="*/ 0 h 7762875"/>
                <a:gd name="connsiteX3" fmla="*/ 1143000 w 7562850"/>
                <a:gd name="connsiteY3" fmla="*/ 3876675 h 7762875"/>
                <a:gd name="connsiteX4" fmla="*/ 1519238 w 7562850"/>
                <a:gd name="connsiteY4" fmla="*/ 7762875 h 7762875"/>
                <a:gd name="connsiteX5" fmla="*/ 1895475 w 7562850"/>
                <a:gd name="connsiteY5" fmla="*/ 3876675 h 7762875"/>
                <a:gd name="connsiteX6" fmla="*/ 2276475 w 7562850"/>
                <a:gd name="connsiteY6" fmla="*/ 0 h 7762875"/>
                <a:gd name="connsiteX7" fmla="*/ 2657475 w 7562850"/>
                <a:gd name="connsiteY7" fmla="*/ 3886200 h 7762875"/>
                <a:gd name="connsiteX8" fmla="*/ 3028950 w 7562850"/>
                <a:gd name="connsiteY8" fmla="*/ 7762875 h 7762875"/>
                <a:gd name="connsiteX9" fmla="*/ 3409950 w 7562850"/>
                <a:gd name="connsiteY9" fmla="*/ 3876675 h 7762875"/>
                <a:gd name="connsiteX10" fmla="*/ 3781425 w 7562850"/>
                <a:gd name="connsiteY10" fmla="*/ 9525 h 7762875"/>
                <a:gd name="connsiteX11" fmla="*/ 4162425 w 7562850"/>
                <a:gd name="connsiteY11" fmla="*/ 3886200 h 7762875"/>
                <a:gd name="connsiteX12" fmla="*/ 4538662 w 7562850"/>
                <a:gd name="connsiteY12" fmla="*/ 7762875 h 7762875"/>
                <a:gd name="connsiteX13" fmla="*/ 4914900 w 7562850"/>
                <a:gd name="connsiteY13" fmla="*/ 3886200 h 7762875"/>
                <a:gd name="connsiteX14" fmla="*/ 5295900 w 7562850"/>
                <a:gd name="connsiteY14" fmla="*/ 9525 h 7762875"/>
                <a:gd name="connsiteX15" fmla="*/ 5667375 w 7562850"/>
                <a:gd name="connsiteY15" fmla="*/ 3886200 h 7762875"/>
                <a:gd name="connsiteX16" fmla="*/ 6048375 w 7562850"/>
                <a:gd name="connsiteY16" fmla="*/ 7762875 h 7762875"/>
                <a:gd name="connsiteX17" fmla="*/ 6429375 w 7562850"/>
                <a:gd name="connsiteY17" fmla="*/ 3886200 h 7762875"/>
                <a:gd name="connsiteX18" fmla="*/ 6810375 w 7562850"/>
                <a:gd name="connsiteY18" fmla="*/ 0 h 7762875"/>
                <a:gd name="connsiteX19" fmla="*/ 7172325 w 7562850"/>
                <a:gd name="connsiteY19" fmla="*/ 3886200 h 7762875"/>
                <a:gd name="connsiteX20" fmla="*/ 7562850 w 7562850"/>
                <a:gd name="connsiteY20" fmla="*/ 7762875 h 7762875"/>
                <a:gd name="connsiteX0" fmla="*/ 0 w 7562850"/>
                <a:gd name="connsiteY0" fmla="*/ 7762875 h 7762875"/>
                <a:gd name="connsiteX1" fmla="*/ 390525 w 7562850"/>
                <a:gd name="connsiteY1" fmla="*/ 3886200 h 7762875"/>
                <a:gd name="connsiteX2" fmla="*/ 762000 w 7562850"/>
                <a:gd name="connsiteY2" fmla="*/ 0 h 7762875"/>
                <a:gd name="connsiteX3" fmla="*/ 1143000 w 7562850"/>
                <a:gd name="connsiteY3" fmla="*/ 3876675 h 7762875"/>
                <a:gd name="connsiteX4" fmla="*/ 1519238 w 7562850"/>
                <a:gd name="connsiteY4" fmla="*/ 7762875 h 7762875"/>
                <a:gd name="connsiteX5" fmla="*/ 1895475 w 7562850"/>
                <a:gd name="connsiteY5" fmla="*/ 3876675 h 7762875"/>
                <a:gd name="connsiteX6" fmla="*/ 2276475 w 7562850"/>
                <a:gd name="connsiteY6" fmla="*/ 0 h 7762875"/>
                <a:gd name="connsiteX7" fmla="*/ 2657475 w 7562850"/>
                <a:gd name="connsiteY7" fmla="*/ 3886200 h 7762875"/>
                <a:gd name="connsiteX8" fmla="*/ 3028950 w 7562850"/>
                <a:gd name="connsiteY8" fmla="*/ 7762875 h 7762875"/>
                <a:gd name="connsiteX9" fmla="*/ 3409950 w 7562850"/>
                <a:gd name="connsiteY9" fmla="*/ 3876675 h 7762875"/>
                <a:gd name="connsiteX10" fmla="*/ 3781425 w 7562850"/>
                <a:gd name="connsiteY10" fmla="*/ 9525 h 7762875"/>
                <a:gd name="connsiteX11" fmla="*/ 4162425 w 7562850"/>
                <a:gd name="connsiteY11" fmla="*/ 3886200 h 7762875"/>
                <a:gd name="connsiteX12" fmla="*/ 4538662 w 7562850"/>
                <a:gd name="connsiteY12" fmla="*/ 7762875 h 7762875"/>
                <a:gd name="connsiteX13" fmla="*/ 4914900 w 7562850"/>
                <a:gd name="connsiteY13" fmla="*/ 3886200 h 7762875"/>
                <a:gd name="connsiteX14" fmla="*/ 5295900 w 7562850"/>
                <a:gd name="connsiteY14" fmla="*/ 9525 h 7762875"/>
                <a:gd name="connsiteX15" fmla="*/ 5667375 w 7562850"/>
                <a:gd name="connsiteY15" fmla="*/ 3886200 h 7762875"/>
                <a:gd name="connsiteX16" fmla="*/ 6048375 w 7562850"/>
                <a:gd name="connsiteY16" fmla="*/ 7762875 h 7762875"/>
                <a:gd name="connsiteX17" fmla="*/ 6429375 w 7562850"/>
                <a:gd name="connsiteY17" fmla="*/ 3886200 h 7762875"/>
                <a:gd name="connsiteX18" fmla="*/ 6810375 w 7562850"/>
                <a:gd name="connsiteY18" fmla="*/ 0 h 7762875"/>
                <a:gd name="connsiteX19" fmla="*/ 7172325 w 7562850"/>
                <a:gd name="connsiteY19" fmla="*/ 3886200 h 7762875"/>
                <a:gd name="connsiteX20" fmla="*/ 7562850 w 7562850"/>
                <a:gd name="connsiteY20" fmla="*/ 7762875 h 7762875"/>
                <a:gd name="connsiteX0" fmla="*/ 0 w 7562850"/>
                <a:gd name="connsiteY0" fmla="*/ 7762875 h 7762875"/>
                <a:gd name="connsiteX1" fmla="*/ 390525 w 7562850"/>
                <a:gd name="connsiteY1" fmla="*/ 3886200 h 7762875"/>
                <a:gd name="connsiteX2" fmla="*/ 762000 w 7562850"/>
                <a:gd name="connsiteY2" fmla="*/ 0 h 7762875"/>
                <a:gd name="connsiteX3" fmla="*/ 1143000 w 7562850"/>
                <a:gd name="connsiteY3" fmla="*/ 3876675 h 7762875"/>
                <a:gd name="connsiteX4" fmla="*/ 1519238 w 7562850"/>
                <a:gd name="connsiteY4" fmla="*/ 7762875 h 7762875"/>
                <a:gd name="connsiteX5" fmla="*/ 1895475 w 7562850"/>
                <a:gd name="connsiteY5" fmla="*/ 3876675 h 7762875"/>
                <a:gd name="connsiteX6" fmla="*/ 2276475 w 7562850"/>
                <a:gd name="connsiteY6" fmla="*/ 0 h 7762875"/>
                <a:gd name="connsiteX7" fmla="*/ 2657475 w 7562850"/>
                <a:gd name="connsiteY7" fmla="*/ 3886200 h 7762875"/>
                <a:gd name="connsiteX8" fmla="*/ 3028950 w 7562850"/>
                <a:gd name="connsiteY8" fmla="*/ 7762875 h 7762875"/>
                <a:gd name="connsiteX9" fmla="*/ 3409950 w 7562850"/>
                <a:gd name="connsiteY9" fmla="*/ 3876675 h 7762875"/>
                <a:gd name="connsiteX10" fmla="*/ 3781425 w 7562850"/>
                <a:gd name="connsiteY10" fmla="*/ 9525 h 7762875"/>
                <a:gd name="connsiteX11" fmla="*/ 4162425 w 7562850"/>
                <a:gd name="connsiteY11" fmla="*/ 3886200 h 7762875"/>
                <a:gd name="connsiteX12" fmla="*/ 4538662 w 7562850"/>
                <a:gd name="connsiteY12" fmla="*/ 7762875 h 7762875"/>
                <a:gd name="connsiteX13" fmla="*/ 4914900 w 7562850"/>
                <a:gd name="connsiteY13" fmla="*/ 3886200 h 7762875"/>
                <a:gd name="connsiteX14" fmla="*/ 5295900 w 7562850"/>
                <a:gd name="connsiteY14" fmla="*/ 9525 h 7762875"/>
                <a:gd name="connsiteX15" fmla="*/ 5667375 w 7562850"/>
                <a:gd name="connsiteY15" fmla="*/ 3886200 h 7762875"/>
                <a:gd name="connsiteX16" fmla="*/ 6048375 w 7562850"/>
                <a:gd name="connsiteY16" fmla="*/ 7762875 h 7762875"/>
                <a:gd name="connsiteX17" fmla="*/ 6429375 w 7562850"/>
                <a:gd name="connsiteY17" fmla="*/ 3886200 h 7762875"/>
                <a:gd name="connsiteX18" fmla="*/ 6810375 w 7562850"/>
                <a:gd name="connsiteY18" fmla="*/ 0 h 7762875"/>
                <a:gd name="connsiteX19" fmla="*/ 7172325 w 7562850"/>
                <a:gd name="connsiteY19" fmla="*/ 3886200 h 7762875"/>
                <a:gd name="connsiteX20" fmla="*/ 7562850 w 7562850"/>
                <a:gd name="connsiteY20" fmla="*/ 7762875 h 7762875"/>
                <a:gd name="connsiteX0" fmla="*/ 0 w 7562850"/>
                <a:gd name="connsiteY0" fmla="*/ 7762875 h 7762875"/>
                <a:gd name="connsiteX1" fmla="*/ 390525 w 7562850"/>
                <a:gd name="connsiteY1" fmla="*/ 3886200 h 7762875"/>
                <a:gd name="connsiteX2" fmla="*/ 762000 w 7562850"/>
                <a:gd name="connsiteY2" fmla="*/ 0 h 7762875"/>
                <a:gd name="connsiteX3" fmla="*/ 1143000 w 7562850"/>
                <a:gd name="connsiteY3" fmla="*/ 3876675 h 7762875"/>
                <a:gd name="connsiteX4" fmla="*/ 1519238 w 7562850"/>
                <a:gd name="connsiteY4" fmla="*/ 7762875 h 7762875"/>
                <a:gd name="connsiteX5" fmla="*/ 1895475 w 7562850"/>
                <a:gd name="connsiteY5" fmla="*/ 3876675 h 7762875"/>
                <a:gd name="connsiteX6" fmla="*/ 2276475 w 7562850"/>
                <a:gd name="connsiteY6" fmla="*/ 0 h 7762875"/>
                <a:gd name="connsiteX7" fmla="*/ 2657475 w 7562850"/>
                <a:gd name="connsiteY7" fmla="*/ 3886200 h 7762875"/>
                <a:gd name="connsiteX8" fmla="*/ 3028950 w 7562850"/>
                <a:gd name="connsiteY8" fmla="*/ 7762875 h 7762875"/>
                <a:gd name="connsiteX9" fmla="*/ 3409950 w 7562850"/>
                <a:gd name="connsiteY9" fmla="*/ 3876675 h 7762875"/>
                <a:gd name="connsiteX10" fmla="*/ 3781425 w 7562850"/>
                <a:gd name="connsiteY10" fmla="*/ 9525 h 7762875"/>
                <a:gd name="connsiteX11" fmla="*/ 4162425 w 7562850"/>
                <a:gd name="connsiteY11" fmla="*/ 3886200 h 7762875"/>
                <a:gd name="connsiteX12" fmla="*/ 4538662 w 7562850"/>
                <a:gd name="connsiteY12" fmla="*/ 7762875 h 7762875"/>
                <a:gd name="connsiteX13" fmla="*/ 4914900 w 7562850"/>
                <a:gd name="connsiteY13" fmla="*/ 3886200 h 7762875"/>
                <a:gd name="connsiteX14" fmla="*/ 5295900 w 7562850"/>
                <a:gd name="connsiteY14" fmla="*/ 9525 h 7762875"/>
                <a:gd name="connsiteX15" fmla="*/ 5667375 w 7562850"/>
                <a:gd name="connsiteY15" fmla="*/ 3886200 h 7762875"/>
                <a:gd name="connsiteX16" fmla="*/ 6048375 w 7562850"/>
                <a:gd name="connsiteY16" fmla="*/ 7762875 h 7762875"/>
                <a:gd name="connsiteX17" fmla="*/ 6429375 w 7562850"/>
                <a:gd name="connsiteY17" fmla="*/ 3886200 h 7762875"/>
                <a:gd name="connsiteX18" fmla="*/ 6810375 w 7562850"/>
                <a:gd name="connsiteY18" fmla="*/ 0 h 7762875"/>
                <a:gd name="connsiteX19" fmla="*/ 7172325 w 7562850"/>
                <a:gd name="connsiteY19" fmla="*/ 3886200 h 7762875"/>
                <a:gd name="connsiteX20" fmla="*/ 7562850 w 7562850"/>
                <a:gd name="connsiteY20" fmla="*/ 7762875 h 7762875"/>
                <a:gd name="connsiteX0" fmla="*/ 0 w 7550944"/>
                <a:gd name="connsiteY0" fmla="*/ 7762875 h 7762875"/>
                <a:gd name="connsiteX1" fmla="*/ 378619 w 7550944"/>
                <a:gd name="connsiteY1" fmla="*/ 3886200 h 7762875"/>
                <a:gd name="connsiteX2" fmla="*/ 750094 w 7550944"/>
                <a:gd name="connsiteY2" fmla="*/ 0 h 7762875"/>
                <a:gd name="connsiteX3" fmla="*/ 1131094 w 7550944"/>
                <a:gd name="connsiteY3" fmla="*/ 3876675 h 7762875"/>
                <a:gd name="connsiteX4" fmla="*/ 1507332 w 7550944"/>
                <a:gd name="connsiteY4" fmla="*/ 7762875 h 7762875"/>
                <a:gd name="connsiteX5" fmla="*/ 1883569 w 7550944"/>
                <a:gd name="connsiteY5" fmla="*/ 3876675 h 7762875"/>
                <a:gd name="connsiteX6" fmla="*/ 2264569 w 7550944"/>
                <a:gd name="connsiteY6" fmla="*/ 0 h 7762875"/>
                <a:gd name="connsiteX7" fmla="*/ 2645569 w 7550944"/>
                <a:gd name="connsiteY7" fmla="*/ 3886200 h 7762875"/>
                <a:gd name="connsiteX8" fmla="*/ 3017044 w 7550944"/>
                <a:gd name="connsiteY8" fmla="*/ 7762875 h 7762875"/>
                <a:gd name="connsiteX9" fmla="*/ 3398044 w 7550944"/>
                <a:gd name="connsiteY9" fmla="*/ 3876675 h 7762875"/>
                <a:gd name="connsiteX10" fmla="*/ 3769519 w 7550944"/>
                <a:gd name="connsiteY10" fmla="*/ 9525 h 7762875"/>
                <a:gd name="connsiteX11" fmla="*/ 4150519 w 7550944"/>
                <a:gd name="connsiteY11" fmla="*/ 3886200 h 7762875"/>
                <a:gd name="connsiteX12" fmla="*/ 4526756 w 7550944"/>
                <a:gd name="connsiteY12" fmla="*/ 7762875 h 7762875"/>
                <a:gd name="connsiteX13" fmla="*/ 4902994 w 7550944"/>
                <a:gd name="connsiteY13" fmla="*/ 3886200 h 7762875"/>
                <a:gd name="connsiteX14" fmla="*/ 5283994 w 7550944"/>
                <a:gd name="connsiteY14" fmla="*/ 9525 h 7762875"/>
                <a:gd name="connsiteX15" fmla="*/ 5655469 w 7550944"/>
                <a:gd name="connsiteY15" fmla="*/ 3886200 h 7762875"/>
                <a:gd name="connsiteX16" fmla="*/ 6036469 w 7550944"/>
                <a:gd name="connsiteY16" fmla="*/ 7762875 h 7762875"/>
                <a:gd name="connsiteX17" fmla="*/ 6417469 w 7550944"/>
                <a:gd name="connsiteY17" fmla="*/ 3886200 h 7762875"/>
                <a:gd name="connsiteX18" fmla="*/ 6798469 w 7550944"/>
                <a:gd name="connsiteY18" fmla="*/ 0 h 7762875"/>
                <a:gd name="connsiteX19" fmla="*/ 7160419 w 7550944"/>
                <a:gd name="connsiteY19" fmla="*/ 3886200 h 7762875"/>
                <a:gd name="connsiteX20" fmla="*/ 7550944 w 7550944"/>
                <a:gd name="connsiteY20" fmla="*/ 7762875 h 7762875"/>
                <a:gd name="connsiteX0" fmla="*/ 0 w 7550944"/>
                <a:gd name="connsiteY0" fmla="*/ 7762875 h 7762875"/>
                <a:gd name="connsiteX1" fmla="*/ 378619 w 7550944"/>
                <a:gd name="connsiteY1" fmla="*/ 3886200 h 7762875"/>
                <a:gd name="connsiteX2" fmla="*/ 750094 w 7550944"/>
                <a:gd name="connsiteY2" fmla="*/ 0 h 7762875"/>
                <a:gd name="connsiteX3" fmla="*/ 1131094 w 7550944"/>
                <a:gd name="connsiteY3" fmla="*/ 3876675 h 7762875"/>
                <a:gd name="connsiteX4" fmla="*/ 1507332 w 7550944"/>
                <a:gd name="connsiteY4" fmla="*/ 7762875 h 7762875"/>
                <a:gd name="connsiteX5" fmla="*/ 1883569 w 7550944"/>
                <a:gd name="connsiteY5" fmla="*/ 3876675 h 7762875"/>
                <a:gd name="connsiteX6" fmla="*/ 2264569 w 7550944"/>
                <a:gd name="connsiteY6" fmla="*/ 0 h 7762875"/>
                <a:gd name="connsiteX7" fmla="*/ 2645569 w 7550944"/>
                <a:gd name="connsiteY7" fmla="*/ 3886200 h 7762875"/>
                <a:gd name="connsiteX8" fmla="*/ 3017044 w 7550944"/>
                <a:gd name="connsiteY8" fmla="*/ 7762875 h 7762875"/>
                <a:gd name="connsiteX9" fmla="*/ 3398044 w 7550944"/>
                <a:gd name="connsiteY9" fmla="*/ 3876675 h 7762875"/>
                <a:gd name="connsiteX10" fmla="*/ 3769519 w 7550944"/>
                <a:gd name="connsiteY10" fmla="*/ 9525 h 7762875"/>
                <a:gd name="connsiteX11" fmla="*/ 4150519 w 7550944"/>
                <a:gd name="connsiteY11" fmla="*/ 3886200 h 7762875"/>
                <a:gd name="connsiteX12" fmla="*/ 4526756 w 7550944"/>
                <a:gd name="connsiteY12" fmla="*/ 7762875 h 7762875"/>
                <a:gd name="connsiteX13" fmla="*/ 4902994 w 7550944"/>
                <a:gd name="connsiteY13" fmla="*/ 3886200 h 7762875"/>
                <a:gd name="connsiteX14" fmla="*/ 5283994 w 7550944"/>
                <a:gd name="connsiteY14" fmla="*/ 9525 h 7762875"/>
                <a:gd name="connsiteX15" fmla="*/ 5655469 w 7550944"/>
                <a:gd name="connsiteY15" fmla="*/ 3886200 h 7762875"/>
                <a:gd name="connsiteX16" fmla="*/ 6036469 w 7550944"/>
                <a:gd name="connsiteY16" fmla="*/ 7762875 h 7762875"/>
                <a:gd name="connsiteX17" fmla="*/ 6417469 w 7550944"/>
                <a:gd name="connsiteY17" fmla="*/ 3886200 h 7762875"/>
                <a:gd name="connsiteX18" fmla="*/ 6798469 w 7550944"/>
                <a:gd name="connsiteY18" fmla="*/ 0 h 7762875"/>
                <a:gd name="connsiteX19" fmla="*/ 7160419 w 7550944"/>
                <a:gd name="connsiteY19" fmla="*/ 3886200 h 7762875"/>
                <a:gd name="connsiteX20" fmla="*/ 7550944 w 7550944"/>
                <a:gd name="connsiteY20" fmla="*/ 7762875 h 7762875"/>
                <a:gd name="connsiteX0" fmla="*/ 0 w 7550944"/>
                <a:gd name="connsiteY0" fmla="*/ 7762875 h 7762875"/>
                <a:gd name="connsiteX1" fmla="*/ 378619 w 7550944"/>
                <a:gd name="connsiteY1" fmla="*/ 3886200 h 7762875"/>
                <a:gd name="connsiteX2" fmla="*/ 750094 w 7550944"/>
                <a:gd name="connsiteY2" fmla="*/ 0 h 7762875"/>
                <a:gd name="connsiteX3" fmla="*/ 1131094 w 7550944"/>
                <a:gd name="connsiteY3" fmla="*/ 3876675 h 7762875"/>
                <a:gd name="connsiteX4" fmla="*/ 1507332 w 7550944"/>
                <a:gd name="connsiteY4" fmla="*/ 7762875 h 7762875"/>
                <a:gd name="connsiteX5" fmla="*/ 1883569 w 7550944"/>
                <a:gd name="connsiteY5" fmla="*/ 3876675 h 7762875"/>
                <a:gd name="connsiteX6" fmla="*/ 2264569 w 7550944"/>
                <a:gd name="connsiteY6" fmla="*/ 0 h 7762875"/>
                <a:gd name="connsiteX7" fmla="*/ 2645569 w 7550944"/>
                <a:gd name="connsiteY7" fmla="*/ 3886200 h 7762875"/>
                <a:gd name="connsiteX8" fmla="*/ 3017044 w 7550944"/>
                <a:gd name="connsiteY8" fmla="*/ 7762875 h 7762875"/>
                <a:gd name="connsiteX9" fmla="*/ 3398044 w 7550944"/>
                <a:gd name="connsiteY9" fmla="*/ 3876675 h 7762875"/>
                <a:gd name="connsiteX10" fmla="*/ 3769519 w 7550944"/>
                <a:gd name="connsiteY10" fmla="*/ 9525 h 7762875"/>
                <a:gd name="connsiteX11" fmla="*/ 4150519 w 7550944"/>
                <a:gd name="connsiteY11" fmla="*/ 3886200 h 7762875"/>
                <a:gd name="connsiteX12" fmla="*/ 4526756 w 7550944"/>
                <a:gd name="connsiteY12" fmla="*/ 7762875 h 7762875"/>
                <a:gd name="connsiteX13" fmla="*/ 4902994 w 7550944"/>
                <a:gd name="connsiteY13" fmla="*/ 3886200 h 7762875"/>
                <a:gd name="connsiteX14" fmla="*/ 5283994 w 7550944"/>
                <a:gd name="connsiteY14" fmla="*/ 9525 h 7762875"/>
                <a:gd name="connsiteX15" fmla="*/ 5655469 w 7550944"/>
                <a:gd name="connsiteY15" fmla="*/ 3886200 h 7762875"/>
                <a:gd name="connsiteX16" fmla="*/ 6036469 w 7550944"/>
                <a:gd name="connsiteY16" fmla="*/ 7762875 h 7762875"/>
                <a:gd name="connsiteX17" fmla="*/ 6417469 w 7550944"/>
                <a:gd name="connsiteY17" fmla="*/ 3886200 h 7762875"/>
                <a:gd name="connsiteX18" fmla="*/ 6798469 w 7550944"/>
                <a:gd name="connsiteY18" fmla="*/ 0 h 7762875"/>
                <a:gd name="connsiteX19" fmla="*/ 7160419 w 7550944"/>
                <a:gd name="connsiteY19" fmla="*/ 3886200 h 7762875"/>
                <a:gd name="connsiteX20" fmla="*/ 7550944 w 7550944"/>
                <a:gd name="connsiteY20" fmla="*/ 7762875 h 7762875"/>
                <a:gd name="connsiteX0" fmla="*/ 0 w 7550944"/>
                <a:gd name="connsiteY0" fmla="*/ 7762875 h 7762875"/>
                <a:gd name="connsiteX1" fmla="*/ 378619 w 7550944"/>
                <a:gd name="connsiteY1" fmla="*/ 3886200 h 7762875"/>
                <a:gd name="connsiteX2" fmla="*/ 750094 w 7550944"/>
                <a:gd name="connsiteY2" fmla="*/ 0 h 7762875"/>
                <a:gd name="connsiteX3" fmla="*/ 1131094 w 7550944"/>
                <a:gd name="connsiteY3" fmla="*/ 3876675 h 7762875"/>
                <a:gd name="connsiteX4" fmla="*/ 1507332 w 7550944"/>
                <a:gd name="connsiteY4" fmla="*/ 7762875 h 7762875"/>
                <a:gd name="connsiteX5" fmla="*/ 1883569 w 7550944"/>
                <a:gd name="connsiteY5" fmla="*/ 3876675 h 7762875"/>
                <a:gd name="connsiteX6" fmla="*/ 2264569 w 7550944"/>
                <a:gd name="connsiteY6" fmla="*/ 0 h 7762875"/>
                <a:gd name="connsiteX7" fmla="*/ 2645569 w 7550944"/>
                <a:gd name="connsiteY7" fmla="*/ 3886200 h 7762875"/>
                <a:gd name="connsiteX8" fmla="*/ 3017044 w 7550944"/>
                <a:gd name="connsiteY8" fmla="*/ 7762875 h 7762875"/>
                <a:gd name="connsiteX9" fmla="*/ 3398044 w 7550944"/>
                <a:gd name="connsiteY9" fmla="*/ 3876675 h 7762875"/>
                <a:gd name="connsiteX10" fmla="*/ 3769519 w 7550944"/>
                <a:gd name="connsiteY10" fmla="*/ 9525 h 7762875"/>
                <a:gd name="connsiteX11" fmla="*/ 4150519 w 7550944"/>
                <a:gd name="connsiteY11" fmla="*/ 3886200 h 7762875"/>
                <a:gd name="connsiteX12" fmla="*/ 4526756 w 7550944"/>
                <a:gd name="connsiteY12" fmla="*/ 7762875 h 7762875"/>
                <a:gd name="connsiteX13" fmla="*/ 4902994 w 7550944"/>
                <a:gd name="connsiteY13" fmla="*/ 3886200 h 7762875"/>
                <a:gd name="connsiteX14" fmla="*/ 5283994 w 7550944"/>
                <a:gd name="connsiteY14" fmla="*/ 9525 h 7762875"/>
                <a:gd name="connsiteX15" fmla="*/ 5655469 w 7550944"/>
                <a:gd name="connsiteY15" fmla="*/ 3886200 h 7762875"/>
                <a:gd name="connsiteX16" fmla="*/ 6036469 w 7550944"/>
                <a:gd name="connsiteY16" fmla="*/ 7762875 h 7762875"/>
                <a:gd name="connsiteX17" fmla="*/ 6417469 w 7550944"/>
                <a:gd name="connsiteY17" fmla="*/ 3886200 h 7762875"/>
                <a:gd name="connsiteX18" fmla="*/ 6798469 w 7550944"/>
                <a:gd name="connsiteY18" fmla="*/ 0 h 7762875"/>
                <a:gd name="connsiteX19" fmla="*/ 7160419 w 7550944"/>
                <a:gd name="connsiteY19" fmla="*/ 3886200 h 7762875"/>
                <a:gd name="connsiteX20" fmla="*/ 7550944 w 7550944"/>
                <a:gd name="connsiteY20" fmla="*/ 7762875 h 7762875"/>
                <a:gd name="connsiteX0" fmla="*/ 0 w 7550944"/>
                <a:gd name="connsiteY0" fmla="*/ 7762875 h 7762875"/>
                <a:gd name="connsiteX1" fmla="*/ 378619 w 7550944"/>
                <a:gd name="connsiteY1" fmla="*/ 3886200 h 7762875"/>
                <a:gd name="connsiteX2" fmla="*/ 750094 w 7550944"/>
                <a:gd name="connsiteY2" fmla="*/ 0 h 7762875"/>
                <a:gd name="connsiteX3" fmla="*/ 1131094 w 7550944"/>
                <a:gd name="connsiteY3" fmla="*/ 3876675 h 7762875"/>
                <a:gd name="connsiteX4" fmla="*/ 1507332 w 7550944"/>
                <a:gd name="connsiteY4" fmla="*/ 7762875 h 7762875"/>
                <a:gd name="connsiteX5" fmla="*/ 1883569 w 7550944"/>
                <a:gd name="connsiteY5" fmla="*/ 3876675 h 7762875"/>
                <a:gd name="connsiteX6" fmla="*/ 2264569 w 7550944"/>
                <a:gd name="connsiteY6" fmla="*/ 0 h 7762875"/>
                <a:gd name="connsiteX7" fmla="*/ 2645569 w 7550944"/>
                <a:gd name="connsiteY7" fmla="*/ 3886200 h 7762875"/>
                <a:gd name="connsiteX8" fmla="*/ 3017044 w 7550944"/>
                <a:gd name="connsiteY8" fmla="*/ 7762875 h 7762875"/>
                <a:gd name="connsiteX9" fmla="*/ 3398044 w 7550944"/>
                <a:gd name="connsiteY9" fmla="*/ 3876675 h 7762875"/>
                <a:gd name="connsiteX10" fmla="*/ 3769519 w 7550944"/>
                <a:gd name="connsiteY10" fmla="*/ 9525 h 7762875"/>
                <a:gd name="connsiteX11" fmla="*/ 4150519 w 7550944"/>
                <a:gd name="connsiteY11" fmla="*/ 3886200 h 7762875"/>
                <a:gd name="connsiteX12" fmla="*/ 4526756 w 7550944"/>
                <a:gd name="connsiteY12" fmla="*/ 7762875 h 7762875"/>
                <a:gd name="connsiteX13" fmla="*/ 4902994 w 7550944"/>
                <a:gd name="connsiteY13" fmla="*/ 3886200 h 7762875"/>
                <a:gd name="connsiteX14" fmla="*/ 5283994 w 7550944"/>
                <a:gd name="connsiteY14" fmla="*/ 9525 h 7762875"/>
                <a:gd name="connsiteX15" fmla="*/ 5655469 w 7550944"/>
                <a:gd name="connsiteY15" fmla="*/ 3886200 h 7762875"/>
                <a:gd name="connsiteX16" fmla="*/ 6036469 w 7550944"/>
                <a:gd name="connsiteY16" fmla="*/ 7762875 h 7762875"/>
                <a:gd name="connsiteX17" fmla="*/ 6417469 w 7550944"/>
                <a:gd name="connsiteY17" fmla="*/ 3886200 h 7762875"/>
                <a:gd name="connsiteX18" fmla="*/ 6798469 w 7550944"/>
                <a:gd name="connsiteY18" fmla="*/ 0 h 7762875"/>
                <a:gd name="connsiteX19" fmla="*/ 7160419 w 7550944"/>
                <a:gd name="connsiteY19" fmla="*/ 3886200 h 7762875"/>
                <a:gd name="connsiteX20" fmla="*/ 7550944 w 7550944"/>
                <a:gd name="connsiteY20" fmla="*/ 7762875 h 7762875"/>
                <a:gd name="connsiteX0" fmla="*/ 0 w 7550944"/>
                <a:gd name="connsiteY0" fmla="*/ 7762875 h 7762876"/>
                <a:gd name="connsiteX1" fmla="*/ 378619 w 7550944"/>
                <a:gd name="connsiteY1" fmla="*/ 3886200 h 7762876"/>
                <a:gd name="connsiteX2" fmla="*/ 750094 w 7550944"/>
                <a:gd name="connsiteY2" fmla="*/ 0 h 7762876"/>
                <a:gd name="connsiteX3" fmla="*/ 1131094 w 7550944"/>
                <a:gd name="connsiteY3" fmla="*/ 3876675 h 7762876"/>
                <a:gd name="connsiteX4" fmla="*/ 1507332 w 7550944"/>
                <a:gd name="connsiteY4" fmla="*/ 7762875 h 7762876"/>
                <a:gd name="connsiteX5" fmla="*/ 1883569 w 7550944"/>
                <a:gd name="connsiteY5" fmla="*/ 3876675 h 7762876"/>
                <a:gd name="connsiteX6" fmla="*/ 2264569 w 7550944"/>
                <a:gd name="connsiteY6" fmla="*/ 0 h 7762876"/>
                <a:gd name="connsiteX7" fmla="*/ 2645569 w 7550944"/>
                <a:gd name="connsiteY7" fmla="*/ 3886200 h 7762876"/>
                <a:gd name="connsiteX8" fmla="*/ 3017044 w 7550944"/>
                <a:gd name="connsiteY8" fmla="*/ 7762875 h 7762876"/>
                <a:gd name="connsiteX9" fmla="*/ 3398044 w 7550944"/>
                <a:gd name="connsiteY9" fmla="*/ 3876675 h 7762876"/>
                <a:gd name="connsiteX10" fmla="*/ 3769519 w 7550944"/>
                <a:gd name="connsiteY10" fmla="*/ 9525 h 7762876"/>
                <a:gd name="connsiteX11" fmla="*/ 4150519 w 7550944"/>
                <a:gd name="connsiteY11" fmla="*/ 3886200 h 7762876"/>
                <a:gd name="connsiteX12" fmla="*/ 4526756 w 7550944"/>
                <a:gd name="connsiteY12" fmla="*/ 7762875 h 7762876"/>
                <a:gd name="connsiteX13" fmla="*/ 4902994 w 7550944"/>
                <a:gd name="connsiteY13" fmla="*/ 3886200 h 7762876"/>
                <a:gd name="connsiteX14" fmla="*/ 5283994 w 7550944"/>
                <a:gd name="connsiteY14" fmla="*/ 9525 h 7762876"/>
                <a:gd name="connsiteX15" fmla="*/ 5655469 w 7550944"/>
                <a:gd name="connsiteY15" fmla="*/ 3886200 h 7762876"/>
                <a:gd name="connsiteX16" fmla="*/ 6036469 w 7550944"/>
                <a:gd name="connsiteY16" fmla="*/ 7762875 h 7762876"/>
                <a:gd name="connsiteX17" fmla="*/ 6417469 w 7550944"/>
                <a:gd name="connsiteY17" fmla="*/ 3886200 h 7762876"/>
                <a:gd name="connsiteX18" fmla="*/ 6798469 w 7550944"/>
                <a:gd name="connsiteY18" fmla="*/ 0 h 7762876"/>
                <a:gd name="connsiteX19" fmla="*/ 7160419 w 7550944"/>
                <a:gd name="connsiteY19" fmla="*/ 3886200 h 7762876"/>
                <a:gd name="connsiteX20" fmla="*/ 7550944 w 7550944"/>
                <a:gd name="connsiteY20" fmla="*/ 7762875 h 7762876"/>
                <a:gd name="connsiteX0" fmla="*/ 0 w 7550944"/>
                <a:gd name="connsiteY0" fmla="*/ 7762875 h 7762876"/>
                <a:gd name="connsiteX1" fmla="*/ 378619 w 7550944"/>
                <a:gd name="connsiteY1" fmla="*/ 3886200 h 7762876"/>
                <a:gd name="connsiteX2" fmla="*/ 750094 w 7550944"/>
                <a:gd name="connsiteY2" fmla="*/ 0 h 7762876"/>
                <a:gd name="connsiteX3" fmla="*/ 1131094 w 7550944"/>
                <a:gd name="connsiteY3" fmla="*/ 3876675 h 7762876"/>
                <a:gd name="connsiteX4" fmla="*/ 1507332 w 7550944"/>
                <a:gd name="connsiteY4" fmla="*/ 7762875 h 7762876"/>
                <a:gd name="connsiteX5" fmla="*/ 1883569 w 7550944"/>
                <a:gd name="connsiteY5" fmla="*/ 3876675 h 7762876"/>
                <a:gd name="connsiteX6" fmla="*/ 2264569 w 7550944"/>
                <a:gd name="connsiteY6" fmla="*/ 0 h 7762876"/>
                <a:gd name="connsiteX7" fmla="*/ 2645569 w 7550944"/>
                <a:gd name="connsiteY7" fmla="*/ 3886200 h 7762876"/>
                <a:gd name="connsiteX8" fmla="*/ 3017044 w 7550944"/>
                <a:gd name="connsiteY8" fmla="*/ 7762875 h 7762876"/>
                <a:gd name="connsiteX9" fmla="*/ 3398044 w 7550944"/>
                <a:gd name="connsiteY9" fmla="*/ 3876675 h 7762876"/>
                <a:gd name="connsiteX10" fmla="*/ 3769519 w 7550944"/>
                <a:gd name="connsiteY10" fmla="*/ 9525 h 7762876"/>
                <a:gd name="connsiteX11" fmla="*/ 4150519 w 7550944"/>
                <a:gd name="connsiteY11" fmla="*/ 3886200 h 7762876"/>
                <a:gd name="connsiteX12" fmla="*/ 4526756 w 7550944"/>
                <a:gd name="connsiteY12" fmla="*/ 7762875 h 7762876"/>
                <a:gd name="connsiteX13" fmla="*/ 4902994 w 7550944"/>
                <a:gd name="connsiteY13" fmla="*/ 3886200 h 7762876"/>
                <a:gd name="connsiteX14" fmla="*/ 5283994 w 7550944"/>
                <a:gd name="connsiteY14" fmla="*/ 9525 h 7762876"/>
                <a:gd name="connsiteX15" fmla="*/ 5655469 w 7550944"/>
                <a:gd name="connsiteY15" fmla="*/ 3886200 h 7762876"/>
                <a:gd name="connsiteX16" fmla="*/ 6036469 w 7550944"/>
                <a:gd name="connsiteY16" fmla="*/ 7762875 h 7762876"/>
                <a:gd name="connsiteX17" fmla="*/ 6417469 w 7550944"/>
                <a:gd name="connsiteY17" fmla="*/ 3886200 h 7762876"/>
                <a:gd name="connsiteX18" fmla="*/ 6798469 w 7550944"/>
                <a:gd name="connsiteY18" fmla="*/ 0 h 7762876"/>
                <a:gd name="connsiteX19" fmla="*/ 7160419 w 7550944"/>
                <a:gd name="connsiteY19" fmla="*/ 3886200 h 7762876"/>
                <a:gd name="connsiteX20" fmla="*/ 7550944 w 7550944"/>
                <a:gd name="connsiteY20" fmla="*/ 7762875 h 7762876"/>
                <a:gd name="connsiteX0" fmla="*/ 0 w 7550944"/>
                <a:gd name="connsiteY0" fmla="*/ 7762875 h 7762876"/>
                <a:gd name="connsiteX1" fmla="*/ 378619 w 7550944"/>
                <a:gd name="connsiteY1" fmla="*/ 3886200 h 7762876"/>
                <a:gd name="connsiteX2" fmla="*/ 750094 w 7550944"/>
                <a:gd name="connsiteY2" fmla="*/ 0 h 7762876"/>
                <a:gd name="connsiteX3" fmla="*/ 1131094 w 7550944"/>
                <a:gd name="connsiteY3" fmla="*/ 3876675 h 7762876"/>
                <a:gd name="connsiteX4" fmla="*/ 1507332 w 7550944"/>
                <a:gd name="connsiteY4" fmla="*/ 7762875 h 7762876"/>
                <a:gd name="connsiteX5" fmla="*/ 1883569 w 7550944"/>
                <a:gd name="connsiteY5" fmla="*/ 3876675 h 7762876"/>
                <a:gd name="connsiteX6" fmla="*/ 2264569 w 7550944"/>
                <a:gd name="connsiteY6" fmla="*/ 0 h 7762876"/>
                <a:gd name="connsiteX7" fmla="*/ 2645569 w 7550944"/>
                <a:gd name="connsiteY7" fmla="*/ 3886200 h 7762876"/>
                <a:gd name="connsiteX8" fmla="*/ 3017044 w 7550944"/>
                <a:gd name="connsiteY8" fmla="*/ 7762875 h 7762876"/>
                <a:gd name="connsiteX9" fmla="*/ 3398044 w 7550944"/>
                <a:gd name="connsiteY9" fmla="*/ 3876675 h 7762876"/>
                <a:gd name="connsiteX10" fmla="*/ 3769519 w 7550944"/>
                <a:gd name="connsiteY10" fmla="*/ 9525 h 7762876"/>
                <a:gd name="connsiteX11" fmla="*/ 4150519 w 7550944"/>
                <a:gd name="connsiteY11" fmla="*/ 3886200 h 7762876"/>
                <a:gd name="connsiteX12" fmla="*/ 4526756 w 7550944"/>
                <a:gd name="connsiteY12" fmla="*/ 7762875 h 7762876"/>
                <a:gd name="connsiteX13" fmla="*/ 4902994 w 7550944"/>
                <a:gd name="connsiteY13" fmla="*/ 3886200 h 7762876"/>
                <a:gd name="connsiteX14" fmla="*/ 5283994 w 7550944"/>
                <a:gd name="connsiteY14" fmla="*/ 9525 h 7762876"/>
                <a:gd name="connsiteX15" fmla="*/ 5655469 w 7550944"/>
                <a:gd name="connsiteY15" fmla="*/ 3886200 h 7762876"/>
                <a:gd name="connsiteX16" fmla="*/ 6036469 w 7550944"/>
                <a:gd name="connsiteY16" fmla="*/ 7762875 h 7762876"/>
                <a:gd name="connsiteX17" fmla="*/ 6417469 w 7550944"/>
                <a:gd name="connsiteY17" fmla="*/ 3886200 h 7762876"/>
                <a:gd name="connsiteX18" fmla="*/ 6798469 w 7550944"/>
                <a:gd name="connsiteY18" fmla="*/ 0 h 7762876"/>
                <a:gd name="connsiteX19" fmla="*/ 7160419 w 7550944"/>
                <a:gd name="connsiteY19" fmla="*/ 3886200 h 7762876"/>
                <a:gd name="connsiteX20" fmla="*/ 7550944 w 7550944"/>
                <a:gd name="connsiteY20" fmla="*/ 7762875 h 7762876"/>
                <a:gd name="connsiteX0" fmla="*/ 0 w 7550944"/>
                <a:gd name="connsiteY0" fmla="*/ 7762875 h 7762876"/>
                <a:gd name="connsiteX1" fmla="*/ 378619 w 7550944"/>
                <a:gd name="connsiteY1" fmla="*/ 3886200 h 7762876"/>
                <a:gd name="connsiteX2" fmla="*/ 750094 w 7550944"/>
                <a:gd name="connsiteY2" fmla="*/ 0 h 7762876"/>
                <a:gd name="connsiteX3" fmla="*/ 1131094 w 7550944"/>
                <a:gd name="connsiteY3" fmla="*/ 3876675 h 7762876"/>
                <a:gd name="connsiteX4" fmla="*/ 1507332 w 7550944"/>
                <a:gd name="connsiteY4" fmla="*/ 7762875 h 7762876"/>
                <a:gd name="connsiteX5" fmla="*/ 1883569 w 7550944"/>
                <a:gd name="connsiteY5" fmla="*/ 3876675 h 7762876"/>
                <a:gd name="connsiteX6" fmla="*/ 2264569 w 7550944"/>
                <a:gd name="connsiteY6" fmla="*/ 0 h 7762876"/>
                <a:gd name="connsiteX7" fmla="*/ 2645569 w 7550944"/>
                <a:gd name="connsiteY7" fmla="*/ 3886200 h 7762876"/>
                <a:gd name="connsiteX8" fmla="*/ 3017044 w 7550944"/>
                <a:gd name="connsiteY8" fmla="*/ 7762875 h 7762876"/>
                <a:gd name="connsiteX9" fmla="*/ 3398044 w 7550944"/>
                <a:gd name="connsiteY9" fmla="*/ 3876675 h 7762876"/>
                <a:gd name="connsiteX10" fmla="*/ 3769519 w 7550944"/>
                <a:gd name="connsiteY10" fmla="*/ 9525 h 7762876"/>
                <a:gd name="connsiteX11" fmla="*/ 4150519 w 7550944"/>
                <a:gd name="connsiteY11" fmla="*/ 3886200 h 7762876"/>
                <a:gd name="connsiteX12" fmla="*/ 4526756 w 7550944"/>
                <a:gd name="connsiteY12" fmla="*/ 7762875 h 7762876"/>
                <a:gd name="connsiteX13" fmla="*/ 4902994 w 7550944"/>
                <a:gd name="connsiteY13" fmla="*/ 3886200 h 7762876"/>
                <a:gd name="connsiteX14" fmla="*/ 5283994 w 7550944"/>
                <a:gd name="connsiteY14" fmla="*/ 9525 h 7762876"/>
                <a:gd name="connsiteX15" fmla="*/ 5655469 w 7550944"/>
                <a:gd name="connsiteY15" fmla="*/ 3886200 h 7762876"/>
                <a:gd name="connsiteX16" fmla="*/ 6036469 w 7550944"/>
                <a:gd name="connsiteY16" fmla="*/ 7762875 h 7762876"/>
                <a:gd name="connsiteX17" fmla="*/ 6417469 w 7550944"/>
                <a:gd name="connsiteY17" fmla="*/ 3886200 h 7762876"/>
                <a:gd name="connsiteX18" fmla="*/ 6798469 w 7550944"/>
                <a:gd name="connsiteY18" fmla="*/ 0 h 7762876"/>
                <a:gd name="connsiteX19" fmla="*/ 7160419 w 7550944"/>
                <a:gd name="connsiteY19" fmla="*/ 3886200 h 7762876"/>
                <a:gd name="connsiteX20" fmla="*/ 7550944 w 7550944"/>
                <a:gd name="connsiteY20" fmla="*/ 7762875 h 7762876"/>
                <a:gd name="connsiteX0" fmla="*/ 0 w 7550944"/>
                <a:gd name="connsiteY0" fmla="*/ 7762875 h 7762876"/>
                <a:gd name="connsiteX1" fmla="*/ 378619 w 7550944"/>
                <a:gd name="connsiteY1" fmla="*/ 3886200 h 7762876"/>
                <a:gd name="connsiteX2" fmla="*/ 750094 w 7550944"/>
                <a:gd name="connsiteY2" fmla="*/ 0 h 7762876"/>
                <a:gd name="connsiteX3" fmla="*/ 1131094 w 7550944"/>
                <a:gd name="connsiteY3" fmla="*/ 3876675 h 7762876"/>
                <a:gd name="connsiteX4" fmla="*/ 1507332 w 7550944"/>
                <a:gd name="connsiteY4" fmla="*/ 7762875 h 7762876"/>
                <a:gd name="connsiteX5" fmla="*/ 1883569 w 7550944"/>
                <a:gd name="connsiteY5" fmla="*/ 3876675 h 7762876"/>
                <a:gd name="connsiteX6" fmla="*/ 2264569 w 7550944"/>
                <a:gd name="connsiteY6" fmla="*/ 0 h 7762876"/>
                <a:gd name="connsiteX7" fmla="*/ 2645569 w 7550944"/>
                <a:gd name="connsiteY7" fmla="*/ 3886200 h 7762876"/>
                <a:gd name="connsiteX8" fmla="*/ 3017044 w 7550944"/>
                <a:gd name="connsiteY8" fmla="*/ 7762875 h 7762876"/>
                <a:gd name="connsiteX9" fmla="*/ 3398044 w 7550944"/>
                <a:gd name="connsiteY9" fmla="*/ 3876675 h 7762876"/>
                <a:gd name="connsiteX10" fmla="*/ 3769519 w 7550944"/>
                <a:gd name="connsiteY10" fmla="*/ 9525 h 7762876"/>
                <a:gd name="connsiteX11" fmla="*/ 4150519 w 7550944"/>
                <a:gd name="connsiteY11" fmla="*/ 3886200 h 7762876"/>
                <a:gd name="connsiteX12" fmla="*/ 4526756 w 7550944"/>
                <a:gd name="connsiteY12" fmla="*/ 7762875 h 7762876"/>
                <a:gd name="connsiteX13" fmla="*/ 4902994 w 7550944"/>
                <a:gd name="connsiteY13" fmla="*/ 3886200 h 7762876"/>
                <a:gd name="connsiteX14" fmla="*/ 5283994 w 7550944"/>
                <a:gd name="connsiteY14" fmla="*/ 9525 h 7762876"/>
                <a:gd name="connsiteX15" fmla="*/ 5655469 w 7550944"/>
                <a:gd name="connsiteY15" fmla="*/ 3886200 h 7762876"/>
                <a:gd name="connsiteX16" fmla="*/ 6036469 w 7550944"/>
                <a:gd name="connsiteY16" fmla="*/ 7762875 h 7762876"/>
                <a:gd name="connsiteX17" fmla="*/ 6417469 w 7550944"/>
                <a:gd name="connsiteY17" fmla="*/ 3886200 h 7762876"/>
                <a:gd name="connsiteX18" fmla="*/ 6798469 w 7550944"/>
                <a:gd name="connsiteY18" fmla="*/ 0 h 7762876"/>
                <a:gd name="connsiteX19" fmla="*/ 7160419 w 7550944"/>
                <a:gd name="connsiteY19" fmla="*/ 3886200 h 7762876"/>
                <a:gd name="connsiteX20" fmla="*/ 7550944 w 7550944"/>
                <a:gd name="connsiteY20" fmla="*/ 7762875 h 7762876"/>
                <a:gd name="connsiteX0" fmla="*/ 0 w 7550944"/>
                <a:gd name="connsiteY0" fmla="*/ 7762875 h 7762876"/>
                <a:gd name="connsiteX1" fmla="*/ 378619 w 7550944"/>
                <a:gd name="connsiteY1" fmla="*/ 3886200 h 7762876"/>
                <a:gd name="connsiteX2" fmla="*/ 750094 w 7550944"/>
                <a:gd name="connsiteY2" fmla="*/ 0 h 7762876"/>
                <a:gd name="connsiteX3" fmla="*/ 1131094 w 7550944"/>
                <a:gd name="connsiteY3" fmla="*/ 3876675 h 7762876"/>
                <a:gd name="connsiteX4" fmla="*/ 1507332 w 7550944"/>
                <a:gd name="connsiteY4" fmla="*/ 7762875 h 7762876"/>
                <a:gd name="connsiteX5" fmla="*/ 1883569 w 7550944"/>
                <a:gd name="connsiteY5" fmla="*/ 3876675 h 7762876"/>
                <a:gd name="connsiteX6" fmla="*/ 2264569 w 7550944"/>
                <a:gd name="connsiteY6" fmla="*/ 0 h 7762876"/>
                <a:gd name="connsiteX7" fmla="*/ 2645569 w 7550944"/>
                <a:gd name="connsiteY7" fmla="*/ 3886200 h 7762876"/>
                <a:gd name="connsiteX8" fmla="*/ 3017044 w 7550944"/>
                <a:gd name="connsiteY8" fmla="*/ 7762875 h 7762876"/>
                <a:gd name="connsiteX9" fmla="*/ 3398044 w 7550944"/>
                <a:gd name="connsiteY9" fmla="*/ 3876675 h 7762876"/>
                <a:gd name="connsiteX10" fmla="*/ 3769519 w 7550944"/>
                <a:gd name="connsiteY10" fmla="*/ 9525 h 7762876"/>
                <a:gd name="connsiteX11" fmla="*/ 4150519 w 7550944"/>
                <a:gd name="connsiteY11" fmla="*/ 3886200 h 7762876"/>
                <a:gd name="connsiteX12" fmla="*/ 4526756 w 7550944"/>
                <a:gd name="connsiteY12" fmla="*/ 7762875 h 7762876"/>
                <a:gd name="connsiteX13" fmla="*/ 4902994 w 7550944"/>
                <a:gd name="connsiteY13" fmla="*/ 3886200 h 7762876"/>
                <a:gd name="connsiteX14" fmla="*/ 5283994 w 7550944"/>
                <a:gd name="connsiteY14" fmla="*/ 9525 h 7762876"/>
                <a:gd name="connsiteX15" fmla="*/ 5655469 w 7550944"/>
                <a:gd name="connsiteY15" fmla="*/ 3886200 h 7762876"/>
                <a:gd name="connsiteX16" fmla="*/ 6036469 w 7550944"/>
                <a:gd name="connsiteY16" fmla="*/ 7762875 h 7762876"/>
                <a:gd name="connsiteX17" fmla="*/ 6417469 w 7550944"/>
                <a:gd name="connsiteY17" fmla="*/ 3886200 h 7762876"/>
                <a:gd name="connsiteX18" fmla="*/ 6798469 w 7550944"/>
                <a:gd name="connsiteY18" fmla="*/ 0 h 7762876"/>
                <a:gd name="connsiteX19" fmla="*/ 7160419 w 7550944"/>
                <a:gd name="connsiteY19" fmla="*/ 3886200 h 7762876"/>
                <a:gd name="connsiteX20" fmla="*/ 7550944 w 7550944"/>
                <a:gd name="connsiteY20" fmla="*/ 7762875 h 7762876"/>
                <a:gd name="connsiteX0" fmla="*/ 0 w 7550944"/>
                <a:gd name="connsiteY0" fmla="*/ 7762875 h 7762876"/>
                <a:gd name="connsiteX1" fmla="*/ 378619 w 7550944"/>
                <a:gd name="connsiteY1" fmla="*/ 3886200 h 7762876"/>
                <a:gd name="connsiteX2" fmla="*/ 750094 w 7550944"/>
                <a:gd name="connsiteY2" fmla="*/ 0 h 7762876"/>
                <a:gd name="connsiteX3" fmla="*/ 1131094 w 7550944"/>
                <a:gd name="connsiteY3" fmla="*/ 3876675 h 7762876"/>
                <a:gd name="connsiteX4" fmla="*/ 1507332 w 7550944"/>
                <a:gd name="connsiteY4" fmla="*/ 7762875 h 7762876"/>
                <a:gd name="connsiteX5" fmla="*/ 1883569 w 7550944"/>
                <a:gd name="connsiteY5" fmla="*/ 3876675 h 7762876"/>
                <a:gd name="connsiteX6" fmla="*/ 2264569 w 7550944"/>
                <a:gd name="connsiteY6" fmla="*/ 0 h 7762876"/>
                <a:gd name="connsiteX7" fmla="*/ 2645569 w 7550944"/>
                <a:gd name="connsiteY7" fmla="*/ 3886200 h 7762876"/>
                <a:gd name="connsiteX8" fmla="*/ 3017044 w 7550944"/>
                <a:gd name="connsiteY8" fmla="*/ 7762875 h 7762876"/>
                <a:gd name="connsiteX9" fmla="*/ 3398044 w 7550944"/>
                <a:gd name="connsiteY9" fmla="*/ 3876675 h 7762876"/>
                <a:gd name="connsiteX10" fmla="*/ 3769519 w 7550944"/>
                <a:gd name="connsiteY10" fmla="*/ 9525 h 7762876"/>
                <a:gd name="connsiteX11" fmla="*/ 4150519 w 7550944"/>
                <a:gd name="connsiteY11" fmla="*/ 3886200 h 7762876"/>
                <a:gd name="connsiteX12" fmla="*/ 4526756 w 7550944"/>
                <a:gd name="connsiteY12" fmla="*/ 7762875 h 7762876"/>
                <a:gd name="connsiteX13" fmla="*/ 4902994 w 7550944"/>
                <a:gd name="connsiteY13" fmla="*/ 3886200 h 7762876"/>
                <a:gd name="connsiteX14" fmla="*/ 5283994 w 7550944"/>
                <a:gd name="connsiteY14" fmla="*/ 9525 h 7762876"/>
                <a:gd name="connsiteX15" fmla="*/ 5655469 w 7550944"/>
                <a:gd name="connsiteY15" fmla="*/ 3886200 h 7762876"/>
                <a:gd name="connsiteX16" fmla="*/ 6029325 w 7550944"/>
                <a:gd name="connsiteY16" fmla="*/ 7762875 h 7762876"/>
                <a:gd name="connsiteX17" fmla="*/ 6417469 w 7550944"/>
                <a:gd name="connsiteY17" fmla="*/ 3886200 h 7762876"/>
                <a:gd name="connsiteX18" fmla="*/ 6798469 w 7550944"/>
                <a:gd name="connsiteY18" fmla="*/ 0 h 7762876"/>
                <a:gd name="connsiteX19" fmla="*/ 7160419 w 7550944"/>
                <a:gd name="connsiteY19" fmla="*/ 3886200 h 7762876"/>
                <a:gd name="connsiteX20" fmla="*/ 7550944 w 7550944"/>
                <a:gd name="connsiteY20" fmla="*/ 7762875 h 7762876"/>
                <a:gd name="connsiteX0" fmla="*/ 0 w 7550944"/>
                <a:gd name="connsiteY0" fmla="*/ 7762875 h 7762876"/>
                <a:gd name="connsiteX1" fmla="*/ 378619 w 7550944"/>
                <a:gd name="connsiteY1" fmla="*/ 3886200 h 7762876"/>
                <a:gd name="connsiteX2" fmla="*/ 750094 w 7550944"/>
                <a:gd name="connsiteY2" fmla="*/ 0 h 7762876"/>
                <a:gd name="connsiteX3" fmla="*/ 1131094 w 7550944"/>
                <a:gd name="connsiteY3" fmla="*/ 3876675 h 7762876"/>
                <a:gd name="connsiteX4" fmla="*/ 1507332 w 7550944"/>
                <a:gd name="connsiteY4" fmla="*/ 7762875 h 7762876"/>
                <a:gd name="connsiteX5" fmla="*/ 1883569 w 7550944"/>
                <a:gd name="connsiteY5" fmla="*/ 3876675 h 7762876"/>
                <a:gd name="connsiteX6" fmla="*/ 2264569 w 7550944"/>
                <a:gd name="connsiteY6" fmla="*/ 0 h 7762876"/>
                <a:gd name="connsiteX7" fmla="*/ 2645569 w 7550944"/>
                <a:gd name="connsiteY7" fmla="*/ 3886200 h 7762876"/>
                <a:gd name="connsiteX8" fmla="*/ 3017044 w 7550944"/>
                <a:gd name="connsiteY8" fmla="*/ 7762875 h 7762876"/>
                <a:gd name="connsiteX9" fmla="*/ 3398044 w 7550944"/>
                <a:gd name="connsiteY9" fmla="*/ 3876675 h 7762876"/>
                <a:gd name="connsiteX10" fmla="*/ 3769519 w 7550944"/>
                <a:gd name="connsiteY10" fmla="*/ 9525 h 7762876"/>
                <a:gd name="connsiteX11" fmla="*/ 4150519 w 7550944"/>
                <a:gd name="connsiteY11" fmla="*/ 3886200 h 7762876"/>
                <a:gd name="connsiteX12" fmla="*/ 4526756 w 7550944"/>
                <a:gd name="connsiteY12" fmla="*/ 7762875 h 7762876"/>
                <a:gd name="connsiteX13" fmla="*/ 4902994 w 7550944"/>
                <a:gd name="connsiteY13" fmla="*/ 3886200 h 7762876"/>
                <a:gd name="connsiteX14" fmla="*/ 5283994 w 7550944"/>
                <a:gd name="connsiteY14" fmla="*/ 9525 h 7762876"/>
                <a:gd name="connsiteX15" fmla="*/ 5655469 w 7550944"/>
                <a:gd name="connsiteY15" fmla="*/ 3886200 h 7762876"/>
                <a:gd name="connsiteX16" fmla="*/ 6029325 w 7550944"/>
                <a:gd name="connsiteY16" fmla="*/ 7762875 h 7762876"/>
                <a:gd name="connsiteX17" fmla="*/ 6417469 w 7550944"/>
                <a:gd name="connsiteY17" fmla="*/ 3886200 h 7762876"/>
                <a:gd name="connsiteX18" fmla="*/ 6798469 w 7550944"/>
                <a:gd name="connsiteY18" fmla="*/ 0 h 7762876"/>
                <a:gd name="connsiteX19" fmla="*/ 7160419 w 7550944"/>
                <a:gd name="connsiteY19" fmla="*/ 3886200 h 7762876"/>
                <a:gd name="connsiteX20" fmla="*/ 7550944 w 7550944"/>
                <a:gd name="connsiteY20" fmla="*/ 7762875 h 7762876"/>
                <a:gd name="connsiteX0" fmla="*/ 0 w 7546182"/>
                <a:gd name="connsiteY0" fmla="*/ 7762875 h 7765256"/>
                <a:gd name="connsiteX1" fmla="*/ 378619 w 7546182"/>
                <a:gd name="connsiteY1" fmla="*/ 3886200 h 7765256"/>
                <a:gd name="connsiteX2" fmla="*/ 750094 w 7546182"/>
                <a:gd name="connsiteY2" fmla="*/ 0 h 7765256"/>
                <a:gd name="connsiteX3" fmla="*/ 1131094 w 7546182"/>
                <a:gd name="connsiteY3" fmla="*/ 3876675 h 7765256"/>
                <a:gd name="connsiteX4" fmla="*/ 1507332 w 7546182"/>
                <a:gd name="connsiteY4" fmla="*/ 7762875 h 7765256"/>
                <a:gd name="connsiteX5" fmla="*/ 1883569 w 7546182"/>
                <a:gd name="connsiteY5" fmla="*/ 3876675 h 7765256"/>
                <a:gd name="connsiteX6" fmla="*/ 2264569 w 7546182"/>
                <a:gd name="connsiteY6" fmla="*/ 0 h 7765256"/>
                <a:gd name="connsiteX7" fmla="*/ 2645569 w 7546182"/>
                <a:gd name="connsiteY7" fmla="*/ 3886200 h 7765256"/>
                <a:gd name="connsiteX8" fmla="*/ 3017044 w 7546182"/>
                <a:gd name="connsiteY8" fmla="*/ 7762875 h 7765256"/>
                <a:gd name="connsiteX9" fmla="*/ 3398044 w 7546182"/>
                <a:gd name="connsiteY9" fmla="*/ 3876675 h 7765256"/>
                <a:gd name="connsiteX10" fmla="*/ 3769519 w 7546182"/>
                <a:gd name="connsiteY10" fmla="*/ 9525 h 7765256"/>
                <a:gd name="connsiteX11" fmla="*/ 4150519 w 7546182"/>
                <a:gd name="connsiteY11" fmla="*/ 3886200 h 7765256"/>
                <a:gd name="connsiteX12" fmla="*/ 4526756 w 7546182"/>
                <a:gd name="connsiteY12" fmla="*/ 7762875 h 7765256"/>
                <a:gd name="connsiteX13" fmla="*/ 4902994 w 7546182"/>
                <a:gd name="connsiteY13" fmla="*/ 3886200 h 7765256"/>
                <a:gd name="connsiteX14" fmla="*/ 5283994 w 7546182"/>
                <a:gd name="connsiteY14" fmla="*/ 9525 h 7765256"/>
                <a:gd name="connsiteX15" fmla="*/ 5655469 w 7546182"/>
                <a:gd name="connsiteY15" fmla="*/ 3886200 h 7765256"/>
                <a:gd name="connsiteX16" fmla="*/ 6029325 w 7546182"/>
                <a:gd name="connsiteY16" fmla="*/ 7762875 h 7765256"/>
                <a:gd name="connsiteX17" fmla="*/ 6417469 w 7546182"/>
                <a:gd name="connsiteY17" fmla="*/ 3886200 h 7765256"/>
                <a:gd name="connsiteX18" fmla="*/ 6798469 w 7546182"/>
                <a:gd name="connsiteY18" fmla="*/ 0 h 7765256"/>
                <a:gd name="connsiteX19" fmla="*/ 7160419 w 7546182"/>
                <a:gd name="connsiteY19" fmla="*/ 3886200 h 7765256"/>
                <a:gd name="connsiteX20" fmla="*/ 7546182 w 7546182"/>
                <a:gd name="connsiteY20" fmla="*/ 7765256 h 7765256"/>
                <a:gd name="connsiteX0" fmla="*/ 0 w 7546182"/>
                <a:gd name="connsiteY0" fmla="*/ 7762875 h 7765258"/>
                <a:gd name="connsiteX1" fmla="*/ 378619 w 7546182"/>
                <a:gd name="connsiteY1" fmla="*/ 3886200 h 7765258"/>
                <a:gd name="connsiteX2" fmla="*/ 750094 w 7546182"/>
                <a:gd name="connsiteY2" fmla="*/ 0 h 7765258"/>
                <a:gd name="connsiteX3" fmla="*/ 1131094 w 7546182"/>
                <a:gd name="connsiteY3" fmla="*/ 3876675 h 7765258"/>
                <a:gd name="connsiteX4" fmla="*/ 1507332 w 7546182"/>
                <a:gd name="connsiteY4" fmla="*/ 7762875 h 7765258"/>
                <a:gd name="connsiteX5" fmla="*/ 1883569 w 7546182"/>
                <a:gd name="connsiteY5" fmla="*/ 3876675 h 7765258"/>
                <a:gd name="connsiteX6" fmla="*/ 2264569 w 7546182"/>
                <a:gd name="connsiteY6" fmla="*/ 0 h 7765258"/>
                <a:gd name="connsiteX7" fmla="*/ 2645569 w 7546182"/>
                <a:gd name="connsiteY7" fmla="*/ 3886200 h 7765258"/>
                <a:gd name="connsiteX8" fmla="*/ 3017044 w 7546182"/>
                <a:gd name="connsiteY8" fmla="*/ 7762875 h 7765258"/>
                <a:gd name="connsiteX9" fmla="*/ 3398044 w 7546182"/>
                <a:gd name="connsiteY9" fmla="*/ 3876675 h 7765258"/>
                <a:gd name="connsiteX10" fmla="*/ 3769519 w 7546182"/>
                <a:gd name="connsiteY10" fmla="*/ 9525 h 7765258"/>
                <a:gd name="connsiteX11" fmla="*/ 4150519 w 7546182"/>
                <a:gd name="connsiteY11" fmla="*/ 3886200 h 7765258"/>
                <a:gd name="connsiteX12" fmla="*/ 4526756 w 7546182"/>
                <a:gd name="connsiteY12" fmla="*/ 7762875 h 7765258"/>
                <a:gd name="connsiteX13" fmla="*/ 4902994 w 7546182"/>
                <a:gd name="connsiteY13" fmla="*/ 3886200 h 7765258"/>
                <a:gd name="connsiteX14" fmla="*/ 5283994 w 7546182"/>
                <a:gd name="connsiteY14" fmla="*/ 9525 h 7765258"/>
                <a:gd name="connsiteX15" fmla="*/ 5655469 w 7546182"/>
                <a:gd name="connsiteY15" fmla="*/ 3886200 h 7765258"/>
                <a:gd name="connsiteX16" fmla="*/ 6029325 w 7546182"/>
                <a:gd name="connsiteY16" fmla="*/ 7762875 h 7765258"/>
                <a:gd name="connsiteX17" fmla="*/ 6417469 w 7546182"/>
                <a:gd name="connsiteY17" fmla="*/ 3886200 h 7765258"/>
                <a:gd name="connsiteX18" fmla="*/ 6798469 w 7546182"/>
                <a:gd name="connsiteY18" fmla="*/ 0 h 7765258"/>
                <a:gd name="connsiteX19" fmla="*/ 7160419 w 7546182"/>
                <a:gd name="connsiteY19" fmla="*/ 3886200 h 7765258"/>
                <a:gd name="connsiteX20" fmla="*/ 7546182 w 7546182"/>
                <a:gd name="connsiteY20" fmla="*/ 7765256 h 7765258"/>
                <a:gd name="connsiteX0" fmla="*/ 0 w 7539038"/>
                <a:gd name="connsiteY0" fmla="*/ 7762875 h 7762876"/>
                <a:gd name="connsiteX1" fmla="*/ 378619 w 7539038"/>
                <a:gd name="connsiteY1" fmla="*/ 3886200 h 7762876"/>
                <a:gd name="connsiteX2" fmla="*/ 750094 w 7539038"/>
                <a:gd name="connsiteY2" fmla="*/ 0 h 7762876"/>
                <a:gd name="connsiteX3" fmla="*/ 1131094 w 7539038"/>
                <a:gd name="connsiteY3" fmla="*/ 3876675 h 7762876"/>
                <a:gd name="connsiteX4" fmla="*/ 1507332 w 7539038"/>
                <a:gd name="connsiteY4" fmla="*/ 7762875 h 7762876"/>
                <a:gd name="connsiteX5" fmla="*/ 1883569 w 7539038"/>
                <a:gd name="connsiteY5" fmla="*/ 3876675 h 7762876"/>
                <a:gd name="connsiteX6" fmla="*/ 2264569 w 7539038"/>
                <a:gd name="connsiteY6" fmla="*/ 0 h 7762876"/>
                <a:gd name="connsiteX7" fmla="*/ 2645569 w 7539038"/>
                <a:gd name="connsiteY7" fmla="*/ 3886200 h 7762876"/>
                <a:gd name="connsiteX8" fmla="*/ 3017044 w 7539038"/>
                <a:gd name="connsiteY8" fmla="*/ 7762875 h 7762876"/>
                <a:gd name="connsiteX9" fmla="*/ 3398044 w 7539038"/>
                <a:gd name="connsiteY9" fmla="*/ 3876675 h 7762876"/>
                <a:gd name="connsiteX10" fmla="*/ 3769519 w 7539038"/>
                <a:gd name="connsiteY10" fmla="*/ 9525 h 7762876"/>
                <a:gd name="connsiteX11" fmla="*/ 4150519 w 7539038"/>
                <a:gd name="connsiteY11" fmla="*/ 3886200 h 7762876"/>
                <a:gd name="connsiteX12" fmla="*/ 4526756 w 7539038"/>
                <a:gd name="connsiteY12" fmla="*/ 7762875 h 7762876"/>
                <a:gd name="connsiteX13" fmla="*/ 4902994 w 7539038"/>
                <a:gd name="connsiteY13" fmla="*/ 3886200 h 7762876"/>
                <a:gd name="connsiteX14" fmla="*/ 5283994 w 7539038"/>
                <a:gd name="connsiteY14" fmla="*/ 9525 h 7762876"/>
                <a:gd name="connsiteX15" fmla="*/ 5655469 w 7539038"/>
                <a:gd name="connsiteY15" fmla="*/ 3886200 h 7762876"/>
                <a:gd name="connsiteX16" fmla="*/ 6029325 w 7539038"/>
                <a:gd name="connsiteY16" fmla="*/ 7762875 h 7762876"/>
                <a:gd name="connsiteX17" fmla="*/ 6417469 w 7539038"/>
                <a:gd name="connsiteY17" fmla="*/ 3886200 h 7762876"/>
                <a:gd name="connsiteX18" fmla="*/ 6798469 w 7539038"/>
                <a:gd name="connsiteY18" fmla="*/ 0 h 7762876"/>
                <a:gd name="connsiteX19" fmla="*/ 7160419 w 7539038"/>
                <a:gd name="connsiteY19" fmla="*/ 3886200 h 7762876"/>
                <a:gd name="connsiteX20" fmla="*/ 7539038 w 7539038"/>
                <a:gd name="connsiteY20" fmla="*/ 7760494 h 7762876"/>
                <a:gd name="connsiteX0" fmla="*/ 0 w 7539038"/>
                <a:gd name="connsiteY0" fmla="*/ 7762875 h 7762876"/>
                <a:gd name="connsiteX1" fmla="*/ 378619 w 7539038"/>
                <a:gd name="connsiteY1" fmla="*/ 3886200 h 7762876"/>
                <a:gd name="connsiteX2" fmla="*/ 750094 w 7539038"/>
                <a:gd name="connsiteY2" fmla="*/ 0 h 7762876"/>
                <a:gd name="connsiteX3" fmla="*/ 1131094 w 7539038"/>
                <a:gd name="connsiteY3" fmla="*/ 3876675 h 7762876"/>
                <a:gd name="connsiteX4" fmla="*/ 1507332 w 7539038"/>
                <a:gd name="connsiteY4" fmla="*/ 7762875 h 7762876"/>
                <a:gd name="connsiteX5" fmla="*/ 1883569 w 7539038"/>
                <a:gd name="connsiteY5" fmla="*/ 3876675 h 7762876"/>
                <a:gd name="connsiteX6" fmla="*/ 2264569 w 7539038"/>
                <a:gd name="connsiteY6" fmla="*/ 0 h 7762876"/>
                <a:gd name="connsiteX7" fmla="*/ 2645569 w 7539038"/>
                <a:gd name="connsiteY7" fmla="*/ 3886200 h 7762876"/>
                <a:gd name="connsiteX8" fmla="*/ 3017044 w 7539038"/>
                <a:gd name="connsiteY8" fmla="*/ 7762875 h 7762876"/>
                <a:gd name="connsiteX9" fmla="*/ 3398044 w 7539038"/>
                <a:gd name="connsiteY9" fmla="*/ 3876675 h 7762876"/>
                <a:gd name="connsiteX10" fmla="*/ 3769519 w 7539038"/>
                <a:gd name="connsiteY10" fmla="*/ 9525 h 7762876"/>
                <a:gd name="connsiteX11" fmla="*/ 4150519 w 7539038"/>
                <a:gd name="connsiteY11" fmla="*/ 3886200 h 7762876"/>
                <a:gd name="connsiteX12" fmla="*/ 4526756 w 7539038"/>
                <a:gd name="connsiteY12" fmla="*/ 7762875 h 7762876"/>
                <a:gd name="connsiteX13" fmla="*/ 4902994 w 7539038"/>
                <a:gd name="connsiteY13" fmla="*/ 3886200 h 7762876"/>
                <a:gd name="connsiteX14" fmla="*/ 5283994 w 7539038"/>
                <a:gd name="connsiteY14" fmla="*/ 9525 h 7762876"/>
                <a:gd name="connsiteX15" fmla="*/ 5655469 w 7539038"/>
                <a:gd name="connsiteY15" fmla="*/ 3886200 h 7762876"/>
                <a:gd name="connsiteX16" fmla="*/ 6029325 w 7539038"/>
                <a:gd name="connsiteY16" fmla="*/ 7762875 h 7762876"/>
                <a:gd name="connsiteX17" fmla="*/ 6417469 w 7539038"/>
                <a:gd name="connsiteY17" fmla="*/ 3886200 h 7762876"/>
                <a:gd name="connsiteX18" fmla="*/ 6788944 w 7539038"/>
                <a:gd name="connsiteY18" fmla="*/ 2381 h 7762876"/>
                <a:gd name="connsiteX19" fmla="*/ 7160419 w 7539038"/>
                <a:gd name="connsiteY19" fmla="*/ 3886200 h 7762876"/>
                <a:gd name="connsiteX20" fmla="*/ 7539038 w 7539038"/>
                <a:gd name="connsiteY20" fmla="*/ 7760494 h 7762876"/>
                <a:gd name="connsiteX0" fmla="*/ 0 w 7539038"/>
                <a:gd name="connsiteY0" fmla="*/ 7762875 h 7762876"/>
                <a:gd name="connsiteX1" fmla="*/ 378619 w 7539038"/>
                <a:gd name="connsiteY1" fmla="*/ 3886200 h 7762876"/>
                <a:gd name="connsiteX2" fmla="*/ 750094 w 7539038"/>
                <a:gd name="connsiteY2" fmla="*/ 0 h 7762876"/>
                <a:gd name="connsiteX3" fmla="*/ 1131094 w 7539038"/>
                <a:gd name="connsiteY3" fmla="*/ 3876675 h 7762876"/>
                <a:gd name="connsiteX4" fmla="*/ 1507332 w 7539038"/>
                <a:gd name="connsiteY4" fmla="*/ 7762875 h 7762876"/>
                <a:gd name="connsiteX5" fmla="*/ 1883569 w 7539038"/>
                <a:gd name="connsiteY5" fmla="*/ 3876675 h 7762876"/>
                <a:gd name="connsiteX6" fmla="*/ 2264569 w 7539038"/>
                <a:gd name="connsiteY6" fmla="*/ 0 h 7762876"/>
                <a:gd name="connsiteX7" fmla="*/ 2645569 w 7539038"/>
                <a:gd name="connsiteY7" fmla="*/ 3886200 h 7762876"/>
                <a:gd name="connsiteX8" fmla="*/ 3017044 w 7539038"/>
                <a:gd name="connsiteY8" fmla="*/ 7762875 h 7762876"/>
                <a:gd name="connsiteX9" fmla="*/ 3398044 w 7539038"/>
                <a:gd name="connsiteY9" fmla="*/ 3876675 h 7762876"/>
                <a:gd name="connsiteX10" fmla="*/ 3769519 w 7539038"/>
                <a:gd name="connsiteY10" fmla="*/ 9525 h 7762876"/>
                <a:gd name="connsiteX11" fmla="*/ 4150519 w 7539038"/>
                <a:gd name="connsiteY11" fmla="*/ 3886200 h 7762876"/>
                <a:gd name="connsiteX12" fmla="*/ 4526756 w 7539038"/>
                <a:gd name="connsiteY12" fmla="*/ 7762875 h 7762876"/>
                <a:gd name="connsiteX13" fmla="*/ 4902994 w 7539038"/>
                <a:gd name="connsiteY13" fmla="*/ 3886200 h 7762876"/>
                <a:gd name="connsiteX14" fmla="*/ 5283994 w 7539038"/>
                <a:gd name="connsiteY14" fmla="*/ 9525 h 7762876"/>
                <a:gd name="connsiteX15" fmla="*/ 5655469 w 7539038"/>
                <a:gd name="connsiteY15" fmla="*/ 3886200 h 7762876"/>
                <a:gd name="connsiteX16" fmla="*/ 6029325 w 7539038"/>
                <a:gd name="connsiteY16" fmla="*/ 7762875 h 7762876"/>
                <a:gd name="connsiteX17" fmla="*/ 6417469 w 7539038"/>
                <a:gd name="connsiteY17" fmla="*/ 3886200 h 7762876"/>
                <a:gd name="connsiteX18" fmla="*/ 6786563 w 7539038"/>
                <a:gd name="connsiteY18" fmla="*/ 4762 h 7762876"/>
                <a:gd name="connsiteX19" fmla="*/ 7160419 w 7539038"/>
                <a:gd name="connsiteY19" fmla="*/ 3886200 h 7762876"/>
                <a:gd name="connsiteX20" fmla="*/ 7539038 w 7539038"/>
                <a:gd name="connsiteY20" fmla="*/ 7760494 h 7762876"/>
                <a:gd name="connsiteX0" fmla="*/ 0 w 7539038"/>
                <a:gd name="connsiteY0" fmla="*/ 7762875 h 7762876"/>
                <a:gd name="connsiteX1" fmla="*/ 378619 w 7539038"/>
                <a:gd name="connsiteY1" fmla="*/ 3886200 h 7762876"/>
                <a:gd name="connsiteX2" fmla="*/ 750094 w 7539038"/>
                <a:gd name="connsiteY2" fmla="*/ 0 h 7762876"/>
                <a:gd name="connsiteX3" fmla="*/ 1131094 w 7539038"/>
                <a:gd name="connsiteY3" fmla="*/ 3876675 h 7762876"/>
                <a:gd name="connsiteX4" fmla="*/ 1507332 w 7539038"/>
                <a:gd name="connsiteY4" fmla="*/ 7762875 h 7762876"/>
                <a:gd name="connsiteX5" fmla="*/ 1883569 w 7539038"/>
                <a:gd name="connsiteY5" fmla="*/ 3876675 h 7762876"/>
                <a:gd name="connsiteX6" fmla="*/ 2264569 w 7539038"/>
                <a:gd name="connsiteY6" fmla="*/ 0 h 7762876"/>
                <a:gd name="connsiteX7" fmla="*/ 2645569 w 7539038"/>
                <a:gd name="connsiteY7" fmla="*/ 3886200 h 7762876"/>
                <a:gd name="connsiteX8" fmla="*/ 3017044 w 7539038"/>
                <a:gd name="connsiteY8" fmla="*/ 7762875 h 7762876"/>
                <a:gd name="connsiteX9" fmla="*/ 3398044 w 7539038"/>
                <a:gd name="connsiteY9" fmla="*/ 3876675 h 7762876"/>
                <a:gd name="connsiteX10" fmla="*/ 3769519 w 7539038"/>
                <a:gd name="connsiteY10" fmla="*/ 9525 h 7762876"/>
                <a:gd name="connsiteX11" fmla="*/ 4150519 w 7539038"/>
                <a:gd name="connsiteY11" fmla="*/ 3886200 h 7762876"/>
                <a:gd name="connsiteX12" fmla="*/ 4526756 w 7539038"/>
                <a:gd name="connsiteY12" fmla="*/ 7762875 h 7762876"/>
                <a:gd name="connsiteX13" fmla="*/ 4902994 w 7539038"/>
                <a:gd name="connsiteY13" fmla="*/ 3886200 h 7762876"/>
                <a:gd name="connsiteX14" fmla="*/ 5283994 w 7539038"/>
                <a:gd name="connsiteY14" fmla="*/ 9525 h 7762876"/>
                <a:gd name="connsiteX15" fmla="*/ 5655469 w 7539038"/>
                <a:gd name="connsiteY15" fmla="*/ 3886200 h 7762876"/>
                <a:gd name="connsiteX16" fmla="*/ 6029325 w 7539038"/>
                <a:gd name="connsiteY16" fmla="*/ 7762875 h 7762876"/>
                <a:gd name="connsiteX17" fmla="*/ 6417469 w 7539038"/>
                <a:gd name="connsiteY17" fmla="*/ 3886200 h 7762876"/>
                <a:gd name="connsiteX18" fmla="*/ 6786563 w 7539038"/>
                <a:gd name="connsiteY18" fmla="*/ 4762 h 7762876"/>
                <a:gd name="connsiteX19" fmla="*/ 7160419 w 7539038"/>
                <a:gd name="connsiteY19" fmla="*/ 3886200 h 7762876"/>
                <a:gd name="connsiteX20" fmla="*/ 7539038 w 7539038"/>
                <a:gd name="connsiteY20" fmla="*/ 7760494 h 7762876"/>
                <a:gd name="connsiteX0" fmla="*/ 0 w 7539038"/>
                <a:gd name="connsiteY0" fmla="*/ 7762875 h 7762876"/>
                <a:gd name="connsiteX1" fmla="*/ 378619 w 7539038"/>
                <a:gd name="connsiteY1" fmla="*/ 3886200 h 7762876"/>
                <a:gd name="connsiteX2" fmla="*/ 750094 w 7539038"/>
                <a:gd name="connsiteY2" fmla="*/ 0 h 7762876"/>
                <a:gd name="connsiteX3" fmla="*/ 1131094 w 7539038"/>
                <a:gd name="connsiteY3" fmla="*/ 3876675 h 7762876"/>
                <a:gd name="connsiteX4" fmla="*/ 1507332 w 7539038"/>
                <a:gd name="connsiteY4" fmla="*/ 7762875 h 7762876"/>
                <a:gd name="connsiteX5" fmla="*/ 1883569 w 7539038"/>
                <a:gd name="connsiteY5" fmla="*/ 3876675 h 7762876"/>
                <a:gd name="connsiteX6" fmla="*/ 2264569 w 7539038"/>
                <a:gd name="connsiteY6" fmla="*/ 0 h 7762876"/>
                <a:gd name="connsiteX7" fmla="*/ 2645569 w 7539038"/>
                <a:gd name="connsiteY7" fmla="*/ 3886200 h 7762876"/>
                <a:gd name="connsiteX8" fmla="*/ 3017044 w 7539038"/>
                <a:gd name="connsiteY8" fmla="*/ 7762875 h 7762876"/>
                <a:gd name="connsiteX9" fmla="*/ 3398044 w 7539038"/>
                <a:gd name="connsiteY9" fmla="*/ 3876675 h 7762876"/>
                <a:gd name="connsiteX10" fmla="*/ 3769519 w 7539038"/>
                <a:gd name="connsiteY10" fmla="*/ 9525 h 7762876"/>
                <a:gd name="connsiteX11" fmla="*/ 4150519 w 7539038"/>
                <a:gd name="connsiteY11" fmla="*/ 3886200 h 7762876"/>
                <a:gd name="connsiteX12" fmla="*/ 4526756 w 7539038"/>
                <a:gd name="connsiteY12" fmla="*/ 7762875 h 7762876"/>
                <a:gd name="connsiteX13" fmla="*/ 4902994 w 7539038"/>
                <a:gd name="connsiteY13" fmla="*/ 3886200 h 7762876"/>
                <a:gd name="connsiteX14" fmla="*/ 5279231 w 7539038"/>
                <a:gd name="connsiteY14" fmla="*/ 9525 h 7762876"/>
                <a:gd name="connsiteX15" fmla="*/ 5655469 w 7539038"/>
                <a:gd name="connsiteY15" fmla="*/ 3886200 h 7762876"/>
                <a:gd name="connsiteX16" fmla="*/ 6029325 w 7539038"/>
                <a:gd name="connsiteY16" fmla="*/ 7762875 h 7762876"/>
                <a:gd name="connsiteX17" fmla="*/ 6417469 w 7539038"/>
                <a:gd name="connsiteY17" fmla="*/ 3886200 h 7762876"/>
                <a:gd name="connsiteX18" fmla="*/ 6786563 w 7539038"/>
                <a:gd name="connsiteY18" fmla="*/ 4762 h 7762876"/>
                <a:gd name="connsiteX19" fmla="*/ 7160419 w 7539038"/>
                <a:gd name="connsiteY19" fmla="*/ 3886200 h 7762876"/>
                <a:gd name="connsiteX20" fmla="*/ 7539038 w 7539038"/>
                <a:gd name="connsiteY20" fmla="*/ 7760494 h 7762876"/>
                <a:gd name="connsiteX0" fmla="*/ 0 w 7539038"/>
                <a:gd name="connsiteY0" fmla="*/ 7762875 h 7762876"/>
                <a:gd name="connsiteX1" fmla="*/ 378619 w 7539038"/>
                <a:gd name="connsiteY1" fmla="*/ 3886200 h 7762876"/>
                <a:gd name="connsiteX2" fmla="*/ 750094 w 7539038"/>
                <a:gd name="connsiteY2" fmla="*/ 0 h 7762876"/>
                <a:gd name="connsiteX3" fmla="*/ 1131094 w 7539038"/>
                <a:gd name="connsiteY3" fmla="*/ 3876675 h 7762876"/>
                <a:gd name="connsiteX4" fmla="*/ 1507332 w 7539038"/>
                <a:gd name="connsiteY4" fmla="*/ 7762875 h 7762876"/>
                <a:gd name="connsiteX5" fmla="*/ 1883569 w 7539038"/>
                <a:gd name="connsiteY5" fmla="*/ 3876675 h 7762876"/>
                <a:gd name="connsiteX6" fmla="*/ 2264569 w 7539038"/>
                <a:gd name="connsiteY6" fmla="*/ 0 h 7762876"/>
                <a:gd name="connsiteX7" fmla="*/ 2645569 w 7539038"/>
                <a:gd name="connsiteY7" fmla="*/ 3886200 h 7762876"/>
                <a:gd name="connsiteX8" fmla="*/ 3017044 w 7539038"/>
                <a:gd name="connsiteY8" fmla="*/ 7762875 h 7762876"/>
                <a:gd name="connsiteX9" fmla="*/ 3398044 w 7539038"/>
                <a:gd name="connsiteY9" fmla="*/ 3876675 h 7762876"/>
                <a:gd name="connsiteX10" fmla="*/ 3769519 w 7539038"/>
                <a:gd name="connsiteY10" fmla="*/ 9525 h 7762876"/>
                <a:gd name="connsiteX11" fmla="*/ 4150519 w 7539038"/>
                <a:gd name="connsiteY11" fmla="*/ 3886200 h 7762876"/>
                <a:gd name="connsiteX12" fmla="*/ 4526756 w 7539038"/>
                <a:gd name="connsiteY12" fmla="*/ 7762875 h 7762876"/>
                <a:gd name="connsiteX13" fmla="*/ 4902994 w 7539038"/>
                <a:gd name="connsiteY13" fmla="*/ 3886200 h 7762876"/>
                <a:gd name="connsiteX14" fmla="*/ 5279231 w 7539038"/>
                <a:gd name="connsiteY14" fmla="*/ 9525 h 7762876"/>
                <a:gd name="connsiteX15" fmla="*/ 5655469 w 7539038"/>
                <a:gd name="connsiteY15" fmla="*/ 3886200 h 7762876"/>
                <a:gd name="connsiteX16" fmla="*/ 6029325 w 7539038"/>
                <a:gd name="connsiteY16" fmla="*/ 7762875 h 7762876"/>
                <a:gd name="connsiteX17" fmla="*/ 6417469 w 7539038"/>
                <a:gd name="connsiteY17" fmla="*/ 3886200 h 7762876"/>
                <a:gd name="connsiteX18" fmla="*/ 6786563 w 7539038"/>
                <a:gd name="connsiteY18" fmla="*/ 4762 h 7762876"/>
                <a:gd name="connsiteX19" fmla="*/ 7160419 w 7539038"/>
                <a:gd name="connsiteY19" fmla="*/ 3886200 h 7762876"/>
                <a:gd name="connsiteX20" fmla="*/ 7539038 w 7539038"/>
                <a:gd name="connsiteY20" fmla="*/ 7760494 h 7762876"/>
                <a:gd name="connsiteX0" fmla="*/ 0 w 7539038"/>
                <a:gd name="connsiteY0" fmla="*/ 7762875 h 7762876"/>
                <a:gd name="connsiteX1" fmla="*/ 378619 w 7539038"/>
                <a:gd name="connsiteY1" fmla="*/ 3886200 h 7762876"/>
                <a:gd name="connsiteX2" fmla="*/ 750094 w 7539038"/>
                <a:gd name="connsiteY2" fmla="*/ 0 h 7762876"/>
                <a:gd name="connsiteX3" fmla="*/ 1131094 w 7539038"/>
                <a:gd name="connsiteY3" fmla="*/ 3876675 h 7762876"/>
                <a:gd name="connsiteX4" fmla="*/ 1507332 w 7539038"/>
                <a:gd name="connsiteY4" fmla="*/ 7762875 h 7762876"/>
                <a:gd name="connsiteX5" fmla="*/ 1883569 w 7539038"/>
                <a:gd name="connsiteY5" fmla="*/ 3876675 h 7762876"/>
                <a:gd name="connsiteX6" fmla="*/ 2264569 w 7539038"/>
                <a:gd name="connsiteY6" fmla="*/ 0 h 7762876"/>
                <a:gd name="connsiteX7" fmla="*/ 2645569 w 7539038"/>
                <a:gd name="connsiteY7" fmla="*/ 3886200 h 7762876"/>
                <a:gd name="connsiteX8" fmla="*/ 3017044 w 7539038"/>
                <a:gd name="connsiteY8" fmla="*/ 7762875 h 7762876"/>
                <a:gd name="connsiteX9" fmla="*/ 3398044 w 7539038"/>
                <a:gd name="connsiteY9" fmla="*/ 3876675 h 7762876"/>
                <a:gd name="connsiteX10" fmla="*/ 3769519 w 7539038"/>
                <a:gd name="connsiteY10" fmla="*/ 9525 h 7762876"/>
                <a:gd name="connsiteX11" fmla="*/ 4150519 w 7539038"/>
                <a:gd name="connsiteY11" fmla="*/ 3886200 h 7762876"/>
                <a:gd name="connsiteX12" fmla="*/ 4526756 w 7539038"/>
                <a:gd name="connsiteY12" fmla="*/ 7762875 h 7762876"/>
                <a:gd name="connsiteX13" fmla="*/ 4902994 w 7539038"/>
                <a:gd name="connsiteY13" fmla="*/ 3886200 h 7762876"/>
                <a:gd name="connsiteX14" fmla="*/ 5276849 w 7539038"/>
                <a:gd name="connsiteY14" fmla="*/ 2382 h 7762876"/>
                <a:gd name="connsiteX15" fmla="*/ 5655469 w 7539038"/>
                <a:gd name="connsiteY15" fmla="*/ 3886200 h 7762876"/>
                <a:gd name="connsiteX16" fmla="*/ 6029325 w 7539038"/>
                <a:gd name="connsiteY16" fmla="*/ 7762875 h 7762876"/>
                <a:gd name="connsiteX17" fmla="*/ 6417469 w 7539038"/>
                <a:gd name="connsiteY17" fmla="*/ 3886200 h 7762876"/>
                <a:gd name="connsiteX18" fmla="*/ 6786563 w 7539038"/>
                <a:gd name="connsiteY18" fmla="*/ 4762 h 7762876"/>
                <a:gd name="connsiteX19" fmla="*/ 7160419 w 7539038"/>
                <a:gd name="connsiteY19" fmla="*/ 3886200 h 7762876"/>
                <a:gd name="connsiteX20" fmla="*/ 7539038 w 7539038"/>
                <a:gd name="connsiteY20" fmla="*/ 7760494 h 7762876"/>
                <a:gd name="connsiteX0" fmla="*/ 0 w 7539038"/>
                <a:gd name="connsiteY0" fmla="*/ 7762875 h 7762876"/>
                <a:gd name="connsiteX1" fmla="*/ 378619 w 7539038"/>
                <a:gd name="connsiteY1" fmla="*/ 3886200 h 7762876"/>
                <a:gd name="connsiteX2" fmla="*/ 750094 w 7539038"/>
                <a:gd name="connsiteY2" fmla="*/ 0 h 7762876"/>
                <a:gd name="connsiteX3" fmla="*/ 1131094 w 7539038"/>
                <a:gd name="connsiteY3" fmla="*/ 3876675 h 7762876"/>
                <a:gd name="connsiteX4" fmla="*/ 1507332 w 7539038"/>
                <a:gd name="connsiteY4" fmla="*/ 7762875 h 7762876"/>
                <a:gd name="connsiteX5" fmla="*/ 1883569 w 7539038"/>
                <a:gd name="connsiteY5" fmla="*/ 3876675 h 7762876"/>
                <a:gd name="connsiteX6" fmla="*/ 2264569 w 7539038"/>
                <a:gd name="connsiteY6" fmla="*/ 0 h 7762876"/>
                <a:gd name="connsiteX7" fmla="*/ 2645569 w 7539038"/>
                <a:gd name="connsiteY7" fmla="*/ 3886200 h 7762876"/>
                <a:gd name="connsiteX8" fmla="*/ 3017044 w 7539038"/>
                <a:gd name="connsiteY8" fmla="*/ 7762875 h 7762876"/>
                <a:gd name="connsiteX9" fmla="*/ 3398044 w 7539038"/>
                <a:gd name="connsiteY9" fmla="*/ 3876675 h 7762876"/>
                <a:gd name="connsiteX10" fmla="*/ 3769519 w 7539038"/>
                <a:gd name="connsiteY10" fmla="*/ 9525 h 7762876"/>
                <a:gd name="connsiteX11" fmla="*/ 4150519 w 7539038"/>
                <a:gd name="connsiteY11" fmla="*/ 3886200 h 7762876"/>
                <a:gd name="connsiteX12" fmla="*/ 4526756 w 7539038"/>
                <a:gd name="connsiteY12" fmla="*/ 7762875 h 7762876"/>
                <a:gd name="connsiteX13" fmla="*/ 4902994 w 7539038"/>
                <a:gd name="connsiteY13" fmla="*/ 3886200 h 7762876"/>
                <a:gd name="connsiteX14" fmla="*/ 5276849 w 7539038"/>
                <a:gd name="connsiteY14" fmla="*/ 2382 h 7762876"/>
                <a:gd name="connsiteX15" fmla="*/ 5655469 w 7539038"/>
                <a:gd name="connsiteY15" fmla="*/ 3886200 h 7762876"/>
                <a:gd name="connsiteX16" fmla="*/ 6029325 w 7539038"/>
                <a:gd name="connsiteY16" fmla="*/ 7762875 h 7762876"/>
                <a:gd name="connsiteX17" fmla="*/ 6417469 w 7539038"/>
                <a:gd name="connsiteY17" fmla="*/ 3886200 h 7762876"/>
                <a:gd name="connsiteX18" fmla="*/ 6786563 w 7539038"/>
                <a:gd name="connsiteY18" fmla="*/ 4762 h 7762876"/>
                <a:gd name="connsiteX19" fmla="*/ 7160419 w 7539038"/>
                <a:gd name="connsiteY19" fmla="*/ 3886200 h 7762876"/>
                <a:gd name="connsiteX20" fmla="*/ 7539038 w 7539038"/>
                <a:gd name="connsiteY20" fmla="*/ 7760494 h 7762876"/>
                <a:gd name="connsiteX0" fmla="*/ 0 w 7539038"/>
                <a:gd name="connsiteY0" fmla="*/ 7762875 h 7762876"/>
                <a:gd name="connsiteX1" fmla="*/ 378619 w 7539038"/>
                <a:gd name="connsiteY1" fmla="*/ 3886200 h 7762876"/>
                <a:gd name="connsiteX2" fmla="*/ 750094 w 7539038"/>
                <a:gd name="connsiteY2" fmla="*/ 0 h 7762876"/>
                <a:gd name="connsiteX3" fmla="*/ 1131094 w 7539038"/>
                <a:gd name="connsiteY3" fmla="*/ 3876675 h 7762876"/>
                <a:gd name="connsiteX4" fmla="*/ 1507332 w 7539038"/>
                <a:gd name="connsiteY4" fmla="*/ 7762875 h 7762876"/>
                <a:gd name="connsiteX5" fmla="*/ 1883569 w 7539038"/>
                <a:gd name="connsiteY5" fmla="*/ 3876675 h 7762876"/>
                <a:gd name="connsiteX6" fmla="*/ 2264569 w 7539038"/>
                <a:gd name="connsiteY6" fmla="*/ 0 h 7762876"/>
                <a:gd name="connsiteX7" fmla="*/ 2645569 w 7539038"/>
                <a:gd name="connsiteY7" fmla="*/ 3886200 h 7762876"/>
                <a:gd name="connsiteX8" fmla="*/ 3017044 w 7539038"/>
                <a:gd name="connsiteY8" fmla="*/ 7762875 h 7762876"/>
                <a:gd name="connsiteX9" fmla="*/ 3398044 w 7539038"/>
                <a:gd name="connsiteY9" fmla="*/ 3876675 h 7762876"/>
                <a:gd name="connsiteX10" fmla="*/ 3776663 w 7539038"/>
                <a:gd name="connsiteY10" fmla="*/ 4763 h 7762876"/>
                <a:gd name="connsiteX11" fmla="*/ 4150519 w 7539038"/>
                <a:gd name="connsiteY11" fmla="*/ 3886200 h 7762876"/>
                <a:gd name="connsiteX12" fmla="*/ 4526756 w 7539038"/>
                <a:gd name="connsiteY12" fmla="*/ 7762875 h 7762876"/>
                <a:gd name="connsiteX13" fmla="*/ 4902994 w 7539038"/>
                <a:gd name="connsiteY13" fmla="*/ 3886200 h 7762876"/>
                <a:gd name="connsiteX14" fmla="*/ 5276849 w 7539038"/>
                <a:gd name="connsiteY14" fmla="*/ 2382 h 7762876"/>
                <a:gd name="connsiteX15" fmla="*/ 5655469 w 7539038"/>
                <a:gd name="connsiteY15" fmla="*/ 3886200 h 7762876"/>
                <a:gd name="connsiteX16" fmla="*/ 6029325 w 7539038"/>
                <a:gd name="connsiteY16" fmla="*/ 7762875 h 7762876"/>
                <a:gd name="connsiteX17" fmla="*/ 6417469 w 7539038"/>
                <a:gd name="connsiteY17" fmla="*/ 3886200 h 7762876"/>
                <a:gd name="connsiteX18" fmla="*/ 6786563 w 7539038"/>
                <a:gd name="connsiteY18" fmla="*/ 4762 h 7762876"/>
                <a:gd name="connsiteX19" fmla="*/ 7160419 w 7539038"/>
                <a:gd name="connsiteY19" fmla="*/ 3886200 h 7762876"/>
                <a:gd name="connsiteX20" fmla="*/ 7539038 w 7539038"/>
                <a:gd name="connsiteY20" fmla="*/ 7760494 h 7762876"/>
                <a:gd name="connsiteX0" fmla="*/ 0 w 7539038"/>
                <a:gd name="connsiteY0" fmla="*/ 7762875 h 7762876"/>
                <a:gd name="connsiteX1" fmla="*/ 378619 w 7539038"/>
                <a:gd name="connsiteY1" fmla="*/ 3886200 h 7762876"/>
                <a:gd name="connsiteX2" fmla="*/ 750094 w 7539038"/>
                <a:gd name="connsiteY2" fmla="*/ 0 h 7762876"/>
                <a:gd name="connsiteX3" fmla="*/ 1131094 w 7539038"/>
                <a:gd name="connsiteY3" fmla="*/ 3876675 h 7762876"/>
                <a:gd name="connsiteX4" fmla="*/ 1507332 w 7539038"/>
                <a:gd name="connsiteY4" fmla="*/ 7762875 h 7762876"/>
                <a:gd name="connsiteX5" fmla="*/ 1883569 w 7539038"/>
                <a:gd name="connsiteY5" fmla="*/ 3876675 h 7762876"/>
                <a:gd name="connsiteX6" fmla="*/ 2264569 w 7539038"/>
                <a:gd name="connsiteY6" fmla="*/ 0 h 7762876"/>
                <a:gd name="connsiteX7" fmla="*/ 2645569 w 7539038"/>
                <a:gd name="connsiteY7" fmla="*/ 3886200 h 7762876"/>
                <a:gd name="connsiteX8" fmla="*/ 3017044 w 7539038"/>
                <a:gd name="connsiteY8" fmla="*/ 7762875 h 7762876"/>
                <a:gd name="connsiteX9" fmla="*/ 3398044 w 7539038"/>
                <a:gd name="connsiteY9" fmla="*/ 3876675 h 7762876"/>
                <a:gd name="connsiteX10" fmla="*/ 3776663 w 7539038"/>
                <a:gd name="connsiteY10" fmla="*/ 4763 h 7762876"/>
                <a:gd name="connsiteX11" fmla="*/ 4150519 w 7539038"/>
                <a:gd name="connsiteY11" fmla="*/ 3886200 h 7762876"/>
                <a:gd name="connsiteX12" fmla="*/ 4526756 w 7539038"/>
                <a:gd name="connsiteY12" fmla="*/ 7762875 h 7762876"/>
                <a:gd name="connsiteX13" fmla="*/ 4902994 w 7539038"/>
                <a:gd name="connsiteY13" fmla="*/ 3886200 h 7762876"/>
                <a:gd name="connsiteX14" fmla="*/ 5276849 w 7539038"/>
                <a:gd name="connsiteY14" fmla="*/ 2382 h 7762876"/>
                <a:gd name="connsiteX15" fmla="*/ 5655469 w 7539038"/>
                <a:gd name="connsiteY15" fmla="*/ 3886200 h 7762876"/>
                <a:gd name="connsiteX16" fmla="*/ 6029325 w 7539038"/>
                <a:gd name="connsiteY16" fmla="*/ 7762875 h 7762876"/>
                <a:gd name="connsiteX17" fmla="*/ 6417469 w 7539038"/>
                <a:gd name="connsiteY17" fmla="*/ 3886200 h 7762876"/>
                <a:gd name="connsiteX18" fmla="*/ 6786563 w 7539038"/>
                <a:gd name="connsiteY18" fmla="*/ 4762 h 7762876"/>
                <a:gd name="connsiteX19" fmla="*/ 7160419 w 7539038"/>
                <a:gd name="connsiteY19" fmla="*/ 3886200 h 7762876"/>
                <a:gd name="connsiteX20" fmla="*/ 7539038 w 7539038"/>
                <a:gd name="connsiteY20" fmla="*/ 7760494 h 7762876"/>
                <a:gd name="connsiteX0" fmla="*/ 0 w 7539038"/>
                <a:gd name="connsiteY0" fmla="*/ 7762875 h 7762876"/>
                <a:gd name="connsiteX1" fmla="*/ 378619 w 7539038"/>
                <a:gd name="connsiteY1" fmla="*/ 3886200 h 7762876"/>
                <a:gd name="connsiteX2" fmla="*/ 750094 w 7539038"/>
                <a:gd name="connsiteY2" fmla="*/ 0 h 7762876"/>
                <a:gd name="connsiteX3" fmla="*/ 1131094 w 7539038"/>
                <a:gd name="connsiteY3" fmla="*/ 3876675 h 7762876"/>
                <a:gd name="connsiteX4" fmla="*/ 1507332 w 7539038"/>
                <a:gd name="connsiteY4" fmla="*/ 7762875 h 7762876"/>
                <a:gd name="connsiteX5" fmla="*/ 1883569 w 7539038"/>
                <a:gd name="connsiteY5" fmla="*/ 3876675 h 7762876"/>
                <a:gd name="connsiteX6" fmla="*/ 2264569 w 7539038"/>
                <a:gd name="connsiteY6" fmla="*/ 0 h 7762876"/>
                <a:gd name="connsiteX7" fmla="*/ 2645569 w 7539038"/>
                <a:gd name="connsiteY7" fmla="*/ 3886200 h 7762876"/>
                <a:gd name="connsiteX8" fmla="*/ 3017044 w 7539038"/>
                <a:gd name="connsiteY8" fmla="*/ 7762875 h 7762876"/>
                <a:gd name="connsiteX9" fmla="*/ 3398044 w 7539038"/>
                <a:gd name="connsiteY9" fmla="*/ 3876675 h 7762876"/>
                <a:gd name="connsiteX10" fmla="*/ 3769519 w 7539038"/>
                <a:gd name="connsiteY10" fmla="*/ 4763 h 7762876"/>
                <a:gd name="connsiteX11" fmla="*/ 4150519 w 7539038"/>
                <a:gd name="connsiteY11" fmla="*/ 3886200 h 7762876"/>
                <a:gd name="connsiteX12" fmla="*/ 4526756 w 7539038"/>
                <a:gd name="connsiteY12" fmla="*/ 7762875 h 7762876"/>
                <a:gd name="connsiteX13" fmla="*/ 4902994 w 7539038"/>
                <a:gd name="connsiteY13" fmla="*/ 3886200 h 7762876"/>
                <a:gd name="connsiteX14" fmla="*/ 5276849 w 7539038"/>
                <a:gd name="connsiteY14" fmla="*/ 2382 h 7762876"/>
                <a:gd name="connsiteX15" fmla="*/ 5655469 w 7539038"/>
                <a:gd name="connsiteY15" fmla="*/ 3886200 h 7762876"/>
                <a:gd name="connsiteX16" fmla="*/ 6029325 w 7539038"/>
                <a:gd name="connsiteY16" fmla="*/ 7762875 h 7762876"/>
                <a:gd name="connsiteX17" fmla="*/ 6417469 w 7539038"/>
                <a:gd name="connsiteY17" fmla="*/ 3886200 h 7762876"/>
                <a:gd name="connsiteX18" fmla="*/ 6786563 w 7539038"/>
                <a:gd name="connsiteY18" fmla="*/ 4762 h 7762876"/>
                <a:gd name="connsiteX19" fmla="*/ 7160419 w 7539038"/>
                <a:gd name="connsiteY19" fmla="*/ 3886200 h 7762876"/>
                <a:gd name="connsiteX20" fmla="*/ 7539038 w 7539038"/>
                <a:gd name="connsiteY20" fmla="*/ 7760494 h 7762876"/>
                <a:gd name="connsiteX0" fmla="*/ 0 w 7539038"/>
                <a:gd name="connsiteY0" fmla="*/ 7762875 h 7762876"/>
                <a:gd name="connsiteX1" fmla="*/ 378619 w 7539038"/>
                <a:gd name="connsiteY1" fmla="*/ 3886200 h 7762876"/>
                <a:gd name="connsiteX2" fmla="*/ 750094 w 7539038"/>
                <a:gd name="connsiteY2" fmla="*/ 0 h 7762876"/>
                <a:gd name="connsiteX3" fmla="*/ 1131094 w 7539038"/>
                <a:gd name="connsiteY3" fmla="*/ 3876675 h 7762876"/>
                <a:gd name="connsiteX4" fmla="*/ 1507332 w 7539038"/>
                <a:gd name="connsiteY4" fmla="*/ 7762875 h 7762876"/>
                <a:gd name="connsiteX5" fmla="*/ 1883569 w 7539038"/>
                <a:gd name="connsiteY5" fmla="*/ 3876675 h 7762876"/>
                <a:gd name="connsiteX6" fmla="*/ 2264569 w 7539038"/>
                <a:gd name="connsiteY6" fmla="*/ 0 h 7762876"/>
                <a:gd name="connsiteX7" fmla="*/ 2645569 w 7539038"/>
                <a:gd name="connsiteY7" fmla="*/ 3886200 h 7762876"/>
                <a:gd name="connsiteX8" fmla="*/ 3017044 w 7539038"/>
                <a:gd name="connsiteY8" fmla="*/ 7762875 h 7762876"/>
                <a:gd name="connsiteX9" fmla="*/ 3398044 w 7539038"/>
                <a:gd name="connsiteY9" fmla="*/ 3876675 h 7762876"/>
                <a:gd name="connsiteX10" fmla="*/ 3769519 w 7539038"/>
                <a:gd name="connsiteY10" fmla="*/ 4763 h 7762876"/>
                <a:gd name="connsiteX11" fmla="*/ 4150519 w 7539038"/>
                <a:gd name="connsiteY11" fmla="*/ 3886200 h 7762876"/>
                <a:gd name="connsiteX12" fmla="*/ 4526756 w 7539038"/>
                <a:gd name="connsiteY12" fmla="*/ 7762875 h 7762876"/>
                <a:gd name="connsiteX13" fmla="*/ 4902994 w 7539038"/>
                <a:gd name="connsiteY13" fmla="*/ 3886200 h 7762876"/>
                <a:gd name="connsiteX14" fmla="*/ 5276849 w 7539038"/>
                <a:gd name="connsiteY14" fmla="*/ 2382 h 7762876"/>
                <a:gd name="connsiteX15" fmla="*/ 5655469 w 7539038"/>
                <a:gd name="connsiteY15" fmla="*/ 3886200 h 7762876"/>
                <a:gd name="connsiteX16" fmla="*/ 6029325 w 7539038"/>
                <a:gd name="connsiteY16" fmla="*/ 7762875 h 7762876"/>
                <a:gd name="connsiteX17" fmla="*/ 6417469 w 7539038"/>
                <a:gd name="connsiteY17" fmla="*/ 3886200 h 7762876"/>
                <a:gd name="connsiteX18" fmla="*/ 6786563 w 7539038"/>
                <a:gd name="connsiteY18" fmla="*/ 4762 h 7762876"/>
                <a:gd name="connsiteX19" fmla="*/ 7160419 w 7539038"/>
                <a:gd name="connsiteY19" fmla="*/ 3886200 h 7762876"/>
                <a:gd name="connsiteX20" fmla="*/ 7539038 w 7539038"/>
                <a:gd name="connsiteY20" fmla="*/ 7760494 h 7762876"/>
                <a:gd name="connsiteX0" fmla="*/ 0 w 7539038"/>
                <a:gd name="connsiteY0" fmla="*/ 7762875 h 7762876"/>
                <a:gd name="connsiteX1" fmla="*/ 378619 w 7539038"/>
                <a:gd name="connsiteY1" fmla="*/ 3886200 h 7762876"/>
                <a:gd name="connsiteX2" fmla="*/ 750094 w 7539038"/>
                <a:gd name="connsiteY2" fmla="*/ 0 h 7762876"/>
                <a:gd name="connsiteX3" fmla="*/ 1131094 w 7539038"/>
                <a:gd name="connsiteY3" fmla="*/ 3876675 h 7762876"/>
                <a:gd name="connsiteX4" fmla="*/ 1507332 w 7539038"/>
                <a:gd name="connsiteY4" fmla="*/ 7762875 h 7762876"/>
                <a:gd name="connsiteX5" fmla="*/ 1883569 w 7539038"/>
                <a:gd name="connsiteY5" fmla="*/ 3876675 h 7762876"/>
                <a:gd name="connsiteX6" fmla="*/ 2259807 w 7539038"/>
                <a:gd name="connsiteY6" fmla="*/ 4762 h 7762876"/>
                <a:gd name="connsiteX7" fmla="*/ 2645569 w 7539038"/>
                <a:gd name="connsiteY7" fmla="*/ 3886200 h 7762876"/>
                <a:gd name="connsiteX8" fmla="*/ 3017044 w 7539038"/>
                <a:gd name="connsiteY8" fmla="*/ 7762875 h 7762876"/>
                <a:gd name="connsiteX9" fmla="*/ 3398044 w 7539038"/>
                <a:gd name="connsiteY9" fmla="*/ 3876675 h 7762876"/>
                <a:gd name="connsiteX10" fmla="*/ 3769519 w 7539038"/>
                <a:gd name="connsiteY10" fmla="*/ 4763 h 7762876"/>
                <a:gd name="connsiteX11" fmla="*/ 4150519 w 7539038"/>
                <a:gd name="connsiteY11" fmla="*/ 3886200 h 7762876"/>
                <a:gd name="connsiteX12" fmla="*/ 4526756 w 7539038"/>
                <a:gd name="connsiteY12" fmla="*/ 7762875 h 7762876"/>
                <a:gd name="connsiteX13" fmla="*/ 4902994 w 7539038"/>
                <a:gd name="connsiteY13" fmla="*/ 3886200 h 7762876"/>
                <a:gd name="connsiteX14" fmla="*/ 5276849 w 7539038"/>
                <a:gd name="connsiteY14" fmla="*/ 2382 h 7762876"/>
                <a:gd name="connsiteX15" fmla="*/ 5655469 w 7539038"/>
                <a:gd name="connsiteY15" fmla="*/ 3886200 h 7762876"/>
                <a:gd name="connsiteX16" fmla="*/ 6029325 w 7539038"/>
                <a:gd name="connsiteY16" fmla="*/ 7762875 h 7762876"/>
                <a:gd name="connsiteX17" fmla="*/ 6417469 w 7539038"/>
                <a:gd name="connsiteY17" fmla="*/ 3886200 h 7762876"/>
                <a:gd name="connsiteX18" fmla="*/ 6786563 w 7539038"/>
                <a:gd name="connsiteY18" fmla="*/ 4762 h 7762876"/>
                <a:gd name="connsiteX19" fmla="*/ 7160419 w 7539038"/>
                <a:gd name="connsiteY19" fmla="*/ 3886200 h 7762876"/>
                <a:gd name="connsiteX20" fmla="*/ 7539038 w 7539038"/>
                <a:gd name="connsiteY20" fmla="*/ 7760494 h 7762876"/>
                <a:gd name="connsiteX0" fmla="*/ 0 w 7539038"/>
                <a:gd name="connsiteY0" fmla="*/ 7762875 h 7762876"/>
                <a:gd name="connsiteX1" fmla="*/ 378619 w 7539038"/>
                <a:gd name="connsiteY1" fmla="*/ 3886200 h 7762876"/>
                <a:gd name="connsiteX2" fmla="*/ 750094 w 7539038"/>
                <a:gd name="connsiteY2" fmla="*/ 0 h 7762876"/>
                <a:gd name="connsiteX3" fmla="*/ 1131094 w 7539038"/>
                <a:gd name="connsiteY3" fmla="*/ 3876675 h 7762876"/>
                <a:gd name="connsiteX4" fmla="*/ 1507332 w 7539038"/>
                <a:gd name="connsiteY4" fmla="*/ 7762875 h 7762876"/>
                <a:gd name="connsiteX5" fmla="*/ 1883569 w 7539038"/>
                <a:gd name="connsiteY5" fmla="*/ 3876675 h 7762876"/>
                <a:gd name="connsiteX6" fmla="*/ 2259807 w 7539038"/>
                <a:gd name="connsiteY6" fmla="*/ 4762 h 7762876"/>
                <a:gd name="connsiteX7" fmla="*/ 2645569 w 7539038"/>
                <a:gd name="connsiteY7" fmla="*/ 3886200 h 7762876"/>
                <a:gd name="connsiteX8" fmla="*/ 3017044 w 7539038"/>
                <a:gd name="connsiteY8" fmla="*/ 7762875 h 7762876"/>
                <a:gd name="connsiteX9" fmla="*/ 3398044 w 7539038"/>
                <a:gd name="connsiteY9" fmla="*/ 3876675 h 7762876"/>
                <a:gd name="connsiteX10" fmla="*/ 3769519 w 7539038"/>
                <a:gd name="connsiteY10" fmla="*/ 4763 h 7762876"/>
                <a:gd name="connsiteX11" fmla="*/ 4150519 w 7539038"/>
                <a:gd name="connsiteY11" fmla="*/ 3886200 h 7762876"/>
                <a:gd name="connsiteX12" fmla="*/ 4526756 w 7539038"/>
                <a:gd name="connsiteY12" fmla="*/ 7762875 h 7762876"/>
                <a:gd name="connsiteX13" fmla="*/ 4902994 w 7539038"/>
                <a:gd name="connsiteY13" fmla="*/ 3886200 h 7762876"/>
                <a:gd name="connsiteX14" fmla="*/ 5276849 w 7539038"/>
                <a:gd name="connsiteY14" fmla="*/ 2382 h 7762876"/>
                <a:gd name="connsiteX15" fmla="*/ 5655469 w 7539038"/>
                <a:gd name="connsiteY15" fmla="*/ 3886200 h 7762876"/>
                <a:gd name="connsiteX16" fmla="*/ 6029325 w 7539038"/>
                <a:gd name="connsiteY16" fmla="*/ 7762875 h 7762876"/>
                <a:gd name="connsiteX17" fmla="*/ 6417469 w 7539038"/>
                <a:gd name="connsiteY17" fmla="*/ 3886200 h 7762876"/>
                <a:gd name="connsiteX18" fmla="*/ 6786563 w 7539038"/>
                <a:gd name="connsiteY18" fmla="*/ 4762 h 7762876"/>
                <a:gd name="connsiteX19" fmla="*/ 7160419 w 7539038"/>
                <a:gd name="connsiteY19" fmla="*/ 3886200 h 7762876"/>
                <a:gd name="connsiteX20" fmla="*/ 7539038 w 7539038"/>
                <a:gd name="connsiteY20" fmla="*/ 7760494 h 7762876"/>
                <a:gd name="connsiteX0" fmla="*/ 0 w 7539038"/>
                <a:gd name="connsiteY0" fmla="*/ 7760494 h 7760495"/>
                <a:gd name="connsiteX1" fmla="*/ 378619 w 7539038"/>
                <a:gd name="connsiteY1" fmla="*/ 3883819 h 7760495"/>
                <a:gd name="connsiteX2" fmla="*/ 757238 w 7539038"/>
                <a:gd name="connsiteY2" fmla="*/ 1 h 7760495"/>
                <a:gd name="connsiteX3" fmla="*/ 1131094 w 7539038"/>
                <a:gd name="connsiteY3" fmla="*/ 3874294 h 7760495"/>
                <a:gd name="connsiteX4" fmla="*/ 1507332 w 7539038"/>
                <a:gd name="connsiteY4" fmla="*/ 7760494 h 7760495"/>
                <a:gd name="connsiteX5" fmla="*/ 1883569 w 7539038"/>
                <a:gd name="connsiteY5" fmla="*/ 3874294 h 7760495"/>
                <a:gd name="connsiteX6" fmla="*/ 2259807 w 7539038"/>
                <a:gd name="connsiteY6" fmla="*/ 2381 h 7760495"/>
                <a:gd name="connsiteX7" fmla="*/ 2645569 w 7539038"/>
                <a:gd name="connsiteY7" fmla="*/ 3883819 h 7760495"/>
                <a:gd name="connsiteX8" fmla="*/ 3017044 w 7539038"/>
                <a:gd name="connsiteY8" fmla="*/ 7760494 h 7760495"/>
                <a:gd name="connsiteX9" fmla="*/ 3398044 w 7539038"/>
                <a:gd name="connsiteY9" fmla="*/ 3874294 h 7760495"/>
                <a:gd name="connsiteX10" fmla="*/ 3769519 w 7539038"/>
                <a:gd name="connsiteY10" fmla="*/ 2382 h 7760495"/>
                <a:gd name="connsiteX11" fmla="*/ 4150519 w 7539038"/>
                <a:gd name="connsiteY11" fmla="*/ 3883819 h 7760495"/>
                <a:gd name="connsiteX12" fmla="*/ 4526756 w 7539038"/>
                <a:gd name="connsiteY12" fmla="*/ 7760494 h 7760495"/>
                <a:gd name="connsiteX13" fmla="*/ 4902994 w 7539038"/>
                <a:gd name="connsiteY13" fmla="*/ 3883819 h 7760495"/>
                <a:gd name="connsiteX14" fmla="*/ 5276849 w 7539038"/>
                <a:gd name="connsiteY14" fmla="*/ 1 h 7760495"/>
                <a:gd name="connsiteX15" fmla="*/ 5655469 w 7539038"/>
                <a:gd name="connsiteY15" fmla="*/ 3883819 h 7760495"/>
                <a:gd name="connsiteX16" fmla="*/ 6029325 w 7539038"/>
                <a:gd name="connsiteY16" fmla="*/ 7760494 h 7760495"/>
                <a:gd name="connsiteX17" fmla="*/ 6417469 w 7539038"/>
                <a:gd name="connsiteY17" fmla="*/ 3883819 h 7760495"/>
                <a:gd name="connsiteX18" fmla="*/ 6786563 w 7539038"/>
                <a:gd name="connsiteY18" fmla="*/ 2381 h 7760495"/>
                <a:gd name="connsiteX19" fmla="*/ 7160419 w 7539038"/>
                <a:gd name="connsiteY19" fmla="*/ 3883819 h 7760495"/>
                <a:gd name="connsiteX20" fmla="*/ 7539038 w 7539038"/>
                <a:gd name="connsiteY20" fmla="*/ 7758113 h 7760495"/>
                <a:gd name="connsiteX0" fmla="*/ 0 w 7539038"/>
                <a:gd name="connsiteY0" fmla="*/ 7760494 h 7760495"/>
                <a:gd name="connsiteX1" fmla="*/ 378619 w 7539038"/>
                <a:gd name="connsiteY1" fmla="*/ 3883819 h 7760495"/>
                <a:gd name="connsiteX2" fmla="*/ 752476 w 7539038"/>
                <a:gd name="connsiteY2" fmla="*/ 1 h 7760495"/>
                <a:gd name="connsiteX3" fmla="*/ 1131094 w 7539038"/>
                <a:gd name="connsiteY3" fmla="*/ 3874294 h 7760495"/>
                <a:gd name="connsiteX4" fmla="*/ 1507332 w 7539038"/>
                <a:gd name="connsiteY4" fmla="*/ 7760494 h 7760495"/>
                <a:gd name="connsiteX5" fmla="*/ 1883569 w 7539038"/>
                <a:gd name="connsiteY5" fmla="*/ 3874294 h 7760495"/>
                <a:gd name="connsiteX6" fmla="*/ 2259807 w 7539038"/>
                <a:gd name="connsiteY6" fmla="*/ 2381 h 7760495"/>
                <a:gd name="connsiteX7" fmla="*/ 2645569 w 7539038"/>
                <a:gd name="connsiteY7" fmla="*/ 3883819 h 7760495"/>
                <a:gd name="connsiteX8" fmla="*/ 3017044 w 7539038"/>
                <a:gd name="connsiteY8" fmla="*/ 7760494 h 7760495"/>
                <a:gd name="connsiteX9" fmla="*/ 3398044 w 7539038"/>
                <a:gd name="connsiteY9" fmla="*/ 3874294 h 7760495"/>
                <a:gd name="connsiteX10" fmla="*/ 3769519 w 7539038"/>
                <a:gd name="connsiteY10" fmla="*/ 2382 h 7760495"/>
                <a:gd name="connsiteX11" fmla="*/ 4150519 w 7539038"/>
                <a:gd name="connsiteY11" fmla="*/ 3883819 h 7760495"/>
                <a:gd name="connsiteX12" fmla="*/ 4526756 w 7539038"/>
                <a:gd name="connsiteY12" fmla="*/ 7760494 h 7760495"/>
                <a:gd name="connsiteX13" fmla="*/ 4902994 w 7539038"/>
                <a:gd name="connsiteY13" fmla="*/ 3883819 h 7760495"/>
                <a:gd name="connsiteX14" fmla="*/ 5276849 w 7539038"/>
                <a:gd name="connsiteY14" fmla="*/ 1 h 7760495"/>
                <a:gd name="connsiteX15" fmla="*/ 5655469 w 7539038"/>
                <a:gd name="connsiteY15" fmla="*/ 3883819 h 7760495"/>
                <a:gd name="connsiteX16" fmla="*/ 6029325 w 7539038"/>
                <a:gd name="connsiteY16" fmla="*/ 7760494 h 7760495"/>
                <a:gd name="connsiteX17" fmla="*/ 6417469 w 7539038"/>
                <a:gd name="connsiteY17" fmla="*/ 3883819 h 7760495"/>
                <a:gd name="connsiteX18" fmla="*/ 6786563 w 7539038"/>
                <a:gd name="connsiteY18" fmla="*/ 2381 h 7760495"/>
                <a:gd name="connsiteX19" fmla="*/ 7160419 w 7539038"/>
                <a:gd name="connsiteY19" fmla="*/ 3883819 h 7760495"/>
                <a:gd name="connsiteX20" fmla="*/ 7539038 w 7539038"/>
                <a:gd name="connsiteY20" fmla="*/ 7758113 h 7760495"/>
                <a:gd name="connsiteX0" fmla="*/ 0 w 7539038"/>
                <a:gd name="connsiteY0" fmla="*/ 7760494 h 7760495"/>
                <a:gd name="connsiteX1" fmla="*/ 378619 w 7539038"/>
                <a:gd name="connsiteY1" fmla="*/ 3883819 h 7760495"/>
                <a:gd name="connsiteX2" fmla="*/ 752476 w 7539038"/>
                <a:gd name="connsiteY2" fmla="*/ 1 h 7760495"/>
                <a:gd name="connsiteX3" fmla="*/ 1131094 w 7539038"/>
                <a:gd name="connsiteY3" fmla="*/ 3874294 h 7760495"/>
                <a:gd name="connsiteX4" fmla="*/ 1507332 w 7539038"/>
                <a:gd name="connsiteY4" fmla="*/ 7760494 h 7760495"/>
                <a:gd name="connsiteX5" fmla="*/ 1883569 w 7539038"/>
                <a:gd name="connsiteY5" fmla="*/ 3874294 h 7760495"/>
                <a:gd name="connsiteX6" fmla="*/ 2259807 w 7539038"/>
                <a:gd name="connsiteY6" fmla="*/ 2381 h 7760495"/>
                <a:gd name="connsiteX7" fmla="*/ 2645569 w 7539038"/>
                <a:gd name="connsiteY7" fmla="*/ 3883819 h 7760495"/>
                <a:gd name="connsiteX8" fmla="*/ 3017044 w 7539038"/>
                <a:gd name="connsiteY8" fmla="*/ 7760494 h 7760495"/>
                <a:gd name="connsiteX9" fmla="*/ 3398044 w 7539038"/>
                <a:gd name="connsiteY9" fmla="*/ 3874294 h 7760495"/>
                <a:gd name="connsiteX10" fmla="*/ 3769519 w 7539038"/>
                <a:gd name="connsiteY10" fmla="*/ 2382 h 7760495"/>
                <a:gd name="connsiteX11" fmla="*/ 4150519 w 7539038"/>
                <a:gd name="connsiteY11" fmla="*/ 3883819 h 7760495"/>
                <a:gd name="connsiteX12" fmla="*/ 4526756 w 7539038"/>
                <a:gd name="connsiteY12" fmla="*/ 7760494 h 7760495"/>
                <a:gd name="connsiteX13" fmla="*/ 4902994 w 7539038"/>
                <a:gd name="connsiteY13" fmla="*/ 3883819 h 7760495"/>
                <a:gd name="connsiteX14" fmla="*/ 5276849 w 7539038"/>
                <a:gd name="connsiteY14" fmla="*/ 1 h 7760495"/>
                <a:gd name="connsiteX15" fmla="*/ 5655469 w 7539038"/>
                <a:gd name="connsiteY15" fmla="*/ 3883819 h 7760495"/>
                <a:gd name="connsiteX16" fmla="*/ 6029325 w 7539038"/>
                <a:gd name="connsiteY16" fmla="*/ 7760494 h 7760495"/>
                <a:gd name="connsiteX17" fmla="*/ 6417469 w 7539038"/>
                <a:gd name="connsiteY17" fmla="*/ 3883819 h 7760495"/>
                <a:gd name="connsiteX18" fmla="*/ 6786563 w 7539038"/>
                <a:gd name="connsiteY18" fmla="*/ 2381 h 7760495"/>
                <a:gd name="connsiteX19" fmla="*/ 7160419 w 7539038"/>
                <a:gd name="connsiteY19" fmla="*/ 3883819 h 7760495"/>
                <a:gd name="connsiteX20" fmla="*/ 7539038 w 7539038"/>
                <a:gd name="connsiteY20" fmla="*/ 7758113 h 7760495"/>
                <a:gd name="connsiteX0" fmla="*/ 0 w 7539038"/>
                <a:gd name="connsiteY0" fmla="*/ 7760494 h 7760495"/>
                <a:gd name="connsiteX1" fmla="*/ 378619 w 7539038"/>
                <a:gd name="connsiteY1" fmla="*/ 3883819 h 7760495"/>
                <a:gd name="connsiteX2" fmla="*/ 752476 w 7539038"/>
                <a:gd name="connsiteY2" fmla="*/ 1 h 7760495"/>
                <a:gd name="connsiteX3" fmla="*/ 1131094 w 7539038"/>
                <a:gd name="connsiteY3" fmla="*/ 3874294 h 7760495"/>
                <a:gd name="connsiteX4" fmla="*/ 1507332 w 7539038"/>
                <a:gd name="connsiteY4" fmla="*/ 7760494 h 7760495"/>
                <a:gd name="connsiteX5" fmla="*/ 1883569 w 7539038"/>
                <a:gd name="connsiteY5" fmla="*/ 3874294 h 7760495"/>
                <a:gd name="connsiteX6" fmla="*/ 2259807 w 7539038"/>
                <a:gd name="connsiteY6" fmla="*/ 2381 h 7760495"/>
                <a:gd name="connsiteX7" fmla="*/ 2645569 w 7539038"/>
                <a:gd name="connsiteY7" fmla="*/ 3883819 h 7760495"/>
                <a:gd name="connsiteX8" fmla="*/ 3017044 w 7539038"/>
                <a:gd name="connsiteY8" fmla="*/ 7760494 h 7760495"/>
                <a:gd name="connsiteX9" fmla="*/ 3398044 w 7539038"/>
                <a:gd name="connsiteY9" fmla="*/ 3874294 h 7760495"/>
                <a:gd name="connsiteX10" fmla="*/ 3769519 w 7539038"/>
                <a:gd name="connsiteY10" fmla="*/ 2382 h 7760495"/>
                <a:gd name="connsiteX11" fmla="*/ 4150519 w 7539038"/>
                <a:gd name="connsiteY11" fmla="*/ 3883819 h 7760495"/>
                <a:gd name="connsiteX12" fmla="*/ 4526756 w 7539038"/>
                <a:gd name="connsiteY12" fmla="*/ 7760494 h 7760495"/>
                <a:gd name="connsiteX13" fmla="*/ 4902994 w 7539038"/>
                <a:gd name="connsiteY13" fmla="*/ 3883819 h 7760495"/>
                <a:gd name="connsiteX14" fmla="*/ 5276849 w 7539038"/>
                <a:gd name="connsiteY14" fmla="*/ 1 h 7760495"/>
                <a:gd name="connsiteX15" fmla="*/ 5655469 w 7539038"/>
                <a:gd name="connsiteY15" fmla="*/ 3883819 h 7760495"/>
                <a:gd name="connsiteX16" fmla="*/ 6029325 w 7539038"/>
                <a:gd name="connsiteY16" fmla="*/ 7760494 h 7760495"/>
                <a:gd name="connsiteX17" fmla="*/ 6417469 w 7539038"/>
                <a:gd name="connsiteY17" fmla="*/ 3883819 h 7760495"/>
                <a:gd name="connsiteX18" fmla="*/ 6786563 w 7539038"/>
                <a:gd name="connsiteY18" fmla="*/ 2381 h 7760495"/>
                <a:gd name="connsiteX19" fmla="*/ 7160419 w 7539038"/>
                <a:gd name="connsiteY19" fmla="*/ 3883819 h 7760495"/>
                <a:gd name="connsiteX20" fmla="*/ 7539038 w 7539038"/>
                <a:gd name="connsiteY20" fmla="*/ 7758113 h 7760495"/>
                <a:gd name="connsiteX0" fmla="*/ 0 w 7539038"/>
                <a:gd name="connsiteY0" fmla="*/ 7760494 h 7760495"/>
                <a:gd name="connsiteX1" fmla="*/ 378619 w 7539038"/>
                <a:gd name="connsiteY1" fmla="*/ 3883819 h 7760495"/>
                <a:gd name="connsiteX2" fmla="*/ 752476 w 7539038"/>
                <a:gd name="connsiteY2" fmla="*/ 1 h 7760495"/>
                <a:gd name="connsiteX3" fmla="*/ 1131094 w 7539038"/>
                <a:gd name="connsiteY3" fmla="*/ 3874294 h 7760495"/>
                <a:gd name="connsiteX4" fmla="*/ 1507332 w 7539038"/>
                <a:gd name="connsiteY4" fmla="*/ 7760494 h 7760495"/>
                <a:gd name="connsiteX5" fmla="*/ 1883569 w 7539038"/>
                <a:gd name="connsiteY5" fmla="*/ 3874294 h 7760495"/>
                <a:gd name="connsiteX6" fmla="*/ 2259807 w 7539038"/>
                <a:gd name="connsiteY6" fmla="*/ 2381 h 7760495"/>
                <a:gd name="connsiteX7" fmla="*/ 2645569 w 7539038"/>
                <a:gd name="connsiteY7" fmla="*/ 3883819 h 7760495"/>
                <a:gd name="connsiteX8" fmla="*/ 3017044 w 7539038"/>
                <a:gd name="connsiteY8" fmla="*/ 7760494 h 7760495"/>
                <a:gd name="connsiteX9" fmla="*/ 3398044 w 7539038"/>
                <a:gd name="connsiteY9" fmla="*/ 3874294 h 7760495"/>
                <a:gd name="connsiteX10" fmla="*/ 3769519 w 7539038"/>
                <a:gd name="connsiteY10" fmla="*/ 2382 h 7760495"/>
                <a:gd name="connsiteX11" fmla="*/ 4150519 w 7539038"/>
                <a:gd name="connsiteY11" fmla="*/ 3883819 h 7760495"/>
                <a:gd name="connsiteX12" fmla="*/ 4526756 w 7539038"/>
                <a:gd name="connsiteY12" fmla="*/ 7760494 h 7760495"/>
                <a:gd name="connsiteX13" fmla="*/ 4902994 w 7539038"/>
                <a:gd name="connsiteY13" fmla="*/ 3883819 h 7760495"/>
                <a:gd name="connsiteX14" fmla="*/ 5276849 w 7539038"/>
                <a:gd name="connsiteY14" fmla="*/ 1 h 7760495"/>
                <a:gd name="connsiteX15" fmla="*/ 5655469 w 7539038"/>
                <a:gd name="connsiteY15" fmla="*/ 3883819 h 7760495"/>
                <a:gd name="connsiteX16" fmla="*/ 6029325 w 7539038"/>
                <a:gd name="connsiteY16" fmla="*/ 7760494 h 7760495"/>
                <a:gd name="connsiteX17" fmla="*/ 6417469 w 7539038"/>
                <a:gd name="connsiteY17" fmla="*/ 3883819 h 7760495"/>
                <a:gd name="connsiteX18" fmla="*/ 6786563 w 7539038"/>
                <a:gd name="connsiteY18" fmla="*/ 2381 h 7760495"/>
                <a:gd name="connsiteX19" fmla="*/ 7160419 w 7539038"/>
                <a:gd name="connsiteY19" fmla="*/ 3883819 h 7760495"/>
                <a:gd name="connsiteX20" fmla="*/ 7539038 w 7539038"/>
                <a:gd name="connsiteY20" fmla="*/ 7758113 h 7760495"/>
                <a:gd name="connsiteX0" fmla="*/ 0 w 7539038"/>
                <a:gd name="connsiteY0" fmla="*/ 7760494 h 7760495"/>
                <a:gd name="connsiteX1" fmla="*/ 378619 w 7539038"/>
                <a:gd name="connsiteY1" fmla="*/ 3883819 h 7760495"/>
                <a:gd name="connsiteX2" fmla="*/ 752476 w 7539038"/>
                <a:gd name="connsiteY2" fmla="*/ 1 h 7760495"/>
                <a:gd name="connsiteX3" fmla="*/ 1131094 w 7539038"/>
                <a:gd name="connsiteY3" fmla="*/ 3874294 h 7760495"/>
                <a:gd name="connsiteX4" fmla="*/ 1507332 w 7539038"/>
                <a:gd name="connsiteY4" fmla="*/ 7760494 h 7760495"/>
                <a:gd name="connsiteX5" fmla="*/ 1883569 w 7539038"/>
                <a:gd name="connsiteY5" fmla="*/ 3874294 h 7760495"/>
                <a:gd name="connsiteX6" fmla="*/ 2259807 w 7539038"/>
                <a:gd name="connsiteY6" fmla="*/ 2381 h 7760495"/>
                <a:gd name="connsiteX7" fmla="*/ 2645569 w 7539038"/>
                <a:gd name="connsiteY7" fmla="*/ 3883819 h 7760495"/>
                <a:gd name="connsiteX8" fmla="*/ 3017044 w 7539038"/>
                <a:gd name="connsiteY8" fmla="*/ 7760494 h 7760495"/>
                <a:gd name="connsiteX9" fmla="*/ 3398044 w 7539038"/>
                <a:gd name="connsiteY9" fmla="*/ 3874294 h 7760495"/>
                <a:gd name="connsiteX10" fmla="*/ 3769519 w 7539038"/>
                <a:gd name="connsiteY10" fmla="*/ 2382 h 7760495"/>
                <a:gd name="connsiteX11" fmla="*/ 4150519 w 7539038"/>
                <a:gd name="connsiteY11" fmla="*/ 3883819 h 7760495"/>
                <a:gd name="connsiteX12" fmla="*/ 4526756 w 7539038"/>
                <a:gd name="connsiteY12" fmla="*/ 7760494 h 7760495"/>
                <a:gd name="connsiteX13" fmla="*/ 4902994 w 7539038"/>
                <a:gd name="connsiteY13" fmla="*/ 3883819 h 7760495"/>
                <a:gd name="connsiteX14" fmla="*/ 5276849 w 7539038"/>
                <a:gd name="connsiteY14" fmla="*/ 1 h 7760495"/>
                <a:gd name="connsiteX15" fmla="*/ 5655469 w 7539038"/>
                <a:gd name="connsiteY15" fmla="*/ 3883819 h 7760495"/>
                <a:gd name="connsiteX16" fmla="*/ 6029325 w 7539038"/>
                <a:gd name="connsiteY16" fmla="*/ 7760494 h 7760495"/>
                <a:gd name="connsiteX17" fmla="*/ 6417469 w 7539038"/>
                <a:gd name="connsiteY17" fmla="*/ 3883819 h 7760495"/>
                <a:gd name="connsiteX18" fmla="*/ 6786563 w 7539038"/>
                <a:gd name="connsiteY18" fmla="*/ 2381 h 7760495"/>
                <a:gd name="connsiteX19" fmla="*/ 7160419 w 7539038"/>
                <a:gd name="connsiteY19" fmla="*/ 3883819 h 7760495"/>
                <a:gd name="connsiteX20" fmla="*/ 7539038 w 7539038"/>
                <a:gd name="connsiteY20" fmla="*/ 7758113 h 7760495"/>
                <a:gd name="connsiteX0" fmla="*/ 0 w 7539038"/>
                <a:gd name="connsiteY0" fmla="*/ 7760494 h 7760495"/>
                <a:gd name="connsiteX1" fmla="*/ 378619 w 7539038"/>
                <a:gd name="connsiteY1" fmla="*/ 3883819 h 7760495"/>
                <a:gd name="connsiteX2" fmla="*/ 752476 w 7539038"/>
                <a:gd name="connsiteY2" fmla="*/ 1 h 7760495"/>
                <a:gd name="connsiteX3" fmla="*/ 1131094 w 7539038"/>
                <a:gd name="connsiteY3" fmla="*/ 3874294 h 7760495"/>
                <a:gd name="connsiteX4" fmla="*/ 1507332 w 7539038"/>
                <a:gd name="connsiteY4" fmla="*/ 7760494 h 7760495"/>
                <a:gd name="connsiteX5" fmla="*/ 1883569 w 7539038"/>
                <a:gd name="connsiteY5" fmla="*/ 3874294 h 7760495"/>
                <a:gd name="connsiteX6" fmla="*/ 2259807 w 7539038"/>
                <a:gd name="connsiteY6" fmla="*/ 2381 h 7760495"/>
                <a:gd name="connsiteX7" fmla="*/ 2645569 w 7539038"/>
                <a:gd name="connsiteY7" fmla="*/ 3883819 h 7760495"/>
                <a:gd name="connsiteX8" fmla="*/ 3017044 w 7539038"/>
                <a:gd name="connsiteY8" fmla="*/ 7760494 h 7760495"/>
                <a:gd name="connsiteX9" fmla="*/ 3398044 w 7539038"/>
                <a:gd name="connsiteY9" fmla="*/ 3874294 h 7760495"/>
                <a:gd name="connsiteX10" fmla="*/ 3769519 w 7539038"/>
                <a:gd name="connsiteY10" fmla="*/ 2382 h 7760495"/>
                <a:gd name="connsiteX11" fmla="*/ 4150519 w 7539038"/>
                <a:gd name="connsiteY11" fmla="*/ 3883819 h 7760495"/>
                <a:gd name="connsiteX12" fmla="*/ 4526756 w 7539038"/>
                <a:gd name="connsiteY12" fmla="*/ 7760494 h 7760495"/>
                <a:gd name="connsiteX13" fmla="*/ 4902994 w 7539038"/>
                <a:gd name="connsiteY13" fmla="*/ 3883819 h 7760495"/>
                <a:gd name="connsiteX14" fmla="*/ 5276849 w 7539038"/>
                <a:gd name="connsiteY14" fmla="*/ 1 h 7760495"/>
                <a:gd name="connsiteX15" fmla="*/ 5655469 w 7539038"/>
                <a:gd name="connsiteY15" fmla="*/ 3883819 h 7760495"/>
                <a:gd name="connsiteX16" fmla="*/ 6029325 w 7539038"/>
                <a:gd name="connsiteY16" fmla="*/ 7760494 h 7760495"/>
                <a:gd name="connsiteX17" fmla="*/ 6417469 w 7539038"/>
                <a:gd name="connsiteY17" fmla="*/ 3883819 h 7760495"/>
                <a:gd name="connsiteX18" fmla="*/ 6786563 w 7539038"/>
                <a:gd name="connsiteY18" fmla="*/ 2381 h 7760495"/>
                <a:gd name="connsiteX19" fmla="*/ 7160419 w 7539038"/>
                <a:gd name="connsiteY19" fmla="*/ 3883819 h 7760495"/>
                <a:gd name="connsiteX20" fmla="*/ 7539038 w 7539038"/>
                <a:gd name="connsiteY20" fmla="*/ 7758113 h 7760495"/>
                <a:gd name="connsiteX0" fmla="*/ 0 w 7539038"/>
                <a:gd name="connsiteY0" fmla="*/ 7760494 h 7760495"/>
                <a:gd name="connsiteX1" fmla="*/ 378619 w 7539038"/>
                <a:gd name="connsiteY1" fmla="*/ 3883819 h 7760495"/>
                <a:gd name="connsiteX2" fmla="*/ 752476 w 7539038"/>
                <a:gd name="connsiteY2" fmla="*/ 1 h 7760495"/>
                <a:gd name="connsiteX3" fmla="*/ 1131094 w 7539038"/>
                <a:gd name="connsiteY3" fmla="*/ 3874294 h 7760495"/>
                <a:gd name="connsiteX4" fmla="*/ 1507332 w 7539038"/>
                <a:gd name="connsiteY4" fmla="*/ 7760494 h 7760495"/>
                <a:gd name="connsiteX5" fmla="*/ 1883569 w 7539038"/>
                <a:gd name="connsiteY5" fmla="*/ 3874294 h 7760495"/>
                <a:gd name="connsiteX6" fmla="*/ 2259807 w 7539038"/>
                <a:gd name="connsiteY6" fmla="*/ 2381 h 7760495"/>
                <a:gd name="connsiteX7" fmla="*/ 2645569 w 7539038"/>
                <a:gd name="connsiteY7" fmla="*/ 3883819 h 7760495"/>
                <a:gd name="connsiteX8" fmla="*/ 3017044 w 7539038"/>
                <a:gd name="connsiteY8" fmla="*/ 7760494 h 7760495"/>
                <a:gd name="connsiteX9" fmla="*/ 3398044 w 7539038"/>
                <a:gd name="connsiteY9" fmla="*/ 3874294 h 7760495"/>
                <a:gd name="connsiteX10" fmla="*/ 3769519 w 7539038"/>
                <a:gd name="connsiteY10" fmla="*/ 2382 h 7760495"/>
                <a:gd name="connsiteX11" fmla="*/ 4150519 w 7539038"/>
                <a:gd name="connsiteY11" fmla="*/ 3883819 h 7760495"/>
                <a:gd name="connsiteX12" fmla="*/ 4526756 w 7539038"/>
                <a:gd name="connsiteY12" fmla="*/ 7760494 h 7760495"/>
                <a:gd name="connsiteX13" fmla="*/ 4902994 w 7539038"/>
                <a:gd name="connsiteY13" fmla="*/ 3883819 h 7760495"/>
                <a:gd name="connsiteX14" fmla="*/ 5276849 w 7539038"/>
                <a:gd name="connsiteY14" fmla="*/ 1 h 7760495"/>
                <a:gd name="connsiteX15" fmla="*/ 5655469 w 7539038"/>
                <a:gd name="connsiteY15" fmla="*/ 3883819 h 7760495"/>
                <a:gd name="connsiteX16" fmla="*/ 6029325 w 7539038"/>
                <a:gd name="connsiteY16" fmla="*/ 7760494 h 7760495"/>
                <a:gd name="connsiteX17" fmla="*/ 6417469 w 7539038"/>
                <a:gd name="connsiteY17" fmla="*/ 3883819 h 7760495"/>
                <a:gd name="connsiteX18" fmla="*/ 6786563 w 7539038"/>
                <a:gd name="connsiteY18" fmla="*/ 2381 h 7760495"/>
                <a:gd name="connsiteX19" fmla="*/ 7160419 w 7539038"/>
                <a:gd name="connsiteY19" fmla="*/ 3883819 h 7760495"/>
                <a:gd name="connsiteX20" fmla="*/ 7539038 w 7539038"/>
                <a:gd name="connsiteY20" fmla="*/ 7758113 h 7760495"/>
                <a:gd name="connsiteX0" fmla="*/ 0 w 7539038"/>
                <a:gd name="connsiteY0" fmla="*/ 7760494 h 7760495"/>
                <a:gd name="connsiteX1" fmla="*/ 378619 w 7539038"/>
                <a:gd name="connsiteY1" fmla="*/ 3883819 h 7760495"/>
                <a:gd name="connsiteX2" fmla="*/ 752476 w 7539038"/>
                <a:gd name="connsiteY2" fmla="*/ 1 h 7760495"/>
                <a:gd name="connsiteX3" fmla="*/ 1131094 w 7539038"/>
                <a:gd name="connsiteY3" fmla="*/ 3874294 h 7760495"/>
                <a:gd name="connsiteX4" fmla="*/ 1507332 w 7539038"/>
                <a:gd name="connsiteY4" fmla="*/ 7760494 h 7760495"/>
                <a:gd name="connsiteX5" fmla="*/ 1883569 w 7539038"/>
                <a:gd name="connsiteY5" fmla="*/ 3874294 h 7760495"/>
                <a:gd name="connsiteX6" fmla="*/ 2259807 w 7539038"/>
                <a:gd name="connsiteY6" fmla="*/ 2381 h 7760495"/>
                <a:gd name="connsiteX7" fmla="*/ 2645569 w 7539038"/>
                <a:gd name="connsiteY7" fmla="*/ 3883819 h 7760495"/>
                <a:gd name="connsiteX8" fmla="*/ 3017044 w 7539038"/>
                <a:gd name="connsiteY8" fmla="*/ 7760494 h 7760495"/>
                <a:gd name="connsiteX9" fmla="*/ 3398044 w 7539038"/>
                <a:gd name="connsiteY9" fmla="*/ 3874294 h 7760495"/>
                <a:gd name="connsiteX10" fmla="*/ 3769519 w 7539038"/>
                <a:gd name="connsiteY10" fmla="*/ 2382 h 7760495"/>
                <a:gd name="connsiteX11" fmla="*/ 4150519 w 7539038"/>
                <a:gd name="connsiteY11" fmla="*/ 3883819 h 7760495"/>
                <a:gd name="connsiteX12" fmla="*/ 4526756 w 7539038"/>
                <a:gd name="connsiteY12" fmla="*/ 7760494 h 7760495"/>
                <a:gd name="connsiteX13" fmla="*/ 4902994 w 7539038"/>
                <a:gd name="connsiteY13" fmla="*/ 3883819 h 7760495"/>
                <a:gd name="connsiteX14" fmla="*/ 5276849 w 7539038"/>
                <a:gd name="connsiteY14" fmla="*/ 1 h 7760495"/>
                <a:gd name="connsiteX15" fmla="*/ 5655469 w 7539038"/>
                <a:gd name="connsiteY15" fmla="*/ 3883819 h 7760495"/>
                <a:gd name="connsiteX16" fmla="*/ 6029325 w 7539038"/>
                <a:gd name="connsiteY16" fmla="*/ 7760494 h 7760495"/>
                <a:gd name="connsiteX17" fmla="*/ 6417469 w 7539038"/>
                <a:gd name="connsiteY17" fmla="*/ 3883819 h 7760495"/>
                <a:gd name="connsiteX18" fmla="*/ 6786563 w 7539038"/>
                <a:gd name="connsiteY18" fmla="*/ 2381 h 7760495"/>
                <a:gd name="connsiteX19" fmla="*/ 7160419 w 7539038"/>
                <a:gd name="connsiteY19" fmla="*/ 3883819 h 7760495"/>
                <a:gd name="connsiteX20" fmla="*/ 7539038 w 7539038"/>
                <a:gd name="connsiteY20" fmla="*/ 7758113 h 7760495"/>
                <a:gd name="connsiteX0" fmla="*/ 0 w 7539038"/>
                <a:gd name="connsiteY0" fmla="*/ 7760494 h 7760495"/>
                <a:gd name="connsiteX1" fmla="*/ 378619 w 7539038"/>
                <a:gd name="connsiteY1" fmla="*/ 3883819 h 7760495"/>
                <a:gd name="connsiteX2" fmla="*/ 752476 w 7539038"/>
                <a:gd name="connsiteY2" fmla="*/ 1 h 7760495"/>
                <a:gd name="connsiteX3" fmla="*/ 1131094 w 7539038"/>
                <a:gd name="connsiteY3" fmla="*/ 3874294 h 7760495"/>
                <a:gd name="connsiteX4" fmla="*/ 1507332 w 7539038"/>
                <a:gd name="connsiteY4" fmla="*/ 7760494 h 7760495"/>
                <a:gd name="connsiteX5" fmla="*/ 1883569 w 7539038"/>
                <a:gd name="connsiteY5" fmla="*/ 3874294 h 7760495"/>
                <a:gd name="connsiteX6" fmla="*/ 2259807 w 7539038"/>
                <a:gd name="connsiteY6" fmla="*/ 2381 h 7760495"/>
                <a:gd name="connsiteX7" fmla="*/ 2645569 w 7539038"/>
                <a:gd name="connsiteY7" fmla="*/ 3883819 h 7760495"/>
                <a:gd name="connsiteX8" fmla="*/ 3017044 w 7539038"/>
                <a:gd name="connsiteY8" fmla="*/ 7760494 h 7760495"/>
                <a:gd name="connsiteX9" fmla="*/ 3398044 w 7539038"/>
                <a:gd name="connsiteY9" fmla="*/ 3874294 h 7760495"/>
                <a:gd name="connsiteX10" fmla="*/ 3769519 w 7539038"/>
                <a:gd name="connsiteY10" fmla="*/ 2382 h 7760495"/>
                <a:gd name="connsiteX11" fmla="*/ 4150519 w 7539038"/>
                <a:gd name="connsiteY11" fmla="*/ 3883819 h 7760495"/>
                <a:gd name="connsiteX12" fmla="*/ 4526756 w 7539038"/>
                <a:gd name="connsiteY12" fmla="*/ 7760494 h 7760495"/>
                <a:gd name="connsiteX13" fmla="*/ 4902994 w 7539038"/>
                <a:gd name="connsiteY13" fmla="*/ 3883819 h 7760495"/>
                <a:gd name="connsiteX14" fmla="*/ 5276849 w 7539038"/>
                <a:gd name="connsiteY14" fmla="*/ 1 h 7760495"/>
                <a:gd name="connsiteX15" fmla="*/ 5655469 w 7539038"/>
                <a:gd name="connsiteY15" fmla="*/ 3883819 h 7760495"/>
                <a:gd name="connsiteX16" fmla="*/ 6029325 w 7539038"/>
                <a:gd name="connsiteY16" fmla="*/ 7760494 h 7760495"/>
                <a:gd name="connsiteX17" fmla="*/ 6417469 w 7539038"/>
                <a:gd name="connsiteY17" fmla="*/ 3883819 h 7760495"/>
                <a:gd name="connsiteX18" fmla="*/ 6786563 w 7539038"/>
                <a:gd name="connsiteY18" fmla="*/ 2381 h 7760495"/>
                <a:gd name="connsiteX19" fmla="*/ 7160419 w 7539038"/>
                <a:gd name="connsiteY19" fmla="*/ 3883819 h 7760495"/>
                <a:gd name="connsiteX20" fmla="*/ 7539038 w 7539038"/>
                <a:gd name="connsiteY20" fmla="*/ 7758113 h 7760495"/>
                <a:gd name="connsiteX0" fmla="*/ 0 w 7539038"/>
                <a:gd name="connsiteY0" fmla="*/ 7760494 h 7760495"/>
                <a:gd name="connsiteX1" fmla="*/ 378619 w 7539038"/>
                <a:gd name="connsiteY1" fmla="*/ 3883819 h 7760495"/>
                <a:gd name="connsiteX2" fmla="*/ 752476 w 7539038"/>
                <a:gd name="connsiteY2" fmla="*/ 1 h 7760495"/>
                <a:gd name="connsiteX3" fmla="*/ 1131094 w 7539038"/>
                <a:gd name="connsiteY3" fmla="*/ 3874294 h 7760495"/>
                <a:gd name="connsiteX4" fmla="*/ 1507332 w 7539038"/>
                <a:gd name="connsiteY4" fmla="*/ 7760494 h 7760495"/>
                <a:gd name="connsiteX5" fmla="*/ 1883569 w 7539038"/>
                <a:gd name="connsiteY5" fmla="*/ 3874294 h 7760495"/>
                <a:gd name="connsiteX6" fmla="*/ 2259807 w 7539038"/>
                <a:gd name="connsiteY6" fmla="*/ 2381 h 7760495"/>
                <a:gd name="connsiteX7" fmla="*/ 2645569 w 7539038"/>
                <a:gd name="connsiteY7" fmla="*/ 3883819 h 7760495"/>
                <a:gd name="connsiteX8" fmla="*/ 3017044 w 7539038"/>
                <a:gd name="connsiteY8" fmla="*/ 7760494 h 7760495"/>
                <a:gd name="connsiteX9" fmla="*/ 3398044 w 7539038"/>
                <a:gd name="connsiteY9" fmla="*/ 3874294 h 7760495"/>
                <a:gd name="connsiteX10" fmla="*/ 3769519 w 7539038"/>
                <a:gd name="connsiteY10" fmla="*/ 2382 h 7760495"/>
                <a:gd name="connsiteX11" fmla="*/ 4150519 w 7539038"/>
                <a:gd name="connsiteY11" fmla="*/ 3883819 h 7760495"/>
                <a:gd name="connsiteX12" fmla="*/ 4526756 w 7539038"/>
                <a:gd name="connsiteY12" fmla="*/ 7760494 h 7760495"/>
                <a:gd name="connsiteX13" fmla="*/ 4902994 w 7539038"/>
                <a:gd name="connsiteY13" fmla="*/ 3883819 h 7760495"/>
                <a:gd name="connsiteX14" fmla="*/ 5276849 w 7539038"/>
                <a:gd name="connsiteY14" fmla="*/ 1 h 7760495"/>
                <a:gd name="connsiteX15" fmla="*/ 5655469 w 7539038"/>
                <a:gd name="connsiteY15" fmla="*/ 3883819 h 7760495"/>
                <a:gd name="connsiteX16" fmla="*/ 6029325 w 7539038"/>
                <a:gd name="connsiteY16" fmla="*/ 7760494 h 7760495"/>
                <a:gd name="connsiteX17" fmla="*/ 6417469 w 7539038"/>
                <a:gd name="connsiteY17" fmla="*/ 3883819 h 7760495"/>
                <a:gd name="connsiteX18" fmla="*/ 6786563 w 7539038"/>
                <a:gd name="connsiteY18" fmla="*/ 2381 h 7760495"/>
                <a:gd name="connsiteX19" fmla="*/ 7160419 w 7539038"/>
                <a:gd name="connsiteY19" fmla="*/ 3883819 h 7760495"/>
                <a:gd name="connsiteX20" fmla="*/ 7539038 w 7539038"/>
                <a:gd name="connsiteY20" fmla="*/ 7758113 h 7760495"/>
                <a:gd name="connsiteX0" fmla="*/ 0 w 7539038"/>
                <a:gd name="connsiteY0" fmla="*/ 7760494 h 7760495"/>
                <a:gd name="connsiteX1" fmla="*/ 378619 w 7539038"/>
                <a:gd name="connsiteY1" fmla="*/ 3883819 h 7760495"/>
                <a:gd name="connsiteX2" fmla="*/ 752476 w 7539038"/>
                <a:gd name="connsiteY2" fmla="*/ 1 h 7760495"/>
                <a:gd name="connsiteX3" fmla="*/ 1131094 w 7539038"/>
                <a:gd name="connsiteY3" fmla="*/ 3874294 h 7760495"/>
                <a:gd name="connsiteX4" fmla="*/ 1507332 w 7539038"/>
                <a:gd name="connsiteY4" fmla="*/ 7760494 h 7760495"/>
                <a:gd name="connsiteX5" fmla="*/ 1883569 w 7539038"/>
                <a:gd name="connsiteY5" fmla="*/ 3874294 h 7760495"/>
                <a:gd name="connsiteX6" fmla="*/ 2259807 w 7539038"/>
                <a:gd name="connsiteY6" fmla="*/ 2381 h 7760495"/>
                <a:gd name="connsiteX7" fmla="*/ 2645569 w 7539038"/>
                <a:gd name="connsiteY7" fmla="*/ 3883819 h 7760495"/>
                <a:gd name="connsiteX8" fmla="*/ 3017044 w 7539038"/>
                <a:gd name="connsiteY8" fmla="*/ 7760494 h 7760495"/>
                <a:gd name="connsiteX9" fmla="*/ 3398044 w 7539038"/>
                <a:gd name="connsiteY9" fmla="*/ 3874294 h 7760495"/>
                <a:gd name="connsiteX10" fmla="*/ 3769519 w 7539038"/>
                <a:gd name="connsiteY10" fmla="*/ 2382 h 7760495"/>
                <a:gd name="connsiteX11" fmla="*/ 4150519 w 7539038"/>
                <a:gd name="connsiteY11" fmla="*/ 3883819 h 7760495"/>
                <a:gd name="connsiteX12" fmla="*/ 4526756 w 7539038"/>
                <a:gd name="connsiteY12" fmla="*/ 7760494 h 7760495"/>
                <a:gd name="connsiteX13" fmla="*/ 4902994 w 7539038"/>
                <a:gd name="connsiteY13" fmla="*/ 3883819 h 7760495"/>
                <a:gd name="connsiteX14" fmla="*/ 5276849 w 7539038"/>
                <a:gd name="connsiteY14" fmla="*/ 1 h 7760495"/>
                <a:gd name="connsiteX15" fmla="*/ 5655469 w 7539038"/>
                <a:gd name="connsiteY15" fmla="*/ 3883819 h 7760495"/>
                <a:gd name="connsiteX16" fmla="*/ 6029325 w 7539038"/>
                <a:gd name="connsiteY16" fmla="*/ 7760494 h 7760495"/>
                <a:gd name="connsiteX17" fmla="*/ 6417469 w 7539038"/>
                <a:gd name="connsiteY17" fmla="*/ 3883819 h 7760495"/>
                <a:gd name="connsiteX18" fmla="*/ 6786563 w 7539038"/>
                <a:gd name="connsiteY18" fmla="*/ 2381 h 7760495"/>
                <a:gd name="connsiteX19" fmla="*/ 7160419 w 7539038"/>
                <a:gd name="connsiteY19" fmla="*/ 3883819 h 7760495"/>
                <a:gd name="connsiteX20" fmla="*/ 7539038 w 7539038"/>
                <a:gd name="connsiteY20" fmla="*/ 7758113 h 7760495"/>
                <a:gd name="connsiteX0" fmla="*/ 0 w 7539038"/>
                <a:gd name="connsiteY0" fmla="*/ 7760494 h 7760495"/>
                <a:gd name="connsiteX1" fmla="*/ 378619 w 7539038"/>
                <a:gd name="connsiteY1" fmla="*/ 3883819 h 7760495"/>
                <a:gd name="connsiteX2" fmla="*/ 752476 w 7539038"/>
                <a:gd name="connsiteY2" fmla="*/ 1 h 7760495"/>
                <a:gd name="connsiteX3" fmla="*/ 1131094 w 7539038"/>
                <a:gd name="connsiteY3" fmla="*/ 3874294 h 7760495"/>
                <a:gd name="connsiteX4" fmla="*/ 1507332 w 7539038"/>
                <a:gd name="connsiteY4" fmla="*/ 7760494 h 7760495"/>
                <a:gd name="connsiteX5" fmla="*/ 1883569 w 7539038"/>
                <a:gd name="connsiteY5" fmla="*/ 3874294 h 7760495"/>
                <a:gd name="connsiteX6" fmla="*/ 2259807 w 7539038"/>
                <a:gd name="connsiteY6" fmla="*/ 2381 h 7760495"/>
                <a:gd name="connsiteX7" fmla="*/ 2645569 w 7539038"/>
                <a:gd name="connsiteY7" fmla="*/ 3883819 h 7760495"/>
                <a:gd name="connsiteX8" fmla="*/ 3017044 w 7539038"/>
                <a:gd name="connsiteY8" fmla="*/ 7760494 h 7760495"/>
                <a:gd name="connsiteX9" fmla="*/ 3398044 w 7539038"/>
                <a:gd name="connsiteY9" fmla="*/ 3874294 h 7760495"/>
                <a:gd name="connsiteX10" fmla="*/ 3769519 w 7539038"/>
                <a:gd name="connsiteY10" fmla="*/ 2382 h 7760495"/>
                <a:gd name="connsiteX11" fmla="*/ 4150519 w 7539038"/>
                <a:gd name="connsiteY11" fmla="*/ 3883819 h 7760495"/>
                <a:gd name="connsiteX12" fmla="*/ 4526756 w 7539038"/>
                <a:gd name="connsiteY12" fmla="*/ 7760494 h 7760495"/>
                <a:gd name="connsiteX13" fmla="*/ 4902994 w 7539038"/>
                <a:gd name="connsiteY13" fmla="*/ 3883819 h 7760495"/>
                <a:gd name="connsiteX14" fmla="*/ 5276849 w 7539038"/>
                <a:gd name="connsiteY14" fmla="*/ 1 h 7760495"/>
                <a:gd name="connsiteX15" fmla="*/ 5655469 w 7539038"/>
                <a:gd name="connsiteY15" fmla="*/ 3883819 h 7760495"/>
                <a:gd name="connsiteX16" fmla="*/ 6029325 w 7539038"/>
                <a:gd name="connsiteY16" fmla="*/ 7760494 h 7760495"/>
                <a:gd name="connsiteX17" fmla="*/ 6417469 w 7539038"/>
                <a:gd name="connsiteY17" fmla="*/ 3883819 h 7760495"/>
                <a:gd name="connsiteX18" fmla="*/ 6786563 w 7539038"/>
                <a:gd name="connsiteY18" fmla="*/ 2381 h 7760495"/>
                <a:gd name="connsiteX19" fmla="*/ 7160419 w 7539038"/>
                <a:gd name="connsiteY19" fmla="*/ 3883819 h 7760495"/>
                <a:gd name="connsiteX20" fmla="*/ 7539038 w 7539038"/>
                <a:gd name="connsiteY20" fmla="*/ 7758113 h 7760495"/>
                <a:gd name="connsiteX0" fmla="*/ 0 w 7539038"/>
                <a:gd name="connsiteY0" fmla="*/ 7760494 h 7760495"/>
                <a:gd name="connsiteX1" fmla="*/ 378619 w 7539038"/>
                <a:gd name="connsiteY1" fmla="*/ 3883819 h 7760495"/>
                <a:gd name="connsiteX2" fmla="*/ 752476 w 7539038"/>
                <a:gd name="connsiteY2" fmla="*/ 1 h 7760495"/>
                <a:gd name="connsiteX3" fmla="*/ 1131094 w 7539038"/>
                <a:gd name="connsiteY3" fmla="*/ 3874294 h 7760495"/>
                <a:gd name="connsiteX4" fmla="*/ 1507332 w 7539038"/>
                <a:gd name="connsiteY4" fmla="*/ 7760494 h 7760495"/>
                <a:gd name="connsiteX5" fmla="*/ 1883569 w 7539038"/>
                <a:gd name="connsiteY5" fmla="*/ 3874294 h 7760495"/>
                <a:gd name="connsiteX6" fmla="*/ 2259807 w 7539038"/>
                <a:gd name="connsiteY6" fmla="*/ 2381 h 7760495"/>
                <a:gd name="connsiteX7" fmla="*/ 2645569 w 7539038"/>
                <a:gd name="connsiteY7" fmla="*/ 3883819 h 7760495"/>
                <a:gd name="connsiteX8" fmla="*/ 3017044 w 7539038"/>
                <a:gd name="connsiteY8" fmla="*/ 7760494 h 7760495"/>
                <a:gd name="connsiteX9" fmla="*/ 3398044 w 7539038"/>
                <a:gd name="connsiteY9" fmla="*/ 3874294 h 7760495"/>
                <a:gd name="connsiteX10" fmla="*/ 3769519 w 7539038"/>
                <a:gd name="connsiteY10" fmla="*/ 2382 h 7760495"/>
                <a:gd name="connsiteX11" fmla="*/ 4150519 w 7539038"/>
                <a:gd name="connsiteY11" fmla="*/ 3883819 h 7760495"/>
                <a:gd name="connsiteX12" fmla="*/ 4526756 w 7539038"/>
                <a:gd name="connsiteY12" fmla="*/ 7760494 h 7760495"/>
                <a:gd name="connsiteX13" fmla="*/ 4902994 w 7539038"/>
                <a:gd name="connsiteY13" fmla="*/ 3883819 h 7760495"/>
                <a:gd name="connsiteX14" fmla="*/ 5276849 w 7539038"/>
                <a:gd name="connsiteY14" fmla="*/ 1 h 7760495"/>
                <a:gd name="connsiteX15" fmla="*/ 5655469 w 7539038"/>
                <a:gd name="connsiteY15" fmla="*/ 3883819 h 7760495"/>
                <a:gd name="connsiteX16" fmla="*/ 6029325 w 7539038"/>
                <a:gd name="connsiteY16" fmla="*/ 7760494 h 7760495"/>
                <a:gd name="connsiteX17" fmla="*/ 6417469 w 7539038"/>
                <a:gd name="connsiteY17" fmla="*/ 3883819 h 7760495"/>
                <a:gd name="connsiteX18" fmla="*/ 6786563 w 7539038"/>
                <a:gd name="connsiteY18" fmla="*/ 2381 h 7760495"/>
                <a:gd name="connsiteX19" fmla="*/ 7160419 w 7539038"/>
                <a:gd name="connsiteY19" fmla="*/ 3883819 h 7760495"/>
                <a:gd name="connsiteX20" fmla="*/ 7539038 w 7539038"/>
                <a:gd name="connsiteY20" fmla="*/ 7758113 h 7760495"/>
                <a:gd name="connsiteX0" fmla="*/ 0 w 7539038"/>
                <a:gd name="connsiteY0" fmla="*/ 7760494 h 7760495"/>
                <a:gd name="connsiteX1" fmla="*/ 378619 w 7539038"/>
                <a:gd name="connsiteY1" fmla="*/ 3883819 h 7760495"/>
                <a:gd name="connsiteX2" fmla="*/ 752476 w 7539038"/>
                <a:gd name="connsiteY2" fmla="*/ 1 h 7760495"/>
                <a:gd name="connsiteX3" fmla="*/ 1131094 w 7539038"/>
                <a:gd name="connsiteY3" fmla="*/ 3874294 h 7760495"/>
                <a:gd name="connsiteX4" fmla="*/ 1507332 w 7539038"/>
                <a:gd name="connsiteY4" fmla="*/ 7760494 h 7760495"/>
                <a:gd name="connsiteX5" fmla="*/ 1883569 w 7539038"/>
                <a:gd name="connsiteY5" fmla="*/ 3874294 h 7760495"/>
                <a:gd name="connsiteX6" fmla="*/ 2259807 w 7539038"/>
                <a:gd name="connsiteY6" fmla="*/ 2381 h 7760495"/>
                <a:gd name="connsiteX7" fmla="*/ 2645569 w 7539038"/>
                <a:gd name="connsiteY7" fmla="*/ 3883819 h 7760495"/>
                <a:gd name="connsiteX8" fmla="*/ 3017044 w 7539038"/>
                <a:gd name="connsiteY8" fmla="*/ 7760494 h 7760495"/>
                <a:gd name="connsiteX9" fmla="*/ 3398044 w 7539038"/>
                <a:gd name="connsiteY9" fmla="*/ 3874294 h 7760495"/>
                <a:gd name="connsiteX10" fmla="*/ 3769519 w 7539038"/>
                <a:gd name="connsiteY10" fmla="*/ 2382 h 7760495"/>
                <a:gd name="connsiteX11" fmla="*/ 4150519 w 7539038"/>
                <a:gd name="connsiteY11" fmla="*/ 3883819 h 7760495"/>
                <a:gd name="connsiteX12" fmla="*/ 4526756 w 7539038"/>
                <a:gd name="connsiteY12" fmla="*/ 7760494 h 7760495"/>
                <a:gd name="connsiteX13" fmla="*/ 4902994 w 7539038"/>
                <a:gd name="connsiteY13" fmla="*/ 3883819 h 7760495"/>
                <a:gd name="connsiteX14" fmla="*/ 5276849 w 7539038"/>
                <a:gd name="connsiteY14" fmla="*/ 1 h 7760495"/>
                <a:gd name="connsiteX15" fmla="*/ 5655469 w 7539038"/>
                <a:gd name="connsiteY15" fmla="*/ 3883819 h 7760495"/>
                <a:gd name="connsiteX16" fmla="*/ 6029325 w 7539038"/>
                <a:gd name="connsiteY16" fmla="*/ 7760494 h 7760495"/>
                <a:gd name="connsiteX17" fmla="*/ 6417469 w 7539038"/>
                <a:gd name="connsiteY17" fmla="*/ 3883819 h 7760495"/>
                <a:gd name="connsiteX18" fmla="*/ 6786563 w 7539038"/>
                <a:gd name="connsiteY18" fmla="*/ 2381 h 7760495"/>
                <a:gd name="connsiteX19" fmla="*/ 7160419 w 7539038"/>
                <a:gd name="connsiteY19" fmla="*/ 3883819 h 7760495"/>
                <a:gd name="connsiteX20" fmla="*/ 7539038 w 7539038"/>
                <a:gd name="connsiteY20" fmla="*/ 7758113 h 77604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7539038" h="7760495">
                  <a:moveTo>
                    <a:pt x="0" y="7760494"/>
                  </a:moveTo>
                  <a:cubicBezTo>
                    <a:pt x="190500" y="7758906"/>
                    <a:pt x="377031" y="3874231"/>
                    <a:pt x="378619" y="3883819"/>
                  </a:cubicBezTo>
                  <a:cubicBezTo>
                    <a:pt x="380207" y="3893407"/>
                    <a:pt x="562770" y="-793"/>
                    <a:pt x="752476" y="1"/>
                  </a:cubicBezTo>
                  <a:cubicBezTo>
                    <a:pt x="942182" y="795"/>
                    <a:pt x="1119468" y="3745568"/>
                    <a:pt x="1131094" y="3874294"/>
                  </a:cubicBezTo>
                  <a:cubicBezTo>
                    <a:pt x="1136420" y="3933265"/>
                    <a:pt x="1317626" y="7758112"/>
                    <a:pt x="1507332" y="7760494"/>
                  </a:cubicBezTo>
                  <a:cubicBezTo>
                    <a:pt x="1697038" y="7762876"/>
                    <a:pt x="1875632" y="3967176"/>
                    <a:pt x="1883569" y="3874294"/>
                  </a:cubicBezTo>
                  <a:cubicBezTo>
                    <a:pt x="1891506" y="3781412"/>
                    <a:pt x="2068513" y="3175"/>
                    <a:pt x="2259807" y="2381"/>
                  </a:cubicBezTo>
                  <a:cubicBezTo>
                    <a:pt x="2451101" y="1587"/>
                    <a:pt x="2640013" y="3825221"/>
                    <a:pt x="2645569" y="3883819"/>
                  </a:cubicBezTo>
                  <a:cubicBezTo>
                    <a:pt x="2651125" y="3942417"/>
                    <a:pt x="2827338" y="7762081"/>
                    <a:pt x="3017044" y="7760494"/>
                  </a:cubicBezTo>
                  <a:cubicBezTo>
                    <a:pt x="3206750" y="7758907"/>
                    <a:pt x="3390107" y="3967176"/>
                    <a:pt x="3398044" y="3874294"/>
                  </a:cubicBezTo>
                  <a:cubicBezTo>
                    <a:pt x="3405981" y="3781412"/>
                    <a:pt x="3575050" y="795"/>
                    <a:pt x="3769519" y="2382"/>
                  </a:cubicBezTo>
                  <a:cubicBezTo>
                    <a:pt x="3963988" y="3969"/>
                    <a:pt x="4141788" y="3722352"/>
                    <a:pt x="4150519" y="3883819"/>
                  </a:cubicBezTo>
                  <a:cubicBezTo>
                    <a:pt x="4159250" y="4045286"/>
                    <a:pt x="4337844" y="7760494"/>
                    <a:pt x="4526756" y="7760494"/>
                  </a:cubicBezTo>
                  <a:cubicBezTo>
                    <a:pt x="4715668" y="7760494"/>
                    <a:pt x="4893360" y="4083161"/>
                    <a:pt x="4902994" y="3883819"/>
                  </a:cubicBezTo>
                  <a:cubicBezTo>
                    <a:pt x="4910825" y="3721794"/>
                    <a:pt x="5087143" y="1"/>
                    <a:pt x="5276849" y="1"/>
                  </a:cubicBezTo>
                  <a:cubicBezTo>
                    <a:pt x="5466555" y="1"/>
                    <a:pt x="5647531" y="3790543"/>
                    <a:pt x="5655469" y="3883819"/>
                  </a:cubicBezTo>
                  <a:cubicBezTo>
                    <a:pt x="5663407" y="3977095"/>
                    <a:pt x="5842794" y="7760494"/>
                    <a:pt x="6029325" y="7760494"/>
                  </a:cubicBezTo>
                  <a:cubicBezTo>
                    <a:pt x="6215856" y="7760494"/>
                    <a:pt x="6411913" y="3976700"/>
                    <a:pt x="6417469" y="3883819"/>
                  </a:cubicBezTo>
                  <a:cubicBezTo>
                    <a:pt x="6423025" y="3790938"/>
                    <a:pt x="6593682" y="0"/>
                    <a:pt x="6786563" y="2381"/>
                  </a:cubicBezTo>
                  <a:cubicBezTo>
                    <a:pt x="6979444" y="4762"/>
                    <a:pt x="7152482" y="3757041"/>
                    <a:pt x="7160419" y="3883819"/>
                  </a:cubicBezTo>
                  <a:cubicBezTo>
                    <a:pt x="7168356" y="4010597"/>
                    <a:pt x="7336632" y="7761288"/>
                    <a:pt x="7539038" y="7758113"/>
                  </a:cubicBezTo>
                </a:path>
              </a:pathLst>
            </a:cu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9938846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" name="Table 25">
            <a:extLst>
              <a:ext uri="{FF2B5EF4-FFF2-40B4-BE49-F238E27FC236}">
                <a16:creationId xmlns:a16="http://schemas.microsoft.com/office/drawing/2014/main" id="{6C5CAA03-CF2A-42E1-8115-BA35E0E1D65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2246354"/>
              </p:ext>
            </p:extLst>
          </p:nvPr>
        </p:nvGraphicFramePr>
        <p:xfrm>
          <a:off x="285220" y="250189"/>
          <a:ext cx="9487960" cy="73316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7199">
                  <a:extLst>
                    <a:ext uri="{9D8B030D-6E8A-4147-A177-3AD203B41FA5}">
                      <a16:colId xmlns:a16="http://schemas.microsoft.com/office/drawing/2014/main" val="3502653018"/>
                    </a:ext>
                  </a:extLst>
                </a:gridCol>
                <a:gridCol w="237199">
                  <a:extLst>
                    <a:ext uri="{9D8B030D-6E8A-4147-A177-3AD203B41FA5}">
                      <a16:colId xmlns:a16="http://schemas.microsoft.com/office/drawing/2014/main" val="90100051"/>
                    </a:ext>
                  </a:extLst>
                </a:gridCol>
                <a:gridCol w="237199">
                  <a:extLst>
                    <a:ext uri="{9D8B030D-6E8A-4147-A177-3AD203B41FA5}">
                      <a16:colId xmlns:a16="http://schemas.microsoft.com/office/drawing/2014/main" val="1438414595"/>
                    </a:ext>
                  </a:extLst>
                </a:gridCol>
                <a:gridCol w="237199">
                  <a:extLst>
                    <a:ext uri="{9D8B030D-6E8A-4147-A177-3AD203B41FA5}">
                      <a16:colId xmlns:a16="http://schemas.microsoft.com/office/drawing/2014/main" val="870183745"/>
                    </a:ext>
                  </a:extLst>
                </a:gridCol>
                <a:gridCol w="237199">
                  <a:extLst>
                    <a:ext uri="{9D8B030D-6E8A-4147-A177-3AD203B41FA5}">
                      <a16:colId xmlns:a16="http://schemas.microsoft.com/office/drawing/2014/main" val="198679747"/>
                    </a:ext>
                  </a:extLst>
                </a:gridCol>
                <a:gridCol w="237199">
                  <a:extLst>
                    <a:ext uri="{9D8B030D-6E8A-4147-A177-3AD203B41FA5}">
                      <a16:colId xmlns:a16="http://schemas.microsoft.com/office/drawing/2014/main" val="3938122052"/>
                    </a:ext>
                  </a:extLst>
                </a:gridCol>
                <a:gridCol w="237199">
                  <a:extLst>
                    <a:ext uri="{9D8B030D-6E8A-4147-A177-3AD203B41FA5}">
                      <a16:colId xmlns:a16="http://schemas.microsoft.com/office/drawing/2014/main" val="2188539323"/>
                    </a:ext>
                  </a:extLst>
                </a:gridCol>
                <a:gridCol w="237199">
                  <a:extLst>
                    <a:ext uri="{9D8B030D-6E8A-4147-A177-3AD203B41FA5}">
                      <a16:colId xmlns:a16="http://schemas.microsoft.com/office/drawing/2014/main" val="845838213"/>
                    </a:ext>
                  </a:extLst>
                </a:gridCol>
                <a:gridCol w="237199">
                  <a:extLst>
                    <a:ext uri="{9D8B030D-6E8A-4147-A177-3AD203B41FA5}">
                      <a16:colId xmlns:a16="http://schemas.microsoft.com/office/drawing/2014/main" val="1745021468"/>
                    </a:ext>
                  </a:extLst>
                </a:gridCol>
                <a:gridCol w="237199">
                  <a:extLst>
                    <a:ext uri="{9D8B030D-6E8A-4147-A177-3AD203B41FA5}">
                      <a16:colId xmlns:a16="http://schemas.microsoft.com/office/drawing/2014/main" val="476712896"/>
                    </a:ext>
                  </a:extLst>
                </a:gridCol>
                <a:gridCol w="237199">
                  <a:extLst>
                    <a:ext uri="{9D8B030D-6E8A-4147-A177-3AD203B41FA5}">
                      <a16:colId xmlns:a16="http://schemas.microsoft.com/office/drawing/2014/main" val="2904834172"/>
                    </a:ext>
                  </a:extLst>
                </a:gridCol>
                <a:gridCol w="237199">
                  <a:extLst>
                    <a:ext uri="{9D8B030D-6E8A-4147-A177-3AD203B41FA5}">
                      <a16:colId xmlns:a16="http://schemas.microsoft.com/office/drawing/2014/main" val="2482996956"/>
                    </a:ext>
                  </a:extLst>
                </a:gridCol>
                <a:gridCol w="237199">
                  <a:extLst>
                    <a:ext uri="{9D8B030D-6E8A-4147-A177-3AD203B41FA5}">
                      <a16:colId xmlns:a16="http://schemas.microsoft.com/office/drawing/2014/main" val="1717898706"/>
                    </a:ext>
                  </a:extLst>
                </a:gridCol>
                <a:gridCol w="237199">
                  <a:extLst>
                    <a:ext uri="{9D8B030D-6E8A-4147-A177-3AD203B41FA5}">
                      <a16:colId xmlns:a16="http://schemas.microsoft.com/office/drawing/2014/main" val="310168753"/>
                    </a:ext>
                  </a:extLst>
                </a:gridCol>
                <a:gridCol w="237199">
                  <a:extLst>
                    <a:ext uri="{9D8B030D-6E8A-4147-A177-3AD203B41FA5}">
                      <a16:colId xmlns:a16="http://schemas.microsoft.com/office/drawing/2014/main" val="1057784842"/>
                    </a:ext>
                  </a:extLst>
                </a:gridCol>
                <a:gridCol w="237199">
                  <a:extLst>
                    <a:ext uri="{9D8B030D-6E8A-4147-A177-3AD203B41FA5}">
                      <a16:colId xmlns:a16="http://schemas.microsoft.com/office/drawing/2014/main" val="3343386907"/>
                    </a:ext>
                  </a:extLst>
                </a:gridCol>
                <a:gridCol w="237199">
                  <a:extLst>
                    <a:ext uri="{9D8B030D-6E8A-4147-A177-3AD203B41FA5}">
                      <a16:colId xmlns:a16="http://schemas.microsoft.com/office/drawing/2014/main" val="837717227"/>
                    </a:ext>
                  </a:extLst>
                </a:gridCol>
                <a:gridCol w="237199">
                  <a:extLst>
                    <a:ext uri="{9D8B030D-6E8A-4147-A177-3AD203B41FA5}">
                      <a16:colId xmlns:a16="http://schemas.microsoft.com/office/drawing/2014/main" val="2637464530"/>
                    </a:ext>
                  </a:extLst>
                </a:gridCol>
                <a:gridCol w="237199">
                  <a:extLst>
                    <a:ext uri="{9D8B030D-6E8A-4147-A177-3AD203B41FA5}">
                      <a16:colId xmlns:a16="http://schemas.microsoft.com/office/drawing/2014/main" val="371532178"/>
                    </a:ext>
                  </a:extLst>
                </a:gridCol>
                <a:gridCol w="237199">
                  <a:extLst>
                    <a:ext uri="{9D8B030D-6E8A-4147-A177-3AD203B41FA5}">
                      <a16:colId xmlns:a16="http://schemas.microsoft.com/office/drawing/2014/main" val="2691074815"/>
                    </a:ext>
                  </a:extLst>
                </a:gridCol>
                <a:gridCol w="237199">
                  <a:extLst>
                    <a:ext uri="{9D8B030D-6E8A-4147-A177-3AD203B41FA5}">
                      <a16:colId xmlns:a16="http://schemas.microsoft.com/office/drawing/2014/main" val="649643574"/>
                    </a:ext>
                  </a:extLst>
                </a:gridCol>
                <a:gridCol w="237199">
                  <a:extLst>
                    <a:ext uri="{9D8B030D-6E8A-4147-A177-3AD203B41FA5}">
                      <a16:colId xmlns:a16="http://schemas.microsoft.com/office/drawing/2014/main" val="109219811"/>
                    </a:ext>
                  </a:extLst>
                </a:gridCol>
                <a:gridCol w="237199">
                  <a:extLst>
                    <a:ext uri="{9D8B030D-6E8A-4147-A177-3AD203B41FA5}">
                      <a16:colId xmlns:a16="http://schemas.microsoft.com/office/drawing/2014/main" val="1914501976"/>
                    </a:ext>
                  </a:extLst>
                </a:gridCol>
                <a:gridCol w="237199">
                  <a:extLst>
                    <a:ext uri="{9D8B030D-6E8A-4147-A177-3AD203B41FA5}">
                      <a16:colId xmlns:a16="http://schemas.microsoft.com/office/drawing/2014/main" val="565268641"/>
                    </a:ext>
                  </a:extLst>
                </a:gridCol>
                <a:gridCol w="237199">
                  <a:extLst>
                    <a:ext uri="{9D8B030D-6E8A-4147-A177-3AD203B41FA5}">
                      <a16:colId xmlns:a16="http://schemas.microsoft.com/office/drawing/2014/main" val="1650865603"/>
                    </a:ext>
                  </a:extLst>
                </a:gridCol>
                <a:gridCol w="237199">
                  <a:extLst>
                    <a:ext uri="{9D8B030D-6E8A-4147-A177-3AD203B41FA5}">
                      <a16:colId xmlns:a16="http://schemas.microsoft.com/office/drawing/2014/main" val="1831002704"/>
                    </a:ext>
                  </a:extLst>
                </a:gridCol>
                <a:gridCol w="237199">
                  <a:extLst>
                    <a:ext uri="{9D8B030D-6E8A-4147-A177-3AD203B41FA5}">
                      <a16:colId xmlns:a16="http://schemas.microsoft.com/office/drawing/2014/main" val="2652569260"/>
                    </a:ext>
                  </a:extLst>
                </a:gridCol>
                <a:gridCol w="237199">
                  <a:extLst>
                    <a:ext uri="{9D8B030D-6E8A-4147-A177-3AD203B41FA5}">
                      <a16:colId xmlns:a16="http://schemas.microsoft.com/office/drawing/2014/main" val="1235025842"/>
                    </a:ext>
                  </a:extLst>
                </a:gridCol>
                <a:gridCol w="237199">
                  <a:extLst>
                    <a:ext uri="{9D8B030D-6E8A-4147-A177-3AD203B41FA5}">
                      <a16:colId xmlns:a16="http://schemas.microsoft.com/office/drawing/2014/main" val="3046517509"/>
                    </a:ext>
                  </a:extLst>
                </a:gridCol>
                <a:gridCol w="237199">
                  <a:extLst>
                    <a:ext uri="{9D8B030D-6E8A-4147-A177-3AD203B41FA5}">
                      <a16:colId xmlns:a16="http://schemas.microsoft.com/office/drawing/2014/main" val="2778240287"/>
                    </a:ext>
                  </a:extLst>
                </a:gridCol>
                <a:gridCol w="237199">
                  <a:extLst>
                    <a:ext uri="{9D8B030D-6E8A-4147-A177-3AD203B41FA5}">
                      <a16:colId xmlns:a16="http://schemas.microsoft.com/office/drawing/2014/main" val="17283600"/>
                    </a:ext>
                  </a:extLst>
                </a:gridCol>
                <a:gridCol w="237199">
                  <a:extLst>
                    <a:ext uri="{9D8B030D-6E8A-4147-A177-3AD203B41FA5}">
                      <a16:colId xmlns:a16="http://schemas.microsoft.com/office/drawing/2014/main" val="3566495767"/>
                    </a:ext>
                  </a:extLst>
                </a:gridCol>
                <a:gridCol w="237199">
                  <a:extLst>
                    <a:ext uri="{9D8B030D-6E8A-4147-A177-3AD203B41FA5}">
                      <a16:colId xmlns:a16="http://schemas.microsoft.com/office/drawing/2014/main" val="920183406"/>
                    </a:ext>
                  </a:extLst>
                </a:gridCol>
                <a:gridCol w="237199">
                  <a:extLst>
                    <a:ext uri="{9D8B030D-6E8A-4147-A177-3AD203B41FA5}">
                      <a16:colId xmlns:a16="http://schemas.microsoft.com/office/drawing/2014/main" val="2469393113"/>
                    </a:ext>
                  </a:extLst>
                </a:gridCol>
                <a:gridCol w="237199">
                  <a:extLst>
                    <a:ext uri="{9D8B030D-6E8A-4147-A177-3AD203B41FA5}">
                      <a16:colId xmlns:a16="http://schemas.microsoft.com/office/drawing/2014/main" val="2664768188"/>
                    </a:ext>
                  </a:extLst>
                </a:gridCol>
                <a:gridCol w="237199">
                  <a:extLst>
                    <a:ext uri="{9D8B030D-6E8A-4147-A177-3AD203B41FA5}">
                      <a16:colId xmlns:a16="http://schemas.microsoft.com/office/drawing/2014/main" val="3400401349"/>
                    </a:ext>
                  </a:extLst>
                </a:gridCol>
                <a:gridCol w="237199">
                  <a:extLst>
                    <a:ext uri="{9D8B030D-6E8A-4147-A177-3AD203B41FA5}">
                      <a16:colId xmlns:a16="http://schemas.microsoft.com/office/drawing/2014/main" val="1178025651"/>
                    </a:ext>
                  </a:extLst>
                </a:gridCol>
                <a:gridCol w="237199">
                  <a:extLst>
                    <a:ext uri="{9D8B030D-6E8A-4147-A177-3AD203B41FA5}">
                      <a16:colId xmlns:a16="http://schemas.microsoft.com/office/drawing/2014/main" val="92153131"/>
                    </a:ext>
                  </a:extLst>
                </a:gridCol>
                <a:gridCol w="237199">
                  <a:extLst>
                    <a:ext uri="{9D8B030D-6E8A-4147-A177-3AD203B41FA5}">
                      <a16:colId xmlns:a16="http://schemas.microsoft.com/office/drawing/2014/main" val="2511406949"/>
                    </a:ext>
                  </a:extLst>
                </a:gridCol>
                <a:gridCol w="237199">
                  <a:extLst>
                    <a:ext uri="{9D8B030D-6E8A-4147-A177-3AD203B41FA5}">
                      <a16:colId xmlns:a16="http://schemas.microsoft.com/office/drawing/2014/main" val="1821416306"/>
                    </a:ext>
                  </a:extLst>
                </a:gridCol>
              </a:tblGrid>
              <a:tr h="366582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874996362"/>
                  </a:ext>
                </a:extLst>
              </a:tr>
              <a:tr h="366582"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577058218"/>
                  </a:ext>
                </a:extLst>
              </a:tr>
            </a:tbl>
          </a:graphicData>
        </a:graphic>
      </p:graphicFrame>
      <p:grpSp>
        <p:nvGrpSpPr>
          <p:cNvPr id="2" name="Group 1">
            <a:extLst>
              <a:ext uri="{FF2B5EF4-FFF2-40B4-BE49-F238E27FC236}">
                <a16:creationId xmlns:a16="http://schemas.microsoft.com/office/drawing/2014/main" id="{1C4D9752-C676-45BB-9775-78D6461A3CBE}"/>
              </a:ext>
            </a:extLst>
          </p:cNvPr>
          <p:cNvGrpSpPr/>
          <p:nvPr/>
        </p:nvGrpSpPr>
        <p:grpSpPr>
          <a:xfrm>
            <a:off x="285220" y="358008"/>
            <a:ext cx="9487974" cy="517526"/>
            <a:chOff x="314325" y="701674"/>
            <a:chExt cx="12572997" cy="685800"/>
          </a:xfrm>
        </p:grpSpPr>
        <p:grpSp>
          <p:nvGrpSpPr>
            <p:cNvPr id="27" name="Group 26">
              <a:extLst>
                <a:ext uri="{FF2B5EF4-FFF2-40B4-BE49-F238E27FC236}">
                  <a16:creationId xmlns:a16="http://schemas.microsoft.com/office/drawing/2014/main" id="{5C218112-706C-4CF7-ABDE-DDC170061A94}"/>
                </a:ext>
              </a:extLst>
            </p:cNvPr>
            <p:cNvGrpSpPr/>
            <p:nvPr/>
          </p:nvGrpSpPr>
          <p:grpSpPr>
            <a:xfrm>
              <a:off x="314325" y="701674"/>
              <a:ext cx="9429750" cy="685800"/>
              <a:chOff x="116323" y="3102520"/>
              <a:chExt cx="3730767" cy="718573"/>
            </a:xfrm>
          </p:grpSpPr>
          <p:grpSp>
            <p:nvGrpSpPr>
              <p:cNvPr id="28" name="Group 27">
                <a:extLst>
                  <a:ext uri="{FF2B5EF4-FFF2-40B4-BE49-F238E27FC236}">
                    <a16:creationId xmlns:a16="http://schemas.microsoft.com/office/drawing/2014/main" id="{8593431F-77AA-4DBE-81B7-EDDF478F0C79}"/>
                  </a:ext>
                </a:extLst>
              </p:cNvPr>
              <p:cNvGrpSpPr/>
              <p:nvPr/>
            </p:nvGrpSpPr>
            <p:grpSpPr>
              <a:xfrm>
                <a:off x="116323" y="3102520"/>
                <a:ext cx="2487177" cy="718573"/>
                <a:chOff x="116323" y="3102520"/>
                <a:chExt cx="7539754" cy="718573"/>
              </a:xfrm>
            </p:grpSpPr>
            <p:sp>
              <p:nvSpPr>
                <p:cNvPr id="30" name="Freeform: Shape 29">
                  <a:extLst>
                    <a:ext uri="{FF2B5EF4-FFF2-40B4-BE49-F238E27FC236}">
                      <a16:creationId xmlns:a16="http://schemas.microsoft.com/office/drawing/2014/main" id="{2EC59724-BD4D-4092-A770-B1F6AB1C468A}"/>
                    </a:ext>
                  </a:extLst>
                </p:cNvPr>
                <p:cNvSpPr/>
                <p:nvPr/>
              </p:nvSpPr>
              <p:spPr>
                <a:xfrm>
                  <a:off x="116323" y="3102520"/>
                  <a:ext cx="3769877" cy="718573"/>
                </a:xfrm>
                <a:custGeom>
                  <a:avLst/>
                  <a:gdLst>
                    <a:gd name="connsiteX0" fmla="*/ 0 w 7562850"/>
                    <a:gd name="connsiteY0" fmla="*/ 7762875 h 7762875"/>
                    <a:gd name="connsiteX1" fmla="*/ 390525 w 7562850"/>
                    <a:gd name="connsiteY1" fmla="*/ 3886200 h 7762875"/>
                    <a:gd name="connsiteX2" fmla="*/ 762000 w 7562850"/>
                    <a:gd name="connsiteY2" fmla="*/ 0 h 7762875"/>
                    <a:gd name="connsiteX3" fmla="*/ 1143000 w 7562850"/>
                    <a:gd name="connsiteY3" fmla="*/ 3876675 h 7762875"/>
                    <a:gd name="connsiteX4" fmla="*/ 1524000 w 7562850"/>
                    <a:gd name="connsiteY4" fmla="*/ 7753350 h 7762875"/>
                    <a:gd name="connsiteX5" fmla="*/ 1895475 w 7562850"/>
                    <a:gd name="connsiteY5" fmla="*/ 3876675 h 7762875"/>
                    <a:gd name="connsiteX6" fmla="*/ 2276475 w 7562850"/>
                    <a:gd name="connsiteY6" fmla="*/ 0 h 7762875"/>
                    <a:gd name="connsiteX7" fmla="*/ 2657475 w 7562850"/>
                    <a:gd name="connsiteY7" fmla="*/ 3886200 h 7762875"/>
                    <a:gd name="connsiteX8" fmla="*/ 3028950 w 7562850"/>
                    <a:gd name="connsiteY8" fmla="*/ 7762875 h 7762875"/>
                    <a:gd name="connsiteX9" fmla="*/ 3409950 w 7562850"/>
                    <a:gd name="connsiteY9" fmla="*/ 3876675 h 7762875"/>
                    <a:gd name="connsiteX10" fmla="*/ 3781425 w 7562850"/>
                    <a:gd name="connsiteY10" fmla="*/ 9525 h 7762875"/>
                    <a:gd name="connsiteX11" fmla="*/ 4162425 w 7562850"/>
                    <a:gd name="connsiteY11" fmla="*/ 3886200 h 7762875"/>
                    <a:gd name="connsiteX12" fmla="*/ 4533900 w 7562850"/>
                    <a:gd name="connsiteY12" fmla="*/ 7762875 h 7762875"/>
                    <a:gd name="connsiteX13" fmla="*/ 4914900 w 7562850"/>
                    <a:gd name="connsiteY13" fmla="*/ 3886200 h 7762875"/>
                    <a:gd name="connsiteX14" fmla="*/ 5295900 w 7562850"/>
                    <a:gd name="connsiteY14" fmla="*/ 9525 h 7762875"/>
                    <a:gd name="connsiteX15" fmla="*/ 5667375 w 7562850"/>
                    <a:gd name="connsiteY15" fmla="*/ 3886200 h 7762875"/>
                    <a:gd name="connsiteX16" fmla="*/ 6048375 w 7562850"/>
                    <a:gd name="connsiteY16" fmla="*/ 7762875 h 7762875"/>
                    <a:gd name="connsiteX17" fmla="*/ 6429375 w 7562850"/>
                    <a:gd name="connsiteY17" fmla="*/ 3886200 h 7762875"/>
                    <a:gd name="connsiteX18" fmla="*/ 6810375 w 7562850"/>
                    <a:gd name="connsiteY18" fmla="*/ 0 h 7762875"/>
                    <a:gd name="connsiteX19" fmla="*/ 7172325 w 7562850"/>
                    <a:gd name="connsiteY19" fmla="*/ 3886200 h 7762875"/>
                    <a:gd name="connsiteX20" fmla="*/ 7562850 w 7562850"/>
                    <a:gd name="connsiteY20" fmla="*/ 7762875 h 7762875"/>
                    <a:gd name="connsiteX0" fmla="*/ 0 w 7562850"/>
                    <a:gd name="connsiteY0" fmla="*/ 7762875 h 7762875"/>
                    <a:gd name="connsiteX1" fmla="*/ 390525 w 7562850"/>
                    <a:gd name="connsiteY1" fmla="*/ 3886200 h 7762875"/>
                    <a:gd name="connsiteX2" fmla="*/ 762000 w 7562850"/>
                    <a:gd name="connsiteY2" fmla="*/ 0 h 7762875"/>
                    <a:gd name="connsiteX3" fmla="*/ 1143000 w 7562850"/>
                    <a:gd name="connsiteY3" fmla="*/ 3876675 h 7762875"/>
                    <a:gd name="connsiteX4" fmla="*/ 1519238 w 7562850"/>
                    <a:gd name="connsiteY4" fmla="*/ 7762875 h 7762875"/>
                    <a:gd name="connsiteX5" fmla="*/ 1895475 w 7562850"/>
                    <a:gd name="connsiteY5" fmla="*/ 3876675 h 7762875"/>
                    <a:gd name="connsiteX6" fmla="*/ 2276475 w 7562850"/>
                    <a:gd name="connsiteY6" fmla="*/ 0 h 7762875"/>
                    <a:gd name="connsiteX7" fmla="*/ 2657475 w 7562850"/>
                    <a:gd name="connsiteY7" fmla="*/ 3886200 h 7762875"/>
                    <a:gd name="connsiteX8" fmla="*/ 3028950 w 7562850"/>
                    <a:gd name="connsiteY8" fmla="*/ 7762875 h 7762875"/>
                    <a:gd name="connsiteX9" fmla="*/ 3409950 w 7562850"/>
                    <a:gd name="connsiteY9" fmla="*/ 3876675 h 7762875"/>
                    <a:gd name="connsiteX10" fmla="*/ 3781425 w 7562850"/>
                    <a:gd name="connsiteY10" fmla="*/ 9525 h 7762875"/>
                    <a:gd name="connsiteX11" fmla="*/ 4162425 w 7562850"/>
                    <a:gd name="connsiteY11" fmla="*/ 3886200 h 7762875"/>
                    <a:gd name="connsiteX12" fmla="*/ 4533900 w 7562850"/>
                    <a:gd name="connsiteY12" fmla="*/ 7762875 h 7762875"/>
                    <a:gd name="connsiteX13" fmla="*/ 4914900 w 7562850"/>
                    <a:gd name="connsiteY13" fmla="*/ 3886200 h 7762875"/>
                    <a:gd name="connsiteX14" fmla="*/ 5295900 w 7562850"/>
                    <a:gd name="connsiteY14" fmla="*/ 9525 h 7762875"/>
                    <a:gd name="connsiteX15" fmla="*/ 5667375 w 7562850"/>
                    <a:gd name="connsiteY15" fmla="*/ 3886200 h 7762875"/>
                    <a:gd name="connsiteX16" fmla="*/ 6048375 w 7562850"/>
                    <a:gd name="connsiteY16" fmla="*/ 7762875 h 7762875"/>
                    <a:gd name="connsiteX17" fmla="*/ 6429375 w 7562850"/>
                    <a:gd name="connsiteY17" fmla="*/ 3886200 h 7762875"/>
                    <a:gd name="connsiteX18" fmla="*/ 6810375 w 7562850"/>
                    <a:gd name="connsiteY18" fmla="*/ 0 h 7762875"/>
                    <a:gd name="connsiteX19" fmla="*/ 7172325 w 7562850"/>
                    <a:gd name="connsiteY19" fmla="*/ 3886200 h 7762875"/>
                    <a:gd name="connsiteX20" fmla="*/ 7562850 w 7562850"/>
                    <a:gd name="connsiteY20" fmla="*/ 7762875 h 7762875"/>
                    <a:gd name="connsiteX0" fmla="*/ 0 w 7562850"/>
                    <a:gd name="connsiteY0" fmla="*/ 7762875 h 7762875"/>
                    <a:gd name="connsiteX1" fmla="*/ 390525 w 7562850"/>
                    <a:gd name="connsiteY1" fmla="*/ 3886200 h 7762875"/>
                    <a:gd name="connsiteX2" fmla="*/ 762000 w 7562850"/>
                    <a:gd name="connsiteY2" fmla="*/ 0 h 7762875"/>
                    <a:gd name="connsiteX3" fmla="*/ 1143000 w 7562850"/>
                    <a:gd name="connsiteY3" fmla="*/ 3876675 h 7762875"/>
                    <a:gd name="connsiteX4" fmla="*/ 1519238 w 7562850"/>
                    <a:gd name="connsiteY4" fmla="*/ 7762875 h 7762875"/>
                    <a:gd name="connsiteX5" fmla="*/ 1895475 w 7562850"/>
                    <a:gd name="connsiteY5" fmla="*/ 3876675 h 7762875"/>
                    <a:gd name="connsiteX6" fmla="*/ 2276475 w 7562850"/>
                    <a:gd name="connsiteY6" fmla="*/ 0 h 7762875"/>
                    <a:gd name="connsiteX7" fmla="*/ 2657475 w 7562850"/>
                    <a:gd name="connsiteY7" fmla="*/ 3886200 h 7762875"/>
                    <a:gd name="connsiteX8" fmla="*/ 3028950 w 7562850"/>
                    <a:gd name="connsiteY8" fmla="*/ 7762875 h 7762875"/>
                    <a:gd name="connsiteX9" fmla="*/ 3409950 w 7562850"/>
                    <a:gd name="connsiteY9" fmla="*/ 3876675 h 7762875"/>
                    <a:gd name="connsiteX10" fmla="*/ 3781425 w 7562850"/>
                    <a:gd name="connsiteY10" fmla="*/ 9525 h 7762875"/>
                    <a:gd name="connsiteX11" fmla="*/ 4162425 w 7562850"/>
                    <a:gd name="connsiteY11" fmla="*/ 3886200 h 7762875"/>
                    <a:gd name="connsiteX12" fmla="*/ 4538662 w 7562850"/>
                    <a:gd name="connsiteY12" fmla="*/ 7762875 h 7762875"/>
                    <a:gd name="connsiteX13" fmla="*/ 4914900 w 7562850"/>
                    <a:gd name="connsiteY13" fmla="*/ 3886200 h 7762875"/>
                    <a:gd name="connsiteX14" fmla="*/ 5295900 w 7562850"/>
                    <a:gd name="connsiteY14" fmla="*/ 9525 h 7762875"/>
                    <a:gd name="connsiteX15" fmla="*/ 5667375 w 7562850"/>
                    <a:gd name="connsiteY15" fmla="*/ 3886200 h 7762875"/>
                    <a:gd name="connsiteX16" fmla="*/ 6048375 w 7562850"/>
                    <a:gd name="connsiteY16" fmla="*/ 7762875 h 7762875"/>
                    <a:gd name="connsiteX17" fmla="*/ 6429375 w 7562850"/>
                    <a:gd name="connsiteY17" fmla="*/ 3886200 h 7762875"/>
                    <a:gd name="connsiteX18" fmla="*/ 6810375 w 7562850"/>
                    <a:gd name="connsiteY18" fmla="*/ 0 h 7762875"/>
                    <a:gd name="connsiteX19" fmla="*/ 7172325 w 7562850"/>
                    <a:gd name="connsiteY19" fmla="*/ 3886200 h 7762875"/>
                    <a:gd name="connsiteX20" fmla="*/ 7562850 w 7562850"/>
                    <a:gd name="connsiteY20" fmla="*/ 7762875 h 7762875"/>
                    <a:gd name="connsiteX0" fmla="*/ 0 w 7562850"/>
                    <a:gd name="connsiteY0" fmla="*/ 7762875 h 7762875"/>
                    <a:gd name="connsiteX1" fmla="*/ 390525 w 7562850"/>
                    <a:gd name="connsiteY1" fmla="*/ 3886200 h 7762875"/>
                    <a:gd name="connsiteX2" fmla="*/ 762000 w 7562850"/>
                    <a:gd name="connsiteY2" fmla="*/ 0 h 7762875"/>
                    <a:gd name="connsiteX3" fmla="*/ 1143000 w 7562850"/>
                    <a:gd name="connsiteY3" fmla="*/ 3876675 h 7762875"/>
                    <a:gd name="connsiteX4" fmla="*/ 1519238 w 7562850"/>
                    <a:gd name="connsiteY4" fmla="*/ 7762875 h 7762875"/>
                    <a:gd name="connsiteX5" fmla="*/ 1895475 w 7562850"/>
                    <a:gd name="connsiteY5" fmla="*/ 3876675 h 7762875"/>
                    <a:gd name="connsiteX6" fmla="*/ 2276475 w 7562850"/>
                    <a:gd name="connsiteY6" fmla="*/ 0 h 7762875"/>
                    <a:gd name="connsiteX7" fmla="*/ 2657475 w 7562850"/>
                    <a:gd name="connsiteY7" fmla="*/ 3886200 h 7762875"/>
                    <a:gd name="connsiteX8" fmla="*/ 3028950 w 7562850"/>
                    <a:gd name="connsiteY8" fmla="*/ 7762875 h 7762875"/>
                    <a:gd name="connsiteX9" fmla="*/ 3409950 w 7562850"/>
                    <a:gd name="connsiteY9" fmla="*/ 3876675 h 7762875"/>
                    <a:gd name="connsiteX10" fmla="*/ 3781425 w 7562850"/>
                    <a:gd name="connsiteY10" fmla="*/ 9525 h 7762875"/>
                    <a:gd name="connsiteX11" fmla="*/ 4162425 w 7562850"/>
                    <a:gd name="connsiteY11" fmla="*/ 3886200 h 7762875"/>
                    <a:gd name="connsiteX12" fmla="*/ 4538662 w 7562850"/>
                    <a:gd name="connsiteY12" fmla="*/ 7762875 h 7762875"/>
                    <a:gd name="connsiteX13" fmla="*/ 4914900 w 7562850"/>
                    <a:gd name="connsiteY13" fmla="*/ 3886200 h 7762875"/>
                    <a:gd name="connsiteX14" fmla="*/ 5295900 w 7562850"/>
                    <a:gd name="connsiteY14" fmla="*/ 9525 h 7762875"/>
                    <a:gd name="connsiteX15" fmla="*/ 5667375 w 7562850"/>
                    <a:gd name="connsiteY15" fmla="*/ 3886200 h 7762875"/>
                    <a:gd name="connsiteX16" fmla="*/ 6048375 w 7562850"/>
                    <a:gd name="connsiteY16" fmla="*/ 7762875 h 7762875"/>
                    <a:gd name="connsiteX17" fmla="*/ 6429375 w 7562850"/>
                    <a:gd name="connsiteY17" fmla="*/ 3886200 h 7762875"/>
                    <a:gd name="connsiteX18" fmla="*/ 6810375 w 7562850"/>
                    <a:gd name="connsiteY18" fmla="*/ 0 h 7762875"/>
                    <a:gd name="connsiteX19" fmla="*/ 7172325 w 7562850"/>
                    <a:gd name="connsiteY19" fmla="*/ 3886200 h 7762875"/>
                    <a:gd name="connsiteX20" fmla="*/ 7562850 w 7562850"/>
                    <a:gd name="connsiteY20" fmla="*/ 7762875 h 7762875"/>
                    <a:gd name="connsiteX0" fmla="*/ 0 w 7562850"/>
                    <a:gd name="connsiteY0" fmla="*/ 7762875 h 7762875"/>
                    <a:gd name="connsiteX1" fmla="*/ 390525 w 7562850"/>
                    <a:gd name="connsiteY1" fmla="*/ 3886200 h 7762875"/>
                    <a:gd name="connsiteX2" fmla="*/ 762000 w 7562850"/>
                    <a:gd name="connsiteY2" fmla="*/ 0 h 7762875"/>
                    <a:gd name="connsiteX3" fmla="*/ 1143000 w 7562850"/>
                    <a:gd name="connsiteY3" fmla="*/ 3876675 h 7762875"/>
                    <a:gd name="connsiteX4" fmla="*/ 1519238 w 7562850"/>
                    <a:gd name="connsiteY4" fmla="*/ 7762875 h 7762875"/>
                    <a:gd name="connsiteX5" fmla="*/ 1895475 w 7562850"/>
                    <a:gd name="connsiteY5" fmla="*/ 3876675 h 7762875"/>
                    <a:gd name="connsiteX6" fmla="*/ 2276475 w 7562850"/>
                    <a:gd name="connsiteY6" fmla="*/ 0 h 7762875"/>
                    <a:gd name="connsiteX7" fmla="*/ 2657475 w 7562850"/>
                    <a:gd name="connsiteY7" fmla="*/ 3886200 h 7762875"/>
                    <a:gd name="connsiteX8" fmla="*/ 3028950 w 7562850"/>
                    <a:gd name="connsiteY8" fmla="*/ 7762875 h 7762875"/>
                    <a:gd name="connsiteX9" fmla="*/ 3409950 w 7562850"/>
                    <a:gd name="connsiteY9" fmla="*/ 3876675 h 7762875"/>
                    <a:gd name="connsiteX10" fmla="*/ 3781425 w 7562850"/>
                    <a:gd name="connsiteY10" fmla="*/ 9525 h 7762875"/>
                    <a:gd name="connsiteX11" fmla="*/ 4162425 w 7562850"/>
                    <a:gd name="connsiteY11" fmla="*/ 3886200 h 7762875"/>
                    <a:gd name="connsiteX12" fmla="*/ 4538662 w 7562850"/>
                    <a:gd name="connsiteY12" fmla="*/ 7762875 h 7762875"/>
                    <a:gd name="connsiteX13" fmla="*/ 4914900 w 7562850"/>
                    <a:gd name="connsiteY13" fmla="*/ 3886200 h 7762875"/>
                    <a:gd name="connsiteX14" fmla="*/ 5295900 w 7562850"/>
                    <a:gd name="connsiteY14" fmla="*/ 9525 h 7762875"/>
                    <a:gd name="connsiteX15" fmla="*/ 5667375 w 7562850"/>
                    <a:gd name="connsiteY15" fmla="*/ 3886200 h 7762875"/>
                    <a:gd name="connsiteX16" fmla="*/ 6048375 w 7562850"/>
                    <a:gd name="connsiteY16" fmla="*/ 7762875 h 7762875"/>
                    <a:gd name="connsiteX17" fmla="*/ 6429375 w 7562850"/>
                    <a:gd name="connsiteY17" fmla="*/ 3886200 h 7762875"/>
                    <a:gd name="connsiteX18" fmla="*/ 6810375 w 7562850"/>
                    <a:gd name="connsiteY18" fmla="*/ 0 h 7762875"/>
                    <a:gd name="connsiteX19" fmla="*/ 7172325 w 7562850"/>
                    <a:gd name="connsiteY19" fmla="*/ 3886200 h 7762875"/>
                    <a:gd name="connsiteX20" fmla="*/ 7562850 w 7562850"/>
                    <a:gd name="connsiteY20" fmla="*/ 7762875 h 7762875"/>
                    <a:gd name="connsiteX0" fmla="*/ 0 w 7562850"/>
                    <a:gd name="connsiteY0" fmla="*/ 7762875 h 7762875"/>
                    <a:gd name="connsiteX1" fmla="*/ 390525 w 7562850"/>
                    <a:gd name="connsiteY1" fmla="*/ 3886200 h 7762875"/>
                    <a:gd name="connsiteX2" fmla="*/ 762000 w 7562850"/>
                    <a:gd name="connsiteY2" fmla="*/ 0 h 7762875"/>
                    <a:gd name="connsiteX3" fmla="*/ 1143000 w 7562850"/>
                    <a:gd name="connsiteY3" fmla="*/ 3876675 h 7762875"/>
                    <a:gd name="connsiteX4" fmla="*/ 1519238 w 7562850"/>
                    <a:gd name="connsiteY4" fmla="*/ 7762875 h 7762875"/>
                    <a:gd name="connsiteX5" fmla="*/ 1895475 w 7562850"/>
                    <a:gd name="connsiteY5" fmla="*/ 3876675 h 7762875"/>
                    <a:gd name="connsiteX6" fmla="*/ 2276475 w 7562850"/>
                    <a:gd name="connsiteY6" fmla="*/ 0 h 7762875"/>
                    <a:gd name="connsiteX7" fmla="*/ 2657475 w 7562850"/>
                    <a:gd name="connsiteY7" fmla="*/ 3886200 h 7762875"/>
                    <a:gd name="connsiteX8" fmla="*/ 3028950 w 7562850"/>
                    <a:gd name="connsiteY8" fmla="*/ 7762875 h 7762875"/>
                    <a:gd name="connsiteX9" fmla="*/ 3409950 w 7562850"/>
                    <a:gd name="connsiteY9" fmla="*/ 3876675 h 7762875"/>
                    <a:gd name="connsiteX10" fmla="*/ 3781425 w 7562850"/>
                    <a:gd name="connsiteY10" fmla="*/ 9525 h 7762875"/>
                    <a:gd name="connsiteX11" fmla="*/ 4162425 w 7562850"/>
                    <a:gd name="connsiteY11" fmla="*/ 3886200 h 7762875"/>
                    <a:gd name="connsiteX12" fmla="*/ 4538662 w 7562850"/>
                    <a:gd name="connsiteY12" fmla="*/ 7762875 h 7762875"/>
                    <a:gd name="connsiteX13" fmla="*/ 4914900 w 7562850"/>
                    <a:gd name="connsiteY13" fmla="*/ 3886200 h 7762875"/>
                    <a:gd name="connsiteX14" fmla="*/ 5295900 w 7562850"/>
                    <a:gd name="connsiteY14" fmla="*/ 9525 h 7762875"/>
                    <a:gd name="connsiteX15" fmla="*/ 5667375 w 7562850"/>
                    <a:gd name="connsiteY15" fmla="*/ 3886200 h 7762875"/>
                    <a:gd name="connsiteX16" fmla="*/ 6048375 w 7562850"/>
                    <a:gd name="connsiteY16" fmla="*/ 7762875 h 7762875"/>
                    <a:gd name="connsiteX17" fmla="*/ 6429375 w 7562850"/>
                    <a:gd name="connsiteY17" fmla="*/ 3886200 h 7762875"/>
                    <a:gd name="connsiteX18" fmla="*/ 6810375 w 7562850"/>
                    <a:gd name="connsiteY18" fmla="*/ 0 h 7762875"/>
                    <a:gd name="connsiteX19" fmla="*/ 7172325 w 7562850"/>
                    <a:gd name="connsiteY19" fmla="*/ 3886200 h 7762875"/>
                    <a:gd name="connsiteX20" fmla="*/ 7562850 w 7562850"/>
                    <a:gd name="connsiteY20" fmla="*/ 7762875 h 7762875"/>
                    <a:gd name="connsiteX0" fmla="*/ 0 w 7550944"/>
                    <a:gd name="connsiteY0" fmla="*/ 7762875 h 7762875"/>
                    <a:gd name="connsiteX1" fmla="*/ 378619 w 7550944"/>
                    <a:gd name="connsiteY1" fmla="*/ 3886200 h 7762875"/>
                    <a:gd name="connsiteX2" fmla="*/ 750094 w 7550944"/>
                    <a:gd name="connsiteY2" fmla="*/ 0 h 7762875"/>
                    <a:gd name="connsiteX3" fmla="*/ 1131094 w 7550944"/>
                    <a:gd name="connsiteY3" fmla="*/ 3876675 h 7762875"/>
                    <a:gd name="connsiteX4" fmla="*/ 1507332 w 7550944"/>
                    <a:gd name="connsiteY4" fmla="*/ 7762875 h 7762875"/>
                    <a:gd name="connsiteX5" fmla="*/ 1883569 w 7550944"/>
                    <a:gd name="connsiteY5" fmla="*/ 3876675 h 7762875"/>
                    <a:gd name="connsiteX6" fmla="*/ 2264569 w 7550944"/>
                    <a:gd name="connsiteY6" fmla="*/ 0 h 7762875"/>
                    <a:gd name="connsiteX7" fmla="*/ 2645569 w 7550944"/>
                    <a:gd name="connsiteY7" fmla="*/ 3886200 h 7762875"/>
                    <a:gd name="connsiteX8" fmla="*/ 3017044 w 7550944"/>
                    <a:gd name="connsiteY8" fmla="*/ 7762875 h 7762875"/>
                    <a:gd name="connsiteX9" fmla="*/ 3398044 w 7550944"/>
                    <a:gd name="connsiteY9" fmla="*/ 3876675 h 7762875"/>
                    <a:gd name="connsiteX10" fmla="*/ 3769519 w 7550944"/>
                    <a:gd name="connsiteY10" fmla="*/ 9525 h 7762875"/>
                    <a:gd name="connsiteX11" fmla="*/ 4150519 w 7550944"/>
                    <a:gd name="connsiteY11" fmla="*/ 3886200 h 7762875"/>
                    <a:gd name="connsiteX12" fmla="*/ 4526756 w 7550944"/>
                    <a:gd name="connsiteY12" fmla="*/ 7762875 h 7762875"/>
                    <a:gd name="connsiteX13" fmla="*/ 4902994 w 7550944"/>
                    <a:gd name="connsiteY13" fmla="*/ 3886200 h 7762875"/>
                    <a:gd name="connsiteX14" fmla="*/ 5283994 w 7550944"/>
                    <a:gd name="connsiteY14" fmla="*/ 9525 h 7762875"/>
                    <a:gd name="connsiteX15" fmla="*/ 5655469 w 7550944"/>
                    <a:gd name="connsiteY15" fmla="*/ 3886200 h 7762875"/>
                    <a:gd name="connsiteX16" fmla="*/ 6036469 w 7550944"/>
                    <a:gd name="connsiteY16" fmla="*/ 7762875 h 7762875"/>
                    <a:gd name="connsiteX17" fmla="*/ 6417469 w 7550944"/>
                    <a:gd name="connsiteY17" fmla="*/ 3886200 h 7762875"/>
                    <a:gd name="connsiteX18" fmla="*/ 6798469 w 7550944"/>
                    <a:gd name="connsiteY18" fmla="*/ 0 h 7762875"/>
                    <a:gd name="connsiteX19" fmla="*/ 7160419 w 7550944"/>
                    <a:gd name="connsiteY19" fmla="*/ 3886200 h 7762875"/>
                    <a:gd name="connsiteX20" fmla="*/ 7550944 w 7550944"/>
                    <a:gd name="connsiteY20" fmla="*/ 7762875 h 7762875"/>
                    <a:gd name="connsiteX0" fmla="*/ 0 w 7550944"/>
                    <a:gd name="connsiteY0" fmla="*/ 7762875 h 7762875"/>
                    <a:gd name="connsiteX1" fmla="*/ 378619 w 7550944"/>
                    <a:gd name="connsiteY1" fmla="*/ 3886200 h 7762875"/>
                    <a:gd name="connsiteX2" fmla="*/ 750094 w 7550944"/>
                    <a:gd name="connsiteY2" fmla="*/ 0 h 7762875"/>
                    <a:gd name="connsiteX3" fmla="*/ 1131094 w 7550944"/>
                    <a:gd name="connsiteY3" fmla="*/ 3876675 h 7762875"/>
                    <a:gd name="connsiteX4" fmla="*/ 1507332 w 7550944"/>
                    <a:gd name="connsiteY4" fmla="*/ 7762875 h 7762875"/>
                    <a:gd name="connsiteX5" fmla="*/ 1883569 w 7550944"/>
                    <a:gd name="connsiteY5" fmla="*/ 3876675 h 7762875"/>
                    <a:gd name="connsiteX6" fmla="*/ 2264569 w 7550944"/>
                    <a:gd name="connsiteY6" fmla="*/ 0 h 7762875"/>
                    <a:gd name="connsiteX7" fmla="*/ 2645569 w 7550944"/>
                    <a:gd name="connsiteY7" fmla="*/ 3886200 h 7762875"/>
                    <a:gd name="connsiteX8" fmla="*/ 3017044 w 7550944"/>
                    <a:gd name="connsiteY8" fmla="*/ 7762875 h 7762875"/>
                    <a:gd name="connsiteX9" fmla="*/ 3398044 w 7550944"/>
                    <a:gd name="connsiteY9" fmla="*/ 3876675 h 7762875"/>
                    <a:gd name="connsiteX10" fmla="*/ 3769519 w 7550944"/>
                    <a:gd name="connsiteY10" fmla="*/ 9525 h 7762875"/>
                    <a:gd name="connsiteX11" fmla="*/ 4150519 w 7550944"/>
                    <a:gd name="connsiteY11" fmla="*/ 3886200 h 7762875"/>
                    <a:gd name="connsiteX12" fmla="*/ 4526756 w 7550944"/>
                    <a:gd name="connsiteY12" fmla="*/ 7762875 h 7762875"/>
                    <a:gd name="connsiteX13" fmla="*/ 4902994 w 7550944"/>
                    <a:gd name="connsiteY13" fmla="*/ 3886200 h 7762875"/>
                    <a:gd name="connsiteX14" fmla="*/ 5283994 w 7550944"/>
                    <a:gd name="connsiteY14" fmla="*/ 9525 h 7762875"/>
                    <a:gd name="connsiteX15" fmla="*/ 5655469 w 7550944"/>
                    <a:gd name="connsiteY15" fmla="*/ 3886200 h 7762875"/>
                    <a:gd name="connsiteX16" fmla="*/ 6036469 w 7550944"/>
                    <a:gd name="connsiteY16" fmla="*/ 7762875 h 7762875"/>
                    <a:gd name="connsiteX17" fmla="*/ 6417469 w 7550944"/>
                    <a:gd name="connsiteY17" fmla="*/ 3886200 h 7762875"/>
                    <a:gd name="connsiteX18" fmla="*/ 6798469 w 7550944"/>
                    <a:gd name="connsiteY18" fmla="*/ 0 h 7762875"/>
                    <a:gd name="connsiteX19" fmla="*/ 7160419 w 7550944"/>
                    <a:gd name="connsiteY19" fmla="*/ 3886200 h 7762875"/>
                    <a:gd name="connsiteX20" fmla="*/ 7550944 w 7550944"/>
                    <a:gd name="connsiteY20" fmla="*/ 7762875 h 7762875"/>
                    <a:gd name="connsiteX0" fmla="*/ 0 w 7550944"/>
                    <a:gd name="connsiteY0" fmla="*/ 7762875 h 7762875"/>
                    <a:gd name="connsiteX1" fmla="*/ 378619 w 7550944"/>
                    <a:gd name="connsiteY1" fmla="*/ 3886200 h 7762875"/>
                    <a:gd name="connsiteX2" fmla="*/ 750094 w 7550944"/>
                    <a:gd name="connsiteY2" fmla="*/ 0 h 7762875"/>
                    <a:gd name="connsiteX3" fmla="*/ 1131094 w 7550944"/>
                    <a:gd name="connsiteY3" fmla="*/ 3876675 h 7762875"/>
                    <a:gd name="connsiteX4" fmla="*/ 1507332 w 7550944"/>
                    <a:gd name="connsiteY4" fmla="*/ 7762875 h 7762875"/>
                    <a:gd name="connsiteX5" fmla="*/ 1883569 w 7550944"/>
                    <a:gd name="connsiteY5" fmla="*/ 3876675 h 7762875"/>
                    <a:gd name="connsiteX6" fmla="*/ 2264569 w 7550944"/>
                    <a:gd name="connsiteY6" fmla="*/ 0 h 7762875"/>
                    <a:gd name="connsiteX7" fmla="*/ 2645569 w 7550944"/>
                    <a:gd name="connsiteY7" fmla="*/ 3886200 h 7762875"/>
                    <a:gd name="connsiteX8" fmla="*/ 3017044 w 7550944"/>
                    <a:gd name="connsiteY8" fmla="*/ 7762875 h 7762875"/>
                    <a:gd name="connsiteX9" fmla="*/ 3398044 w 7550944"/>
                    <a:gd name="connsiteY9" fmla="*/ 3876675 h 7762875"/>
                    <a:gd name="connsiteX10" fmla="*/ 3769519 w 7550944"/>
                    <a:gd name="connsiteY10" fmla="*/ 9525 h 7762875"/>
                    <a:gd name="connsiteX11" fmla="*/ 4150519 w 7550944"/>
                    <a:gd name="connsiteY11" fmla="*/ 3886200 h 7762875"/>
                    <a:gd name="connsiteX12" fmla="*/ 4526756 w 7550944"/>
                    <a:gd name="connsiteY12" fmla="*/ 7762875 h 7762875"/>
                    <a:gd name="connsiteX13" fmla="*/ 4902994 w 7550944"/>
                    <a:gd name="connsiteY13" fmla="*/ 3886200 h 7762875"/>
                    <a:gd name="connsiteX14" fmla="*/ 5283994 w 7550944"/>
                    <a:gd name="connsiteY14" fmla="*/ 9525 h 7762875"/>
                    <a:gd name="connsiteX15" fmla="*/ 5655469 w 7550944"/>
                    <a:gd name="connsiteY15" fmla="*/ 3886200 h 7762875"/>
                    <a:gd name="connsiteX16" fmla="*/ 6036469 w 7550944"/>
                    <a:gd name="connsiteY16" fmla="*/ 7762875 h 7762875"/>
                    <a:gd name="connsiteX17" fmla="*/ 6417469 w 7550944"/>
                    <a:gd name="connsiteY17" fmla="*/ 3886200 h 7762875"/>
                    <a:gd name="connsiteX18" fmla="*/ 6798469 w 7550944"/>
                    <a:gd name="connsiteY18" fmla="*/ 0 h 7762875"/>
                    <a:gd name="connsiteX19" fmla="*/ 7160419 w 7550944"/>
                    <a:gd name="connsiteY19" fmla="*/ 3886200 h 7762875"/>
                    <a:gd name="connsiteX20" fmla="*/ 7550944 w 7550944"/>
                    <a:gd name="connsiteY20" fmla="*/ 7762875 h 7762875"/>
                    <a:gd name="connsiteX0" fmla="*/ 0 w 7550944"/>
                    <a:gd name="connsiteY0" fmla="*/ 7762875 h 7762875"/>
                    <a:gd name="connsiteX1" fmla="*/ 378619 w 7550944"/>
                    <a:gd name="connsiteY1" fmla="*/ 3886200 h 7762875"/>
                    <a:gd name="connsiteX2" fmla="*/ 750094 w 7550944"/>
                    <a:gd name="connsiteY2" fmla="*/ 0 h 7762875"/>
                    <a:gd name="connsiteX3" fmla="*/ 1131094 w 7550944"/>
                    <a:gd name="connsiteY3" fmla="*/ 3876675 h 7762875"/>
                    <a:gd name="connsiteX4" fmla="*/ 1507332 w 7550944"/>
                    <a:gd name="connsiteY4" fmla="*/ 7762875 h 7762875"/>
                    <a:gd name="connsiteX5" fmla="*/ 1883569 w 7550944"/>
                    <a:gd name="connsiteY5" fmla="*/ 3876675 h 7762875"/>
                    <a:gd name="connsiteX6" fmla="*/ 2264569 w 7550944"/>
                    <a:gd name="connsiteY6" fmla="*/ 0 h 7762875"/>
                    <a:gd name="connsiteX7" fmla="*/ 2645569 w 7550944"/>
                    <a:gd name="connsiteY7" fmla="*/ 3886200 h 7762875"/>
                    <a:gd name="connsiteX8" fmla="*/ 3017044 w 7550944"/>
                    <a:gd name="connsiteY8" fmla="*/ 7762875 h 7762875"/>
                    <a:gd name="connsiteX9" fmla="*/ 3398044 w 7550944"/>
                    <a:gd name="connsiteY9" fmla="*/ 3876675 h 7762875"/>
                    <a:gd name="connsiteX10" fmla="*/ 3769519 w 7550944"/>
                    <a:gd name="connsiteY10" fmla="*/ 9525 h 7762875"/>
                    <a:gd name="connsiteX11" fmla="*/ 4150519 w 7550944"/>
                    <a:gd name="connsiteY11" fmla="*/ 3886200 h 7762875"/>
                    <a:gd name="connsiteX12" fmla="*/ 4526756 w 7550944"/>
                    <a:gd name="connsiteY12" fmla="*/ 7762875 h 7762875"/>
                    <a:gd name="connsiteX13" fmla="*/ 4902994 w 7550944"/>
                    <a:gd name="connsiteY13" fmla="*/ 3886200 h 7762875"/>
                    <a:gd name="connsiteX14" fmla="*/ 5283994 w 7550944"/>
                    <a:gd name="connsiteY14" fmla="*/ 9525 h 7762875"/>
                    <a:gd name="connsiteX15" fmla="*/ 5655469 w 7550944"/>
                    <a:gd name="connsiteY15" fmla="*/ 3886200 h 7762875"/>
                    <a:gd name="connsiteX16" fmla="*/ 6036469 w 7550944"/>
                    <a:gd name="connsiteY16" fmla="*/ 7762875 h 7762875"/>
                    <a:gd name="connsiteX17" fmla="*/ 6417469 w 7550944"/>
                    <a:gd name="connsiteY17" fmla="*/ 3886200 h 7762875"/>
                    <a:gd name="connsiteX18" fmla="*/ 6798469 w 7550944"/>
                    <a:gd name="connsiteY18" fmla="*/ 0 h 7762875"/>
                    <a:gd name="connsiteX19" fmla="*/ 7160419 w 7550944"/>
                    <a:gd name="connsiteY19" fmla="*/ 3886200 h 7762875"/>
                    <a:gd name="connsiteX20" fmla="*/ 7550944 w 7550944"/>
                    <a:gd name="connsiteY20" fmla="*/ 7762875 h 7762875"/>
                    <a:gd name="connsiteX0" fmla="*/ 0 w 7550944"/>
                    <a:gd name="connsiteY0" fmla="*/ 7762875 h 7762875"/>
                    <a:gd name="connsiteX1" fmla="*/ 378619 w 7550944"/>
                    <a:gd name="connsiteY1" fmla="*/ 3886200 h 7762875"/>
                    <a:gd name="connsiteX2" fmla="*/ 750094 w 7550944"/>
                    <a:gd name="connsiteY2" fmla="*/ 0 h 7762875"/>
                    <a:gd name="connsiteX3" fmla="*/ 1131094 w 7550944"/>
                    <a:gd name="connsiteY3" fmla="*/ 3876675 h 7762875"/>
                    <a:gd name="connsiteX4" fmla="*/ 1507332 w 7550944"/>
                    <a:gd name="connsiteY4" fmla="*/ 7762875 h 7762875"/>
                    <a:gd name="connsiteX5" fmla="*/ 1883569 w 7550944"/>
                    <a:gd name="connsiteY5" fmla="*/ 3876675 h 7762875"/>
                    <a:gd name="connsiteX6" fmla="*/ 2264569 w 7550944"/>
                    <a:gd name="connsiteY6" fmla="*/ 0 h 7762875"/>
                    <a:gd name="connsiteX7" fmla="*/ 2645569 w 7550944"/>
                    <a:gd name="connsiteY7" fmla="*/ 3886200 h 7762875"/>
                    <a:gd name="connsiteX8" fmla="*/ 3017044 w 7550944"/>
                    <a:gd name="connsiteY8" fmla="*/ 7762875 h 7762875"/>
                    <a:gd name="connsiteX9" fmla="*/ 3398044 w 7550944"/>
                    <a:gd name="connsiteY9" fmla="*/ 3876675 h 7762875"/>
                    <a:gd name="connsiteX10" fmla="*/ 3769519 w 7550944"/>
                    <a:gd name="connsiteY10" fmla="*/ 9525 h 7762875"/>
                    <a:gd name="connsiteX11" fmla="*/ 4150519 w 7550944"/>
                    <a:gd name="connsiteY11" fmla="*/ 3886200 h 7762875"/>
                    <a:gd name="connsiteX12" fmla="*/ 4526756 w 7550944"/>
                    <a:gd name="connsiteY12" fmla="*/ 7762875 h 7762875"/>
                    <a:gd name="connsiteX13" fmla="*/ 4902994 w 7550944"/>
                    <a:gd name="connsiteY13" fmla="*/ 3886200 h 7762875"/>
                    <a:gd name="connsiteX14" fmla="*/ 5283994 w 7550944"/>
                    <a:gd name="connsiteY14" fmla="*/ 9525 h 7762875"/>
                    <a:gd name="connsiteX15" fmla="*/ 5655469 w 7550944"/>
                    <a:gd name="connsiteY15" fmla="*/ 3886200 h 7762875"/>
                    <a:gd name="connsiteX16" fmla="*/ 6036469 w 7550944"/>
                    <a:gd name="connsiteY16" fmla="*/ 7762875 h 7762875"/>
                    <a:gd name="connsiteX17" fmla="*/ 6417469 w 7550944"/>
                    <a:gd name="connsiteY17" fmla="*/ 3886200 h 7762875"/>
                    <a:gd name="connsiteX18" fmla="*/ 6798469 w 7550944"/>
                    <a:gd name="connsiteY18" fmla="*/ 0 h 7762875"/>
                    <a:gd name="connsiteX19" fmla="*/ 7160419 w 7550944"/>
                    <a:gd name="connsiteY19" fmla="*/ 3886200 h 7762875"/>
                    <a:gd name="connsiteX20" fmla="*/ 7550944 w 7550944"/>
                    <a:gd name="connsiteY20" fmla="*/ 7762875 h 7762875"/>
                    <a:gd name="connsiteX0" fmla="*/ 0 w 7550944"/>
                    <a:gd name="connsiteY0" fmla="*/ 7762875 h 7762876"/>
                    <a:gd name="connsiteX1" fmla="*/ 378619 w 7550944"/>
                    <a:gd name="connsiteY1" fmla="*/ 3886200 h 7762876"/>
                    <a:gd name="connsiteX2" fmla="*/ 750094 w 7550944"/>
                    <a:gd name="connsiteY2" fmla="*/ 0 h 7762876"/>
                    <a:gd name="connsiteX3" fmla="*/ 1131094 w 7550944"/>
                    <a:gd name="connsiteY3" fmla="*/ 3876675 h 7762876"/>
                    <a:gd name="connsiteX4" fmla="*/ 1507332 w 7550944"/>
                    <a:gd name="connsiteY4" fmla="*/ 7762875 h 7762876"/>
                    <a:gd name="connsiteX5" fmla="*/ 1883569 w 7550944"/>
                    <a:gd name="connsiteY5" fmla="*/ 3876675 h 7762876"/>
                    <a:gd name="connsiteX6" fmla="*/ 2264569 w 7550944"/>
                    <a:gd name="connsiteY6" fmla="*/ 0 h 7762876"/>
                    <a:gd name="connsiteX7" fmla="*/ 2645569 w 7550944"/>
                    <a:gd name="connsiteY7" fmla="*/ 3886200 h 7762876"/>
                    <a:gd name="connsiteX8" fmla="*/ 3017044 w 7550944"/>
                    <a:gd name="connsiteY8" fmla="*/ 7762875 h 7762876"/>
                    <a:gd name="connsiteX9" fmla="*/ 3398044 w 7550944"/>
                    <a:gd name="connsiteY9" fmla="*/ 3876675 h 7762876"/>
                    <a:gd name="connsiteX10" fmla="*/ 3769519 w 7550944"/>
                    <a:gd name="connsiteY10" fmla="*/ 9525 h 7762876"/>
                    <a:gd name="connsiteX11" fmla="*/ 4150519 w 7550944"/>
                    <a:gd name="connsiteY11" fmla="*/ 3886200 h 7762876"/>
                    <a:gd name="connsiteX12" fmla="*/ 4526756 w 7550944"/>
                    <a:gd name="connsiteY12" fmla="*/ 7762875 h 7762876"/>
                    <a:gd name="connsiteX13" fmla="*/ 4902994 w 7550944"/>
                    <a:gd name="connsiteY13" fmla="*/ 3886200 h 7762876"/>
                    <a:gd name="connsiteX14" fmla="*/ 5283994 w 7550944"/>
                    <a:gd name="connsiteY14" fmla="*/ 9525 h 7762876"/>
                    <a:gd name="connsiteX15" fmla="*/ 5655469 w 7550944"/>
                    <a:gd name="connsiteY15" fmla="*/ 3886200 h 7762876"/>
                    <a:gd name="connsiteX16" fmla="*/ 6036469 w 7550944"/>
                    <a:gd name="connsiteY16" fmla="*/ 7762875 h 7762876"/>
                    <a:gd name="connsiteX17" fmla="*/ 6417469 w 7550944"/>
                    <a:gd name="connsiteY17" fmla="*/ 3886200 h 7762876"/>
                    <a:gd name="connsiteX18" fmla="*/ 6798469 w 7550944"/>
                    <a:gd name="connsiteY18" fmla="*/ 0 h 7762876"/>
                    <a:gd name="connsiteX19" fmla="*/ 7160419 w 7550944"/>
                    <a:gd name="connsiteY19" fmla="*/ 3886200 h 7762876"/>
                    <a:gd name="connsiteX20" fmla="*/ 7550944 w 7550944"/>
                    <a:gd name="connsiteY20" fmla="*/ 7762875 h 7762876"/>
                    <a:gd name="connsiteX0" fmla="*/ 0 w 7550944"/>
                    <a:gd name="connsiteY0" fmla="*/ 7762875 h 7762876"/>
                    <a:gd name="connsiteX1" fmla="*/ 378619 w 7550944"/>
                    <a:gd name="connsiteY1" fmla="*/ 3886200 h 7762876"/>
                    <a:gd name="connsiteX2" fmla="*/ 750094 w 7550944"/>
                    <a:gd name="connsiteY2" fmla="*/ 0 h 7762876"/>
                    <a:gd name="connsiteX3" fmla="*/ 1131094 w 7550944"/>
                    <a:gd name="connsiteY3" fmla="*/ 3876675 h 7762876"/>
                    <a:gd name="connsiteX4" fmla="*/ 1507332 w 7550944"/>
                    <a:gd name="connsiteY4" fmla="*/ 7762875 h 7762876"/>
                    <a:gd name="connsiteX5" fmla="*/ 1883569 w 7550944"/>
                    <a:gd name="connsiteY5" fmla="*/ 3876675 h 7762876"/>
                    <a:gd name="connsiteX6" fmla="*/ 2264569 w 7550944"/>
                    <a:gd name="connsiteY6" fmla="*/ 0 h 7762876"/>
                    <a:gd name="connsiteX7" fmla="*/ 2645569 w 7550944"/>
                    <a:gd name="connsiteY7" fmla="*/ 3886200 h 7762876"/>
                    <a:gd name="connsiteX8" fmla="*/ 3017044 w 7550944"/>
                    <a:gd name="connsiteY8" fmla="*/ 7762875 h 7762876"/>
                    <a:gd name="connsiteX9" fmla="*/ 3398044 w 7550944"/>
                    <a:gd name="connsiteY9" fmla="*/ 3876675 h 7762876"/>
                    <a:gd name="connsiteX10" fmla="*/ 3769519 w 7550944"/>
                    <a:gd name="connsiteY10" fmla="*/ 9525 h 7762876"/>
                    <a:gd name="connsiteX11" fmla="*/ 4150519 w 7550944"/>
                    <a:gd name="connsiteY11" fmla="*/ 3886200 h 7762876"/>
                    <a:gd name="connsiteX12" fmla="*/ 4526756 w 7550944"/>
                    <a:gd name="connsiteY12" fmla="*/ 7762875 h 7762876"/>
                    <a:gd name="connsiteX13" fmla="*/ 4902994 w 7550944"/>
                    <a:gd name="connsiteY13" fmla="*/ 3886200 h 7762876"/>
                    <a:gd name="connsiteX14" fmla="*/ 5283994 w 7550944"/>
                    <a:gd name="connsiteY14" fmla="*/ 9525 h 7762876"/>
                    <a:gd name="connsiteX15" fmla="*/ 5655469 w 7550944"/>
                    <a:gd name="connsiteY15" fmla="*/ 3886200 h 7762876"/>
                    <a:gd name="connsiteX16" fmla="*/ 6036469 w 7550944"/>
                    <a:gd name="connsiteY16" fmla="*/ 7762875 h 7762876"/>
                    <a:gd name="connsiteX17" fmla="*/ 6417469 w 7550944"/>
                    <a:gd name="connsiteY17" fmla="*/ 3886200 h 7762876"/>
                    <a:gd name="connsiteX18" fmla="*/ 6798469 w 7550944"/>
                    <a:gd name="connsiteY18" fmla="*/ 0 h 7762876"/>
                    <a:gd name="connsiteX19" fmla="*/ 7160419 w 7550944"/>
                    <a:gd name="connsiteY19" fmla="*/ 3886200 h 7762876"/>
                    <a:gd name="connsiteX20" fmla="*/ 7550944 w 7550944"/>
                    <a:gd name="connsiteY20" fmla="*/ 7762875 h 7762876"/>
                    <a:gd name="connsiteX0" fmla="*/ 0 w 7550944"/>
                    <a:gd name="connsiteY0" fmla="*/ 7762875 h 7762876"/>
                    <a:gd name="connsiteX1" fmla="*/ 378619 w 7550944"/>
                    <a:gd name="connsiteY1" fmla="*/ 3886200 h 7762876"/>
                    <a:gd name="connsiteX2" fmla="*/ 750094 w 7550944"/>
                    <a:gd name="connsiteY2" fmla="*/ 0 h 7762876"/>
                    <a:gd name="connsiteX3" fmla="*/ 1131094 w 7550944"/>
                    <a:gd name="connsiteY3" fmla="*/ 3876675 h 7762876"/>
                    <a:gd name="connsiteX4" fmla="*/ 1507332 w 7550944"/>
                    <a:gd name="connsiteY4" fmla="*/ 7762875 h 7762876"/>
                    <a:gd name="connsiteX5" fmla="*/ 1883569 w 7550944"/>
                    <a:gd name="connsiteY5" fmla="*/ 3876675 h 7762876"/>
                    <a:gd name="connsiteX6" fmla="*/ 2264569 w 7550944"/>
                    <a:gd name="connsiteY6" fmla="*/ 0 h 7762876"/>
                    <a:gd name="connsiteX7" fmla="*/ 2645569 w 7550944"/>
                    <a:gd name="connsiteY7" fmla="*/ 3886200 h 7762876"/>
                    <a:gd name="connsiteX8" fmla="*/ 3017044 w 7550944"/>
                    <a:gd name="connsiteY8" fmla="*/ 7762875 h 7762876"/>
                    <a:gd name="connsiteX9" fmla="*/ 3398044 w 7550944"/>
                    <a:gd name="connsiteY9" fmla="*/ 3876675 h 7762876"/>
                    <a:gd name="connsiteX10" fmla="*/ 3769519 w 7550944"/>
                    <a:gd name="connsiteY10" fmla="*/ 9525 h 7762876"/>
                    <a:gd name="connsiteX11" fmla="*/ 4150519 w 7550944"/>
                    <a:gd name="connsiteY11" fmla="*/ 3886200 h 7762876"/>
                    <a:gd name="connsiteX12" fmla="*/ 4526756 w 7550944"/>
                    <a:gd name="connsiteY12" fmla="*/ 7762875 h 7762876"/>
                    <a:gd name="connsiteX13" fmla="*/ 4902994 w 7550944"/>
                    <a:gd name="connsiteY13" fmla="*/ 3886200 h 7762876"/>
                    <a:gd name="connsiteX14" fmla="*/ 5283994 w 7550944"/>
                    <a:gd name="connsiteY14" fmla="*/ 9525 h 7762876"/>
                    <a:gd name="connsiteX15" fmla="*/ 5655469 w 7550944"/>
                    <a:gd name="connsiteY15" fmla="*/ 3886200 h 7762876"/>
                    <a:gd name="connsiteX16" fmla="*/ 6036469 w 7550944"/>
                    <a:gd name="connsiteY16" fmla="*/ 7762875 h 7762876"/>
                    <a:gd name="connsiteX17" fmla="*/ 6417469 w 7550944"/>
                    <a:gd name="connsiteY17" fmla="*/ 3886200 h 7762876"/>
                    <a:gd name="connsiteX18" fmla="*/ 6798469 w 7550944"/>
                    <a:gd name="connsiteY18" fmla="*/ 0 h 7762876"/>
                    <a:gd name="connsiteX19" fmla="*/ 7160419 w 7550944"/>
                    <a:gd name="connsiteY19" fmla="*/ 3886200 h 7762876"/>
                    <a:gd name="connsiteX20" fmla="*/ 7550944 w 7550944"/>
                    <a:gd name="connsiteY20" fmla="*/ 7762875 h 7762876"/>
                    <a:gd name="connsiteX0" fmla="*/ 0 w 7550944"/>
                    <a:gd name="connsiteY0" fmla="*/ 7762875 h 7762876"/>
                    <a:gd name="connsiteX1" fmla="*/ 378619 w 7550944"/>
                    <a:gd name="connsiteY1" fmla="*/ 3886200 h 7762876"/>
                    <a:gd name="connsiteX2" fmla="*/ 750094 w 7550944"/>
                    <a:gd name="connsiteY2" fmla="*/ 0 h 7762876"/>
                    <a:gd name="connsiteX3" fmla="*/ 1131094 w 7550944"/>
                    <a:gd name="connsiteY3" fmla="*/ 3876675 h 7762876"/>
                    <a:gd name="connsiteX4" fmla="*/ 1507332 w 7550944"/>
                    <a:gd name="connsiteY4" fmla="*/ 7762875 h 7762876"/>
                    <a:gd name="connsiteX5" fmla="*/ 1883569 w 7550944"/>
                    <a:gd name="connsiteY5" fmla="*/ 3876675 h 7762876"/>
                    <a:gd name="connsiteX6" fmla="*/ 2264569 w 7550944"/>
                    <a:gd name="connsiteY6" fmla="*/ 0 h 7762876"/>
                    <a:gd name="connsiteX7" fmla="*/ 2645569 w 7550944"/>
                    <a:gd name="connsiteY7" fmla="*/ 3886200 h 7762876"/>
                    <a:gd name="connsiteX8" fmla="*/ 3017044 w 7550944"/>
                    <a:gd name="connsiteY8" fmla="*/ 7762875 h 7762876"/>
                    <a:gd name="connsiteX9" fmla="*/ 3398044 w 7550944"/>
                    <a:gd name="connsiteY9" fmla="*/ 3876675 h 7762876"/>
                    <a:gd name="connsiteX10" fmla="*/ 3769519 w 7550944"/>
                    <a:gd name="connsiteY10" fmla="*/ 9525 h 7762876"/>
                    <a:gd name="connsiteX11" fmla="*/ 4150519 w 7550944"/>
                    <a:gd name="connsiteY11" fmla="*/ 3886200 h 7762876"/>
                    <a:gd name="connsiteX12" fmla="*/ 4526756 w 7550944"/>
                    <a:gd name="connsiteY12" fmla="*/ 7762875 h 7762876"/>
                    <a:gd name="connsiteX13" fmla="*/ 4902994 w 7550944"/>
                    <a:gd name="connsiteY13" fmla="*/ 3886200 h 7762876"/>
                    <a:gd name="connsiteX14" fmla="*/ 5283994 w 7550944"/>
                    <a:gd name="connsiteY14" fmla="*/ 9525 h 7762876"/>
                    <a:gd name="connsiteX15" fmla="*/ 5655469 w 7550944"/>
                    <a:gd name="connsiteY15" fmla="*/ 3886200 h 7762876"/>
                    <a:gd name="connsiteX16" fmla="*/ 6036469 w 7550944"/>
                    <a:gd name="connsiteY16" fmla="*/ 7762875 h 7762876"/>
                    <a:gd name="connsiteX17" fmla="*/ 6417469 w 7550944"/>
                    <a:gd name="connsiteY17" fmla="*/ 3886200 h 7762876"/>
                    <a:gd name="connsiteX18" fmla="*/ 6798469 w 7550944"/>
                    <a:gd name="connsiteY18" fmla="*/ 0 h 7762876"/>
                    <a:gd name="connsiteX19" fmla="*/ 7160419 w 7550944"/>
                    <a:gd name="connsiteY19" fmla="*/ 3886200 h 7762876"/>
                    <a:gd name="connsiteX20" fmla="*/ 7550944 w 7550944"/>
                    <a:gd name="connsiteY20" fmla="*/ 7762875 h 7762876"/>
                    <a:gd name="connsiteX0" fmla="*/ 0 w 7550944"/>
                    <a:gd name="connsiteY0" fmla="*/ 7762875 h 7762876"/>
                    <a:gd name="connsiteX1" fmla="*/ 378619 w 7550944"/>
                    <a:gd name="connsiteY1" fmla="*/ 3886200 h 7762876"/>
                    <a:gd name="connsiteX2" fmla="*/ 750094 w 7550944"/>
                    <a:gd name="connsiteY2" fmla="*/ 0 h 7762876"/>
                    <a:gd name="connsiteX3" fmla="*/ 1131094 w 7550944"/>
                    <a:gd name="connsiteY3" fmla="*/ 3876675 h 7762876"/>
                    <a:gd name="connsiteX4" fmla="*/ 1507332 w 7550944"/>
                    <a:gd name="connsiteY4" fmla="*/ 7762875 h 7762876"/>
                    <a:gd name="connsiteX5" fmla="*/ 1883569 w 7550944"/>
                    <a:gd name="connsiteY5" fmla="*/ 3876675 h 7762876"/>
                    <a:gd name="connsiteX6" fmla="*/ 2264569 w 7550944"/>
                    <a:gd name="connsiteY6" fmla="*/ 0 h 7762876"/>
                    <a:gd name="connsiteX7" fmla="*/ 2645569 w 7550944"/>
                    <a:gd name="connsiteY7" fmla="*/ 3886200 h 7762876"/>
                    <a:gd name="connsiteX8" fmla="*/ 3017044 w 7550944"/>
                    <a:gd name="connsiteY8" fmla="*/ 7762875 h 7762876"/>
                    <a:gd name="connsiteX9" fmla="*/ 3398044 w 7550944"/>
                    <a:gd name="connsiteY9" fmla="*/ 3876675 h 7762876"/>
                    <a:gd name="connsiteX10" fmla="*/ 3769519 w 7550944"/>
                    <a:gd name="connsiteY10" fmla="*/ 9525 h 7762876"/>
                    <a:gd name="connsiteX11" fmla="*/ 4150519 w 7550944"/>
                    <a:gd name="connsiteY11" fmla="*/ 3886200 h 7762876"/>
                    <a:gd name="connsiteX12" fmla="*/ 4526756 w 7550944"/>
                    <a:gd name="connsiteY12" fmla="*/ 7762875 h 7762876"/>
                    <a:gd name="connsiteX13" fmla="*/ 4902994 w 7550944"/>
                    <a:gd name="connsiteY13" fmla="*/ 3886200 h 7762876"/>
                    <a:gd name="connsiteX14" fmla="*/ 5283994 w 7550944"/>
                    <a:gd name="connsiteY14" fmla="*/ 9525 h 7762876"/>
                    <a:gd name="connsiteX15" fmla="*/ 5655469 w 7550944"/>
                    <a:gd name="connsiteY15" fmla="*/ 3886200 h 7762876"/>
                    <a:gd name="connsiteX16" fmla="*/ 6036469 w 7550944"/>
                    <a:gd name="connsiteY16" fmla="*/ 7762875 h 7762876"/>
                    <a:gd name="connsiteX17" fmla="*/ 6417469 w 7550944"/>
                    <a:gd name="connsiteY17" fmla="*/ 3886200 h 7762876"/>
                    <a:gd name="connsiteX18" fmla="*/ 6798469 w 7550944"/>
                    <a:gd name="connsiteY18" fmla="*/ 0 h 7762876"/>
                    <a:gd name="connsiteX19" fmla="*/ 7160419 w 7550944"/>
                    <a:gd name="connsiteY19" fmla="*/ 3886200 h 7762876"/>
                    <a:gd name="connsiteX20" fmla="*/ 7550944 w 7550944"/>
                    <a:gd name="connsiteY20" fmla="*/ 7762875 h 7762876"/>
                    <a:gd name="connsiteX0" fmla="*/ 0 w 7550944"/>
                    <a:gd name="connsiteY0" fmla="*/ 7762875 h 7762876"/>
                    <a:gd name="connsiteX1" fmla="*/ 378619 w 7550944"/>
                    <a:gd name="connsiteY1" fmla="*/ 3886200 h 7762876"/>
                    <a:gd name="connsiteX2" fmla="*/ 750094 w 7550944"/>
                    <a:gd name="connsiteY2" fmla="*/ 0 h 7762876"/>
                    <a:gd name="connsiteX3" fmla="*/ 1131094 w 7550944"/>
                    <a:gd name="connsiteY3" fmla="*/ 3876675 h 7762876"/>
                    <a:gd name="connsiteX4" fmla="*/ 1507332 w 7550944"/>
                    <a:gd name="connsiteY4" fmla="*/ 7762875 h 7762876"/>
                    <a:gd name="connsiteX5" fmla="*/ 1883569 w 7550944"/>
                    <a:gd name="connsiteY5" fmla="*/ 3876675 h 7762876"/>
                    <a:gd name="connsiteX6" fmla="*/ 2264569 w 7550944"/>
                    <a:gd name="connsiteY6" fmla="*/ 0 h 7762876"/>
                    <a:gd name="connsiteX7" fmla="*/ 2645569 w 7550944"/>
                    <a:gd name="connsiteY7" fmla="*/ 3886200 h 7762876"/>
                    <a:gd name="connsiteX8" fmla="*/ 3017044 w 7550944"/>
                    <a:gd name="connsiteY8" fmla="*/ 7762875 h 7762876"/>
                    <a:gd name="connsiteX9" fmla="*/ 3398044 w 7550944"/>
                    <a:gd name="connsiteY9" fmla="*/ 3876675 h 7762876"/>
                    <a:gd name="connsiteX10" fmla="*/ 3769519 w 7550944"/>
                    <a:gd name="connsiteY10" fmla="*/ 9525 h 7762876"/>
                    <a:gd name="connsiteX11" fmla="*/ 4150519 w 7550944"/>
                    <a:gd name="connsiteY11" fmla="*/ 3886200 h 7762876"/>
                    <a:gd name="connsiteX12" fmla="*/ 4526756 w 7550944"/>
                    <a:gd name="connsiteY12" fmla="*/ 7762875 h 7762876"/>
                    <a:gd name="connsiteX13" fmla="*/ 4902994 w 7550944"/>
                    <a:gd name="connsiteY13" fmla="*/ 3886200 h 7762876"/>
                    <a:gd name="connsiteX14" fmla="*/ 5283994 w 7550944"/>
                    <a:gd name="connsiteY14" fmla="*/ 9525 h 7762876"/>
                    <a:gd name="connsiteX15" fmla="*/ 5655469 w 7550944"/>
                    <a:gd name="connsiteY15" fmla="*/ 3886200 h 7762876"/>
                    <a:gd name="connsiteX16" fmla="*/ 6036469 w 7550944"/>
                    <a:gd name="connsiteY16" fmla="*/ 7762875 h 7762876"/>
                    <a:gd name="connsiteX17" fmla="*/ 6417469 w 7550944"/>
                    <a:gd name="connsiteY17" fmla="*/ 3886200 h 7762876"/>
                    <a:gd name="connsiteX18" fmla="*/ 6798469 w 7550944"/>
                    <a:gd name="connsiteY18" fmla="*/ 0 h 7762876"/>
                    <a:gd name="connsiteX19" fmla="*/ 7160419 w 7550944"/>
                    <a:gd name="connsiteY19" fmla="*/ 3886200 h 7762876"/>
                    <a:gd name="connsiteX20" fmla="*/ 7550944 w 7550944"/>
                    <a:gd name="connsiteY20" fmla="*/ 7762875 h 7762876"/>
                    <a:gd name="connsiteX0" fmla="*/ 0 w 7550944"/>
                    <a:gd name="connsiteY0" fmla="*/ 7762875 h 7762876"/>
                    <a:gd name="connsiteX1" fmla="*/ 378619 w 7550944"/>
                    <a:gd name="connsiteY1" fmla="*/ 3886200 h 7762876"/>
                    <a:gd name="connsiteX2" fmla="*/ 750094 w 7550944"/>
                    <a:gd name="connsiteY2" fmla="*/ 0 h 7762876"/>
                    <a:gd name="connsiteX3" fmla="*/ 1131094 w 7550944"/>
                    <a:gd name="connsiteY3" fmla="*/ 3876675 h 7762876"/>
                    <a:gd name="connsiteX4" fmla="*/ 1507332 w 7550944"/>
                    <a:gd name="connsiteY4" fmla="*/ 7762875 h 7762876"/>
                    <a:gd name="connsiteX5" fmla="*/ 1883569 w 7550944"/>
                    <a:gd name="connsiteY5" fmla="*/ 3876675 h 7762876"/>
                    <a:gd name="connsiteX6" fmla="*/ 2264569 w 7550944"/>
                    <a:gd name="connsiteY6" fmla="*/ 0 h 7762876"/>
                    <a:gd name="connsiteX7" fmla="*/ 2645569 w 7550944"/>
                    <a:gd name="connsiteY7" fmla="*/ 3886200 h 7762876"/>
                    <a:gd name="connsiteX8" fmla="*/ 3017044 w 7550944"/>
                    <a:gd name="connsiteY8" fmla="*/ 7762875 h 7762876"/>
                    <a:gd name="connsiteX9" fmla="*/ 3398044 w 7550944"/>
                    <a:gd name="connsiteY9" fmla="*/ 3876675 h 7762876"/>
                    <a:gd name="connsiteX10" fmla="*/ 3769519 w 7550944"/>
                    <a:gd name="connsiteY10" fmla="*/ 9525 h 7762876"/>
                    <a:gd name="connsiteX11" fmla="*/ 4150519 w 7550944"/>
                    <a:gd name="connsiteY11" fmla="*/ 3886200 h 7762876"/>
                    <a:gd name="connsiteX12" fmla="*/ 4526756 w 7550944"/>
                    <a:gd name="connsiteY12" fmla="*/ 7762875 h 7762876"/>
                    <a:gd name="connsiteX13" fmla="*/ 4902994 w 7550944"/>
                    <a:gd name="connsiteY13" fmla="*/ 3886200 h 7762876"/>
                    <a:gd name="connsiteX14" fmla="*/ 5283994 w 7550944"/>
                    <a:gd name="connsiteY14" fmla="*/ 9525 h 7762876"/>
                    <a:gd name="connsiteX15" fmla="*/ 5655469 w 7550944"/>
                    <a:gd name="connsiteY15" fmla="*/ 3886200 h 7762876"/>
                    <a:gd name="connsiteX16" fmla="*/ 6029325 w 7550944"/>
                    <a:gd name="connsiteY16" fmla="*/ 7762875 h 7762876"/>
                    <a:gd name="connsiteX17" fmla="*/ 6417469 w 7550944"/>
                    <a:gd name="connsiteY17" fmla="*/ 3886200 h 7762876"/>
                    <a:gd name="connsiteX18" fmla="*/ 6798469 w 7550944"/>
                    <a:gd name="connsiteY18" fmla="*/ 0 h 7762876"/>
                    <a:gd name="connsiteX19" fmla="*/ 7160419 w 7550944"/>
                    <a:gd name="connsiteY19" fmla="*/ 3886200 h 7762876"/>
                    <a:gd name="connsiteX20" fmla="*/ 7550944 w 7550944"/>
                    <a:gd name="connsiteY20" fmla="*/ 7762875 h 7762876"/>
                    <a:gd name="connsiteX0" fmla="*/ 0 w 7550944"/>
                    <a:gd name="connsiteY0" fmla="*/ 7762875 h 7762876"/>
                    <a:gd name="connsiteX1" fmla="*/ 378619 w 7550944"/>
                    <a:gd name="connsiteY1" fmla="*/ 3886200 h 7762876"/>
                    <a:gd name="connsiteX2" fmla="*/ 750094 w 7550944"/>
                    <a:gd name="connsiteY2" fmla="*/ 0 h 7762876"/>
                    <a:gd name="connsiteX3" fmla="*/ 1131094 w 7550944"/>
                    <a:gd name="connsiteY3" fmla="*/ 3876675 h 7762876"/>
                    <a:gd name="connsiteX4" fmla="*/ 1507332 w 7550944"/>
                    <a:gd name="connsiteY4" fmla="*/ 7762875 h 7762876"/>
                    <a:gd name="connsiteX5" fmla="*/ 1883569 w 7550944"/>
                    <a:gd name="connsiteY5" fmla="*/ 3876675 h 7762876"/>
                    <a:gd name="connsiteX6" fmla="*/ 2264569 w 7550944"/>
                    <a:gd name="connsiteY6" fmla="*/ 0 h 7762876"/>
                    <a:gd name="connsiteX7" fmla="*/ 2645569 w 7550944"/>
                    <a:gd name="connsiteY7" fmla="*/ 3886200 h 7762876"/>
                    <a:gd name="connsiteX8" fmla="*/ 3017044 w 7550944"/>
                    <a:gd name="connsiteY8" fmla="*/ 7762875 h 7762876"/>
                    <a:gd name="connsiteX9" fmla="*/ 3398044 w 7550944"/>
                    <a:gd name="connsiteY9" fmla="*/ 3876675 h 7762876"/>
                    <a:gd name="connsiteX10" fmla="*/ 3769519 w 7550944"/>
                    <a:gd name="connsiteY10" fmla="*/ 9525 h 7762876"/>
                    <a:gd name="connsiteX11" fmla="*/ 4150519 w 7550944"/>
                    <a:gd name="connsiteY11" fmla="*/ 3886200 h 7762876"/>
                    <a:gd name="connsiteX12" fmla="*/ 4526756 w 7550944"/>
                    <a:gd name="connsiteY12" fmla="*/ 7762875 h 7762876"/>
                    <a:gd name="connsiteX13" fmla="*/ 4902994 w 7550944"/>
                    <a:gd name="connsiteY13" fmla="*/ 3886200 h 7762876"/>
                    <a:gd name="connsiteX14" fmla="*/ 5283994 w 7550944"/>
                    <a:gd name="connsiteY14" fmla="*/ 9525 h 7762876"/>
                    <a:gd name="connsiteX15" fmla="*/ 5655469 w 7550944"/>
                    <a:gd name="connsiteY15" fmla="*/ 3886200 h 7762876"/>
                    <a:gd name="connsiteX16" fmla="*/ 6029325 w 7550944"/>
                    <a:gd name="connsiteY16" fmla="*/ 7762875 h 7762876"/>
                    <a:gd name="connsiteX17" fmla="*/ 6417469 w 7550944"/>
                    <a:gd name="connsiteY17" fmla="*/ 3886200 h 7762876"/>
                    <a:gd name="connsiteX18" fmla="*/ 6798469 w 7550944"/>
                    <a:gd name="connsiteY18" fmla="*/ 0 h 7762876"/>
                    <a:gd name="connsiteX19" fmla="*/ 7160419 w 7550944"/>
                    <a:gd name="connsiteY19" fmla="*/ 3886200 h 7762876"/>
                    <a:gd name="connsiteX20" fmla="*/ 7550944 w 7550944"/>
                    <a:gd name="connsiteY20" fmla="*/ 7762875 h 7762876"/>
                    <a:gd name="connsiteX0" fmla="*/ 0 w 7546182"/>
                    <a:gd name="connsiteY0" fmla="*/ 7762875 h 7765256"/>
                    <a:gd name="connsiteX1" fmla="*/ 378619 w 7546182"/>
                    <a:gd name="connsiteY1" fmla="*/ 3886200 h 7765256"/>
                    <a:gd name="connsiteX2" fmla="*/ 750094 w 7546182"/>
                    <a:gd name="connsiteY2" fmla="*/ 0 h 7765256"/>
                    <a:gd name="connsiteX3" fmla="*/ 1131094 w 7546182"/>
                    <a:gd name="connsiteY3" fmla="*/ 3876675 h 7765256"/>
                    <a:gd name="connsiteX4" fmla="*/ 1507332 w 7546182"/>
                    <a:gd name="connsiteY4" fmla="*/ 7762875 h 7765256"/>
                    <a:gd name="connsiteX5" fmla="*/ 1883569 w 7546182"/>
                    <a:gd name="connsiteY5" fmla="*/ 3876675 h 7765256"/>
                    <a:gd name="connsiteX6" fmla="*/ 2264569 w 7546182"/>
                    <a:gd name="connsiteY6" fmla="*/ 0 h 7765256"/>
                    <a:gd name="connsiteX7" fmla="*/ 2645569 w 7546182"/>
                    <a:gd name="connsiteY7" fmla="*/ 3886200 h 7765256"/>
                    <a:gd name="connsiteX8" fmla="*/ 3017044 w 7546182"/>
                    <a:gd name="connsiteY8" fmla="*/ 7762875 h 7765256"/>
                    <a:gd name="connsiteX9" fmla="*/ 3398044 w 7546182"/>
                    <a:gd name="connsiteY9" fmla="*/ 3876675 h 7765256"/>
                    <a:gd name="connsiteX10" fmla="*/ 3769519 w 7546182"/>
                    <a:gd name="connsiteY10" fmla="*/ 9525 h 7765256"/>
                    <a:gd name="connsiteX11" fmla="*/ 4150519 w 7546182"/>
                    <a:gd name="connsiteY11" fmla="*/ 3886200 h 7765256"/>
                    <a:gd name="connsiteX12" fmla="*/ 4526756 w 7546182"/>
                    <a:gd name="connsiteY12" fmla="*/ 7762875 h 7765256"/>
                    <a:gd name="connsiteX13" fmla="*/ 4902994 w 7546182"/>
                    <a:gd name="connsiteY13" fmla="*/ 3886200 h 7765256"/>
                    <a:gd name="connsiteX14" fmla="*/ 5283994 w 7546182"/>
                    <a:gd name="connsiteY14" fmla="*/ 9525 h 7765256"/>
                    <a:gd name="connsiteX15" fmla="*/ 5655469 w 7546182"/>
                    <a:gd name="connsiteY15" fmla="*/ 3886200 h 7765256"/>
                    <a:gd name="connsiteX16" fmla="*/ 6029325 w 7546182"/>
                    <a:gd name="connsiteY16" fmla="*/ 7762875 h 7765256"/>
                    <a:gd name="connsiteX17" fmla="*/ 6417469 w 7546182"/>
                    <a:gd name="connsiteY17" fmla="*/ 3886200 h 7765256"/>
                    <a:gd name="connsiteX18" fmla="*/ 6798469 w 7546182"/>
                    <a:gd name="connsiteY18" fmla="*/ 0 h 7765256"/>
                    <a:gd name="connsiteX19" fmla="*/ 7160419 w 7546182"/>
                    <a:gd name="connsiteY19" fmla="*/ 3886200 h 7765256"/>
                    <a:gd name="connsiteX20" fmla="*/ 7546182 w 7546182"/>
                    <a:gd name="connsiteY20" fmla="*/ 7765256 h 7765256"/>
                    <a:gd name="connsiteX0" fmla="*/ 0 w 7546182"/>
                    <a:gd name="connsiteY0" fmla="*/ 7762875 h 7765258"/>
                    <a:gd name="connsiteX1" fmla="*/ 378619 w 7546182"/>
                    <a:gd name="connsiteY1" fmla="*/ 3886200 h 7765258"/>
                    <a:gd name="connsiteX2" fmla="*/ 750094 w 7546182"/>
                    <a:gd name="connsiteY2" fmla="*/ 0 h 7765258"/>
                    <a:gd name="connsiteX3" fmla="*/ 1131094 w 7546182"/>
                    <a:gd name="connsiteY3" fmla="*/ 3876675 h 7765258"/>
                    <a:gd name="connsiteX4" fmla="*/ 1507332 w 7546182"/>
                    <a:gd name="connsiteY4" fmla="*/ 7762875 h 7765258"/>
                    <a:gd name="connsiteX5" fmla="*/ 1883569 w 7546182"/>
                    <a:gd name="connsiteY5" fmla="*/ 3876675 h 7765258"/>
                    <a:gd name="connsiteX6" fmla="*/ 2264569 w 7546182"/>
                    <a:gd name="connsiteY6" fmla="*/ 0 h 7765258"/>
                    <a:gd name="connsiteX7" fmla="*/ 2645569 w 7546182"/>
                    <a:gd name="connsiteY7" fmla="*/ 3886200 h 7765258"/>
                    <a:gd name="connsiteX8" fmla="*/ 3017044 w 7546182"/>
                    <a:gd name="connsiteY8" fmla="*/ 7762875 h 7765258"/>
                    <a:gd name="connsiteX9" fmla="*/ 3398044 w 7546182"/>
                    <a:gd name="connsiteY9" fmla="*/ 3876675 h 7765258"/>
                    <a:gd name="connsiteX10" fmla="*/ 3769519 w 7546182"/>
                    <a:gd name="connsiteY10" fmla="*/ 9525 h 7765258"/>
                    <a:gd name="connsiteX11" fmla="*/ 4150519 w 7546182"/>
                    <a:gd name="connsiteY11" fmla="*/ 3886200 h 7765258"/>
                    <a:gd name="connsiteX12" fmla="*/ 4526756 w 7546182"/>
                    <a:gd name="connsiteY12" fmla="*/ 7762875 h 7765258"/>
                    <a:gd name="connsiteX13" fmla="*/ 4902994 w 7546182"/>
                    <a:gd name="connsiteY13" fmla="*/ 3886200 h 7765258"/>
                    <a:gd name="connsiteX14" fmla="*/ 5283994 w 7546182"/>
                    <a:gd name="connsiteY14" fmla="*/ 9525 h 7765258"/>
                    <a:gd name="connsiteX15" fmla="*/ 5655469 w 7546182"/>
                    <a:gd name="connsiteY15" fmla="*/ 3886200 h 7765258"/>
                    <a:gd name="connsiteX16" fmla="*/ 6029325 w 7546182"/>
                    <a:gd name="connsiteY16" fmla="*/ 7762875 h 7765258"/>
                    <a:gd name="connsiteX17" fmla="*/ 6417469 w 7546182"/>
                    <a:gd name="connsiteY17" fmla="*/ 3886200 h 7765258"/>
                    <a:gd name="connsiteX18" fmla="*/ 6798469 w 7546182"/>
                    <a:gd name="connsiteY18" fmla="*/ 0 h 7765258"/>
                    <a:gd name="connsiteX19" fmla="*/ 7160419 w 7546182"/>
                    <a:gd name="connsiteY19" fmla="*/ 3886200 h 7765258"/>
                    <a:gd name="connsiteX20" fmla="*/ 7546182 w 7546182"/>
                    <a:gd name="connsiteY20" fmla="*/ 7765256 h 7765258"/>
                    <a:gd name="connsiteX0" fmla="*/ 0 w 7539038"/>
                    <a:gd name="connsiteY0" fmla="*/ 7762875 h 7762876"/>
                    <a:gd name="connsiteX1" fmla="*/ 378619 w 7539038"/>
                    <a:gd name="connsiteY1" fmla="*/ 3886200 h 7762876"/>
                    <a:gd name="connsiteX2" fmla="*/ 750094 w 7539038"/>
                    <a:gd name="connsiteY2" fmla="*/ 0 h 7762876"/>
                    <a:gd name="connsiteX3" fmla="*/ 1131094 w 7539038"/>
                    <a:gd name="connsiteY3" fmla="*/ 3876675 h 7762876"/>
                    <a:gd name="connsiteX4" fmla="*/ 1507332 w 7539038"/>
                    <a:gd name="connsiteY4" fmla="*/ 7762875 h 7762876"/>
                    <a:gd name="connsiteX5" fmla="*/ 1883569 w 7539038"/>
                    <a:gd name="connsiteY5" fmla="*/ 3876675 h 7762876"/>
                    <a:gd name="connsiteX6" fmla="*/ 2264569 w 7539038"/>
                    <a:gd name="connsiteY6" fmla="*/ 0 h 7762876"/>
                    <a:gd name="connsiteX7" fmla="*/ 2645569 w 7539038"/>
                    <a:gd name="connsiteY7" fmla="*/ 3886200 h 7762876"/>
                    <a:gd name="connsiteX8" fmla="*/ 3017044 w 7539038"/>
                    <a:gd name="connsiteY8" fmla="*/ 7762875 h 7762876"/>
                    <a:gd name="connsiteX9" fmla="*/ 3398044 w 7539038"/>
                    <a:gd name="connsiteY9" fmla="*/ 3876675 h 7762876"/>
                    <a:gd name="connsiteX10" fmla="*/ 3769519 w 7539038"/>
                    <a:gd name="connsiteY10" fmla="*/ 9525 h 7762876"/>
                    <a:gd name="connsiteX11" fmla="*/ 4150519 w 7539038"/>
                    <a:gd name="connsiteY11" fmla="*/ 3886200 h 7762876"/>
                    <a:gd name="connsiteX12" fmla="*/ 4526756 w 7539038"/>
                    <a:gd name="connsiteY12" fmla="*/ 7762875 h 7762876"/>
                    <a:gd name="connsiteX13" fmla="*/ 4902994 w 7539038"/>
                    <a:gd name="connsiteY13" fmla="*/ 3886200 h 7762876"/>
                    <a:gd name="connsiteX14" fmla="*/ 5283994 w 7539038"/>
                    <a:gd name="connsiteY14" fmla="*/ 9525 h 7762876"/>
                    <a:gd name="connsiteX15" fmla="*/ 5655469 w 7539038"/>
                    <a:gd name="connsiteY15" fmla="*/ 3886200 h 7762876"/>
                    <a:gd name="connsiteX16" fmla="*/ 6029325 w 7539038"/>
                    <a:gd name="connsiteY16" fmla="*/ 7762875 h 7762876"/>
                    <a:gd name="connsiteX17" fmla="*/ 6417469 w 7539038"/>
                    <a:gd name="connsiteY17" fmla="*/ 3886200 h 7762876"/>
                    <a:gd name="connsiteX18" fmla="*/ 6798469 w 7539038"/>
                    <a:gd name="connsiteY18" fmla="*/ 0 h 7762876"/>
                    <a:gd name="connsiteX19" fmla="*/ 7160419 w 7539038"/>
                    <a:gd name="connsiteY19" fmla="*/ 3886200 h 7762876"/>
                    <a:gd name="connsiteX20" fmla="*/ 7539038 w 7539038"/>
                    <a:gd name="connsiteY20" fmla="*/ 7760494 h 7762876"/>
                    <a:gd name="connsiteX0" fmla="*/ 0 w 7539038"/>
                    <a:gd name="connsiteY0" fmla="*/ 7762875 h 7762876"/>
                    <a:gd name="connsiteX1" fmla="*/ 378619 w 7539038"/>
                    <a:gd name="connsiteY1" fmla="*/ 3886200 h 7762876"/>
                    <a:gd name="connsiteX2" fmla="*/ 750094 w 7539038"/>
                    <a:gd name="connsiteY2" fmla="*/ 0 h 7762876"/>
                    <a:gd name="connsiteX3" fmla="*/ 1131094 w 7539038"/>
                    <a:gd name="connsiteY3" fmla="*/ 3876675 h 7762876"/>
                    <a:gd name="connsiteX4" fmla="*/ 1507332 w 7539038"/>
                    <a:gd name="connsiteY4" fmla="*/ 7762875 h 7762876"/>
                    <a:gd name="connsiteX5" fmla="*/ 1883569 w 7539038"/>
                    <a:gd name="connsiteY5" fmla="*/ 3876675 h 7762876"/>
                    <a:gd name="connsiteX6" fmla="*/ 2264569 w 7539038"/>
                    <a:gd name="connsiteY6" fmla="*/ 0 h 7762876"/>
                    <a:gd name="connsiteX7" fmla="*/ 2645569 w 7539038"/>
                    <a:gd name="connsiteY7" fmla="*/ 3886200 h 7762876"/>
                    <a:gd name="connsiteX8" fmla="*/ 3017044 w 7539038"/>
                    <a:gd name="connsiteY8" fmla="*/ 7762875 h 7762876"/>
                    <a:gd name="connsiteX9" fmla="*/ 3398044 w 7539038"/>
                    <a:gd name="connsiteY9" fmla="*/ 3876675 h 7762876"/>
                    <a:gd name="connsiteX10" fmla="*/ 3769519 w 7539038"/>
                    <a:gd name="connsiteY10" fmla="*/ 9525 h 7762876"/>
                    <a:gd name="connsiteX11" fmla="*/ 4150519 w 7539038"/>
                    <a:gd name="connsiteY11" fmla="*/ 3886200 h 7762876"/>
                    <a:gd name="connsiteX12" fmla="*/ 4526756 w 7539038"/>
                    <a:gd name="connsiteY12" fmla="*/ 7762875 h 7762876"/>
                    <a:gd name="connsiteX13" fmla="*/ 4902994 w 7539038"/>
                    <a:gd name="connsiteY13" fmla="*/ 3886200 h 7762876"/>
                    <a:gd name="connsiteX14" fmla="*/ 5283994 w 7539038"/>
                    <a:gd name="connsiteY14" fmla="*/ 9525 h 7762876"/>
                    <a:gd name="connsiteX15" fmla="*/ 5655469 w 7539038"/>
                    <a:gd name="connsiteY15" fmla="*/ 3886200 h 7762876"/>
                    <a:gd name="connsiteX16" fmla="*/ 6029325 w 7539038"/>
                    <a:gd name="connsiteY16" fmla="*/ 7762875 h 7762876"/>
                    <a:gd name="connsiteX17" fmla="*/ 6417469 w 7539038"/>
                    <a:gd name="connsiteY17" fmla="*/ 3886200 h 7762876"/>
                    <a:gd name="connsiteX18" fmla="*/ 6788944 w 7539038"/>
                    <a:gd name="connsiteY18" fmla="*/ 2381 h 7762876"/>
                    <a:gd name="connsiteX19" fmla="*/ 7160419 w 7539038"/>
                    <a:gd name="connsiteY19" fmla="*/ 3886200 h 7762876"/>
                    <a:gd name="connsiteX20" fmla="*/ 7539038 w 7539038"/>
                    <a:gd name="connsiteY20" fmla="*/ 7760494 h 7762876"/>
                    <a:gd name="connsiteX0" fmla="*/ 0 w 7539038"/>
                    <a:gd name="connsiteY0" fmla="*/ 7762875 h 7762876"/>
                    <a:gd name="connsiteX1" fmla="*/ 378619 w 7539038"/>
                    <a:gd name="connsiteY1" fmla="*/ 3886200 h 7762876"/>
                    <a:gd name="connsiteX2" fmla="*/ 750094 w 7539038"/>
                    <a:gd name="connsiteY2" fmla="*/ 0 h 7762876"/>
                    <a:gd name="connsiteX3" fmla="*/ 1131094 w 7539038"/>
                    <a:gd name="connsiteY3" fmla="*/ 3876675 h 7762876"/>
                    <a:gd name="connsiteX4" fmla="*/ 1507332 w 7539038"/>
                    <a:gd name="connsiteY4" fmla="*/ 7762875 h 7762876"/>
                    <a:gd name="connsiteX5" fmla="*/ 1883569 w 7539038"/>
                    <a:gd name="connsiteY5" fmla="*/ 3876675 h 7762876"/>
                    <a:gd name="connsiteX6" fmla="*/ 2264569 w 7539038"/>
                    <a:gd name="connsiteY6" fmla="*/ 0 h 7762876"/>
                    <a:gd name="connsiteX7" fmla="*/ 2645569 w 7539038"/>
                    <a:gd name="connsiteY7" fmla="*/ 3886200 h 7762876"/>
                    <a:gd name="connsiteX8" fmla="*/ 3017044 w 7539038"/>
                    <a:gd name="connsiteY8" fmla="*/ 7762875 h 7762876"/>
                    <a:gd name="connsiteX9" fmla="*/ 3398044 w 7539038"/>
                    <a:gd name="connsiteY9" fmla="*/ 3876675 h 7762876"/>
                    <a:gd name="connsiteX10" fmla="*/ 3769519 w 7539038"/>
                    <a:gd name="connsiteY10" fmla="*/ 9525 h 7762876"/>
                    <a:gd name="connsiteX11" fmla="*/ 4150519 w 7539038"/>
                    <a:gd name="connsiteY11" fmla="*/ 3886200 h 7762876"/>
                    <a:gd name="connsiteX12" fmla="*/ 4526756 w 7539038"/>
                    <a:gd name="connsiteY12" fmla="*/ 7762875 h 7762876"/>
                    <a:gd name="connsiteX13" fmla="*/ 4902994 w 7539038"/>
                    <a:gd name="connsiteY13" fmla="*/ 3886200 h 7762876"/>
                    <a:gd name="connsiteX14" fmla="*/ 5283994 w 7539038"/>
                    <a:gd name="connsiteY14" fmla="*/ 9525 h 7762876"/>
                    <a:gd name="connsiteX15" fmla="*/ 5655469 w 7539038"/>
                    <a:gd name="connsiteY15" fmla="*/ 3886200 h 7762876"/>
                    <a:gd name="connsiteX16" fmla="*/ 6029325 w 7539038"/>
                    <a:gd name="connsiteY16" fmla="*/ 7762875 h 7762876"/>
                    <a:gd name="connsiteX17" fmla="*/ 6417469 w 7539038"/>
                    <a:gd name="connsiteY17" fmla="*/ 3886200 h 7762876"/>
                    <a:gd name="connsiteX18" fmla="*/ 6786563 w 7539038"/>
                    <a:gd name="connsiteY18" fmla="*/ 4762 h 7762876"/>
                    <a:gd name="connsiteX19" fmla="*/ 7160419 w 7539038"/>
                    <a:gd name="connsiteY19" fmla="*/ 3886200 h 7762876"/>
                    <a:gd name="connsiteX20" fmla="*/ 7539038 w 7539038"/>
                    <a:gd name="connsiteY20" fmla="*/ 7760494 h 7762876"/>
                    <a:gd name="connsiteX0" fmla="*/ 0 w 7539038"/>
                    <a:gd name="connsiteY0" fmla="*/ 7762875 h 7762876"/>
                    <a:gd name="connsiteX1" fmla="*/ 378619 w 7539038"/>
                    <a:gd name="connsiteY1" fmla="*/ 3886200 h 7762876"/>
                    <a:gd name="connsiteX2" fmla="*/ 750094 w 7539038"/>
                    <a:gd name="connsiteY2" fmla="*/ 0 h 7762876"/>
                    <a:gd name="connsiteX3" fmla="*/ 1131094 w 7539038"/>
                    <a:gd name="connsiteY3" fmla="*/ 3876675 h 7762876"/>
                    <a:gd name="connsiteX4" fmla="*/ 1507332 w 7539038"/>
                    <a:gd name="connsiteY4" fmla="*/ 7762875 h 7762876"/>
                    <a:gd name="connsiteX5" fmla="*/ 1883569 w 7539038"/>
                    <a:gd name="connsiteY5" fmla="*/ 3876675 h 7762876"/>
                    <a:gd name="connsiteX6" fmla="*/ 2264569 w 7539038"/>
                    <a:gd name="connsiteY6" fmla="*/ 0 h 7762876"/>
                    <a:gd name="connsiteX7" fmla="*/ 2645569 w 7539038"/>
                    <a:gd name="connsiteY7" fmla="*/ 3886200 h 7762876"/>
                    <a:gd name="connsiteX8" fmla="*/ 3017044 w 7539038"/>
                    <a:gd name="connsiteY8" fmla="*/ 7762875 h 7762876"/>
                    <a:gd name="connsiteX9" fmla="*/ 3398044 w 7539038"/>
                    <a:gd name="connsiteY9" fmla="*/ 3876675 h 7762876"/>
                    <a:gd name="connsiteX10" fmla="*/ 3769519 w 7539038"/>
                    <a:gd name="connsiteY10" fmla="*/ 9525 h 7762876"/>
                    <a:gd name="connsiteX11" fmla="*/ 4150519 w 7539038"/>
                    <a:gd name="connsiteY11" fmla="*/ 3886200 h 7762876"/>
                    <a:gd name="connsiteX12" fmla="*/ 4526756 w 7539038"/>
                    <a:gd name="connsiteY12" fmla="*/ 7762875 h 7762876"/>
                    <a:gd name="connsiteX13" fmla="*/ 4902994 w 7539038"/>
                    <a:gd name="connsiteY13" fmla="*/ 3886200 h 7762876"/>
                    <a:gd name="connsiteX14" fmla="*/ 5283994 w 7539038"/>
                    <a:gd name="connsiteY14" fmla="*/ 9525 h 7762876"/>
                    <a:gd name="connsiteX15" fmla="*/ 5655469 w 7539038"/>
                    <a:gd name="connsiteY15" fmla="*/ 3886200 h 7762876"/>
                    <a:gd name="connsiteX16" fmla="*/ 6029325 w 7539038"/>
                    <a:gd name="connsiteY16" fmla="*/ 7762875 h 7762876"/>
                    <a:gd name="connsiteX17" fmla="*/ 6417469 w 7539038"/>
                    <a:gd name="connsiteY17" fmla="*/ 3886200 h 7762876"/>
                    <a:gd name="connsiteX18" fmla="*/ 6786563 w 7539038"/>
                    <a:gd name="connsiteY18" fmla="*/ 4762 h 7762876"/>
                    <a:gd name="connsiteX19" fmla="*/ 7160419 w 7539038"/>
                    <a:gd name="connsiteY19" fmla="*/ 3886200 h 7762876"/>
                    <a:gd name="connsiteX20" fmla="*/ 7539038 w 7539038"/>
                    <a:gd name="connsiteY20" fmla="*/ 7760494 h 7762876"/>
                    <a:gd name="connsiteX0" fmla="*/ 0 w 7539038"/>
                    <a:gd name="connsiteY0" fmla="*/ 7762875 h 7762876"/>
                    <a:gd name="connsiteX1" fmla="*/ 378619 w 7539038"/>
                    <a:gd name="connsiteY1" fmla="*/ 3886200 h 7762876"/>
                    <a:gd name="connsiteX2" fmla="*/ 750094 w 7539038"/>
                    <a:gd name="connsiteY2" fmla="*/ 0 h 7762876"/>
                    <a:gd name="connsiteX3" fmla="*/ 1131094 w 7539038"/>
                    <a:gd name="connsiteY3" fmla="*/ 3876675 h 7762876"/>
                    <a:gd name="connsiteX4" fmla="*/ 1507332 w 7539038"/>
                    <a:gd name="connsiteY4" fmla="*/ 7762875 h 7762876"/>
                    <a:gd name="connsiteX5" fmla="*/ 1883569 w 7539038"/>
                    <a:gd name="connsiteY5" fmla="*/ 3876675 h 7762876"/>
                    <a:gd name="connsiteX6" fmla="*/ 2264569 w 7539038"/>
                    <a:gd name="connsiteY6" fmla="*/ 0 h 7762876"/>
                    <a:gd name="connsiteX7" fmla="*/ 2645569 w 7539038"/>
                    <a:gd name="connsiteY7" fmla="*/ 3886200 h 7762876"/>
                    <a:gd name="connsiteX8" fmla="*/ 3017044 w 7539038"/>
                    <a:gd name="connsiteY8" fmla="*/ 7762875 h 7762876"/>
                    <a:gd name="connsiteX9" fmla="*/ 3398044 w 7539038"/>
                    <a:gd name="connsiteY9" fmla="*/ 3876675 h 7762876"/>
                    <a:gd name="connsiteX10" fmla="*/ 3769519 w 7539038"/>
                    <a:gd name="connsiteY10" fmla="*/ 9525 h 7762876"/>
                    <a:gd name="connsiteX11" fmla="*/ 4150519 w 7539038"/>
                    <a:gd name="connsiteY11" fmla="*/ 3886200 h 7762876"/>
                    <a:gd name="connsiteX12" fmla="*/ 4526756 w 7539038"/>
                    <a:gd name="connsiteY12" fmla="*/ 7762875 h 7762876"/>
                    <a:gd name="connsiteX13" fmla="*/ 4902994 w 7539038"/>
                    <a:gd name="connsiteY13" fmla="*/ 3886200 h 7762876"/>
                    <a:gd name="connsiteX14" fmla="*/ 5279231 w 7539038"/>
                    <a:gd name="connsiteY14" fmla="*/ 9525 h 7762876"/>
                    <a:gd name="connsiteX15" fmla="*/ 5655469 w 7539038"/>
                    <a:gd name="connsiteY15" fmla="*/ 3886200 h 7762876"/>
                    <a:gd name="connsiteX16" fmla="*/ 6029325 w 7539038"/>
                    <a:gd name="connsiteY16" fmla="*/ 7762875 h 7762876"/>
                    <a:gd name="connsiteX17" fmla="*/ 6417469 w 7539038"/>
                    <a:gd name="connsiteY17" fmla="*/ 3886200 h 7762876"/>
                    <a:gd name="connsiteX18" fmla="*/ 6786563 w 7539038"/>
                    <a:gd name="connsiteY18" fmla="*/ 4762 h 7762876"/>
                    <a:gd name="connsiteX19" fmla="*/ 7160419 w 7539038"/>
                    <a:gd name="connsiteY19" fmla="*/ 3886200 h 7762876"/>
                    <a:gd name="connsiteX20" fmla="*/ 7539038 w 7539038"/>
                    <a:gd name="connsiteY20" fmla="*/ 7760494 h 7762876"/>
                    <a:gd name="connsiteX0" fmla="*/ 0 w 7539038"/>
                    <a:gd name="connsiteY0" fmla="*/ 7762875 h 7762876"/>
                    <a:gd name="connsiteX1" fmla="*/ 378619 w 7539038"/>
                    <a:gd name="connsiteY1" fmla="*/ 3886200 h 7762876"/>
                    <a:gd name="connsiteX2" fmla="*/ 750094 w 7539038"/>
                    <a:gd name="connsiteY2" fmla="*/ 0 h 7762876"/>
                    <a:gd name="connsiteX3" fmla="*/ 1131094 w 7539038"/>
                    <a:gd name="connsiteY3" fmla="*/ 3876675 h 7762876"/>
                    <a:gd name="connsiteX4" fmla="*/ 1507332 w 7539038"/>
                    <a:gd name="connsiteY4" fmla="*/ 7762875 h 7762876"/>
                    <a:gd name="connsiteX5" fmla="*/ 1883569 w 7539038"/>
                    <a:gd name="connsiteY5" fmla="*/ 3876675 h 7762876"/>
                    <a:gd name="connsiteX6" fmla="*/ 2264569 w 7539038"/>
                    <a:gd name="connsiteY6" fmla="*/ 0 h 7762876"/>
                    <a:gd name="connsiteX7" fmla="*/ 2645569 w 7539038"/>
                    <a:gd name="connsiteY7" fmla="*/ 3886200 h 7762876"/>
                    <a:gd name="connsiteX8" fmla="*/ 3017044 w 7539038"/>
                    <a:gd name="connsiteY8" fmla="*/ 7762875 h 7762876"/>
                    <a:gd name="connsiteX9" fmla="*/ 3398044 w 7539038"/>
                    <a:gd name="connsiteY9" fmla="*/ 3876675 h 7762876"/>
                    <a:gd name="connsiteX10" fmla="*/ 3769519 w 7539038"/>
                    <a:gd name="connsiteY10" fmla="*/ 9525 h 7762876"/>
                    <a:gd name="connsiteX11" fmla="*/ 4150519 w 7539038"/>
                    <a:gd name="connsiteY11" fmla="*/ 3886200 h 7762876"/>
                    <a:gd name="connsiteX12" fmla="*/ 4526756 w 7539038"/>
                    <a:gd name="connsiteY12" fmla="*/ 7762875 h 7762876"/>
                    <a:gd name="connsiteX13" fmla="*/ 4902994 w 7539038"/>
                    <a:gd name="connsiteY13" fmla="*/ 3886200 h 7762876"/>
                    <a:gd name="connsiteX14" fmla="*/ 5279231 w 7539038"/>
                    <a:gd name="connsiteY14" fmla="*/ 9525 h 7762876"/>
                    <a:gd name="connsiteX15" fmla="*/ 5655469 w 7539038"/>
                    <a:gd name="connsiteY15" fmla="*/ 3886200 h 7762876"/>
                    <a:gd name="connsiteX16" fmla="*/ 6029325 w 7539038"/>
                    <a:gd name="connsiteY16" fmla="*/ 7762875 h 7762876"/>
                    <a:gd name="connsiteX17" fmla="*/ 6417469 w 7539038"/>
                    <a:gd name="connsiteY17" fmla="*/ 3886200 h 7762876"/>
                    <a:gd name="connsiteX18" fmla="*/ 6786563 w 7539038"/>
                    <a:gd name="connsiteY18" fmla="*/ 4762 h 7762876"/>
                    <a:gd name="connsiteX19" fmla="*/ 7160419 w 7539038"/>
                    <a:gd name="connsiteY19" fmla="*/ 3886200 h 7762876"/>
                    <a:gd name="connsiteX20" fmla="*/ 7539038 w 7539038"/>
                    <a:gd name="connsiteY20" fmla="*/ 7760494 h 7762876"/>
                    <a:gd name="connsiteX0" fmla="*/ 0 w 7539038"/>
                    <a:gd name="connsiteY0" fmla="*/ 7762875 h 7762876"/>
                    <a:gd name="connsiteX1" fmla="*/ 378619 w 7539038"/>
                    <a:gd name="connsiteY1" fmla="*/ 3886200 h 7762876"/>
                    <a:gd name="connsiteX2" fmla="*/ 750094 w 7539038"/>
                    <a:gd name="connsiteY2" fmla="*/ 0 h 7762876"/>
                    <a:gd name="connsiteX3" fmla="*/ 1131094 w 7539038"/>
                    <a:gd name="connsiteY3" fmla="*/ 3876675 h 7762876"/>
                    <a:gd name="connsiteX4" fmla="*/ 1507332 w 7539038"/>
                    <a:gd name="connsiteY4" fmla="*/ 7762875 h 7762876"/>
                    <a:gd name="connsiteX5" fmla="*/ 1883569 w 7539038"/>
                    <a:gd name="connsiteY5" fmla="*/ 3876675 h 7762876"/>
                    <a:gd name="connsiteX6" fmla="*/ 2264569 w 7539038"/>
                    <a:gd name="connsiteY6" fmla="*/ 0 h 7762876"/>
                    <a:gd name="connsiteX7" fmla="*/ 2645569 w 7539038"/>
                    <a:gd name="connsiteY7" fmla="*/ 3886200 h 7762876"/>
                    <a:gd name="connsiteX8" fmla="*/ 3017044 w 7539038"/>
                    <a:gd name="connsiteY8" fmla="*/ 7762875 h 7762876"/>
                    <a:gd name="connsiteX9" fmla="*/ 3398044 w 7539038"/>
                    <a:gd name="connsiteY9" fmla="*/ 3876675 h 7762876"/>
                    <a:gd name="connsiteX10" fmla="*/ 3769519 w 7539038"/>
                    <a:gd name="connsiteY10" fmla="*/ 9525 h 7762876"/>
                    <a:gd name="connsiteX11" fmla="*/ 4150519 w 7539038"/>
                    <a:gd name="connsiteY11" fmla="*/ 3886200 h 7762876"/>
                    <a:gd name="connsiteX12" fmla="*/ 4526756 w 7539038"/>
                    <a:gd name="connsiteY12" fmla="*/ 7762875 h 7762876"/>
                    <a:gd name="connsiteX13" fmla="*/ 4902994 w 7539038"/>
                    <a:gd name="connsiteY13" fmla="*/ 3886200 h 7762876"/>
                    <a:gd name="connsiteX14" fmla="*/ 5276849 w 7539038"/>
                    <a:gd name="connsiteY14" fmla="*/ 2382 h 7762876"/>
                    <a:gd name="connsiteX15" fmla="*/ 5655469 w 7539038"/>
                    <a:gd name="connsiteY15" fmla="*/ 3886200 h 7762876"/>
                    <a:gd name="connsiteX16" fmla="*/ 6029325 w 7539038"/>
                    <a:gd name="connsiteY16" fmla="*/ 7762875 h 7762876"/>
                    <a:gd name="connsiteX17" fmla="*/ 6417469 w 7539038"/>
                    <a:gd name="connsiteY17" fmla="*/ 3886200 h 7762876"/>
                    <a:gd name="connsiteX18" fmla="*/ 6786563 w 7539038"/>
                    <a:gd name="connsiteY18" fmla="*/ 4762 h 7762876"/>
                    <a:gd name="connsiteX19" fmla="*/ 7160419 w 7539038"/>
                    <a:gd name="connsiteY19" fmla="*/ 3886200 h 7762876"/>
                    <a:gd name="connsiteX20" fmla="*/ 7539038 w 7539038"/>
                    <a:gd name="connsiteY20" fmla="*/ 7760494 h 7762876"/>
                    <a:gd name="connsiteX0" fmla="*/ 0 w 7539038"/>
                    <a:gd name="connsiteY0" fmla="*/ 7762875 h 7762876"/>
                    <a:gd name="connsiteX1" fmla="*/ 378619 w 7539038"/>
                    <a:gd name="connsiteY1" fmla="*/ 3886200 h 7762876"/>
                    <a:gd name="connsiteX2" fmla="*/ 750094 w 7539038"/>
                    <a:gd name="connsiteY2" fmla="*/ 0 h 7762876"/>
                    <a:gd name="connsiteX3" fmla="*/ 1131094 w 7539038"/>
                    <a:gd name="connsiteY3" fmla="*/ 3876675 h 7762876"/>
                    <a:gd name="connsiteX4" fmla="*/ 1507332 w 7539038"/>
                    <a:gd name="connsiteY4" fmla="*/ 7762875 h 7762876"/>
                    <a:gd name="connsiteX5" fmla="*/ 1883569 w 7539038"/>
                    <a:gd name="connsiteY5" fmla="*/ 3876675 h 7762876"/>
                    <a:gd name="connsiteX6" fmla="*/ 2264569 w 7539038"/>
                    <a:gd name="connsiteY6" fmla="*/ 0 h 7762876"/>
                    <a:gd name="connsiteX7" fmla="*/ 2645569 w 7539038"/>
                    <a:gd name="connsiteY7" fmla="*/ 3886200 h 7762876"/>
                    <a:gd name="connsiteX8" fmla="*/ 3017044 w 7539038"/>
                    <a:gd name="connsiteY8" fmla="*/ 7762875 h 7762876"/>
                    <a:gd name="connsiteX9" fmla="*/ 3398044 w 7539038"/>
                    <a:gd name="connsiteY9" fmla="*/ 3876675 h 7762876"/>
                    <a:gd name="connsiteX10" fmla="*/ 3769519 w 7539038"/>
                    <a:gd name="connsiteY10" fmla="*/ 9525 h 7762876"/>
                    <a:gd name="connsiteX11" fmla="*/ 4150519 w 7539038"/>
                    <a:gd name="connsiteY11" fmla="*/ 3886200 h 7762876"/>
                    <a:gd name="connsiteX12" fmla="*/ 4526756 w 7539038"/>
                    <a:gd name="connsiteY12" fmla="*/ 7762875 h 7762876"/>
                    <a:gd name="connsiteX13" fmla="*/ 4902994 w 7539038"/>
                    <a:gd name="connsiteY13" fmla="*/ 3886200 h 7762876"/>
                    <a:gd name="connsiteX14" fmla="*/ 5276849 w 7539038"/>
                    <a:gd name="connsiteY14" fmla="*/ 2382 h 7762876"/>
                    <a:gd name="connsiteX15" fmla="*/ 5655469 w 7539038"/>
                    <a:gd name="connsiteY15" fmla="*/ 3886200 h 7762876"/>
                    <a:gd name="connsiteX16" fmla="*/ 6029325 w 7539038"/>
                    <a:gd name="connsiteY16" fmla="*/ 7762875 h 7762876"/>
                    <a:gd name="connsiteX17" fmla="*/ 6417469 w 7539038"/>
                    <a:gd name="connsiteY17" fmla="*/ 3886200 h 7762876"/>
                    <a:gd name="connsiteX18" fmla="*/ 6786563 w 7539038"/>
                    <a:gd name="connsiteY18" fmla="*/ 4762 h 7762876"/>
                    <a:gd name="connsiteX19" fmla="*/ 7160419 w 7539038"/>
                    <a:gd name="connsiteY19" fmla="*/ 3886200 h 7762876"/>
                    <a:gd name="connsiteX20" fmla="*/ 7539038 w 7539038"/>
                    <a:gd name="connsiteY20" fmla="*/ 7760494 h 7762876"/>
                    <a:gd name="connsiteX0" fmla="*/ 0 w 7539038"/>
                    <a:gd name="connsiteY0" fmla="*/ 7762875 h 7762876"/>
                    <a:gd name="connsiteX1" fmla="*/ 378619 w 7539038"/>
                    <a:gd name="connsiteY1" fmla="*/ 3886200 h 7762876"/>
                    <a:gd name="connsiteX2" fmla="*/ 750094 w 7539038"/>
                    <a:gd name="connsiteY2" fmla="*/ 0 h 7762876"/>
                    <a:gd name="connsiteX3" fmla="*/ 1131094 w 7539038"/>
                    <a:gd name="connsiteY3" fmla="*/ 3876675 h 7762876"/>
                    <a:gd name="connsiteX4" fmla="*/ 1507332 w 7539038"/>
                    <a:gd name="connsiteY4" fmla="*/ 7762875 h 7762876"/>
                    <a:gd name="connsiteX5" fmla="*/ 1883569 w 7539038"/>
                    <a:gd name="connsiteY5" fmla="*/ 3876675 h 7762876"/>
                    <a:gd name="connsiteX6" fmla="*/ 2264569 w 7539038"/>
                    <a:gd name="connsiteY6" fmla="*/ 0 h 7762876"/>
                    <a:gd name="connsiteX7" fmla="*/ 2645569 w 7539038"/>
                    <a:gd name="connsiteY7" fmla="*/ 3886200 h 7762876"/>
                    <a:gd name="connsiteX8" fmla="*/ 3017044 w 7539038"/>
                    <a:gd name="connsiteY8" fmla="*/ 7762875 h 7762876"/>
                    <a:gd name="connsiteX9" fmla="*/ 3398044 w 7539038"/>
                    <a:gd name="connsiteY9" fmla="*/ 3876675 h 7762876"/>
                    <a:gd name="connsiteX10" fmla="*/ 3776663 w 7539038"/>
                    <a:gd name="connsiteY10" fmla="*/ 4763 h 7762876"/>
                    <a:gd name="connsiteX11" fmla="*/ 4150519 w 7539038"/>
                    <a:gd name="connsiteY11" fmla="*/ 3886200 h 7762876"/>
                    <a:gd name="connsiteX12" fmla="*/ 4526756 w 7539038"/>
                    <a:gd name="connsiteY12" fmla="*/ 7762875 h 7762876"/>
                    <a:gd name="connsiteX13" fmla="*/ 4902994 w 7539038"/>
                    <a:gd name="connsiteY13" fmla="*/ 3886200 h 7762876"/>
                    <a:gd name="connsiteX14" fmla="*/ 5276849 w 7539038"/>
                    <a:gd name="connsiteY14" fmla="*/ 2382 h 7762876"/>
                    <a:gd name="connsiteX15" fmla="*/ 5655469 w 7539038"/>
                    <a:gd name="connsiteY15" fmla="*/ 3886200 h 7762876"/>
                    <a:gd name="connsiteX16" fmla="*/ 6029325 w 7539038"/>
                    <a:gd name="connsiteY16" fmla="*/ 7762875 h 7762876"/>
                    <a:gd name="connsiteX17" fmla="*/ 6417469 w 7539038"/>
                    <a:gd name="connsiteY17" fmla="*/ 3886200 h 7762876"/>
                    <a:gd name="connsiteX18" fmla="*/ 6786563 w 7539038"/>
                    <a:gd name="connsiteY18" fmla="*/ 4762 h 7762876"/>
                    <a:gd name="connsiteX19" fmla="*/ 7160419 w 7539038"/>
                    <a:gd name="connsiteY19" fmla="*/ 3886200 h 7762876"/>
                    <a:gd name="connsiteX20" fmla="*/ 7539038 w 7539038"/>
                    <a:gd name="connsiteY20" fmla="*/ 7760494 h 7762876"/>
                    <a:gd name="connsiteX0" fmla="*/ 0 w 7539038"/>
                    <a:gd name="connsiteY0" fmla="*/ 7762875 h 7762876"/>
                    <a:gd name="connsiteX1" fmla="*/ 378619 w 7539038"/>
                    <a:gd name="connsiteY1" fmla="*/ 3886200 h 7762876"/>
                    <a:gd name="connsiteX2" fmla="*/ 750094 w 7539038"/>
                    <a:gd name="connsiteY2" fmla="*/ 0 h 7762876"/>
                    <a:gd name="connsiteX3" fmla="*/ 1131094 w 7539038"/>
                    <a:gd name="connsiteY3" fmla="*/ 3876675 h 7762876"/>
                    <a:gd name="connsiteX4" fmla="*/ 1507332 w 7539038"/>
                    <a:gd name="connsiteY4" fmla="*/ 7762875 h 7762876"/>
                    <a:gd name="connsiteX5" fmla="*/ 1883569 w 7539038"/>
                    <a:gd name="connsiteY5" fmla="*/ 3876675 h 7762876"/>
                    <a:gd name="connsiteX6" fmla="*/ 2264569 w 7539038"/>
                    <a:gd name="connsiteY6" fmla="*/ 0 h 7762876"/>
                    <a:gd name="connsiteX7" fmla="*/ 2645569 w 7539038"/>
                    <a:gd name="connsiteY7" fmla="*/ 3886200 h 7762876"/>
                    <a:gd name="connsiteX8" fmla="*/ 3017044 w 7539038"/>
                    <a:gd name="connsiteY8" fmla="*/ 7762875 h 7762876"/>
                    <a:gd name="connsiteX9" fmla="*/ 3398044 w 7539038"/>
                    <a:gd name="connsiteY9" fmla="*/ 3876675 h 7762876"/>
                    <a:gd name="connsiteX10" fmla="*/ 3776663 w 7539038"/>
                    <a:gd name="connsiteY10" fmla="*/ 4763 h 7762876"/>
                    <a:gd name="connsiteX11" fmla="*/ 4150519 w 7539038"/>
                    <a:gd name="connsiteY11" fmla="*/ 3886200 h 7762876"/>
                    <a:gd name="connsiteX12" fmla="*/ 4526756 w 7539038"/>
                    <a:gd name="connsiteY12" fmla="*/ 7762875 h 7762876"/>
                    <a:gd name="connsiteX13" fmla="*/ 4902994 w 7539038"/>
                    <a:gd name="connsiteY13" fmla="*/ 3886200 h 7762876"/>
                    <a:gd name="connsiteX14" fmla="*/ 5276849 w 7539038"/>
                    <a:gd name="connsiteY14" fmla="*/ 2382 h 7762876"/>
                    <a:gd name="connsiteX15" fmla="*/ 5655469 w 7539038"/>
                    <a:gd name="connsiteY15" fmla="*/ 3886200 h 7762876"/>
                    <a:gd name="connsiteX16" fmla="*/ 6029325 w 7539038"/>
                    <a:gd name="connsiteY16" fmla="*/ 7762875 h 7762876"/>
                    <a:gd name="connsiteX17" fmla="*/ 6417469 w 7539038"/>
                    <a:gd name="connsiteY17" fmla="*/ 3886200 h 7762876"/>
                    <a:gd name="connsiteX18" fmla="*/ 6786563 w 7539038"/>
                    <a:gd name="connsiteY18" fmla="*/ 4762 h 7762876"/>
                    <a:gd name="connsiteX19" fmla="*/ 7160419 w 7539038"/>
                    <a:gd name="connsiteY19" fmla="*/ 3886200 h 7762876"/>
                    <a:gd name="connsiteX20" fmla="*/ 7539038 w 7539038"/>
                    <a:gd name="connsiteY20" fmla="*/ 7760494 h 7762876"/>
                    <a:gd name="connsiteX0" fmla="*/ 0 w 7539038"/>
                    <a:gd name="connsiteY0" fmla="*/ 7762875 h 7762876"/>
                    <a:gd name="connsiteX1" fmla="*/ 378619 w 7539038"/>
                    <a:gd name="connsiteY1" fmla="*/ 3886200 h 7762876"/>
                    <a:gd name="connsiteX2" fmla="*/ 750094 w 7539038"/>
                    <a:gd name="connsiteY2" fmla="*/ 0 h 7762876"/>
                    <a:gd name="connsiteX3" fmla="*/ 1131094 w 7539038"/>
                    <a:gd name="connsiteY3" fmla="*/ 3876675 h 7762876"/>
                    <a:gd name="connsiteX4" fmla="*/ 1507332 w 7539038"/>
                    <a:gd name="connsiteY4" fmla="*/ 7762875 h 7762876"/>
                    <a:gd name="connsiteX5" fmla="*/ 1883569 w 7539038"/>
                    <a:gd name="connsiteY5" fmla="*/ 3876675 h 7762876"/>
                    <a:gd name="connsiteX6" fmla="*/ 2264569 w 7539038"/>
                    <a:gd name="connsiteY6" fmla="*/ 0 h 7762876"/>
                    <a:gd name="connsiteX7" fmla="*/ 2645569 w 7539038"/>
                    <a:gd name="connsiteY7" fmla="*/ 3886200 h 7762876"/>
                    <a:gd name="connsiteX8" fmla="*/ 3017044 w 7539038"/>
                    <a:gd name="connsiteY8" fmla="*/ 7762875 h 7762876"/>
                    <a:gd name="connsiteX9" fmla="*/ 3398044 w 7539038"/>
                    <a:gd name="connsiteY9" fmla="*/ 3876675 h 7762876"/>
                    <a:gd name="connsiteX10" fmla="*/ 3769519 w 7539038"/>
                    <a:gd name="connsiteY10" fmla="*/ 4763 h 7762876"/>
                    <a:gd name="connsiteX11" fmla="*/ 4150519 w 7539038"/>
                    <a:gd name="connsiteY11" fmla="*/ 3886200 h 7762876"/>
                    <a:gd name="connsiteX12" fmla="*/ 4526756 w 7539038"/>
                    <a:gd name="connsiteY12" fmla="*/ 7762875 h 7762876"/>
                    <a:gd name="connsiteX13" fmla="*/ 4902994 w 7539038"/>
                    <a:gd name="connsiteY13" fmla="*/ 3886200 h 7762876"/>
                    <a:gd name="connsiteX14" fmla="*/ 5276849 w 7539038"/>
                    <a:gd name="connsiteY14" fmla="*/ 2382 h 7762876"/>
                    <a:gd name="connsiteX15" fmla="*/ 5655469 w 7539038"/>
                    <a:gd name="connsiteY15" fmla="*/ 3886200 h 7762876"/>
                    <a:gd name="connsiteX16" fmla="*/ 6029325 w 7539038"/>
                    <a:gd name="connsiteY16" fmla="*/ 7762875 h 7762876"/>
                    <a:gd name="connsiteX17" fmla="*/ 6417469 w 7539038"/>
                    <a:gd name="connsiteY17" fmla="*/ 3886200 h 7762876"/>
                    <a:gd name="connsiteX18" fmla="*/ 6786563 w 7539038"/>
                    <a:gd name="connsiteY18" fmla="*/ 4762 h 7762876"/>
                    <a:gd name="connsiteX19" fmla="*/ 7160419 w 7539038"/>
                    <a:gd name="connsiteY19" fmla="*/ 3886200 h 7762876"/>
                    <a:gd name="connsiteX20" fmla="*/ 7539038 w 7539038"/>
                    <a:gd name="connsiteY20" fmla="*/ 7760494 h 7762876"/>
                    <a:gd name="connsiteX0" fmla="*/ 0 w 7539038"/>
                    <a:gd name="connsiteY0" fmla="*/ 7762875 h 7762876"/>
                    <a:gd name="connsiteX1" fmla="*/ 378619 w 7539038"/>
                    <a:gd name="connsiteY1" fmla="*/ 3886200 h 7762876"/>
                    <a:gd name="connsiteX2" fmla="*/ 750094 w 7539038"/>
                    <a:gd name="connsiteY2" fmla="*/ 0 h 7762876"/>
                    <a:gd name="connsiteX3" fmla="*/ 1131094 w 7539038"/>
                    <a:gd name="connsiteY3" fmla="*/ 3876675 h 7762876"/>
                    <a:gd name="connsiteX4" fmla="*/ 1507332 w 7539038"/>
                    <a:gd name="connsiteY4" fmla="*/ 7762875 h 7762876"/>
                    <a:gd name="connsiteX5" fmla="*/ 1883569 w 7539038"/>
                    <a:gd name="connsiteY5" fmla="*/ 3876675 h 7762876"/>
                    <a:gd name="connsiteX6" fmla="*/ 2264569 w 7539038"/>
                    <a:gd name="connsiteY6" fmla="*/ 0 h 7762876"/>
                    <a:gd name="connsiteX7" fmla="*/ 2645569 w 7539038"/>
                    <a:gd name="connsiteY7" fmla="*/ 3886200 h 7762876"/>
                    <a:gd name="connsiteX8" fmla="*/ 3017044 w 7539038"/>
                    <a:gd name="connsiteY8" fmla="*/ 7762875 h 7762876"/>
                    <a:gd name="connsiteX9" fmla="*/ 3398044 w 7539038"/>
                    <a:gd name="connsiteY9" fmla="*/ 3876675 h 7762876"/>
                    <a:gd name="connsiteX10" fmla="*/ 3769519 w 7539038"/>
                    <a:gd name="connsiteY10" fmla="*/ 4763 h 7762876"/>
                    <a:gd name="connsiteX11" fmla="*/ 4150519 w 7539038"/>
                    <a:gd name="connsiteY11" fmla="*/ 3886200 h 7762876"/>
                    <a:gd name="connsiteX12" fmla="*/ 4526756 w 7539038"/>
                    <a:gd name="connsiteY12" fmla="*/ 7762875 h 7762876"/>
                    <a:gd name="connsiteX13" fmla="*/ 4902994 w 7539038"/>
                    <a:gd name="connsiteY13" fmla="*/ 3886200 h 7762876"/>
                    <a:gd name="connsiteX14" fmla="*/ 5276849 w 7539038"/>
                    <a:gd name="connsiteY14" fmla="*/ 2382 h 7762876"/>
                    <a:gd name="connsiteX15" fmla="*/ 5655469 w 7539038"/>
                    <a:gd name="connsiteY15" fmla="*/ 3886200 h 7762876"/>
                    <a:gd name="connsiteX16" fmla="*/ 6029325 w 7539038"/>
                    <a:gd name="connsiteY16" fmla="*/ 7762875 h 7762876"/>
                    <a:gd name="connsiteX17" fmla="*/ 6417469 w 7539038"/>
                    <a:gd name="connsiteY17" fmla="*/ 3886200 h 7762876"/>
                    <a:gd name="connsiteX18" fmla="*/ 6786563 w 7539038"/>
                    <a:gd name="connsiteY18" fmla="*/ 4762 h 7762876"/>
                    <a:gd name="connsiteX19" fmla="*/ 7160419 w 7539038"/>
                    <a:gd name="connsiteY19" fmla="*/ 3886200 h 7762876"/>
                    <a:gd name="connsiteX20" fmla="*/ 7539038 w 7539038"/>
                    <a:gd name="connsiteY20" fmla="*/ 7760494 h 7762876"/>
                    <a:gd name="connsiteX0" fmla="*/ 0 w 7539038"/>
                    <a:gd name="connsiteY0" fmla="*/ 7762875 h 7762876"/>
                    <a:gd name="connsiteX1" fmla="*/ 378619 w 7539038"/>
                    <a:gd name="connsiteY1" fmla="*/ 3886200 h 7762876"/>
                    <a:gd name="connsiteX2" fmla="*/ 750094 w 7539038"/>
                    <a:gd name="connsiteY2" fmla="*/ 0 h 7762876"/>
                    <a:gd name="connsiteX3" fmla="*/ 1131094 w 7539038"/>
                    <a:gd name="connsiteY3" fmla="*/ 3876675 h 7762876"/>
                    <a:gd name="connsiteX4" fmla="*/ 1507332 w 7539038"/>
                    <a:gd name="connsiteY4" fmla="*/ 7762875 h 7762876"/>
                    <a:gd name="connsiteX5" fmla="*/ 1883569 w 7539038"/>
                    <a:gd name="connsiteY5" fmla="*/ 3876675 h 7762876"/>
                    <a:gd name="connsiteX6" fmla="*/ 2259807 w 7539038"/>
                    <a:gd name="connsiteY6" fmla="*/ 4762 h 7762876"/>
                    <a:gd name="connsiteX7" fmla="*/ 2645569 w 7539038"/>
                    <a:gd name="connsiteY7" fmla="*/ 3886200 h 7762876"/>
                    <a:gd name="connsiteX8" fmla="*/ 3017044 w 7539038"/>
                    <a:gd name="connsiteY8" fmla="*/ 7762875 h 7762876"/>
                    <a:gd name="connsiteX9" fmla="*/ 3398044 w 7539038"/>
                    <a:gd name="connsiteY9" fmla="*/ 3876675 h 7762876"/>
                    <a:gd name="connsiteX10" fmla="*/ 3769519 w 7539038"/>
                    <a:gd name="connsiteY10" fmla="*/ 4763 h 7762876"/>
                    <a:gd name="connsiteX11" fmla="*/ 4150519 w 7539038"/>
                    <a:gd name="connsiteY11" fmla="*/ 3886200 h 7762876"/>
                    <a:gd name="connsiteX12" fmla="*/ 4526756 w 7539038"/>
                    <a:gd name="connsiteY12" fmla="*/ 7762875 h 7762876"/>
                    <a:gd name="connsiteX13" fmla="*/ 4902994 w 7539038"/>
                    <a:gd name="connsiteY13" fmla="*/ 3886200 h 7762876"/>
                    <a:gd name="connsiteX14" fmla="*/ 5276849 w 7539038"/>
                    <a:gd name="connsiteY14" fmla="*/ 2382 h 7762876"/>
                    <a:gd name="connsiteX15" fmla="*/ 5655469 w 7539038"/>
                    <a:gd name="connsiteY15" fmla="*/ 3886200 h 7762876"/>
                    <a:gd name="connsiteX16" fmla="*/ 6029325 w 7539038"/>
                    <a:gd name="connsiteY16" fmla="*/ 7762875 h 7762876"/>
                    <a:gd name="connsiteX17" fmla="*/ 6417469 w 7539038"/>
                    <a:gd name="connsiteY17" fmla="*/ 3886200 h 7762876"/>
                    <a:gd name="connsiteX18" fmla="*/ 6786563 w 7539038"/>
                    <a:gd name="connsiteY18" fmla="*/ 4762 h 7762876"/>
                    <a:gd name="connsiteX19" fmla="*/ 7160419 w 7539038"/>
                    <a:gd name="connsiteY19" fmla="*/ 3886200 h 7762876"/>
                    <a:gd name="connsiteX20" fmla="*/ 7539038 w 7539038"/>
                    <a:gd name="connsiteY20" fmla="*/ 7760494 h 7762876"/>
                    <a:gd name="connsiteX0" fmla="*/ 0 w 7539038"/>
                    <a:gd name="connsiteY0" fmla="*/ 7762875 h 7762876"/>
                    <a:gd name="connsiteX1" fmla="*/ 378619 w 7539038"/>
                    <a:gd name="connsiteY1" fmla="*/ 3886200 h 7762876"/>
                    <a:gd name="connsiteX2" fmla="*/ 750094 w 7539038"/>
                    <a:gd name="connsiteY2" fmla="*/ 0 h 7762876"/>
                    <a:gd name="connsiteX3" fmla="*/ 1131094 w 7539038"/>
                    <a:gd name="connsiteY3" fmla="*/ 3876675 h 7762876"/>
                    <a:gd name="connsiteX4" fmla="*/ 1507332 w 7539038"/>
                    <a:gd name="connsiteY4" fmla="*/ 7762875 h 7762876"/>
                    <a:gd name="connsiteX5" fmla="*/ 1883569 w 7539038"/>
                    <a:gd name="connsiteY5" fmla="*/ 3876675 h 7762876"/>
                    <a:gd name="connsiteX6" fmla="*/ 2259807 w 7539038"/>
                    <a:gd name="connsiteY6" fmla="*/ 4762 h 7762876"/>
                    <a:gd name="connsiteX7" fmla="*/ 2645569 w 7539038"/>
                    <a:gd name="connsiteY7" fmla="*/ 3886200 h 7762876"/>
                    <a:gd name="connsiteX8" fmla="*/ 3017044 w 7539038"/>
                    <a:gd name="connsiteY8" fmla="*/ 7762875 h 7762876"/>
                    <a:gd name="connsiteX9" fmla="*/ 3398044 w 7539038"/>
                    <a:gd name="connsiteY9" fmla="*/ 3876675 h 7762876"/>
                    <a:gd name="connsiteX10" fmla="*/ 3769519 w 7539038"/>
                    <a:gd name="connsiteY10" fmla="*/ 4763 h 7762876"/>
                    <a:gd name="connsiteX11" fmla="*/ 4150519 w 7539038"/>
                    <a:gd name="connsiteY11" fmla="*/ 3886200 h 7762876"/>
                    <a:gd name="connsiteX12" fmla="*/ 4526756 w 7539038"/>
                    <a:gd name="connsiteY12" fmla="*/ 7762875 h 7762876"/>
                    <a:gd name="connsiteX13" fmla="*/ 4902994 w 7539038"/>
                    <a:gd name="connsiteY13" fmla="*/ 3886200 h 7762876"/>
                    <a:gd name="connsiteX14" fmla="*/ 5276849 w 7539038"/>
                    <a:gd name="connsiteY14" fmla="*/ 2382 h 7762876"/>
                    <a:gd name="connsiteX15" fmla="*/ 5655469 w 7539038"/>
                    <a:gd name="connsiteY15" fmla="*/ 3886200 h 7762876"/>
                    <a:gd name="connsiteX16" fmla="*/ 6029325 w 7539038"/>
                    <a:gd name="connsiteY16" fmla="*/ 7762875 h 7762876"/>
                    <a:gd name="connsiteX17" fmla="*/ 6417469 w 7539038"/>
                    <a:gd name="connsiteY17" fmla="*/ 3886200 h 7762876"/>
                    <a:gd name="connsiteX18" fmla="*/ 6786563 w 7539038"/>
                    <a:gd name="connsiteY18" fmla="*/ 4762 h 7762876"/>
                    <a:gd name="connsiteX19" fmla="*/ 7160419 w 7539038"/>
                    <a:gd name="connsiteY19" fmla="*/ 3886200 h 7762876"/>
                    <a:gd name="connsiteX20" fmla="*/ 7539038 w 7539038"/>
                    <a:gd name="connsiteY20" fmla="*/ 7760494 h 7762876"/>
                    <a:gd name="connsiteX0" fmla="*/ 0 w 7539038"/>
                    <a:gd name="connsiteY0" fmla="*/ 7760494 h 7760495"/>
                    <a:gd name="connsiteX1" fmla="*/ 378619 w 7539038"/>
                    <a:gd name="connsiteY1" fmla="*/ 3883819 h 7760495"/>
                    <a:gd name="connsiteX2" fmla="*/ 757238 w 7539038"/>
                    <a:gd name="connsiteY2" fmla="*/ 1 h 7760495"/>
                    <a:gd name="connsiteX3" fmla="*/ 1131094 w 7539038"/>
                    <a:gd name="connsiteY3" fmla="*/ 3874294 h 7760495"/>
                    <a:gd name="connsiteX4" fmla="*/ 1507332 w 7539038"/>
                    <a:gd name="connsiteY4" fmla="*/ 7760494 h 7760495"/>
                    <a:gd name="connsiteX5" fmla="*/ 1883569 w 7539038"/>
                    <a:gd name="connsiteY5" fmla="*/ 3874294 h 7760495"/>
                    <a:gd name="connsiteX6" fmla="*/ 2259807 w 7539038"/>
                    <a:gd name="connsiteY6" fmla="*/ 2381 h 7760495"/>
                    <a:gd name="connsiteX7" fmla="*/ 2645569 w 7539038"/>
                    <a:gd name="connsiteY7" fmla="*/ 3883819 h 7760495"/>
                    <a:gd name="connsiteX8" fmla="*/ 3017044 w 7539038"/>
                    <a:gd name="connsiteY8" fmla="*/ 7760494 h 7760495"/>
                    <a:gd name="connsiteX9" fmla="*/ 3398044 w 7539038"/>
                    <a:gd name="connsiteY9" fmla="*/ 3874294 h 7760495"/>
                    <a:gd name="connsiteX10" fmla="*/ 3769519 w 7539038"/>
                    <a:gd name="connsiteY10" fmla="*/ 2382 h 7760495"/>
                    <a:gd name="connsiteX11" fmla="*/ 4150519 w 7539038"/>
                    <a:gd name="connsiteY11" fmla="*/ 3883819 h 7760495"/>
                    <a:gd name="connsiteX12" fmla="*/ 4526756 w 7539038"/>
                    <a:gd name="connsiteY12" fmla="*/ 7760494 h 7760495"/>
                    <a:gd name="connsiteX13" fmla="*/ 4902994 w 7539038"/>
                    <a:gd name="connsiteY13" fmla="*/ 3883819 h 7760495"/>
                    <a:gd name="connsiteX14" fmla="*/ 5276849 w 7539038"/>
                    <a:gd name="connsiteY14" fmla="*/ 1 h 7760495"/>
                    <a:gd name="connsiteX15" fmla="*/ 5655469 w 7539038"/>
                    <a:gd name="connsiteY15" fmla="*/ 3883819 h 7760495"/>
                    <a:gd name="connsiteX16" fmla="*/ 6029325 w 7539038"/>
                    <a:gd name="connsiteY16" fmla="*/ 7760494 h 7760495"/>
                    <a:gd name="connsiteX17" fmla="*/ 6417469 w 7539038"/>
                    <a:gd name="connsiteY17" fmla="*/ 3883819 h 7760495"/>
                    <a:gd name="connsiteX18" fmla="*/ 6786563 w 7539038"/>
                    <a:gd name="connsiteY18" fmla="*/ 2381 h 7760495"/>
                    <a:gd name="connsiteX19" fmla="*/ 7160419 w 7539038"/>
                    <a:gd name="connsiteY19" fmla="*/ 3883819 h 7760495"/>
                    <a:gd name="connsiteX20" fmla="*/ 7539038 w 7539038"/>
                    <a:gd name="connsiteY20" fmla="*/ 7758113 h 7760495"/>
                    <a:gd name="connsiteX0" fmla="*/ 0 w 7539038"/>
                    <a:gd name="connsiteY0" fmla="*/ 7760494 h 7760495"/>
                    <a:gd name="connsiteX1" fmla="*/ 378619 w 7539038"/>
                    <a:gd name="connsiteY1" fmla="*/ 3883819 h 7760495"/>
                    <a:gd name="connsiteX2" fmla="*/ 752476 w 7539038"/>
                    <a:gd name="connsiteY2" fmla="*/ 1 h 7760495"/>
                    <a:gd name="connsiteX3" fmla="*/ 1131094 w 7539038"/>
                    <a:gd name="connsiteY3" fmla="*/ 3874294 h 7760495"/>
                    <a:gd name="connsiteX4" fmla="*/ 1507332 w 7539038"/>
                    <a:gd name="connsiteY4" fmla="*/ 7760494 h 7760495"/>
                    <a:gd name="connsiteX5" fmla="*/ 1883569 w 7539038"/>
                    <a:gd name="connsiteY5" fmla="*/ 3874294 h 7760495"/>
                    <a:gd name="connsiteX6" fmla="*/ 2259807 w 7539038"/>
                    <a:gd name="connsiteY6" fmla="*/ 2381 h 7760495"/>
                    <a:gd name="connsiteX7" fmla="*/ 2645569 w 7539038"/>
                    <a:gd name="connsiteY7" fmla="*/ 3883819 h 7760495"/>
                    <a:gd name="connsiteX8" fmla="*/ 3017044 w 7539038"/>
                    <a:gd name="connsiteY8" fmla="*/ 7760494 h 7760495"/>
                    <a:gd name="connsiteX9" fmla="*/ 3398044 w 7539038"/>
                    <a:gd name="connsiteY9" fmla="*/ 3874294 h 7760495"/>
                    <a:gd name="connsiteX10" fmla="*/ 3769519 w 7539038"/>
                    <a:gd name="connsiteY10" fmla="*/ 2382 h 7760495"/>
                    <a:gd name="connsiteX11" fmla="*/ 4150519 w 7539038"/>
                    <a:gd name="connsiteY11" fmla="*/ 3883819 h 7760495"/>
                    <a:gd name="connsiteX12" fmla="*/ 4526756 w 7539038"/>
                    <a:gd name="connsiteY12" fmla="*/ 7760494 h 7760495"/>
                    <a:gd name="connsiteX13" fmla="*/ 4902994 w 7539038"/>
                    <a:gd name="connsiteY13" fmla="*/ 3883819 h 7760495"/>
                    <a:gd name="connsiteX14" fmla="*/ 5276849 w 7539038"/>
                    <a:gd name="connsiteY14" fmla="*/ 1 h 7760495"/>
                    <a:gd name="connsiteX15" fmla="*/ 5655469 w 7539038"/>
                    <a:gd name="connsiteY15" fmla="*/ 3883819 h 7760495"/>
                    <a:gd name="connsiteX16" fmla="*/ 6029325 w 7539038"/>
                    <a:gd name="connsiteY16" fmla="*/ 7760494 h 7760495"/>
                    <a:gd name="connsiteX17" fmla="*/ 6417469 w 7539038"/>
                    <a:gd name="connsiteY17" fmla="*/ 3883819 h 7760495"/>
                    <a:gd name="connsiteX18" fmla="*/ 6786563 w 7539038"/>
                    <a:gd name="connsiteY18" fmla="*/ 2381 h 7760495"/>
                    <a:gd name="connsiteX19" fmla="*/ 7160419 w 7539038"/>
                    <a:gd name="connsiteY19" fmla="*/ 3883819 h 7760495"/>
                    <a:gd name="connsiteX20" fmla="*/ 7539038 w 7539038"/>
                    <a:gd name="connsiteY20" fmla="*/ 7758113 h 7760495"/>
                    <a:gd name="connsiteX0" fmla="*/ 0 w 7539038"/>
                    <a:gd name="connsiteY0" fmla="*/ 7760494 h 7760495"/>
                    <a:gd name="connsiteX1" fmla="*/ 378619 w 7539038"/>
                    <a:gd name="connsiteY1" fmla="*/ 3883819 h 7760495"/>
                    <a:gd name="connsiteX2" fmla="*/ 752476 w 7539038"/>
                    <a:gd name="connsiteY2" fmla="*/ 1 h 7760495"/>
                    <a:gd name="connsiteX3" fmla="*/ 1131094 w 7539038"/>
                    <a:gd name="connsiteY3" fmla="*/ 3874294 h 7760495"/>
                    <a:gd name="connsiteX4" fmla="*/ 1507332 w 7539038"/>
                    <a:gd name="connsiteY4" fmla="*/ 7760494 h 7760495"/>
                    <a:gd name="connsiteX5" fmla="*/ 1883569 w 7539038"/>
                    <a:gd name="connsiteY5" fmla="*/ 3874294 h 7760495"/>
                    <a:gd name="connsiteX6" fmla="*/ 2259807 w 7539038"/>
                    <a:gd name="connsiteY6" fmla="*/ 2381 h 7760495"/>
                    <a:gd name="connsiteX7" fmla="*/ 2645569 w 7539038"/>
                    <a:gd name="connsiteY7" fmla="*/ 3883819 h 7760495"/>
                    <a:gd name="connsiteX8" fmla="*/ 3017044 w 7539038"/>
                    <a:gd name="connsiteY8" fmla="*/ 7760494 h 7760495"/>
                    <a:gd name="connsiteX9" fmla="*/ 3398044 w 7539038"/>
                    <a:gd name="connsiteY9" fmla="*/ 3874294 h 7760495"/>
                    <a:gd name="connsiteX10" fmla="*/ 3769519 w 7539038"/>
                    <a:gd name="connsiteY10" fmla="*/ 2382 h 7760495"/>
                    <a:gd name="connsiteX11" fmla="*/ 4150519 w 7539038"/>
                    <a:gd name="connsiteY11" fmla="*/ 3883819 h 7760495"/>
                    <a:gd name="connsiteX12" fmla="*/ 4526756 w 7539038"/>
                    <a:gd name="connsiteY12" fmla="*/ 7760494 h 7760495"/>
                    <a:gd name="connsiteX13" fmla="*/ 4902994 w 7539038"/>
                    <a:gd name="connsiteY13" fmla="*/ 3883819 h 7760495"/>
                    <a:gd name="connsiteX14" fmla="*/ 5276849 w 7539038"/>
                    <a:gd name="connsiteY14" fmla="*/ 1 h 7760495"/>
                    <a:gd name="connsiteX15" fmla="*/ 5655469 w 7539038"/>
                    <a:gd name="connsiteY15" fmla="*/ 3883819 h 7760495"/>
                    <a:gd name="connsiteX16" fmla="*/ 6029325 w 7539038"/>
                    <a:gd name="connsiteY16" fmla="*/ 7760494 h 7760495"/>
                    <a:gd name="connsiteX17" fmla="*/ 6417469 w 7539038"/>
                    <a:gd name="connsiteY17" fmla="*/ 3883819 h 7760495"/>
                    <a:gd name="connsiteX18" fmla="*/ 6786563 w 7539038"/>
                    <a:gd name="connsiteY18" fmla="*/ 2381 h 7760495"/>
                    <a:gd name="connsiteX19" fmla="*/ 7160419 w 7539038"/>
                    <a:gd name="connsiteY19" fmla="*/ 3883819 h 7760495"/>
                    <a:gd name="connsiteX20" fmla="*/ 7539038 w 7539038"/>
                    <a:gd name="connsiteY20" fmla="*/ 7758113 h 7760495"/>
                    <a:gd name="connsiteX0" fmla="*/ 0 w 7539038"/>
                    <a:gd name="connsiteY0" fmla="*/ 7760494 h 7760495"/>
                    <a:gd name="connsiteX1" fmla="*/ 378619 w 7539038"/>
                    <a:gd name="connsiteY1" fmla="*/ 3883819 h 7760495"/>
                    <a:gd name="connsiteX2" fmla="*/ 752476 w 7539038"/>
                    <a:gd name="connsiteY2" fmla="*/ 1 h 7760495"/>
                    <a:gd name="connsiteX3" fmla="*/ 1131094 w 7539038"/>
                    <a:gd name="connsiteY3" fmla="*/ 3874294 h 7760495"/>
                    <a:gd name="connsiteX4" fmla="*/ 1507332 w 7539038"/>
                    <a:gd name="connsiteY4" fmla="*/ 7760494 h 7760495"/>
                    <a:gd name="connsiteX5" fmla="*/ 1883569 w 7539038"/>
                    <a:gd name="connsiteY5" fmla="*/ 3874294 h 7760495"/>
                    <a:gd name="connsiteX6" fmla="*/ 2259807 w 7539038"/>
                    <a:gd name="connsiteY6" fmla="*/ 2381 h 7760495"/>
                    <a:gd name="connsiteX7" fmla="*/ 2645569 w 7539038"/>
                    <a:gd name="connsiteY7" fmla="*/ 3883819 h 7760495"/>
                    <a:gd name="connsiteX8" fmla="*/ 3017044 w 7539038"/>
                    <a:gd name="connsiteY8" fmla="*/ 7760494 h 7760495"/>
                    <a:gd name="connsiteX9" fmla="*/ 3398044 w 7539038"/>
                    <a:gd name="connsiteY9" fmla="*/ 3874294 h 7760495"/>
                    <a:gd name="connsiteX10" fmla="*/ 3769519 w 7539038"/>
                    <a:gd name="connsiteY10" fmla="*/ 2382 h 7760495"/>
                    <a:gd name="connsiteX11" fmla="*/ 4150519 w 7539038"/>
                    <a:gd name="connsiteY11" fmla="*/ 3883819 h 7760495"/>
                    <a:gd name="connsiteX12" fmla="*/ 4526756 w 7539038"/>
                    <a:gd name="connsiteY12" fmla="*/ 7760494 h 7760495"/>
                    <a:gd name="connsiteX13" fmla="*/ 4902994 w 7539038"/>
                    <a:gd name="connsiteY13" fmla="*/ 3883819 h 7760495"/>
                    <a:gd name="connsiteX14" fmla="*/ 5276849 w 7539038"/>
                    <a:gd name="connsiteY14" fmla="*/ 1 h 7760495"/>
                    <a:gd name="connsiteX15" fmla="*/ 5655469 w 7539038"/>
                    <a:gd name="connsiteY15" fmla="*/ 3883819 h 7760495"/>
                    <a:gd name="connsiteX16" fmla="*/ 6029325 w 7539038"/>
                    <a:gd name="connsiteY16" fmla="*/ 7760494 h 7760495"/>
                    <a:gd name="connsiteX17" fmla="*/ 6417469 w 7539038"/>
                    <a:gd name="connsiteY17" fmla="*/ 3883819 h 7760495"/>
                    <a:gd name="connsiteX18" fmla="*/ 6786563 w 7539038"/>
                    <a:gd name="connsiteY18" fmla="*/ 2381 h 7760495"/>
                    <a:gd name="connsiteX19" fmla="*/ 7160419 w 7539038"/>
                    <a:gd name="connsiteY19" fmla="*/ 3883819 h 7760495"/>
                    <a:gd name="connsiteX20" fmla="*/ 7539038 w 7539038"/>
                    <a:gd name="connsiteY20" fmla="*/ 7758113 h 7760495"/>
                    <a:gd name="connsiteX0" fmla="*/ 0 w 7539038"/>
                    <a:gd name="connsiteY0" fmla="*/ 7760494 h 7760495"/>
                    <a:gd name="connsiteX1" fmla="*/ 378619 w 7539038"/>
                    <a:gd name="connsiteY1" fmla="*/ 3883819 h 7760495"/>
                    <a:gd name="connsiteX2" fmla="*/ 752476 w 7539038"/>
                    <a:gd name="connsiteY2" fmla="*/ 1 h 7760495"/>
                    <a:gd name="connsiteX3" fmla="*/ 1131094 w 7539038"/>
                    <a:gd name="connsiteY3" fmla="*/ 3874294 h 7760495"/>
                    <a:gd name="connsiteX4" fmla="*/ 1507332 w 7539038"/>
                    <a:gd name="connsiteY4" fmla="*/ 7760494 h 7760495"/>
                    <a:gd name="connsiteX5" fmla="*/ 1883569 w 7539038"/>
                    <a:gd name="connsiteY5" fmla="*/ 3874294 h 7760495"/>
                    <a:gd name="connsiteX6" fmla="*/ 2259807 w 7539038"/>
                    <a:gd name="connsiteY6" fmla="*/ 2381 h 7760495"/>
                    <a:gd name="connsiteX7" fmla="*/ 2645569 w 7539038"/>
                    <a:gd name="connsiteY7" fmla="*/ 3883819 h 7760495"/>
                    <a:gd name="connsiteX8" fmla="*/ 3017044 w 7539038"/>
                    <a:gd name="connsiteY8" fmla="*/ 7760494 h 7760495"/>
                    <a:gd name="connsiteX9" fmla="*/ 3398044 w 7539038"/>
                    <a:gd name="connsiteY9" fmla="*/ 3874294 h 7760495"/>
                    <a:gd name="connsiteX10" fmla="*/ 3769519 w 7539038"/>
                    <a:gd name="connsiteY10" fmla="*/ 2382 h 7760495"/>
                    <a:gd name="connsiteX11" fmla="*/ 4150519 w 7539038"/>
                    <a:gd name="connsiteY11" fmla="*/ 3883819 h 7760495"/>
                    <a:gd name="connsiteX12" fmla="*/ 4526756 w 7539038"/>
                    <a:gd name="connsiteY12" fmla="*/ 7760494 h 7760495"/>
                    <a:gd name="connsiteX13" fmla="*/ 4902994 w 7539038"/>
                    <a:gd name="connsiteY13" fmla="*/ 3883819 h 7760495"/>
                    <a:gd name="connsiteX14" fmla="*/ 5276849 w 7539038"/>
                    <a:gd name="connsiteY14" fmla="*/ 1 h 7760495"/>
                    <a:gd name="connsiteX15" fmla="*/ 5655469 w 7539038"/>
                    <a:gd name="connsiteY15" fmla="*/ 3883819 h 7760495"/>
                    <a:gd name="connsiteX16" fmla="*/ 6029325 w 7539038"/>
                    <a:gd name="connsiteY16" fmla="*/ 7760494 h 7760495"/>
                    <a:gd name="connsiteX17" fmla="*/ 6417469 w 7539038"/>
                    <a:gd name="connsiteY17" fmla="*/ 3883819 h 7760495"/>
                    <a:gd name="connsiteX18" fmla="*/ 6786563 w 7539038"/>
                    <a:gd name="connsiteY18" fmla="*/ 2381 h 7760495"/>
                    <a:gd name="connsiteX19" fmla="*/ 7160419 w 7539038"/>
                    <a:gd name="connsiteY19" fmla="*/ 3883819 h 7760495"/>
                    <a:gd name="connsiteX20" fmla="*/ 7539038 w 7539038"/>
                    <a:gd name="connsiteY20" fmla="*/ 7758113 h 7760495"/>
                    <a:gd name="connsiteX0" fmla="*/ 0 w 7539038"/>
                    <a:gd name="connsiteY0" fmla="*/ 7760494 h 7760495"/>
                    <a:gd name="connsiteX1" fmla="*/ 378619 w 7539038"/>
                    <a:gd name="connsiteY1" fmla="*/ 3883819 h 7760495"/>
                    <a:gd name="connsiteX2" fmla="*/ 752476 w 7539038"/>
                    <a:gd name="connsiteY2" fmla="*/ 1 h 7760495"/>
                    <a:gd name="connsiteX3" fmla="*/ 1131094 w 7539038"/>
                    <a:gd name="connsiteY3" fmla="*/ 3874294 h 7760495"/>
                    <a:gd name="connsiteX4" fmla="*/ 1507332 w 7539038"/>
                    <a:gd name="connsiteY4" fmla="*/ 7760494 h 7760495"/>
                    <a:gd name="connsiteX5" fmla="*/ 1883569 w 7539038"/>
                    <a:gd name="connsiteY5" fmla="*/ 3874294 h 7760495"/>
                    <a:gd name="connsiteX6" fmla="*/ 2259807 w 7539038"/>
                    <a:gd name="connsiteY6" fmla="*/ 2381 h 7760495"/>
                    <a:gd name="connsiteX7" fmla="*/ 2645569 w 7539038"/>
                    <a:gd name="connsiteY7" fmla="*/ 3883819 h 7760495"/>
                    <a:gd name="connsiteX8" fmla="*/ 3017044 w 7539038"/>
                    <a:gd name="connsiteY8" fmla="*/ 7760494 h 7760495"/>
                    <a:gd name="connsiteX9" fmla="*/ 3398044 w 7539038"/>
                    <a:gd name="connsiteY9" fmla="*/ 3874294 h 7760495"/>
                    <a:gd name="connsiteX10" fmla="*/ 3769519 w 7539038"/>
                    <a:gd name="connsiteY10" fmla="*/ 2382 h 7760495"/>
                    <a:gd name="connsiteX11" fmla="*/ 4150519 w 7539038"/>
                    <a:gd name="connsiteY11" fmla="*/ 3883819 h 7760495"/>
                    <a:gd name="connsiteX12" fmla="*/ 4526756 w 7539038"/>
                    <a:gd name="connsiteY12" fmla="*/ 7760494 h 7760495"/>
                    <a:gd name="connsiteX13" fmla="*/ 4902994 w 7539038"/>
                    <a:gd name="connsiteY13" fmla="*/ 3883819 h 7760495"/>
                    <a:gd name="connsiteX14" fmla="*/ 5276849 w 7539038"/>
                    <a:gd name="connsiteY14" fmla="*/ 1 h 7760495"/>
                    <a:gd name="connsiteX15" fmla="*/ 5655469 w 7539038"/>
                    <a:gd name="connsiteY15" fmla="*/ 3883819 h 7760495"/>
                    <a:gd name="connsiteX16" fmla="*/ 6029325 w 7539038"/>
                    <a:gd name="connsiteY16" fmla="*/ 7760494 h 7760495"/>
                    <a:gd name="connsiteX17" fmla="*/ 6417469 w 7539038"/>
                    <a:gd name="connsiteY17" fmla="*/ 3883819 h 7760495"/>
                    <a:gd name="connsiteX18" fmla="*/ 6786563 w 7539038"/>
                    <a:gd name="connsiteY18" fmla="*/ 2381 h 7760495"/>
                    <a:gd name="connsiteX19" fmla="*/ 7160419 w 7539038"/>
                    <a:gd name="connsiteY19" fmla="*/ 3883819 h 7760495"/>
                    <a:gd name="connsiteX20" fmla="*/ 7539038 w 7539038"/>
                    <a:gd name="connsiteY20" fmla="*/ 7758113 h 7760495"/>
                    <a:gd name="connsiteX0" fmla="*/ 0 w 7539038"/>
                    <a:gd name="connsiteY0" fmla="*/ 7760494 h 7760495"/>
                    <a:gd name="connsiteX1" fmla="*/ 378619 w 7539038"/>
                    <a:gd name="connsiteY1" fmla="*/ 3883819 h 7760495"/>
                    <a:gd name="connsiteX2" fmla="*/ 752476 w 7539038"/>
                    <a:gd name="connsiteY2" fmla="*/ 1 h 7760495"/>
                    <a:gd name="connsiteX3" fmla="*/ 1131094 w 7539038"/>
                    <a:gd name="connsiteY3" fmla="*/ 3874294 h 7760495"/>
                    <a:gd name="connsiteX4" fmla="*/ 1507332 w 7539038"/>
                    <a:gd name="connsiteY4" fmla="*/ 7760494 h 7760495"/>
                    <a:gd name="connsiteX5" fmla="*/ 1883569 w 7539038"/>
                    <a:gd name="connsiteY5" fmla="*/ 3874294 h 7760495"/>
                    <a:gd name="connsiteX6" fmla="*/ 2259807 w 7539038"/>
                    <a:gd name="connsiteY6" fmla="*/ 2381 h 7760495"/>
                    <a:gd name="connsiteX7" fmla="*/ 2645569 w 7539038"/>
                    <a:gd name="connsiteY7" fmla="*/ 3883819 h 7760495"/>
                    <a:gd name="connsiteX8" fmla="*/ 3017044 w 7539038"/>
                    <a:gd name="connsiteY8" fmla="*/ 7760494 h 7760495"/>
                    <a:gd name="connsiteX9" fmla="*/ 3398044 w 7539038"/>
                    <a:gd name="connsiteY9" fmla="*/ 3874294 h 7760495"/>
                    <a:gd name="connsiteX10" fmla="*/ 3769519 w 7539038"/>
                    <a:gd name="connsiteY10" fmla="*/ 2382 h 7760495"/>
                    <a:gd name="connsiteX11" fmla="*/ 4150519 w 7539038"/>
                    <a:gd name="connsiteY11" fmla="*/ 3883819 h 7760495"/>
                    <a:gd name="connsiteX12" fmla="*/ 4526756 w 7539038"/>
                    <a:gd name="connsiteY12" fmla="*/ 7760494 h 7760495"/>
                    <a:gd name="connsiteX13" fmla="*/ 4902994 w 7539038"/>
                    <a:gd name="connsiteY13" fmla="*/ 3883819 h 7760495"/>
                    <a:gd name="connsiteX14" fmla="*/ 5276849 w 7539038"/>
                    <a:gd name="connsiteY14" fmla="*/ 1 h 7760495"/>
                    <a:gd name="connsiteX15" fmla="*/ 5655469 w 7539038"/>
                    <a:gd name="connsiteY15" fmla="*/ 3883819 h 7760495"/>
                    <a:gd name="connsiteX16" fmla="*/ 6029325 w 7539038"/>
                    <a:gd name="connsiteY16" fmla="*/ 7760494 h 7760495"/>
                    <a:gd name="connsiteX17" fmla="*/ 6417469 w 7539038"/>
                    <a:gd name="connsiteY17" fmla="*/ 3883819 h 7760495"/>
                    <a:gd name="connsiteX18" fmla="*/ 6786563 w 7539038"/>
                    <a:gd name="connsiteY18" fmla="*/ 2381 h 7760495"/>
                    <a:gd name="connsiteX19" fmla="*/ 7160419 w 7539038"/>
                    <a:gd name="connsiteY19" fmla="*/ 3883819 h 7760495"/>
                    <a:gd name="connsiteX20" fmla="*/ 7539038 w 7539038"/>
                    <a:gd name="connsiteY20" fmla="*/ 7758113 h 7760495"/>
                    <a:gd name="connsiteX0" fmla="*/ 0 w 7539038"/>
                    <a:gd name="connsiteY0" fmla="*/ 7760494 h 7760495"/>
                    <a:gd name="connsiteX1" fmla="*/ 378619 w 7539038"/>
                    <a:gd name="connsiteY1" fmla="*/ 3883819 h 7760495"/>
                    <a:gd name="connsiteX2" fmla="*/ 752476 w 7539038"/>
                    <a:gd name="connsiteY2" fmla="*/ 1 h 7760495"/>
                    <a:gd name="connsiteX3" fmla="*/ 1131094 w 7539038"/>
                    <a:gd name="connsiteY3" fmla="*/ 3874294 h 7760495"/>
                    <a:gd name="connsiteX4" fmla="*/ 1507332 w 7539038"/>
                    <a:gd name="connsiteY4" fmla="*/ 7760494 h 7760495"/>
                    <a:gd name="connsiteX5" fmla="*/ 1883569 w 7539038"/>
                    <a:gd name="connsiteY5" fmla="*/ 3874294 h 7760495"/>
                    <a:gd name="connsiteX6" fmla="*/ 2259807 w 7539038"/>
                    <a:gd name="connsiteY6" fmla="*/ 2381 h 7760495"/>
                    <a:gd name="connsiteX7" fmla="*/ 2645569 w 7539038"/>
                    <a:gd name="connsiteY7" fmla="*/ 3883819 h 7760495"/>
                    <a:gd name="connsiteX8" fmla="*/ 3017044 w 7539038"/>
                    <a:gd name="connsiteY8" fmla="*/ 7760494 h 7760495"/>
                    <a:gd name="connsiteX9" fmla="*/ 3398044 w 7539038"/>
                    <a:gd name="connsiteY9" fmla="*/ 3874294 h 7760495"/>
                    <a:gd name="connsiteX10" fmla="*/ 3769519 w 7539038"/>
                    <a:gd name="connsiteY10" fmla="*/ 2382 h 7760495"/>
                    <a:gd name="connsiteX11" fmla="*/ 4150519 w 7539038"/>
                    <a:gd name="connsiteY11" fmla="*/ 3883819 h 7760495"/>
                    <a:gd name="connsiteX12" fmla="*/ 4526756 w 7539038"/>
                    <a:gd name="connsiteY12" fmla="*/ 7760494 h 7760495"/>
                    <a:gd name="connsiteX13" fmla="*/ 4902994 w 7539038"/>
                    <a:gd name="connsiteY13" fmla="*/ 3883819 h 7760495"/>
                    <a:gd name="connsiteX14" fmla="*/ 5276849 w 7539038"/>
                    <a:gd name="connsiteY14" fmla="*/ 1 h 7760495"/>
                    <a:gd name="connsiteX15" fmla="*/ 5655469 w 7539038"/>
                    <a:gd name="connsiteY15" fmla="*/ 3883819 h 7760495"/>
                    <a:gd name="connsiteX16" fmla="*/ 6029325 w 7539038"/>
                    <a:gd name="connsiteY16" fmla="*/ 7760494 h 7760495"/>
                    <a:gd name="connsiteX17" fmla="*/ 6417469 w 7539038"/>
                    <a:gd name="connsiteY17" fmla="*/ 3883819 h 7760495"/>
                    <a:gd name="connsiteX18" fmla="*/ 6786563 w 7539038"/>
                    <a:gd name="connsiteY18" fmla="*/ 2381 h 7760495"/>
                    <a:gd name="connsiteX19" fmla="*/ 7160419 w 7539038"/>
                    <a:gd name="connsiteY19" fmla="*/ 3883819 h 7760495"/>
                    <a:gd name="connsiteX20" fmla="*/ 7539038 w 7539038"/>
                    <a:gd name="connsiteY20" fmla="*/ 7758113 h 7760495"/>
                    <a:gd name="connsiteX0" fmla="*/ 0 w 7539038"/>
                    <a:gd name="connsiteY0" fmla="*/ 7760494 h 7760495"/>
                    <a:gd name="connsiteX1" fmla="*/ 378619 w 7539038"/>
                    <a:gd name="connsiteY1" fmla="*/ 3883819 h 7760495"/>
                    <a:gd name="connsiteX2" fmla="*/ 752476 w 7539038"/>
                    <a:gd name="connsiteY2" fmla="*/ 1 h 7760495"/>
                    <a:gd name="connsiteX3" fmla="*/ 1131094 w 7539038"/>
                    <a:gd name="connsiteY3" fmla="*/ 3874294 h 7760495"/>
                    <a:gd name="connsiteX4" fmla="*/ 1507332 w 7539038"/>
                    <a:gd name="connsiteY4" fmla="*/ 7760494 h 7760495"/>
                    <a:gd name="connsiteX5" fmla="*/ 1883569 w 7539038"/>
                    <a:gd name="connsiteY5" fmla="*/ 3874294 h 7760495"/>
                    <a:gd name="connsiteX6" fmla="*/ 2259807 w 7539038"/>
                    <a:gd name="connsiteY6" fmla="*/ 2381 h 7760495"/>
                    <a:gd name="connsiteX7" fmla="*/ 2645569 w 7539038"/>
                    <a:gd name="connsiteY7" fmla="*/ 3883819 h 7760495"/>
                    <a:gd name="connsiteX8" fmla="*/ 3017044 w 7539038"/>
                    <a:gd name="connsiteY8" fmla="*/ 7760494 h 7760495"/>
                    <a:gd name="connsiteX9" fmla="*/ 3398044 w 7539038"/>
                    <a:gd name="connsiteY9" fmla="*/ 3874294 h 7760495"/>
                    <a:gd name="connsiteX10" fmla="*/ 3769519 w 7539038"/>
                    <a:gd name="connsiteY10" fmla="*/ 2382 h 7760495"/>
                    <a:gd name="connsiteX11" fmla="*/ 4150519 w 7539038"/>
                    <a:gd name="connsiteY11" fmla="*/ 3883819 h 7760495"/>
                    <a:gd name="connsiteX12" fmla="*/ 4526756 w 7539038"/>
                    <a:gd name="connsiteY12" fmla="*/ 7760494 h 7760495"/>
                    <a:gd name="connsiteX13" fmla="*/ 4902994 w 7539038"/>
                    <a:gd name="connsiteY13" fmla="*/ 3883819 h 7760495"/>
                    <a:gd name="connsiteX14" fmla="*/ 5276849 w 7539038"/>
                    <a:gd name="connsiteY14" fmla="*/ 1 h 7760495"/>
                    <a:gd name="connsiteX15" fmla="*/ 5655469 w 7539038"/>
                    <a:gd name="connsiteY15" fmla="*/ 3883819 h 7760495"/>
                    <a:gd name="connsiteX16" fmla="*/ 6029325 w 7539038"/>
                    <a:gd name="connsiteY16" fmla="*/ 7760494 h 7760495"/>
                    <a:gd name="connsiteX17" fmla="*/ 6417469 w 7539038"/>
                    <a:gd name="connsiteY17" fmla="*/ 3883819 h 7760495"/>
                    <a:gd name="connsiteX18" fmla="*/ 6786563 w 7539038"/>
                    <a:gd name="connsiteY18" fmla="*/ 2381 h 7760495"/>
                    <a:gd name="connsiteX19" fmla="*/ 7160419 w 7539038"/>
                    <a:gd name="connsiteY19" fmla="*/ 3883819 h 7760495"/>
                    <a:gd name="connsiteX20" fmla="*/ 7539038 w 7539038"/>
                    <a:gd name="connsiteY20" fmla="*/ 7758113 h 7760495"/>
                    <a:gd name="connsiteX0" fmla="*/ 0 w 7539038"/>
                    <a:gd name="connsiteY0" fmla="*/ 7760494 h 7760495"/>
                    <a:gd name="connsiteX1" fmla="*/ 378619 w 7539038"/>
                    <a:gd name="connsiteY1" fmla="*/ 3883819 h 7760495"/>
                    <a:gd name="connsiteX2" fmla="*/ 752476 w 7539038"/>
                    <a:gd name="connsiteY2" fmla="*/ 1 h 7760495"/>
                    <a:gd name="connsiteX3" fmla="*/ 1131094 w 7539038"/>
                    <a:gd name="connsiteY3" fmla="*/ 3874294 h 7760495"/>
                    <a:gd name="connsiteX4" fmla="*/ 1507332 w 7539038"/>
                    <a:gd name="connsiteY4" fmla="*/ 7760494 h 7760495"/>
                    <a:gd name="connsiteX5" fmla="*/ 1883569 w 7539038"/>
                    <a:gd name="connsiteY5" fmla="*/ 3874294 h 7760495"/>
                    <a:gd name="connsiteX6" fmla="*/ 2259807 w 7539038"/>
                    <a:gd name="connsiteY6" fmla="*/ 2381 h 7760495"/>
                    <a:gd name="connsiteX7" fmla="*/ 2645569 w 7539038"/>
                    <a:gd name="connsiteY7" fmla="*/ 3883819 h 7760495"/>
                    <a:gd name="connsiteX8" fmla="*/ 3017044 w 7539038"/>
                    <a:gd name="connsiteY8" fmla="*/ 7760494 h 7760495"/>
                    <a:gd name="connsiteX9" fmla="*/ 3398044 w 7539038"/>
                    <a:gd name="connsiteY9" fmla="*/ 3874294 h 7760495"/>
                    <a:gd name="connsiteX10" fmla="*/ 3769519 w 7539038"/>
                    <a:gd name="connsiteY10" fmla="*/ 2382 h 7760495"/>
                    <a:gd name="connsiteX11" fmla="*/ 4150519 w 7539038"/>
                    <a:gd name="connsiteY11" fmla="*/ 3883819 h 7760495"/>
                    <a:gd name="connsiteX12" fmla="*/ 4526756 w 7539038"/>
                    <a:gd name="connsiteY12" fmla="*/ 7760494 h 7760495"/>
                    <a:gd name="connsiteX13" fmla="*/ 4902994 w 7539038"/>
                    <a:gd name="connsiteY13" fmla="*/ 3883819 h 7760495"/>
                    <a:gd name="connsiteX14" fmla="*/ 5276849 w 7539038"/>
                    <a:gd name="connsiteY14" fmla="*/ 1 h 7760495"/>
                    <a:gd name="connsiteX15" fmla="*/ 5655469 w 7539038"/>
                    <a:gd name="connsiteY15" fmla="*/ 3883819 h 7760495"/>
                    <a:gd name="connsiteX16" fmla="*/ 6029325 w 7539038"/>
                    <a:gd name="connsiteY16" fmla="*/ 7760494 h 7760495"/>
                    <a:gd name="connsiteX17" fmla="*/ 6417469 w 7539038"/>
                    <a:gd name="connsiteY17" fmla="*/ 3883819 h 7760495"/>
                    <a:gd name="connsiteX18" fmla="*/ 6786563 w 7539038"/>
                    <a:gd name="connsiteY18" fmla="*/ 2381 h 7760495"/>
                    <a:gd name="connsiteX19" fmla="*/ 7160419 w 7539038"/>
                    <a:gd name="connsiteY19" fmla="*/ 3883819 h 7760495"/>
                    <a:gd name="connsiteX20" fmla="*/ 7539038 w 7539038"/>
                    <a:gd name="connsiteY20" fmla="*/ 7758113 h 7760495"/>
                    <a:gd name="connsiteX0" fmla="*/ 0 w 7539038"/>
                    <a:gd name="connsiteY0" fmla="*/ 7760494 h 7760495"/>
                    <a:gd name="connsiteX1" fmla="*/ 378619 w 7539038"/>
                    <a:gd name="connsiteY1" fmla="*/ 3883819 h 7760495"/>
                    <a:gd name="connsiteX2" fmla="*/ 752476 w 7539038"/>
                    <a:gd name="connsiteY2" fmla="*/ 1 h 7760495"/>
                    <a:gd name="connsiteX3" fmla="*/ 1131094 w 7539038"/>
                    <a:gd name="connsiteY3" fmla="*/ 3874294 h 7760495"/>
                    <a:gd name="connsiteX4" fmla="*/ 1507332 w 7539038"/>
                    <a:gd name="connsiteY4" fmla="*/ 7760494 h 7760495"/>
                    <a:gd name="connsiteX5" fmla="*/ 1883569 w 7539038"/>
                    <a:gd name="connsiteY5" fmla="*/ 3874294 h 7760495"/>
                    <a:gd name="connsiteX6" fmla="*/ 2259807 w 7539038"/>
                    <a:gd name="connsiteY6" fmla="*/ 2381 h 7760495"/>
                    <a:gd name="connsiteX7" fmla="*/ 2645569 w 7539038"/>
                    <a:gd name="connsiteY7" fmla="*/ 3883819 h 7760495"/>
                    <a:gd name="connsiteX8" fmla="*/ 3017044 w 7539038"/>
                    <a:gd name="connsiteY8" fmla="*/ 7760494 h 7760495"/>
                    <a:gd name="connsiteX9" fmla="*/ 3398044 w 7539038"/>
                    <a:gd name="connsiteY9" fmla="*/ 3874294 h 7760495"/>
                    <a:gd name="connsiteX10" fmla="*/ 3769519 w 7539038"/>
                    <a:gd name="connsiteY10" fmla="*/ 2382 h 7760495"/>
                    <a:gd name="connsiteX11" fmla="*/ 4150519 w 7539038"/>
                    <a:gd name="connsiteY11" fmla="*/ 3883819 h 7760495"/>
                    <a:gd name="connsiteX12" fmla="*/ 4526756 w 7539038"/>
                    <a:gd name="connsiteY12" fmla="*/ 7760494 h 7760495"/>
                    <a:gd name="connsiteX13" fmla="*/ 4902994 w 7539038"/>
                    <a:gd name="connsiteY13" fmla="*/ 3883819 h 7760495"/>
                    <a:gd name="connsiteX14" fmla="*/ 5276849 w 7539038"/>
                    <a:gd name="connsiteY14" fmla="*/ 1 h 7760495"/>
                    <a:gd name="connsiteX15" fmla="*/ 5655469 w 7539038"/>
                    <a:gd name="connsiteY15" fmla="*/ 3883819 h 7760495"/>
                    <a:gd name="connsiteX16" fmla="*/ 6029325 w 7539038"/>
                    <a:gd name="connsiteY16" fmla="*/ 7760494 h 7760495"/>
                    <a:gd name="connsiteX17" fmla="*/ 6417469 w 7539038"/>
                    <a:gd name="connsiteY17" fmla="*/ 3883819 h 7760495"/>
                    <a:gd name="connsiteX18" fmla="*/ 6786563 w 7539038"/>
                    <a:gd name="connsiteY18" fmla="*/ 2381 h 7760495"/>
                    <a:gd name="connsiteX19" fmla="*/ 7160419 w 7539038"/>
                    <a:gd name="connsiteY19" fmla="*/ 3883819 h 7760495"/>
                    <a:gd name="connsiteX20" fmla="*/ 7539038 w 7539038"/>
                    <a:gd name="connsiteY20" fmla="*/ 7758113 h 7760495"/>
                    <a:gd name="connsiteX0" fmla="*/ 0 w 7539038"/>
                    <a:gd name="connsiteY0" fmla="*/ 7760494 h 7760495"/>
                    <a:gd name="connsiteX1" fmla="*/ 378619 w 7539038"/>
                    <a:gd name="connsiteY1" fmla="*/ 3883819 h 7760495"/>
                    <a:gd name="connsiteX2" fmla="*/ 752476 w 7539038"/>
                    <a:gd name="connsiteY2" fmla="*/ 1 h 7760495"/>
                    <a:gd name="connsiteX3" fmla="*/ 1131094 w 7539038"/>
                    <a:gd name="connsiteY3" fmla="*/ 3874294 h 7760495"/>
                    <a:gd name="connsiteX4" fmla="*/ 1507332 w 7539038"/>
                    <a:gd name="connsiteY4" fmla="*/ 7760494 h 7760495"/>
                    <a:gd name="connsiteX5" fmla="*/ 1883569 w 7539038"/>
                    <a:gd name="connsiteY5" fmla="*/ 3874294 h 7760495"/>
                    <a:gd name="connsiteX6" fmla="*/ 2259807 w 7539038"/>
                    <a:gd name="connsiteY6" fmla="*/ 2381 h 7760495"/>
                    <a:gd name="connsiteX7" fmla="*/ 2645569 w 7539038"/>
                    <a:gd name="connsiteY7" fmla="*/ 3883819 h 7760495"/>
                    <a:gd name="connsiteX8" fmla="*/ 3017044 w 7539038"/>
                    <a:gd name="connsiteY8" fmla="*/ 7760494 h 7760495"/>
                    <a:gd name="connsiteX9" fmla="*/ 3398044 w 7539038"/>
                    <a:gd name="connsiteY9" fmla="*/ 3874294 h 7760495"/>
                    <a:gd name="connsiteX10" fmla="*/ 3769519 w 7539038"/>
                    <a:gd name="connsiteY10" fmla="*/ 2382 h 7760495"/>
                    <a:gd name="connsiteX11" fmla="*/ 4150519 w 7539038"/>
                    <a:gd name="connsiteY11" fmla="*/ 3883819 h 7760495"/>
                    <a:gd name="connsiteX12" fmla="*/ 4526756 w 7539038"/>
                    <a:gd name="connsiteY12" fmla="*/ 7760494 h 7760495"/>
                    <a:gd name="connsiteX13" fmla="*/ 4902994 w 7539038"/>
                    <a:gd name="connsiteY13" fmla="*/ 3883819 h 7760495"/>
                    <a:gd name="connsiteX14" fmla="*/ 5276849 w 7539038"/>
                    <a:gd name="connsiteY14" fmla="*/ 1 h 7760495"/>
                    <a:gd name="connsiteX15" fmla="*/ 5655469 w 7539038"/>
                    <a:gd name="connsiteY15" fmla="*/ 3883819 h 7760495"/>
                    <a:gd name="connsiteX16" fmla="*/ 6029325 w 7539038"/>
                    <a:gd name="connsiteY16" fmla="*/ 7760494 h 7760495"/>
                    <a:gd name="connsiteX17" fmla="*/ 6417469 w 7539038"/>
                    <a:gd name="connsiteY17" fmla="*/ 3883819 h 7760495"/>
                    <a:gd name="connsiteX18" fmla="*/ 6786563 w 7539038"/>
                    <a:gd name="connsiteY18" fmla="*/ 2381 h 7760495"/>
                    <a:gd name="connsiteX19" fmla="*/ 7160419 w 7539038"/>
                    <a:gd name="connsiteY19" fmla="*/ 3883819 h 7760495"/>
                    <a:gd name="connsiteX20" fmla="*/ 7539038 w 7539038"/>
                    <a:gd name="connsiteY20" fmla="*/ 7758113 h 7760495"/>
                    <a:gd name="connsiteX0" fmla="*/ 0 w 7539038"/>
                    <a:gd name="connsiteY0" fmla="*/ 7760494 h 7760495"/>
                    <a:gd name="connsiteX1" fmla="*/ 378619 w 7539038"/>
                    <a:gd name="connsiteY1" fmla="*/ 3883819 h 7760495"/>
                    <a:gd name="connsiteX2" fmla="*/ 752476 w 7539038"/>
                    <a:gd name="connsiteY2" fmla="*/ 1 h 7760495"/>
                    <a:gd name="connsiteX3" fmla="*/ 1131094 w 7539038"/>
                    <a:gd name="connsiteY3" fmla="*/ 3874294 h 7760495"/>
                    <a:gd name="connsiteX4" fmla="*/ 1507332 w 7539038"/>
                    <a:gd name="connsiteY4" fmla="*/ 7760494 h 7760495"/>
                    <a:gd name="connsiteX5" fmla="*/ 1883569 w 7539038"/>
                    <a:gd name="connsiteY5" fmla="*/ 3874294 h 7760495"/>
                    <a:gd name="connsiteX6" fmla="*/ 2259807 w 7539038"/>
                    <a:gd name="connsiteY6" fmla="*/ 2381 h 7760495"/>
                    <a:gd name="connsiteX7" fmla="*/ 2645569 w 7539038"/>
                    <a:gd name="connsiteY7" fmla="*/ 3883819 h 7760495"/>
                    <a:gd name="connsiteX8" fmla="*/ 3017044 w 7539038"/>
                    <a:gd name="connsiteY8" fmla="*/ 7760494 h 7760495"/>
                    <a:gd name="connsiteX9" fmla="*/ 3398044 w 7539038"/>
                    <a:gd name="connsiteY9" fmla="*/ 3874294 h 7760495"/>
                    <a:gd name="connsiteX10" fmla="*/ 3769519 w 7539038"/>
                    <a:gd name="connsiteY10" fmla="*/ 2382 h 7760495"/>
                    <a:gd name="connsiteX11" fmla="*/ 4150519 w 7539038"/>
                    <a:gd name="connsiteY11" fmla="*/ 3883819 h 7760495"/>
                    <a:gd name="connsiteX12" fmla="*/ 4526756 w 7539038"/>
                    <a:gd name="connsiteY12" fmla="*/ 7760494 h 7760495"/>
                    <a:gd name="connsiteX13" fmla="*/ 4902994 w 7539038"/>
                    <a:gd name="connsiteY13" fmla="*/ 3883819 h 7760495"/>
                    <a:gd name="connsiteX14" fmla="*/ 5276849 w 7539038"/>
                    <a:gd name="connsiteY14" fmla="*/ 1 h 7760495"/>
                    <a:gd name="connsiteX15" fmla="*/ 5655469 w 7539038"/>
                    <a:gd name="connsiteY15" fmla="*/ 3883819 h 7760495"/>
                    <a:gd name="connsiteX16" fmla="*/ 6029325 w 7539038"/>
                    <a:gd name="connsiteY16" fmla="*/ 7760494 h 7760495"/>
                    <a:gd name="connsiteX17" fmla="*/ 6417469 w 7539038"/>
                    <a:gd name="connsiteY17" fmla="*/ 3883819 h 7760495"/>
                    <a:gd name="connsiteX18" fmla="*/ 6786563 w 7539038"/>
                    <a:gd name="connsiteY18" fmla="*/ 2381 h 7760495"/>
                    <a:gd name="connsiteX19" fmla="*/ 7160419 w 7539038"/>
                    <a:gd name="connsiteY19" fmla="*/ 3883819 h 7760495"/>
                    <a:gd name="connsiteX20" fmla="*/ 7539038 w 7539038"/>
                    <a:gd name="connsiteY20" fmla="*/ 7758113 h 7760495"/>
                    <a:gd name="connsiteX0" fmla="*/ 0 w 7539038"/>
                    <a:gd name="connsiteY0" fmla="*/ 7760494 h 7760495"/>
                    <a:gd name="connsiteX1" fmla="*/ 378619 w 7539038"/>
                    <a:gd name="connsiteY1" fmla="*/ 3883819 h 7760495"/>
                    <a:gd name="connsiteX2" fmla="*/ 752476 w 7539038"/>
                    <a:gd name="connsiteY2" fmla="*/ 1 h 7760495"/>
                    <a:gd name="connsiteX3" fmla="*/ 1131094 w 7539038"/>
                    <a:gd name="connsiteY3" fmla="*/ 3874294 h 7760495"/>
                    <a:gd name="connsiteX4" fmla="*/ 1507332 w 7539038"/>
                    <a:gd name="connsiteY4" fmla="*/ 7760494 h 7760495"/>
                    <a:gd name="connsiteX5" fmla="*/ 1883569 w 7539038"/>
                    <a:gd name="connsiteY5" fmla="*/ 3874294 h 7760495"/>
                    <a:gd name="connsiteX6" fmla="*/ 2259807 w 7539038"/>
                    <a:gd name="connsiteY6" fmla="*/ 2381 h 7760495"/>
                    <a:gd name="connsiteX7" fmla="*/ 2645569 w 7539038"/>
                    <a:gd name="connsiteY7" fmla="*/ 3883819 h 7760495"/>
                    <a:gd name="connsiteX8" fmla="*/ 3017044 w 7539038"/>
                    <a:gd name="connsiteY8" fmla="*/ 7760494 h 7760495"/>
                    <a:gd name="connsiteX9" fmla="*/ 3398044 w 7539038"/>
                    <a:gd name="connsiteY9" fmla="*/ 3874294 h 7760495"/>
                    <a:gd name="connsiteX10" fmla="*/ 3769519 w 7539038"/>
                    <a:gd name="connsiteY10" fmla="*/ 2382 h 7760495"/>
                    <a:gd name="connsiteX11" fmla="*/ 4150519 w 7539038"/>
                    <a:gd name="connsiteY11" fmla="*/ 3883819 h 7760495"/>
                    <a:gd name="connsiteX12" fmla="*/ 4526756 w 7539038"/>
                    <a:gd name="connsiteY12" fmla="*/ 7760494 h 7760495"/>
                    <a:gd name="connsiteX13" fmla="*/ 4902994 w 7539038"/>
                    <a:gd name="connsiteY13" fmla="*/ 3883819 h 7760495"/>
                    <a:gd name="connsiteX14" fmla="*/ 5276849 w 7539038"/>
                    <a:gd name="connsiteY14" fmla="*/ 1 h 7760495"/>
                    <a:gd name="connsiteX15" fmla="*/ 5655469 w 7539038"/>
                    <a:gd name="connsiteY15" fmla="*/ 3883819 h 7760495"/>
                    <a:gd name="connsiteX16" fmla="*/ 6029325 w 7539038"/>
                    <a:gd name="connsiteY16" fmla="*/ 7760494 h 7760495"/>
                    <a:gd name="connsiteX17" fmla="*/ 6417469 w 7539038"/>
                    <a:gd name="connsiteY17" fmla="*/ 3883819 h 7760495"/>
                    <a:gd name="connsiteX18" fmla="*/ 6786563 w 7539038"/>
                    <a:gd name="connsiteY18" fmla="*/ 2381 h 7760495"/>
                    <a:gd name="connsiteX19" fmla="*/ 7160419 w 7539038"/>
                    <a:gd name="connsiteY19" fmla="*/ 3883819 h 7760495"/>
                    <a:gd name="connsiteX20" fmla="*/ 7539038 w 7539038"/>
                    <a:gd name="connsiteY20" fmla="*/ 7758113 h 7760495"/>
                    <a:gd name="connsiteX0" fmla="*/ 0 w 7539038"/>
                    <a:gd name="connsiteY0" fmla="*/ 7760494 h 7760495"/>
                    <a:gd name="connsiteX1" fmla="*/ 378619 w 7539038"/>
                    <a:gd name="connsiteY1" fmla="*/ 3883819 h 7760495"/>
                    <a:gd name="connsiteX2" fmla="*/ 752476 w 7539038"/>
                    <a:gd name="connsiteY2" fmla="*/ 1 h 7760495"/>
                    <a:gd name="connsiteX3" fmla="*/ 1131094 w 7539038"/>
                    <a:gd name="connsiteY3" fmla="*/ 3874294 h 7760495"/>
                    <a:gd name="connsiteX4" fmla="*/ 1507332 w 7539038"/>
                    <a:gd name="connsiteY4" fmla="*/ 7760494 h 7760495"/>
                    <a:gd name="connsiteX5" fmla="*/ 1883569 w 7539038"/>
                    <a:gd name="connsiteY5" fmla="*/ 3874294 h 7760495"/>
                    <a:gd name="connsiteX6" fmla="*/ 2259807 w 7539038"/>
                    <a:gd name="connsiteY6" fmla="*/ 2381 h 7760495"/>
                    <a:gd name="connsiteX7" fmla="*/ 2645569 w 7539038"/>
                    <a:gd name="connsiteY7" fmla="*/ 3883819 h 7760495"/>
                    <a:gd name="connsiteX8" fmla="*/ 3017044 w 7539038"/>
                    <a:gd name="connsiteY8" fmla="*/ 7760494 h 7760495"/>
                    <a:gd name="connsiteX9" fmla="*/ 3398044 w 7539038"/>
                    <a:gd name="connsiteY9" fmla="*/ 3874294 h 7760495"/>
                    <a:gd name="connsiteX10" fmla="*/ 3769519 w 7539038"/>
                    <a:gd name="connsiteY10" fmla="*/ 2382 h 7760495"/>
                    <a:gd name="connsiteX11" fmla="*/ 4150519 w 7539038"/>
                    <a:gd name="connsiteY11" fmla="*/ 3883819 h 7760495"/>
                    <a:gd name="connsiteX12" fmla="*/ 4526756 w 7539038"/>
                    <a:gd name="connsiteY12" fmla="*/ 7760494 h 7760495"/>
                    <a:gd name="connsiteX13" fmla="*/ 4902994 w 7539038"/>
                    <a:gd name="connsiteY13" fmla="*/ 3883819 h 7760495"/>
                    <a:gd name="connsiteX14" fmla="*/ 5276849 w 7539038"/>
                    <a:gd name="connsiteY14" fmla="*/ 1 h 7760495"/>
                    <a:gd name="connsiteX15" fmla="*/ 5655469 w 7539038"/>
                    <a:gd name="connsiteY15" fmla="*/ 3883819 h 7760495"/>
                    <a:gd name="connsiteX16" fmla="*/ 6029325 w 7539038"/>
                    <a:gd name="connsiteY16" fmla="*/ 7760494 h 7760495"/>
                    <a:gd name="connsiteX17" fmla="*/ 6417469 w 7539038"/>
                    <a:gd name="connsiteY17" fmla="*/ 3883819 h 7760495"/>
                    <a:gd name="connsiteX18" fmla="*/ 6786563 w 7539038"/>
                    <a:gd name="connsiteY18" fmla="*/ 2381 h 7760495"/>
                    <a:gd name="connsiteX19" fmla="*/ 7160419 w 7539038"/>
                    <a:gd name="connsiteY19" fmla="*/ 3883819 h 7760495"/>
                    <a:gd name="connsiteX20" fmla="*/ 7539038 w 7539038"/>
                    <a:gd name="connsiteY20" fmla="*/ 7758113 h 776049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</a:cxnLst>
                  <a:rect l="l" t="t" r="r" b="b"/>
                  <a:pathLst>
                    <a:path w="7539038" h="7760495">
                      <a:moveTo>
                        <a:pt x="0" y="7760494"/>
                      </a:moveTo>
                      <a:cubicBezTo>
                        <a:pt x="190500" y="7758906"/>
                        <a:pt x="377031" y="3874231"/>
                        <a:pt x="378619" y="3883819"/>
                      </a:cubicBezTo>
                      <a:cubicBezTo>
                        <a:pt x="380207" y="3893407"/>
                        <a:pt x="562770" y="-793"/>
                        <a:pt x="752476" y="1"/>
                      </a:cubicBezTo>
                      <a:cubicBezTo>
                        <a:pt x="942182" y="795"/>
                        <a:pt x="1119468" y="3745568"/>
                        <a:pt x="1131094" y="3874294"/>
                      </a:cubicBezTo>
                      <a:cubicBezTo>
                        <a:pt x="1136420" y="3933265"/>
                        <a:pt x="1317626" y="7758112"/>
                        <a:pt x="1507332" y="7760494"/>
                      </a:cubicBezTo>
                      <a:cubicBezTo>
                        <a:pt x="1697038" y="7762876"/>
                        <a:pt x="1875632" y="3967176"/>
                        <a:pt x="1883569" y="3874294"/>
                      </a:cubicBezTo>
                      <a:cubicBezTo>
                        <a:pt x="1891506" y="3781412"/>
                        <a:pt x="2068513" y="3175"/>
                        <a:pt x="2259807" y="2381"/>
                      </a:cubicBezTo>
                      <a:cubicBezTo>
                        <a:pt x="2451101" y="1587"/>
                        <a:pt x="2640013" y="3825221"/>
                        <a:pt x="2645569" y="3883819"/>
                      </a:cubicBezTo>
                      <a:cubicBezTo>
                        <a:pt x="2651125" y="3942417"/>
                        <a:pt x="2827338" y="7762081"/>
                        <a:pt x="3017044" y="7760494"/>
                      </a:cubicBezTo>
                      <a:cubicBezTo>
                        <a:pt x="3206750" y="7758907"/>
                        <a:pt x="3390107" y="3967176"/>
                        <a:pt x="3398044" y="3874294"/>
                      </a:cubicBezTo>
                      <a:cubicBezTo>
                        <a:pt x="3405981" y="3781412"/>
                        <a:pt x="3575050" y="795"/>
                        <a:pt x="3769519" y="2382"/>
                      </a:cubicBezTo>
                      <a:cubicBezTo>
                        <a:pt x="3963988" y="3969"/>
                        <a:pt x="4141788" y="3722352"/>
                        <a:pt x="4150519" y="3883819"/>
                      </a:cubicBezTo>
                      <a:cubicBezTo>
                        <a:pt x="4159250" y="4045286"/>
                        <a:pt x="4337844" y="7760494"/>
                        <a:pt x="4526756" y="7760494"/>
                      </a:cubicBezTo>
                      <a:cubicBezTo>
                        <a:pt x="4715668" y="7760494"/>
                        <a:pt x="4893360" y="4083161"/>
                        <a:pt x="4902994" y="3883819"/>
                      </a:cubicBezTo>
                      <a:cubicBezTo>
                        <a:pt x="4910825" y="3721794"/>
                        <a:pt x="5087143" y="1"/>
                        <a:pt x="5276849" y="1"/>
                      </a:cubicBezTo>
                      <a:cubicBezTo>
                        <a:pt x="5466555" y="1"/>
                        <a:pt x="5647531" y="3790543"/>
                        <a:pt x="5655469" y="3883819"/>
                      </a:cubicBezTo>
                      <a:cubicBezTo>
                        <a:pt x="5663407" y="3977095"/>
                        <a:pt x="5842794" y="7760494"/>
                        <a:pt x="6029325" y="7760494"/>
                      </a:cubicBezTo>
                      <a:cubicBezTo>
                        <a:pt x="6215856" y="7760494"/>
                        <a:pt x="6411913" y="3976700"/>
                        <a:pt x="6417469" y="3883819"/>
                      </a:cubicBezTo>
                      <a:cubicBezTo>
                        <a:pt x="6423025" y="3790938"/>
                        <a:pt x="6593682" y="0"/>
                        <a:pt x="6786563" y="2381"/>
                      </a:cubicBezTo>
                      <a:cubicBezTo>
                        <a:pt x="6979444" y="4762"/>
                        <a:pt x="7152482" y="3757041"/>
                        <a:pt x="7160419" y="3883819"/>
                      </a:cubicBezTo>
                      <a:cubicBezTo>
                        <a:pt x="7168356" y="4010597"/>
                        <a:pt x="7336632" y="7761288"/>
                        <a:pt x="7539038" y="7758113"/>
                      </a:cubicBezTo>
                    </a:path>
                  </a:pathLst>
                </a:custGeom>
                <a:noFill/>
                <a:ln w="381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1" name="Freeform: Shape 30">
                  <a:extLst>
                    <a:ext uri="{FF2B5EF4-FFF2-40B4-BE49-F238E27FC236}">
                      <a16:creationId xmlns:a16="http://schemas.microsoft.com/office/drawing/2014/main" id="{ACFFA549-8826-4CCF-9B2F-867703062A4F}"/>
                    </a:ext>
                  </a:extLst>
                </p:cNvPr>
                <p:cNvSpPr/>
                <p:nvPr/>
              </p:nvSpPr>
              <p:spPr>
                <a:xfrm>
                  <a:off x="3886200" y="3102520"/>
                  <a:ext cx="3769877" cy="718573"/>
                </a:xfrm>
                <a:custGeom>
                  <a:avLst/>
                  <a:gdLst>
                    <a:gd name="connsiteX0" fmla="*/ 0 w 7562850"/>
                    <a:gd name="connsiteY0" fmla="*/ 7762875 h 7762875"/>
                    <a:gd name="connsiteX1" fmla="*/ 390525 w 7562850"/>
                    <a:gd name="connsiteY1" fmla="*/ 3886200 h 7762875"/>
                    <a:gd name="connsiteX2" fmla="*/ 762000 w 7562850"/>
                    <a:gd name="connsiteY2" fmla="*/ 0 h 7762875"/>
                    <a:gd name="connsiteX3" fmla="*/ 1143000 w 7562850"/>
                    <a:gd name="connsiteY3" fmla="*/ 3876675 h 7762875"/>
                    <a:gd name="connsiteX4" fmla="*/ 1524000 w 7562850"/>
                    <a:gd name="connsiteY4" fmla="*/ 7753350 h 7762875"/>
                    <a:gd name="connsiteX5" fmla="*/ 1895475 w 7562850"/>
                    <a:gd name="connsiteY5" fmla="*/ 3876675 h 7762875"/>
                    <a:gd name="connsiteX6" fmla="*/ 2276475 w 7562850"/>
                    <a:gd name="connsiteY6" fmla="*/ 0 h 7762875"/>
                    <a:gd name="connsiteX7" fmla="*/ 2657475 w 7562850"/>
                    <a:gd name="connsiteY7" fmla="*/ 3886200 h 7762875"/>
                    <a:gd name="connsiteX8" fmla="*/ 3028950 w 7562850"/>
                    <a:gd name="connsiteY8" fmla="*/ 7762875 h 7762875"/>
                    <a:gd name="connsiteX9" fmla="*/ 3409950 w 7562850"/>
                    <a:gd name="connsiteY9" fmla="*/ 3876675 h 7762875"/>
                    <a:gd name="connsiteX10" fmla="*/ 3781425 w 7562850"/>
                    <a:gd name="connsiteY10" fmla="*/ 9525 h 7762875"/>
                    <a:gd name="connsiteX11" fmla="*/ 4162425 w 7562850"/>
                    <a:gd name="connsiteY11" fmla="*/ 3886200 h 7762875"/>
                    <a:gd name="connsiteX12" fmla="*/ 4533900 w 7562850"/>
                    <a:gd name="connsiteY12" fmla="*/ 7762875 h 7762875"/>
                    <a:gd name="connsiteX13" fmla="*/ 4914900 w 7562850"/>
                    <a:gd name="connsiteY13" fmla="*/ 3886200 h 7762875"/>
                    <a:gd name="connsiteX14" fmla="*/ 5295900 w 7562850"/>
                    <a:gd name="connsiteY14" fmla="*/ 9525 h 7762875"/>
                    <a:gd name="connsiteX15" fmla="*/ 5667375 w 7562850"/>
                    <a:gd name="connsiteY15" fmla="*/ 3886200 h 7762875"/>
                    <a:gd name="connsiteX16" fmla="*/ 6048375 w 7562850"/>
                    <a:gd name="connsiteY16" fmla="*/ 7762875 h 7762875"/>
                    <a:gd name="connsiteX17" fmla="*/ 6429375 w 7562850"/>
                    <a:gd name="connsiteY17" fmla="*/ 3886200 h 7762875"/>
                    <a:gd name="connsiteX18" fmla="*/ 6810375 w 7562850"/>
                    <a:gd name="connsiteY18" fmla="*/ 0 h 7762875"/>
                    <a:gd name="connsiteX19" fmla="*/ 7172325 w 7562850"/>
                    <a:gd name="connsiteY19" fmla="*/ 3886200 h 7762875"/>
                    <a:gd name="connsiteX20" fmla="*/ 7562850 w 7562850"/>
                    <a:gd name="connsiteY20" fmla="*/ 7762875 h 7762875"/>
                    <a:gd name="connsiteX0" fmla="*/ 0 w 7562850"/>
                    <a:gd name="connsiteY0" fmla="*/ 7762875 h 7762875"/>
                    <a:gd name="connsiteX1" fmla="*/ 390525 w 7562850"/>
                    <a:gd name="connsiteY1" fmla="*/ 3886200 h 7762875"/>
                    <a:gd name="connsiteX2" fmla="*/ 762000 w 7562850"/>
                    <a:gd name="connsiteY2" fmla="*/ 0 h 7762875"/>
                    <a:gd name="connsiteX3" fmla="*/ 1143000 w 7562850"/>
                    <a:gd name="connsiteY3" fmla="*/ 3876675 h 7762875"/>
                    <a:gd name="connsiteX4" fmla="*/ 1519238 w 7562850"/>
                    <a:gd name="connsiteY4" fmla="*/ 7762875 h 7762875"/>
                    <a:gd name="connsiteX5" fmla="*/ 1895475 w 7562850"/>
                    <a:gd name="connsiteY5" fmla="*/ 3876675 h 7762875"/>
                    <a:gd name="connsiteX6" fmla="*/ 2276475 w 7562850"/>
                    <a:gd name="connsiteY6" fmla="*/ 0 h 7762875"/>
                    <a:gd name="connsiteX7" fmla="*/ 2657475 w 7562850"/>
                    <a:gd name="connsiteY7" fmla="*/ 3886200 h 7762875"/>
                    <a:gd name="connsiteX8" fmla="*/ 3028950 w 7562850"/>
                    <a:gd name="connsiteY8" fmla="*/ 7762875 h 7762875"/>
                    <a:gd name="connsiteX9" fmla="*/ 3409950 w 7562850"/>
                    <a:gd name="connsiteY9" fmla="*/ 3876675 h 7762875"/>
                    <a:gd name="connsiteX10" fmla="*/ 3781425 w 7562850"/>
                    <a:gd name="connsiteY10" fmla="*/ 9525 h 7762875"/>
                    <a:gd name="connsiteX11" fmla="*/ 4162425 w 7562850"/>
                    <a:gd name="connsiteY11" fmla="*/ 3886200 h 7762875"/>
                    <a:gd name="connsiteX12" fmla="*/ 4533900 w 7562850"/>
                    <a:gd name="connsiteY12" fmla="*/ 7762875 h 7762875"/>
                    <a:gd name="connsiteX13" fmla="*/ 4914900 w 7562850"/>
                    <a:gd name="connsiteY13" fmla="*/ 3886200 h 7762875"/>
                    <a:gd name="connsiteX14" fmla="*/ 5295900 w 7562850"/>
                    <a:gd name="connsiteY14" fmla="*/ 9525 h 7762875"/>
                    <a:gd name="connsiteX15" fmla="*/ 5667375 w 7562850"/>
                    <a:gd name="connsiteY15" fmla="*/ 3886200 h 7762875"/>
                    <a:gd name="connsiteX16" fmla="*/ 6048375 w 7562850"/>
                    <a:gd name="connsiteY16" fmla="*/ 7762875 h 7762875"/>
                    <a:gd name="connsiteX17" fmla="*/ 6429375 w 7562850"/>
                    <a:gd name="connsiteY17" fmla="*/ 3886200 h 7762875"/>
                    <a:gd name="connsiteX18" fmla="*/ 6810375 w 7562850"/>
                    <a:gd name="connsiteY18" fmla="*/ 0 h 7762875"/>
                    <a:gd name="connsiteX19" fmla="*/ 7172325 w 7562850"/>
                    <a:gd name="connsiteY19" fmla="*/ 3886200 h 7762875"/>
                    <a:gd name="connsiteX20" fmla="*/ 7562850 w 7562850"/>
                    <a:gd name="connsiteY20" fmla="*/ 7762875 h 7762875"/>
                    <a:gd name="connsiteX0" fmla="*/ 0 w 7562850"/>
                    <a:gd name="connsiteY0" fmla="*/ 7762875 h 7762875"/>
                    <a:gd name="connsiteX1" fmla="*/ 390525 w 7562850"/>
                    <a:gd name="connsiteY1" fmla="*/ 3886200 h 7762875"/>
                    <a:gd name="connsiteX2" fmla="*/ 762000 w 7562850"/>
                    <a:gd name="connsiteY2" fmla="*/ 0 h 7762875"/>
                    <a:gd name="connsiteX3" fmla="*/ 1143000 w 7562850"/>
                    <a:gd name="connsiteY3" fmla="*/ 3876675 h 7762875"/>
                    <a:gd name="connsiteX4" fmla="*/ 1519238 w 7562850"/>
                    <a:gd name="connsiteY4" fmla="*/ 7762875 h 7762875"/>
                    <a:gd name="connsiteX5" fmla="*/ 1895475 w 7562850"/>
                    <a:gd name="connsiteY5" fmla="*/ 3876675 h 7762875"/>
                    <a:gd name="connsiteX6" fmla="*/ 2276475 w 7562850"/>
                    <a:gd name="connsiteY6" fmla="*/ 0 h 7762875"/>
                    <a:gd name="connsiteX7" fmla="*/ 2657475 w 7562850"/>
                    <a:gd name="connsiteY7" fmla="*/ 3886200 h 7762875"/>
                    <a:gd name="connsiteX8" fmla="*/ 3028950 w 7562850"/>
                    <a:gd name="connsiteY8" fmla="*/ 7762875 h 7762875"/>
                    <a:gd name="connsiteX9" fmla="*/ 3409950 w 7562850"/>
                    <a:gd name="connsiteY9" fmla="*/ 3876675 h 7762875"/>
                    <a:gd name="connsiteX10" fmla="*/ 3781425 w 7562850"/>
                    <a:gd name="connsiteY10" fmla="*/ 9525 h 7762875"/>
                    <a:gd name="connsiteX11" fmla="*/ 4162425 w 7562850"/>
                    <a:gd name="connsiteY11" fmla="*/ 3886200 h 7762875"/>
                    <a:gd name="connsiteX12" fmla="*/ 4538662 w 7562850"/>
                    <a:gd name="connsiteY12" fmla="*/ 7762875 h 7762875"/>
                    <a:gd name="connsiteX13" fmla="*/ 4914900 w 7562850"/>
                    <a:gd name="connsiteY13" fmla="*/ 3886200 h 7762875"/>
                    <a:gd name="connsiteX14" fmla="*/ 5295900 w 7562850"/>
                    <a:gd name="connsiteY14" fmla="*/ 9525 h 7762875"/>
                    <a:gd name="connsiteX15" fmla="*/ 5667375 w 7562850"/>
                    <a:gd name="connsiteY15" fmla="*/ 3886200 h 7762875"/>
                    <a:gd name="connsiteX16" fmla="*/ 6048375 w 7562850"/>
                    <a:gd name="connsiteY16" fmla="*/ 7762875 h 7762875"/>
                    <a:gd name="connsiteX17" fmla="*/ 6429375 w 7562850"/>
                    <a:gd name="connsiteY17" fmla="*/ 3886200 h 7762875"/>
                    <a:gd name="connsiteX18" fmla="*/ 6810375 w 7562850"/>
                    <a:gd name="connsiteY18" fmla="*/ 0 h 7762875"/>
                    <a:gd name="connsiteX19" fmla="*/ 7172325 w 7562850"/>
                    <a:gd name="connsiteY19" fmla="*/ 3886200 h 7762875"/>
                    <a:gd name="connsiteX20" fmla="*/ 7562850 w 7562850"/>
                    <a:gd name="connsiteY20" fmla="*/ 7762875 h 7762875"/>
                    <a:gd name="connsiteX0" fmla="*/ 0 w 7562850"/>
                    <a:gd name="connsiteY0" fmla="*/ 7762875 h 7762875"/>
                    <a:gd name="connsiteX1" fmla="*/ 390525 w 7562850"/>
                    <a:gd name="connsiteY1" fmla="*/ 3886200 h 7762875"/>
                    <a:gd name="connsiteX2" fmla="*/ 762000 w 7562850"/>
                    <a:gd name="connsiteY2" fmla="*/ 0 h 7762875"/>
                    <a:gd name="connsiteX3" fmla="*/ 1143000 w 7562850"/>
                    <a:gd name="connsiteY3" fmla="*/ 3876675 h 7762875"/>
                    <a:gd name="connsiteX4" fmla="*/ 1519238 w 7562850"/>
                    <a:gd name="connsiteY4" fmla="*/ 7762875 h 7762875"/>
                    <a:gd name="connsiteX5" fmla="*/ 1895475 w 7562850"/>
                    <a:gd name="connsiteY5" fmla="*/ 3876675 h 7762875"/>
                    <a:gd name="connsiteX6" fmla="*/ 2276475 w 7562850"/>
                    <a:gd name="connsiteY6" fmla="*/ 0 h 7762875"/>
                    <a:gd name="connsiteX7" fmla="*/ 2657475 w 7562850"/>
                    <a:gd name="connsiteY7" fmla="*/ 3886200 h 7762875"/>
                    <a:gd name="connsiteX8" fmla="*/ 3028950 w 7562850"/>
                    <a:gd name="connsiteY8" fmla="*/ 7762875 h 7762875"/>
                    <a:gd name="connsiteX9" fmla="*/ 3409950 w 7562850"/>
                    <a:gd name="connsiteY9" fmla="*/ 3876675 h 7762875"/>
                    <a:gd name="connsiteX10" fmla="*/ 3781425 w 7562850"/>
                    <a:gd name="connsiteY10" fmla="*/ 9525 h 7762875"/>
                    <a:gd name="connsiteX11" fmla="*/ 4162425 w 7562850"/>
                    <a:gd name="connsiteY11" fmla="*/ 3886200 h 7762875"/>
                    <a:gd name="connsiteX12" fmla="*/ 4538662 w 7562850"/>
                    <a:gd name="connsiteY12" fmla="*/ 7762875 h 7762875"/>
                    <a:gd name="connsiteX13" fmla="*/ 4914900 w 7562850"/>
                    <a:gd name="connsiteY13" fmla="*/ 3886200 h 7762875"/>
                    <a:gd name="connsiteX14" fmla="*/ 5295900 w 7562850"/>
                    <a:gd name="connsiteY14" fmla="*/ 9525 h 7762875"/>
                    <a:gd name="connsiteX15" fmla="*/ 5667375 w 7562850"/>
                    <a:gd name="connsiteY15" fmla="*/ 3886200 h 7762875"/>
                    <a:gd name="connsiteX16" fmla="*/ 6048375 w 7562850"/>
                    <a:gd name="connsiteY16" fmla="*/ 7762875 h 7762875"/>
                    <a:gd name="connsiteX17" fmla="*/ 6429375 w 7562850"/>
                    <a:gd name="connsiteY17" fmla="*/ 3886200 h 7762875"/>
                    <a:gd name="connsiteX18" fmla="*/ 6810375 w 7562850"/>
                    <a:gd name="connsiteY18" fmla="*/ 0 h 7762875"/>
                    <a:gd name="connsiteX19" fmla="*/ 7172325 w 7562850"/>
                    <a:gd name="connsiteY19" fmla="*/ 3886200 h 7762875"/>
                    <a:gd name="connsiteX20" fmla="*/ 7562850 w 7562850"/>
                    <a:gd name="connsiteY20" fmla="*/ 7762875 h 7762875"/>
                    <a:gd name="connsiteX0" fmla="*/ 0 w 7562850"/>
                    <a:gd name="connsiteY0" fmla="*/ 7762875 h 7762875"/>
                    <a:gd name="connsiteX1" fmla="*/ 390525 w 7562850"/>
                    <a:gd name="connsiteY1" fmla="*/ 3886200 h 7762875"/>
                    <a:gd name="connsiteX2" fmla="*/ 762000 w 7562850"/>
                    <a:gd name="connsiteY2" fmla="*/ 0 h 7762875"/>
                    <a:gd name="connsiteX3" fmla="*/ 1143000 w 7562850"/>
                    <a:gd name="connsiteY3" fmla="*/ 3876675 h 7762875"/>
                    <a:gd name="connsiteX4" fmla="*/ 1519238 w 7562850"/>
                    <a:gd name="connsiteY4" fmla="*/ 7762875 h 7762875"/>
                    <a:gd name="connsiteX5" fmla="*/ 1895475 w 7562850"/>
                    <a:gd name="connsiteY5" fmla="*/ 3876675 h 7762875"/>
                    <a:gd name="connsiteX6" fmla="*/ 2276475 w 7562850"/>
                    <a:gd name="connsiteY6" fmla="*/ 0 h 7762875"/>
                    <a:gd name="connsiteX7" fmla="*/ 2657475 w 7562850"/>
                    <a:gd name="connsiteY7" fmla="*/ 3886200 h 7762875"/>
                    <a:gd name="connsiteX8" fmla="*/ 3028950 w 7562850"/>
                    <a:gd name="connsiteY8" fmla="*/ 7762875 h 7762875"/>
                    <a:gd name="connsiteX9" fmla="*/ 3409950 w 7562850"/>
                    <a:gd name="connsiteY9" fmla="*/ 3876675 h 7762875"/>
                    <a:gd name="connsiteX10" fmla="*/ 3781425 w 7562850"/>
                    <a:gd name="connsiteY10" fmla="*/ 9525 h 7762875"/>
                    <a:gd name="connsiteX11" fmla="*/ 4162425 w 7562850"/>
                    <a:gd name="connsiteY11" fmla="*/ 3886200 h 7762875"/>
                    <a:gd name="connsiteX12" fmla="*/ 4538662 w 7562850"/>
                    <a:gd name="connsiteY12" fmla="*/ 7762875 h 7762875"/>
                    <a:gd name="connsiteX13" fmla="*/ 4914900 w 7562850"/>
                    <a:gd name="connsiteY13" fmla="*/ 3886200 h 7762875"/>
                    <a:gd name="connsiteX14" fmla="*/ 5295900 w 7562850"/>
                    <a:gd name="connsiteY14" fmla="*/ 9525 h 7762875"/>
                    <a:gd name="connsiteX15" fmla="*/ 5667375 w 7562850"/>
                    <a:gd name="connsiteY15" fmla="*/ 3886200 h 7762875"/>
                    <a:gd name="connsiteX16" fmla="*/ 6048375 w 7562850"/>
                    <a:gd name="connsiteY16" fmla="*/ 7762875 h 7762875"/>
                    <a:gd name="connsiteX17" fmla="*/ 6429375 w 7562850"/>
                    <a:gd name="connsiteY17" fmla="*/ 3886200 h 7762875"/>
                    <a:gd name="connsiteX18" fmla="*/ 6810375 w 7562850"/>
                    <a:gd name="connsiteY18" fmla="*/ 0 h 7762875"/>
                    <a:gd name="connsiteX19" fmla="*/ 7172325 w 7562850"/>
                    <a:gd name="connsiteY19" fmla="*/ 3886200 h 7762875"/>
                    <a:gd name="connsiteX20" fmla="*/ 7562850 w 7562850"/>
                    <a:gd name="connsiteY20" fmla="*/ 7762875 h 7762875"/>
                    <a:gd name="connsiteX0" fmla="*/ 0 w 7562850"/>
                    <a:gd name="connsiteY0" fmla="*/ 7762875 h 7762875"/>
                    <a:gd name="connsiteX1" fmla="*/ 390525 w 7562850"/>
                    <a:gd name="connsiteY1" fmla="*/ 3886200 h 7762875"/>
                    <a:gd name="connsiteX2" fmla="*/ 762000 w 7562850"/>
                    <a:gd name="connsiteY2" fmla="*/ 0 h 7762875"/>
                    <a:gd name="connsiteX3" fmla="*/ 1143000 w 7562850"/>
                    <a:gd name="connsiteY3" fmla="*/ 3876675 h 7762875"/>
                    <a:gd name="connsiteX4" fmla="*/ 1519238 w 7562850"/>
                    <a:gd name="connsiteY4" fmla="*/ 7762875 h 7762875"/>
                    <a:gd name="connsiteX5" fmla="*/ 1895475 w 7562850"/>
                    <a:gd name="connsiteY5" fmla="*/ 3876675 h 7762875"/>
                    <a:gd name="connsiteX6" fmla="*/ 2276475 w 7562850"/>
                    <a:gd name="connsiteY6" fmla="*/ 0 h 7762875"/>
                    <a:gd name="connsiteX7" fmla="*/ 2657475 w 7562850"/>
                    <a:gd name="connsiteY7" fmla="*/ 3886200 h 7762875"/>
                    <a:gd name="connsiteX8" fmla="*/ 3028950 w 7562850"/>
                    <a:gd name="connsiteY8" fmla="*/ 7762875 h 7762875"/>
                    <a:gd name="connsiteX9" fmla="*/ 3409950 w 7562850"/>
                    <a:gd name="connsiteY9" fmla="*/ 3876675 h 7762875"/>
                    <a:gd name="connsiteX10" fmla="*/ 3781425 w 7562850"/>
                    <a:gd name="connsiteY10" fmla="*/ 9525 h 7762875"/>
                    <a:gd name="connsiteX11" fmla="*/ 4162425 w 7562850"/>
                    <a:gd name="connsiteY11" fmla="*/ 3886200 h 7762875"/>
                    <a:gd name="connsiteX12" fmla="*/ 4538662 w 7562850"/>
                    <a:gd name="connsiteY12" fmla="*/ 7762875 h 7762875"/>
                    <a:gd name="connsiteX13" fmla="*/ 4914900 w 7562850"/>
                    <a:gd name="connsiteY13" fmla="*/ 3886200 h 7762875"/>
                    <a:gd name="connsiteX14" fmla="*/ 5295900 w 7562850"/>
                    <a:gd name="connsiteY14" fmla="*/ 9525 h 7762875"/>
                    <a:gd name="connsiteX15" fmla="*/ 5667375 w 7562850"/>
                    <a:gd name="connsiteY15" fmla="*/ 3886200 h 7762875"/>
                    <a:gd name="connsiteX16" fmla="*/ 6048375 w 7562850"/>
                    <a:gd name="connsiteY16" fmla="*/ 7762875 h 7762875"/>
                    <a:gd name="connsiteX17" fmla="*/ 6429375 w 7562850"/>
                    <a:gd name="connsiteY17" fmla="*/ 3886200 h 7762875"/>
                    <a:gd name="connsiteX18" fmla="*/ 6810375 w 7562850"/>
                    <a:gd name="connsiteY18" fmla="*/ 0 h 7762875"/>
                    <a:gd name="connsiteX19" fmla="*/ 7172325 w 7562850"/>
                    <a:gd name="connsiteY19" fmla="*/ 3886200 h 7762875"/>
                    <a:gd name="connsiteX20" fmla="*/ 7562850 w 7562850"/>
                    <a:gd name="connsiteY20" fmla="*/ 7762875 h 7762875"/>
                    <a:gd name="connsiteX0" fmla="*/ 0 w 7550944"/>
                    <a:gd name="connsiteY0" fmla="*/ 7762875 h 7762875"/>
                    <a:gd name="connsiteX1" fmla="*/ 378619 w 7550944"/>
                    <a:gd name="connsiteY1" fmla="*/ 3886200 h 7762875"/>
                    <a:gd name="connsiteX2" fmla="*/ 750094 w 7550944"/>
                    <a:gd name="connsiteY2" fmla="*/ 0 h 7762875"/>
                    <a:gd name="connsiteX3" fmla="*/ 1131094 w 7550944"/>
                    <a:gd name="connsiteY3" fmla="*/ 3876675 h 7762875"/>
                    <a:gd name="connsiteX4" fmla="*/ 1507332 w 7550944"/>
                    <a:gd name="connsiteY4" fmla="*/ 7762875 h 7762875"/>
                    <a:gd name="connsiteX5" fmla="*/ 1883569 w 7550944"/>
                    <a:gd name="connsiteY5" fmla="*/ 3876675 h 7762875"/>
                    <a:gd name="connsiteX6" fmla="*/ 2264569 w 7550944"/>
                    <a:gd name="connsiteY6" fmla="*/ 0 h 7762875"/>
                    <a:gd name="connsiteX7" fmla="*/ 2645569 w 7550944"/>
                    <a:gd name="connsiteY7" fmla="*/ 3886200 h 7762875"/>
                    <a:gd name="connsiteX8" fmla="*/ 3017044 w 7550944"/>
                    <a:gd name="connsiteY8" fmla="*/ 7762875 h 7762875"/>
                    <a:gd name="connsiteX9" fmla="*/ 3398044 w 7550944"/>
                    <a:gd name="connsiteY9" fmla="*/ 3876675 h 7762875"/>
                    <a:gd name="connsiteX10" fmla="*/ 3769519 w 7550944"/>
                    <a:gd name="connsiteY10" fmla="*/ 9525 h 7762875"/>
                    <a:gd name="connsiteX11" fmla="*/ 4150519 w 7550944"/>
                    <a:gd name="connsiteY11" fmla="*/ 3886200 h 7762875"/>
                    <a:gd name="connsiteX12" fmla="*/ 4526756 w 7550944"/>
                    <a:gd name="connsiteY12" fmla="*/ 7762875 h 7762875"/>
                    <a:gd name="connsiteX13" fmla="*/ 4902994 w 7550944"/>
                    <a:gd name="connsiteY13" fmla="*/ 3886200 h 7762875"/>
                    <a:gd name="connsiteX14" fmla="*/ 5283994 w 7550944"/>
                    <a:gd name="connsiteY14" fmla="*/ 9525 h 7762875"/>
                    <a:gd name="connsiteX15" fmla="*/ 5655469 w 7550944"/>
                    <a:gd name="connsiteY15" fmla="*/ 3886200 h 7762875"/>
                    <a:gd name="connsiteX16" fmla="*/ 6036469 w 7550944"/>
                    <a:gd name="connsiteY16" fmla="*/ 7762875 h 7762875"/>
                    <a:gd name="connsiteX17" fmla="*/ 6417469 w 7550944"/>
                    <a:gd name="connsiteY17" fmla="*/ 3886200 h 7762875"/>
                    <a:gd name="connsiteX18" fmla="*/ 6798469 w 7550944"/>
                    <a:gd name="connsiteY18" fmla="*/ 0 h 7762875"/>
                    <a:gd name="connsiteX19" fmla="*/ 7160419 w 7550944"/>
                    <a:gd name="connsiteY19" fmla="*/ 3886200 h 7762875"/>
                    <a:gd name="connsiteX20" fmla="*/ 7550944 w 7550944"/>
                    <a:gd name="connsiteY20" fmla="*/ 7762875 h 7762875"/>
                    <a:gd name="connsiteX0" fmla="*/ 0 w 7550944"/>
                    <a:gd name="connsiteY0" fmla="*/ 7762875 h 7762875"/>
                    <a:gd name="connsiteX1" fmla="*/ 378619 w 7550944"/>
                    <a:gd name="connsiteY1" fmla="*/ 3886200 h 7762875"/>
                    <a:gd name="connsiteX2" fmla="*/ 750094 w 7550944"/>
                    <a:gd name="connsiteY2" fmla="*/ 0 h 7762875"/>
                    <a:gd name="connsiteX3" fmla="*/ 1131094 w 7550944"/>
                    <a:gd name="connsiteY3" fmla="*/ 3876675 h 7762875"/>
                    <a:gd name="connsiteX4" fmla="*/ 1507332 w 7550944"/>
                    <a:gd name="connsiteY4" fmla="*/ 7762875 h 7762875"/>
                    <a:gd name="connsiteX5" fmla="*/ 1883569 w 7550944"/>
                    <a:gd name="connsiteY5" fmla="*/ 3876675 h 7762875"/>
                    <a:gd name="connsiteX6" fmla="*/ 2264569 w 7550944"/>
                    <a:gd name="connsiteY6" fmla="*/ 0 h 7762875"/>
                    <a:gd name="connsiteX7" fmla="*/ 2645569 w 7550944"/>
                    <a:gd name="connsiteY7" fmla="*/ 3886200 h 7762875"/>
                    <a:gd name="connsiteX8" fmla="*/ 3017044 w 7550944"/>
                    <a:gd name="connsiteY8" fmla="*/ 7762875 h 7762875"/>
                    <a:gd name="connsiteX9" fmla="*/ 3398044 w 7550944"/>
                    <a:gd name="connsiteY9" fmla="*/ 3876675 h 7762875"/>
                    <a:gd name="connsiteX10" fmla="*/ 3769519 w 7550944"/>
                    <a:gd name="connsiteY10" fmla="*/ 9525 h 7762875"/>
                    <a:gd name="connsiteX11" fmla="*/ 4150519 w 7550944"/>
                    <a:gd name="connsiteY11" fmla="*/ 3886200 h 7762875"/>
                    <a:gd name="connsiteX12" fmla="*/ 4526756 w 7550944"/>
                    <a:gd name="connsiteY12" fmla="*/ 7762875 h 7762875"/>
                    <a:gd name="connsiteX13" fmla="*/ 4902994 w 7550944"/>
                    <a:gd name="connsiteY13" fmla="*/ 3886200 h 7762875"/>
                    <a:gd name="connsiteX14" fmla="*/ 5283994 w 7550944"/>
                    <a:gd name="connsiteY14" fmla="*/ 9525 h 7762875"/>
                    <a:gd name="connsiteX15" fmla="*/ 5655469 w 7550944"/>
                    <a:gd name="connsiteY15" fmla="*/ 3886200 h 7762875"/>
                    <a:gd name="connsiteX16" fmla="*/ 6036469 w 7550944"/>
                    <a:gd name="connsiteY16" fmla="*/ 7762875 h 7762875"/>
                    <a:gd name="connsiteX17" fmla="*/ 6417469 w 7550944"/>
                    <a:gd name="connsiteY17" fmla="*/ 3886200 h 7762875"/>
                    <a:gd name="connsiteX18" fmla="*/ 6798469 w 7550944"/>
                    <a:gd name="connsiteY18" fmla="*/ 0 h 7762875"/>
                    <a:gd name="connsiteX19" fmla="*/ 7160419 w 7550944"/>
                    <a:gd name="connsiteY19" fmla="*/ 3886200 h 7762875"/>
                    <a:gd name="connsiteX20" fmla="*/ 7550944 w 7550944"/>
                    <a:gd name="connsiteY20" fmla="*/ 7762875 h 7762875"/>
                    <a:gd name="connsiteX0" fmla="*/ 0 w 7550944"/>
                    <a:gd name="connsiteY0" fmla="*/ 7762875 h 7762875"/>
                    <a:gd name="connsiteX1" fmla="*/ 378619 w 7550944"/>
                    <a:gd name="connsiteY1" fmla="*/ 3886200 h 7762875"/>
                    <a:gd name="connsiteX2" fmla="*/ 750094 w 7550944"/>
                    <a:gd name="connsiteY2" fmla="*/ 0 h 7762875"/>
                    <a:gd name="connsiteX3" fmla="*/ 1131094 w 7550944"/>
                    <a:gd name="connsiteY3" fmla="*/ 3876675 h 7762875"/>
                    <a:gd name="connsiteX4" fmla="*/ 1507332 w 7550944"/>
                    <a:gd name="connsiteY4" fmla="*/ 7762875 h 7762875"/>
                    <a:gd name="connsiteX5" fmla="*/ 1883569 w 7550944"/>
                    <a:gd name="connsiteY5" fmla="*/ 3876675 h 7762875"/>
                    <a:gd name="connsiteX6" fmla="*/ 2264569 w 7550944"/>
                    <a:gd name="connsiteY6" fmla="*/ 0 h 7762875"/>
                    <a:gd name="connsiteX7" fmla="*/ 2645569 w 7550944"/>
                    <a:gd name="connsiteY7" fmla="*/ 3886200 h 7762875"/>
                    <a:gd name="connsiteX8" fmla="*/ 3017044 w 7550944"/>
                    <a:gd name="connsiteY8" fmla="*/ 7762875 h 7762875"/>
                    <a:gd name="connsiteX9" fmla="*/ 3398044 w 7550944"/>
                    <a:gd name="connsiteY9" fmla="*/ 3876675 h 7762875"/>
                    <a:gd name="connsiteX10" fmla="*/ 3769519 w 7550944"/>
                    <a:gd name="connsiteY10" fmla="*/ 9525 h 7762875"/>
                    <a:gd name="connsiteX11" fmla="*/ 4150519 w 7550944"/>
                    <a:gd name="connsiteY11" fmla="*/ 3886200 h 7762875"/>
                    <a:gd name="connsiteX12" fmla="*/ 4526756 w 7550944"/>
                    <a:gd name="connsiteY12" fmla="*/ 7762875 h 7762875"/>
                    <a:gd name="connsiteX13" fmla="*/ 4902994 w 7550944"/>
                    <a:gd name="connsiteY13" fmla="*/ 3886200 h 7762875"/>
                    <a:gd name="connsiteX14" fmla="*/ 5283994 w 7550944"/>
                    <a:gd name="connsiteY14" fmla="*/ 9525 h 7762875"/>
                    <a:gd name="connsiteX15" fmla="*/ 5655469 w 7550944"/>
                    <a:gd name="connsiteY15" fmla="*/ 3886200 h 7762875"/>
                    <a:gd name="connsiteX16" fmla="*/ 6036469 w 7550944"/>
                    <a:gd name="connsiteY16" fmla="*/ 7762875 h 7762875"/>
                    <a:gd name="connsiteX17" fmla="*/ 6417469 w 7550944"/>
                    <a:gd name="connsiteY17" fmla="*/ 3886200 h 7762875"/>
                    <a:gd name="connsiteX18" fmla="*/ 6798469 w 7550944"/>
                    <a:gd name="connsiteY18" fmla="*/ 0 h 7762875"/>
                    <a:gd name="connsiteX19" fmla="*/ 7160419 w 7550944"/>
                    <a:gd name="connsiteY19" fmla="*/ 3886200 h 7762875"/>
                    <a:gd name="connsiteX20" fmla="*/ 7550944 w 7550944"/>
                    <a:gd name="connsiteY20" fmla="*/ 7762875 h 7762875"/>
                    <a:gd name="connsiteX0" fmla="*/ 0 w 7550944"/>
                    <a:gd name="connsiteY0" fmla="*/ 7762875 h 7762875"/>
                    <a:gd name="connsiteX1" fmla="*/ 378619 w 7550944"/>
                    <a:gd name="connsiteY1" fmla="*/ 3886200 h 7762875"/>
                    <a:gd name="connsiteX2" fmla="*/ 750094 w 7550944"/>
                    <a:gd name="connsiteY2" fmla="*/ 0 h 7762875"/>
                    <a:gd name="connsiteX3" fmla="*/ 1131094 w 7550944"/>
                    <a:gd name="connsiteY3" fmla="*/ 3876675 h 7762875"/>
                    <a:gd name="connsiteX4" fmla="*/ 1507332 w 7550944"/>
                    <a:gd name="connsiteY4" fmla="*/ 7762875 h 7762875"/>
                    <a:gd name="connsiteX5" fmla="*/ 1883569 w 7550944"/>
                    <a:gd name="connsiteY5" fmla="*/ 3876675 h 7762875"/>
                    <a:gd name="connsiteX6" fmla="*/ 2264569 w 7550944"/>
                    <a:gd name="connsiteY6" fmla="*/ 0 h 7762875"/>
                    <a:gd name="connsiteX7" fmla="*/ 2645569 w 7550944"/>
                    <a:gd name="connsiteY7" fmla="*/ 3886200 h 7762875"/>
                    <a:gd name="connsiteX8" fmla="*/ 3017044 w 7550944"/>
                    <a:gd name="connsiteY8" fmla="*/ 7762875 h 7762875"/>
                    <a:gd name="connsiteX9" fmla="*/ 3398044 w 7550944"/>
                    <a:gd name="connsiteY9" fmla="*/ 3876675 h 7762875"/>
                    <a:gd name="connsiteX10" fmla="*/ 3769519 w 7550944"/>
                    <a:gd name="connsiteY10" fmla="*/ 9525 h 7762875"/>
                    <a:gd name="connsiteX11" fmla="*/ 4150519 w 7550944"/>
                    <a:gd name="connsiteY11" fmla="*/ 3886200 h 7762875"/>
                    <a:gd name="connsiteX12" fmla="*/ 4526756 w 7550944"/>
                    <a:gd name="connsiteY12" fmla="*/ 7762875 h 7762875"/>
                    <a:gd name="connsiteX13" fmla="*/ 4902994 w 7550944"/>
                    <a:gd name="connsiteY13" fmla="*/ 3886200 h 7762875"/>
                    <a:gd name="connsiteX14" fmla="*/ 5283994 w 7550944"/>
                    <a:gd name="connsiteY14" fmla="*/ 9525 h 7762875"/>
                    <a:gd name="connsiteX15" fmla="*/ 5655469 w 7550944"/>
                    <a:gd name="connsiteY15" fmla="*/ 3886200 h 7762875"/>
                    <a:gd name="connsiteX16" fmla="*/ 6036469 w 7550944"/>
                    <a:gd name="connsiteY16" fmla="*/ 7762875 h 7762875"/>
                    <a:gd name="connsiteX17" fmla="*/ 6417469 w 7550944"/>
                    <a:gd name="connsiteY17" fmla="*/ 3886200 h 7762875"/>
                    <a:gd name="connsiteX18" fmla="*/ 6798469 w 7550944"/>
                    <a:gd name="connsiteY18" fmla="*/ 0 h 7762875"/>
                    <a:gd name="connsiteX19" fmla="*/ 7160419 w 7550944"/>
                    <a:gd name="connsiteY19" fmla="*/ 3886200 h 7762875"/>
                    <a:gd name="connsiteX20" fmla="*/ 7550944 w 7550944"/>
                    <a:gd name="connsiteY20" fmla="*/ 7762875 h 7762875"/>
                    <a:gd name="connsiteX0" fmla="*/ 0 w 7550944"/>
                    <a:gd name="connsiteY0" fmla="*/ 7762875 h 7762875"/>
                    <a:gd name="connsiteX1" fmla="*/ 378619 w 7550944"/>
                    <a:gd name="connsiteY1" fmla="*/ 3886200 h 7762875"/>
                    <a:gd name="connsiteX2" fmla="*/ 750094 w 7550944"/>
                    <a:gd name="connsiteY2" fmla="*/ 0 h 7762875"/>
                    <a:gd name="connsiteX3" fmla="*/ 1131094 w 7550944"/>
                    <a:gd name="connsiteY3" fmla="*/ 3876675 h 7762875"/>
                    <a:gd name="connsiteX4" fmla="*/ 1507332 w 7550944"/>
                    <a:gd name="connsiteY4" fmla="*/ 7762875 h 7762875"/>
                    <a:gd name="connsiteX5" fmla="*/ 1883569 w 7550944"/>
                    <a:gd name="connsiteY5" fmla="*/ 3876675 h 7762875"/>
                    <a:gd name="connsiteX6" fmla="*/ 2264569 w 7550944"/>
                    <a:gd name="connsiteY6" fmla="*/ 0 h 7762875"/>
                    <a:gd name="connsiteX7" fmla="*/ 2645569 w 7550944"/>
                    <a:gd name="connsiteY7" fmla="*/ 3886200 h 7762875"/>
                    <a:gd name="connsiteX8" fmla="*/ 3017044 w 7550944"/>
                    <a:gd name="connsiteY8" fmla="*/ 7762875 h 7762875"/>
                    <a:gd name="connsiteX9" fmla="*/ 3398044 w 7550944"/>
                    <a:gd name="connsiteY9" fmla="*/ 3876675 h 7762875"/>
                    <a:gd name="connsiteX10" fmla="*/ 3769519 w 7550944"/>
                    <a:gd name="connsiteY10" fmla="*/ 9525 h 7762875"/>
                    <a:gd name="connsiteX11" fmla="*/ 4150519 w 7550944"/>
                    <a:gd name="connsiteY11" fmla="*/ 3886200 h 7762875"/>
                    <a:gd name="connsiteX12" fmla="*/ 4526756 w 7550944"/>
                    <a:gd name="connsiteY12" fmla="*/ 7762875 h 7762875"/>
                    <a:gd name="connsiteX13" fmla="*/ 4902994 w 7550944"/>
                    <a:gd name="connsiteY13" fmla="*/ 3886200 h 7762875"/>
                    <a:gd name="connsiteX14" fmla="*/ 5283994 w 7550944"/>
                    <a:gd name="connsiteY14" fmla="*/ 9525 h 7762875"/>
                    <a:gd name="connsiteX15" fmla="*/ 5655469 w 7550944"/>
                    <a:gd name="connsiteY15" fmla="*/ 3886200 h 7762875"/>
                    <a:gd name="connsiteX16" fmla="*/ 6036469 w 7550944"/>
                    <a:gd name="connsiteY16" fmla="*/ 7762875 h 7762875"/>
                    <a:gd name="connsiteX17" fmla="*/ 6417469 w 7550944"/>
                    <a:gd name="connsiteY17" fmla="*/ 3886200 h 7762875"/>
                    <a:gd name="connsiteX18" fmla="*/ 6798469 w 7550944"/>
                    <a:gd name="connsiteY18" fmla="*/ 0 h 7762875"/>
                    <a:gd name="connsiteX19" fmla="*/ 7160419 w 7550944"/>
                    <a:gd name="connsiteY19" fmla="*/ 3886200 h 7762875"/>
                    <a:gd name="connsiteX20" fmla="*/ 7550944 w 7550944"/>
                    <a:gd name="connsiteY20" fmla="*/ 7762875 h 7762875"/>
                    <a:gd name="connsiteX0" fmla="*/ 0 w 7550944"/>
                    <a:gd name="connsiteY0" fmla="*/ 7762875 h 7762876"/>
                    <a:gd name="connsiteX1" fmla="*/ 378619 w 7550944"/>
                    <a:gd name="connsiteY1" fmla="*/ 3886200 h 7762876"/>
                    <a:gd name="connsiteX2" fmla="*/ 750094 w 7550944"/>
                    <a:gd name="connsiteY2" fmla="*/ 0 h 7762876"/>
                    <a:gd name="connsiteX3" fmla="*/ 1131094 w 7550944"/>
                    <a:gd name="connsiteY3" fmla="*/ 3876675 h 7762876"/>
                    <a:gd name="connsiteX4" fmla="*/ 1507332 w 7550944"/>
                    <a:gd name="connsiteY4" fmla="*/ 7762875 h 7762876"/>
                    <a:gd name="connsiteX5" fmla="*/ 1883569 w 7550944"/>
                    <a:gd name="connsiteY5" fmla="*/ 3876675 h 7762876"/>
                    <a:gd name="connsiteX6" fmla="*/ 2264569 w 7550944"/>
                    <a:gd name="connsiteY6" fmla="*/ 0 h 7762876"/>
                    <a:gd name="connsiteX7" fmla="*/ 2645569 w 7550944"/>
                    <a:gd name="connsiteY7" fmla="*/ 3886200 h 7762876"/>
                    <a:gd name="connsiteX8" fmla="*/ 3017044 w 7550944"/>
                    <a:gd name="connsiteY8" fmla="*/ 7762875 h 7762876"/>
                    <a:gd name="connsiteX9" fmla="*/ 3398044 w 7550944"/>
                    <a:gd name="connsiteY9" fmla="*/ 3876675 h 7762876"/>
                    <a:gd name="connsiteX10" fmla="*/ 3769519 w 7550944"/>
                    <a:gd name="connsiteY10" fmla="*/ 9525 h 7762876"/>
                    <a:gd name="connsiteX11" fmla="*/ 4150519 w 7550944"/>
                    <a:gd name="connsiteY11" fmla="*/ 3886200 h 7762876"/>
                    <a:gd name="connsiteX12" fmla="*/ 4526756 w 7550944"/>
                    <a:gd name="connsiteY12" fmla="*/ 7762875 h 7762876"/>
                    <a:gd name="connsiteX13" fmla="*/ 4902994 w 7550944"/>
                    <a:gd name="connsiteY13" fmla="*/ 3886200 h 7762876"/>
                    <a:gd name="connsiteX14" fmla="*/ 5283994 w 7550944"/>
                    <a:gd name="connsiteY14" fmla="*/ 9525 h 7762876"/>
                    <a:gd name="connsiteX15" fmla="*/ 5655469 w 7550944"/>
                    <a:gd name="connsiteY15" fmla="*/ 3886200 h 7762876"/>
                    <a:gd name="connsiteX16" fmla="*/ 6036469 w 7550944"/>
                    <a:gd name="connsiteY16" fmla="*/ 7762875 h 7762876"/>
                    <a:gd name="connsiteX17" fmla="*/ 6417469 w 7550944"/>
                    <a:gd name="connsiteY17" fmla="*/ 3886200 h 7762876"/>
                    <a:gd name="connsiteX18" fmla="*/ 6798469 w 7550944"/>
                    <a:gd name="connsiteY18" fmla="*/ 0 h 7762876"/>
                    <a:gd name="connsiteX19" fmla="*/ 7160419 w 7550944"/>
                    <a:gd name="connsiteY19" fmla="*/ 3886200 h 7762876"/>
                    <a:gd name="connsiteX20" fmla="*/ 7550944 w 7550944"/>
                    <a:gd name="connsiteY20" fmla="*/ 7762875 h 7762876"/>
                    <a:gd name="connsiteX0" fmla="*/ 0 w 7550944"/>
                    <a:gd name="connsiteY0" fmla="*/ 7762875 h 7762876"/>
                    <a:gd name="connsiteX1" fmla="*/ 378619 w 7550944"/>
                    <a:gd name="connsiteY1" fmla="*/ 3886200 h 7762876"/>
                    <a:gd name="connsiteX2" fmla="*/ 750094 w 7550944"/>
                    <a:gd name="connsiteY2" fmla="*/ 0 h 7762876"/>
                    <a:gd name="connsiteX3" fmla="*/ 1131094 w 7550944"/>
                    <a:gd name="connsiteY3" fmla="*/ 3876675 h 7762876"/>
                    <a:gd name="connsiteX4" fmla="*/ 1507332 w 7550944"/>
                    <a:gd name="connsiteY4" fmla="*/ 7762875 h 7762876"/>
                    <a:gd name="connsiteX5" fmla="*/ 1883569 w 7550944"/>
                    <a:gd name="connsiteY5" fmla="*/ 3876675 h 7762876"/>
                    <a:gd name="connsiteX6" fmla="*/ 2264569 w 7550944"/>
                    <a:gd name="connsiteY6" fmla="*/ 0 h 7762876"/>
                    <a:gd name="connsiteX7" fmla="*/ 2645569 w 7550944"/>
                    <a:gd name="connsiteY7" fmla="*/ 3886200 h 7762876"/>
                    <a:gd name="connsiteX8" fmla="*/ 3017044 w 7550944"/>
                    <a:gd name="connsiteY8" fmla="*/ 7762875 h 7762876"/>
                    <a:gd name="connsiteX9" fmla="*/ 3398044 w 7550944"/>
                    <a:gd name="connsiteY9" fmla="*/ 3876675 h 7762876"/>
                    <a:gd name="connsiteX10" fmla="*/ 3769519 w 7550944"/>
                    <a:gd name="connsiteY10" fmla="*/ 9525 h 7762876"/>
                    <a:gd name="connsiteX11" fmla="*/ 4150519 w 7550944"/>
                    <a:gd name="connsiteY11" fmla="*/ 3886200 h 7762876"/>
                    <a:gd name="connsiteX12" fmla="*/ 4526756 w 7550944"/>
                    <a:gd name="connsiteY12" fmla="*/ 7762875 h 7762876"/>
                    <a:gd name="connsiteX13" fmla="*/ 4902994 w 7550944"/>
                    <a:gd name="connsiteY13" fmla="*/ 3886200 h 7762876"/>
                    <a:gd name="connsiteX14" fmla="*/ 5283994 w 7550944"/>
                    <a:gd name="connsiteY14" fmla="*/ 9525 h 7762876"/>
                    <a:gd name="connsiteX15" fmla="*/ 5655469 w 7550944"/>
                    <a:gd name="connsiteY15" fmla="*/ 3886200 h 7762876"/>
                    <a:gd name="connsiteX16" fmla="*/ 6036469 w 7550944"/>
                    <a:gd name="connsiteY16" fmla="*/ 7762875 h 7762876"/>
                    <a:gd name="connsiteX17" fmla="*/ 6417469 w 7550944"/>
                    <a:gd name="connsiteY17" fmla="*/ 3886200 h 7762876"/>
                    <a:gd name="connsiteX18" fmla="*/ 6798469 w 7550944"/>
                    <a:gd name="connsiteY18" fmla="*/ 0 h 7762876"/>
                    <a:gd name="connsiteX19" fmla="*/ 7160419 w 7550944"/>
                    <a:gd name="connsiteY19" fmla="*/ 3886200 h 7762876"/>
                    <a:gd name="connsiteX20" fmla="*/ 7550944 w 7550944"/>
                    <a:gd name="connsiteY20" fmla="*/ 7762875 h 7762876"/>
                    <a:gd name="connsiteX0" fmla="*/ 0 w 7550944"/>
                    <a:gd name="connsiteY0" fmla="*/ 7762875 h 7762876"/>
                    <a:gd name="connsiteX1" fmla="*/ 378619 w 7550944"/>
                    <a:gd name="connsiteY1" fmla="*/ 3886200 h 7762876"/>
                    <a:gd name="connsiteX2" fmla="*/ 750094 w 7550944"/>
                    <a:gd name="connsiteY2" fmla="*/ 0 h 7762876"/>
                    <a:gd name="connsiteX3" fmla="*/ 1131094 w 7550944"/>
                    <a:gd name="connsiteY3" fmla="*/ 3876675 h 7762876"/>
                    <a:gd name="connsiteX4" fmla="*/ 1507332 w 7550944"/>
                    <a:gd name="connsiteY4" fmla="*/ 7762875 h 7762876"/>
                    <a:gd name="connsiteX5" fmla="*/ 1883569 w 7550944"/>
                    <a:gd name="connsiteY5" fmla="*/ 3876675 h 7762876"/>
                    <a:gd name="connsiteX6" fmla="*/ 2264569 w 7550944"/>
                    <a:gd name="connsiteY6" fmla="*/ 0 h 7762876"/>
                    <a:gd name="connsiteX7" fmla="*/ 2645569 w 7550944"/>
                    <a:gd name="connsiteY7" fmla="*/ 3886200 h 7762876"/>
                    <a:gd name="connsiteX8" fmla="*/ 3017044 w 7550944"/>
                    <a:gd name="connsiteY8" fmla="*/ 7762875 h 7762876"/>
                    <a:gd name="connsiteX9" fmla="*/ 3398044 w 7550944"/>
                    <a:gd name="connsiteY9" fmla="*/ 3876675 h 7762876"/>
                    <a:gd name="connsiteX10" fmla="*/ 3769519 w 7550944"/>
                    <a:gd name="connsiteY10" fmla="*/ 9525 h 7762876"/>
                    <a:gd name="connsiteX11" fmla="*/ 4150519 w 7550944"/>
                    <a:gd name="connsiteY11" fmla="*/ 3886200 h 7762876"/>
                    <a:gd name="connsiteX12" fmla="*/ 4526756 w 7550944"/>
                    <a:gd name="connsiteY12" fmla="*/ 7762875 h 7762876"/>
                    <a:gd name="connsiteX13" fmla="*/ 4902994 w 7550944"/>
                    <a:gd name="connsiteY13" fmla="*/ 3886200 h 7762876"/>
                    <a:gd name="connsiteX14" fmla="*/ 5283994 w 7550944"/>
                    <a:gd name="connsiteY14" fmla="*/ 9525 h 7762876"/>
                    <a:gd name="connsiteX15" fmla="*/ 5655469 w 7550944"/>
                    <a:gd name="connsiteY15" fmla="*/ 3886200 h 7762876"/>
                    <a:gd name="connsiteX16" fmla="*/ 6036469 w 7550944"/>
                    <a:gd name="connsiteY16" fmla="*/ 7762875 h 7762876"/>
                    <a:gd name="connsiteX17" fmla="*/ 6417469 w 7550944"/>
                    <a:gd name="connsiteY17" fmla="*/ 3886200 h 7762876"/>
                    <a:gd name="connsiteX18" fmla="*/ 6798469 w 7550944"/>
                    <a:gd name="connsiteY18" fmla="*/ 0 h 7762876"/>
                    <a:gd name="connsiteX19" fmla="*/ 7160419 w 7550944"/>
                    <a:gd name="connsiteY19" fmla="*/ 3886200 h 7762876"/>
                    <a:gd name="connsiteX20" fmla="*/ 7550944 w 7550944"/>
                    <a:gd name="connsiteY20" fmla="*/ 7762875 h 7762876"/>
                    <a:gd name="connsiteX0" fmla="*/ 0 w 7550944"/>
                    <a:gd name="connsiteY0" fmla="*/ 7762875 h 7762876"/>
                    <a:gd name="connsiteX1" fmla="*/ 378619 w 7550944"/>
                    <a:gd name="connsiteY1" fmla="*/ 3886200 h 7762876"/>
                    <a:gd name="connsiteX2" fmla="*/ 750094 w 7550944"/>
                    <a:gd name="connsiteY2" fmla="*/ 0 h 7762876"/>
                    <a:gd name="connsiteX3" fmla="*/ 1131094 w 7550944"/>
                    <a:gd name="connsiteY3" fmla="*/ 3876675 h 7762876"/>
                    <a:gd name="connsiteX4" fmla="*/ 1507332 w 7550944"/>
                    <a:gd name="connsiteY4" fmla="*/ 7762875 h 7762876"/>
                    <a:gd name="connsiteX5" fmla="*/ 1883569 w 7550944"/>
                    <a:gd name="connsiteY5" fmla="*/ 3876675 h 7762876"/>
                    <a:gd name="connsiteX6" fmla="*/ 2264569 w 7550944"/>
                    <a:gd name="connsiteY6" fmla="*/ 0 h 7762876"/>
                    <a:gd name="connsiteX7" fmla="*/ 2645569 w 7550944"/>
                    <a:gd name="connsiteY7" fmla="*/ 3886200 h 7762876"/>
                    <a:gd name="connsiteX8" fmla="*/ 3017044 w 7550944"/>
                    <a:gd name="connsiteY8" fmla="*/ 7762875 h 7762876"/>
                    <a:gd name="connsiteX9" fmla="*/ 3398044 w 7550944"/>
                    <a:gd name="connsiteY9" fmla="*/ 3876675 h 7762876"/>
                    <a:gd name="connsiteX10" fmla="*/ 3769519 w 7550944"/>
                    <a:gd name="connsiteY10" fmla="*/ 9525 h 7762876"/>
                    <a:gd name="connsiteX11" fmla="*/ 4150519 w 7550944"/>
                    <a:gd name="connsiteY11" fmla="*/ 3886200 h 7762876"/>
                    <a:gd name="connsiteX12" fmla="*/ 4526756 w 7550944"/>
                    <a:gd name="connsiteY12" fmla="*/ 7762875 h 7762876"/>
                    <a:gd name="connsiteX13" fmla="*/ 4902994 w 7550944"/>
                    <a:gd name="connsiteY13" fmla="*/ 3886200 h 7762876"/>
                    <a:gd name="connsiteX14" fmla="*/ 5283994 w 7550944"/>
                    <a:gd name="connsiteY14" fmla="*/ 9525 h 7762876"/>
                    <a:gd name="connsiteX15" fmla="*/ 5655469 w 7550944"/>
                    <a:gd name="connsiteY15" fmla="*/ 3886200 h 7762876"/>
                    <a:gd name="connsiteX16" fmla="*/ 6036469 w 7550944"/>
                    <a:gd name="connsiteY16" fmla="*/ 7762875 h 7762876"/>
                    <a:gd name="connsiteX17" fmla="*/ 6417469 w 7550944"/>
                    <a:gd name="connsiteY17" fmla="*/ 3886200 h 7762876"/>
                    <a:gd name="connsiteX18" fmla="*/ 6798469 w 7550944"/>
                    <a:gd name="connsiteY18" fmla="*/ 0 h 7762876"/>
                    <a:gd name="connsiteX19" fmla="*/ 7160419 w 7550944"/>
                    <a:gd name="connsiteY19" fmla="*/ 3886200 h 7762876"/>
                    <a:gd name="connsiteX20" fmla="*/ 7550944 w 7550944"/>
                    <a:gd name="connsiteY20" fmla="*/ 7762875 h 7762876"/>
                    <a:gd name="connsiteX0" fmla="*/ 0 w 7550944"/>
                    <a:gd name="connsiteY0" fmla="*/ 7762875 h 7762876"/>
                    <a:gd name="connsiteX1" fmla="*/ 378619 w 7550944"/>
                    <a:gd name="connsiteY1" fmla="*/ 3886200 h 7762876"/>
                    <a:gd name="connsiteX2" fmla="*/ 750094 w 7550944"/>
                    <a:gd name="connsiteY2" fmla="*/ 0 h 7762876"/>
                    <a:gd name="connsiteX3" fmla="*/ 1131094 w 7550944"/>
                    <a:gd name="connsiteY3" fmla="*/ 3876675 h 7762876"/>
                    <a:gd name="connsiteX4" fmla="*/ 1507332 w 7550944"/>
                    <a:gd name="connsiteY4" fmla="*/ 7762875 h 7762876"/>
                    <a:gd name="connsiteX5" fmla="*/ 1883569 w 7550944"/>
                    <a:gd name="connsiteY5" fmla="*/ 3876675 h 7762876"/>
                    <a:gd name="connsiteX6" fmla="*/ 2264569 w 7550944"/>
                    <a:gd name="connsiteY6" fmla="*/ 0 h 7762876"/>
                    <a:gd name="connsiteX7" fmla="*/ 2645569 w 7550944"/>
                    <a:gd name="connsiteY7" fmla="*/ 3886200 h 7762876"/>
                    <a:gd name="connsiteX8" fmla="*/ 3017044 w 7550944"/>
                    <a:gd name="connsiteY8" fmla="*/ 7762875 h 7762876"/>
                    <a:gd name="connsiteX9" fmla="*/ 3398044 w 7550944"/>
                    <a:gd name="connsiteY9" fmla="*/ 3876675 h 7762876"/>
                    <a:gd name="connsiteX10" fmla="*/ 3769519 w 7550944"/>
                    <a:gd name="connsiteY10" fmla="*/ 9525 h 7762876"/>
                    <a:gd name="connsiteX11" fmla="*/ 4150519 w 7550944"/>
                    <a:gd name="connsiteY11" fmla="*/ 3886200 h 7762876"/>
                    <a:gd name="connsiteX12" fmla="*/ 4526756 w 7550944"/>
                    <a:gd name="connsiteY12" fmla="*/ 7762875 h 7762876"/>
                    <a:gd name="connsiteX13" fmla="*/ 4902994 w 7550944"/>
                    <a:gd name="connsiteY13" fmla="*/ 3886200 h 7762876"/>
                    <a:gd name="connsiteX14" fmla="*/ 5283994 w 7550944"/>
                    <a:gd name="connsiteY14" fmla="*/ 9525 h 7762876"/>
                    <a:gd name="connsiteX15" fmla="*/ 5655469 w 7550944"/>
                    <a:gd name="connsiteY15" fmla="*/ 3886200 h 7762876"/>
                    <a:gd name="connsiteX16" fmla="*/ 6036469 w 7550944"/>
                    <a:gd name="connsiteY16" fmla="*/ 7762875 h 7762876"/>
                    <a:gd name="connsiteX17" fmla="*/ 6417469 w 7550944"/>
                    <a:gd name="connsiteY17" fmla="*/ 3886200 h 7762876"/>
                    <a:gd name="connsiteX18" fmla="*/ 6798469 w 7550944"/>
                    <a:gd name="connsiteY18" fmla="*/ 0 h 7762876"/>
                    <a:gd name="connsiteX19" fmla="*/ 7160419 w 7550944"/>
                    <a:gd name="connsiteY19" fmla="*/ 3886200 h 7762876"/>
                    <a:gd name="connsiteX20" fmla="*/ 7550944 w 7550944"/>
                    <a:gd name="connsiteY20" fmla="*/ 7762875 h 7762876"/>
                    <a:gd name="connsiteX0" fmla="*/ 0 w 7550944"/>
                    <a:gd name="connsiteY0" fmla="*/ 7762875 h 7762876"/>
                    <a:gd name="connsiteX1" fmla="*/ 378619 w 7550944"/>
                    <a:gd name="connsiteY1" fmla="*/ 3886200 h 7762876"/>
                    <a:gd name="connsiteX2" fmla="*/ 750094 w 7550944"/>
                    <a:gd name="connsiteY2" fmla="*/ 0 h 7762876"/>
                    <a:gd name="connsiteX3" fmla="*/ 1131094 w 7550944"/>
                    <a:gd name="connsiteY3" fmla="*/ 3876675 h 7762876"/>
                    <a:gd name="connsiteX4" fmla="*/ 1507332 w 7550944"/>
                    <a:gd name="connsiteY4" fmla="*/ 7762875 h 7762876"/>
                    <a:gd name="connsiteX5" fmla="*/ 1883569 w 7550944"/>
                    <a:gd name="connsiteY5" fmla="*/ 3876675 h 7762876"/>
                    <a:gd name="connsiteX6" fmla="*/ 2264569 w 7550944"/>
                    <a:gd name="connsiteY6" fmla="*/ 0 h 7762876"/>
                    <a:gd name="connsiteX7" fmla="*/ 2645569 w 7550944"/>
                    <a:gd name="connsiteY7" fmla="*/ 3886200 h 7762876"/>
                    <a:gd name="connsiteX8" fmla="*/ 3017044 w 7550944"/>
                    <a:gd name="connsiteY8" fmla="*/ 7762875 h 7762876"/>
                    <a:gd name="connsiteX9" fmla="*/ 3398044 w 7550944"/>
                    <a:gd name="connsiteY9" fmla="*/ 3876675 h 7762876"/>
                    <a:gd name="connsiteX10" fmla="*/ 3769519 w 7550944"/>
                    <a:gd name="connsiteY10" fmla="*/ 9525 h 7762876"/>
                    <a:gd name="connsiteX11" fmla="*/ 4150519 w 7550944"/>
                    <a:gd name="connsiteY11" fmla="*/ 3886200 h 7762876"/>
                    <a:gd name="connsiteX12" fmla="*/ 4526756 w 7550944"/>
                    <a:gd name="connsiteY12" fmla="*/ 7762875 h 7762876"/>
                    <a:gd name="connsiteX13" fmla="*/ 4902994 w 7550944"/>
                    <a:gd name="connsiteY13" fmla="*/ 3886200 h 7762876"/>
                    <a:gd name="connsiteX14" fmla="*/ 5283994 w 7550944"/>
                    <a:gd name="connsiteY14" fmla="*/ 9525 h 7762876"/>
                    <a:gd name="connsiteX15" fmla="*/ 5655469 w 7550944"/>
                    <a:gd name="connsiteY15" fmla="*/ 3886200 h 7762876"/>
                    <a:gd name="connsiteX16" fmla="*/ 6036469 w 7550944"/>
                    <a:gd name="connsiteY16" fmla="*/ 7762875 h 7762876"/>
                    <a:gd name="connsiteX17" fmla="*/ 6417469 w 7550944"/>
                    <a:gd name="connsiteY17" fmla="*/ 3886200 h 7762876"/>
                    <a:gd name="connsiteX18" fmla="*/ 6798469 w 7550944"/>
                    <a:gd name="connsiteY18" fmla="*/ 0 h 7762876"/>
                    <a:gd name="connsiteX19" fmla="*/ 7160419 w 7550944"/>
                    <a:gd name="connsiteY19" fmla="*/ 3886200 h 7762876"/>
                    <a:gd name="connsiteX20" fmla="*/ 7550944 w 7550944"/>
                    <a:gd name="connsiteY20" fmla="*/ 7762875 h 7762876"/>
                    <a:gd name="connsiteX0" fmla="*/ 0 w 7550944"/>
                    <a:gd name="connsiteY0" fmla="*/ 7762875 h 7762876"/>
                    <a:gd name="connsiteX1" fmla="*/ 378619 w 7550944"/>
                    <a:gd name="connsiteY1" fmla="*/ 3886200 h 7762876"/>
                    <a:gd name="connsiteX2" fmla="*/ 750094 w 7550944"/>
                    <a:gd name="connsiteY2" fmla="*/ 0 h 7762876"/>
                    <a:gd name="connsiteX3" fmla="*/ 1131094 w 7550944"/>
                    <a:gd name="connsiteY3" fmla="*/ 3876675 h 7762876"/>
                    <a:gd name="connsiteX4" fmla="*/ 1507332 w 7550944"/>
                    <a:gd name="connsiteY4" fmla="*/ 7762875 h 7762876"/>
                    <a:gd name="connsiteX5" fmla="*/ 1883569 w 7550944"/>
                    <a:gd name="connsiteY5" fmla="*/ 3876675 h 7762876"/>
                    <a:gd name="connsiteX6" fmla="*/ 2264569 w 7550944"/>
                    <a:gd name="connsiteY6" fmla="*/ 0 h 7762876"/>
                    <a:gd name="connsiteX7" fmla="*/ 2645569 w 7550944"/>
                    <a:gd name="connsiteY7" fmla="*/ 3886200 h 7762876"/>
                    <a:gd name="connsiteX8" fmla="*/ 3017044 w 7550944"/>
                    <a:gd name="connsiteY8" fmla="*/ 7762875 h 7762876"/>
                    <a:gd name="connsiteX9" fmla="*/ 3398044 w 7550944"/>
                    <a:gd name="connsiteY9" fmla="*/ 3876675 h 7762876"/>
                    <a:gd name="connsiteX10" fmla="*/ 3769519 w 7550944"/>
                    <a:gd name="connsiteY10" fmla="*/ 9525 h 7762876"/>
                    <a:gd name="connsiteX11" fmla="*/ 4150519 w 7550944"/>
                    <a:gd name="connsiteY11" fmla="*/ 3886200 h 7762876"/>
                    <a:gd name="connsiteX12" fmla="*/ 4526756 w 7550944"/>
                    <a:gd name="connsiteY12" fmla="*/ 7762875 h 7762876"/>
                    <a:gd name="connsiteX13" fmla="*/ 4902994 w 7550944"/>
                    <a:gd name="connsiteY13" fmla="*/ 3886200 h 7762876"/>
                    <a:gd name="connsiteX14" fmla="*/ 5283994 w 7550944"/>
                    <a:gd name="connsiteY14" fmla="*/ 9525 h 7762876"/>
                    <a:gd name="connsiteX15" fmla="*/ 5655469 w 7550944"/>
                    <a:gd name="connsiteY15" fmla="*/ 3886200 h 7762876"/>
                    <a:gd name="connsiteX16" fmla="*/ 6029325 w 7550944"/>
                    <a:gd name="connsiteY16" fmla="*/ 7762875 h 7762876"/>
                    <a:gd name="connsiteX17" fmla="*/ 6417469 w 7550944"/>
                    <a:gd name="connsiteY17" fmla="*/ 3886200 h 7762876"/>
                    <a:gd name="connsiteX18" fmla="*/ 6798469 w 7550944"/>
                    <a:gd name="connsiteY18" fmla="*/ 0 h 7762876"/>
                    <a:gd name="connsiteX19" fmla="*/ 7160419 w 7550944"/>
                    <a:gd name="connsiteY19" fmla="*/ 3886200 h 7762876"/>
                    <a:gd name="connsiteX20" fmla="*/ 7550944 w 7550944"/>
                    <a:gd name="connsiteY20" fmla="*/ 7762875 h 7762876"/>
                    <a:gd name="connsiteX0" fmla="*/ 0 w 7550944"/>
                    <a:gd name="connsiteY0" fmla="*/ 7762875 h 7762876"/>
                    <a:gd name="connsiteX1" fmla="*/ 378619 w 7550944"/>
                    <a:gd name="connsiteY1" fmla="*/ 3886200 h 7762876"/>
                    <a:gd name="connsiteX2" fmla="*/ 750094 w 7550944"/>
                    <a:gd name="connsiteY2" fmla="*/ 0 h 7762876"/>
                    <a:gd name="connsiteX3" fmla="*/ 1131094 w 7550944"/>
                    <a:gd name="connsiteY3" fmla="*/ 3876675 h 7762876"/>
                    <a:gd name="connsiteX4" fmla="*/ 1507332 w 7550944"/>
                    <a:gd name="connsiteY4" fmla="*/ 7762875 h 7762876"/>
                    <a:gd name="connsiteX5" fmla="*/ 1883569 w 7550944"/>
                    <a:gd name="connsiteY5" fmla="*/ 3876675 h 7762876"/>
                    <a:gd name="connsiteX6" fmla="*/ 2264569 w 7550944"/>
                    <a:gd name="connsiteY6" fmla="*/ 0 h 7762876"/>
                    <a:gd name="connsiteX7" fmla="*/ 2645569 w 7550944"/>
                    <a:gd name="connsiteY7" fmla="*/ 3886200 h 7762876"/>
                    <a:gd name="connsiteX8" fmla="*/ 3017044 w 7550944"/>
                    <a:gd name="connsiteY8" fmla="*/ 7762875 h 7762876"/>
                    <a:gd name="connsiteX9" fmla="*/ 3398044 w 7550944"/>
                    <a:gd name="connsiteY9" fmla="*/ 3876675 h 7762876"/>
                    <a:gd name="connsiteX10" fmla="*/ 3769519 w 7550944"/>
                    <a:gd name="connsiteY10" fmla="*/ 9525 h 7762876"/>
                    <a:gd name="connsiteX11" fmla="*/ 4150519 w 7550944"/>
                    <a:gd name="connsiteY11" fmla="*/ 3886200 h 7762876"/>
                    <a:gd name="connsiteX12" fmla="*/ 4526756 w 7550944"/>
                    <a:gd name="connsiteY12" fmla="*/ 7762875 h 7762876"/>
                    <a:gd name="connsiteX13" fmla="*/ 4902994 w 7550944"/>
                    <a:gd name="connsiteY13" fmla="*/ 3886200 h 7762876"/>
                    <a:gd name="connsiteX14" fmla="*/ 5283994 w 7550944"/>
                    <a:gd name="connsiteY14" fmla="*/ 9525 h 7762876"/>
                    <a:gd name="connsiteX15" fmla="*/ 5655469 w 7550944"/>
                    <a:gd name="connsiteY15" fmla="*/ 3886200 h 7762876"/>
                    <a:gd name="connsiteX16" fmla="*/ 6029325 w 7550944"/>
                    <a:gd name="connsiteY16" fmla="*/ 7762875 h 7762876"/>
                    <a:gd name="connsiteX17" fmla="*/ 6417469 w 7550944"/>
                    <a:gd name="connsiteY17" fmla="*/ 3886200 h 7762876"/>
                    <a:gd name="connsiteX18" fmla="*/ 6798469 w 7550944"/>
                    <a:gd name="connsiteY18" fmla="*/ 0 h 7762876"/>
                    <a:gd name="connsiteX19" fmla="*/ 7160419 w 7550944"/>
                    <a:gd name="connsiteY19" fmla="*/ 3886200 h 7762876"/>
                    <a:gd name="connsiteX20" fmla="*/ 7550944 w 7550944"/>
                    <a:gd name="connsiteY20" fmla="*/ 7762875 h 7762876"/>
                    <a:gd name="connsiteX0" fmla="*/ 0 w 7546182"/>
                    <a:gd name="connsiteY0" fmla="*/ 7762875 h 7765256"/>
                    <a:gd name="connsiteX1" fmla="*/ 378619 w 7546182"/>
                    <a:gd name="connsiteY1" fmla="*/ 3886200 h 7765256"/>
                    <a:gd name="connsiteX2" fmla="*/ 750094 w 7546182"/>
                    <a:gd name="connsiteY2" fmla="*/ 0 h 7765256"/>
                    <a:gd name="connsiteX3" fmla="*/ 1131094 w 7546182"/>
                    <a:gd name="connsiteY3" fmla="*/ 3876675 h 7765256"/>
                    <a:gd name="connsiteX4" fmla="*/ 1507332 w 7546182"/>
                    <a:gd name="connsiteY4" fmla="*/ 7762875 h 7765256"/>
                    <a:gd name="connsiteX5" fmla="*/ 1883569 w 7546182"/>
                    <a:gd name="connsiteY5" fmla="*/ 3876675 h 7765256"/>
                    <a:gd name="connsiteX6" fmla="*/ 2264569 w 7546182"/>
                    <a:gd name="connsiteY6" fmla="*/ 0 h 7765256"/>
                    <a:gd name="connsiteX7" fmla="*/ 2645569 w 7546182"/>
                    <a:gd name="connsiteY7" fmla="*/ 3886200 h 7765256"/>
                    <a:gd name="connsiteX8" fmla="*/ 3017044 w 7546182"/>
                    <a:gd name="connsiteY8" fmla="*/ 7762875 h 7765256"/>
                    <a:gd name="connsiteX9" fmla="*/ 3398044 w 7546182"/>
                    <a:gd name="connsiteY9" fmla="*/ 3876675 h 7765256"/>
                    <a:gd name="connsiteX10" fmla="*/ 3769519 w 7546182"/>
                    <a:gd name="connsiteY10" fmla="*/ 9525 h 7765256"/>
                    <a:gd name="connsiteX11" fmla="*/ 4150519 w 7546182"/>
                    <a:gd name="connsiteY11" fmla="*/ 3886200 h 7765256"/>
                    <a:gd name="connsiteX12" fmla="*/ 4526756 w 7546182"/>
                    <a:gd name="connsiteY12" fmla="*/ 7762875 h 7765256"/>
                    <a:gd name="connsiteX13" fmla="*/ 4902994 w 7546182"/>
                    <a:gd name="connsiteY13" fmla="*/ 3886200 h 7765256"/>
                    <a:gd name="connsiteX14" fmla="*/ 5283994 w 7546182"/>
                    <a:gd name="connsiteY14" fmla="*/ 9525 h 7765256"/>
                    <a:gd name="connsiteX15" fmla="*/ 5655469 w 7546182"/>
                    <a:gd name="connsiteY15" fmla="*/ 3886200 h 7765256"/>
                    <a:gd name="connsiteX16" fmla="*/ 6029325 w 7546182"/>
                    <a:gd name="connsiteY16" fmla="*/ 7762875 h 7765256"/>
                    <a:gd name="connsiteX17" fmla="*/ 6417469 w 7546182"/>
                    <a:gd name="connsiteY17" fmla="*/ 3886200 h 7765256"/>
                    <a:gd name="connsiteX18" fmla="*/ 6798469 w 7546182"/>
                    <a:gd name="connsiteY18" fmla="*/ 0 h 7765256"/>
                    <a:gd name="connsiteX19" fmla="*/ 7160419 w 7546182"/>
                    <a:gd name="connsiteY19" fmla="*/ 3886200 h 7765256"/>
                    <a:gd name="connsiteX20" fmla="*/ 7546182 w 7546182"/>
                    <a:gd name="connsiteY20" fmla="*/ 7765256 h 7765256"/>
                    <a:gd name="connsiteX0" fmla="*/ 0 w 7546182"/>
                    <a:gd name="connsiteY0" fmla="*/ 7762875 h 7765258"/>
                    <a:gd name="connsiteX1" fmla="*/ 378619 w 7546182"/>
                    <a:gd name="connsiteY1" fmla="*/ 3886200 h 7765258"/>
                    <a:gd name="connsiteX2" fmla="*/ 750094 w 7546182"/>
                    <a:gd name="connsiteY2" fmla="*/ 0 h 7765258"/>
                    <a:gd name="connsiteX3" fmla="*/ 1131094 w 7546182"/>
                    <a:gd name="connsiteY3" fmla="*/ 3876675 h 7765258"/>
                    <a:gd name="connsiteX4" fmla="*/ 1507332 w 7546182"/>
                    <a:gd name="connsiteY4" fmla="*/ 7762875 h 7765258"/>
                    <a:gd name="connsiteX5" fmla="*/ 1883569 w 7546182"/>
                    <a:gd name="connsiteY5" fmla="*/ 3876675 h 7765258"/>
                    <a:gd name="connsiteX6" fmla="*/ 2264569 w 7546182"/>
                    <a:gd name="connsiteY6" fmla="*/ 0 h 7765258"/>
                    <a:gd name="connsiteX7" fmla="*/ 2645569 w 7546182"/>
                    <a:gd name="connsiteY7" fmla="*/ 3886200 h 7765258"/>
                    <a:gd name="connsiteX8" fmla="*/ 3017044 w 7546182"/>
                    <a:gd name="connsiteY8" fmla="*/ 7762875 h 7765258"/>
                    <a:gd name="connsiteX9" fmla="*/ 3398044 w 7546182"/>
                    <a:gd name="connsiteY9" fmla="*/ 3876675 h 7765258"/>
                    <a:gd name="connsiteX10" fmla="*/ 3769519 w 7546182"/>
                    <a:gd name="connsiteY10" fmla="*/ 9525 h 7765258"/>
                    <a:gd name="connsiteX11" fmla="*/ 4150519 w 7546182"/>
                    <a:gd name="connsiteY11" fmla="*/ 3886200 h 7765258"/>
                    <a:gd name="connsiteX12" fmla="*/ 4526756 w 7546182"/>
                    <a:gd name="connsiteY12" fmla="*/ 7762875 h 7765258"/>
                    <a:gd name="connsiteX13" fmla="*/ 4902994 w 7546182"/>
                    <a:gd name="connsiteY13" fmla="*/ 3886200 h 7765258"/>
                    <a:gd name="connsiteX14" fmla="*/ 5283994 w 7546182"/>
                    <a:gd name="connsiteY14" fmla="*/ 9525 h 7765258"/>
                    <a:gd name="connsiteX15" fmla="*/ 5655469 w 7546182"/>
                    <a:gd name="connsiteY15" fmla="*/ 3886200 h 7765258"/>
                    <a:gd name="connsiteX16" fmla="*/ 6029325 w 7546182"/>
                    <a:gd name="connsiteY16" fmla="*/ 7762875 h 7765258"/>
                    <a:gd name="connsiteX17" fmla="*/ 6417469 w 7546182"/>
                    <a:gd name="connsiteY17" fmla="*/ 3886200 h 7765258"/>
                    <a:gd name="connsiteX18" fmla="*/ 6798469 w 7546182"/>
                    <a:gd name="connsiteY18" fmla="*/ 0 h 7765258"/>
                    <a:gd name="connsiteX19" fmla="*/ 7160419 w 7546182"/>
                    <a:gd name="connsiteY19" fmla="*/ 3886200 h 7765258"/>
                    <a:gd name="connsiteX20" fmla="*/ 7546182 w 7546182"/>
                    <a:gd name="connsiteY20" fmla="*/ 7765256 h 7765258"/>
                    <a:gd name="connsiteX0" fmla="*/ 0 w 7539038"/>
                    <a:gd name="connsiteY0" fmla="*/ 7762875 h 7762876"/>
                    <a:gd name="connsiteX1" fmla="*/ 378619 w 7539038"/>
                    <a:gd name="connsiteY1" fmla="*/ 3886200 h 7762876"/>
                    <a:gd name="connsiteX2" fmla="*/ 750094 w 7539038"/>
                    <a:gd name="connsiteY2" fmla="*/ 0 h 7762876"/>
                    <a:gd name="connsiteX3" fmla="*/ 1131094 w 7539038"/>
                    <a:gd name="connsiteY3" fmla="*/ 3876675 h 7762876"/>
                    <a:gd name="connsiteX4" fmla="*/ 1507332 w 7539038"/>
                    <a:gd name="connsiteY4" fmla="*/ 7762875 h 7762876"/>
                    <a:gd name="connsiteX5" fmla="*/ 1883569 w 7539038"/>
                    <a:gd name="connsiteY5" fmla="*/ 3876675 h 7762876"/>
                    <a:gd name="connsiteX6" fmla="*/ 2264569 w 7539038"/>
                    <a:gd name="connsiteY6" fmla="*/ 0 h 7762876"/>
                    <a:gd name="connsiteX7" fmla="*/ 2645569 w 7539038"/>
                    <a:gd name="connsiteY7" fmla="*/ 3886200 h 7762876"/>
                    <a:gd name="connsiteX8" fmla="*/ 3017044 w 7539038"/>
                    <a:gd name="connsiteY8" fmla="*/ 7762875 h 7762876"/>
                    <a:gd name="connsiteX9" fmla="*/ 3398044 w 7539038"/>
                    <a:gd name="connsiteY9" fmla="*/ 3876675 h 7762876"/>
                    <a:gd name="connsiteX10" fmla="*/ 3769519 w 7539038"/>
                    <a:gd name="connsiteY10" fmla="*/ 9525 h 7762876"/>
                    <a:gd name="connsiteX11" fmla="*/ 4150519 w 7539038"/>
                    <a:gd name="connsiteY11" fmla="*/ 3886200 h 7762876"/>
                    <a:gd name="connsiteX12" fmla="*/ 4526756 w 7539038"/>
                    <a:gd name="connsiteY12" fmla="*/ 7762875 h 7762876"/>
                    <a:gd name="connsiteX13" fmla="*/ 4902994 w 7539038"/>
                    <a:gd name="connsiteY13" fmla="*/ 3886200 h 7762876"/>
                    <a:gd name="connsiteX14" fmla="*/ 5283994 w 7539038"/>
                    <a:gd name="connsiteY14" fmla="*/ 9525 h 7762876"/>
                    <a:gd name="connsiteX15" fmla="*/ 5655469 w 7539038"/>
                    <a:gd name="connsiteY15" fmla="*/ 3886200 h 7762876"/>
                    <a:gd name="connsiteX16" fmla="*/ 6029325 w 7539038"/>
                    <a:gd name="connsiteY16" fmla="*/ 7762875 h 7762876"/>
                    <a:gd name="connsiteX17" fmla="*/ 6417469 w 7539038"/>
                    <a:gd name="connsiteY17" fmla="*/ 3886200 h 7762876"/>
                    <a:gd name="connsiteX18" fmla="*/ 6798469 w 7539038"/>
                    <a:gd name="connsiteY18" fmla="*/ 0 h 7762876"/>
                    <a:gd name="connsiteX19" fmla="*/ 7160419 w 7539038"/>
                    <a:gd name="connsiteY19" fmla="*/ 3886200 h 7762876"/>
                    <a:gd name="connsiteX20" fmla="*/ 7539038 w 7539038"/>
                    <a:gd name="connsiteY20" fmla="*/ 7760494 h 7762876"/>
                    <a:gd name="connsiteX0" fmla="*/ 0 w 7539038"/>
                    <a:gd name="connsiteY0" fmla="*/ 7762875 h 7762876"/>
                    <a:gd name="connsiteX1" fmla="*/ 378619 w 7539038"/>
                    <a:gd name="connsiteY1" fmla="*/ 3886200 h 7762876"/>
                    <a:gd name="connsiteX2" fmla="*/ 750094 w 7539038"/>
                    <a:gd name="connsiteY2" fmla="*/ 0 h 7762876"/>
                    <a:gd name="connsiteX3" fmla="*/ 1131094 w 7539038"/>
                    <a:gd name="connsiteY3" fmla="*/ 3876675 h 7762876"/>
                    <a:gd name="connsiteX4" fmla="*/ 1507332 w 7539038"/>
                    <a:gd name="connsiteY4" fmla="*/ 7762875 h 7762876"/>
                    <a:gd name="connsiteX5" fmla="*/ 1883569 w 7539038"/>
                    <a:gd name="connsiteY5" fmla="*/ 3876675 h 7762876"/>
                    <a:gd name="connsiteX6" fmla="*/ 2264569 w 7539038"/>
                    <a:gd name="connsiteY6" fmla="*/ 0 h 7762876"/>
                    <a:gd name="connsiteX7" fmla="*/ 2645569 w 7539038"/>
                    <a:gd name="connsiteY7" fmla="*/ 3886200 h 7762876"/>
                    <a:gd name="connsiteX8" fmla="*/ 3017044 w 7539038"/>
                    <a:gd name="connsiteY8" fmla="*/ 7762875 h 7762876"/>
                    <a:gd name="connsiteX9" fmla="*/ 3398044 w 7539038"/>
                    <a:gd name="connsiteY9" fmla="*/ 3876675 h 7762876"/>
                    <a:gd name="connsiteX10" fmla="*/ 3769519 w 7539038"/>
                    <a:gd name="connsiteY10" fmla="*/ 9525 h 7762876"/>
                    <a:gd name="connsiteX11" fmla="*/ 4150519 w 7539038"/>
                    <a:gd name="connsiteY11" fmla="*/ 3886200 h 7762876"/>
                    <a:gd name="connsiteX12" fmla="*/ 4526756 w 7539038"/>
                    <a:gd name="connsiteY12" fmla="*/ 7762875 h 7762876"/>
                    <a:gd name="connsiteX13" fmla="*/ 4902994 w 7539038"/>
                    <a:gd name="connsiteY13" fmla="*/ 3886200 h 7762876"/>
                    <a:gd name="connsiteX14" fmla="*/ 5283994 w 7539038"/>
                    <a:gd name="connsiteY14" fmla="*/ 9525 h 7762876"/>
                    <a:gd name="connsiteX15" fmla="*/ 5655469 w 7539038"/>
                    <a:gd name="connsiteY15" fmla="*/ 3886200 h 7762876"/>
                    <a:gd name="connsiteX16" fmla="*/ 6029325 w 7539038"/>
                    <a:gd name="connsiteY16" fmla="*/ 7762875 h 7762876"/>
                    <a:gd name="connsiteX17" fmla="*/ 6417469 w 7539038"/>
                    <a:gd name="connsiteY17" fmla="*/ 3886200 h 7762876"/>
                    <a:gd name="connsiteX18" fmla="*/ 6788944 w 7539038"/>
                    <a:gd name="connsiteY18" fmla="*/ 2381 h 7762876"/>
                    <a:gd name="connsiteX19" fmla="*/ 7160419 w 7539038"/>
                    <a:gd name="connsiteY19" fmla="*/ 3886200 h 7762876"/>
                    <a:gd name="connsiteX20" fmla="*/ 7539038 w 7539038"/>
                    <a:gd name="connsiteY20" fmla="*/ 7760494 h 7762876"/>
                    <a:gd name="connsiteX0" fmla="*/ 0 w 7539038"/>
                    <a:gd name="connsiteY0" fmla="*/ 7762875 h 7762876"/>
                    <a:gd name="connsiteX1" fmla="*/ 378619 w 7539038"/>
                    <a:gd name="connsiteY1" fmla="*/ 3886200 h 7762876"/>
                    <a:gd name="connsiteX2" fmla="*/ 750094 w 7539038"/>
                    <a:gd name="connsiteY2" fmla="*/ 0 h 7762876"/>
                    <a:gd name="connsiteX3" fmla="*/ 1131094 w 7539038"/>
                    <a:gd name="connsiteY3" fmla="*/ 3876675 h 7762876"/>
                    <a:gd name="connsiteX4" fmla="*/ 1507332 w 7539038"/>
                    <a:gd name="connsiteY4" fmla="*/ 7762875 h 7762876"/>
                    <a:gd name="connsiteX5" fmla="*/ 1883569 w 7539038"/>
                    <a:gd name="connsiteY5" fmla="*/ 3876675 h 7762876"/>
                    <a:gd name="connsiteX6" fmla="*/ 2264569 w 7539038"/>
                    <a:gd name="connsiteY6" fmla="*/ 0 h 7762876"/>
                    <a:gd name="connsiteX7" fmla="*/ 2645569 w 7539038"/>
                    <a:gd name="connsiteY7" fmla="*/ 3886200 h 7762876"/>
                    <a:gd name="connsiteX8" fmla="*/ 3017044 w 7539038"/>
                    <a:gd name="connsiteY8" fmla="*/ 7762875 h 7762876"/>
                    <a:gd name="connsiteX9" fmla="*/ 3398044 w 7539038"/>
                    <a:gd name="connsiteY9" fmla="*/ 3876675 h 7762876"/>
                    <a:gd name="connsiteX10" fmla="*/ 3769519 w 7539038"/>
                    <a:gd name="connsiteY10" fmla="*/ 9525 h 7762876"/>
                    <a:gd name="connsiteX11" fmla="*/ 4150519 w 7539038"/>
                    <a:gd name="connsiteY11" fmla="*/ 3886200 h 7762876"/>
                    <a:gd name="connsiteX12" fmla="*/ 4526756 w 7539038"/>
                    <a:gd name="connsiteY12" fmla="*/ 7762875 h 7762876"/>
                    <a:gd name="connsiteX13" fmla="*/ 4902994 w 7539038"/>
                    <a:gd name="connsiteY13" fmla="*/ 3886200 h 7762876"/>
                    <a:gd name="connsiteX14" fmla="*/ 5283994 w 7539038"/>
                    <a:gd name="connsiteY14" fmla="*/ 9525 h 7762876"/>
                    <a:gd name="connsiteX15" fmla="*/ 5655469 w 7539038"/>
                    <a:gd name="connsiteY15" fmla="*/ 3886200 h 7762876"/>
                    <a:gd name="connsiteX16" fmla="*/ 6029325 w 7539038"/>
                    <a:gd name="connsiteY16" fmla="*/ 7762875 h 7762876"/>
                    <a:gd name="connsiteX17" fmla="*/ 6417469 w 7539038"/>
                    <a:gd name="connsiteY17" fmla="*/ 3886200 h 7762876"/>
                    <a:gd name="connsiteX18" fmla="*/ 6786563 w 7539038"/>
                    <a:gd name="connsiteY18" fmla="*/ 4762 h 7762876"/>
                    <a:gd name="connsiteX19" fmla="*/ 7160419 w 7539038"/>
                    <a:gd name="connsiteY19" fmla="*/ 3886200 h 7762876"/>
                    <a:gd name="connsiteX20" fmla="*/ 7539038 w 7539038"/>
                    <a:gd name="connsiteY20" fmla="*/ 7760494 h 7762876"/>
                    <a:gd name="connsiteX0" fmla="*/ 0 w 7539038"/>
                    <a:gd name="connsiteY0" fmla="*/ 7762875 h 7762876"/>
                    <a:gd name="connsiteX1" fmla="*/ 378619 w 7539038"/>
                    <a:gd name="connsiteY1" fmla="*/ 3886200 h 7762876"/>
                    <a:gd name="connsiteX2" fmla="*/ 750094 w 7539038"/>
                    <a:gd name="connsiteY2" fmla="*/ 0 h 7762876"/>
                    <a:gd name="connsiteX3" fmla="*/ 1131094 w 7539038"/>
                    <a:gd name="connsiteY3" fmla="*/ 3876675 h 7762876"/>
                    <a:gd name="connsiteX4" fmla="*/ 1507332 w 7539038"/>
                    <a:gd name="connsiteY4" fmla="*/ 7762875 h 7762876"/>
                    <a:gd name="connsiteX5" fmla="*/ 1883569 w 7539038"/>
                    <a:gd name="connsiteY5" fmla="*/ 3876675 h 7762876"/>
                    <a:gd name="connsiteX6" fmla="*/ 2264569 w 7539038"/>
                    <a:gd name="connsiteY6" fmla="*/ 0 h 7762876"/>
                    <a:gd name="connsiteX7" fmla="*/ 2645569 w 7539038"/>
                    <a:gd name="connsiteY7" fmla="*/ 3886200 h 7762876"/>
                    <a:gd name="connsiteX8" fmla="*/ 3017044 w 7539038"/>
                    <a:gd name="connsiteY8" fmla="*/ 7762875 h 7762876"/>
                    <a:gd name="connsiteX9" fmla="*/ 3398044 w 7539038"/>
                    <a:gd name="connsiteY9" fmla="*/ 3876675 h 7762876"/>
                    <a:gd name="connsiteX10" fmla="*/ 3769519 w 7539038"/>
                    <a:gd name="connsiteY10" fmla="*/ 9525 h 7762876"/>
                    <a:gd name="connsiteX11" fmla="*/ 4150519 w 7539038"/>
                    <a:gd name="connsiteY11" fmla="*/ 3886200 h 7762876"/>
                    <a:gd name="connsiteX12" fmla="*/ 4526756 w 7539038"/>
                    <a:gd name="connsiteY12" fmla="*/ 7762875 h 7762876"/>
                    <a:gd name="connsiteX13" fmla="*/ 4902994 w 7539038"/>
                    <a:gd name="connsiteY13" fmla="*/ 3886200 h 7762876"/>
                    <a:gd name="connsiteX14" fmla="*/ 5283994 w 7539038"/>
                    <a:gd name="connsiteY14" fmla="*/ 9525 h 7762876"/>
                    <a:gd name="connsiteX15" fmla="*/ 5655469 w 7539038"/>
                    <a:gd name="connsiteY15" fmla="*/ 3886200 h 7762876"/>
                    <a:gd name="connsiteX16" fmla="*/ 6029325 w 7539038"/>
                    <a:gd name="connsiteY16" fmla="*/ 7762875 h 7762876"/>
                    <a:gd name="connsiteX17" fmla="*/ 6417469 w 7539038"/>
                    <a:gd name="connsiteY17" fmla="*/ 3886200 h 7762876"/>
                    <a:gd name="connsiteX18" fmla="*/ 6786563 w 7539038"/>
                    <a:gd name="connsiteY18" fmla="*/ 4762 h 7762876"/>
                    <a:gd name="connsiteX19" fmla="*/ 7160419 w 7539038"/>
                    <a:gd name="connsiteY19" fmla="*/ 3886200 h 7762876"/>
                    <a:gd name="connsiteX20" fmla="*/ 7539038 w 7539038"/>
                    <a:gd name="connsiteY20" fmla="*/ 7760494 h 7762876"/>
                    <a:gd name="connsiteX0" fmla="*/ 0 w 7539038"/>
                    <a:gd name="connsiteY0" fmla="*/ 7762875 h 7762876"/>
                    <a:gd name="connsiteX1" fmla="*/ 378619 w 7539038"/>
                    <a:gd name="connsiteY1" fmla="*/ 3886200 h 7762876"/>
                    <a:gd name="connsiteX2" fmla="*/ 750094 w 7539038"/>
                    <a:gd name="connsiteY2" fmla="*/ 0 h 7762876"/>
                    <a:gd name="connsiteX3" fmla="*/ 1131094 w 7539038"/>
                    <a:gd name="connsiteY3" fmla="*/ 3876675 h 7762876"/>
                    <a:gd name="connsiteX4" fmla="*/ 1507332 w 7539038"/>
                    <a:gd name="connsiteY4" fmla="*/ 7762875 h 7762876"/>
                    <a:gd name="connsiteX5" fmla="*/ 1883569 w 7539038"/>
                    <a:gd name="connsiteY5" fmla="*/ 3876675 h 7762876"/>
                    <a:gd name="connsiteX6" fmla="*/ 2264569 w 7539038"/>
                    <a:gd name="connsiteY6" fmla="*/ 0 h 7762876"/>
                    <a:gd name="connsiteX7" fmla="*/ 2645569 w 7539038"/>
                    <a:gd name="connsiteY7" fmla="*/ 3886200 h 7762876"/>
                    <a:gd name="connsiteX8" fmla="*/ 3017044 w 7539038"/>
                    <a:gd name="connsiteY8" fmla="*/ 7762875 h 7762876"/>
                    <a:gd name="connsiteX9" fmla="*/ 3398044 w 7539038"/>
                    <a:gd name="connsiteY9" fmla="*/ 3876675 h 7762876"/>
                    <a:gd name="connsiteX10" fmla="*/ 3769519 w 7539038"/>
                    <a:gd name="connsiteY10" fmla="*/ 9525 h 7762876"/>
                    <a:gd name="connsiteX11" fmla="*/ 4150519 w 7539038"/>
                    <a:gd name="connsiteY11" fmla="*/ 3886200 h 7762876"/>
                    <a:gd name="connsiteX12" fmla="*/ 4526756 w 7539038"/>
                    <a:gd name="connsiteY12" fmla="*/ 7762875 h 7762876"/>
                    <a:gd name="connsiteX13" fmla="*/ 4902994 w 7539038"/>
                    <a:gd name="connsiteY13" fmla="*/ 3886200 h 7762876"/>
                    <a:gd name="connsiteX14" fmla="*/ 5279231 w 7539038"/>
                    <a:gd name="connsiteY14" fmla="*/ 9525 h 7762876"/>
                    <a:gd name="connsiteX15" fmla="*/ 5655469 w 7539038"/>
                    <a:gd name="connsiteY15" fmla="*/ 3886200 h 7762876"/>
                    <a:gd name="connsiteX16" fmla="*/ 6029325 w 7539038"/>
                    <a:gd name="connsiteY16" fmla="*/ 7762875 h 7762876"/>
                    <a:gd name="connsiteX17" fmla="*/ 6417469 w 7539038"/>
                    <a:gd name="connsiteY17" fmla="*/ 3886200 h 7762876"/>
                    <a:gd name="connsiteX18" fmla="*/ 6786563 w 7539038"/>
                    <a:gd name="connsiteY18" fmla="*/ 4762 h 7762876"/>
                    <a:gd name="connsiteX19" fmla="*/ 7160419 w 7539038"/>
                    <a:gd name="connsiteY19" fmla="*/ 3886200 h 7762876"/>
                    <a:gd name="connsiteX20" fmla="*/ 7539038 w 7539038"/>
                    <a:gd name="connsiteY20" fmla="*/ 7760494 h 7762876"/>
                    <a:gd name="connsiteX0" fmla="*/ 0 w 7539038"/>
                    <a:gd name="connsiteY0" fmla="*/ 7762875 h 7762876"/>
                    <a:gd name="connsiteX1" fmla="*/ 378619 w 7539038"/>
                    <a:gd name="connsiteY1" fmla="*/ 3886200 h 7762876"/>
                    <a:gd name="connsiteX2" fmla="*/ 750094 w 7539038"/>
                    <a:gd name="connsiteY2" fmla="*/ 0 h 7762876"/>
                    <a:gd name="connsiteX3" fmla="*/ 1131094 w 7539038"/>
                    <a:gd name="connsiteY3" fmla="*/ 3876675 h 7762876"/>
                    <a:gd name="connsiteX4" fmla="*/ 1507332 w 7539038"/>
                    <a:gd name="connsiteY4" fmla="*/ 7762875 h 7762876"/>
                    <a:gd name="connsiteX5" fmla="*/ 1883569 w 7539038"/>
                    <a:gd name="connsiteY5" fmla="*/ 3876675 h 7762876"/>
                    <a:gd name="connsiteX6" fmla="*/ 2264569 w 7539038"/>
                    <a:gd name="connsiteY6" fmla="*/ 0 h 7762876"/>
                    <a:gd name="connsiteX7" fmla="*/ 2645569 w 7539038"/>
                    <a:gd name="connsiteY7" fmla="*/ 3886200 h 7762876"/>
                    <a:gd name="connsiteX8" fmla="*/ 3017044 w 7539038"/>
                    <a:gd name="connsiteY8" fmla="*/ 7762875 h 7762876"/>
                    <a:gd name="connsiteX9" fmla="*/ 3398044 w 7539038"/>
                    <a:gd name="connsiteY9" fmla="*/ 3876675 h 7762876"/>
                    <a:gd name="connsiteX10" fmla="*/ 3769519 w 7539038"/>
                    <a:gd name="connsiteY10" fmla="*/ 9525 h 7762876"/>
                    <a:gd name="connsiteX11" fmla="*/ 4150519 w 7539038"/>
                    <a:gd name="connsiteY11" fmla="*/ 3886200 h 7762876"/>
                    <a:gd name="connsiteX12" fmla="*/ 4526756 w 7539038"/>
                    <a:gd name="connsiteY12" fmla="*/ 7762875 h 7762876"/>
                    <a:gd name="connsiteX13" fmla="*/ 4902994 w 7539038"/>
                    <a:gd name="connsiteY13" fmla="*/ 3886200 h 7762876"/>
                    <a:gd name="connsiteX14" fmla="*/ 5279231 w 7539038"/>
                    <a:gd name="connsiteY14" fmla="*/ 9525 h 7762876"/>
                    <a:gd name="connsiteX15" fmla="*/ 5655469 w 7539038"/>
                    <a:gd name="connsiteY15" fmla="*/ 3886200 h 7762876"/>
                    <a:gd name="connsiteX16" fmla="*/ 6029325 w 7539038"/>
                    <a:gd name="connsiteY16" fmla="*/ 7762875 h 7762876"/>
                    <a:gd name="connsiteX17" fmla="*/ 6417469 w 7539038"/>
                    <a:gd name="connsiteY17" fmla="*/ 3886200 h 7762876"/>
                    <a:gd name="connsiteX18" fmla="*/ 6786563 w 7539038"/>
                    <a:gd name="connsiteY18" fmla="*/ 4762 h 7762876"/>
                    <a:gd name="connsiteX19" fmla="*/ 7160419 w 7539038"/>
                    <a:gd name="connsiteY19" fmla="*/ 3886200 h 7762876"/>
                    <a:gd name="connsiteX20" fmla="*/ 7539038 w 7539038"/>
                    <a:gd name="connsiteY20" fmla="*/ 7760494 h 7762876"/>
                    <a:gd name="connsiteX0" fmla="*/ 0 w 7539038"/>
                    <a:gd name="connsiteY0" fmla="*/ 7762875 h 7762876"/>
                    <a:gd name="connsiteX1" fmla="*/ 378619 w 7539038"/>
                    <a:gd name="connsiteY1" fmla="*/ 3886200 h 7762876"/>
                    <a:gd name="connsiteX2" fmla="*/ 750094 w 7539038"/>
                    <a:gd name="connsiteY2" fmla="*/ 0 h 7762876"/>
                    <a:gd name="connsiteX3" fmla="*/ 1131094 w 7539038"/>
                    <a:gd name="connsiteY3" fmla="*/ 3876675 h 7762876"/>
                    <a:gd name="connsiteX4" fmla="*/ 1507332 w 7539038"/>
                    <a:gd name="connsiteY4" fmla="*/ 7762875 h 7762876"/>
                    <a:gd name="connsiteX5" fmla="*/ 1883569 w 7539038"/>
                    <a:gd name="connsiteY5" fmla="*/ 3876675 h 7762876"/>
                    <a:gd name="connsiteX6" fmla="*/ 2264569 w 7539038"/>
                    <a:gd name="connsiteY6" fmla="*/ 0 h 7762876"/>
                    <a:gd name="connsiteX7" fmla="*/ 2645569 w 7539038"/>
                    <a:gd name="connsiteY7" fmla="*/ 3886200 h 7762876"/>
                    <a:gd name="connsiteX8" fmla="*/ 3017044 w 7539038"/>
                    <a:gd name="connsiteY8" fmla="*/ 7762875 h 7762876"/>
                    <a:gd name="connsiteX9" fmla="*/ 3398044 w 7539038"/>
                    <a:gd name="connsiteY9" fmla="*/ 3876675 h 7762876"/>
                    <a:gd name="connsiteX10" fmla="*/ 3769519 w 7539038"/>
                    <a:gd name="connsiteY10" fmla="*/ 9525 h 7762876"/>
                    <a:gd name="connsiteX11" fmla="*/ 4150519 w 7539038"/>
                    <a:gd name="connsiteY11" fmla="*/ 3886200 h 7762876"/>
                    <a:gd name="connsiteX12" fmla="*/ 4526756 w 7539038"/>
                    <a:gd name="connsiteY12" fmla="*/ 7762875 h 7762876"/>
                    <a:gd name="connsiteX13" fmla="*/ 4902994 w 7539038"/>
                    <a:gd name="connsiteY13" fmla="*/ 3886200 h 7762876"/>
                    <a:gd name="connsiteX14" fmla="*/ 5276849 w 7539038"/>
                    <a:gd name="connsiteY14" fmla="*/ 2382 h 7762876"/>
                    <a:gd name="connsiteX15" fmla="*/ 5655469 w 7539038"/>
                    <a:gd name="connsiteY15" fmla="*/ 3886200 h 7762876"/>
                    <a:gd name="connsiteX16" fmla="*/ 6029325 w 7539038"/>
                    <a:gd name="connsiteY16" fmla="*/ 7762875 h 7762876"/>
                    <a:gd name="connsiteX17" fmla="*/ 6417469 w 7539038"/>
                    <a:gd name="connsiteY17" fmla="*/ 3886200 h 7762876"/>
                    <a:gd name="connsiteX18" fmla="*/ 6786563 w 7539038"/>
                    <a:gd name="connsiteY18" fmla="*/ 4762 h 7762876"/>
                    <a:gd name="connsiteX19" fmla="*/ 7160419 w 7539038"/>
                    <a:gd name="connsiteY19" fmla="*/ 3886200 h 7762876"/>
                    <a:gd name="connsiteX20" fmla="*/ 7539038 w 7539038"/>
                    <a:gd name="connsiteY20" fmla="*/ 7760494 h 7762876"/>
                    <a:gd name="connsiteX0" fmla="*/ 0 w 7539038"/>
                    <a:gd name="connsiteY0" fmla="*/ 7762875 h 7762876"/>
                    <a:gd name="connsiteX1" fmla="*/ 378619 w 7539038"/>
                    <a:gd name="connsiteY1" fmla="*/ 3886200 h 7762876"/>
                    <a:gd name="connsiteX2" fmla="*/ 750094 w 7539038"/>
                    <a:gd name="connsiteY2" fmla="*/ 0 h 7762876"/>
                    <a:gd name="connsiteX3" fmla="*/ 1131094 w 7539038"/>
                    <a:gd name="connsiteY3" fmla="*/ 3876675 h 7762876"/>
                    <a:gd name="connsiteX4" fmla="*/ 1507332 w 7539038"/>
                    <a:gd name="connsiteY4" fmla="*/ 7762875 h 7762876"/>
                    <a:gd name="connsiteX5" fmla="*/ 1883569 w 7539038"/>
                    <a:gd name="connsiteY5" fmla="*/ 3876675 h 7762876"/>
                    <a:gd name="connsiteX6" fmla="*/ 2264569 w 7539038"/>
                    <a:gd name="connsiteY6" fmla="*/ 0 h 7762876"/>
                    <a:gd name="connsiteX7" fmla="*/ 2645569 w 7539038"/>
                    <a:gd name="connsiteY7" fmla="*/ 3886200 h 7762876"/>
                    <a:gd name="connsiteX8" fmla="*/ 3017044 w 7539038"/>
                    <a:gd name="connsiteY8" fmla="*/ 7762875 h 7762876"/>
                    <a:gd name="connsiteX9" fmla="*/ 3398044 w 7539038"/>
                    <a:gd name="connsiteY9" fmla="*/ 3876675 h 7762876"/>
                    <a:gd name="connsiteX10" fmla="*/ 3769519 w 7539038"/>
                    <a:gd name="connsiteY10" fmla="*/ 9525 h 7762876"/>
                    <a:gd name="connsiteX11" fmla="*/ 4150519 w 7539038"/>
                    <a:gd name="connsiteY11" fmla="*/ 3886200 h 7762876"/>
                    <a:gd name="connsiteX12" fmla="*/ 4526756 w 7539038"/>
                    <a:gd name="connsiteY12" fmla="*/ 7762875 h 7762876"/>
                    <a:gd name="connsiteX13" fmla="*/ 4902994 w 7539038"/>
                    <a:gd name="connsiteY13" fmla="*/ 3886200 h 7762876"/>
                    <a:gd name="connsiteX14" fmla="*/ 5276849 w 7539038"/>
                    <a:gd name="connsiteY14" fmla="*/ 2382 h 7762876"/>
                    <a:gd name="connsiteX15" fmla="*/ 5655469 w 7539038"/>
                    <a:gd name="connsiteY15" fmla="*/ 3886200 h 7762876"/>
                    <a:gd name="connsiteX16" fmla="*/ 6029325 w 7539038"/>
                    <a:gd name="connsiteY16" fmla="*/ 7762875 h 7762876"/>
                    <a:gd name="connsiteX17" fmla="*/ 6417469 w 7539038"/>
                    <a:gd name="connsiteY17" fmla="*/ 3886200 h 7762876"/>
                    <a:gd name="connsiteX18" fmla="*/ 6786563 w 7539038"/>
                    <a:gd name="connsiteY18" fmla="*/ 4762 h 7762876"/>
                    <a:gd name="connsiteX19" fmla="*/ 7160419 w 7539038"/>
                    <a:gd name="connsiteY19" fmla="*/ 3886200 h 7762876"/>
                    <a:gd name="connsiteX20" fmla="*/ 7539038 w 7539038"/>
                    <a:gd name="connsiteY20" fmla="*/ 7760494 h 7762876"/>
                    <a:gd name="connsiteX0" fmla="*/ 0 w 7539038"/>
                    <a:gd name="connsiteY0" fmla="*/ 7762875 h 7762876"/>
                    <a:gd name="connsiteX1" fmla="*/ 378619 w 7539038"/>
                    <a:gd name="connsiteY1" fmla="*/ 3886200 h 7762876"/>
                    <a:gd name="connsiteX2" fmla="*/ 750094 w 7539038"/>
                    <a:gd name="connsiteY2" fmla="*/ 0 h 7762876"/>
                    <a:gd name="connsiteX3" fmla="*/ 1131094 w 7539038"/>
                    <a:gd name="connsiteY3" fmla="*/ 3876675 h 7762876"/>
                    <a:gd name="connsiteX4" fmla="*/ 1507332 w 7539038"/>
                    <a:gd name="connsiteY4" fmla="*/ 7762875 h 7762876"/>
                    <a:gd name="connsiteX5" fmla="*/ 1883569 w 7539038"/>
                    <a:gd name="connsiteY5" fmla="*/ 3876675 h 7762876"/>
                    <a:gd name="connsiteX6" fmla="*/ 2264569 w 7539038"/>
                    <a:gd name="connsiteY6" fmla="*/ 0 h 7762876"/>
                    <a:gd name="connsiteX7" fmla="*/ 2645569 w 7539038"/>
                    <a:gd name="connsiteY7" fmla="*/ 3886200 h 7762876"/>
                    <a:gd name="connsiteX8" fmla="*/ 3017044 w 7539038"/>
                    <a:gd name="connsiteY8" fmla="*/ 7762875 h 7762876"/>
                    <a:gd name="connsiteX9" fmla="*/ 3398044 w 7539038"/>
                    <a:gd name="connsiteY9" fmla="*/ 3876675 h 7762876"/>
                    <a:gd name="connsiteX10" fmla="*/ 3776663 w 7539038"/>
                    <a:gd name="connsiteY10" fmla="*/ 4763 h 7762876"/>
                    <a:gd name="connsiteX11" fmla="*/ 4150519 w 7539038"/>
                    <a:gd name="connsiteY11" fmla="*/ 3886200 h 7762876"/>
                    <a:gd name="connsiteX12" fmla="*/ 4526756 w 7539038"/>
                    <a:gd name="connsiteY12" fmla="*/ 7762875 h 7762876"/>
                    <a:gd name="connsiteX13" fmla="*/ 4902994 w 7539038"/>
                    <a:gd name="connsiteY13" fmla="*/ 3886200 h 7762876"/>
                    <a:gd name="connsiteX14" fmla="*/ 5276849 w 7539038"/>
                    <a:gd name="connsiteY14" fmla="*/ 2382 h 7762876"/>
                    <a:gd name="connsiteX15" fmla="*/ 5655469 w 7539038"/>
                    <a:gd name="connsiteY15" fmla="*/ 3886200 h 7762876"/>
                    <a:gd name="connsiteX16" fmla="*/ 6029325 w 7539038"/>
                    <a:gd name="connsiteY16" fmla="*/ 7762875 h 7762876"/>
                    <a:gd name="connsiteX17" fmla="*/ 6417469 w 7539038"/>
                    <a:gd name="connsiteY17" fmla="*/ 3886200 h 7762876"/>
                    <a:gd name="connsiteX18" fmla="*/ 6786563 w 7539038"/>
                    <a:gd name="connsiteY18" fmla="*/ 4762 h 7762876"/>
                    <a:gd name="connsiteX19" fmla="*/ 7160419 w 7539038"/>
                    <a:gd name="connsiteY19" fmla="*/ 3886200 h 7762876"/>
                    <a:gd name="connsiteX20" fmla="*/ 7539038 w 7539038"/>
                    <a:gd name="connsiteY20" fmla="*/ 7760494 h 7762876"/>
                    <a:gd name="connsiteX0" fmla="*/ 0 w 7539038"/>
                    <a:gd name="connsiteY0" fmla="*/ 7762875 h 7762876"/>
                    <a:gd name="connsiteX1" fmla="*/ 378619 w 7539038"/>
                    <a:gd name="connsiteY1" fmla="*/ 3886200 h 7762876"/>
                    <a:gd name="connsiteX2" fmla="*/ 750094 w 7539038"/>
                    <a:gd name="connsiteY2" fmla="*/ 0 h 7762876"/>
                    <a:gd name="connsiteX3" fmla="*/ 1131094 w 7539038"/>
                    <a:gd name="connsiteY3" fmla="*/ 3876675 h 7762876"/>
                    <a:gd name="connsiteX4" fmla="*/ 1507332 w 7539038"/>
                    <a:gd name="connsiteY4" fmla="*/ 7762875 h 7762876"/>
                    <a:gd name="connsiteX5" fmla="*/ 1883569 w 7539038"/>
                    <a:gd name="connsiteY5" fmla="*/ 3876675 h 7762876"/>
                    <a:gd name="connsiteX6" fmla="*/ 2264569 w 7539038"/>
                    <a:gd name="connsiteY6" fmla="*/ 0 h 7762876"/>
                    <a:gd name="connsiteX7" fmla="*/ 2645569 w 7539038"/>
                    <a:gd name="connsiteY7" fmla="*/ 3886200 h 7762876"/>
                    <a:gd name="connsiteX8" fmla="*/ 3017044 w 7539038"/>
                    <a:gd name="connsiteY8" fmla="*/ 7762875 h 7762876"/>
                    <a:gd name="connsiteX9" fmla="*/ 3398044 w 7539038"/>
                    <a:gd name="connsiteY9" fmla="*/ 3876675 h 7762876"/>
                    <a:gd name="connsiteX10" fmla="*/ 3776663 w 7539038"/>
                    <a:gd name="connsiteY10" fmla="*/ 4763 h 7762876"/>
                    <a:gd name="connsiteX11" fmla="*/ 4150519 w 7539038"/>
                    <a:gd name="connsiteY11" fmla="*/ 3886200 h 7762876"/>
                    <a:gd name="connsiteX12" fmla="*/ 4526756 w 7539038"/>
                    <a:gd name="connsiteY12" fmla="*/ 7762875 h 7762876"/>
                    <a:gd name="connsiteX13" fmla="*/ 4902994 w 7539038"/>
                    <a:gd name="connsiteY13" fmla="*/ 3886200 h 7762876"/>
                    <a:gd name="connsiteX14" fmla="*/ 5276849 w 7539038"/>
                    <a:gd name="connsiteY14" fmla="*/ 2382 h 7762876"/>
                    <a:gd name="connsiteX15" fmla="*/ 5655469 w 7539038"/>
                    <a:gd name="connsiteY15" fmla="*/ 3886200 h 7762876"/>
                    <a:gd name="connsiteX16" fmla="*/ 6029325 w 7539038"/>
                    <a:gd name="connsiteY16" fmla="*/ 7762875 h 7762876"/>
                    <a:gd name="connsiteX17" fmla="*/ 6417469 w 7539038"/>
                    <a:gd name="connsiteY17" fmla="*/ 3886200 h 7762876"/>
                    <a:gd name="connsiteX18" fmla="*/ 6786563 w 7539038"/>
                    <a:gd name="connsiteY18" fmla="*/ 4762 h 7762876"/>
                    <a:gd name="connsiteX19" fmla="*/ 7160419 w 7539038"/>
                    <a:gd name="connsiteY19" fmla="*/ 3886200 h 7762876"/>
                    <a:gd name="connsiteX20" fmla="*/ 7539038 w 7539038"/>
                    <a:gd name="connsiteY20" fmla="*/ 7760494 h 7762876"/>
                    <a:gd name="connsiteX0" fmla="*/ 0 w 7539038"/>
                    <a:gd name="connsiteY0" fmla="*/ 7762875 h 7762876"/>
                    <a:gd name="connsiteX1" fmla="*/ 378619 w 7539038"/>
                    <a:gd name="connsiteY1" fmla="*/ 3886200 h 7762876"/>
                    <a:gd name="connsiteX2" fmla="*/ 750094 w 7539038"/>
                    <a:gd name="connsiteY2" fmla="*/ 0 h 7762876"/>
                    <a:gd name="connsiteX3" fmla="*/ 1131094 w 7539038"/>
                    <a:gd name="connsiteY3" fmla="*/ 3876675 h 7762876"/>
                    <a:gd name="connsiteX4" fmla="*/ 1507332 w 7539038"/>
                    <a:gd name="connsiteY4" fmla="*/ 7762875 h 7762876"/>
                    <a:gd name="connsiteX5" fmla="*/ 1883569 w 7539038"/>
                    <a:gd name="connsiteY5" fmla="*/ 3876675 h 7762876"/>
                    <a:gd name="connsiteX6" fmla="*/ 2264569 w 7539038"/>
                    <a:gd name="connsiteY6" fmla="*/ 0 h 7762876"/>
                    <a:gd name="connsiteX7" fmla="*/ 2645569 w 7539038"/>
                    <a:gd name="connsiteY7" fmla="*/ 3886200 h 7762876"/>
                    <a:gd name="connsiteX8" fmla="*/ 3017044 w 7539038"/>
                    <a:gd name="connsiteY8" fmla="*/ 7762875 h 7762876"/>
                    <a:gd name="connsiteX9" fmla="*/ 3398044 w 7539038"/>
                    <a:gd name="connsiteY9" fmla="*/ 3876675 h 7762876"/>
                    <a:gd name="connsiteX10" fmla="*/ 3769519 w 7539038"/>
                    <a:gd name="connsiteY10" fmla="*/ 4763 h 7762876"/>
                    <a:gd name="connsiteX11" fmla="*/ 4150519 w 7539038"/>
                    <a:gd name="connsiteY11" fmla="*/ 3886200 h 7762876"/>
                    <a:gd name="connsiteX12" fmla="*/ 4526756 w 7539038"/>
                    <a:gd name="connsiteY12" fmla="*/ 7762875 h 7762876"/>
                    <a:gd name="connsiteX13" fmla="*/ 4902994 w 7539038"/>
                    <a:gd name="connsiteY13" fmla="*/ 3886200 h 7762876"/>
                    <a:gd name="connsiteX14" fmla="*/ 5276849 w 7539038"/>
                    <a:gd name="connsiteY14" fmla="*/ 2382 h 7762876"/>
                    <a:gd name="connsiteX15" fmla="*/ 5655469 w 7539038"/>
                    <a:gd name="connsiteY15" fmla="*/ 3886200 h 7762876"/>
                    <a:gd name="connsiteX16" fmla="*/ 6029325 w 7539038"/>
                    <a:gd name="connsiteY16" fmla="*/ 7762875 h 7762876"/>
                    <a:gd name="connsiteX17" fmla="*/ 6417469 w 7539038"/>
                    <a:gd name="connsiteY17" fmla="*/ 3886200 h 7762876"/>
                    <a:gd name="connsiteX18" fmla="*/ 6786563 w 7539038"/>
                    <a:gd name="connsiteY18" fmla="*/ 4762 h 7762876"/>
                    <a:gd name="connsiteX19" fmla="*/ 7160419 w 7539038"/>
                    <a:gd name="connsiteY19" fmla="*/ 3886200 h 7762876"/>
                    <a:gd name="connsiteX20" fmla="*/ 7539038 w 7539038"/>
                    <a:gd name="connsiteY20" fmla="*/ 7760494 h 7762876"/>
                    <a:gd name="connsiteX0" fmla="*/ 0 w 7539038"/>
                    <a:gd name="connsiteY0" fmla="*/ 7762875 h 7762876"/>
                    <a:gd name="connsiteX1" fmla="*/ 378619 w 7539038"/>
                    <a:gd name="connsiteY1" fmla="*/ 3886200 h 7762876"/>
                    <a:gd name="connsiteX2" fmla="*/ 750094 w 7539038"/>
                    <a:gd name="connsiteY2" fmla="*/ 0 h 7762876"/>
                    <a:gd name="connsiteX3" fmla="*/ 1131094 w 7539038"/>
                    <a:gd name="connsiteY3" fmla="*/ 3876675 h 7762876"/>
                    <a:gd name="connsiteX4" fmla="*/ 1507332 w 7539038"/>
                    <a:gd name="connsiteY4" fmla="*/ 7762875 h 7762876"/>
                    <a:gd name="connsiteX5" fmla="*/ 1883569 w 7539038"/>
                    <a:gd name="connsiteY5" fmla="*/ 3876675 h 7762876"/>
                    <a:gd name="connsiteX6" fmla="*/ 2264569 w 7539038"/>
                    <a:gd name="connsiteY6" fmla="*/ 0 h 7762876"/>
                    <a:gd name="connsiteX7" fmla="*/ 2645569 w 7539038"/>
                    <a:gd name="connsiteY7" fmla="*/ 3886200 h 7762876"/>
                    <a:gd name="connsiteX8" fmla="*/ 3017044 w 7539038"/>
                    <a:gd name="connsiteY8" fmla="*/ 7762875 h 7762876"/>
                    <a:gd name="connsiteX9" fmla="*/ 3398044 w 7539038"/>
                    <a:gd name="connsiteY9" fmla="*/ 3876675 h 7762876"/>
                    <a:gd name="connsiteX10" fmla="*/ 3769519 w 7539038"/>
                    <a:gd name="connsiteY10" fmla="*/ 4763 h 7762876"/>
                    <a:gd name="connsiteX11" fmla="*/ 4150519 w 7539038"/>
                    <a:gd name="connsiteY11" fmla="*/ 3886200 h 7762876"/>
                    <a:gd name="connsiteX12" fmla="*/ 4526756 w 7539038"/>
                    <a:gd name="connsiteY12" fmla="*/ 7762875 h 7762876"/>
                    <a:gd name="connsiteX13" fmla="*/ 4902994 w 7539038"/>
                    <a:gd name="connsiteY13" fmla="*/ 3886200 h 7762876"/>
                    <a:gd name="connsiteX14" fmla="*/ 5276849 w 7539038"/>
                    <a:gd name="connsiteY14" fmla="*/ 2382 h 7762876"/>
                    <a:gd name="connsiteX15" fmla="*/ 5655469 w 7539038"/>
                    <a:gd name="connsiteY15" fmla="*/ 3886200 h 7762876"/>
                    <a:gd name="connsiteX16" fmla="*/ 6029325 w 7539038"/>
                    <a:gd name="connsiteY16" fmla="*/ 7762875 h 7762876"/>
                    <a:gd name="connsiteX17" fmla="*/ 6417469 w 7539038"/>
                    <a:gd name="connsiteY17" fmla="*/ 3886200 h 7762876"/>
                    <a:gd name="connsiteX18" fmla="*/ 6786563 w 7539038"/>
                    <a:gd name="connsiteY18" fmla="*/ 4762 h 7762876"/>
                    <a:gd name="connsiteX19" fmla="*/ 7160419 w 7539038"/>
                    <a:gd name="connsiteY19" fmla="*/ 3886200 h 7762876"/>
                    <a:gd name="connsiteX20" fmla="*/ 7539038 w 7539038"/>
                    <a:gd name="connsiteY20" fmla="*/ 7760494 h 7762876"/>
                    <a:gd name="connsiteX0" fmla="*/ 0 w 7539038"/>
                    <a:gd name="connsiteY0" fmla="*/ 7762875 h 7762876"/>
                    <a:gd name="connsiteX1" fmla="*/ 378619 w 7539038"/>
                    <a:gd name="connsiteY1" fmla="*/ 3886200 h 7762876"/>
                    <a:gd name="connsiteX2" fmla="*/ 750094 w 7539038"/>
                    <a:gd name="connsiteY2" fmla="*/ 0 h 7762876"/>
                    <a:gd name="connsiteX3" fmla="*/ 1131094 w 7539038"/>
                    <a:gd name="connsiteY3" fmla="*/ 3876675 h 7762876"/>
                    <a:gd name="connsiteX4" fmla="*/ 1507332 w 7539038"/>
                    <a:gd name="connsiteY4" fmla="*/ 7762875 h 7762876"/>
                    <a:gd name="connsiteX5" fmla="*/ 1883569 w 7539038"/>
                    <a:gd name="connsiteY5" fmla="*/ 3876675 h 7762876"/>
                    <a:gd name="connsiteX6" fmla="*/ 2259807 w 7539038"/>
                    <a:gd name="connsiteY6" fmla="*/ 4762 h 7762876"/>
                    <a:gd name="connsiteX7" fmla="*/ 2645569 w 7539038"/>
                    <a:gd name="connsiteY7" fmla="*/ 3886200 h 7762876"/>
                    <a:gd name="connsiteX8" fmla="*/ 3017044 w 7539038"/>
                    <a:gd name="connsiteY8" fmla="*/ 7762875 h 7762876"/>
                    <a:gd name="connsiteX9" fmla="*/ 3398044 w 7539038"/>
                    <a:gd name="connsiteY9" fmla="*/ 3876675 h 7762876"/>
                    <a:gd name="connsiteX10" fmla="*/ 3769519 w 7539038"/>
                    <a:gd name="connsiteY10" fmla="*/ 4763 h 7762876"/>
                    <a:gd name="connsiteX11" fmla="*/ 4150519 w 7539038"/>
                    <a:gd name="connsiteY11" fmla="*/ 3886200 h 7762876"/>
                    <a:gd name="connsiteX12" fmla="*/ 4526756 w 7539038"/>
                    <a:gd name="connsiteY12" fmla="*/ 7762875 h 7762876"/>
                    <a:gd name="connsiteX13" fmla="*/ 4902994 w 7539038"/>
                    <a:gd name="connsiteY13" fmla="*/ 3886200 h 7762876"/>
                    <a:gd name="connsiteX14" fmla="*/ 5276849 w 7539038"/>
                    <a:gd name="connsiteY14" fmla="*/ 2382 h 7762876"/>
                    <a:gd name="connsiteX15" fmla="*/ 5655469 w 7539038"/>
                    <a:gd name="connsiteY15" fmla="*/ 3886200 h 7762876"/>
                    <a:gd name="connsiteX16" fmla="*/ 6029325 w 7539038"/>
                    <a:gd name="connsiteY16" fmla="*/ 7762875 h 7762876"/>
                    <a:gd name="connsiteX17" fmla="*/ 6417469 w 7539038"/>
                    <a:gd name="connsiteY17" fmla="*/ 3886200 h 7762876"/>
                    <a:gd name="connsiteX18" fmla="*/ 6786563 w 7539038"/>
                    <a:gd name="connsiteY18" fmla="*/ 4762 h 7762876"/>
                    <a:gd name="connsiteX19" fmla="*/ 7160419 w 7539038"/>
                    <a:gd name="connsiteY19" fmla="*/ 3886200 h 7762876"/>
                    <a:gd name="connsiteX20" fmla="*/ 7539038 w 7539038"/>
                    <a:gd name="connsiteY20" fmla="*/ 7760494 h 7762876"/>
                    <a:gd name="connsiteX0" fmla="*/ 0 w 7539038"/>
                    <a:gd name="connsiteY0" fmla="*/ 7762875 h 7762876"/>
                    <a:gd name="connsiteX1" fmla="*/ 378619 w 7539038"/>
                    <a:gd name="connsiteY1" fmla="*/ 3886200 h 7762876"/>
                    <a:gd name="connsiteX2" fmla="*/ 750094 w 7539038"/>
                    <a:gd name="connsiteY2" fmla="*/ 0 h 7762876"/>
                    <a:gd name="connsiteX3" fmla="*/ 1131094 w 7539038"/>
                    <a:gd name="connsiteY3" fmla="*/ 3876675 h 7762876"/>
                    <a:gd name="connsiteX4" fmla="*/ 1507332 w 7539038"/>
                    <a:gd name="connsiteY4" fmla="*/ 7762875 h 7762876"/>
                    <a:gd name="connsiteX5" fmla="*/ 1883569 w 7539038"/>
                    <a:gd name="connsiteY5" fmla="*/ 3876675 h 7762876"/>
                    <a:gd name="connsiteX6" fmla="*/ 2259807 w 7539038"/>
                    <a:gd name="connsiteY6" fmla="*/ 4762 h 7762876"/>
                    <a:gd name="connsiteX7" fmla="*/ 2645569 w 7539038"/>
                    <a:gd name="connsiteY7" fmla="*/ 3886200 h 7762876"/>
                    <a:gd name="connsiteX8" fmla="*/ 3017044 w 7539038"/>
                    <a:gd name="connsiteY8" fmla="*/ 7762875 h 7762876"/>
                    <a:gd name="connsiteX9" fmla="*/ 3398044 w 7539038"/>
                    <a:gd name="connsiteY9" fmla="*/ 3876675 h 7762876"/>
                    <a:gd name="connsiteX10" fmla="*/ 3769519 w 7539038"/>
                    <a:gd name="connsiteY10" fmla="*/ 4763 h 7762876"/>
                    <a:gd name="connsiteX11" fmla="*/ 4150519 w 7539038"/>
                    <a:gd name="connsiteY11" fmla="*/ 3886200 h 7762876"/>
                    <a:gd name="connsiteX12" fmla="*/ 4526756 w 7539038"/>
                    <a:gd name="connsiteY12" fmla="*/ 7762875 h 7762876"/>
                    <a:gd name="connsiteX13" fmla="*/ 4902994 w 7539038"/>
                    <a:gd name="connsiteY13" fmla="*/ 3886200 h 7762876"/>
                    <a:gd name="connsiteX14" fmla="*/ 5276849 w 7539038"/>
                    <a:gd name="connsiteY14" fmla="*/ 2382 h 7762876"/>
                    <a:gd name="connsiteX15" fmla="*/ 5655469 w 7539038"/>
                    <a:gd name="connsiteY15" fmla="*/ 3886200 h 7762876"/>
                    <a:gd name="connsiteX16" fmla="*/ 6029325 w 7539038"/>
                    <a:gd name="connsiteY16" fmla="*/ 7762875 h 7762876"/>
                    <a:gd name="connsiteX17" fmla="*/ 6417469 w 7539038"/>
                    <a:gd name="connsiteY17" fmla="*/ 3886200 h 7762876"/>
                    <a:gd name="connsiteX18" fmla="*/ 6786563 w 7539038"/>
                    <a:gd name="connsiteY18" fmla="*/ 4762 h 7762876"/>
                    <a:gd name="connsiteX19" fmla="*/ 7160419 w 7539038"/>
                    <a:gd name="connsiteY19" fmla="*/ 3886200 h 7762876"/>
                    <a:gd name="connsiteX20" fmla="*/ 7539038 w 7539038"/>
                    <a:gd name="connsiteY20" fmla="*/ 7760494 h 7762876"/>
                    <a:gd name="connsiteX0" fmla="*/ 0 w 7539038"/>
                    <a:gd name="connsiteY0" fmla="*/ 7760494 h 7760495"/>
                    <a:gd name="connsiteX1" fmla="*/ 378619 w 7539038"/>
                    <a:gd name="connsiteY1" fmla="*/ 3883819 h 7760495"/>
                    <a:gd name="connsiteX2" fmla="*/ 757238 w 7539038"/>
                    <a:gd name="connsiteY2" fmla="*/ 1 h 7760495"/>
                    <a:gd name="connsiteX3" fmla="*/ 1131094 w 7539038"/>
                    <a:gd name="connsiteY3" fmla="*/ 3874294 h 7760495"/>
                    <a:gd name="connsiteX4" fmla="*/ 1507332 w 7539038"/>
                    <a:gd name="connsiteY4" fmla="*/ 7760494 h 7760495"/>
                    <a:gd name="connsiteX5" fmla="*/ 1883569 w 7539038"/>
                    <a:gd name="connsiteY5" fmla="*/ 3874294 h 7760495"/>
                    <a:gd name="connsiteX6" fmla="*/ 2259807 w 7539038"/>
                    <a:gd name="connsiteY6" fmla="*/ 2381 h 7760495"/>
                    <a:gd name="connsiteX7" fmla="*/ 2645569 w 7539038"/>
                    <a:gd name="connsiteY7" fmla="*/ 3883819 h 7760495"/>
                    <a:gd name="connsiteX8" fmla="*/ 3017044 w 7539038"/>
                    <a:gd name="connsiteY8" fmla="*/ 7760494 h 7760495"/>
                    <a:gd name="connsiteX9" fmla="*/ 3398044 w 7539038"/>
                    <a:gd name="connsiteY9" fmla="*/ 3874294 h 7760495"/>
                    <a:gd name="connsiteX10" fmla="*/ 3769519 w 7539038"/>
                    <a:gd name="connsiteY10" fmla="*/ 2382 h 7760495"/>
                    <a:gd name="connsiteX11" fmla="*/ 4150519 w 7539038"/>
                    <a:gd name="connsiteY11" fmla="*/ 3883819 h 7760495"/>
                    <a:gd name="connsiteX12" fmla="*/ 4526756 w 7539038"/>
                    <a:gd name="connsiteY12" fmla="*/ 7760494 h 7760495"/>
                    <a:gd name="connsiteX13" fmla="*/ 4902994 w 7539038"/>
                    <a:gd name="connsiteY13" fmla="*/ 3883819 h 7760495"/>
                    <a:gd name="connsiteX14" fmla="*/ 5276849 w 7539038"/>
                    <a:gd name="connsiteY14" fmla="*/ 1 h 7760495"/>
                    <a:gd name="connsiteX15" fmla="*/ 5655469 w 7539038"/>
                    <a:gd name="connsiteY15" fmla="*/ 3883819 h 7760495"/>
                    <a:gd name="connsiteX16" fmla="*/ 6029325 w 7539038"/>
                    <a:gd name="connsiteY16" fmla="*/ 7760494 h 7760495"/>
                    <a:gd name="connsiteX17" fmla="*/ 6417469 w 7539038"/>
                    <a:gd name="connsiteY17" fmla="*/ 3883819 h 7760495"/>
                    <a:gd name="connsiteX18" fmla="*/ 6786563 w 7539038"/>
                    <a:gd name="connsiteY18" fmla="*/ 2381 h 7760495"/>
                    <a:gd name="connsiteX19" fmla="*/ 7160419 w 7539038"/>
                    <a:gd name="connsiteY19" fmla="*/ 3883819 h 7760495"/>
                    <a:gd name="connsiteX20" fmla="*/ 7539038 w 7539038"/>
                    <a:gd name="connsiteY20" fmla="*/ 7758113 h 7760495"/>
                    <a:gd name="connsiteX0" fmla="*/ 0 w 7539038"/>
                    <a:gd name="connsiteY0" fmla="*/ 7760494 h 7760495"/>
                    <a:gd name="connsiteX1" fmla="*/ 378619 w 7539038"/>
                    <a:gd name="connsiteY1" fmla="*/ 3883819 h 7760495"/>
                    <a:gd name="connsiteX2" fmla="*/ 752476 w 7539038"/>
                    <a:gd name="connsiteY2" fmla="*/ 1 h 7760495"/>
                    <a:gd name="connsiteX3" fmla="*/ 1131094 w 7539038"/>
                    <a:gd name="connsiteY3" fmla="*/ 3874294 h 7760495"/>
                    <a:gd name="connsiteX4" fmla="*/ 1507332 w 7539038"/>
                    <a:gd name="connsiteY4" fmla="*/ 7760494 h 7760495"/>
                    <a:gd name="connsiteX5" fmla="*/ 1883569 w 7539038"/>
                    <a:gd name="connsiteY5" fmla="*/ 3874294 h 7760495"/>
                    <a:gd name="connsiteX6" fmla="*/ 2259807 w 7539038"/>
                    <a:gd name="connsiteY6" fmla="*/ 2381 h 7760495"/>
                    <a:gd name="connsiteX7" fmla="*/ 2645569 w 7539038"/>
                    <a:gd name="connsiteY7" fmla="*/ 3883819 h 7760495"/>
                    <a:gd name="connsiteX8" fmla="*/ 3017044 w 7539038"/>
                    <a:gd name="connsiteY8" fmla="*/ 7760494 h 7760495"/>
                    <a:gd name="connsiteX9" fmla="*/ 3398044 w 7539038"/>
                    <a:gd name="connsiteY9" fmla="*/ 3874294 h 7760495"/>
                    <a:gd name="connsiteX10" fmla="*/ 3769519 w 7539038"/>
                    <a:gd name="connsiteY10" fmla="*/ 2382 h 7760495"/>
                    <a:gd name="connsiteX11" fmla="*/ 4150519 w 7539038"/>
                    <a:gd name="connsiteY11" fmla="*/ 3883819 h 7760495"/>
                    <a:gd name="connsiteX12" fmla="*/ 4526756 w 7539038"/>
                    <a:gd name="connsiteY12" fmla="*/ 7760494 h 7760495"/>
                    <a:gd name="connsiteX13" fmla="*/ 4902994 w 7539038"/>
                    <a:gd name="connsiteY13" fmla="*/ 3883819 h 7760495"/>
                    <a:gd name="connsiteX14" fmla="*/ 5276849 w 7539038"/>
                    <a:gd name="connsiteY14" fmla="*/ 1 h 7760495"/>
                    <a:gd name="connsiteX15" fmla="*/ 5655469 w 7539038"/>
                    <a:gd name="connsiteY15" fmla="*/ 3883819 h 7760495"/>
                    <a:gd name="connsiteX16" fmla="*/ 6029325 w 7539038"/>
                    <a:gd name="connsiteY16" fmla="*/ 7760494 h 7760495"/>
                    <a:gd name="connsiteX17" fmla="*/ 6417469 w 7539038"/>
                    <a:gd name="connsiteY17" fmla="*/ 3883819 h 7760495"/>
                    <a:gd name="connsiteX18" fmla="*/ 6786563 w 7539038"/>
                    <a:gd name="connsiteY18" fmla="*/ 2381 h 7760495"/>
                    <a:gd name="connsiteX19" fmla="*/ 7160419 w 7539038"/>
                    <a:gd name="connsiteY19" fmla="*/ 3883819 h 7760495"/>
                    <a:gd name="connsiteX20" fmla="*/ 7539038 w 7539038"/>
                    <a:gd name="connsiteY20" fmla="*/ 7758113 h 7760495"/>
                    <a:gd name="connsiteX0" fmla="*/ 0 w 7539038"/>
                    <a:gd name="connsiteY0" fmla="*/ 7760494 h 7760495"/>
                    <a:gd name="connsiteX1" fmla="*/ 378619 w 7539038"/>
                    <a:gd name="connsiteY1" fmla="*/ 3883819 h 7760495"/>
                    <a:gd name="connsiteX2" fmla="*/ 752476 w 7539038"/>
                    <a:gd name="connsiteY2" fmla="*/ 1 h 7760495"/>
                    <a:gd name="connsiteX3" fmla="*/ 1131094 w 7539038"/>
                    <a:gd name="connsiteY3" fmla="*/ 3874294 h 7760495"/>
                    <a:gd name="connsiteX4" fmla="*/ 1507332 w 7539038"/>
                    <a:gd name="connsiteY4" fmla="*/ 7760494 h 7760495"/>
                    <a:gd name="connsiteX5" fmla="*/ 1883569 w 7539038"/>
                    <a:gd name="connsiteY5" fmla="*/ 3874294 h 7760495"/>
                    <a:gd name="connsiteX6" fmla="*/ 2259807 w 7539038"/>
                    <a:gd name="connsiteY6" fmla="*/ 2381 h 7760495"/>
                    <a:gd name="connsiteX7" fmla="*/ 2645569 w 7539038"/>
                    <a:gd name="connsiteY7" fmla="*/ 3883819 h 7760495"/>
                    <a:gd name="connsiteX8" fmla="*/ 3017044 w 7539038"/>
                    <a:gd name="connsiteY8" fmla="*/ 7760494 h 7760495"/>
                    <a:gd name="connsiteX9" fmla="*/ 3398044 w 7539038"/>
                    <a:gd name="connsiteY9" fmla="*/ 3874294 h 7760495"/>
                    <a:gd name="connsiteX10" fmla="*/ 3769519 w 7539038"/>
                    <a:gd name="connsiteY10" fmla="*/ 2382 h 7760495"/>
                    <a:gd name="connsiteX11" fmla="*/ 4150519 w 7539038"/>
                    <a:gd name="connsiteY11" fmla="*/ 3883819 h 7760495"/>
                    <a:gd name="connsiteX12" fmla="*/ 4526756 w 7539038"/>
                    <a:gd name="connsiteY12" fmla="*/ 7760494 h 7760495"/>
                    <a:gd name="connsiteX13" fmla="*/ 4902994 w 7539038"/>
                    <a:gd name="connsiteY13" fmla="*/ 3883819 h 7760495"/>
                    <a:gd name="connsiteX14" fmla="*/ 5276849 w 7539038"/>
                    <a:gd name="connsiteY14" fmla="*/ 1 h 7760495"/>
                    <a:gd name="connsiteX15" fmla="*/ 5655469 w 7539038"/>
                    <a:gd name="connsiteY15" fmla="*/ 3883819 h 7760495"/>
                    <a:gd name="connsiteX16" fmla="*/ 6029325 w 7539038"/>
                    <a:gd name="connsiteY16" fmla="*/ 7760494 h 7760495"/>
                    <a:gd name="connsiteX17" fmla="*/ 6417469 w 7539038"/>
                    <a:gd name="connsiteY17" fmla="*/ 3883819 h 7760495"/>
                    <a:gd name="connsiteX18" fmla="*/ 6786563 w 7539038"/>
                    <a:gd name="connsiteY18" fmla="*/ 2381 h 7760495"/>
                    <a:gd name="connsiteX19" fmla="*/ 7160419 w 7539038"/>
                    <a:gd name="connsiteY19" fmla="*/ 3883819 h 7760495"/>
                    <a:gd name="connsiteX20" fmla="*/ 7539038 w 7539038"/>
                    <a:gd name="connsiteY20" fmla="*/ 7758113 h 7760495"/>
                    <a:gd name="connsiteX0" fmla="*/ 0 w 7539038"/>
                    <a:gd name="connsiteY0" fmla="*/ 7760494 h 7760495"/>
                    <a:gd name="connsiteX1" fmla="*/ 378619 w 7539038"/>
                    <a:gd name="connsiteY1" fmla="*/ 3883819 h 7760495"/>
                    <a:gd name="connsiteX2" fmla="*/ 752476 w 7539038"/>
                    <a:gd name="connsiteY2" fmla="*/ 1 h 7760495"/>
                    <a:gd name="connsiteX3" fmla="*/ 1131094 w 7539038"/>
                    <a:gd name="connsiteY3" fmla="*/ 3874294 h 7760495"/>
                    <a:gd name="connsiteX4" fmla="*/ 1507332 w 7539038"/>
                    <a:gd name="connsiteY4" fmla="*/ 7760494 h 7760495"/>
                    <a:gd name="connsiteX5" fmla="*/ 1883569 w 7539038"/>
                    <a:gd name="connsiteY5" fmla="*/ 3874294 h 7760495"/>
                    <a:gd name="connsiteX6" fmla="*/ 2259807 w 7539038"/>
                    <a:gd name="connsiteY6" fmla="*/ 2381 h 7760495"/>
                    <a:gd name="connsiteX7" fmla="*/ 2645569 w 7539038"/>
                    <a:gd name="connsiteY7" fmla="*/ 3883819 h 7760495"/>
                    <a:gd name="connsiteX8" fmla="*/ 3017044 w 7539038"/>
                    <a:gd name="connsiteY8" fmla="*/ 7760494 h 7760495"/>
                    <a:gd name="connsiteX9" fmla="*/ 3398044 w 7539038"/>
                    <a:gd name="connsiteY9" fmla="*/ 3874294 h 7760495"/>
                    <a:gd name="connsiteX10" fmla="*/ 3769519 w 7539038"/>
                    <a:gd name="connsiteY10" fmla="*/ 2382 h 7760495"/>
                    <a:gd name="connsiteX11" fmla="*/ 4150519 w 7539038"/>
                    <a:gd name="connsiteY11" fmla="*/ 3883819 h 7760495"/>
                    <a:gd name="connsiteX12" fmla="*/ 4526756 w 7539038"/>
                    <a:gd name="connsiteY12" fmla="*/ 7760494 h 7760495"/>
                    <a:gd name="connsiteX13" fmla="*/ 4902994 w 7539038"/>
                    <a:gd name="connsiteY13" fmla="*/ 3883819 h 7760495"/>
                    <a:gd name="connsiteX14" fmla="*/ 5276849 w 7539038"/>
                    <a:gd name="connsiteY14" fmla="*/ 1 h 7760495"/>
                    <a:gd name="connsiteX15" fmla="*/ 5655469 w 7539038"/>
                    <a:gd name="connsiteY15" fmla="*/ 3883819 h 7760495"/>
                    <a:gd name="connsiteX16" fmla="*/ 6029325 w 7539038"/>
                    <a:gd name="connsiteY16" fmla="*/ 7760494 h 7760495"/>
                    <a:gd name="connsiteX17" fmla="*/ 6417469 w 7539038"/>
                    <a:gd name="connsiteY17" fmla="*/ 3883819 h 7760495"/>
                    <a:gd name="connsiteX18" fmla="*/ 6786563 w 7539038"/>
                    <a:gd name="connsiteY18" fmla="*/ 2381 h 7760495"/>
                    <a:gd name="connsiteX19" fmla="*/ 7160419 w 7539038"/>
                    <a:gd name="connsiteY19" fmla="*/ 3883819 h 7760495"/>
                    <a:gd name="connsiteX20" fmla="*/ 7539038 w 7539038"/>
                    <a:gd name="connsiteY20" fmla="*/ 7758113 h 7760495"/>
                    <a:gd name="connsiteX0" fmla="*/ 0 w 7539038"/>
                    <a:gd name="connsiteY0" fmla="*/ 7760494 h 7760495"/>
                    <a:gd name="connsiteX1" fmla="*/ 378619 w 7539038"/>
                    <a:gd name="connsiteY1" fmla="*/ 3883819 h 7760495"/>
                    <a:gd name="connsiteX2" fmla="*/ 752476 w 7539038"/>
                    <a:gd name="connsiteY2" fmla="*/ 1 h 7760495"/>
                    <a:gd name="connsiteX3" fmla="*/ 1131094 w 7539038"/>
                    <a:gd name="connsiteY3" fmla="*/ 3874294 h 7760495"/>
                    <a:gd name="connsiteX4" fmla="*/ 1507332 w 7539038"/>
                    <a:gd name="connsiteY4" fmla="*/ 7760494 h 7760495"/>
                    <a:gd name="connsiteX5" fmla="*/ 1883569 w 7539038"/>
                    <a:gd name="connsiteY5" fmla="*/ 3874294 h 7760495"/>
                    <a:gd name="connsiteX6" fmla="*/ 2259807 w 7539038"/>
                    <a:gd name="connsiteY6" fmla="*/ 2381 h 7760495"/>
                    <a:gd name="connsiteX7" fmla="*/ 2645569 w 7539038"/>
                    <a:gd name="connsiteY7" fmla="*/ 3883819 h 7760495"/>
                    <a:gd name="connsiteX8" fmla="*/ 3017044 w 7539038"/>
                    <a:gd name="connsiteY8" fmla="*/ 7760494 h 7760495"/>
                    <a:gd name="connsiteX9" fmla="*/ 3398044 w 7539038"/>
                    <a:gd name="connsiteY9" fmla="*/ 3874294 h 7760495"/>
                    <a:gd name="connsiteX10" fmla="*/ 3769519 w 7539038"/>
                    <a:gd name="connsiteY10" fmla="*/ 2382 h 7760495"/>
                    <a:gd name="connsiteX11" fmla="*/ 4150519 w 7539038"/>
                    <a:gd name="connsiteY11" fmla="*/ 3883819 h 7760495"/>
                    <a:gd name="connsiteX12" fmla="*/ 4526756 w 7539038"/>
                    <a:gd name="connsiteY12" fmla="*/ 7760494 h 7760495"/>
                    <a:gd name="connsiteX13" fmla="*/ 4902994 w 7539038"/>
                    <a:gd name="connsiteY13" fmla="*/ 3883819 h 7760495"/>
                    <a:gd name="connsiteX14" fmla="*/ 5276849 w 7539038"/>
                    <a:gd name="connsiteY14" fmla="*/ 1 h 7760495"/>
                    <a:gd name="connsiteX15" fmla="*/ 5655469 w 7539038"/>
                    <a:gd name="connsiteY15" fmla="*/ 3883819 h 7760495"/>
                    <a:gd name="connsiteX16" fmla="*/ 6029325 w 7539038"/>
                    <a:gd name="connsiteY16" fmla="*/ 7760494 h 7760495"/>
                    <a:gd name="connsiteX17" fmla="*/ 6417469 w 7539038"/>
                    <a:gd name="connsiteY17" fmla="*/ 3883819 h 7760495"/>
                    <a:gd name="connsiteX18" fmla="*/ 6786563 w 7539038"/>
                    <a:gd name="connsiteY18" fmla="*/ 2381 h 7760495"/>
                    <a:gd name="connsiteX19" fmla="*/ 7160419 w 7539038"/>
                    <a:gd name="connsiteY19" fmla="*/ 3883819 h 7760495"/>
                    <a:gd name="connsiteX20" fmla="*/ 7539038 w 7539038"/>
                    <a:gd name="connsiteY20" fmla="*/ 7758113 h 7760495"/>
                    <a:gd name="connsiteX0" fmla="*/ 0 w 7539038"/>
                    <a:gd name="connsiteY0" fmla="*/ 7760494 h 7760495"/>
                    <a:gd name="connsiteX1" fmla="*/ 378619 w 7539038"/>
                    <a:gd name="connsiteY1" fmla="*/ 3883819 h 7760495"/>
                    <a:gd name="connsiteX2" fmla="*/ 752476 w 7539038"/>
                    <a:gd name="connsiteY2" fmla="*/ 1 h 7760495"/>
                    <a:gd name="connsiteX3" fmla="*/ 1131094 w 7539038"/>
                    <a:gd name="connsiteY3" fmla="*/ 3874294 h 7760495"/>
                    <a:gd name="connsiteX4" fmla="*/ 1507332 w 7539038"/>
                    <a:gd name="connsiteY4" fmla="*/ 7760494 h 7760495"/>
                    <a:gd name="connsiteX5" fmla="*/ 1883569 w 7539038"/>
                    <a:gd name="connsiteY5" fmla="*/ 3874294 h 7760495"/>
                    <a:gd name="connsiteX6" fmla="*/ 2259807 w 7539038"/>
                    <a:gd name="connsiteY6" fmla="*/ 2381 h 7760495"/>
                    <a:gd name="connsiteX7" fmla="*/ 2645569 w 7539038"/>
                    <a:gd name="connsiteY7" fmla="*/ 3883819 h 7760495"/>
                    <a:gd name="connsiteX8" fmla="*/ 3017044 w 7539038"/>
                    <a:gd name="connsiteY8" fmla="*/ 7760494 h 7760495"/>
                    <a:gd name="connsiteX9" fmla="*/ 3398044 w 7539038"/>
                    <a:gd name="connsiteY9" fmla="*/ 3874294 h 7760495"/>
                    <a:gd name="connsiteX10" fmla="*/ 3769519 w 7539038"/>
                    <a:gd name="connsiteY10" fmla="*/ 2382 h 7760495"/>
                    <a:gd name="connsiteX11" fmla="*/ 4150519 w 7539038"/>
                    <a:gd name="connsiteY11" fmla="*/ 3883819 h 7760495"/>
                    <a:gd name="connsiteX12" fmla="*/ 4526756 w 7539038"/>
                    <a:gd name="connsiteY12" fmla="*/ 7760494 h 7760495"/>
                    <a:gd name="connsiteX13" fmla="*/ 4902994 w 7539038"/>
                    <a:gd name="connsiteY13" fmla="*/ 3883819 h 7760495"/>
                    <a:gd name="connsiteX14" fmla="*/ 5276849 w 7539038"/>
                    <a:gd name="connsiteY14" fmla="*/ 1 h 7760495"/>
                    <a:gd name="connsiteX15" fmla="*/ 5655469 w 7539038"/>
                    <a:gd name="connsiteY15" fmla="*/ 3883819 h 7760495"/>
                    <a:gd name="connsiteX16" fmla="*/ 6029325 w 7539038"/>
                    <a:gd name="connsiteY16" fmla="*/ 7760494 h 7760495"/>
                    <a:gd name="connsiteX17" fmla="*/ 6417469 w 7539038"/>
                    <a:gd name="connsiteY17" fmla="*/ 3883819 h 7760495"/>
                    <a:gd name="connsiteX18" fmla="*/ 6786563 w 7539038"/>
                    <a:gd name="connsiteY18" fmla="*/ 2381 h 7760495"/>
                    <a:gd name="connsiteX19" fmla="*/ 7160419 w 7539038"/>
                    <a:gd name="connsiteY19" fmla="*/ 3883819 h 7760495"/>
                    <a:gd name="connsiteX20" fmla="*/ 7539038 w 7539038"/>
                    <a:gd name="connsiteY20" fmla="*/ 7758113 h 7760495"/>
                    <a:gd name="connsiteX0" fmla="*/ 0 w 7539038"/>
                    <a:gd name="connsiteY0" fmla="*/ 7760494 h 7760495"/>
                    <a:gd name="connsiteX1" fmla="*/ 378619 w 7539038"/>
                    <a:gd name="connsiteY1" fmla="*/ 3883819 h 7760495"/>
                    <a:gd name="connsiteX2" fmla="*/ 752476 w 7539038"/>
                    <a:gd name="connsiteY2" fmla="*/ 1 h 7760495"/>
                    <a:gd name="connsiteX3" fmla="*/ 1131094 w 7539038"/>
                    <a:gd name="connsiteY3" fmla="*/ 3874294 h 7760495"/>
                    <a:gd name="connsiteX4" fmla="*/ 1507332 w 7539038"/>
                    <a:gd name="connsiteY4" fmla="*/ 7760494 h 7760495"/>
                    <a:gd name="connsiteX5" fmla="*/ 1883569 w 7539038"/>
                    <a:gd name="connsiteY5" fmla="*/ 3874294 h 7760495"/>
                    <a:gd name="connsiteX6" fmla="*/ 2259807 w 7539038"/>
                    <a:gd name="connsiteY6" fmla="*/ 2381 h 7760495"/>
                    <a:gd name="connsiteX7" fmla="*/ 2645569 w 7539038"/>
                    <a:gd name="connsiteY7" fmla="*/ 3883819 h 7760495"/>
                    <a:gd name="connsiteX8" fmla="*/ 3017044 w 7539038"/>
                    <a:gd name="connsiteY8" fmla="*/ 7760494 h 7760495"/>
                    <a:gd name="connsiteX9" fmla="*/ 3398044 w 7539038"/>
                    <a:gd name="connsiteY9" fmla="*/ 3874294 h 7760495"/>
                    <a:gd name="connsiteX10" fmla="*/ 3769519 w 7539038"/>
                    <a:gd name="connsiteY10" fmla="*/ 2382 h 7760495"/>
                    <a:gd name="connsiteX11" fmla="*/ 4150519 w 7539038"/>
                    <a:gd name="connsiteY11" fmla="*/ 3883819 h 7760495"/>
                    <a:gd name="connsiteX12" fmla="*/ 4526756 w 7539038"/>
                    <a:gd name="connsiteY12" fmla="*/ 7760494 h 7760495"/>
                    <a:gd name="connsiteX13" fmla="*/ 4902994 w 7539038"/>
                    <a:gd name="connsiteY13" fmla="*/ 3883819 h 7760495"/>
                    <a:gd name="connsiteX14" fmla="*/ 5276849 w 7539038"/>
                    <a:gd name="connsiteY14" fmla="*/ 1 h 7760495"/>
                    <a:gd name="connsiteX15" fmla="*/ 5655469 w 7539038"/>
                    <a:gd name="connsiteY15" fmla="*/ 3883819 h 7760495"/>
                    <a:gd name="connsiteX16" fmla="*/ 6029325 w 7539038"/>
                    <a:gd name="connsiteY16" fmla="*/ 7760494 h 7760495"/>
                    <a:gd name="connsiteX17" fmla="*/ 6417469 w 7539038"/>
                    <a:gd name="connsiteY17" fmla="*/ 3883819 h 7760495"/>
                    <a:gd name="connsiteX18" fmla="*/ 6786563 w 7539038"/>
                    <a:gd name="connsiteY18" fmla="*/ 2381 h 7760495"/>
                    <a:gd name="connsiteX19" fmla="*/ 7160419 w 7539038"/>
                    <a:gd name="connsiteY19" fmla="*/ 3883819 h 7760495"/>
                    <a:gd name="connsiteX20" fmla="*/ 7539038 w 7539038"/>
                    <a:gd name="connsiteY20" fmla="*/ 7758113 h 7760495"/>
                    <a:gd name="connsiteX0" fmla="*/ 0 w 7539038"/>
                    <a:gd name="connsiteY0" fmla="*/ 7760494 h 7760495"/>
                    <a:gd name="connsiteX1" fmla="*/ 378619 w 7539038"/>
                    <a:gd name="connsiteY1" fmla="*/ 3883819 h 7760495"/>
                    <a:gd name="connsiteX2" fmla="*/ 752476 w 7539038"/>
                    <a:gd name="connsiteY2" fmla="*/ 1 h 7760495"/>
                    <a:gd name="connsiteX3" fmla="*/ 1131094 w 7539038"/>
                    <a:gd name="connsiteY3" fmla="*/ 3874294 h 7760495"/>
                    <a:gd name="connsiteX4" fmla="*/ 1507332 w 7539038"/>
                    <a:gd name="connsiteY4" fmla="*/ 7760494 h 7760495"/>
                    <a:gd name="connsiteX5" fmla="*/ 1883569 w 7539038"/>
                    <a:gd name="connsiteY5" fmla="*/ 3874294 h 7760495"/>
                    <a:gd name="connsiteX6" fmla="*/ 2259807 w 7539038"/>
                    <a:gd name="connsiteY6" fmla="*/ 2381 h 7760495"/>
                    <a:gd name="connsiteX7" fmla="*/ 2645569 w 7539038"/>
                    <a:gd name="connsiteY7" fmla="*/ 3883819 h 7760495"/>
                    <a:gd name="connsiteX8" fmla="*/ 3017044 w 7539038"/>
                    <a:gd name="connsiteY8" fmla="*/ 7760494 h 7760495"/>
                    <a:gd name="connsiteX9" fmla="*/ 3398044 w 7539038"/>
                    <a:gd name="connsiteY9" fmla="*/ 3874294 h 7760495"/>
                    <a:gd name="connsiteX10" fmla="*/ 3769519 w 7539038"/>
                    <a:gd name="connsiteY10" fmla="*/ 2382 h 7760495"/>
                    <a:gd name="connsiteX11" fmla="*/ 4150519 w 7539038"/>
                    <a:gd name="connsiteY11" fmla="*/ 3883819 h 7760495"/>
                    <a:gd name="connsiteX12" fmla="*/ 4526756 w 7539038"/>
                    <a:gd name="connsiteY12" fmla="*/ 7760494 h 7760495"/>
                    <a:gd name="connsiteX13" fmla="*/ 4902994 w 7539038"/>
                    <a:gd name="connsiteY13" fmla="*/ 3883819 h 7760495"/>
                    <a:gd name="connsiteX14" fmla="*/ 5276849 w 7539038"/>
                    <a:gd name="connsiteY14" fmla="*/ 1 h 7760495"/>
                    <a:gd name="connsiteX15" fmla="*/ 5655469 w 7539038"/>
                    <a:gd name="connsiteY15" fmla="*/ 3883819 h 7760495"/>
                    <a:gd name="connsiteX16" fmla="*/ 6029325 w 7539038"/>
                    <a:gd name="connsiteY16" fmla="*/ 7760494 h 7760495"/>
                    <a:gd name="connsiteX17" fmla="*/ 6417469 w 7539038"/>
                    <a:gd name="connsiteY17" fmla="*/ 3883819 h 7760495"/>
                    <a:gd name="connsiteX18" fmla="*/ 6786563 w 7539038"/>
                    <a:gd name="connsiteY18" fmla="*/ 2381 h 7760495"/>
                    <a:gd name="connsiteX19" fmla="*/ 7160419 w 7539038"/>
                    <a:gd name="connsiteY19" fmla="*/ 3883819 h 7760495"/>
                    <a:gd name="connsiteX20" fmla="*/ 7539038 w 7539038"/>
                    <a:gd name="connsiteY20" fmla="*/ 7758113 h 7760495"/>
                    <a:gd name="connsiteX0" fmla="*/ 0 w 7539038"/>
                    <a:gd name="connsiteY0" fmla="*/ 7760494 h 7760495"/>
                    <a:gd name="connsiteX1" fmla="*/ 378619 w 7539038"/>
                    <a:gd name="connsiteY1" fmla="*/ 3883819 h 7760495"/>
                    <a:gd name="connsiteX2" fmla="*/ 752476 w 7539038"/>
                    <a:gd name="connsiteY2" fmla="*/ 1 h 7760495"/>
                    <a:gd name="connsiteX3" fmla="*/ 1131094 w 7539038"/>
                    <a:gd name="connsiteY3" fmla="*/ 3874294 h 7760495"/>
                    <a:gd name="connsiteX4" fmla="*/ 1507332 w 7539038"/>
                    <a:gd name="connsiteY4" fmla="*/ 7760494 h 7760495"/>
                    <a:gd name="connsiteX5" fmla="*/ 1883569 w 7539038"/>
                    <a:gd name="connsiteY5" fmla="*/ 3874294 h 7760495"/>
                    <a:gd name="connsiteX6" fmla="*/ 2259807 w 7539038"/>
                    <a:gd name="connsiteY6" fmla="*/ 2381 h 7760495"/>
                    <a:gd name="connsiteX7" fmla="*/ 2645569 w 7539038"/>
                    <a:gd name="connsiteY7" fmla="*/ 3883819 h 7760495"/>
                    <a:gd name="connsiteX8" fmla="*/ 3017044 w 7539038"/>
                    <a:gd name="connsiteY8" fmla="*/ 7760494 h 7760495"/>
                    <a:gd name="connsiteX9" fmla="*/ 3398044 w 7539038"/>
                    <a:gd name="connsiteY9" fmla="*/ 3874294 h 7760495"/>
                    <a:gd name="connsiteX10" fmla="*/ 3769519 w 7539038"/>
                    <a:gd name="connsiteY10" fmla="*/ 2382 h 7760495"/>
                    <a:gd name="connsiteX11" fmla="*/ 4150519 w 7539038"/>
                    <a:gd name="connsiteY11" fmla="*/ 3883819 h 7760495"/>
                    <a:gd name="connsiteX12" fmla="*/ 4526756 w 7539038"/>
                    <a:gd name="connsiteY12" fmla="*/ 7760494 h 7760495"/>
                    <a:gd name="connsiteX13" fmla="*/ 4902994 w 7539038"/>
                    <a:gd name="connsiteY13" fmla="*/ 3883819 h 7760495"/>
                    <a:gd name="connsiteX14" fmla="*/ 5276849 w 7539038"/>
                    <a:gd name="connsiteY14" fmla="*/ 1 h 7760495"/>
                    <a:gd name="connsiteX15" fmla="*/ 5655469 w 7539038"/>
                    <a:gd name="connsiteY15" fmla="*/ 3883819 h 7760495"/>
                    <a:gd name="connsiteX16" fmla="*/ 6029325 w 7539038"/>
                    <a:gd name="connsiteY16" fmla="*/ 7760494 h 7760495"/>
                    <a:gd name="connsiteX17" fmla="*/ 6417469 w 7539038"/>
                    <a:gd name="connsiteY17" fmla="*/ 3883819 h 7760495"/>
                    <a:gd name="connsiteX18" fmla="*/ 6786563 w 7539038"/>
                    <a:gd name="connsiteY18" fmla="*/ 2381 h 7760495"/>
                    <a:gd name="connsiteX19" fmla="*/ 7160419 w 7539038"/>
                    <a:gd name="connsiteY19" fmla="*/ 3883819 h 7760495"/>
                    <a:gd name="connsiteX20" fmla="*/ 7539038 w 7539038"/>
                    <a:gd name="connsiteY20" fmla="*/ 7758113 h 7760495"/>
                    <a:gd name="connsiteX0" fmla="*/ 0 w 7539038"/>
                    <a:gd name="connsiteY0" fmla="*/ 7760494 h 7760495"/>
                    <a:gd name="connsiteX1" fmla="*/ 378619 w 7539038"/>
                    <a:gd name="connsiteY1" fmla="*/ 3883819 h 7760495"/>
                    <a:gd name="connsiteX2" fmla="*/ 752476 w 7539038"/>
                    <a:gd name="connsiteY2" fmla="*/ 1 h 7760495"/>
                    <a:gd name="connsiteX3" fmla="*/ 1131094 w 7539038"/>
                    <a:gd name="connsiteY3" fmla="*/ 3874294 h 7760495"/>
                    <a:gd name="connsiteX4" fmla="*/ 1507332 w 7539038"/>
                    <a:gd name="connsiteY4" fmla="*/ 7760494 h 7760495"/>
                    <a:gd name="connsiteX5" fmla="*/ 1883569 w 7539038"/>
                    <a:gd name="connsiteY5" fmla="*/ 3874294 h 7760495"/>
                    <a:gd name="connsiteX6" fmla="*/ 2259807 w 7539038"/>
                    <a:gd name="connsiteY6" fmla="*/ 2381 h 7760495"/>
                    <a:gd name="connsiteX7" fmla="*/ 2645569 w 7539038"/>
                    <a:gd name="connsiteY7" fmla="*/ 3883819 h 7760495"/>
                    <a:gd name="connsiteX8" fmla="*/ 3017044 w 7539038"/>
                    <a:gd name="connsiteY8" fmla="*/ 7760494 h 7760495"/>
                    <a:gd name="connsiteX9" fmla="*/ 3398044 w 7539038"/>
                    <a:gd name="connsiteY9" fmla="*/ 3874294 h 7760495"/>
                    <a:gd name="connsiteX10" fmla="*/ 3769519 w 7539038"/>
                    <a:gd name="connsiteY10" fmla="*/ 2382 h 7760495"/>
                    <a:gd name="connsiteX11" fmla="*/ 4150519 w 7539038"/>
                    <a:gd name="connsiteY11" fmla="*/ 3883819 h 7760495"/>
                    <a:gd name="connsiteX12" fmla="*/ 4526756 w 7539038"/>
                    <a:gd name="connsiteY12" fmla="*/ 7760494 h 7760495"/>
                    <a:gd name="connsiteX13" fmla="*/ 4902994 w 7539038"/>
                    <a:gd name="connsiteY13" fmla="*/ 3883819 h 7760495"/>
                    <a:gd name="connsiteX14" fmla="*/ 5276849 w 7539038"/>
                    <a:gd name="connsiteY14" fmla="*/ 1 h 7760495"/>
                    <a:gd name="connsiteX15" fmla="*/ 5655469 w 7539038"/>
                    <a:gd name="connsiteY15" fmla="*/ 3883819 h 7760495"/>
                    <a:gd name="connsiteX16" fmla="*/ 6029325 w 7539038"/>
                    <a:gd name="connsiteY16" fmla="*/ 7760494 h 7760495"/>
                    <a:gd name="connsiteX17" fmla="*/ 6417469 w 7539038"/>
                    <a:gd name="connsiteY17" fmla="*/ 3883819 h 7760495"/>
                    <a:gd name="connsiteX18" fmla="*/ 6786563 w 7539038"/>
                    <a:gd name="connsiteY18" fmla="*/ 2381 h 7760495"/>
                    <a:gd name="connsiteX19" fmla="*/ 7160419 w 7539038"/>
                    <a:gd name="connsiteY19" fmla="*/ 3883819 h 7760495"/>
                    <a:gd name="connsiteX20" fmla="*/ 7539038 w 7539038"/>
                    <a:gd name="connsiteY20" fmla="*/ 7758113 h 7760495"/>
                    <a:gd name="connsiteX0" fmla="*/ 0 w 7539038"/>
                    <a:gd name="connsiteY0" fmla="*/ 7760494 h 7760495"/>
                    <a:gd name="connsiteX1" fmla="*/ 378619 w 7539038"/>
                    <a:gd name="connsiteY1" fmla="*/ 3883819 h 7760495"/>
                    <a:gd name="connsiteX2" fmla="*/ 752476 w 7539038"/>
                    <a:gd name="connsiteY2" fmla="*/ 1 h 7760495"/>
                    <a:gd name="connsiteX3" fmla="*/ 1131094 w 7539038"/>
                    <a:gd name="connsiteY3" fmla="*/ 3874294 h 7760495"/>
                    <a:gd name="connsiteX4" fmla="*/ 1507332 w 7539038"/>
                    <a:gd name="connsiteY4" fmla="*/ 7760494 h 7760495"/>
                    <a:gd name="connsiteX5" fmla="*/ 1883569 w 7539038"/>
                    <a:gd name="connsiteY5" fmla="*/ 3874294 h 7760495"/>
                    <a:gd name="connsiteX6" fmla="*/ 2259807 w 7539038"/>
                    <a:gd name="connsiteY6" fmla="*/ 2381 h 7760495"/>
                    <a:gd name="connsiteX7" fmla="*/ 2645569 w 7539038"/>
                    <a:gd name="connsiteY7" fmla="*/ 3883819 h 7760495"/>
                    <a:gd name="connsiteX8" fmla="*/ 3017044 w 7539038"/>
                    <a:gd name="connsiteY8" fmla="*/ 7760494 h 7760495"/>
                    <a:gd name="connsiteX9" fmla="*/ 3398044 w 7539038"/>
                    <a:gd name="connsiteY9" fmla="*/ 3874294 h 7760495"/>
                    <a:gd name="connsiteX10" fmla="*/ 3769519 w 7539038"/>
                    <a:gd name="connsiteY10" fmla="*/ 2382 h 7760495"/>
                    <a:gd name="connsiteX11" fmla="*/ 4150519 w 7539038"/>
                    <a:gd name="connsiteY11" fmla="*/ 3883819 h 7760495"/>
                    <a:gd name="connsiteX12" fmla="*/ 4526756 w 7539038"/>
                    <a:gd name="connsiteY12" fmla="*/ 7760494 h 7760495"/>
                    <a:gd name="connsiteX13" fmla="*/ 4902994 w 7539038"/>
                    <a:gd name="connsiteY13" fmla="*/ 3883819 h 7760495"/>
                    <a:gd name="connsiteX14" fmla="*/ 5276849 w 7539038"/>
                    <a:gd name="connsiteY14" fmla="*/ 1 h 7760495"/>
                    <a:gd name="connsiteX15" fmla="*/ 5655469 w 7539038"/>
                    <a:gd name="connsiteY15" fmla="*/ 3883819 h 7760495"/>
                    <a:gd name="connsiteX16" fmla="*/ 6029325 w 7539038"/>
                    <a:gd name="connsiteY16" fmla="*/ 7760494 h 7760495"/>
                    <a:gd name="connsiteX17" fmla="*/ 6417469 w 7539038"/>
                    <a:gd name="connsiteY17" fmla="*/ 3883819 h 7760495"/>
                    <a:gd name="connsiteX18" fmla="*/ 6786563 w 7539038"/>
                    <a:gd name="connsiteY18" fmla="*/ 2381 h 7760495"/>
                    <a:gd name="connsiteX19" fmla="*/ 7160419 w 7539038"/>
                    <a:gd name="connsiteY19" fmla="*/ 3883819 h 7760495"/>
                    <a:gd name="connsiteX20" fmla="*/ 7539038 w 7539038"/>
                    <a:gd name="connsiteY20" fmla="*/ 7758113 h 7760495"/>
                    <a:gd name="connsiteX0" fmla="*/ 0 w 7539038"/>
                    <a:gd name="connsiteY0" fmla="*/ 7760494 h 7760495"/>
                    <a:gd name="connsiteX1" fmla="*/ 378619 w 7539038"/>
                    <a:gd name="connsiteY1" fmla="*/ 3883819 h 7760495"/>
                    <a:gd name="connsiteX2" fmla="*/ 752476 w 7539038"/>
                    <a:gd name="connsiteY2" fmla="*/ 1 h 7760495"/>
                    <a:gd name="connsiteX3" fmla="*/ 1131094 w 7539038"/>
                    <a:gd name="connsiteY3" fmla="*/ 3874294 h 7760495"/>
                    <a:gd name="connsiteX4" fmla="*/ 1507332 w 7539038"/>
                    <a:gd name="connsiteY4" fmla="*/ 7760494 h 7760495"/>
                    <a:gd name="connsiteX5" fmla="*/ 1883569 w 7539038"/>
                    <a:gd name="connsiteY5" fmla="*/ 3874294 h 7760495"/>
                    <a:gd name="connsiteX6" fmla="*/ 2259807 w 7539038"/>
                    <a:gd name="connsiteY6" fmla="*/ 2381 h 7760495"/>
                    <a:gd name="connsiteX7" fmla="*/ 2645569 w 7539038"/>
                    <a:gd name="connsiteY7" fmla="*/ 3883819 h 7760495"/>
                    <a:gd name="connsiteX8" fmla="*/ 3017044 w 7539038"/>
                    <a:gd name="connsiteY8" fmla="*/ 7760494 h 7760495"/>
                    <a:gd name="connsiteX9" fmla="*/ 3398044 w 7539038"/>
                    <a:gd name="connsiteY9" fmla="*/ 3874294 h 7760495"/>
                    <a:gd name="connsiteX10" fmla="*/ 3769519 w 7539038"/>
                    <a:gd name="connsiteY10" fmla="*/ 2382 h 7760495"/>
                    <a:gd name="connsiteX11" fmla="*/ 4150519 w 7539038"/>
                    <a:gd name="connsiteY11" fmla="*/ 3883819 h 7760495"/>
                    <a:gd name="connsiteX12" fmla="*/ 4526756 w 7539038"/>
                    <a:gd name="connsiteY12" fmla="*/ 7760494 h 7760495"/>
                    <a:gd name="connsiteX13" fmla="*/ 4902994 w 7539038"/>
                    <a:gd name="connsiteY13" fmla="*/ 3883819 h 7760495"/>
                    <a:gd name="connsiteX14" fmla="*/ 5276849 w 7539038"/>
                    <a:gd name="connsiteY14" fmla="*/ 1 h 7760495"/>
                    <a:gd name="connsiteX15" fmla="*/ 5655469 w 7539038"/>
                    <a:gd name="connsiteY15" fmla="*/ 3883819 h 7760495"/>
                    <a:gd name="connsiteX16" fmla="*/ 6029325 w 7539038"/>
                    <a:gd name="connsiteY16" fmla="*/ 7760494 h 7760495"/>
                    <a:gd name="connsiteX17" fmla="*/ 6417469 w 7539038"/>
                    <a:gd name="connsiteY17" fmla="*/ 3883819 h 7760495"/>
                    <a:gd name="connsiteX18" fmla="*/ 6786563 w 7539038"/>
                    <a:gd name="connsiteY18" fmla="*/ 2381 h 7760495"/>
                    <a:gd name="connsiteX19" fmla="*/ 7160419 w 7539038"/>
                    <a:gd name="connsiteY19" fmla="*/ 3883819 h 7760495"/>
                    <a:gd name="connsiteX20" fmla="*/ 7539038 w 7539038"/>
                    <a:gd name="connsiteY20" fmla="*/ 7758113 h 7760495"/>
                    <a:gd name="connsiteX0" fmla="*/ 0 w 7539038"/>
                    <a:gd name="connsiteY0" fmla="*/ 7760494 h 7760495"/>
                    <a:gd name="connsiteX1" fmla="*/ 378619 w 7539038"/>
                    <a:gd name="connsiteY1" fmla="*/ 3883819 h 7760495"/>
                    <a:gd name="connsiteX2" fmla="*/ 752476 w 7539038"/>
                    <a:gd name="connsiteY2" fmla="*/ 1 h 7760495"/>
                    <a:gd name="connsiteX3" fmla="*/ 1131094 w 7539038"/>
                    <a:gd name="connsiteY3" fmla="*/ 3874294 h 7760495"/>
                    <a:gd name="connsiteX4" fmla="*/ 1507332 w 7539038"/>
                    <a:gd name="connsiteY4" fmla="*/ 7760494 h 7760495"/>
                    <a:gd name="connsiteX5" fmla="*/ 1883569 w 7539038"/>
                    <a:gd name="connsiteY5" fmla="*/ 3874294 h 7760495"/>
                    <a:gd name="connsiteX6" fmla="*/ 2259807 w 7539038"/>
                    <a:gd name="connsiteY6" fmla="*/ 2381 h 7760495"/>
                    <a:gd name="connsiteX7" fmla="*/ 2645569 w 7539038"/>
                    <a:gd name="connsiteY7" fmla="*/ 3883819 h 7760495"/>
                    <a:gd name="connsiteX8" fmla="*/ 3017044 w 7539038"/>
                    <a:gd name="connsiteY8" fmla="*/ 7760494 h 7760495"/>
                    <a:gd name="connsiteX9" fmla="*/ 3398044 w 7539038"/>
                    <a:gd name="connsiteY9" fmla="*/ 3874294 h 7760495"/>
                    <a:gd name="connsiteX10" fmla="*/ 3769519 w 7539038"/>
                    <a:gd name="connsiteY10" fmla="*/ 2382 h 7760495"/>
                    <a:gd name="connsiteX11" fmla="*/ 4150519 w 7539038"/>
                    <a:gd name="connsiteY11" fmla="*/ 3883819 h 7760495"/>
                    <a:gd name="connsiteX12" fmla="*/ 4526756 w 7539038"/>
                    <a:gd name="connsiteY12" fmla="*/ 7760494 h 7760495"/>
                    <a:gd name="connsiteX13" fmla="*/ 4902994 w 7539038"/>
                    <a:gd name="connsiteY13" fmla="*/ 3883819 h 7760495"/>
                    <a:gd name="connsiteX14" fmla="*/ 5276849 w 7539038"/>
                    <a:gd name="connsiteY14" fmla="*/ 1 h 7760495"/>
                    <a:gd name="connsiteX15" fmla="*/ 5655469 w 7539038"/>
                    <a:gd name="connsiteY15" fmla="*/ 3883819 h 7760495"/>
                    <a:gd name="connsiteX16" fmla="*/ 6029325 w 7539038"/>
                    <a:gd name="connsiteY16" fmla="*/ 7760494 h 7760495"/>
                    <a:gd name="connsiteX17" fmla="*/ 6417469 w 7539038"/>
                    <a:gd name="connsiteY17" fmla="*/ 3883819 h 7760495"/>
                    <a:gd name="connsiteX18" fmla="*/ 6786563 w 7539038"/>
                    <a:gd name="connsiteY18" fmla="*/ 2381 h 7760495"/>
                    <a:gd name="connsiteX19" fmla="*/ 7160419 w 7539038"/>
                    <a:gd name="connsiteY19" fmla="*/ 3883819 h 7760495"/>
                    <a:gd name="connsiteX20" fmla="*/ 7539038 w 7539038"/>
                    <a:gd name="connsiteY20" fmla="*/ 7758113 h 7760495"/>
                    <a:gd name="connsiteX0" fmla="*/ 0 w 7539038"/>
                    <a:gd name="connsiteY0" fmla="*/ 7760494 h 7760495"/>
                    <a:gd name="connsiteX1" fmla="*/ 378619 w 7539038"/>
                    <a:gd name="connsiteY1" fmla="*/ 3883819 h 7760495"/>
                    <a:gd name="connsiteX2" fmla="*/ 752476 w 7539038"/>
                    <a:gd name="connsiteY2" fmla="*/ 1 h 7760495"/>
                    <a:gd name="connsiteX3" fmla="*/ 1131094 w 7539038"/>
                    <a:gd name="connsiteY3" fmla="*/ 3874294 h 7760495"/>
                    <a:gd name="connsiteX4" fmla="*/ 1507332 w 7539038"/>
                    <a:gd name="connsiteY4" fmla="*/ 7760494 h 7760495"/>
                    <a:gd name="connsiteX5" fmla="*/ 1883569 w 7539038"/>
                    <a:gd name="connsiteY5" fmla="*/ 3874294 h 7760495"/>
                    <a:gd name="connsiteX6" fmla="*/ 2259807 w 7539038"/>
                    <a:gd name="connsiteY6" fmla="*/ 2381 h 7760495"/>
                    <a:gd name="connsiteX7" fmla="*/ 2645569 w 7539038"/>
                    <a:gd name="connsiteY7" fmla="*/ 3883819 h 7760495"/>
                    <a:gd name="connsiteX8" fmla="*/ 3017044 w 7539038"/>
                    <a:gd name="connsiteY8" fmla="*/ 7760494 h 7760495"/>
                    <a:gd name="connsiteX9" fmla="*/ 3398044 w 7539038"/>
                    <a:gd name="connsiteY9" fmla="*/ 3874294 h 7760495"/>
                    <a:gd name="connsiteX10" fmla="*/ 3769519 w 7539038"/>
                    <a:gd name="connsiteY10" fmla="*/ 2382 h 7760495"/>
                    <a:gd name="connsiteX11" fmla="*/ 4150519 w 7539038"/>
                    <a:gd name="connsiteY11" fmla="*/ 3883819 h 7760495"/>
                    <a:gd name="connsiteX12" fmla="*/ 4526756 w 7539038"/>
                    <a:gd name="connsiteY12" fmla="*/ 7760494 h 7760495"/>
                    <a:gd name="connsiteX13" fmla="*/ 4902994 w 7539038"/>
                    <a:gd name="connsiteY13" fmla="*/ 3883819 h 7760495"/>
                    <a:gd name="connsiteX14" fmla="*/ 5276849 w 7539038"/>
                    <a:gd name="connsiteY14" fmla="*/ 1 h 7760495"/>
                    <a:gd name="connsiteX15" fmla="*/ 5655469 w 7539038"/>
                    <a:gd name="connsiteY15" fmla="*/ 3883819 h 7760495"/>
                    <a:gd name="connsiteX16" fmla="*/ 6029325 w 7539038"/>
                    <a:gd name="connsiteY16" fmla="*/ 7760494 h 7760495"/>
                    <a:gd name="connsiteX17" fmla="*/ 6417469 w 7539038"/>
                    <a:gd name="connsiteY17" fmla="*/ 3883819 h 7760495"/>
                    <a:gd name="connsiteX18" fmla="*/ 6786563 w 7539038"/>
                    <a:gd name="connsiteY18" fmla="*/ 2381 h 7760495"/>
                    <a:gd name="connsiteX19" fmla="*/ 7160419 w 7539038"/>
                    <a:gd name="connsiteY19" fmla="*/ 3883819 h 7760495"/>
                    <a:gd name="connsiteX20" fmla="*/ 7539038 w 7539038"/>
                    <a:gd name="connsiteY20" fmla="*/ 7758113 h 7760495"/>
                    <a:gd name="connsiteX0" fmla="*/ 0 w 7539038"/>
                    <a:gd name="connsiteY0" fmla="*/ 7760494 h 7760495"/>
                    <a:gd name="connsiteX1" fmla="*/ 378619 w 7539038"/>
                    <a:gd name="connsiteY1" fmla="*/ 3883819 h 7760495"/>
                    <a:gd name="connsiteX2" fmla="*/ 752476 w 7539038"/>
                    <a:gd name="connsiteY2" fmla="*/ 1 h 7760495"/>
                    <a:gd name="connsiteX3" fmla="*/ 1131094 w 7539038"/>
                    <a:gd name="connsiteY3" fmla="*/ 3874294 h 7760495"/>
                    <a:gd name="connsiteX4" fmla="*/ 1507332 w 7539038"/>
                    <a:gd name="connsiteY4" fmla="*/ 7760494 h 7760495"/>
                    <a:gd name="connsiteX5" fmla="*/ 1883569 w 7539038"/>
                    <a:gd name="connsiteY5" fmla="*/ 3874294 h 7760495"/>
                    <a:gd name="connsiteX6" fmla="*/ 2259807 w 7539038"/>
                    <a:gd name="connsiteY6" fmla="*/ 2381 h 7760495"/>
                    <a:gd name="connsiteX7" fmla="*/ 2645569 w 7539038"/>
                    <a:gd name="connsiteY7" fmla="*/ 3883819 h 7760495"/>
                    <a:gd name="connsiteX8" fmla="*/ 3017044 w 7539038"/>
                    <a:gd name="connsiteY8" fmla="*/ 7760494 h 7760495"/>
                    <a:gd name="connsiteX9" fmla="*/ 3398044 w 7539038"/>
                    <a:gd name="connsiteY9" fmla="*/ 3874294 h 7760495"/>
                    <a:gd name="connsiteX10" fmla="*/ 3769519 w 7539038"/>
                    <a:gd name="connsiteY10" fmla="*/ 2382 h 7760495"/>
                    <a:gd name="connsiteX11" fmla="*/ 4150519 w 7539038"/>
                    <a:gd name="connsiteY11" fmla="*/ 3883819 h 7760495"/>
                    <a:gd name="connsiteX12" fmla="*/ 4526756 w 7539038"/>
                    <a:gd name="connsiteY12" fmla="*/ 7760494 h 7760495"/>
                    <a:gd name="connsiteX13" fmla="*/ 4902994 w 7539038"/>
                    <a:gd name="connsiteY13" fmla="*/ 3883819 h 7760495"/>
                    <a:gd name="connsiteX14" fmla="*/ 5276849 w 7539038"/>
                    <a:gd name="connsiteY14" fmla="*/ 1 h 7760495"/>
                    <a:gd name="connsiteX15" fmla="*/ 5655469 w 7539038"/>
                    <a:gd name="connsiteY15" fmla="*/ 3883819 h 7760495"/>
                    <a:gd name="connsiteX16" fmla="*/ 6029325 w 7539038"/>
                    <a:gd name="connsiteY16" fmla="*/ 7760494 h 7760495"/>
                    <a:gd name="connsiteX17" fmla="*/ 6417469 w 7539038"/>
                    <a:gd name="connsiteY17" fmla="*/ 3883819 h 7760495"/>
                    <a:gd name="connsiteX18" fmla="*/ 6786563 w 7539038"/>
                    <a:gd name="connsiteY18" fmla="*/ 2381 h 7760495"/>
                    <a:gd name="connsiteX19" fmla="*/ 7160419 w 7539038"/>
                    <a:gd name="connsiteY19" fmla="*/ 3883819 h 7760495"/>
                    <a:gd name="connsiteX20" fmla="*/ 7539038 w 7539038"/>
                    <a:gd name="connsiteY20" fmla="*/ 7758113 h 776049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</a:cxnLst>
                  <a:rect l="l" t="t" r="r" b="b"/>
                  <a:pathLst>
                    <a:path w="7539038" h="7760495">
                      <a:moveTo>
                        <a:pt x="0" y="7760494"/>
                      </a:moveTo>
                      <a:cubicBezTo>
                        <a:pt x="190500" y="7758906"/>
                        <a:pt x="377031" y="3874231"/>
                        <a:pt x="378619" y="3883819"/>
                      </a:cubicBezTo>
                      <a:cubicBezTo>
                        <a:pt x="380207" y="3893407"/>
                        <a:pt x="562770" y="-793"/>
                        <a:pt x="752476" y="1"/>
                      </a:cubicBezTo>
                      <a:cubicBezTo>
                        <a:pt x="942182" y="795"/>
                        <a:pt x="1119468" y="3745568"/>
                        <a:pt x="1131094" y="3874294"/>
                      </a:cubicBezTo>
                      <a:cubicBezTo>
                        <a:pt x="1136420" y="3933265"/>
                        <a:pt x="1317626" y="7758112"/>
                        <a:pt x="1507332" y="7760494"/>
                      </a:cubicBezTo>
                      <a:cubicBezTo>
                        <a:pt x="1697038" y="7762876"/>
                        <a:pt x="1875632" y="3967176"/>
                        <a:pt x="1883569" y="3874294"/>
                      </a:cubicBezTo>
                      <a:cubicBezTo>
                        <a:pt x="1891506" y="3781412"/>
                        <a:pt x="2068513" y="3175"/>
                        <a:pt x="2259807" y="2381"/>
                      </a:cubicBezTo>
                      <a:cubicBezTo>
                        <a:pt x="2451101" y="1587"/>
                        <a:pt x="2640013" y="3825221"/>
                        <a:pt x="2645569" y="3883819"/>
                      </a:cubicBezTo>
                      <a:cubicBezTo>
                        <a:pt x="2651125" y="3942417"/>
                        <a:pt x="2827338" y="7762081"/>
                        <a:pt x="3017044" y="7760494"/>
                      </a:cubicBezTo>
                      <a:cubicBezTo>
                        <a:pt x="3206750" y="7758907"/>
                        <a:pt x="3390107" y="3967176"/>
                        <a:pt x="3398044" y="3874294"/>
                      </a:cubicBezTo>
                      <a:cubicBezTo>
                        <a:pt x="3405981" y="3781412"/>
                        <a:pt x="3575050" y="795"/>
                        <a:pt x="3769519" y="2382"/>
                      </a:cubicBezTo>
                      <a:cubicBezTo>
                        <a:pt x="3963988" y="3969"/>
                        <a:pt x="4141788" y="3722352"/>
                        <a:pt x="4150519" y="3883819"/>
                      </a:cubicBezTo>
                      <a:cubicBezTo>
                        <a:pt x="4159250" y="4045286"/>
                        <a:pt x="4337844" y="7760494"/>
                        <a:pt x="4526756" y="7760494"/>
                      </a:cubicBezTo>
                      <a:cubicBezTo>
                        <a:pt x="4715668" y="7760494"/>
                        <a:pt x="4893360" y="4083161"/>
                        <a:pt x="4902994" y="3883819"/>
                      </a:cubicBezTo>
                      <a:cubicBezTo>
                        <a:pt x="4910825" y="3721794"/>
                        <a:pt x="5087143" y="1"/>
                        <a:pt x="5276849" y="1"/>
                      </a:cubicBezTo>
                      <a:cubicBezTo>
                        <a:pt x="5466555" y="1"/>
                        <a:pt x="5647531" y="3790543"/>
                        <a:pt x="5655469" y="3883819"/>
                      </a:cubicBezTo>
                      <a:cubicBezTo>
                        <a:pt x="5663407" y="3977095"/>
                        <a:pt x="5842794" y="7760494"/>
                        <a:pt x="6029325" y="7760494"/>
                      </a:cubicBezTo>
                      <a:cubicBezTo>
                        <a:pt x="6215856" y="7760494"/>
                        <a:pt x="6411913" y="3976700"/>
                        <a:pt x="6417469" y="3883819"/>
                      </a:cubicBezTo>
                      <a:cubicBezTo>
                        <a:pt x="6423025" y="3790938"/>
                        <a:pt x="6593682" y="0"/>
                        <a:pt x="6786563" y="2381"/>
                      </a:cubicBezTo>
                      <a:cubicBezTo>
                        <a:pt x="6979444" y="4762"/>
                        <a:pt x="7152482" y="3757041"/>
                        <a:pt x="7160419" y="3883819"/>
                      </a:cubicBezTo>
                      <a:cubicBezTo>
                        <a:pt x="7168356" y="4010597"/>
                        <a:pt x="7336632" y="7761288"/>
                        <a:pt x="7539038" y="7758113"/>
                      </a:cubicBezTo>
                    </a:path>
                  </a:pathLst>
                </a:custGeom>
                <a:noFill/>
                <a:ln w="381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29" name="Freeform: Shape 28">
                <a:extLst>
                  <a:ext uri="{FF2B5EF4-FFF2-40B4-BE49-F238E27FC236}">
                    <a16:creationId xmlns:a16="http://schemas.microsoft.com/office/drawing/2014/main" id="{C9BA96D2-B8A7-41B2-8F2B-8BA12B826B9A}"/>
                  </a:ext>
                </a:extLst>
              </p:cNvPr>
              <p:cNvSpPr/>
              <p:nvPr/>
            </p:nvSpPr>
            <p:spPr>
              <a:xfrm>
                <a:off x="2603501" y="3102520"/>
                <a:ext cx="1243589" cy="718573"/>
              </a:xfrm>
              <a:custGeom>
                <a:avLst/>
                <a:gdLst>
                  <a:gd name="connsiteX0" fmla="*/ 0 w 7562850"/>
                  <a:gd name="connsiteY0" fmla="*/ 7762875 h 7762875"/>
                  <a:gd name="connsiteX1" fmla="*/ 390525 w 7562850"/>
                  <a:gd name="connsiteY1" fmla="*/ 3886200 h 7762875"/>
                  <a:gd name="connsiteX2" fmla="*/ 762000 w 7562850"/>
                  <a:gd name="connsiteY2" fmla="*/ 0 h 7762875"/>
                  <a:gd name="connsiteX3" fmla="*/ 1143000 w 7562850"/>
                  <a:gd name="connsiteY3" fmla="*/ 3876675 h 7762875"/>
                  <a:gd name="connsiteX4" fmla="*/ 1524000 w 7562850"/>
                  <a:gd name="connsiteY4" fmla="*/ 7753350 h 7762875"/>
                  <a:gd name="connsiteX5" fmla="*/ 1895475 w 7562850"/>
                  <a:gd name="connsiteY5" fmla="*/ 3876675 h 7762875"/>
                  <a:gd name="connsiteX6" fmla="*/ 2276475 w 7562850"/>
                  <a:gd name="connsiteY6" fmla="*/ 0 h 7762875"/>
                  <a:gd name="connsiteX7" fmla="*/ 2657475 w 7562850"/>
                  <a:gd name="connsiteY7" fmla="*/ 3886200 h 7762875"/>
                  <a:gd name="connsiteX8" fmla="*/ 3028950 w 7562850"/>
                  <a:gd name="connsiteY8" fmla="*/ 7762875 h 7762875"/>
                  <a:gd name="connsiteX9" fmla="*/ 3409950 w 7562850"/>
                  <a:gd name="connsiteY9" fmla="*/ 3876675 h 7762875"/>
                  <a:gd name="connsiteX10" fmla="*/ 3781425 w 7562850"/>
                  <a:gd name="connsiteY10" fmla="*/ 9525 h 7762875"/>
                  <a:gd name="connsiteX11" fmla="*/ 4162425 w 7562850"/>
                  <a:gd name="connsiteY11" fmla="*/ 3886200 h 7762875"/>
                  <a:gd name="connsiteX12" fmla="*/ 4533900 w 7562850"/>
                  <a:gd name="connsiteY12" fmla="*/ 7762875 h 7762875"/>
                  <a:gd name="connsiteX13" fmla="*/ 4914900 w 7562850"/>
                  <a:gd name="connsiteY13" fmla="*/ 3886200 h 7762875"/>
                  <a:gd name="connsiteX14" fmla="*/ 5295900 w 7562850"/>
                  <a:gd name="connsiteY14" fmla="*/ 9525 h 7762875"/>
                  <a:gd name="connsiteX15" fmla="*/ 5667375 w 7562850"/>
                  <a:gd name="connsiteY15" fmla="*/ 3886200 h 7762875"/>
                  <a:gd name="connsiteX16" fmla="*/ 6048375 w 7562850"/>
                  <a:gd name="connsiteY16" fmla="*/ 7762875 h 7762875"/>
                  <a:gd name="connsiteX17" fmla="*/ 6429375 w 7562850"/>
                  <a:gd name="connsiteY17" fmla="*/ 3886200 h 7762875"/>
                  <a:gd name="connsiteX18" fmla="*/ 6810375 w 7562850"/>
                  <a:gd name="connsiteY18" fmla="*/ 0 h 7762875"/>
                  <a:gd name="connsiteX19" fmla="*/ 7172325 w 7562850"/>
                  <a:gd name="connsiteY19" fmla="*/ 3886200 h 7762875"/>
                  <a:gd name="connsiteX20" fmla="*/ 7562850 w 7562850"/>
                  <a:gd name="connsiteY20" fmla="*/ 7762875 h 7762875"/>
                  <a:gd name="connsiteX0" fmla="*/ 0 w 7562850"/>
                  <a:gd name="connsiteY0" fmla="*/ 7762875 h 7762875"/>
                  <a:gd name="connsiteX1" fmla="*/ 390525 w 7562850"/>
                  <a:gd name="connsiteY1" fmla="*/ 3886200 h 7762875"/>
                  <a:gd name="connsiteX2" fmla="*/ 762000 w 7562850"/>
                  <a:gd name="connsiteY2" fmla="*/ 0 h 7762875"/>
                  <a:gd name="connsiteX3" fmla="*/ 1143000 w 7562850"/>
                  <a:gd name="connsiteY3" fmla="*/ 3876675 h 7762875"/>
                  <a:gd name="connsiteX4" fmla="*/ 1519238 w 7562850"/>
                  <a:gd name="connsiteY4" fmla="*/ 7762875 h 7762875"/>
                  <a:gd name="connsiteX5" fmla="*/ 1895475 w 7562850"/>
                  <a:gd name="connsiteY5" fmla="*/ 3876675 h 7762875"/>
                  <a:gd name="connsiteX6" fmla="*/ 2276475 w 7562850"/>
                  <a:gd name="connsiteY6" fmla="*/ 0 h 7762875"/>
                  <a:gd name="connsiteX7" fmla="*/ 2657475 w 7562850"/>
                  <a:gd name="connsiteY7" fmla="*/ 3886200 h 7762875"/>
                  <a:gd name="connsiteX8" fmla="*/ 3028950 w 7562850"/>
                  <a:gd name="connsiteY8" fmla="*/ 7762875 h 7762875"/>
                  <a:gd name="connsiteX9" fmla="*/ 3409950 w 7562850"/>
                  <a:gd name="connsiteY9" fmla="*/ 3876675 h 7762875"/>
                  <a:gd name="connsiteX10" fmla="*/ 3781425 w 7562850"/>
                  <a:gd name="connsiteY10" fmla="*/ 9525 h 7762875"/>
                  <a:gd name="connsiteX11" fmla="*/ 4162425 w 7562850"/>
                  <a:gd name="connsiteY11" fmla="*/ 3886200 h 7762875"/>
                  <a:gd name="connsiteX12" fmla="*/ 4533900 w 7562850"/>
                  <a:gd name="connsiteY12" fmla="*/ 7762875 h 7762875"/>
                  <a:gd name="connsiteX13" fmla="*/ 4914900 w 7562850"/>
                  <a:gd name="connsiteY13" fmla="*/ 3886200 h 7762875"/>
                  <a:gd name="connsiteX14" fmla="*/ 5295900 w 7562850"/>
                  <a:gd name="connsiteY14" fmla="*/ 9525 h 7762875"/>
                  <a:gd name="connsiteX15" fmla="*/ 5667375 w 7562850"/>
                  <a:gd name="connsiteY15" fmla="*/ 3886200 h 7762875"/>
                  <a:gd name="connsiteX16" fmla="*/ 6048375 w 7562850"/>
                  <a:gd name="connsiteY16" fmla="*/ 7762875 h 7762875"/>
                  <a:gd name="connsiteX17" fmla="*/ 6429375 w 7562850"/>
                  <a:gd name="connsiteY17" fmla="*/ 3886200 h 7762875"/>
                  <a:gd name="connsiteX18" fmla="*/ 6810375 w 7562850"/>
                  <a:gd name="connsiteY18" fmla="*/ 0 h 7762875"/>
                  <a:gd name="connsiteX19" fmla="*/ 7172325 w 7562850"/>
                  <a:gd name="connsiteY19" fmla="*/ 3886200 h 7762875"/>
                  <a:gd name="connsiteX20" fmla="*/ 7562850 w 7562850"/>
                  <a:gd name="connsiteY20" fmla="*/ 7762875 h 7762875"/>
                  <a:gd name="connsiteX0" fmla="*/ 0 w 7562850"/>
                  <a:gd name="connsiteY0" fmla="*/ 7762875 h 7762875"/>
                  <a:gd name="connsiteX1" fmla="*/ 390525 w 7562850"/>
                  <a:gd name="connsiteY1" fmla="*/ 3886200 h 7762875"/>
                  <a:gd name="connsiteX2" fmla="*/ 762000 w 7562850"/>
                  <a:gd name="connsiteY2" fmla="*/ 0 h 7762875"/>
                  <a:gd name="connsiteX3" fmla="*/ 1143000 w 7562850"/>
                  <a:gd name="connsiteY3" fmla="*/ 3876675 h 7762875"/>
                  <a:gd name="connsiteX4" fmla="*/ 1519238 w 7562850"/>
                  <a:gd name="connsiteY4" fmla="*/ 7762875 h 7762875"/>
                  <a:gd name="connsiteX5" fmla="*/ 1895475 w 7562850"/>
                  <a:gd name="connsiteY5" fmla="*/ 3876675 h 7762875"/>
                  <a:gd name="connsiteX6" fmla="*/ 2276475 w 7562850"/>
                  <a:gd name="connsiteY6" fmla="*/ 0 h 7762875"/>
                  <a:gd name="connsiteX7" fmla="*/ 2657475 w 7562850"/>
                  <a:gd name="connsiteY7" fmla="*/ 3886200 h 7762875"/>
                  <a:gd name="connsiteX8" fmla="*/ 3028950 w 7562850"/>
                  <a:gd name="connsiteY8" fmla="*/ 7762875 h 7762875"/>
                  <a:gd name="connsiteX9" fmla="*/ 3409950 w 7562850"/>
                  <a:gd name="connsiteY9" fmla="*/ 3876675 h 7762875"/>
                  <a:gd name="connsiteX10" fmla="*/ 3781425 w 7562850"/>
                  <a:gd name="connsiteY10" fmla="*/ 9525 h 7762875"/>
                  <a:gd name="connsiteX11" fmla="*/ 4162425 w 7562850"/>
                  <a:gd name="connsiteY11" fmla="*/ 3886200 h 7762875"/>
                  <a:gd name="connsiteX12" fmla="*/ 4538662 w 7562850"/>
                  <a:gd name="connsiteY12" fmla="*/ 7762875 h 7762875"/>
                  <a:gd name="connsiteX13" fmla="*/ 4914900 w 7562850"/>
                  <a:gd name="connsiteY13" fmla="*/ 3886200 h 7762875"/>
                  <a:gd name="connsiteX14" fmla="*/ 5295900 w 7562850"/>
                  <a:gd name="connsiteY14" fmla="*/ 9525 h 7762875"/>
                  <a:gd name="connsiteX15" fmla="*/ 5667375 w 7562850"/>
                  <a:gd name="connsiteY15" fmla="*/ 3886200 h 7762875"/>
                  <a:gd name="connsiteX16" fmla="*/ 6048375 w 7562850"/>
                  <a:gd name="connsiteY16" fmla="*/ 7762875 h 7762875"/>
                  <a:gd name="connsiteX17" fmla="*/ 6429375 w 7562850"/>
                  <a:gd name="connsiteY17" fmla="*/ 3886200 h 7762875"/>
                  <a:gd name="connsiteX18" fmla="*/ 6810375 w 7562850"/>
                  <a:gd name="connsiteY18" fmla="*/ 0 h 7762875"/>
                  <a:gd name="connsiteX19" fmla="*/ 7172325 w 7562850"/>
                  <a:gd name="connsiteY19" fmla="*/ 3886200 h 7762875"/>
                  <a:gd name="connsiteX20" fmla="*/ 7562850 w 7562850"/>
                  <a:gd name="connsiteY20" fmla="*/ 7762875 h 7762875"/>
                  <a:gd name="connsiteX0" fmla="*/ 0 w 7562850"/>
                  <a:gd name="connsiteY0" fmla="*/ 7762875 h 7762875"/>
                  <a:gd name="connsiteX1" fmla="*/ 390525 w 7562850"/>
                  <a:gd name="connsiteY1" fmla="*/ 3886200 h 7762875"/>
                  <a:gd name="connsiteX2" fmla="*/ 762000 w 7562850"/>
                  <a:gd name="connsiteY2" fmla="*/ 0 h 7762875"/>
                  <a:gd name="connsiteX3" fmla="*/ 1143000 w 7562850"/>
                  <a:gd name="connsiteY3" fmla="*/ 3876675 h 7762875"/>
                  <a:gd name="connsiteX4" fmla="*/ 1519238 w 7562850"/>
                  <a:gd name="connsiteY4" fmla="*/ 7762875 h 7762875"/>
                  <a:gd name="connsiteX5" fmla="*/ 1895475 w 7562850"/>
                  <a:gd name="connsiteY5" fmla="*/ 3876675 h 7762875"/>
                  <a:gd name="connsiteX6" fmla="*/ 2276475 w 7562850"/>
                  <a:gd name="connsiteY6" fmla="*/ 0 h 7762875"/>
                  <a:gd name="connsiteX7" fmla="*/ 2657475 w 7562850"/>
                  <a:gd name="connsiteY7" fmla="*/ 3886200 h 7762875"/>
                  <a:gd name="connsiteX8" fmla="*/ 3028950 w 7562850"/>
                  <a:gd name="connsiteY8" fmla="*/ 7762875 h 7762875"/>
                  <a:gd name="connsiteX9" fmla="*/ 3409950 w 7562850"/>
                  <a:gd name="connsiteY9" fmla="*/ 3876675 h 7762875"/>
                  <a:gd name="connsiteX10" fmla="*/ 3781425 w 7562850"/>
                  <a:gd name="connsiteY10" fmla="*/ 9525 h 7762875"/>
                  <a:gd name="connsiteX11" fmla="*/ 4162425 w 7562850"/>
                  <a:gd name="connsiteY11" fmla="*/ 3886200 h 7762875"/>
                  <a:gd name="connsiteX12" fmla="*/ 4538662 w 7562850"/>
                  <a:gd name="connsiteY12" fmla="*/ 7762875 h 7762875"/>
                  <a:gd name="connsiteX13" fmla="*/ 4914900 w 7562850"/>
                  <a:gd name="connsiteY13" fmla="*/ 3886200 h 7762875"/>
                  <a:gd name="connsiteX14" fmla="*/ 5295900 w 7562850"/>
                  <a:gd name="connsiteY14" fmla="*/ 9525 h 7762875"/>
                  <a:gd name="connsiteX15" fmla="*/ 5667375 w 7562850"/>
                  <a:gd name="connsiteY15" fmla="*/ 3886200 h 7762875"/>
                  <a:gd name="connsiteX16" fmla="*/ 6048375 w 7562850"/>
                  <a:gd name="connsiteY16" fmla="*/ 7762875 h 7762875"/>
                  <a:gd name="connsiteX17" fmla="*/ 6429375 w 7562850"/>
                  <a:gd name="connsiteY17" fmla="*/ 3886200 h 7762875"/>
                  <a:gd name="connsiteX18" fmla="*/ 6810375 w 7562850"/>
                  <a:gd name="connsiteY18" fmla="*/ 0 h 7762875"/>
                  <a:gd name="connsiteX19" fmla="*/ 7172325 w 7562850"/>
                  <a:gd name="connsiteY19" fmla="*/ 3886200 h 7762875"/>
                  <a:gd name="connsiteX20" fmla="*/ 7562850 w 7562850"/>
                  <a:gd name="connsiteY20" fmla="*/ 7762875 h 7762875"/>
                  <a:gd name="connsiteX0" fmla="*/ 0 w 7562850"/>
                  <a:gd name="connsiteY0" fmla="*/ 7762875 h 7762875"/>
                  <a:gd name="connsiteX1" fmla="*/ 390525 w 7562850"/>
                  <a:gd name="connsiteY1" fmla="*/ 3886200 h 7762875"/>
                  <a:gd name="connsiteX2" fmla="*/ 762000 w 7562850"/>
                  <a:gd name="connsiteY2" fmla="*/ 0 h 7762875"/>
                  <a:gd name="connsiteX3" fmla="*/ 1143000 w 7562850"/>
                  <a:gd name="connsiteY3" fmla="*/ 3876675 h 7762875"/>
                  <a:gd name="connsiteX4" fmla="*/ 1519238 w 7562850"/>
                  <a:gd name="connsiteY4" fmla="*/ 7762875 h 7762875"/>
                  <a:gd name="connsiteX5" fmla="*/ 1895475 w 7562850"/>
                  <a:gd name="connsiteY5" fmla="*/ 3876675 h 7762875"/>
                  <a:gd name="connsiteX6" fmla="*/ 2276475 w 7562850"/>
                  <a:gd name="connsiteY6" fmla="*/ 0 h 7762875"/>
                  <a:gd name="connsiteX7" fmla="*/ 2657475 w 7562850"/>
                  <a:gd name="connsiteY7" fmla="*/ 3886200 h 7762875"/>
                  <a:gd name="connsiteX8" fmla="*/ 3028950 w 7562850"/>
                  <a:gd name="connsiteY8" fmla="*/ 7762875 h 7762875"/>
                  <a:gd name="connsiteX9" fmla="*/ 3409950 w 7562850"/>
                  <a:gd name="connsiteY9" fmla="*/ 3876675 h 7762875"/>
                  <a:gd name="connsiteX10" fmla="*/ 3781425 w 7562850"/>
                  <a:gd name="connsiteY10" fmla="*/ 9525 h 7762875"/>
                  <a:gd name="connsiteX11" fmla="*/ 4162425 w 7562850"/>
                  <a:gd name="connsiteY11" fmla="*/ 3886200 h 7762875"/>
                  <a:gd name="connsiteX12" fmla="*/ 4538662 w 7562850"/>
                  <a:gd name="connsiteY12" fmla="*/ 7762875 h 7762875"/>
                  <a:gd name="connsiteX13" fmla="*/ 4914900 w 7562850"/>
                  <a:gd name="connsiteY13" fmla="*/ 3886200 h 7762875"/>
                  <a:gd name="connsiteX14" fmla="*/ 5295900 w 7562850"/>
                  <a:gd name="connsiteY14" fmla="*/ 9525 h 7762875"/>
                  <a:gd name="connsiteX15" fmla="*/ 5667375 w 7562850"/>
                  <a:gd name="connsiteY15" fmla="*/ 3886200 h 7762875"/>
                  <a:gd name="connsiteX16" fmla="*/ 6048375 w 7562850"/>
                  <a:gd name="connsiteY16" fmla="*/ 7762875 h 7762875"/>
                  <a:gd name="connsiteX17" fmla="*/ 6429375 w 7562850"/>
                  <a:gd name="connsiteY17" fmla="*/ 3886200 h 7762875"/>
                  <a:gd name="connsiteX18" fmla="*/ 6810375 w 7562850"/>
                  <a:gd name="connsiteY18" fmla="*/ 0 h 7762875"/>
                  <a:gd name="connsiteX19" fmla="*/ 7172325 w 7562850"/>
                  <a:gd name="connsiteY19" fmla="*/ 3886200 h 7762875"/>
                  <a:gd name="connsiteX20" fmla="*/ 7562850 w 7562850"/>
                  <a:gd name="connsiteY20" fmla="*/ 7762875 h 7762875"/>
                  <a:gd name="connsiteX0" fmla="*/ 0 w 7562850"/>
                  <a:gd name="connsiteY0" fmla="*/ 7762875 h 7762875"/>
                  <a:gd name="connsiteX1" fmla="*/ 390525 w 7562850"/>
                  <a:gd name="connsiteY1" fmla="*/ 3886200 h 7762875"/>
                  <a:gd name="connsiteX2" fmla="*/ 762000 w 7562850"/>
                  <a:gd name="connsiteY2" fmla="*/ 0 h 7762875"/>
                  <a:gd name="connsiteX3" fmla="*/ 1143000 w 7562850"/>
                  <a:gd name="connsiteY3" fmla="*/ 3876675 h 7762875"/>
                  <a:gd name="connsiteX4" fmla="*/ 1519238 w 7562850"/>
                  <a:gd name="connsiteY4" fmla="*/ 7762875 h 7762875"/>
                  <a:gd name="connsiteX5" fmla="*/ 1895475 w 7562850"/>
                  <a:gd name="connsiteY5" fmla="*/ 3876675 h 7762875"/>
                  <a:gd name="connsiteX6" fmla="*/ 2276475 w 7562850"/>
                  <a:gd name="connsiteY6" fmla="*/ 0 h 7762875"/>
                  <a:gd name="connsiteX7" fmla="*/ 2657475 w 7562850"/>
                  <a:gd name="connsiteY7" fmla="*/ 3886200 h 7762875"/>
                  <a:gd name="connsiteX8" fmla="*/ 3028950 w 7562850"/>
                  <a:gd name="connsiteY8" fmla="*/ 7762875 h 7762875"/>
                  <a:gd name="connsiteX9" fmla="*/ 3409950 w 7562850"/>
                  <a:gd name="connsiteY9" fmla="*/ 3876675 h 7762875"/>
                  <a:gd name="connsiteX10" fmla="*/ 3781425 w 7562850"/>
                  <a:gd name="connsiteY10" fmla="*/ 9525 h 7762875"/>
                  <a:gd name="connsiteX11" fmla="*/ 4162425 w 7562850"/>
                  <a:gd name="connsiteY11" fmla="*/ 3886200 h 7762875"/>
                  <a:gd name="connsiteX12" fmla="*/ 4538662 w 7562850"/>
                  <a:gd name="connsiteY12" fmla="*/ 7762875 h 7762875"/>
                  <a:gd name="connsiteX13" fmla="*/ 4914900 w 7562850"/>
                  <a:gd name="connsiteY13" fmla="*/ 3886200 h 7762875"/>
                  <a:gd name="connsiteX14" fmla="*/ 5295900 w 7562850"/>
                  <a:gd name="connsiteY14" fmla="*/ 9525 h 7762875"/>
                  <a:gd name="connsiteX15" fmla="*/ 5667375 w 7562850"/>
                  <a:gd name="connsiteY15" fmla="*/ 3886200 h 7762875"/>
                  <a:gd name="connsiteX16" fmla="*/ 6048375 w 7562850"/>
                  <a:gd name="connsiteY16" fmla="*/ 7762875 h 7762875"/>
                  <a:gd name="connsiteX17" fmla="*/ 6429375 w 7562850"/>
                  <a:gd name="connsiteY17" fmla="*/ 3886200 h 7762875"/>
                  <a:gd name="connsiteX18" fmla="*/ 6810375 w 7562850"/>
                  <a:gd name="connsiteY18" fmla="*/ 0 h 7762875"/>
                  <a:gd name="connsiteX19" fmla="*/ 7172325 w 7562850"/>
                  <a:gd name="connsiteY19" fmla="*/ 3886200 h 7762875"/>
                  <a:gd name="connsiteX20" fmla="*/ 7562850 w 7562850"/>
                  <a:gd name="connsiteY20" fmla="*/ 7762875 h 7762875"/>
                  <a:gd name="connsiteX0" fmla="*/ 0 w 7550944"/>
                  <a:gd name="connsiteY0" fmla="*/ 7762875 h 7762875"/>
                  <a:gd name="connsiteX1" fmla="*/ 378619 w 7550944"/>
                  <a:gd name="connsiteY1" fmla="*/ 3886200 h 7762875"/>
                  <a:gd name="connsiteX2" fmla="*/ 750094 w 7550944"/>
                  <a:gd name="connsiteY2" fmla="*/ 0 h 7762875"/>
                  <a:gd name="connsiteX3" fmla="*/ 1131094 w 7550944"/>
                  <a:gd name="connsiteY3" fmla="*/ 3876675 h 7762875"/>
                  <a:gd name="connsiteX4" fmla="*/ 1507332 w 7550944"/>
                  <a:gd name="connsiteY4" fmla="*/ 7762875 h 7762875"/>
                  <a:gd name="connsiteX5" fmla="*/ 1883569 w 7550944"/>
                  <a:gd name="connsiteY5" fmla="*/ 3876675 h 7762875"/>
                  <a:gd name="connsiteX6" fmla="*/ 2264569 w 7550944"/>
                  <a:gd name="connsiteY6" fmla="*/ 0 h 7762875"/>
                  <a:gd name="connsiteX7" fmla="*/ 2645569 w 7550944"/>
                  <a:gd name="connsiteY7" fmla="*/ 3886200 h 7762875"/>
                  <a:gd name="connsiteX8" fmla="*/ 3017044 w 7550944"/>
                  <a:gd name="connsiteY8" fmla="*/ 7762875 h 7762875"/>
                  <a:gd name="connsiteX9" fmla="*/ 3398044 w 7550944"/>
                  <a:gd name="connsiteY9" fmla="*/ 3876675 h 7762875"/>
                  <a:gd name="connsiteX10" fmla="*/ 3769519 w 7550944"/>
                  <a:gd name="connsiteY10" fmla="*/ 9525 h 7762875"/>
                  <a:gd name="connsiteX11" fmla="*/ 4150519 w 7550944"/>
                  <a:gd name="connsiteY11" fmla="*/ 3886200 h 7762875"/>
                  <a:gd name="connsiteX12" fmla="*/ 4526756 w 7550944"/>
                  <a:gd name="connsiteY12" fmla="*/ 7762875 h 7762875"/>
                  <a:gd name="connsiteX13" fmla="*/ 4902994 w 7550944"/>
                  <a:gd name="connsiteY13" fmla="*/ 3886200 h 7762875"/>
                  <a:gd name="connsiteX14" fmla="*/ 5283994 w 7550944"/>
                  <a:gd name="connsiteY14" fmla="*/ 9525 h 7762875"/>
                  <a:gd name="connsiteX15" fmla="*/ 5655469 w 7550944"/>
                  <a:gd name="connsiteY15" fmla="*/ 3886200 h 7762875"/>
                  <a:gd name="connsiteX16" fmla="*/ 6036469 w 7550944"/>
                  <a:gd name="connsiteY16" fmla="*/ 7762875 h 7762875"/>
                  <a:gd name="connsiteX17" fmla="*/ 6417469 w 7550944"/>
                  <a:gd name="connsiteY17" fmla="*/ 3886200 h 7762875"/>
                  <a:gd name="connsiteX18" fmla="*/ 6798469 w 7550944"/>
                  <a:gd name="connsiteY18" fmla="*/ 0 h 7762875"/>
                  <a:gd name="connsiteX19" fmla="*/ 7160419 w 7550944"/>
                  <a:gd name="connsiteY19" fmla="*/ 3886200 h 7762875"/>
                  <a:gd name="connsiteX20" fmla="*/ 7550944 w 7550944"/>
                  <a:gd name="connsiteY20" fmla="*/ 7762875 h 7762875"/>
                  <a:gd name="connsiteX0" fmla="*/ 0 w 7550944"/>
                  <a:gd name="connsiteY0" fmla="*/ 7762875 h 7762875"/>
                  <a:gd name="connsiteX1" fmla="*/ 378619 w 7550944"/>
                  <a:gd name="connsiteY1" fmla="*/ 3886200 h 7762875"/>
                  <a:gd name="connsiteX2" fmla="*/ 750094 w 7550944"/>
                  <a:gd name="connsiteY2" fmla="*/ 0 h 7762875"/>
                  <a:gd name="connsiteX3" fmla="*/ 1131094 w 7550944"/>
                  <a:gd name="connsiteY3" fmla="*/ 3876675 h 7762875"/>
                  <a:gd name="connsiteX4" fmla="*/ 1507332 w 7550944"/>
                  <a:gd name="connsiteY4" fmla="*/ 7762875 h 7762875"/>
                  <a:gd name="connsiteX5" fmla="*/ 1883569 w 7550944"/>
                  <a:gd name="connsiteY5" fmla="*/ 3876675 h 7762875"/>
                  <a:gd name="connsiteX6" fmla="*/ 2264569 w 7550944"/>
                  <a:gd name="connsiteY6" fmla="*/ 0 h 7762875"/>
                  <a:gd name="connsiteX7" fmla="*/ 2645569 w 7550944"/>
                  <a:gd name="connsiteY7" fmla="*/ 3886200 h 7762875"/>
                  <a:gd name="connsiteX8" fmla="*/ 3017044 w 7550944"/>
                  <a:gd name="connsiteY8" fmla="*/ 7762875 h 7762875"/>
                  <a:gd name="connsiteX9" fmla="*/ 3398044 w 7550944"/>
                  <a:gd name="connsiteY9" fmla="*/ 3876675 h 7762875"/>
                  <a:gd name="connsiteX10" fmla="*/ 3769519 w 7550944"/>
                  <a:gd name="connsiteY10" fmla="*/ 9525 h 7762875"/>
                  <a:gd name="connsiteX11" fmla="*/ 4150519 w 7550944"/>
                  <a:gd name="connsiteY11" fmla="*/ 3886200 h 7762875"/>
                  <a:gd name="connsiteX12" fmla="*/ 4526756 w 7550944"/>
                  <a:gd name="connsiteY12" fmla="*/ 7762875 h 7762875"/>
                  <a:gd name="connsiteX13" fmla="*/ 4902994 w 7550944"/>
                  <a:gd name="connsiteY13" fmla="*/ 3886200 h 7762875"/>
                  <a:gd name="connsiteX14" fmla="*/ 5283994 w 7550944"/>
                  <a:gd name="connsiteY14" fmla="*/ 9525 h 7762875"/>
                  <a:gd name="connsiteX15" fmla="*/ 5655469 w 7550944"/>
                  <a:gd name="connsiteY15" fmla="*/ 3886200 h 7762875"/>
                  <a:gd name="connsiteX16" fmla="*/ 6036469 w 7550944"/>
                  <a:gd name="connsiteY16" fmla="*/ 7762875 h 7762875"/>
                  <a:gd name="connsiteX17" fmla="*/ 6417469 w 7550944"/>
                  <a:gd name="connsiteY17" fmla="*/ 3886200 h 7762875"/>
                  <a:gd name="connsiteX18" fmla="*/ 6798469 w 7550944"/>
                  <a:gd name="connsiteY18" fmla="*/ 0 h 7762875"/>
                  <a:gd name="connsiteX19" fmla="*/ 7160419 w 7550944"/>
                  <a:gd name="connsiteY19" fmla="*/ 3886200 h 7762875"/>
                  <a:gd name="connsiteX20" fmla="*/ 7550944 w 7550944"/>
                  <a:gd name="connsiteY20" fmla="*/ 7762875 h 7762875"/>
                  <a:gd name="connsiteX0" fmla="*/ 0 w 7550944"/>
                  <a:gd name="connsiteY0" fmla="*/ 7762875 h 7762875"/>
                  <a:gd name="connsiteX1" fmla="*/ 378619 w 7550944"/>
                  <a:gd name="connsiteY1" fmla="*/ 3886200 h 7762875"/>
                  <a:gd name="connsiteX2" fmla="*/ 750094 w 7550944"/>
                  <a:gd name="connsiteY2" fmla="*/ 0 h 7762875"/>
                  <a:gd name="connsiteX3" fmla="*/ 1131094 w 7550944"/>
                  <a:gd name="connsiteY3" fmla="*/ 3876675 h 7762875"/>
                  <a:gd name="connsiteX4" fmla="*/ 1507332 w 7550944"/>
                  <a:gd name="connsiteY4" fmla="*/ 7762875 h 7762875"/>
                  <a:gd name="connsiteX5" fmla="*/ 1883569 w 7550944"/>
                  <a:gd name="connsiteY5" fmla="*/ 3876675 h 7762875"/>
                  <a:gd name="connsiteX6" fmla="*/ 2264569 w 7550944"/>
                  <a:gd name="connsiteY6" fmla="*/ 0 h 7762875"/>
                  <a:gd name="connsiteX7" fmla="*/ 2645569 w 7550944"/>
                  <a:gd name="connsiteY7" fmla="*/ 3886200 h 7762875"/>
                  <a:gd name="connsiteX8" fmla="*/ 3017044 w 7550944"/>
                  <a:gd name="connsiteY8" fmla="*/ 7762875 h 7762875"/>
                  <a:gd name="connsiteX9" fmla="*/ 3398044 w 7550944"/>
                  <a:gd name="connsiteY9" fmla="*/ 3876675 h 7762875"/>
                  <a:gd name="connsiteX10" fmla="*/ 3769519 w 7550944"/>
                  <a:gd name="connsiteY10" fmla="*/ 9525 h 7762875"/>
                  <a:gd name="connsiteX11" fmla="*/ 4150519 w 7550944"/>
                  <a:gd name="connsiteY11" fmla="*/ 3886200 h 7762875"/>
                  <a:gd name="connsiteX12" fmla="*/ 4526756 w 7550944"/>
                  <a:gd name="connsiteY12" fmla="*/ 7762875 h 7762875"/>
                  <a:gd name="connsiteX13" fmla="*/ 4902994 w 7550944"/>
                  <a:gd name="connsiteY13" fmla="*/ 3886200 h 7762875"/>
                  <a:gd name="connsiteX14" fmla="*/ 5283994 w 7550944"/>
                  <a:gd name="connsiteY14" fmla="*/ 9525 h 7762875"/>
                  <a:gd name="connsiteX15" fmla="*/ 5655469 w 7550944"/>
                  <a:gd name="connsiteY15" fmla="*/ 3886200 h 7762875"/>
                  <a:gd name="connsiteX16" fmla="*/ 6036469 w 7550944"/>
                  <a:gd name="connsiteY16" fmla="*/ 7762875 h 7762875"/>
                  <a:gd name="connsiteX17" fmla="*/ 6417469 w 7550944"/>
                  <a:gd name="connsiteY17" fmla="*/ 3886200 h 7762875"/>
                  <a:gd name="connsiteX18" fmla="*/ 6798469 w 7550944"/>
                  <a:gd name="connsiteY18" fmla="*/ 0 h 7762875"/>
                  <a:gd name="connsiteX19" fmla="*/ 7160419 w 7550944"/>
                  <a:gd name="connsiteY19" fmla="*/ 3886200 h 7762875"/>
                  <a:gd name="connsiteX20" fmla="*/ 7550944 w 7550944"/>
                  <a:gd name="connsiteY20" fmla="*/ 7762875 h 7762875"/>
                  <a:gd name="connsiteX0" fmla="*/ 0 w 7550944"/>
                  <a:gd name="connsiteY0" fmla="*/ 7762875 h 7762875"/>
                  <a:gd name="connsiteX1" fmla="*/ 378619 w 7550944"/>
                  <a:gd name="connsiteY1" fmla="*/ 3886200 h 7762875"/>
                  <a:gd name="connsiteX2" fmla="*/ 750094 w 7550944"/>
                  <a:gd name="connsiteY2" fmla="*/ 0 h 7762875"/>
                  <a:gd name="connsiteX3" fmla="*/ 1131094 w 7550944"/>
                  <a:gd name="connsiteY3" fmla="*/ 3876675 h 7762875"/>
                  <a:gd name="connsiteX4" fmla="*/ 1507332 w 7550944"/>
                  <a:gd name="connsiteY4" fmla="*/ 7762875 h 7762875"/>
                  <a:gd name="connsiteX5" fmla="*/ 1883569 w 7550944"/>
                  <a:gd name="connsiteY5" fmla="*/ 3876675 h 7762875"/>
                  <a:gd name="connsiteX6" fmla="*/ 2264569 w 7550944"/>
                  <a:gd name="connsiteY6" fmla="*/ 0 h 7762875"/>
                  <a:gd name="connsiteX7" fmla="*/ 2645569 w 7550944"/>
                  <a:gd name="connsiteY7" fmla="*/ 3886200 h 7762875"/>
                  <a:gd name="connsiteX8" fmla="*/ 3017044 w 7550944"/>
                  <a:gd name="connsiteY8" fmla="*/ 7762875 h 7762875"/>
                  <a:gd name="connsiteX9" fmla="*/ 3398044 w 7550944"/>
                  <a:gd name="connsiteY9" fmla="*/ 3876675 h 7762875"/>
                  <a:gd name="connsiteX10" fmla="*/ 3769519 w 7550944"/>
                  <a:gd name="connsiteY10" fmla="*/ 9525 h 7762875"/>
                  <a:gd name="connsiteX11" fmla="*/ 4150519 w 7550944"/>
                  <a:gd name="connsiteY11" fmla="*/ 3886200 h 7762875"/>
                  <a:gd name="connsiteX12" fmla="*/ 4526756 w 7550944"/>
                  <a:gd name="connsiteY12" fmla="*/ 7762875 h 7762875"/>
                  <a:gd name="connsiteX13" fmla="*/ 4902994 w 7550944"/>
                  <a:gd name="connsiteY13" fmla="*/ 3886200 h 7762875"/>
                  <a:gd name="connsiteX14" fmla="*/ 5283994 w 7550944"/>
                  <a:gd name="connsiteY14" fmla="*/ 9525 h 7762875"/>
                  <a:gd name="connsiteX15" fmla="*/ 5655469 w 7550944"/>
                  <a:gd name="connsiteY15" fmla="*/ 3886200 h 7762875"/>
                  <a:gd name="connsiteX16" fmla="*/ 6036469 w 7550944"/>
                  <a:gd name="connsiteY16" fmla="*/ 7762875 h 7762875"/>
                  <a:gd name="connsiteX17" fmla="*/ 6417469 w 7550944"/>
                  <a:gd name="connsiteY17" fmla="*/ 3886200 h 7762875"/>
                  <a:gd name="connsiteX18" fmla="*/ 6798469 w 7550944"/>
                  <a:gd name="connsiteY18" fmla="*/ 0 h 7762875"/>
                  <a:gd name="connsiteX19" fmla="*/ 7160419 w 7550944"/>
                  <a:gd name="connsiteY19" fmla="*/ 3886200 h 7762875"/>
                  <a:gd name="connsiteX20" fmla="*/ 7550944 w 7550944"/>
                  <a:gd name="connsiteY20" fmla="*/ 7762875 h 7762875"/>
                  <a:gd name="connsiteX0" fmla="*/ 0 w 7550944"/>
                  <a:gd name="connsiteY0" fmla="*/ 7762875 h 7762875"/>
                  <a:gd name="connsiteX1" fmla="*/ 378619 w 7550944"/>
                  <a:gd name="connsiteY1" fmla="*/ 3886200 h 7762875"/>
                  <a:gd name="connsiteX2" fmla="*/ 750094 w 7550944"/>
                  <a:gd name="connsiteY2" fmla="*/ 0 h 7762875"/>
                  <a:gd name="connsiteX3" fmla="*/ 1131094 w 7550944"/>
                  <a:gd name="connsiteY3" fmla="*/ 3876675 h 7762875"/>
                  <a:gd name="connsiteX4" fmla="*/ 1507332 w 7550944"/>
                  <a:gd name="connsiteY4" fmla="*/ 7762875 h 7762875"/>
                  <a:gd name="connsiteX5" fmla="*/ 1883569 w 7550944"/>
                  <a:gd name="connsiteY5" fmla="*/ 3876675 h 7762875"/>
                  <a:gd name="connsiteX6" fmla="*/ 2264569 w 7550944"/>
                  <a:gd name="connsiteY6" fmla="*/ 0 h 7762875"/>
                  <a:gd name="connsiteX7" fmla="*/ 2645569 w 7550944"/>
                  <a:gd name="connsiteY7" fmla="*/ 3886200 h 7762875"/>
                  <a:gd name="connsiteX8" fmla="*/ 3017044 w 7550944"/>
                  <a:gd name="connsiteY8" fmla="*/ 7762875 h 7762875"/>
                  <a:gd name="connsiteX9" fmla="*/ 3398044 w 7550944"/>
                  <a:gd name="connsiteY9" fmla="*/ 3876675 h 7762875"/>
                  <a:gd name="connsiteX10" fmla="*/ 3769519 w 7550944"/>
                  <a:gd name="connsiteY10" fmla="*/ 9525 h 7762875"/>
                  <a:gd name="connsiteX11" fmla="*/ 4150519 w 7550944"/>
                  <a:gd name="connsiteY11" fmla="*/ 3886200 h 7762875"/>
                  <a:gd name="connsiteX12" fmla="*/ 4526756 w 7550944"/>
                  <a:gd name="connsiteY12" fmla="*/ 7762875 h 7762875"/>
                  <a:gd name="connsiteX13" fmla="*/ 4902994 w 7550944"/>
                  <a:gd name="connsiteY13" fmla="*/ 3886200 h 7762875"/>
                  <a:gd name="connsiteX14" fmla="*/ 5283994 w 7550944"/>
                  <a:gd name="connsiteY14" fmla="*/ 9525 h 7762875"/>
                  <a:gd name="connsiteX15" fmla="*/ 5655469 w 7550944"/>
                  <a:gd name="connsiteY15" fmla="*/ 3886200 h 7762875"/>
                  <a:gd name="connsiteX16" fmla="*/ 6036469 w 7550944"/>
                  <a:gd name="connsiteY16" fmla="*/ 7762875 h 7762875"/>
                  <a:gd name="connsiteX17" fmla="*/ 6417469 w 7550944"/>
                  <a:gd name="connsiteY17" fmla="*/ 3886200 h 7762875"/>
                  <a:gd name="connsiteX18" fmla="*/ 6798469 w 7550944"/>
                  <a:gd name="connsiteY18" fmla="*/ 0 h 7762875"/>
                  <a:gd name="connsiteX19" fmla="*/ 7160419 w 7550944"/>
                  <a:gd name="connsiteY19" fmla="*/ 3886200 h 7762875"/>
                  <a:gd name="connsiteX20" fmla="*/ 7550944 w 7550944"/>
                  <a:gd name="connsiteY20" fmla="*/ 7762875 h 7762875"/>
                  <a:gd name="connsiteX0" fmla="*/ 0 w 7550944"/>
                  <a:gd name="connsiteY0" fmla="*/ 7762875 h 7762876"/>
                  <a:gd name="connsiteX1" fmla="*/ 378619 w 7550944"/>
                  <a:gd name="connsiteY1" fmla="*/ 3886200 h 7762876"/>
                  <a:gd name="connsiteX2" fmla="*/ 750094 w 7550944"/>
                  <a:gd name="connsiteY2" fmla="*/ 0 h 7762876"/>
                  <a:gd name="connsiteX3" fmla="*/ 1131094 w 7550944"/>
                  <a:gd name="connsiteY3" fmla="*/ 3876675 h 7762876"/>
                  <a:gd name="connsiteX4" fmla="*/ 1507332 w 7550944"/>
                  <a:gd name="connsiteY4" fmla="*/ 7762875 h 7762876"/>
                  <a:gd name="connsiteX5" fmla="*/ 1883569 w 7550944"/>
                  <a:gd name="connsiteY5" fmla="*/ 3876675 h 7762876"/>
                  <a:gd name="connsiteX6" fmla="*/ 2264569 w 7550944"/>
                  <a:gd name="connsiteY6" fmla="*/ 0 h 7762876"/>
                  <a:gd name="connsiteX7" fmla="*/ 2645569 w 7550944"/>
                  <a:gd name="connsiteY7" fmla="*/ 3886200 h 7762876"/>
                  <a:gd name="connsiteX8" fmla="*/ 3017044 w 7550944"/>
                  <a:gd name="connsiteY8" fmla="*/ 7762875 h 7762876"/>
                  <a:gd name="connsiteX9" fmla="*/ 3398044 w 7550944"/>
                  <a:gd name="connsiteY9" fmla="*/ 3876675 h 7762876"/>
                  <a:gd name="connsiteX10" fmla="*/ 3769519 w 7550944"/>
                  <a:gd name="connsiteY10" fmla="*/ 9525 h 7762876"/>
                  <a:gd name="connsiteX11" fmla="*/ 4150519 w 7550944"/>
                  <a:gd name="connsiteY11" fmla="*/ 3886200 h 7762876"/>
                  <a:gd name="connsiteX12" fmla="*/ 4526756 w 7550944"/>
                  <a:gd name="connsiteY12" fmla="*/ 7762875 h 7762876"/>
                  <a:gd name="connsiteX13" fmla="*/ 4902994 w 7550944"/>
                  <a:gd name="connsiteY13" fmla="*/ 3886200 h 7762876"/>
                  <a:gd name="connsiteX14" fmla="*/ 5283994 w 7550944"/>
                  <a:gd name="connsiteY14" fmla="*/ 9525 h 7762876"/>
                  <a:gd name="connsiteX15" fmla="*/ 5655469 w 7550944"/>
                  <a:gd name="connsiteY15" fmla="*/ 3886200 h 7762876"/>
                  <a:gd name="connsiteX16" fmla="*/ 6036469 w 7550944"/>
                  <a:gd name="connsiteY16" fmla="*/ 7762875 h 7762876"/>
                  <a:gd name="connsiteX17" fmla="*/ 6417469 w 7550944"/>
                  <a:gd name="connsiteY17" fmla="*/ 3886200 h 7762876"/>
                  <a:gd name="connsiteX18" fmla="*/ 6798469 w 7550944"/>
                  <a:gd name="connsiteY18" fmla="*/ 0 h 7762876"/>
                  <a:gd name="connsiteX19" fmla="*/ 7160419 w 7550944"/>
                  <a:gd name="connsiteY19" fmla="*/ 3886200 h 7762876"/>
                  <a:gd name="connsiteX20" fmla="*/ 7550944 w 7550944"/>
                  <a:gd name="connsiteY20" fmla="*/ 7762875 h 7762876"/>
                  <a:gd name="connsiteX0" fmla="*/ 0 w 7550944"/>
                  <a:gd name="connsiteY0" fmla="*/ 7762875 h 7762876"/>
                  <a:gd name="connsiteX1" fmla="*/ 378619 w 7550944"/>
                  <a:gd name="connsiteY1" fmla="*/ 3886200 h 7762876"/>
                  <a:gd name="connsiteX2" fmla="*/ 750094 w 7550944"/>
                  <a:gd name="connsiteY2" fmla="*/ 0 h 7762876"/>
                  <a:gd name="connsiteX3" fmla="*/ 1131094 w 7550944"/>
                  <a:gd name="connsiteY3" fmla="*/ 3876675 h 7762876"/>
                  <a:gd name="connsiteX4" fmla="*/ 1507332 w 7550944"/>
                  <a:gd name="connsiteY4" fmla="*/ 7762875 h 7762876"/>
                  <a:gd name="connsiteX5" fmla="*/ 1883569 w 7550944"/>
                  <a:gd name="connsiteY5" fmla="*/ 3876675 h 7762876"/>
                  <a:gd name="connsiteX6" fmla="*/ 2264569 w 7550944"/>
                  <a:gd name="connsiteY6" fmla="*/ 0 h 7762876"/>
                  <a:gd name="connsiteX7" fmla="*/ 2645569 w 7550944"/>
                  <a:gd name="connsiteY7" fmla="*/ 3886200 h 7762876"/>
                  <a:gd name="connsiteX8" fmla="*/ 3017044 w 7550944"/>
                  <a:gd name="connsiteY8" fmla="*/ 7762875 h 7762876"/>
                  <a:gd name="connsiteX9" fmla="*/ 3398044 w 7550944"/>
                  <a:gd name="connsiteY9" fmla="*/ 3876675 h 7762876"/>
                  <a:gd name="connsiteX10" fmla="*/ 3769519 w 7550944"/>
                  <a:gd name="connsiteY10" fmla="*/ 9525 h 7762876"/>
                  <a:gd name="connsiteX11" fmla="*/ 4150519 w 7550944"/>
                  <a:gd name="connsiteY11" fmla="*/ 3886200 h 7762876"/>
                  <a:gd name="connsiteX12" fmla="*/ 4526756 w 7550944"/>
                  <a:gd name="connsiteY12" fmla="*/ 7762875 h 7762876"/>
                  <a:gd name="connsiteX13" fmla="*/ 4902994 w 7550944"/>
                  <a:gd name="connsiteY13" fmla="*/ 3886200 h 7762876"/>
                  <a:gd name="connsiteX14" fmla="*/ 5283994 w 7550944"/>
                  <a:gd name="connsiteY14" fmla="*/ 9525 h 7762876"/>
                  <a:gd name="connsiteX15" fmla="*/ 5655469 w 7550944"/>
                  <a:gd name="connsiteY15" fmla="*/ 3886200 h 7762876"/>
                  <a:gd name="connsiteX16" fmla="*/ 6036469 w 7550944"/>
                  <a:gd name="connsiteY16" fmla="*/ 7762875 h 7762876"/>
                  <a:gd name="connsiteX17" fmla="*/ 6417469 w 7550944"/>
                  <a:gd name="connsiteY17" fmla="*/ 3886200 h 7762876"/>
                  <a:gd name="connsiteX18" fmla="*/ 6798469 w 7550944"/>
                  <a:gd name="connsiteY18" fmla="*/ 0 h 7762876"/>
                  <a:gd name="connsiteX19" fmla="*/ 7160419 w 7550944"/>
                  <a:gd name="connsiteY19" fmla="*/ 3886200 h 7762876"/>
                  <a:gd name="connsiteX20" fmla="*/ 7550944 w 7550944"/>
                  <a:gd name="connsiteY20" fmla="*/ 7762875 h 7762876"/>
                  <a:gd name="connsiteX0" fmla="*/ 0 w 7550944"/>
                  <a:gd name="connsiteY0" fmla="*/ 7762875 h 7762876"/>
                  <a:gd name="connsiteX1" fmla="*/ 378619 w 7550944"/>
                  <a:gd name="connsiteY1" fmla="*/ 3886200 h 7762876"/>
                  <a:gd name="connsiteX2" fmla="*/ 750094 w 7550944"/>
                  <a:gd name="connsiteY2" fmla="*/ 0 h 7762876"/>
                  <a:gd name="connsiteX3" fmla="*/ 1131094 w 7550944"/>
                  <a:gd name="connsiteY3" fmla="*/ 3876675 h 7762876"/>
                  <a:gd name="connsiteX4" fmla="*/ 1507332 w 7550944"/>
                  <a:gd name="connsiteY4" fmla="*/ 7762875 h 7762876"/>
                  <a:gd name="connsiteX5" fmla="*/ 1883569 w 7550944"/>
                  <a:gd name="connsiteY5" fmla="*/ 3876675 h 7762876"/>
                  <a:gd name="connsiteX6" fmla="*/ 2264569 w 7550944"/>
                  <a:gd name="connsiteY6" fmla="*/ 0 h 7762876"/>
                  <a:gd name="connsiteX7" fmla="*/ 2645569 w 7550944"/>
                  <a:gd name="connsiteY7" fmla="*/ 3886200 h 7762876"/>
                  <a:gd name="connsiteX8" fmla="*/ 3017044 w 7550944"/>
                  <a:gd name="connsiteY8" fmla="*/ 7762875 h 7762876"/>
                  <a:gd name="connsiteX9" fmla="*/ 3398044 w 7550944"/>
                  <a:gd name="connsiteY9" fmla="*/ 3876675 h 7762876"/>
                  <a:gd name="connsiteX10" fmla="*/ 3769519 w 7550944"/>
                  <a:gd name="connsiteY10" fmla="*/ 9525 h 7762876"/>
                  <a:gd name="connsiteX11" fmla="*/ 4150519 w 7550944"/>
                  <a:gd name="connsiteY11" fmla="*/ 3886200 h 7762876"/>
                  <a:gd name="connsiteX12" fmla="*/ 4526756 w 7550944"/>
                  <a:gd name="connsiteY12" fmla="*/ 7762875 h 7762876"/>
                  <a:gd name="connsiteX13" fmla="*/ 4902994 w 7550944"/>
                  <a:gd name="connsiteY13" fmla="*/ 3886200 h 7762876"/>
                  <a:gd name="connsiteX14" fmla="*/ 5283994 w 7550944"/>
                  <a:gd name="connsiteY14" fmla="*/ 9525 h 7762876"/>
                  <a:gd name="connsiteX15" fmla="*/ 5655469 w 7550944"/>
                  <a:gd name="connsiteY15" fmla="*/ 3886200 h 7762876"/>
                  <a:gd name="connsiteX16" fmla="*/ 6036469 w 7550944"/>
                  <a:gd name="connsiteY16" fmla="*/ 7762875 h 7762876"/>
                  <a:gd name="connsiteX17" fmla="*/ 6417469 w 7550944"/>
                  <a:gd name="connsiteY17" fmla="*/ 3886200 h 7762876"/>
                  <a:gd name="connsiteX18" fmla="*/ 6798469 w 7550944"/>
                  <a:gd name="connsiteY18" fmla="*/ 0 h 7762876"/>
                  <a:gd name="connsiteX19" fmla="*/ 7160419 w 7550944"/>
                  <a:gd name="connsiteY19" fmla="*/ 3886200 h 7762876"/>
                  <a:gd name="connsiteX20" fmla="*/ 7550944 w 7550944"/>
                  <a:gd name="connsiteY20" fmla="*/ 7762875 h 7762876"/>
                  <a:gd name="connsiteX0" fmla="*/ 0 w 7550944"/>
                  <a:gd name="connsiteY0" fmla="*/ 7762875 h 7762876"/>
                  <a:gd name="connsiteX1" fmla="*/ 378619 w 7550944"/>
                  <a:gd name="connsiteY1" fmla="*/ 3886200 h 7762876"/>
                  <a:gd name="connsiteX2" fmla="*/ 750094 w 7550944"/>
                  <a:gd name="connsiteY2" fmla="*/ 0 h 7762876"/>
                  <a:gd name="connsiteX3" fmla="*/ 1131094 w 7550944"/>
                  <a:gd name="connsiteY3" fmla="*/ 3876675 h 7762876"/>
                  <a:gd name="connsiteX4" fmla="*/ 1507332 w 7550944"/>
                  <a:gd name="connsiteY4" fmla="*/ 7762875 h 7762876"/>
                  <a:gd name="connsiteX5" fmla="*/ 1883569 w 7550944"/>
                  <a:gd name="connsiteY5" fmla="*/ 3876675 h 7762876"/>
                  <a:gd name="connsiteX6" fmla="*/ 2264569 w 7550944"/>
                  <a:gd name="connsiteY6" fmla="*/ 0 h 7762876"/>
                  <a:gd name="connsiteX7" fmla="*/ 2645569 w 7550944"/>
                  <a:gd name="connsiteY7" fmla="*/ 3886200 h 7762876"/>
                  <a:gd name="connsiteX8" fmla="*/ 3017044 w 7550944"/>
                  <a:gd name="connsiteY8" fmla="*/ 7762875 h 7762876"/>
                  <a:gd name="connsiteX9" fmla="*/ 3398044 w 7550944"/>
                  <a:gd name="connsiteY9" fmla="*/ 3876675 h 7762876"/>
                  <a:gd name="connsiteX10" fmla="*/ 3769519 w 7550944"/>
                  <a:gd name="connsiteY10" fmla="*/ 9525 h 7762876"/>
                  <a:gd name="connsiteX11" fmla="*/ 4150519 w 7550944"/>
                  <a:gd name="connsiteY11" fmla="*/ 3886200 h 7762876"/>
                  <a:gd name="connsiteX12" fmla="*/ 4526756 w 7550944"/>
                  <a:gd name="connsiteY12" fmla="*/ 7762875 h 7762876"/>
                  <a:gd name="connsiteX13" fmla="*/ 4902994 w 7550944"/>
                  <a:gd name="connsiteY13" fmla="*/ 3886200 h 7762876"/>
                  <a:gd name="connsiteX14" fmla="*/ 5283994 w 7550944"/>
                  <a:gd name="connsiteY14" fmla="*/ 9525 h 7762876"/>
                  <a:gd name="connsiteX15" fmla="*/ 5655469 w 7550944"/>
                  <a:gd name="connsiteY15" fmla="*/ 3886200 h 7762876"/>
                  <a:gd name="connsiteX16" fmla="*/ 6036469 w 7550944"/>
                  <a:gd name="connsiteY16" fmla="*/ 7762875 h 7762876"/>
                  <a:gd name="connsiteX17" fmla="*/ 6417469 w 7550944"/>
                  <a:gd name="connsiteY17" fmla="*/ 3886200 h 7762876"/>
                  <a:gd name="connsiteX18" fmla="*/ 6798469 w 7550944"/>
                  <a:gd name="connsiteY18" fmla="*/ 0 h 7762876"/>
                  <a:gd name="connsiteX19" fmla="*/ 7160419 w 7550944"/>
                  <a:gd name="connsiteY19" fmla="*/ 3886200 h 7762876"/>
                  <a:gd name="connsiteX20" fmla="*/ 7550944 w 7550944"/>
                  <a:gd name="connsiteY20" fmla="*/ 7762875 h 7762876"/>
                  <a:gd name="connsiteX0" fmla="*/ 0 w 7550944"/>
                  <a:gd name="connsiteY0" fmla="*/ 7762875 h 7762876"/>
                  <a:gd name="connsiteX1" fmla="*/ 378619 w 7550944"/>
                  <a:gd name="connsiteY1" fmla="*/ 3886200 h 7762876"/>
                  <a:gd name="connsiteX2" fmla="*/ 750094 w 7550944"/>
                  <a:gd name="connsiteY2" fmla="*/ 0 h 7762876"/>
                  <a:gd name="connsiteX3" fmla="*/ 1131094 w 7550944"/>
                  <a:gd name="connsiteY3" fmla="*/ 3876675 h 7762876"/>
                  <a:gd name="connsiteX4" fmla="*/ 1507332 w 7550944"/>
                  <a:gd name="connsiteY4" fmla="*/ 7762875 h 7762876"/>
                  <a:gd name="connsiteX5" fmla="*/ 1883569 w 7550944"/>
                  <a:gd name="connsiteY5" fmla="*/ 3876675 h 7762876"/>
                  <a:gd name="connsiteX6" fmla="*/ 2264569 w 7550944"/>
                  <a:gd name="connsiteY6" fmla="*/ 0 h 7762876"/>
                  <a:gd name="connsiteX7" fmla="*/ 2645569 w 7550944"/>
                  <a:gd name="connsiteY7" fmla="*/ 3886200 h 7762876"/>
                  <a:gd name="connsiteX8" fmla="*/ 3017044 w 7550944"/>
                  <a:gd name="connsiteY8" fmla="*/ 7762875 h 7762876"/>
                  <a:gd name="connsiteX9" fmla="*/ 3398044 w 7550944"/>
                  <a:gd name="connsiteY9" fmla="*/ 3876675 h 7762876"/>
                  <a:gd name="connsiteX10" fmla="*/ 3769519 w 7550944"/>
                  <a:gd name="connsiteY10" fmla="*/ 9525 h 7762876"/>
                  <a:gd name="connsiteX11" fmla="*/ 4150519 w 7550944"/>
                  <a:gd name="connsiteY11" fmla="*/ 3886200 h 7762876"/>
                  <a:gd name="connsiteX12" fmla="*/ 4526756 w 7550944"/>
                  <a:gd name="connsiteY12" fmla="*/ 7762875 h 7762876"/>
                  <a:gd name="connsiteX13" fmla="*/ 4902994 w 7550944"/>
                  <a:gd name="connsiteY13" fmla="*/ 3886200 h 7762876"/>
                  <a:gd name="connsiteX14" fmla="*/ 5283994 w 7550944"/>
                  <a:gd name="connsiteY14" fmla="*/ 9525 h 7762876"/>
                  <a:gd name="connsiteX15" fmla="*/ 5655469 w 7550944"/>
                  <a:gd name="connsiteY15" fmla="*/ 3886200 h 7762876"/>
                  <a:gd name="connsiteX16" fmla="*/ 6036469 w 7550944"/>
                  <a:gd name="connsiteY16" fmla="*/ 7762875 h 7762876"/>
                  <a:gd name="connsiteX17" fmla="*/ 6417469 w 7550944"/>
                  <a:gd name="connsiteY17" fmla="*/ 3886200 h 7762876"/>
                  <a:gd name="connsiteX18" fmla="*/ 6798469 w 7550944"/>
                  <a:gd name="connsiteY18" fmla="*/ 0 h 7762876"/>
                  <a:gd name="connsiteX19" fmla="*/ 7160419 w 7550944"/>
                  <a:gd name="connsiteY19" fmla="*/ 3886200 h 7762876"/>
                  <a:gd name="connsiteX20" fmla="*/ 7550944 w 7550944"/>
                  <a:gd name="connsiteY20" fmla="*/ 7762875 h 7762876"/>
                  <a:gd name="connsiteX0" fmla="*/ 0 w 7550944"/>
                  <a:gd name="connsiteY0" fmla="*/ 7762875 h 7762876"/>
                  <a:gd name="connsiteX1" fmla="*/ 378619 w 7550944"/>
                  <a:gd name="connsiteY1" fmla="*/ 3886200 h 7762876"/>
                  <a:gd name="connsiteX2" fmla="*/ 750094 w 7550944"/>
                  <a:gd name="connsiteY2" fmla="*/ 0 h 7762876"/>
                  <a:gd name="connsiteX3" fmla="*/ 1131094 w 7550944"/>
                  <a:gd name="connsiteY3" fmla="*/ 3876675 h 7762876"/>
                  <a:gd name="connsiteX4" fmla="*/ 1507332 w 7550944"/>
                  <a:gd name="connsiteY4" fmla="*/ 7762875 h 7762876"/>
                  <a:gd name="connsiteX5" fmla="*/ 1883569 w 7550944"/>
                  <a:gd name="connsiteY5" fmla="*/ 3876675 h 7762876"/>
                  <a:gd name="connsiteX6" fmla="*/ 2264569 w 7550944"/>
                  <a:gd name="connsiteY6" fmla="*/ 0 h 7762876"/>
                  <a:gd name="connsiteX7" fmla="*/ 2645569 w 7550944"/>
                  <a:gd name="connsiteY7" fmla="*/ 3886200 h 7762876"/>
                  <a:gd name="connsiteX8" fmla="*/ 3017044 w 7550944"/>
                  <a:gd name="connsiteY8" fmla="*/ 7762875 h 7762876"/>
                  <a:gd name="connsiteX9" fmla="*/ 3398044 w 7550944"/>
                  <a:gd name="connsiteY9" fmla="*/ 3876675 h 7762876"/>
                  <a:gd name="connsiteX10" fmla="*/ 3769519 w 7550944"/>
                  <a:gd name="connsiteY10" fmla="*/ 9525 h 7762876"/>
                  <a:gd name="connsiteX11" fmla="*/ 4150519 w 7550944"/>
                  <a:gd name="connsiteY11" fmla="*/ 3886200 h 7762876"/>
                  <a:gd name="connsiteX12" fmla="*/ 4526756 w 7550944"/>
                  <a:gd name="connsiteY12" fmla="*/ 7762875 h 7762876"/>
                  <a:gd name="connsiteX13" fmla="*/ 4902994 w 7550944"/>
                  <a:gd name="connsiteY13" fmla="*/ 3886200 h 7762876"/>
                  <a:gd name="connsiteX14" fmla="*/ 5283994 w 7550944"/>
                  <a:gd name="connsiteY14" fmla="*/ 9525 h 7762876"/>
                  <a:gd name="connsiteX15" fmla="*/ 5655469 w 7550944"/>
                  <a:gd name="connsiteY15" fmla="*/ 3886200 h 7762876"/>
                  <a:gd name="connsiteX16" fmla="*/ 6036469 w 7550944"/>
                  <a:gd name="connsiteY16" fmla="*/ 7762875 h 7762876"/>
                  <a:gd name="connsiteX17" fmla="*/ 6417469 w 7550944"/>
                  <a:gd name="connsiteY17" fmla="*/ 3886200 h 7762876"/>
                  <a:gd name="connsiteX18" fmla="*/ 6798469 w 7550944"/>
                  <a:gd name="connsiteY18" fmla="*/ 0 h 7762876"/>
                  <a:gd name="connsiteX19" fmla="*/ 7160419 w 7550944"/>
                  <a:gd name="connsiteY19" fmla="*/ 3886200 h 7762876"/>
                  <a:gd name="connsiteX20" fmla="*/ 7550944 w 7550944"/>
                  <a:gd name="connsiteY20" fmla="*/ 7762875 h 7762876"/>
                  <a:gd name="connsiteX0" fmla="*/ 0 w 7550944"/>
                  <a:gd name="connsiteY0" fmla="*/ 7762875 h 7762876"/>
                  <a:gd name="connsiteX1" fmla="*/ 378619 w 7550944"/>
                  <a:gd name="connsiteY1" fmla="*/ 3886200 h 7762876"/>
                  <a:gd name="connsiteX2" fmla="*/ 750094 w 7550944"/>
                  <a:gd name="connsiteY2" fmla="*/ 0 h 7762876"/>
                  <a:gd name="connsiteX3" fmla="*/ 1131094 w 7550944"/>
                  <a:gd name="connsiteY3" fmla="*/ 3876675 h 7762876"/>
                  <a:gd name="connsiteX4" fmla="*/ 1507332 w 7550944"/>
                  <a:gd name="connsiteY4" fmla="*/ 7762875 h 7762876"/>
                  <a:gd name="connsiteX5" fmla="*/ 1883569 w 7550944"/>
                  <a:gd name="connsiteY5" fmla="*/ 3876675 h 7762876"/>
                  <a:gd name="connsiteX6" fmla="*/ 2264569 w 7550944"/>
                  <a:gd name="connsiteY6" fmla="*/ 0 h 7762876"/>
                  <a:gd name="connsiteX7" fmla="*/ 2645569 w 7550944"/>
                  <a:gd name="connsiteY7" fmla="*/ 3886200 h 7762876"/>
                  <a:gd name="connsiteX8" fmla="*/ 3017044 w 7550944"/>
                  <a:gd name="connsiteY8" fmla="*/ 7762875 h 7762876"/>
                  <a:gd name="connsiteX9" fmla="*/ 3398044 w 7550944"/>
                  <a:gd name="connsiteY9" fmla="*/ 3876675 h 7762876"/>
                  <a:gd name="connsiteX10" fmla="*/ 3769519 w 7550944"/>
                  <a:gd name="connsiteY10" fmla="*/ 9525 h 7762876"/>
                  <a:gd name="connsiteX11" fmla="*/ 4150519 w 7550944"/>
                  <a:gd name="connsiteY11" fmla="*/ 3886200 h 7762876"/>
                  <a:gd name="connsiteX12" fmla="*/ 4526756 w 7550944"/>
                  <a:gd name="connsiteY12" fmla="*/ 7762875 h 7762876"/>
                  <a:gd name="connsiteX13" fmla="*/ 4902994 w 7550944"/>
                  <a:gd name="connsiteY13" fmla="*/ 3886200 h 7762876"/>
                  <a:gd name="connsiteX14" fmla="*/ 5283994 w 7550944"/>
                  <a:gd name="connsiteY14" fmla="*/ 9525 h 7762876"/>
                  <a:gd name="connsiteX15" fmla="*/ 5655469 w 7550944"/>
                  <a:gd name="connsiteY15" fmla="*/ 3886200 h 7762876"/>
                  <a:gd name="connsiteX16" fmla="*/ 6029325 w 7550944"/>
                  <a:gd name="connsiteY16" fmla="*/ 7762875 h 7762876"/>
                  <a:gd name="connsiteX17" fmla="*/ 6417469 w 7550944"/>
                  <a:gd name="connsiteY17" fmla="*/ 3886200 h 7762876"/>
                  <a:gd name="connsiteX18" fmla="*/ 6798469 w 7550944"/>
                  <a:gd name="connsiteY18" fmla="*/ 0 h 7762876"/>
                  <a:gd name="connsiteX19" fmla="*/ 7160419 w 7550944"/>
                  <a:gd name="connsiteY19" fmla="*/ 3886200 h 7762876"/>
                  <a:gd name="connsiteX20" fmla="*/ 7550944 w 7550944"/>
                  <a:gd name="connsiteY20" fmla="*/ 7762875 h 7762876"/>
                  <a:gd name="connsiteX0" fmla="*/ 0 w 7550944"/>
                  <a:gd name="connsiteY0" fmla="*/ 7762875 h 7762876"/>
                  <a:gd name="connsiteX1" fmla="*/ 378619 w 7550944"/>
                  <a:gd name="connsiteY1" fmla="*/ 3886200 h 7762876"/>
                  <a:gd name="connsiteX2" fmla="*/ 750094 w 7550944"/>
                  <a:gd name="connsiteY2" fmla="*/ 0 h 7762876"/>
                  <a:gd name="connsiteX3" fmla="*/ 1131094 w 7550944"/>
                  <a:gd name="connsiteY3" fmla="*/ 3876675 h 7762876"/>
                  <a:gd name="connsiteX4" fmla="*/ 1507332 w 7550944"/>
                  <a:gd name="connsiteY4" fmla="*/ 7762875 h 7762876"/>
                  <a:gd name="connsiteX5" fmla="*/ 1883569 w 7550944"/>
                  <a:gd name="connsiteY5" fmla="*/ 3876675 h 7762876"/>
                  <a:gd name="connsiteX6" fmla="*/ 2264569 w 7550944"/>
                  <a:gd name="connsiteY6" fmla="*/ 0 h 7762876"/>
                  <a:gd name="connsiteX7" fmla="*/ 2645569 w 7550944"/>
                  <a:gd name="connsiteY7" fmla="*/ 3886200 h 7762876"/>
                  <a:gd name="connsiteX8" fmla="*/ 3017044 w 7550944"/>
                  <a:gd name="connsiteY8" fmla="*/ 7762875 h 7762876"/>
                  <a:gd name="connsiteX9" fmla="*/ 3398044 w 7550944"/>
                  <a:gd name="connsiteY9" fmla="*/ 3876675 h 7762876"/>
                  <a:gd name="connsiteX10" fmla="*/ 3769519 w 7550944"/>
                  <a:gd name="connsiteY10" fmla="*/ 9525 h 7762876"/>
                  <a:gd name="connsiteX11" fmla="*/ 4150519 w 7550944"/>
                  <a:gd name="connsiteY11" fmla="*/ 3886200 h 7762876"/>
                  <a:gd name="connsiteX12" fmla="*/ 4526756 w 7550944"/>
                  <a:gd name="connsiteY12" fmla="*/ 7762875 h 7762876"/>
                  <a:gd name="connsiteX13" fmla="*/ 4902994 w 7550944"/>
                  <a:gd name="connsiteY13" fmla="*/ 3886200 h 7762876"/>
                  <a:gd name="connsiteX14" fmla="*/ 5283994 w 7550944"/>
                  <a:gd name="connsiteY14" fmla="*/ 9525 h 7762876"/>
                  <a:gd name="connsiteX15" fmla="*/ 5655469 w 7550944"/>
                  <a:gd name="connsiteY15" fmla="*/ 3886200 h 7762876"/>
                  <a:gd name="connsiteX16" fmla="*/ 6029325 w 7550944"/>
                  <a:gd name="connsiteY16" fmla="*/ 7762875 h 7762876"/>
                  <a:gd name="connsiteX17" fmla="*/ 6417469 w 7550944"/>
                  <a:gd name="connsiteY17" fmla="*/ 3886200 h 7762876"/>
                  <a:gd name="connsiteX18" fmla="*/ 6798469 w 7550944"/>
                  <a:gd name="connsiteY18" fmla="*/ 0 h 7762876"/>
                  <a:gd name="connsiteX19" fmla="*/ 7160419 w 7550944"/>
                  <a:gd name="connsiteY19" fmla="*/ 3886200 h 7762876"/>
                  <a:gd name="connsiteX20" fmla="*/ 7550944 w 7550944"/>
                  <a:gd name="connsiteY20" fmla="*/ 7762875 h 7762876"/>
                  <a:gd name="connsiteX0" fmla="*/ 0 w 7546182"/>
                  <a:gd name="connsiteY0" fmla="*/ 7762875 h 7765256"/>
                  <a:gd name="connsiteX1" fmla="*/ 378619 w 7546182"/>
                  <a:gd name="connsiteY1" fmla="*/ 3886200 h 7765256"/>
                  <a:gd name="connsiteX2" fmla="*/ 750094 w 7546182"/>
                  <a:gd name="connsiteY2" fmla="*/ 0 h 7765256"/>
                  <a:gd name="connsiteX3" fmla="*/ 1131094 w 7546182"/>
                  <a:gd name="connsiteY3" fmla="*/ 3876675 h 7765256"/>
                  <a:gd name="connsiteX4" fmla="*/ 1507332 w 7546182"/>
                  <a:gd name="connsiteY4" fmla="*/ 7762875 h 7765256"/>
                  <a:gd name="connsiteX5" fmla="*/ 1883569 w 7546182"/>
                  <a:gd name="connsiteY5" fmla="*/ 3876675 h 7765256"/>
                  <a:gd name="connsiteX6" fmla="*/ 2264569 w 7546182"/>
                  <a:gd name="connsiteY6" fmla="*/ 0 h 7765256"/>
                  <a:gd name="connsiteX7" fmla="*/ 2645569 w 7546182"/>
                  <a:gd name="connsiteY7" fmla="*/ 3886200 h 7765256"/>
                  <a:gd name="connsiteX8" fmla="*/ 3017044 w 7546182"/>
                  <a:gd name="connsiteY8" fmla="*/ 7762875 h 7765256"/>
                  <a:gd name="connsiteX9" fmla="*/ 3398044 w 7546182"/>
                  <a:gd name="connsiteY9" fmla="*/ 3876675 h 7765256"/>
                  <a:gd name="connsiteX10" fmla="*/ 3769519 w 7546182"/>
                  <a:gd name="connsiteY10" fmla="*/ 9525 h 7765256"/>
                  <a:gd name="connsiteX11" fmla="*/ 4150519 w 7546182"/>
                  <a:gd name="connsiteY11" fmla="*/ 3886200 h 7765256"/>
                  <a:gd name="connsiteX12" fmla="*/ 4526756 w 7546182"/>
                  <a:gd name="connsiteY12" fmla="*/ 7762875 h 7765256"/>
                  <a:gd name="connsiteX13" fmla="*/ 4902994 w 7546182"/>
                  <a:gd name="connsiteY13" fmla="*/ 3886200 h 7765256"/>
                  <a:gd name="connsiteX14" fmla="*/ 5283994 w 7546182"/>
                  <a:gd name="connsiteY14" fmla="*/ 9525 h 7765256"/>
                  <a:gd name="connsiteX15" fmla="*/ 5655469 w 7546182"/>
                  <a:gd name="connsiteY15" fmla="*/ 3886200 h 7765256"/>
                  <a:gd name="connsiteX16" fmla="*/ 6029325 w 7546182"/>
                  <a:gd name="connsiteY16" fmla="*/ 7762875 h 7765256"/>
                  <a:gd name="connsiteX17" fmla="*/ 6417469 w 7546182"/>
                  <a:gd name="connsiteY17" fmla="*/ 3886200 h 7765256"/>
                  <a:gd name="connsiteX18" fmla="*/ 6798469 w 7546182"/>
                  <a:gd name="connsiteY18" fmla="*/ 0 h 7765256"/>
                  <a:gd name="connsiteX19" fmla="*/ 7160419 w 7546182"/>
                  <a:gd name="connsiteY19" fmla="*/ 3886200 h 7765256"/>
                  <a:gd name="connsiteX20" fmla="*/ 7546182 w 7546182"/>
                  <a:gd name="connsiteY20" fmla="*/ 7765256 h 7765256"/>
                  <a:gd name="connsiteX0" fmla="*/ 0 w 7546182"/>
                  <a:gd name="connsiteY0" fmla="*/ 7762875 h 7765258"/>
                  <a:gd name="connsiteX1" fmla="*/ 378619 w 7546182"/>
                  <a:gd name="connsiteY1" fmla="*/ 3886200 h 7765258"/>
                  <a:gd name="connsiteX2" fmla="*/ 750094 w 7546182"/>
                  <a:gd name="connsiteY2" fmla="*/ 0 h 7765258"/>
                  <a:gd name="connsiteX3" fmla="*/ 1131094 w 7546182"/>
                  <a:gd name="connsiteY3" fmla="*/ 3876675 h 7765258"/>
                  <a:gd name="connsiteX4" fmla="*/ 1507332 w 7546182"/>
                  <a:gd name="connsiteY4" fmla="*/ 7762875 h 7765258"/>
                  <a:gd name="connsiteX5" fmla="*/ 1883569 w 7546182"/>
                  <a:gd name="connsiteY5" fmla="*/ 3876675 h 7765258"/>
                  <a:gd name="connsiteX6" fmla="*/ 2264569 w 7546182"/>
                  <a:gd name="connsiteY6" fmla="*/ 0 h 7765258"/>
                  <a:gd name="connsiteX7" fmla="*/ 2645569 w 7546182"/>
                  <a:gd name="connsiteY7" fmla="*/ 3886200 h 7765258"/>
                  <a:gd name="connsiteX8" fmla="*/ 3017044 w 7546182"/>
                  <a:gd name="connsiteY8" fmla="*/ 7762875 h 7765258"/>
                  <a:gd name="connsiteX9" fmla="*/ 3398044 w 7546182"/>
                  <a:gd name="connsiteY9" fmla="*/ 3876675 h 7765258"/>
                  <a:gd name="connsiteX10" fmla="*/ 3769519 w 7546182"/>
                  <a:gd name="connsiteY10" fmla="*/ 9525 h 7765258"/>
                  <a:gd name="connsiteX11" fmla="*/ 4150519 w 7546182"/>
                  <a:gd name="connsiteY11" fmla="*/ 3886200 h 7765258"/>
                  <a:gd name="connsiteX12" fmla="*/ 4526756 w 7546182"/>
                  <a:gd name="connsiteY12" fmla="*/ 7762875 h 7765258"/>
                  <a:gd name="connsiteX13" fmla="*/ 4902994 w 7546182"/>
                  <a:gd name="connsiteY13" fmla="*/ 3886200 h 7765258"/>
                  <a:gd name="connsiteX14" fmla="*/ 5283994 w 7546182"/>
                  <a:gd name="connsiteY14" fmla="*/ 9525 h 7765258"/>
                  <a:gd name="connsiteX15" fmla="*/ 5655469 w 7546182"/>
                  <a:gd name="connsiteY15" fmla="*/ 3886200 h 7765258"/>
                  <a:gd name="connsiteX16" fmla="*/ 6029325 w 7546182"/>
                  <a:gd name="connsiteY16" fmla="*/ 7762875 h 7765258"/>
                  <a:gd name="connsiteX17" fmla="*/ 6417469 w 7546182"/>
                  <a:gd name="connsiteY17" fmla="*/ 3886200 h 7765258"/>
                  <a:gd name="connsiteX18" fmla="*/ 6798469 w 7546182"/>
                  <a:gd name="connsiteY18" fmla="*/ 0 h 7765258"/>
                  <a:gd name="connsiteX19" fmla="*/ 7160419 w 7546182"/>
                  <a:gd name="connsiteY19" fmla="*/ 3886200 h 7765258"/>
                  <a:gd name="connsiteX20" fmla="*/ 7546182 w 7546182"/>
                  <a:gd name="connsiteY20" fmla="*/ 7765256 h 7765258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64569 w 7539038"/>
                  <a:gd name="connsiteY6" fmla="*/ 0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69519 w 7539038"/>
                  <a:gd name="connsiteY10" fmla="*/ 9525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83994 w 7539038"/>
                  <a:gd name="connsiteY14" fmla="*/ 9525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98469 w 7539038"/>
                  <a:gd name="connsiteY18" fmla="*/ 0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64569 w 7539038"/>
                  <a:gd name="connsiteY6" fmla="*/ 0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69519 w 7539038"/>
                  <a:gd name="connsiteY10" fmla="*/ 9525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83994 w 7539038"/>
                  <a:gd name="connsiteY14" fmla="*/ 9525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88944 w 7539038"/>
                  <a:gd name="connsiteY18" fmla="*/ 2381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64569 w 7539038"/>
                  <a:gd name="connsiteY6" fmla="*/ 0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69519 w 7539038"/>
                  <a:gd name="connsiteY10" fmla="*/ 9525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83994 w 7539038"/>
                  <a:gd name="connsiteY14" fmla="*/ 9525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86563 w 7539038"/>
                  <a:gd name="connsiteY18" fmla="*/ 4762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64569 w 7539038"/>
                  <a:gd name="connsiteY6" fmla="*/ 0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69519 w 7539038"/>
                  <a:gd name="connsiteY10" fmla="*/ 9525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83994 w 7539038"/>
                  <a:gd name="connsiteY14" fmla="*/ 9525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86563 w 7539038"/>
                  <a:gd name="connsiteY18" fmla="*/ 4762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64569 w 7539038"/>
                  <a:gd name="connsiteY6" fmla="*/ 0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69519 w 7539038"/>
                  <a:gd name="connsiteY10" fmla="*/ 9525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79231 w 7539038"/>
                  <a:gd name="connsiteY14" fmla="*/ 9525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86563 w 7539038"/>
                  <a:gd name="connsiteY18" fmla="*/ 4762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64569 w 7539038"/>
                  <a:gd name="connsiteY6" fmla="*/ 0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69519 w 7539038"/>
                  <a:gd name="connsiteY10" fmla="*/ 9525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79231 w 7539038"/>
                  <a:gd name="connsiteY14" fmla="*/ 9525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86563 w 7539038"/>
                  <a:gd name="connsiteY18" fmla="*/ 4762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64569 w 7539038"/>
                  <a:gd name="connsiteY6" fmla="*/ 0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69519 w 7539038"/>
                  <a:gd name="connsiteY10" fmla="*/ 9525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76849 w 7539038"/>
                  <a:gd name="connsiteY14" fmla="*/ 2382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86563 w 7539038"/>
                  <a:gd name="connsiteY18" fmla="*/ 4762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64569 w 7539038"/>
                  <a:gd name="connsiteY6" fmla="*/ 0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69519 w 7539038"/>
                  <a:gd name="connsiteY10" fmla="*/ 9525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76849 w 7539038"/>
                  <a:gd name="connsiteY14" fmla="*/ 2382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86563 w 7539038"/>
                  <a:gd name="connsiteY18" fmla="*/ 4762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64569 w 7539038"/>
                  <a:gd name="connsiteY6" fmla="*/ 0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76663 w 7539038"/>
                  <a:gd name="connsiteY10" fmla="*/ 4763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76849 w 7539038"/>
                  <a:gd name="connsiteY14" fmla="*/ 2382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86563 w 7539038"/>
                  <a:gd name="connsiteY18" fmla="*/ 4762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64569 w 7539038"/>
                  <a:gd name="connsiteY6" fmla="*/ 0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76663 w 7539038"/>
                  <a:gd name="connsiteY10" fmla="*/ 4763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76849 w 7539038"/>
                  <a:gd name="connsiteY14" fmla="*/ 2382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86563 w 7539038"/>
                  <a:gd name="connsiteY18" fmla="*/ 4762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64569 w 7539038"/>
                  <a:gd name="connsiteY6" fmla="*/ 0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69519 w 7539038"/>
                  <a:gd name="connsiteY10" fmla="*/ 4763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76849 w 7539038"/>
                  <a:gd name="connsiteY14" fmla="*/ 2382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86563 w 7539038"/>
                  <a:gd name="connsiteY18" fmla="*/ 4762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64569 w 7539038"/>
                  <a:gd name="connsiteY6" fmla="*/ 0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69519 w 7539038"/>
                  <a:gd name="connsiteY10" fmla="*/ 4763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76849 w 7539038"/>
                  <a:gd name="connsiteY14" fmla="*/ 2382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86563 w 7539038"/>
                  <a:gd name="connsiteY18" fmla="*/ 4762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59807 w 7539038"/>
                  <a:gd name="connsiteY6" fmla="*/ 4762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69519 w 7539038"/>
                  <a:gd name="connsiteY10" fmla="*/ 4763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76849 w 7539038"/>
                  <a:gd name="connsiteY14" fmla="*/ 2382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86563 w 7539038"/>
                  <a:gd name="connsiteY18" fmla="*/ 4762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59807 w 7539038"/>
                  <a:gd name="connsiteY6" fmla="*/ 4762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69519 w 7539038"/>
                  <a:gd name="connsiteY10" fmla="*/ 4763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76849 w 7539038"/>
                  <a:gd name="connsiteY14" fmla="*/ 2382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86563 w 7539038"/>
                  <a:gd name="connsiteY18" fmla="*/ 4762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7238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</a:cxnLst>
                <a:rect l="l" t="t" r="r" b="b"/>
                <a:pathLst>
                  <a:path w="7539038" h="7760495">
                    <a:moveTo>
                      <a:pt x="0" y="7760494"/>
                    </a:moveTo>
                    <a:cubicBezTo>
                      <a:pt x="190500" y="7758906"/>
                      <a:pt x="377031" y="3874231"/>
                      <a:pt x="378619" y="3883819"/>
                    </a:cubicBezTo>
                    <a:cubicBezTo>
                      <a:pt x="380207" y="3893407"/>
                      <a:pt x="562770" y="-793"/>
                      <a:pt x="752476" y="1"/>
                    </a:cubicBezTo>
                    <a:cubicBezTo>
                      <a:pt x="942182" y="795"/>
                      <a:pt x="1119468" y="3745568"/>
                      <a:pt x="1131094" y="3874294"/>
                    </a:cubicBezTo>
                    <a:cubicBezTo>
                      <a:pt x="1136420" y="3933265"/>
                      <a:pt x="1317626" y="7758112"/>
                      <a:pt x="1507332" y="7760494"/>
                    </a:cubicBezTo>
                    <a:cubicBezTo>
                      <a:pt x="1697038" y="7762876"/>
                      <a:pt x="1875632" y="3967176"/>
                      <a:pt x="1883569" y="3874294"/>
                    </a:cubicBezTo>
                    <a:cubicBezTo>
                      <a:pt x="1891506" y="3781412"/>
                      <a:pt x="2068513" y="3175"/>
                      <a:pt x="2259807" y="2381"/>
                    </a:cubicBezTo>
                    <a:cubicBezTo>
                      <a:pt x="2451101" y="1587"/>
                      <a:pt x="2640013" y="3825221"/>
                      <a:pt x="2645569" y="3883819"/>
                    </a:cubicBezTo>
                    <a:cubicBezTo>
                      <a:pt x="2651125" y="3942417"/>
                      <a:pt x="2827338" y="7762081"/>
                      <a:pt x="3017044" y="7760494"/>
                    </a:cubicBezTo>
                    <a:cubicBezTo>
                      <a:pt x="3206750" y="7758907"/>
                      <a:pt x="3390107" y="3967176"/>
                      <a:pt x="3398044" y="3874294"/>
                    </a:cubicBezTo>
                    <a:cubicBezTo>
                      <a:pt x="3405981" y="3781412"/>
                      <a:pt x="3575050" y="795"/>
                      <a:pt x="3769519" y="2382"/>
                    </a:cubicBezTo>
                    <a:cubicBezTo>
                      <a:pt x="3963988" y="3969"/>
                      <a:pt x="4141788" y="3722352"/>
                      <a:pt x="4150519" y="3883819"/>
                    </a:cubicBezTo>
                    <a:cubicBezTo>
                      <a:pt x="4159250" y="4045286"/>
                      <a:pt x="4337844" y="7760494"/>
                      <a:pt x="4526756" y="7760494"/>
                    </a:cubicBezTo>
                    <a:cubicBezTo>
                      <a:pt x="4715668" y="7760494"/>
                      <a:pt x="4893360" y="4083161"/>
                      <a:pt x="4902994" y="3883819"/>
                    </a:cubicBezTo>
                    <a:cubicBezTo>
                      <a:pt x="4910825" y="3721794"/>
                      <a:pt x="5087143" y="1"/>
                      <a:pt x="5276849" y="1"/>
                    </a:cubicBezTo>
                    <a:cubicBezTo>
                      <a:pt x="5466555" y="1"/>
                      <a:pt x="5647531" y="3790543"/>
                      <a:pt x="5655469" y="3883819"/>
                    </a:cubicBezTo>
                    <a:cubicBezTo>
                      <a:pt x="5663407" y="3977095"/>
                      <a:pt x="5842794" y="7760494"/>
                      <a:pt x="6029325" y="7760494"/>
                    </a:cubicBezTo>
                    <a:cubicBezTo>
                      <a:pt x="6215856" y="7760494"/>
                      <a:pt x="6411913" y="3976700"/>
                      <a:pt x="6417469" y="3883819"/>
                    </a:cubicBezTo>
                    <a:cubicBezTo>
                      <a:pt x="6423025" y="3790938"/>
                      <a:pt x="6593682" y="0"/>
                      <a:pt x="6786563" y="2381"/>
                    </a:cubicBezTo>
                    <a:cubicBezTo>
                      <a:pt x="6979444" y="4762"/>
                      <a:pt x="7152482" y="3757041"/>
                      <a:pt x="7160419" y="3883819"/>
                    </a:cubicBezTo>
                    <a:cubicBezTo>
                      <a:pt x="7168356" y="4010597"/>
                      <a:pt x="7336632" y="7761288"/>
                      <a:pt x="7539038" y="7758113"/>
                    </a:cubicBezTo>
                  </a:path>
                </a:pathLst>
              </a:custGeom>
              <a:no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85F9EB4E-DB62-4B0B-91E1-69BA0FEC5DA0}"/>
                </a:ext>
              </a:extLst>
            </p:cNvPr>
            <p:cNvSpPr/>
            <p:nvPr/>
          </p:nvSpPr>
          <p:spPr>
            <a:xfrm>
              <a:off x="9744072" y="701674"/>
              <a:ext cx="3143250" cy="685800"/>
            </a:xfrm>
            <a:custGeom>
              <a:avLst/>
              <a:gdLst>
                <a:gd name="connsiteX0" fmla="*/ 0 w 7562850"/>
                <a:gd name="connsiteY0" fmla="*/ 7762875 h 7762875"/>
                <a:gd name="connsiteX1" fmla="*/ 390525 w 7562850"/>
                <a:gd name="connsiteY1" fmla="*/ 3886200 h 7762875"/>
                <a:gd name="connsiteX2" fmla="*/ 762000 w 7562850"/>
                <a:gd name="connsiteY2" fmla="*/ 0 h 7762875"/>
                <a:gd name="connsiteX3" fmla="*/ 1143000 w 7562850"/>
                <a:gd name="connsiteY3" fmla="*/ 3876675 h 7762875"/>
                <a:gd name="connsiteX4" fmla="*/ 1524000 w 7562850"/>
                <a:gd name="connsiteY4" fmla="*/ 7753350 h 7762875"/>
                <a:gd name="connsiteX5" fmla="*/ 1895475 w 7562850"/>
                <a:gd name="connsiteY5" fmla="*/ 3876675 h 7762875"/>
                <a:gd name="connsiteX6" fmla="*/ 2276475 w 7562850"/>
                <a:gd name="connsiteY6" fmla="*/ 0 h 7762875"/>
                <a:gd name="connsiteX7" fmla="*/ 2657475 w 7562850"/>
                <a:gd name="connsiteY7" fmla="*/ 3886200 h 7762875"/>
                <a:gd name="connsiteX8" fmla="*/ 3028950 w 7562850"/>
                <a:gd name="connsiteY8" fmla="*/ 7762875 h 7762875"/>
                <a:gd name="connsiteX9" fmla="*/ 3409950 w 7562850"/>
                <a:gd name="connsiteY9" fmla="*/ 3876675 h 7762875"/>
                <a:gd name="connsiteX10" fmla="*/ 3781425 w 7562850"/>
                <a:gd name="connsiteY10" fmla="*/ 9525 h 7762875"/>
                <a:gd name="connsiteX11" fmla="*/ 4162425 w 7562850"/>
                <a:gd name="connsiteY11" fmla="*/ 3886200 h 7762875"/>
                <a:gd name="connsiteX12" fmla="*/ 4533900 w 7562850"/>
                <a:gd name="connsiteY12" fmla="*/ 7762875 h 7762875"/>
                <a:gd name="connsiteX13" fmla="*/ 4914900 w 7562850"/>
                <a:gd name="connsiteY13" fmla="*/ 3886200 h 7762875"/>
                <a:gd name="connsiteX14" fmla="*/ 5295900 w 7562850"/>
                <a:gd name="connsiteY14" fmla="*/ 9525 h 7762875"/>
                <a:gd name="connsiteX15" fmla="*/ 5667375 w 7562850"/>
                <a:gd name="connsiteY15" fmla="*/ 3886200 h 7762875"/>
                <a:gd name="connsiteX16" fmla="*/ 6048375 w 7562850"/>
                <a:gd name="connsiteY16" fmla="*/ 7762875 h 7762875"/>
                <a:gd name="connsiteX17" fmla="*/ 6429375 w 7562850"/>
                <a:gd name="connsiteY17" fmla="*/ 3886200 h 7762875"/>
                <a:gd name="connsiteX18" fmla="*/ 6810375 w 7562850"/>
                <a:gd name="connsiteY18" fmla="*/ 0 h 7762875"/>
                <a:gd name="connsiteX19" fmla="*/ 7172325 w 7562850"/>
                <a:gd name="connsiteY19" fmla="*/ 3886200 h 7762875"/>
                <a:gd name="connsiteX20" fmla="*/ 7562850 w 7562850"/>
                <a:gd name="connsiteY20" fmla="*/ 7762875 h 7762875"/>
                <a:gd name="connsiteX0" fmla="*/ 0 w 7562850"/>
                <a:gd name="connsiteY0" fmla="*/ 7762875 h 7762875"/>
                <a:gd name="connsiteX1" fmla="*/ 390525 w 7562850"/>
                <a:gd name="connsiteY1" fmla="*/ 3886200 h 7762875"/>
                <a:gd name="connsiteX2" fmla="*/ 762000 w 7562850"/>
                <a:gd name="connsiteY2" fmla="*/ 0 h 7762875"/>
                <a:gd name="connsiteX3" fmla="*/ 1143000 w 7562850"/>
                <a:gd name="connsiteY3" fmla="*/ 3876675 h 7762875"/>
                <a:gd name="connsiteX4" fmla="*/ 1519238 w 7562850"/>
                <a:gd name="connsiteY4" fmla="*/ 7762875 h 7762875"/>
                <a:gd name="connsiteX5" fmla="*/ 1895475 w 7562850"/>
                <a:gd name="connsiteY5" fmla="*/ 3876675 h 7762875"/>
                <a:gd name="connsiteX6" fmla="*/ 2276475 w 7562850"/>
                <a:gd name="connsiteY6" fmla="*/ 0 h 7762875"/>
                <a:gd name="connsiteX7" fmla="*/ 2657475 w 7562850"/>
                <a:gd name="connsiteY7" fmla="*/ 3886200 h 7762875"/>
                <a:gd name="connsiteX8" fmla="*/ 3028950 w 7562850"/>
                <a:gd name="connsiteY8" fmla="*/ 7762875 h 7762875"/>
                <a:gd name="connsiteX9" fmla="*/ 3409950 w 7562850"/>
                <a:gd name="connsiteY9" fmla="*/ 3876675 h 7762875"/>
                <a:gd name="connsiteX10" fmla="*/ 3781425 w 7562850"/>
                <a:gd name="connsiteY10" fmla="*/ 9525 h 7762875"/>
                <a:gd name="connsiteX11" fmla="*/ 4162425 w 7562850"/>
                <a:gd name="connsiteY11" fmla="*/ 3886200 h 7762875"/>
                <a:gd name="connsiteX12" fmla="*/ 4533900 w 7562850"/>
                <a:gd name="connsiteY12" fmla="*/ 7762875 h 7762875"/>
                <a:gd name="connsiteX13" fmla="*/ 4914900 w 7562850"/>
                <a:gd name="connsiteY13" fmla="*/ 3886200 h 7762875"/>
                <a:gd name="connsiteX14" fmla="*/ 5295900 w 7562850"/>
                <a:gd name="connsiteY14" fmla="*/ 9525 h 7762875"/>
                <a:gd name="connsiteX15" fmla="*/ 5667375 w 7562850"/>
                <a:gd name="connsiteY15" fmla="*/ 3886200 h 7762875"/>
                <a:gd name="connsiteX16" fmla="*/ 6048375 w 7562850"/>
                <a:gd name="connsiteY16" fmla="*/ 7762875 h 7762875"/>
                <a:gd name="connsiteX17" fmla="*/ 6429375 w 7562850"/>
                <a:gd name="connsiteY17" fmla="*/ 3886200 h 7762875"/>
                <a:gd name="connsiteX18" fmla="*/ 6810375 w 7562850"/>
                <a:gd name="connsiteY18" fmla="*/ 0 h 7762875"/>
                <a:gd name="connsiteX19" fmla="*/ 7172325 w 7562850"/>
                <a:gd name="connsiteY19" fmla="*/ 3886200 h 7762875"/>
                <a:gd name="connsiteX20" fmla="*/ 7562850 w 7562850"/>
                <a:gd name="connsiteY20" fmla="*/ 7762875 h 7762875"/>
                <a:gd name="connsiteX0" fmla="*/ 0 w 7562850"/>
                <a:gd name="connsiteY0" fmla="*/ 7762875 h 7762875"/>
                <a:gd name="connsiteX1" fmla="*/ 390525 w 7562850"/>
                <a:gd name="connsiteY1" fmla="*/ 3886200 h 7762875"/>
                <a:gd name="connsiteX2" fmla="*/ 762000 w 7562850"/>
                <a:gd name="connsiteY2" fmla="*/ 0 h 7762875"/>
                <a:gd name="connsiteX3" fmla="*/ 1143000 w 7562850"/>
                <a:gd name="connsiteY3" fmla="*/ 3876675 h 7762875"/>
                <a:gd name="connsiteX4" fmla="*/ 1519238 w 7562850"/>
                <a:gd name="connsiteY4" fmla="*/ 7762875 h 7762875"/>
                <a:gd name="connsiteX5" fmla="*/ 1895475 w 7562850"/>
                <a:gd name="connsiteY5" fmla="*/ 3876675 h 7762875"/>
                <a:gd name="connsiteX6" fmla="*/ 2276475 w 7562850"/>
                <a:gd name="connsiteY6" fmla="*/ 0 h 7762875"/>
                <a:gd name="connsiteX7" fmla="*/ 2657475 w 7562850"/>
                <a:gd name="connsiteY7" fmla="*/ 3886200 h 7762875"/>
                <a:gd name="connsiteX8" fmla="*/ 3028950 w 7562850"/>
                <a:gd name="connsiteY8" fmla="*/ 7762875 h 7762875"/>
                <a:gd name="connsiteX9" fmla="*/ 3409950 w 7562850"/>
                <a:gd name="connsiteY9" fmla="*/ 3876675 h 7762875"/>
                <a:gd name="connsiteX10" fmla="*/ 3781425 w 7562850"/>
                <a:gd name="connsiteY10" fmla="*/ 9525 h 7762875"/>
                <a:gd name="connsiteX11" fmla="*/ 4162425 w 7562850"/>
                <a:gd name="connsiteY11" fmla="*/ 3886200 h 7762875"/>
                <a:gd name="connsiteX12" fmla="*/ 4538662 w 7562850"/>
                <a:gd name="connsiteY12" fmla="*/ 7762875 h 7762875"/>
                <a:gd name="connsiteX13" fmla="*/ 4914900 w 7562850"/>
                <a:gd name="connsiteY13" fmla="*/ 3886200 h 7762875"/>
                <a:gd name="connsiteX14" fmla="*/ 5295900 w 7562850"/>
                <a:gd name="connsiteY14" fmla="*/ 9525 h 7762875"/>
                <a:gd name="connsiteX15" fmla="*/ 5667375 w 7562850"/>
                <a:gd name="connsiteY15" fmla="*/ 3886200 h 7762875"/>
                <a:gd name="connsiteX16" fmla="*/ 6048375 w 7562850"/>
                <a:gd name="connsiteY16" fmla="*/ 7762875 h 7762875"/>
                <a:gd name="connsiteX17" fmla="*/ 6429375 w 7562850"/>
                <a:gd name="connsiteY17" fmla="*/ 3886200 h 7762875"/>
                <a:gd name="connsiteX18" fmla="*/ 6810375 w 7562850"/>
                <a:gd name="connsiteY18" fmla="*/ 0 h 7762875"/>
                <a:gd name="connsiteX19" fmla="*/ 7172325 w 7562850"/>
                <a:gd name="connsiteY19" fmla="*/ 3886200 h 7762875"/>
                <a:gd name="connsiteX20" fmla="*/ 7562850 w 7562850"/>
                <a:gd name="connsiteY20" fmla="*/ 7762875 h 7762875"/>
                <a:gd name="connsiteX0" fmla="*/ 0 w 7562850"/>
                <a:gd name="connsiteY0" fmla="*/ 7762875 h 7762875"/>
                <a:gd name="connsiteX1" fmla="*/ 390525 w 7562850"/>
                <a:gd name="connsiteY1" fmla="*/ 3886200 h 7762875"/>
                <a:gd name="connsiteX2" fmla="*/ 762000 w 7562850"/>
                <a:gd name="connsiteY2" fmla="*/ 0 h 7762875"/>
                <a:gd name="connsiteX3" fmla="*/ 1143000 w 7562850"/>
                <a:gd name="connsiteY3" fmla="*/ 3876675 h 7762875"/>
                <a:gd name="connsiteX4" fmla="*/ 1519238 w 7562850"/>
                <a:gd name="connsiteY4" fmla="*/ 7762875 h 7762875"/>
                <a:gd name="connsiteX5" fmla="*/ 1895475 w 7562850"/>
                <a:gd name="connsiteY5" fmla="*/ 3876675 h 7762875"/>
                <a:gd name="connsiteX6" fmla="*/ 2276475 w 7562850"/>
                <a:gd name="connsiteY6" fmla="*/ 0 h 7762875"/>
                <a:gd name="connsiteX7" fmla="*/ 2657475 w 7562850"/>
                <a:gd name="connsiteY7" fmla="*/ 3886200 h 7762875"/>
                <a:gd name="connsiteX8" fmla="*/ 3028950 w 7562850"/>
                <a:gd name="connsiteY8" fmla="*/ 7762875 h 7762875"/>
                <a:gd name="connsiteX9" fmla="*/ 3409950 w 7562850"/>
                <a:gd name="connsiteY9" fmla="*/ 3876675 h 7762875"/>
                <a:gd name="connsiteX10" fmla="*/ 3781425 w 7562850"/>
                <a:gd name="connsiteY10" fmla="*/ 9525 h 7762875"/>
                <a:gd name="connsiteX11" fmla="*/ 4162425 w 7562850"/>
                <a:gd name="connsiteY11" fmla="*/ 3886200 h 7762875"/>
                <a:gd name="connsiteX12" fmla="*/ 4538662 w 7562850"/>
                <a:gd name="connsiteY12" fmla="*/ 7762875 h 7762875"/>
                <a:gd name="connsiteX13" fmla="*/ 4914900 w 7562850"/>
                <a:gd name="connsiteY13" fmla="*/ 3886200 h 7762875"/>
                <a:gd name="connsiteX14" fmla="*/ 5295900 w 7562850"/>
                <a:gd name="connsiteY14" fmla="*/ 9525 h 7762875"/>
                <a:gd name="connsiteX15" fmla="*/ 5667375 w 7562850"/>
                <a:gd name="connsiteY15" fmla="*/ 3886200 h 7762875"/>
                <a:gd name="connsiteX16" fmla="*/ 6048375 w 7562850"/>
                <a:gd name="connsiteY16" fmla="*/ 7762875 h 7762875"/>
                <a:gd name="connsiteX17" fmla="*/ 6429375 w 7562850"/>
                <a:gd name="connsiteY17" fmla="*/ 3886200 h 7762875"/>
                <a:gd name="connsiteX18" fmla="*/ 6810375 w 7562850"/>
                <a:gd name="connsiteY18" fmla="*/ 0 h 7762875"/>
                <a:gd name="connsiteX19" fmla="*/ 7172325 w 7562850"/>
                <a:gd name="connsiteY19" fmla="*/ 3886200 h 7762875"/>
                <a:gd name="connsiteX20" fmla="*/ 7562850 w 7562850"/>
                <a:gd name="connsiteY20" fmla="*/ 7762875 h 7762875"/>
                <a:gd name="connsiteX0" fmla="*/ 0 w 7562850"/>
                <a:gd name="connsiteY0" fmla="*/ 7762875 h 7762875"/>
                <a:gd name="connsiteX1" fmla="*/ 390525 w 7562850"/>
                <a:gd name="connsiteY1" fmla="*/ 3886200 h 7762875"/>
                <a:gd name="connsiteX2" fmla="*/ 762000 w 7562850"/>
                <a:gd name="connsiteY2" fmla="*/ 0 h 7762875"/>
                <a:gd name="connsiteX3" fmla="*/ 1143000 w 7562850"/>
                <a:gd name="connsiteY3" fmla="*/ 3876675 h 7762875"/>
                <a:gd name="connsiteX4" fmla="*/ 1519238 w 7562850"/>
                <a:gd name="connsiteY4" fmla="*/ 7762875 h 7762875"/>
                <a:gd name="connsiteX5" fmla="*/ 1895475 w 7562850"/>
                <a:gd name="connsiteY5" fmla="*/ 3876675 h 7762875"/>
                <a:gd name="connsiteX6" fmla="*/ 2276475 w 7562850"/>
                <a:gd name="connsiteY6" fmla="*/ 0 h 7762875"/>
                <a:gd name="connsiteX7" fmla="*/ 2657475 w 7562850"/>
                <a:gd name="connsiteY7" fmla="*/ 3886200 h 7762875"/>
                <a:gd name="connsiteX8" fmla="*/ 3028950 w 7562850"/>
                <a:gd name="connsiteY8" fmla="*/ 7762875 h 7762875"/>
                <a:gd name="connsiteX9" fmla="*/ 3409950 w 7562850"/>
                <a:gd name="connsiteY9" fmla="*/ 3876675 h 7762875"/>
                <a:gd name="connsiteX10" fmla="*/ 3781425 w 7562850"/>
                <a:gd name="connsiteY10" fmla="*/ 9525 h 7762875"/>
                <a:gd name="connsiteX11" fmla="*/ 4162425 w 7562850"/>
                <a:gd name="connsiteY11" fmla="*/ 3886200 h 7762875"/>
                <a:gd name="connsiteX12" fmla="*/ 4538662 w 7562850"/>
                <a:gd name="connsiteY12" fmla="*/ 7762875 h 7762875"/>
                <a:gd name="connsiteX13" fmla="*/ 4914900 w 7562850"/>
                <a:gd name="connsiteY13" fmla="*/ 3886200 h 7762875"/>
                <a:gd name="connsiteX14" fmla="*/ 5295900 w 7562850"/>
                <a:gd name="connsiteY14" fmla="*/ 9525 h 7762875"/>
                <a:gd name="connsiteX15" fmla="*/ 5667375 w 7562850"/>
                <a:gd name="connsiteY15" fmla="*/ 3886200 h 7762875"/>
                <a:gd name="connsiteX16" fmla="*/ 6048375 w 7562850"/>
                <a:gd name="connsiteY16" fmla="*/ 7762875 h 7762875"/>
                <a:gd name="connsiteX17" fmla="*/ 6429375 w 7562850"/>
                <a:gd name="connsiteY17" fmla="*/ 3886200 h 7762875"/>
                <a:gd name="connsiteX18" fmla="*/ 6810375 w 7562850"/>
                <a:gd name="connsiteY18" fmla="*/ 0 h 7762875"/>
                <a:gd name="connsiteX19" fmla="*/ 7172325 w 7562850"/>
                <a:gd name="connsiteY19" fmla="*/ 3886200 h 7762875"/>
                <a:gd name="connsiteX20" fmla="*/ 7562850 w 7562850"/>
                <a:gd name="connsiteY20" fmla="*/ 7762875 h 7762875"/>
                <a:gd name="connsiteX0" fmla="*/ 0 w 7562850"/>
                <a:gd name="connsiteY0" fmla="*/ 7762875 h 7762875"/>
                <a:gd name="connsiteX1" fmla="*/ 390525 w 7562850"/>
                <a:gd name="connsiteY1" fmla="*/ 3886200 h 7762875"/>
                <a:gd name="connsiteX2" fmla="*/ 762000 w 7562850"/>
                <a:gd name="connsiteY2" fmla="*/ 0 h 7762875"/>
                <a:gd name="connsiteX3" fmla="*/ 1143000 w 7562850"/>
                <a:gd name="connsiteY3" fmla="*/ 3876675 h 7762875"/>
                <a:gd name="connsiteX4" fmla="*/ 1519238 w 7562850"/>
                <a:gd name="connsiteY4" fmla="*/ 7762875 h 7762875"/>
                <a:gd name="connsiteX5" fmla="*/ 1895475 w 7562850"/>
                <a:gd name="connsiteY5" fmla="*/ 3876675 h 7762875"/>
                <a:gd name="connsiteX6" fmla="*/ 2276475 w 7562850"/>
                <a:gd name="connsiteY6" fmla="*/ 0 h 7762875"/>
                <a:gd name="connsiteX7" fmla="*/ 2657475 w 7562850"/>
                <a:gd name="connsiteY7" fmla="*/ 3886200 h 7762875"/>
                <a:gd name="connsiteX8" fmla="*/ 3028950 w 7562850"/>
                <a:gd name="connsiteY8" fmla="*/ 7762875 h 7762875"/>
                <a:gd name="connsiteX9" fmla="*/ 3409950 w 7562850"/>
                <a:gd name="connsiteY9" fmla="*/ 3876675 h 7762875"/>
                <a:gd name="connsiteX10" fmla="*/ 3781425 w 7562850"/>
                <a:gd name="connsiteY10" fmla="*/ 9525 h 7762875"/>
                <a:gd name="connsiteX11" fmla="*/ 4162425 w 7562850"/>
                <a:gd name="connsiteY11" fmla="*/ 3886200 h 7762875"/>
                <a:gd name="connsiteX12" fmla="*/ 4538662 w 7562850"/>
                <a:gd name="connsiteY12" fmla="*/ 7762875 h 7762875"/>
                <a:gd name="connsiteX13" fmla="*/ 4914900 w 7562850"/>
                <a:gd name="connsiteY13" fmla="*/ 3886200 h 7762875"/>
                <a:gd name="connsiteX14" fmla="*/ 5295900 w 7562850"/>
                <a:gd name="connsiteY14" fmla="*/ 9525 h 7762875"/>
                <a:gd name="connsiteX15" fmla="*/ 5667375 w 7562850"/>
                <a:gd name="connsiteY15" fmla="*/ 3886200 h 7762875"/>
                <a:gd name="connsiteX16" fmla="*/ 6048375 w 7562850"/>
                <a:gd name="connsiteY16" fmla="*/ 7762875 h 7762875"/>
                <a:gd name="connsiteX17" fmla="*/ 6429375 w 7562850"/>
                <a:gd name="connsiteY17" fmla="*/ 3886200 h 7762875"/>
                <a:gd name="connsiteX18" fmla="*/ 6810375 w 7562850"/>
                <a:gd name="connsiteY18" fmla="*/ 0 h 7762875"/>
                <a:gd name="connsiteX19" fmla="*/ 7172325 w 7562850"/>
                <a:gd name="connsiteY19" fmla="*/ 3886200 h 7762875"/>
                <a:gd name="connsiteX20" fmla="*/ 7562850 w 7562850"/>
                <a:gd name="connsiteY20" fmla="*/ 7762875 h 7762875"/>
                <a:gd name="connsiteX0" fmla="*/ 0 w 7550944"/>
                <a:gd name="connsiteY0" fmla="*/ 7762875 h 7762875"/>
                <a:gd name="connsiteX1" fmla="*/ 378619 w 7550944"/>
                <a:gd name="connsiteY1" fmla="*/ 3886200 h 7762875"/>
                <a:gd name="connsiteX2" fmla="*/ 750094 w 7550944"/>
                <a:gd name="connsiteY2" fmla="*/ 0 h 7762875"/>
                <a:gd name="connsiteX3" fmla="*/ 1131094 w 7550944"/>
                <a:gd name="connsiteY3" fmla="*/ 3876675 h 7762875"/>
                <a:gd name="connsiteX4" fmla="*/ 1507332 w 7550944"/>
                <a:gd name="connsiteY4" fmla="*/ 7762875 h 7762875"/>
                <a:gd name="connsiteX5" fmla="*/ 1883569 w 7550944"/>
                <a:gd name="connsiteY5" fmla="*/ 3876675 h 7762875"/>
                <a:gd name="connsiteX6" fmla="*/ 2264569 w 7550944"/>
                <a:gd name="connsiteY6" fmla="*/ 0 h 7762875"/>
                <a:gd name="connsiteX7" fmla="*/ 2645569 w 7550944"/>
                <a:gd name="connsiteY7" fmla="*/ 3886200 h 7762875"/>
                <a:gd name="connsiteX8" fmla="*/ 3017044 w 7550944"/>
                <a:gd name="connsiteY8" fmla="*/ 7762875 h 7762875"/>
                <a:gd name="connsiteX9" fmla="*/ 3398044 w 7550944"/>
                <a:gd name="connsiteY9" fmla="*/ 3876675 h 7762875"/>
                <a:gd name="connsiteX10" fmla="*/ 3769519 w 7550944"/>
                <a:gd name="connsiteY10" fmla="*/ 9525 h 7762875"/>
                <a:gd name="connsiteX11" fmla="*/ 4150519 w 7550944"/>
                <a:gd name="connsiteY11" fmla="*/ 3886200 h 7762875"/>
                <a:gd name="connsiteX12" fmla="*/ 4526756 w 7550944"/>
                <a:gd name="connsiteY12" fmla="*/ 7762875 h 7762875"/>
                <a:gd name="connsiteX13" fmla="*/ 4902994 w 7550944"/>
                <a:gd name="connsiteY13" fmla="*/ 3886200 h 7762875"/>
                <a:gd name="connsiteX14" fmla="*/ 5283994 w 7550944"/>
                <a:gd name="connsiteY14" fmla="*/ 9525 h 7762875"/>
                <a:gd name="connsiteX15" fmla="*/ 5655469 w 7550944"/>
                <a:gd name="connsiteY15" fmla="*/ 3886200 h 7762875"/>
                <a:gd name="connsiteX16" fmla="*/ 6036469 w 7550944"/>
                <a:gd name="connsiteY16" fmla="*/ 7762875 h 7762875"/>
                <a:gd name="connsiteX17" fmla="*/ 6417469 w 7550944"/>
                <a:gd name="connsiteY17" fmla="*/ 3886200 h 7762875"/>
                <a:gd name="connsiteX18" fmla="*/ 6798469 w 7550944"/>
                <a:gd name="connsiteY18" fmla="*/ 0 h 7762875"/>
                <a:gd name="connsiteX19" fmla="*/ 7160419 w 7550944"/>
                <a:gd name="connsiteY19" fmla="*/ 3886200 h 7762875"/>
                <a:gd name="connsiteX20" fmla="*/ 7550944 w 7550944"/>
                <a:gd name="connsiteY20" fmla="*/ 7762875 h 7762875"/>
                <a:gd name="connsiteX0" fmla="*/ 0 w 7550944"/>
                <a:gd name="connsiteY0" fmla="*/ 7762875 h 7762875"/>
                <a:gd name="connsiteX1" fmla="*/ 378619 w 7550944"/>
                <a:gd name="connsiteY1" fmla="*/ 3886200 h 7762875"/>
                <a:gd name="connsiteX2" fmla="*/ 750094 w 7550944"/>
                <a:gd name="connsiteY2" fmla="*/ 0 h 7762875"/>
                <a:gd name="connsiteX3" fmla="*/ 1131094 w 7550944"/>
                <a:gd name="connsiteY3" fmla="*/ 3876675 h 7762875"/>
                <a:gd name="connsiteX4" fmla="*/ 1507332 w 7550944"/>
                <a:gd name="connsiteY4" fmla="*/ 7762875 h 7762875"/>
                <a:gd name="connsiteX5" fmla="*/ 1883569 w 7550944"/>
                <a:gd name="connsiteY5" fmla="*/ 3876675 h 7762875"/>
                <a:gd name="connsiteX6" fmla="*/ 2264569 w 7550944"/>
                <a:gd name="connsiteY6" fmla="*/ 0 h 7762875"/>
                <a:gd name="connsiteX7" fmla="*/ 2645569 w 7550944"/>
                <a:gd name="connsiteY7" fmla="*/ 3886200 h 7762875"/>
                <a:gd name="connsiteX8" fmla="*/ 3017044 w 7550944"/>
                <a:gd name="connsiteY8" fmla="*/ 7762875 h 7762875"/>
                <a:gd name="connsiteX9" fmla="*/ 3398044 w 7550944"/>
                <a:gd name="connsiteY9" fmla="*/ 3876675 h 7762875"/>
                <a:gd name="connsiteX10" fmla="*/ 3769519 w 7550944"/>
                <a:gd name="connsiteY10" fmla="*/ 9525 h 7762875"/>
                <a:gd name="connsiteX11" fmla="*/ 4150519 w 7550944"/>
                <a:gd name="connsiteY11" fmla="*/ 3886200 h 7762875"/>
                <a:gd name="connsiteX12" fmla="*/ 4526756 w 7550944"/>
                <a:gd name="connsiteY12" fmla="*/ 7762875 h 7762875"/>
                <a:gd name="connsiteX13" fmla="*/ 4902994 w 7550944"/>
                <a:gd name="connsiteY13" fmla="*/ 3886200 h 7762875"/>
                <a:gd name="connsiteX14" fmla="*/ 5283994 w 7550944"/>
                <a:gd name="connsiteY14" fmla="*/ 9525 h 7762875"/>
                <a:gd name="connsiteX15" fmla="*/ 5655469 w 7550944"/>
                <a:gd name="connsiteY15" fmla="*/ 3886200 h 7762875"/>
                <a:gd name="connsiteX16" fmla="*/ 6036469 w 7550944"/>
                <a:gd name="connsiteY16" fmla="*/ 7762875 h 7762875"/>
                <a:gd name="connsiteX17" fmla="*/ 6417469 w 7550944"/>
                <a:gd name="connsiteY17" fmla="*/ 3886200 h 7762875"/>
                <a:gd name="connsiteX18" fmla="*/ 6798469 w 7550944"/>
                <a:gd name="connsiteY18" fmla="*/ 0 h 7762875"/>
                <a:gd name="connsiteX19" fmla="*/ 7160419 w 7550944"/>
                <a:gd name="connsiteY19" fmla="*/ 3886200 h 7762875"/>
                <a:gd name="connsiteX20" fmla="*/ 7550944 w 7550944"/>
                <a:gd name="connsiteY20" fmla="*/ 7762875 h 7762875"/>
                <a:gd name="connsiteX0" fmla="*/ 0 w 7550944"/>
                <a:gd name="connsiteY0" fmla="*/ 7762875 h 7762875"/>
                <a:gd name="connsiteX1" fmla="*/ 378619 w 7550944"/>
                <a:gd name="connsiteY1" fmla="*/ 3886200 h 7762875"/>
                <a:gd name="connsiteX2" fmla="*/ 750094 w 7550944"/>
                <a:gd name="connsiteY2" fmla="*/ 0 h 7762875"/>
                <a:gd name="connsiteX3" fmla="*/ 1131094 w 7550944"/>
                <a:gd name="connsiteY3" fmla="*/ 3876675 h 7762875"/>
                <a:gd name="connsiteX4" fmla="*/ 1507332 w 7550944"/>
                <a:gd name="connsiteY4" fmla="*/ 7762875 h 7762875"/>
                <a:gd name="connsiteX5" fmla="*/ 1883569 w 7550944"/>
                <a:gd name="connsiteY5" fmla="*/ 3876675 h 7762875"/>
                <a:gd name="connsiteX6" fmla="*/ 2264569 w 7550944"/>
                <a:gd name="connsiteY6" fmla="*/ 0 h 7762875"/>
                <a:gd name="connsiteX7" fmla="*/ 2645569 w 7550944"/>
                <a:gd name="connsiteY7" fmla="*/ 3886200 h 7762875"/>
                <a:gd name="connsiteX8" fmla="*/ 3017044 w 7550944"/>
                <a:gd name="connsiteY8" fmla="*/ 7762875 h 7762875"/>
                <a:gd name="connsiteX9" fmla="*/ 3398044 w 7550944"/>
                <a:gd name="connsiteY9" fmla="*/ 3876675 h 7762875"/>
                <a:gd name="connsiteX10" fmla="*/ 3769519 w 7550944"/>
                <a:gd name="connsiteY10" fmla="*/ 9525 h 7762875"/>
                <a:gd name="connsiteX11" fmla="*/ 4150519 w 7550944"/>
                <a:gd name="connsiteY11" fmla="*/ 3886200 h 7762875"/>
                <a:gd name="connsiteX12" fmla="*/ 4526756 w 7550944"/>
                <a:gd name="connsiteY12" fmla="*/ 7762875 h 7762875"/>
                <a:gd name="connsiteX13" fmla="*/ 4902994 w 7550944"/>
                <a:gd name="connsiteY13" fmla="*/ 3886200 h 7762875"/>
                <a:gd name="connsiteX14" fmla="*/ 5283994 w 7550944"/>
                <a:gd name="connsiteY14" fmla="*/ 9525 h 7762875"/>
                <a:gd name="connsiteX15" fmla="*/ 5655469 w 7550944"/>
                <a:gd name="connsiteY15" fmla="*/ 3886200 h 7762875"/>
                <a:gd name="connsiteX16" fmla="*/ 6036469 w 7550944"/>
                <a:gd name="connsiteY16" fmla="*/ 7762875 h 7762875"/>
                <a:gd name="connsiteX17" fmla="*/ 6417469 w 7550944"/>
                <a:gd name="connsiteY17" fmla="*/ 3886200 h 7762875"/>
                <a:gd name="connsiteX18" fmla="*/ 6798469 w 7550944"/>
                <a:gd name="connsiteY18" fmla="*/ 0 h 7762875"/>
                <a:gd name="connsiteX19" fmla="*/ 7160419 w 7550944"/>
                <a:gd name="connsiteY19" fmla="*/ 3886200 h 7762875"/>
                <a:gd name="connsiteX20" fmla="*/ 7550944 w 7550944"/>
                <a:gd name="connsiteY20" fmla="*/ 7762875 h 7762875"/>
                <a:gd name="connsiteX0" fmla="*/ 0 w 7550944"/>
                <a:gd name="connsiteY0" fmla="*/ 7762875 h 7762875"/>
                <a:gd name="connsiteX1" fmla="*/ 378619 w 7550944"/>
                <a:gd name="connsiteY1" fmla="*/ 3886200 h 7762875"/>
                <a:gd name="connsiteX2" fmla="*/ 750094 w 7550944"/>
                <a:gd name="connsiteY2" fmla="*/ 0 h 7762875"/>
                <a:gd name="connsiteX3" fmla="*/ 1131094 w 7550944"/>
                <a:gd name="connsiteY3" fmla="*/ 3876675 h 7762875"/>
                <a:gd name="connsiteX4" fmla="*/ 1507332 w 7550944"/>
                <a:gd name="connsiteY4" fmla="*/ 7762875 h 7762875"/>
                <a:gd name="connsiteX5" fmla="*/ 1883569 w 7550944"/>
                <a:gd name="connsiteY5" fmla="*/ 3876675 h 7762875"/>
                <a:gd name="connsiteX6" fmla="*/ 2264569 w 7550944"/>
                <a:gd name="connsiteY6" fmla="*/ 0 h 7762875"/>
                <a:gd name="connsiteX7" fmla="*/ 2645569 w 7550944"/>
                <a:gd name="connsiteY7" fmla="*/ 3886200 h 7762875"/>
                <a:gd name="connsiteX8" fmla="*/ 3017044 w 7550944"/>
                <a:gd name="connsiteY8" fmla="*/ 7762875 h 7762875"/>
                <a:gd name="connsiteX9" fmla="*/ 3398044 w 7550944"/>
                <a:gd name="connsiteY9" fmla="*/ 3876675 h 7762875"/>
                <a:gd name="connsiteX10" fmla="*/ 3769519 w 7550944"/>
                <a:gd name="connsiteY10" fmla="*/ 9525 h 7762875"/>
                <a:gd name="connsiteX11" fmla="*/ 4150519 w 7550944"/>
                <a:gd name="connsiteY11" fmla="*/ 3886200 h 7762875"/>
                <a:gd name="connsiteX12" fmla="*/ 4526756 w 7550944"/>
                <a:gd name="connsiteY12" fmla="*/ 7762875 h 7762875"/>
                <a:gd name="connsiteX13" fmla="*/ 4902994 w 7550944"/>
                <a:gd name="connsiteY13" fmla="*/ 3886200 h 7762875"/>
                <a:gd name="connsiteX14" fmla="*/ 5283994 w 7550944"/>
                <a:gd name="connsiteY14" fmla="*/ 9525 h 7762875"/>
                <a:gd name="connsiteX15" fmla="*/ 5655469 w 7550944"/>
                <a:gd name="connsiteY15" fmla="*/ 3886200 h 7762875"/>
                <a:gd name="connsiteX16" fmla="*/ 6036469 w 7550944"/>
                <a:gd name="connsiteY16" fmla="*/ 7762875 h 7762875"/>
                <a:gd name="connsiteX17" fmla="*/ 6417469 w 7550944"/>
                <a:gd name="connsiteY17" fmla="*/ 3886200 h 7762875"/>
                <a:gd name="connsiteX18" fmla="*/ 6798469 w 7550944"/>
                <a:gd name="connsiteY18" fmla="*/ 0 h 7762875"/>
                <a:gd name="connsiteX19" fmla="*/ 7160419 w 7550944"/>
                <a:gd name="connsiteY19" fmla="*/ 3886200 h 7762875"/>
                <a:gd name="connsiteX20" fmla="*/ 7550944 w 7550944"/>
                <a:gd name="connsiteY20" fmla="*/ 7762875 h 7762875"/>
                <a:gd name="connsiteX0" fmla="*/ 0 w 7550944"/>
                <a:gd name="connsiteY0" fmla="*/ 7762875 h 7762875"/>
                <a:gd name="connsiteX1" fmla="*/ 378619 w 7550944"/>
                <a:gd name="connsiteY1" fmla="*/ 3886200 h 7762875"/>
                <a:gd name="connsiteX2" fmla="*/ 750094 w 7550944"/>
                <a:gd name="connsiteY2" fmla="*/ 0 h 7762875"/>
                <a:gd name="connsiteX3" fmla="*/ 1131094 w 7550944"/>
                <a:gd name="connsiteY3" fmla="*/ 3876675 h 7762875"/>
                <a:gd name="connsiteX4" fmla="*/ 1507332 w 7550944"/>
                <a:gd name="connsiteY4" fmla="*/ 7762875 h 7762875"/>
                <a:gd name="connsiteX5" fmla="*/ 1883569 w 7550944"/>
                <a:gd name="connsiteY5" fmla="*/ 3876675 h 7762875"/>
                <a:gd name="connsiteX6" fmla="*/ 2264569 w 7550944"/>
                <a:gd name="connsiteY6" fmla="*/ 0 h 7762875"/>
                <a:gd name="connsiteX7" fmla="*/ 2645569 w 7550944"/>
                <a:gd name="connsiteY7" fmla="*/ 3886200 h 7762875"/>
                <a:gd name="connsiteX8" fmla="*/ 3017044 w 7550944"/>
                <a:gd name="connsiteY8" fmla="*/ 7762875 h 7762875"/>
                <a:gd name="connsiteX9" fmla="*/ 3398044 w 7550944"/>
                <a:gd name="connsiteY9" fmla="*/ 3876675 h 7762875"/>
                <a:gd name="connsiteX10" fmla="*/ 3769519 w 7550944"/>
                <a:gd name="connsiteY10" fmla="*/ 9525 h 7762875"/>
                <a:gd name="connsiteX11" fmla="*/ 4150519 w 7550944"/>
                <a:gd name="connsiteY11" fmla="*/ 3886200 h 7762875"/>
                <a:gd name="connsiteX12" fmla="*/ 4526756 w 7550944"/>
                <a:gd name="connsiteY12" fmla="*/ 7762875 h 7762875"/>
                <a:gd name="connsiteX13" fmla="*/ 4902994 w 7550944"/>
                <a:gd name="connsiteY13" fmla="*/ 3886200 h 7762875"/>
                <a:gd name="connsiteX14" fmla="*/ 5283994 w 7550944"/>
                <a:gd name="connsiteY14" fmla="*/ 9525 h 7762875"/>
                <a:gd name="connsiteX15" fmla="*/ 5655469 w 7550944"/>
                <a:gd name="connsiteY15" fmla="*/ 3886200 h 7762875"/>
                <a:gd name="connsiteX16" fmla="*/ 6036469 w 7550944"/>
                <a:gd name="connsiteY16" fmla="*/ 7762875 h 7762875"/>
                <a:gd name="connsiteX17" fmla="*/ 6417469 w 7550944"/>
                <a:gd name="connsiteY17" fmla="*/ 3886200 h 7762875"/>
                <a:gd name="connsiteX18" fmla="*/ 6798469 w 7550944"/>
                <a:gd name="connsiteY18" fmla="*/ 0 h 7762875"/>
                <a:gd name="connsiteX19" fmla="*/ 7160419 w 7550944"/>
                <a:gd name="connsiteY19" fmla="*/ 3886200 h 7762875"/>
                <a:gd name="connsiteX20" fmla="*/ 7550944 w 7550944"/>
                <a:gd name="connsiteY20" fmla="*/ 7762875 h 7762875"/>
                <a:gd name="connsiteX0" fmla="*/ 0 w 7550944"/>
                <a:gd name="connsiteY0" fmla="*/ 7762875 h 7762876"/>
                <a:gd name="connsiteX1" fmla="*/ 378619 w 7550944"/>
                <a:gd name="connsiteY1" fmla="*/ 3886200 h 7762876"/>
                <a:gd name="connsiteX2" fmla="*/ 750094 w 7550944"/>
                <a:gd name="connsiteY2" fmla="*/ 0 h 7762876"/>
                <a:gd name="connsiteX3" fmla="*/ 1131094 w 7550944"/>
                <a:gd name="connsiteY3" fmla="*/ 3876675 h 7762876"/>
                <a:gd name="connsiteX4" fmla="*/ 1507332 w 7550944"/>
                <a:gd name="connsiteY4" fmla="*/ 7762875 h 7762876"/>
                <a:gd name="connsiteX5" fmla="*/ 1883569 w 7550944"/>
                <a:gd name="connsiteY5" fmla="*/ 3876675 h 7762876"/>
                <a:gd name="connsiteX6" fmla="*/ 2264569 w 7550944"/>
                <a:gd name="connsiteY6" fmla="*/ 0 h 7762876"/>
                <a:gd name="connsiteX7" fmla="*/ 2645569 w 7550944"/>
                <a:gd name="connsiteY7" fmla="*/ 3886200 h 7762876"/>
                <a:gd name="connsiteX8" fmla="*/ 3017044 w 7550944"/>
                <a:gd name="connsiteY8" fmla="*/ 7762875 h 7762876"/>
                <a:gd name="connsiteX9" fmla="*/ 3398044 w 7550944"/>
                <a:gd name="connsiteY9" fmla="*/ 3876675 h 7762876"/>
                <a:gd name="connsiteX10" fmla="*/ 3769519 w 7550944"/>
                <a:gd name="connsiteY10" fmla="*/ 9525 h 7762876"/>
                <a:gd name="connsiteX11" fmla="*/ 4150519 w 7550944"/>
                <a:gd name="connsiteY11" fmla="*/ 3886200 h 7762876"/>
                <a:gd name="connsiteX12" fmla="*/ 4526756 w 7550944"/>
                <a:gd name="connsiteY12" fmla="*/ 7762875 h 7762876"/>
                <a:gd name="connsiteX13" fmla="*/ 4902994 w 7550944"/>
                <a:gd name="connsiteY13" fmla="*/ 3886200 h 7762876"/>
                <a:gd name="connsiteX14" fmla="*/ 5283994 w 7550944"/>
                <a:gd name="connsiteY14" fmla="*/ 9525 h 7762876"/>
                <a:gd name="connsiteX15" fmla="*/ 5655469 w 7550944"/>
                <a:gd name="connsiteY15" fmla="*/ 3886200 h 7762876"/>
                <a:gd name="connsiteX16" fmla="*/ 6036469 w 7550944"/>
                <a:gd name="connsiteY16" fmla="*/ 7762875 h 7762876"/>
                <a:gd name="connsiteX17" fmla="*/ 6417469 w 7550944"/>
                <a:gd name="connsiteY17" fmla="*/ 3886200 h 7762876"/>
                <a:gd name="connsiteX18" fmla="*/ 6798469 w 7550944"/>
                <a:gd name="connsiteY18" fmla="*/ 0 h 7762876"/>
                <a:gd name="connsiteX19" fmla="*/ 7160419 w 7550944"/>
                <a:gd name="connsiteY19" fmla="*/ 3886200 h 7762876"/>
                <a:gd name="connsiteX20" fmla="*/ 7550944 w 7550944"/>
                <a:gd name="connsiteY20" fmla="*/ 7762875 h 7762876"/>
                <a:gd name="connsiteX0" fmla="*/ 0 w 7550944"/>
                <a:gd name="connsiteY0" fmla="*/ 7762875 h 7762876"/>
                <a:gd name="connsiteX1" fmla="*/ 378619 w 7550944"/>
                <a:gd name="connsiteY1" fmla="*/ 3886200 h 7762876"/>
                <a:gd name="connsiteX2" fmla="*/ 750094 w 7550944"/>
                <a:gd name="connsiteY2" fmla="*/ 0 h 7762876"/>
                <a:gd name="connsiteX3" fmla="*/ 1131094 w 7550944"/>
                <a:gd name="connsiteY3" fmla="*/ 3876675 h 7762876"/>
                <a:gd name="connsiteX4" fmla="*/ 1507332 w 7550944"/>
                <a:gd name="connsiteY4" fmla="*/ 7762875 h 7762876"/>
                <a:gd name="connsiteX5" fmla="*/ 1883569 w 7550944"/>
                <a:gd name="connsiteY5" fmla="*/ 3876675 h 7762876"/>
                <a:gd name="connsiteX6" fmla="*/ 2264569 w 7550944"/>
                <a:gd name="connsiteY6" fmla="*/ 0 h 7762876"/>
                <a:gd name="connsiteX7" fmla="*/ 2645569 w 7550944"/>
                <a:gd name="connsiteY7" fmla="*/ 3886200 h 7762876"/>
                <a:gd name="connsiteX8" fmla="*/ 3017044 w 7550944"/>
                <a:gd name="connsiteY8" fmla="*/ 7762875 h 7762876"/>
                <a:gd name="connsiteX9" fmla="*/ 3398044 w 7550944"/>
                <a:gd name="connsiteY9" fmla="*/ 3876675 h 7762876"/>
                <a:gd name="connsiteX10" fmla="*/ 3769519 w 7550944"/>
                <a:gd name="connsiteY10" fmla="*/ 9525 h 7762876"/>
                <a:gd name="connsiteX11" fmla="*/ 4150519 w 7550944"/>
                <a:gd name="connsiteY11" fmla="*/ 3886200 h 7762876"/>
                <a:gd name="connsiteX12" fmla="*/ 4526756 w 7550944"/>
                <a:gd name="connsiteY12" fmla="*/ 7762875 h 7762876"/>
                <a:gd name="connsiteX13" fmla="*/ 4902994 w 7550944"/>
                <a:gd name="connsiteY13" fmla="*/ 3886200 h 7762876"/>
                <a:gd name="connsiteX14" fmla="*/ 5283994 w 7550944"/>
                <a:gd name="connsiteY14" fmla="*/ 9525 h 7762876"/>
                <a:gd name="connsiteX15" fmla="*/ 5655469 w 7550944"/>
                <a:gd name="connsiteY15" fmla="*/ 3886200 h 7762876"/>
                <a:gd name="connsiteX16" fmla="*/ 6036469 w 7550944"/>
                <a:gd name="connsiteY16" fmla="*/ 7762875 h 7762876"/>
                <a:gd name="connsiteX17" fmla="*/ 6417469 w 7550944"/>
                <a:gd name="connsiteY17" fmla="*/ 3886200 h 7762876"/>
                <a:gd name="connsiteX18" fmla="*/ 6798469 w 7550944"/>
                <a:gd name="connsiteY18" fmla="*/ 0 h 7762876"/>
                <a:gd name="connsiteX19" fmla="*/ 7160419 w 7550944"/>
                <a:gd name="connsiteY19" fmla="*/ 3886200 h 7762876"/>
                <a:gd name="connsiteX20" fmla="*/ 7550944 w 7550944"/>
                <a:gd name="connsiteY20" fmla="*/ 7762875 h 7762876"/>
                <a:gd name="connsiteX0" fmla="*/ 0 w 7550944"/>
                <a:gd name="connsiteY0" fmla="*/ 7762875 h 7762876"/>
                <a:gd name="connsiteX1" fmla="*/ 378619 w 7550944"/>
                <a:gd name="connsiteY1" fmla="*/ 3886200 h 7762876"/>
                <a:gd name="connsiteX2" fmla="*/ 750094 w 7550944"/>
                <a:gd name="connsiteY2" fmla="*/ 0 h 7762876"/>
                <a:gd name="connsiteX3" fmla="*/ 1131094 w 7550944"/>
                <a:gd name="connsiteY3" fmla="*/ 3876675 h 7762876"/>
                <a:gd name="connsiteX4" fmla="*/ 1507332 w 7550944"/>
                <a:gd name="connsiteY4" fmla="*/ 7762875 h 7762876"/>
                <a:gd name="connsiteX5" fmla="*/ 1883569 w 7550944"/>
                <a:gd name="connsiteY5" fmla="*/ 3876675 h 7762876"/>
                <a:gd name="connsiteX6" fmla="*/ 2264569 w 7550944"/>
                <a:gd name="connsiteY6" fmla="*/ 0 h 7762876"/>
                <a:gd name="connsiteX7" fmla="*/ 2645569 w 7550944"/>
                <a:gd name="connsiteY7" fmla="*/ 3886200 h 7762876"/>
                <a:gd name="connsiteX8" fmla="*/ 3017044 w 7550944"/>
                <a:gd name="connsiteY8" fmla="*/ 7762875 h 7762876"/>
                <a:gd name="connsiteX9" fmla="*/ 3398044 w 7550944"/>
                <a:gd name="connsiteY9" fmla="*/ 3876675 h 7762876"/>
                <a:gd name="connsiteX10" fmla="*/ 3769519 w 7550944"/>
                <a:gd name="connsiteY10" fmla="*/ 9525 h 7762876"/>
                <a:gd name="connsiteX11" fmla="*/ 4150519 w 7550944"/>
                <a:gd name="connsiteY11" fmla="*/ 3886200 h 7762876"/>
                <a:gd name="connsiteX12" fmla="*/ 4526756 w 7550944"/>
                <a:gd name="connsiteY12" fmla="*/ 7762875 h 7762876"/>
                <a:gd name="connsiteX13" fmla="*/ 4902994 w 7550944"/>
                <a:gd name="connsiteY13" fmla="*/ 3886200 h 7762876"/>
                <a:gd name="connsiteX14" fmla="*/ 5283994 w 7550944"/>
                <a:gd name="connsiteY14" fmla="*/ 9525 h 7762876"/>
                <a:gd name="connsiteX15" fmla="*/ 5655469 w 7550944"/>
                <a:gd name="connsiteY15" fmla="*/ 3886200 h 7762876"/>
                <a:gd name="connsiteX16" fmla="*/ 6036469 w 7550944"/>
                <a:gd name="connsiteY16" fmla="*/ 7762875 h 7762876"/>
                <a:gd name="connsiteX17" fmla="*/ 6417469 w 7550944"/>
                <a:gd name="connsiteY17" fmla="*/ 3886200 h 7762876"/>
                <a:gd name="connsiteX18" fmla="*/ 6798469 w 7550944"/>
                <a:gd name="connsiteY18" fmla="*/ 0 h 7762876"/>
                <a:gd name="connsiteX19" fmla="*/ 7160419 w 7550944"/>
                <a:gd name="connsiteY19" fmla="*/ 3886200 h 7762876"/>
                <a:gd name="connsiteX20" fmla="*/ 7550944 w 7550944"/>
                <a:gd name="connsiteY20" fmla="*/ 7762875 h 7762876"/>
                <a:gd name="connsiteX0" fmla="*/ 0 w 7550944"/>
                <a:gd name="connsiteY0" fmla="*/ 7762875 h 7762876"/>
                <a:gd name="connsiteX1" fmla="*/ 378619 w 7550944"/>
                <a:gd name="connsiteY1" fmla="*/ 3886200 h 7762876"/>
                <a:gd name="connsiteX2" fmla="*/ 750094 w 7550944"/>
                <a:gd name="connsiteY2" fmla="*/ 0 h 7762876"/>
                <a:gd name="connsiteX3" fmla="*/ 1131094 w 7550944"/>
                <a:gd name="connsiteY3" fmla="*/ 3876675 h 7762876"/>
                <a:gd name="connsiteX4" fmla="*/ 1507332 w 7550944"/>
                <a:gd name="connsiteY4" fmla="*/ 7762875 h 7762876"/>
                <a:gd name="connsiteX5" fmla="*/ 1883569 w 7550944"/>
                <a:gd name="connsiteY5" fmla="*/ 3876675 h 7762876"/>
                <a:gd name="connsiteX6" fmla="*/ 2264569 w 7550944"/>
                <a:gd name="connsiteY6" fmla="*/ 0 h 7762876"/>
                <a:gd name="connsiteX7" fmla="*/ 2645569 w 7550944"/>
                <a:gd name="connsiteY7" fmla="*/ 3886200 h 7762876"/>
                <a:gd name="connsiteX8" fmla="*/ 3017044 w 7550944"/>
                <a:gd name="connsiteY8" fmla="*/ 7762875 h 7762876"/>
                <a:gd name="connsiteX9" fmla="*/ 3398044 w 7550944"/>
                <a:gd name="connsiteY9" fmla="*/ 3876675 h 7762876"/>
                <a:gd name="connsiteX10" fmla="*/ 3769519 w 7550944"/>
                <a:gd name="connsiteY10" fmla="*/ 9525 h 7762876"/>
                <a:gd name="connsiteX11" fmla="*/ 4150519 w 7550944"/>
                <a:gd name="connsiteY11" fmla="*/ 3886200 h 7762876"/>
                <a:gd name="connsiteX12" fmla="*/ 4526756 w 7550944"/>
                <a:gd name="connsiteY12" fmla="*/ 7762875 h 7762876"/>
                <a:gd name="connsiteX13" fmla="*/ 4902994 w 7550944"/>
                <a:gd name="connsiteY13" fmla="*/ 3886200 h 7762876"/>
                <a:gd name="connsiteX14" fmla="*/ 5283994 w 7550944"/>
                <a:gd name="connsiteY14" fmla="*/ 9525 h 7762876"/>
                <a:gd name="connsiteX15" fmla="*/ 5655469 w 7550944"/>
                <a:gd name="connsiteY15" fmla="*/ 3886200 h 7762876"/>
                <a:gd name="connsiteX16" fmla="*/ 6036469 w 7550944"/>
                <a:gd name="connsiteY16" fmla="*/ 7762875 h 7762876"/>
                <a:gd name="connsiteX17" fmla="*/ 6417469 w 7550944"/>
                <a:gd name="connsiteY17" fmla="*/ 3886200 h 7762876"/>
                <a:gd name="connsiteX18" fmla="*/ 6798469 w 7550944"/>
                <a:gd name="connsiteY18" fmla="*/ 0 h 7762876"/>
                <a:gd name="connsiteX19" fmla="*/ 7160419 w 7550944"/>
                <a:gd name="connsiteY19" fmla="*/ 3886200 h 7762876"/>
                <a:gd name="connsiteX20" fmla="*/ 7550944 w 7550944"/>
                <a:gd name="connsiteY20" fmla="*/ 7762875 h 7762876"/>
                <a:gd name="connsiteX0" fmla="*/ 0 w 7550944"/>
                <a:gd name="connsiteY0" fmla="*/ 7762875 h 7762876"/>
                <a:gd name="connsiteX1" fmla="*/ 378619 w 7550944"/>
                <a:gd name="connsiteY1" fmla="*/ 3886200 h 7762876"/>
                <a:gd name="connsiteX2" fmla="*/ 750094 w 7550944"/>
                <a:gd name="connsiteY2" fmla="*/ 0 h 7762876"/>
                <a:gd name="connsiteX3" fmla="*/ 1131094 w 7550944"/>
                <a:gd name="connsiteY3" fmla="*/ 3876675 h 7762876"/>
                <a:gd name="connsiteX4" fmla="*/ 1507332 w 7550944"/>
                <a:gd name="connsiteY4" fmla="*/ 7762875 h 7762876"/>
                <a:gd name="connsiteX5" fmla="*/ 1883569 w 7550944"/>
                <a:gd name="connsiteY5" fmla="*/ 3876675 h 7762876"/>
                <a:gd name="connsiteX6" fmla="*/ 2264569 w 7550944"/>
                <a:gd name="connsiteY6" fmla="*/ 0 h 7762876"/>
                <a:gd name="connsiteX7" fmla="*/ 2645569 w 7550944"/>
                <a:gd name="connsiteY7" fmla="*/ 3886200 h 7762876"/>
                <a:gd name="connsiteX8" fmla="*/ 3017044 w 7550944"/>
                <a:gd name="connsiteY8" fmla="*/ 7762875 h 7762876"/>
                <a:gd name="connsiteX9" fmla="*/ 3398044 w 7550944"/>
                <a:gd name="connsiteY9" fmla="*/ 3876675 h 7762876"/>
                <a:gd name="connsiteX10" fmla="*/ 3769519 w 7550944"/>
                <a:gd name="connsiteY10" fmla="*/ 9525 h 7762876"/>
                <a:gd name="connsiteX11" fmla="*/ 4150519 w 7550944"/>
                <a:gd name="connsiteY11" fmla="*/ 3886200 h 7762876"/>
                <a:gd name="connsiteX12" fmla="*/ 4526756 w 7550944"/>
                <a:gd name="connsiteY12" fmla="*/ 7762875 h 7762876"/>
                <a:gd name="connsiteX13" fmla="*/ 4902994 w 7550944"/>
                <a:gd name="connsiteY13" fmla="*/ 3886200 h 7762876"/>
                <a:gd name="connsiteX14" fmla="*/ 5283994 w 7550944"/>
                <a:gd name="connsiteY14" fmla="*/ 9525 h 7762876"/>
                <a:gd name="connsiteX15" fmla="*/ 5655469 w 7550944"/>
                <a:gd name="connsiteY15" fmla="*/ 3886200 h 7762876"/>
                <a:gd name="connsiteX16" fmla="*/ 6036469 w 7550944"/>
                <a:gd name="connsiteY16" fmla="*/ 7762875 h 7762876"/>
                <a:gd name="connsiteX17" fmla="*/ 6417469 w 7550944"/>
                <a:gd name="connsiteY17" fmla="*/ 3886200 h 7762876"/>
                <a:gd name="connsiteX18" fmla="*/ 6798469 w 7550944"/>
                <a:gd name="connsiteY18" fmla="*/ 0 h 7762876"/>
                <a:gd name="connsiteX19" fmla="*/ 7160419 w 7550944"/>
                <a:gd name="connsiteY19" fmla="*/ 3886200 h 7762876"/>
                <a:gd name="connsiteX20" fmla="*/ 7550944 w 7550944"/>
                <a:gd name="connsiteY20" fmla="*/ 7762875 h 7762876"/>
                <a:gd name="connsiteX0" fmla="*/ 0 w 7550944"/>
                <a:gd name="connsiteY0" fmla="*/ 7762875 h 7762876"/>
                <a:gd name="connsiteX1" fmla="*/ 378619 w 7550944"/>
                <a:gd name="connsiteY1" fmla="*/ 3886200 h 7762876"/>
                <a:gd name="connsiteX2" fmla="*/ 750094 w 7550944"/>
                <a:gd name="connsiteY2" fmla="*/ 0 h 7762876"/>
                <a:gd name="connsiteX3" fmla="*/ 1131094 w 7550944"/>
                <a:gd name="connsiteY3" fmla="*/ 3876675 h 7762876"/>
                <a:gd name="connsiteX4" fmla="*/ 1507332 w 7550944"/>
                <a:gd name="connsiteY4" fmla="*/ 7762875 h 7762876"/>
                <a:gd name="connsiteX5" fmla="*/ 1883569 w 7550944"/>
                <a:gd name="connsiteY5" fmla="*/ 3876675 h 7762876"/>
                <a:gd name="connsiteX6" fmla="*/ 2264569 w 7550944"/>
                <a:gd name="connsiteY6" fmla="*/ 0 h 7762876"/>
                <a:gd name="connsiteX7" fmla="*/ 2645569 w 7550944"/>
                <a:gd name="connsiteY7" fmla="*/ 3886200 h 7762876"/>
                <a:gd name="connsiteX8" fmla="*/ 3017044 w 7550944"/>
                <a:gd name="connsiteY8" fmla="*/ 7762875 h 7762876"/>
                <a:gd name="connsiteX9" fmla="*/ 3398044 w 7550944"/>
                <a:gd name="connsiteY9" fmla="*/ 3876675 h 7762876"/>
                <a:gd name="connsiteX10" fmla="*/ 3769519 w 7550944"/>
                <a:gd name="connsiteY10" fmla="*/ 9525 h 7762876"/>
                <a:gd name="connsiteX11" fmla="*/ 4150519 w 7550944"/>
                <a:gd name="connsiteY11" fmla="*/ 3886200 h 7762876"/>
                <a:gd name="connsiteX12" fmla="*/ 4526756 w 7550944"/>
                <a:gd name="connsiteY12" fmla="*/ 7762875 h 7762876"/>
                <a:gd name="connsiteX13" fmla="*/ 4902994 w 7550944"/>
                <a:gd name="connsiteY13" fmla="*/ 3886200 h 7762876"/>
                <a:gd name="connsiteX14" fmla="*/ 5283994 w 7550944"/>
                <a:gd name="connsiteY14" fmla="*/ 9525 h 7762876"/>
                <a:gd name="connsiteX15" fmla="*/ 5655469 w 7550944"/>
                <a:gd name="connsiteY15" fmla="*/ 3886200 h 7762876"/>
                <a:gd name="connsiteX16" fmla="*/ 6036469 w 7550944"/>
                <a:gd name="connsiteY16" fmla="*/ 7762875 h 7762876"/>
                <a:gd name="connsiteX17" fmla="*/ 6417469 w 7550944"/>
                <a:gd name="connsiteY17" fmla="*/ 3886200 h 7762876"/>
                <a:gd name="connsiteX18" fmla="*/ 6798469 w 7550944"/>
                <a:gd name="connsiteY18" fmla="*/ 0 h 7762876"/>
                <a:gd name="connsiteX19" fmla="*/ 7160419 w 7550944"/>
                <a:gd name="connsiteY19" fmla="*/ 3886200 h 7762876"/>
                <a:gd name="connsiteX20" fmla="*/ 7550944 w 7550944"/>
                <a:gd name="connsiteY20" fmla="*/ 7762875 h 7762876"/>
                <a:gd name="connsiteX0" fmla="*/ 0 w 7550944"/>
                <a:gd name="connsiteY0" fmla="*/ 7762875 h 7762876"/>
                <a:gd name="connsiteX1" fmla="*/ 378619 w 7550944"/>
                <a:gd name="connsiteY1" fmla="*/ 3886200 h 7762876"/>
                <a:gd name="connsiteX2" fmla="*/ 750094 w 7550944"/>
                <a:gd name="connsiteY2" fmla="*/ 0 h 7762876"/>
                <a:gd name="connsiteX3" fmla="*/ 1131094 w 7550944"/>
                <a:gd name="connsiteY3" fmla="*/ 3876675 h 7762876"/>
                <a:gd name="connsiteX4" fmla="*/ 1507332 w 7550944"/>
                <a:gd name="connsiteY4" fmla="*/ 7762875 h 7762876"/>
                <a:gd name="connsiteX5" fmla="*/ 1883569 w 7550944"/>
                <a:gd name="connsiteY5" fmla="*/ 3876675 h 7762876"/>
                <a:gd name="connsiteX6" fmla="*/ 2264569 w 7550944"/>
                <a:gd name="connsiteY6" fmla="*/ 0 h 7762876"/>
                <a:gd name="connsiteX7" fmla="*/ 2645569 w 7550944"/>
                <a:gd name="connsiteY7" fmla="*/ 3886200 h 7762876"/>
                <a:gd name="connsiteX8" fmla="*/ 3017044 w 7550944"/>
                <a:gd name="connsiteY8" fmla="*/ 7762875 h 7762876"/>
                <a:gd name="connsiteX9" fmla="*/ 3398044 w 7550944"/>
                <a:gd name="connsiteY9" fmla="*/ 3876675 h 7762876"/>
                <a:gd name="connsiteX10" fmla="*/ 3769519 w 7550944"/>
                <a:gd name="connsiteY10" fmla="*/ 9525 h 7762876"/>
                <a:gd name="connsiteX11" fmla="*/ 4150519 w 7550944"/>
                <a:gd name="connsiteY11" fmla="*/ 3886200 h 7762876"/>
                <a:gd name="connsiteX12" fmla="*/ 4526756 w 7550944"/>
                <a:gd name="connsiteY12" fmla="*/ 7762875 h 7762876"/>
                <a:gd name="connsiteX13" fmla="*/ 4902994 w 7550944"/>
                <a:gd name="connsiteY13" fmla="*/ 3886200 h 7762876"/>
                <a:gd name="connsiteX14" fmla="*/ 5283994 w 7550944"/>
                <a:gd name="connsiteY14" fmla="*/ 9525 h 7762876"/>
                <a:gd name="connsiteX15" fmla="*/ 5655469 w 7550944"/>
                <a:gd name="connsiteY15" fmla="*/ 3886200 h 7762876"/>
                <a:gd name="connsiteX16" fmla="*/ 6029325 w 7550944"/>
                <a:gd name="connsiteY16" fmla="*/ 7762875 h 7762876"/>
                <a:gd name="connsiteX17" fmla="*/ 6417469 w 7550944"/>
                <a:gd name="connsiteY17" fmla="*/ 3886200 h 7762876"/>
                <a:gd name="connsiteX18" fmla="*/ 6798469 w 7550944"/>
                <a:gd name="connsiteY18" fmla="*/ 0 h 7762876"/>
                <a:gd name="connsiteX19" fmla="*/ 7160419 w 7550944"/>
                <a:gd name="connsiteY19" fmla="*/ 3886200 h 7762876"/>
                <a:gd name="connsiteX20" fmla="*/ 7550944 w 7550944"/>
                <a:gd name="connsiteY20" fmla="*/ 7762875 h 7762876"/>
                <a:gd name="connsiteX0" fmla="*/ 0 w 7550944"/>
                <a:gd name="connsiteY0" fmla="*/ 7762875 h 7762876"/>
                <a:gd name="connsiteX1" fmla="*/ 378619 w 7550944"/>
                <a:gd name="connsiteY1" fmla="*/ 3886200 h 7762876"/>
                <a:gd name="connsiteX2" fmla="*/ 750094 w 7550944"/>
                <a:gd name="connsiteY2" fmla="*/ 0 h 7762876"/>
                <a:gd name="connsiteX3" fmla="*/ 1131094 w 7550944"/>
                <a:gd name="connsiteY3" fmla="*/ 3876675 h 7762876"/>
                <a:gd name="connsiteX4" fmla="*/ 1507332 w 7550944"/>
                <a:gd name="connsiteY4" fmla="*/ 7762875 h 7762876"/>
                <a:gd name="connsiteX5" fmla="*/ 1883569 w 7550944"/>
                <a:gd name="connsiteY5" fmla="*/ 3876675 h 7762876"/>
                <a:gd name="connsiteX6" fmla="*/ 2264569 w 7550944"/>
                <a:gd name="connsiteY6" fmla="*/ 0 h 7762876"/>
                <a:gd name="connsiteX7" fmla="*/ 2645569 w 7550944"/>
                <a:gd name="connsiteY7" fmla="*/ 3886200 h 7762876"/>
                <a:gd name="connsiteX8" fmla="*/ 3017044 w 7550944"/>
                <a:gd name="connsiteY8" fmla="*/ 7762875 h 7762876"/>
                <a:gd name="connsiteX9" fmla="*/ 3398044 w 7550944"/>
                <a:gd name="connsiteY9" fmla="*/ 3876675 h 7762876"/>
                <a:gd name="connsiteX10" fmla="*/ 3769519 w 7550944"/>
                <a:gd name="connsiteY10" fmla="*/ 9525 h 7762876"/>
                <a:gd name="connsiteX11" fmla="*/ 4150519 w 7550944"/>
                <a:gd name="connsiteY11" fmla="*/ 3886200 h 7762876"/>
                <a:gd name="connsiteX12" fmla="*/ 4526756 w 7550944"/>
                <a:gd name="connsiteY12" fmla="*/ 7762875 h 7762876"/>
                <a:gd name="connsiteX13" fmla="*/ 4902994 w 7550944"/>
                <a:gd name="connsiteY13" fmla="*/ 3886200 h 7762876"/>
                <a:gd name="connsiteX14" fmla="*/ 5283994 w 7550944"/>
                <a:gd name="connsiteY14" fmla="*/ 9525 h 7762876"/>
                <a:gd name="connsiteX15" fmla="*/ 5655469 w 7550944"/>
                <a:gd name="connsiteY15" fmla="*/ 3886200 h 7762876"/>
                <a:gd name="connsiteX16" fmla="*/ 6029325 w 7550944"/>
                <a:gd name="connsiteY16" fmla="*/ 7762875 h 7762876"/>
                <a:gd name="connsiteX17" fmla="*/ 6417469 w 7550944"/>
                <a:gd name="connsiteY17" fmla="*/ 3886200 h 7762876"/>
                <a:gd name="connsiteX18" fmla="*/ 6798469 w 7550944"/>
                <a:gd name="connsiteY18" fmla="*/ 0 h 7762876"/>
                <a:gd name="connsiteX19" fmla="*/ 7160419 w 7550944"/>
                <a:gd name="connsiteY19" fmla="*/ 3886200 h 7762876"/>
                <a:gd name="connsiteX20" fmla="*/ 7550944 w 7550944"/>
                <a:gd name="connsiteY20" fmla="*/ 7762875 h 7762876"/>
                <a:gd name="connsiteX0" fmla="*/ 0 w 7546182"/>
                <a:gd name="connsiteY0" fmla="*/ 7762875 h 7765256"/>
                <a:gd name="connsiteX1" fmla="*/ 378619 w 7546182"/>
                <a:gd name="connsiteY1" fmla="*/ 3886200 h 7765256"/>
                <a:gd name="connsiteX2" fmla="*/ 750094 w 7546182"/>
                <a:gd name="connsiteY2" fmla="*/ 0 h 7765256"/>
                <a:gd name="connsiteX3" fmla="*/ 1131094 w 7546182"/>
                <a:gd name="connsiteY3" fmla="*/ 3876675 h 7765256"/>
                <a:gd name="connsiteX4" fmla="*/ 1507332 w 7546182"/>
                <a:gd name="connsiteY4" fmla="*/ 7762875 h 7765256"/>
                <a:gd name="connsiteX5" fmla="*/ 1883569 w 7546182"/>
                <a:gd name="connsiteY5" fmla="*/ 3876675 h 7765256"/>
                <a:gd name="connsiteX6" fmla="*/ 2264569 w 7546182"/>
                <a:gd name="connsiteY6" fmla="*/ 0 h 7765256"/>
                <a:gd name="connsiteX7" fmla="*/ 2645569 w 7546182"/>
                <a:gd name="connsiteY7" fmla="*/ 3886200 h 7765256"/>
                <a:gd name="connsiteX8" fmla="*/ 3017044 w 7546182"/>
                <a:gd name="connsiteY8" fmla="*/ 7762875 h 7765256"/>
                <a:gd name="connsiteX9" fmla="*/ 3398044 w 7546182"/>
                <a:gd name="connsiteY9" fmla="*/ 3876675 h 7765256"/>
                <a:gd name="connsiteX10" fmla="*/ 3769519 w 7546182"/>
                <a:gd name="connsiteY10" fmla="*/ 9525 h 7765256"/>
                <a:gd name="connsiteX11" fmla="*/ 4150519 w 7546182"/>
                <a:gd name="connsiteY11" fmla="*/ 3886200 h 7765256"/>
                <a:gd name="connsiteX12" fmla="*/ 4526756 w 7546182"/>
                <a:gd name="connsiteY12" fmla="*/ 7762875 h 7765256"/>
                <a:gd name="connsiteX13" fmla="*/ 4902994 w 7546182"/>
                <a:gd name="connsiteY13" fmla="*/ 3886200 h 7765256"/>
                <a:gd name="connsiteX14" fmla="*/ 5283994 w 7546182"/>
                <a:gd name="connsiteY14" fmla="*/ 9525 h 7765256"/>
                <a:gd name="connsiteX15" fmla="*/ 5655469 w 7546182"/>
                <a:gd name="connsiteY15" fmla="*/ 3886200 h 7765256"/>
                <a:gd name="connsiteX16" fmla="*/ 6029325 w 7546182"/>
                <a:gd name="connsiteY16" fmla="*/ 7762875 h 7765256"/>
                <a:gd name="connsiteX17" fmla="*/ 6417469 w 7546182"/>
                <a:gd name="connsiteY17" fmla="*/ 3886200 h 7765256"/>
                <a:gd name="connsiteX18" fmla="*/ 6798469 w 7546182"/>
                <a:gd name="connsiteY18" fmla="*/ 0 h 7765256"/>
                <a:gd name="connsiteX19" fmla="*/ 7160419 w 7546182"/>
                <a:gd name="connsiteY19" fmla="*/ 3886200 h 7765256"/>
                <a:gd name="connsiteX20" fmla="*/ 7546182 w 7546182"/>
                <a:gd name="connsiteY20" fmla="*/ 7765256 h 7765256"/>
                <a:gd name="connsiteX0" fmla="*/ 0 w 7546182"/>
                <a:gd name="connsiteY0" fmla="*/ 7762875 h 7765258"/>
                <a:gd name="connsiteX1" fmla="*/ 378619 w 7546182"/>
                <a:gd name="connsiteY1" fmla="*/ 3886200 h 7765258"/>
                <a:gd name="connsiteX2" fmla="*/ 750094 w 7546182"/>
                <a:gd name="connsiteY2" fmla="*/ 0 h 7765258"/>
                <a:gd name="connsiteX3" fmla="*/ 1131094 w 7546182"/>
                <a:gd name="connsiteY3" fmla="*/ 3876675 h 7765258"/>
                <a:gd name="connsiteX4" fmla="*/ 1507332 w 7546182"/>
                <a:gd name="connsiteY4" fmla="*/ 7762875 h 7765258"/>
                <a:gd name="connsiteX5" fmla="*/ 1883569 w 7546182"/>
                <a:gd name="connsiteY5" fmla="*/ 3876675 h 7765258"/>
                <a:gd name="connsiteX6" fmla="*/ 2264569 w 7546182"/>
                <a:gd name="connsiteY6" fmla="*/ 0 h 7765258"/>
                <a:gd name="connsiteX7" fmla="*/ 2645569 w 7546182"/>
                <a:gd name="connsiteY7" fmla="*/ 3886200 h 7765258"/>
                <a:gd name="connsiteX8" fmla="*/ 3017044 w 7546182"/>
                <a:gd name="connsiteY8" fmla="*/ 7762875 h 7765258"/>
                <a:gd name="connsiteX9" fmla="*/ 3398044 w 7546182"/>
                <a:gd name="connsiteY9" fmla="*/ 3876675 h 7765258"/>
                <a:gd name="connsiteX10" fmla="*/ 3769519 w 7546182"/>
                <a:gd name="connsiteY10" fmla="*/ 9525 h 7765258"/>
                <a:gd name="connsiteX11" fmla="*/ 4150519 w 7546182"/>
                <a:gd name="connsiteY11" fmla="*/ 3886200 h 7765258"/>
                <a:gd name="connsiteX12" fmla="*/ 4526756 w 7546182"/>
                <a:gd name="connsiteY12" fmla="*/ 7762875 h 7765258"/>
                <a:gd name="connsiteX13" fmla="*/ 4902994 w 7546182"/>
                <a:gd name="connsiteY13" fmla="*/ 3886200 h 7765258"/>
                <a:gd name="connsiteX14" fmla="*/ 5283994 w 7546182"/>
                <a:gd name="connsiteY14" fmla="*/ 9525 h 7765258"/>
                <a:gd name="connsiteX15" fmla="*/ 5655469 w 7546182"/>
                <a:gd name="connsiteY15" fmla="*/ 3886200 h 7765258"/>
                <a:gd name="connsiteX16" fmla="*/ 6029325 w 7546182"/>
                <a:gd name="connsiteY16" fmla="*/ 7762875 h 7765258"/>
                <a:gd name="connsiteX17" fmla="*/ 6417469 w 7546182"/>
                <a:gd name="connsiteY17" fmla="*/ 3886200 h 7765258"/>
                <a:gd name="connsiteX18" fmla="*/ 6798469 w 7546182"/>
                <a:gd name="connsiteY18" fmla="*/ 0 h 7765258"/>
                <a:gd name="connsiteX19" fmla="*/ 7160419 w 7546182"/>
                <a:gd name="connsiteY19" fmla="*/ 3886200 h 7765258"/>
                <a:gd name="connsiteX20" fmla="*/ 7546182 w 7546182"/>
                <a:gd name="connsiteY20" fmla="*/ 7765256 h 7765258"/>
                <a:gd name="connsiteX0" fmla="*/ 0 w 7539038"/>
                <a:gd name="connsiteY0" fmla="*/ 7762875 h 7762876"/>
                <a:gd name="connsiteX1" fmla="*/ 378619 w 7539038"/>
                <a:gd name="connsiteY1" fmla="*/ 3886200 h 7762876"/>
                <a:gd name="connsiteX2" fmla="*/ 750094 w 7539038"/>
                <a:gd name="connsiteY2" fmla="*/ 0 h 7762876"/>
                <a:gd name="connsiteX3" fmla="*/ 1131094 w 7539038"/>
                <a:gd name="connsiteY3" fmla="*/ 3876675 h 7762876"/>
                <a:gd name="connsiteX4" fmla="*/ 1507332 w 7539038"/>
                <a:gd name="connsiteY4" fmla="*/ 7762875 h 7762876"/>
                <a:gd name="connsiteX5" fmla="*/ 1883569 w 7539038"/>
                <a:gd name="connsiteY5" fmla="*/ 3876675 h 7762876"/>
                <a:gd name="connsiteX6" fmla="*/ 2264569 w 7539038"/>
                <a:gd name="connsiteY6" fmla="*/ 0 h 7762876"/>
                <a:gd name="connsiteX7" fmla="*/ 2645569 w 7539038"/>
                <a:gd name="connsiteY7" fmla="*/ 3886200 h 7762876"/>
                <a:gd name="connsiteX8" fmla="*/ 3017044 w 7539038"/>
                <a:gd name="connsiteY8" fmla="*/ 7762875 h 7762876"/>
                <a:gd name="connsiteX9" fmla="*/ 3398044 w 7539038"/>
                <a:gd name="connsiteY9" fmla="*/ 3876675 h 7762876"/>
                <a:gd name="connsiteX10" fmla="*/ 3769519 w 7539038"/>
                <a:gd name="connsiteY10" fmla="*/ 9525 h 7762876"/>
                <a:gd name="connsiteX11" fmla="*/ 4150519 w 7539038"/>
                <a:gd name="connsiteY11" fmla="*/ 3886200 h 7762876"/>
                <a:gd name="connsiteX12" fmla="*/ 4526756 w 7539038"/>
                <a:gd name="connsiteY12" fmla="*/ 7762875 h 7762876"/>
                <a:gd name="connsiteX13" fmla="*/ 4902994 w 7539038"/>
                <a:gd name="connsiteY13" fmla="*/ 3886200 h 7762876"/>
                <a:gd name="connsiteX14" fmla="*/ 5283994 w 7539038"/>
                <a:gd name="connsiteY14" fmla="*/ 9525 h 7762876"/>
                <a:gd name="connsiteX15" fmla="*/ 5655469 w 7539038"/>
                <a:gd name="connsiteY15" fmla="*/ 3886200 h 7762876"/>
                <a:gd name="connsiteX16" fmla="*/ 6029325 w 7539038"/>
                <a:gd name="connsiteY16" fmla="*/ 7762875 h 7762876"/>
                <a:gd name="connsiteX17" fmla="*/ 6417469 w 7539038"/>
                <a:gd name="connsiteY17" fmla="*/ 3886200 h 7762876"/>
                <a:gd name="connsiteX18" fmla="*/ 6798469 w 7539038"/>
                <a:gd name="connsiteY18" fmla="*/ 0 h 7762876"/>
                <a:gd name="connsiteX19" fmla="*/ 7160419 w 7539038"/>
                <a:gd name="connsiteY19" fmla="*/ 3886200 h 7762876"/>
                <a:gd name="connsiteX20" fmla="*/ 7539038 w 7539038"/>
                <a:gd name="connsiteY20" fmla="*/ 7760494 h 7762876"/>
                <a:gd name="connsiteX0" fmla="*/ 0 w 7539038"/>
                <a:gd name="connsiteY0" fmla="*/ 7762875 h 7762876"/>
                <a:gd name="connsiteX1" fmla="*/ 378619 w 7539038"/>
                <a:gd name="connsiteY1" fmla="*/ 3886200 h 7762876"/>
                <a:gd name="connsiteX2" fmla="*/ 750094 w 7539038"/>
                <a:gd name="connsiteY2" fmla="*/ 0 h 7762876"/>
                <a:gd name="connsiteX3" fmla="*/ 1131094 w 7539038"/>
                <a:gd name="connsiteY3" fmla="*/ 3876675 h 7762876"/>
                <a:gd name="connsiteX4" fmla="*/ 1507332 w 7539038"/>
                <a:gd name="connsiteY4" fmla="*/ 7762875 h 7762876"/>
                <a:gd name="connsiteX5" fmla="*/ 1883569 w 7539038"/>
                <a:gd name="connsiteY5" fmla="*/ 3876675 h 7762876"/>
                <a:gd name="connsiteX6" fmla="*/ 2264569 w 7539038"/>
                <a:gd name="connsiteY6" fmla="*/ 0 h 7762876"/>
                <a:gd name="connsiteX7" fmla="*/ 2645569 w 7539038"/>
                <a:gd name="connsiteY7" fmla="*/ 3886200 h 7762876"/>
                <a:gd name="connsiteX8" fmla="*/ 3017044 w 7539038"/>
                <a:gd name="connsiteY8" fmla="*/ 7762875 h 7762876"/>
                <a:gd name="connsiteX9" fmla="*/ 3398044 w 7539038"/>
                <a:gd name="connsiteY9" fmla="*/ 3876675 h 7762876"/>
                <a:gd name="connsiteX10" fmla="*/ 3769519 w 7539038"/>
                <a:gd name="connsiteY10" fmla="*/ 9525 h 7762876"/>
                <a:gd name="connsiteX11" fmla="*/ 4150519 w 7539038"/>
                <a:gd name="connsiteY11" fmla="*/ 3886200 h 7762876"/>
                <a:gd name="connsiteX12" fmla="*/ 4526756 w 7539038"/>
                <a:gd name="connsiteY12" fmla="*/ 7762875 h 7762876"/>
                <a:gd name="connsiteX13" fmla="*/ 4902994 w 7539038"/>
                <a:gd name="connsiteY13" fmla="*/ 3886200 h 7762876"/>
                <a:gd name="connsiteX14" fmla="*/ 5283994 w 7539038"/>
                <a:gd name="connsiteY14" fmla="*/ 9525 h 7762876"/>
                <a:gd name="connsiteX15" fmla="*/ 5655469 w 7539038"/>
                <a:gd name="connsiteY15" fmla="*/ 3886200 h 7762876"/>
                <a:gd name="connsiteX16" fmla="*/ 6029325 w 7539038"/>
                <a:gd name="connsiteY16" fmla="*/ 7762875 h 7762876"/>
                <a:gd name="connsiteX17" fmla="*/ 6417469 w 7539038"/>
                <a:gd name="connsiteY17" fmla="*/ 3886200 h 7762876"/>
                <a:gd name="connsiteX18" fmla="*/ 6788944 w 7539038"/>
                <a:gd name="connsiteY18" fmla="*/ 2381 h 7762876"/>
                <a:gd name="connsiteX19" fmla="*/ 7160419 w 7539038"/>
                <a:gd name="connsiteY19" fmla="*/ 3886200 h 7762876"/>
                <a:gd name="connsiteX20" fmla="*/ 7539038 w 7539038"/>
                <a:gd name="connsiteY20" fmla="*/ 7760494 h 7762876"/>
                <a:gd name="connsiteX0" fmla="*/ 0 w 7539038"/>
                <a:gd name="connsiteY0" fmla="*/ 7762875 h 7762876"/>
                <a:gd name="connsiteX1" fmla="*/ 378619 w 7539038"/>
                <a:gd name="connsiteY1" fmla="*/ 3886200 h 7762876"/>
                <a:gd name="connsiteX2" fmla="*/ 750094 w 7539038"/>
                <a:gd name="connsiteY2" fmla="*/ 0 h 7762876"/>
                <a:gd name="connsiteX3" fmla="*/ 1131094 w 7539038"/>
                <a:gd name="connsiteY3" fmla="*/ 3876675 h 7762876"/>
                <a:gd name="connsiteX4" fmla="*/ 1507332 w 7539038"/>
                <a:gd name="connsiteY4" fmla="*/ 7762875 h 7762876"/>
                <a:gd name="connsiteX5" fmla="*/ 1883569 w 7539038"/>
                <a:gd name="connsiteY5" fmla="*/ 3876675 h 7762876"/>
                <a:gd name="connsiteX6" fmla="*/ 2264569 w 7539038"/>
                <a:gd name="connsiteY6" fmla="*/ 0 h 7762876"/>
                <a:gd name="connsiteX7" fmla="*/ 2645569 w 7539038"/>
                <a:gd name="connsiteY7" fmla="*/ 3886200 h 7762876"/>
                <a:gd name="connsiteX8" fmla="*/ 3017044 w 7539038"/>
                <a:gd name="connsiteY8" fmla="*/ 7762875 h 7762876"/>
                <a:gd name="connsiteX9" fmla="*/ 3398044 w 7539038"/>
                <a:gd name="connsiteY9" fmla="*/ 3876675 h 7762876"/>
                <a:gd name="connsiteX10" fmla="*/ 3769519 w 7539038"/>
                <a:gd name="connsiteY10" fmla="*/ 9525 h 7762876"/>
                <a:gd name="connsiteX11" fmla="*/ 4150519 w 7539038"/>
                <a:gd name="connsiteY11" fmla="*/ 3886200 h 7762876"/>
                <a:gd name="connsiteX12" fmla="*/ 4526756 w 7539038"/>
                <a:gd name="connsiteY12" fmla="*/ 7762875 h 7762876"/>
                <a:gd name="connsiteX13" fmla="*/ 4902994 w 7539038"/>
                <a:gd name="connsiteY13" fmla="*/ 3886200 h 7762876"/>
                <a:gd name="connsiteX14" fmla="*/ 5283994 w 7539038"/>
                <a:gd name="connsiteY14" fmla="*/ 9525 h 7762876"/>
                <a:gd name="connsiteX15" fmla="*/ 5655469 w 7539038"/>
                <a:gd name="connsiteY15" fmla="*/ 3886200 h 7762876"/>
                <a:gd name="connsiteX16" fmla="*/ 6029325 w 7539038"/>
                <a:gd name="connsiteY16" fmla="*/ 7762875 h 7762876"/>
                <a:gd name="connsiteX17" fmla="*/ 6417469 w 7539038"/>
                <a:gd name="connsiteY17" fmla="*/ 3886200 h 7762876"/>
                <a:gd name="connsiteX18" fmla="*/ 6786563 w 7539038"/>
                <a:gd name="connsiteY18" fmla="*/ 4762 h 7762876"/>
                <a:gd name="connsiteX19" fmla="*/ 7160419 w 7539038"/>
                <a:gd name="connsiteY19" fmla="*/ 3886200 h 7762876"/>
                <a:gd name="connsiteX20" fmla="*/ 7539038 w 7539038"/>
                <a:gd name="connsiteY20" fmla="*/ 7760494 h 7762876"/>
                <a:gd name="connsiteX0" fmla="*/ 0 w 7539038"/>
                <a:gd name="connsiteY0" fmla="*/ 7762875 h 7762876"/>
                <a:gd name="connsiteX1" fmla="*/ 378619 w 7539038"/>
                <a:gd name="connsiteY1" fmla="*/ 3886200 h 7762876"/>
                <a:gd name="connsiteX2" fmla="*/ 750094 w 7539038"/>
                <a:gd name="connsiteY2" fmla="*/ 0 h 7762876"/>
                <a:gd name="connsiteX3" fmla="*/ 1131094 w 7539038"/>
                <a:gd name="connsiteY3" fmla="*/ 3876675 h 7762876"/>
                <a:gd name="connsiteX4" fmla="*/ 1507332 w 7539038"/>
                <a:gd name="connsiteY4" fmla="*/ 7762875 h 7762876"/>
                <a:gd name="connsiteX5" fmla="*/ 1883569 w 7539038"/>
                <a:gd name="connsiteY5" fmla="*/ 3876675 h 7762876"/>
                <a:gd name="connsiteX6" fmla="*/ 2264569 w 7539038"/>
                <a:gd name="connsiteY6" fmla="*/ 0 h 7762876"/>
                <a:gd name="connsiteX7" fmla="*/ 2645569 w 7539038"/>
                <a:gd name="connsiteY7" fmla="*/ 3886200 h 7762876"/>
                <a:gd name="connsiteX8" fmla="*/ 3017044 w 7539038"/>
                <a:gd name="connsiteY8" fmla="*/ 7762875 h 7762876"/>
                <a:gd name="connsiteX9" fmla="*/ 3398044 w 7539038"/>
                <a:gd name="connsiteY9" fmla="*/ 3876675 h 7762876"/>
                <a:gd name="connsiteX10" fmla="*/ 3769519 w 7539038"/>
                <a:gd name="connsiteY10" fmla="*/ 9525 h 7762876"/>
                <a:gd name="connsiteX11" fmla="*/ 4150519 w 7539038"/>
                <a:gd name="connsiteY11" fmla="*/ 3886200 h 7762876"/>
                <a:gd name="connsiteX12" fmla="*/ 4526756 w 7539038"/>
                <a:gd name="connsiteY12" fmla="*/ 7762875 h 7762876"/>
                <a:gd name="connsiteX13" fmla="*/ 4902994 w 7539038"/>
                <a:gd name="connsiteY13" fmla="*/ 3886200 h 7762876"/>
                <a:gd name="connsiteX14" fmla="*/ 5283994 w 7539038"/>
                <a:gd name="connsiteY14" fmla="*/ 9525 h 7762876"/>
                <a:gd name="connsiteX15" fmla="*/ 5655469 w 7539038"/>
                <a:gd name="connsiteY15" fmla="*/ 3886200 h 7762876"/>
                <a:gd name="connsiteX16" fmla="*/ 6029325 w 7539038"/>
                <a:gd name="connsiteY16" fmla="*/ 7762875 h 7762876"/>
                <a:gd name="connsiteX17" fmla="*/ 6417469 w 7539038"/>
                <a:gd name="connsiteY17" fmla="*/ 3886200 h 7762876"/>
                <a:gd name="connsiteX18" fmla="*/ 6786563 w 7539038"/>
                <a:gd name="connsiteY18" fmla="*/ 4762 h 7762876"/>
                <a:gd name="connsiteX19" fmla="*/ 7160419 w 7539038"/>
                <a:gd name="connsiteY19" fmla="*/ 3886200 h 7762876"/>
                <a:gd name="connsiteX20" fmla="*/ 7539038 w 7539038"/>
                <a:gd name="connsiteY20" fmla="*/ 7760494 h 7762876"/>
                <a:gd name="connsiteX0" fmla="*/ 0 w 7539038"/>
                <a:gd name="connsiteY0" fmla="*/ 7762875 h 7762876"/>
                <a:gd name="connsiteX1" fmla="*/ 378619 w 7539038"/>
                <a:gd name="connsiteY1" fmla="*/ 3886200 h 7762876"/>
                <a:gd name="connsiteX2" fmla="*/ 750094 w 7539038"/>
                <a:gd name="connsiteY2" fmla="*/ 0 h 7762876"/>
                <a:gd name="connsiteX3" fmla="*/ 1131094 w 7539038"/>
                <a:gd name="connsiteY3" fmla="*/ 3876675 h 7762876"/>
                <a:gd name="connsiteX4" fmla="*/ 1507332 w 7539038"/>
                <a:gd name="connsiteY4" fmla="*/ 7762875 h 7762876"/>
                <a:gd name="connsiteX5" fmla="*/ 1883569 w 7539038"/>
                <a:gd name="connsiteY5" fmla="*/ 3876675 h 7762876"/>
                <a:gd name="connsiteX6" fmla="*/ 2264569 w 7539038"/>
                <a:gd name="connsiteY6" fmla="*/ 0 h 7762876"/>
                <a:gd name="connsiteX7" fmla="*/ 2645569 w 7539038"/>
                <a:gd name="connsiteY7" fmla="*/ 3886200 h 7762876"/>
                <a:gd name="connsiteX8" fmla="*/ 3017044 w 7539038"/>
                <a:gd name="connsiteY8" fmla="*/ 7762875 h 7762876"/>
                <a:gd name="connsiteX9" fmla="*/ 3398044 w 7539038"/>
                <a:gd name="connsiteY9" fmla="*/ 3876675 h 7762876"/>
                <a:gd name="connsiteX10" fmla="*/ 3769519 w 7539038"/>
                <a:gd name="connsiteY10" fmla="*/ 9525 h 7762876"/>
                <a:gd name="connsiteX11" fmla="*/ 4150519 w 7539038"/>
                <a:gd name="connsiteY11" fmla="*/ 3886200 h 7762876"/>
                <a:gd name="connsiteX12" fmla="*/ 4526756 w 7539038"/>
                <a:gd name="connsiteY12" fmla="*/ 7762875 h 7762876"/>
                <a:gd name="connsiteX13" fmla="*/ 4902994 w 7539038"/>
                <a:gd name="connsiteY13" fmla="*/ 3886200 h 7762876"/>
                <a:gd name="connsiteX14" fmla="*/ 5279231 w 7539038"/>
                <a:gd name="connsiteY14" fmla="*/ 9525 h 7762876"/>
                <a:gd name="connsiteX15" fmla="*/ 5655469 w 7539038"/>
                <a:gd name="connsiteY15" fmla="*/ 3886200 h 7762876"/>
                <a:gd name="connsiteX16" fmla="*/ 6029325 w 7539038"/>
                <a:gd name="connsiteY16" fmla="*/ 7762875 h 7762876"/>
                <a:gd name="connsiteX17" fmla="*/ 6417469 w 7539038"/>
                <a:gd name="connsiteY17" fmla="*/ 3886200 h 7762876"/>
                <a:gd name="connsiteX18" fmla="*/ 6786563 w 7539038"/>
                <a:gd name="connsiteY18" fmla="*/ 4762 h 7762876"/>
                <a:gd name="connsiteX19" fmla="*/ 7160419 w 7539038"/>
                <a:gd name="connsiteY19" fmla="*/ 3886200 h 7762876"/>
                <a:gd name="connsiteX20" fmla="*/ 7539038 w 7539038"/>
                <a:gd name="connsiteY20" fmla="*/ 7760494 h 7762876"/>
                <a:gd name="connsiteX0" fmla="*/ 0 w 7539038"/>
                <a:gd name="connsiteY0" fmla="*/ 7762875 h 7762876"/>
                <a:gd name="connsiteX1" fmla="*/ 378619 w 7539038"/>
                <a:gd name="connsiteY1" fmla="*/ 3886200 h 7762876"/>
                <a:gd name="connsiteX2" fmla="*/ 750094 w 7539038"/>
                <a:gd name="connsiteY2" fmla="*/ 0 h 7762876"/>
                <a:gd name="connsiteX3" fmla="*/ 1131094 w 7539038"/>
                <a:gd name="connsiteY3" fmla="*/ 3876675 h 7762876"/>
                <a:gd name="connsiteX4" fmla="*/ 1507332 w 7539038"/>
                <a:gd name="connsiteY4" fmla="*/ 7762875 h 7762876"/>
                <a:gd name="connsiteX5" fmla="*/ 1883569 w 7539038"/>
                <a:gd name="connsiteY5" fmla="*/ 3876675 h 7762876"/>
                <a:gd name="connsiteX6" fmla="*/ 2264569 w 7539038"/>
                <a:gd name="connsiteY6" fmla="*/ 0 h 7762876"/>
                <a:gd name="connsiteX7" fmla="*/ 2645569 w 7539038"/>
                <a:gd name="connsiteY7" fmla="*/ 3886200 h 7762876"/>
                <a:gd name="connsiteX8" fmla="*/ 3017044 w 7539038"/>
                <a:gd name="connsiteY8" fmla="*/ 7762875 h 7762876"/>
                <a:gd name="connsiteX9" fmla="*/ 3398044 w 7539038"/>
                <a:gd name="connsiteY9" fmla="*/ 3876675 h 7762876"/>
                <a:gd name="connsiteX10" fmla="*/ 3769519 w 7539038"/>
                <a:gd name="connsiteY10" fmla="*/ 9525 h 7762876"/>
                <a:gd name="connsiteX11" fmla="*/ 4150519 w 7539038"/>
                <a:gd name="connsiteY11" fmla="*/ 3886200 h 7762876"/>
                <a:gd name="connsiteX12" fmla="*/ 4526756 w 7539038"/>
                <a:gd name="connsiteY12" fmla="*/ 7762875 h 7762876"/>
                <a:gd name="connsiteX13" fmla="*/ 4902994 w 7539038"/>
                <a:gd name="connsiteY13" fmla="*/ 3886200 h 7762876"/>
                <a:gd name="connsiteX14" fmla="*/ 5279231 w 7539038"/>
                <a:gd name="connsiteY14" fmla="*/ 9525 h 7762876"/>
                <a:gd name="connsiteX15" fmla="*/ 5655469 w 7539038"/>
                <a:gd name="connsiteY15" fmla="*/ 3886200 h 7762876"/>
                <a:gd name="connsiteX16" fmla="*/ 6029325 w 7539038"/>
                <a:gd name="connsiteY16" fmla="*/ 7762875 h 7762876"/>
                <a:gd name="connsiteX17" fmla="*/ 6417469 w 7539038"/>
                <a:gd name="connsiteY17" fmla="*/ 3886200 h 7762876"/>
                <a:gd name="connsiteX18" fmla="*/ 6786563 w 7539038"/>
                <a:gd name="connsiteY18" fmla="*/ 4762 h 7762876"/>
                <a:gd name="connsiteX19" fmla="*/ 7160419 w 7539038"/>
                <a:gd name="connsiteY19" fmla="*/ 3886200 h 7762876"/>
                <a:gd name="connsiteX20" fmla="*/ 7539038 w 7539038"/>
                <a:gd name="connsiteY20" fmla="*/ 7760494 h 7762876"/>
                <a:gd name="connsiteX0" fmla="*/ 0 w 7539038"/>
                <a:gd name="connsiteY0" fmla="*/ 7762875 h 7762876"/>
                <a:gd name="connsiteX1" fmla="*/ 378619 w 7539038"/>
                <a:gd name="connsiteY1" fmla="*/ 3886200 h 7762876"/>
                <a:gd name="connsiteX2" fmla="*/ 750094 w 7539038"/>
                <a:gd name="connsiteY2" fmla="*/ 0 h 7762876"/>
                <a:gd name="connsiteX3" fmla="*/ 1131094 w 7539038"/>
                <a:gd name="connsiteY3" fmla="*/ 3876675 h 7762876"/>
                <a:gd name="connsiteX4" fmla="*/ 1507332 w 7539038"/>
                <a:gd name="connsiteY4" fmla="*/ 7762875 h 7762876"/>
                <a:gd name="connsiteX5" fmla="*/ 1883569 w 7539038"/>
                <a:gd name="connsiteY5" fmla="*/ 3876675 h 7762876"/>
                <a:gd name="connsiteX6" fmla="*/ 2264569 w 7539038"/>
                <a:gd name="connsiteY6" fmla="*/ 0 h 7762876"/>
                <a:gd name="connsiteX7" fmla="*/ 2645569 w 7539038"/>
                <a:gd name="connsiteY7" fmla="*/ 3886200 h 7762876"/>
                <a:gd name="connsiteX8" fmla="*/ 3017044 w 7539038"/>
                <a:gd name="connsiteY8" fmla="*/ 7762875 h 7762876"/>
                <a:gd name="connsiteX9" fmla="*/ 3398044 w 7539038"/>
                <a:gd name="connsiteY9" fmla="*/ 3876675 h 7762876"/>
                <a:gd name="connsiteX10" fmla="*/ 3769519 w 7539038"/>
                <a:gd name="connsiteY10" fmla="*/ 9525 h 7762876"/>
                <a:gd name="connsiteX11" fmla="*/ 4150519 w 7539038"/>
                <a:gd name="connsiteY11" fmla="*/ 3886200 h 7762876"/>
                <a:gd name="connsiteX12" fmla="*/ 4526756 w 7539038"/>
                <a:gd name="connsiteY12" fmla="*/ 7762875 h 7762876"/>
                <a:gd name="connsiteX13" fmla="*/ 4902994 w 7539038"/>
                <a:gd name="connsiteY13" fmla="*/ 3886200 h 7762876"/>
                <a:gd name="connsiteX14" fmla="*/ 5276849 w 7539038"/>
                <a:gd name="connsiteY14" fmla="*/ 2382 h 7762876"/>
                <a:gd name="connsiteX15" fmla="*/ 5655469 w 7539038"/>
                <a:gd name="connsiteY15" fmla="*/ 3886200 h 7762876"/>
                <a:gd name="connsiteX16" fmla="*/ 6029325 w 7539038"/>
                <a:gd name="connsiteY16" fmla="*/ 7762875 h 7762876"/>
                <a:gd name="connsiteX17" fmla="*/ 6417469 w 7539038"/>
                <a:gd name="connsiteY17" fmla="*/ 3886200 h 7762876"/>
                <a:gd name="connsiteX18" fmla="*/ 6786563 w 7539038"/>
                <a:gd name="connsiteY18" fmla="*/ 4762 h 7762876"/>
                <a:gd name="connsiteX19" fmla="*/ 7160419 w 7539038"/>
                <a:gd name="connsiteY19" fmla="*/ 3886200 h 7762876"/>
                <a:gd name="connsiteX20" fmla="*/ 7539038 w 7539038"/>
                <a:gd name="connsiteY20" fmla="*/ 7760494 h 7762876"/>
                <a:gd name="connsiteX0" fmla="*/ 0 w 7539038"/>
                <a:gd name="connsiteY0" fmla="*/ 7762875 h 7762876"/>
                <a:gd name="connsiteX1" fmla="*/ 378619 w 7539038"/>
                <a:gd name="connsiteY1" fmla="*/ 3886200 h 7762876"/>
                <a:gd name="connsiteX2" fmla="*/ 750094 w 7539038"/>
                <a:gd name="connsiteY2" fmla="*/ 0 h 7762876"/>
                <a:gd name="connsiteX3" fmla="*/ 1131094 w 7539038"/>
                <a:gd name="connsiteY3" fmla="*/ 3876675 h 7762876"/>
                <a:gd name="connsiteX4" fmla="*/ 1507332 w 7539038"/>
                <a:gd name="connsiteY4" fmla="*/ 7762875 h 7762876"/>
                <a:gd name="connsiteX5" fmla="*/ 1883569 w 7539038"/>
                <a:gd name="connsiteY5" fmla="*/ 3876675 h 7762876"/>
                <a:gd name="connsiteX6" fmla="*/ 2264569 w 7539038"/>
                <a:gd name="connsiteY6" fmla="*/ 0 h 7762876"/>
                <a:gd name="connsiteX7" fmla="*/ 2645569 w 7539038"/>
                <a:gd name="connsiteY7" fmla="*/ 3886200 h 7762876"/>
                <a:gd name="connsiteX8" fmla="*/ 3017044 w 7539038"/>
                <a:gd name="connsiteY8" fmla="*/ 7762875 h 7762876"/>
                <a:gd name="connsiteX9" fmla="*/ 3398044 w 7539038"/>
                <a:gd name="connsiteY9" fmla="*/ 3876675 h 7762876"/>
                <a:gd name="connsiteX10" fmla="*/ 3769519 w 7539038"/>
                <a:gd name="connsiteY10" fmla="*/ 9525 h 7762876"/>
                <a:gd name="connsiteX11" fmla="*/ 4150519 w 7539038"/>
                <a:gd name="connsiteY11" fmla="*/ 3886200 h 7762876"/>
                <a:gd name="connsiteX12" fmla="*/ 4526756 w 7539038"/>
                <a:gd name="connsiteY12" fmla="*/ 7762875 h 7762876"/>
                <a:gd name="connsiteX13" fmla="*/ 4902994 w 7539038"/>
                <a:gd name="connsiteY13" fmla="*/ 3886200 h 7762876"/>
                <a:gd name="connsiteX14" fmla="*/ 5276849 w 7539038"/>
                <a:gd name="connsiteY14" fmla="*/ 2382 h 7762876"/>
                <a:gd name="connsiteX15" fmla="*/ 5655469 w 7539038"/>
                <a:gd name="connsiteY15" fmla="*/ 3886200 h 7762876"/>
                <a:gd name="connsiteX16" fmla="*/ 6029325 w 7539038"/>
                <a:gd name="connsiteY16" fmla="*/ 7762875 h 7762876"/>
                <a:gd name="connsiteX17" fmla="*/ 6417469 w 7539038"/>
                <a:gd name="connsiteY17" fmla="*/ 3886200 h 7762876"/>
                <a:gd name="connsiteX18" fmla="*/ 6786563 w 7539038"/>
                <a:gd name="connsiteY18" fmla="*/ 4762 h 7762876"/>
                <a:gd name="connsiteX19" fmla="*/ 7160419 w 7539038"/>
                <a:gd name="connsiteY19" fmla="*/ 3886200 h 7762876"/>
                <a:gd name="connsiteX20" fmla="*/ 7539038 w 7539038"/>
                <a:gd name="connsiteY20" fmla="*/ 7760494 h 7762876"/>
                <a:gd name="connsiteX0" fmla="*/ 0 w 7539038"/>
                <a:gd name="connsiteY0" fmla="*/ 7762875 h 7762876"/>
                <a:gd name="connsiteX1" fmla="*/ 378619 w 7539038"/>
                <a:gd name="connsiteY1" fmla="*/ 3886200 h 7762876"/>
                <a:gd name="connsiteX2" fmla="*/ 750094 w 7539038"/>
                <a:gd name="connsiteY2" fmla="*/ 0 h 7762876"/>
                <a:gd name="connsiteX3" fmla="*/ 1131094 w 7539038"/>
                <a:gd name="connsiteY3" fmla="*/ 3876675 h 7762876"/>
                <a:gd name="connsiteX4" fmla="*/ 1507332 w 7539038"/>
                <a:gd name="connsiteY4" fmla="*/ 7762875 h 7762876"/>
                <a:gd name="connsiteX5" fmla="*/ 1883569 w 7539038"/>
                <a:gd name="connsiteY5" fmla="*/ 3876675 h 7762876"/>
                <a:gd name="connsiteX6" fmla="*/ 2264569 w 7539038"/>
                <a:gd name="connsiteY6" fmla="*/ 0 h 7762876"/>
                <a:gd name="connsiteX7" fmla="*/ 2645569 w 7539038"/>
                <a:gd name="connsiteY7" fmla="*/ 3886200 h 7762876"/>
                <a:gd name="connsiteX8" fmla="*/ 3017044 w 7539038"/>
                <a:gd name="connsiteY8" fmla="*/ 7762875 h 7762876"/>
                <a:gd name="connsiteX9" fmla="*/ 3398044 w 7539038"/>
                <a:gd name="connsiteY9" fmla="*/ 3876675 h 7762876"/>
                <a:gd name="connsiteX10" fmla="*/ 3776663 w 7539038"/>
                <a:gd name="connsiteY10" fmla="*/ 4763 h 7762876"/>
                <a:gd name="connsiteX11" fmla="*/ 4150519 w 7539038"/>
                <a:gd name="connsiteY11" fmla="*/ 3886200 h 7762876"/>
                <a:gd name="connsiteX12" fmla="*/ 4526756 w 7539038"/>
                <a:gd name="connsiteY12" fmla="*/ 7762875 h 7762876"/>
                <a:gd name="connsiteX13" fmla="*/ 4902994 w 7539038"/>
                <a:gd name="connsiteY13" fmla="*/ 3886200 h 7762876"/>
                <a:gd name="connsiteX14" fmla="*/ 5276849 w 7539038"/>
                <a:gd name="connsiteY14" fmla="*/ 2382 h 7762876"/>
                <a:gd name="connsiteX15" fmla="*/ 5655469 w 7539038"/>
                <a:gd name="connsiteY15" fmla="*/ 3886200 h 7762876"/>
                <a:gd name="connsiteX16" fmla="*/ 6029325 w 7539038"/>
                <a:gd name="connsiteY16" fmla="*/ 7762875 h 7762876"/>
                <a:gd name="connsiteX17" fmla="*/ 6417469 w 7539038"/>
                <a:gd name="connsiteY17" fmla="*/ 3886200 h 7762876"/>
                <a:gd name="connsiteX18" fmla="*/ 6786563 w 7539038"/>
                <a:gd name="connsiteY18" fmla="*/ 4762 h 7762876"/>
                <a:gd name="connsiteX19" fmla="*/ 7160419 w 7539038"/>
                <a:gd name="connsiteY19" fmla="*/ 3886200 h 7762876"/>
                <a:gd name="connsiteX20" fmla="*/ 7539038 w 7539038"/>
                <a:gd name="connsiteY20" fmla="*/ 7760494 h 7762876"/>
                <a:gd name="connsiteX0" fmla="*/ 0 w 7539038"/>
                <a:gd name="connsiteY0" fmla="*/ 7762875 h 7762876"/>
                <a:gd name="connsiteX1" fmla="*/ 378619 w 7539038"/>
                <a:gd name="connsiteY1" fmla="*/ 3886200 h 7762876"/>
                <a:gd name="connsiteX2" fmla="*/ 750094 w 7539038"/>
                <a:gd name="connsiteY2" fmla="*/ 0 h 7762876"/>
                <a:gd name="connsiteX3" fmla="*/ 1131094 w 7539038"/>
                <a:gd name="connsiteY3" fmla="*/ 3876675 h 7762876"/>
                <a:gd name="connsiteX4" fmla="*/ 1507332 w 7539038"/>
                <a:gd name="connsiteY4" fmla="*/ 7762875 h 7762876"/>
                <a:gd name="connsiteX5" fmla="*/ 1883569 w 7539038"/>
                <a:gd name="connsiteY5" fmla="*/ 3876675 h 7762876"/>
                <a:gd name="connsiteX6" fmla="*/ 2264569 w 7539038"/>
                <a:gd name="connsiteY6" fmla="*/ 0 h 7762876"/>
                <a:gd name="connsiteX7" fmla="*/ 2645569 w 7539038"/>
                <a:gd name="connsiteY7" fmla="*/ 3886200 h 7762876"/>
                <a:gd name="connsiteX8" fmla="*/ 3017044 w 7539038"/>
                <a:gd name="connsiteY8" fmla="*/ 7762875 h 7762876"/>
                <a:gd name="connsiteX9" fmla="*/ 3398044 w 7539038"/>
                <a:gd name="connsiteY9" fmla="*/ 3876675 h 7762876"/>
                <a:gd name="connsiteX10" fmla="*/ 3776663 w 7539038"/>
                <a:gd name="connsiteY10" fmla="*/ 4763 h 7762876"/>
                <a:gd name="connsiteX11" fmla="*/ 4150519 w 7539038"/>
                <a:gd name="connsiteY11" fmla="*/ 3886200 h 7762876"/>
                <a:gd name="connsiteX12" fmla="*/ 4526756 w 7539038"/>
                <a:gd name="connsiteY12" fmla="*/ 7762875 h 7762876"/>
                <a:gd name="connsiteX13" fmla="*/ 4902994 w 7539038"/>
                <a:gd name="connsiteY13" fmla="*/ 3886200 h 7762876"/>
                <a:gd name="connsiteX14" fmla="*/ 5276849 w 7539038"/>
                <a:gd name="connsiteY14" fmla="*/ 2382 h 7762876"/>
                <a:gd name="connsiteX15" fmla="*/ 5655469 w 7539038"/>
                <a:gd name="connsiteY15" fmla="*/ 3886200 h 7762876"/>
                <a:gd name="connsiteX16" fmla="*/ 6029325 w 7539038"/>
                <a:gd name="connsiteY16" fmla="*/ 7762875 h 7762876"/>
                <a:gd name="connsiteX17" fmla="*/ 6417469 w 7539038"/>
                <a:gd name="connsiteY17" fmla="*/ 3886200 h 7762876"/>
                <a:gd name="connsiteX18" fmla="*/ 6786563 w 7539038"/>
                <a:gd name="connsiteY18" fmla="*/ 4762 h 7762876"/>
                <a:gd name="connsiteX19" fmla="*/ 7160419 w 7539038"/>
                <a:gd name="connsiteY19" fmla="*/ 3886200 h 7762876"/>
                <a:gd name="connsiteX20" fmla="*/ 7539038 w 7539038"/>
                <a:gd name="connsiteY20" fmla="*/ 7760494 h 7762876"/>
                <a:gd name="connsiteX0" fmla="*/ 0 w 7539038"/>
                <a:gd name="connsiteY0" fmla="*/ 7762875 h 7762876"/>
                <a:gd name="connsiteX1" fmla="*/ 378619 w 7539038"/>
                <a:gd name="connsiteY1" fmla="*/ 3886200 h 7762876"/>
                <a:gd name="connsiteX2" fmla="*/ 750094 w 7539038"/>
                <a:gd name="connsiteY2" fmla="*/ 0 h 7762876"/>
                <a:gd name="connsiteX3" fmla="*/ 1131094 w 7539038"/>
                <a:gd name="connsiteY3" fmla="*/ 3876675 h 7762876"/>
                <a:gd name="connsiteX4" fmla="*/ 1507332 w 7539038"/>
                <a:gd name="connsiteY4" fmla="*/ 7762875 h 7762876"/>
                <a:gd name="connsiteX5" fmla="*/ 1883569 w 7539038"/>
                <a:gd name="connsiteY5" fmla="*/ 3876675 h 7762876"/>
                <a:gd name="connsiteX6" fmla="*/ 2264569 w 7539038"/>
                <a:gd name="connsiteY6" fmla="*/ 0 h 7762876"/>
                <a:gd name="connsiteX7" fmla="*/ 2645569 w 7539038"/>
                <a:gd name="connsiteY7" fmla="*/ 3886200 h 7762876"/>
                <a:gd name="connsiteX8" fmla="*/ 3017044 w 7539038"/>
                <a:gd name="connsiteY8" fmla="*/ 7762875 h 7762876"/>
                <a:gd name="connsiteX9" fmla="*/ 3398044 w 7539038"/>
                <a:gd name="connsiteY9" fmla="*/ 3876675 h 7762876"/>
                <a:gd name="connsiteX10" fmla="*/ 3769519 w 7539038"/>
                <a:gd name="connsiteY10" fmla="*/ 4763 h 7762876"/>
                <a:gd name="connsiteX11" fmla="*/ 4150519 w 7539038"/>
                <a:gd name="connsiteY11" fmla="*/ 3886200 h 7762876"/>
                <a:gd name="connsiteX12" fmla="*/ 4526756 w 7539038"/>
                <a:gd name="connsiteY12" fmla="*/ 7762875 h 7762876"/>
                <a:gd name="connsiteX13" fmla="*/ 4902994 w 7539038"/>
                <a:gd name="connsiteY13" fmla="*/ 3886200 h 7762876"/>
                <a:gd name="connsiteX14" fmla="*/ 5276849 w 7539038"/>
                <a:gd name="connsiteY14" fmla="*/ 2382 h 7762876"/>
                <a:gd name="connsiteX15" fmla="*/ 5655469 w 7539038"/>
                <a:gd name="connsiteY15" fmla="*/ 3886200 h 7762876"/>
                <a:gd name="connsiteX16" fmla="*/ 6029325 w 7539038"/>
                <a:gd name="connsiteY16" fmla="*/ 7762875 h 7762876"/>
                <a:gd name="connsiteX17" fmla="*/ 6417469 w 7539038"/>
                <a:gd name="connsiteY17" fmla="*/ 3886200 h 7762876"/>
                <a:gd name="connsiteX18" fmla="*/ 6786563 w 7539038"/>
                <a:gd name="connsiteY18" fmla="*/ 4762 h 7762876"/>
                <a:gd name="connsiteX19" fmla="*/ 7160419 w 7539038"/>
                <a:gd name="connsiteY19" fmla="*/ 3886200 h 7762876"/>
                <a:gd name="connsiteX20" fmla="*/ 7539038 w 7539038"/>
                <a:gd name="connsiteY20" fmla="*/ 7760494 h 7762876"/>
                <a:gd name="connsiteX0" fmla="*/ 0 w 7539038"/>
                <a:gd name="connsiteY0" fmla="*/ 7762875 h 7762876"/>
                <a:gd name="connsiteX1" fmla="*/ 378619 w 7539038"/>
                <a:gd name="connsiteY1" fmla="*/ 3886200 h 7762876"/>
                <a:gd name="connsiteX2" fmla="*/ 750094 w 7539038"/>
                <a:gd name="connsiteY2" fmla="*/ 0 h 7762876"/>
                <a:gd name="connsiteX3" fmla="*/ 1131094 w 7539038"/>
                <a:gd name="connsiteY3" fmla="*/ 3876675 h 7762876"/>
                <a:gd name="connsiteX4" fmla="*/ 1507332 w 7539038"/>
                <a:gd name="connsiteY4" fmla="*/ 7762875 h 7762876"/>
                <a:gd name="connsiteX5" fmla="*/ 1883569 w 7539038"/>
                <a:gd name="connsiteY5" fmla="*/ 3876675 h 7762876"/>
                <a:gd name="connsiteX6" fmla="*/ 2264569 w 7539038"/>
                <a:gd name="connsiteY6" fmla="*/ 0 h 7762876"/>
                <a:gd name="connsiteX7" fmla="*/ 2645569 w 7539038"/>
                <a:gd name="connsiteY7" fmla="*/ 3886200 h 7762876"/>
                <a:gd name="connsiteX8" fmla="*/ 3017044 w 7539038"/>
                <a:gd name="connsiteY8" fmla="*/ 7762875 h 7762876"/>
                <a:gd name="connsiteX9" fmla="*/ 3398044 w 7539038"/>
                <a:gd name="connsiteY9" fmla="*/ 3876675 h 7762876"/>
                <a:gd name="connsiteX10" fmla="*/ 3769519 w 7539038"/>
                <a:gd name="connsiteY10" fmla="*/ 4763 h 7762876"/>
                <a:gd name="connsiteX11" fmla="*/ 4150519 w 7539038"/>
                <a:gd name="connsiteY11" fmla="*/ 3886200 h 7762876"/>
                <a:gd name="connsiteX12" fmla="*/ 4526756 w 7539038"/>
                <a:gd name="connsiteY12" fmla="*/ 7762875 h 7762876"/>
                <a:gd name="connsiteX13" fmla="*/ 4902994 w 7539038"/>
                <a:gd name="connsiteY13" fmla="*/ 3886200 h 7762876"/>
                <a:gd name="connsiteX14" fmla="*/ 5276849 w 7539038"/>
                <a:gd name="connsiteY14" fmla="*/ 2382 h 7762876"/>
                <a:gd name="connsiteX15" fmla="*/ 5655469 w 7539038"/>
                <a:gd name="connsiteY15" fmla="*/ 3886200 h 7762876"/>
                <a:gd name="connsiteX16" fmla="*/ 6029325 w 7539038"/>
                <a:gd name="connsiteY16" fmla="*/ 7762875 h 7762876"/>
                <a:gd name="connsiteX17" fmla="*/ 6417469 w 7539038"/>
                <a:gd name="connsiteY17" fmla="*/ 3886200 h 7762876"/>
                <a:gd name="connsiteX18" fmla="*/ 6786563 w 7539038"/>
                <a:gd name="connsiteY18" fmla="*/ 4762 h 7762876"/>
                <a:gd name="connsiteX19" fmla="*/ 7160419 w 7539038"/>
                <a:gd name="connsiteY19" fmla="*/ 3886200 h 7762876"/>
                <a:gd name="connsiteX20" fmla="*/ 7539038 w 7539038"/>
                <a:gd name="connsiteY20" fmla="*/ 7760494 h 7762876"/>
                <a:gd name="connsiteX0" fmla="*/ 0 w 7539038"/>
                <a:gd name="connsiteY0" fmla="*/ 7762875 h 7762876"/>
                <a:gd name="connsiteX1" fmla="*/ 378619 w 7539038"/>
                <a:gd name="connsiteY1" fmla="*/ 3886200 h 7762876"/>
                <a:gd name="connsiteX2" fmla="*/ 750094 w 7539038"/>
                <a:gd name="connsiteY2" fmla="*/ 0 h 7762876"/>
                <a:gd name="connsiteX3" fmla="*/ 1131094 w 7539038"/>
                <a:gd name="connsiteY3" fmla="*/ 3876675 h 7762876"/>
                <a:gd name="connsiteX4" fmla="*/ 1507332 w 7539038"/>
                <a:gd name="connsiteY4" fmla="*/ 7762875 h 7762876"/>
                <a:gd name="connsiteX5" fmla="*/ 1883569 w 7539038"/>
                <a:gd name="connsiteY5" fmla="*/ 3876675 h 7762876"/>
                <a:gd name="connsiteX6" fmla="*/ 2259807 w 7539038"/>
                <a:gd name="connsiteY6" fmla="*/ 4762 h 7762876"/>
                <a:gd name="connsiteX7" fmla="*/ 2645569 w 7539038"/>
                <a:gd name="connsiteY7" fmla="*/ 3886200 h 7762876"/>
                <a:gd name="connsiteX8" fmla="*/ 3017044 w 7539038"/>
                <a:gd name="connsiteY8" fmla="*/ 7762875 h 7762876"/>
                <a:gd name="connsiteX9" fmla="*/ 3398044 w 7539038"/>
                <a:gd name="connsiteY9" fmla="*/ 3876675 h 7762876"/>
                <a:gd name="connsiteX10" fmla="*/ 3769519 w 7539038"/>
                <a:gd name="connsiteY10" fmla="*/ 4763 h 7762876"/>
                <a:gd name="connsiteX11" fmla="*/ 4150519 w 7539038"/>
                <a:gd name="connsiteY11" fmla="*/ 3886200 h 7762876"/>
                <a:gd name="connsiteX12" fmla="*/ 4526756 w 7539038"/>
                <a:gd name="connsiteY12" fmla="*/ 7762875 h 7762876"/>
                <a:gd name="connsiteX13" fmla="*/ 4902994 w 7539038"/>
                <a:gd name="connsiteY13" fmla="*/ 3886200 h 7762876"/>
                <a:gd name="connsiteX14" fmla="*/ 5276849 w 7539038"/>
                <a:gd name="connsiteY14" fmla="*/ 2382 h 7762876"/>
                <a:gd name="connsiteX15" fmla="*/ 5655469 w 7539038"/>
                <a:gd name="connsiteY15" fmla="*/ 3886200 h 7762876"/>
                <a:gd name="connsiteX16" fmla="*/ 6029325 w 7539038"/>
                <a:gd name="connsiteY16" fmla="*/ 7762875 h 7762876"/>
                <a:gd name="connsiteX17" fmla="*/ 6417469 w 7539038"/>
                <a:gd name="connsiteY17" fmla="*/ 3886200 h 7762876"/>
                <a:gd name="connsiteX18" fmla="*/ 6786563 w 7539038"/>
                <a:gd name="connsiteY18" fmla="*/ 4762 h 7762876"/>
                <a:gd name="connsiteX19" fmla="*/ 7160419 w 7539038"/>
                <a:gd name="connsiteY19" fmla="*/ 3886200 h 7762876"/>
                <a:gd name="connsiteX20" fmla="*/ 7539038 w 7539038"/>
                <a:gd name="connsiteY20" fmla="*/ 7760494 h 7762876"/>
                <a:gd name="connsiteX0" fmla="*/ 0 w 7539038"/>
                <a:gd name="connsiteY0" fmla="*/ 7762875 h 7762876"/>
                <a:gd name="connsiteX1" fmla="*/ 378619 w 7539038"/>
                <a:gd name="connsiteY1" fmla="*/ 3886200 h 7762876"/>
                <a:gd name="connsiteX2" fmla="*/ 750094 w 7539038"/>
                <a:gd name="connsiteY2" fmla="*/ 0 h 7762876"/>
                <a:gd name="connsiteX3" fmla="*/ 1131094 w 7539038"/>
                <a:gd name="connsiteY3" fmla="*/ 3876675 h 7762876"/>
                <a:gd name="connsiteX4" fmla="*/ 1507332 w 7539038"/>
                <a:gd name="connsiteY4" fmla="*/ 7762875 h 7762876"/>
                <a:gd name="connsiteX5" fmla="*/ 1883569 w 7539038"/>
                <a:gd name="connsiteY5" fmla="*/ 3876675 h 7762876"/>
                <a:gd name="connsiteX6" fmla="*/ 2259807 w 7539038"/>
                <a:gd name="connsiteY6" fmla="*/ 4762 h 7762876"/>
                <a:gd name="connsiteX7" fmla="*/ 2645569 w 7539038"/>
                <a:gd name="connsiteY7" fmla="*/ 3886200 h 7762876"/>
                <a:gd name="connsiteX8" fmla="*/ 3017044 w 7539038"/>
                <a:gd name="connsiteY8" fmla="*/ 7762875 h 7762876"/>
                <a:gd name="connsiteX9" fmla="*/ 3398044 w 7539038"/>
                <a:gd name="connsiteY9" fmla="*/ 3876675 h 7762876"/>
                <a:gd name="connsiteX10" fmla="*/ 3769519 w 7539038"/>
                <a:gd name="connsiteY10" fmla="*/ 4763 h 7762876"/>
                <a:gd name="connsiteX11" fmla="*/ 4150519 w 7539038"/>
                <a:gd name="connsiteY11" fmla="*/ 3886200 h 7762876"/>
                <a:gd name="connsiteX12" fmla="*/ 4526756 w 7539038"/>
                <a:gd name="connsiteY12" fmla="*/ 7762875 h 7762876"/>
                <a:gd name="connsiteX13" fmla="*/ 4902994 w 7539038"/>
                <a:gd name="connsiteY13" fmla="*/ 3886200 h 7762876"/>
                <a:gd name="connsiteX14" fmla="*/ 5276849 w 7539038"/>
                <a:gd name="connsiteY14" fmla="*/ 2382 h 7762876"/>
                <a:gd name="connsiteX15" fmla="*/ 5655469 w 7539038"/>
                <a:gd name="connsiteY15" fmla="*/ 3886200 h 7762876"/>
                <a:gd name="connsiteX16" fmla="*/ 6029325 w 7539038"/>
                <a:gd name="connsiteY16" fmla="*/ 7762875 h 7762876"/>
                <a:gd name="connsiteX17" fmla="*/ 6417469 w 7539038"/>
                <a:gd name="connsiteY17" fmla="*/ 3886200 h 7762876"/>
                <a:gd name="connsiteX18" fmla="*/ 6786563 w 7539038"/>
                <a:gd name="connsiteY18" fmla="*/ 4762 h 7762876"/>
                <a:gd name="connsiteX19" fmla="*/ 7160419 w 7539038"/>
                <a:gd name="connsiteY19" fmla="*/ 3886200 h 7762876"/>
                <a:gd name="connsiteX20" fmla="*/ 7539038 w 7539038"/>
                <a:gd name="connsiteY20" fmla="*/ 7760494 h 7762876"/>
                <a:gd name="connsiteX0" fmla="*/ 0 w 7539038"/>
                <a:gd name="connsiteY0" fmla="*/ 7760494 h 7760495"/>
                <a:gd name="connsiteX1" fmla="*/ 378619 w 7539038"/>
                <a:gd name="connsiteY1" fmla="*/ 3883819 h 7760495"/>
                <a:gd name="connsiteX2" fmla="*/ 757238 w 7539038"/>
                <a:gd name="connsiteY2" fmla="*/ 1 h 7760495"/>
                <a:gd name="connsiteX3" fmla="*/ 1131094 w 7539038"/>
                <a:gd name="connsiteY3" fmla="*/ 3874294 h 7760495"/>
                <a:gd name="connsiteX4" fmla="*/ 1507332 w 7539038"/>
                <a:gd name="connsiteY4" fmla="*/ 7760494 h 7760495"/>
                <a:gd name="connsiteX5" fmla="*/ 1883569 w 7539038"/>
                <a:gd name="connsiteY5" fmla="*/ 3874294 h 7760495"/>
                <a:gd name="connsiteX6" fmla="*/ 2259807 w 7539038"/>
                <a:gd name="connsiteY6" fmla="*/ 2381 h 7760495"/>
                <a:gd name="connsiteX7" fmla="*/ 2645569 w 7539038"/>
                <a:gd name="connsiteY7" fmla="*/ 3883819 h 7760495"/>
                <a:gd name="connsiteX8" fmla="*/ 3017044 w 7539038"/>
                <a:gd name="connsiteY8" fmla="*/ 7760494 h 7760495"/>
                <a:gd name="connsiteX9" fmla="*/ 3398044 w 7539038"/>
                <a:gd name="connsiteY9" fmla="*/ 3874294 h 7760495"/>
                <a:gd name="connsiteX10" fmla="*/ 3769519 w 7539038"/>
                <a:gd name="connsiteY10" fmla="*/ 2382 h 7760495"/>
                <a:gd name="connsiteX11" fmla="*/ 4150519 w 7539038"/>
                <a:gd name="connsiteY11" fmla="*/ 3883819 h 7760495"/>
                <a:gd name="connsiteX12" fmla="*/ 4526756 w 7539038"/>
                <a:gd name="connsiteY12" fmla="*/ 7760494 h 7760495"/>
                <a:gd name="connsiteX13" fmla="*/ 4902994 w 7539038"/>
                <a:gd name="connsiteY13" fmla="*/ 3883819 h 7760495"/>
                <a:gd name="connsiteX14" fmla="*/ 5276849 w 7539038"/>
                <a:gd name="connsiteY14" fmla="*/ 1 h 7760495"/>
                <a:gd name="connsiteX15" fmla="*/ 5655469 w 7539038"/>
                <a:gd name="connsiteY15" fmla="*/ 3883819 h 7760495"/>
                <a:gd name="connsiteX16" fmla="*/ 6029325 w 7539038"/>
                <a:gd name="connsiteY16" fmla="*/ 7760494 h 7760495"/>
                <a:gd name="connsiteX17" fmla="*/ 6417469 w 7539038"/>
                <a:gd name="connsiteY17" fmla="*/ 3883819 h 7760495"/>
                <a:gd name="connsiteX18" fmla="*/ 6786563 w 7539038"/>
                <a:gd name="connsiteY18" fmla="*/ 2381 h 7760495"/>
                <a:gd name="connsiteX19" fmla="*/ 7160419 w 7539038"/>
                <a:gd name="connsiteY19" fmla="*/ 3883819 h 7760495"/>
                <a:gd name="connsiteX20" fmla="*/ 7539038 w 7539038"/>
                <a:gd name="connsiteY20" fmla="*/ 7758113 h 7760495"/>
                <a:gd name="connsiteX0" fmla="*/ 0 w 7539038"/>
                <a:gd name="connsiteY0" fmla="*/ 7760494 h 7760495"/>
                <a:gd name="connsiteX1" fmla="*/ 378619 w 7539038"/>
                <a:gd name="connsiteY1" fmla="*/ 3883819 h 7760495"/>
                <a:gd name="connsiteX2" fmla="*/ 752476 w 7539038"/>
                <a:gd name="connsiteY2" fmla="*/ 1 h 7760495"/>
                <a:gd name="connsiteX3" fmla="*/ 1131094 w 7539038"/>
                <a:gd name="connsiteY3" fmla="*/ 3874294 h 7760495"/>
                <a:gd name="connsiteX4" fmla="*/ 1507332 w 7539038"/>
                <a:gd name="connsiteY4" fmla="*/ 7760494 h 7760495"/>
                <a:gd name="connsiteX5" fmla="*/ 1883569 w 7539038"/>
                <a:gd name="connsiteY5" fmla="*/ 3874294 h 7760495"/>
                <a:gd name="connsiteX6" fmla="*/ 2259807 w 7539038"/>
                <a:gd name="connsiteY6" fmla="*/ 2381 h 7760495"/>
                <a:gd name="connsiteX7" fmla="*/ 2645569 w 7539038"/>
                <a:gd name="connsiteY7" fmla="*/ 3883819 h 7760495"/>
                <a:gd name="connsiteX8" fmla="*/ 3017044 w 7539038"/>
                <a:gd name="connsiteY8" fmla="*/ 7760494 h 7760495"/>
                <a:gd name="connsiteX9" fmla="*/ 3398044 w 7539038"/>
                <a:gd name="connsiteY9" fmla="*/ 3874294 h 7760495"/>
                <a:gd name="connsiteX10" fmla="*/ 3769519 w 7539038"/>
                <a:gd name="connsiteY10" fmla="*/ 2382 h 7760495"/>
                <a:gd name="connsiteX11" fmla="*/ 4150519 w 7539038"/>
                <a:gd name="connsiteY11" fmla="*/ 3883819 h 7760495"/>
                <a:gd name="connsiteX12" fmla="*/ 4526756 w 7539038"/>
                <a:gd name="connsiteY12" fmla="*/ 7760494 h 7760495"/>
                <a:gd name="connsiteX13" fmla="*/ 4902994 w 7539038"/>
                <a:gd name="connsiteY13" fmla="*/ 3883819 h 7760495"/>
                <a:gd name="connsiteX14" fmla="*/ 5276849 w 7539038"/>
                <a:gd name="connsiteY14" fmla="*/ 1 h 7760495"/>
                <a:gd name="connsiteX15" fmla="*/ 5655469 w 7539038"/>
                <a:gd name="connsiteY15" fmla="*/ 3883819 h 7760495"/>
                <a:gd name="connsiteX16" fmla="*/ 6029325 w 7539038"/>
                <a:gd name="connsiteY16" fmla="*/ 7760494 h 7760495"/>
                <a:gd name="connsiteX17" fmla="*/ 6417469 w 7539038"/>
                <a:gd name="connsiteY17" fmla="*/ 3883819 h 7760495"/>
                <a:gd name="connsiteX18" fmla="*/ 6786563 w 7539038"/>
                <a:gd name="connsiteY18" fmla="*/ 2381 h 7760495"/>
                <a:gd name="connsiteX19" fmla="*/ 7160419 w 7539038"/>
                <a:gd name="connsiteY19" fmla="*/ 3883819 h 7760495"/>
                <a:gd name="connsiteX20" fmla="*/ 7539038 w 7539038"/>
                <a:gd name="connsiteY20" fmla="*/ 7758113 h 7760495"/>
                <a:gd name="connsiteX0" fmla="*/ 0 w 7539038"/>
                <a:gd name="connsiteY0" fmla="*/ 7760494 h 7760495"/>
                <a:gd name="connsiteX1" fmla="*/ 378619 w 7539038"/>
                <a:gd name="connsiteY1" fmla="*/ 3883819 h 7760495"/>
                <a:gd name="connsiteX2" fmla="*/ 752476 w 7539038"/>
                <a:gd name="connsiteY2" fmla="*/ 1 h 7760495"/>
                <a:gd name="connsiteX3" fmla="*/ 1131094 w 7539038"/>
                <a:gd name="connsiteY3" fmla="*/ 3874294 h 7760495"/>
                <a:gd name="connsiteX4" fmla="*/ 1507332 w 7539038"/>
                <a:gd name="connsiteY4" fmla="*/ 7760494 h 7760495"/>
                <a:gd name="connsiteX5" fmla="*/ 1883569 w 7539038"/>
                <a:gd name="connsiteY5" fmla="*/ 3874294 h 7760495"/>
                <a:gd name="connsiteX6" fmla="*/ 2259807 w 7539038"/>
                <a:gd name="connsiteY6" fmla="*/ 2381 h 7760495"/>
                <a:gd name="connsiteX7" fmla="*/ 2645569 w 7539038"/>
                <a:gd name="connsiteY7" fmla="*/ 3883819 h 7760495"/>
                <a:gd name="connsiteX8" fmla="*/ 3017044 w 7539038"/>
                <a:gd name="connsiteY8" fmla="*/ 7760494 h 7760495"/>
                <a:gd name="connsiteX9" fmla="*/ 3398044 w 7539038"/>
                <a:gd name="connsiteY9" fmla="*/ 3874294 h 7760495"/>
                <a:gd name="connsiteX10" fmla="*/ 3769519 w 7539038"/>
                <a:gd name="connsiteY10" fmla="*/ 2382 h 7760495"/>
                <a:gd name="connsiteX11" fmla="*/ 4150519 w 7539038"/>
                <a:gd name="connsiteY11" fmla="*/ 3883819 h 7760495"/>
                <a:gd name="connsiteX12" fmla="*/ 4526756 w 7539038"/>
                <a:gd name="connsiteY12" fmla="*/ 7760494 h 7760495"/>
                <a:gd name="connsiteX13" fmla="*/ 4902994 w 7539038"/>
                <a:gd name="connsiteY13" fmla="*/ 3883819 h 7760495"/>
                <a:gd name="connsiteX14" fmla="*/ 5276849 w 7539038"/>
                <a:gd name="connsiteY14" fmla="*/ 1 h 7760495"/>
                <a:gd name="connsiteX15" fmla="*/ 5655469 w 7539038"/>
                <a:gd name="connsiteY15" fmla="*/ 3883819 h 7760495"/>
                <a:gd name="connsiteX16" fmla="*/ 6029325 w 7539038"/>
                <a:gd name="connsiteY16" fmla="*/ 7760494 h 7760495"/>
                <a:gd name="connsiteX17" fmla="*/ 6417469 w 7539038"/>
                <a:gd name="connsiteY17" fmla="*/ 3883819 h 7760495"/>
                <a:gd name="connsiteX18" fmla="*/ 6786563 w 7539038"/>
                <a:gd name="connsiteY18" fmla="*/ 2381 h 7760495"/>
                <a:gd name="connsiteX19" fmla="*/ 7160419 w 7539038"/>
                <a:gd name="connsiteY19" fmla="*/ 3883819 h 7760495"/>
                <a:gd name="connsiteX20" fmla="*/ 7539038 w 7539038"/>
                <a:gd name="connsiteY20" fmla="*/ 7758113 h 7760495"/>
                <a:gd name="connsiteX0" fmla="*/ 0 w 7539038"/>
                <a:gd name="connsiteY0" fmla="*/ 7760494 h 7760495"/>
                <a:gd name="connsiteX1" fmla="*/ 378619 w 7539038"/>
                <a:gd name="connsiteY1" fmla="*/ 3883819 h 7760495"/>
                <a:gd name="connsiteX2" fmla="*/ 752476 w 7539038"/>
                <a:gd name="connsiteY2" fmla="*/ 1 h 7760495"/>
                <a:gd name="connsiteX3" fmla="*/ 1131094 w 7539038"/>
                <a:gd name="connsiteY3" fmla="*/ 3874294 h 7760495"/>
                <a:gd name="connsiteX4" fmla="*/ 1507332 w 7539038"/>
                <a:gd name="connsiteY4" fmla="*/ 7760494 h 7760495"/>
                <a:gd name="connsiteX5" fmla="*/ 1883569 w 7539038"/>
                <a:gd name="connsiteY5" fmla="*/ 3874294 h 7760495"/>
                <a:gd name="connsiteX6" fmla="*/ 2259807 w 7539038"/>
                <a:gd name="connsiteY6" fmla="*/ 2381 h 7760495"/>
                <a:gd name="connsiteX7" fmla="*/ 2645569 w 7539038"/>
                <a:gd name="connsiteY7" fmla="*/ 3883819 h 7760495"/>
                <a:gd name="connsiteX8" fmla="*/ 3017044 w 7539038"/>
                <a:gd name="connsiteY8" fmla="*/ 7760494 h 7760495"/>
                <a:gd name="connsiteX9" fmla="*/ 3398044 w 7539038"/>
                <a:gd name="connsiteY9" fmla="*/ 3874294 h 7760495"/>
                <a:gd name="connsiteX10" fmla="*/ 3769519 w 7539038"/>
                <a:gd name="connsiteY10" fmla="*/ 2382 h 7760495"/>
                <a:gd name="connsiteX11" fmla="*/ 4150519 w 7539038"/>
                <a:gd name="connsiteY11" fmla="*/ 3883819 h 7760495"/>
                <a:gd name="connsiteX12" fmla="*/ 4526756 w 7539038"/>
                <a:gd name="connsiteY12" fmla="*/ 7760494 h 7760495"/>
                <a:gd name="connsiteX13" fmla="*/ 4902994 w 7539038"/>
                <a:gd name="connsiteY13" fmla="*/ 3883819 h 7760495"/>
                <a:gd name="connsiteX14" fmla="*/ 5276849 w 7539038"/>
                <a:gd name="connsiteY14" fmla="*/ 1 h 7760495"/>
                <a:gd name="connsiteX15" fmla="*/ 5655469 w 7539038"/>
                <a:gd name="connsiteY15" fmla="*/ 3883819 h 7760495"/>
                <a:gd name="connsiteX16" fmla="*/ 6029325 w 7539038"/>
                <a:gd name="connsiteY16" fmla="*/ 7760494 h 7760495"/>
                <a:gd name="connsiteX17" fmla="*/ 6417469 w 7539038"/>
                <a:gd name="connsiteY17" fmla="*/ 3883819 h 7760495"/>
                <a:gd name="connsiteX18" fmla="*/ 6786563 w 7539038"/>
                <a:gd name="connsiteY18" fmla="*/ 2381 h 7760495"/>
                <a:gd name="connsiteX19" fmla="*/ 7160419 w 7539038"/>
                <a:gd name="connsiteY19" fmla="*/ 3883819 h 7760495"/>
                <a:gd name="connsiteX20" fmla="*/ 7539038 w 7539038"/>
                <a:gd name="connsiteY20" fmla="*/ 7758113 h 7760495"/>
                <a:gd name="connsiteX0" fmla="*/ 0 w 7539038"/>
                <a:gd name="connsiteY0" fmla="*/ 7760494 h 7760495"/>
                <a:gd name="connsiteX1" fmla="*/ 378619 w 7539038"/>
                <a:gd name="connsiteY1" fmla="*/ 3883819 h 7760495"/>
                <a:gd name="connsiteX2" fmla="*/ 752476 w 7539038"/>
                <a:gd name="connsiteY2" fmla="*/ 1 h 7760495"/>
                <a:gd name="connsiteX3" fmla="*/ 1131094 w 7539038"/>
                <a:gd name="connsiteY3" fmla="*/ 3874294 h 7760495"/>
                <a:gd name="connsiteX4" fmla="*/ 1507332 w 7539038"/>
                <a:gd name="connsiteY4" fmla="*/ 7760494 h 7760495"/>
                <a:gd name="connsiteX5" fmla="*/ 1883569 w 7539038"/>
                <a:gd name="connsiteY5" fmla="*/ 3874294 h 7760495"/>
                <a:gd name="connsiteX6" fmla="*/ 2259807 w 7539038"/>
                <a:gd name="connsiteY6" fmla="*/ 2381 h 7760495"/>
                <a:gd name="connsiteX7" fmla="*/ 2645569 w 7539038"/>
                <a:gd name="connsiteY7" fmla="*/ 3883819 h 7760495"/>
                <a:gd name="connsiteX8" fmla="*/ 3017044 w 7539038"/>
                <a:gd name="connsiteY8" fmla="*/ 7760494 h 7760495"/>
                <a:gd name="connsiteX9" fmla="*/ 3398044 w 7539038"/>
                <a:gd name="connsiteY9" fmla="*/ 3874294 h 7760495"/>
                <a:gd name="connsiteX10" fmla="*/ 3769519 w 7539038"/>
                <a:gd name="connsiteY10" fmla="*/ 2382 h 7760495"/>
                <a:gd name="connsiteX11" fmla="*/ 4150519 w 7539038"/>
                <a:gd name="connsiteY11" fmla="*/ 3883819 h 7760495"/>
                <a:gd name="connsiteX12" fmla="*/ 4526756 w 7539038"/>
                <a:gd name="connsiteY12" fmla="*/ 7760494 h 7760495"/>
                <a:gd name="connsiteX13" fmla="*/ 4902994 w 7539038"/>
                <a:gd name="connsiteY13" fmla="*/ 3883819 h 7760495"/>
                <a:gd name="connsiteX14" fmla="*/ 5276849 w 7539038"/>
                <a:gd name="connsiteY14" fmla="*/ 1 h 7760495"/>
                <a:gd name="connsiteX15" fmla="*/ 5655469 w 7539038"/>
                <a:gd name="connsiteY15" fmla="*/ 3883819 h 7760495"/>
                <a:gd name="connsiteX16" fmla="*/ 6029325 w 7539038"/>
                <a:gd name="connsiteY16" fmla="*/ 7760494 h 7760495"/>
                <a:gd name="connsiteX17" fmla="*/ 6417469 w 7539038"/>
                <a:gd name="connsiteY17" fmla="*/ 3883819 h 7760495"/>
                <a:gd name="connsiteX18" fmla="*/ 6786563 w 7539038"/>
                <a:gd name="connsiteY18" fmla="*/ 2381 h 7760495"/>
                <a:gd name="connsiteX19" fmla="*/ 7160419 w 7539038"/>
                <a:gd name="connsiteY19" fmla="*/ 3883819 h 7760495"/>
                <a:gd name="connsiteX20" fmla="*/ 7539038 w 7539038"/>
                <a:gd name="connsiteY20" fmla="*/ 7758113 h 7760495"/>
                <a:gd name="connsiteX0" fmla="*/ 0 w 7539038"/>
                <a:gd name="connsiteY0" fmla="*/ 7760494 h 7760495"/>
                <a:gd name="connsiteX1" fmla="*/ 378619 w 7539038"/>
                <a:gd name="connsiteY1" fmla="*/ 3883819 h 7760495"/>
                <a:gd name="connsiteX2" fmla="*/ 752476 w 7539038"/>
                <a:gd name="connsiteY2" fmla="*/ 1 h 7760495"/>
                <a:gd name="connsiteX3" fmla="*/ 1131094 w 7539038"/>
                <a:gd name="connsiteY3" fmla="*/ 3874294 h 7760495"/>
                <a:gd name="connsiteX4" fmla="*/ 1507332 w 7539038"/>
                <a:gd name="connsiteY4" fmla="*/ 7760494 h 7760495"/>
                <a:gd name="connsiteX5" fmla="*/ 1883569 w 7539038"/>
                <a:gd name="connsiteY5" fmla="*/ 3874294 h 7760495"/>
                <a:gd name="connsiteX6" fmla="*/ 2259807 w 7539038"/>
                <a:gd name="connsiteY6" fmla="*/ 2381 h 7760495"/>
                <a:gd name="connsiteX7" fmla="*/ 2645569 w 7539038"/>
                <a:gd name="connsiteY7" fmla="*/ 3883819 h 7760495"/>
                <a:gd name="connsiteX8" fmla="*/ 3017044 w 7539038"/>
                <a:gd name="connsiteY8" fmla="*/ 7760494 h 7760495"/>
                <a:gd name="connsiteX9" fmla="*/ 3398044 w 7539038"/>
                <a:gd name="connsiteY9" fmla="*/ 3874294 h 7760495"/>
                <a:gd name="connsiteX10" fmla="*/ 3769519 w 7539038"/>
                <a:gd name="connsiteY10" fmla="*/ 2382 h 7760495"/>
                <a:gd name="connsiteX11" fmla="*/ 4150519 w 7539038"/>
                <a:gd name="connsiteY11" fmla="*/ 3883819 h 7760495"/>
                <a:gd name="connsiteX12" fmla="*/ 4526756 w 7539038"/>
                <a:gd name="connsiteY12" fmla="*/ 7760494 h 7760495"/>
                <a:gd name="connsiteX13" fmla="*/ 4902994 w 7539038"/>
                <a:gd name="connsiteY13" fmla="*/ 3883819 h 7760495"/>
                <a:gd name="connsiteX14" fmla="*/ 5276849 w 7539038"/>
                <a:gd name="connsiteY14" fmla="*/ 1 h 7760495"/>
                <a:gd name="connsiteX15" fmla="*/ 5655469 w 7539038"/>
                <a:gd name="connsiteY15" fmla="*/ 3883819 h 7760495"/>
                <a:gd name="connsiteX16" fmla="*/ 6029325 w 7539038"/>
                <a:gd name="connsiteY16" fmla="*/ 7760494 h 7760495"/>
                <a:gd name="connsiteX17" fmla="*/ 6417469 w 7539038"/>
                <a:gd name="connsiteY17" fmla="*/ 3883819 h 7760495"/>
                <a:gd name="connsiteX18" fmla="*/ 6786563 w 7539038"/>
                <a:gd name="connsiteY18" fmla="*/ 2381 h 7760495"/>
                <a:gd name="connsiteX19" fmla="*/ 7160419 w 7539038"/>
                <a:gd name="connsiteY19" fmla="*/ 3883819 h 7760495"/>
                <a:gd name="connsiteX20" fmla="*/ 7539038 w 7539038"/>
                <a:gd name="connsiteY20" fmla="*/ 7758113 h 7760495"/>
                <a:gd name="connsiteX0" fmla="*/ 0 w 7539038"/>
                <a:gd name="connsiteY0" fmla="*/ 7760494 h 7760495"/>
                <a:gd name="connsiteX1" fmla="*/ 378619 w 7539038"/>
                <a:gd name="connsiteY1" fmla="*/ 3883819 h 7760495"/>
                <a:gd name="connsiteX2" fmla="*/ 752476 w 7539038"/>
                <a:gd name="connsiteY2" fmla="*/ 1 h 7760495"/>
                <a:gd name="connsiteX3" fmla="*/ 1131094 w 7539038"/>
                <a:gd name="connsiteY3" fmla="*/ 3874294 h 7760495"/>
                <a:gd name="connsiteX4" fmla="*/ 1507332 w 7539038"/>
                <a:gd name="connsiteY4" fmla="*/ 7760494 h 7760495"/>
                <a:gd name="connsiteX5" fmla="*/ 1883569 w 7539038"/>
                <a:gd name="connsiteY5" fmla="*/ 3874294 h 7760495"/>
                <a:gd name="connsiteX6" fmla="*/ 2259807 w 7539038"/>
                <a:gd name="connsiteY6" fmla="*/ 2381 h 7760495"/>
                <a:gd name="connsiteX7" fmla="*/ 2645569 w 7539038"/>
                <a:gd name="connsiteY7" fmla="*/ 3883819 h 7760495"/>
                <a:gd name="connsiteX8" fmla="*/ 3017044 w 7539038"/>
                <a:gd name="connsiteY8" fmla="*/ 7760494 h 7760495"/>
                <a:gd name="connsiteX9" fmla="*/ 3398044 w 7539038"/>
                <a:gd name="connsiteY9" fmla="*/ 3874294 h 7760495"/>
                <a:gd name="connsiteX10" fmla="*/ 3769519 w 7539038"/>
                <a:gd name="connsiteY10" fmla="*/ 2382 h 7760495"/>
                <a:gd name="connsiteX11" fmla="*/ 4150519 w 7539038"/>
                <a:gd name="connsiteY11" fmla="*/ 3883819 h 7760495"/>
                <a:gd name="connsiteX12" fmla="*/ 4526756 w 7539038"/>
                <a:gd name="connsiteY12" fmla="*/ 7760494 h 7760495"/>
                <a:gd name="connsiteX13" fmla="*/ 4902994 w 7539038"/>
                <a:gd name="connsiteY13" fmla="*/ 3883819 h 7760495"/>
                <a:gd name="connsiteX14" fmla="*/ 5276849 w 7539038"/>
                <a:gd name="connsiteY14" fmla="*/ 1 h 7760495"/>
                <a:gd name="connsiteX15" fmla="*/ 5655469 w 7539038"/>
                <a:gd name="connsiteY15" fmla="*/ 3883819 h 7760495"/>
                <a:gd name="connsiteX16" fmla="*/ 6029325 w 7539038"/>
                <a:gd name="connsiteY16" fmla="*/ 7760494 h 7760495"/>
                <a:gd name="connsiteX17" fmla="*/ 6417469 w 7539038"/>
                <a:gd name="connsiteY17" fmla="*/ 3883819 h 7760495"/>
                <a:gd name="connsiteX18" fmla="*/ 6786563 w 7539038"/>
                <a:gd name="connsiteY18" fmla="*/ 2381 h 7760495"/>
                <a:gd name="connsiteX19" fmla="*/ 7160419 w 7539038"/>
                <a:gd name="connsiteY19" fmla="*/ 3883819 h 7760495"/>
                <a:gd name="connsiteX20" fmla="*/ 7539038 w 7539038"/>
                <a:gd name="connsiteY20" fmla="*/ 7758113 h 7760495"/>
                <a:gd name="connsiteX0" fmla="*/ 0 w 7539038"/>
                <a:gd name="connsiteY0" fmla="*/ 7760494 h 7760495"/>
                <a:gd name="connsiteX1" fmla="*/ 378619 w 7539038"/>
                <a:gd name="connsiteY1" fmla="*/ 3883819 h 7760495"/>
                <a:gd name="connsiteX2" fmla="*/ 752476 w 7539038"/>
                <a:gd name="connsiteY2" fmla="*/ 1 h 7760495"/>
                <a:gd name="connsiteX3" fmla="*/ 1131094 w 7539038"/>
                <a:gd name="connsiteY3" fmla="*/ 3874294 h 7760495"/>
                <a:gd name="connsiteX4" fmla="*/ 1507332 w 7539038"/>
                <a:gd name="connsiteY4" fmla="*/ 7760494 h 7760495"/>
                <a:gd name="connsiteX5" fmla="*/ 1883569 w 7539038"/>
                <a:gd name="connsiteY5" fmla="*/ 3874294 h 7760495"/>
                <a:gd name="connsiteX6" fmla="*/ 2259807 w 7539038"/>
                <a:gd name="connsiteY6" fmla="*/ 2381 h 7760495"/>
                <a:gd name="connsiteX7" fmla="*/ 2645569 w 7539038"/>
                <a:gd name="connsiteY7" fmla="*/ 3883819 h 7760495"/>
                <a:gd name="connsiteX8" fmla="*/ 3017044 w 7539038"/>
                <a:gd name="connsiteY8" fmla="*/ 7760494 h 7760495"/>
                <a:gd name="connsiteX9" fmla="*/ 3398044 w 7539038"/>
                <a:gd name="connsiteY9" fmla="*/ 3874294 h 7760495"/>
                <a:gd name="connsiteX10" fmla="*/ 3769519 w 7539038"/>
                <a:gd name="connsiteY10" fmla="*/ 2382 h 7760495"/>
                <a:gd name="connsiteX11" fmla="*/ 4150519 w 7539038"/>
                <a:gd name="connsiteY11" fmla="*/ 3883819 h 7760495"/>
                <a:gd name="connsiteX12" fmla="*/ 4526756 w 7539038"/>
                <a:gd name="connsiteY12" fmla="*/ 7760494 h 7760495"/>
                <a:gd name="connsiteX13" fmla="*/ 4902994 w 7539038"/>
                <a:gd name="connsiteY13" fmla="*/ 3883819 h 7760495"/>
                <a:gd name="connsiteX14" fmla="*/ 5276849 w 7539038"/>
                <a:gd name="connsiteY14" fmla="*/ 1 h 7760495"/>
                <a:gd name="connsiteX15" fmla="*/ 5655469 w 7539038"/>
                <a:gd name="connsiteY15" fmla="*/ 3883819 h 7760495"/>
                <a:gd name="connsiteX16" fmla="*/ 6029325 w 7539038"/>
                <a:gd name="connsiteY16" fmla="*/ 7760494 h 7760495"/>
                <a:gd name="connsiteX17" fmla="*/ 6417469 w 7539038"/>
                <a:gd name="connsiteY17" fmla="*/ 3883819 h 7760495"/>
                <a:gd name="connsiteX18" fmla="*/ 6786563 w 7539038"/>
                <a:gd name="connsiteY18" fmla="*/ 2381 h 7760495"/>
                <a:gd name="connsiteX19" fmla="*/ 7160419 w 7539038"/>
                <a:gd name="connsiteY19" fmla="*/ 3883819 h 7760495"/>
                <a:gd name="connsiteX20" fmla="*/ 7539038 w 7539038"/>
                <a:gd name="connsiteY20" fmla="*/ 7758113 h 7760495"/>
                <a:gd name="connsiteX0" fmla="*/ 0 w 7539038"/>
                <a:gd name="connsiteY0" fmla="*/ 7760494 h 7760495"/>
                <a:gd name="connsiteX1" fmla="*/ 378619 w 7539038"/>
                <a:gd name="connsiteY1" fmla="*/ 3883819 h 7760495"/>
                <a:gd name="connsiteX2" fmla="*/ 752476 w 7539038"/>
                <a:gd name="connsiteY2" fmla="*/ 1 h 7760495"/>
                <a:gd name="connsiteX3" fmla="*/ 1131094 w 7539038"/>
                <a:gd name="connsiteY3" fmla="*/ 3874294 h 7760495"/>
                <a:gd name="connsiteX4" fmla="*/ 1507332 w 7539038"/>
                <a:gd name="connsiteY4" fmla="*/ 7760494 h 7760495"/>
                <a:gd name="connsiteX5" fmla="*/ 1883569 w 7539038"/>
                <a:gd name="connsiteY5" fmla="*/ 3874294 h 7760495"/>
                <a:gd name="connsiteX6" fmla="*/ 2259807 w 7539038"/>
                <a:gd name="connsiteY6" fmla="*/ 2381 h 7760495"/>
                <a:gd name="connsiteX7" fmla="*/ 2645569 w 7539038"/>
                <a:gd name="connsiteY7" fmla="*/ 3883819 h 7760495"/>
                <a:gd name="connsiteX8" fmla="*/ 3017044 w 7539038"/>
                <a:gd name="connsiteY8" fmla="*/ 7760494 h 7760495"/>
                <a:gd name="connsiteX9" fmla="*/ 3398044 w 7539038"/>
                <a:gd name="connsiteY9" fmla="*/ 3874294 h 7760495"/>
                <a:gd name="connsiteX10" fmla="*/ 3769519 w 7539038"/>
                <a:gd name="connsiteY10" fmla="*/ 2382 h 7760495"/>
                <a:gd name="connsiteX11" fmla="*/ 4150519 w 7539038"/>
                <a:gd name="connsiteY11" fmla="*/ 3883819 h 7760495"/>
                <a:gd name="connsiteX12" fmla="*/ 4526756 w 7539038"/>
                <a:gd name="connsiteY12" fmla="*/ 7760494 h 7760495"/>
                <a:gd name="connsiteX13" fmla="*/ 4902994 w 7539038"/>
                <a:gd name="connsiteY13" fmla="*/ 3883819 h 7760495"/>
                <a:gd name="connsiteX14" fmla="*/ 5276849 w 7539038"/>
                <a:gd name="connsiteY14" fmla="*/ 1 h 7760495"/>
                <a:gd name="connsiteX15" fmla="*/ 5655469 w 7539038"/>
                <a:gd name="connsiteY15" fmla="*/ 3883819 h 7760495"/>
                <a:gd name="connsiteX16" fmla="*/ 6029325 w 7539038"/>
                <a:gd name="connsiteY16" fmla="*/ 7760494 h 7760495"/>
                <a:gd name="connsiteX17" fmla="*/ 6417469 w 7539038"/>
                <a:gd name="connsiteY17" fmla="*/ 3883819 h 7760495"/>
                <a:gd name="connsiteX18" fmla="*/ 6786563 w 7539038"/>
                <a:gd name="connsiteY18" fmla="*/ 2381 h 7760495"/>
                <a:gd name="connsiteX19" fmla="*/ 7160419 w 7539038"/>
                <a:gd name="connsiteY19" fmla="*/ 3883819 h 7760495"/>
                <a:gd name="connsiteX20" fmla="*/ 7539038 w 7539038"/>
                <a:gd name="connsiteY20" fmla="*/ 7758113 h 7760495"/>
                <a:gd name="connsiteX0" fmla="*/ 0 w 7539038"/>
                <a:gd name="connsiteY0" fmla="*/ 7760494 h 7760495"/>
                <a:gd name="connsiteX1" fmla="*/ 378619 w 7539038"/>
                <a:gd name="connsiteY1" fmla="*/ 3883819 h 7760495"/>
                <a:gd name="connsiteX2" fmla="*/ 752476 w 7539038"/>
                <a:gd name="connsiteY2" fmla="*/ 1 h 7760495"/>
                <a:gd name="connsiteX3" fmla="*/ 1131094 w 7539038"/>
                <a:gd name="connsiteY3" fmla="*/ 3874294 h 7760495"/>
                <a:gd name="connsiteX4" fmla="*/ 1507332 w 7539038"/>
                <a:gd name="connsiteY4" fmla="*/ 7760494 h 7760495"/>
                <a:gd name="connsiteX5" fmla="*/ 1883569 w 7539038"/>
                <a:gd name="connsiteY5" fmla="*/ 3874294 h 7760495"/>
                <a:gd name="connsiteX6" fmla="*/ 2259807 w 7539038"/>
                <a:gd name="connsiteY6" fmla="*/ 2381 h 7760495"/>
                <a:gd name="connsiteX7" fmla="*/ 2645569 w 7539038"/>
                <a:gd name="connsiteY7" fmla="*/ 3883819 h 7760495"/>
                <a:gd name="connsiteX8" fmla="*/ 3017044 w 7539038"/>
                <a:gd name="connsiteY8" fmla="*/ 7760494 h 7760495"/>
                <a:gd name="connsiteX9" fmla="*/ 3398044 w 7539038"/>
                <a:gd name="connsiteY9" fmla="*/ 3874294 h 7760495"/>
                <a:gd name="connsiteX10" fmla="*/ 3769519 w 7539038"/>
                <a:gd name="connsiteY10" fmla="*/ 2382 h 7760495"/>
                <a:gd name="connsiteX11" fmla="*/ 4150519 w 7539038"/>
                <a:gd name="connsiteY11" fmla="*/ 3883819 h 7760495"/>
                <a:gd name="connsiteX12" fmla="*/ 4526756 w 7539038"/>
                <a:gd name="connsiteY12" fmla="*/ 7760494 h 7760495"/>
                <a:gd name="connsiteX13" fmla="*/ 4902994 w 7539038"/>
                <a:gd name="connsiteY13" fmla="*/ 3883819 h 7760495"/>
                <a:gd name="connsiteX14" fmla="*/ 5276849 w 7539038"/>
                <a:gd name="connsiteY14" fmla="*/ 1 h 7760495"/>
                <a:gd name="connsiteX15" fmla="*/ 5655469 w 7539038"/>
                <a:gd name="connsiteY15" fmla="*/ 3883819 h 7760495"/>
                <a:gd name="connsiteX16" fmla="*/ 6029325 w 7539038"/>
                <a:gd name="connsiteY16" fmla="*/ 7760494 h 7760495"/>
                <a:gd name="connsiteX17" fmla="*/ 6417469 w 7539038"/>
                <a:gd name="connsiteY17" fmla="*/ 3883819 h 7760495"/>
                <a:gd name="connsiteX18" fmla="*/ 6786563 w 7539038"/>
                <a:gd name="connsiteY18" fmla="*/ 2381 h 7760495"/>
                <a:gd name="connsiteX19" fmla="*/ 7160419 w 7539038"/>
                <a:gd name="connsiteY19" fmla="*/ 3883819 h 7760495"/>
                <a:gd name="connsiteX20" fmla="*/ 7539038 w 7539038"/>
                <a:gd name="connsiteY20" fmla="*/ 7758113 h 7760495"/>
                <a:gd name="connsiteX0" fmla="*/ 0 w 7539038"/>
                <a:gd name="connsiteY0" fmla="*/ 7760494 h 7760495"/>
                <a:gd name="connsiteX1" fmla="*/ 378619 w 7539038"/>
                <a:gd name="connsiteY1" fmla="*/ 3883819 h 7760495"/>
                <a:gd name="connsiteX2" fmla="*/ 752476 w 7539038"/>
                <a:gd name="connsiteY2" fmla="*/ 1 h 7760495"/>
                <a:gd name="connsiteX3" fmla="*/ 1131094 w 7539038"/>
                <a:gd name="connsiteY3" fmla="*/ 3874294 h 7760495"/>
                <a:gd name="connsiteX4" fmla="*/ 1507332 w 7539038"/>
                <a:gd name="connsiteY4" fmla="*/ 7760494 h 7760495"/>
                <a:gd name="connsiteX5" fmla="*/ 1883569 w 7539038"/>
                <a:gd name="connsiteY5" fmla="*/ 3874294 h 7760495"/>
                <a:gd name="connsiteX6" fmla="*/ 2259807 w 7539038"/>
                <a:gd name="connsiteY6" fmla="*/ 2381 h 7760495"/>
                <a:gd name="connsiteX7" fmla="*/ 2645569 w 7539038"/>
                <a:gd name="connsiteY7" fmla="*/ 3883819 h 7760495"/>
                <a:gd name="connsiteX8" fmla="*/ 3017044 w 7539038"/>
                <a:gd name="connsiteY8" fmla="*/ 7760494 h 7760495"/>
                <a:gd name="connsiteX9" fmla="*/ 3398044 w 7539038"/>
                <a:gd name="connsiteY9" fmla="*/ 3874294 h 7760495"/>
                <a:gd name="connsiteX10" fmla="*/ 3769519 w 7539038"/>
                <a:gd name="connsiteY10" fmla="*/ 2382 h 7760495"/>
                <a:gd name="connsiteX11" fmla="*/ 4150519 w 7539038"/>
                <a:gd name="connsiteY11" fmla="*/ 3883819 h 7760495"/>
                <a:gd name="connsiteX12" fmla="*/ 4526756 w 7539038"/>
                <a:gd name="connsiteY12" fmla="*/ 7760494 h 7760495"/>
                <a:gd name="connsiteX13" fmla="*/ 4902994 w 7539038"/>
                <a:gd name="connsiteY13" fmla="*/ 3883819 h 7760495"/>
                <a:gd name="connsiteX14" fmla="*/ 5276849 w 7539038"/>
                <a:gd name="connsiteY14" fmla="*/ 1 h 7760495"/>
                <a:gd name="connsiteX15" fmla="*/ 5655469 w 7539038"/>
                <a:gd name="connsiteY15" fmla="*/ 3883819 h 7760495"/>
                <a:gd name="connsiteX16" fmla="*/ 6029325 w 7539038"/>
                <a:gd name="connsiteY16" fmla="*/ 7760494 h 7760495"/>
                <a:gd name="connsiteX17" fmla="*/ 6417469 w 7539038"/>
                <a:gd name="connsiteY17" fmla="*/ 3883819 h 7760495"/>
                <a:gd name="connsiteX18" fmla="*/ 6786563 w 7539038"/>
                <a:gd name="connsiteY18" fmla="*/ 2381 h 7760495"/>
                <a:gd name="connsiteX19" fmla="*/ 7160419 w 7539038"/>
                <a:gd name="connsiteY19" fmla="*/ 3883819 h 7760495"/>
                <a:gd name="connsiteX20" fmla="*/ 7539038 w 7539038"/>
                <a:gd name="connsiteY20" fmla="*/ 7758113 h 7760495"/>
                <a:gd name="connsiteX0" fmla="*/ 0 w 7539038"/>
                <a:gd name="connsiteY0" fmla="*/ 7760494 h 7760495"/>
                <a:gd name="connsiteX1" fmla="*/ 378619 w 7539038"/>
                <a:gd name="connsiteY1" fmla="*/ 3883819 h 7760495"/>
                <a:gd name="connsiteX2" fmla="*/ 752476 w 7539038"/>
                <a:gd name="connsiteY2" fmla="*/ 1 h 7760495"/>
                <a:gd name="connsiteX3" fmla="*/ 1131094 w 7539038"/>
                <a:gd name="connsiteY3" fmla="*/ 3874294 h 7760495"/>
                <a:gd name="connsiteX4" fmla="*/ 1507332 w 7539038"/>
                <a:gd name="connsiteY4" fmla="*/ 7760494 h 7760495"/>
                <a:gd name="connsiteX5" fmla="*/ 1883569 w 7539038"/>
                <a:gd name="connsiteY5" fmla="*/ 3874294 h 7760495"/>
                <a:gd name="connsiteX6" fmla="*/ 2259807 w 7539038"/>
                <a:gd name="connsiteY6" fmla="*/ 2381 h 7760495"/>
                <a:gd name="connsiteX7" fmla="*/ 2645569 w 7539038"/>
                <a:gd name="connsiteY7" fmla="*/ 3883819 h 7760495"/>
                <a:gd name="connsiteX8" fmla="*/ 3017044 w 7539038"/>
                <a:gd name="connsiteY8" fmla="*/ 7760494 h 7760495"/>
                <a:gd name="connsiteX9" fmla="*/ 3398044 w 7539038"/>
                <a:gd name="connsiteY9" fmla="*/ 3874294 h 7760495"/>
                <a:gd name="connsiteX10" fmla="*/ 3769519 w 7539038"/>
                <a:gd name="connsiteY10" fmla="*/ 2382 h 7760495"/>
                <a:gd name="connsiteX11" fmla="*/ 4150519 w 7539038"/>
                <a:gd name="connsiteY11" fmla="*/ 3883819 h 7760495"/>
                <a:gd name="connsiteX12" fmla="*/ 4526756 w 7539038"/>
                <a:gd name="connsiteY12" fmla="*/ 7760494 h 7760495"/>
                <a:gd name="connsiteX13" fmla="*/ 4902994 w 7539038"/>
                <a:gd name="connsiteY13" fmla="*/ 3883819 h 7760495"/>
                <a:gd name="connsiteX14" fmla="*/ 5276849 w 7539038"/>
                <a:gd name="connsiteY14" fmla="*/ 1 h 7760495"/>
                <a:gd name="connsiteX15" fmla="*/ 5655469 w 7539038"/>
                <a:gd name="connsiteY15" fmla="*/ 3883819 h 7760495"/>
                <a:gd name="connsiteX16" fmla="*/ 6029325 w 7539038"/>
                <a:gd name="connsiteY16" fmla="*/ 7760494 h 7760495"/>
                <a:gd name="connsiteX17" fmla="*/ 6417469 w 7539038"/>
                <a:gd name="connsiteY17" fmla="*/ 3883819 h 7760495"/>
                <a:gd name="connsiteX18" fmla="*/ 6786563 w 7539038"/>
                <a:gd name="connsiteY18" fmla="*/ 2381 h 7760495"/>
                <a:gd name="connsiteX19" fmla="*/ 7160419 w 7539038"/>
                <a:gd name="connsiteY19" fmla="*/ 3883819 h 7760495"/>
                <a:gd name="connsiteX20" fmla="*/ 7539038 w 7539038"/>
                <a:gd name="connsiteY20" fmla="*/ 7758113 h 7760495"/>
                <a:gd name="connsiteX0" fmla="*/ 0 w 7539038"/>
                <a:gd name="connsiteY0" fmla="*/ 7760494 h 7760495"/>
                <a:gd name="connsiteX1" fmla="*/ 378619 w 7539038"/>
                <a:gd name="connsiteY1" fmla="*/ 3883819 h 7760495"/>
                <a:gd name="connsiteX2" fmla="*/ 752476 w 7539038"/>
                <a:gd name="connsiteY2" fmla="*/ 1 h 7760495"/>
                <a:gd name="connsiteX3" fmla="*/ 1131094 w 7539038"/>
                <a:gd name="connsiteY3" fmla="*/ 3874294 h 7760495"/>
                <a:gd name="connsiteX4" fmla="*/ 1507332 w 7539038"/>
                <a:gd name="connsiteY4" fmla="*/ 7760494 h 7760495"/>
                <a:gd name="connsiteX5" fmla="*/ 1883569 w 7539038"/>
                <a:gd name="connsiteY5" fmla="*/ 3874294 h 7760495"/>
                <a:gd name="connsiteX6" fmla="*/ 2259807 w 7539038"/>
                <a:gd name="connsiteY6" fmla="*/ 2381 h 7760495"/>
                <a:gd name="connsiteX7" fmla="*/ 2645569 w 7539038"/>
                <a:gd name="connsiteY7" fmla="*/ 3883819 h 7760495"/>
                <a:gd name="connsiteX8" fmla="*/ 3017044 w 7539038"/>
                <a:gd name="connsiteY8" fmla="*/ 7760494 h 7760495"/>
                <a:gd name="connsiteX9" fmla="*/ 3398044 w 7539038"/>
                <a:gd name="connsiteY9" fmla="*/ 3874294 h 7760495"/>
                <a:gd name="connsiteX10" fmla="*/ 3769519 w 7539038"/>
                <a:gd name="connsiteY10" fmla="*/ 2382 h 7760495"/>
                <a:gd name="connsiteX11" fmla="*/ 4150519 w 7539038"/>
                <a:gd name="connsiteY11" fmla="*/ 3883819 h 7760495"/>
                <a:gd name="connsiteX12" fmla="*/ 4526756 w 7539038"/>
                <a:gd name="connsiteY12" fmla="*/ 7760494 h 7760495"/>
                <a:gd name="connsiteX13" fmla="*/ 4902994 w 7539038"/>
                <a:gd name="connsiteY13" fmla="*/ 3883819 h 7760495"/>
                <a:gd name="connsiteX14" fmla="*/ 5276849 w 7539038"/>
                <a:gd name="connsiteY14" fmla="*/ 1 h 7760495"/>
                <a:gd name="connsiteX15" fmla="*/ 5655469 w 7539038"/>
                <a:gd name="connsiteY15" fmla="*/ 3883819 h 7760495"/>
                <a:gd name="connsiteX16" fmla="*/ 6029325 w 7539038"/>
                <a:gd name="connsiteY16" fmla="*/ 7760494 h 7760495"/>
                <a:gd name="connsiteX17" fmla="*/ 6417469 w 7539038"/>
                <a:gd name="connsiteY17" fmla="*/ 3883819 h 7760495"/>
                <a:gd name="connsiteX18" fmla="*/ 6786563 w 7539038"/>
                <a:gd name="connsiteY18" fmla="*/ 2381 h 7760495"/>
                <a:gd name="connsiteX19" fmla="*/ 7160419 w 7539038"/>
                <a:gd name="connsiteY19" fmla="*/ 3883819 h 7760495"/>
                <a:gd name="connsiteX20" fmla="*/ 7539038 w 7539038"/>
                <a:gd name="connsiteY20" fmla="*/ 7758113 h 7760495"/>
                <a:gd name="connsiteX0" fmla="*/ 0 w 7539038"/>
                <a:gd name="connsiteY0" fmla="*/ 7760494 h 7760495"/>
                <a:gd name="connsiteX1" fmla="*/ 378619 w 7539038"/>
                <a:gd name="connsiteY1" fmla="*/ 3883819 h 7760495"/>
                <a:gd name="connsiteX2" fmla="*/ 752476 w 7539038"/>
                <a:gd name="connsiteY2" fmla="*/ 1 h 7760495"/>
                <a:gd name="connsiteX3" fmla="*/ 1131094 w 7539038"/>
                <a:gd name="connsiteY3" fmla="*/ 3874294 h 7760495"/>
                <a:gd name="connsiteX4" fmla="*/ 1507332 w 7539038"/>
                <a:gd name="connsiteY4" fmla="*/ 7760494 h 7760495"/>
                <a:gd name="connsiteX5" fmla="*/ 1883569 w 7539038"/>
                <a:gd name="connsiteY5" fmla="*/ 3874294 h 7760495"/>
                <a:gd name="connsiteX6" fmla="*/ 2259807 w 7539038"/>
                <a:gd name="connsiteY6" fmla="*/ 2381 h 7760495"/>
                <a:gd name="connsiteX7" fmla="*/ 2645569 w 7539038"/>
                <a:gd name="connsiteY7" fmla="*/ 3883819 h 7760495"/>
                <a:gd name="connsiteX8" fmla="*/ 3017044 w 7539038"/>
                <a:gd name="connsiteY8" fmla="*/ 7760494 h 7760495"/>
                <a:gd name="connsiteX9" fmla="*/ 3398044 w 7539038"/>
                <a:gd name="connsiteY9" fmla="*/ 3874294 h 7760495"/>
                <a:gd name="connsiteX10" fmla="*/ 3769519 w 7539038"/>
                <a:gd name="connsiteY10" fmla="*/ 2382 h 7760495"/>
                <a:gd name="connsiteX11" fmla="*/ 4150519 w 7539038"/>
                <a:gd name="connsiteY11" fmla="*/ 3883819 h 7760495"/>
                <a:gd name="connsiteX12" fmla="*/ 4526756 w 7539038"/>
                <a:gd name="connsiteY12" fmla="*/ 7760494 h 7760495"/>
                <a:gd name="connsiteX13" fmla="*/ 4902994 w 7539038"/>
                <a:gd name="connsiteY13" fmla="*/ 3883819 h 7760495"/>
                <a:gd name="connsiteX14" fmla="*/ 5276849 w 7539038"/>
                <a:gd name="connsiteY14" fmla="*/ 1 h 7760495"/>
                <a:gd name="connsiteX15" fmla="*/ 5655469 w 7539038"/>
                <a:gd name="connsiteY15" fmla="*/ 3883819 h 7760495"/>
                <a:gd name="connsiteX16" fmla="*/ 6029325 w 7539038"/>
                <a:gd name="connsiteY16" fmla="*/ 7760494 h 7760495"/>
                <a:gd name="connsiteX17" fmla="*/ 6417469 w 7539038"/>
                <a:gd name="connsiteY17" fmla="*/ 3883819 h 7760495"/>
                <a:gd name="connsiteX18" fmla="*/ 6786563 w 7539038"/>
                <a:gd name="connsiteY18" fmla="*/ 2381 h 7760495"/>
                <a:gd name="connsiteX19" fmla="*/ 7160419 w 7539038"/>
                <a:gd name="connsiteY19" fmla="*/ 3883819 h 7760495"/>
                <a:gd name="connsiteX20" fmla="*/ 7539038 w 7539038"/>
                <a:gd name="connsiteY20" fmla="*/ 7758113 h 7760495"/>
                <a:gd name="connsiteX0" fmla="*/ 0 w 7539038"/>
                <a:gd name="connsiteY0" fmla="*/ 7760494 h 7760495"/>
                <a:gd name="connsiteX1" fmla="*/ 378619 w 7539038"/>
                <a:gd name="connsiteY1" fmla="*/ 3883819 h 7760495"/>
                <a:gd name="connsiteX2" fmla="*/ 752476 w 7539038"/>
                <a:gd name="connsiteY2" fmla="*/ 1 h 7760495"/>
                <a:gd name="connsiteX3" fmla="*/ 1131094 w 7539038"/>
                <a:gd name="connsiteY3" fmla="*/ 3874294 h 7760495"/>
                <a:gd name="connsiteX4" fmla="*/ 1507332 w 7539038"/>
                <a:gd name="connsiteY4" fmla="*/ 7760494 h 7760495"/>
                <a:gd name="connsiteX5" fmla="*/ 1883569 w 7539038"/>
                <a:gd name="connsiteY5" fmla="*/ 3874294 h 7760495"/>
                <a:gd name="connsiteX6" fmla="*/ 2259807 w 7539038"/>
                <a:gd name="connsiteY6" fmla="*/ 2381 h 7760495"/>
                <a:gd name="connsiteX7" fmla="*/ 2645569 w 7539038"/>
                <a:gd name="connsiteY7" fmla="*/ 3883819 h 7760495"/>
                <a:gd name="connsiteX8" fmla="*/ 3017044 w 7539038"/>
                <a:gd name="connsiteY8" fmla="*/ 7760494 h 7760495"/>
                <a:gd name="connsiteX9" fmla="*/ 3398044 w 7539038"/>
                <a:gd name="connsiteY9" fmla="*/ 3874294 h 7760495"/>
                <a:gd name="connsiteX10" fmla="*/ 3769519 w 7539038"/>
                <a:gd name="connsiteY10" fmla="*/ 2382 h 7760495"/>
                <a:gd name="connsiteX11" fmla="*/ 4150519 w 7539038"/>
                <a:gd name="connsiteY11" fmla="*/ 3883819 h 7760495"/>
                <a:gd name="connsiteX12" fmla="*/ 4526756 w 7539038"/>
                <a:gd name="connsiteY12" fmla="*/ 7760494 h 7760495"/>
                <a:gd name="connsiteX13" fmla="*/ 4902994 w 7539038"/>
                <a:gd name="connsiteY13" fmla="*/ 3883819 h 7760495"/>
                <a:gd name="connsiteX14" fmla="*/ 5276849 w 7539038"/>
                <a:gd name="connsiteY14" fmla="*/ 1 h 7760495"/>
                <a:gd name="connsiteX15" fmla="*/ 5655469 w 7539038"/>
                <a:gd name="connsiteY15" fmla="*/ 3883819 h 7760495"/>
                <a:gd name="connsiteX16" fmla="*/ 6029325 w 7539038"/>
                <a:gd name="connsiteY16" fmla="*/ 7760494 h 7760495"/>
                <a:gd name="connsiteX17" fmla="*/ 6417469 w 7539038"/>
                <a:gd name="connsiteY17" fmla="*/ 3883819 h 7760495"/>
                <a:gd name="connsiteX18" fmla="*/ 6786563 w 7539038"/>
                <a:gd name="connsiteY18" fmla="*/ 2381 h 7760495"/>
                <a:gd name="connsiteX19" fmla="*/ 7160419 w 7539038"/>
                <a:gd name="connsiteY19" fmla="*/ 3883819 h 7760495"/>
                <a:gd name="connsiteX20" fmla="*/ 7539038 w 7539038"/>
                <a:gd name="connsiteY20" fmla="*/ 7758113 h 77604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7539038" h="7760495">
                  <a:moveTo>
                    <a:pt x="0" y="7760494"/>
                  </a:moveTo>
                  <a:cubicBezTo>
                    <a:pt x="190500" y="7758906"/>
                    <a:pt x="377031" y="3874231"/>
                    <a:pt x="378619" y="3883819"/>
                  </a:cubicBezTo>
                  <a:cubicBezTo>
                    <a:pt x="380207" y="3893407"/>
                    <a:pt x="562770" y="-793"/>
                    <a:pt x="752476" y="1"/>
                  </a:cubicBezTo>
                  <a:cubicBezTo>
                    <a:pt x="942182" y="795"/>
                    <a:pt x="1119468" y="3745568"/>
                    <a:pt x="1131094" y="3874294"/>
                  </a:cubicBezTo>
                  <a:cubicBezTo>
                    <a:pt x="1136420" y="3933265"/>
                    <a:pt x="1317626" y="7758112"/>
                    <a:pt x="1507332" y="7760494"/>
                  </a:cubicBezTo>
                  <a:cubicBezTo>
                    <a:pt x="1697038" y="7762876"/>
                    <a:pt x="1875632" y="3967176"/>
                    <a:pt x="1883569" y="3874294"/>
                  </a:cubicBezTo>
                  <a:cubicBezTo>
                    <a:pt x="1891506" y="3781412"/>
                    <a:pt x="2068513" y="3175"/>
                    <a:pt x="2259807" y="2381"/>
                  </a:cubicBezTo>
                  <a:cubicBezTo>
                    <a:pt x="2451101" y="1587"/>
                    <a:pt x="2640013" y="3825221"/>
                    <a:pt x="2645569" y="3883819"/>
                  </a:cubicBezTo>
                  <a:cubicBezTo>
                    <a:pt x="2651125" y="3942417"/>
                    <a:pt x="2827338" y="7762081"/>
                    <a:pt x="3017044" y="7760494"/>
                  </a:cubicBezTo>
                  <a:cubicBezTo>
                    <a:pt x="3206750" y="7758907"/>
                    <a:pt x="3390107" y="3967176"/>
                    <a:pt x="3398044" y="3874294"/>
                  </a:cubicBezTo>
                  <a:cubicBezTo>
                    <a:pt x="3405981" y="3781412"/>
                    <a:pt x="3575050" y="795"/>
                    <a:pt x="3769519" y="2382"/>
                  </a:cubicBezTo>
                  <a:cubicBezTo>
                    <a:pt x="3963988" y="3969"/>
                    <a:pt x="4141788" y="3722352"/>
                    <a:pt x="4150519" y="3883819"/>
                  </a:cubicBezTo>
                  <a:cubicBezTo>
                    <a:pt x="4159250" y="4045286"/>
                    <a:pt x="4337844" y="7760494"/>
                    <a:pt x="4526756" y="7760494"/>
                  </a:cubicBezTo>
                  <a:cubicBezTo>
                    <a:pt x="4715668" y="7760494"/>
                    <a:pt x="4893360" y="4083161"/>
                    <a:pt x="4902994" y="3883819"/>
                  </a:cubicBezTo>
                  <a:cubicBezTo>
                    <a:pt x="4910825" y="3721794"/>
                    <a:pt x="5087143" y="1"/>
                    <a:pt x="5276849" y="1"/>
                  </a:cubicBezTo>
                  <a:cubicBezTo>
                    <a:pt x="5466555" y="1"/>
                    <a:pt x="5647531" y="3790543"/>
                    <a:pt x="5655469" y="3883819"/>
                  </a:cubicBezTo>
                  <a:cubicBezTo>
                    <a:pt x="5663407" y="3977095"/>
                    <a:pt x="5842794" y="7760494"/>
                    <a:pt x="6029325" y="7760494"/>
                  </a:cubicBezTo>
                  <a:cubicBezTo>
                    <a:pt x="6215856" y="7760494"/>
                    <a:pt x="6411913" y="3976700"/>
                    <a:pt x="6417469" y="3883819"/>
                  </a:cubicBezTo>
                  <a:cubicBezTo>
                    <a:pt x="6423025" y="3790938"/>
                    <a:pt x="6593682" y="0"/>
                    <a:pt x="6786563" y="2381"/>
                  </a:cubicBezTo>
                  <a:cubicBezTo>
                    <a:pt x="6979444" y="4762"/>
                    <a:pt x="7152482" y="3757041"/>
                    <a:pt x="7160419" y="3883819"/>
                  </a:cubicBezTo>
                  <a:cubicBezTo>
                    <a:pt x="7168356" y="4010597"/>
                    <a:pt x="7336632" y="7761288"/>
                    <a:pt x="7539038" y="7758113"/>
                  </a:cubicBezTo>
                </a:path>
              </a:pathLst>
            </a:cu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98" name="Table 97">
            <a:extLst>
              <a:ext uri="{FF2B5EF4-FFF2-40B4-BE49-F238E27FC236}">
                <a16:creationId xmlns:a16="http://schemas.microsoft.com/office/drawing/2014/main" id="{0D5E3D62-4EA7-40D7-ABD0-0ACDC7BB5B7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5826025"/>
              </p:ext>
            </p:extLst>
          </p:nvPr>
        </p:nvGraphicFramePr>
        <p:xfrm>
          <a:off x="285220" y="983353"/>
          <a:ext cx="9487960" cy="73316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7199">
                  <a:extLst>
                    <a:ext uri="{9D8B030D-6E8A-4147-A177-3AD203B41FA5}">
                      <a16:colId xmlns:a16="http://schemas.microsoft.com/office/drawing/2014/main" val="3502653018"/>
                    </a:ext>
                  </a:extLst>
                </a:gridCol>
                <a:gridCol w="237199">
                  <a:extLst>
                    <a:ext uri="{9D8B030D-6E8A-4147-A177-3AD203B41FA5}">
                      <a16:colId xmlns:a16="http://schemas.microsoft.com/office/drawing/2014/main" val="90100051"/>
                    </a:ext>
                  </a:extLst>
                </a:gridCol>
                <a:gridCol w="237199">
                  <a:extLst>
                    <a:ext uri="{9D8B030D-6E8A-4147-A177-3AD203B41FA5}">
                      <a16:colId xmlns:a16="http://schemas.microsoft.com/office/drawing/2014/main" val="1438414595"/>
                    </a:ext>
                  </a:extLst>
                </a:gridCol>
                <a:gridCol w="237199">
                  <a:extLst>
                    <a:ext uri="{9D8B030D-6E8A-4147-A177-3AD203B41FA5}">
                      <a16:colId xmlns:a16="http://schemas.microsoft.com/office/drawing/2014/main" val="870183745"/>
                    </a:ext>
                  </a:extLst>
                </a:gridCol>
                <a:gridCol w="237199">
                  <a:extLst>
                    <a:ext uri="{9D8B030D-6E8A-4147-A177-3AD203B41FA5}">
                      <a16:colId xmlns:a16="http://schemas.microsoft.com/office/drawing/2014/main" val="198679747"/>
                    </a:ext>
                  </a:extLst>
                </a:gridCol>
                <a:gridCol w="237199">
                  <a:extLst>
                    <a:ext uri="{9D8B030D-6E8A-4147-A177-3AD203B41FA5}">
                      <a16:colId xmlns:a16="http://schemas.microsoft.com/office/drawing/2014/main" val="3938122052"/>
                    </a:ext>
                  </a:extLst>
                </a:gridCol>
                <a:gridCol w="237199">
                  <a:extLst>
                    <a:ext uri="{9D8B030D-6E8A-4147-A177-3AD203B41FA5}">
                      <a16:colId xmlns:a16="http://schemas.microsoft.com/office/drawing/2014/main" val="2188539323"/>
                    </a:ext>
                  </a:extLst>
                </a:gridCol>
                <a:gridCol w="237199">
                  <a:extLst>
                    <a:ext uri="{9D8B030D-6E8A-4147-A177-3AD203B41FA5}">
                      <a16:colId xmlns:a16="http://schemas.microsoft.com/office/drawing/2014/main" val="845838213"/>
                    </a:ext>
                  </a:extLst>
                </a:gridCol>
                <a:gridCol w="237199">
                  <a:extLst>
                    <a:ext uri="{9D8B030D-6E8A-4147-A177-3AD203B41FA5}">
                      <a16:colId xmlns:a16="http://schemas.microsoft.com/office/drawing/2014/main" val="1745021468"/>
                    </a:ext>
                  </a:extLst>
                </a:gridCol>
                <a:gridCol w="237199">
                  <a:extLst>
                    <a:ext uri="{9D8B030D-6E8A-4147-A177-3AD203B41FA5}">
                      <a16:colId xmlns:a16="http://schemas.microsoft.com/office/drawing/2014/main" val="476712896"/>
                    </a:ext>
                  </a:extLst>
                </a:gridCol>
                <a:gridCol w="237199">
                  <a:extLst>
                    <a:ext uri="{9D8B030D-6E8A-4147-A177-3AD203B41FA5}">
                      <a16:colId xmlns:a16="http://schemas.microsoft.com/office/drawing/2014/main" val="2904834172"/>
                    </a:ext>
                  </a:extLst>
                </a:gridCol>
                <a:gridCol w="237199">
                  <a:extLst>
                    <a:ext uri="{9D8B030D-6E8A-4147-A177-3AD203B41FA5}">
                      <a16:colId xmlns:a16="http://schemas.microsoft.com/office/drawing/2014/main" val="2482996956"/>
                    </a:ext>
                  </a:extLst>
                </a:gridCol>
                <a:gridCol w="237199">
                  <a:extLst>
                    <a:ext uri="{9D8B030D-6E8A-4147-A177-3AD203B41FA5}">
                      <a16:colId xmlns:a16="http://schemas.microsoft.com/office/drawing/2014/main" val="1717898706"/>
                    </a:ext>
                  </a:extLst>
                </a:gridCol>
                <a:gridCol w="237199">
                  <a:extLst>
                    <a:ext uri="{9D8B030D-6E8A-4147-A177-3AD203B41FA5}">
                      <a16:colId xmlns:a16="http://schemas.microsoft.com/office/drawing/2014/main" val="310168753"/>
                    </a:ext>
                  </a:extLst>
                </a:gridCol>
                <a:gridCol w="237199">
                  <a:extLst>
                    <a:ext uri="{9D8B030D-6E8A-4147-A177-3AD203B41FA5}">
                      <a16:colId xmlns:a16="http://schemas.microsoft.com/office/drawing/2014/main" val="1057784842"/>
                    </a:ext>
                  </a:extLst>
                </a:gridCol>
                <a:gridCol w="237199">
                  <a:extLst>
                    <a:ext uri="{9D8B030D-6E8A-4147-A177-3AD203B41FA5}">
                      <a16:colId xmlns:a16="http://schemas.microsoft.com/office/drawing/2014/main" val="3343386907"/>
                    </a:ext>
                  </a:extLst>
                </a:gridCol>
                <a:gridCol w="237199">
                  <a:extLst>
                    <a:ext uri="{9D8B030D-6E8A-4147-A177-3AD203B41FA5}">
                      <a16:colId xmlns:a16="http://schemas.microsoft.com/office/drawing/2014/main" val="837717227"/>
                    </a:ext>
                  </a:extLst>
                </a:gridCol>
                <a:gridCol w="237199">
                  <a:extLst>
                    <a:ext uri="{9D8B030D-6E8A-4147-A177-3AD203B41FA5}">
                      <a16:colId xmlns:a16="http://schemas.microsoft.com/office/drawing/2014/main" val="2637464530"/>
                    </a:ext>
                  </a:extLst>
                </a:gridCol>
                <a:gridCol w="237199">
                  <a:extLst>
                    <a:ext uri="{9D8B030D-6E8A-4147-A177-3AD203B41FA5}">
                      <a16:colId xmlns:a16="http://schemas.microsoft.com/office/drawing/2014/main" val="371532178"/>
                    </a:ext>
                  </a:extLst>
                </a:gridCol>
                <a:gridCol w="237199">
                  <a:extLst>
                    <a:ext uri="{9D8B030D-6E8A-4147-A177-3AD203B41FA5}">
                      <a16:colId xmlns:a16="http://schemas.microsoft.com/office/drawing/2014/main" val="2691074815"/>
                    </a:ext>
                  </a:extLst>
                </a:gridCol>
                <a:gridCol w="237199">
                  <a:extLst>
                    <a:ext uri="{9D8B030D-6E8A-4147-A177-3AD203B41FA5}">
                      <a16:colId xmlns:a16="http://schemas.microsoft.com/office/drawing/2014/main" val="649643574"/>
                    </a:ext>
                  </a:extLst>
                </a:gridCol>
                <a:gridCol w="237199">
                  <a:extLst>
                    <a:ext uri="{9D8B030D-6E8A-4147-A177-3AD203B41FA5}">
                      <a16:colId xmlns:a16="http://schemas.microsoft.com/office/drawing/2014/main" val="109219811"/>
                    </a:ext>
                  </a:extLst>
                </a:gridCol>
                <a:gridCol w="237199">
                  <a:extLst>
                    <a:ext uri="{9D8B030D-6E8A-4147-A177-3AD203B41FA5}">
                      <a16:colId xmlns:a16="http://schemas.microsoft.com/office/drawing/2014/main" val="1914501976"/>
                    </a:ext>
                  </a:extLst>
                </a:gridCol>
                <a:gridCol w="237199">
                  <a:extLst>
                    <a:ext uri="{9D8B030D-6E8A-4147-A177-3AD203B41FA5}">
                      <a16:colId xmlns:a16="http://schemas.microsoft.com/office/drawing/2014/main" val="565268641"/>
                    </a:ext>
                  </a:extLst>
                </a:gridCol>
                <a:gridCol w="237199">
                  <a:extLst>
                    <a:ext uri="{9D8B030D-6E8A-4147-A177-3AD203B41FA5}">
                      <a16:colId xmlns:a16="http://schemas.microsoft.com/office/drawing/2014/main" val="1650865603"/>
                    </a:ext>
                  </a:extLst>
                </a:gridCol>
                <a:gridCol w="237199">
                  <a:extLst>
                    <a:ext uri="{9D8B030D-6E8A-4147-A177-3AD203B41FA5}">
                      <a16:colId xmlns:a16="http://schemas.microsoft.com/office/drawing/2014/main" val="1831002704"/>
                    </a:ext>
                  </a:extLst>
                </a:gridCol>
                <a:gridCol w="237199">
                  <a:extLst>
                    <a:ext uri="{9D8B030D-6E8A-4147-A177-3AD203B41FA5}">
                      <a16:colId xmlns:a16="http://schemas.microsoft.com/office/drawing/2014/main" val="2652569260"/>
                    </a:ext>
                  </a:extLst>
                </a:gridCol>
                <a:gridCol w="237199">
                  <a:extLst>
                    <a:ext uri="{9D8B030D-6E8A-4147-A177-3AD203B41FA5}">
                      <a16:colId xmlns:a16="http://schemas.microsoft.com/office/drawing/2014/main" val="1235025842"/>
                    </a:ext>
                  </a:extLst>
                </a:gridCol>
                <a:gridCol w="237199">
                  <a:extLst>
                    <a:ext uri="{9D8B030D-6E8A-4147-A177-3AD203B41FA5}">
                      <a16:colId xmlns:a16="http://schemas.microsoft.com/office/drawing/2014/main" val="3046517509"/>
                    </a:ext>
                  </a:extLst>
                </a:gridCol>
                <a:gridCol w="237199">
                  <a:extLst>
                    <a:ext uri="{9D8B030D-6E8A-4147-A177-3AD203B41FA5}">
                      <a16:colId xmlns:a16="http://schemas.microsoft.com/office/drawing/2014/main" val="2778240287"/>
                    </a:ext>
                  </a:extLst>
                </a:gridCol>
                <a:gridCol w="237199">
                  <a:extLst>
                    <a:ext uri="{9D8B030D-6E8A-4147-A177-3AD203B41FA5}">
                      <a16:colId xmlns:a16="http://schemas.microsoft.com/office/drawing/2014/main" val="17283600"/>
                    </a:ext>
                  </a:extLst>
                </a:gridCol>
                <a:gridCol w="237199">
                  <a:extLst>
                    <a:ext uri="{9D8B030D-6E8A-4147-A177-3AD203B41FA5}">
                      <a16:colId xmlns:a16="http://schemas.microsoft.com/office/drawing/2014/main" val="3566495767"/>
                    </a:ext>
                  </a:extLst>
                </a:gridCol>
                <a:gridCol w="237199">
                  <a:extLst>
                    <a:ext uri="{9D8B030D-6E8A-4147-A177-3AD203B41FA5}">
                      <a16:colId xmlns:a16="http://schemas.microsoft.com/office/drawing/2014/main" val="920183406"/>
                    </a:ext>
                  </a:extLst>
                </a:gridCol>
                <a:gridCol w="237199">
                  <a:extLst>
                    <a:ext uri="{9D8B030D-6E8A-4147-A177-3AD203B41FA5}">
                      <a16:colId xmlns:a16="http://schemas.microsoft.com/office/drawing/2014/main" val="2469393113"/>
                    </a:ext>
                  </a:extLst>
                </a:gridCol>
                <a:gridCol w="237199">
                  <a:extLst>
                    <a:ext uri="{9D8B030D-6E8A-4147-A177-3AD203B41FA5}">
                      <a16:colId xmlns:a16="http://schemas.microsoft.com/office/drawing/2014/main" val="2664768188"/>
                    </a:ext>
                  </a:extLst>
                </a:gridCol>
                <a:gridCol w="237199">
                  <a:extLst>
                    <a:ext uri="{9D8B030D-6E8A-4147-A177-3AD203B41FA5}">
                      <a16:colId xmlns:a16="http://schemas.microsoft.com/office/drawing/2014/main" val="3400401349"/>
                    </a:ext>
                  </a:extLst>
                </a:gridCol>
                <a:gridCol w="237199">
                  <a:extLst>
                    <a:ext uri="{9D8B030D-6E8A-4147-A177-3AD203B41FA5}">
                      <a16:colId xmlns:a16="http://schemas.microsoft.com/office/drawing/2014/main" val="1178025651"/>
                    </a:ext>
                  </a:extLst>
                </a:gridCol>
                <a:gridCol w="237199">
                  <a:extLst>
                    <a:ext uri="{9D8B030D-6E8A-4147-A177-3AD203B41FA5}">
                      <a16:colId xmlns:a16="http://schemas.microsoft.com/office/drawing/2014/main" val="92153131"/>
                    </a:ext>
                  </a:extLst>
                </a:gridCol>
                <a:gridCol w="237199">
                  <a:extLst>
                    <a:ext uri="{9D8B030D-6E8A-4147-A177-3AD203B41FA5}">
                      <a16:colId xmlns:a16="http://schemas.microsoft.com/office/drawing/2014/main" val="2511406949"/>
                    </a:ext>
                  </a:extLst>
                </a:gridCol>
                <a:gridCol w="237199">
                  <a:extLst>
                    <a:ext uri="{9D8B030D-6E8A-4147-A177-3AD203B41FA5}">
                      <a16:colId xmlns:a16="http://schemas.microsoft.com/office/drawing/2014/main" val="1821416306"/>
                    </a:ext>
                  </a:extLst>
                </a:gridCol>
              </a:tblGrid>
              <a:tr h="366582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874996362"/>
                  </a:ext>
                </a:extLst>
              </a:tr>
              <a:tr h="366582"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577058218"/>
                  </a:ext>
                </a:extLst>
              </a:tr>
            </a:tbl>
          </a:graphicData>
        </a:graphic>
      </p:graphicFrame>
      <p:grpSp>
        <p:nvGrpSpPr>
          <p:cNvPr id="99" name="Group 98">
            <a:extLst>
              <a:ext uri="{FF2B5EF4-FFF2-40B4-BE49-F238E27FC236}">
                <a16:creationId xmlns:a16="http://schemas.microsoft.com/office/drawing/2014/main" id="{31ABD3E1-A195-4513-8905-9E7DE2A1FC8A}"/>
              </a:ext>
            </a:extLst>
          </p:cNvPr>
          <p:cNvGrpSpPr/>
          <p:nvPr/>
        </p:nvGrpSpPr>
        <p:grpSpPr>
          <a:xfrm>
            <a:off x="285220" y="1091172"/>
            <a:ext cx="9487974" cy="517526"/>
            <a:chOff x="314325" y="701674"/>
            <a:chExt cx="12572997" cy="685800"/>
          </a:xfrm>
        </p:grpSpPr>
        <p:grpSp>
          <p:nvGrpSpPr>
            <p:cNvPr id="100" name="Group 99">
              <a:extLst>
                <a:ext uri="{FF2B5EF4-FFF2-40B4-BE49-F238E27FC236}">
                  <a16:creationId xmlns:a16="http://schemas.microsoft.com/office/drawing/2014/main" id="{2AA71368-848A-42B5-92D2-6143636AC04E}"/>
                </a:ext>
              </a:extLst>
            </p:cNvPr>
            <p:cNvGrpSpPr/>
            <p:nvPr/>
          </p:nvGrpSpPr>
          <p:grpSpPr>
            <a:xfrm>
              <a:off x="314325" y="701674"/>
              <a:ext cx="9429750" cy="685800"/>
              <a:chOff x="116323" y="3102520"/>
              <a:chExt cx="3730767" cy="718573"/>
            </a:xfrm>
          </p:grpSpPr>
          <p:grpSp>
            <p:nvGrpSpPr>
              <p:cNvPr id="102" name="Group 101">
                <a:extLst>
                  <a:ext uri="{FF2B5EF4-FFF2-40B4-BE49-F238E27FC236}">
                    <a16:creationId xmlns:a16="http://schemas.microsoft.com/office/drawing/2014/main" id="{D2E6A7DB-A15C-4AAA-8819-DD7EB1C3AAD4}"/>
                  </a:ext>
                </a:extLst>
              </p:cNvPr>
              <p:cNvGrpSpPr/>
              <p:nvPr/>
            </p:nvGrpSpPr>
            <p:grpSpPr>
              <a:xfrm>
                <a:off x="116323" y="3102520"/>
                <a:ext cx="2487177" cy="718573"/>
                <a:chOff x="116323" y="3102520"/>
                <a:chExt cx="7539754" cy="718573"/>
              </a:xfrm>
            </p:grpSpPr>
            <p:sp>
              <p:nvSpPr>
                <p:cNvPr id="104" name="Freeform: Shape 103">
                  <a:extLst>
                    <a:ext uri="{FF2B5EF4-FFF2-40B4-BE49-F238E27FC236}">
                      <a16:creationId xmlns:a16="http://schemas.microsoft.com/office/drawing/2014/main" id="{E0686F38-B918-4C13-B245-61C4A59686BF}"/>
                    </a:ext>
                  </a:extLst>
                </p:cNvPr>
                <p:cNvSpPr/>
                <p:nvPr/>
              </p:nvSpPr>
              <p:spPr>
                <a:xfrm>
                  <a:off x="116323" y="3102520"/>
                  <a:ext cx="3769877" cy="718573"/>
                </a:xfrm>
                <a:custGeom>
                  <a:avLst/>
                  <a:gdLst>
                    <a:gd name="connsiteX0" fmla="*/ 0 w 7562850"/>
                    <a:gd name="connsiteY0" fmla="*/ 7762875 h 7762875"/>
                    <a:gd name="connsiteX1" fmla="*/ 390525 w 7562850"/>
                    <a:gd name="connsiteY1" fmla="*/ 3886200 h 7762875"/>
                    <a:gd name="connsiteX2" fmla="*/ 762000 w 7562850"/>
                    <a:gd name="connsiteY2" fmla="*/ 0 h 7762875"/>
                    <a:gd name="connsiteX3" fmla="*/ 1143000 w 7562850"/>
                    <a:gd name="connsiteY3" fmla="*/ 3876675 h 7762875"/>
                    <a:gd name="connsiteX4" fmla="*/ 1524000 w 7562850"/>
                    <a:gd name="connsiteY4" fmla="*/ 7753350 h 7762875"/>
                    <a:gd name="connsiteX5" fmla="*/ 1895475 w 7562850"/>
                    <a:gd name="connsiteY5" fmla="*/ 3876675 h 7762875"/>
                    <a:gd name="connsiteX6" fmla="*/ 2276475 w 7562850"/>
                    <a:gd name="connsiteY6" fmla="*/ 0 h 7762875"/>
                    <a:gd name="connsiteX7" fmla="*/ 2657475 w 7562850"/>
                    <a:gd name="connsiteY7" fmla="*/ 3886200 h 7762875"/>
                    <a:gd name="connsiteX8" fmla="*/ 3028950 w 7562850"/>
                    <a:gd name="connsiteY8" fmla="*/ 7762875 h 7762875"/>
                    <a:gd name="connsiteX9" fmla="*/ 3409950 w 7562850"/>
                    <a:gd name="connsiteY9" fmla="*/ 3876675 h 7762875"/>
                    <a:gd name="connsiteX10" fmla="*/ 3781425 w 7562850"/>
                    <a:gd name="connsiteY10" fmla="*/ 9525 h 7762875"/>
                    <a:gd name="connsiteX11" fmla="*/ 4162425 w 7562850"/>
                    <a:gd name="connsiteY11" fmla="*/ 3886200 h 7762875"/>
                    <a:gd name="connsiteX12" fmla="*/ 4533900 w 7562850"/>
                    <a:gd name="connsiteY12" fmla="*/ 7762875 h 7762875"/>
                    <a:gd name="connsiteX13" fmla="*/ 4914900 w 7562850"/>
                    <a:gd name="connsiteY13" fmla="*/ 3886200 h 7762875"/>
                    <a:gd name="connsiteX14" fmla="*/ 5295900 w 7562850"/>
                    <a:gd name="connsiteY14" fmla="*/ 9525 h 7762875"/>
                    <a:gd name="connsiteX15" fmla="*/ 5667375 w 7562850"/>
                    <a:gd name="connsiteY15" fmla="*/ 3886200 h 7762875"/>
                    <a:gd name="connsiteX16" fmla="*/ 6048375 w 7562850"/>
                    <a:gd name="connsiteY16" fmla="*/ 7762875 h 7762875"/>
                    <a:gd name="connsiteX17" fmla="*/ 6429375 w 7562850"/>
                    <a:gd name="connsiteY17" fmla="*/ 3886200 h 7762875"/>
                    <a:gd name="connsiteX18" fmla="*/ 6810375 w 7562850"/>
                    <a:gd name="connsiteY18" fmla="*/ 0 h 7762875"/>
                    <a:gd name="connsiteX19" fmla="*/ 7172325 w 7562850"/>
                    <a:gd name="connsiteY19" fmla="*/ 3886200 h 7762875"/>
                    <a:gd name="connsiteX20" fmla="*/ 7562850 w 7562850"/>
                    <a:gd name="connsiteY20" fmla="*/ 7762875 h 7762875"/>
                    <a:gd name="connsiteX0" fmla="*/ 0 w 7562850"/>
                    <a:gd name="connsiteY0" fmla="*/ 7762875 h 7762875"/>
                    <a:gd name="connsiteX1" fmla="*/ 390525 w 7562850"/>
                    <a:gd name="connsiteY1" fmla="*/ 3886200 h 7762875"/>
                    <a:gd name="connsiteX2" fmla="*/ 762000 w 7562850"/>
                    <a:gd name="connsiteY2" fmla="*/ 0 h 7762875"/>
                    <a:gd name="connsiteX3" fmla="*/ 1143000 w 7562850"/>
                    <a:gd name="connsiteY3" fmla="*/ 3876675 h 7762875"/>
                    <a:gd name="connsiteX4" fmla="*/ 1519238 w 7562850"/>
                    <a:gd name="connsiteY4" fmla="*/ 7762875 h 7762875"/>
                    <a:gd name="connsiteX5" fmla="*/ 1895475 w 7562850"/>
                    <a:gd name="connsiteY5" fmla="*/ 3876675 h 7762875"/>
                    <a:gd name="connsiteX6" fmla="*/ 2276475 w 7562850"/>
                    <a:gd name="connsiteY6" fmla="*/ 0 h 7762875"/>
                    <a:gd name="connsiteX7" fmla="*/ 2657475 w 7562850"/>
                    <a:gd name="connsiteY7" fmla="*/ 3886200 h 7762875"/>
                    <a:gd name="connsiteX8" fmla="*/ 3028950 w 7562850"/>
                    <a:gd name="connsiteY8" fmla="*/ 7762875 h 7762875"/>
                    <a:gd name="connsiteX9" fmla="*/ 3409950 w 7562850"/>
                    <a:gd name="connsiteY9" fmla="*/ 3876675 h 7762875"/>
                    <a:gd name="connsiteX10" fmla="*/ 3781425 w 7562850"/>
                    <a:gd name="connsiteY10" fmla="*/ 9525 h 7762875"/>
                    <a:gd name="connsiteX11" fmla="*/ 4162425 w 7562850"/>
                    <a:gd name="connsiteY11" fmla="*/ 3886200 h 7762875"/>
                    <a:gd name="connsiteX12" fmla="*/ 4533900 w 7562850"/>
                    <a:gd name="connsiteY12" fmla="*/ 7762875 h 7762875"/>
                    <a:gd name="connsiteX13" fmla="*/ 4914900 w 7562850"/>
                    <a:gd name="connsiteY13" fmla="*/ 3886200 h 7762875"/>
                    <a:gd name="connsiteX14" fmla="*/ 5295900 w 7562850"/>
                    <a:gd name="connsiteY14" fmla="*/ 9525 h 7762875"/>
                    <a:gd name="connsiteX15" fmla="*/ 5667375 w 7562850"/>
                    <a:gd name="connsiteY15" fmla="*/ 3886200 h 7762875"/>
                    <a:gd name="connsiteX16" fmla="*/ 6048375 w 7562850"/>
                    <a:gd name="connsiteY16" fmla="*/ 7762875 h 7762875"/>
                    <a:gd name="connsiteX17" fmla="*/ 6429375 w 7562850"/>
                    <a:gd name="connsiteY17" fmla="*/ 3886200 h 7762875"/>
                    <a:gd name="connsiteX18" fmla="*/ 6810375 w 7562850"/>
                    <a:gd name="connsiteY18" fmla="*/ 0 h 7762875"/>
                    <a:gd name="connsiteX19" fmla="*/ 7172325 w 7562850"/>
                    <a:gd name="connsiteY19" fmla="*/ 3886200 h 7762875"/>
                    <a:gd name="connsiteX20" fmla="*/ 7562850 w 7562850"/>
                    <a:gd name="connsiteY20" fmla="*/ 7762875 h 7762875"/>
                    <a:gd name="connsiteX0" fmla="*/ 0 w 7562850"/>
                    <a:gd name="connsiteY0" fmla="*/ 7762875 h 7762875"/>
                    <a:gd name="connsiteX1" fmla="*/ 390525 w 7562850"/>
                    <a:gd name="connsiteY1" fmla="*/ 3886200 h 7762875"/>
                    <a:gd name="connsiteX2" fmla="*/ 762000 w 7562850"/>
                    <a:gd name="connsiteY2" fmla="*/ 0 h 7762875"/>
                    <a:gd name="connsiteX3" fmla="*/ 1143000 w 7562850"/>
                    <a:gd name="connsiteY3" fmla="*/ 3876675 h 7762875"/>
                    <a:gd name="connsiteX4" fmla="*/ 1519238 w 7562850"/>
                    <a:gd name="connsiteY4" fmla="*/ 7762875 h 7762875"/>
                    <a:gd name="connsiteX5" fmla="*/ 1895475 w 7562850"/>
                    <a:gd name="connsiteY5" fmla="*/ 3876675 h 7762875"/>
                    <a:gd name="connsiteX6" fmla="*/ 2276475 w 7562850"/>
                    <a:gd name="connsiteY6" fmla="*/ 0 h 7762875"/>
                    <a:gd name="connsiteX7" fmla="*/ 2657475 w 7562850"/>
                    <a:gd name="connsiteY7" fmla="*/ 3886200 h 7762875"/>
                    <a:gd name="connsiteX8" fmla="*/ 3028950 w 7562850"/>
                    <a:gd name="connsiteY8" fmla="*/ 7762875 h 7762875"/>
                    <a:gd name="connsiteX9" fmla="*/ 3409950 w 7562850"/>
                    <a:gd name="connsiteY9" fmla="*/ 3876675 h 7762875"/>
                    <a:gd name="connsiteX10" fmla="*/ 3781425 w 7562850"/>
                    <a:gd name="connsiteY10" fmla="*/ 9525 h 7762875"/>
                    <a:gd name="connsiteX11" fmla="*/ 4162425 w 7562850"/>
                    <a:gd name="connsiteY11" fmla="*/ 3886200 h 7762875"/>
                    <a:gd name="connsiteX12" fmla="*/ 4538662 w 7562850"/>
                    <a:gd name="connsiteY12" fmla="*/ 7762875 h 7762875"/>
                    <a:gd name="connsiteX13" fmla="*/ 4914900 w 7562850"/>
                    <a:gd name="connsiteY13" fmla="*/ 3886200 h 7762875"/>
                    <a:gd name="connsiteX14" fmla="*/ 5295900 w 7562850"/>
                    <a:gd name="connsiteY14" fmla="*/ 9525 h 7762875"/>
                    <a:gd name="connsiteX15" fmla="*/ 5667375 w 7562850"/>
                    <a:gd name="connsiteY15" fmla="*/ 3886200 h 7762875"/>
                    <a:gd name="connsiteX16" fmla="*/ 6048375 w 7562850"/>
                    <a:gd name="connsiteY16" fmla="*/ 7762875 h 7762875"/>
                    <a:gd name="connsiteX17" fmla="*/ 6429375 w 7562850"/>
                    <a:gd name="connsiteY17" fmla="*/ 3886200 h 7762875"/>
                    <a:gd name="connsiteX18" fmla="*/ 6810375 w 7562850"/>
                    <a:gd name="connsiteY18" fmla="*/ 0 h 7762875"/>
                    <a:gd name="connsiteX19" fmla="*/ 7172325 w 7562850"/>
                    <a:gd name="connsiteY19" fmla="*/ 3886200 h 7762875"/>
                    <a:gd name="connsiteX20" fmla="*/ 7562850 w 7562850"/>
                    <a:gd name="connsiteY20" fmla="*/ 7762875 h 7762875"/>
                    <a:gd name="connsiteX0" fmla="*/ 0 w 7562850"/>
                    <a:gd name="connsiteY0" fmla="*/ 7762875 h 7762875"/>
                    <a:gd name="connsiteX1" fmla="*/ 390525 w 7562850"/>
                    <a:gd name="connsiteY1" fmla="*/ 3886200 h 7762875"/>
                    <a:gd name="connsiteX2" fmla="*/ 762000 w 7562850"/>
                    <a:gd name="connsiteY2" fmla="*/ 0 h 7762875"/>
                    <a:gd name="connsiteX3" fmla="*/ 1143000 w 7562850"/>
                    <a:gd name="connsiteY3" fmla="*/ 3876675 h 7762875"/>
                    <a:gd name="connsiteX4" fmla="*/ 1519238 w 7562850"/>
                    <a:gd name="connsiteY4" fmla="*/ 7762875 h 7762875"/>
                    <a:gd name="connsiteX5" fmla="*/ 1895475 w 7562850"/>
                    <a:gd name="connsiteY5" fmla="*/ 3876675 h 7762875"/>
                    <a:gd name="connsiteX6" fmla="*/ 2276475 w 7562850"/>
                    <a:gd name="connsiteY6" fmla="*/ 0 h 7762875"/>
                    <a:gd name="connsiteX7" fmla="*/ 2657475 w 7562850"/>
                    <a:gd name="connsiteY7" fmla="*/ 3886200 h 7762875"/>
                    <a:gd name="connsiteX8" fmla="*/ 3028950 w 7562850"/>
                    <a:gd name="connsiteY8" fmla="*/ 7762875 h 7762875"/>
                    <a:gd name="connsiteX9" fmla="*/ 3409950 w 7562850"/>
                    <a:gd name="connsiteY9" fmla="*/ 3876675 h 7762875"/>
                    <a:gd name="connsiteX10" fmla="*/ 3781425 w 7562850"/>
                    <a:gd name="connsiteY10" fmla="*/ 9525 h 7762875"/>
                    <a:gd name="connsiteX11" fmla="*/ 4162425 w 7562850"/>
                    <a:gd name="connsiteY11" fmla="*/ 3886200 h 7762875"/>
                    <a:gd name="connsiteX12" fmla="*/ 4538662 w 7562850"/>
                    <a:gd name="connsiteY12" fmla="*/ 7762875 h 7762875"/>
                    <a:gd name="connsiteX13" fmla="*/ 4914900 w 7562850"/>
                    <a:gd name="connsiteY13" fmla="*/ 3886200 h 7762875"/>
                    <a:gd name="connsiteX14" fmla="*/ 5295900 w 7562850"/>
                    <a:gd name="connsiteY14" fmla="*/ 9525 h 7762875"/>
                    <a:gd name="connsiteX15" fmla="*/ 5667375 w 7562850"/>
                    <a:gd name="connsiteY15" fmla="*/ 3886200 h 7762875"/>
                    <a:gd name="connsiteX16" fmla="*/ 6048375 w 7562850"/>
                    <a:gd name="connsiteY16" fmla="*/ 7762875 h 7762875"/>
                    <a:gd name="connsiteX17" fmla="*/ 6429375 w 7562850"/>
                    <a:gd name="connsiteY17" fmla="*/ 3886200 h 7762875"/>
                    <a:gd name="connsiteX18" fmla="*/ 6810375 w 7562850"/>
                    <a:gd name="connsiteY18" fmla="*/ 0 h 7762875"/>
                    <a:gd name="connsiteX19" fmla="*/ 7172325 w 7562850"/>
                    <a:gd name="connsiteY19" fmla="*/ 3886200 h 7762875"/>
                    <a:gd name="connsiteX20" fmla="*/ 7562850 w 7562850"/>
                    <a:gd name="connsiteY20" fmla="*/ 7762875 h 7762875"/>
                    <a:gd name="connsiteX0" fmla="*/ 0 w 7562850"/>
                    <a:gd name="connsiteY0" fmla="*/ 7762875 h 7762875"/>
                    <a:gd name="connsiteX1" fmla="*/ 390525 w 7562850"/>
                    <a:gd name="connsiteY1" fmla="*/ 3886200 h 7762875"/>
                    <a:gd name="connsiteX2" fmla="*/ 762000 w 7562850"/>
                    <a:gd name="connsiteY2" fmla="*/ 0 h 7762875"/>
                    <a:gd name="connsiteX3" fmla="*/ 1143000 w 7562850"/>
                    <a:gd name="connsiteY3" fmla="*/ 3876675 h 7762875"/>
                    <a:gd name="connsiteX4" fmla="*/ 1519238 w 7562850"/>
                    <a:gd name="connsiteY4" fmla="*/ 7762875 h 7762875"/>
                    <a:gd name="connsiteX5" fmla="*/ 1895475 w 7562850"/>
                    <a:gd name="connsiteY5" fmla="*/ 3876675 h 7762875"/>
                    <a:gd name="connsiteX6" fmla="*/ 2276475 w 7562850"/>
                    <a:gd name="connsiteY6" fmla="*/ 0 h 7762875"/>
                    <a:gd name="connsiteX7" fmla="*/ 2657475 w 7562850"/>
                    <a:gd name="connsiteY7" fmla="*/ 3886200 h 7762875"/>
                    <a:gd name="connsiteX8" fmla="*/ 3028950 w 7562850"/>
                    <a:gd name="connsiteY8" fmla="*/ 7762875 h 7762875"/>
                    <a:gd name="connsiteX9" fmla="*/ 3409950 w 7562850"/>
                    <a:gd name="connsiteY9" fmla="*/ 3876675 h 7762875"/>
                    <a:gd name="connsiteX10" fmla="*/ 3781425 w 7562850"/>
                    <a:gd name="connsiteY10" fmla="*/ 9525 h 7762875"/>
                    <a:gd name="connsiteX11" fmla="*/ 4162425 w 7562850"/>
                    <a:gd name="connsiteY11" fmla="*/ 3886200 h 7762875"/>
                    <a:gd name="connsiteX12" fmla="*/ 4538662 w 7562850"/>
                    <a:gd name="connsiteY12" fmla="*/ 7762875 h 7762875"/>
                    <a:gd name="connsiteX13" fmla="*/ 4914900 w 7562850"/>
                    <a:gd name="connsiteY13" fmla="*/ 3886200 h 7762875"/>
                    <a:gd name="connsiteX14" fmla="*/ 5295900 w 7562850"/>
                    <a:gd name="connsiteY14" fmla="*/ 9525 h 7762875"/>
                    <a:gd name="connsiteX15" fmla="*/ 5667375 w 7562850"/>
                    <a:gd name="connsiteY15" fmla="*/ 3886200 h 7762875"/>
                    <a:gd name="connsiteX16" fmla="*/ 6048375 w 7562850"/>
                    <a:gd name="connsiteY16" fmla="*/ 7762875 h 7762875"/>
                    <a:gd name="connsiteX17" fmla="*/ 6429375 w 7562850"/>
                    <a:gd name="connsiteY17" fmla="*/ 3886200 h 7762875"/>
                    <a:gd name="connsiteX18" fmla="*/ 6810375 w 7562850"/>
                    <a:gd name="connsiteY18" fmla="*/ 0 h 7762875"/>
                    <a:gd name="connsiteX19" fmla="*/ 7172325 w 7562850"/>
                    <a:gd name="connsiteY19" fmla="*/ 3886200 h 7762875"/>
                    <a:gd name="connsiteX20" fmla="*/ 7562850 w 7562850"/>
                    <a:gd name="connsiteY20" fmla="*/ 7762875 h 7762875"/>
                    <a:gd name="connsiteX0" fmla="*/ 0 w 7562850"/>
                    <a:gd name="connsiteY0" fmla="*/ 7762875 h 7762875"/>
                    <a:gd name="connsiteX1" fmla="*/ 390525 w 7562850"/>
                    <a:gd name="connsiteY1" fmla="*/ 3886200 h 7762875"/>
                    <a:gd name="connsiteX2" fmla="*/ 762000 w 7562850"/>
                    <a:gd name="connsiteY2" fmla="*/ 0 h 7762875"/>
                    <a:gd name="connsiteX3" fmla="*/ 1143000 w 7562850"/>
                    <a:gd name="connsiteY3" fmla="*/ 3876675 h 7762875"/>
                    <a:gd name="connsiteX4" fmla="*/ 1519238 w 7562850"/>
                    <a:gd name="connsiteY4" fmla="*/ 7762875 h 7762875"/>
                    <a:gd name="connsiteX5" fmla="*/ 1895475 w 7562850"/>
                    <a:gd name="connsiteY5" fmla="*/ 3876675 h 7762875"/>
                    <a:gd name="connsiteX6" fmla="*/ 2276475 w 7562850"/>
                    <a:gd name="connsiteY6" fmla="*/ 0 h 7762875"/>
                    <a:gd name="connsiteX7" fmla="*/ 2657475 w 7562850"/>
                    <a:gd name="connsiteY7" fmla="*/ 3886200 h 7762875"/>
                    <a:gd name="connsiteX8" fmla="*/ 3028950 w 7562850"/>
                    <a:gd name="connsiteY8" fmla="*/ 7762875 h 7762875"/>
                    <a:gd name="connsiteX9" fmla="*/ 3409950 w 7562850"/>
                    <a:gd name="connsiteY9" fmla="*/ 3876675 h 7762875"/>
                    <a:gd name="connsiteX10" fmla="*/ 3781425 w 7562850"/>
                    <a:gd name="connsiteY10" fmla="*/ 9525 h 7762875"/>
                    <a:gd name="connsiteX11" fmla="*/ 4162425 w 7562850"/>
                    <a:gd name="connsiteY11" fmla="*/ 3886200 h 7762875"/>
                    <a:gd name="connsiteX12" fmla="*/ 4538662 w 7562850"/>
                    <a:gd name="connsiteY12" fmla="*/ 7762875 h 7762875"/>
                    <a:gd name="connsiteX13" fmla="*/ 4914900 w 7562850"/>
                    <a:gd name="connsiteY13" fmla="*/ 3886200 h 7762875"/>
                    <a:gd name="connsiteX14" fmla="*/ 5295900 w 7562850"/>
                    <a:gd name="connsiteY14" fmla="*/ 9525 h 7762875"/>
                    <a:gd name="connsiteX15" fmla="*/ 5667375 w 7562850"/>
                    <a:gd name="connsiteY15" fmla="*/ 3886200 h 7762875"/>
                    <a:gd name="connsiteX16" fmla="*/ 6048375 w 7562850"/>
                    <a:gd name="connsiteY16" fmla="*/ 7762875 h 7762875"/>
                    <a:gd name="connsiteX17" fmla="*/ 6429375 w 7562850"/>
                    <a:gd name="connsiteY17" fmla="*/ 3886200 h 7762875"/>
                    <a:gd name="connsiteX18" fmla="*/ 6810375 w 7562850"/>
                    <a:gd name="connsiteY18" fmla="*/ 0 h 7762875"/>
                    <a:gd name="connsiteX19" fmla="*/ 7172325 w 7562850"/>
                    <a:gd name="connsiteY19" fmla="*/ 3886200 h 7762875"/>
                    <a:gd name="connsiteX20" fmla="*/ 7562850 w 7562850"/>
                    <a:gd name="connsiteY20" fmla="*/ 7762875 h 7762875"/>
                    <a:gd name="connsiteX0" fmla="*/ 0 w 7550944"/>
                    <a:gd name="connsiteY0" fmla="*/ 7762875 h 7762875"/>
                    <a:gd name="connsiteX1" fmla="*/ 378619 w 7550944"/>
                    <a:gd name="connsiteY1" fmla="*/ 3886200 h 7762875"/>
                    <a:gd name="connsiteX2" fmla="*/ 750094 w 7550944"/>
                    <a:gd name="connsiteY2" fmla="*/ 0 h 7762875"/>
                    <a:gd name="connsiteX3" fmla="*/ 1131094 w 7550944"/>
                    <a:gd name="connsiteY3" fmla="*/ 3876675 h 7762875"/>
                    <a:gd name="connsiteX4" fmla="*/ 1507332 w 7550944"/>
                    <a:gd name="connsiteY4" fmla="*/ 7762875 h 7762875"/>
                    <a:gd name="connsiteX5" fmla="*/ 1883569 w 7550944"/>
                    <a:gd name="connsiteY5" fmla="*/ 3876675 h 7762875"/>
                    <a:gd name="connsiteX6" fmla="*/ 2264569 w 7550944"/>
                    <a:gd name="connsiteY6" fmla="*/ 0 h 7762875"/>
                    <a:gd name="connsiteX7" fmla="*/ 2645569 w 7550944"/>
                    <a:gd name="connsiteY7" fmla="*/ 3886200 h 7762875"/>
                    <a:gd name="connsiteX8" fmla="*/ 3017044 w 7550944"/>
                    <a:gd name="connsiteY8" fmla="*/ 7762875 h 7762875"/>
                    <a:gd name="connsiteX9" fmla="*/ 3398044 w 7550944"/>
                    <a:gd name="connsiteY9" fmla="*/ 3876675 h 7762875"/>
                    <a:gd name="connsiteX10" fmla="*/ 3769519 w 7550944"/>
                    <a:gd name="connsiteY10" fmla="*/ 9525 h 7762875"/>
                    <a:gd name="connsiteX11" fmla="*/ 4150519 w 7550944"/>
                    <a:gd name="connsiteY11" fmla="*/ 3886200 h 7762875"/>
                    <a:gd name="connsiteX12" fmla="*/ 4526756 w 7550944"/>
                    <a:gd name="connsiteY12" fmla="*/ 7762875 h 7762875"/>
                    <a:gd name="connsiteX13" fmla="*/ 4902994 w 7550944"/>
                    <a:gd name="connsiteY13" fmla="*/ 3886200 h 7762875"/>
                    <a:gd name="connsiteX14" fmla="*/ 5283994 w 7550944"/>
                    <a:gd name="connsiteY14" fmla="*/ 9525 h 7762875"/>
                    <a:gd name="connsiteX15" fmla="*/ 5655469 w 7550944"/>
                    <a:gd name="connsiteY15" fmla="*/ 3886200 h 7762875"/>
                    <a:gd name="connsiteX16" fmla="*/ 6036469 w 7550944"/>
                    <a:gd name="connsiteY16" fmla="*/ 7762875 h 7762875"/>
                    <a:gd name="connsiteX17" fmla="*/ 6417469 w 7550944"/>
                    <a:gd name="connsiteY17" fmla="*/ 3886200 h 7762875"/>
                    <a:gd name="connsiteX18" fmla="*/ 6798469 w 7550944"/>
                    <a:gd name="connsiteY18" fmla="*/ 0 h 7762875"/>
                    <a:gd name="connsiteX19" fmla="*/ 7160419 w 7550944"/>
                    <a:gd name="connsiteY19" fmla="*/ 3886200 h 7762875"/>
                    <a:gd name="connsiteX20" fmla="*/ 7550944 w 7550944"/>
                    <a:gd name="connsiteY20" fmla="*/ 7762875 h 7762875"/>
                    <a:gd name="connsiteX0" fmla="*/ 0 w 7550944"/>
                    <a:gd name="connsiteY0" fmla="*/ 7762875 h 7762875"/>
                    <a:gd name="connsiteX1" fmla="*/ 378619 w 7550944"/>
                    <a:gd name="connsiteY1" fmla="*/ 3886200 h 7762875"/>
                    <a:gd name="connsiteX2" fmla="*/ 750094 w 7550944"/>
                    <a:gd name="connsiteY2" fmla="*/ 0 h 7762875"/>
                    <a:gd name="connsiteX3" fmla="*/ 1131094 w 7550944"/>
                    <a:gd name="connsiteY3" fmla="*/ 3876675 h 7762875"/>
                    <a:gd name="connsiteX4" fmla="*/ 1507332 w 7550944"/>
                    <a:gd name="connsiteY4" fmla="*/ 7762875 h 7762875"/>
                    <a:gd name="connsiteX5" fmla="*/ 1883569 w 7550944"/>
                    <a:gd name="connsiteY5" fmla="*/ 3876675 h 7762875"/>
                    <a:gd name="connsiteX6" fmla="*/ 2264569 w 7550944"/>
                    <a:gd name="connsiteY6" fmla="*/ 0 h 7762875"/>
                    <a:gd name="connsiteX7" fmla="*/ 2645569 w 7550944"/>
                    <a:gd name="connsiteY7" fmla="*/ 3886200 h 7762875"/>
                    <a:gd name="connsiteX8" fmla="*/ 3017044 w 7550944"/>
                    <a:gd name="connsiteY8" fmla="*/ 7762875 h 7762875"/>
                    <a:gd name="connsiteX9" fmla="*/ 3398044 w 7550944"/>
                    <a:gd name="connsiteY9" fmla="*/ 3876675 h 7762875"/>
                    <a:gd name="connsiteX10" fmla="*/ 3769519 w 7550944"/>
                    <a:gd name="connsiteY10" fmla="*/ 9525 h 7762875"/>
                    <a:gd name="connsiteX11" fmla="*/ 4150519 w 7550944"/>
                    <a:gd name="connsiteY11" fmla="*/ 3886200 h 7762875"/>
                    <a:gd name="connsiteX12" fmla="*/ 4526756 w 7550944"/>
                    <a:gd name="connsiteY12" fmla="*/ 7762875 h 7762875"/>
                    <a:gd name="connsiteX13" fmla="*/ 4902994 w 7550944"/>
                    <a:gd name="connsiteY13" fmla="*/ 3886200 h 7762875"/>
                    <a:gd name="connsiteX14" fmla="*/ 5283994 w 7550944"/>
                    <a:gd name="connsiteY14" fmla="*/ 9525 h 7762875"/>
                    <a:gd name="connsiteX15" fmla="*/ 5655469 w 7550944"/>
                    <a:gd name="connsiteY15" fmla="*/ 3886200 h 7762875"/>
                    <a:gd name="connsiteX16" fmla="*/ 6036469 w 7550944"/>
                    <a:gd name="connsiteY16" fmla="*/ 7762875 h 7762875"/>
                    <a:gd name="connsiteX17" fmla="*/ 6417469 w 7550944"/>
                    <a:gd name="connsiteY17" fmla="*/ 3886200 h 7762875"/>
                    <a:gd name="connsiteX18" fmla="*/ 6798469 w 7550944"/>
                    <a:gd name="connsiteY18" fmla="*/ 0 h 7762875"/>
                    <a:gd name="connsiteX19" fmla="*/ 7160419 w 7550944"/>
                    <a:gd name="connsiteY19" fmla="*/ 3886200 h 7762875"/>
                    <a:gd name="connsiteX20" fmla="*/ 7550944 w 7550944"/>
                    <a:gd name="connsiteY20" fmla="*/ 7762875 h 7762875"/>
                    <a:gd name="connsiteX0" fmla="*/ 0 w 7550944"/>
                    <a:gd name="connsiteY0" fmla="*/ 7762875 h 7762875"/>
                    <a:gd name="connsiteX1" fmla="*/ 378619 w 7550944"/>
                    <a:gd name="connsiteY1" fmla="*/ 3886200 h 7762875"/>
                    <a:gd name="connsiteX2" fmla="*/ 750094 w 7550944"/>
                    <a:gd name="connsiteY2" fmla="*/ 0 h 7762875"/>
                    <a:gd name="connsiteX3" fmla="*/ 1131094 w 7550944"/>
                    <a:gd name="connsiteY3" fmla="*/ 3876675 h 7762875"/>
                    <a:gd name="connsiteX4" fmla="*/ 1507332 w 7550944"/>
                    <a:gd name="connsiteY4" fmla="*/ 7762875 h 7762875"/>
                    <a:gd name="connsiteX5" fmla="*/ 1883569 w 7550944"/>
                    <a:gd name="connsiteY5" fmla="*/ 3876675 h 7762875"/>
                    <a:gd name="connsiteX6" fmla="*/ 2264569 w 7550944"/>
                    <a:gd name="connsiteY6" fmla="*/ 0 h 7762875"/>
                    <a:gd name="connsiteX7" fmla="*/ 2645569 w 7550944"/>
                    <a:gd name="connsiteY7" fmla="*/ 3886200 h 7762875"/>
                    <a:gd name="connsiteX8" fmla="*/ 3017044 w 7550944"/>
                    <a:gd name="connsiteY8" fmla="*/ 7762875 h 7762875"/>
                    <a:gd name="connsiteX9" fmla="*/ 3398044 w 7550944"/>
                    <a:gd name="connsiteY9" fmla="*/ 3876675 h 7762875"/>
                    <a:gd name="connsiteX10" fmla="*/ 3769519 w 7550944"/>
                    <a:gd name="connsiteY10" fmla="*/ 9525 h 7762875"/>
                    <a:gd name="connsiteX11" fmla="*/ 4150519 w 7550944"/>
                    <a:gd name="connsiteY11" fmla="*/ 3886200 h 7762875"/>
                    <a:gd name="connsiteX12" fmla="*/ 4526756 w 7550944"/>
                    <a:gd name="connsiteY12" fmla="*/ 7762875 h 7762875"/>
                    <a:gd name="connsiteX13" fmla="*/ 4902994 w 7550944"/>
                    <a:gd name="connsiteY13" fmla="*/ 3886200 h 7762875"/>
                    <a:gd name="connsiteX14" fmla="*/ 5283994 w 7550944"/>
                    <a:gd name="connsiteY14" fmla="*/ 9525 h 7762875"/>
                    <a:gd name="connsiteX15" fmla="*/ 5655469 w 7550944"/>
                    <a:gd name="connsiteY15" fmla="*/ 3886200 h 7762875"/>
                    <a:gd name="connsiteX16" fmla="*/ 6036469 w 7550944"/>
                    <a:gd name="connsiteY16" fmla="*/ 7762875 h 7762875"/>
                    <a:gd name="connsiteX17" fmla="*/ 6417469 w 7550944"/>
                    <a:gd name="connsiteY17" fmla="*/ 3886200 h 7762875"/>
                    <a:gd name="connsiteX18" fmla="*/ 6798469 w 7550944"/>
                    <a:gd name="connsiteY18" fmla="*/ 0 h 7762875"/>
                    <a:gd name="connsiteX19" fmla="*/ 7160419 w 7550944"/>
                    <a:gd name="connsiteY19" fmla="*/ 3886200 h 7762875"/>
                    <a:gd name="connsiteX20" fmla="*/ 7550944 w 7550944"/>
                    <a:gd name="connsiteY20" fmla="*/ 7762875 h 7762875"/>
                    <a:gd name="connsiteX0" fmla="*/ 0 w 7550944"/>
                    <a:gd name="connsiteY0" fmla="*/ 7762875 h 7762875"/>
                    <a:gd name="connsiteX1" fmla="*/ 378619 w 7550944"/>
                    <a:gd name="connsiteY1" fmla="*/ 3886200 h 7762875"/>
                    <a:gd name="connsiteX2" fmla="*/ 750094 w 7550944"/>
                    <a:gd name="connsiteY2" fmla="*/ 0 h 7762875"/>
                    <a:gd name="connsiteX3" fmla="*/ 1131094 w 7550944"/>
                    <a:gd name="connsiteY3" fmla="*/ 3876675 h 7762875"/>
                    <a:gd name="connsiteX4" fmla="*/ 1507332 w 7550944"/>
                    <a:gd name="connsiteY4" fmla="*/ 7762875 h 7762875"/>
                    <a:gd name="connsiteX5" fmla="*/ 1883569 w 7550944"/>
                    <a:gd name="connsiteY5" fmla="*/ 3876675 h 7762875"/>
                    <a:gd name="connsiteX6" fmla="*/ 2264569 w 7550944"/>
                    <a:gd name="connsiteY6" fmla="*/ 0 h 7762875"/>
                    <a:gd name="connsiteX7" fmla="*/ 2645569 w 7550944"/>
                    <a:gd name="connsiteY7" fmla="*/ 3886200 h 7762875"/>
                    <a:gd name="connsiteX8" fmla="*/ 3017044 w 7550944"/>
                    <a:gd name="connsiteY8" fmla="*/ 7762875 h 7762875"/>
                    <a:gd name="connsiteX9" fmla="*/ 3398044 w 7550944"/>
                    <a:gd name="connsiteY9" fmla="*/ 3876675 h 7762875"/>
                    <a:gd name="connsiteX10" fmla="*/ 3769519 w 7550944"/>
                    <a:gd name="connsiteY10" fmla="*/ 9525 h 7762875"/>
                    <a:gd name="connsiteX11" fmla="*/ 4150519 w 7550944"/>
                    <a:gd name="connsiteY11" fmla="*/ 3886200 h 7762875"/>
                    <a:gd name="connsiteX12" fmla="*/ 4526756 w 7550944"/>
                    <a:gd name="connsiteY12" fmla="*/ 7762875 h 7762875"/>
                    <a:gd name="connsiteX13" fmla="*/ 4902994 w 7550944"/>
                    <a:gd name="connsiteY13" fmla="*/ 3886200 h 7762875"/>
                    <a:gd name="connsiteX14" fmla="*/ 5283994 w 7550944"/>
                    <a:gd name="connsiteY14" fmla="*/ 9525 h 7762875"/>
                    <a:gd name="connsiteX15" fmla="*/ 5655469 w 7550944"/>
                    <a:gd name="connsiteY15" fmla="*/ 3886200 h 7762875"/>
                    <a:gd name="connsiteX16" fmla="*/ 6036469 w 7550944"/>
                    <a:gd name="connsiteY16" fmla="*/ 7762875 h 7762875"/>
                    <a:gd name="connsiteX17" fmla="*/ 6417469 w 7550944"/>
                    <a:gd name="connsiteY17" fmla="*/ 3886200 h 7762875"/>
                    <a:gd name="connsiteX18" fmla="*/ 6798469 w 7550944"/>
                    <a:gd name="connsiteY18" fmla="*/ 0 h 7762875"/>
                    <a:gd name="connsiteX19" fmla="*/ 7160419 w 7550944"/>
                    <a:gd name="connsiteY19" fmla="*/ 3886200 h 7762875"/>
                    <a:gd name="connsiteX20" fmla="*/ 7550944 w 7550944"/>
                    <a:gd name="connsiteY20" fmla="*/ 7762875 h 7762875"/>
                    <a:gd name="connsiteX0" fmla="*/ 0 w 7550944"/>
                    <a:gd name="connsiteY0" fmla="*/ 7762875 h 7762875"/>
                    <a:gd name="connsiteX1" fmla="*/ 378619 w 7550944"/>
                    <a:gd name="connsiteY1" fmla="*/ 3886200 h 7762875"/>
                    <a:gd name="connsiteX2" fmla="*/ 750094 w 7550944"/>
                    <a:gd name="connsiteY2" fmla="*/ 0 h 7762875"/>
                    <a:gd name="connsiteX3" fmla="*/ 1131094 w 7550944"/>
                    <a:gd name="connsiteY3" fmla="*/ 3876675 h 7762875"/>
                    <a:gd name="connsiteX4" fmla="*/ 1507332 w 7550944"/>
                    <a:gd name="connsiteY4" fmla="*/ 7762875 h 7762875"/>
                    <a:gd name="connsiteX5" fmla="*/ 1883569 w 7550944"/>
                    <a:gd name="connsiteY5" fmla="*/ 3876675 h 7762875"/>
                    <a:gd name="connsiteX6" fmla="*/ 2264569 w 7550944"/>
                    <a:gd name="connsiteY6" fmla="*/ 0 h 7762875"/>
                    <a:gd name="connsiteX7" fmla="*/ 2645569 w 7550944"/>
                    <a:gd name="connsiteY7" fmla="*/ 3886200 h 7762875"/>
                    <a:gd name="connsiteX8" fmla="*/ 3017044 w 7550944"/>
                    <a:gd name="connsiteY8" fmla="*/ 7762875 h 7762875"/>
                    <a:gd name="connsiteX9" fmla="*/ 3398044 w 7550944"/>
                    <a:gd name="connsiteY9" fmla="*/ 3876675 h 7762875"/>
                    <a:gd name="connsiteX10" fmla="*/ 3769519 w 7550944"/>
                    <a:gd name="connsiteY10" fmla="*/ 9525 h 7762875"/>
                    <a:gd name="connsiteX11" fmla="*/ 4150519 w 7550944"/>
                    <a:gd name="connsiteY11" fmla="*/ 3886200 h 7762875"/>
                    <a:gd name="connsiteX12" fmla="*/ 4526756 w 7550944"/>
                    <a:gd name="connsiteY12" fmla="*/ 7762875 h 7762875"/>
                    <a:gd name="connsiteX13" fmla="*/ 4902994 w 7550944"/>
                    <a:gd name="connsiteY13" fmla="*/ 3886200 h 7762875"/>
                    <a:gd name="connsiteX14" fmla="*/ 5283994 w 7550944"/>
                    <a:gd name="connsiteY14" fmla="*/ 9525 h 7762875"/>
                    <a:gd name="connsiteX15" fmla="*/ 5655469 w 7550944"/>
                    <a:gd name="connsiteY15" fmla="*/ 3886200 h 7762875"/>
                    <a:gd name="connsiteX16" fmla="*/ 6036469 w 7550944"/>
                    <a:gd name="connsiteY16" fmla="*/ 7762875 h 7762875"/>
                    <a:gd name="connsiteX17" fmla="*/ 6417469 w 7550944"/>
                    <a:gd name="connsiteY17" fmla="*/ 3886200 h 7762875"/>
                    <a:gd name="connsiteX18" fmla="*/ 6798469 w 7550944"/>
                    <a:gd name="connsiteY18" fmla="*/ 0 h 7762875"/>
                    <a:gd name="connsiteX19" fmla="*/ 7160419 w 7550944"/>
                    <a:gd name="connsiteY19" fmla="*/ 3886200 h 7762875"/>
                    <a:gd name="connsiteX20" fmla="*/ 7550944 w 7550944"/>
                    <a:gd name="connsiteY20" fmla="*/ 7762875 h 7762875"/>
                    <a:gd name="connsiteX0" fmla="*/ 0 w 7550944"/>
                    <a:gd name="connsiteY0" fmla="*/ 7762875 h 7762876"/>
                    <a:gd name="connsiteX1" fmla="*/ 378619 w 7550944"/>
                    <a:gd name="connsiteY1" fmla="*/ 3886200 h 7762876"/>
                    <a:gd name="connsiteX2" fmla="*/ 750094 w 7550944"/>
                    <a:gd name="connsiteY2" fmla="*/ 0 h 7762876"/>
                    <a:gd name="connsiteX3" fmla="*/ 1131094 w 7550944"/>
                    <a:gd name="connsiteY3" fmla="*/ 3876675 h 7762876"/>
                    <a:gd name="connsiteX4" fmla="*/ 1507332 w 7550944"/>
                    <a:gd name="connsiteY4" fmla="*/ 7762875 h 7762876"/>
                    <a:gd name="connsiteX5" fmla="*/ 1883569 w 7550944"/>
                    <a:gd name="connsiteY5" fmla="*/ 3876675 h 7762876"/>
                    <a:gd name="connsiteX6" fmla="*/ 2264569 w 7550944"/>
                    <a:gd name="connsiteY6" fmla="*/ 0 h 7762876"/>
                    <a:gd name="connsiteX7" fmla="*/ 2645569 w 7550944"/>
                    <a:gd name="connsiteY7" fmla="*/ 3886200 h 7762876"/>
                    <a:gd name="connsiteX8" fmla="*/ 3017044 w 7550944"/>
                    <a:gd name="connsiteY8" fmla="*/ 7762875 h 7762876"/>
                    <a:gd name="connsiteX9" fmla="*/ 3398044 w 7550944"/>
                    <a:gd name="connsiteY9" fmla="*/ 3876675 h 7762876"/>
                    <a:gd name="connsiteX10" fmla="*/ 3769519 w 7550944"/>
                    <a:gd name="connsiteY10" fmla="*/ 9525 h 7762876"/>
                    <a:gd name="connsiteX11" fmla="*/ 4150519 w 7550944"/>
                    <a:gd name="connsiteY11" fmla="*/ 3886200 h 7762876"/>
                    <a:gd name="connsiteX12" fmla="*/ 4526756 w 7550944"/>
                    <a:gd name="connsiteY12" fmla="*/ 7762875 h 7762876"/>
                    <a:gd name="connsiteX13" fmla="*/ 4902994 w 7550944"/>
                    <a:gd name="connsiteY13" fmla="*/ 3886200 h 7762876"/>
                    <a:gd name="connsiteX14" fmla="*/ 5283994 w 7550944"/>
                    <a:gd name="connsiteY14" fmla="*/ 9525 h 7762876"/>
                    <a:gd name="connsiteX15" fmla="*/ 5655469 w 7550944"/>
                    <a:gd name="connsiteY15" fmla="*/ 3886200 h 7762876"/>
                    <a:gd name="connsiteX16" fmla="*/ 6036469 w 7550944"/>
                    <a:gd name="connsiteY16" fmla="*/ 7762875 h 7762876"/>
                    <a:gd name="connsiteX17" fmla="*/ 6417469 w 7550944"/>
                    <a:gd name="connsiteY17" fmla="*/ 3886200 h 7762876"/>
                    <a:gd name="connsiteX18" fmla="*/ 6798469 w 7550944"/>
                    <a:gd name="connsiteY18" fmla="*/ 0 h 7762876"/>
                    <a:gd name="connsiteX19" fmla="*/ 7160419 w 7550944"/>
                    <a:gd name="connsiteY19" fmla="*/ 3886200 h 7762876"/>
                    <a:gd name="connsiteX20" fmla="*/ 7550944 w 7550944"/>
                    <a:gd name="connsiteY20" fmla="*/ 7762875 h 7762876"/>
                    <a:gd name="connsiteX0" fmla="*/ 0 w 7550944"/>
                    <a:gd name="connsiteY0" fmla="*/ 7762875 h 7762876"/>
                    <a:gd name="connsiteX1" fmla="*/ 378619 w 7550944"/>
                    <a:gd name="connsiteY1" fmla="*/ 3886200 h 7762876"/>
                    <a:gd name="connsiteX2" fmla="*/ 750094 w 7550944"/>
                    <a:gd name="connsiteY2" fmla="*/ 0 h 7762876"/>
                    <a:gd name="connsiteX3" fmla="*/ 1131094 w 7550944"/>
                    <a:gd name="connsiteY3" fmla="*/ 3876675 h 7762876"/>
                    <a:gd name="connsiteX4" fmla="*/ 1507332 w 7550944"/>
                    <a:gd name="connsiteY4" fmla="*/ 7762875 h 7762876"/>
                    <a:gd name="connsiteX5" fmla="*/ 1883569 w 7550944"/>
                    <a:gd name="connsiteY5" fmla="*/ 3876675 h 7762876"/>
                    <a:gd name="connsiteX6" fmla="*/ 2264569 w 7550944"/>
                    <a:gd name="connsiteY6" fmla="*/ 0 h 7762876"/>
                    <a:gd name="connsiteX7" fmla="*/ 2645569 w 7550944"/>
                    <a:gd name="connsiteY7" fmla="*/ 3886200 h 7762876"/>
                    <a:gd name="connsiteX8" fmla="*/ 3017044 w 7550944"/>
                    <a:gd name="connsiteY8" fmla="*/ 7762875 h 7762876"/>
                    <a:gd name="connsiteX9" fmla="*/ 3398044 w 7550944"/>
                    <a:gd name="connsiteY9" fmla="*/ 3876675 h 7762876"/>
                    <a:gd name="connsiteX10" fmla="*/ 3769519 w 7550944"/>
                    <a:gd name="connsiteY10" fmla="*/ 9525 h 7762876"/>
                    <a:gd name="connsiteX11" fmla="*/ 4150519 w 7550944"/>
                    <a:gd name="connsiteY11" fmla="*/ 3886200 h 7762876"/>
                    <a:gd name="connsiteX12" fmla="*/ 4526756 w 7550944"/>
                    <a:gd name="connsiteY12" fmla="*/ 7762875 h 7762876"/>
                    <a:gd name="connsiteX13" fmla="*/ 4902994 w 7550944"/>
                    <a:gd name="connsiteY13" fmla="*/ 3886200 h 7762876"/>
                    <a:gd name="connsiteX14" fmla="*/ 5283994 w 7550944"/>
                    <a:gd name="connsiteY14" fmla="*/ 9525 h 7762876"/>
                    <a:gd name="connsiteX15" fmla="*/ 5655469 w 7550944"/>
                    <a:gd name="connsiteY15" fmla="*/ 3886200 h 7762876"/>
                    <a:gd name="connsiteX16" fmla="*/ 6036469 w 7550944"/>
                    <a:gd name="connsiteY16" fmla="*/ 7762875 h 7762876"/>
                    <a:gd name="connsiteX17" fmla="*/ 6417469 w 7550944"/>
                    <a:gd name="connsiteY17" fmla="*/ 3886200 h 7762876"/>
                    <a:gd name="connsiteX18" fmla="*/ 6798469 w 7550944"/>
                    <a:gd name="connsiteY18" fmla="*/ 0 h 7762876"/>
                    <a:gd name="connsiteX19" fmla="*/ 7160419 w 7550944"/>
                    <a:gd name="connsiteY19" fmla="*/ 3886200 h 7762876"/>
                    <a:gd name="connsiteX20" fmla="*/ 7550944 w 7550944"/>
                    <a:gd name="connsiteY20" fmla="*/ 7762875 h 7762876"/>
                    <a:gd name="connsiteX0" fmla="*/ 0 w 7550944"/>
                    <a:gd name="connsiteY0" fmla="*/ 7762875 h 7762876"/>
                    <a:gd name="connsiteX1" fmla="*/ 378619 w 7550944"/>
                    <a:gd name="connsiteY1" fmla="*/ 3886200 h 7762876"/>
                    <a:gd name="connsiteX2" fmla="*/ 750094 w 7550944"/>
                    <a:gd name="connsiteY2" fmla="*/ 0 h 7762876"/>
                    <a:gd name="connsiteX3" fmla="*/ 1131094 w 7550944"/>
                    <a:gd name="connsiteY3" fmla="*/ 3876675 h 7762876"/>
                    <a:gd name="connsiteX4" fmla="*/ 1507332 w 7550944"/>
                    <a:gd name="connsiteY4" fmla="*/ 7762875 h 7762876"/>
                    <a:gd name="connsiteX5" fmla="*/ 1883569 w 7550944"/>
                    <a:gd name="connsiteY5" fmla="*/ 3876675 h 7762876"/>
                    <a:gd name="connsiteX6" fmla="*/ 2264569 w 7550944"/>
                    <a:gd name="connsiteY6" fmla="*/ 0 h 7762876"/>
                    <a:gd name="connsiteX7" fmla="*/ 2645569 w 7550944"/>
                    <a:gd name="connsiteY7" fmla="*/ 3886200 h 7762876"/>
                    <a:gd name="connsiteX8" fmla="*/ 3017044 w 7550944"/>
                    <a:gd name="connsiteY8" fmla="*/ 7762875 h 7762876"/>
                    <a:gd name="connsiteX9" fmla="*/ 3398044 w 7550944"/>
                    <a:gd name="connsiteY9" fmla="*/ 3876675 h 7762876"/>
                    <a:gd name="connsiteX10" fmla="*/ 3769519 w 7550944"/>
                    <a:gd name="connsiteY10" fmla="*/ 9525 h 7762876"/>
                    <a:gd name="connsiteX11" fmla="*/ 4150519 w 7550944"/>
                    <a:gd name="connsiteY11" fmla="*/ 3886200 h 7762876"/>
                    <a:gd name="connsiteX12" fmla="*/ 4526756 w 7550944"/>
                    <a:gd name="connsiteY12" fmla="*/ 7762875 h 7762876"/>
                    <a:gd name="connsiteX13" fmla="*/ 4902994 w 7550944"/>
                    <a:gd name="connsiteY13" fmla="*/ 3886200 h 7762876"/>
                    <a:gd name="connsiteX14" fmla="*/ 5283994 w 7550944"/>
                    <a:gd name="connsiteY14" fmla="*/ 9525 h 7762876"/>
                    <a:gd name="connsiteX15" fmla="*/ 5655469 w 7550944"/>
                    <a:gd name="connsiteY15" fmla="*/ 3886200 h 7762876"/>
                    <a:gd name="connsiteX16" fmla="*/ 6036469 w 7550944"/>
                    <a:gd name="connsiteY16" fmla="*/ 7762875 h 7762876"/>
                    <a:gd name="connsiteX17" fmla="*/ 6417469 w 7550944"/>
                    <a:gd name="connsiteY17" fmla="*/ 3886200 h 7762876"/>
                    <a:gd name="connsiteX18" fmla="*/ 6798469 w 7550944"/>
                    <a:gd name="connsiteY18" fmla="*/ 0 h 7762876"/>
                    <a:gd name="connsiteX19" fmla="*/ 7160419 w 7550944"/>
                    <a:gd name="connsiteY19" fmla="*/ 3886200 h 7762876"/>
                    <a:gd name="connsiteX20" fmla="*/ 7550944 w 7550944"/>
                    <a:gd name="connsiteY20" fmla="*/ 7762875 h 7762876"/>
                    <a:gd name="connsiteX0" fmla="*/ 0 w 7550944"/>
                    <a:gd name="connsiteY0" fmla="*/ 7762875 h 7762876"/>
                    <a:gd name="connsiteX1" fmla="*/ 378619 w 7550944"/>
                    <a:gd name="connsiteY1" fmla="*/ 3886200 h 7762876"/>
                    <a:gd name="connsiteX2" fmla="*/ 750094 w 7550944"/>
                    <a:gd name="connsiteY2" fmla="*/ 0 h 7762876"/>
                    <a:gd name="connsiteX3" fmla="*/ 1131094 w 7550944"/>
                    <a:gd name="connsiteY3" fmla="*/ 3876675 h 7762876"/>
                    <a:gd name="connsiteX4" fmla="*/ 1507332 w 7550944"/>
                    <a:gd name="connsiteY4" fmla="*/ 7762875 h 7762876"/>
                    <a:gd name="connsiteX5" fmla="*/ 1883569 w 7550944"/>
                    <a:gd name="connsiteY5" fmla="*/ 3876675 h 7762876"/>
                    <a:gd name="connsiteX6" fmla="*/ 2264569 w 7550944"/>
                    <a:gd name="connsiteY6" fmla="*/ 0 h 7762876"/>
                    <a:gd name="connsiteX7" fmla="*/ 2645569 w 7550944"/>
                    <a:gd name="connsiteY7" fmla="*/ 3886200 h 7762876"/>
                    <a:gd name="connsiteX8" fmla="*/ 3017044 w 7550944"/>
                    <a:gd name="connsiteY8" fmla="*/ 7762875 h 7762876"/>
                    <a:gd name="connsiteX9" fmla="*/ 3398044 w 7550944"/>
                    <a:gd name="connsiteY9" fmla="*/ 3876675 h 7762876"/>
                    <a:gd name="connsiteX10" fmla="*/ 3769519 w 7550944"/>
                    <a:gd name="connsiteY10" fmla="*/ 9525 h 7762876"/>
                    <a:gd name="connsiteX11" fmla="*/ 4150519 w 7550944"/>
                    <a:gd name="connsiteY11" fmla="*/ 3886200 h 7762876"/>
                    <a:gd name="connsiteX12" fmla="*/ 4526756 w 7550944"/>
                    <a:gd name="connsiteY12" fmla="*/ 7762875 h 7762876"/>
                    <a:gd name="connsiteX13" fmla="*/ 4902994 w 7550944"/>
                    <a:gd name="connsiteY13" fmla="*/ 3886200 h 7762876"/>
                    <a:gd name="connsiteX14" fmla="*/ 5283994 w 7550944"/>
                    <a:gd name="connsiteY14" fmla="*/ 9525 h 7762876"/>
                    <a:gd name="connsiteX15" fmla="*/ 5655469 w 7550944"/>
                    <a:gd name="connsiteY15" fmla="*/ 3886200 h 7762876"/>
                    <a:gd name="connsiteX16" fmla="*/ 6036469 w 7550944"/>
                    <a:gd name="connsiteY16" fmla="*/ 7762875 h 7762876"/>
                    <a:gd name="connsiteX17" fmla="*/ 6417469 w 7550944"/>
                    <a:gd name="connsiteY17" fmla="*/ 3886200 h 7762876"/>
                    <a:gd name="connsiteX18" fmla="*/ 6798469 w 7550944"/>
                    <a:gd name="connsiteY18" fmla="*/ 0 h 7762876"/>
                    <a:gd name="connsiteX19" fmla="*/ 7160419 w 7550944"/>
                    <a:gd name="connsiteY19" fmla="*/ 3886200 h 7762876"/>
                    <a:gd name="connsiteX20" fmla="*/ 7550944 w 7550944"/>
                    <a:gd name="connsiteY20" fmla="*/ 7762875 h 7762876"/>
                    <a:gd name="connsiteX0" fmla="*/ 0 w 7550944"/>
                    <a:gd name="connsiteY0" fmla="*/ 7762875 h 7762876"/>
                    <a:gd name="connsiteX1" fmla="*/ 378619 w 7550944"/>
                    <a:gd name="connsiteY1" fmla="*/ 3886200 h 7762876"/>
                    <a:gd name="connsiteX2" fmla="*/ 750094 w 7550944"/>
                    <a:gd name="connsiteY2" fmla="*/ 0 h 7762876"/>
                    <a:gd name="connsiteX3" fmla="*/ 1131094 w 7550944"/>
                    <a:gd name="connsiteY3" fmla="*/ 3876675 h 7762876"/>
                    <a:gd name="connsiteX4" fmla="*/ 1507332 w 7550944"/>
                    <a:gd name="connsiteY4" fmla="*/ 7762875 h 7762876"/>
                    <a:gd name="connsiteX5" fmla="*/ 1883569 w 7550944"/>
                    <a:gd name="connsiteY5" fmla="*/ 3876675 h 7762876"/>
                    <a:gd name="connsiteX6" fmla="*/ 2264569 w 7550944"/>
                    <a:gd name="connsiteY6" fmla="*/ 0 h 7762876"/>
                    <a:gd name="connsiteX7" fmla="*/ 2645569 w 7550944"/>
                    <a:gd name="connsiteY7" fmla="*/ 3886200 h 7762876"/>
                    <a:gd name="connsiteX8" fmla="*/ 3017044 w 7550944"/>
                    <a:gd name="connsiteY8" fmla="*/ 7762875 h 7762876"/>
                    <a:gd name="connsiteX9" fmla="*/ 3398044 w 7550944"/>
                    <a:gd name="connsiteY9" fmla="*/ 3876675 h 7762876"/>
                    <a:gd name="connsiteX10" fmla="*/ 3769519 w 7550944"/>
                    <a:gd name="connsiteY10" fmla="*/ 9525 h 7762876"/>
                    <a:gd name="connsiteX11" fmla="*/ 4150519 w 7550944"/>
                    <a:gd name="connsiteY11" fmla="*/ 3886200 h 7762876"/>
                    <a:gd name="connsiteX12" fmla="*/ 4526756 w 7550944"/>
                    <a:gd name="connsiteY12" fmla="*/ 7762875 h 7762876"/>
                    <a:gd name="connsiteX13" fmla="*/ 4902994 w 7550944"/>
                    <a:gd name="connsiteY13" fmla="*/ 3886200 h 7762876"/>
                    <a:gd name="connsiteX14" fmla="*/ 5283994 w 7550944"/>
                    <a:gd name="connsiteY14" fmla="*/ 9525 h 7762876"/>
                    <a:gd name="connsiteX15" fmla="*/ 5655469 w 7550944"/>
                    <a:gd name="connsiteY15" fmla="*/ 3886200 h 7762876"/>
                    <a:gd name="connsiteX16" fmla="*/ 6036469 w 7550944"/>
                    <a:gd name="connsiteY16" fmla="*/ 7762875 h 7762876"/>
                    <a:gd name="connsiteX17" fmla="*/ 6417469 w 7550944"/>
                    <a:gd name="connsiteY17" fmla="*/ 3886200 h 7762876"/>
                    <a:gd name="connsiteX18" fmla="*/ 6798469 w 7550944"/>
                    <a:gd name="connsiteY18" fmla="*/ 0 h 7762876"/>
                    <a:gd name="connsiteX19" fmla="*/ 7160419 w 7550944"/>
                    <a:gd name="connsiteY19" fmla="*/ 3886200 h 7762876"/>
                    <a:gd name="connsiteX20" fmla="*/ 7550944 w 7550944"/>
                    <a:gd name="connsiteY20" fmla="*/ 7762875 h 7762876"/>
                    <a:gd name="connsiteX0" fmla="*/ 0 w 7550944"/>
                    <a:gd name="connsiteY0" fmla="*/ 7762875 h 7762876"/>
                    <a:gd name="connsiteX1" fmla="*/ 378619 w 7550944"/>
                    <a:gd name="connsiteY1" fmla="*/ 3886200 h 7762876"/>
                    <a:gd name="connsiteX2" fmla="*/ 750094 w 7550944"/>
                    <a:gd name="connsiteY2" fmla="*/ 0 h 7762876"/>
                    <a:gd name="connsiteX3" fmla="*/ 1131094 w 7550944"/>
                    <a:gd name="connsiteY3" fmla="*/ 3876675 h 7762876"/>
                    <a:gd name="connsiteX4" fmla="*/ 1507332 w 7550944"/>
                    <a:gd name="connsiteY4" fmla="*/ 7762875 h 7762876"/>
                    <a:gd name="connsiteX5" fmla="*/ 1883569 w 7550944"/>
                    <a:gd name="connsiteY5" fmla="*/ 3876675 h 7762876"/>
                    <a:gd name="connsiteX6" fmla="*/ 2264569 w 7550944"/>
                    <a:gd name="connsiteY6" fmla="*/ 0 h 7762876"/>
                    <a:gd name="connsiteX7" fmla="*/ 2645569 w 7550944"/>
                    <a:gd name="connsiteY7" fmla="*/ 3886200 h 7762876"/>
                    <a:gd name="connsiteX8" fmla="*/ 3017044 w 7550944"/>
                    <a:gd name="connsiteY8" fmla="*/ 7762875 h 7762876"/>
                    <a:gd name="connsiteX9" fmla="*/ 3398044 w 7550944"/>
                    <a:gd name="connsiteY9" fmla="*/ 3876675 h 7762876"/>
                    <a:gd name="connsiteX10" fmla="*/ 3769519 w 7550944"/>
                    <a:gd name="connsiteY10" fmla="*/ 9525 h 7762876"/>
                    <a:gd name="connsiteX11" fmla="*/ 4150519 w 7550944"/>
                    <a:gd name="connsiteY11" fmla="*/ 3886200 h 7762876"/>
                    <a:gd name="connsiteX12" fmla="*/ 4526756 w 7550944"/>
                    <a:gd name="connsiteY12" fmla="*/ 7762875 h 7762876"/>
                    <a:gd name="connsiteX13" fmla="*/ 4902994 w 7550944"/>
                    <a:gd name="connsiteY13" fmla="*/ 3886200 h 7762876"/>
                    <a:gd name="connsiteX14" fmla="*/ 5283994 w 7550944"/>
                    <a:gd name="connsiteY14" fmla="*/ 9525 h 7762876"/>
                    <a:gd name="connsiteX15" fmla="*/ 5655469 w 7550944"/>
                    <a:gd name="connsiteY15" fmla="*/ 3886200 h 7762876"/>
                    <a:gd name="connsiteX16" fmla="*/ 6036469 w 7550944"/>
                    <a:gd name="connsiteY16" fmla="*/ 7762875 h 7762876"/>
                    <a:gd name="connsiteX17" fmla="*/ 6417469 w 7550944"/>
                    <a:gd name="connsiteY17" fmla="*/ 3886200 h 7762876"/>
                    <a:gd name="connsiteX18" fmla="*/ 6798469 w 7550944"/>
                    <a:gd name="connsiteY18" fmla="*/ 0 h 7762876"/>
                    <a:gd name="connsiteX19" fmla="*/ 7160419 w 7550944"/>
                    <a:gd name="connsiteY19" fmla="*/ 3886200 h 7762876"/>
                    <a:gd name="connsiteX20" fmla="*/ 7550944 w 7550944"/>
                    <a:gd name="connsiteY20" fmla="*/ 7762875 h 7762876"/>
                    <a:gd name="connsiteX0" fmla="*/ 0 w 7550944"/>
                    <a:gd name="connsiteY0" fmla="*/ 7762875 h 7762876"/>
                    <a:gd name="connsiteX1" fmla="*/ 378619 w 7550944"/>
                    <a:gd name="connsiteY1" fmla="*/ 3886200 h 7762876"/>
                    <a:gd name="connsiteX2" fmla="*/ 750094 w 7550944"/>
                    <a:gd name="connsiteY2" fmla="*/ 0 h 7762876"/>
                    <a:gd name="connsiteX3" fmla="*/ 1131094 w 7550944"/>
                    <a:gd name="connsiteY3" fmla="*/ 3876675 h 7762876"/>
                    <a:gd name="connsiteX4" fmla="*/ 1507332 w 7550944"/>
                    <a:gd name="connsiteY4" fmla="*/ 7762875 h 7762876"/>
                    <a:gd name="connsiteX5" fmla="*/ 1883569 w 7550944"/>
                    <a:gd name="connsiteY5" fmla="*/ 3876675 h 7762876"/>
                    <a:gd name="connsiteX6" fmla="*/ 2264569 w 7550944"/>
                    <a:gd name="connsiteY6" fmla="*/ 0 h 7762876"/>
                    <a:gd name="connsiteX7" fmla="*/ 2645569 w 7550944"/>
                    <a:gd name="connsiteY7" fmla="*/ 3886200 h 7762876"/>
                    <a:gd name="connsiteX8" fmla="*/ 3017044 w 7550944"/>
                    <a:gd name="connsiteY8" fmla="*/ 7762875 h 7762876"/>
                    <a:gd name="connsiteX9" fmla="*/ 3398044 w 7550944"/>
                    <a:gd name="connsiteY9" fmla="*/ 3876675 h 7762876"/>
                    <a:gd name="connsiteX10" fmla="*/ 3769519 w 7550944"/>
                    <a:gd name="connsiteY10" fmla="*/ 9525 h 7762876"/>
                    <a:gd name="connsiteX11" fmla="*/ 4150519 w 7550944"/>
                    <a:gd name="connsiteY11" fmla="*/ 3886200 h 7762876"/>
                    <a:gd name="connsiteX12" fmla="*/ 4526756 w 7550944"/>
                    <a:gd name="connsiteY12" fmla="*/ 7762875 h 7762876"/>
                    <a:gd name="connsiteX13" fmla="*/ 4902994 w 7550944"/>
                    <a:gd name="connsiteY13" fmla="*/ 3886200 h 7762876"/>
                    <a:gd name="connsiteX14" fmla="*/ 5283994 w 7550944"/>
                    <a:gd name="connsiteY14" fmla="*/ 9525 h 7762876"/>
                    <a:gd name="connsiteX15" fmla="*/ 5655469 w 7550944"/>
                    <a:gd name="connsiteY15" fmla="*/ 3886200 h 7762876"/>
                    <a:gd name="connsiteX16" fmla="*/ 6029325 w 7550944"/>
                    <a:gd name="connsiteY16" fmla="*/ 7762875 h 7762876"/>
                    <a:gd name="connsiteX17" fmla="*/ 6417469 w 7550944"/>
                    <a:gd name="connsiteY17" fmla="*/ 3886200 h 7762876"/>
                    <a:gd name="connsiteX18" fmla="*/ 6798469 w 7550944"/>
                    <a:gd name="connsiteY18" fmla="*/ 0 h 7762876"/>
                    <a:gd name="connsiteX19" fmla="*/ 7160419 w 7550944"/>
                    <a:gd name="connsiteY19" fmla="*/ 3886200 h 7762876"/>
                    <a:gd name="connsiteX20" fmla="*/ 7550944 w 7550944"/>
                    <a:gd name="connsiteY20" fmla="*/ 7762875 h 7762876"/>
                    <a:gd name="connsiteX0" fmla="*/ 0 w 7550944"/>
                    <a:gd name="connsiteY0" fmla="*/ 7762875 h 7762876"/>
                    <a:gd name="connsiteX1" fmla="*/ 378619 w 7550944"/>
                    <a:gd name="connsiteY1" fmla="*/ 3886200 h 7762876"/>
                    <a:gd name="connsiteX2" fmla="*/ 750094 w 7550944"/>
                    <a:gd name="connsiteY2" fmla="*/ 0 h 7762876"/>
                    <a:gd name="connsiteX3" fmla="*/ 1131094 w 7550944"/>
                    <a:gd name="connsiteY3" fmla="*/ 3876675 h 7762876"/>
                    <a:gd name="connsiteX4" fmla="*/ 1507332 w 7550944"/>
                    <a:gd name="connsiteY4" fmla="*/ 7762875 h 7762876"/>
                    <a:gd name="connsiteX5" fmla="*/ 1883569 w 7550944"/>
                    <a:gd name="connsiteY5" fmla="*/ 3876675 h 7762876"/>
                    <a:gd name="connsiteX6" fmla="*/ 2264569 w 7550944"/>
                    <a:gd name="connsiteY6" fmla="*/ 0 h 7762876"/>
                    <a:gd name="connsiteX7" fmla="*/ 2645569 w 7550944"/>
                    <a:gd name="connsiteY7" fmla="*/ 3886200 h 7762876"/>
                    <a:gd name="connsiteX8" fmla="*/ 3017044 w 7550944"/>
                    <a:gd name="connsiteY8" fmla="*/ 7762875 h 7762876"/>
                    <a:gd name="connsiteX9" fmla="*/ 3398044 w 7550944"/>
                    <a:gd name="connsiteY9" fmla="*/ 3876675 h 7762876"/>
                    <a:gd name="connsiteX10" fmla="*/ 3769519 w 7550944"/>
                    <a:gd name="connsiteY10" fmla="*/ 9525 h 7762876"/>
                    <a:gd name="connsiteX11" fmla="*/ 4150519 w 7550944"/>
                    <a:gd name="connsiteY11" fmla="*/ 3886200 h 7762876"/>
                    <a:gd name="connsiteX12" fmla="*/ 4526756 w 7550944"/>
                    <a:gd name="connsiteY12" fmla="*/ 7762875 h 7762876"/>
                    <a:gd name="connsiteX13" fmla="*/ 4902994 w 7550944"/>
                    <a:gd name="connsiteY13" fmla="*/ 3886200 h 7762876"/>
                    <a:gd name="connsiteX14" fmla="*/ 5283994 w 7550944"/>
                    <a:gd name="connsiteY14" fmla="*/ 9525 h 7762876"/>
                    <a:gd name="connsiteX15" fmla="*/ 5655469 w 7550944"/>
                    <a:gd name="connsiteY15" fmla="*/ 3886200 h 7762876"/>
                    <a:gd name="connsiteX16" fmla="*/ 6029325 w 7550944"/>
                    <a:gd name="connsiteY16" fmla="*/ 7762875 h 7762876"/>
                    <a:gd name="connsiteX17" fmla="*/ 6417469 w 7550944"/>
                    <a:gd name="connsiteY17" fmla="*/ 3886200 h 7762876"/>
                    <a:gd name="connsiteX18" fmla="*/ 6798469 w 7550944"/>
                    <a:gd name="connsiteY18" fmla="*/ 0 h 7762876"/>
                    <a:gd name="connsiteX19" fmla="*/ 7160419 w 7550944"/>
                    <a:gd name="connsiteY19" fmla="*/ 3886200 h 7762876"/>
                    <a:gd name="connsiteX20" fmla="*/ 7550944 w 7550944"/>
                    <a:gd name="connsiteY20" fmla="*/ 7762875 h 7762876"/>
                    <a:gd name="connsiteX0" fmla="*/ 0 w 7546182"/>
                    <a:gd name="connsiteY0" fmla="*/ 7762875 h 7765256"/>
                    <a:gd name="connsiteX1" fmla="*/ 378619 w 7546182"/>
                    <a:gd name="connsiteY1" fmla="*/ 3886200 h 7765256"/>
                    <a:gd name="connsiteX2" fmla="*/ 750094 w 7546182"/>
                    <a:gd name="connsiteY2" fmla="*/ 0 h 7765256"/>
                    <a:gd name="connsiteX3" fmla="*/ 1131094 w 7546182"/>
                    <a:gd name="connsiteY3" fmla="*/ 3876675 h 7765256"/>
                    <a:gd name="connsiteX4" fmla="*/ 1507332 w 7546182"/>
                    <a:gd name="connsiteY4" fmla="*/ 7762875 h 7765256"/>
                    <a:gd name="connsiteX5" fmla="*/ 1883569 w 7546182"/>
                    <a:gd name="connsiteY5" fmla="*/ 3876675 h 7765256"/>
                    <a:gd name="connsiteX6" fmla="*/ 2264569 w 7546182"/>
                    <a:gd name="connsiteY6" fmla="*/ 0 h 7765256"/>
                    <a:gd name="connsiteX7" fmla="*/ 2645569 w 7546182"/>
                    <a:gd name="connsiteY7" fmla="*/ 3886200 h 7765256"/>
                    <a:gd name="connsiteX8" fmla="*/ 3017044 w 7546182"/>
                    <a:gd name="connsiteY8" fmla="*/ 7762875 h 7765256"/>
                    <a:gd name="connsiteX9" fmla="*/ 3398044 w 7546182"/>
                    <a:gd name="connsiteY9" fmla="*/ 3876675 h 7765256"/>
                    <a:gd name="connsiteX10" fmla="*/ 3769519 w 7546182"/>
                    <a:gd name="connsiteY10" fmla="*/ 9525 h 7765256"/>
                    <a:gd name="connsiteX11" fmla="*/ 4150519 w 7546182"/>
                    <a:gd name="connsiteY11" fmla="*/ 3886200 h 7765256"/>
                    <a:gd name="connsiteX12" fmla="*/ 4526756 w 7546182"/>
                    <a:gd name="connsiteY12" fmla="*/ 7762875 h 7765256"/>
                    <a:gd name="connsiteX13" fmla="*/ 4902994 w 7546182"/>
                    <a:gd name="connsiteY13" fmla="*/ 3886200 h 7765256"/>
                    <a:gd name="connsiteX14" fmla="*/ 5283994 w 7546182"/>
                    <a:gd name="connsiteY14" fmla="*/ 9525 h 7765256"/>
                    <a:gd name="connsiteX15" fmla="*/ 5655469 w 7546182"/>
                    <a:gd name="connsiteY15" fmla="*/ 3886200 h 7765256"/>
                    <a:gd name="connsiteX16" fmla="*/ 6029325 w 7546182"/>
                    <a:gd name="connsiteY16" fmla="*/ 7762875 h 7765256"/>
                    <a:gd name="connsiteX17" fmla="*/ 6417469 w 7546182"/>
                    <a:gd name="connsiteY17" fmla="*/ 3886200 h 7765256"/>
                    <a:gd name="connsiteX18" fmla="*/ 6798469 w 7546182"/>
                    <a:gd name="connsiteY18" fmla="*/ 0 h 7765256"/>
                    <a:gd name="connsiteX19" fmla="*/ 7160419 w 7546182"/>
                    <a:gd name="connsiteY19" fmla="*/ 3886200 h 7765256"/>
                    <a:gd name="connsiteX20" fmla="*/ 7546182 w 7546182"/>
                    <a:gd name="connsiteY20" fmla="*/ 7765256 h 7765256"/>
                    <a:gd name="connsiteX0" fmla="*/ 0 w 7546182"/>
                    <a:gd name="connsiteY0" fmla="*/ 7762875 h 7765258"/>
                    <a:gd name="connsiteX1" fmla="*/ 378619 w 7546182"/>
                    <a:gd name="connsiteY1" fmla="*/ 3886200 h 7765258"/>
                    <a:gd name="connsiteX2" fmla="*/ 750094 w 7546182"/>
                    <a:gd name="connsiteY2" fmla="*/ 0 h 7765258"/>
                    <a:gd name="connsiteX3" fmla="*/ 1131094 w 7546182"/>
                    <a:gd name="connsiteY3" fmla="*/ 3876675 h 7765258"/>
                    <a:gd name="connsiteX4" fmla="*/ 1507332 w 7546182"/>
                    <a:gd name="connsiteY4" fmla="*/ 7762875 h 7765258"/>
                    <a:gd name="connsiteX5" fmla="*/ 1883569 w 7546182"/>
                    <a:gd name="connsiteY5" fmla="*/ 3876675 h 7765258"/>
                    <a:gd name="connsiteX6" fmla="*/ 2264569 w 7546182"/>
                    <a:gd name="connsiteY6" fmla="*/ 0 h 7765258"/>
                    <a:gd name="connsiteX7" fmla="*/ 2645569 w 7546182"/>
                    <a:gd name="connsiteY7" fmla="*/ 3886200 h 7765258"/>
                    <a:gd name="connsiteX8" fmla="*/ 3017044 w 7546182"/>
                    <a:gd name="connsiteY8" fmla="*/ 7762875 h 7765258"/>
                    <a:gd name="connsiteX9" fmla="*/ 3398044 w 7546182"/>
                    <a:gd name="connsiteY9" fmla="*/ 3876675 h 7765258"/>
                    <a:gd name="connsiteX10" fmla="*/ 3769519 w 7546182"/>
                    <a:gd name="connsiteY10" fmla="*/ 9525 h 7765258"/>
                    <a:gd name="connsiteX11" fmla="*/ 4150519 w 7546182"/>
                    <a:gd name="connsiteY11" fmla="*/ 3886200 h 7765258"/>
                    <a:gd name="connsiteX12" fmla="*/ 4526756 w 7546182"/>
                    <a:gd name="connsiteY12" fmla="*/ 7762875 h 7765258"/>
                    <a:gd name="connsiteX13" fmla="*/ 4902994 w 7546182"/>
                    <a:gd name="connsiteY13" fmla="*/ 3886200 h 7765258"/>
                    <a:gd name="connsiteX14" fmla="*/ 5283994 w 7546182"/>
                    <a:gd name="connsiteY14" fmla="*/ 9525 h 7765258"/>
                    <a:gd name="connsiteX15" fmla="*/ 5655469 w 7546182"/>
                    <a:gd name="connsiteY15" fmla="*/ 3886200 h 7765258"/>
                    <a:gd name="connsiteX16" fmla="*/ 6029325 w 7546182"/>
                    <a:gd name="connsiteY16" fmla="*/ 7762875 h 7765258"/>
                    <a:gd name="connsiteX17" fmla="*/ 6417469 w 7546182"/>
                    <a:gd name="connsiteY17" fmla="*/ 3886200 h 7765258"/>
                    <a:gd name="connsiteX18" fmla="*/ 6798469 w 7546182"/>
                    <a:gd name="connsiteY18" fmla="*/ 0 h 7765258"/>
                    <a:gd name="connsiteX19" fmla="*/ 7160419 w 7546182"/>
                    <a:gd name="connsiteY19" fmla="*/ 3886200 h 7765258"/>
                    <a:gd name="connsiteX20" fmla="*/ 7546182 w 7546182"/>
                    <a:gd name="connsiteY20" fmla="*/ 7765256 h 7765258"/>
                    <a:gd name="connsiteX0" fmla="*/ 0 w 7539038"/>
                    <a:gd name="connsiteY0" fmla="*/ 7762875 h 7762876"/>
                    <a:gd name="connsiteX1" fmla="*/ 378619 w 7539038"/>
                    <a:gd name="connsiteY1" fmla="*/ 3886200 h 7762876"/>
                    <a:gd name="connsiteX2" fmla="*/ 750094 w 7539038"/>
                    <a:gd name="connsiteY2" fmla="*/ 0 h 7762876"/>
                    <a:gd name="connsiteX3" fmla="*/ 1131094 w 7539038"/>
                    <a:gd name="connsiteY3" fmla="*/ 3876675 h 7762876"/>
                    <a:gd name="connsiteX4" fmla="*/ 1507332 w 7539038"/>
                    <a:gd name="connsiteY4" fmla="*/ 7762875 h 7762876"/>
                    <a:gd name="connsiteX5" fmla="*/ 1883569 w 7539038"/>
                    <a:gd name="connsiteY5" fmla="*/ 3876675 h 7762876"/>
                    <a:gd name="connsiteX6" fmla="*/ 2264569 w 7539038"/>
                    <a:gd name="connsiteY6" fmla="*/ 0 h 7762876"/>
                    <a:gd name="connsiteX7" fmla="*/ 2645569 w 7539038"/>
                    <a:gd name="connsiteY7" fmla="*/ 3886200 h 7762876"/>
                    <a:gd name="connsiteX8" fmla="*/ 3017044 w 7539038"/>
                    <a:gd name="connsiteY8" fmla="*/ 7762875 h 7762876"/>
                    <a:gd name="connsiteX9" fmla="*/ 3398044 w 7539038"/>
                    <a:gd name="connsiteY9" fmla="*/ 3876675 h 7762876"/>
                    <a:gd name="connsiteX10" fmla="*/ 3769519 w 7539038"/>
                    <a:gd name="connsiteY10" fmla="*/ 9525 h 7762876"/>
                    <a:gd name="connsiteX11" fmla="*/ 4150519 w 7539038"/>
                    <a:gd name="connsiteY11" fmla="*/ 3886200 h 7762876"/>
                    <a:gd name="connsiteX12" fmla="*/ 4526756 w 7539038"/>
                    <a:gd name="connsiteY12" fmla="*/ 7762875 h 7762876"/>
                    <a:gd name="connsiteX13" fmla="*/ 4902994 w 7539038"/>
                    <a:gd name="connsiteY13" fmla="*/ 3886200 h 7762876"/>
                    <a:gd name="connsiteX14" fmla="*/ 5283994 w 7539038"/>
                    <a:gd name="connsiteY14" fmla="*/ 9525 h 7762876"/>
                    <a:gd name="connsiteX15" fmla="*/ 5655469 w 7539038"/>
                    <a:gd name="connsiteY15" fmla="*/ 3886200 h 7762876"/>
                    <a:gd name="connsiteX16" fmla="*/ 6029325 w 7539038"/>
                    <a:gd name="connsiteY16" fmla="*/ 7762875 h 7762876"/>
                    <a:gd name="connsiteX17" fmla="*/ 6417469 w 7539038"/>
                    <a:gd name="connsiteY17" fmla="*/ 3886200 h 7762876"/>
                    <a:gd name="connsiteX18" fmla="*/ 6798469 w 7539038"/>
                    <a:gd name="connsiteY18" fmla="*/ 0 h 7762876"/>
                    <a:gd name="connsiteX19" fmla="*/ 7160419 w 7539038"/>
                    <a:gd name="connsiteY19" fmla="*/ 3886200 h 7762876"/>
                    <a:gd name="connsiteX20" fmla="*/ 7539038 w 7539038"/>
                    <a:gd name="connsiteY20" fmla="*/ 7760494 h 7762876"/>
                    <a:gd name="connsiteX0" fmla="*/ 0 w 7539038"/>
                    <a:gd name="connsiteY0" fmla="*/ 7762875 h 7762876"/>
                    <a:gd name="connsiteX1" fmla="*/ 378619 w 7539038"/>
                    <a:gd name="connsiteY1" fmla="*/ 3886200 h 7762876"/>
                    <a:gd name="connsiteX2" fmla="*/ 750094 w 7539038"/>
                    <a:gd name="connsiteY2" fmla="*/ 0 h 7762876"/>
                    <a:gd name="connsiteX3" fmla="*/ 1131094 w 7539038"/>
                    <a:gd name="connsiteY3" fmla="*/ 3876675 h 7762876"/>
                    <a:gd name="connsiteX4" fmla="*/ 1507332 w 7539038"/>
                    <a:gd name="connsiteY4" fmla="*/ 7762875 h 7762876"/>
                    <a:gd name="connsiteX5" fmla="*/ 1883569 w 7539038"/>
                    <a:gd name="connsiteY5" fmla="*/ 3876675 h 7762876"/>
                    <a:gd name="connsiteX6" fmla="*/ 2264569 w 7539038"/>
                    <a:gd name="connsiteY6" fmla="*/ 0 h 7762876"/>
                    <a:gd name="connsiteX7" fmla="*/ 2645569 w 7539038"/>
                    <a:gd name="connsiteY7" fmla="*/ 3886200 h 7762876"/>
                    <a:gd name="connsiteX8" fmla="*/ 3017044 w 7539038"/>
                    <a:gd name="connsiteY8" fmla="*/ 7762875 h 7762876"/>
                    <a:gd name="connsiteX9" fmla="*/ 3398044 w 7539038"/>
                    <a:gd name="connsiteY9" fmla="*/ 3876675 h 7762876"/>
                    <a:gd name="connsiteX10" fmla="*/ 3769519 w 7539038"/>
                    <a:gd name="connsiteY10" fmla="*/ 9525 h 7762876"/>
                    <a:gd name="connsiteX11" fmla="*/ 4150519 w 7539038"/>
                    <a:gd name="connsiteY11" fmla="*/ 3886200 h 7762876"/>
                    <a:gd name="connsiteX12" fmla="*/ 4526756 w 7539038"/>
                    <a:gd name="connsiteY12" fmla="*/ 7762875 h 7762876"/>
                    <a:gd name="connsiteX13" fmla="*/ 4902994 w 7539038"/>
                    <a:gd name="connsiteY13" fmla="*/ 3886200 h 7762876"/>
                    <a:gd name="connsiteX14" fmla="*/ 5283994 w 7539038"/>
                    <a:gd name="connsiteY14" fmla="*/ 9525 h 7762876"/>
                    <a:gd name="connsiteX15" fmla="*/ 5655469 w 7539038"/>
                    <a:gd name="connsiteY15" fmla="*/ 3886200 h 7762876"/>
                    <a:gd name="connsiteX16" fmla="*/ 6029325 w 7539038"/>
                    <a:gd name="connsiteY16" fmla="*/ 7762875 h 7762876"/>
                    <a:gd name="connsiteX17" fmla="*/ 6417469 w 7539038"/>
                    <a:gd name="connsiteY17" fmla="*/ 3886200 h 7762876"/>
                    <a:gd name="connsiteX18" fmla="*/ 6788944 w 7539038"/>
                    <a:gd name="connsiteY18" fmla="*/ 2381 h 7762876"/>
                    <a:gd name="connsiteX19" fmla="*/ 7160419 w 7539038"/>
                    <a:gd name="connsiteY19" fmla="*/ 3886200 h 7762876"/>
                    <a:gd name="connsiteX20" fmla="*/ 7539038 w 7539038"/>
                    <a:gd name="connsiteY20" fmla="*/ 7760494 h 7762876"/>
                    <a:gd name="connsiteX0" fmla="*/ 0 w 7539038"/>
                    <a:gd name="connsiteY0" fmla="*/ 7762875 h 7762876"/>
                    <a:gd name="connsiteX1" fmla="*/ 378619 w 7539038"/>
                    <a:gd name="connsiteY1" fmla="*/ 3886200 h 7762876"/>
                    <a:gd name="connsiteX2" fmla="*/ 750094 w 7539038"/>
                    <a:gd name="connsiteY2" fmla="*/ 0 h 7762876"/>
                    <a:gd name="connsiteX3" fmla="*/ 1131094 w 7539038"/>
                    <a:gd name="connsiteY3" fmla="*/ 3876675 h 7762876"/>
                    <a:gd name="connsiteX4" fmla="*/ 1507332 w 7539038"/>
                    <a:gd name="connsiteY4" fmla="*/ 7762875 h 7762876"/>
                    <a:gd name="connsiteX5" fmla="*/ 1883569 w 7539038"/>
                    <a:gd name="connsiteY5" fmla="*/ 3876675 h 7762876"/>
                    <a:gd name="connsiteX6" fmla="*/ 2264569 w 7539038"/>
                    <a:gd name="connsiteY6" fmla="*/ 0 h 7762876"/>
                    <a:gd name="connsiteX7" fmla="*/ 2645569 w 7539038"/>
                    <a:gd name="connsiteY7" fmla="*/ 3886200 h 7762876"/>
                    <a:gd name="connsiteX8" fmla="*/ 3017044 w 7539038"/>
                    <a:gd name="connsiteY8" fmla="*/ 7762875 h 7762876"/>
                    <a:gd name="connsiteX9" fmla="*/ 3398044 w 7539038"/>
                    <a:gd name="connsiteY9" fmla="*/ 3876675 h 7762876"/>
                    <a:gd name="connsiteX10" fmla="*/ 3769519 w 7539038"/>
                    <a:gd name="connsiteY10" fmla="*/ 9525 h 7762876"/>
                    <a:gd name="connsiteX11" fmla="*/ 4150519 w 7539038"/>
                    <a:gd name="connsiteY11" fmla="*/ 3886200 h 7762876"/>
                    <a:gd name="connsiteX12" fmla="*/ 4526756 w 7539038"/>
                    <a:gd name="connsiteY12" fmla="*/ 7762875 h 7762876"/>
                    <a:gd name="connsiteX13" fmla="*/ 4902994 w 7539038"/>
                    <a:gd name="connsiteY13" fmla="*/ 3886200 h 7762876"/>
                    <a:gd name="connsiteX14" fmla="*/ 5283994 w 7539038"/>
                    <a:gd name="connsiteY14" fmla="*/ 9525 h 7762876"/>
                    <a:gd name="connsiteX15" fmla="*/ 5655469 w 7539038"/>
                    <a:gd name="connsiteY15" fmla="*/ 3886200 h 7762876"/>
                    <a:gd name="connsiteX16" fmla="*/ 6029325 w 7539038"/>
                    <a:gd name="connsiteY16" fmla="*/ 7762875 h 7762876"/>
                    <a:gd name="connsiteX17" fmla="*/ 6417469 w 7539038"/>
                    <a:gd name="connsiteY17" fmla="*/ 3886200 h 7762876"/>
                    <a:gd name="connsiteX18" fmla="*/ 6786563 w 7539038"/>
                    <a:gd name="connsiteY18" fmla="*/ 4762 h 7762876"/>
                    <a:gd name="connsiteX19" fmla="*/ 7160419 w 7539038"/>
                    <a:gd name="connsiteY19" fmla="*/ 3886200 h 7762876"/>
                    <a:gd name="connsiteX20" fmla="*/ 7539038 w 7539038"/>
                    <a:gd name="connsiteY20" fmla="*/ 7760494 h 7762876"/>
                    <a:gd name="connsiteX0" fmla="*/ 0 w 7539038"/>
                    <a:gd name="connsiteY0" fmla="*/ 7762875 h 7762876"/>
                    <a:gd name="connsiteX1" fmla="*/ 378619 w 7539038"/>
                    <a:gd name="connsiteY1" fmla="*/ 3886200 h 7762876"/>
                    <a:gd name="connsiteX2" fmla="*/ 750094 w 7539038"/>
                    <a:gd name="connsiteY2" fmla="*/ 0 h 7762876"/>
                    <a:gd name="connsiteX3" fmla="*/ 1131094 w 7539038"/>
                    <a:gd name="connsiteY3" fmla="*/ 3876675 h 7762876"/>
                    <a:gd name="connsiteX4" fmla="*/ 1507332 w 7539038"/>
                    <a:gd name="connsiteY4" fmla="*/ 7762875 h 7762876"/>
                    <a:gd name="connsiteX5" fmla="*/ 1883569 w 7539038"/>
                    <a:gd name="connsiteY5" fmla="*/ 3876675 h 7762876"/>
                    <a:gd name="connsiteX6" fmla="*/ 2264569 w 7539038"/>
                    <a:gd name="connsiteY6" fmla="*/ 0 h 7762876"/>
                    <a:gd name="connsiteX7" fmla="*/ 2645569 w 7539038"/>
                    <a:gd name="connsiteY7" fmla="*/ 3886200 h 7762876"/>
                    <a:gd name="connsiteX8" fmla="*/ 3017044 w 7539038"/>
                    <a:gd name="connsiteY8" fmla="*/ 7762875 h 7762876"/>
                    <a:gd name="connsiteX9" fmla="*/ 3398044 w 7539038"/>
                    <a:gd name="connsiteY9" fmla="*/ 3876675 h 7762876"/>
                    <a:gd name="connsiteX10" fmla="*/ 3769519 w 7539038"/>
                    <a:gd name="connsiteY10" fmla="*/ 9525 h 7762876"/>
                    <a:gd name="connsiteX11" fmla="*/ 4150519 w 7539038"/>
                    <a:gd name="connsiteY11" fmla="*/ 3886200 h 7762876"/>
                    <a:gd name="connsiteX12" fmla="*/ 4526756 w 7539038"/>
                    <a:gd name="connsiteY12" fmla="*/ 7762875 h 7762876"/>
                    <a:gd name="connsiteX13" fmla="*/ 4902994 w 7539038"/>
                    <a:gd name="connsiteY13" fmla="*/ 3886200 h 7762876"/>
                    <a:gd name="connsiteX14" fmla="*/ 5283994 w 7539038"/>
                    <a:gd name="connsiteY14" fmla="*/ 9525 h 7762876"/>
                    <a:gd name="connsiteX15" fmla="*/ 5655469 w 7539038"/>
                    <a:gd name="connsiteY15" fmla="*/ 3886200 h 7762876"/>
                    <a:gd name="connsiteX16" fmla="*/ 6029325 w 7539038"/>
                    <a:gd name="connsiteY16" fmla="*/ 7762875 h 7762876"/>
                    <a:gd name="connsiteX17" fmla="*/ 6417469 w 7539038"/>
                    <a:gd name="connsiteY17" fmla="*/ 3886200 h 7762876"/>
                    <a:gd name="connsiteX18" fmla="*/ 6786563 w 7539038"/>
                    <a:gd name="connsiteY18" fmla="*/ 4762 h 7762876"/>
                    <a:gd name="connsiteX19" fmla="*/ 7160419 w 7539038"/>
                    <a:gd name="connsiteY19" fmla="*/ 3886200 h 7762876"/>
                    <a:gd name="connsiteX20" fmla="*/ 7539038 w 7539038"/>
                    <a:gd name="connsiteY20" fmla="*/ 7760494 h 7762876"/>
                    <a:gd name="connsiteX0" fmla="*/ 0 w 7539038"/>
                    <a:gd name="connsiteY0" fmla="*/ 7762875 h 7762876"/>
                    <a:gd name="connsiteX1" fmla="*/ 378619 w 7539038"/>
                    <a:gd name="connsiteY1" fmla="*/ 3886200 h 7762876"/>
                    <a:gd name="connsiteX2" fmla="*/ 750094 w 7539038"/>
                    <a:gd name="connsiteY2" fmla="*/ 0 h 7762876"/>
                    <a:gd name="connsiteX3" fmla="*/ 1131094 w 7539038"/>
                    <a:gd name="connsiteY3" fmla="*/ 3876675 h 7762876"/>
                    <a:gd name="connsiteX4" fmla="*/ 1507332 w 7539038"/>
                    <a:gd name="connsiteY4" fmla="*/ 7762875 h 7762876"/>
                    <a:gd name="connsiteX5" fmla="*/ 1883569 w 7539038"/>
                    <a:gd name="connsiteY5" fmla="*/ 3876675 h 7762876"/>
                    <a:gd name="connsiteX6" fmla="*/ 2264569 w 7539038"/>
                    <a:gd name="connsiteY6" fmla="*/ 0 h 7762876"/>
                    <a:gd name="connsiteX7" fmla="*/ 2645569 w 7539038"/>
                    <a:gd name="connsiteY7" fmla="*/ 3886200 h 7762876"/>
                    <a:gd name="connsiteX8" fmla="*/ 3017044 w 7539038"/>
                    <a:gd name="connsiteY8" fmla="*/ 7762875 h 7762876"/>
                    <a:gd name="connsiteX9" fmla="*/ 3398044 w 7539038"/>
                    <a:gd name="connsiteY9" fmla="*/ 3876675 h 7762876"/>
                    <a:gd name="connsiteX10" fmla="*/ 3769519 w 7539038"/>
                    <a:gd name="connsiteY10" fmla="*/ 9525 h 7762876"/>
                    <a:gd name="connsiteX11" fmla="*/ 4150519 w 7539038"/>
                    <a:gd name="connsiteY11" fmla="*/ 3886200 h 7762876"/>
                    <a:gd name="connsiteX12" fmla="*/ 4526756 w 7539038"/>
                    <a:gd name="connsiteY12" fmla="*/ 7762875 h 7762876"/>
                    <a:gd name="connsiteX13" fmla="*/ 4902994 w 7539038"/>
                    <a:gd name="connsiteY13" fmla="*/ 3886200 h 7762876"/>
                    <a:gd name="connsiteX14" fmla="*/ 5279231 w 7539038"/>
                    <a:gd name="connsiteY14" fmla="*/ 9525 h 7762876"/>
                    <a:gd name="connsiteX15" fmla="*/ 5655469 w 7539038"/>
                    <a:gd name="connsiteY15" fmla="*/ 3886200 h 7762876"/>
                    <a:gd name="connsiteX16" fmla="*/ 6029325 w 7539038"/>
                    <a:gd name="connsiteY16" fmla="*/ 7762875 h 7762876"/>
                    <a:gd name="connsiteX17" fmla="*/ 6417469 w 7539038"/>
                    <a:gd name="connsiteY17" fmla="*/ 3886200 h 7762876"/>
                    <a:gd name="connsiteX18" fmla="*/ 6786563 w 7539038"/>
                    <a:gd name="connsiteY18" fmla="*/ 4762 h 7762876"/>
                    <a:gd name="connsiteX19" fmla="*/ 7160419 w 7539038"/>
                    <a:gd name="connsiteY19" fmla="*/ 3886200 h 7762876"/>
                    <a:gd name="connsiteX20" fmla="*/ 7539038 w 7539038"/>
                    <a:gd name="connsiteY20" fmla="*/ 7760494 h 7762876"/>
                    <a:gd name="connsiteX0" fmla="*/ 0 w 7539038"/>
                    <a:gd name="connsiteY0" fmla="*/ 7762875 h 7762876"/>
                    <a:gd name="connsiteX1" fmla="*/ 378619 w 7539038"/>
                    <a:gd name="connsiteY1" fmla="*/ 3886200 h 7762876"/>
                    <a:gd name="connsiteX2" fmla="*/ 750094 w 7539038"/>
                    <a:gd name="connsiteY2" fmla="*/ 0 h 7762876"/>
                    <a:gd name="connsiteX3" fmla="*/ 1131094 w 7539038"/>
                    <a:gd name="connsiteY3" fmla="*/ 3876675 h 7762876"/>
                    <a:gd name="connsiteX4" fmla="*/ 1507332 w 7539038"/>
                    <a:gd name="connsiteY4" fmla="*/ 7762875 h 7762876"/>
                    <a:gd name="connsiteX5" fmla="*/ 1883569 w 7539038"/>
                    <a:gd name="connsiteY5" fmla="*/ 3876675 h 7762876"/>
                    <a:gd name="connsiteX6" fmla="*/ 2264569 w 7539038"/>
                    <a:gd name="connsiteY6" fmla="*/ 0 h 7762876"/>
                    <a:gd name="connsiteX7" fmla="*/ 2645569 w 7539038"/>
                    <a:gd name="connsiteY7" fmla="*/ 3886200 h 7762876"/>
                    <a:gd name="connsiteX8" fmla="*/ 3017044 w 7539038"/>
                    <a:gd name="connsiteY8" fmla="*/ 7762875 h 7762876"/>
                    <a:gd name="connsiteX9" fmla="*/ 3398044 w 7539038"/>
                    <a:gd name="connsiteY9" fmla="*/ 3876675 h 7762876"/>
                    <a:gd name="connsiteX10" fmla="*/ 3769519 w 7539038"/>
                    <a:gd name="connsiteY10" fmla="*/ 9525 h 7762876"/>
                    <a:gd name="connsiteX11" fmla="*/ 4150519 w 7539038"/>
                    <a:gd name="connsiteY11" fmla="*/ 3886200 h 7762876"/>
                    <a:gd name="connsiteX12" fmla="*/ 4526756 w 7539038"/>
                    <a:gd name="connsiteY12" fmla="*/ 7762875 h 7762876"/>
                    <a:gd name="connsiteX13" fmla="*/ 4902994 w 7539038"/>
                    <a:gd name="connsiteY13" fmla="*/ 3886200 h 7762876"/>
                    <a:gd name="connsiteX14" fmla="*/ 5279231 w 7539038"/>
                    <a:gd name="connsiteY14" fmla="*/ 9525 h 7762876"/>
                    <a:gd name="connsiteX15" fmla="*/ 5655469 w 7539038"/>
                    <a:gd name="connsiteY15" fmla="*/ 3886200 h 7762876"/>
                    <a:gd name="connsiteX16" fmla="*/ 6029325 w 7539038"/>
                    <a:gd name="connsiteY16" fmla="*/ 7762875 h 7762876"/>
                    <a:gd name="connsiteX17" fmla="*/ 6417469 w 7539038"/>
                    <a:gd name="connsiteY17" fmla="*/ 3886200 h 7762876"/>
                    <a:gd name="connsiteX18" fmla="*/ 6786563 w 7539038"/>
                    <a:gd name="connsiteY18" fmla="*/ 4762 h 7762876"/>
                    <a:gd name="connsiteX19" fmla="*/ 7160419 w 7539038"/>
                    <a:gd name="connsiteY19" fmla="*/ 3886200 h 7762876"/>
                    <a:gd name="connsiteX20" fmla="*/ 7539038 w 7539038"/>
                    <a:gd name="connsiteY20" fmla="*/ 7760494 h 7762876"/>
                    <a:gd name="connsiteX0" fmla="*/ 0 w 7539038"/>
                    <a:gd name="connsiteY0" fmla="*/ 7762875 h 7762876"/>
                    <a:gd name="connsiteX1" fmla="*/ 378619 w 7539038"/>
                    <a:gd name="connsiteY1" fmla="*/ 3886200 h 7762876"/>
                    <a:gd name="connsiteX2" fmla="*/ 750094 w 7539038"/>
                    <a:gd name="connsiteY2" fmla="*/ 0 h 7762876"/>
                    <a:gd name="connsiteX3" fmla="*/ 1131094 w 7539038"/>
                    <a:gd name="connsiteY3" fmla="*/ 3876675 h 7762876"/>
                    <a:gd name="connsiteX4" fmla="*/ 1507332 w 7539038"/>
                    <a:gd name="connsiteY4" fmla="*/ 7762875 h 7762876"/>
                    <a:gd name="connsiteX5" fmla="*/ 1883569 w 7539038"/>
                    <a:gd name="connsiteY5" fmla="*/ 3876675 h 7762876"/>
                    <a:gd name="connsiteX6" fmla="*/ 2264569 w 7539038"/>
                    <a:gd name="connsiteY6" fmla="*/ 0 h 7762876"/>
                    <a:gd name="connsiteX7" fmla="*/ 2645569 w 7539038"/>
                    <a:gd name="connsiteY7" fmla="*/ 3886200 h 7762876"/>
                    <a:gd name="connsiteX8" fmla="*/ 3017044 w 7539038"/>
                    <a:gd name="connsiteY8" fmla="*/ 7762875 h 7762876"/>
                    <a:gd name="connsiteX9" fmla="*/ 3398044 w 7539038"/>
                    <a:gd name="connsiteY9" fmla="*/ 3876675 h 7762876"/>
                    <a:gd name="connsiteX10" fmla="*/ 3769519 w 7539038"/>
                    <a:gd name="connsiteY10" fmla="*/ 9525 h 7762876"/>
                    <a:gd name="connsiteX11" fmla="*/ 4150519 w 7539038"/>
                    <a:gd name="connsiteY11" fmla="*/ 3886200 h 7762876"/>
                    <a:gd name="connsiteX12" fmla="*/ 4526756 w 7539038"/>
                    <a:gd name="connsiteY12" fmla="*/ 7762875 h 7762876"/>
                    <a:gd name="connsiteX13" fmla="*/ 4902994 w 7539038"/>
                    <a:gd name="connsiteY13" fmla="*/ 3886200 h 7762876"/>
                    <a:gd name="connsiteX14" fmla="*/ 5276849 w 7539038"/>
                    <a:gd name="connsiteY14" fmla="*/ 2382 h 7762876"/>
                    <a:gd name="connsiteX15" fmla="*/ 5655469 w 7539038"/>
                    <a:gd name="connsiteY15" fmla="*/ 3886200 h 7762876"/>
                    <a:gd name="connsiteX16" fmla="*/ 6029325 w 7539038"/>
                    <a:gd name="connsiteY16" fmla="*/ 7762875 h 7762876"/>
                    <a:gd name="connsiteX17" fmla="*/ 6417469 w 7539038"/>
                    <a:gd name="connsiteY17" fmla="*/ 3886200 h 7762876"/>
                    <a:gd name="connsiteX18" fmla="*/ 6786563 w 7539038"/>
                    <a:gd name="connsiteY18" fmla="*/ 4762 h 7762876"/>
                    <a:gd name="connsiteX19" fmla="*/ 7160419 w 7539038"/>
                    <a:gd name="connsiteY19" fmla="*/ 3886200 h 7762876"/>
                    <a:gd name="connsiteX20" fmla="*/ 7539038 w 7539038"/>
                    <a:gd name="connsiteY20" fmla="*/ 7760494 h 7762876"/>
                    <a:gd name="connsiteX0" fmla="*/ 0 w 7539038"/>
                    <a:gd name="connsiteY0" fmla="*/ 7762875 h 7762876"/>
                    <a:gd name="connsiteX1" fmla="*/ 378619 w 7539038"/>
                    <a:gd name="connsiteY1" fmla="*/ 3886200 h 7762876"/>
                    <a:gd name="connsiteX2" fmla="*/ 750094 w 7539038"/>
                    <a:gd name="connsiteY2" fmla="*/ 0 h 7762876"/>
                    <a:gd name="connsiteX3" fmla="*/ 1131094 w 7539038"/>
                    <a:gd name="connsiteY3" fmla="*/ 3876675 h 7762876"/>
                    <a:gd name="connsiteX4" fmla="*/ 1507332 w 7539038"/>
                    <a:gd name="connsiteY4" fmla="*/ 7762875 h 7762876"/>
                    <a:gd name="connsiteX5" fmla="*/ 1883569 w 7539038"/>
                    <a:gd name="connsiteY5" fmla="*/ 3876675 h 7762876"/>
                    <a:gd name="connsiteX6" fmla="*/ 2264569 w 7539038"/>
                    <a:gd name="connsiteY6" fmla="*/ 0 h 7762876"/>
                    <a:gd name="connsiteX7" fmla="*/ 2645569 w 7539038"/>
                    <a:gd name="connsiteY7" fmla="*/ 3886200 h 7762876"/>
                    <a:gd name="connsiteX8" fmla="*/ 3017044 w 7539038"/>
                    <a:gd name="connsiteY8" fmla="*/ 7762875 h 7762876"/>
                    <a:gd name="connsiteX9" fmla="*/ 3398044 w 7539038"/>
                    <a:gd name="connsiteY9" fmla="*/ 3876675 h 7762876"/>
                    <a:gd name="connsiteX10" fmla="*/ 3769519 w 7539038"/>
                    <a:gd name="connsiteY10" fmla="*/ 9525 h 7762876"/>
                    <a:gd name="connsiteX11" fmla="*/ 4150519 w 7539038"/>
                    <a:gd name="connsiteY11" fmla="*/ 3886200 h 7762876"/>
                    <a:gd name="connsiteX12" fmla="*/ 4526756 w 7539038"/>
                    <a:gd name="connsiteY12" fmla="*/ 7762875 h 7762876"/>
                    <a:gd name="connsiteX13" fmla="*/ 4902994 w 7539038"/>
                    <a:gd name="connsiteY13" fmla="*/ 3886200 h 7762876"/>
                    <a:gd name="connsiteX14" fmla="*/ 5276849 w 7539038"/>
                    <a:gd name="connsiteY14" fmla="*/ 2382 h 7762876"/>
                    <a:gd name="connsiteX15" fmla="*/ 5655469 w 7539038"/>
                    <a:gd name="connsiteY15" fmla="*/ 3886200 h 7762876"/>
                    <a:gd name="connsiteX16" fmla="*/ 6029325 w 7539038"/>
                    <a:gd name="connsiteY16" fmla="*/ 7762875 h 7762876"/>
                    <a:gd name="connsiteX17" fmla="*/ 6417469 w 7539038"/>
                    <a:gd name="connsiteY17" fmla="*/ 3886200 h 7762876"/>
                    <a:gd name="connsiteX18" fmla="*/ 6786563 w 7539038"/>
                    <a:gd name="connsiteY18" fmla="*/ 4762 h 7762876"/>
                    <a:gd name="connsiteX19" fmla="*/ 7160419 w 7539038"/>
                    <a:gd name="connsiteY19" fmla="*/ 3886200 h 7762876"/>
                    <a:gd name="connsiteX20" fmla="*/ 7539038 w 7539038"/>
                    <a:gd name="connsiteY20" fmla="*/ 7760494 h 7762876"/>
                    <a:gd name="connsiteX0" fmla="*/ 0 w 7539038"/>
                    <a:gd name="connsiteY0" fmla="*/ 7762875 h 7762876"/>
                    <a:gd name="connsiteX1" fmla="*/ 378619 w 7539038"/>
                    <a:gd name="connsiteY1" fmla="*/ 3886200 h 7762876"/>
                    <a:gd name="connsiteX2" fmla="*/ 750094 w 7539038"/>
                    <a:gd name="connsiteY2" fmla="*/ 0 h 7762876"/>
                    <a:gd name="connsiteX3" fmla="*/ 1131094 w 7539038"/>
                    <a:gd name="connsiteY3" fmla="*/ 3876675 h 7762876"/>
                    <a:gd name="connsiteX4" fmla="*/ 1507332 w 7539038"/>
                    <a:gd name="connsiteY4" fmla="*/ 7762875 h 7762876"/>
                    <a:gd name="connsiteX5" fmla="*/ 1883569 w 7539038"/>
                    <a:gd name="connsiteY5" fmla="*/ 3876675 h 7762876"/>
                    <a:gd name="connsiteX6" fmla="*/ 2264569 w 7539038"/>
                    <a:gd name="connsiteY6" fmla="*/ 0 h 7762876"/>
                    <a:gd name="connsiteX7" fmla="*/ 2645569 w 7539038"/>
                    <a:gd name="connsiteY7" fmla="*/ 3886200 h 7762876"/>
                    <a:gd name="connsiteX8" fmla="*/ 3017044 w 7539038"/>
                    <a:gd name="connsiteY8" fmla="*/ 7762875 h 7762876"/>
                    <a:gd name="connsiteX9" fmla="*/ 3398044 w 7539038"/>
                    <a:gd name="connsiteY9" fmla="*/ 3876675 h 7762876"/>
                    <a:gd name="connsiteX10" fmla="*/ 3776663 w 7539038"/>
                    <a:gd name="connsiteY10" fmla="*/ 4763 h 7762876"/>
                    <a:gd name="connsiteX11" fmla="*/ 4150519 w 7539038"/>
                    <a:gd name="connsiteY11" fmla="*/ 3886200 h 7762876"/>
                    <a:gd name="connsiteX12" fmla="*/ 4526756 w 7539038"/>
                    <a:gd name="connsiteY12" fmla="*/ 7762875 h 7762876"/>
                    <a:gd name="connsiteX13" fmla="*/ 4902994 w 7539038"/>
                    <a:gd name="connsiteY13" fmla="*/ 3886200 h 7762876"/>
                    <a:gd name="connsiteX14" fmla="*/ 5276849 w 7539038"/>
                    <a:gd name="connsiteY14" fmla="*/ 2382 h 7762876"/>
                    <a:gd name="connsiteX15" fmla="*/ 5655469 w 7539038"/>
                    <a:gd name="connsiteY15" fmla="*/ 3886200 h 7762876"/>
                    <a:gd name="connsiteX16" fmla="*/ 6029325 w 7539038"/>
                    <a:gd name="connsiteY16" fmla="*/ 7762875 h 7762876"/>
                    <a:gd name="connsiteX17" fmla="*/ 6417469 w 7539038"/>
                    <a:gd name="connsiteY17" fmla="*/ 3886200 h 7762876"/>
                    <a:gd name="connsiteX18" fmla="*/ 6786563 w 7539038"/>
                    <a:gd name="connsiteY18" fmla="*/ 4762 h 7762876"/>
                    <a:gd name="connsiteX19" fmla="*/ 7160419 w 7539038"/>
                    <a:gd name="connsiteY19" fmla="*/ 3886200 h 7762876"/>
                    <a:gd name="connsiteX20" fmla="*/ 7539038 w 7539038"/>
                    <a:gd name="connsiteY20" fmla="*/ 7760494 h 7762876"/>
                    <a:gd name="connsiteX0" fmla="*/ 0 w 7539038"/>
                    <a:gd name="connsiteY0" fmla="*/ 7762875 h 7762876"/>
                    <a:gd name="connsiteX1" fmla="*/ 378619 w 7539038"/>
                    <a:gd name="connsiteY1" fmla="*/ 3886200 h 7762876"/>
                    <a:gd name="connsiteX2" fmla="*/ 750094 w 7539038"/>
                    <a:gd name="connsiteY2" fmla="*/ 0 h 7762876"/>
                    <a:gd name="connsiteX3" fmla="*/ 1131094 w 7539038"/>
                    <a:gd name="connsiteY3" fmla="*/ 3876675 h 7762876"/>
                    <a:gd name="connsiteX4" fmla="*/ 1507332 w 7539038"/>
                    <a:gd name="connsiteY4" fmla="*/ 7762875 h 7762876"/>
                    <a:gd name="connsiteX5" fmla="*/ 1883569 w 7539038"/>
                    <a:gd name="connsiteY5" fmla="*/ 3876675 h 7762876"/>
                    <a:gd name="connsiteX6" fmla="*/ 2264569 w 7539038"/>
                    <a:gd name="connsiteY6" fmla="*/ 0 h 7762876"/>
                    <a:gd name="connsiteX7" fmla="*/ 2645569 w 7539038"/>
                    <a:gd name="connsiteY7" fmla="*/ 3886200 h 7762876"/>
                    <a:gd name="connsiteX8" fmla="*/ 3017044 w 7539038"/>
                    <a:gd name="connsiteY8" fmla="*/ 7762875 h 7762876"/>
                    <a:gd name="connsiteX9" fmla="*/ 3398044 w 7539038"/>
                    <a:gd name="connsiteY9" fmla="*/ 3876675 h 7762876"/>
                    <a:gd name="connsiteX10" fmla="*/ 3776663 w 7539038"/>
                    <a:gd name="connsiteY10" fmla="*/ 4763 h 7762876"/>
                    <a:gd name="connsiteX11" fmla="*/ 4150519 w 7539038"/>
                    <a:gd name="connsiteY11" fmla="*/ 3886200 h 7762876"/>
                    <a:gd name="connsiteX12" fmla="*/ 4526756 w 7539038"/>
                    <a:gd name="connsiteY12" fmla="*/ 7762875 h 7762876"/>
                    <a:gd name="connsiteX13" fmla="*/ 4902994 w 7539038"/>
                    <a:gd name="connsiteY13" fmla="*/ 3886200 h 7762876"/>
                    <a:gd name="connsiteX14" fmla="*/ 5276849 w 7539038"/>
                    <a:gd name="connsiteY14" fmla="*/ 2382 h 7762876"/>
                    <a:gd name="connsiteX15" fmla="*/ 5655469 w 7539038"/>
                    <a:gd name="connsiteY15" fmla="*/ 3886200 h 7762876"/>
                    <a:gd name="connsiteX16" fmla="*/ 6029325 w 7539038"/>
                    <a:gd name="connsiteY16" fmla="*/ 7762875 h 7762876"/>
                    <a:gd name="connsiteX17" fmla="*/ 6417469 w 7539038"/>
                    <a:gd name="connsiteY17" fmla="*/ 3886200 h 7762876"/>
                    <a:gd name="connsiteX18" fmla="*/ 6786563 w 7539038"/>
                    <a:gd name="connsiteY18" fmla="*/ 4762 h 7762876"/>
                    <a:gd name="connsiteX19" fmla="*/ 7160419 w 7539038"/>
                    <a:gd name="connsiteY19" fmla="*/ 3886200 h 7762876"/>
                    <a:gd name="connsiteX20" fmla="*/ 7539038 w 7539038"/>
                    <a:gd name="connsiteY20" fmla="*/ 7760494 h 7762876"/>
                    <a:gd name="connsiteX0" fmla="*/ 0 w 7539038"/>
                    <a:gd name="connsiteY0" fmla="*/ 7762875 h 7762876"/>
                    <a:gd name="connsiteX1" fmla="*/ 378619 w 7539038"/>
                    <a:gd name="connsiteY1" fmla="*/ 3886200 h 7762876"/>
                    <a:gd name="connsiteX2" fmla="*/ 750094 w 7539038"/>
                    <a:gd name="connsiteY2" fmla="*/ 0 h 7762876"/>
                    <a:gd name="connsiteX3" fmla="*/ 1131094 w 7539038"/>
                    <a:gd name="connsiteY3" fmla="*/ 3876675 h 7762876"/>
                    <a:gd name="connsiteX4" fmla="*/ 1507332 w 7539038"/>
                    <a:gd name="connsiteY4" fmla="*/ 7762875 h 7762876"/>
                    <a:gd name="connsiteX5" fmla="*/ 1883569 w 7539038"/>
                    <a:gd name="connsiteY5" fmla="*/ 3876675 h 7762876"/>
                    <a:gd name="connsiteX6" fmla="*/ 2264569 w 7539038"/>
                    <a:gd name="connsiteY6" fmla="*/ 0 h 7762876"/>
                    <a:gd name="connsiteX7" fmla="*/ 2645569 w 7539038"/>
                    <a:gd name="connsiteY7" fmla="*/ 3886200 h 7762876"/>
                    <a:gd name="connsiteX8" fmla="*/ 3017044 w 7539038"/>
                    <a:gd name="connsiteY8" fmla="*/ 7762875 h 7762876"/>
                    <a:gd name="connsiteX9" fmla="*/ 3398044 w 7539038"/>
                    <a:gd name="connsiteY9" fmla="*/ 3876675 h 7762876"/>
                    <a:gd name="connsiteX10" fmla="*/ 3769519 w 7539038"/>
                    <a:gd name="connsiteY10" fmla="*/ 4763 h 7762876"/>
                    <a:gd name="connsiteX11" fmla="*/ 4150519 w 7539038"/>
                    <a:gd name="connsiteY11" fmla="*/ 3886200 h 7762876"/>
                    <a:gd name="connsiteX12" fmla="*/ 4526756 w 7539038"/>
                    <a:gd name="connsiteY12" fmla="*/ 7762875 h 7762876"/>
                    <a:gd name="connsiteX13" fmla="*/ 4902994 w 7539038"/>
                    <a:gd name="connsiteY13" fmla="*/ 3886200 h 7762876"/>
                    <a:gd name="connsiteX14" fmla="*/ 5276849 w 7539038"/>
                    <a:gd name="connsiteY14" fmla="*/ 2382 h 7762876"/>
                    <a:gd name="connsiteX15" fmla="*/ 5655469 w 7539038"/>
                    <a:gd name="connsiteY15" fmla="*/ 3886200 h 7762876"/>
                    <a:gd name="connsiteX16" fmla="*/ 6029325 w 7539038"/>
                    <a:gd name="connsiteY16" fmla="*/ 7762875 h 7762876"/>
                    <a:gd name="connsiteX17" fmla="*/ 6417469 w 7539038"/>
                    <a:gd name="connsiteY17" fmla="*/ 3886200 h 7762876"/>
                    <a:gd name="connsiteX18" fmla="*/ 6786563 w 7539038"/>
                    <a:gd name="connsiteY18" fmla="*/ 4762 h 7762876"/>
                    <a:gd name="connsiteX19" fmla="*/ 7160419 w 7539038"/>
                    <a:gd name="connsiteY19" fmla="*/ 3886200 h 7762876"/>
                    <a:gd name="connsiteX20" fmla="*/ 7539038 w 7539038"/>
                    <a:gd name="connsiteY20" fmla="*/ 7760494 h 7762876"/>
                    <a:gd name="connsiteX0" fmla="*/ 0 w 7539038"/>
                    <a:gd name="connsiteY0" fmla="*/ 7762875 h 7762876"/>
                    <a:gd name="connsiteX1" fmla="*/ 378619 w 7539038"/>
                    <a:gd name="connsiteY1" fmla="*/ 3886200 h 7762876"/>
                    <a:gd name="connsiteX2" fmla="*/ 750094 w 7539038"/>
                    <a:gd name="connsiteY2" fmla="*/ 0 h 7762876"/>
                    <a:gd name="connsiteX3" fmla="*/ 1131094 w 7539038"/>
                    <a:gd name="connsiteY3" fmla="*/ 3876675 h 7762876"/>
                    <a:gd name="connsiteX4" fmla="*/ 1507332 w 7539038"/>
                    <a:gd name="connsiteY4" fmla="*/ 7762875 h 7762876"/>
                    <a:gd name="connsiteX5" fmla="*/ 1883569 w 7539038"/>
                    <a:gd name="connsiteY5" fmla="*/ 3876675 h 7762876"/>
                    <a:gd name="connsiteX6" fmla="*/ 2264569 w 7539038"/>
                    <a:gd name="connsiteY6" fmla="*/ 0 h 7762876"/>
                    <a:gd name="connsiteX7" fmla="*/ 2645569 w 7539038"/>
                    <a:gd name="connsiteY7" fmla="*/ 3886200 h 7762876"/>
                    <a:gd name="connsiteX8" fmla="*/ 3017044 w 7539038"/>
                    <a:gd name="connsiteY8" fmla="*/ 7762875 h 7762876"/>
                    <a:gd name="connsiteX9" fmla="*/ 3398044 w 7539038"/>
                    <a:gd name="connsiteY9" fmla="*/ 3876675 h 7762876"/>
                    <a:gd name="connsiteX10" fmla="*/ 3769519 w 7539038"/>
                    <a:gd name="connsiteY10" fmla="*/ 4763 h 7762876"/>
                    <a:gd name="connsiteX11" fmla="*/ 4150519 w 7539038"/>
                    <a:gd name="connsiteY11" fmla="*/ 3886200 h 7762876"/>
                    <a:gd name="connsiteX12" fmla="*/ 4526756 w 7539038"/>
                    <a:gd name="connsiteY12" fmla="*/ 7762875 h 7762876"/>
                    <a:gd name="connsiteX13" fmla="*/ 4902994 w 7539038"/>
                    <a:gd name="connsiteY13" fmla="*/ 3886200 h 7762876"/>
                    <a:gd name="connsiteX14" fmla="*/ 5276849 w 7539038"/>
                    <a:gd name="connsiteY14" fmla="*/ 2382 h 7762876"/>
                    <a:gd name="connsiteX15" fmla="*/ 5655469 w 7539038"/>
                    <a:gd name="connsiteY15" fmla="*/ 3886200 h 7762876"/>
                    <a:gd name="connsiteX16" fmla="*/ 6029325 w 7539038"/>
                    <a:gd name="connsiteY16" fmla="*/ 7762875 h 7762876"/>
                    <a:gd name="connsiteX17" fmla="*/ 6417469 w 7539038"/>
                    <a:gd name="connsiteY17" fmla="*/ 3886200 h 7762876"/>
                    <a:gd name="connsiteX18" fmla="*/ 6786563 w 7539038"/>
                    <a:gd name="connsiteY18" fmla="*/ 4762 h 7762876"/>
                    <a:gd name="connsiteX19" fmla="*/ 7160419 w 7539038"/>
                    <a:gd name="connsiteY19" fmla="*/ 3886200 h 7762876"/>
                    <a:gd name="connsiteX20" fmla="*/ 7539038 w 7539038"/>
                    <a:gd name="connsiteY20" fmla="*/ 7760494 h 7762876"/>
                    <a:gd name="connsiteX0" fmla="*/ 0 w 7539038"/>
                    <a:gd name="connsiteY0" fmla="*/ 7762875 h 7762876"/>
                    <a:gd name="connsiteX1" fmla="*/ 378619 w 7539038"/>
                    <a:gd name="connsiteY1" fmla="*/ 3886200 h 7762876"/>
                    <a:gd name="connsiteX2" fmla="*/ 750094 w 7539038"/>
                    <a:gd name="connsiteY2" fmla="*/ 0 h 7762876"/>
                    <a:gd name="connsiteX3" fmla="*/ 1131094 w 7539038"/>
                    <a:gd name="connsiteY3" fmla="*/ 3876675 h 7762876"/>
                    <a:gd name="connsiteX4" fmla="*/ 1507332 w 7539038"/>
                    <a:gd name="connsiteY4" fmla="*/ 7762875 h 7762876"/>
                    <a:gd name="connsiteX5" fmla="*/ 1883569 w 7539038"/>
                    <a:gd name="connsiteY5" fmla="*/ 3876675 h 7762876"/>
                    <a:gd name="connsiteX6" fmla="*/ 2259807 w 7539038"/>
                    <a:gd name="connsiteY6" fmla="*/ 4762 h 7762876"/>
                    <a:gd name="connsiteX7" fmla="*/ 2645569 w 7539038"/>
                    <a:gd name="connsiteY7" fmla="*/ 3886200 h 7762876"/>
                    <a:gd name="connsiteX8" fmla="*/ 3017044 w 7539038"/>
                    <a:gd name="connsiteY8" fmla="*/ 7762875 h 7762876"/>
                    <a:gd name="connsiteX9" fmla="*/ 3398044 w 7539038"/>
                    <a:gd name="connsiteY9" fmla="*/ 3876675 h 7762876"/>
                    <a:gd name="connsiteX10" fmla="*/ 3769519 w 7539038"/>
                    <a:gd name="connsiteY10" fmla="*/ 4763 h 7762876"/>
                    <a:gd name="connsiteX11" fmla="*/ 4150519 w 7539038"/>
                    <a:gd name="connsiteY11" fmla="*/ 3886200 h 7762876"/>
                    <a:gd name="connsiteX12" fmla="*/ 4526756 w 7539038"/>
                    <a:gd name="connsiteY12" fmla="*/ 7762875 h 7762876"/>
                    <a:gd name="connsiteX13" fmla="*/ 4902994 w 7539038"/>
                    <a:gd name="connsiteY13" fmla="*/ 3886200 h 7762876"/>
                    <a:gd name="connsiteX14" fmla="*/ 5276849 w 7539038"/>
                    <a:gd name="connsiteY14" fmla="*/ 2382 h 7762876"/>
                    <a:gd name="connsiteX15" fmla="*/ 5655469 w 7539038"/>
                    <a:gd name="connsiteY15" fmla="*/ 3886200 h 7762876"/>
                    <a:gd name="connsiteX16" fmla="*/ 6029325 w 7539038"/>
                    <a:gd name="connsiteY16" fmla="*/ 7762875 h 7762876"/>
                    <a:gd name="connsiteX17" fmla="*/ 6417469 w 7539038"/>
                    <a:gd name="connsiteY17" fmla="*/ 3886200 h 7762876"/>
                    <a:gd name="connsiteX18" fmla="*/ 6786563 w 7539038"/>
                    <a:gd name="connsiteY18" fmla="*/ 4762 h 7762876"/>
                    <a:gd name="connsiteX19" fmla="*/ 7160419 w 7539038"/>
                    <a:gd name="connsiteY19" fmla="*/ 3886200 h 7762876"/>
                    <a:gd name="connsiteX20" fmla="*/ 7539038 w 7539038"/>
                    <a:gd name="connsiteY20" fmla="*/ 7760494 h 7762876"/>
                    <a:gd name="connsiteX0" fmla="*/ 0 w 7539038"/>
                    <a:gd name="connsiteY0" fmla="*/ 7762875 h 7762876"/>
                    <a:gd name="connsiteX1" fmla="*/ 378619 w 7539038"/>
                    <a:gd name="connsiteY1" fmla="*/ 3886200 h 7762876"/>
                    <a:gd name="connsiteX2" fmla="*/ 750094 w 7539038"/>
                    <a:gd name="connsiteY2" fmla="*/ 0 h 7762876"/>
                    <a:gd name="connsiteX3" fmla="*/ 1131094 w 7539038"/>
                    <a:gd name="connsiteY3" fmla="*/ 3876675 h 7762876"/>
                    <a:gd name="connsiteX4" fmla="*/ 1507332 w 7539038"/>
                    <a:gd name="connsiteY4" fmla="*/ 7762875 h 7762876"/>
                    <a:gd name="connsiteX5" fmla="*/ 1883569 w 7539038"/>
                    <a:gd name="connsiteY5" fmla="*/ 3876675 h 7762876"/>
                    <a:gd name="connsiteX6" fmla="*/ 2259807 w 7539038"/>
                    <a:gd name="connsiteY6" fmla="*/ 4762 h 7762876"/>
                    <a:gd name="connsiteX7" fmla="*/ 2645569 w 7539038"/>
                    <a:gd name="connsiteY7" fmla="*/ 3886200 h 7762876"/>
                    <a:gd name="connsiteX8" fmla="*/ 3017044 w 7539038"/>
                    <a:gd name="connsiteY8" fmla="*/ 7762875 h 7762876"/>
                    <a:gd name="connsiteX9" fmla="*/ 3398044 w 7539038"/>
                    <a:gd name="connsiteY9" fmla="*/ 3876675 h 7762876"/>
                    <a:gd name="connsiteX10" fmla="*/ 3769519 w 7539038"/>
                    <a:gd name="connsiteY10" fmla="*/ 4763 h 7762876"/>
                    <a:gd name="connsiteX11" fmla="*/ 4150519 w 7539038"/>
                    <a:gd name="connsiteY11" fmla="*/ 3886200 h 7762876"/>
                    <a:gd name="connsiteX12" fmla="*/ 4526756 w 7539038"/>
                    <a:gd name="connsiteY12" fmla="*/ 7762875 h 7762876"/>
                    <a:gd name="connsiteX13" fmla="*/ 4902994 w 7539038"/>
                    <a:gd name="connsiteY13" fmla="*/ 3886200 h 7762876"/>
                    <a:gd name="connsiteX14" fmla="*/ 5276849 w 7539038"/>
                    <a:gd name="connsiteY14" fmla="*/ 2382 h 7762876"/>
                    <a:gd name="connsiteX15" fmla="*/ 5655469 w 7539038"/>
                    <a:gd name="connsiteY15" fmla="*/ 3886200 h 7762876"/>
                    <a:gd name="connsiteX16" fmla="*/ 6029325 w 7539038"/>
                    <a:gd name="connsiteY16" fmla="*/ 7762875 h 7762876"/>
                    <a:gd name="connsiteX17" fmla="*/ 6417469 w 7539038"/>
                    <a:gd name="connsiteY17" fmla="*/ 3886200 h 7762876"/>
                    <a:gd name="connsiteX18" fmla="*/ 6786563 w 7539038"/>
                    <a:gd name="connsiteY18" fmla="*/ 4762 h 7762876"/>
                    <a:gd name="connsiteX19" fmla="*/ 7160419 w 7539038"/>
                    <a:gd name="connsiteY19" fmla="*/ 3886200 h 7762876"/>
                    <a:gd name="connsiteX20" fmla="*/ 7539038 w 7539038"/>
                    <a:gd name="connsiteY20" fmla="*/ 7760494 h 7762876"/>
                    <a:gd name="connsiteX0" fmla="*/ 0 w 7539038"/>
                    <a:gd name="connsiteY0" fmla="*/ 7760494 h 7760495"/>
                    <a:gd name="connsiteX1" fmla="*/ 378619 w 7539038"/>
                    <a:gd name="connsiteY1" fmla="*/ 3883819 h 7760495"/>
                    <a:gd name="connsiteX2" fmla="*/ 757238 w 7539038"/>
                    <a:gd name="connsiteY2" fmla="*/ 1 h 7760495"/>
                    <a:gd name="connsiteX3" fmla="*/ 1131094 w 7539038"/>
                    <a:gd name="connsiteY3" fmla="*/ 3874294 h 7760495"/>
                    <a:gd name="connsiteX4" fmla="*/ 1507332 w 7539038"/>
                    <a:gd name="connsiteY4" fmla="*/ 7760494 h 7760495"/>
                    <a:gd name="connsiteX5" fmla="*/ 1883569 w 7539038"/>
                    <a:gd name="connsiteY5" fmla="*/ 3874294 h 7760495"/>
                    <a:gd name="connsiteX6" fmla="*/ 2259807 w 7539038"/>
                    <a:gd name="connsiteY6" fmla="*/ 2381 h 7760495"/>
                    <a:gd name="connsiteX7" fmla="*/ 2645569 w 7539038"/>
                    <a:gd name="connsiteY7" fmla="*/ 3883819 h 7760495"/>
                    <a:gd name="connsiteX8" fmla="*/ 3017044 w 7539038"/>
                    <a:gd name="connsiteY8" fmla="*/ 7760494 h 7760495"/>
                    <a:gd name="connsiteX9" fmla="*/ 3398044 w 7539038"/>
                    <a:gd name="connsiteY9" fmla="*/ 3874294 h 7760495"/>
                    <a:gd name="connsiteX10" fmla="*/ 3769519 w 7539038"/>
                    <a:gd name="connsiteY10" fmla="*/ 2382 h 7760495"/>
                    <a:gd name="connsiteX11" fmla="*/ 4150519 w 7539038"/>
                    <a:gd name="connsiteY11" fmla="*/ 3883819 h 7760495"/>
                    <a:gd name="connsiteX12" fmla="*/ 4526756 w 7539038"/>
                    <a:gd name="connsiteY12" fmla="*/ 7760494 h 7760495"/>
                    <a:gd name="connsiteX13" fmla="*/ 4902994 w 7539038"/>
                    <a:gd name="connsiteY13" fmla="*/ 3883819 h 7760495"/>
                    <a:gd name="connsiteX14" fmla="*/ 5276849 w 7539038"/>
                    <a:gd name="connsiteY14" fmla="*/ 1 h 7760495"/>
                    <a:gd name="connsiteX15" fmla="*/ 5655469 w 7539038"/>
                    <a:gd name="connsiteY15" fmla="*/ 3883819 h 7760495"/>
                    <a:gd name="connsiteX16" fmla="*/ 6029325 w 7539038"/>
                    <a:gd name="connsiteY16" fmla="*/ 7760494 h 7760495"/>
                    <a:gd name="connsiteX17" fmla="*/ 6417469 w 7539038"/>
                    <a:gd name="connsiteY17" fmla="*/ 3883819 h 7760495"/>
                    <a:gd name="connsiteX18" fmla="*/ 6786563 w 7539038"/>
                    <a:gd name="connsiteY18" fmla="*/ 2381 h 7760495"/>
                    <a:gd name="connsiteX19" fmla="*/ 7160419 w 7539038"/>
                    <a:gd name="connsiteY19" fmla="*/ 3883819 h 7760495"/>
                    <a:gd name="connsiteX20" fmla="*/ 7539038 w 7539038"/>
                    <a:gd name="connsiteY20" fmla="*/ 7758113 h 7760495"/>
                    <a:gd name="connsiteX0" fmla="*/ 0 w 7539038"/>
                    <a:gd name="connsiteY0" fmla="*/ 7760494 h 7760495"/>
                    <a:gd name="connsiteX1" fmla="*/ 378619 w 7539038"/>
                    <a:gd name="connsiteY1" fmla="*/ 3883819 h 7760495"/>
                    <a:gd name="connsiteX2" fmla="*/ 752476 w 7539038"/>
                    <a:gd name="connsiteY2" fmla="*/ 1 h 7760495"/>
                    <a:gd name="connsiteX3" fmla="*/ 1131094 w 7539038"/>
                    <a:gd name="connsiteY3" fmla="*/ 3874294 h 7760495"/>
                    <a:gd name="connsiteX4" fmla="*/ 1507332 w 7539038"/>
                    <a:gd name="connsiteY4" fmla="*/ 7760494 h 7760495"/>
                    <a:gd name="connsiteX5" fmla="*/ 1883569 w 7539038"/>
                    <a:gd name="connsiteY5" fmla="*/ 3874294 h 7760495"/>
                    <a:gd name="connsiteX6" fmla="*/ 2259807 w 7539038"/>
                    <a:gd name="connsiteY6" fmla="*/ 2381 h 7760495"/>
                    <a:gd name="connsiteX7" fmla="*/ 2645569 w 7539038"/>
                    <a:gd name="connsiteY7" fmla="*/ 3883819 h 7760495"/>
                    <a:gd name="connsiteX8" fmla="*/ 3017044 w 7539038"/>
                    <a:gd name="connsiteY8" fmla="*/ 7760494 h 7760495"/>
                    <a:gd name="connsiteX9" fmla="*/ 3398044 w 7539038"/>
                    <a:gd name="connsiteY9" fmla="*/ 3874294 h 7760495"/>
                    <a:gd name="connsiteX10" fmla="*/ 3769519 w 7539038"/>
                    <a:gd name="connsiteY10" fmla="*/ 2382 h 7760495"/>
                    <a:gd name="connsiteX11" fmla="*/ 4150519 w 7539038"/>
                    <a:gd name="connsiteY11" fmla="*/ 3883819 h 7760495"/>
                    <a:gd name="connsiteX12" fmla="*/ 4526756 w 7539038"/>
                    <a:gd name="connsiteY12" fmla="*/ 7760494 h 7760495"/>
                    <a:gd name="connsiteX13" fmla="*/ 4902994 w 7539038"/>
                    <a:gd name="connsiteY13" fmla="*/ 3883819 h 7760495"/>
                    <a:gd name="connsiteX14" fmla="*/ 5276849 w 7539038"/>
                    <a:gd name="connsiteY14" fmla="*/ 1 h 7760495"/>
                    <a:gd name="connsiteX15" fmla="*/ 5655469 w 7539038"/>
                    <a:gd name="connsiteY15" fmla="*/ 3883819 h 7760495"/>
                    <a:gd name="connsiteX16" fmla="*/ 6029325 w 7539038"/>
                    <a:gd name="connsiteY16" fmla="*/ 7760494 h 7760495"/>
                    <a:gd name="connsiteX17" fmla="*/ 6417469 w 7539038"/>
                    <a:gd name="connsiteY17" fmla="*/ 3883819 h 7760495"/>
                    <a:gd name="connsiteX18" fmla="*/ 6786563 w 7539038"/>
                    <a:gd name="connsiteY18" fmla="*/ 2381 h 7760495"/>
                    <a:gd name="connsiteX19" fmla="*/ 7160419 w 7539038"/>
                    <a:gd name="connsiteY19" fmla="*/ 3883819 h 7760495"/>
                    <a:gd name="connsiteX20" fmla="*/ 7539038 w 7539038"/>
                    <a:gd name="connsiteY20" fmla="*/ 7758113 h 7760495"/>
                    <a:gd name="connsiteX0" fmla="*/ 0 w 7539038"/>
                    <a:gd name="connsiteY0" fmla="*/ 7760494 h 7760495"/>
                    <a:gd name="connsiteX1" fmla="*/ 378619 w 7539038"/>
                    <a:gd name="connsiteY1" fmla="*/ 3883819 h 7760495"/>
                    <a:gd name="connsiteX2" fmla="*/ 752476 w 7539038"/>
                    <a:gd name="connsiteY2" fmla="*/ 1 h 7760495"/>
                    <a:gd name="connsiteX3" fmla="*/ 1131094 w 7539038"/>
                    <a:gd name="connsiteY3" fmla="*/ 3874294 h 7760495"/>
                    <a:gd name="connsiteX4" fmla="*/ 1507332 w 7539038"/>
                    <a:gd name="connsiteY4" fmla="*/ 7760494 h 7760495"/>
                    <a:gd name="connsiteX5" fmla="*/ 1883569 w 7539038"/>
                    <a:gd name="connsiteY5" fmla="*/ 3874294 h 7760495"/>
                    <a:gd name="connsiteX6" fmla="*/ 2259807 w 7539038"/>
                    <a:gd name="connsiteY6" fmla="*/ 2381 h 7760495"/>
                    <a:gd name="connsiteX7" fmla="*/ 2645569 w 7539038"/>
                    <a:gd name="connsiteY7" fmla="*/ 3883819 h 7760495"/>
                    <a:gd name="connsiteX8" fmla="*/ 3017044 w 7539038"/>
                    <a:gd name="connsiteY8" fmla="*/ 7760494 h 7760495"/>
                    <a:gd name="connsiteX9" fmla="*/ 3398044 w 7539038"/>
                    <a:gd name="connsiteY9" fmla="*/ 3874294 h 7760495"/>
                    <a:gd name="connsiteX10" fmla="*/ 3769519 w 7539038"/>
                    <a:gd name="connsiteY10" fmla="*/ 2382 h 7760495"/>
                    <a:gd name="connsiteX11" fmla="*/ 4150519 w 7539038"/>
                    <a:gd name="connsiteY11" fmla="*/ 3883819 h 7760495"/>
                    <a:gd name="connsiteX12" fmla="*/ 4526756 w 7539038"/>
                    <a:gd name="connsiteY12" fmla="*/ 7760494 h 7760495"/>
                    <a:gd name="connsiteX13" fmla="*/ 4902994 w 7539038"/>
                    <a:gd name="connsiteY13" fmla="*/ 3883819 h 7760495"/>
                    <a:gd name="connsiteX14" fmla="*/ 5276849 w 7539038"/>
                    <a:gd name="connsiteY14" fmla="*/ 1 h 7760495"/>
                    <a:gd name="connsiteX15" fmla="*/ 5655469 w 7539038"/>
                    <a:gd name="connsiteY15" fmla="*/ 3883819 h 7760495"/>
                    <a:gd name="connsiteX16" fmla="*/ 6029325 w 7539038"/>
                    <a:gd name="connsiteY16" fmla="*/ 7760494 h 7760495"/>
                    <a:gd name="connsiteX17" fmla="*/ 6417469 w 7539038"/>
                    <a:gd name="connsiteY17" fmla="*/ 3883819 h 7760495"/>
                    <a:gd name="connsiteX18" fmla="*/ 6786563 w 7539038"/>
                    <a:gd name="connsiteY18" fmla="*/ 2381 h 7760495"/>
                    <a:gd name="connsiteX19" fmla="*/ 7160419 w 7539038"/>
                    <a:gd name="connsiteY19" fmla="*/ 3883819 h 7760495"/>
                    <a:gd name="connsiteX20" fmla="*/ 7539038 w 7539038"/>
                    <a:gd name="connsiteY20" fmla="*/ 7758113 h 7760495"/>
                    <a:gd name="connsiteX0" fmla="*/ 0 w 7539038"/>
                    <a:gd name="connsiteY0" fmla="*/ 7760494 h 7760495"/>
                    <a:gd name="connsiteX1" fmla="*/ 378619 w 7539038"/>
                    <a:gd name="connsiteY1" fmla="*/ 3883819 h 7760495"/>
                    <a:gd name="connsiteX2" fmla="*/ 752476 w 7539038"/>
                    <a:gd name="connsiteY2" fmla="*/ 1 h 7760495"/>
                    <a:gd name="connsiteX3" fmla="*/ 1131094 w 7539038"/>
                    <a:gd name="connsiteY3" fmla="*/ 3874294 h 7760495"/>
                    <a:gd name="connsiteX4" fmla="*/ 1507332 w 7539038"/>
                    <a:gd name="connsiteY4" fmla="*/ 7760494 h 7760495"/>
                    <a:gd name="connsiteX5" fmla="*/ 1883569 w 7539038"/>
                    <a:gd name="connsiteY5" fmla="*/ 3874294 h 7760495"/>
                    <a:gd name="connsiteX6" fmla="*/ 2259807 w 7539038"/>
                    <a:gd name="connsiteY6" fmla="*/ 2381 h 7760495"/>
                    <a:gd name="connsiteX7" fmla="*/ 2645569 w 7539038"/>
                    <a:gd name="connsiteY7" fmla="*/ 3883819 h 7760495"/>
                    <a:gd name="connsiteX8" fmla="*/ 3017044 w 7539038"/>
                    <a:gd name="connsiteY8" fmla="*/ 7760494 h 7760495"/>
                    <a:gd name="connsiteX9" fmla="*/ 3398044 w 7539038"/>
                    <a:gd name="connsiteY9" fmla="*/ 3874294 h 7760495"/>
                    <a:gd name="connsiteX10" fmla="*/ 3769519 w 7539038"/>
                    <a:gd name="connsiteY10" fmla="*/ 2382 h 7760495"/>
                    <a:gd name="connsiteX11" fmla="*/ 4150519 w 7539038"/>
                    <a:gd name="connsiteY11" fmla="*/ 3883819 h 7760495"/>
                    <a:gd name="connsiteX12" fmla="*/ 4526756 w 7539038"/>
                    <a:gd name="connsiteY12" fmla="*/ 7760494 h 7760495"/>
                    <a:gd name="connsiteX13" fmla="*/ 4902994 w 7539038"/>
                    <a:gd name="connsiteY13" fmla="*/ 3883819 h 7760495"/>
                    <a:gd name="connsiteX14" fmla="*/ 5276849 w 7539038"/>
                    <a:gd name="connsiteY14" fmla="*/ 1 h 7760495"/>
                    <a:gd name="connsiteX15" fmla="*/ 5655469 w 7539038"/>
                    <a:gd name="connsiteY15" fmla="*/ 3883819 h 7760495"/>
                    <a:gd name="connsiteX16" fmla="*/ 6029325 w 7539038"/>
                    <a:gd name="connsiteY16" fmla="*/ 7760494 h 7760495"/>
                    <a:gd name="connsiteX17" fmla="*/ 6417469 w 7539038"/>
                    <a:gd name="connsiteY17" fmla="*/ 3883819 h 7760495"/>
                    <a:gd name="connsiteX18" fmla="*/ 6786563 w 7539038"/>
                    <a:gd name="connsiteY18" fmla="*/ 2381 h 7760495"/>
                    <a:gd name="connsiteX19" fmla="*/ 7160419 w 7539038"/>
                    <a:gd name="connsiteY19" fmla="*/ 3883819 h 7760495"/>
                    <a:gd name="connsiteX20" fmla="*/ 7539038 w 7539038"/>
                    <a:gd name="connsiteY20" fmla="*/ 7758113 h 7760495"/>
                    <a:gd name="connsiteX0" fmla="*/ 0 w 7539038"/>
                    <a:gd name="connsiteY0" fmla="*/ 7760494 h 7760495"/>
                    <a:gd name="connsiteX1" fmla="*/ 378619 w 7539038"/>
                    <a:gd name="connsiteY1" fmla="*/ 3883819 h 7760495"/>
                    <a:gd name="connsiteX2" fmla="*/ 752476 w 7539038"/>
                    <a:gd name="connsiteY2" fmla="*/ 1 h 7760495"/>
                    <a:gd name="connsiteX3" fmla="*/ 1131094 w 7539038"/>
                    <a:gd name="connsiteY3" fmla="*/ 3874294 h 7760495"/>
                    <a:gd name="connsiteX4" fmla="*/ 1507332 w 7539038"/>
                    <a:gd name="connsiteY4" fmla="*/ 7760494 h 7760495"/>
                    <a:gd name="connsiteX5" fmla="*/ 1883569 w 7539038"/>
                    <a:gd name="connsiteY5" fmla="*/ 3874294 h 7760495"/>
                    <a:gd name="connsiteX6" fmla="*/ 2259807 w 7539038"/>
                    <a:gd name="connsiteY6" fmla="*/ 2381 h 7760495"/>
                    <a:gd name="connsiteX7" fmla="*/ 2645569 w 7539038"/>
                    <a:gd name="connsiteY7" fmla="*/ 3883819 h 7760495"/>
                    <a:gd name="connsiteX8" fmla="*/ 3017044 w 7539038"/>
                    <a:gd name="connsiteY8" fmla="*/ 7760494 h 7760495"/>
                    <a:gd name="connsiteX9" fmla="*/ 3398044 w 7539038"/>
                    <a:gd name="connsiteY9" fmla="*/ 3874294 h 7760495"/>
                    <a:gd name="connsiteX10" fmla="*/ 3769519 w 7539038"/>
                    <a:gd name="connsiteY10" fmla="*/ 2382 h 7760495"/>
                    <a:gd name="connsiteX11" fmla="*/ 4150519 w 7539038"/>
                    <a:gd name="connsiteY11" fmla="*/ 3883819 h 7760495"/>
                    <a:gd name="connsiteX12" fmla="*/ 4526756 w 7539038"/>
                    <a:gd name="connsiteY12" fmla="*/ 7760494 h 7760495"/>
                    <a:gd name="connsiteX13" fmla="*/ 4902994 w 7539038"/>
                    <a:gd name="connsiteY13" fmla="*/ 3883819 h 7760495"/>
                    <a:gd name="connsiteX14" fmla="*/ 5276849 w 7539038"/>
                    <a:gd name="connsiteY14" fmla="*/ 1 h 7760495"/>
                    <a:gd name="connsiteX15" fmla="*/ 5655469 w 7539038"/>
                    <a:gd name="connsiteY15" fmla="*/ 3883819 h 7760495"/>
                    <a:gd name="connsiteX16" fmla="*/ 6029325 w 7539038"/>
                    <a:gd name="connsiteY16" fmla="*/ 7760494 h 7760495"/>
                    <a:gd name="connsiteX17" fmla="*/ 6417469 w 7539038"/>
                    <a:gd name="connsiteY17" fmla="*/ 3883819 h 7760495"/>
                    <a:gd name="connsiteX18" fmla="*/ 6786563 w 7539038"/>
                    <a:gd name="connsiteY18" fmla="*/ 2381 h 7760495"/>
                    <a:gd name="connsiteX19" fmla="*/ 7160419 w 7539038"/>
                    <a:gd name="connsiteY19" fmla="*/ 3883819 h 7760495"/>
                    <a:gd name="connsiteX20" fmla="*/ 7539038 w 7539038"/>
                    <a:gd name="connsiteY20" fmla="*/ 7758113 h 7760495"/>
                    <a:gd name="connsiteX0" fmla="*/ 0 w 7539038"/>
                    <a:gd name="connsiteY0" fmla="*/ 7760494 h 7760495"/>
                    <a:gd name="connsiteX1" fmla="*/ 378619 w 7539038"/>
                    <a:gd name="connsiteY1" fmla="*/ 3883819 h 7760495"/>
                    <a:gd name="connsiteX2" fmla="*/ 752476 w 7539038"/>
                    <a:gd name="connsiteY2" fmla="*/ 1 h 7760495"/>
                    <a:gd name="connsiteX3" fmla="*/ 1131094 w 7539038"/>
                    <a:gd name="connsiteY3" fmla="*/ 3874294 h 7760495"/>
                    <a:gd name="connsiteX4" fmla="*/ 1507332 w 7539038"/>
                    <a:gd name="connsiteY4" fmla="*/ 7760494 h 7760495"/>
                    <a:gd name="connsiteX5" fmla="*/ 1883569 w 7539038"/>
                    <a:gd name="connsiteY5" fmla="*/ 3874294 h 7760495"/>
                    <a:gd name="connsiteX6" fmla="*/ 2259807 w 7539038"/>
                    <a:gd name="connsiteY6" fmla="*/ 2381 h 7760495"/>
                    <a:gd name="connsiteX7" fmla="*/ 2645569 w 7539038"/>
                    <a:gd name="connsiteY7" fmla="*/ 3883819 h 7760495"/>
                    <a:gd name="connsiteX8" fmla="*/ 3017044 w 7539038"/>
                    <a:gd name="connsiteY8" fmla="*/ 7760494 h 7760495"/>
                    <a:gd name="connsiteX9" fmla="*/ 3398044 w 7539038"/>
                    <a:gd name="connsiteY9" fmla="*/ 3874294 h 7760495"/>
                    <a:gd name="connsiteX10" fmla="*/ 3769519 w 7539038"/>
                    <a:gd name="connsiteY10" fmla="*/ 2382 h 7760495"/>
                    <a:gd name="connsiteX11" fmla="*/ 4150519 w 7539038"/>
                    <a:gd name="connsiteY11" fmla="*/ 3883819 h 7760495"/>
                    <a:gd name="connsiteX12" fmla="*/ 4526756 w 7539038"/>
                    <a:gd name="connsiteY12" fmla="*/ 7760494 h 7760495"/>
                    <a:gd name="connsiteX13" fmla="*/ 4902994 w 7539038"/>
                    <a:gd name="connsiteY13" fmla="*/ 3883819 h 7760495"/>
                    <a:gd name="connsiteX14" fmla="*/ 5276849 w 7539038"/>
                    <a:gd name="connsiteY14" fmla="*/ 1 h 7760495"/>
                    <a:gd name="connsiteX15" fmla="*/ 5655469 w 7539038"/>
                    <a:gd name="connsiteY15" fmla="*/ 3883819 h 7760495"/>
                    <a:gd name="connsiteX16" fmla="*/ 6029325 w 7539038"/>
                    <a:gd name="connsiteY16" fmla="*/ 7760494 h 7760495"/>
                    <a:gd name="connsiteX17" fmla="*/ 6417469 w 7539038"/>
                    <a:gd name="connsiteY17" fmla="*/ 3883819 h 7760495"/>
                    <a:gd name="connsiteX18" fmla="*/ 6786563 w 7539038"/>
                    <a:gd name="connsiteY18" fmla="*/ 2381 h 7760495"/>
                    <a:gd name="connsiteX19" fmla="*/ 7160419 w 7539038"/>
                    <a:gd name="connsiteY19" fmla="*/ 3883819 h 7760495"/>
                    <a:gd name="connsiteX20" fmla="*/ 7539038 w 7539038"/>
                    <a:gd name="connsiteY20" fmla="*/ 7758113 h 7760495"/>
                    <a:gd name="connsiteX0" fmla="*/ 0 w 7539038"/>
                    <a:gd name="connsiteY0" fmla="*/ 7760494 h 7760495"/>
                    <a:gd name="connsiteX1" fmla="*/ 378619 w 7539038"/>
                    <a:gd name="connsiteY1" fmla="*/ 3883819 h 7760495"/>
                    <a:gd name="connsiteX2" fmla="*/ 752476 w 7539038"/>
                    <a:gd name="connsiteY2" fmla="*/ 1 h 7760495"/>
                    <a:gd name="connsiteX3" fmla="*/ 1131094 w 7539038"/>
                    <a:gd name="connsiteY3" fmla="*/ 3874294 h 7760495"/>
                    <a:gd name="connsiteX4" fmla="*/ 1507332 w 7539038"/>
                    <a:gd name="connsiteY4" fmla="*/ 7760494 h 7760495"/>
                    <a:gd name="connsiteX5" fmla="*/ 1883569 w 7539038"/>
                    <a:gd name="connsiteY5" fmla="*/ 3874294 h 7760495"/>
                    <a:gd name="connsiteX6" fmla="*/ 2259807 w 7539038"/>
                    <a:gd name="connsiteY6" fmla="*/ 2381 h 7760495"/>
                    <a:gd name="connsiteX7" fmla="*/ 2645569 w 7539038"/>
                    <a:gd name="connsiteY7" fmla="*/ 3883819 h 7760495"/>
                    <a:gd name="connsiteX8" fmla="*/ 3017044 w 7539038"/>
                    <a:gd name="connsiteY8" fmla="*/ 7760494 h 7760495"/>
                    <a:gd name="connsiteX9" fmla="*/ 3398044 w 7539038"/>
                    <a:gd name="connsiteY9" fmla="*/ 3874294 h 7760495"/>
                    <a:gd name="connsiteX10" fmla="*/ 3769519 w 7539038"/>
                    <a:gd name="connsiteY10" fmla="*/ 2382 h 7760495"/>
                    <a:gd name="connsiteX11" fmla="*/ 4150519 w 7539038"/>
                    <a:gd name="connsiteY11" fmla="*/ 3883819 h 7760495"/>
                    <a:gd name="connsiteX12" fmla="*/ 4526756 w 7539038"/>
                    <a:gd name="connsiteY12" fmla="*/ 7760494 h 7760495"/>
                    <a:gd name="connsiteX13" fmla="*/ 4902994 w 7539038"/>
                    <a:gd name="connsiteY13" fmla="*/ 3883819 h 7760495"/>
                    <a:gd name="connsiteX14" fmla="*/ 5276849 w 7539038"/>
                    <a:gd name="connsiteY14" fmla="*/ 1 h 7760495"/>
                    <a:gd name="connsiteX15" fmla="*/ 5655469 w 7539038"/>
                    <a:gd name="connsiteY15" fmla="*/ 3883819 h 7760495"/>
                    <a:gd name="connsiteX16" fmla="*/ 6029325 w 7539038"/>
                    <a:gd name="connsiteY16" fmla="*/ 7760494 h 7760495"/>
                    <a:gd name="connsiteX17" fmla="*/ 6417469 w 7539038"/>
                    <a:gd name="connsiteY17" fmla="*/ 3883819 h 7760495"/>
                    <a:gd name="connsiteX18" fmla="*/ 6786563 w 7539038"/>
                    <a:gd name="connsiteY18" fmla="*/ 2381 h 7760495"/>
                    <a:gd name="connsiteX19" fmla="*/ 7160419 w 7539038"/>
                    <a:gd name="connsiteY19" fmla="*/ 3883819 h 7760495"/>
                    <a:gd name="connsiteX20" fmla="*/ 7539038 w 7539038"/>
                    <a:gd name="connsiteY20" fmla="*/ 7758113 h 7760495"/>
                    <a:gd name="connsiteX0" fmla="*/ 0 w 7539038"/>
                    <a:gd name="connsiteY0" fmla="*/ 7760494 h 7760495"/>
                    <a:gd name="connsiteX1" fmla="*/ 378619 w 7539038"/>
                    <a:gd name="connsiteY1" fmla="*/ 3883819 h 7760495"/>
                    <a:gd name="connsiteX2" fmla="*/ 752476 w 7539038"/>
                    <a:gd name="connsiteY2" fmla="*/ 1 h 7760495"/>
                    <a:gd name="connsiteX3" fmla="*/ 1131094 w 7539038"/>
                    <a:gd name="connsiteY3" fmla="*/ 3874294 h 7760495"/>
                    <a:gd name="connsiteX4" fmla="*/ 1507332 w 7539038"/>
                    <a:gd name="connsiteY4" fmla="*/ 7760494 h 7760495"/>
                    <a:gd name="connsiteX5" fmla="*/ 1883569 w 7539038"/>
                    <a:gd name="connsiteY5" fmla="*/ 3874294 h 7760495"/>
                    <a:gd name="connsiteX6" fmla="*/ 2259807 w 7539038"/>
                    <a:gd name="connsiteY6" fmla="*/ 2381 h 7760495"/>
                    <a:gd name="connsiteX7" fmla="*/ 2645569 w 7539038"/>
                    <a:gd name="connsiteY7" fmla="*/ 3883819 h 7760495"/>
                    <a:gd name="connsiteX8" fmla="*/ 3017044 w 7539038"/>
                    <a:gd name="connsiteY8" fmla="*/ 7760494 h 7760495"/>
                    <a:gd name="connsiteX9" fmla="*/ 3398044 w 7539038"/>
                    <a:gd name="connsiteY9" fmla="*/ 3874294 h 7760495"/>
                    <a:gd name="connsiteX10" fmla="*/ 3769519 w 7539038"/>
                    <a:gd name="connsiteY10" fmla="*/ 2382 h 7760495"/>
                    <a:gd name="connsiteX11" fmla="*/ 4150519 w 7539038"/>
                    <a:gd name="connsiteY11" fmla="*/ 3883819 h 7760495"/>
                    <a:gd name="connsiteX12" fmla="*/ 4526756 w 7539038"/>
                    <a:gd name="connsiteY12" fmla="*/ 7760494 h 7760495"/>
                    <a:gd name="connsiteX13" fmla="*/ 4902994 w 7539038"/>
                    <a:gd name="connsiteY13" fmla="*/ 3883819 h 7760495"/>
                    <a:gd name="connsiteX14" fmla="*/ 5276849 w 7539038"/>
                    <a:gd name="connsiteY14" fmla="*/ 1 h 7760495"/>
                    <a:gd name="connsiteX15" fmla="*/ 5655469 w 7539038"/>
                    <a:gd name="connsiteY15" fmla="*/ 3883819 h 7760495"/>
                    <a:gd name="connsiteX16" fmla="*/ 6029325 w 7539038"/>
                    <a:gd name="connsiteY16" fmla="*/ 7760494 h 7760495"/>
                    <a:gd name="connsiteX17" fmla="*/ 6417469 w 7539038"/>
                    <a:gd name="connsiteY17" fmla="*/ 3883819 h 7760495"/>
                    <a:gd name="connsiteX18" fmla="*/ 6786563 w 7539038"/>
                    <a:gd name="connsiteY18" fmla="*/ 2381 h 7760495"/>
                    <a:gd name="connsiteX19" fmla="*/ 7160419 w 7539038"/>
                    <a:gd name="connsiteY19" fmla="*/ 3883819 h 7760495"/>
                    <a:gd name="connsiteX20" fmla="*/ 7539038 w 7539038"/>
                    <a:gd name="connsiteY20" fmla="*/ 7758113 h 7760495"/>
                    <a:gd name="connsiteX0" fmla="*/ 0 w 7539038"/>
                    <a:gd name="connsiteY0" fmla="*/ 7760494 h 7760495"/>
                    <a:gd name="connsiteX1" fmla="*/ 378619 w 7539038"/>
                    <a:gd name="connsiteY1" fmla="*/ 3883819 h 7760495"/>
                    <a:gd name="connsiteX2" fmla="*/ 752476 w 7539038"/>
                    <a:gd name="connsiteY2" fmla="*/ 1 h 7760495"/>
                    <a:gd name="connsiteX3" fmla="*/ 1131094 w 7539038"/>
                    <a:gd name="connsiteY3" fmla="*/ 3874294 h 7760495"/>
                    <a:gd name="connsiteX4" fmla="*/ 1507332 w 7539038"/>
                    <a:gd name="connsiteY4" fmla="*/ 7760494 h 7760495"/>
                    <a:gd name="connsiteX5" fmla="*/ 1883569 w 7539038"/>
                    <a:gd name="connsiteY5" fmla="*/ 3874294 h 7760495"/>
                    <a:gd name="connsiteX6" fmla="*/ 2259807 w 7539038"/>
                    <a:gd name="connsiteY6" fmla="*/ 2381 h 7760495"/>
                    <a:gd name="connsiteX7" fmla="*/ 2645569 w 7539038"/>
                    <a:gd name="connsiteY7" fmla="*/ 3883819 h 7760495"/>
                    <a:gd name="connsiteX8" fmla="*/ 3017044 w 7539038"/>
                    <a:gd name="connsiteY8" fmla="*/ 7760494 h 7760495"/>
                    <a:gd name="connsiteX9" fmla="*/ 3398044 w 7539038"/>
                    <a:gd name="connsiteY9" fmla="*/ 3874294 h 7760495"/>
                    <a:gd name="connsiteX10" fmla="*/ 3769519 w 7539038"/>
                    <a:gd name="connsiteY10" fmla="*/ 2382 h 7760495"/>
                    <a:gd name="connsiteX11" fmla="*/ 4150519 w 7539038"/>
                    <a:gd name="connsiteY11" fmla="*/ 3883819 h 7760495"/>
                    <a:gd name="connsiteX12" fmla="*/ 4526756 w 7539038"/>
                    <a:gd name="connsiteY12" fmla="*/ 7760494 h 7760495"/>
                    <a:gd name="connsiteX13" fmla="*/ 4902994 w 7539038"/>
                    <a:gd name="connsiteY13" fmla="*/ 3883819 h 7760495"/>
                    <a:gd name="connsiteX14" fmla="*/ 5276849 w 7539038"/>
                    <a:gd name="connsiteY14" fmla="*/ 1 h 7760495"/>
                    <a:gd name="connsiteX15" fmla="*/ 5655469 w 7539038"/>
                    <a:gd name="connsiteY15" fmla="*/ 3883819 h 7760495"/>
                    <a:gd name="connsiteX16" fmla="*/ 6029325 w 7539038"/>
                    <a:gd name="connsiteY16" fmla="*/ 7760494 h 7760495"/>
                    <a:gd name="connsiteX17" fmla="*/ 6417469 w 7539038"/>
                    <a:gd name="connsiteY17" fmla="*/ 3883819 h 7760495"/>
                    <a:gd name="connsiteX18" fmla="*/ 6786563 w 7539038"/>
                    <a:gd name="connsiteY18" fmla="*/ 2381 h 7760495"/>
                    <a:gd name="connsiteX19" fmla="*/ 7160419 w 7539038"/>
                    <a:gd name="connsiteY19" fmla="*/ 3883819 h 7760495"/>
                    <a:gd name="connsiteX20" fmla="*/ 7539038 w 7539038"/>
                    <a:gd name="connsiteY20" fmla="*/ 7758113 h 7760495"/>
                    <a:gd name="connsiteX0" fmla="*/ 0 w 7539038"/>
                    <a:gd name="connsiteY0" fmla="*/ 7760494 h 7760495"/>
                    <a:gd name="connsiteX1" fmla="*/ 378619 w 7539038"/>
                    <a:gd name="connsiteY1" fmla="*/ 3883819 h 7760495"/>
                    <a:gd name="connsiteX2" fmla="*/ 752476 w 7539038"/>
                    <a:gd name="connsiteY2" fmla="*/ 1 h 7760495"/>
                    <a:gd name="connsiteX3" fmla="*/ 1131094 w 7539038"/>
                    <a:gd name="connsiteY3" fmla="*/ 3874294 h 7760495"/>
                    <a:gd name="connsiteX4" fmla="*/ 1507332 w 7539038"/>
                    <a:gd name="connsiteY4" fmla="*/ 7760494 h 7760495"/>
                    <a:gd name="connsiteX5" fmla="*/ 1883569 w 7539038"/>
                    <a:gd name="connsiteY5" fmla="*/ 3874294 h 7760495"/>
                    <a:gd name="connsiteX6" fmla="*/ 2259807 w 7539038"/>
                    <a:gd name="connsiteY6" fmla="*/ 2381 h 7760495"/>
                    <a:gd name="connsiteX7" fmla="*/ 2645569 w 7539038"/>
                    <a:gd name="connsiteY7" fmla="*/ 3883819 h 7760495"/>
                    <a:gd name="connsiteX8" fmla="*/ 3017044 w 7539038"/>
                    <a:gd name="connsiteY8" fmla="*/ 7760494 h 7760495"/>
                    <a:gd name="connsiteX9" fmla="*/ 3398044 w 7539038"/>
                    <a:gd name="connsiteY9" fmla="*/ 3874294 h 7760495"/>
                    <a:gd name="connsiteX10" fmla="*/ 3769519 w 7539038"/>
                    <a:gd name="connsiteY10" fmla="*/ 2382 h 7760495"/>
                    <a:gd name="connsiteX11" fmla="*/ 4150519 w 7539038"/>
                    <a:gd name="connsiteY11" fmla="*/ 3883819 h 7760495"/>
                    <a:gd name="connsiteX12" fmla="*/ 4526756 w 7539038"/>
                    <a:gd name="connsiteY12" fmla="*/ 7760494 h 7760495"/>
                    <a:gd name="connsiteX13" fmla="*/ 4902994 w 7539038"/>
                    <a:gd name="connsiteY13" fmla="*/ 3883819 h 7760495"/>
                    <a:gd name="connsiteX14" fmla="*/ 5276849 w 7539038"/>
                    <a:gd name="connsiteY14" fmla="*/ 1 h 7760495"/>
                    <a:gd name="connsiteX15" fmla="*/ 5655469 w 7539038"/>
                    <a:gd name="connsiteY15" fmla="*/ 3883819 h 7760495"/>
                    <a:gd name="connsiteX16" fmla="*/ 6029325 w 7539038"/>
                    <a:gd name="connsiteY16" fmla="*/ 7760494 h 7760495"/>
                    <a:gd name="connsiteX17" fmla="*/ 6417469 w 7539038"/>
                    <a:gd name="connsiteY17" fmla="*/ 3883819 h 7760495"/>
                    <a:gd name="connsiteX18" fmla="*/ 6786563 w 7539038"/>
                    <a:gd name="connsiteY18" fmla="*/ 2381 h 7760495"/>
                    <a:gd name="connsiteX19" fmla="*/ 7160419 w 7539038"/>
                    <a:gd name="connsiteY19" fmla="*/ 3883819 h 7760495"/>
                    <a:gd name="connsiteX20" fmla="*/ 7539038 w 7539038"/>
                    <a:gd name="connsiteY20" fmla="*/ 7758113 h 7760495"/>
                    <a:gd name="connsiteX0" fmla="*/ 0 w 7539038"/>
                    <a:gd name="connsiteY0" fmla="*/ 7760494 h 7760495"/>
                    <a:gd name="connsiteX1" fmla="*/ 378619 w 7539038"/>
                    <a:gd name="connsiteY1" fmla="*/ 3883819 h 7760495"/>
                    <a:gd name="connsiteX2" fmla="*/ 752476 w 7539038"/>
                    <a:gd name="connsiteY2" fmla="*/ 1 h 7760495"/>
                    <a:gd name="connsiteX3" fmla="*/ 1131094 w 7539038"/>
                    <a:gd name="connsiteY3" fmla="*/ 3874294 h 7760495"/>
                    <a:gd name="connsiteX4" fmla="*/ 1507332 w 7539038"/>
                    <a:gd name="connsiteY4" fmla="*/ 7760494 h 7760495"/>
                    <a:gd name="connsiteX5" fmla="*/ 1883569 w 7539038"/>
                    <a:gd name="connsiteY5" fmla="*/ 3874294 h 7760495"/>
                    <a:gd name="connsiteX6" fmla="*/ 2259807 w 7539038"/>
                    <a:gd name="connsiteY6" fmla="*/ 2381 h 7760495"/>
                    <a:gd name="connsiteX7" fmla="*/ 2645569 w 7539038"/>
                    <a:gd name="connsiteY7" fmla="*/ 3883819 h 7760495"/>
                    <a:gd name="connsiteX8" fmla="*/ 3017044 w 7539038"/>
                    <a:gd name="connsiteY8" fmla="*/ 7760494 h 7760495"/>
                    <a:gd name="connsiteX9" fmla="*/ 3398044 w 7539038"/>
                    <a:gd name="connsiteY9" fmla="*/ 3874294 h 7760495"/>
                    <a:gd name="connsiteX10" fmla="*/ 3769519 w 7539038"/>
                    <a:gd name="connsiteY10" fmla="*/ 2382 h 7760495"/>
                    <a:gd name="connsiteX11" fmla="*/ 4150519 w 7539038"/>
                    <a:gd name="connsiteY11" fmla="*/ 3883819 h 7760495"/>
                    <a:gd name="connsiteX12" fmla="*/ 4526756 w 7539038"/>
                    <a:gd name="connsiteY12" fmla="*/ 7760494 h 7760495"/>
                    <a:gd name="connsiteX13" fmla="*/ 4902994 w 7539038"/>
                    <a:gd name="connsiteY13" fmla="*/ 3883819 h 7760495"/>
                    <a:gd name="connsiteX14" fmla="*/ 5276849 w 7539038"/>
                    <a:gd name="connsiteY14" fmla="*/ 1 h 7760495"/>
                    <a:gd name="connsiteX15" fmla="*/ 5655469 w 7539038"/>
                    <a:gd name="connsiteY15" fmla="*/ 3883819 h 7760495"/>
                    <a:gd name="connsiteX16" fmla="*/ 6029325 w 7539038"/>
                    <a:gd name="connsiteY16" fmla="*/ 7760494 h 7760495"/>
                    <a:gd name="connsiteX17" fmla="*/ 6417469 w 7539038"/>
                    <a:gd name="connsiteY17" fmla="*/ 3883819 h 7760495"/>
                    <a:gd name="connsiteX18" fmla="*/ 6786563 w 7539038"/>
                    <a:gd name="connsiteY18" fmla="*/ 2381 h 7760495"/>
                    <a:gd name="connsiteX19" fmla="*/ 7160419 w 7539038"/>
                    <a:gd name="connsiteY19" fmla="*/ 3883819 h 7760495"/>
                    <a:gd name="connsiteX20" fmla="*/ 7539038 w 7539038"/>
                    <a:gd name="connsiteY20" fmla="*/ 7758113 h 7760495"/>
                    <a:gd name="connsiteX0" fmla="*/ 0 w 7539038"/>
                    <a:gd name="connsiteY0" fmla="*/ 7760494 h 7760495"/>
                    <a:gd name="connsiteX1" fmla="*/ 378619 w 7539038"/>
                    <a:gd name="connsiteY1" fmla="*/ 3883819 h 7760495"/>
                    <a:gd name="connsiteX2" fmla="*/ 752476 w 7539038"/>
                    <a:gd name="connsiteY2" fmla="*/ 1 h 7760495"/>
                    <a:gd name="connsiteX3" fmla="*/ 1131094 w 7539038"/>
                    <a:gd name="connsiteY3" fmla="*/ 3874294 h 7760495"/>
                    <a:gd name="connsiteX4" fmla="*/ 1507332 w 7539038"/>
                    <a:gd name="connsiteY4" fmla="*/ 7760494 h 7760495"/>
                    <a:gd name="connsiteX5" fmla="*/ 1883569 w 7539038"/>
                    <a:gd name="connsiteY5" fmla="*/ 3874294 h 7760495"/>
                    <a:gd name="connsiteX6" fmla="*/ 2259807 w 7539038"/>
                    <a:gd name="connsiteY6" fmla="*/ 2381 h 7760495"/>
                    <a:gd name="connsiteX7" fmla="*/ 2645569 w 7539038"/>
                    <a:gd name="connsiteY7" fmla="*/ 3883819 h 7760495"/>
                    <a:gd name="connsiteX8" fmla="*/ 3017044 w 7539038"/>
                    <a:gd name="connsiteY8" fmla="*/ 7760494 h 7760495"/>
                    <a:gd name="connsiteX9" fmla="*/ 3398044 w 7539038"/>
                    <a:gd name="connsiteY9" fmla="*/ 3874294 h 7760495"/>
                    <a:gd name="connsiteX10" fmla="*/ 3769519 w 7539038"/>
                    <a:gd name="connsiteY10" fmla="*/ 2382 h 7760495"/>
                    <a:gd name="connsiteX11" fmla="*/ 4150519 w 7539038"/>
                    <a:gd name="connsiteY11" fmla="*/ 3883819 h 7760495"/>
                    <a:gd name="connsiteX12" fmla="*/ 4526756 w 7539038"/>
                    <a:gd name="connsiteY12" fmla="*/ 7760494 h 7760495"/>
                    <a:gd name="connsiteX13" fmla="*/ 4902994 w 7539038"/>
                    <a:gd name="connsiteY13" fmla="*/ 3883819 h 7760495"/>
                    <a:gd name="connsiteX14" fmla="*/ 5276849 w 7539038"/>
                    <a:gd name="connsiteY14" fmla="*/ 1 h 7760495"/>
                    <a:gd name="connsiteX15" fmla="*/ 5655469 w 7539038"/>
                    <a:gd name="connsiteY15" fmla="*/ 3883819 h 7760495"/>
                    <a:gd name="connsiteX16" fmla="*/ 6029325 w 7539038"/>
                    <a:gd name="connsiteY16" fmla="*/ 7760494 h 7760495"/>
                    <a:gd name="connsiteX17" fmla="*/ 6417469 w 7539038"/>
                    <a:gd name="connsiteY17" fmla="*/ 3883819 h 7760495"/>
                    <a:gd name="connsiteX18" fmla="*/ 6786563 w 7539038"/>
                    <a:gd name="connsiteY18" fmla="*/ 2381 h 7760495"/>
                    <a:gd name="connsiteX19" fmla="*/ 7160419 w 7539038"/>
                    <a:gd name="connsiteY19" fmla="*/ 3883819 h 7760495"/>
                    <a:gd name="connsiteX20" fmla="*/ 7539038 w 7539038"/>
                    <a:gd name="connsiteY20" fmla="*/ 7758113 h 7760495"/>
                    <a:gd name="connsiteX0" fmla="*/ 0 w 7539038"/>
                    <a:gd name="connsiteY0" fmla="*/ 7760494 h 7760495"/>
                    <a:gd name="connsiteX1" fmla="*/ 378619 w 7539038"/>
                    <a:gd name="connsiteY1" fmla="*/ 3883819 h 7760495"/>
                    <a:gd name="connsiteX2" fmla="*/ 752476 w 7539038"/>
                    <a:gd name="connsiteY2" fmla="*/ 1 h 7760495"/>
                    <a:gd name="connsiteX3" fmla="*/ 1131094 w 7539038"/>
                    <a:gd name="connsiteY3" fmla="*/ 3874294 h 7760495"/>
                    <a:gd name="connsiteX4" fmla="*/ 1507332 w 7539038"/>
                    <a:gd name="connsiteY4" fmla="*/ 7760494 h 7760495"/>
                    <a:gd name="connsiteX5" fmla="*/ 1883569 w 7539038"/>
                    <a:gd name="connsiteY5" fmla="*/ 3874294 h 7760495"/>
                    <a:gd name="connsiteX6" fmla="*/ 2259807 w 7539038"/>
                    <a:gd name="connsiteY6" fmla="*/ 2381 h 7760495"/>
                    <a:gd name="connsiteX7" fmla="*/ 2645569 w 7539038"/>
                    <a:gd name="connsiteY7" fmla="*/ 3883819 h 7760495"/>
                    <a:gd name="connsiteX8" fmla="*/ 3017044 w 7539038"/>
                    <a:gd name="connsiteY8" fmla="*/ 7760494 h 7760495"/>
                    <a:gd name="connsiteX9" fmla="*/ 3398044 w 7539038"/>
                    <a:gd name="connsiteY9" fmla="*/ 3874294 h 7760495"/>
                    <a:gd name="connsiteX10" fmla="*/ 3769519 w 7539038"/>
                    <a:gd name="connsiteY10" fmla="*/ 2382 h 7760495"/>
                    <a:gd name="connsiteX11" fmla="*/ 4150519 w 7539038"/>
                    <a:gd name="connsiteY11" fmla="*/ 3883819 h 7760495"/>
                    <a:gd name="connsiteX12" fmla="*/ 4526756 w 7539038"/>
                    <a:gd name="connsiteY12" fmla="*/ 7760494 h 7760495"/>
                    <a:gd name="connsiteX13" fmla="*/ 4902994 w 7539038"/>
                    <a:gd name="connsiteY13" fmla="*/ 3883819 h 7760495"/>
                    <a:gd name="connsiteX14" fmla="*/ 5276849 w 7539038"/>
                    <a:gd name="connsiteY14" fmla="*/ 1 h 7760495"/>
                    <a:gd name="connsiteX15" fmla="*/ 5655469 w 7539038"/>
                    <a:gd name="connsiteY15" fmla="*/ 3883819 h 7760495"/>
                    <a:gd name="connsiteX16" fmla="*/ 6029325 w 7539038"/>
                    <a:gd name="connsiteY16" fmla="*/ 7760494 h 7760495"/>
                    <a:gd name="connsiteX17" fmla="*/ 6417469 w 7539038"/>
                    <a:gd name="connsiteY17" fmla="*/ 3883819 h 7760495"/>
                    <a:gd name="connsiteX18" fmla="*/ 6786563 w 7539038"/>
                    <a:gd name="connsiteY18" fmla="*/ 2381 h 7760495"/>
                    <a:gd name="connsiteX19" fmla="*/ 7160419 w 7539038"/>
                    <a:gd name="connsiteY19" fmla="*/ 3883819 h 7760495"/>
                    <a:gd name="connsiteX20" fmla="*/ 7539038 w 7539038"/>
                    <a:gd name="connsiteY20" fmla="*/ 7758113 h 7760495"/>
                    <a:gd name="connsiteX0" fmla="*/ 0 w 7539038"/>
                    <a:gd name="connsiteY0" fmla="*/ 7760494 h 7760495"/>
                    <a:gd name="connsiteX1" fmla="*/ 378619 w 7539038"/>
                    <a:gd name="connsiteY1" fmla="*/ 3883819 h 7760495"/>
                    <a:gd name="connsiteX2" fmla="*/ 752476 w 7539038"/>
                    <a:gd name="connsiteY2" fmla="*/ 1 h 7760495"/>
                    <a:gd name="connsiteX3" fmla="*/ 1131094 w 7539038"/>
                    <a:gd name="connsiteY3" fmla="*/ 3874294 h 7760495"/>
                    <a:gd name="connsiteX4" fmla="*/ 1507332 w 7539038"/>
                    <a:gd name="connsiteY4" fmla="*/ 7760494 h 7760495"/>
                    <a:gd name="connsiteX5" fmla="*/ 1883569 w 7539038"/>
                    <a:gd name="connsiteY5" fmla="*/ 3874294 h 7760495"/>
                    <a:gd name="connsiteX6" fmla="*/ 2259807 w 7539038"/>
                    <a:gd name="connsiteY6" fmla="*/ 2381 h 7760495"/>
                    <a:gd name="connsiteX7" fmla="*/ 2645569 w 7539038"/>
                    <a:gd name="connsiteY7" fmla="*/ 3883819 h 7760495"/>
                    <a:gd name="connsiteX8" fmla="*/ 3017044 w 7539038"/>
                    <a:gd name="connsiteY8" fmla="*/ 7760494 h 7760495"/>
                    <a:gd name="connsiteX9" fmla="*/ 3398044 w 7539038"/>
                    <a:gd name="connsiteY9" fmla="*/ 3874294 h 7760495"/>
                    <a:gd name="connsiteX10" fmla="*/ 3769519 w 7539038"/>
                    <a:gd name="connsiteY10" fmla="*/ 2382 h 7760495"/>
                    <a:gd name="connsiteX11" fmla="*/ 4150519 w 7539038"/>
                    <a:gd name="connsiteY11" fmla="*/ 3883819 h 7760495"/>
                    <a:gd name="connsiteX12" fmla="*/ 4526756 w 7539038"/>
                    <a:gd name="connsiteY12" fmla="*/ 7760494 h 7760495"/>
                    <a:gd name="connsiteX13" fmla="*/ 4902994 w 7539038"/>
                    <a:gd name="connsiteY13" fmla="*/ 3883819 h 7760495"/>
                    <a:gd name="connsiteX14" fmla="*/ 5276849 w 7539038"/>
                    <a:gd name="connsiteY14" fmla="*/ 1 h 7760495"/>
                    <a:gd name="connsiteX15" fmla="*/ 5655469 w 7539038"/>
                    <a:gd name="connsiteY15" fmla="*/ 3883819 h 7760495"/>
                    <a:gd name="connsiteX16" fmla="*/ 6029325 w 7539038"/>
                    <a:gd name="connsiteY16" fmla="*/ 7760494 h 7760495"/>
                    <a:gd name="connsiteX17" fmla="*/ 6417469 w 7539038"/>
                    <a:gd name="connsiteY17" fmla="*/ 3883819 h 7760495"/>
                    <a:gd name="connsiteX18" fmla="*/ 6786563 w 7539038"/>
                    <a:gd name="connsiteY18" fmla="*/ 2381 h 7760495"/>
                    <a:gd name="connsiteX19" fmla="*/ 7160419 w 7539038"/>
                    <a:gd name="connsiteY19" fmla="*/ 3883819 h 7760495"/>
                    <a:gd name="connsiteX20" fmla="*/ 7539038 w 7539038"/>
                    <a:gd name="connsiteY20" fmla="*/ 7758113 h 7760495"/>
                    <a:gd name="connsiteX0" fmla="*/ 0 w 7539038"/>
                    <a:gd name="connsiteY0" fmla="*/ 7760494 h 7760495"/>
                    <a:gd name="connsiteX1" fmla="*/ 378619 w 7539038"/>
                    <a:gd name="connsiteY1" fmla="*/ 3883819 h 7760495"/>
                    <a:gd name="connsiteX2" fmla="*/ 752476 w 7539038"/>
                    <a:gd name="connsiteY2" fmla="*/ 1 h 7760495"/>
                    <a:gd name="connsiteX3" fmla="*/ 1131094 w 7539038"/>
                    <a:gd name="connsiteY3" fmla="*/ 3874294 h 7760495"/>
                    <a:gd name="connsiteX4" fmla="*/ 1507332 w 7539038"/>
                    <a:gd name="connsiteY4" fmla="*/ 7760494 h 7760495"/>
                    <a:gd name="connsiteX5" fmla="*/ 1883569 w 7539038"/>
                    <a:gd name="connsiteY5" fmla="*/ 3874294 h 7760495"/>
                    <a:gd name="connsiteX6" fmla="*/ 2259807 w 7539038"/>
                    <a:gd name="connsiteY6" fmla="*/ 2381 h 7760495"/>
                    <a:gd name="connsiteX7" fmla="*/ 2645569 w 7539038"/>
                    <a:gd name="connsiteY7" fmla="*/ 3883819 h 7760495"/>
                    <a:gd name="connsiteX8" fmla="*/ 3017044 w 7539038"/>
                    <a:gd name="connsiteY8" fmla="*/ 7760494 h 7760495"/>
                    <a:gd name="connsiteX9" fmla="*/ 3398044 w 7539038"/>
                    <a:gd name="connsiteY9" fmla="*/ 3874294 h 7760495"/>
                    <a:gd name="connsiteX10" fmla="*/ 3769519 w 7539038"/>
                    <a:gd name="connsiteY10" fmla="*/ 2382 h 7760495"/>
                    <a:gd name="connsiteX11" fmla="*/ 4150519 w 7539038"/>
                    <a:gd name="connsiteY11" fmla="*/ 3883819 h 7760495"/>
                    <a:gd name="connsiteX12" fmla="*/ 4526756 w 7539038"/>
                    <a:gd name="connsiteY12" fmla="*/ 7760494 h 7760495"/>
                    <a:gd name="connsiteX13" fmla="*/ 4902994 w 7539038"/>
                    <a:gd name="connsiteY13" fmla="*/ 3883819 h 7760495"/>
                    <a:gd name="connsiteX14" fmla="*/ 5276849 w 7539038"/>
                    <a:gd name="connsiteY14" fmla="*/ 1 h 7760495"/>
                    <a:gd name="connsiteX15" fmla="*/ 5655469 w 7539038"/>
                    <a:gd name="connsiteY15" fmla="*/ 3883819 h 7760495"/>
                    <a:gd name="connsiteX16" fmla="*/ 6029325 w 7539038"/>
                    <a:gd name="connsiteY16" fmla="*/ 7760494 h 7760495"/>
                    <a:gd name="connsiteX17" fmla="*/ 6417469 w 7539038"/>
                    <a:gd name="connsiteY17" fmla="*/ 3883819 h 7760495"/>
                    <a:gd name="connsiteX18" fmla="*/ 6786563 w 7539038"/>
                    <a:gd name="connsiteY18" fmla="*/ 2381 h 7760495"/>
                    <a:gd name="connsiteX19" fmla="*/ 7160419 w 7539038"/>
                    <a:gd name="connsiteY19" fmla="*/ 3883819 h 7760495"/>
                    <a:gd name="connsiteX20" fmla="*/ 7539038 w 7539038"/>
                    <a:gd name="connsiteY20" fmla="*/ 7758113 h 776049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</a:cxnLst>
                  <a:rect l="l" t="t" r="r" b="b"/>
                  <a:pathLst>
                    <a:path w="7539038" h="7760495">
                      <a:moveTo>
                        <a:pt x="0" y="7760494"/>
                      </a:moveTo>
                      <a:cubicBezTo>
                        <a:pt x="190500" y="7758906"/>
                        <a:pt x="377031" y="3874231"/>
                        <a:pt x="378619" y="3883819"/>
                      </a:cubicBezTo>
                      <a:cubicBezTo>
                        <a:pt x="380207" y="3893407"/>
                        <a:pt x="562770" y="-793"/>
                        <a:pt x="752476" y="1"/>
                      </a:cubicBezTo>
                      <a:cubicBezTo>
                        <a:pt x="942182" y="795"/>
                        <a:pt x="1119468" y="3745568"/>
                        <a:pt x="1131094" y="3874294"/>
                      </a:cubicBezTo>
                      <a:cubicBezTo>
                        <a:pt x="1136420" y="3933265"/>
                        <a:pt x="1317626" y="7758112"/>
                        <a:pt x="1507332" y="7760494"/>
                      </a:cubicBezTo>
                      <a:cubicBezTo>
                        <a:pt x="1697038" y="7762876"/>
                        <a:pt x="1875632" y="3967176"/>
                        <a:pt x="1883569" y="3874294"/>
                      </a:cubicBezTo>
                      <a:cubicBezTo>
                        <a:pt x="1891506" y="3781412"/>
                        <a:pt x="2068513" y="3175"/>
                        <a:pt x="2259807" y="2381"/>
                      </a:cubicBezTo>
                      <a:cubicBezTo>
                        <a:pt x="2451101" y="1587"/>
                        <a:pt x="2640013" y="3825221"/>
                        <a:pt x="2645569" y="3883819"/>
                      </a:cubicBezTo>
                      <a:cubicBezTo>
                        <a:pt x="2651125" y="3942417"/>
                        <a:pt x="2827338" y="7762081"/>
                        <a:pt x="3017044" y="7760494"/>
                      </a:cubicBezTo>
                      <a:cubicBezTo>
                        <a:pt x="3206750" y="7758907"/>
                        <a:pt x="3390107" y="3967176"/>
                        <a:pt x="3398044" y="3874294"/>
                      </a:cubicBezTo>
                      <a:cubicBezTo>
                        <a:pt x="3405981" y="3781412"/>
                        <a:pt x="3575050" y="795"/>
                        <a:pt x="3769519" y="2382"/>
                      </a:cubicBezTo>
                      <a:cubicBezTo>
                        <a:pt x="3963988" y="3969"/>
                        <a:pt x="4141788" y="3722352"/>
                        <a:pt x="4150519" y="3883819"/>
                      </a:cubicBezTo>
                      <a:cubicBezTo>
                        <a:pt x="4159250" y="4045286"/>
                        <a:pt x="4337844" y="7760494"/>
                        <a:pt x="4526756" y="7760494"/>
                      </a:cubicBezTo>
                      <a:cubicBezTo>
                        <a:pt x="4715668" y="7760494"/>
                        <a:pt x="4893360" y="4083161"/>
                        <a:pt x="4902994" y="3883819"/>
                      </a:cubicBezTo>
                      <a:cubicBezTo>
                        <a:pt x="4910825" y="3721794"/>
                        <a:pt x="5087143" y="1"/>
                        <a:pt x="5276849" y="1"/>
                      </a:cubicBezTo>
                      <a:cubicBezTo>
                        <a:pt x="5466555" y="1"/>
                        <a:pt x="5647531" y="3790543"/>
                        <a:pt x="5655469" y="3883819"/>
                      </a:cubicBezTo>
                      <a:cubicBezTo>
                        <a:pt x="5663407" y="3977095"/>
                        <a:pt x="5842794" y="7760494"/>
                        <a:pt x="6029325" y="7760494"/>
                      </a:cubicBezTo>
                      <a:cubicBezTo>
                        <a:pt x="6215856" y="7760494"/>
                        <a:pt x="6411913" y="3976700"/>
                        <a:pt x="6417469" y="3883819"/>
                      </a:cubicBezTo>
                      <a:cubicBezTo>
                        <a:pt x="6423025" y="3790938"/>
                        <a:pt x="6593682" y="0"/>
                        <a:pt x="6786563" y="2381"/>
                      </a:cubicBezTo>
                      <a:cubicBezTo>
                        <a:pt x="6979444" y="4762"/>
                        <a:pt x="7152482" y="3757041"/>
                        <a:pt x="7160419" y="3883819"/>
                      </a:cubicBezTo>
                      <a:cubicBezTo>
                        <a:pt x="7168356" y="4010597"/>
                        <a:pt x="7336632" y="7761288"/>
                        <a:pt x="7539038" y="7758113"/>
                      </a:cubicBezTo>
                    </a:path>
                  </a:pathLst>
                </a:custGeom>
                <a:noFill/>
                <a:ln w="381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5" name="Freeform: Shape 104">
                  <a:extLst>
                    <a:ext uri="{FF2B5EF4-FFF2-40B4-BE49-F238E27FC236}">
                      <a16:creationId xmlns:a16="http://schemas.microsoft.com/office/drawing/2014/main" id="{D1FC8581-A5E4-439D-A7CA-34F855EAB77F}"/>
                    </a:ext>
                  </a:extLst>
                </p:cNvPr>
                <p:cNvSpPr/>
                <p:nvPr/>
              </p:nvSpPr>
              <p:spPr>
                <a:xfrm>
                  <a:off x="3886200" y="3102520"/>
                  <a:ext cx="3769877" cy="718573"/>
                </a:xfrm>
                <a:custGeom>
                  <a:avLst/>
                  <a:gdLst>
                    <a:gd name="connsiteX0" fmla="*/ 0 w 7562850"/>
                    <a:gd name="connsiteY0" fmla="*/ 7762875 h 7762875"/>
                    <a:gd name="connsiteX1" fmla="*/ 390525 w 7562850"/>
                    <a:gd name="connsiteY1" fmla="*/ 3886200 h 7762875"/>
                    <a:gd name="connsiteX2" fmla="*/ 762000 w 7562850"/>
                    <a:gd name="connsiteY2" fmla="*/ 0 h 7762875"/>
                    <a:gd name="connsiteX3" fmla="*/ 1143000 w 7562850"/>
                    <a:gd name="connsiteY3" fmla="*/ 3876675 h 7762875"/>
                    <a:gd name="connsiteX4" fmla="*/ 1524000 w 7562850"/>
                    <a:gd name="connsiteY4" fmla="*/ 7753350 h 7762875"/>
                    <a:gd name="connsiteX5" fmla="*/ 1895475 w 7562850"/>
                    <a:gd name="connsiteY5" fmla="*/ 3876675 h 7762875"/>
                    <a:gd name="connsiteX6" fmla="*/ 2276475 w 7562850"/>
                    <a:gd name="connsiteY6" fmla="*/ 0 h 7762875"/>
                    <a:gd name="connsiteX7" fmla="*/ 2657475 w 7562850"/>
                    <a:gd name="connsiteY7" fmla="*/ 3886200 h 7762875"/>
                    <a:gd name="connsiteX8" fmla="*/ 3028950 w 7562850"/>
                    <a:gd name="connsiteY8" fmla="*/ 7762875 h 7762875"/>
                    <a:gd name="connsiteX9" fmla="*/ 3409950 w 7562850"/>
                    <a:gd name="connsiteY9" fmla="*/ 3876675 h 7762875"/>
                    <a:gd name="connsiteX10" fmla="*/ 3781425 w 7562850"/>
                    <a:gd name="connsiteY10" fmla="*/ 9525 h 7762875"/>
                    <a:gd name="connsiteX11" fmla="*/ 4162425 w 7562850"/>
                    <a:gd name="connsiteY11" fmla="*/ 3886200 h 7762875"/>
                    <a:gd name="connsiteX12" fmla="*/ 4533900 w 7562850"/>
                    <a:gd name="connsiteY12" fmla="*/ 7762875 h 7762875"/>
                    <a:gd name="connsiteX13" fmla="*/ 4914900 w 7562850"/>
                    <a:gd name="connsiteY13" fmla="*/ 3886200 h 7762875"/>
                    <a:gd name="connsiteX14" fmla="*/ 5295900 w 7562850"/>
                    <a:gd name="connsiteY14" fmla="*/ 9525 h 7762875"/>
                    <a:gd name="connsiteX15" fmla="*/ 5667375 w 7562850"/>
                    <a:gd name="connsiteY15" fmla="*/ 3886200 h 7762875"/>
                    <a:gd name="connsiteX16" fmla="*/ 6048375 w 7562850"/>
                    <a:gd name="connsiteY16" fmla="*/ 7762875 h 7762875"/>
                    <a:gd name="connsiteX17" fmla="*/ 6429375 w 7562850"/>
                    <a:gd name="connsiteY17" fmla="*/ 3886200 h 7762875"/>
                    <a:gd name="connsiteX18" fmla="*/ 6810375 w 7562850"/>
                    <a:gd name="connsiteY18" fmla="*/ 0 h 7762875"/>
                    <a:gd name="connsiteX19" fmla="*/ 7172325 w 7562850"/>
                    <a:gd name="connsiteY19" fmla="*/ 3886200 h 7762875"/>
                    <a:gd name="connsiteX20" fmla="*/ 7562850 w 7562850"/>
                    <a:gd name="connsiteY20" fmla="*/ 7762875 h 7762875"/>
                    <a:gd name="connsiteX0" fmla="*/ 0 w 7562850"/>
                    <a:gd name="connsiteY0" fmla="*/ 7762875 h 7762875"/>
                    <a:gd name="connsiteX1" fmla="*/ 390525 w 7562850"/>
                    <a:gd name="connsiteY1" fmla="*/ 3886200 h 7762875"/>
                    <a:gd name="connsiteX2" fmla="*/ 762000 w 7562850"/>
                    <a:gd name="connsiteY2" fmla="*/ 0 h 7762875"/>
                    <a:gd name="connsiteX3" fmla="*/ 1143000 w 7562850"/>
                    <a:gd name="connsiteY3" fmla="*/ 3876675 h 7762875"/>
                    <a:gd name="connsiteX4" fmla="*/ 1519238 w 7562850"/>
                    <a:gd name="connsiteY4" fmla="*/ 7762875 h 7762875"/>
                    <a:gd name="connsiteX5" fmla="*/ 1895475 w 7562850"/>
                    <a:gd name="connsiteY5" fmla="*/ 3876675 h 7762875"/>
                    <a:gd name="connsiteX6" fmla="*/ 2276475 w 7562850"/>
                    <a:gd name="connsiteY6" fmla="*/ 0 h 7762875"/>
                    <a:gd name="connsiteX7" fmla="*/ 2657475 w 7562850"/>
                    <a:gd name="connsiteY7" fmla="*/ 3886200 h 7762875"/>
                    <a:gd name="connsiteX8" fmla="*/ 3028950 w 7562850"/>
                    <a:gd name="connsiteY8" fmla="*/ 7762875 h 7762875"/>
                    <a:gd name="connsiteX9" fmla="*/ 3409950 w 7562850"/>
                    <a:gd name="connsiteY9" fmla="*/ 3876675 h 7762875"/>
                    <a:gd name="connsiteX10" fmla="*/ 3781425 w 7562850"/>
                    <a:gd name="connsiteY10" fmla="*/ 9525 h 7762875"/>
                    <a:gd name="connsiteX11" fmla="*/ 4162425 w 7562850"/>
                    <a:gd name="connsiteY11" fmla="*/ 3886200 h 7762875"/>
                    <a:gd name="connsiteX12" fmla="*/ 4533900 w 7562850"/>
                    <a:gd name="connsiteY12" fmla="*/ 7762875 h 7762875"/>
                    <a:gd name="connsiteX13" fmla="*/ 4914900 w 7562850"/>
                    <a:gd name="connsiteY13" fmla="*/ 3886200 h 7762875"/>
                    <a:gd name="connsiteX14" fmla="*/ 5295900 w 7562850"/>
                    <a:gd name="connsiteY14" fmla="*/ 9525 h 7762875"/>
                    <a:gd name="connsiteX15" fmla="*/ 5667375 w 7562850"/>
                    <a:gd name="connsiteY15" fmla="*/ 3886200 h 7762875"/>
                    <a:gd name="connsiteX16" fmla="*/ 6048375 w 7562850"/>
                    <a:gd name="connsiteY16" fmla="*/ 7762875 h 7762875"/>
                    <a:gd name="connsiteX17" fmla="*/ 6429375 w 7562850"/>
                    <a:gd name="connsiteY17" fmla="*/ 3886200 h 7762875"/>
                    <a:gd name="connsiteX18" fmla="*/ 6810375 w 7562850"/>
                    <a:gd name="connsiteY18" fmla="*/ 0 h 7762875"/>
                    <a:gd name="connsiteX19" fmla="*/ 7172325 w 7562850"/>
                    <a:gd name="connsiteY19" fmla="*/ 3886200 h 7762875"/>
                    <a:gd name="connsiteX20" fmla="*/ 7562850 w 7562850"/>
                    <a:gd name="connsiteY20" fmla="*/ 7762875 h 7762875"/>
                    <a:gd name="connsiteX0" fmla="*/ 0 w 7562850"/>
                    <a:gd name="connsiteY0" fmla="*/ 7762875 h 7762875"/>
                    <a:gd name="connsiteX1" fmla="*/ 390525 w 7562850"/>
                    <a:gd name="connsiteY1" fmla="*/ 3886200 h 7762875"/>
                    <a:gd name="connsiteX2" fmla="*/ 762000 w 7562850"/>
                    <a:gd name="connsiteY2" fmla="*/ 0 h 7762875"/>
                    <a:gd name="connsiteX3" fmla="*/ 1143000 w 7562850"/>
                    <a:gd name="connsiteY3" fmla="*/ 3876675 h 7762875"/>
                    <a:gd name="connsiteX4" fmla="*/ 1519238 w 7562850"/>
                    <a:gd name="connsiteY4" fmla="*/ 7762875 h 7762875"/>
                    <a:gd name="connsiteX5" fmla="*/ 1895475 w 7562850"/>
                    <a:gd name="connsiteY5" fmla="*/ 3876675 h 7762875"/>
                    <a:gd name="connsiteX6" fmla="*/ 2276475 w 7562850"/>
                    <a:gd name="connsiteY6" fmla="*/ 0 h 7762875"/>
                    <a:gd name="connsiteX7" fmla="*/ 2657475 w 7562850"/>
                    <a:gd name="connsiteY7" fmla="*/ 3886200 h 7762875"/>
                    <a:gd name="connsiteX8" fmla="*/ 3028950 w 7562850"/>
                    <a:gd name="connsiteY8" fmla="*/ 7762875 h 7762875"/>
                    <a:gd name="connsiteX9" fmla="*/ 3409950 w 7562850"/>
                    <a:gd name="connsiteY9" fmla="*/ 3876675 h 7762875"/>
                    <a:gd name="connsiteX10" fmla="*/ 3781425 w 7562850"/>
                    <a:gd name="connsiteY10" fmla="*/ 9525 h 7762875"/>
                    <a:gd name="connsiteX11" fmla="*/ 4162425 w 7562850"/>
                    <a:gd name="connsiteY11" fmla="*/ 3886200 h 7762875"/>
                    <a:gd name="connsiteX12" fmla="*/ 4538662 w 7562850"/>
                    <a:gd name="connsiteY12" fmla="*/ 7762875 h 7762875"/>
                    <a:gd name="connsiteX13" fmla="*/ 4914900 w 7562850"/>
                    <a:gd name="connsiteY13" fmla="*/ 3886200 h 7762875"/>
                    <a:gd name="connsiteX14" fmla="*/ 5295900 w 7562850"/>
                    <a:gd name="connsiteY14" fmla="*/ 9525 h 7762875"/>
                    <a:gd name="connsiteX15" fmla="*/ 5667375 w 7562850"/>
                    <a:gd name="connsiteY15" fmla="*/ 3886200 h 7762875"/>
                    <a:gd name="connsiteX16" fmla="*/ 6048375 w 7562850"/>
                    <a:gd name="connsiteY16" fmla="*/ 7762875 h 7762875"/>
                    <a:gd name="connsiteX17" fmla="*/ 6429375 w 7562850"/>
                    <a:gd name="connsiteY17" fmla="*/ 3886200 h 7762875"/>
                    <a:gd name="connsiteX18" fmla="*/ 6810375 w 7562850"/>
                    <a:gd name="connsiteY18" fmla="*/ 0 h 7762875"/>
                    <a:gd name="connsiteX19" fmla="*/ 7172325 w 7562850"/>
                    <a:gd name="connsiteY19" fmla="*/ 3886200 h 7762875"/>
                    <a:gd name="connsiteX20" fmla="*/ 7562850 w 7562850"/>
                    <a:gd name="connsiteY20" fmla="*/ 7762875 h 7762875"/>
                    <a:gd name="connsiteX0" fmla="*/ 0 w 7562850"/>
                    <a:gd name="connsiteY0" fmla="*/ 7762875 h 7762875"/>
                    <a:gd name="connsiteX1" fmla="*/ 390525 w 7562850"/>
                    <a:gd name="connsiteY1" fmla="*/ 3886200 h 7762875"/>
                    <a:gd name="connsiteX2" fmla="*/ 762000 w 7562850"/>
                    <a:gd name="connsiteY2" fmla="*/ 0 h 7762875"/>
                    <a:gd name="connsiteX3" fmla="*/ 1143000 w 7562850"/>
                    <a:gd name="connsiteY3" fmla="*/ 3876675 h 7762875"/>
                    <a:gd name="connsiteX4" fmla="*/ 1519238 w 7562850"/>
                    <a:gd name="connsiteY4" fmla="*/ 7762875 h 7762875"/>
                    <a:gd name="connsiteX5" fmla="*/ 1895475 w 7562850"/>
                    <a:gd name="connsiteY5" fmla="*/ 3876675 h 7762875"/>
                    <a:gd name="connsiteX6" fmla="*/ 2276475 w 7562850"/>
                    <a:gd name="connsiteY6" fmla="*/ 0 h 7762875"/>
                    <a:gd name="connsiteX7" fmla="*/ 2657475 w 7562850"/>
                    <a:gd name="connsiteY7" fmla="*/ 3886200 h 7762875"/>
                    <a:gd name="connsiteX8" fmla="*/ 3028950 w 7562850"/>
                    <a:gd name="connsiteY8" fmla="*/ 7762875 h 7762875"/>
                    <a:gd name="connsiteX9" fmla="*/ 3409950 w 7562850"/>
                    <a:gd name="connsiteY9" fmla="*/ 3876675 h 7762875"/>
                    <a:gd name="connsiteX10" fmla="*/ 3781425 w 7562850"/>
                    <a:gd name="connsiteY10" fmla="*/ 9525 h 7762875"/>
                    <a:gd name="connsiteX11" fmla="*/ 4162425 w 7562850"/>
                    <a:gd name="connsiteY11" fmla="*/ 3886200 h 7762875"/>
                    <a:gd name="connsiteX12" fmla="*/ 4538662 w 7562850"/>
                    <a:gd name="connsiteY12" fmla="*/ 7762875 h 7762875"/>
                    <a:gd name="connsiteX13" fmla="*/ 4914900 w 7562850"/>
                    <a:gd name="connsiteY13" fmla="*/ 3886200 h 7762875"/>
                    <a:gd name="connsiteX14" fmla="*/ 5295900 w 7562850"/>
                    <a:gd name="connsiteY14" fmla="*/ 9525 h 7762875"/>
                    <a:gd name="connsiteX15" fmla="*/ 5667375 w 7562850"/>
                    <a:gd name="connsiteY15" fmla="*/ 3886200 h 7762875"/>
                    <a:gd name="connsiteX16" fmla="*/ 6048375 w 7562850"/>
                    <a:gd name="connsiteY16" fmla="*/ 7762875 h 7762875"/>
                    <a:gd name="connsiteX17" fmla="*/ 6429375 w 7562850"/>
                    <a:gd name="connsiteY17" fmla="*/ 3886200 h 7762875"/>
                    <a:gd name="connsiteX18" fmla="*/ 6810375 w 7562850"/>
                    <a:gd name="connsiteY18" fmla="*/ 0 h 7762875"/>
                    <a:gd name="connsiteX19" fmla="*/ 7172325 w 7562850"/>
                    <a:gd name="connsiteY19" fmla="*/ 3886200 h 7762875"/>
                    <a:gd name="connsiteX20" fmla="*/ 7562850 w 7562850"/>
                    <a:gd name="connsiteY20" fmla="*/ 7762875 h 7762875"/>
                    <a:gd name="connsiteX0" fmla="*/ 0 w 7562850"/>
                    <a:gd name="connsiteY0" fmla="*/ 7762875 h 7762875"/>
                    <a:gd name="connsiteX1" fmla="*/ 390525 w 7562850"/>
                    <a:gd name="connsiteY1" fmla="*/ 3886200 h 7762875"/>
                    <a:gd name="connsiteX2" fmla="*/ 762000 w 7562850"/>
                    <a:gd name="connsiteY2" fmla="*/ 0 h 7762875"/>
                    <a:gd name="connsiteX3" fmla="*/ 1143000 w 7562850"/>
                    <a:gd name="connsiteY3" fmla="*/ 3876675 h 7762875"/>
                    <a:gd name="connsiteX4" fmla="*/ 1519238 w 7562850"/>
                    <a:gd name="connsiteY4" fmla="*/ 7762875 h 7762875"/>
                    <a:gd name="connsiteX5" fmla="*/ 1895475 w 7562850"/>
                    <a:gd name="connsiteY5" fmla="*/ 3876675 h 7762875"/>
                    <a:gd name="connsiteX6" fmla="*/ 2276475 w 7562850"/>
                    <a:gd name="connsiteY6" fmla="*/ 0 h 7762875"/>
                    <a:gd name="connsiteX7" fmla="*/ 2657475 w 7562850"/>
                    <a:gd name="connsiteY7" fmla="*/ 3886200 h 7762875"/>
                    <a:gd name="connsiteX8" fmla="*/ 3028950 w 7562850"/>
                    <a:gd name="connsiteY8" fmla="*/ 7762875 h 7762875"/>
                    <a:gd name="connsiteX9" fmla="*/ 3409950 w 7562850"/>
                    <a:gd name="connsiteY9" fmla="*/ 3876675 h 7762875"/>
                    <a:gd name="connsiteX10" fmla="*/ 3781425 w 7562850"/>
                    <a:gd name="connsiteY10" fmla="*/ 9525 h 7762875"/>
                    <a:gd name="connsiteX11" fmla="*/ 4162425 w 7562850"/>
                    <a:gd name="connsiteY11" fmla="*/ 3886200 h 7762875"/>
                    <a:gd name="connsiteX12" fmla="*/ 4538662 w 7562850"/>
                    <a:gd name="connsiteY12" fmla="*/ 7762875 h 7762875"/>
                    <a:gd name="connsiteX13" fmla="*/ 4914900 w 7562850"/>
                    <a:gd name="connsiteY13" fmla="*/ 3886200 h 7762875"/>
                    <a:gd name="connsiteX14" fmla="*/ 5295900 w 7562850"/>
                    <a:gd name="connsiteY14" fmla="*/ 9525 h 7762875"/>
                    <a:gd name="connsiteX15" fmla="*/ 5667375 w 7562850"/>
                    <a:gd name="connsiteY15" fmla="*/ 3886200 h 7762875"/>
                    <a:gd name="connsiteX16" fmla="*/ 6048375 w 7562850"/>
                    <a:gd name="connsiteY16" fmla="*/ 7762875 h 7762875"/>
                    <a:gd name="connsiteX17" fmla="*/ 6429375 w 7562850"/>
                    <a:gd name="connsiteY17" fmla="*/ 3886200 h 7762875"/>
                    <a:gd name="connsiteX18" fmla="*/ 6810375 w 7562850"/>
                    <a:gd name="connsiteY18" fmla="*/ 0 h 7762875"/>
                    <a:gd name="connsiteX19" fmla="*/ 7172325 w 7562850"/>
                    <a:gd name="connsiteY19" fmla="*/ 3886200 h 7762875"/>
                    <a:gd name="connsiteX20" fmla="*/ 7562850 w 7562850"/>
                    <a:gd name="connsiteY20" fmla="*/ 7762875 h 7762875"/>
                    <a:gd name="connsiteX0" fmla="*/ 0 w 7562850"/>
                    <a:gd name="connsiteY0" fmla="*/ 7762875 h 7762875"/>
                    <a:gd name="connsiteX1" fmla="*/ 390525 w 7562850"/>
                    <a:gd name="connsiteY1" fmla="*/ 3886200 h 7762875"/>
                    <a:gd name="connsiteX2" fmla="*/ 762000 w 7562850"/>
                    <a:gd name="connsiteY2" fmla="*/ 0 h 7762875"/>
                    <a:gd name="connsiteX3" fmla="*/ 1143000 w 7562850"/>
                    <a:gd name="connsiteY3" fmla="*/ 3876675 h 7762875"/>
                    <a:gd name="connsiteX4" fmla="*/ 1519238 w 7562850"/>
                    <a:gd name="connsiteY4" fmla="*/ 7762875 h 7762875"/>
                    <a:gd name="connsiteX5" fmla="*/ 1895475 w 7562850"/>
                    <a:gd name="connsiteY5" fmla="*/ 3876675 h 7762875"/>
                    <a:gd name="connsiteX6" fmla="*/ 2276475 w 7562850"/>
                    <a:gd name="connsiteY6" fmla="*/ 0 h 7762875"/>
                    <a:gd name="connsiteX7" fmla="*/ 2657475 w 7562850"/>
                    <a:gd name="connsiteY7" fmla="*/ 3886200 h 7762875"/>
                    <a:gd name="connsiteX8" fmla="*/ 3028950 w 7562850"/>
                    <a:gd name="connsiteY8" fmla="*/ 7762875 h 7762875"/>
                    <a:gd name="connsiteX9" fmla="*/ 3409950 w 7562850"/>
                    <a:gd name="connsiteY9" fmla="*/ 3876675 h 7762875"/>
                    <a:gd name="connsiteX10" fmla="*/ 3781425 w 7562850"/>
                    <a:gd name="connsiteY10" fmla="*/ 9525 h 7762875"/>
                    <a:gd name="connsiteX11" fmla="*/ 4162425 w 7562850"/>
                    <a:gd name="connsiteY11" fmla="*/ 3886200 h 7762875"/>
                    <a:gd name="connsiteX12" fmla="*/ 4538662 w 7562850"/>
                    <a:gd name="connsiteY12" fmla="*/ 7762875 h 7762875"/>
                    <a:gd name="connsiteX13" fmla="*/ 4914900 w 7562850"/>
                    <a:gd name="connsiteY13" fmla="*/ 3886200 h 7762875"/>
                    <a:gd name="connsiteX14" fmla="*/ 5295900 w 7562850"/>
                    <a:gd name="connsiteY14" fmla="*/ 9525 h 7762875"/>
                    <a:gd name="connsiteX15" fmla="*/ 5667375 w 7562850"/>
                    <a:gd name="connsiteY15" fmla="*/ 3886200 h 7762875"/>
                    <a:gd name="connsiteX16" fmla="*/ 6048375 w 7562850"/>
                    <a:gd name="connsiteY16" fmla="*/ 7762875 h 7762875"/>
                    <a:gd name="connsiteX17" fmla="*/ 6429375 w 7562850"/>
                    <a:gd name="connsiteY17" fmla="*/ 3886200 h 7762875"/>
                    <a:gd name="connsiteX18" fmla="*/ 6810375 w 7562850"/>
                    <a:gd name="connsiteY18" fmla="*/ 0 h 7762875"/>
                    <a:gd name="connsiteX19" fmla="*/ 7172325 w 7562850"/>
                    <a:gd name="connsiteY19" fmla="*/ 3886200 h 7762875"/>
                    <a:gd name="connsiteX20" fmla="*/ 7562850 w 7562850"/>
                    <a:gd name="connsiteY20" fmla="*/ 7762875 h 7762875"/>
                    <a:gd name="connsiteX0" fmla="*/ 0 w 7550944"/>
                    <a:gd name="connsiteY0" fmla="*/ 7762875 h 7762875"/>
                    <a:gd name="connsiteX1" fmla="*/ 378619 w 7550944"/>
                    <a:gd name="connsiteY1" fmla="*/ 3886200 h 7762875"/>
                    <a:gd name="connsiteX2" fmla="*/ 750094 w 7550944"/>
                    <a:gd name="connsiteY2" fmla="*/ 0 h 7762875"/>
                    <a:gd name="connsiteX3" fmla="*/ 1131094 w 7550944"/>
                    <a:gd name="connsiteY3" fmla="*/ 3876675 h 7762875"/>
                    <a:gd name="connsiteX4" fmla="*/ 1507332 w 7550944"/>
                    <a:gd name="connsiteY4" fmla="*/ 7762875 h 7762875"/>
                    <a:gd name="connsiteX5" fmla="*/ 1883569 w 7550944"/>
                    <a:gd name="connsiteY5" fmla="*/ 3876675 h 7762875"/>
                    <a:gd name="connsiteX6" fmla="*/ 2264569 w 7550944"/>
                    <a:gd name="connsiteY6" fmla="*/ 0 h 7762875"/>
                    <a:gd name="connsiteX7" fmla="*/ 2645569 w 7550944"/>
                    <a:gd name="connsiteY7" fmla="*/ 3886200 h 7762875"/>
                    <a:gd name="connsiteX8" fmla="*/ 3017044 w 7550944"/>
                    <a:gd name="connsiteY8" fmla="*/ 7762875 h 7762875"/>
                    <a:gd name="connsiteX9" fmla="*/ 3398044 w 7550944"/>
                    <a:gd name="connsiteY9" fmla="*/ 3876675 h 7762875"/>
                    <a:gd name="connsiteX10" fmla="*/ 3769519 w 7550944"/>
                    <a:gd name="connsiteY10" fmla="*/ 9525 h 7762875"/>
                    <a:gd name="connsiteX11" fmla="*/ 4150519 w 7550944"/>
                    <a:gd name="connsiteY11" fmla="*/ 3886200 h 7762875"/>
                    <a:gd name="connsiteX12" fmla="*/ 4526756 w 7550944"/>
                    <a:gd name="connsiteY12" fmla="*/ 7762875 h 7762875"/>
                    <a:gd name="connsiteX13" fmla="*/ 4902994 w 7550944"/>
                    <a:gd name="connsiteY13" fmla="*/ 3886200 h 7762875"/>
                    <a:gd name="connsiteX14" fmla="*/ 5283994 w 7550944"/>
                    <a:gd name="connsiteY14" fmla="*/ 9525 h 7762875"/>
                    <a:gd name="connsiteX15" fmla="*/ 5655469 w 7550944"/>
                    <a:gd name="connsiteY15" fmla="*/ 3886200 h 7762875"/>
                    <a:gd name="connsiteX16" fmla="*/ 6036469 w 7550944"/>
                    <a:gd name="connsiteY16" fmla="*/ 7762875 h 7762875"/>
                    <a:gd name="connsiteX17" fmla="*/ 6417469 w 7550944"/>
                    <a:gd name="connsiteY17" fmla="*/ 3886200 h 7762875"/>
                    <a:gd name="connsiteX18" fmla="*/ 6798469 w 7550944"/>
                    <a:gd name="connsiteY18" fmla="*/ 0 h 7762875"/>
                    <a:gd name="connsiteX19" fmla="*/ 7160419 w 7550944"/>
                    <a:gd name="connsiteY19" fmla="*/ 3886200 h 7762875"/>
                    <a:gd name="connsiteX20" fmla="*/ 7550944 w 7550944"/>
                    <a:gd name="connsiteY20" fmla="*/ 7762875 h 7762875"/>
                    <a:gd name="connsiteX0" fmla="*/ 0 w 7550944"/>
                    <a:gd name="connsiteY0" fmla="*/ 7762875 h 7762875"/>
                    <a:gd name="connsiteX1" fmla="*/ 378619 w 7550944"/>
                    <a:gd name="connsiteY1" fmla="*/ 3886200 h 7762875"/>
                    <a:gd name="connsiteX2" fmla="*/ 750094 w 7550944"/>
                    <a:gd name="connsiteY2" fmla="*/ 0 h 7762875"/>
                    <a:gd name="connsiteX3" fmla="*/ 1131094 w 7550944"/>
                    <a:gd name="connsiteY3" fmla="*/ 3876675 h 7762875"/>
                    <a:gd name="connsiteX4" fmla="*/ 1507332 w 7550944"/>
                    <a:gd name="connsiteY4" fmla="*/ 7762875 h 7762875"/>
                    <a:gd name="connsiteX5" fmla="*/ 1883569 w 7550944"/>
                    <a:gd name="connsiteY5" fmla="*/ 3876675 h 7762875"/>
                    <a:gd name="connsiteX6" fmla="*/ 2264569 w 7550944"/>
                    <a:gd name="connsiteY6" fmla="*/ 0 h 7762875"/>
                    <a:gd name="connsiteX7" fmla="*/ 2645569 w 7550944"/>
                    <a:gd name="connsiteY7" fmla="*/ 3886200 h 7762875"/>
                    <a:gd name="connsiteX8" fmla="*/ 3017044 w 7550944"/>
                    <a:gd name="connsiteY8" fmla="*/ 7762875 h 7762875"/>
                    <a:gd name="connsiteX9" fmla="*/ 3398044 w 7550944"/>
                    <a:gd name="connsiteY9" fmla="*/ 3876675 h 7762875"/>
                    <a:gd name="connsiteX10" fmla="*/ 3769519 w 7550944"/>
                    <a:gd name="connsiteY10" fmla="*/ 9525 h 7762875"/>
                    <a:gd name="connsiteX11" fmla="*/ 4150519 w 7550944"/>
                    <a:gd name="connsiteY11" fmla="*/ 3886200 h 7762875"/>
                    <a:gd name="connsiteX12" fmla="*/ 4526756 w 7550944"/>
                    <a:gd name="connsiteY12" fmla="*/ 7762875 h 7762875"/>
                    <a:gd name="connsiteX13" fmla="*/ 4902994 w 7550944"/>
                    <a:gd name="connsiteY13" fmla="*/ 3886200 h 7762875"/>
                    <a:gd name="connsiteX14" fmla="*/ 5283994 w 7550944"/>
                    <a:gd name="connsiteY14" fmla="*/ 9525 h 7762875"/>
                    <a:gd name="connsiteX15" fmla="*/ 5655469 w 7550944"/>
                    <a:gd name="connsiteY15" fmla="*/ 3886200 h 7762875"/>
                    <a:gd name="connsiteX16" fmla="*/ 6036469 w 7550944"/>
                    <a:gd name="connsiteY16" fmla="*/ 7762875 h 7762875"/>
                    <a:gd name="connsiteX17" fmla="*/ 6417469 w 7550944"/>
                    <a:gd name="connsiteY17" fmla="*/ 3886200 h 7762875"/>
                    <a:gd name="connsiteX18" fmla="*/ 6798469 w 7550944"/>
                    <a:gd name="connsiteY18" fmla="*/ 0 h 7762875"/>
                    <a:gd name="connsiteX19" fmla="*/ 7160419 w 7550944"/>
                    <a:gd name="connsiteY19" fmla="*/ 3886200 h 7762875"/>
                    <a:gd name="connsiteX20" fmla="*/ 7550944 w 7550944"/>
                    <a:gd name="connsiteY20" fmla="*/ 7762875 h 7762875"/>
                    <a:gd name="connsiteX0" fmla="*/ 0 w 7550944"/>
                    <a:gd name="connsiteY0" fmla="*/ 7762875 h 7762875"/>
                    <a:gd name="connsiteX1" fmla="*/ 378619 w 7550944"/>
                    <a:gd name="connsiteY1" fmla="*/ 3886200 h 7762875"/>
                    <a:gd name="connsiteX2" fmla="*/ 750094 w 7550944"/>
                    <a:gd name="connsiteY2" fmla="*/ 0 h 7762875"/>
                    <a:gd name="connsiteX3" fmla="*/ 1131094 w 7550944"/>
                    <a:gd name="connsiteY3" fmla="*/ 3876675 h 7762875"/>
                    <a:gd name="connsiteX4" fmla="*/ 1507332 w 7550944"/>
                    <a:gd name="connsiteY4" fmla="*/ 7762875 h 7762875"/>
                    <a:gd name="connsiteX5" fmla="*/ 1883569 w 7550944"/>
                    <a:gd name="connsiteY5" fmla="*/ 3876675 h 7762875"/>
                    <a:gd name="connsiteX6" fmla="*/ 2264569 w 7550944"/>
                    <a:gd name="connsiteY6" fmla="*/ 0 h 7762875"/>
                    <a:gd name="connsiteX7" fmla="*/ 2645569 w 7550944"/>
                    <a:gd name="connsiteY7" fmla="*/ 3886200 h 7762875"/>
                    <a:gd name="connsiteX8" fmla="*/ 3017044 w 7550944"/>
                    <a:gd name="connsiteY8" fmla="*/ 7762875 h 7762875"/>
                    <a:gd name="connsiteX9" fmla="*/ 3398044 w 7550944"/>
                    <a:gd name="connsiteY9" fmla="*/ 3876675 h 7762875"/>
                    <a:gd name="connsiteX10" fmla="*/ 3769519 w 7550944"/>
                    <a:gd name="connsiteY10" fmla="*/ 9525 h 7762875"/>
                    <a:gd name="connsiteX11" fmla="*/ 4150519 w 7550944"/>
                    <a:gd name="connsiteY11" fmla="*/ 3886200 h 7762875"/>
                    <a:gd name="connsiteX12" fmla="*/ 4526756 w 7550944"/>
                    <a:gd name="connsiteY12" fmla="*/ 7762875 h 7762875"/>
                    <a:gd name="connsiteX13" fmla="*/ 4902994 w 7550944"/>
                    <a:gd name="connsiteY13" fmla="*/ 3886200 h 7762875"/>
                    <a:gd name="connsiteX14" fmla="*/ 5283994 w 7550944"/>
                    <a:gd name="connsiteY14" fmla="*/ 9525 h 7762875"/>
                    <a:gd name="connsiteX15" fmla="*/ 5655469 w 7550944"/>
                    <a:gd name="connsiteY15" fmla="*/ 3886200 h 7762875"/>
                    <a:gd name="connsiteX16" fmla="*/ 6036469 w 7550944"/>
                    <a:gd name="connsiteY16" fmla="*/ 7762875 h 7762875"/>
                    <a:gd name="connsiteX17" fmla="*/ 6417469 w 7550944"/>
                    <a:gd name="connsiteY17" fmla="*/ 3886200 h 7762875"/>
                    <a:gd name="connsiteX18" fmla="*/ 6798469 w 7550944"/>
                    <a:gd name="connsiteY18" fmla="*/ 0 h 7762875"/>
                    <a:gd name="connsiteX19" fmla="*/ 7160419 w 7550944"/>
                    <a:gd name="connsiteY19" fmla="*/ 3886200 h 7762875"/>
                    <a:gd name="connsiteX20" fmla="*/ 7550944 w 7550944"/>
                    <a:gd name="connsiteY20" fmla="*/ 7762875 h 7762875"/>
                    <a:gd name="connsiteX0" fmla="*/ 0 w 7550944"/>
                    <a:gd name="connsiteY0" fmla="*/ 7762875 h 7762875"/>
                    <a:gd name="connsiteX1" fmla="*/ 378619 w 7550944"/>
                    <a:gd name="connsiteY1" fmla="*/ 3886200 h 7762875"/>
                    <a:gd name="connsiteX2" fmla="*/ 750094 w 7550944"/>
                    <a:gd name="connsiteY2" fmla="*/ 0 h 7762875"/>
                    <a:gd name="connsiteX3" fmla="*/ 1131094 w 7550944"/>
                    <a:gd name="connsiteY3" fmla="*/ 3876675 h 7762875"/>
                    <a:gd name="connsiteX4" fmla="*/ 1507332 w 7550944"/>
                    <a:gd name="connsiteY4" fmla="*/ 7762875 h 7762875"/>
                    <a:gd name="connsiteX5" fmla="*/ 1883569 w 7550944"/>
                    <a:gd name="connsiteY5" fmla="*/ 3876675 h 7762875"/>
                    <a:gd name="connsiteX6" fmla="*/ 2264569 w 7550944"/>
                    <a:gd name="connsiteY6" fmla="*/ 0 h 7762875"/>
                    <a:gd name="connsiteX7" fmla="*/ 2645569 w 7550944"/>
                    <a:gd name="connsiteY7" fmla="*/ 3886200 h 7762875"/>
                    <a:gd name="connsiteX8" fmla="*/ 3017044 w 7550944"/>
                    <a:gd name="connsiteY8" fmla="*/ 7762875 h 7762875"/>
                    <a:gd name="connsiteX9" fmla="*/ 3398044 w 7550944"/>
                    <a:gd name="connsiteY9" fmla="*/ 3876675 h 7762875"/>
                    <a:gd name="connsiteX10" fmla="*/ 3769519 w 7550944"/>
                    <a:gd name="connsiteY10" fmla="*/ 9525 h 7762875"/>
                    <a:gd name="connsiteX11" fmla="*/ 4150519 w 7550944"/>
                    <a:gd name="connsiteY11" fmla="*/ 3886200 h 7762875"/>
                    <a:gd name="connsiteX12" fmla="*/ 4526756 w 7550944"/>
                    <a:gd name="connsiteY12" fmla="*/ 7762875 h 7762875"/>
                    <a:gd name="connsiteX13" fmla="*/ 4902994 w 7550944"/>
                    <a:gd name="connsiteY13" fmla="*/ 3886200 h 7762875"/>
                    <a:gd name="connsiteX14" fmla="*/ 5283994 w 7550944"/>
                    <a:gd name="connsiteY14" fmla="*/ 9525 h 7762875"/>
                    <a:gd name="connsiteX15" fmla="*/ 5655469 w 7550944"/>
                    <a:gd name="connsiteY15" fmla="*/ 3886200 h 7762875"/>
                    <a:gd name="connsiteX16" fmla="*/ 6036469 w 7550944"/>
                    <a:gd name="connsiteY16" fmla="*/ 7762875 h 7762875"/>
                    <a:gd name="connsiteX17" fmla="*/ 6417469 w 7550944"/>
                    <a:gd name="connsiteY17" fmla="*/ 3886200 h 7762875"/>
                    <a:gd name="connsiteX18" fmla="*/ 6798469 w 7550944"/>
                    <a:gd name="connsiteY18" fmla="*/ 0 h 7762875"/>
                    <a:gd name="connsiteX19" fmla="*/ 7160419 w 7550944"/>
                    <a:gd name="connsiteY19" fmla="*/ 3886200 h 7762875"/>
                    <a:gd name="connsiteX20" fmla="*/ 7550944 w 7550944"/>
                    <a:gd name="connsiteY20" fmla="*/ 7762875 h 7762875"/>
                    <a:gd name="connsiteX0" fmla="*/ 0 w 7550944"/>
                    <a:gd name="connsiteY0" fmla="*/ 7762875 h 7762875"/>
                    <a:gd name="connsiteX1" fmla="*/ 378619 w 7550944"/>
                    <a:gd name="connsiteY1" fmla="*/ 3886200 h 7762875"/>
                    <a:gd name="connsiteX2" fmla="*/ 750094 w 7550944"/>
                    <a:gd name="connsiteY2" fmla="*/ 0 h 7762875"/>
                    <a:gd name="connsiteX3" fmla="*/ 1131094 w 7550944"/>
                    <a:gd name="connsiteY3" fmla="*/ 3876675 h 7762875"/>
                    <a:gd name="connsiteX4" fmla="*/ 1507332 w 7550944"/>
                    <a:gd name="connsiteY4" fmla="*/ 7762875 h 7762875"/>
                    <a:gd name="connsiteX5" fmla="*/ 1883569 w 7550944"/>
                    <a:gd name="connsiteY5" fmla="*/ 3876675 h 7762875"/>
                    <a:gd name="connsiteX6" fmla="*/ 2264569 w 7550944"/>
                    <a:gd name="connsiteY6" fmla="*/ 0 h 7762875"/>
                    <a:gd name="connsiteX7" fmla="*/ 2645569 w 7550944"/>
                    <a:gd name="connsiteY7" fmla="*/ 3886200 h 7762875"/>
                    <a:gd name="connsiteX8" fmla="*/ 3017044 w 7550944"/>
                    <a:gd name="connsiteY8" fmla="*/ 7762875 h 7762875"/>
                    <a:gd name="connsiteX9" fmla="*/ 3398044 w 7550944"/>
                    <a:gd name="connsiteY9" fmla="*/ 3876675 h 7762875"/>
                    <a:gd name="connsiteX10" fmla="*/ 3769519 w 7550944"/>
                    <a:gd name="connsiteY10" fmla="*/ 9525 h 7762875"/>
                    <a:gd name="connsiteX11" fmla="*/ 4150519 w 7550944"/>
                    <a:gd name="connsiteY11" fmla="*/ 3886200 h 7762875"/>
                    <a:gd name="connsiteX12" fmla="*/ 4526756 w 7550944"/>
                    <a:gd name="connsiteY12" fmla="*/ 7762875 h 7762875"/>
                    <a:gd name="connsiteX13" fmla="*/ 4902994 w 7550944"/>
                    <a:gd name="connsiteY13" fmla="*/ 3886200 h 7762875"/>
                    <a:gd name="connsiteX14" fmla="*/ 5283994 w 7550944"/>
                    <a:gd name="connsiteY14" fmla="*/ 9525 h 7762875"/>
                    <a:gd name="connsiteX15" fmla="*/ 5655469 w 7550944"/>
                    <a:gd name="connsiteY15" fmla="*/ 3886200 h 7762875"/>
                    <a:gd name="connsiteX16" fmla="*/ 6036469 w 7550944"/>
                    <a:gd name="connsiteY16" fmla="*/ 7762875 h 7762875"/>
                    <a:gd name="connsiteX17" fmla="*/ 6417469 w 7550944"/>
                    <a:gd name="connsiteY17" fmla="*/ 3886200 h 7762875"/>
                    <a:gd name="connsiteX18" fmla="*/ 6798469 w 7550944"/>
                    <a:gd name="connsiteY18" fmla="*/ 0 h 7762875"/>
                    <a:gd name="connsiteX19" fmla="*/ 7160419 w 7550944"/>
                    <a:gd name="connsiteY19" fmla="*/ 3886200 h 7762875"/>
                    <a:gd name="connsiteX20" fmla="*/ 7550944 w 7550944"/>
                    <a:gd name="connsiteY20" fmla="*/ 7762875 h 7762875"/>
                    <a:gd name="connsiteX0" fmla="*/ 0 w 7550944"/>
                    <a:gd name="connsiteY0" fmla="*/ 7762875 h 7762876"/>
                    <a:gd name="connsiteX1" fmla="*/ 378619 w 7550944"/>
                    <a:gd name="connsiteY1" fmla="*/ 3886200 h 7762876"/>
                    <a:gd name="connsiteX2" fmla="*/ 750094 w 7550944"/>
                    <a:gd name="connsiteY2" fmla="*/ 0 h 7762876"/>
                    <a:gd name="connsiteX3" fmla="*/ 1131094 w 7550944"/>
                    <a:gd name="connsiteY3" fmla="*/ 3876675 h 7762876"/>
                    <a:gd name="connsiteX4" fmla="*/ 1507332 w 7550944"/>
                    <a:gd name="connsiteY4" fmla="*/ 7762875 h 7762876"/>
                    <a:gd name="connsiteX5" fmla="*/ 1883569 w 7550944"/>
                    <a:gd name="connsiteY5" fmla="*/ 3876675 h 7762876"/>
                    <a:gd name="connsiteX6" fmla="*/ 2264569 w 7550944"/>
                    <a:gd name="connsiteY6" fmla="*/ 0 h 7762876"/>
                    <a:gd name="connsiteX7" fmla="*/ 2645569 w 7550944"/>
                    <a:gd name="connsiteY7" fmla="*/ 3886200 h 7762876"/>
                    <a:gd name="connsiteX8" fmla="*/ 3017044 w 7550944"/>
                    <a:gd name="connsiteY8" fmla="*/ 7762875 h 7762876"/>
                    <a:gd name="connsiteX9" fmla="*/ 3398044 w 7550944"/>
                    <a:gd name="connsiteY9" fmla="*/ 3876675 h 7762876"/>
                    <a:gd name="connsiteX10" fmla="*/ 3769519 w 7550944"/>
                    <a:gd name="connsiteY10" fmla="*/ 9525 h 7762876"/>
                    <a:gd name="connsiteX11" fmla="*/ 4150519 w 7550944"/>
                    <a:gd name="connsiteY11" fmla="*/ 3886200 h 7762876"/>
                    <a:gd name="connsiteX12" fmla="*/ 4526756 w 7550944"/>
                    <a:gd name="connsiteY12" fmla="*/ 7762875 h 7762876"/>
                    <a:gd name="connsiteX13" fmla="*/ 4902994 w 7550944"/>
                    <a:gd name="connsiteY13" fmla="*/ 3886200 h 7762876"/>
                    <a:gd name="connsiteX14" fmla="*/ 5283994 w 7550944"/>
                    <a:gd name="connsiteY14" fmla="*/ 9525 h 7762876"/>
                    <a:gd name="connsiteX15" fmla="*/ 5655469 w 7550944"/>
                    <a:gd name="connsiteY15" fmla="*/ 3886200 h 7762876"/>
                    <a:gd name="connsiteX16" fmla="*/ 6036469 w 7550944"/>
                    <a:gd name="connsiteY16" fmla="*/ 7762875 h 7762876"/>
                    <a:gd name="connsiteX17" fmla="*/ 6417469 w 7550944"/>
                    <a:gd name="connsiteY17" fmla="*/ 3886200 h 7762876"/>
                    <a:gd name="connsiteX18" fmla="*/ 6798469 w 7550944"/>
                    <a:gd name="connsiteY18" fmla="*/ 0 h 7762876"/>
                    <a:gd name="connsiteX19" fmla="*/ 7160419 w 7550944"/>
                    <a:gd name="connsiteY19" fmla="*/ 3886200 h 7762876"/>
                    <a:gd name="connsiteX20" fmla="*/ 7550944 w 7550944"/>
                    <a:gd name="connsiteY20" fmla="*/ 7762875 h 7762876"/>
                    <a:gd name="connsiteX0" fmla="*/ 0 w 7550944"/>
                    <a:gd name="connsiteY0" fmla="*/ 7762875 h 7762876"/>
                    <a:gd name="connsiteX1" fmla="*/ 378619 w 7550944"/>
                    <a:gd name="connsiteY1" fmla="*/ 3886200 h 7762876"/>
                    <a:gd name="connsiteX2" fmla="*/ 750094 w 7550944"/>
                    <a:gd name="connsiteY2" fmla="*/ 0 h 7762876"/>
                    <a:gd name="connsiteX3" fmla="*/ 1131094 w 7550944"/>
                    <a:gd name="connsiteY3" fmla="*/ 3876675 h 7762876"/>
                    <a:gd name="connsiteX4" fmla="*/ 1507332 w 7550944"/>
                    <a:gd name="connsiteY4" fmla="*/ 7762875 h 7762876"/>
                    <a:gd name="connsiteX5" fmla="*/ 1883569 w 7550944"/>
                    <a:gd name="connsiteY5" fmla="*/ 3876675 h 7762876"/>
                    <a:gd name="connsiteX6" fmla="*/ 2264569 w 7550944"/>
                    <a:gd name="connsiteY6" fmla="*/ 0 h 7762876"/>
                    <a:gd name="connsiteX7" fmla="*/ 2645569 w 7550944"/>
                    <a:gd name="connsiteY7" fmla="*/ 3886200 h 7762876"/>
                    <a:gd name="connsiteX8" fmla="*/ 3017044 w 7550944"/>
                    <a:gd name="connsiteY8" fmla="*/ 7762875 h 7762876"/>
                    <a:gd name="connsiteX9" fmla="*/ 3398044 w 7550944"/>
                    <a:gd name="connsiteY9" fmla="*/ 3876675 h 7762876"/>
                    <a:gd name="connsiteX10" fmla="*/ 3769519 w 7550944"/>
                    <a:gd name="connsiteY10" fmla="*/ 9525 h 7762876"/>
                    <a:gd name="connsiteX11" fmla="*/ 4150519 w 7550944"/>
                    <a:gd name="connsiteY11" fmla="*/ 3886200 h 7762876"/>
                    <a:gd name="connsiteX12" fmla="*/ 4526756 w 7550944"/>
                    <a:gd name="connsiteY12" fmla="*/ 7762875 h 7762876"/>
                    <a:gd name="connsiteX13" fmla="*/ 4902994 w 7550944"/>
                    <a:gd name="connsiteY13" fmla="*/ 3886200 h 7762876"/>
                    <a:gd name="connsiteX14" fmla="*/ 5283994 w 7550944"/>
                    <a:gd name="connsiteY14" fmla="*/ 9525 h 7762876"/>
                    <a:gd name="connsiteX15" fmla="*/ 5655469 w 7550944"/>
                    <a:gd name="connsiteY15" fmla="*/ 3886200 h 7762876"/>
                    <a:gd name="connsiteX16" fmla="*/ 6036469 w 7550944"/>
                    <a:gd name="connsiteY16" fmla="*/ 7762875 h 7762876"/>
                    <a:gd name="connsiteX17" fmla="*/ 6417469 w 7550944"/>
                    <a:gd name="connsiteY17" fmla="*/ 3886200 h 7762876"/>
                    <a:gd name="connsiteX18" fmla="*/ 6798469 w 7550944"/>
                    <a:gd name="connsiteY18" fmla="*/ 0 h 7762876"/>
                    <a:gd name="connsiteX19" fmla="*/ 7160419 w 7550944"/>
                    <a:gd name="connsiteY19" fmla="*/ 3886200 h 7762876"/>
                    <a:gd name="connsiteX20" fmla="*/ 7550944 w 7550944"/>
                    <a:gd name="connsiteY20" fmla="*/ 7762875 h 7762876"/>
                    <a:gd name="connsiteX0" fmla="*/ 0 w 7550944"/>
                    <a:gd name="connsiteY0" fmla="*/ 7762875 h 7762876"/>
                    <a:gd name="connsiteX1" fmla="*/ 378619 w 7550944"/>
                    <a:gd name="connsiteY1" fmla="*/ 3886200 h 7762876"/>
                    <a:gd name="connsiteX2" fmla="*/ 750094 w 7550944"/>
                    <a:gd name="connsiteY2" fmla="*/ 0 h 7762876"/>
                    <a:gd name="connsiteX3" fmla="*/ 1131094 w 7550944"/>
                    <a:gd name="connsiteY3" fmla="*/ 3876675 h 7762876"/>
                    <a:gd name="connsiteX4" fmla="*/ 1507332 w 7550944"/>
                    <a:gd name="connsiteY4" fmla="*/ 7762875 h 7762876"/>
                    <a:gd name="connsiteX5" fmla="*/ 1883569 w 7550944"/>
                    <a:gd name="connsiteY5" fmla="*/ 3876675 h 7762876"/>
                    <a:gd name="connsiteX6" fmla="*/ 2264569 w 7550944"/>
                    <a:gd name="connsiteY6" fmla="*/ 0 h 7762876"/>
                    <a:gd name="connsiteX7" fmla="*/ 2645569 w 7550944"/>
                    <a:gd name="connsiteY7" fmla="*/ 3886200 h 7762876"/>
                    <a:gd name="connsiteX8" fmla="*/ 3017044 w 7550944"/>
                    <a:gd name="connsiteY8" fmla="*/ 7762875 h 7762876"/>
                    <a:gd name="connsiteX9" fmla="*/ 3398044 w 7550944"/>
                    <a:gd name="connsiteY9" fmla="*/ 3876675 h 7762876"/>
                    <a:gd name="connsiteX10" fmla="*/ 3769519 w 7550944"/>
                    <a:gd name="connsiteY10" fmla="*/ 9525 h 7762876"/>
                    <a:gd name="connsiteX11" fmla="*/ 4150519 w 7550944"/>
                    <a:gd name="connsiteY11" fmla="*/ 3886200 h 7762876"/>
                    <a:gd name="connsiteX12" fmla="*/ 4526756 w 7550944"/>
                    <a:gd name="connsiteY12" fmla="*/ 7762875 h 7762876"/>
                    <a:gd name="connsiteX13" fmla="*/ 4902994 w 7550944"/>
                    <a:gd name="connsiteY13" fmla="*/ 3886200 h 7762876"/>
                    <a:gd name="connsiteX14" fmla="*/ 5283994 w 7550944"/>
                    <a:gd name="connsiteY14" fmla="*/ 9525 h 7762876"/>
                    <a:gd name="connsiteX15" fmla="*/ 5655469 w 7550944"/>
                    <a:gd name="connsiteY15" fmla="*/ 3886200 h 7762876"/>
                    <a:gd name="connsiteX16" fmla="*/ 6036469 w 7550944"/>
                    <a:gd name="connsiteY16" fmla="*/ 7762875 h 7762876"/>
                    <a:gd name="connsiteX17" fmla="*/ 6417469 w 7550944"/>
                    <a:gd name="connsiteY17" fmla="*/ 3886200 h 7762876"/>
                    <a:gd name="connsiteX18" fmla="*/ 6798469 w 7550944"/>
                    <a:gd name="connsiteY18" fmla="*/ 0 h 7762876"/>
                    <a:gd name="connsiteX19" fmla="*/ 7160419 w 7550944"/>
                    <a:gd name="connsiteY19" fmla="*/ 3886200 h 7762876"/>
                    <a:gd name="connsiteX20" fmla="*/ 7550944 w 7550944"/>
                    <a:gd name="connsiteY20" fmla="*/ 7762875 h 7762876"/>
                    <a:gd name="connsiteX0" fmla="*/ 0 w 7550944"/>
                    <a:gd name="connsiteY0" fmla="*/ 7762875 h 7762876"/>
                    <a:gd name="connsiteX1" fmla="*/ 378619 w 7550944"/>
                    <a:gd name="connsiteY1" fmla="*/ 3886200 h 7762876"/>
                    <a:gd name="connsiteX2" fmla="*/ 750094 w 7550944"/>
                    <a:gd name="connsiteY2" fmla="*/ 0 h 7762876"/>
                    <a:gd name="connsiteX3" fmla="*/ 1131094 w 7550944"/>
                    <a:gd name="connsiteY3" fmla="*/ 3876675 h 7762876"/>
                    <a:gd name="connsiteX4" fmla="*/ 1507332 w 7550944"/>
                    <a:gd name="connsiteY4" fmla="*/ 7762875 h 7762876"/>
                    <a:gd name="connsiteX5" fmla="*/ 1883569 w 7550944"/>
                    <a:gd name="connsiteY5" fmla="*/ 3876675 h 7762876"/>
                    <a:gd name="connsiteX6" fmla="*/ 2264569 w 7550944"/>
                    <a:gd name="connsiteY6" fmla="*/ 0 h 7762876"/>
                    <a:gd name="connsiteX7" fmla="*/ 2645569 w 7550944"/>
                    <a:gd name="connsiteY7" fmla="*/ 3886200 h 7762876"/>
                    <a:gd name="connsiteX8" fmla="*/ 3017044 w 7550944"/>
                    <a:gd name="connsiteY8" fmla="*/ 7762875 h 7762876"/>
                    <a:gd name="connsiteX9" fmla="*/ 3398044 w 7550944"/>
                    <a:gd name="connsiteY9" fmla="*/ 3876675 h 7762876"/>
                    <a:gd name="connsiteX10" fmla="*/ 3769519 w 7550944"/>
                    <a:gd name="connsiteY10" fmla="*/ 9525 h 7762876"/>
                    <a:gd name="connsiteX11" fmla="*/ 4150519 w 7550944"/>
                    <a:gd name="connsiteY11" fmla="*/ 3886200 h 7762876"/>
                    <a:gd name="connsiteX12" fmla="*/ 4526756 w 7550944"/>
                    <a:gd name="connsiteY12" fmla="*/ 7762875 h 7762876"/>
                    <a:gd name="connsiteX13" fmla="*/ 4902994 w 7550944"/>
                    <a:gd name="connsiteY13" fmla="*/ 3886200 h 7762876"/>
                    <a:gd name="connsiteX14" fmla="*/ 5283994 w 7550944"/>
                    <a:gd name="connsiteY14" fmla="*/ 9525 h 7762876"/>
                    <a:gd name="connsiteX15" fmla="*/ 5655469 w 7550944"/>
                    <a:gd name="connsiteY15" fmla="*/ 3886200 h 7762876"/>
                    <a:gd name="connsiteX16" fmla="*/ 6036469 w 7550944"/>
                    <a:gd name="connsiteY16" fmla="*/ 7762875 h 7762876"/>
                    <a:gd name="connsiteX17" fmla="*/ 6417469 w 7550944"/>
                    <a:gd name="connsiteY17" fmla="*/ 3886200 h 7762876"/>
                    <a:gd name="connsiteX18" fmla="*/ 6798469 w 7550944"/>
                    <a:gd name="connsiteY18" fmla="*/ 0 h 7762876"/>
                    <a:gd name="connsiteX19" fmla="*/ 7160419 w 7550944"/>
                    <a:gd name="connsiteY19" fmla="*/ 3886200 h 7762876"/>
                    <a:gd name="connsiteX20" fmla="*/ 7550944 w 7550944"/>
                    <a:gd name="connsiteY20" fmla="*/ 7762875 h 7762876"/>
                    <a:gd name="connsiteX0" fmla="*/ 0 w 7550944"/>
                    <a:gd name="connsiteY0" fmla="*/ 7762875 h 7762876"/>
                    <a:gd name="connsiteX1" fmla="*/ 378619 w 7550944"/>
                    <a:gd name="connsiteY1" fmla="*/ 3886200 h 7762876"/>
                    <a:gd name="connsiteX2" fmla="*/ 750094 w 7550944"/>
                    <a:gd name="connsiteY2" fmla="*/ 0 h 7762876"/>
                    <a:gd name="connsiteX3" fmla="*/ 1131094 w 7550944"/>
                    <a:gd name="connsiteY3" fmla="*/ 3876675 h 7762876"/>
                    <a:gd name="connsiteX4" fmla="*/ 1507332 w 7550944"/>
                    <a:gd name="connsiteY4" fmla="*/ 7762875 h 7762876"/>
                    <a:gd name="connsiteX5" fmla="*/ 1883569 w 7550944"/>
                    <a:gd name="connsiteY5" fmla="*/ 3876675 h 7762876"/>
                    <a:gd name="connsiteX6" fmla="*/ 2264569 w 7550944"/>
                    <a:gd name="connsiteY6" fmla="*/ 0 h 7762876"/>
                    <a:gd name="connsiteX7" fmla="*/ 2645569 w 7550944"/>
                    <a:gd name="connsiteY7" fmla="*/ 3886200 h 7762876"/>
                    <a:gd name="connsiteX8" fmla="*/ 3017044 w 7550944"/>
                    <a:gd name="connsiteY8" fmla="*/ 7762875 h 7762876"/>
                    <a:gd name="connsiteX9" fmla="*/ 3398044 w 7550944"/>
                    <a:gd name="connsiteY9" fmla="*/ 3876675 h 7762876"/>
                    <a:gd name="connsiteX10" fmla="*/ 3769519 w 7550944"/>
                    <a:gd name="connsiteY10" fmla="*/ 9525 h 7762876"/>
                    <a:gd name="connsiteX11" fmla="*/ 4150519 w 7550944"/>
                    <a:gd name="connsiteY11" fmla="*/ 3886200 h 7762876"/>
                    <a:gd name="connsiteX12" fmla="*/ 4526756 w 7550944"/>
                    <a:gd name="connsiteY12" fmla="*/ 7762875 h 7762876"/>
                    <a:gd name="connsiteX13" fmla="*/ 4902994 w 7550944"/>
                    <a:gd name="connsiteY13" fmla="*/ 3886200 h 7762876"/>
                    <a:gd name="connsiteX14" fmla="*/ 5283994 w 7550944"/>
                    <a:gd name="connsiteY14" fmla="*/ 9525 h 7762876"/>
                    <a:gd name="connsiteX15" fmla="*/ 5655469 w 7550944"/>
                    <a:gd name="connsiteY15" fmla="*/ 3886200 h 7762876"/>
                    <a:gd name="connsiteX16" fmla="*/ 6036469 w 7550944"/>
                    <a:gd name="connsiteY16" fmla="*/ 7762875 h 7762876"/>
                    <a:gd name="connsiteX17" fmla="*/ 6417469 w 7550944"/>
                    <a:gd name="connsiteY17" fmla="*/ 3886200 h 7762876"/>
                    <a:gd name="connsiteX18" fmla="*/ 6798469 w 7550944"/>
                    <a:gd name="connsiteY18" fmla="*/ 0 h 7762876"/>
                    <a:gd name="connsiteX19" fmla="*/ 7160419 w 7550944"/>
                    <a:gd name="connsiteY19" fmla="*/ 3886200 h 7762876"/>
                    <a:gd name="connsiteX20" fmla="*/ 7550944 w 7550944"/>
                    <a:gd name="connsiteY20" fmla="*/ 7762875 h 7762876"/>
                    <a:gd name="connsiteX0" fmla="*/ 0 w 7550944"/>
                    <a:gd name="connsiteY0" fmla="*/ 7762875 h 7762876"/>
                    <a:gd name="connsiteX1" fmla="*/ 378619 w 7550944"/>
                    <a:gd name="connsiteY1" fmla="*/ 3886200 h 7762876"/>
                    <a:gd name="connsiteX2" fmla="*/ 750094 w 7550944"/>
                    <a:gd name="connsiteY2" fmla="*/ 0 h 7762876"/>
                    <a:gd name="connsiteX3" fmla="*/ 1131094 w 7550944"/>
                    <a:gd name="connsiteY3" fmla="*/ 3876675 h 7762876"/>
                    <a:gd name="connsiteX4" fmla="*/ 1507332 w 7550944"/>
                    <a:gd name="connsiteY4" fmla="*/ 7762875 h 7762876"/>
                    <a:gd name="connsiteX5" fmla="*/ 1883569 w 7550944"/>
                    <a:gd name="connsiteY5" fmla="*/ 3876675 h 7762876"/>
                    <a:gd name="connsiteX6" fmla="*/ 2264569 w 7550944"/>
                    <a:gd name="connsiteY6" fmla="*/ 0 h 7762876"/>
                    <a:gd name="connsiteX7" fmla="*/ 2645569 w 7550944"/>
                    <a:gd name="connsiteY7" fmla="*/ 3886200 h 7762876"/>
                    <a:gd name="connsiteX8" fmla="*/ 3017044 w 7550944"/>
                    <a:gd name="connsiteY8" fmla="*/ 7762875 h 7762876"/>
                    <a:gd name="connsiteX9" fmla="*/ 3398044 w 7550944"/>
                    <a:gd name="connsiteY9" fmla="*/ 3876675 h 7762876"/>
                    <a:gd name="connsiteX10" fmla="*/ 3769519 w 7550944"/>
                    <a:gd name="connsiteY10" fmla="*/ 9525 h 7762876"/>
                    <a:gd name="connsiteX11" fmla="*/ 4150519 w 7550944"/>
                    <a:gd name="connsiteY11" fmla="*/ 3886200 h 7762876"/>
                    <a:gd name="connsiteX12" fmla="*/ 4526756 w 7550944"/>
                    <a:gd name="connsiteY12" fmla="*/ 7762875 h 7762876"/>
                    <a:gd name="connsiteX13" fmla="*/ 4902994 w 7550944"/>
                    <a:gd name="connsiteY13" fmla="*/ 3886200 h 7762876"/>
                    <a:gd name="connsiteX14" fmla="*/ 5283994 w 7550944"/>
                    <a:gd name="connsiteY14" fmla="*/ 9525 h 7762876"/>
                    <a:gd name="connsiteX15" fmla="*/ 5655469 w 7550944"/>
                    <a:gd name="connsiteY15" fmla="*/ 3886200 h 7762876"/>
                    <a:gd name="connsiteX16" fmla="*/ 6036469 w 7550944"/>
                    <a:gd name="connsiteY16" fmla="*/ 7762875 h 7762876"/>
                    <a:gd name="connsiteX17" fmla="*/ 6417469 w 7550944"/>
                    <a:gd name="connsiteY17" fmla="*/ 3886200 h 7762876"/>
                    <a:gd name="connsiteX18" fmla="*/ 6798469 w 7550944"/>
                    <a:gd name="connsiteY18" fmla="*/ 0 h 7762876"/>
                    <a:gd name="connsiteX19" fmla="*/ 7160419 w 7550944"/>
                    <a:gd name="connsiteY19" fmla="*/ 3886200 h 7762876"/>
                    <a:gd name="connsiteX20" fmla="*/ 7550944 w 7550944"/>
                    <a:gd name="connsiteY20" fmla="*/ 7762875 h 7762876"/>
                    <a:gd name="connsiteX0" fmla="*/ 0 w 7550944"/>
                    <a:gd name="connsiteY0" fmla="*/ 7762875 h 7762876"/>
                    <a:gd name="connsiteX1" fmla="*/ 378619 w 7550944"/>
                    <a:gd name="connsiteY1" fmla="*/ 3886200 h 7762876"/>
                    <a:gd name="connsiteX2" fmla="*/ 750094 w 7550944"/>
                    <a:gd name="connsiteY2" fmla="*/ 0 h 7762876"/>
                    <a:gd name="connsiteX3" fmla="*/ 1131094 w 7550944"/>
                    <a:gd name="connsiteY3" fmla="*/ 3876675 h 7762876"/>
                    <a:gd name="connsiteX4" fmla="*/ 1507332 w 7550944"/>
                    <a:gd name="connsiteY4" fmla="*/ 7762875 h 7762876"/>
                    <a:gd name="connsiteX5" fmla="*/ 1883569 w 7550944"/>
                    <a:gd name="connsiteY5" fmla="*/ 3876675 h 7762876"/>
                    <a:gd name="connsiteX6" fmla="*/ 2264569 w 7550944"/>
                    <a:gd name="connsiteY6" fmla="*/ 0 h 7762876"/>
                    <a:gd name="connsiteX7" fmla="*/ 2645569 w 7550944"/>
                    <a:gd name="connsiteY7" fmla="*/ 3886200 h 7762876"/>
                    <a:gd name="connsiteX8" fmla="*/ 3017044 w 7550944"/>
                    <a:gd name="connsiteY8" fmla="*/ 7762875 h 7762876"/>
                    <a:gd name="connsiteX9" fmla="*/ 3398044 w 7550944"/>
                    <a:gd name="connsiteY9" fmla="*/ 3876675 h 7762876"/>
                    <a:gd name="connsiteX10" fmla="*/ 3769519 w 7550944"/>
                    <a:gd name="connsiteY10" fmla="*/ 9525 h 7762876"/>
                    <a:gd name="connsiteX11" fmla="*/ 4150519 w 7550944"/>
                    <a:gd name="connsiteY11" fmla="*/ 3886200 h 7762876"/>
                    <a:gd name="connsiteX12" fmla="*/ 4526756 w 7550944"/>
                    <a:gd name="connsiteY12" fmla="*/ 7762875 h 7762876"/>
                    <a:gd name="connsiteX13" fmla="*/ 4902994 w 7550944"/>
                    <a:gd name="connsiteY13" fmla="*/ 3886200 h 7762876"/>
                    <a:gd name="connsiteX14" fmla="*/ 5283994 w 7550944"/>
                    <a:gd name="connsiteY14" fmla="*/ 9525 h 7762876"/>
                    <a:gd name="connsiteX15" fmla="*/ 5655469 w 7550944"/>
                    <a:gd name="connsiteY15" fmla="*/ 3886200 h 7762876"/>
                    <a:gd name="connsiteX16" fmla="*/ 6029325 w 7550944"/>
                    <a:gd name="connsiteY16" fmla="*/ 7762875 h 7762876"/>
                    <a:gd name="connsiteX17" fmla="*/ 6417469 w 7550944"/>
                    <a:gd name="connsiteY17" fmla="*/ 3886200 h 7762876"/>
                    <a:gd name="connsiteX18" fmla="*/ 6798469 w 7550944"/>
                    <a:gd name="connsiteY18" fmla="*/ 0 h 7762876"/>
                    <a:gd name="connsiteX19" fmla="*/ 7160419 w 7550944"/>
                    <a:gd name="connsiteY19" fmla="*/ 3886200 h 7762876"/>
                    <a:gd name="connsiteX20" fmla="*/ 7550944 w 7550944"/>
                    <a:gd name="connsiteY20" fmla="*/ 7762875 h 7762876"/>
                    <a:gd name="connsiteX0" fmla="*/ 0 w 7550944"/>
                    <a:gd name="connsiteY0" fmla="*/ 7762875 h 7762876"/>
                    <a:gd name="connsiteX1" fmla="*/ 378619 w 7550944"/>
                    <a:gd name="connsiteY1" fmla="*/ 3886200 h 7762876"/>
                    <a:gd name="connsiteX2" fmla="*/ 750094 w 7550944"/>
                    <a:gd name="connsiteY2" fmla="*/ 0 h 7762876"/>
                    <a:gd name="connsiteX3" fmla="*/ 1131094 w 7550944"/>
                    <a:gd name="connsiteY3" fmla="*/ 3876675 h 7762876"/>
                    <a:gd name="connsiteX4" fmla="*/ 1507332 w 7550944"/>
                    <a:gd name="connsiteY4" fmla="*/ 7762875 h 7762876"/>
                    <a:gd name="connsiteX5" fmla="*/ 1883569 w 7550944"/>
                    <a:gd name="connsiteY5" fmla="*/ 3876675 h 7762876"/>
                    <a:gd name="connsiteX6" fmla="*/ 2264569 w 7550944"/>
                    <a:gd name="connsiteY6" fmla="*/ 0 h 7762876"/>
                    <a:gd name="connsiteX7" fmla="*/ 2645569 w 7550944"/>
                    <a:gd name="connsiteY7" fmla="*/ 3886200 h 7762876"/>
                    <a:gd name="connsiteX8" fmla="*/ 3017044 w 7550944"/>
                    <a:gd name="connsiteY8" fmla="*/ 7762875 h 7762876"/>
                    <a:gd name="connsiteX9" fmla="*/ 3398044 w 7550944"/>
                    <a:gd name="connsiteY9" fmla="*/ 3876675 h 7762876"/>
                    <a:gd name="connsiteX10" fmla="*/ 3769519 w 7550944"/>
                    <a:gd name="connsiteY10" fmla="*/ 9525 h 7762876"/>
                    <a:gd name="connsiteX11" fmla="*/ 4150519 w 7550944"/>
                    <a:gd name="connsiteY11" fmla="*/ 3886200 h 7762876"/>
                    <a:gd name="connsiteX12" fmla="*/ 4526756 w 7550944"/>
                    <a:gd name="connsiteY12" fmla="*/ 7762875 h 7762876"/>
                    <a:gd name="connsiteX13" fmla="*/ 4902994 w 7550944"/>
                    <a:gd name="connsiteY13" fmla="*/ 3886200 h 7762876"/>
                    <a:gd name="connsiteX14" fmla="*/ 5283994 w 7550944"/>
                    <a:gd name="connsiteY14" fmla="*/ 9525 h 7762876"/>
                    <a:gd name="connsiteX15" fmla="*/ 5655469 w 7550944"/>
                    <a:gd name="connsiteY15" fmla="*/ 3886200 h 7762876"/>
                    <a:gd name="connsiteX16" fmla="*/ 6029325 w 7550944"/>
                    <a:gd name="connsiteY16" fmla="*/ 7762875 h 7762876"/>
                    <a:gd name="connsiteX17" fmla="*/ 6417469 w 7550944"/>
                    <a:gd name="connsiteY17" fmla="*/ 3886200 h 7762876"/>
                    <a:gd name="connsiteX18" fmla="*/ 6798469 w 7550944"/>
                    <a:gd name="connsiteY18" fmla="*/ 0 h 7762876"/>
                    <a:gd name="connsiteX19" fmla="*/ 7160419 w 7550944"/>
                    <a:gd name="connsiteY19" fmla="*/ 3886200 h 7762876"/>
                    <a:gd name="connsiteX20" fmla="*/ 7550944 w 7550944"/>
                    <a:gd name="connsiteY20" fmla="*/ 7762875 h 7762876"/>
                    <a:gd name="connsiteX0" fmla="*/ 0 w 7546182"/>
                    <a:gd name="connsiteY0" fmla="*/ 7762875 h 7765256"/>
                    <a:gd name="connsiteX1" fmla="*/ 378619 w 7546182"/>
                    <a:gd name="connsiteY1" fmla="*/ 3886200 h 7765256"/>
                    <a:gd name="connsiteX2" fmla="*/ 750094 w 7546182"/>
                    <a:gd name="connsiteY2" fmla="*/ 0 h 7765256"/>
                    <a:gd name="connsiteX3" fmla="*/ 1131094 w 7546182"/>
                    <a:gd name="connsiteY3" fmla="*/ 3876675 h 7765256"/>
                    <a:gd name="connsiteX4" fmla="*/ 1507332 w 7546182"/>
                    <a:gd name="connsiteY4" fmla="*/ 7762875 h 7765256"/>
                    <a:gd name="connsiteX5" fmla="*/ 1883569 w 7546182"/>
                    <a:gd name="connsiteY5" fmla="*/ 3876675 h 7765256"/>
                    <a:gd name="connsiteX6" fmla="*/ 2264569 w 7546182"/>
                    <a:gd name="connsiteY6" fmla="*/ 0 h 7765256"/>
                    <a:gd name="connsiteX7" fmla="*/ 2645569 w 7546182"/>
                    <a:gd name="connsiteY7" fmla="*/ 3886200 h 7765256"/>
                    <a:gd name="connsiteX8" fmla="*/ 3017044 w 7546182"/>
                    <a:gd name="connsiteY8" fmla="*/ 7762875 h 7765256"/>
                    <a:gd name="connsiteX9" fmla="*/ 3398044 w 7546182"/>
                    <a:gd name="connsiteY9" fmla="*/ 3876675 h 7765256"/>
                    <a:gd name="connsiteX10" fmla="*/ 3769519 w 7546182"/>
                    <a:gd name="connsiteY10" fmla="*/ 9525 h 7765256"/>
                    <a:gd name="connsiteX11" fmla="*/ 4150519 w 7546182"/>
                    <a:gd name="connsiteY11" fmla="*/ 3886200 h 7765256"/>
                    <a:gd name="connsiteX12" fmla="*/ 4526756 w 7546182"/>
                    <a:gd name="connsiteY12" fmla="*/ 7762875 h 7765256"/>
                    <a:gd name="connsiteX13" fmla="*/ 4902994 w 7546182"/>
                    <a:gd name="connsiteY13" fmla="*/ 3886200 h 7765256"/>
                    <a:gd name="connsiteX14" fmla="*/ 5283994 w 7546182"/>
                    <a:gd name="connsiteY14" fmla="*/ 9525 h 7765256"/>
                    <a:gd name="connsiteX15" fmla="*/ 5655469 w 7546182"/>
                    <a:gd name="connsiteY15" fmla="*/ 3886200 h 7765256"/>
                    <a:gd name="connsiteX16" fmla="*/ 6029325 w 7546182"/>
                    <a:gd name="connsiteY16" fmla="*/ 7762875 h 7765256"/>
                    <a:gd name="connsiteX17" fmla="*/ 6417469 w 7546182"/>
                    <a:gd name="connsiteY17" fmla="*/ 3886200 h 7765256"/>
                    <a:gd name="connsiteX18" fmla="*/ 6798469 w 7546182"/>
                    <a:gd name="connsiteY18" fmla="*/ 0 h 7765256"/>
                    <a:gd name="connsiteX19" fmla="*/ 7160419 w 7546182"/>
                    <a:gd name="connsiteY19" fmla="*/ 3886200 h 7765256"/>
                    <a:gd name="connsiteX20" fmla="*/ 7546182 w 7546182"/>
                    <a:gd name="connsiteY20" fmla="*/ 7765256 h 7765256"/>
                    <a:gd name="connsiteX0" fmla="*/ 0 w 7546182"/>
                    <a:gd name="connsiteY0" fmla="*/ 7762875 h 7765258"/>
                    <a:gd name="connsiteX1" fmla="*/ 378619 w 7546182"/>
                    <a:gd name="connsiteY1" fmla="*/ 3886200 h 7765258"/>
                    <a:gd name="connsiteX2" fmla="*/ 750094 w 7546182"/>
                    <a:gd name="connsiteY2" fmla="*/ 0 h 7765258"/>
                    <a:gd name="connsiteX3" fmla="*/ 1131094 w 7546182"/>
                    <a:gd name="connsiteY3" fmla="*/ 3876675 h 7765258"/>
                    <a:gd name="connsiteX4" fmla="*/ 1507332 w 7546182"/>
                    <a:gd name="connsiteY4" fmla="*/ 7762875 h 7765258"/>
                    <a:gd name="connsiteX5" fmla="*/ 1883569 w 7546182"/>
                    <a:gd name="connsiteY5" fmla="*/ 3876675 h 7765258"/>
                    <a:gd name="connsiteX6" fmla="*/ 2264569 w 7546182"/>
                    <a:gd name="connsiteY6" fmla="*/ 0 h 7765258"/>
                    <a:gd name="connsiteX7" fmla="*/ 2645569 w 7546182"/>
                    <a:gd name="connsiteY7" fmla="*/ 3886200 h 7765258"/>
                    <a:gd name="connsiteX8" fmla="*/ 3017044 w 7546182"/>
                    <a:gd name="connsiteY8" fmla="*/ 7762875 h 7765258"/>
                    <a:gd name="connsiteX9" fmla="*/ 3398044 w 7546182"/>
                    <a:gd name="connsiteY9" fmla="*/ 3876675 h 7765258"/>
                    <a:gd name="connsiteX10" fmla="*/ 3769519 w 7546182"/>
                    <a:gd name="connsiteY10" fmla="*/ 9525 h 7765258"/>
                    <a:gd name="connsiteX11" fmla="*/ 4150519 w 7546182"/>
                    <a:gd name="connsiteY11" fmla="*/ 3886200 h 7765258"/>
                    <a:gd name="connsiteX12" fmla="*/ 4526756 w 7546182"/>
                    <a:gd name="connsiteY12" fmla="*/ 7762875 h 7765258"/>
                    <a:gd name="connsiteX13" fmla="*/ 4902994 w 7546182"/>
                    <a:gd name="connsiteY13" fmla="*/ 3886200 h 7765258"/>
                    <a:gd name="connsiteX14" fmla="*/ 5283994 w 7546182"/>
                    <a:gd name="connsiteY14" fmla="*/ 9525 h 7765258"/>
                    <a:gd name="connsiteX15" fmla="*/ 5655469 w 7546182"/>
                    <a:gd name="connsiteY15" fmla="*/ 3886200 h 7765258"/>
                    <a:gd name="connsiteX16" fmla="*/ 6029325 w 7546182"/>
                    <a:gd name="connsiteY16" fmla="*/ 7762875 h 7765258"/>
                    <a:gd name="connsiteX17" fmla="*/ 6417469 w 7546182"/>
                    <a:gd name="connsiteY17" fmla="*/ 3886200 h 7765258"/>
                    <a:gd name="connsiteX18" fmla="*/ 6798469 w 7546182"/>
                    <a:gd name="connsiteY18" fmla="*/ 0 h 7765258"/>
                    <a:gd name="connsiteX19" fmla="*/ 7160419 w 7546182"/>
                    <a:gd name="connsiteY19" fmla="*/ 3886200 h 7765258"/>
                    <a:gd name="connsiteX20" fmla="*/ 7546182 w 7546182"/>
                    <a:gd name="connsiteY20" fmla="*/ 7765256 h 7765258"/>
                    <a:gd name="connsiteX0" fmla="*/ 0 w 7539038"/>
                    <a:gd name="connsiteY0" fmla="*/ 7762875 h 7762876"/>
                    <a:gd name="connsiteX1" fmla="*/ 378619 w 7539038"/>
                    <a:gd name="connsiteY1" fmla="*/ 3886200 h 7762876"/>
                    <a:gd name="connsiteX2" fmla="*/ 750094 w 7539038"/>
                    <a:gd name="connsiteY2" fmla="*/ 0 h 7762876"/>
                    <a:gd name="connsiteX3" fmla="*/ 1131094 w 7539038"/>
                    <a:gd name="connsiteY3" fmla="*/ 3876675 h 7762876"/>
                    <a:gd name="connsiteX4" fmla="*/ 1507332 w 7539038"/>
                    <a:gd name="connsiteY4" fmla="*/ 7762875 h 7762876"/>
                    <a:gd name="connsiteX5" fmla="*/ 1883569 w 7539038"/>
                    <a:gd name="connsiteY5" fmla="*/ 3876675 h 7762876"/>
                    <a:gd name="connsiteX6" fmla="*/ 2264569 w 7539038"/>
                    <a:gd name="connsiteY6" fmla="*/ 0 h 7762876"/>
                    <a:gd name="connsiteX7" fmla="*/ 2645569 w 7539038"/>
                    <a:gd name="connsiteY7" fmla="*/ 3886200 h 7762876"/>
                    <a:gd name="connsiteX8" fmla="*/ 3017044 w 7539038"/>
                    <a:gd name="connsiteY8" fmla="*/ 7762875 h 7762876"/>
                    <a:gd name="connsiteX9" fmla="*/ 3398044 w 7539038"/>
                    <a:gd name="connsiteY9" fmla="*/ 3876675 h 7762876"/>
                    <a:gd name="connsiteX10" fmla="*/ 3769519 w 7539038"/>
                    <a:gd name="connsiteY10" fmla="*/ 9525 h 7762876"/>
                    <a:gd name="connsiteX11" fmla="*/ 4150519 w 7539038"/>
                    <a:gd name="connsiteY11" fmla="*/ 3886200 h 7762876"/>
                    <a:gd name="connsiteX12" fmla="*/ 4526756 w 7539038"/>
                    <a:gd name="connsiteY12" fmla="*/ 7762875 h 7762876"/>
                    <a:gd name="connsiteX13" fmla="*/ 4902994 w 7539038"/>
                    <a:gd name="connsiteY13" fmla="*/ 3886200 h 7762876"/>
                    <a:gd name="connsiteX14" fmla="*/ 5283994 w 7539038"/>
                    <a:gd name="connsiteY14" fmla="*/ 9525 h 7762876"/>
                    <a:gd name="connsiteX15" fmla="*/ 5655469 w 7539038"/>
                    <a:gd name="connsiteY15" fmla="*/ 3886200 h 7762876"/>
                    <a:gd name="connsiteX16" fmla="*/ 6029325 w 7539038"/>
                    <a:gd name="connsiteY16" fmla="*/ 7762875 h 7762876"/>
                    <a:gd name="connsiteX17" fmla="*/ 6417469 w 7539038"/>
                    <a:gd name="connsiteY17" fmla="*/ 3886200 h 7762876"/>
                    <a:gd name="connsiteX18" fmla="*/ 6798469 w 7539038"/>
                    <a:gd name="connsiteY18" fmla="*/ 0 h 7762876"/>
                    <a:gd name="connsiteX19" fmla="*/ 7160419 w 7539038"/>
                    <a:gd name="connsiteY19" fmla="*/ 3886200 h 7762876"/>
                    <a:gd name="connsiteX20" fmla="*/ 7539038 w 7539038"/>
                    <a:gd name="connsiteY20" fmla="*/ 7760494 h 7762876"/>
                    <a:gd name="connsiteX0" fmla="*/ 0 w 7539038"/>
                    <a:gd name="connsiteY0" fmla="*/ 7762875 h 7762876"/>
                    <a:gd name="connsiteX1" fmla="*/ 378619 w 7539038"/>
                    <a:gd name="connsiteY1" fmla="*/ 3886200 h 7762876"/>
                    <a:gd name="connsiteX2" fmla="*/ 750094 w 7539038"/>
                    <a:gd name="connsiteY2" fmla="*/ 0 h 7762876"/>
                    <a:gd name="connsiteX3" fmla="*/ 1131094 w 7539038"/>
                    <a:gd name="connsiteY3" fmla="*/ 3876675 h 7762876"/>
                    <a:gd name="connsiteX4" fmla="*/ 1507332 w 7539038"/>
                    <a:gd name="connsiteY4" fmla="*/ 7762875 h 7762876"/>
                    <a:gd name="connsiteX5" fmla="*/ 1883569 w 7539038"/>
                    <a:gd name="connsiteY5" fmla="*/ 3876675 h 7762876"/>
                    <a:gd name="connsiteX6" fmla="*/ 2264569 w 7539038"/>
                    <a:gd name="connsiteY6" fmla="*/ 0 h 7762876"/>
                    <a:gd name="connsiteX7" fmla="*/ 2645569 w 7539038"/>
                    <a:gd name="connsiteY7" fmla="*/ 3886200 h 7762876"/>
                    <a:gd name="connsiteX8" fmla="*/ 3017044 w 7539038"/>
                    <a:gd name="connsiteY8" fmla="*/ 7762875 h 7762876"/>
                    <a:gd name="connsiteX9" fmla="*/ 3398044 w 7539038"/>
                    <a:gd name="connsiteY9" fmla="*/ 3876675 h 7762876"/>
                    <a:gd name="connsiteX10" fmla="*/ 3769519 w 7539038"/>
                    <a:gd name="connsiteY10" fmla="*/ 9525 h 7762876"/>
                    <a:gd name="connsiteX11" fmla="*/ 4150519 w 7539038"/>
                    <a:gd name="connsiteY11" fmla="*/ 3886200 h 7762876"/>
                    <a:gd name="connsiteX12" fmla="*/ 4526756 w 7539038"/>
                    <a:gd name="connsiteY12" fmla="*/ 7762875 h 7762876"/>
                    <a:gd name="connsiteX13" fmla="*/ 4902994 w 7539038"/>
                    <a:gd name="connsiteY13" fmla="*/ 3886200 h 7762876"/>
                    <a:gd name="connsiteX14" fmla="*/ 5283994 w 7539038"/>
                    <a:gd name="connsiteY14" fmla="*/ 9525 h 7762876"/>
                    <a:gd name="connsiteX15" fmla="*/ 5655469 w 7539038"/>
                    <a:gd name="connsiteY15" fmla="*/ 3886200 h 7762876"/>
                    <a:gd name="connsiteX16" fmla="*/ 6029325 w 7539038"/>
                    <a:gd name="connsiteY16" fmla="*/ 7762875 h 7762876"/>
                    <a:gd name="connsiteX17" fmla="*/ 6417469 w 7539038"/>
                    <a:gd name="connsiteY17" fmla="*/ 3886200 h 7762876"/>
                    <a:gd name="connsiteX18" fmla="*/ 6788944 w 7539038"/>
                    <a:gd name="connsiteY18" fmla="*/ 2381 h 7762876"/>
                    <a:gd name="connsiteX19" fmla="*/ 7160419 w 7539038"/>
                    <a:gd name="connsiteY19" fmla="*/ 3886200 h 7762876"/>
                    <a:gd name="connsiteX20" fmla="*/ 7539038 w 7539038"/>
                    <a:gd name="connsiteY20" fmla="*/ 7760494 h 7762876"/>
                    <a:gd name="connsiteX0" fmla="*/ 0 w 7539038"/>
                    <a:gd name="connsiteY0" fmla="*/ 7762875 h 7762876"/>
                    <a:gd name="connsiteX1" fmla="*/ 378619 w 7539038"/>
                    <a:gd name="connsiteY1" fmla="*/ 3886200 h 7762876"/>
                    <a:gd name="connsiteX2" fmla="*/ 750094 w 7539038"/>
                    <a:gd name="connsiteY2" fmla="*/ 0 h 7762876"/>
                    <a:gd name="connsiteX3" fmla="*/ 1131094 w 7539038"/>
                    <a:gd name="connsiteY3" fmla="*/ 3876675 h 7762876"/>
                    <a:gd name="connsiteX4" fmla="*/ 1507332 w 7539038"/>
                    <a:gd name="connsiteY4" fmla="*/ 7762875 h 7762876"/>
                    <a:gd name="connsiteX5" fmla="*/ 1883569 w 7539038"/>
                    <a:gd name="connsiteY5" fmla="*/ 3876675 h 7762876"/>
                    <a:gd name="connsiteX6" fmla="*/ 2264569 w 7539038"/>
                    <a:gd name="connsiteY6" fmla="*/ 0 h 7762876"/>
                    <a:gd name="connsiteX7" fmla="*/ 2645569 w 7539038"/>
                    <a:gd name="connsiteY7" fmla="*/ 3886200 h 7762876"/>
                    <a:gd name="connsiteX8" fmla="*/ 3017044 w 7539038"/>
                    <a:gd name="connsiteY8" fmla="*/ 7762875 h 7762876"/>
                    <a:gd name="connsiteX9" fmla="*/ 3398044 w 7539038"/>
                    <a:gd name="connsiteY9" fmla="*/ 3876675 h 7762876"/>
                    <a:gd name="connsiteX10" fmla="*/ 3769519 w 7539038"/>
                    <a:gd name="connsiteY10" fmla="*/ 9525 h 7762876"/>
                    <a:gd name="connsiteX11" fmla="*/ 4150519 w 7539038"/>
                    <a:gd name="connsiteY11" fmla="*/ 3886200 h 7762876"/>
                    <a:gd name="connsiteX12" fmla="*/ 4526756 w 7539038"/>
                    <a:gd name="connsiteY12" fmla="*/ 7762875 h 7762876"/>
                    <a:gd name="connsiteX13" fmla="*/ 4902994 w 7539038"/>
                    <a:gd name="connsiteY13" fmla="*/ 3886200 h 7762876"/>
                    <a:gd name="connsiteX14" fmla="*/ 5283994 w 7539038"/>
                    <a:gd name="connsiteY14" fmla="*/ 9525 h 7762876"/>
                    <a:gd name="connsiteX15" fmla="*/ 5655469 w 7539038"/>
                    <a:gd name="connsiteY15" fmla="*/ 3886200 h 7762876"/>
                    <a:gd name="connsiteX16" fmla="*/ 6029325 w 7539038"/>
                    <a:gd name="connsiteY16" fmla="*/ 7762875 h 7762876"/>
                    <a:gd name="connsiteX17" fmla="*/ 6417469 w 7539038"/>
                    <a:gd name="connsiteY17" fmla="*/ 3886200 h 7762876"/>
                    <a:gd name="connsiteX18" fmla="*/ 6786563 w 7539038"/>
                    <a:gd name="connsiteY18" fmla="*/ 4762 h 7762876"/>
                    <a:gd name="connsiteX19" fmla="*/ 7160419 w 7539038"/>
                    <a:gd name="connsiteY19" fmla="*/ 3886200 h 7762876"/>
                    <a:gd name="connsiteX20" fmla="*/ 7539038 w 7539038"/>
                    <a:gd name="connsiteY20" fmla="*/ 7760494 h 7762876"/>
                    <a:gd name="connsiteX0" fmla="*/ 0 w 7539038"/>
                    <a:gd name="connsiteY0" fmla="*/ 7762875 h 7762876"/>
                    <a:gd name="connsiteX1" fmla="*/ 378619 w 7539038"/>
                    <a:gd name="connsiteY1" fmla="*/ 3886200 h 7762876"/>
                    <a:gd name="connsiteX2" fmla="*/ 750094 w 7539038"/>
                    <a:gd name="connsiteY2" fmla="*/ 0 h 7762876"/>
                    <a:gd name="connsiteX3" fmla="*/ 1131094 w 7539038"/>
                    <a:gd name="connsiteY3" fmla="*/ 3876675 h 7762876"/>
                    <a:gd name="connsiteX4" fmla="*/ 1507332 w 7539038"/>
                    <a:gd name="connsiteY4" fmla="*/ 7762875 h 7762876"/>
                    <a:gd name="connsiteX5" fmla="*/ 1883569 w 7539038"/>
                    <a:gd name="connsiteY5" fmla="*/ 3876675 h 7762876"/>
                    <a:gd name="connsiteX6" fmla="*/ 2264569 w 7539038"/>
                    <a:gd name="connsiteY6" fmla="*/ 0 h 7762876"/>
                    <a:gd name="connsiteX7" fmla="*/ 2645569 w 7539038"/>
                    <a:gd name="connsiteY7" fmla="*/ 3886200 h 7762876"/>
                    <a:gd name="connsiteX8" fmla="*/ 3017044 w 7539038"/>
                    <a:gd name="connsiteY8" fmla="*/ 7762875 h 7762876"/>
                    <a:gd name="connsiteX9" fmla="*/ 3398044 w 7539038"/>
                    <a:gd name="connsiteY9" fmla="*/ 3876675 h 7762876"/>
                    <a:gd name="connsiteX10" fmla="*/ 3769519 w 7539038"/>
                    <a:gd name="connsiteY10" fmla="*/ 9525 h 7762876"/>
                    <a:gd name="connsiteX11" fmla="*/ 4150519 w 7539038"/>
                    <a:gd name="connsiteY11" fmla="*/ 3886200 h 7762876"/>
                    <a:gd name="connsiteX12" fmla="*/ 4526756 w 7539038"/>
                    <a:gd name="connsiteY12" fmla="*/ 7762875 h 7762876"/>
                    <a:gd name="connsiteX13" fmla="*/ 4902994 w 7539038"/>
                    <a:gd name="connsiteY13" fmla="*/ 3886200 h 7762876"/>
                    <a:gd name="connsiteX14" fmla="*/ 5283994 w 7539038"/>
                    <a:gd name="connsiteY14" fmla="*/ 9525 h 7762876"/>
                    <a:gd name="connsiteX15" fmla="*/ 5655469 w 7539038"/>
                    <a:gd name="connsiteY15" fmla="*/ 3886200 h 7762876"/>
                    <a:gd name="connsiteX16" fmla="*/ 6029325 w 7539038"/>
                    <a:gd name="connsiteY16" fmla="*/ 7762875 h 7762876"/>
                    <a:gd name="connsiteX17" fmla="*/ 6417469 w 7539038"/>
                    <a:gd name="connsiteY17" fmla="*/ 3886200 h 7762876"/>
                    <a:gd name="connsiteX18" fmla="*/ 6786563 w 7539038"/>
                    <a:gd name="connsiteY18" fmla="*/ 4762 h 7762876"/>
                    <a:gd name="connsiteX19" fmla="*/ 7160419 w 7539038"/>
                    <a:gd name="connsiteY19" fmla="*/ 3886200 h 7762876"/>
                    <a:gd name="connsiteX20" fmla="*/ 7539038 w 7539038"/>
                    <a:gd name="connsiteY20" fmla="*/ 7760494 h 7762876"/>
                    <a:gd name="connsiteX0" fmla="*/ 0 w 7539038"/>
                    <a:gd name="connsiteY0" fmla="*/ 7762875 h 7762876"/>
                    <a:gd name="connsiteX1" fmla="*/ 378619 w 7539038"/>
                    <a:gd name="connsiteY1" fmla="*/ 3886200 h 7762876"/>
                    <a:gd name="connsiteX2" fmla="*/ 750094 w 7539038"/>
                    <a:gd name="connsiteY2" fmla="*/ 0 h 7762876"/>
                    <a:gd name="connsiteX3" fmla="*/ 1131094 w 7539038"/>
                    <a:gd name="connsiteY3" fmla="*/ 3876675 h 7762876"/>
                    <a:gd name="connsiteX4" fmla="*/ 1507332 w 7539038"/>
                    <a:gd name="connsiteY4" fmla="*/ 7762875 h 7762876"/>
                    <a:gd name="connsiteX5" fmla="*/ 1883569 w 7539038"/>
                    <a:gd name="connsiteY5" fmla="*/ 3876675 h 7762876"/>
                    <a:gd name="connsiteX6" fmla="*/ 2264569 w 7539038"/>
                    <a:gd name="connsiteY6" fmla="*/ 0 h 7762876"/>
                    <a:gd name="connsiteX7" fmla="*/ 2645569 w 7539038"/>
                    <a:gd name="connsiteY7" fmla="*/ 3886200 h 7762876"/>
                    <a:gd name="connsiteX8" fmla="*/ 3017044 w 7539038"/>
                    <a:gd name="connsiteY8" fmla="*/ 7762875 h 7762876"/>
                    <a:gd name="connsiteX9" fmla="*/ 3398044 w 7539038"/>
                    <a:gd name="connsiteY9" fmla="*/ 3876675 h 7762876"/>
                    <a:gd name="connsiteX10" fmla="*/ 3769519 w 7539038"/>
                    <a:gd name="connsiteY10" fmla="*/ 9525 h 7762876"/>
                    <a:gd name="connsiteX11" fmla="*/ 4150519 w 7539038"/>
                    <a:gd name="connsiteY11" fmla="*/ 3886200 h 7762876"/>
                    <a:gd name="connsiteX12" fmla="*/ 4526756 w 7539038"/>
                    <a:gd name="connsiteY12" fmla="*/ 7762875 h 7762876"/>
                    <a:gd name="connsiteX13" fmla="*/ 4902994 w 7539038"/>
                    <a:gd name="connsiteY13" fmla="*/ 3886200 h 7762876"/>
                    <a:gd name="connsiteX14" fmla="*/ 5279231 w 7539038"/>
                    <a:gd name="connsiteY14" fmla="*/ 9525 h 7762876"/>
                    <a:gd name="connsiteX15" fmla="*/ 5655469 w 7539038"/>
                    <a:gd name="connsiteY15" fmla="*/ 3886200 h 7762876"/>
                    <a:gd name="connsiteX16" fmla="*/ 6029325 w 7539038"/>
                    <a:gd name="connsiteY16" fmla="*/ 7762875 h 7762876"/>
                    <a:gd name="connsiteX17" fmla="*/ 6417469 w 7539038"/>
                    <a:gd name="connsiteY17" fmla="*/ 3886200 h 7762876"/>
                    <a:gd name="connsiteX18" fmla="*/ 6786563 w 7539038"/>
                    <a:gd name="connsiteY18" fmla="*/ 4762 h 7762876"/>
                    <a:gd name="connsiteX19" fmla="*/ 7160419 w 7539038"/>
                    <a:gd name="connsiteY19" fmla="*/ 3886200 h 7762876"/>
                    <a:gd name="connsiteX20" fmla="*/ 7539038 w 7539038"/>
                    <a:gd name="connsiteY20" fmla="*/ 7760494 h 7762876"/>
                    <a:gd name="connsiteX0" fmla="*/ 0 w 7539038"/>
                    <a:gd name="connsiteY0" fmla="*/ 7762875 h 7762876"/>
                    <a:gd name="connsiteX1" fmla="*/ 378619 w 7539038"/>
                    <a:gd name="connsiteY1" fmla="*/ 3886200 h 7762876"/>
                    <a:gd name="connsiteX2" fmla="*/ 750094 w 7539038"/>
                    <a:gd name="connsiteY2" fmla="*/ 0 h 7762876"/>
                    <a:gd name="connsiteX3" fmla="*/ 1131094 w 7539038"/>
                    <a:gd name="connsiteY3" fmla="*/ 3876675 h 7762876"/>
                    <a:gd name="connsiteX4" fmla="*/ 1507332 w 7539038"/>
                    <a:gd name="connsiteY4" fmla="*/ 7762875 h 7762876"/>
                    <a:gd name="connsiteX5" fmla="*/ 1883569 w 7539038"/>
                    <a:gd name="connsiteY5" fmla="*/ 3876675 h 7762876"/>
                    <a:gd name="connsiteX6" fmla="*/ 2264569 w 7539038"/>
                    <a:gd name="connsiteY6" fmla="*/ 0 h 7762876"/>
                    <a:gd name="connsiteX7" fmla="*/ 2645569 w 7539038"/>
                    <a:gd name="connsiteY7" fmla="*/ 3886200 h 7762876"/>
                    <a:gd name="connsiteX8" fmla="*/ 3017044 w 7539038"/>
                    <a:gd name="connsiteY8" fmla="*/ 7762875 h 7762876"/>
                    <a:gd name="connsiteX9" fmla="*/ 3398044 w 7539038"/>
                    <a:gd name="connsiteY9" fmla="*/ 3876675 h 7762876"/>
                    <a:gd name="connsiteX10" fmla="*/ 3769519 w 7539038"/>
                    <a:gd name="connsiteY10" fmla="*/ 9525 h 7762876"/>
                    <a:gd name="connsiteX11" fmla="*/ 4150519 w 7539038"/>
                    <a:gd name="connsiteY11" fmla="*/ 3886200 h 7762876"/>
                    <a:gd name="connsiteX12" fmla="*/ 4526756 w 7539038"/>
                    <a:gd name="connsiteY12" fmla="*/ 7762875 h 7762876"/>
                    <a:gd name="connsiteX13" fmla="*/ 4902994 w 7539038"/>
                    <a:gd name="connsiteY13" fmla="*/ 3886200 h 7762876"/>
                    <a:gd name="connsiteX14" fmla="*/ 5279231 w 7539038"/>
                    <a:gd name="connsiteY14" fmla="*/ 9525 h 7762876"/>
                    <a:gd name="connsiteX15" fmla="*/ 5655469 w 7539038"/>
                    <a:gd name="connsiteY15" fmla="*/ 3886200 h 7762876"/>
                    <a:gd name="connsiteX16" fmla="*/ 6029325 w 7539038"/>
                    <a:gd name="connsiteY16" fmla="*/ 7762875 h 7762876"/>
                    <a:gd name="connsiteX17" fmla="*/ 6417469 w 7539038"/>
                    <a:gd name="connsiteY17" fmla="*/ 3886200 h 7762876"/>
                    <a:gd name="connsiteX18" fmla="*/ 6786563 w 7539038"/>
                    <a:gd name="connsiteY18" fmla="*/ 4762 h 7762876"/>
                    <a:gd name="connsiteX19" fmla="*/ 7160419 w 7539038"/>
                    <a:gd name="connsiteY19" fmla="*/ 3886200 h 7762876"/>
                    <a:gd name="connsiteX20" fmla="*/ 7539038 w 7539038"/>
                    <a:gd name="connsiteY20" fmla="*/ 7760494 h 7762876"/>
                    <a:gd name="connsiteX0" fmla="*/ 0 w 7539038"/>
                    <a:gd name="connsiteY0" fmla="*/ 7762875 h 7762876"/>
                    <a:gd name="connsiteX1" fmla="*/ 378619 w 7539038"/>
                    <a:gd name="connsiteY1" fmla="*/ 3886200 h 7762876"/>
                    <a:gd name="connsiteX2" fmla="*/ 750094 w 7539038"/>
                    <a:gd name="connsiteY2" fmla="*/ 0 h 7762876"/>
                    <a:gd name="connsiteX3" fmla="*/ 1131094 w 7539038"/>
                    <a:gd name="connsiteY3" fmla="*/ 3876675 h 7762876"/>
                    <a:gd name="connsiteX4" fmla="*/ 1507332 w 7539038"/>
                    <a:gd name="connsiteY4" fmla="*/ 7762875 h 7762876"/>
                    <a:gd name="connsiteX5" fmla="*/ 1883569 w 7539038"/>
                    <a:gd name="connsiteY5" fmla="*/ 3876675 h 7762876"/>
                    <a:gd name="connsiteX6" fmla="*/ 2264569 w 7539038"/>
                    <a:gd name="connsiteY6" fmla="*/ 0 h 7762876"/>
                    <a:gd name="connsiteX7" fmla="*/ 2645569 w 7539038"/>
                    <a:gd name="connsiteY7" fmla="*/ 3886200 h 7762876"/>
                    <a:gd name="connsiteX8" fmla="*/ 3017044 w 7539038"/>
                    <a:gd name="connsiteY8" fmla="*/ 7762875 h 7762876"/>
                    <a:gd name="connsiteX9" fmla="*/ 3398044 w 7539038"/>
                    <a:gd name="connsiteY9" fmla="*/ 3876675 h 7762876"/>
                    <a:gd name="connsiteX10" fmla="*/ 3769519 w 7539038"/>
                    <a:gd name="connsiteY10" fmla="*/ 9525 h 7762876"/>
                    <a:gd name="connsiteX11" fmla="*/ 4150519 w 7539038"/>
                    <a:gd name="connsiteY11" fmla="*/ 3886200 h 7762876"/>
                    <a:gd name="connsiteX12" fmla="*/ 4526756 w 7539038"/>
                    <a:gd name="connsiteY12" fmla="*/ 7762875 h 7762876"/>
                    <a:gd name="connsiteX13" fmla="*/ 4902994 w 7539038"/>
                    <a:gd name="connsiteY13" fmla="*/ 3886200 h 7762876"/>
                    <a:gd name="connsiteX14" fmla="*/ 5276849 w 7539038"/>
                    <a:gd name="connsiteY14" fmla="*/ 2382 h 7762876"/>
                    <a:gd name="connsiteX15" fmla="*/ 5655469 w 7539038"/>
                    <a:gd name="connsiteY15" fmla="*/ 3886200 h 7762876"/>
                    <a:gd name="connsiteX16" fmla="*/ 6029325 w 7539038"/>
                    <a:gd name="connsiteY16" fmla="*/ 7762875 h 7762876"/>
                    <a:gd name="connsiteX17" fmla="*/ 6417469 w 7539038"/>
                    <a:gd name="connsiteY17" fmla="*/ 3886200 h 7762876"/>
                    <a:gd name="connsiteX18" fmla="*/ 6786563 w 7539038"/>
                    <a:gd name="connsiteY18" fmla="*/ 4762 h 7762876"/>
                    <a:gd name="connsiteX19" fmla="*/ 7160419 w 7539038"/>
                    <a:gd name="connsiteY19" fmla="*/ 3886200 h 7762876"/>
                    <a:gd name="connsiteX20" fmla="*/ 7539038 w 7539038"/>
                    <a:gd name="connsiteY20" fmla="*/ 7760494 h 7762876"/>
                    <a:gd name="connsiteX0" fmla="*/ 0 w 7539038"/>
                    <a:gd name="connsiteY0" fmla="*/ 7762875 h 7762876"/>
                    <a:gd name="connsiteX1" fmla="*/ 378619 w 7539038"/>
                    <a:gd name="connsiteY1" fmla="*/ 3886200 h 7762876"/>
                    <a:gd name="connsiteX2" fmla="*/ 750094 w 7539038"/>
                    <a:gd name="connsiteY2" fmla="*/ 0 h 7762876"/>
                    <a:gd name="connsiteX3" fmla="*/ 1131094 w 7539038"/>
                    <a:gd name="connsiteY3" fmla="*/ 3876675 h 7762876"/>
                    <a:gd name="connsiteX4" fmla="*/ 1507332 w 7539038"/>
                    <a:gd name="connsiteY4" fmla="*/ 7762875 h 7762876"/>
                    <a:gd name="connsiteX5" fmla="*/ 1883569 w 7539038"/>
                    <a:gd name="connsiteY5" fmla="*/ 3876675 h 7762876"/>
                    <a:gd name="connsiteX6" fmla="*/ 2264569 w 7539038"/>
                    <a:gd name="connsiteY6" fmla="*/ 0 h 7762876"/>
                    <a:gd name="connsiteX7" fmla="*/ 2645569 w 7539038"/>
                    <a:gd name="connsiteY7" fmla="*/ 3886200 h 7762876"/>
                    <a:gd name="connsiteX8" fmla="*/ 3017044 w 7539038"/>
                    <a:gd name="connsiteY8" fmla="*/ 7762875 h 7762876"/>
                    <a:gd name="connsiteX9" fmla="*/ 3398044 w 7539038"/>
                    <a:gd name="connsiteY9" fmla="*/ 3876675 h 7762876"/>
                    <a:gd name="connsiteX10" fmla="*/ 3769519 w 7539038"/>
                    <a:gd name="connsiteY10" fmla="*/ 9525 h 7762876"/>
                    <a:gd name="connsiteX11" fmla="*/ 4150519 w 7539038"/>
                    <a:gd name="connsiteY11" fmla="*/ 3886200 h 7762876"/>
                    <a:gd name="connsiteX12" fmla="*/ 4526756 w 7539038"/>
                    <a:gd name="connsiteY12" fmla="*/ 7762875 h 7762876"/>
                    <a:gd name="connsiteX13" fmla="*/ 4902994 w 7539038"/>
                    <a:gd name="connsiteY13" fmla="*/ 3886200 h 7762876"/>
                    <a:gd name="connsiteX14" fmla="*/ 5276849 w 7539038"/>
                    <a:gd name="connsiteY14" fmla="*/ 2382 h 7762876"/>
                    <a:gd name="connsiteX15" fmla="*/ 5655469 w 7539038"/>
                    <a:gd name="connsiteY15" fmla="*/ 3886200 h 7762876"/>
                    <a:gd name="connsiteX16" fmla="*/ 6029325 w 7539038"/>
                    <a:gd name="connsiteY16" fmla="*/ 7762875 h 7762876"/>
                    <a:gd name="connsiteX17" fmla="*/ 6417469 w 7539038"/>
                    <a:gd name="connsiteY17" fmla="*/ 3886200 h 7762876"/>
                    <a:gd name="connsiteX18" fmla="*/ 6786563 w 7539038"/>
                    <a:gd name="connsiteY18" fmla="*/ 4762 h 7762876"/>
                    <a:gd name="connsiteX19" fmla="*/ 7160419 w 7539038"/>
                    <a:gd name="connsiteY19" fmla="*/ 3886200 h 7762876"/>
                    <a:gd name="connsiteX20" fmla="*/ 7539038 w 7539038"/>
                    <a:gd name="connsiteY20" fmla="*/ 7760494 h 7762876"/>
                    <a:gd name="connsiteX0" fmla="*/ 0 w 7539038"/>
                    <a:gd name="connsiteY0" fmla="*/ 7762875 h 7762876"/>
                    <a:gd name="connsiteX1" fmla="*/ 378619 w 7539038"/>
                    <a:gd name="connsiteY1" fmla="*/ 3886200 h 7762876"/>
                    <a:gd name="connsiteX2" fmla="*/ 750094 w 7539038"/>
                    <a:gd name="connsiteY2" fmla="*/ 0 h 7762876"/>
                    <a:gd name="connsiteX3" fmla="*/ 1131094 w 7539038"/>
                    <a:gd name="connsiteY3" fmla="*/ 3876675 h 7762876"/>
                    <a:gd name="connsiteX4" fmla="*/ 1507332 w 7539038"/>
                    <a:gd name="connsiteY4" fmla="*/ 7762875 h 7762876"/>
                    <a:gd name="connsiteX5" fmla="*/ 1883569 w 7539038"/>
                    <a:gd name="connsiteY5" fmla="*/ 3876675 h 7762876"/>
                    <a:gd name="connsiteX6" fmla="*/ 2264569 w 7539038"/>
                    <a:gd name="connsiteY6" fmla="*/ 0 h 7762876"/>
                    <a:gd name="connsiteX7" fmla="*/ 2645569 w 7539038"/>
                    <a:gd name="connsiteY7" fmla="*/ 3886200 h 7762876"/>
                    <a:gd name="connsiteX8" fmla="*/ 3017044 w 7539038"/>
                    <a:gd name="connsiteY8" fmla="*/ 7762875 h 7762876"/>
                    <a:gd name="connsiteX9" fmla="*/ 3398044 w 7539038"/>
                    <a:gd name="connsiteY9" fmla="*/ 3876675 h 7762876"/>
                    <a:gd name="connsiteX10" fmla="*/ 3776663 w 7539038"/>
                    <a:gd name="connsiteY10" fmla="*/ 4763 h 7762876"/>
                    <a:gd name="connsiteX11" fmla="*/ 4150519 w 7539038"/>
                    <a:gd name="connsiteY11" fmla="*/ 3886200 h 7762876"/>
                    <a:gd name="connsiteX12" fmla="*/ 4526756 w 7539038"/>
                    <a:gd name="connsiteY12" fmla="*/ 7762875 h 7762876"/>
                    <a:gd name="connsiteX13" fmla="*/ 4902994 w 7539038"/>
                    <a:gd name="connsiteY13" fmla="*/ 3886200 h 7762876"/>
                    <a:gd name="connsiteX14" fmla="*/ 5276849 w 7539038"/>
                    <a:gd name="connsiteY14" fmla="*/ 2382 h 7762876"/>
                    <a:gd name="connsiteX15" fmla="*/ 5655469 w 7539038"/>
                    <a:gd name="connsiteY15" fmla="*/ 3886200 h 7762876"/>
                    <a:gd name="connsiteX16" fmla="*/ 6029325 w 7539038"/>
                    <a:gd name="connsiteY16" fmla="*/ 7762875 h 7762876"/>
                    <a:gd name="connsiteX17" fmla="*/ 6417469 w 7539038"/>
                    <a:gd name="connsiteY17" fmla="*/ 3886200 h 7762876"/>
                    <a:gd name="connsiteX18" fmla="*/ 6786563 w 7539038"/>
                    <a:gd name="connsiteY18" fmla="*/ 4762 h 7762876"/>
                    <a:gd name="connsiteX19" fmla="*/ 7160419 w 7539038"/>
                    <a:gd name="connsiteY19" fmla="*/ 3886200 h 7762876"/>
                    <a:gd name="connsiteX20" fmla="*/ 7539038 w 7539038"/>
                    <a:gd name="connsiteY20" fmla="*/ 7760494 h 7762876"/>
                    <a:gd name="connsiteX0" fmla="*/ 0 w 7539038"/>
                    <a:gd name="connsiteY0" fmla="*/ 7762875 h 7762876"/>
                    <a:gd name="connsiteX1" fmla="*/ 378619 w 7539038"/>
                    <a:gd name="connsiteY1" fmla="*/ 3886200 h 7762876"/>
                    <a:gd name="connsiteX2" fmla="*/ 750094 w 7539038"/>
                    <a:gd name="connsiteY2" fmla="*/ 0 h 7762876"/>
                    <a:gd name="connsiteX3" fmla="*/ 1131094 w 7539038"/>
                    <a:gd name="connsiteY3" fmla="*/ 3876675 h 7762876"/>
                    <a:gd name="connsiteX4" fmla="*/ 1507332 w 7539038"/>
                    <a:gd name="connsiteY4" fmla="*/ 7762875 h 7762876"/>
                    <a:gd name="connsiteX5" fmla="*/ 1883569 w 7539038"/>
                    <a:gd name="connsiteY5" fmla="*/ 3876675 h 7762876"/>
                    <a:gd name="connsiteX6" fmla="*/ 2264569 w 7539038"/>
                    <a:gd name="connsiteY6" fmla="*/ 0 h 7762876"/>
                    <a:gd name="connsiteX7" fmla="*/ 2645569 w 7539038"/>
                    <a:gd name="connsiteY7" fmla="*/ 3886200 h 7762876"/>
                    <a:gd name="connsiteX8" fmla="*/ 3017044 w 7539038"/>
                    <a:gd name="connsiteY8" fmla="*/ 7762875 h 7762876"/>
                    <a:gd name="connsiteX9" fmla="*/ 3398044 w 7539038"/>
                    <a:gd name="connsiteY9" fmla="*/ 3876675 h 7762876"/>
                    <a:gd name="connsiteX10" fmla="*/ 3776663 w 7539038"/>
                    <a:gd name="connsiteY10" fmla="*/ 4763 h 7762876"/>
                    <a:gd name="connsiteX11" fmla="*/ 4150519 w 7539038"/>
                    <a:gd name="connsiteY11" fmla="*/ 3886200 h 7762876"/>
                    <a:gd name="connsiteX12" fmla="*/ 4526756 w 7539038"/>
                    <a:gd name="connsiteY12" fmla="*/ 7762875 h 7762876"/>
                    <a:gd name="connsiteX13" fmla="*/ 4902994 w 7539038"/>
                    <a:gd name="connsiteY13" fmla="*/ 3886200 h 7762876"/>
                    <a:gd name="connsiteX14" fmla="*/ 5276849 w 7539038"/>
                    <a:gd name="connsiteY14" fmla="*/ 2382 h 7762876"/>
                    <a:gd name="connsiteX15" fmla="*/ 5655469 w 7539038"/>
                    <a:gd name="connsiteY15" fmla="*/ 3886200 h 7762876"/>
                    <a:gd name="connsiteX16" fmla="*/ 6029325 w 7539038"/>
                    <a:gd name="connsiteY16" fmla="*/ 7762875 h 7762876"/>
                    <a:gd name="connsiteX17" fmla="*/ 6417469 w 7539038"/>
                    <a:gd name="connsiteY17" fmla="*/ 3886200 h 7762876"/>
                    <a:gd name="connsiteX18" fmla="*/ 6786563 w 7539038"/>
                    <a:gd name="connsiteY18" fmla="*/ 4762 h 7762876"/>
                    <a:gd name="connsiteX19" fmla="*/ 7160419 w 7539038"/>
                    <a:gd name="connsiteY19" fmla="*/ 3886200 h 7762876"/>
                    <a:gd name="connsiteX20" fmla="*/ 7539038 w 7539038"/>
                    <a:gd name="connsiteY20" fmla="*/ 7760494 h 7762876"/>
                    <a:gd name="connsiteX0" fmla="*/ 0 w 7539038"/>
                    <a:gd name="connsiteY0" fmla="*/ 7762875 h 7762876"/>
                    <a:gd name="connsiteX1" fmla="*/ 378619 w 7539038"/>
                    <a:gd name="connsiteY1" fmla="*/ 3886200 h 7762876"/>
                    <a:gd name="connsiteX2" fmla="*/ 750094 w 7539038"/>
                    <a:gd name="connsiteY2" fmla="*/ 0 h 7762876"/>
                    <a:gd name="connsiteX3" fmla="*/ 1131094 w 7539038"/>
                    <a:gd name="connsiteY3" fmla="*/ 3876675 h 7762876"/>
                    <a:gd name="connsiteX4" fmla="*/ 1507332 w 7539038"/>
                    <a:gd name="connsiteY4" fmla="*/ 7762875 h 7762876"/>
                    <a:gd name="connsiteX5" fmla="*/ 1883569 w 7539038"/>
                    <a:gd name="connsiteY5" fmla="*/ 3876675 h 7762876"/>
                    <a:gd name="connsiteX6" fmla="*/ 2264569 w 7539038"/>
                    <a:gd name="connsiteY6" fmla="*/ 0 h 7762876"/>
                    <a:gd name="connsiteX7" fmla="*/ 2645569 w 7539038"/>
                    <a:gd name="connsiteY7" fmla="*/ 3886200 h 7762876"/>
                    <a:gd name="connsiteX8" fmla="*/ 3017044 w 7539038"/>
                    <a:gd name="connsiteY8" fmla="*/ 7762875 h 7762876"/>
                    <a:gd name="connsiteX9" fmla="*/ 3398044 w 7539038"/>
                    <a:gd name="connsiteY9" fmla="*/ 3876675 h 7762876"/>
                    <a:gd name="connsiteX10" fmla="*/ 3769519 w 7539038"/>
                    <a:gd name="connsiteY10" fmla="*/ 4763 h 7762876"/>
                    <a:gd name="connsiteX11" fmla="*/ 4150519 w 7539038"/>
                    <a:gd name="connsiteY11" fmla="*/ 3886200 h 7762876"/>
                    <a:gd name="connsiteX12" fmla="*/ 4526756 w 7539038"/>
                    <a:gd name="connsiteY12" fmla="*/ 7762875 h 7762876"/>
                    <a:gd name="connsiteX13" fmla="*/ 4902994 w 7539038"/>
                    <a:gd name="connsiteY13" fmla="*/ 3886200 h 7762876"/>
                    <a:gd name="connsiteX14" fmla="*/ 5276849 w 7539038"/>
                    <a:gd name="connsiteY14" fmla="*/ 2382 h 7762876"/>
                    <a:gd name="connsiteX15" fmla="*/ 5655469 w 7539038"/>
                    <a:gd name="connsiteY15" fmla="*/ 3886200 h 7762876"/>
                    <a:gd name="connsiteX16" fmla="*/ 6029325 w 7539038"/>
                    <a:gd name="connsiteY16" fmla="*/ 7762875 h 7762876"/>
                    <a:gd name="connsiteX17" fmla="*/ 6417469 w 7539038"/>
                    <a:gd name="connsiteY17" fmla="*/ 3886200 h 7762876"/>
                    <a:gd name="connsiteX18" fmla="*/ 6786563 w 7539038"/>
                    <a:gd name="connsiteY18" fmla="*/ 4762 h 7762876"/>
                    <a:gd name="connsiteX19" fmla="*/ 7160419 w 7539038"/>
                    <a:gd name="connsiteY19" fmla="*/ 3886200 h 7762876"/>
                    <a:gd name="connsiteX20" fmla="*/ 7539038 w 7539038"/>
                    <a:gd name="connsiteY20" fmla="*/ 7760494 h 7762876"/>
                    <a:gd name="connsiteX0" fmla="*/ 0 w 7539038"/>
                    <a:gd name="connsiteY0" fmla="*/ 7762875 h 7762876"/>
                    <a:gd name="connsiteX1" fmla="*/ 378619 w 7539038"/>
                    <a:gd name="connsiteY1" fmla="*/ 3886200 h 7762876"/>
                    <a:gd name="connsiteX2" fmla="*/ 750094 w 7539038"/>
                    <a:gd name="connsiteY2" fmla="*/ 0 h 7762876"/>
                    <a:gd name="connsiteX3" fmla="*/ 1131094 w 7539038"/>
                    <a:gd name="connsiteY3" fmla="*/ 3876675 h 7762876"/>
                    <a:gd name="connsiteX4" fmla="*/ 1507332 w 7539038"/>
                    <a:gd name="connsiteY4" fmla="*/ 7762875 h 7762876"/>
                    <a:gd name="connsiteX5" fmla="*/ 1883569 w 7539038"/>
                    <a:gd name="connsiteY5" fmla="*/ 3876675 h 7762876"/>
                    <a:gd name="connsiteX6" fmla="*/ 2264569 w 7539038"/>
                    <a:gd name="connsiteY6" fmla="*/ 0 h 7762876"/>
                    <a:gd name="connsiteX7" fmla="*/ 2645569 w 7539038"/>
                    <a:gd name="connsiteY7" fmla="*/ 3886200 h 7762876"/>
                    <a:gd name="connsiteX8" fmla="*/ 3017044 w 7539038"/>
                    <a:gd name="connsiteY8" fmla="*/ 7762875 h 7762876"/>
                    <a:gd name="connsiteX9" fmla="*/ 3398044 w 7539038"/>
                    <a:gd name="connsiteY9" fmla="*/ 3876675 h 7762876"/>
                    <a:gd name="connsiteX10" fmla="*/ 3769519 w 7539038"/>
                    <a:gd name="connsiteY10" fmla="*/ 4763 h 7762876"/>
                    <a:gd name="connsiteX11" fmla="*/ 4150519 w 7539038"/>
                    <a:gd name="connsiteY11" fmla="*/ 3886200 h 7762876"/>
                    <a:gd name="connsiteX12" fmla="*/ 4526756 w 7539038"/>
                    <a:gd name="connsiteY12" fmla="*/ 7762875 h 7762876"/>
                    <a:gd name="connsiteX13" fmla="*/ 4902994 w 7539038"/>
                    <a:gd name="connsiteY13" fmla="*/ 3886200 h 7762876"/>
                    <a:gd name="connsiteX14" fmla="*/ 5276849 w 7539038"/>
                    <a:gd name="connsiteY14" fmla="*/ 2382 h 7762876"/>
                    <a:gd name="connsiteX15" fmla="*/ 5655469 w 7539038"/>
                    <a:gd name="connsiteY15" fmla="*/ 3886200 h 7762876"/>
                    <a:gd name="connsiteX16" fmla="*/ 6029325 w 7539038"/>
                    <a:gd name="connsiteY16" fmla="*/ 7762875 h 7762876"/>
                    <a:gd name="connsiteX17" fmla="*/ 6417469 w 7539038"/>
                    <a:gd name="connsiteY17" fmla="*/ 3886200 h 7762876"/>
                    <a:gd name="connsiteX18" fmla="*/ 6786563 w 7539038"/>
                    <a:gd name="connsiteY18" fmla="*/ 4762 h 7762876"/>
                    <a:gd name="connsiteX19" fmla="*/ 7160419 w 7539038"/>
                    <a:gd name="connsiteY19" fmla="*/ 3886200 h 7762876"/>
                    <a:gd name="connsiteX20" fmla="*/ 7539038 w 7539038"/>
                    <a:gd name="connsiteY20" fmla="*/ 7760494 h 7762876"/>
                    <a:gd name="connsiteX0" fmla="*/ 0 w 7539038"/>
                    <a:gd name="connsiteY0" fmla="*/ 7762875 h 7762876"/>
                    <a:gd name="connsiteX1" fmla="*/ 378619 w 7539038"/>
                    <a:gd name="connsiteY1" fmla="*/ 3886200 h 7762876"/>
                    <a:gd name="connsiteX2" fmla="*/ 750094 w 7539038"/>
                    <a:gd name="connsiteY2" fmla="*/ 0 h 7762876"/>
                    <a:gd name="connsiteX3" fmla="*/ 1131094 w 7539038"/>
                    <a:gd name="connsiteY3" fmla="*/ 3876675 h 7762876"/>
                    <a:gd name="connsiteX4" fmla="*/ 1507332 w 7539038"/>
                    <a:gd name="connsiteY4" fmla="*/ 7762875 h 7762876"/>
                    <a:gd name="connsiteX5" fmla="*/ 1883569 w 7539038"/>
                    <a:gd name="connsiteY5" fmla="*/ 3876675 h 7762876"/>
                    <a:gd name="connsiteX6" fmla="*/ 2259807 w 7539038"/>
                    <a:gd name="connsiteY6" fmla="*/ 4762 h 7762876"/>
                    <a:gd name="connsiteX7" fmla="*/ 2645569 w 7539038"/>
                    <a:gd name="connsiteY7" fmla="*/ 3886200 h 7762876"/>
                    <a:gd name="connsiteX8" fmla="*/ 3017044 w 7539038"/>
                    <a:gd name="connsiteY8" fmla="*/ 7762875 h 7762876"/>
                    <a:gd name="connsiteX9" fmla="*/ 3398044 w 7539038"/>
                    <a:gd name="connsiteY9" fmla="*/ 3876675 h 7762876"/>
                    <a:gd name="connsiteX10" fmla="*/ 3769519 w 7539038"/>
                    <a:gd name="connsiteY10" fmla="*/ 4763 h 7762876"/>
                    <a:gd name="connsiteX11" fmla="*/ 4150519 w 7539038"/>
                    <a:gd name="connsiteY11" fmla="*/ 3886200 h 7762876"/>
                    <a:gd name="connsiteX12" fmla="*/ 4526756 w 7539038"/>
                    <a:gd name="connsiteY12" fmla="*/ 7762875 h 7762876"/>
                    <a:gd name="connsiteX13" fmla="*/ 4902994 w 7539038"/>
                    <a:gd name="connsiteY13" fmla="*/ 3886200 h 7762876"/>
                    <a:gd name="connsiteX14" fmla="*/ 5276849 w 7539038"/>
                    <a:gd name="connsiteY14" fmla="*/ 2382 h 7762876"/>
                    <a:gd name="connsiteX15" fmla="*/ 5655469 w 7539038"/>
                    <a:gd name="connsiteY15" fmla="*/ 3886200 h 7762876"/>
                    <a:gd name="connsiteX16" fmla="*/ 6029325 w 7539038"/>
                    <a:gd name="connsiteY16" fmla="*/ 7762875 h 7762876"/>
                    <a:gd name="connsiteX17" fmla="*/ 6417469 w 7539038"/>
                    <a:gd name="connsiteY17" fmla="*/ 3886200 h 7762876"/>
                    <a:gd name="connsiteX18" fmla="*/ 6786563 w 7539038"/>
                    <a:gd name="connsiteY18" fmla="*/ 4762 h 7762876"/>
                    <a:gd name="connsiteX19" fmla="*/ 7160419 w 7539038"/>
                    <a:gd name="connsiteY19" fmla="*/ 3886200 h 7762876"/>
                    <a:gd name="connsiteX20" fmla="*/ 7539038 w 7539038"/>
                    <a:gd name="connsiteY20" fmla="*/ 7760494 h 7762876"/>
                    <a:gd name="connsiteX0" fmla="*/ 0 w 7539038"/>
                    <a:gd name="connsiteY0" fmla="*/ 7762875 h 7762876"/>
                    <a:gd name="connsiteX1" fmla="*/ 378619 w 7539038"/>
                    <a:gd name="connsiteY1" fmla="*/ 3886200 h 7762876"/>
                    <a:gd name="connsiteX2" fmla="*/ 750094 w 7539038"/>
                    <a:gd name="connsiteY2" fmla="*/ 0 h 7762876"/>
                    <a:gd name="connsiteX3" fmla="*/ 1131094 w 7539038"/>
                    <a:gd name="connsiteY3" fmla="*/ 3876675 h 7762876"/>
                    <a:gd name="connsiteX4" fmla="*/ 1507332 w 7539038"/>
                    <a:gd name="connsiteY4" fmla="*/ 7762875 h 7762876"/>
                    <a:gd name="connsiteX5" fmla="*/ 1883569 w 7539038"/>
                    <a:gd name="connsiteY5" fmla="*/ 3876675 h 7762876"/>
                    <a:gd name="connsiteX6" fmla="*/ 2259807 w 7539038"/>
                    <a:gd name="connsiteY6" fmla="*/ 4762 h 7762876"/>
                    <a:gd name="connsiteX7" fmla="*/ 2645569 w 7539038"/>
                    <a:gd name="connsiteY7" fmla="*/ 3886200 h 7762876"/>
                    <a:gd name="connsiteX8" fmla="*/ 3017044 w 7539038"/>
                    <a:gd name="connsiteY8" fmla="*/ 7762875 h 7762876"/>
                    <a:gd name="connsiteX9" fmla="*/ 3398044 w 7539038"/>
                    <a:gd name="connsiteY9" fmla="*/ 3876675 h 7762876"/>
                    <a:gd name="connsiteX10" fmla="*/ 3769519 w 7539038"/>
                    <a:gd name="connsiteY10" fmla="*/ 4763 h 7762876"/>
                    <a:gd name="connsiteX11" fmla="*/ 4150519 w 7539038"/>
                    <a:gd name="connsiteY11" fmla="*/ 3886200 h 7762876"/>
                    <a:gd name="connsiteX12" fmla="*/ 4526756 w 7539038"/>
                    <a:gd name="connsiteY12" fmla="*/ 7762875 h 7762876"/>
                    <a:gd name="connsiteX13" fmla="*/ 4902994 w 7539038"/>
                    <a:gd name="connsiteY13" fmla="*/ 3886200 h 7762876"/>
                    <a:gd name="connsiteX14" fmla="*/ 5276849 w 7539038"/>
                    <a:gd name="connsiteY14" fmla="*/ 2382 h 7762876"/>
                    <a:gd name="connsiteX15" fmla="*/ 5655469 w 7539038"/>
                    <a:gd name="connsiteY15" fmla="*/ 3886200 h 7762876"/>
                    <a:gd name="connsiteX16" fmla="*/ 6029325 w 7539038"/>
                    <a:gd name="connsiteY16" fmla="*/ 7762875 h 7762876"/>
                    <a:gd name="connsiteX17" fmla="*/ 6417469 w 7539038"/>
                    <a:gd name="connsiteY17" fmla="*/ 3886200 h 7762876"/>
                    <a:gd name="connsiteX18" fmla="*/ 6786563 w 7539038"/>
                    <a:gd name="connsiteY18" fmla="*/ 4762 h 7762876"/>
                    <a:gd name="connsiteX19" fmla="*/ 7160419 w 7539038"/>
                    <a:gd name="connsiteY19" fmla="*/ 3886200 h 7762876"/>
                    <a:gd name="connsiteX20" fmla="*/ 7539038 w 7539038"/>
                    <a:gd name="connsiteY20" fmla="*/ 7760494 h 7762876"/>
                    <a:gd name="connsiteX0" fmla="*/ 0 w 7539038"/>
                    <a:gd name="connsiteY0" fmla="*/ 7760494 h 7760495"/>
                    <a:gd name="connsiteX1" fmla="*/ 378619 w 7539038"/>
                    <a:gd name="connsiteY1" fmla="*/ 3883819 h 7760495"/>
                    <a:gd name="connsiteX2" fmla="*/ 757238 w 7539038"/>
                    <a:gd name="connsiteY2" fmla="*/ 1 h 7760495"/>
                    <a:gd name="connsiteX3" fmla="*/ 1131094 w 7539038"/>
                    <a:gd name="connsiteY3" fmla="*/ 3874294 h 7760495"/>
                    <a:gd name="connsiteX4" fmla="*/ 1507332 w 7539038"/>
                    <a:gd name="connsiteY4" fmla="*/ 7760494 h 7760495"/>
                    <a:gd name="connsiteX5" fmla="*/ 1883569 w 7539038"/>
                    <a:gd name="connsiteY5" fmla="*/ 3874294 h 7760495"/>
                    <a:gd name="connsiteX6" fmla="*/ 2259807 w 7539038"/>
                    <a:gd name="connsiteY6" fmla="*/ 2381 h 7760495"/>
                    <a:gd name="connsiteX7" fmla="*/ 2645569 w 7539038"/>
                    <a:gd name="connsiteY7" fmla="*/ 3883819 h 7760495"/>
                    <a:gd name="connsiteX8" fmla="*/ 3017044 w 7539038"/>
                    <a:gd name="connsiteY8" fmla="*/ 7760494 h 7760495"/>
                    <a:gd name="connsiteX9" fmla="*/ 3398044 w 7539038"/>
                    <a:gd name="connsiteY9" fmla="*/ 3874294 h 7760495"/>
                    <a:gd name="connsiteX10" fmla="*/ 3769519 w 7539038"/>
                    <a:gd name="connsiteY10" fmla="*/ 2382 h 7760495"/>
                    <a:gd name="connsiteX11" fmla="*/ 4150519 w 7539038"/>
                    <a:gd name="connsiteY11" fmla="*/ 3883819 h 7760495"/>
                    <a:gd name="connsiteX12" fmla="*/ 4526756 w 7539038"/>
                    <a:gd name="connsiteY12" fmla="*/ 7760494 h 7760495"/>
                    <a:gd name="connsiteX13" fmla="*/ 4902994 w 7539038"/>
                    <a:gd name="connsiteY13" fmla="*/ 3883819 h 7760495"/>
                    <a:gd name="connsiteX14" fmla="*/ 5276849 w 7539038"/>
                    <a:gd name="connsiteY14" fmla="*/ 1 h 7760495"/>
                    <a:gd name="connsiteX15" fmla="*/ 5655469 w 7539038"/>
                    <a:gd name="connsiteY15" fmla="*/ 3883819 h 7760495"/>
                    <a:gd name="connsiteX16" fmla="*/ 6029325 w 7539038"/>
                    <a:gd name="connsiteY16" fmla="*/ 7760494 h 7760495"/>
                    <a:gd name="connsiteX17" fmla="*/ 6417469 w 7539038"/>
                    <a:gd name="connsiteY17" fmla="*/ 3883819 h 7760495"/>
                    <a:gd name="connsiteX18" fmla="*/ 6786563 w 7539038"/>
                    <a:gd name="connsiteY18" fmla="*/ 2381 h 7760495"/>
                    <a:gd name="connsiteX19" fmla="*/ 7160419 w 7539038"/>
                    <a:gd name="connsiteY19" fmla="*/ 3883819 h 7760495"/>
                    <a:gd name="connsiteX20" fmla="*/ 7539038 w 7539038"/>
                    <a:gd name="connsiteY20" fmla="*/ 7758113 h 7760495"/>
                    <a:gd name="connsiteX0" fmla="*/ 0 w 7539038"/>
                    <a:gd name="connsiteY0" fmla="*/ 7760494 h 7760495"/>
                    <a:gd name="connsiteX1" fmla="*/ 378619 w 7539038"/>
                    <a:gd name="connsiteY1" fmla="*/ 3883819 h 7760495"/>
                    <a:gd name="connsiteX2" fmla="*/ 752476 w 7539038"/>
                    <a:gd name="connsiteY2" fmla="*/ 1 h 7760495"/>
                    <a:gd name="connsiteX3" fmla="*/ 1131094 w 7539038"/>
                    <a:gd name="connsiteY3" fmla="*/ 3874294 h 7760495"/>
                    <a:gd name="connsiteX4" fmla="*/ 1507332 w 7539038"/>
                    <a:gd name="connsiteY4" fmla="*/ 7760494 h 7760495"/>
                    <a:gd name="connsiteX5" fmla="*/ 1883569 w 7539038"/>
                    <a:gd name="connsiteY5" fmla="*/ 3874294 h 7760495"/>
                    <a:gd name="connsiteX6" fmla="*/ 2259807 w 7539038"/>
                    <a:gd name="connsiteY6" fmla="*/ 2381 h 7760495"/>
                    <a:gd name="connsiteX7" fmla="*/ 2645569 w 7539038"/>
                    <a:gd name="connsiteY7" fmla="*/ 3883819 h 7760495"/>
                    <a:gd name="connsiteX8" fmla="*/ 3017044 w 7539038"/>
                    <a:gd name="connsiteY8" fmla="*/ 7760494 h 7760495"/>
                    <a:gd name="connsiteX9" fmla="*/ 3398044 w 7539038"/>
                    <a:gd name="connsiteY9" fmla="*/ 3874294 h 7760495"/>
                    <a:gd name="connsiteX10" fmla="*/ 3769519 w 7539038"/>
                    <a:gd name="connsiteY10" fmla="*/ 2382 h 7760495"/>
                    <a:gd name="connsiteX11" fmla="*/ 4150519 w 7539038"/>
                    <a:gd name="connsiteY11" fmla="*/ 3883819 h 7760495"/>
                    <a:gd name="connsiteX12" fmla="*/ 4526756 w 7539038"/>
                    <a:gd name="connsiteY12" fmla="*/ 7760494 h 7760495"/>
                    <a:gd name="connsiteX13" fmla="*/ 4902994 w 7539038"/>
                    <a:gd name="connsiteY13" fmla="*/ 3883819 h 7760495"/>
                    <a:gd name="connsiteX14" fmla="*/ 5276849 w 7539038"/>
                    <a:gd name="connsiteY14" fmla="*/ 1 h 7760495"/>
                    <a:gd name="connsiteX15" fmla="*/ 5655469 w 7539038"/>
                    <a:gd name="connsiteY15" fmla="*/ 3883819 h 7760495"/>
                    <a:gd name="connsiteX16" fmla="*/ 6029325 w 7539038"/>
                    <a:gd name="connsiteY16" fmla="*/ 7760494 h 7760495"/>
                    <a:gd name="connsiteX17" fmla="*/ 6417469 w 7539038"/>
                    <a:gd name="connsiteY17" fmla="*/ 3883819 h 7760495"/>
                    <a:gd name="connsiteX18" fmla="*/ 6786563 w 7539038"/>
                    <a:gd name="connsiteY18" fmla="*/ 2381 h 7760495"/>
                    <a:gd name="connsiteX19" fmla="*/ 7160419 w 7539038"/>
                    <a:gd name="connsiteY19" fmla="*/ 3883819 h 7760495"/>
                    <a:gd name="connsiteX20" fmla="*/ 7539038 w 7539038"/>
                    <a:gd name="connsiteY20" fmla="*/ 7758113 h 7760495"/>
                    <a:gd name="connsiteX0" fmla="*/ 0 w 7539038"/>
                    <a:gd name="connsiteY0" fmla="*/ 7760494 h 7760495"/>
                    <a:gd name="connsiteX1" fmla="*/ 378619 w 7539038"/>
                    <a:gd name="connsiteY1" fmla="*/ 3883819 h 7760495"/>
                    <a:gd name="connsiteX2" fmla="*/ 752476 w 7539038"/>
                    <a:gd name="connsiteY2" fmla="*/ 1 h 7760495"/>
                    <a:gd name="connsiteX3" fmla="*/ 1131094 w 7539038"/>
                    <a:gd name="connsiteY3" fmla="*/ 3874294 h 7760495"/>
                    <a:gd name="connsiteX4" fmla="*/ 1507332 w 7539038"/>
                    <a:gd name="connsiteY4" fmla="*/ 7760494 h 7760495"/>
                    <a:gd name="connsiteX5" fmla="*/ 1883569 w 7539038"/>
                    <a:gd name="connsiteY5" fmla="*/ 3874294 h 7760495"/>
                    <a:gd name="connsiteX6" fmla="*/ 2259807 w 7539038"/>
                    <a:gd name="connsiteY6" fmla="*/ 2381 h 7760495"/>
                    <a:gd name="connsiteX7" fmla="*/ 2645569 w 7539038"/>
                    <a:gd name="connsiteY7" fmla="*/ 3883819 h 7760495"/>
                    <a:gd name="connsiteX8" fmla="*/ 3017044 w 7539038"/>
                    <a:gd name="connsiteY8" fmla="*/ 7760494 h 7760495"/>
                    <a:gd name="connsiteX9" fmla="*/ 3398044 w 7539038"/>
                    <a:gd name="connsiteY9" fmla="*/ 3874294 h 7760495"/>
                    <a:gd name="connsiteX10" fmla="*/ 3769519 w 7539038"/>
                    <a:gd name="connsiteY10" fmla="*/ 2382 h 7760495"/>
                    <a:gd name="connsiteX11" fmla="*/ 4150519 w 7539038"/>
                    <a:gd name="connsiteY11" fmla="*/ 3883819 h 7760495"/>
                    <a:gd name="connsiteX12" fmla="*/ 4526756 w 7539038"/>
                    <a:gd name="connsiteY12" fmla="*/ 7760494 h 7760495"/>
                    <a:gd name="connsiteX13" fmla="*/ 4902994 w 7539038"/>
                    <a:gd name="connsiteY13" fmla="*/ 3883819 h 7760495"/>
                    <a:gd name="connsiteX14" fmla="*/ 5276849 w 7539038"/>
                    <a:gd name="connsiteY14" fmla="*/ 1 h 7760495"/>
                    <a:gd name="connsiteX15" fmla="*/ 5655469 w 7539038"/>
                    <a:gd name="connsiteY15" fmla="*/ 3883819 h 7760495"/>
                    <a:gd name="connsiteX16" fmla="*/ 6029325 w 7539038"/>
                    <a:gd name="connsiteY16" fmla="*/ 7760494 h 7760495"/>
                    <a:gd name="connsiteX17" fmla="*/ 6417469 w 7539038"/>
                    <a:gd name="connsiteY17" fmla="*/ 3883819 h 7760495"/>
                    <a:gd name="connsiteX18" fmla="*/ 6786563 w 7539038"/>
                    <a:gd name="connsiteY18" fmla="*/ 2381 h 7760495"/>
                    <a:gd name="connsiteX19" fmla="*/ 7160419 w 7539038"/>
                    <a:gd name="connsiteY19" fmla="*/ 3883819 h 7760495"/>
                    <a:gd name="connsiteX20" fmla="*/ 7539038 w 7539038"/>
                    <a:gd name="connsiteY20" fmla="*/ 7758113 h 7760495"/>
                    <a:gd name="connsiteX0" fmla="*/ 0 w 7539038"/>
                    <a:gd name="connsiteY0" fmla="*/ 7760494 h 7760495"/>
                    <a:gd name="connsiteX1" fmla="*/ 378619 w 7539038"/>
                    <a:gd name="connsiteY1" fmla="*/ 3883819 h 7760495"/>
                    <a:gd name="connsiteX2" fmla="*/ 752476 w 7539038"/>
                    <a:gd name="connsiteY2" fmla="*/ 1 h 7760495"/>
                    <a:gd name="connsiteX3" fmla="*/ 1131094 w 7539038"/>
                    <a:gd name="connsiteY3" fmla="*/ 3874294 h 7760495"/>
                    <a:gd name="connsiteX4" fmla="*/ 1507332 w 7539038"/>
                    <a:gd name="connsiteY4" fmla="*/ 7760494 h 7760495"/>
                    <a:gd name="connsiteX5" fmla="*/ 1883569 w 7539038"/>
                    <a:gd name="connsiteY5" fmla="*/ 3874294 h 7760495"/>
                    <a:gd name="connsiteX6" fmla="*/ 2259807 w 7539038"/>
                    <a:gd name="connsiteY6" fmla="*/ 2381 h 7760495"/>
                    <a:gd name="connsiteX7" fmla="*/ 2645569 w 7539038"/>
                    <a:gd name="connsiteY7" fmla="*/ 3883819 h 7760495"/>
                    <a:gd name="connsiteX8" fmla="*/ 3017044 w 7539038"/>
                    <a:gd name="connsiteY8" fmla="*/ 7760494 h 7760495"/>
                    <a:gd name="connsiteX9" fmla="*/ 3398044 w 7539038"/>
                    <a:gd name="connsiteY9" fmla="*/ 3874294 h 7760495"/>
                    <a:gd name="connsiteX10" fmla="*/ 3769519 w 7539038"/>
                    <a:gd name="connsiteY10" fmla="*/ 2382 h 7760495"/>
                    <a:gd name="connsiteX11" fmla="*/ 4150519 w 7539038"/>
                    <a:gd name="connsiteY11" fmla="*/ 3883819 h 7760495"/>
                    <a:gd name="connsiteX12" fmla="*/ 4526756 w 7539038"/>
                    <a:gd name="connsiteY12" fmla="*/ 7760494 h 7760495"/>
                    <a:gd name="connsiteX13" fmla="*/ 4902994 w 7539038"/>
                    <a:gd name="connsiteY13" fmla="*/ 3883819 h 7760495"/>
                    <a:gd name="connsiteX14" fmla="*/ 5276849 w 7539038"/>
                    <a:gd name="connsiteY14" fmla="*/ 1 h 7760495"/>
                    <a:gd name="connsiteX15" fmla="*/ 5655469 w 7539038"/>
                    <a:gd name="connsiteY15" fmla="*/ 3883819 h 7760495"/>
                    <a:gd name="connsiteX16" fmla="*/ 6029325 w 7539038"/>
                    <a:gd name="connsiteY16" fmla="*/ 7760494 h 7760495"/>
                    <a:gd name="connsiteX17" fmla="*/ 6417469 w 7539038"/>
                    <a:gd name="connsiteY17" fmla="*/ 3883819 h 7760495"/>
                    <a:gd name="connsiteX18" fmla="*/ 6786563 w 7539038"/>
                    <a:gd name="connsiteY18" fmla="*/ 2381 h 7760495"/>
                    <a:gd name="connsiteX19" fmla="*/ 7160419 w 7539038"/>
                    <a:gd name="connsiteY19" fmla="*/ 3883819 h 7760495"/>
                    <a:gd name="connsiteX20" fmla="*/ 7539038 w 7539038"/>
                    <a:gd name="connsiteY20" fmla="*/ 7758113 h 7760495"/>
                    <a:gd name="connsiteX0" fmla="*/ 0 w 7539038"/>
                    <a:gd name="connsiteY0" fmla="*/ 7760494 h 7760495"/>
                    <a:gd name="connsiteX1" fmla="*/ 378619 w 7539038"/>
                    <a:gd name="connsiteY1" fmla="*/ 3883819 h 7760495"/>
                    <a:gd name="connsiteX2" fmla="*/ 752476 w 7539038"/>
                    <a:gd name="connsiteY2" fmla="*/ 1 h 7760495"/>
                    <a:gd name="connsiteX3" fmla="*/ 1131094 w 7539038"/>
                    <a:gd name="connsiteY3" fmla="*/ 3874294 h 7760495"/>
                    <a:gd name="connsiteX4" fmla="*/ 1507332 w 7539038"/>
                    <a:gd name="connsiteY4" fmla="*/ 7760494 h 7760495"/>
                    <a:gd name="connsiteX5" fmla="*/ 1883569 w 7539038"/>
                    <a:gd name="connsiteY5" fmla="*/ 3874294 h 7760495"/>
                    <a:gd name="connsiteX6" fmla="*/ 2259807 w 7539038"/>
                    <a:gd name="connsiteY6" fmla="*/ 2381 h 7760495"/>
                    <a:gd name="connsiteX7" fmla="*/ 2645569 w 7539038"/>
                    <a:gd name="connsiteY7" fmla="*/ 3883819 h 7760495"/>
                    <a:gd name="connsiteX8" fmla="*/ 3017044 w 7539038"/>
                    <a:gd name="connsiteY8" fmla="*/ 7760494 h 7760495"/>
                    <a:gd name="connsiteX9" fmla="*/ 3398044 w 7539038"/>
                    <a:gd name="connsiteY9" fmla="*/ 3874294 h 7760495"/>
                    <a:gd name="connsiteX10" fmla="*/ 3769519 w 7539038"/>
                    <a:gd name="connsiteY10" fmla="*/ 2382 h 7760495"/>
                    <a:gd name="connsiteX11" fmla="*/ 4150519 w 7539038"/>
                    <a:gd name="connsiteY11" fmla="*/ 3883819 h 7760495"/>
                    <a:gd name="connsiteX12" fmla="*/ 4526756 w 7539038"/>
                    <a:gd name="connsiteY12" fmla="*/ 7760494 h 7760495"/>
                    <a:gd name="connsiteX13" fmla="*/ 4902994 w 7539038"/>
                    <a:gd name="connsiteY13" fmla="*/ 3883819 h 7760495"/>
                    <a:gd name="connsiteX14" fmla="*/ 5276849 w 7539038"/>
                    <a:gd name="connsiteY14" fmla="*/ 1 h 7760495"/>
                    <a:gd name="connsiteX15" fmla="*/ 5655469 w 7539038"/>
                    <a:gd name="connsiteY15" fmla="*/ 3883819 h 7760495"/>
                    <a:gd name="connsiteX16" fmla="*/ 6029325 w 7539038"/>
                    <a:gd name="connsiteY16" fmla="*/ 7760494 h 7760495"/>
                    <a:gd name="connsiteX17" fmla="*/ 6417469 w 7539038"/>
                    <a:gd name="connsiteY17" fmla="*/ 3883819 h 7760495"/>
                    <a:gd name="connsiteX18" fmla="*/ 6786563 w 7539038"/>
                    <a:gd name="connsiteY18" fmla="*/ 2381 h 7760495"/>
                    <a:gd name="connsiteX19" fmla="*/ 7160419 w 7539038"/>
                    <a:gd name="connsiteY19" fmla="*/ 3883819 h 7760495"/>
                    <a:gd name="connsiteX20" fmla="*/ 7539038 w 7539038"/>
                    <a:gd name="connsiteY20" fmla="*/ 7758113 h 7760495"/>
                    <a:gd name="connsiteX0" fmla="*/ 0 w 7539038"/>
                    <a:gd name="connsiteY0" fmla="*/ 7760494 h 7760495"/>
                    <a:gd name="connsiteX1" fmla="*/ 378619 w 7539038"/>
                    <a:gd name="connsiteY1" fmla="*/ 3883819 h 7760495"/>
                    <a:gd name="connsiteX2" fmla="*/ 752476 w 7539038"/>
                    <a:gd name="connsiteY2" fmla="*/ 1 h 7760495"/>
                    <a:gd name="connsiteX3" fmla="*/ 1131094 w 7539038"/>
                    <a:gd name="connsiteY3" fmla="*/ 3874294 h 7760495"/>
                    <a:gd name="connsiteX4" fmla="*/ 1507332 w 7539038"/>
                    <a:gd name="connsiteY4" fmla="*/ 7760494 h 7760495"/>
                    <a:gd name="connsiteX5" fmla="*/ 1883569 w 7539038"/>
                    <a:gd name="connsiteY5" fmla="*/ 3874294 h 7760495"/>
                    <a:gd name="connsiteX6" fmla="*/ 2259807 w 7539038"/>
                    <a:gd name="connsiteY6" fmla="*/ 2381 h 7760495"/>
                    <a:gd name="connsiteX7" fmla="*/ 2645569 w 7539038"/>
                    <a:gd name="connsiteY7" fmla="*/ 3883819 h 7760495"/>
                    <a:gd name="connsiteX8" fmla="*/ 3017044 w 7539038"/>
                    <a:gd name="connsiteY8" fmla="*/ 7760494 h 7760495"/>
                    <a:gd name="connsiteX9" fmla="*/ 3398044 w 7539038"/>
                    <a:gd name="connsiteY9" fmla="*/ 3874294 h 7760495"/>
                    <a:gd name="connsiteX10" fmla="*/ 3769519 w 7539038"/>
                    <a:gd name="connsiteY10" fmla="*/ 2382 h 7760495"/>
                    <a:gd name="connsiteX11" fmla="*/ 4150519 w 7539038"/>
                    <a:gd name="connsiteY11" fmla="*/ 3883819 h 7760495"/>
                    <a:gd name="connsiteX12" fmla="*/ 4526756 w 7539038"/>
                    <a:gd name="connsiteY12" fmla="*/ 7760494 h 7760495"/>
                    <a:gd name="connsiteX13" fmla="*/ 4902994 w 7539038"/>
                    <a:gd name="connsiteY13" fmla="*/ 3883819 h 7760495"/>
                    <a:gd name="connsiteX14" fmla="*/ 5276849 w 7539038"/>
                    <a:gd name="connsiteY14" fmla="*/ 1 h 7760495"/>
                    <a:gd name="connsiteX15" fmla="*/ 5655469 w 7539038"/>
                    <a:gd name="connsiteY15" fmla="*/ 3883819 h 7760495"/>
                    <a:gd name="connsiteX16" fmla="*/ 6029325 w 7539038"/>
                    <a:gd name="connsiteY16" fmla="*/ 7760494 h 7760495"/>
                    <a:gd name="connsiteX17" fmla="*/ 6417469 w 7539038"/>
                    <a:gd name="connsiteY17" fmla="*/ 3883819 h 7760495"/>
                    <a:gd name="connsiteX18" fmla="*/ 6786563 w 7539038"/>
                    <a:gd name="connsiteY18" fmla="*/ 2381 h 7760495"/>
                    <a:gd name="connsiteX19" fmla="*/ 7160419 w 7539038"/>
                    <a:gd name="connsiteY19" fmla="*/ 3883819 h 7760495"/>
                    <a:gd name="connsiteX20" fmla="*/ 7539038 w 7539038"/>
                    <a:gd name="connsiteY20" fmla="*/ 7758113 h 7760495"/>
                    <a:gd name="connsiteX0" fmla="*/ 0 w 7539038"/>
                    <a:gd name="connsiteY0" fmla="*/ 7760494 h 7760495"/>
                    <a:gd name="connsiteX1" fmla="*/ 378619 w 7539038"/>
                    <a:gd name="connsiteY1" fmla="*/ 3883819 h 7760495"/>
                    <a:gd name="connsiteX2" fmla="*/ 752476 w 7539038"/>
                    <a:gd name="connsiteY2" fmla="*/ 1 h 7760495"/>
                    <a:gd name="connsiteX3" fmla="*/ 1131094 w 7539038"/>
                    <a:gd name="connsiteY3" fmla="*/ 3874294 h 7760495"/>
                    <a:gd name="connsiteX4" fmla="*/ 1507332 w 7539038"/>
                    <a:gd name="connsiteY4" fmla="*/ 7760494 h 7760495"/>
                    <a:gd name="connsiteX5" fmla="*/ 1883569 w 7539038"/>
                    <a:gd name="connsiteY5" fmla="*/ 3874294 h 7760495"/>
                    <a:gd name="connsiteX6" fmla="*/ 2259807 w 7539038"/>
                    <a:gd name="connsiteY6" fmla="*/ 2381 h 7760495"/>
                    <a:gd name="connsiteX7" fmla="*/ 2645569 w 7539038"/>
                    <a:gd name="connsiteY7" fmla="*/ 3883819 h 7760495"/>
                    <a:gd name="connsiteX8" fmla="*/ 3017044 w 7539038"/>
                    <a:gd name="connsiteY8" fmla="*/ 7760494 h 7760495"/>
                    <a:gd name="connsiteX9" fmla="*/ 3398044 w 7539038"/>
                    <a:gd name="connsiteY9" fmla="*/ 3874294 h 7760495"/>
                    <a:gd name="connsiteX10" fmla="*/ 3769519 w 7539038"/>
                    <a:gd name="connsiteY10" fmla="*/ 2382 h 7760495"/>
                    <a:gd name="connsiteX11" fmla="*/ 4150519 w 7539038"/>
                    <a:gd name="connsiteY11" fmla="*/ 3883819 h 7760495"/>
                    <a:gd name="connsiteX12" fmla="*/ 4526756 w 7539038"/>
                    <a:gd name="connsiteY12" fmla="*/ 7760494 h 7760495"/>
                    <a:gd name="connsiteX13" fmla="*/ 4902994 w 7539038"/>
                    <a:gd name="connsiteY13" fmla="*/ 3883819 h 7760495"/>
                    <a:gd name="connsiteX14" fmla="*/ 5276849 w 7539038"/>
                    <a:gd name="connsiteY14" fmla="*/ 1 h 7760495"/>
                    <a:gd name="connsiteX15" fmla="*/ 5655469 w 7539038"/>
                    <a:gd name="connsiteY15" fmla="*/ 3883819 h 7760495"/>
                    <a:gd name="connsiteX16" fmla="*/ 6029325 w 7539038"/>
                    <a:gd name="connsiteY16" fmla="*/ 7760494 h 7760495"/>
                    <a:gd name="connsiteX17" fmla="*/ 6417469 w 7539038"/>
                    <a:gd name="connsiteY17" fmla="*/ 3883819 h 7760495"/>
                    <a:gd name="connsiteX18" fmla="*/ 6786563 w 7539038"/>
                    <a:gd name="connsiteY18" fmla="*/ 2381 h 7760495"/>
                    <a:gd name="connsiteX19" fmla="*/ 7160419 w 7539038"/>
                    <a:gd name="connsiteY19" fmla="*/ 3883819 h 7760495"/>
                    <a:gd name="connsiteX20" fmla="*/ 7539038 w 7539038"/>
                    <a:gd name="connsiteY20" fmla="*/ 7758113 h 7760495"/>
                    <a:gd name="connsiteX0" fmla="*/ 0 w 7539038"/>
                    <a:gd name="connsiteY0" fmla="*/ 7760494 h 7760495"/>
                    <a:gd name="connsiteX1" fmla="*/ 378619 w 7539038"/>
                    <a:gd name="connsiteY1" fmla="*/ 3883819 h 7760495"/>
                    <a:gd name="connsiteX2" fmla="*/ 752476 w 7539038"/>
                    <a:gd name="connsiteY2" fmla="*/ 1 h 7760495"/>
                    <a:gd name="connsiteX3" fmla="*/ 1131094 w 7539038"/>
                    <a:gd name="connsiteY3" fmla="*/ 3874294 h 7760495"/>
                    <a:gd name="connsiteX4" fmla="*/ 1507332 w 7539038"/>
                    <a:gd name="connsiteY4" fmla="*/ 7760494 h 7760495"/>
                    <a:gd name="connsiteX5" fmla="*/ 1883569 w 7539038"/>
                    <a:gd name="connsiteY5" fmla="*/ 3874294 h 7760495"/>
                    <a:gd name="connsiteX6" fmla="*/ 2259807 w 7539038"/>
                    <a:gd name="connsiteY6" fmla="*/ 2381 h 7760495"/>
                    <a:gd name="connsiteX7" fmla="*/ 2645569 w 7539038"/>
                    <a:gd name="connsiteY7" fmla="*/ 3883819 h 7760495"/>
                    <a:gd name="connsiteX8" fmla="*/ 3017044 w 7539038"/>
                    <a:gd name="connsiteY8" fmla="*/ 7760494 h 7760495"/>
                    <a:gd name="connsiteX9" fmla="*/ 3398044 w 7539038"/>
                    <a:gd name="connsiteY9" fmla="*/ 3874294 h 7760495"/>
                    <a:gd name="connsiteX10" fmla="*/ 3769519 w 7539038"/>
                    <a:gd name="connsiteY10" fmla="*/ 2382 h 7760495"/>
                    <a:gd name="connsiteX11" fmla="*/ 4150519 w 7539038"/>
                    <a:gd name="connsiteY11" fmla="*/ 3883819 h 7760495"/>
                    <a:gd name="connsiteX12" fmla="*/ 4526756 w 7539038"/>
                    <a:gd name="connsiteY12" fmla="*/ 7760494 h 7760495"/>
                    <a:gd name="connsiteX13" fmla="*/ 4902994 w 7539038"/>
                    <a:gd name="connsiteY13" fmla="*/ 3883819 h 7760495"/>
                    <a:gd name="connsiteX14" fmla="*/ 5276849 w 7539038"/>
                    <a:gd name="connsiteY14" fmla="*/ 1 h 7760495"/>
                    <a:gd name="connsiteX15" fmla="*/ 5655469 w 7539038"/>
                    <a:gd name="connsiteY15" fmla="*/ 3883819 h 7760495"/>
                    <a:gd name="connsiteX16" fmla="*/ 6029325 w 7539038"/>
                    <a:gd name="connsiteY16" fmla="*/ 7760494 h 7760495"/>
                    <a:gd name="connsiteX17" fmla="*/ 6417469 w 7539038"/>
                    <a:gd name="connsiteY17" fmla="*/ 3883819 h 7760495"/>
                    <a:gd name="connsiteX18" fmla="*/ 6786563 w 7539038"/>
                    <a:gd name="connsiteY18" fmla="*/ 2381 h 7760495"/>
                    <a:gd name="connsiteX19" fmla="*/ 7160419 w 7539038"/>
                    <a:gd name="connsiteY19" fmla="*/ 3883819 h 7760495"/>
                    <a:gd name="connsiteX20" fmla="*/ 7539038 w 7539038"/>
                    <a:gd name="connsiteY20" fmla="*/ 7758113 h 7760495"/>
                    <a:gd name="connsiteX0" fmla="*/ 0 w 7539038"/>
                    <a:gd name="connsiteY0" fmla="*/ 7760494 h 7760495"/>
                    <a:gd name="connsiteX1" fmla="*/ 378619 w 7539038"/>
                    <a:gd name="connsiteY1" fmla="*/ 3883819 h 7760495"/>
                    <a:gd name="connsiteX2" fmla="*/ 752476 w 7539038"/>
                    <a:gd name="connsiteY2" fmla="*/ 1 h 7760495"/>
                    <a:gd name="connsiteX3" fmla="*/ 1131094 w 7539038"/>
                    <a:gd name="connsiteY3" fmla="*/ 3874294 h 7760495"/>
                    <a:gd name="connsiteX4" fmla="*/ 1507332 w 7539038"/>
                    <a:gd name="connsiteY4" fmla="*/ 7760494 h 7760495"/>
                    <a:gd name="connsiteX5" fmla="*/ 1883569 w 7539038"/>
                    <a:gd name="connsiteY5" fmla="*/ 3874294 h 7760495"/>
                    <a:gd name="connsiteX6" fmla="*/ 2259807 w 7539038"/>
                    <a:gd name="connsiteY6" fmla="*/ 2381 h 7760495"/>
                    <a:gd name="connsiteX7" fmla="*/ 2645569 w 7539038"/>
                    <a:gd name="connsiteY7" fmla="*/ 3883819 h 7760495"/>
                    <a:gd name="connsiteX8" fmla="*/ 3017044 w 7539038"/>
                    <a:gd name="connsiteY8" fmla="*/ 7760494 h 7760495"/>
                    <a:gd name="connsiteX9" fmla="*/ 3398044 w 7539038"/>
                    <a:gd name="connsiteY9" fmla="*/ 3874294 h 7760495"/>
                    <a:gd name="connsiteX10" fmla="*/ 3769519 w 7539038"/>
                    <a:gd name="connsiteY10" fmla="*/ 2382 h 7760495"/>
                    <a:gd name="connsiteX11" fmla="*/ 4150519 w 7539038"/>
                    <a:gd name="connsiteY11" fmla="*/ 3883819 h 7760495"/>
                    <a:gd name="connsiteX12" fmla="*/ 4526756 w 7539038"/>
                    <a:gd name="connsiteY12" fmla="*/ 7760494 h 7760495"/>
                    <a:gd name="connsiteX13" fmla="*/ 4902994 w 7539038"/>
                    <a:gd name="connsiteY13" fmla="*/ 3883819 h 7760495"/>
                    <a:gd name="connsiteX14" fmla="*/ 5276849 w 7539038"/>
                    <a:gd name="connsiteY14" fmla="*/ 1 h 7760495"/>
                    <a:gd name="connsiteX15" fmla="*/ 5655469 w 7539038"/>
                    <a:gd name="connsiteY15" fmla="*/ 3883819 h 7760495"/>
                    <a:gd name="connsiteX16" fmla="*/ 6029325 w 7539038"/>
                    <a:gd name="connsiteY16" fmla="*/ 7760494 h 7760495"/>
                    <a:gd name="connsiteX17" fmla="*/ 6417469 w 7539038"/>
                    <a:gd name="connsiteY17" fmla="*/ 3883819 h 7760495"/>
                    <a:gd name="connsiteX18" fmla="*/ 6786563 w 7539038"/>
                    <a:gd name="connsiteY18" fmla="*/ 2381 h 7760495"/>
                    <a:gd name="connsiteX19" fmla="*/ 7160419 w 7539038"/>
                    <a:gd name="connsiteY19" fmla="*/ 3883819 h 7760495"/>
                    <a:gd name="connsiteX20" fmla="*/ 7539038 w 7539038"/>
                    <a:gd name="connsiteY20" fmla="*/ 7758113 h 7760495"/>
                    <a:gd name="connsiteX0" fmla="*/ 0 w 7539038"/>
                    <a:gd name="connsiteY0" fmla="*/ 7760494 h 7760495"/>
                    <a:gd name="connsiteX1" fmla="*/ 378619 w 7539038"/>
                    <a:gd name="connsiteY1" fmla="*/ 3883819 h 7760495"/>
                    <a:gd name="connsiteX2" fmla="*/ 752476 w 7539038"/>
                    <a:gd name="connsiteY2" fmla="*/ 1 h 7760495"/>
                    <a:gd name="connsiteX3" fmla="*/ 1131094 w 7539038"/>
                    <a:gd name="connsiteY3" fmla="*/ 3874294 h 7760495"/>
                    <a:gd name="connsiteX4" fmla="*/ 1507332 w 7539038"/>
                    <a:gd name="connsiteY4" fmla="*/ 7760494 h 7760495"/>
                    <a:gd name="connsiteX5" fmla="*/ 1883569 w 7539038"/>
                    <a:gd name="connsiteY5" fmla="*/ 3874294 h 7760495"/>
                    <a:gd name="connsiteX6" fmla="*/ 2259807 w 7539038"/>
                    <a:gd name="connsiteY6" fmla="*/ 2381 h 7760495"/>
                    <a:gd name="connsiteX7" fmla="*/ 2645569 w 7539038"/>
                    <a:gd name="connsiteY7" fmla="*/ 3883819 h 7760495"/>
                    <a:gd name="connsiteX8" fmla="*/ 3017044 w 7539038"/>
                    <a:gd name="connsiteY8" fmla="*/ 7760494 h 7760495"/>
                    <a:gd name="connsiteX9" fmla="*/ 3398044 w 7539038"/>
                    <a:gd name="connsiteY9" fmla="*/ 3874294 h 7760495"/>
                    <a:gd name="connsiteX10" fmla="*/ 3769519 w 7539038"/>
                    <a:gd name="connsiteY10" fmla="*/ 2382 h 7760495"/>
                    <a:gd name="connsiteX11" fmla="*/ 4150519 w 7539038"/>
                    <a:gd name="connsiteY11" fmla="*/ 3883819 h 7760495"/>
                    <a:gd name="connsiteX12" fmla="*/ 4526756 w 7539038"/>
                    <a:gd name="connsiteY12" fmla="*/ 7760494 h 7760495"/>
                    <a:gd name="connsiteX13" fmla="*/ 4902994 w 7539038"/>
                    <a:gd name="connsiteY13" fmla="*/ 3883819 h 7760495"/>
                    <a:gd name="connsiteX14" fmla="*/ 5276849 w 7539038"/>
                    <a:gd name="connsiteY14" fmla="*/ 1 h 7760495"/>
                    <a:gd name="connsiteX15" fmla="*/ 5655469 w 7539038"/>
                    <a:gd name="connsiteY15" fmla="*/ 3883819 h 7760495"/>
                    <a:gd name="connsiteX16" fmla="*/ 6029325 w 7539038"/>
                    <a:gd name="connsiteY16" fmla="*/ 7760494 h 7760495"/>
                    <a:gd name="connsiteX17" fmla="*/ 6417469 w 7539038"/>
                    <a:gd name="connsiteY17" fmla="*/ 3883819 h 7760495"/>
                    <a:gd name="connsiteX18" fmla="*/ 6786563 w 7539038"/>
                    <a:gd name="connsiteY18" fmla="*/ 2381 h 7760495"/>
                    <a:gd name="connsiteX19" fmla="*/ 7160419 w 7539038"/>
                    <a:gd name="connsiteY19" fmla="*/ 3883819 h 7760495"/>
                    <a:gd name="connsiteX20" fmla="*/ 7539038 w 7539038"/>
                    <a:gd name="connsiteY20" fmla="*/ 7758113 h 7760495"/>
                    <a:gd name="connsiteX0" fmla="*/ 0 w 7539038"/>
                    <a:gd name="connsiteY0" fmla="*/ 7760494 h 7760495"/>
                    <a:gd name="connsiteX1" fmla="*/ 378619 w 7539038"/>
                    <a:gd name="connsiteY1" fmla="*/ 3883819 h 7760495"/>
                    <a:gd name="connsiteX2" fmla="*/ 752476 w 7539038"/>
                    <a:gd name="connsiteY2" fmla="*/ 1 h 7760495"/>
                    <a:gd name="connsiteX3" fmla="*/ 1131094 w 7539038"/>
                    <a:gd name="connsiteY3" fmla="*/ 3874294 h 7760495"/>
                    <a:gd name="connsiteX4" fmla="*/ 1507332 w 7539038"/>
                    <a:gd name="connsiteY4" fmla="*/ 7760494 h 7760495"/>
                    <a:gd name="connsiteX5" fmla="*/ 1883569 w 7539038"/>
                    <a:gd name="connsiteY5" fmla="*/ 3874294 h 7760495"/>
                    <a:gd name="connsiteX6" fmla="*/ 2259807 w 7539038"/>
                    <a:gd name="connsiteY6" fmla="*/ 2381 h 7760495"/>
                    <a:gd name="connsiteX7" fmla="*/ 2645569 w 7539038"/>
                    <a:gd name="connsiteY7" fmla="*/ 3883819 h 7760495"/>
                    <a:gd name="connsiteX8" fmla="*/ 3017044 w 7539038"/>
                    <a:gd name="connsiteY8" fmla="*/ 7760494 h 7760495"/>
                    <a:gd name="connsiteX9" fmla="*/ 3398044 w 7539038"/>
                    <a:gd name="connsiteY9" fmla="*/ 3874294 h 7760495"/>
                    <a:gd name="connsiteX10" fmla="*/ 3769519 w 7539038"/>
                    <a:gd name="connsiteY10" fmla="*/ 2382 h 7760495"/>
                    <a:gd name="connsiteX11" fmla="*/ 4150519 w 7539038"/>
                    <a:gd name="connsiteY11" fmla="*/ 3883819 h 7760495"/>
                    <a:gd name="connsiteX12" fmla="*/ 4526756 w 7539038"/>
                    <a:gd name="connsiteY12" fmla="*/ 7760494 h 7760495"/>
                    <a:gd name="connsiteX13" fmla="*/ 4902994 w 7539038"/>
                    <a:gd name="connsiteY13" fmla="*/ 3883819 h 7760495"/>
                    <a:gd name="connsiteX14" fmla="*/ 5276849 w 7539038"/>
                    <a:gd name="connsiteY14" fmla="*/ 1 h 7760495"/>
                    <a:gd name="connsiteX15" fmla="*/ 5655469 w 7539038"/>
                    <a:gd name="connsiteY15" fmla="*/ 3883819 h 7760495"/>
                    <a:gd name="connsiteX16" fmla="*/ 6029325 w 7539038"/>
                    <a:gd name="connsiteY16" fmla="*/ 7760494 h 7760495"/>
                    <a:gd name="connsiteX17" fmla="*/ 6417469 w 7539038"/>
                    <a:gd name="connsiteY17" fmla="*/ 3883819 h 7760495"/>
                    <a:gd name="connsiteX18" fmla="*/ 6786563 w 7539038"/>
                    <a:gd name="connsiteY18" fmla="*/ 2381 h 7760495"/>
                    <a:gd name="connsiteX19" fmla="*/ 7160419 w 7539038"/>
                    <a:gd name="connsiteY19" fmla="*/ 3883819 h 7760495"/>
                    <a:gd name="connsiteX20" fmla="*/ 7539038 w 7539038"/>
                    <a:gd name="connsiteY20" fmla="*/ 7758113 h 7760495"/>
                    <a:gd name="connsiteX0" fmla="*/ 0 w 7539038"/>
                    <a:gd name="connsiteY0" fmla="*/ 7760494 h 7760495"/>
                    <a:gd name="connsiteX1" fmla="*/ 378619 w 7539038"/>
                    <a:gd name="connsiteY1" fmla="*/ 3883819 h 7760495"/>
                    <a:gd name="connsiteX2" fmla="*/ 752476 w 7539038"/>
                    <a:gd name="connsiteY2" fmla="*/ 1 h 7760495"/>
                    <a:gd name="connsiteX3" fmla="*/ 1131094 w 7539038"/>
                    <a:gd name="connsiteY3" fmla="*/ 3874294 h 7760495"/>
                    <a:gd name="connsiteX4" fmla="*/ 1507332 w 7539038"/>
                    <a:gd name="connsiteY4" fmla="*/ 7760494 h 7760495"/>
                    <a:gd name="connsiteX5" fmla="*/ 1883569 w 7539038"/>
                    <a:gd name="connsiteY5" fmla="*/ 3874294 h 7760495"/>
                    <a:gd name="connsiteX6" fmla="*/ 2259807 w 7539038"/>
                    <a:gd name="connsiteY6" fmla="*/ 2381 h 7760495"/>
                    <a:gd name="connsiteX7" fmla="*/ 2645569 w 7539038"/>
                    <a:gd name="connsiteY7" fmla="*/ 3883819 h 7760495"/>
                    <a:gd name="connsiteX8" fmla="*/ 3017044 w 7539038"/>
                    <a:gd name="connsiteY8" fmla="*/ 7760494 h 7760495"/>
                    <a:gd name="connsiteX9" fmla="*/ 3398044 w 7539038"/>
                    <a:gd name="connsiteY9" fmla="*/ 3874294 h 7760495"/>
                    <a:gd name="connsiteX10" fmla="*/ 3769519 w 7539038"/>
                    <a:gd name="connsiteY10" fmla="*/ 2382 h 7760495"/>
                    <a:gd name="connsiteX11" fmla="*/ 4150519 w 7539038"/>
                    <a:gd name="connsiteY11" fmla="*/ 3883819 h 7760495"/>
                    <a:gd name="connsiteX12" fmla="*/ 4526756 w 7539038"/>
                    <a:gd name="connsiteY12" fmla="*/ 7760494 h 7760495"/>
                    <a:gd name="connsiteX13" fmla="*/ 4902994 w 7539038"/>
                    <a:gd name="connsiteY13" fmla="*/ 3883819 h 7760495"/>
                    <a:gd name="connsiteX14" fmla="*/ 5276849 w 7539038"/>
                    <a:gd name="connsiteY14" fmla="*/ 1 h 7760495"/>
                    <a:gd name="connsiteX15" fmla="*/ 5655469 w 7539038"/>
                    <a:gd name="connsiteY15" fmla="*/ 3883819 h 7760495"/>
                    <a:gd name="connsiteX16" fmla="*/ 6029325 w 7539038"/>
                    <a:gd name="connsiteY16" fmla="*/ 7760494 h 7760495"/>
                    <a:gd name="connsiteX17" fmla="*/ 6417469 w 7539038"/>
                    <a:gd name="connsiteY17" fmla="*/ 3883819 h 7760495"/>
                    <a:gd name="connsiteX18" fmla="*/ 6786563 w 7539038"/>
                    <a:gd name="connsiteY18" fmla="*/ 2381 h 7760495"/>
                    <a:gd name="connsiteX19" fmla="*/ 7160419 w 7539038"/>
                    <a:gd name="connsiteY19" fmla="*/ 3883819 h 7760495"/>
                    <a:gd name="connsiteX20" fmla="*/ 7539038 w 7539038"/>
                    <a:gd name="connsiteY20" fmla="*/ 7758113 h 7760495"/>
                    <a:gd name="connsiteX0" fmla="*/ 0 w 7539038"/>
                    <a:gd name="connsiteY0" fmla="*/ 7760494 h 7760495"/>
                    <a:gd name="connsiteX1" fmla="*/ 378619 w 7539038"/>
                    <a:gd name="connsiteY1" fmla="*/ 3883819 h 7760495"/>
                    <a:gd name="connsiteX2" fmla="*/ 752476 w 7539038"/>
                    <a:gd name="connsiteY2" fmla="*/ 1 h 7760495"/>
                    <a:gd name="connsiteX3" fmla="*/ 1131094 w 7539038"/>
                    <a:gd name="connsiteY3" fmla="*/ 3874294 h 7760495"/>
                    <a:gd name="connsiteX4" fmla="*/ 1507332 w 7539038"/>
                    <a:gd name="connsiteY4" fmla="*/ 7760494 h 7760495"/>
                    <a:gd name="connsiteX5" fmla="*/ 1883569 w 7539038"/>
                    <a:gd name="connsiteY5" fmla="*/ 3874294 h 7760495"/>
                    <a:gd name="connsiteX6" fmla="*/ 2259807 w 7539038"/>
                    <a:gd name="connsiteY6" fmla="*/ 2381 h 7760495"/>
                    <a:gd name="connsiteX7" fmla="*/ 2645569 w 7539038"/>
                    <a:gd name="connsiteY7" fmla="*/ 3883819 h 7760495"/>
                    <a:gd name="connsiteX8" fmla="*/ 3017044 w 7539038"/>
                    <a:gd name="connsiteY8" fmla="*/ 7760494 h 7760495"/>
                    <a:gd name="connsiteX9" fmla="*/ 3398044 w 7539038"/>
                    <a:gd name="connsiteY9" fmla="*/ 3874294 h 7760495"/>
                    <a:gd name="connsiteX10" fmla="*/ 3769519 w 7539038"/>
                    <a:gd name="connsiteY10" fmla="*/ 2382 h 7760495"/>
                    <a:gd name="connsiteX11" fmla="*/ 4150519 w 7539038"/>
                    <a:gd name="connsiteY11" fmla="*/ 3883819 h 7760495"/>
                    <a:gd name="connsiteX12" fmla="*/ 4526756 w 7539038"/>
                    <a:gd name="connsiteY12" fmla="*/ 7760494 h 7760495"/>
                    <a:gd name="connsiteX13" fmla="*/ 4902994 w 7539038"/>
                    <a:gd name="connsiteY13" fmla="*/ 3883819 h 7760495"/>
                    <a:gd name="connsiteX14" fmla="*/ 5276849 w 7539038"/>
                    <a:gd name="connsiteY14" fmla="*/ 1 h 7760495"/>
                    <a:gd name="connsiteX15" fmla="*/ 5655469 w 7539038"/>
                    <a:gd name="connsiteY15" fmla="*/ 3883819 h 7760495"/>
                    <a:gd name="connsiteX16" fmla="*/ 6029325 w 7539038"/>
                    <a:gd name="connsiteY16" fmla="*/ 7760494 h 7760495"/>
                    <a:gd name="connsiteX17" fmla="*/ 6417469 w 7539038"/>
                    <a:gd name="connsiteY17" fmla="*/ 3883819 h 7760495"/>
                    <a:gd name="connsiteX18" fmla="*/ 6786563 w 7539038"/>
                    <a:gd name="connsiteY18" fmla="*/ 2381 h 7760495"/>
                    <a:gd name="connsiteX19" fmla="*/ 7160419 w 7539038"/>
                    <a:gd name="connsiteY19" fmla="*/ 3883819 h 7760495"/>
                    <a:gd name="connsiteX20" fmla="*/ 7539038 w 7539038"/>
                    <a:gd name="connsiteY20" fmla="*/ 7758113 h 7760495"/>
                    <a:gd name="connsiteX0" fmla="*/ 0 w 7539038"/>
                    <a:gd name="connsiteY0" fmla="*/ 7760494 h 7760495"/>
                    <a:gd name="connsiteX1" fmla="*/ 378619 w 7539038"/>
                    <a:gd name="connsiteY1" fmla="*/ 3883819 h 7760495"/>
                    <a:gd name="connsiteX2" fmla="*/ 752476 w 7539038"/>
                    <a:gd name="connsiteY2" fmla="*/ 1 h 7760495"/>
                    <a:gd name="connsiteX3" fmla="*/ 1131094 w 7539038"/>
                    <a:gd name="connsiteY3" fmla="*/ 3874294 h 7760495"/>
                    <a:gd name="connsiteX4" fmla="*/ 1507332 w 7539038"/>
                    <a:gd name="connsiteY4" fmla="*/ 7760494 h 7760495"/>
                    <a:gd name="connsiteX5" fmla="*/ 1883569 w 7539038"/>
                    <a:gd name="connsiteY5" fmla="*/ 3874294 h 7760495"/>
                    <a:gd name="connsiteX6" fmla="*/ 2259807 w 7539038"/>
                    <a:gd name="connsiteY6" fmla="*/ 2381 h 7760495"/>
                    <a:gd name="connsiteX7" fmla="*/ 2645569 w 7539038"/>
                    <a:gd name="connsiteY7" fmla="*/ 3883819 h 7760495"/>
                    <a:gd name="connsiteX8" fmla="*/ 3017044 w 7539038"/>
                    <a:gd name="connsiteY8" fmla="*/ 7760494 h 7760495"/>
                    <a:gd name="connsiteX9" fmla="*/ 3398044 w 7539038"/>
                    <a:gd name="connsiteY9" fmla="*/ 3874294 h 7760495"/>
                    <a:gd name="connsiteX10" fmla="*/ 3769519 w 7539038"/>
                    <a:gd name="connsiteY10" fmla="*/ 2382 h 7760495"/>
                    <a:gd name="connsiteX11" fmla="*/ 4150519 w 7539038"/>
                    <a:gd name="connsiteY11" fmla="*/ 3883819 h 7760495"/>
                    <a:gd name="connsiteX12" fmla="*/ 4526756 w 7539038"/>
                    <a:gd name="connsiteY12" fmla="*/ 7760494 h 7760495"/>
                    <a:gd name="connsiteX13" fmla="*/ 4902994 w 7539038"/>
                    <a:gd name="connsiteY13" fmla="*/ 3883819 h 7760495"/>
                    <a:gd name="connsiteX14" fmla="*/ 5276849 w 7539038"/>
                    <a:gd name="connsiteY14" fmla="*/ 1 h 7760495"/>
                    <a:gd name="connsiteX15" fmla="*/ 5655469 w 7539038"/>
                    <a:gd name="connsiteY15" fmla="*/ 3883819 h 7760495"/>
                    <a:gd name="connsiteX16" fmla="*/ 6029325 w 7539038"/>
                    <a:gd name="connsiteY16" fmla="*/ 7760494 h 7760495"/>
                    <a:gd name="connsiteX17" fmla="*/ 6417469 w 7539038"/>
                    <a:gd name="connsiteY17" fmla="*/ 3883819 h 7760495"/>
                    <a:gd name="connsiteX18" fmla="*/ 6786563 w 7539038"/>
                    <a:gd name="connsiteY18" fmla="*/ 2381 h 7760495"/>
                    <a:gd name="connsiteX19" fmla="*/ 7160419 w 7539038"/>
                    <a:gd name="connsiteY19" fmla="*/ 3883819 h 7760495"/>
                    <a:gd name="connsiteX20" fmla="*/ 7539038 w 7539038"/>
                    <a:gd name="connsiteY20" fmla="*/ 7758113 h 7760495"/>
                    <a:gd name="connsiteX0" fmla="*/ 0 w 7539038"/>
                    <a:gd name="connsiteY0" fmla="*/ 7760494 h 7760495"/>
                    <a:gd name="connsiteX1" fmla="*/ 378619 w 7539038"/>
                    <a:gd name="connsiteY1" fmla="*/ 3883819 h 7760495"/>
                    <a:gd name="connsiteX2" fmla="*/ 752476 w 7539038"/>
                    <a:gd name="connsiteY2" fmla="*/ 1 h 7760495"/>
                    <a:gd name="connsiteX3" fmla="*/ 1131094 w 7539038"/>
                    <a:gd name="connsiteY3" fmla="*/ 3874294 h 7760495"/>
                    <a:gd name="connsiteX4" fmla="*/ 1507332 w 7539038"/>
                    <a:gd name="connsiteY4" fmla="*/ 7760494 h 7760495"/>
                    <a:gd name="connsiteX5" fmla="*/ 1883569 w 7539038"/>
                    <a:gd name="connsiteY5" fmla="*/ 3874294 h 7760495"/>
                    <a:gd name="connsiteX6" fmla="*/ 2259807 w 7539038"/>
                    <a:gd name="connsiteY6" fmla="*/ 2381 h 7760495"/>
                    <a:gd name="connsiteX7" fmla="*/ 2645569 w 7539038"/>
                    <a:gd name="connsiteY7" fmla="*/ 3883819 h 7760495"/>
                    <a:gd name="connsiteX8" fmla="*/ 3017044 w 7539038"/>
                    <a:gd name="connsiteY8" fmla="*/ 7760494 h 7760495"/>
                    <a:gd name="connsiteX9" fmla="*/ 3398044 w 7539038"/>
                    <a:gd name="connsiteY9" fmla="*/ 3874294 h 7760495"/>
                    <a:gd name="connsiteX10" fmla="*/ 3769519 w 7539038"/>
                    <a:gd name="connsiteY10" fmla="*/ 2382 h 7760495"/>
                    <a:gd name="connsiteX11" fmla="*/ 4150519 w 7539038"/>
                    <a:gd name="connsiteY11" fmla="*/ 3883819 h 7760495"/>
                    <a:gd name="connsiteX12" fmla="*/ 4526756 w 7539038"/>
                    <a:gd name="connsiteY12" fmla="*/ 7760494 h 7760495"/>
                    <a:gd name="connsiteX13" fmla="*/ 4902994 w 7539038"/>
                    <a:gd name="connsiteY13" fmla="*/ 3883819 h 7760495"/>
                    <a:gd name="connsiteX14" fmla="*/ 5276849 w 7539038"/>
                    <a:gd name="connsiteY14" fmla="*/ 1 h 7760495"/>
                    <a:gd name="connsiteX15" fmla="*/ 5655469 w 7539038"/>
                    <a:gd name="connsiteY15" fmla="*/ 3883819 h 7760495"/>
                    <a:gd name="connsiteX16" fmla="*/ 6029325 w 7539038"/>
                    <a:gd name="connsiteY16" fmla="*/ 7760494 h 7760495"/>
                    <a:gd name="connsiteX17" fmla="*/ 6417469 w 7539038"/>
                    <a:gd name="connsiteY17" fmla="*/ 3883819 h 7760495"/>
                    <a:gd name="connsiteX18" fmla="*/ 6786563 w 7539038"/>
                    <a:gd name="connsiteY18" fmla="*/ 2381 h 7760495"/>
                    <a:gd name="connsiteX19" fmla="*/ 7160419 w 7539038"/>
                    <a:gd name="connsiteY19" fmla="*/ 3883819 h 7760495"/>
                    <a:gd name="connsiteX20" fmla="*/ 7539038 w 7539038"/>
                    <a:gd name="connsiteY20" fmla="*/ 7758113 h 776049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</a:cxnLst>
                  <a:rect l="l" t="t" r="r" b="b"/>
                  <a:pathLst>
                    <a:path w="7539038" h="7760495">
                      <a:moveTo>
                        <a:pt x="0" y="7760494"/>
                      </a:moveTo>
                      <a:cubicBezTo>
                        <a:pt x="190500" y="7758906"/>
                        <a:pt x="377031" y="3874231"/>
                        <a:pt x="378619" y="3883819"/>
                      </a:cubicBezTo>
                      <a:cubicBezTo>
                        <a:pt x="380207" y="3893407"/>
                        <a:pt x="562770" y="-793"/>
                        <a:pt x="752476" y="1"/>
                      </a:cubicBezTo>
                      <a:cubicBezTo>
                        <a:pt x="942182" y="795"/>
                        <a:pt x="1119468" y="3745568"/>
                        <a:pt x="1131094" y="3874294"/>
                      </a:cubicBezTo>
                      <a:cubicBezTo>
                        <a:pt x="1136420" y="3933265"/>
                        <a:pt x="1317626" y="7758112"/>
                        <a:pt x="1507332" y="7760494"/>
                      </a:cubicBezTo>
                      <a:cubicBezTo>
                        <a:pt x="1697038" y="7762876"/>
                        <a:pt x="1875632" y="3967176"/>
                        <a:pt x="1883569" y="3874294"/>
                      </a:cubicBezTo>
                      <a:cubicBezTo>
                        <a:pt x="1891506" y="3781412"/>
                        <a:pt x="2068513" y="3175"/>
                        <a:pt x="2259807" y="2381"/>
                      </a:cubicBezTo>
                      <a:cubicBezTo>
                        <a:pt x="2451101" y="1587"/>
                        <a:pt x="2640013" y="3825221"/>
                        <a:pt x="2645569" y="3883819"/>
                      </a:cubicBezTo>
                      <a:cubicBezTo>
                        <a:pt x="2651125" y="3942417"/>
                        <a:pt x="2827338" y="7762081"/>
                        <a:pt x="3017044" y="7760494"/>
                      </a:cubicBezTo>
                      <a:cubicBezTo>
                        <a:pt x="3206750" y="7758907"/>
                        <a:pt x="3390107" y="3967176"/>
                        <a:pt x="3398044" y="3874294"/>
                      </a:cubicBezTo>
                      <a:cubicBezTo>
                        <a:pt x="3405981" y="3781412"/>
                        <a:pt x="3575050" y="795"/>
                        <a:pt x="3769519" y="2382"/>
                      </a:cubicBezTo>
                      <a:cubicBezTo>
                        <a:pt x="3963988" y="3969"/>
                        <a:pt x="4141788" y="3722352"/>
                        <a:pt x="4150519" y="3883819"/>
                      </a:cubicBezTo>
                      <a:cubicBezTo>
                        <a:pt x="4159250" y="4045286"/>
                        <a:pt x="4337844" y="7760494"/>
                        <a:pt x="4526756" y="7760494"/>
                      </a:cubicBezTo>
                      <a:cubicBezTo>
                        <a:pt x="4715668" y="7760494"/>
                        <a:pt x="4893360" y="4083161"/>
                        <a:pt x="4902994" y="3883819"/>
                      </a:cubicBezTo>
                      <a:cubicBezTo>
                        <a:pt x="4910825" y="3721794"/>
                        <a:pt x="5087143" y="1"/>
                        <a:pt x="5276849" y="1"/>
                      </a:cubicBezTo>
                      <a:cubicBezTo>
                        <a:pt x="5466555" y="1"/>
                        <a:pt x="5647531" y="3790543"/>
                        <a:pt x="5655469" y="3883819"/>
                      </a:cubicBezTo>
                      <a:cubicBezTo>
                        <a:pt x="5663407" y="3977095"/>
                        <a:pt x="5842794" y="7760494"/>
                        <a:pt x="6029325" y="7760494"/>
                      </a:cubicBezTo>
                      <a:cubicBezTo>
                        <a:pt x="6215856" y="7760494"/>
                        <a:pt x="6411913" y="3976700"/>
                        <a:pt x="6417469" y="3883819"/>
                      </a:cubicBezTo>
                      <a:cubicBezTo>
                        <a:pt x="6423025" y="3790938"/>
                        <a:pt x="6593682" y="0"/>
                        <a:pt x="6786563" y="2381"/>
                      </a:cubicBezTo>
                      <a:cubicBezTo>
                        <a:pt x="6979444" y="4762"/>
                        <a:pt x="7152482" y="3757041"/>
                        <a:pt x="7160419" y="3883819"/>
                      </a:cubicBezTo>
                      <a:cubicBezTo>
                        <a:pt x="7168356" y="4010597"/>
                        <a:pt x="7336632" y="7761288"/>
                        <a:pt x="7539038" y="7758113"/>
                      </a:cubicBezTo>
                    </a:path>
                  </a:pathLst>
                </a:custGeom>
                <a:noFill/>
                <a:ln w="381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3" name="Freeform: Shape 102">
                <a:extLst>
                  <a:ext uri="{FF2B5EF4-FFF2-40B4-BE49-F238E27FC236}">
                    <a16:creationId xmlns:a16="http://schemas.microsoft.com/office/drawing/2014/main" id="{303F8189-6DCE-4C86-A819-54E92D1A58CA}"/>
                  </a:ext>
                </a:extLst>
              </p:cNvPr>
              <p:cNvSpPr/>
              <p:nvPr/>
            </p:nvSpPr>
            <p:spPr>
              <a:xfrm>
                <a:off x="2603501" y="3102520"/>
                <a:ext cx="1243589" cy="718573"/>
              </a:xfrm>
              <a:custGeom>
                <a:avLst/>
                <a:gdLst>
                  <a:gd name="connsiteX0" fmla="*/ 0 w 7562850"/>
                  <a:gd name="connsiteY0" fmla="*/ 7762875 h 7762875"/>
                  <a:gd name="connsiteX1" fmla="*/ 390525 w 7562850"/>
                  <a:gd name="connsiteY1" fmla="*/ 3886200 h 7762875"/>
                  <a:gd name="connsiteX2" fmla="*/ 762000 w 7562850"/>
                  <a:gd name="connsiteY2" fmla="*/ 0 h 7762875"/>
                  <a:gd name="connsiteX3" fmla="*/ 1143000 w 7562850"/>
                  <a:gd name="connsiteY3" fmla="*/ 3876675 h 7762875"/>
                  <a:gd name="connsiteX4" fmla="*/ 1524000 w 7562850"/>
                  <a:gd name="connsiteY4" fmla="*/ 7753350 h 7762875"/>
                  <a:gd name="connsiteX5" fmla="*/ 1895475 w 7562850"/>
                  <a:gd name="connsiteY5" fmla="*/ 3876675 h 7762875"/>
                  <a:gd name="connsiteX6" fmla="*/ 2276475 w 7562850"/>
                  <a:gd name="connsiteY6" fmla="*/ 0 h 7762875"/>
                  <a:gd name="connsiteX7" fmla="*/ 2657475 w 7562850"/>
                  <a:gd name="connsiteY7" fmla="*/ 3886200 h 7762875"/>
                  <a:gd name="connsiteX8" fmla="*/ 3028950 w 7562850"/>
                  <a:gd name="connsiteY8" fmla="*/ 7762875 h 7762875"/>
                  <a:gd name="connsiteX9" fmla="*/ 3409950 w 7562850"/>
                  <a:gd name="connsiteY9" fmla="*/ 3876675 h 7762875"/>
                  <a:gd name="connsiteX10" fmla="*/ 3781425 w 7562850"/>
                  <a:gd name="connsiteY10" fmla="*/ 9525 h 7762875"/>
                  <a:gd name="connsiteX11" fmla="*/ 4162425 w 7562850"/>
                  <a:gd name="connsiteY11" fmla="*/ 3886200 h 7762875"/>
                  <a:gd name="connsiteX12" fmla="*/ 4533900 w 7562850"/>
                  <a:gd name="connsiteY12" fmla="*/ 7762875 h 7762875"/>
                  <a:gd name="connsiteX13" fmla="*/ 4914900 w 7562850"/>
                  <a:gd name="connsiteY13" fmla="*/ 3886200 h 7762875"/>
                  <a:gd name="connsiteX14" fmla="*/ 5295900 w 7562850"/>
                  <a:gd name="connsiteY14" fmla="*/ 9525 h 7762875"/>
                  <a:gd name="connsiteX15" fmla="*/ 5667375 w 7562850"/>
                  <a:gd name="connsiteY15" fmla="*/ 3886200 h 7762875"/>
                  <a:gd name="connsiteX16" fmla="*/ 6048375 w 7562850"/>
                  <a:gd name="connsiteY16" fmla="*/ 7762875 h 7762875"/>
                  <a:gd name="connsiteX17" fmla="*/ 6429375 w 7562850"/>
                  <a:gd name="connsiteY17" fmla="*/ 3886200 h 7762875"/>
                  <a:gd name="connsiteX18" fmla="*/ 6810375 w 7562850"/>
                  <a:gd name="connsiteY18" fmla="*/ 0 h 7762875"/>
                  <a:gd name="connsiteX19" fmla="*/ 7172325 w 7562850"/>
                  <a:gd name="connsiteY19" fmla="*/ 3886200 h 7762875"/>
                  <a:gd name="connsiteX20" fmla="*/ 7562850 w 7562850"/>
                  <a:gd name="connsiteY20" fmla="*/ 7762875 h 7762875"/>
                  <a:gd name="connsiteX0" fmla="*/ 0 w 7562850"/>
                  <a:gd name="connsiteY0" fmla="*/ 7762875 h 7762875"/>
                  <a:gd name="connsiteX1" fmla="*/ 390525 w 7562850"/>
                  <a:gd name="connsiteY1" fmla="*/ 3886200 h 7762875"/>
                  <a:gd name="connsiteX2" fmla="*/ 762000 w 7562850"/>
                  <a:gd name="connsiteY2" fmla="*/ 0 h 7762875"/>
                  <a:gd name="connsiteX3" fmla="*/ 1143000 w 7562850"/>
                  <a:gd name="connsiteY3" fmla="*/ 3876675 h 7762875"/>
                  <a:gd name="connsiteX4" fmla="*/ 1519238 w 7562850"/>
                  <a:gd name="connsiteY4" fmla="*/ 7762875 h 7762875"/>
                  <a:gd name="connsiteX5" fmla="*/ 1895475 w 7562850"/>
                  <a:gd name="connsiteY5" fmla="*/ 3876675 h 7762875"/>
                  <a:gd name="connsiteX6" fmla="*/ 2276475 w 7562850"/>
                  <a:gd name="connsiteY6" fmla="*/ 0 h 7762875"/>
                  <a:gd name="connsiteX7" fmla="*/ 2657475 w 7562850"/>
                  <a:gd name="connsiteY7" fmla="*/ 3886200 h 7762875"/>
                  <a:gd name="connsiteX8" fmla="*/ 3028950 w 7562850"/>
                  <a:gd name="connsiteY8" fmla="*/ 7762875 h 7762875"/>
                  <a:gd name="connsiteX9" fmla="*/ 3409950 w 7562850"/>
                  <a:gd name="connsiteY9" fmla="*/ 3876675 h 7762875"/>
                  <a:gd name="connsiteX10" fmla="*/ 3781425 w 7562850"/>
                  <a:gd name="connsiteY10" fmla="*/ 9525 h 7762875"/>
                  <a:gd name="connsiteX11" fmla="*/ 4162425 w 7562850"/>
                  <a:gd name="connsiteY11" fmla="*/ 3886200 h 7762875"/>
                  <a:gd name="connsiteX12" fmla="*/ 4533900 w 7562850"/>
                  <a:gd name="connsiteY12" fmla="*/ 7762875 h 7762875"/>
                  <a:gd name="connsiteX13" fmla="*/ 4914900 w 7562850"/>
                  <a:gd name="connsiteY13" fmla="*/ 3886200 h 7762875"/>
                  <a:gd name="connsiteX14" fmla="*/ 5295900 w 7562850"/>
                  <a:gd name="connsiteY14" fmla="*/ 9525 h 7762875"/>
                  <a:gd name="connsiteX15" fmla="*/ 5667375 w 7562850"/>
                  <a:gd name="connsiteY15" fmla="*/ 3886200 h 7762875"/>
                  <a:gd name="connsiteX16" fmla="*/ 6048375 w 7562850"/>
                  <a:gd name="connsiteY16" fmla="*/ 7762875 h 7762875"/>
                  <a:gd name="connsiteX17" fmla="*/ 6429375 w 7562850"/>
                  <a:gd name="connsiteY17" fmla="*/ 3886200 h 7762875"/>
                  <a:gd name="connsiteX18" fmla="*/ 6810375 w 7562850"/>
                  <a:gd name="connsiteY18" fmla="*/ 0 h 7762875"/>
                  <a:gd name="connsiteX19" fmla="*/ 7172325 w 7562850"/>
                  <a:gd name="connsiteY19" fmla="*/ 3886200 h 7762875"/>
                  <a:gd name="connsiteX20" fmla="*/ 7562850 w 7562850"/>
                  <a:gd name="connsiteY20" fmla="*/ 7762875 h 7762875"/>
                  <a:gd name="connsiteX0" fmla="*/ 0 w 7562850"/>
                  <a:gd name="connsiteY0" fmla="*/ 7762875 h 7762875"/>
                  <a:gd name="connsiteX1" fmla="*/ 390525 w 7562850"/>
                  <a:gd name="connsiteY1" fmla="*/ 3886200 h 7762875"/>
                  <a:gd name="connsiteX2" fmla="*/ 762000 w 7562850"/>
                  <a:gd name="connsiteY2" fmla="*/ 0 h 7762875"/>
                  <a:gd name="connsiteX3" fmla="*/ 1143000 w 7562850"/>
                  <a:gd name="connsiteY3" fmla="*/ 3876675 h 7762875"/>
                  <a:gd name="connsiteX4" fmla="*/ 1519238 w 7562850"/>
                  <a:gd name="connsiteY4" fmla="*/ 7762875 h 7762875"/>
                  <a:gd name="connsiteX5" fmla="*/ 1895475 w 7562850"/>
                  <a:gd name="connsiteY5" fmla="*/ 3876675 h 7762875"/>
                  <a:gd name="connsiteX6" fmla="*/ 2276475 w 7562850"/>
                  <a:gd name="connsiteY6" fmla="*/ 0 h 7762875"/>
                  <a:gd name="connsiteX7" fmla="*/ 2657475 w 7562850"/>
                  <a:gd name="connsiteY7" fmla="*/ 3886200 h 7762875"/>
                  <a:gd name="connsiteX8" fmla="*/ 3028950 w 7562850"/>
                  <a:gd name="connsiteY8" fmla="*/ 7762875 h 7762875"/>
                  <a:gd name="connsiteX9" fmla="*/ 3409950 w 7562850"/>
                  <a:gd name="connsiteY9" fmla="*/ 3876675 h 7762875"/>
                  <a:gd name="connsiteX10" fmla="*/ 3781425 w 7562850"/>
                  <a:gd name="connsiteY10" fmla="*/ 9525 h 7762875"/>
                  <a:gd name="connsiteX11" fmla="*/ 4162425 w 7562850"/>
                  <a:gd name="connsiteY11" fmla="*/ 3886200 h 7762875"/>
                  <a:gd name="connsiteX12" fmla="*/ 4538662 w 7562850"/>
                  <a:gd name="connsiteY12" fmla="*/ 7762875 h 7762875"/>
                  <a:gd name="connsiteX13" fmla="*/ 4914900 w 7562850"/>
                  <a:gd name="connsiteY13" fmla="*/ 3886200 h 7762875"/>
                  <a:gd name="connsiteX14" fmla="*/ 5295900 w 7562850"/>
                  <a:gd name="connsiteY14" fmla="*/ 9525 h 7762875"/>
                  <a:gd name="connsiteX15" fmla="*/ 5667375 w 7562850"/>
                  <a:gd name="connsiteY15" fmla="*/ 3886200 h 7762875"/>
                  <a:gd name="connsiteX16" fmla="*/ 6048375 w 7562850"/>
                  <a:gd name="connsiteY16" fmla="*/ 7762875 h 7762875"/>
                  <a:gd name="connsiteX17" fmla="*/ 6429375 w 7562850"/>
                  <a:gd name="connsiteY17" fmla="*/ 3886200 h 7762875"/>
                  <a:gd name="connsiteX18" fmla="*/ 6810375 w 7562850"/>
                  <a:gd name="connsiteY18" fmla="*/ 0 h 7762875"/>
                  <a:gd name="connsiteX19" fmla="*/ 7172325 w 7562850"/>
                  <a:gd name="connsiteY19" fmla="*/ 3886200 h 7762875"/>
                  <a:gd name="connsiteX20" fmla="*/ 7562850 w 7562850"/>
                  <a:gd name="connsiteY20" fmla="*/ 7762875 h 7762875"/>
                  <a:gd name="connsiteX0" fmla="*/ 0 w 7562850"/>
                  <a:gd name="connsiteY0" fmla="*/ 7762875 h 7762875"/>
                  <a:gd name="connsiteX1" fmla="*/ 390525 w 7562850"/>
                  <a:gd name="connsiteY1" fmla="*/ 3886200 h 7762875"/>
                  <a:gd name="connsiteX2" fmla="*/ 762000 w 7562850"/>
                  <a:gd name="connsiteY2" fmla="*/ 0 h 7762875"/>
                  <a:gd name="connsiteX3" fmla="*/ 1143000 w 7562850"/>
                  <a:gd name="connsiteY3" fmla="*/ 3876675 h 7762875"/>
                  <a:gd name="connsiteX4" fmla="*/ 1519238 w 7562850"/>
                  <a:gd name="connsiteY4" fmla="*/ 7762875 h 7762875"/>
                  <a:gd name="connsiteX5" fmla="*/ 1895475 w 7562850"/>
                  <a:gd name="connsiteY5" fmla="*/ 3876675 h 7762875"/>
                  <a:gd name="connsiteX6" fmla="*/ 2276475 w 7562850"/>
                  <a:gd name="connsiteY6" fmla="*/ 0 h 7762875"/>
                  <a:gd name="connsiteX7" fmla="*/ 2657475 w 7562850"/>
                  <a:gd name="connsiteY7" fmla="*/ 3886200 h 7762875"/>
                  <a:gd name="connsiteX8" fmla="*/ 3028950 w 7562850"/>
                  <a:gd name="connsiteY8" fmla="*/ 7762875 h 7762875"/>
                  <a:gd name="connsiteX9" fmla="*/ 3409950 w 7562850"/>
                  <a:gd name="connsiteY9" fmla="*/ 3876675 h 7762875"/>
                  <a:gd name="connsiteX10" fmla="*/ 3781425 w 7562850"/>
                  <a:gd name="connsiteY10" fmla="*/ 9525 h 7762875"/>
                  <a:gd name="connsiteX11" fmla="*/ 4162425 w 7562850"/>
                  <a:gd name="connsiteY11" fmla="*/ 3886200 h 7762875"/>
                  <a:gd name="connsiteX12" fmla="*/ 4538662 w 7562850"/>
                  <a:gd name="connsiteY12" fmla="*/ 7762875 h 7762875"/>
                  <a:gd name="connsiteX13" fmla="*/ 4914900 w 7562850"/>
                  <a:gd name="connsiteY13" fmla="*/ 3886200 h 7762875"/>
                  <a:gd name="connsiteX14" fmla="*/ 5295900 w 7562850"/>
                  <a:gd name="connsiteY14" fmla="*/ 9525 h 7762875"/>
                  <a:gd name="connsiteX15" fmla="*/ 5667375 w 7562850"/>
                  <a:gd name="connsiteY15" fmla="*/ 3886200 h 7762875"/>
                  <a:gd name="connsiteX16" fmla="*/ 6048375 w 7562850"/>
                  <a:gd name="connsiteY16" fmla="*/ 7762875 h 7762875"/>
                  <a:gd name="connsiteX17" fmla="*/ 6429375 w 7562850"/>
                  <a:gd name="connsiteY17" fmla="*/ 3886200 h 7762875"/>
                  <a:gd name="connsiteX18" fmla="*/ 6810375 w 7562850"/>
                  <a:gd name="connsiteY18" fmla="*/ 0 h 7762875"/>
                  <a:gd name="connsiteX19" fmla="*/ 7172325 w 7562850"/>
                  <a:gd name="connsiteY19" fmla="*/ 3886200 h 7762875"/>
                  <a:gd name="connsiteX20" fmla="*/ 7562850 w 7562850"/>
                  <a:gd name="connsiteY20" fmla="*/ 7762875 h 7762875"/>
                  <a:gd name="connsiteX0" fmla="*/ 0 w 7562850"/>
                  <a:gd name="connsiteY0" fmla="*/ 7762875 h 7762875"/>
                  <a:gd name="connsiteX1" fmla="*/ 390525 w 7562850"/>
                  <a:gd name="connsiteY1" fmla="*/ 3886200 h 7762875"/>
                  <a:gd name="connsiteX2" fmla="*/ 762000 w 7562850"/>
                  <a:gd name="connsiteY2" fmla="*/ 0 h 7762875"/>
                  <a:gd name="connsiteX3" fmla="*/ 1143000 w 7562850"/>
                  <a:gd name="connsiteY3" fmla="*/ 3876675 h 7762875"/>
                  <a:gd name="connsiteX4" fmla="*/ 1519238 w 7562850"/>
                  <a:gd name="connsiteY4" fmla="*/ 7762875 h 7762875"/>
                  <a:gd name="connsiteX5" fmla="*/ 1895475 w 7562850"/>
                  <a:gd name="connsiteY5" fmla="*/ 3876675 h 7762875"/>
                  <a:gd name="connsiteX6" fmla="*/ 2276475 w 7562850"/>
                  <a:gd name="connsiteY6" fmla="*/ 0 h 7762875"/>
                  <a:gd name="connsiteX7" fmla="*/ 2657475 w 7562850"/>
                  <a:gd name="connsiteY7" fmla="*/ 3886200 h 7762875"/>
                  <a:gd name="connsiteX8" fmla="*/ 3028950 w 7562850"/>
                  <a:gd name="connsiteY8" fmla="*/ 7762875 h 7762875"/>
                  <a:gd name="connsiteX9" fmla="*/ 3409950 w 7562850"/>
                  <a:gd name="connsiteY9" fmla="*/ 3876675 h 7762875"/>
                  <a:gd name="connsiteX10" fmla="*/ 3781425 w 7562850"/>
                  <a:gd name="connsiteY10" fmla="*/ 9525 h 7762875"/>
                  <a:gd name="connsiteX11" fmla="*/ 4162425 w 7562850"/>
                  <a:gd name="connsiteY11" fmla="*/ 3886200 h 7762875"/>
                  <a:gd name="connsiteX12" fmla="*/ 4538662 w 7562850"/>
                  <a:gd name="connsiteY12" fmla="*/ 7762875 h 7762875"/>
                  <a:gd name="connsiteX13" fmla="*/ 4914900 w 7562850"/>
                  <a:gd name="connsiteY13" fmla="*/ 3886200 h 7762875"/>
                  <a:gd name="connsiteX14" fmla="*/ 5295900 w 7562850"/>
                  <a:gd name="connsiteY14" fmla="*/ 9525 h 7762875"/>
                  <a:gd name="connsiteX15" fmla="*/ 5667375 w 7562850"/>
                  <a:gd name="connsiteY15" fmla="*/ 3886200 h 7762875"/>
                  <a:gd name="connsiteX16" fmla="*/ 6048375 w 7562850"/>
                  <a:gd name="connsiteY16" fmla="*/ 7762875 h 7762875"/>
                  <a:gd name="connsiteX17" fmla="*/ 6429375 w 7562850"/>
                  <a:gd name="connsiteY17" fmla="*/ 3886200 h 7762875"/>
                  <a:gd name="connsiteX18" fmla="*/ 6810375 w 7562850"/>
                  <a:gd name="connsiteY18" fmla="*/ 0 h 7762875"/>
                  <a:gd name="connsiteX19" fmla="*/ 7172325 w 7562850"/>
                  <a:gd name="connsiteY19" fmla="*/ 3886200 h 7762875"/>
                  <a:gd name="connsiteX20" fmla="*/ 7562850 w 7562850"/>
                  <a:gd name="connsiteY20" fmla="*/ 7762875 h 7762875"/>
                  <a:gd name="connsiteX0" fmla="*/ 0 w 7562850"/>
                  <a:gd name="connsiteY0" fmla="*/ 7762875 h 7762875"/>
                  <a:gd name="connsiteX1" fmla="*/ 390525 w 7562850"/>
                  <a:gd name="connsiteY1" fmla="*/ 3886200 h 7762875"/>
                  <a:gd name="connsiteX2" fmla="*/ 762000 w 7562850"/>
                  <a:gd name="connsiteY2" fmla="*/ 0 h 7762875"/>
                  <a:gd name="connsiteX3" fmla="*/ 1143000 w 7562850"/>
                  <a:gd name="connsiteY3" fmla="*/ 3876675 h 7762875"/>
                  <a:gd name="connsiteX4" fmla="*/ 1519238 w 7562850"/>
                  <a:gd name="connsiteY4" fmla="*/ 7762875 h 7762875"/>
                  <a:gd name="connsiteX5" fmla="*/ 1895475 w 7562850"/>
                  <a:gd name="connsiteY5" fmla="*/ 3876675 h 7762875"/>
                  <a:gd name="connsiteX6" fmla="*/ 2276475 w 7562850"/>
                  <a:gd name="connsiteY6" fmla="*/ 0 h 7762875"/>
                  <a:gd name="connsiteX7" fmla="*/ 2657475 w 7562850"/>
                  <a:gd name="connsiteY7" fmla="*/ 3886200 h 7762875"/>
                  <a:gd name="connsiteX8" fmla="*/ 3028950 w 7562850"/>
                  <a:gd name="connsiteY8" fmla="*/ 7762875 h 7762875"/>
                  <a:gd name="connsiteX9" fmla="*/ 3409950 w 7562850"/>
                  <a:gd name="connsiteY9" fmla="*/ 3876675 h 7762875"/>
                  <a:gd name="connsiteX10" fmla="*/ 3781425 w 7562850"/>
                  <a:gd name="connsiteY10" fmla="*/ 9525 h 7762875"/>
                  <a:gd name="connsiteX11" fmla="*/ 4162425 w 7562850"/>
                  <a:gd name="connsiteY11" fmla="*/ 3886200 h 7762875"/>
                  <a:gd name="connsiteX12" fmla="*/ 4538662 w 7562850"/>
                  <a:gd name="connsiteY12" fmla="*/ 7762875 h 7762875"/>
                  <a:gd name="connsiteX13" fmla="*/ 4914900 w 7562850"/>
                  <a:gd name="connsiteY13" fmla="*/ 3886200 h 7762875"/>
                  <a:gd name="connsiteX14" fmla="*/ 5295900 w 7562850"/>
                  <a:gd name="connsiteY14" fmla="*/ 9525 h 7762875"/>
                  <a:gd name="connsiteX15" fmla="*/ 5667375 w 7562850"/>
                  <a:gd name="connsiteY15" fmla="*/ 3886200 h 7762875"/>
                  <a:gd name="connsiteX16" fmla="*/ 6048375 w 7562850"/>
                  <a:gd name="connsiteY16" fmla="*/ 7762875 h 7762875"/>
                  <a:gd name="connsiteX17" fmla="*/ 6429375 w 7562850"/>
                  <a:gd name="connsiteY17" fmla="*/ 3886200 h 7762875"/>
                  <a:gd name="connsiteX18" fmla="*/ 6810375 w 7562850"/>
                  <a:gd name="connsiteY18" fmla="*/ 0 h 7762875"/>
                  <a:gd name="connsiteX19" fmla="*/ 7172325 w 7562850"/>
                  <a:gd name="connsiteY19" fmla="*/ 3886200 h 7762875"/>
                  <a:gd name="connsiteX20" fmla="*/ 7562850 w 7562850"/>
                  <a:gd name="connsiteY20" fmla="*/ 7762875 h 7762875"/>
                  <a:gd name="connsiteX0" fmla="*/ 0 w 7550944"/>
                  <a:gd name="connsiteY0" fmla="*/ 7762875 h 7762875"/>
                  <a:gd name="connsiteX1" fmla="*/ 378619 w 7550944"/>
                  <a:gd name="connsiteY1" fmla="*/ 3886200 h 7762875"/>
                  <a:gd name="connsiteX2" fmla="*/ 750094 w 7550944"/>
                  <a:gd name="connsiteY2" fmla="*/ 0 h 7762875"/>
                  <a:gd name="connsiteX3" fmla="*/ 1131094 w 7550944"/>
                  <a:gd name="connsiteY3" fmla="*/ 3876675 h 7762875"/>
                  <a:gd name="connsiteX4" fmla="*/ 1507332 w 7550944"/>
                  <a:gd name="connsiteY4" fmla="*/ 7762875 h 7762875"/>
                  <a:gd name="connsiteX5" fmla="*/ 1883569 w 7550944"/>
                  <a:gd name="connsiteY5" fmla="*/ 3876675 h 7762875"/>
                  <a:gd name="connsiteX6" fmla="*/ 2264569 w 7550944"/>
                  <a:gd name="connsiteY6" fmla="*/ 0 h 7762875"/>
                  <a:gd name="connsiteX7" fmla="*/ 2645569 w 7550944"/>
                  <a:gd name="connsiteY7" fmla="*/ 3886200 h 7762875"/>
                  <a:gd name="connsiteX8" fmla="*/ 3017044 w 7550944"/>
                  <a:gd name="connsiteY8" fmla="*/ 7762875 h 7762875"/>
                  <a:gd name="connsiteX9" fmla="*/ 3398044 w 7550944"/>
                  <a:gd name="connsiteY9" fmla="*/ 3876675 h 7762875"/>
                  <a:gd name="connsiteX10" fmla="*/ 3769519 w 7550944"/>
                  <a:gd name="connsiteY10" fmla="*/ 9525 h 7762875"/>
                  <a:gd name="connsiteX11" fmla="*/ 4150519 w 7550944"/>
                  <a:gd name="connsiteY11" fmla="*/ 3886200 h 7762875"/>
                  <a:gd name="connsiteX12" fmla="*/ 4526756 w 7550944"/>
                  <a:gd name="connsiteY12" fmla="*/ 7762875 h 7762875"/>
                  <a:gd name="connsiteX13" fmla="*/ 4902994 w 7550944"/>
                  <a:gd name="connsiteY13" fmla="*/ 3886200 h 7762875"/>
                  <a:gd name="connsiteX14" fmla="*/ 5283994 w 7550944"/>
                  <a:gd name="connsiteY14" fmla="*/ 9525 h 7762875"/>
                  <a:gd name="connsiteX15" fmla="*/ 5655469 w 7550944"/>
                  <a:gd name="connsiteY15" fmla="*/ 3886200 h 7762875"/>
                  <a:gd name="connsiteX16" fmla="*/ 6036469 w 7550944"/>
                  <a:gd name="connsiteY16" fmla="*/ 7762875 h 7762875"/>
                  <a:gd name="connsiteX17" fmla="*/ 6417469 w 7550944"/>
                  <a:gd name="connsiteY17" fmla="*/ 3886200 h 7762875"/>
                  <a:gd name="connsiteX18" fmla="*/ 6798469 w 7550944"/>
                  <a:gd name="connsiteY18" fmla="*/ 0 h 7762875"/>
                  <a:gd name="connsiteX19" fmla="*/ 7160419 w 7550944"/>
                  <a:gd name="connsiteY19" fmla="*/ 3886200 h 7762875"/>
                  <a:gd name="connsiteX20" fmla="*/ 7550944 w 7550944"/>
                  <a:gd name="connsiteY20" fmla="*/ 7762875 h 7762875"/>
                  <a:gd name="connsiteX0" fmla="*/ 0 w 7550944"/>
                  <a:gd name="connsiteY0" fmla="*/ 7762875 h 7762875"/>
                  <a:gd name="connsiteX1" fmla="*/ 378619 w 7550944"/>
                  <a:gd name="connsiteY1" fmla="*/ 3886200 h 7762875"/>
                  <a:gd name="connsiteX2" fmla="*/ 750094 w 7550944"/>
                  <a:gd name="connsiteY2" fmla="*/ 0 h 7762875"/>
                  <a:gd name="connsiteX3" fmla="*/ 1131094 w 7550944"/>
                  <a:gd name="connsiteY3" fmla="*/ 3876675 h 7762875"/>
                  <a:gd name="connsiteX4" fmla="*/ 1507332 w 7550944"/>
                  <a:gd name="connsiteY4" fmla="*/ 7762875 h 7762875"/>
                  <a:gd name="connsiteX5" fmla="*/ 1883569 w 7550944"/>
                  <a:gd name="connsiteY5" fmla="*/ 3876675 h 7762875"/>
                  <a:gd name="connsiteX6" fmla="*/ 2264569 w 7550944"/>
                  <a:gd name="connsiteY6" fmla="*/ 0 h 7762875"/>
                  <a:gd name="connsiteX7" fmla="*/ 2645569 w 7550944"/>
                  <a:gd name="connsiteY7" fmla="*/ 3886200 h 7762875"/>
                  <a:gd name="connsiteX8" fmla="*/ 3017044 w 7550944"/>
                  <a:gd name="connsiteY8" fmla="*/ 7762875 h 7762875"/>
                  <a:gd name="connsiteX9" fmla="*/ 3398044 w 7550944"/>
                  <a:gd name="connsiteY9" fmla="*/ 3876675 h 7762875"/>
                  <a:gd name="connsiteX10" fmla="*/ 3769519 w 7550944"/>
                  <a:gd name="connsiteY10" fmla="*/ 9525 h 7762875"/>
                  <a:gd name="connsiteX11" fmla="*/ 4150519 w 7550944"/>
                  <a:gd name="connsiteY11" fmla="*/ 3886200 h 7762875"/>
                  <a:gd name="connsiteX12" fmla="*/ 4526756 w 7550944"/>
                  <a:gd name="connsiteY12" fmla="*/ 7762875 h 7762875"/>
                  <a:gd name="connsiteX13" fmla="*/ 4902994 w 7550944"/>
                  <a:gd name="connsiteY13" fmla="*/ 3886200 h 7762875"/>
                  <a:gd name="connsiteX14" fmla="*/ 5283994 w 7550944"/>
                  <a:gd name="connsiteY14" fmla="*/ 9525 h 7762875"/>
                  <a:gd name="connsiteX15" fmla="*/ 5655469 w 7550944"/>
                  <a:gd name="connsiteY15" fmla="*/ 3886200 h 7762875"/>
                  <a:gd name="connsiteX16" fmla="*/ 6036469 w 7550944"/>
                  <a:gd name="connsiteY16" fmla="*/ 7762875 h 7762875"/>
                  <a:gd name="connsiteX17" fmla="*/ 6417469 w 7550944"/>
                  <a:gd name="connsiteY17" fmla="*/ 3886200 h 7762875"/>
                  <a:gd name="connsiteX18" fmla="*/ 6798469 w 7550944"/>
                  <a:gd name="connsiteY18" fmla="*/ 0 h 7762875"/>
                  <a:gd name="connsiteX19" fmla="*/ 7160419 w 7550944"/>
                  <a:gd name="connsiteY19" fmla="*/ 3886200 h 7762875"/>
                  <a:gd name="connsiteX20" fmla="*/ 7550944 w 7550944"/>
                  <a:gd name="connsiteY20" fmla="*/ 7762875 h 7762875"/>
                  <a:gd name="connsiteX0" fmla="*/ 0 w 7550944"/>
                  <a:gd name="connsiteY0" fmla="*/ 7762875 h 7762875"/>
                  <a:gd name="connsiteX1" fmla="*/ 378619 w 7550944"/>
                  <a:gd name="connsiteY1" fmla="*/ 3886200 h 7762875"/>
                  <a:gd name="connsiteX2" fmla="*/ 750094 w 7550944"/>
                  <a:gd name="connsiteY2" fmla="*/ 0 h 7762875"/>
                  <a:gd name="connsiteX3" fmla="*/ 1131094 w 7550944"/>
                  <a:gd name="connsiteY3" fmla="*/ 3876675 h 7762875"/>
                  <a:gd name="connsiteX4" fmla="*/ 1507332 w 7550944"/>
                  <a:gd name="connsiteY4" fmla="*/ 7762875 h 7762875"/>
                  <a:gd name="connsiteX5" fmla="*/ 1883569 w 7550944"/>
                  <a:gd name="connsiteY5" fmla="*/ 3876675 h 7762875"/>
                  <a:gd name="connsiteX6" fmla="*/ 2264569 w 7550944"/>
                  <a:gd name="connsiteY6" fmla="*/ 0 h 7762875"/>
                  <a:gd name="connsiteX7" fmla="*/ 2645569 w 7550944"/>
                  <a:gd name="connsiteY7" fmla="*/ 3886200 h 7762875"/>
                  <a:gd name="connsiteX8" fmla="*/ 3017044 w 7550944"/>
                  <a:gd name="connsiteY8" fmla="*/ 7762875 h 7762875"/>
                  <a:gd name="connsiteX9" fmla="*/ 3398044 w 7550944"/>
                  <a:gd name="connsiteY9" fmla="*/ 3876675 h 7762875"/>
                  <a:gd name="connsiteX10" fmla="*/ 3769519 w 7550944"/>
                  <a:gd name="connsiteY10" fmla="*/ 9525 h 7762875"/>
                  <a:gd name="connsiteX11" fmla="*/ 4150519 w 7550944"/>
                  <a:gd name="connsiteY11" fmla="*/ 3886200 h 7762875"/>
                  <a:gd name="connsiteX12" fmla="*/ 4526756 w 7550944"/>
                  <a:gd name="connsiteY12" fmla="*/ 7762875 h 7762875"/>
                  <a:gd name="connsiteX13" fmla="*/ 4902994 w 7550944"/>
                  <a:gd name="connsiteY13" fmla="*/ 3886200 h 7762875"/>
                  <a:gd name="connsiteX14" fmla="*/ 5283994 w 7550944"/>
                  <a:gd name="connsiteY14" fmla="*/ 9525 h 7762875"/>
                  <a:gd name="connsiteX15" fmla="*/ 5655469 w 7550944"/>
                  <a:gd name="connsiteY15" fmla="*/ 3886200 h 7762875"/>
                  <a:gd name="connsiteX16" fmla="*/ 6036469 w 7550944"/>
                  <a:gd name="connsiteY16" fmla="*/ 7762875 h 7762875"/>
                  <a:gd name="connsiteX17" fmla="*/ 6417469 w 7550944"/>
                  <a:gd name="connsiteY17" fmla="*/ 3886200 h 7762875"/>
                  <a:gd name="connsiteX18" fmla="*/ 6798469 w 7550944"/>
                  <a:gd name="connsiteY18" fmla="*/ 0 h 7762875"/>
                  <a:gd name="connsiteX19" fmla="*/ 7160419 w 7550944"/>
                  <a:gd name="connsiteY19" fmla="*/ 3886200 h 7762875"/>
                  <a:gd name="connsiteX20" fmla="*/ 7550944 w 7550944"/>
                  <a:gd name="connsiteY20" fmla="*/ 7762875 h 7762875"/>
                  <a:gd name="connsiteX0" fmla="*/ 0 w 7550944"/>
                  <a:gd name="connsiteY0" fmla="*/ 7762875 h 7762875"/>
                  <a:gd name="connsiteX1" fmla="*/ 378619 w 7550944"/>
                  <a:gd name="connsiteY1" fmla="*/ 3886200 h 7762875"/>
                  <a:gd name="connsiteX2" fmla="*/ 750094 w 7550944"/>
                  <a:gd name="connsiteY2" fmla="*/ 0 h 7762875"/>
                  <a:gd name="connsiteX3" fmla="*/ 1131094 w 7550944"/>
                  <a:gd name="connsiteY3" fmla="*/ 3876675 h 7762875"/>
                  <a:gd name="connsiteX4" fmla="*/ 1507332 w 7550944"/>
                  <a:gd name="connsiteY4" fmla="*/ 7762875 h 7762875"/>
                  <a:gd name="connsiteX5" fmla="*/ 1883569 w 7550944"/>
                  <a:gd name="connsiteY5" fmla="*/ 3876675 h 7762875"/>
                  <a:gd name="connsiteX6" fmla="*/ 2264569 w 7550944"/>
                  <a:gd name="connsiteY6" fmla="*/ 0 h 7762875"/>
                  <a:gd name="connsiteX7" fmla="*/ 2645569 w 7550944"/>
                  <a:gd name="connsiteY7" fmla="*/ 3886200 h 7762875"/>
                  <a:gd name="connsiteX8" fmla="*/ 3017044 w 7550944"/>
                  <a:gd name="connsiteY8" fmla="*/ 7762875 h 7762875"/>
                  <a:gd name="connsiteX9" fmla="*/ 3398044 w 7550944"/>
                  <a:gd name="connsiteY9" fmla="*/ 3876675 h 7762875"/>
                  <a:gd name="connsiteX10" fmla="*/ 3769519 w 7550944"/>
                  <a:gd name="connsiteY10" fmla="*/ 9525 h 7762875"/>
                  <a:gd name="connsiteX11" fmla="*/ 4150519 w 7550944"/>
                  <a:gd name="connsiteY11" fmla="*/ 3886200 h 7762875"/>
                  <a:gd name="connsiteX12" fmla="*/ 4526756 w 7550944"/>
                  <a:gd name="connsiteY12" fmla="*/ 7762875 h 7762875"/>
                  <a:gd name="connsiteX13" fmla="*/ 4902994 w 7550944"/>
                  <a:gd name="connsiteY13" fmla="*/ 3886200 h 7762875"/>
                  <a:gd name="connsiteX14" fmla="*/ 5283994 w 7550944"/>
                  <a:gd name="connsiteY14" fmla="*/ 9525 h 7762875"/>
                  <a:gd name="connsiteX15" fmla="*/ 5655469 w 7550944"/>
                  <a:gd name="connsiteY15" fmla="*/ 3886200 h 7762875"/>
                  <a:gd name="connsiteX16" fmla="*/ 6036469 w 7550944"/>
                  <a:gd name="connsiteY16" fmla="*/ 7762875 h 7762875"/>
                  <a:gd name="connsiteX17" fmla="*/ 6417469 w 7550944"/>
                  <a:gd name="connsiteY17" fmla="*/ 3886200 h 7762875"/>
                  <a:gd name="connsiteX18" fmla="*/ 6798469 w 7550944"/>
                  <a:gd name="connsiteY18" fmla="*/ 0 h 7762875"/>
                  <a:gd name="connsiteX19" fmla="*/ 7160419 w 7550944"/>
                  <a:gd name="connsiteY19" fmla="*/ 3886200 h 7762875"/>
                  <a:gd name="connsiteX20" fmla="*/ 7550944 w 7550944"/>
                  <a:gd name="connsiteY20" fmla="*/ 7762875 h 7762875"/>
                  <a:gd name="connsiteX0" fmla="*/ 0 w 7550944"/>
                  <a:gd name="connsiteY0" fmla="*/ 7762875 h 7762875"/>
                  <a:gd name="connsiteX1" fmla="*/ 378619 w 7550944"/>
                  <a:gd name="connsiteY1" fmla="*/ 3886200 h 7762875"/>
                  <a:gd name="connsiteX2" fmla="*/ 750094 w 7550944"/>
                  <a:gd name="connsiteY2" fmla="*/ 0 h 7762875"/>
                  <a:gd name="connsiteX3" fmla="*/ 1131094 w 7550944"/>
                  <a:gd name="connsiteY3" fmla="*/ 3876675 h 7762875"/>
                  <a:gd name="connsiteX4" fmla="*/ 1507332 w 7550944"/>
                  <a:gd name="connsiteY4" fmla="*/ 7762875 h 7762875"/>
                  <a:gd name="connsiteX5" fmla="*/ 1883569 w 7550944"/>
                  <a:gd name="connsiteY5" fmla="*/ 3876675 h 7762875"/>
                  <a:gd name="connsiteX6" fmla="*/ 2264569 w 7550944"/>
                  <a:gd name="connsiteY6" fmla="*/ 0 h 7762875"/>
                  <a:gd name="connsiteX7" fmla="*/ 2645569 w 7550944"/>
                  <a:gd name="connsiteY7" fmla="*/ 3886200 h 7762875"/>
                  <a:gd name="connsiteX8" fmla="*/ 3017044 w 7550944"/>
                  <a:gd name="connsiteY8" fmla="*/ 7762875 h 7762875"/>
                  <a:gd name="connsiteX9" fmla="*/ 3398044 w 7550944"/>
                  <a:gd name="connsiteY9" fmla="*/ 3876675 h 7762875"/>
                  <a:gd name="connsiteX10" fmla="*/ 3769519 w 7550944"/>
                  <a:gd name="connsiteY10" fmla="*/ 9525 h 7762875"/>
                  <a:gd name="connsiteX11" fmla="*/ 4150519 w 7550944"/>
                  <a:gd name="connsiteY11" fmla="*/ 3886200 h 7762875"/>
                  <a:gd name="connsiteX12" fmla="*/ 4526756 w 7550944"/>
                  <a:gd name="connsiteY12" fmla="*/ 7762875 h 7762875"/>
                  <a:gd name="connsiteX13" fmla="*/ 4902994 w 7550944"/>
                  <a:gd name="connsiteY13" fmla="*/ 3886200 h 7762875"/>
                  <a:gd name="connsiteX14" fmla="*/ 5283994 w 7550944"/>
                  <a:gd name="connsiteY14" fmla="*/ 9525 h 7762875"/>
                  <a:gd name="connsiteX15" fmla="*/ 5655469 w 7550944"/>
                  <a:gd name="connsiteY15" fmla="*/ 3886200 h 7762875"/>
                  <a:gd name="connsiteX16" fmla="*/ 6036469 w 7550944"/>
                  <a:gd name="connsiteY16" fmla="*/ 7762875 h 7762875"/>
                  <a:gd name="connsiteX17" fmla="*/ 6417469 w 7550944"/>
                  <a:gd name="connsiteY17" fmla="*/ 3886200 h 7762875"/>
                  <a:gd name="connsiteX18" fmla="*/ 6798469 w 7550944"/>
                  <a:gd name="connsiteY18" fmla="*/ 0 h 7762875"/>
                  <a:gd name="connsiteX19" fmla="*/ 7160419 w 7550944"/>
                  <a:gd name="connsiteY19" fmla="*/ 3886200 h 7762875"/>
                  <a:gd name="connsiteX20" fmla="*/ 7550944 w 7550944"/>
                  <a:gd name="connsiteY20" fmla="*/ 7762875 h 7762875"/>
                  <a:gd name="connsiteX0" fmla="*/ 0 w 7550944"/>
                  <a:gd name="connsiteY0" fmla="*/ 7762875 h 7762876"/>
                  <a:gd name="connsiteX1" fmla="*/ 378619 w 7550944"/>
                  <a:gd name="connsiteY1" fmla="*/ 3886200 h 7762876"/>
                  <a:gd name="connsiteX2" fmla="*/ 750094 w 7550944"/>
                  <a:gd name="connsiteY2" fmla="*/ 0 h 7762876"/>
                  <a:gd name="connsiteX3" fmla="*/ 1131094 w 7550944"/>
                  <a:gd name="connsiteY3" fmla="*/ 3876675 h 7762876"/>
                  <a:gd name="connsiteX4" fmla="*/ 1507332 w 7550944"/>
                  <a:gd name="connsiteY4" fmla="*/ 7762875 h 7762876"/>
                  <a:gd name="connsiteX5" fmla="*/ 1883569 w 7550944"/>
                  <a:gd name="connsiteY5" fmla="*/ 3876675 h 7762876"/>
                  <a:gd name="connsiteX6" fmla="*/ 2264569 w 7550944"/>
                  <a:gd name="connsiteY6" fmla="*/ 0 h 7762876"/>
                  <a:gd name="connsiteX7" fmla="*/ 2645569 w 7550944"/>
                  <a:gd name="connsiteY7" fmla="*/ 3886200 h 7762876"/>
                  <a:gd name="connsiteX8" fmla="*/ 3017044 w 7550944"/>
                  <a:gd name="connsiteY8" fmla="*/ 7762875 h 7762876"/>
                  <a:gd name="connsiteX9" fmla="*/ 3398044 w 7550944"/>
                  <a:gd name="connsiteY9" fmla="*/ 3876675 h 7762876"/>
                  <a:gd name="connsiteX10" fmla="*/ 3769519 w 7550944"/>
                  <a:gd name="connsiteY10" fmla="*/ 9525 h 7762876"/>
                  <a:gd name="connsiteX11" fmla="*/ 4150519 w 7550944"/>
                  <a:gd name="connsiteY11" fmla="*/ 3886200 h 7762876"/>
                  <a:gd name="connsiteX12" fmla="*/ 4526756 w 7550944"/>
                  <a:gd name="connsiteY12" fmla="*/ 7762875 h 7762876"/>
                  <a:gd name="connsiteX13" fmla="*/ 4902994 w 7550944"/>
                  <a:gd name="connsiteY13" fmla="*/ 3886200 h 7762876"/>
                  <a:gd name="connsiteX14" fmla="*/ 5283994 w 7550944"/>
                  <a:gd name="connsiteY14" fmla="*/ 9525 h 7762876"/>
                  <a:gd name="connsiteX15" fmla="*/ 5655469 w 7550944"/>
                  <a:gd name="connsiteY15" fmla="*/ 3886200 h 7762876"/>
                  <a:gd name="connsiteX16" fmla="*/ 6036469 w 7550944"/>
                  <a:gd name="connsiteY16" fmla="*/ 7762875 h 7762876"/>
                  <a:gd name="connsiteX17" fmla="*/ 6417469 w 7550944"/>
                  <a:gd name="connsiteY17" fmla="*/ 3886200 h 7762876"/>
                  <a:gd name="connsiteX18" fmla="*/ 6798469 w 7550944"/>
                  <a:gd name="connsiteY18" fmla="*/ 0 h 7762876"/>
                  <a:gd name="connsiteX19" fmla="*/ 7160419 w 7550944"/>
                  <a:gd name="connsiteY19" fmla="*/ 3886200 h 7762876"/>
                  <a:gd name="connsiteX20" fmla="*/ 7550944 w 7550944"/>
                  <a:gd name="connsiteY20" fmla="*/ 7762875 h 7762876"/>
                  <a:gd name="connsiteX0" fmla="*/ 0 w 7550944"/>
                  <a:gd name="connsiteY0" fmla="*/ 7762875 h 7762876"/>
                  <a:gd name="connsiteX1" fmla="*/ 378619 w 7550944"/>
                  <a:gd name="connsiteY1" fmla="*/ 3886200 h 7762876"/>
                  <a:gd name="connsiteX2" fmla="*/ 750094 w 7550944"/>
                  <a:gd name="connsiteY2" fmla="*/ 0 h 7762876"/>
                  <a:gd name="connsiteX3" fmla="*/ 1131094 w 7550944"/>
                  <a:gd name="connsiteY3" fmla="*/ 3876675 h 7762876"/>
                  <a:gd name="connsiteX4" fmla="*/ 1507332 w 7550944"/>
                  <a:gd name="connsiteY4" fmla="*/ 7762875 h 7762876"/>
                  <a:gd name="connsiteX5" fmla="*/ 1883569 w 7550944"/>
                  <a:gd name="connsiteY5" fmla="*/ 3876675 h 7762876"/>
                  <a:gd name="connsiteX6" fmla="*/ 2264569 w 7550944"/>
                  <a:gd name="connsiteY6" fmla="*/ 0 h 7762876"/>
                  <a:gd name="connsiteX7" fmla="*/ 2645569 w 7550944"/>
                  <a:gd name="connsiteY7" fmla="*/ 3886200 h 7762876"/>
                  <a:gd name="connsiteX8" fmla="*/ 3017044 w 7550944"/>
                  <a:gd name="connsiteY8" fmla="*/ 7762875 h 7762876"/>
                  <a:gd name="connsiteX9" fmla="*/ 3398044 w 7550944"/>
                  <a:gd name="connsiteY9" fmla="*/ 3876675 h 7762876"/>
                  <a:gd name="connsiteX10" fmla="*/ 3769519 w 7550944"/>
                  <a:gd name="connsiteY10" fmla="*/ 9525 h 7762876"/>
                  <a:gd name="connsiteX11" fmla="*/ 4150519 w 7550944"/>
                  <a:gd name="connsiteY11" fmla="*/ 3886200 h 7762876"/>
                  <a:gd name="connsiteX12" fmla="*/ 4526756 w 7550944"/>
                  <a:gd name="connsiteY12" fmla="*/ 7762875 h 7762876"/>
                  <a:gd name="connsiteX13" fmla="*/ 4902994 w 7550944"/>
                  <a:gd name="connsiteY13" fmla="*/ 3886200 h 7762876"/>
                  <a:gd name="connsiteX14" fmla="*/ 5283994 w 7550944"/>
                  <a:gd name="connsiteY14" fmla="*/ 9525 h 7762876"/>
                  <a:gd name="connsiteX15" fmla="*/ 5655469 w 7550944"/>
                  <a:gd name="connsiteY15" fmla="*/ 3886200 h 7762876"/>
                  <a:gd name="connsiteX16" fmla="*/ 6036469 w 7550944"/>
                  <a:gd name="connsiteY16" fmla="*/ 7762875 h 7762876"/>
                  <a:gd name="connsiteX17" fmla="*/ 6417469 w 7550944"/>
                  <a:gd name="connsiteY17" fmla="*/ 3886200 h 7762876"/>
                  <a:gd name="connsiteX18" fmla="*/ 6798469 w 7550944"/>
                  <a:gd name="connsiteY18" fmla="*/ 0 h 7762876"/>
                  <a:gd name="connsiteX19" fmla="*/ 7160419 w 7550944"/>
                  <a:gd name="connsiteY19" fmla="*/ 3886200 h 7762876"/>
                  <a:gd name="connsiteX20" fmla="*/ 7550944 w 7550944"/>
                  <a:gd name="connsiteY20" fmla="*/ 7762875 h 7762876"/>
                  <a:gd name="connsiteX0" fmla="*/ 0 w 7550944"/>
                  <a:gd name="connsiteY0" fmla="*/ 7762875 h 7762876"/>
                  <a:gd name="connsiteX1" fmla="*/ 378619 w 7550944"/>
                  <a:gd name="connsiteY1" fmla="*/ 3886200 h 7762876"/>
                  <a:gd name="connsiteX2" fmla="*/ 750094 w 7550944"/>
                  <a:gd name="connsiteY2" fmla="*/ 0 h 7762876"/>
                  <a:gd name="connsiteX3" fmla="*/ 1131094 w 7550944"/>
                  <a:gd name="connsiteY3" fmla="*/ 3876675 h 7762876"/>
                  <a:gd name="connsiteX4" fmla="*/ 1507332 w 7550944"/>
                  <a:gd name="connsiteY4" fmla="*/ 7762875 h 7762876"/>
                  <a:gd name="connsiteX5" fmla="*/ 1883569 w 7550944"/>
                  <a:gd name="connsiteY5" fmla="*/ 3876675 h 7762876"/>
                  <a:gd name="connsiteX6" fmla="*/ 2264569 w 7550944"/>
                  <a:gd name="connsiteY6" fmla="*/ 0 h 7762876"/>
                  <a:gd name="connsiteX7" fmla="*/ 2645569 w 7550944"/>
                  <a:gd name="connsiteY7" fmla="*/ 3886200 h 7762876"/>
                  <a:gd name="connsiteX8" fmla="*/ 3017044 w 7550944"/>
                  <a:gd name="connsiteY8" fmla="*/ 7762875 h 7762876"/>
                  <a:gd name="connsiteX9" fmla="*/ 3398044 w 7550944"/>
                  <a:gd name="connsiteY9" fmla="*/ 3876675 h 7762876"/>
                  <a:gd name="connsiteX10" fmla="*/ 3769519 w 7550944"/>
                  <a:gd name="connsiteY10" fmla="*/ 9525 h 7762876"/>
                  <a:gd name="connsiteX11" fmla="*/ 4150519 w 7550944"/>
                  <a:gd name="connsiteY11" fmla="*/ 3886200 h 7762876"/>
                  <a:gd name="connsiteX12" fmla="*/ 4526756 w 7550944"/>
                  <a:gd name="connsiteY12" fmla="*/ 7762875 h 7762876"/>
                  <a:gd name="connsiteX13" fmla="*/ 4902994 w 7550944"/>
                  <a:gd name="connsiteY13" fmla="*/ 3886200 h 7762876"/>
                  <a:gd name="connsiteX14" fmla="*/ 5283994 w 7550944"/>
                  <a:gd name="connsiteY14" fmla="*/ 9525 h 7762876"/>
                  <a:gd name="connsiteX15" fmla="*/ 5655469 w 7550944"/>
                  <a:gd name="connsiteY15" fmla="*/ 3886200 h 7762876"/>
                  <a:gd name="connsiteX16" fmla="*/ 6036469 w 7550944"/>
                  <a:gd name="connsiteY16" fmla="*/ 7762875 h 7762876"/>
                  <a:gd name="connsiteX17" fmla="*/ 6417469 w 7550944"/>
                  <a:gd name="connsiteY17" fmla="*/ 3886200 h 7762876"/>
                  <a:gd name="connsiteX18" fmla="*/ 6798469 w 7550944"/>
                  <a:gd name="connsiteY18" fmla="*/ 0 h 7762876"/>
                  <a:gd name="connsiteX19" fmla="*/ 7160419 w 7550944"/>
                  <a:gd name="connsiteY19" fmla="*/ 3886200 h 7762876"/>
                  <a:gd name="connsiteX20" fmla="*/ 7550944 w 7550944"/>
                  <a:gd name="connsiteY20" fmla="*/ 7762875 h 7762876"/>
                  <a:gd name="connsiteX0" fmla="*/ 0 w 7550944"/>
                  <a:gd name="connsiteY0" fmla="*/ 7762875 h 7762876"/>
                  <a:gd name="connsiteX1" fmla="*/ 378619 w 7550944"/>
                  <a:gd name="connsiteY1" fmla="*/ 3886200 h 7762876"/>
                  <a:gd name="connsiteX2" fmla="*/ 750094 w 7550944"/>
                  <a:gd name="connsiteY2" fmla="*/ 0 h 7762876"/>
                  <a:gd name="connsiteX3" fmla="*/ 1131094 w 7550944"/>
                  <a:gd name="connsiteY3" fmla="*/ 3876675 h 7762876"/>
                  <a:gd name="connsiteX4" fmla="*/ 1507332 w 7550944"/>
                  <a:gd name="connsiteY4" fmla="*/ 7762875 h 7762876"/>
                  <a:gd name="connsiteX5" fmla="*/ 1883569 w 7550944"/>
                  <a:gd name="connsiteY5" fmla="*/ 3876675 h 7762876"/>
                  <a:gd name="connsiteX6" fmla="*/ 2264569 w 7550944"/>
                  <a:gd name="connsiteY6" fmla="*/ 0 h 7762876"/>
                  <a:gd name="connsiteX7" fmla="*/ 2645569 w 7550944"/>
                  <a:gd name="connsiteY7" fmla="*/ 3886200 h 7762876"/>
                  <a:gd name="connsiteX8" fmla="*/ 3017044 w 7550944"/>
                  <a:gd name="connsiteY8" fmla="*/ 7762875 h 7762876"/>
                  <a:gd name="connsiteX9" fmla="*/ 3398044 w 7550944"/>
                  <a:gd name="connsiteY9" fmla="*/ 3876675 h 7762876"/>
                  <a:gd name="connsiteX10" fmla="*/ 3769519 w 7550944"/>
                  <a:gd name="connsiteY10" fmla="*/ 9525 h 7762876"/>
                  <a:gd name="connsiteX11" fmla="*/ 4150519 w 7550944"/>
                  <a:gd name="connsiteY11" fmla="*/ 3886200 h 7762876"/>
                  <a:gd name="connsiteX12" fmla="*/ 4526756 w 7550944"/>
                  <a:gd name="connsiteY12" fmla="*/ 7762875 h 7762876"/>
                  <a:gd name="connsiteX13" fmla="*/ 4902994 w 7550944"/>
                  <a:gd name="connsiteY13" fmla="*/ 3886200 h 7762876"/>
                  <a:gd name="connsiteX14" fmla="*/ 5283994 w 7550944"/>
                  <a:gd name="connsiteY14" fmla="*/ 9525 h 7762876"/>
                  <a:gd name="connsiteX15" fmla="*/ 5655469 w 7550944"/>
                  <a:gd name="connsiteY15" fmla="*/ 3886200 h 7762876"/>
                  <a:gd name="connsiteX16" fmla="*/ 6036469 w 7550944"/>
                  <a:gd name="connsiteY16" fmla="*/ 7762875 h 7762876"/>
                  <a:gd name="connsiteX17" fmla="*/ 6417469 w 7550944"/>
                  <a:gd name="connsiteY17" fmla="*/ 3886200 h 7762876"/>
                  <a:gd name="connsiteX18" fmla="*/ 6798469 w 7550944"/>
                  <a:gd name="connsiteY18" fmla="*/ 0 h 7762876"/>
                  <a:gd name="connsiteX19" fmla="*/ 7160419 w 7550944"/>
                  <a:gd name="connsiteY19" fmla="*/ 3886200 h 7762876"/>
                  <a:gd name="connsiteX20" fmla="*/ 7550944 w 7550944"/>
                  <a:gd name="connsiteY20" fmla="*/ 7762875 h 7762876"/>
                  <a:gd name="connsiteX0" fmla="*/ 0 w 7550944"/>
                  <a:gd name="connsiteY0" fmla="*/ 7762875 h 7762876"/>
                  <a:gd name="connsiteX1" fmla="*/ 378619 w 7550944"/>
                  <a:gd name="connsiteY1" fmla="*/ 3886200 h 7762876"/>
                  <a:gd name="connsiteX2" fmla="*/ 750094 w 7550944"/>
                  <a:gd name="connsiteY2" fmla="*/ 0 h 7762876"/>
                  <a:gd name="connsiteX3" fmla="*/ 1131094 w 7550944"/>
                  <a:gd name="connsiteY3" fmla="*/ 3876675 h 7762876"/>
                  <a:gd name="connsiteX4" fmla="*/ 1507332 w 7550944"/>
                  <a:gd name="connsiteY4" fmla="*/ 7762875 h 7762876"/>
                  <a:gd name="connsiteX5" fmla="*/ 1883569 w 7550944"/>
                  <a:gd name="connsiteY5" fmla="*/ 3876675 h 7762876"/>
                  <a:gd name="connsiteX6" fmla="*/ 2264569 w 7550944"/>
                  <a:gd name="connsiteY6" fmla="*/ 0 h 7762876"/>
                  <a:gd name="connsiteX7" fmla="*/ 2645569 w 7550944"/>
                  <a:gd name="connsiteY7" fmla="*/ 3886200 h 7762876"/>
                  <a:gd name="connsiteX8" fmla="*/ 3017044 w 7550944"/>
                  <a:gd name="connsiteY8" fmla="*/ 7762875 h 7762876"/>
                  <a:gd name="connsiteX9" fmla="*/ 3398044 w 7550944"/>
                  <a:gd name="connsiteY9" fmla="*/ 3876675 h 7762876"/>
                  <a:gd name="connsiteX10" fmla="*/ 3769519 w 7550944"/>
                  <a:gd name="connsiteY10" fmla="*/ 9525 h 7762876"/>
                  <a:gd name="connsiteX11" fmla="*/ 4150519 w 7550944"/>
                  <a:gd name="connsiteY11" fmla="*/ 3886200 h 7762876"/>
                  <a:gd name="connsiteX12" fmla="*/ 4526756 w 7550944"/>
                  <a:gd name="connsiteY12" fmla="*/ 7762875 h 7762876"/>
                  <a:gd name="connsiteX13" fmla="*/ 4902994 w 7550944"/>
                  <a:gd name="connsiteY13" fmla="*/ 3886200 h 7762876"/>
                  <a:gd name="connsiteX14" fmla="*/ 5283994 w 7550944"/>
                  <a:gd name="connsiteY14" fmla="*/ 9525 h 7762876"/>
                  <a:gd name="connsiteX15" fmla="*/ 5655469 w 7550944"/>
                  <a:gd name="connsiteY15" fmla="*/ 3886200 h 7762876"/>
                  <a:gd name="connsiteX16" fmla="*/ 6036469 w 7550944"/>
                  <a:gd name="connsiteY16" fmla="*/ 7762875 h 7762876"/>
                  <a:gd name="connsiteX17" fmla="*/ 6417469 w 7550944"/>
                  <a:gd name="connsiteY17" fmla="*/ 3886200 h 7762876"/>
                  <a:gd name="connsiteX18" fmla="*/ 6798469 w 7550944"/>
                  <a:gd name="connsiteY18" fmla="*/ 0 h 7762876"/>
                  <a:gd name="connsiteX19" fmla="*/ 7160419 w 7550944"/>
                  <a:gd name="connsiteY19" fmla="*/ 3886200 h 7762876"/>
                  <a:gd name="connsiteX20" fmla="*/ 7550944 w 7550944"/>
                  <a:gd name="connsiteY20" fmla="*/ 7762875 h 7762876"/>
                  <a:gd name="connsiteX0" fmla="*/ 0 w 7550944"/>
                  <a:gd name="connsiteY0" fmla="*/ 7762875 h 7762876"/>
                  <a:gd name="connsiteX1" fmla="*/ 378619 w 7550944"/>
                  <a:gd name="connsiteY1" fmla="*/ 3886200 h 7762876"/>
                  <a:gd name="connsiteX2" fmla="*/ 750094 w 7550944"/>
                  <a:gd name="connsiteY2" fmla="*/ 0 h 7762876"/>
                  <a:gd name="connsiteX3" fmla="*/ 1131094 w 7550944"/>
                  <a:gd name="connsiteY3" fmla="*/ 3876675 h 7762876"/>
                  <a:gd name="connsiteX4" fmla="*/ 1507332 w 7550944"/>
                  <a:gd name="connsiteY4" fmla="*/ 7762875 h 7762876"/>
                  <a:gd name="connsiteX5" fmla="*/ 1883569 w 7550944"/>
                  <a:gd name="connsiteY5" fmla="*/ 3876675 h 7762876"/>
                  <a:gd name="connsiteX6" fmla="*/ 2264569 w 7550944"/>
                  <a:gd name="connsiteY6" fmla="*/ 0 h 7762876"/>
                  <a:gd name="connsiteX7" fmla="*/ 2645569 w 7550944"/>
                  <a:gd name="connsiteY7" fmla="*/ 3886200 h 7762876"/>
                  <a:gd name="connsiteX8" fmla="*/ 3017044 w 7550944"/>
                  <a:gd name="connsiteY8" fmla="*/ 7762875 h 7762876"/>
                  <a:gd name="connsiteX9" fmla="*/ 3398044 w 7550944"/>
                  <a:gd name="connsiteY9" fmla="*/ 3876675 h 7762876"/>
                  <a:gd name="connsiteX10" fmla="*/ 3769519 w 7550944"/>
                  <a:gd name="connsiteY10" fmla="*/ 9525 h 7762876"/>
                  <a:gd name="connsiteX11" fmla="*/ 4150519 w 7550944"/>
                  <a:gd name="connsiteY11" fmla="*/ 3886200 h 7762876"/>
                  <a:gd name="connsiteX12" fmla="*/ 4526756 w 7550944"/>
                  <a:gd name="connsiteY12" fmla="*/ 7762875 h 7762876"/>
                  <a:gd name="connsiteX13" fmla="*/ 4902994 w 7550944"/>
                  <a:gd name="connsiteY13" fmla="*/ 3886200 h 7762876"/>
                  <a:gd name="connsiteX14" fmla="*/ 5283994 w 7550944"/>
                  <a:gd name="connsiteY14" fmla="*/ 9525 h 7762876"/>
                  <a:gd name="connsiteX15" fmla="*/ 5655469 w 7550944"/>
                  <a:gd name="connsiteY15" fmla="*/ 3886200 h 7762876"/>
                  <a:gd name="connsiteX16" fmla="*/ 6036469 w 7550944"/>
                  <a:gd name="connsiteY16" fmla="*/ 7762875 h 7762876"/>
                  <a:gd name="connsiteX17" fmla="*/ 6417469 w 7550944"/>
                  <a:gd name="connsiteY17" fmla="*/ 3886200 h 7762876"/>
                  <a:gd name="connsiteX18" fmla="*/ 6798469 w 7550944"/>
                  <a:gd name="connsiteY18" fmla="*/ 0 h 7762876"/>
                  <a:gd name="connsiteX19" fmla="*/ 7160419 w 7550944"/>
                  <a:gd name="connsiteY19" fmla="*/ 3886200 h 7762876"/>
                  <a:gd name="connsiteX20" fmla="*/ 7550944 w 7550944"/>
                  <a:gd name="connsiteY20" fmla="*/ 7762875 h 7762876"/>
                  <a:gd name="connsiteX0" fmla="*/ 0 w 7550944"/>
                  <a:gd name="connsiteY0" fmla="*/ 7762875 h 7762876"/>
                  <a:gd name="connsiteX1" fmla="*/ 378619 w 7550944"/>
                  <a:gd name="connsiteY1" fmla="*/ 3886200 h 7762876"/>
                  <a:gd name="connsiteX2" fmla="*/ 750094 w 7550944"/>
                  <a:gd name="connsiteY2" fmla="*/ 0 h 7762876"/>
                  <a:gd name="connsiteX3" fmla="*/ 1131094 w 7550944"/>
                  <a:gd name="connsiteY3" fmla="*/ 3876675 h 7762876"/>
                  <a:gd name="connsiteX4" fmla="*/ 1507332 w 7550944"/>
                  <a:gd name="connsiteY4" fmla="*/ 7762875 h 7762876"/>
                  <a:gd name="connsiteX5" fmla="*/ 1883569 w 7550944"/>
                  <a:gd name="connsiteY5" fmla="*/ 3876675 h 7762876"/>
                  <a:gd name="connsiteX6" fmla="*/ 2264569 w 7550944"/>
                  <a:gd name="connsiteY6" fmla="*/ 0 h 7762876"/>
                  <a:gd name="connsiteX7" fmla="*/ 2645569 w 7550944"/>
                  <a:gd name="connsiteY7" fmla="*/ 3886200 h 7762876"/>
                  <a:gd name="connsiteX8" fmla="*/ 3017044 w 7550944"/>
                  <a:gd name="connsiteY8" fmla="*/ 7762875 h 7762876"/>
                  <a:gd name="connsiteX9" fmla="*/ 3398044 w 7550944"/>
                  <a:gd name="connsiteY9" fmla="*/ 3876675 h 7762876"/>
                  <a:gd name="connsiteX10" fmla="*/ 3769519 w 7550944"/>
                  <a:gd name="connsiteY10" fmla="*/ 9525 h 7762876"/>
                  <a:gd name="connsiteX11" fmla="*/ 4150519 w 7550944"/>
                  <a:gd name="connsiteY11" fmla="*/ 3886200 h 7762876"/>
                  <a:gd name="connsiteX12" fmla="*/ 4526756 w 7550944"/>
                  <a:gd name="connsiteY12" fmla="*/ 7762875 h 7762876"/>
                  <a:gd name="connsiteX13" fmla="*/ 4902994 w 7550944"/>
                  <a:gd name="connsiteY13" fmla="*/ 3886200 h 7762876"/>
                  <a:gd name="connsiteX14" fmla="*/ 5283994 w 7550944"/>
                  <a:gd name="connsiteY14" fmla="*/ 9525 h 7762876"/>
                  <a:gd name="connsiteX15" fmla="*/ 5655469 w 7550944"/>
                  <a:gd name="connsiteY15" fmla="*/ 3886200 h 7762876"/>
                  <a:gd name="connsiteX16" fmla="*/ 6029325 w 7550944"/>
                  <a:gd name="connsiteY16" fmla="*/ 7762875 h 7762876"/>
                  <a:gd name="connsiteX17" fmla="*/ 6417469 w 7550944"/>
                  <a:gd name="connsiteY17" fmla="*/ 3886200 h 7762876"/>
                  <a:gd name="connsiteX18" fmla="*/ 6798469 w 7550944"/>
                  <a:gd name="connsiteY18" fmla="*/ 0 h 7762876"/>
                  <a:gd name="connsiteX19" fmla="*/ 7160419 w 7550944"/>
                  <a:gd name="connsiteY19" fmla="*/ 3886200 h 7762876"/>
                  <a:gd name="connsiteX20" fmla="*/ 7550944 w 7550944"/>
                  <a:gd name="connsiteY20" fmla="*/ 7762875 h 7762876"/>
                  <a:gd name="connsiteX0" fmla="*/ 0 w 7550944"/>
                  <a:gd name="connsiteY0" fmla="*/ 7762875 h 7762876"/>
                  <a:gd name="connsiteX1" fmla="*/ 378619 w 7550944"/>
                  <a:gd name="connsiteY1" fmla="*/ 3886200 h 7762876"/>
                  <a:gd name="connsiteX2" fmla="*/ 750094 w 7550944"/>
                  <a:gd name="connsiteY2" fmla="*/ 0 h 7762876"/>
                  <a:gd name="connsiteX3" fmla="*/ 1131094 w 7550944"/>
                  <a:gd name="connsiteY3" fmla="*/ 3876675 h 7762876"/>
                  <a:gd name="connsiteX4" fmla="*/ 1507332 w 7550944"/>
                  <a:gd name="connsiteY4" fmla="*/ 7762875 h 7762876"/>
                  <a:gd name="connsiteX5" fmla="*/ 1883569 w 7550944"/>
                  <a:gd name="connsiteY5" fmla="*/ 3876675 h 7762876"/>
                  <a:gd name="connsiteX6" fmla="*/ 2264569 w 7550944"/>
                  <a:gd name="connsiteY6" fmla="*/ 0 h 7762876"/>
                  <a:gd name="connsiteX7" fmla="*/ 2645569 w 7550944"/>
                  <a:gd name="connsiteY7" fmla="*/ 3886200 h 7762876"/>
                  <a:gd name="connsiteX8" fmla="*/ 3017044 w 7550944"/>
                  <a:gd name="connsiteY8" fmla="*/ 7762875 h 7762876"/>
                  <a:gd name="connsiteX9" fmla="*/ 3398044 w 7550944"/>
                  <a:gd name="connsiteY9" fmla="*/ 3876675 h 7762876"/>
                  <a:gd name="connsiteX10" fmla="*/ 3769519 w 7550944"/>
                  <a:gd name="connsiteY10" fmla="*/ 9525 h 7762876"/>
                  <a:gd name="connsiteX11" fmla="*/ 4150519 w 7550944"/>
                  <a:gd name="connsiteY11" fmla="*/ 3886200 h 7762876"/>
                  <a:gd name="connsiteX12" fmla="*/ 4526756 w 7550944"/>
                  <a:gd name="connsiteY12" fmla="*/ 7762875 h 7762876"/>
                  <a:gd name="connsiteX13" fmla="*/ 4902994 w 7550944"/>
                  <a:gd name="connsiteY13" fmla="*/ 3886200 h 7762876"/>
                  <a:gd name="connsiteX14" fmla="*/ 5283994 w 7550944"/>
                  <a:gd name="connsiteY14" fmla="*/ 9525 h 7762876"/>
                  <a:gd name="connsiteX15" fmla="*/ 5655469 w 7550944"/>
                  <a:gd name="connsiteY15" fmla="*/ 3886200 h 7762876"/>
                  <a:gd name="connsiteX16" fmla="*/ 6029325 w 7550944"/>
                  <a:gd name="connsiteY16" fmla="*/ 7762875 h 7762876"/>
                  <a:gd name="connsiteX17" fmla="*/ 6417469 w 7550944"/>
                  <a:gd name="connsiteY17" fmla="*/ 3886200 h 7762876"/>
                  <a:gd name="connsiteX18" fmla="*/ 6798469 w 7550944"/>
                  <a:gd name="connsiteY18" fmla="*/ 0 h 7762876"/>
                  <a:gd name="connsiteX19" fmla="*/ 7160419 w 7550944"/>
                  <a:gd name="connsiteY19" fmla="*/ 3886200 h 7762876"/>
                  <a:gd name="connsiteX20" fmla="*/ 7550944 w 7550944"/>
                  <a:gd name="connsiteY20" fmla="*/ 7762875 h 7762876"/>
                  <a:gd name="connsiteX0" fmla="*/ 0 w 7546182"/>
                  <a:gd name="connsiteY0" fmla="*/ 7762875 h 7765256"/>
                  <a:gd name="connsiteX1" fmla="*/ 378619 w 7546182"/>
                  <a:gd name="connsiteY1" fmla="*/ 3886200 h 7765256"/>
                  <a:gd name="connsiteX2" fmla="*/ 750094 w 7546182"/>
                  <a:gd name="connsiteY2" fmla="*/ 0 h 7765256"/>
                  <a:gd name="connsiteX3" fmla="*/ 1131094 w 7546182"/>
                  <a:gd name="connsiteY3" fmla="*/ 3876675 h 7765256"/>
                  <a:gd name="connsiteX4" fmla="*/ 1507332 w 7546182"/>
                  <a:gd name="connsiteY4" fmla="*/ 7762875 h 7765256"/>
                  <a:gd name="connsiteX5" fmla="*/ 1883569 w 7546182"/>
                  <a:gd name="connsiteY5" fmla="*/ 3876675 h 7765256"/>
                  <a:gd name="connsiteX6" fmla="*/ 2264569 w 7546182"/>
                  <a:gd name="connsiteY6" fmla="*/ 0 h 7765256"/>
                  <a:gd name="connsiteX7" fmla="*/ 2645569 w 7546182"/>
                  <a:gd name="connsiteY7" fmla="*/ 3886200 h 7765256"/>
                  <a:gd name="connsiteX8" fmla="*/ 3017044 w 7546182"/>
                  <a:gd name="connsiteY8" fmla="*/ 7762875 h 7765256"/>
                  <a:gd name="connsiteX9" fmla="*/ 3398044 w 7546182"/>
                  <a:gd name="connsiteY9" fmla="*/ 3876675 h 7765256"/>
                  <a:gd name="connsiteX10" fmla="*/ 3769519 w 7546182"/>
                  <a:gd name="connsiteY10" fmla="*/ 9525 h 7765256"/>
                  <a:gd name="connsiteX11" fmla="*/ 4150519 w 7546182"/>
                  <a:gd name="connsiteY11" fmla="*/ 3886200 h 7765256"/>
                  <a:gd name="connsiteX12" fmla="*/ 4526756 w 7546182"/>
                  <a:gd name="connsiteY12" fmla="*/ 7762875 h 7765256"/>
                  <a:gd name="connsiteX13" fmla="*/ 4902994 w 7546182"/>
                  <a:gd name="connsiteY13" fmla="*/ 3886200 h 7765256"/>
                  <a:gd name="connsiteX14" fmla="*/ 5283994 w 7546182"/>
                  <a:gd name="connsiteY14" fmla="*/ 9525 h 7765256"/>
                  <a:gd name="connsiteX15" fmla="*/ 5655469 w 7546182"/>
                  <a:gd name="connsiteY15" fmla="*/ 3886200 h 7765256"/>
                  <a:gd name="connsiteX16" fmla="*/ 6029325 w 7546182"/>
                  <a:gd name="connsiteY16" fmla="*/ 7762875 h 7765256"/>
                  <a:gd name="connsiteX17" fmla="*/ 6417469 w 7546182"/>
                  <a:gd name="connsiteY17" fmla="*/ 3886200 h 7765256"/>
                  <a:gd name="connsiteX18" fmla="*/ 6798469 w 7546182"/>
                  <a:gd name="connsiteY18" fmla="*/ 0 h 7765256"/>
                  <a:gd name="connsiteX19" fmla="*/ 7160419 w 7546182"/>
                  <a:gd name="connsiteY19" fmla="*/ 3886200 h 7765256"/>
                  <a:gd name="connsiteX20" fmla="*/ 7546182 w 7546182"/>
                  <a:gd name="connsiteY20" fmla="*/ 7765256 h 7765256"/>
                  <a:gd name="connsiteX0" fmla="*/ 0 w 7546182"/>
                  <a:gd name="connsiteY0" fmla="*/ 7762875 h 7765258"/>
                  <a:gd name="connsiteX1" fmla="*/ 378619 w 7546182"/>
                  <a:gd name="connsiteY1" fmla="*/ 3886200 h 7765258"/>
                  <a:gd name="connsiteX2" fmla="*/ 750094 w 7546182"/>
                  <a:gd name="connsiteY2" fmla="*/ 0 h 7765258"/>
                  <a:gd name="connsiteX3" fmla="*/ 1131094 w 7546182"/>
                  <a:gd name="connsiteY3" fmla="*/ 3876675 h 7765258"/>
                  <a:gd name="connsiteX4" fmla="*/ 1507332 w 7546182"/>
                  <a:gd name="connsiteY4" fmla="*/ 7762875 h 7765258"/>
                  <a:gd name="connsiteX5" fmla="*/ 1883569 w 7546182"/>
                  <a:gd name="connsiteY5" fmla="*/ 3876675 h 7765258"/>
                  <a:gd name="connsiteX6" fmla="*/ 2264569 w 7546182"/>
                  <a:gd name="connsiteY6" fmla="*/ 0 h 7765258"/>
                  <a:gd name="connsiteX7" fmla="*/ 2645569 w 7546182"/>
                  <a:gd name="connsiteY7" fmla="*/ 3886200 h 7765258"/>
                  <a:gd name="connsiteX8" fmla="*/ 3017044 w 7546182"/>
                  <a:gd name="connsiteY8" fmla="*/ 7762875 h 7765258"/>
                  <a:gd name="connsiteX9" fmla="*/ 3398044 w 7546182"/>
                  <a:gd name="connsiteY9" fmla="*/ 3876675 h 7765258"/>
                  <a:gd name="connsiteX10" fmla="*/ 3769519 w 7546182"/>
                  <a:gd name="connsiteY10" fmla="*/ 9525 h 7765258"/>
                  <a:gd name="connsiteX11" fmla="*/ 4150519 w 7546182"/>
                  <a:gd name="connsiteY11" fmla="*/ 3886200 h 7765258"/>
                  <a:gd name="connsiteX12" fmla="*/ 4526756 w 7546182"/>
                  <a:gd name="connsiteY12" fmla="*/ 7762875 h 7765258"/>
                  <a:gd name="connsiteX13" fmla="*/ 4902994 w 7546182"/>
                  <a:gd name="connsiteY13" fmla="*/ 3886200 h 7765258"/>
                  <a:gd name="connsiteX14" fmla="*/ 5283994 w 7546182"/>
                  <a:gd name="connsiteY14" fmla="*/ 9525 h 7765258"/>
                  <a:gd name="connsiteX15" fmla="*/ 5655469 w 7546182"/>
                  <a:gd name="connsiteY15" fmla="*/ 3886200 h 7765258"/>
                  <a:gd name="connsiteX16" fmla="*/ 6029325 w 7546182"/>
                  <a:gd name="connsiteY16" fmla="*/ 7762875 h 7765258"/>
                  <a:gd name="connsiteX17" fmla="*/ 6417469 w 7546182"/>
                  <a:gd name="connsiteY17" fmla="*/ 3886200 h 7765258"/>
                  <a:gd name="connsiteX18" fmla="*/ 6798469 w 7546182"/>
                  <a:gd name="connsiteY18" fmla="*/ 0 h 7765258"/>
                  <a:gd name="connsiteX19" fmla="*/ 7160419 w 7546182"/>
                  <a:gd name="connsiteY19" fmla="*/ 3886200 h 7765258"/>
                  <a:gd name="connsiteX20" fmla="*/ 7546182 w 7546182"/>
                  <a:gd name="connsiteY20" fmla="*/ 7765256 h 7765258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64569 w 7539038"/>
                  <a:gd name="connsiteY6" fmla="*/ 0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69519 w 7539038"/>
                  <a:gd name="connsiteY10" fmla="*/ 9525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83994 w 7539038"/>
                  <a:gd name="connsiteY14" fmla="*/ 9525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98469 w 7539038"/>
                  <a:gd name="connsiteY18" fmla="*/ 0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64569 w 7539038"/>
                  <a:gd name="connsiteY6" fmla="*/ 0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69519 w 7539038"/>
                  <a:gd name="connsiteY10" fmla="*/ 9525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83994 w 7539038"/>
                  <a:gd name="connsiteY14" fmla="*/ 9525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88944 w 7539038"/>
                  <a:gd name="connsiteY18" fmla="*/ 2381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64569 w 7539038"/>
                  <a:gd name="connsiteY6" fmla="*/ 0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69519 w 7539038"/>
                  <a:gd name="connsiteY10" fmla="*/ 9525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83994 w 7539038"/>
                  <a:gd name="connsiteY14" fmla="*/ 9525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86563 w 7539038"/>
                  <a:gd name="connsiteY18" fmla="*/ 4762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64569 w 7539038"/>
                  <a:gd name="connsiteY6" fmla="*/ 0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69519 w 7539038"/>
                  <a:gd name="connsiteY10" fmla="*/ 9525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83994 w 7539038"/>
                  <a:gd name="connsiteY14" fmla="*/ 9525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86563 w 7539038"/>
                  <a:gd name="connsiteY18" fmla="*/ 4762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64569 w 7539038"/>
                  <a:gd name="connsiteY6" fmla="*/ 0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69519 w 7539038"/>
                  <a:gd name="connsiteY10" fmla="*/ 9525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79231 w 7539038"/>
                  <a:gd name="connsiteY14" fmla="*/ 9525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86563 w 7539038"/>
                  <a:gd name="connsiteY18" fmla="*/ 4762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64569 w 7539038"/>
                  <a:gd name="connsiteY6" fmla="*/ 0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69519 w 7539038"/>
                  <a:gd name="connsiteY10" fmla="*/ 9525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79231 w 7539038"/>
                  <a:gd name="connsiteY14" fmla="*/ 9525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86563 w 7539038"/>
                  <a:gd name="connsiteY18" fmla="*/ 4762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64569 w 7539038"/>
                  <a:gd name="connsiteY6" fmla="*/ 0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69519 w 7539038"/>
                  <a:gd name="connsiteY10" fmla="*/ 9525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76849 w 7539038"/>
                  <a:gd name="connsiteY14" fmla="*/ 2382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86563 w 7539038"/>
                  <a:gd name="connsiteY18" fmla="*/ 4762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64569 w 7539038"/>
                  <a:gd name="connsiteY6" fmla="*/ 0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69519 w 7539038"/>
                  <a:gd name="connsiteY10" fmla="*/ 9525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76849 w 7539038"/>
                  <a:gd name="connsiteY14" fmla="*/ 2382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86563 w 7539038"/>
                  <a:gd name="connsiteY18" fmla="*/ 4762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64569 w 7539038"/>
                  <a:gd name="connsiteY6" fmla="*/ 0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76663 w 7539038"/>
                  <a:gd name="connsiteY10" fmla="*/ 4763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76849 w 7539038"/>
                  <a:gd name="connsiteY14" fmla="*/ 2382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86563 w 7539038"/>
                  <a:gd name="connsiteY18" fmla="*/ 4762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64569 w 7539038"/>
                  <a:gd name="connsiteY6" fmla="*/ 0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76663 w 7539038"/>
                  <a:gd name="connsiteY10" fmla="*/ 4763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76849 w 7539038"/>
                  <a:gd name="connsiteY14" fmla="*/ 2382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86563 w 7539038"/>
                  <a:gd name="connsiteY18" fmla="*/ 4762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64569 w 7539038"/>
                  <a:gd name="connsiteY6" fmla="*/ 0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69519 w 7539038"/>
                  <a:gd name="connsiteY10" fmla="*/ 4763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76849 w 7539038"/>
                  <a:gd name="connsiteY14" fmla="*/ 2382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86563 w 7539038"/>
                  <a:gd name="connsiteY18" fmla="*/ 4762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64569 w 7539038"/>
                  <a:gd name="connsiteY6" fmla="*/ 0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69519 w 7539038"/>
                  <a:gd name="connsiteY10" fmla="*/ 4763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76849 w 7539038"/>
                  <a:gd name="connsiteY14" fmla="*/ 2382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86563 w 7539038"/>
                  <a:gd name="connsiteY18" fmla="*/ 4762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59807 w 7539038"/>
                  <a:gd name="connsiteY6" fmla="*/ 4762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69519 w 7539038"/>
                  <a:gd name="connsiteY10" fmla="*/ 4763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76849 w 7539038"/>
                  <a:gd name="connsiteY14" fmla="*/ 2382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86563 w 7539038"/>
                  <a:gd name="connsiteY18" fmla="*/ 4762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59807 w 7539038"/>
                  <a:gd name="connsiteY6" fmla="*/ 4762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69519 w 7539038"/>
                  <a:gd name="connsiteY10" fmla="*/ 4763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76849 w 7539038"/>
                  <a:gd name="connsiteY14" fmla="*/ 2382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86563 w 7539038"/>
                  <a:gd name="connsiteY18" fmla="*/ 4762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7238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</a:cxnLst>
                <a:rect l="l" t="t" r="r" b="b"/>
                <a:pathLst>
                  <a:path w="7539038" h="7760495">
                    <a:moveTo>
                      <a:pt x="0" y="7760494"/>
                    </a:moveTo>
                    <a:cubicBezTo>
                      <a:pt x="190500" y="7758906"/>
                      <a:pt x="377031" y="3874231"/>
                      <a:pt x="378619" y="3883819"/>
                    </a:cubicBezTo>
                    <a:cubicBezTo>
                      <a:pt x="380207" y="3893407"/>
                      <a:pt x="562770" y="-793"/>
                      <a:pt x="752476" y="1"/>
                    </a:cubicBezTo>
                    <a:cubicBezTo>
                      <a:pt x="942182" y="795"/>
                      <a:pt x="1119468" y="3745568"/>
                      <a:pt x="1131094" y="3874294"/>
                    </a:cubicBezTo>
                    <a:cubicBezTo>
                      <a:pt x="1136420" y="3933265"/>
                      <a:pt x="1317626" y="7758112"/>
                      <a:pt x="1507332" y="7760494"/>
                    </a:cubicBezTo>
                    <a:cubicBezTo>
                      <a:pt x="1697038" y="7762876"/>
                      <a:pt x="1875632" y="3967176"/>
                      <a:pt x="1883569" y="3874294"/>
                    </a:cubicBezTo>
                    <a:cubicBezTo>
                      <a:pt x="1891506" y="3781412"/>
                      <a:pt x="2068513" y="3175"/>
                      <a:pt x="2259807" y="2381"/>
                    </a:cubicBezTo>
                    <a:cubicBezTo>
                      <a:pt x="2451101" y="1587"/>
                      <a:pt x="2640013" y="3825221"/>
                      <a:pt x="2645569" y="3883819"/>
                    </a:cubicBezTo>
                    <a:cubicBezTo>
                      <a:pt x="2651125" y="3942417"/>
                      <a:pt x="2827338" y="7762081"/>
                      <a:pt x="3017044" y="7760494"/>
                    </a:cubicBezTo>
                    <a:cubicBezTo>
                      <a:pt x="3206750" y="7758907"/>
                      <a:pt x="3390107" y="3967176"/>
                      <a:pt x="3398044" y="3874294"/>
                    </a:cubicBezTo>
                    <a:cubicBezTo>
                      <a:pt x="3405981" y="3781412"/>
                      <a:pt x="3575050" y="795"/>
                      <a:pt x="3769519" y="2382"/>
                    </a:cubicBezTo>
                    <a:cubicBezTo>
                      <a:pt x="3963988" y="3969"/>
                      <a:pt x="4141788" y="3722352"/>
                      <a:pt x="4150519" y="3883819"/>
                    </a:cubicBezTo>
                    <a:cubicBezTo>
                      <a:pt x="4159250" y="4045286"/>
                      <a:pt x="4337844" y="7760494"/>
                      <a:pt x="4526756" y="7760494"/>
                    </a:cubicBezTo>
                    <a:cubicBezTo>
                      <a:pt x="4715668" y="7760494"/>
                      <a:pt x="4893360" y="4083161"/>
                      <a:pt x="4902994" y="3883819"/>
                    </a:cubicBezTo>
                    <a:cubicBezTo>
                      <a:pt x="4910825" y="3721794"/>
                      <a:pt x="5087143" y="1"/>
                      <a:pt x="5276849" y="1"/>
                    </a:cubicBezTo>
                    <a:cubicBezTo>
                      <a:pt x="5466555" y="1"/>
                      <a:pt x="5647531" y="3790543"/>
                      <a:pt x="5655469" y="3883819"/>
                    </a:cubicBezTo>
                    <a:cubicBezTo>
                      <a:pt x="5663407" y="3977095"/>
                      <a:pt x="5842794" y="7760494"/>
                      <a:pt x="6029325" y="7760494"/>
                    </a:cubicBezTo>
                    <a:cubicBezTo>
                      <a:pt x="6215856" y="7760494"/>
                      <a:pt x="6411913" y="3976700"/>
                      <a:pt x="6417469" y="3883819"/>
                    </a:cubicBezTo>
                    <a:cubicBezTo>
                      <a:pt x="6423025" y="3790938"/>
                      <a:pt x="6593682" y="0"/>
                      <a:pt x="6786563" y="2381"/>
                    </a:cubicBezTo>
                    <a:cubicBezTo>
                      <a:pt x="6979444" y="4762"/>
                      <a:pt x="7152482" y="3757041"/>
                      <a:pt x="7160419" y="3883819"/>
                    </a:cubicBezTo>
                    <a:cubicBezTo>
                      <a:pt x="7168356" y="4010597"/>
                      <a:pt x="7336632" y="7761288"/>
                      <a:pt x="7539038" y="7758113"/>
                    </a:cubicBezTo>
                  </a:path>
                </a:pathLst>
              </a:custGeom>
              <a:no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01" name="Freeform: Shape 100">
              <a:extLst>
                <a:ext uri="{FF2B5EF4-FFF2-40B4-BE49-F238E27FC236}">
                  <a16:creationId xmlns:a16="http://schemas.microsoft.com/office/drawing/2014/main" id="{CBBA6FA3-1CF7-46BF-A5D5-80A3107E5911}"/>
                </a:ext>
              </a:extLst>
            </p:cNvPr>
            <p:cNvSpPr/>
            <p:nvPr/>
          </p:nvSpPr>
          <p:spPr>
            <a:xfrm>
              <a:off x="9744072" y="701674"/>
              <a:ext cx="3143250" cy="685800"/>
            </a:xfrm>
            <a:custGeom>
              <a:avLst/>
              <a:gdLst>
                <a:gd name="connsiteX0" fmla="*/ 0 w 7562850"/>
                <a:gd name="connsiteY0" fmla="*/ 7762875 h 7762875"/>
                <a:gd name="connsiteX1" fmla="*/ 390525 w 7562850"/>
                <a:gd name="connsiteY1" fmla="*/ 3886200 h 7762875"/>
                <a:gd name="connsiteX2" fmla="*/ 762000 w 7562850"/>
                <a:gd name="connsiteY2" fmla="*/ 0 h 7762875"/>
                <a:gd name="connsiteX3" fmla="*/ 1143000 w 7562850"/>
                <a:gd name="connsiteY3" fmla="*/ 3876675 h 7762875"/>
                <a:gd name="connsiteX4" fmla="*/ 1524000 w 7562850"/>
                <a:gd name="connsiteY4" fmla="*/ 7753350 h 7762875"/>
                <a:gd name="connsiteX5" fmla="*/ 1895475 w 7562850"/>
                <a:gd name="connsiteY5" fmla="*/ 3876675 h 7762875"/>
                <a:gd name="connsiteX6" fmla="*/ 2276475 w 7562850"/>
                <a:gd name="connsiteY6" fmla="*/ 0 h 7762875"/>
                <a:gd name="connsiteX7" fmla="*/ 2657475 w 7562850"/>
                <a:gd name="connsiteY7" fmla="*/ 3886200 h 7762875"/>
                <a:gd name="connsiteX8" fmla="*/ 3028950 w 7562850"/>
                <a:gd name="connsiteY8" fmla="*/ 7762875 h 7762875"/>
                <a:gd name="connsiteX9" fmla="*/ 3409950 w 7562850"/>
                <a:gd name="connsiteY9" fmla="*/ 3876675 h 7762875"/>
                <a:gd name="connsiteX10" fmla="*/ 3781425 w 7562850"/>
                <a:gd name="connsiteY10" fmla="*/ 9525 h 7762875"/>
                <a:gd name="connsiteX11" fmla="*/ 4162425 w 7562850"/>
                <a:gd name="connsiteY11" fmla="*/ 3886200 h 7762875"/>
                <a:gd name="connsiteX12" fmla="*/ 4533900 w 7562850"/>
                <a:gd name="connsiteY12" fmla="*/ 7762875 h 7762875"/>
                <a:gd name="connsiteX13" fmla="*/ 4914900 w 7562850"/>
                <a:gd name="connsiteY13" fmla="*/ 3886200 h 7762875"/>
                <a:gd name="connsiteX14" fmla="*/ 5295900 w 7562850"/>
                <a:gd name="connsiteY14" fmla="*/ 9525 h 7762875"/>
                <a:gd name="connsiteX15" fmla="*/ 5667375 w 7562850"/>
                <a:gd name="connsiteY15" fmla="*/ 3886200 h 7762875"/>
                <a:gd name="connsiteX16" fmla="*/ 6048375 w 7562850"/>
                <a:gd name="connsiteY16" fmla="*/ 7762875 h 7762875"/>
                <a:gd name="connsiteX17" fmla="*/ 6429375 w 7562850"/>
                <a:gd name="connsiteY17" fmla="*/ 3886200 h 7762875"/>
                <a:gd name="connsiteX18" fmla="*/ 6810375 w 7562850"/>
                <a:gd name="connsiteY18" fmla="*/ 0 h 7762875"/>
                <a:gd name="connsiteX19" fmla="*/ 7172325 w 7562850"/>
                <a:gd name="connsiteY19" fmla="*/ 3886200 h 7762875"/>
                <a:gd name="connsiteX20" fmla="*/ 7562850 w 7562850"/>
                <a:gd name="connsiteY20" fmla="*/ 7762875 h 7762875"/>
                <a:gd name="connsiteX0" fmla="*/ 0 w 7562850"/>
                <a:gd name="connsiteY0" fmla="*/ 7762875 h 7762875"/>
                <a:gd name="connsiteX1" fmla="*/ 390525 w 7562850"/>
                <a:gd name="connsiteY1" fmla="*/ 3886200 h 7762875"/>
                <a:gd name="connsiteX2" fmla="*/ 762000 w 7562850"/>
                <a:gd name="connsiteY2" fmla="*/ 0 h 7762875"/>
                <a:gd name="connsiteX3" fmla="*/ 1143000 w 7562850"/>
                <a:gd name="connsiteY3" fmla="*/ 3876675 h 7762875"/>
                <a:gd name="connsiteX4" fmla="*/ 1519238 w 7562850"/>
                <a:gd name="connsiteY4" fmla="*/ 7762875 h 7762875"/>
                <a:gd name="connsiteX5" fmla="*/ 1895475 w 7562850"/>
                <a:gd name="connsiteY5" fmla="*/ 3876675 h 7762875"/>
                <a:gd name="connsiteX6" fmla="*/ 2276475 w 7562850"/>
                <a:gd name="connsiteY6" fmla="*/ 0 h 7762875"/>
                <a:gd name="connsiteX7" fmla="*/ 2657475 w 7562850"/>
                <a:gd name="connsiteY7" fmla="*/ 3886200 h 7762875"/>
                <a:gd name="connsiteX8" fmla="*/ 3028950 w 7562850"/>
                <a:gd name="connsiteY8" fmla="*/ 7762875 h 7762875"/>
                <a:gd name="connsiteX9" fmla="*/ 3409950 w 7562850"/>
                <a:gd name="connsiteY9" fmla="*/ 3876675 h 7762875"/>
                <a:gd name="connsiteX10" fmla="*/ 3781425 w 7562850"/>
                <a:gd name="connsiteY10" fmla="*/ 9525 h 7762875"/>
                <a:gd name="connsiteX11" fmla="*/ 4162425 w 7562850"/>
                <a:gd name="connsiteY11" fmla="*/ 3886200 h 7762875"/>
                <a:gd name="connsiteX12" fmla="*/ 4533900 w 7562850"/>
                <a:gd name="connsiteY12" fmla="*/ 7762875 h 7762875"/>
                <a:gd name="connsiteX13" fmla="*/ 4914900 w 7562850"/>
                <a:gd name="connsiteY13" fmla="*/ 3886200 h 7762875"/>
                <a:gd name="connsiteX14" fmla="*/ 5295900 w 7562850"/>
                <a:gd name="connsiteY14" fmla="*/ 9525 h 7762875"/>
                <a:gd name="connsiteX15" fmla="*/ 5667375 w 7562850"/>
                <a:gd name="connsiteY15" fmla="*/ 3886200 h 7762875"/>
                <a:gd name="connsiteX16" fmla="*/ 6048375 w 7562850"/>
                <a:gd name="connsiteY16" fmla="*/ 7762875 h 7762875"/>
                <a:gd name="connsiteX17" fmla="*/ 6429375 w 7562850"/>
                <a:gd name="connsiteY17" fmla="*/ 3886200 h 7762875"/>
                <a:gd name="connsiteX18" fmla="*/ 6810375 w 7562850"/>
                <a:gd name="connsiteY18" fmla="*/ 0 h 7762875"/>
                <a:gd name="connsiteX19" fmla="*/ 7172325 w 7562850"/>
                <a:gd name="connsiteY19" fmla="*/ 3886200 h 7762875"/>
                <a:gd name="connsiteX20" fmla="*/ 7562850 w 7562850"/>
                <a:gd name="connsiteY20" fmla="*/ 7762875 h 7762875"/>
                <a:gd name="connsiteX0" fmla="*/ 0 w 7562850"/>
                <a:gd name="connsiteY0" fmla="*/ 7762875 h 7762875"/>
                <a:gd name="connsiteX1" fmla="*/ 390525 w 7562850"/>
                <a:gd name="connsiteY1" fmla="*/ 3886200 h 7762875"/>
                <a:gd name="connsiteX2" fmla="*/ 762000 w 7562850"/>
                <a:gd name="connsiteY2" fmla="*/ 0 h 7762875"/>
                <a:gd name="connsiteX3" fmla="*/ 1143000 w 7562850"/>
                <a:gd name="connsiteY3" fmla="*/ 3876675 h 7762875"/>
                <a:gd name="connsiteX4" fmla="*/ 1519238 w 7562850"/>
                <a:gd name="connsiteY4" fmla="*/ 7762875 h 7762875"/>
                <a:gd name="connsiteX5" fmla="*/ 1895475 w 7562850"/>
                <a:gd name="connsiteY5" fmla="*/ 3876675 h 7762875"/>
                <a:gd name="connsiteX6" fmla="*/ 2276475 w 7562850"/>
                <a:gd name="connsiteY6" fmla="*/ 0 h 7762875"/>
                <a:gd name="connsiteX7" fmla="*/ 2657475 w 7562850"/>
                <a:gd name="connsiteY7" fmla="*/ 3886200 h 7762875"/>
                <a:gd name="connsiteX8" fmla="*/ 3028950 w 7562850"/>
                <a:gd name="connsiteY8" fmla="*/ 7762875 h 7762875"/>
                <a:gd name="connsiteX9" fmla="*/ 3409950 w 7562850"/>
                <a:gd name="connsiteY9" fmla="*/ 3876675 h 7762875"/>
                <a:gd name="connsiteX10" fmla="*/ 3781425 w 7562850"/>
                <a:gd name="connsiteY10" fmla="*/ 9525 h 7762875"/>
                <a:gd name="connsiteX11" fmla="*/ 4162425 w 7562850"/>
                <a:gd name="connsiteY11" fmla="*/ 3886200 h 7762875"/>
                <a:gd name="connsiteX12" fmla="*/ 4538662 w 7562850"/>
                <a:gd name="connsiteY12" fmla="*/ 7762875 h 7762875"/>
                <a:gd name="connsiteX13" fmla="*/ 4914900 w 7562850"/>
                <a:gd name="connsiteY13" fmla="*/ 3886200 h 7762875"/>
                <a:gd name="connsiteX14" fmla="*/ 5295900 w 7562850"/>
                <a:gd name="connsiteY14" fmla="*/ 9525 h 7762875"/>
                <a:gd name="connsiteX15" fmla="*/ 5667375 w 7562850"/>
                <a:gd name="connsiteY15" fmla="*/ 3886200 h 7762875"/>
                <a:gd name="connsiteX16" fmla="*/ 6048375 w 7562850"/>
                <a:gd name="connsiteY16" fmla="*/ 7762875 h 7762875"/>
                <a:gd name="connsiteX17" fmla="*/ 6429375 w 7562850"/>
                <a:gd name="connsiteY17" fmla="*/ 3886200 h 7762875"/>
                <a:gd name="connsiteX18" fmla="*/ 6810375 w 7562850"/>
                <a:gd name="connsiteY18" fmla="*/ 0 h 7762875"/>
                <a:gd name="connsiteX19" fmla="*/ 7172325 w 7562850"/>
                <a:gd name="connsiteY19" fmla="*/ 3886200 h 7762875"/>
                <a:gd name="connsiteX20" fmla="*/ 7562850 w 7562850"/>
                <a:gd name="connsiteY20" fmla="*/ 7762875 h 7762875"/>
                <a:gd name="connsiteX0" fmla="*/ 0 w 7562850"/>
                <a:gd name="connsiteY0" fmla="*/ 7762875 h 7762875"/>
                <a:gd name="connsiteX1" fmla="*/ 390525 w 7562850"/>
                <a:gd name="connsiteY1" fmla="*/ 3886200 h 7762875"/>
                <a:gd name="connsiteX2" fmla="*/ 762000 w 7562850"/>
                <a:gd name="connsiteY2" fmla="*/ 0 h 7762875"/>
                <a:gd name="connsiteX3" fmla="*/ 1143000 w 7562850"/>
                <a:gd name="connsiteY3" fmla="*/ 3876675 h 7762875"/>
                <a:gd name="connsiteX4" fmla="*/ 1519238 w 7562850"/>
                <a:gd name="connsiteY4" fmla="*/ 7762875 h 7762875"/>
                <a:gd name="connsiteX5" fmla="*/ 1895475 w 7562850"/>
                <a:gd name="connsiteY5" fmla="*/ 3876675 h 7762875"/>
                <a:gd name="connsiteX6" fmla="*/ 2276475 w 7562850"/>
                <a:gd name="connsiteY6" fmla="*/ 0 h 7762875"/>
                <a:gd name="connsiteX7" fmla="*/ 2657475 w 7562850"/>
                <a:gd name="connsiteY7" fmla="*/ 3886200 h 7762875"/>
                <a:gd name="connsiteX8" fmla="*/ 3028950 w 7562850"/>
                <a:gd name="connsiteY8" fmla="*/ 7762875 h 7762875"/>
                <a:gd name="connsiteX9" fmla="*/ 3409950 w 7562850"/>
                <a:gd name="connsiteY9" fmla="*/ 3876675 h 7762875"/>
                <a:gd name="connsiteX10" fmla="*/ 3781425 w 7562850"/>
                <a:gd name="connsiteY10" fmla="*/ 9525 h 7762875"/>
                <a:gd name="connsiteX11" fmla="*/ 4162425 w 7562850"/>
                <a:gd name="connsiteY11" fmla="*/ 3886200 h 7762875"/>
                <a:gd name="connsiteX12" fmla="*/ 4538662 w 7562850"/>
                <a:gd name="connsiteY12" fmla="*/ 7762875 h 7762875"/>
                <a:gd name="connsiteX13" fmla="*/ 4914900 w 7562850"/>
                <a:gd name="connsiteY13" fmla="*/ 3886200 h 7762875"/>
                <a:gd name="connsiteX14" fmla="*/ 5295900 w 7562850"/>
                <a:gd name="connsiteY14" fmla="*/ 9525 h 7762875"/>
                <a:gd name="connsiteX15" fmla="*/ 5667375 w 7562850"/>
                <a:gd name="connsiteY15" fmla="*/ 3886200 h 7762875"/>
                <a:gd name="connsiteX16" fmla="*/ 6048375 w 7562850"/>
                <a:gd name="connsiteY16" fmla="*/ 7762875 h 7762875"/>
                <a:gd name="connsiteX17" fmla="*/ 6429375 w 7562850"/>
                <a:gd name="connsiteY17" fmla="*/ 3886200 h 7762875"/>
                <a:gd name="connsiteX18" fmla="*/ 6810375 w 7562850"/>
                <a:gd name="connsiteY18" fmla="*/ 0 h 7762875"/>
                <a:gd name="connsiteX19" fmla="*/ 7172325 w 7562850"/>
                <a:gd name="connsiteY19" fmla="*/ 3886200 h 7762875"/>
                <a:gd name="connsiteX20" fmla="*/ 7562850 w 7562850"/>
                <a:gd name="connsiteY20" fmla="*/ 7762875 h 7762875"/>
                <a:gd name="connsiteX0" fmla="*/ 0 w 7562850"/>
                <a:gd name="connsiteY0" fmla="*/ 7762875 h 7762875"/>
                <a:gd name="connsiteX1" fmla="*/ 390525 w 7562850"/>
                <a:gd name="connsiteY1" fmla="*/ 3886200 h 7762875"/>
                <a:gd name="connsiteX2" fmla="*/ 762000 w 7562850"/>
                <a:gd name="connsiteY2" fmla="*/ 0 h 7762875"/>
                <a:gd name="connsiteX3" fmla="*/ 1143000 w 7562850"/>
                <a:gd name="connsiteY3" fmla="*/ 3876675 h 7762875"/>
                <a:gd name="connsiteX4" fmla="*/ 1519238 w 7562850"/>
                <a:gd name="connsiteY4" fmla="*/ 7762875 h 7762875"/>
                <a:gd name="connsiteX5" fmla="*/ 1895475 w 7562850"/>
                <a:gd name="connsiteY5" fmla="*/ 3876675 h 7762875"/>
                <a:gd name="connsiteX6" fmla="*/ 2276475 w 7562850"/>
                <a:gd name="connsiteY6" fmla="*/ 0 h 7762875"/>
                <a:gd name="connsiteX7" fmla="*/ 2657475 w 7562850"/>
                <a:gd name="connsiteY7" fmla="*/ 3886200 h 7762875"/>
                <a:gd name="connsiteX8" fmla="*/ 3028950 w 7562850"/>
                <a:gd name="connsiteY8" fmla="*/ 7762875 h 7762875"/>
                <a:gd name="connsiteX9" fmla="*/ 3409950 w 7562850"/>
                <a:gd name="connsiteY9" fmla="*/ 3876675 h 7762875"/>
                <a:gd name="connsiteX10" fmla="*/ 3781425 w 7562850"/>
                <a:gd name="connsiteY10" fmla="*/ 9525 h 7762875"/>
                <a:gd name="connsiteX11" fmla="*/ 4162425 w 7562850"/>
                <a:gd name="connsiteY11" fmla="*/ 3886200 h 7762875"/>
                <a:gd name="connsiteX12" fmla="*/ 4538662 w 7562850"/>
                <a:gd name="connsiteY12" fmla="*/ 7762875 h 7762875"/>
                <a:gd name="connsiteX13" fmla="*/ 4914900 w 7562850"/>
                <a:gd name="connsiteY13" fmla="*/ 3886200 h 7762875"/>
                <a:gd name="connsiteX14" fmla="*/ 5295900 w 7562850"/>
                <a:gd name="connsiteY14" fmla="*/ 9525 h 7762875"/>
                <a:gd name="connsiteX15" fmla="*/ 5667375 w 7562850"/>
                <a:gd name="connsiteY15" fmla="*/ 3886200 h 7762875"/>
                <a:gd name="connsiteX16" fmla="*/ 6048375 w 7562850"/>
                <a:gd name="connsiteY16" fmla="*/ 7762875 h 7762875"/>
                <a:gd name="connsiteX17" fmla="*/ 6429375 w 7562850"/>
                <a:gd name="connsiteY17" fmla="*/ 3886200 h 7762875"/>
                <a:gd name="connsiteX18" fmla="*/ 6810375 w 7562850"/>
                <a:gd name="connsiteY18" fmla="*/ 0 h 7762875"/>
                <a:gd name="connsiteX19" fmla="*/ 7172325 w 7562850"/>
                <a:gd name="connsiteY19" fmla="*/ 3886200 h 7762875"/>
                <a:gd name="connsiteX20" fmla="*/ 7562850 w 7562850"/>
                <a:gd name="connsiteY20" fmla="*/ 7762875 h 7762875"/>
                <a:gd name="connsiteX0" fmla="*/ 0 w 7562850"/>
                <a:gd name="connsiteY0" fmla="*/ 7762875 h 7762875"/>
                <a:gd name="connsiteX1" fmla="*/ 390525 w 7562850"/>
                <a:gd name="connsiteY1" fmla="*/ 3886200 h 7762875"/>
                <a:gd name="connsiteX2" fmla="*/ 762000 w 7562850"/>
                <a:gd name="connsiteY2" fmla="*/ 0 h 7762875"/>
                <a:gd name="connsiteX3" fmla="*/ 1143000 w 7562850"/>
                <a:gd name="connsiteY3" fmla="*/ 3876675 h 7762875"/>
                <a:gd name="connsiteX4" fmla="*/ 1519238 w 7562850"/>
                <a:gd name="connsiteY4" fmla="*/ 7762875 h 7762875"/>
                <a:gd name="connsiteX5" fmla="*/ 1895475 w 7562850"/>
                <a:gd name="connsiteY5" fmla="*/ 3876675 h 7762875"/>
                <a:gd name="connsiteX6" fmla="*/ 2276475 w 7562850"/>
                <a:gd name="connsiteY6" fmla="*/ 0 h 7762875"/>
                <a:gd name="connsiteX7" fmla="*/ 2657475 w 7562850"/>
                <a:gd name="connsiteY7" fmla="*/ 3886200 h 7762875"/>
                <a:gd name="connsiteX8" fmla="*/ 3028950 w 7562850"/>
                <a:gd name="connsiteY8" fmla="*/ 7762875 h 7762875"/>
                <a:gd name="connsiteX9" fmla="*/ 3409950 w 7562850"/>
                <a:gd name="connsiteY9" fmla="*/ 3876675 h 7762875"/>
                <a:gd name="connsiteX10" fmla="*/ 3781425 w 7562850"/>
                <a:gd name="connsiteY10" fmla="*/ 9525 h 7762875"/>
                <a:gd name="connsiteX11" fmla="*/ 4162425 w 7562850"/>
                <a:gd name="connsiteY11" fmla="*/ 3886200 h 7762875"/>
                <a:gd name="connsiteX12" fmla="*/ 4538662 w 7562850"/>
                <a:gd name="connsiteY12" fmla="*/ 7762875 h 7762875"/>
                <a:gd name="connsiteX13" fmla="*/ 4914900 w 7562850"/>
                <a:gd name="connsiteY13" fmla="*/ 3886200 h 7762875"/>
                <a:gd name="connsiteX14" fmla="*/ 5295900 w 7562850"/>
                <a:gd name="connsiteY14" fmla="*/ 9525 h 7762875"/>
                <a:gd name="connsiteX15" fmla="*/ 5667375 w 7562850"/>
                <a:gd name="connsiteY15" fmla="*/ 3886200 h 7762875"/>
                <a:gd name="connsiteX16" fmla="*/ 6048375 w 7562850"/>
                <a:gd name="connsiteY16" fmla="*/ 7762875 h 7762875"/>
                <a:gd name="connsiteX17" fmla="*/ 6429375 w 7562850"/>
                <a:gd name="connsiteY17" fmla="*/ 3886200 h 7762875"/>
                <a:gd name="connsiteX18" fmla="*/ 6810375 w 7562850"/>
                <a:gd name="connsiteY18" fmla="*/ 0 h 7762875"/>
                <a:gd name="connsiteX19" fmla="*/ 7172325 w 7562850"/>
                <a:gd name="connsiteY19" fmla="*/ 3886200 h 7762875"/>
                <a:gd name="connsiteX20" fmla="*/ 7562850 w 7562850"/>
                <a:gd name="connsiteY20" fmla="*/ 7762875 h 7762875"/>
                <a:gd name="connsiteX0" fmla="*/ 0 w 7550944"/>
                <a:gd name="connsiteY0" fmla="*/ 7762875 h 7762875"/>
                <a:gd name="connsiteX1" fmla="*/ 378619 w 7550944"/>
                <a:gd name="connsiteY1" fmla="*/ 3886200 h 7762875"/>
                <a:gd name="connsiteX2" fmla="*/ 750094 w 7550944"/>
                <a:gd name="connsiteY2" fmla="*/ 0 h 7762875"/>
                <a:gd name="connsiteX3" fmla="*/ 1131094 w 7550944"/>
                <a:gd name="connsiteY3" fmla="*/ 3876675 h 7762875"/>
                <a:gd name="connsiteX4" fmla="*/ 1507332 w 7550944"/>
                <a:gd name="connsiteY4" fmla="*/ 7762875 h 7762875"/>
                <a:gd name="connsiteX5" fmla="*/ 1883569 w 7550944"/>
                <a:gd name="connsiteY5" fmla="*/ 3876675 h 7762875"/>
                <a:gd name="connsiteX6" fmla="*/ 2264569 w 7550944"/>
                <a:gd name="connsiteY6" fmla="*/ 0 h 7762875"/>
                <a:gd name="connsiteX7" fmla="*/ 2645569 w 7550944"/>
                <a:gd name="connsiteY7" fmla="*/ 3886200 h 7762875"/>
                <a:gd name="connsiteX8" fmla="*/ 3017044 w 7550944"/>
                <a:gd name="connsiteY8" fmla="*/ 7762875 h 7762875"/>
                <a:gd name="connsiteX9" fmla="*/ 3398044 w 7550944"/>
                <a:gd name="connsiteY9" fmla="*/ 3876675 h 7762875"/>
                <a:gd name="connsiteX10" fmla="*/ 3769519 w 7550944"/>
                <a:gd name="connsiteY10" fmla="*/ 9525 h 7762875"/>
                <a:gd name="connsiteX11" fmla="*/ 4150519 w 7550944"/>
                <a:gd name="connsiteY11" fmla="*/ 3886200 h 7762875"/>
                <a:gd name="connsiteX12" fmla="*/ 4526756 w 7550944"/>
                <a:gd name="connsiteY12" fmla="*/ 7762875 h 7762875"/>
                <a:gd name="connsiteX13" fmla="*/ 4902994 w 7550944"/>
                <a:gd name="connsiteY13" fmla="*/ 3886200 h 7762875"/>
                <a:gd name="connsiteX14" fmla="*/ 5283994 w 7550944"/>
                <a:gd name="connsiteY14" fmla="*/ 9525 h 7762875"/>
                <a:gd name="connsiteX15" fmla="*/ 5655469 w 7550944"/>
                <a:gd name="connsiteY15" fmla="*/ 3886200 h 7762875"/>
                <a:gd name="connsiteX16" fmla="*/ 6036469 w 7550944"/>
                <a:gd name="connsiteY16" fmla="*/ 7762875 h 7762875"/>
                <a:gd name="connsiteX17" fmla="*/ 6417469 w 7550944"/>
                <a:gd name="connsiteY17" fmla="*/ 3886200 h 7762875"/>
                <a:gd name="connsiteX18" fmla="*/ 6798469 w 7550944"/>
                <a:gd name="connsiteY18" fmla="*/ 0 h 7762875"/>
                <a:gd name="connsiteX19" fmla="*/ 7160419 w 7550944"/>
                <a:gd name="connsiteY19" fmla="*/ 3886200 h 7762875"/>
                <a:gd name="connsiteX20" fmla="*/ 7550944 w 7550944"/>
                <a:gd name="connsiteY20" fmla="*/ 7762875 h 7762875"/>
                <a:gd name="connsiteX0" fmla="*/ 0 w 7550944"/>
                <a:gd name="connsiteY0" fmla="*/ 7762875 h 7762875"/>
                <a:gd name="connsiteX1" fmla="*/ 378619 w 7550944"/>
                <a:gd name="connsiteY1" fmla="*/ 3886200 h 7762875"/>
                <a:gd name="connsiteX2" fmla="*/ 750094 w 7550944"/>
                <a:gd name="connsiteY2" fmla="*/ 0 h 7762875"/>
                <a:gd name="connsiteX3" fmla="*/ 1131094 w 7550944"/>
                <a:gd name="connsiteY3" fmla="*/ 3876675 h 7762875"/>
                <a:gd name="connsiteX4" fmla="*/ 1507332 w 7550944"/>
                <a:gd name="connsiteY4" fmla="*/ 7762875 h 7762875"/>
                <a:gd name="connsiteX5" fmla="*/ 1883569 w 7550944"/>
                <a:gd name="connsiteY5" fmla="*/ 3876675 h 7762875"/>
                <a:gd name="connsiteX6" fmla="*/ 2264569 w 7550944"/>
                <a:gd name="connsiteY6" fmla="*/ 0 h 7762875"/>
                <a:gd name="connsiteX7" fmla="*/ 2645569 w 7550944"/>
                <a:gd name="connsiteY7" fmla="*/ 3886200 h 7762875"/>
                <a:gd name="connsiteX8" fmla="*/ 3017044 w 7550944"/>
                <a:gd name="connsiteY8" fmla="*/ 7762875 h 7762875"/>
                <a:gd name="connsiteX9" fmla="*/ 3398044 w 7550944"/>
                <a:gd name="connsiteY9" fmla="*/ 3876675 h 7762875"/>
                <a:gd name="connsiteX10" fmla="*/ 3769519 w 7550944"/>
                <a:gd name="connsiteY10" fmla="*/ 9525 h 7762875"/>
                <a:gd name="connsiteX11" fmla="*/ 4150519 w 7550944"/>
                <a:gd name="connsiteY11" fmla="*/ 3886200 h 7762875"/>
                <a:gd name="connsiteX12" fmla="*/ 4526756 w 7550944"/>
                <a:gd name="connsiteY12" fmla="*/ 7762875 h 7762875"/>
                <a:gd name="connsiteX13" fmla="*/ 4902994 w 7550944"/>
                <a:gd name="connsiteY13" fmla="*/ 3886200 h 7762875"/>
                <a:gd name="connsiteX14" fmla="*/ 5283994 w 7550944"/>
                <a:gd name="connsiteY14" fmla="*/ 9525 h 7762875"/>
                <a:gd name="connsiteX15" fmla="*/ 5655469 w 7550944"/>
                <a:gd name="connsiteY15" fmla="*/ 3886200 h 7762875"/>
                <a:gd name="connsiteX16" fmla="*/ 6036469 w 7550944"/>
                <a:gd name="connsiteY16" fmla="*/ 7762875 h 7762875"/>
                <a:gd name="connsiteX17" fmla="*/ 6417469 w 7550944"/>
                <a:gd name="connsiteY17" fmla="*/ 3886200 h 7762875"/>
                <a:gd name="connsiteX18" fmla="*/ 6798469 w 7550944"/>
                <a:gd name="connsiteY18" fmla="*/ 0 h 7762875"/>
                <a:gd name="connsiteX19" fmla="*/ 7160419 w 7550944"/>
                <a:gd name="connsiteY19" fmla="*/ 3886200 h 7762875"/>
                <a:gd name="connsiteX20" fmla="*/ 7550944 w 7550944"/>
                <a:gd name="connsiteY20" fmla="*/ 7762875 h 7762875"/>
                <a:gd name="connsiteX0" fmla="*/ 0 w 7550944"/>
                <a:gd name="connsiteY0" fmla="*/ 7762875 h 7762875"/>
                <a:gd name="connsiteX1" fmla="*/ 378619 w 7550944"/>
                <a:gd name="connsiteY1" fmla="*/ 3886200 h 7762875"/>
                <a:gd name="connsiteX2" fmla="*/ 750094 w 7550944"/>
                <a:gd name="connsiteY2" fmla="*/ 0 h 7762875"/>
                <a:gd name="connsiteX3" fmla="*/ 1131094 w 7550944"/>
                <a:gd name="connsiteY3" fmla="*/ 3876675 h 7762875"/>
                <a:gd name="connsiteX4" fmla="*/ 1507332 w 7550944"/>
                <a:gd name="connsiteY4" fmla="*/ 7762875 h 7762875"/>
                <a:gd name="connsiteX5" fmla="*/ 1883569 w 7550944"/>
                <a:gd name="connsiteY5" fmla="*/ 3876675 h 7762875"/>
                <a:gd name="connsiteX6" fmla="*/ 2264569 w 7550944"/>
                <a:gd name="connsiteY6" fmla="*/ 0 h 7762875"/>
                <a:gd name="connsiteX7" fmla="*/ 2645569 w 7550944"/>
                <a:gd name="connsiteY7" fmla="*/ 3886200 h 7762875"/>
                <a:gd name="connsiteX8" fmla="*/ 3017044 w 7550944"/>
                <a:gd name="connsiteY8" fmla="*/ 7762875 h 7762875"/>
                <a:gd name="connsiteX9" fmla="*/ 3398044 w 7550944"/>
                <a:gd name="connsiteY9" fmla="*/ 3876675 h 7762875"/>
                <a:gd name="connsiteX10" fmla="*/ 3769519 w 7550944"/>
                <a:gd name="connsiteY10" fmla="*/ 9525 h 7762875"/>
                <a:gd name="connsiteX11" fmla="*/ 4150519 w 7550944"/>
                <a:gd name="connsiteY11" fmla="*/ 3886200 h 7762875"/>
                <a:gd name="connsiteX12" fmla="*/ 4526756 w 7550944"/>
                <a:gd name="connsiteY12" fmla="*/ 7762875 h 7762875"/>
                <a:gd name="connsiteX13" fmla="*/ 4902994 w 7550944"/>
                <a:gd name="connsiteY13" fmla="*/ 3886200 h 7762875"/>
                <a:gd name="connsiteX14" fmla="*/ 5283994 w 7550944"/>
                <a:gd name="connsiteY14" fmla="*/ 9525 h 7762875"/>
                <a:gd name="connsiteX15" fmla="*/ 5655469 w 7550944"/>
                <a:gd name="connsiteY15" fmla="*/ 3886200 h 7762875"/>
                <a:gd name="connsiteX16" fmla="*/ 6036469 w 7550944"/>
                <a:gd name="connsiteY16" fmla="*/ 7762875 h 7762875"/>
                <a:gd name="connsiteX17" fmla="*/ 6417469 w 7550944"/>
                <a:gd name="connsiteY17" fmla="*/ 3886200 h 7762875"/>
                <a:gd name="connsiteX18" fmla="*/ 6798469 w 7550944"/>
                <a:gd name="connsiteY18" fmla="*/ 0 h 7762875"/>
                <a:gd name="connsiteX19" fmla="*/ 7160419 w 7550944"/>
                <a:gd name="connsiteY19" fmla="*/ 3886200 h 7762875"/>
                <a:gd name="connsiteX20" fmla="*/ 7550944 w 7550944"/>
                <a:gd name="connsiteY20" fmla="*/ 7762875 h 7762875"/>
                <a:gd name="connsiteX0" fmla="*/ 0 w 7550944"/>
                <a:gd name="connsiteY0" fmla="*/ 7762875 h 7762875"/>
                <a:gd name="connsiteX1" fmla="*/ 378619 w 7550944"/>
                <a:gd name="connsiteY1" fmla="*/ 3886200 h 7762875"/>
                <a:gd name="connsiteX2" fmla="*/ 750094 w 7550944"/>
                <a:gd name="connsiteY2" fmla="*/ 0 h 7762875"/>
                <a:gd name="connsiteX3" fmla="*/ 1131094 w 7550944"/>
                <a:gd name="connsiteY3" fmla="*/ 3876675 h 7762875"/>
                <a:gd name="connsiteX4" fmla="*/ 1507332 w 7550944"/>
                <a:gd name="connsiteY4" fmla="*/ 7762875 h 7762875"/>
                <a:gd name="connsiteX5" fmla="*/ 1883569 w 7550944"/>
                <a:gd name="connsiteY5" fmla="*/ 3876675 h 7762875"/>
                <a:gd name="connsiteX6" fmla="*/ 2264569 w 7550944"/>
                <a:gd name="connsiteY6" fmla="*/ 0 h 7762875"/>
                <a:gd name="connsiteX7" fmla="*/ 2645569 w 7550944"/>
                <a:gd name="connsiteY7" fmla="*/ 3886200 h 7762875"/>
                <a:gd name="connsiteX8" fmla="*/ 3017044 w 7550944"/>
                <a:gd name="connsiteY8" fmla="*/ 7762875 h 7762875"/>
                <a:gd name="connsiteX9" fmla="*/ 3398044 w 7550944"/>
                <a:gd name="connsiteY9" fmla="*/ 3876675 h 7762875"/>
                <a:gd name="connsiteX10" fmla="*/ 3769519 w 7550944"/>
                <a:gd name="connsiteY10" fmla="*/ 9525 h 7762875"/>
                <a:gd name="connsiteX11" fmla="*/ 4150519 w 7550944"/>
                <a:gd name="connsiteY11" fmla="*/ 3886200 h 7762875"/>
                <a:gd name="connsiteX12" fmla="*/ 4526756 w 7550944"/>
                <a:gd name="connsiteY12" fmla="*/ 7762875 h 7762875"/>
                <a:gd name="connsiteX13" fmla="*/ 4902994 w 7550944"/>
                <a:gd name="connsiteY13" fmla="*/ 3886200 h 7762875"/>
                <a:gd name="connsiteX14" fmla="*/ 5283994 w 7550944"/>
                <a:gd name="connsiteY14" fmla="*/ 9525 h 7762875"/>
                <a:gd name="connsiteX15" fmla="*/ 5655469 w 7550944"/>
                <a:gd name="connsiteY15" fmla="*/ 3886200 h 7762875"/>
                <a:gd name="connsiteX16" fmla="*/ 6036469 w 7550944"/>
                <a:gd name="connsiteY16" fmla="*/ 7762875 h 7762875"/>
                <a:gd name="connsiteX17" fmla="*/ 6417469 w 7550944"/>
                <a:gd name="connsiteY17" fmla="*/ 3886200 h 7762875"/>
                <a:gd name="connsiteX18" fmla="*/ 6798469 w 7550944"/>
                <a:gd name="connsiteY18" fmla="*/ 0 h 7762875"/>
                <a:gd name="connsiteX19" fmla="*/ 7160419 w 7550944"/>
                <a:gd name="connsiteY19" fmla="*/ 3886200 h 7762875"/>
                <a:gd name="connsiteX20" fmla="*/ 7550944 w 7550944"/>
                <a:gd name="connsiteY20" fmla="*/ 7762875 h 7762875"/>
                <a:gd name="connsiteX0" fmla="*/ 0 w 7550944"/>
                <a:gd name="connsiteY0" fmla="*/ 7762875 h 7762875"/>
                <a:gd name="connsiteX1" fmla="*/ 378619 w 7550944"/>
                <a:gd name="connsiteY1" fmla="*/ 3886200 h 7762875"/>
                <a:gd name="connsiteX2" fmla="*/ 750094 w 7550944"/>
                <a:gd name="connsiteY2" fmla="*/ 0 h 7762875"/>
                <a:gd name="connsiteX3" fmla="*/ 1131094 w 7550944"/>
                <a:gd name="connsiteY3" fmla="*/ 3876675 h 7762875"/>
                <a:gd name="connsiteX4" fmla="*/ 1507332 w 7550944"/>
                <a:gd name="connsiteY4" fmla="*/ 7762875 h 7762875"/>
                <a:gd name="connsiteX5" fmla="*/ 1883569 w 7550944"/>
                <a:gd name="connsiteY5" fmla="*/ 3876675 h 7762875"/>
                <a:gd name="connsiteX6" fmla="*/ 2264569 w 7550944"/>
                <a:gd name="connsiteY6" fmla="*/ 0 h 7762875"/>
                <a:gd name="connsiteX7" fmla="*/ 2645569 w 7550944"/>
                <a:gd name="connsiteY7" fmla="*/ 3886200 h 7762875"/>
                <a:gd name="connsiteX8" fmla="*/ 3017044 w 7550944"/>
                <a:gd name="connsiteY8" fmla="*/ 7762875 h 7762875"/>
                <a:gd name="connsiteX9" fmla="*/ 3398044 w 7550944"/>
                <a:gd name="connsiteY9" fmla="*/ 3876675 h 7762875"/>
                <a:gd name="connsiteX10" fmla="*/ 3769519 w 7550944"/>
                <a:gd name="connsiteY10" fmla="*/ 9525 h 7762875"/>
                <a:gd name="connsiteX11" fmla="*/ 4150519 w 7550944"/>
                <a:gd name="connsiteY11" fmla="*/ 3886200 h 7762875"/>
                <a:gd name="connsiteX12" fmla="*/ 4526756 w 7550944"/>
                <a:gd name="connsiteY12" fmla="*/ 7762875 h 7762875"/>
                <a:gd name="connsiteX13" fmla="*/ 4902994 w 7550944"/>
                <a:gd name="connsiteY13" fmla="*/ 3886200 h 7762875"/>
                <a:gd name="connsiteX14" fmla="*/ 5283994 w 7550944"/>
                <a:gd name="connsiteY14" fmla="*/ 9525 h 7762875"/>
                <a:gd name="connsiteX15" fmla="*/ 5655469 w 7550944"/>
                <a:gd name="connsiteY15" fmla="*/ 3886200 h 7762875"/>
                <a:gd name="connsiteX16" fmla="*/ 6036469 w 7550944"/>
                <a:gd name="connsiteY16" fmla="*/ 7762875 h 7762875"/>
                <a:gd name="connsiteX17" fmla="*/ 6417469 w 7550944"/>
                <a:gd name="connsiteY17" fmla="*/ 3886200 h 7762875"/>
                <a:gd name="connsiteX18" fmla="*/ 6798469 w 7550944"/>
                <a:gd name="connsiteY18" fmla="*/ 0 h 7762875"/>
                <a:gd name="connsiteX19" fmla="*/ 7160419 w 7550944"/>
                <a:gd name="connsiteY19" fmla="*/ 3886200 h 7762875"/>
                <a:gd name="connsiteX20" fmla="*/ 7550944 w 7550944"/>
                <a:gd name="connsiteY20" fmla="*/ 7762875 h 7762875"/>
                <a:gd name="connsiteX0" fmla="*/ 0 w 7550944"/>
                <a:gd name="connsiteY0" fmla="*/ 7762875 h 7762876"/>
                <a:gd name="connsiteX1" fmla="*/ 378619 w 7550944"/>
                <a:gd name="connsiteY1" fmla="*/ 3886200 h 7762876"/>
                <a:gd name="connsiteX2" fmla="*/ 750094 w 7550944"/>
                <a:gd name="connsiteY2" fmla="*/ 0 h 7762876"/>
                <a:gd name="connsiteX3" fmla="*/ 1131094 w 7550944"/>
                <a:gd name="connsiteY3" fmla="*/ 3876675 h 7762876"/>
                <a:gd name="connsiteX4" fmla="*/ 1507332 w 7550944"/>
                <a:gd name="connsiteY4" fmla="*/ 7762875 h 7762876"/>
                <a:gd name="connsiteX5" fmla="*/ 1883569 w 7550944"/>
                <a:gd name="connsiteY5" fmla="*/ 3876675 h 7762876"/>
                <a:gd name="connsiteX6" fmla="*/ 2264569 w 7550944"/>
                <a:gd name="connsiteY6" fmla="*/ 0 h 7762876"/>
                <a:gd name="connsiteX7" fmla="*/ 2645569 w 7550944"/>
                <a:gd name="connsiteY7" fmla="*/ 3886200 h 7762876"/>
                <a:gd name="connsiteX8" fmla="*/ 3017044 w 7550944"/>
                <a:gd name="connsiteY8" fmla="*/ 7762875 h 7762876"/>
                <a:gd name="connsiteX9" fmla="*/ 3398044 w 7550944"/>
                <a:gd name="connsiteY9" fmla="*/ 3876675 h 7762876"/>
                <a:gd name="connsiteX10" fmla="*/ 3769519 w 7550944"/>
                <a:gd name="connsiteY10" fmla="*/ 9525 h 7762876"/>
                <a:gd name="connsiteX11" fmla="*/ 4150519 w 7550944"/>
                <a:gd name="connsiteY11" fmla="*/ 3886200 h 7762876"/>
                <a:gd name="connsiteX12" fmla="*/ 4526756 w 7550944"/>
                <a:gd name="connsiteY12" fmla="*/ 7762875 h 7762876"/>
                <a:gd name="connsiteX13" fmla="*/ 4902994 w 7550944"/>
                <a:gd name="connsiteY13" fmla="*/ 3886200 h 7762876"/>
                <a:gd name="connsiteX14" fmla="*/ 5283994 w 7550944"/>
                <a:gd name="connsiteY14" fmla="*/ 9525 h 7762876"/>
                <a:gd name="connsiteX15" fmla="*/ 5655469 w 7550944"/>
                <a:gd name="connsiteY15" fmla="*/ 3886200 h 7762876"/>
                <a:gd name="connsiteX16" fmla="*/ 6036469 w 7550944"/>
                <a:gd name="connsiteY16" fmla="*/ 7762875 h 7762876"/>
                <a:gd name="connsiteX17" fmla="*/ 6417469 w 7550944"/>
                <a:gd name="connsiteY17" fmla="*/ 3886200 h 7762876"/>
                <a:gd name="connsiteX18" fmla="*/ 6798469 w 7550944"/>
                <a:gd name="connsiteY18" fmla="*/ 0 h 7762876"/>
                <a:gd name="connsiteX19" fmla="*/ 7160419 w 7550944"/>
                <a:gd name="connsiteY19" fmla="*/ 3886200 h 7762876"/>
                <a:gd name="connsiteX20" fmla="*/ 7550944 w 7550944"/>
                <a:gd name="connsiteY20" fmla="*/ 7762875 h 7762876"/>
                <a:gd name="connsiteX0" fmla="*/ 0 w 7550944"/>
                <a:gd name="connsiteY0" fmla="*/ 7762875 h 7762876"/>
                <a:gd name="connsiteX1" fmla="*/ 378619 w 7550944"/>
                <a:gd name="connsiteY1" fmla="*/ 3886200 h 7762876"/>
                <a:gd name="connsiteX2" fmla="*/ 750094 w 7550944"/>
                <a:gd name="connsiteY2" fmla="*/ 0 h 7762876"/>
                <a:gd name="connsiteX3" fmla="*/ 1131094 w 7550944"/>
                <a:gd name="connsiteY3" fmla="*/ 3876675 h 7762876"/>
                <a:gd name="connsiteX4" fmla="*/ 1507332 w 7550944"/>
                <a:gd name="connsiteY4" fmla="*/ 7762875 h 7762876"/>
                <a:gd name="connsiteX5" fmla="*/ 1883569 w 7550944"/>
                <a:gd name="connsiteY5" fmla="*/ 3876675 h 7762876"/>
                <a:gd name="connsiteX6" fmla="*/ 2264569 w 7550944"/>
                <a:gd name="connsiteY6" fmla="*/ 0 h 7762876"/>
                <a:gd name="connsiteX7" fmla="*/ 2645569 w 7550944"/>
                <a:gd name="connsiteY7" fmla="*/ 3886200 h 7762876"/>
                <a:gd name="connsiteX8" fmla="*/ 3017044 w 7550944"/>
                <a:gd name="connsiteY8" fmla="*/ 7762875 h 7762876"/>
                <a:gd name="connsiteX9" fmla="*/ 3398044 w 7550944"/>
                <a:gd name="connsiteY9" fmla="*/ 3876675 h 7762876"/>
                <a:gd name="connsiteX10" fmla="*/ 3769519 w 7550944"/>
                <a:gd name="connsiteY10" fmla="*/ 9525 h 7762876"/>
                <a:gd name="connsiteX11" fmla="*/ 4150519 w 7550944"/>
                <a:gd name="connsiteY11" fmla="*/ 3886200 h 7762876"/>
                <a:gd name="connsiteX12" fmla="*/ 4526756 w 7550944"/>
                <a:gd name="connsiteY12" fmla="*/ 7762875 h 7762876"/>
                <a:gd name="connsiteX13" fmla="*/ 4902994 w 7550944"/>
                <a:gd name="connsiteY13" fmla="*/ 3886200 h 7762876"/>
                <a:gd name="connsiteX14" fmla="*/ 5283994 w 7550944"/>
                <a:gd name="connsiteY14" fmla="*/ 9525 h 7762876"/>
                <a:gd name="connsiteX15" fmla="*/ 5655469 w 7550944"/>
                <a:gd name="connsiteY15" fmla="*/ 3886200 h 7762876"/>
                <a:gd name="connsiteX16" fmla="*/ 6036469 w 7550944"/>
                <a:gd name="connsiteY16" fmla="*/ 7762875 h 7762876"/>
                <a:gd name="connsiteX17" fmla="*/ 6417469 w 7550944"/>
                <a:gd name="connsiteY17" fmla="*/ 3886200 h 7762876"/>
                <a:gd name="connsiteX18" fmla="*/ 6798469 w 7550944"/>
                <a:gd name="connsiteY18" fmla="*/ 0 h 7762876"/>
                <a:gd name="connsiteX19" fmla="*/ 7160419 w 7550944"/>
                <a:gd name="connsiteY19" fmla="*/ 3886200 h 7762876"/>
                <a:gd name="connsiteX20" fmla="*/ 7550944 w 7550944"/>
                <a:gd name="connsiteY20" fmla="*/ 7762875 h 7762876"/>
                <a:gd name="connsiteX0" fmla="*/ 0 w 7550944"/>
                <a:gd name="connsiteY0" fmla="*/ 7762875 h 7762876"/>
                <a:gd name="connsiteX1" fmla="*/ 378619 w 7550944"/>
                <a:gd name="connsiteY1" fmla="*/ 3886200 h 7762876"/>
                <a:gd name="connsiteX2" fmla="*/ 750094 w 7550944"/>
                <a:gd name="connsiteY2" fmla="*/ 0 h 7762876"/>
                <a:gd name="connsiteX3" fmla="*/ 1131094 w 7550944"/>
                <a:gd name="connsiteY3" fmla="*/ 3876675 h 7762876"/>
                <a:gd name="connsiteX4" fmla="*/ 1507332 w 7550944"/>
                <a:gd name="connsiteY4" fmla="*/ 7762875 h 7762876"/>
                <a:gd name="connsiteX5" fmla="*/ 1883569 w 7550944"/>
                <a:gd name="connsiteY5" fmla="*/ 3876675 h 7762876"/>
                <a:gd name="connsiteX6" fmla="*/ 2264569 w 7550944"/>
                <a:gd name="connsiteY6" fmla="*/ 0 h 7762876"/>
                <a:gd name="connsiteX7" fmla="*/ 2645569 w 7550944"/>
                <a:gd name="connsiteY7" fmla="*/ 3886200 h 7762876"/>
                <a:gd name="connsiteX8" fmla="*/ 3017044 w 7550944"/>
                <a:gd name="connsiteY8" fmla="*/ 7762875 h 7762876"/>
                <a:gd name="connsiteX9" fmla="*/ 3398044 w 7550944"/>
                <a:gd name="connsiteY9" fmla="*/ 3876675 h 7762876"/>
                <a:gd name="connsiteX10" fmla="*/ 3769519 w 7550944"/>
                <a:gd name="connsiteY10" fmla="*/ 9525 h 7762876"/>
                <a:gd name="connsiteX11" fmla="*/ 4150519 w 7550944"/>
                <a:gd name="connsiteY11" fmla="*/ 3886200 h 7762876"/>
                <a:gd name="connsiteX12" fmla="*/ 4526756 w 7550944"/>
                <a:gd name="connsiteY12" fmla="*/ 7762875 h 7762876"/>
                <a:gd name="connsiteX13" fmla="*/ 4902994 w 7550944"/>
                <a:gd name="connsiteY13" fmla="*/ 3886200 h 7762876"/>
                <a:gd name="connsiteX14" fmla="*/ 5283994 w 7550944"/>
                <a:gd name="connsiteY14" fmla="*/ 9525 h 7762876"/>
                <a:gd name="connsiteX15" fmla="*/ 5655469 w 7550944"/>
                <a:gd name="connsiteY15" fmla="*/ 3886200 h 7762876"/>
                <a:gd name="connsiteX16" fmla="*/ 6036469 w 7550944"/>
                <a:gd name="connsiteY16" fmla="*/ 7762875 h 7762876"/>
                <a:gd name="connsiteX17" fmla="*/ 6417469 w 7550944"/>
                <a:gd name="connsiteY17" fmla="*/ 3886200 h 7762876"/>
                <a:gd name="connsiteX18" fmla="*/ 6798469 w 7550944"/>
                <a:gd name="connsiteY18" fmla="*/ 0 h 7762876"/>
                <a:gd name="connsiteX19" fmla="*/ 7160419 w 7550944"/>
                <a:gd name="connsiteY19" fmla="*/ 3886200 h 7762876"/>
                <a:gd name="connsiteX20" fmla="*/ 7550944 w 7550944"/>
                <a:gd name="connsiteY20" fmla="*/ 7762875 h 7762876"/>
                <a:gd name="connsiteX0" fmla="*/ 0 w 7550944"/>
                <a:gd name="connsiteY0" fmla="*/ 7762875 h 7762876"/>
                <a:gd name="connsiteX1" fmla="*/ 378619 w 7550944"/>
                <a:gd name="connsiteY1" fmla="*/ 3886200 h 7762876"/>
                <a:gd name="connsiteX2" fmla="*/ 750094 w 7550944"/>
                <a:gd name="connsiteY2" fmla="*/ 0 h 7762876"/>
                <a:gd name="connsiteX3" fmla="*/ 1131094 w 7550944"/>
                <a:gd name="connsiteY3" fmla="*/ 3876675 h 7762876"/>
                <a:gd name="connsiteX4" fmla="*/ 1507332 w 7550944"/>
                <a:gd name="connsiteY4" fmla="*/ 7762875 h 7762876"/>
                <a:gd name="connsiteX5" fmla="*/ 1883569 w 7550944"/>
                <a:gd name="connsiteY5" fmla="*/ 3876675 h 7762876"/>
                <a:gd name="connsiteX6" fmla="*/ 2264569 w 7550944"/>
                <a:gd name="connsiteY6" fmla="*/ 0 h 7762876"/>
                <a:gd name="connsiteX7" fmla="*/ 2645569 w 7550944"/>
                <a:gd name="connsiteY7" fmla="*/ 3886200 h 7762876"/>
                <a:gd name="connsiteX8" fmla="*/ 3017044 w 7550944"/>
                <a:gd name="connsiteY8" fmla="*/ 7762875 h 7762876"/>
                <a:gd name="connsiteX9" fmla="*/ 3398044 w 7550944"/>
                <a:gd name="connsiteY9" fmla="*/ 3876675 h 7762876"/>
                <a:gd name="connsiteX10" fmla="*/ 3769519 w 7550944"/>
                <a:gd name="connsiteY10" fmla="*/ 9525 h 7762876"/>
                <a:gd name="connsiteX11" fmla="*/ 4150519 w 7550944"/>
                <a:gd name="connsiteY11" fmla="*/ 3886200 h 7762876"/>
                <a:gd name="connsiteX12" fmla="*/ 4526756 w 7550944"/>
                <a:gd name="connsiteY12" fmla="*/ 7762875 h 7762876"/>
                <a:gd name="connsiteX13" fmla="*/ 4902994 w 7550944"/>
                <a:gd name="connsiteY13" fmla="*/ 3886200 h 7762876"/>
                <a:gd name="connsiteX14" fmla="*/ 5283994 w 7550944"/>
                <a:gd name="connsiteY14" fmla="*/ 9525 h 7762876"/>
                <a:gd name="connsiteX15" fmla="*/ 5655469 w 7550944"/>
                <a:gd name="connsiteY15" fmla="*/ 3886200 h 7762876"/>
                <a:gd name="connsiteX16" fmla="*/ 6036469 w 7550944"/>
                <a:gd name="connsiteY16" fmla="*/ 7762875 h 7762876"/>
                <a:gd name="connsiteX17" fmla="*/ 6417469 w 7550944"/>
                <a:gd name="connsiteY17" fmla="*/ 3886200 h 7762876"/>
                <a:gd name="connsiteX18" fmla="*/ 6798469 w 7550944"/>
                <a:gd name="connsiteY18" fmla="*/ 0 h 7762876"/>
                <a:gd name="connsiteX19" fmla="*/ 7160419 w 7550944"/>
                <a:gd name="connsiteY19" fmla="*/ 3886200 h 7762876"/>
                <a:gd name="connsiteX20" fmla="*/ 7550944 w 7550944"/>
                <a:gd name="connsiteY20" fmla="*/ 7762875 h 7762876"/>
                <a:gd name="connsiteX0" fmla="*/ 0 w 7550944"/>
                <a:gd name="connsiteY0" fmla="*/ 7762875 h 7762876"/>
                <a:gd name="connsiteX1" fmla="*/ 378619 w 7550944"/>
                <a:gd name="connsiteY1" fmla="*/ 3886200 h 7762876"/>
                <a:gd name="connsiteX2" fmla="*/ 750094 w 7550944"/>
                <a:gd name="connsiteY2" fmla="*/ 0 h 7762876"/>
                <a:gd name="connsiteX3" fmla="*/ 1131094 w 7550944"/>
                <a:gd name="connsiteY3" fmla="*/ 3876675 h 7762876"/>
                <a:gd name="connsiteX4" fmla="*/ 1507332 w 7550944"/>
                <a:gd name="connsiteY4" fmla="*/ 7762875 h 7762876"/>
                <a:gd name="connsiteX5" fmla="*/ 1883569 w 7550944"/>
                <a:gd name="connsiteY5" fmla="*/ 3876675 h 7762876"/>
                <a:gd name="connsiteX6" fmla="*/ 2264569 w 7550944"/>
                <a:gd name="connsiteY6" fmla="*/ 0 h 7762876"/>
                <a:gd name="connsiteX7" fmla="*/ 2645569 w 7550944"/>
                <a:gd name="connsiteY7" fmla="*/ 3886200 h 7762876"/>
                <a:gd name="connsiteX8" fmla="*/ 3017044 w 7550944"/>
                <a:gd name="connsiteY8" fmla="*/ 7762875 h 7762876"/>
                <a:gd name="connsiteX9" fmla="*/ 3398044 w 7550944"/>
                <a:gd name="connsiteY9" fmla="*/ 3876675 h 7762876"/>
                <a:gd name="connsiteX10" fmla="*/ 3769519 w 7550944"/>
                <a:gd name="connsiteY10" fmla="*/ 9525 h 7762876"/>
                <a:gd name="connsiteX11" fmla="*/ 4150519 w 7550944"/>
                <a:gd name="connsiteY11" fmla="*/ 3886200 h 7762876"/>
                <a:gd name="connsiteX12" fmla="*/ 4526756 w 7550944"/>
                <a:gd name="connsiteY12" fmla="*/ 7762875 h 7762876"/>
                <a:gd name="connsiteX13" fmla="*/ 4902994 w 7550944"/>
                <a:gd name="connsiteY13" fmla="*/ 3886200 h 7762876"/>
                <a:gd name="connsiteX14" fmla="*/ 5283994 w 7550944"/>
                <a:gd name="connsiteY14" fmla="*/ 9525 h 7762876"/>
                <a:gd name="connsiteX15" fmla="*/ 5655469 w 7550944"/>
                <a:gd name="connsiteY15" fmla="*/ 3886200 h 7762876"/>
                <a:gd name="connsiteX16" fmla="*/ 6036469 w 7550944"/>
                <a:gd name="connsiteY16" fmla="*/ 7762875 h 7762876"/>
                <a:gd name="connsiteX17" fmla="*/ 6417469 w 7550944"/>
                <a:gd name="connsiteY17" fmla="*/ 3886200 h 7762876"/>
                <a:gd name="connsiteX18" fmla="*/ 6798469 w 7550944"/>
                <a:gd name="connsiteY18" fmla="*/ 0 h 7762876"/>
                <a:gd name="connsiteX19" fmla="*/ 7160419 w 7550944"/>
                <a:gd name="connsiteY19" fmla="*/ 3886200 h 7762876"/>
                <a:gd name="connsiteX20" fmla="*/ 7550944 w 7550944"/>
                <a:gd name="connsiteY20" fmla="*/ 7762875 h 7762876"/>
                <a:gd name="connsiteX0" fmla="*/ 0 w 7550944"/>
                <a:gd name="connsiteY0" fmla="*/ 7762875 h 7762876"/>
                <a:gd name="connsiteX1" fmla="*/ 378619 w 7550944"/>
                <a:gd name="connsiteY1" fmla="*/ 3886200 h 7762876"/>
                <a:gd name="connsiteX2" fmla="*/ 750094 w 7550944"/>
                <a:gd name="connsiteY2" fmla="*/ 0 h 7762876"/>
                <a:gd name="connsiteX3" fmla="*/ 1131094 w 7550944"/>
                <a:gd name="connsiteY3" fmla="*/ 3876675 h 7762876"/>
                <a:gd name="connsiteX4" fmla="*/ 1507332 w 7550944"/>
                <a:gd name="connsiteY4" fmla="*/ 7762875 h 7762876"/>
                <a:gd name="connsiteX5" fmla="*/ 1883569 w 7550944"/>
                <a:gd name="connsiteY5" fmla="*/ 3876675 h 7762876"/>
                <a:gd name="connsiteX6" fmla="*/ 2264569 w 7550944"/>
                <a:gd name="connsiteY6" fmla="*/ 0 h 7762876"/>
                <a:gd name="connsiteX7" fmla="*/ 2645569 w 7550944"/>
                <a:gd name="connsiteY7" fmla="*/ 3886200 h 7762876"/>
                <a:gd name="connsiteX8" fmla="*/ 3017044 w 7550944"/>
                <a:gd name="connsiteY8" fmla="*/ 7762875 h 7762876"/>
                <a:gd name="connsiteX9" fmla="*/ 3398044 w 7550944"/>
                <a:gd name="connsiteY9" fmla="*/ 3876675 h 7762876"/>
                <a:gd name="connsiteX10" fmla="*/ 3769519 w 7550944"/>
                <a:gd name="connsiteY10" fmla="*/ 9525 h 7762876"/>
                <a:gd name="connsiteX11" fmla="*/ 4150519 w 7550944"/>
                <a:gd name="connsiteY11" fmla="*/ 3886200 h 7762876"/>
                <a:gd name="connsiteX12" fmla="*/ 4526756 w 7550944"/>
                <a:gd name="connsiteY12" fmla="*/ 7762875 h 7762876"/>
                <a:gd name="connsiteX13" fmla="*/ 4902994 w 7550944"/>
                <a:gd name="connsiteY13" fmla="*/ 3886200 h 7762876"/>
                <a:gd name="connsiteX14" fmla="*/ 5283994 w 7550944"/>
                <a:gd name="connsiteY14" fmla="*/ 9525 h 7762876"/>
                <a:gd name="connsiteX15" fmla="*/ 5655469 w 7550944"/>
                <a:gd name="connsiteY15" fmla="*/ 3886200 h 7762876"/>
                <a:gd name="connsiteX16" fmla="*/ 6036469 w 7550944"/>
                <a:gd name="connsiteY16" fmla="*/ 7762875 h 7762876"/>
                <a:gd name="connsiteX17" fmla="*/ 6417469 w 7550944"/>
                <a:gd name="connsiteY17" fmla="*/ 3886200 h 7762876"/>
                <a:gd name="connsiteX18" fmla="*/ 6798469 w 7550944"/>
                <a:gd name="connsiteY18" fmla="*/ 0 h 7762876"/>
                <a:gd name="connsiteX19" fmla="*/ 7160419 w 7550944"/>
                <a:gd name="connsiteY19" fmla="*/ 3886200 h 7762876"/>
                <a:gd name="connsiteX20" fmla="*/ 7550944 w 7550944"/>
                <a:gd name="connsiteY20" fmla="*/ 7762875 h 7762876"/>
                <a:gd name="connsiteX0" fmla="*/ 0 w 7550944"/>
                <a:gd name="connsiteY0" fmla="*/ 7762875 h 7762876"/>
                <a:gd name="connsiteX1" fmla="*/ 378619 w 7550944"/>
                <a:gd name="connsiteY1" fmla="*/ 3886200 h 7762876"/>
                <a:gd name="connsiteX2" fmla="*/ 750094 w 7550944"/>
                <a:gd name="connsiteY2" fmla="*/ 0 h 7762876"/>
                <a:gd name="connsiteX3" fmla="*/ 1131094 w 7550944"/>
                <a:gd name="connsiteY3" fmla="*/ 3876675 h 7762876"/>
                <a:gd name="connsiteX4" fmla="*/ 1507332 w 7550944"/>
                <a:gd name="connsiteY4" fmla="*/ 7762875 h 7762876"/>
                <a:gd name="connsiteX5" fmla="*/ 1883569 w 7550944"/>
                <a:gd name="connsiteY5" fmla="*/ 3876675 h 7762876"/>
                <a:gd name="connsiteX6" fmla="*/ 2264569 w 7550944"/>
                <a:gd name="connsiteY6" fmla="*/ 0 h 7762876"/>
                <a:gd name="connsiteX7" fmla="*/ 2645569 w 7550944"/>
                <a:gd name="connsiteY7" fmla="*/ 3886200 h 7762876"/>
                <a:gd name="connsiteX8" fmla="*/ 3017044 w 7550944"/>
                <a:gd name="connsiteY8" fmla="*/ 7762875 h 7762876"/>
                <a:gd name="connsiteX9" fmla="*/ 3398044 w 7550944"/>
                <a:gd name="connsiteY9" fmla="*/ 3876675 h 7762876"/>
                <a:gd name="connsiteX10" fmla="*/ 3769519 w 7550944"/>
                <a:gd name="connsiteY10" fmla="*/ 9525 h 7762876"/>
                <a:gd name="connsiteX11" fmla="*/ 4150519 w 7550944"/>
                <a:gd name="connsiteY11" fmla="*/ 3886200 h 7762876"/>
                <a:gd name="connsiteX12" fmla="*/ 4526756 w 7550944"/>
                <a:gd name="connsiteY12" fmla="*/ 7762875 h 7762876"/>
                <a:gd name="connsiteX13" fmla="*/ 4902994 w 7550944"/>
                <a:gd name="connsiteY13" fmla="*/ 3886200 h 7762876"/>
                <a:gd name="connsiteX14" fmla="*/ 5283994 w 7550944"/>
                <a:gd name="connsiteY14" fmla="*/ 9525 h 7762876"/>
                <a:gd name="connsiteX15" fmla="*/ 5655469 w 7550944"/>
                <a:gd name="connsiteY15" fmla="*/ 3886200 h 7762876"/>
                <a:gd name="connsiteX16" fmla="*/ 6029325 w 7550944"/>
                <a:gd name="connsiteY16" fmla="*/ 7762875 h 7762876"/>
                <a:gd name="connsiteX17" fmla="*/ 6417469 w 7550944"/>
                <a:gd name="connsiteY17" fmla="*/ 3886200 h 7762876"/>
                <a:gd name="connsiteX18" fmla="*/ 6798469 w 7550944"/>
                <a:gd name="connsiteY18" fmla="*/ 0 h 7762876"/>
                <a:gd name="connsiteX19" fmla="*/ 7160419 w 7550944"/>
                <a:gd name="connsiteY19" fmla="*/ 3886200 h 7762876"/>
                <a:gd name="connsiteX20" fmla="*/ 7550944 w 7550944"/>
                <a:gd name="connsiteY20" fmla="*/ 7762875 h 7762876"/>
                <a:gd name="connsiteX0" fmla="*/ 0 w 7550944"/>
                <a:gd name="connsiteY0" fmla="*/ 7762875 h 7762876"/>
                <a:gd name="connsiteX1" fmla="*/ 378619 w 7550944"/>
                <a:gd name="connsiteY1" fmla="*/ 3886200 h 7762876"/>
                <a:gd name="connsiteX2" fmla="*/ 750094 w 7550944"/>
                <a:gd name="connsiteY2" fmla="*/ 0 h 7762876"/>
                <a:gd name="connsiteX3" fmla="*/ 1131094 w 7550944"/>
                <a:gd name="connsiteY3" fmla="*/ 3876675 h 7762876"/>
                <a:gd name="connsiteX4" fmla="*/ 1507332 w 7550944"/>
                <a:gd name="connsiteY4" fmla="*/ 7762875 h 7762876"/>
                <a:gd name="connsiteX5" fmla="*/ 1883569 w 7550944"/>
                <a:gd name="connsiteY5" fmla="*/ 3876675 h 7762876"/>
                <a:gd name="connsiteX6" fmla="*/ 2264569 w 7550944"/>
                <a:gd name="connsiteY6" fmla="*/ 0 h 7762876"/>
                <a:gd name="connsiteX7" fmla="*/ 2645569 w 7550944"/>
                <a:gd name="connsiteY7" fmla="*/ 3886200 h 7762876"/>
                <a:gd name="connsiteX8" fmla="*/ 3017044 w 7550944"/>
                <a:gd name="connsiteY8" fmla="*/ 7762875 h 7762876"/>
                <a:gd name="connsiteX9" fmla="*/ 3398044 w 7550944"/>
                <a:gd name="connsiteY9" fmla="*/ 3876675 h 7762876"/>
                <a:gd name="connsiteX10" fmla="*/ 3769519 w 7550944"/>
                <a:gd name="connsiteY10" fmla="*/ 9525 h 7762876"/>
                <a:gd name="connsiteX11" fmla="*/ 4150519 w 7550944"/>
                <a:gd name="connsiteY11" fmla="*/ 3886200 h 7762876"/>
                <a:gd name="connsiteX12" fmla="*/ 4526756 w 7550944"/>
                <a:gd name="connsiteY12" fmla="*/ 7762875 h 7762876"/>
                <a:gd name="connsiteX13" fmla="*/ 4902994 w 7550944"/>
                <a:gd name="connsiteY13" fmla="*/ 3886200 h 7762876"/>
                <a:gd name="connsiteX14" fmla="*/ 5283994 w 7550944"/>
                <a:gd name="connsiteY14" fmla="*/ 9525 h 7762876"/>
                <a:gd name="connsiteX15" fmla="*/ 5655469 w 7550944"/>
                <a:gd name="connsiteY15" fmla="*/ 3886200 h 7762876"/>
                <a:gd name="connsiteX16" fmla="*/ 6029325 w 7550944"/>
                <a:gd name="connsiteY16" fmla="*/ 7762875 h 7762876"/>
                <a:gd name="connsiteX17" fmla="*/ 6417469 w 7550944"/>
                <a:gd name="connsiteY17" fmla="*/ 3886200 h 7762876"/>
                <a:gd name="connsiteX18" fmla="*/ 6798469 w 7550944"/>
                <a:gd name="connsiteY18" fmla="*/ 0 h 7762876"/>
                <a:gd name="connsiteX19" fmla="*/ 7160419 w 7550944"/>
                <a:gd name="connsiteY19" fmla="*/ 3886200 h 7762876"/>
                <a:gd name="connsiteX20" fmla="*/ 7550944 w 7550944"/>
                <a:gd name="connsiteY20" fmla="*/ 7762875 h 7762876"/>
                <a:gd name="connsiteX0" fmla="*/ 0 w 7546182"/>
                <a:gd name="connsiteY0" fmla="*/ 7762875 h 7765256"/>
                <a:gd name="connsiteX1" fmla="*/ 378619 w 7546182"/>
                <a:gd name="connsiteY1" fmla="*/ 3886200 h 7765256"/>
                <a:gd name="connsiteX2" fmla="*/ 750094 w 7546182"/>
                <a:gd name="connsiteY2" fmla="*/ 0 h 7765256"/>
                <a:gd name="connsiteX3" fmla="*/ 1131094 w 7546182"/>
                <a:gd name="connsiteY3" fmla="*/ 3876675 h 7765256"/>
                <a:gd name="connsiteX4" fmla="*/ 1507332 w 7546182"/>
                <a:gd name="connsiteY4" fmla="*/ 7762875 h 7765256"/>
                <a:gd name="connsiteX5" fmla="*/ 1883569 w 7546182"/>
                <a:gd name="connsiteY5" fmla="*/ 3876675 h 7765256"/>
                <a:gd name="connsiteX6" fmla="*/ 2264569 w 7546182"/>
                <a:gd name="connsiteY6" fmla="*/ 0 h 7765256"/>
                <a:gd name="connsiteX7" fmla="*/ 2645569 w 7546182"/>
                <a:gd name="connsiteY7" fmla="*/ 3886200 h 7765256"/>
                <a:gd name="connsiteX8" fmla="*/ 3017044 w 7546182"/>
                <a:gd name="connsiteY8" fmla="*/ 7762875 h 7765256"/>
                <a:gd name="connsiteX9" fmla="*/ 3398044 w 7546182"/>
                <a:gd name="connsiteY9" fmla="*/ 3876675 h 7765256"/>
                <a:gd name="connsiteX10" fmla="*/ 3769519 w 7546182"/>
                <a:gd name="connsiteY10" fmla="*/ 9525 h 7765256"/>
                <a:gd name="connsiteX11" fmla="*/ 4150519 w 7546182"/>
                <a:gd name="connsiteY11" fmla="*/ 3886200 h 7765256"/>
                <a:gd name="connsiteX12" fmla="*/ 4526756 w 7546182"/>
                <a:gd name="connsiteY12" fmla="*/ 7762875 h 7765256"/>
                <a:gd name="connsiteX13" fmla="*/ 4902994 w 7546182"/>
                <a:gd name="connsiteY13" fmla="*/ 3886200 h 7765256"/>
                <a:gd name="connsiteX14" fmla="*/ 5283994 w 7546182"/>
                <a:gd name="connsiteY14" fmla="*/ 9525 h 7765256"/>
                <a:gd name="connsiteX15" fmla="*/ 5655469 w 7546182"/>
                <a:gd name="connsiteY15" fmla="*/ 3886200 h 7765256"/>
                <a:gd name="connsiteX16" fmla="*/ 6029325 w 7546182"/>
                <a:gd name="connsiteY16" fmla="*/ 7762875 h 7765256"/>
                <a:gd name="connsiteX17" fmla="*/ 6417469 w 7546182"/>
                <a:gd name="connsiteY17" fmla="*/ 3886200 h 7765256"/>
                <a:gd name="connsiteX18" fmla="*/ 6798469 w 7546182"/>
                <a:gd name="connsiteY18" fmla="*/ 0 h 7765256"/>
                <a:gd name="connsiteX19" fmla="*/ 7160419 w 7546182"/>
                <a:gd name="connsiteY19" fmla="*/ 3886200 h 7765256"/>
                <a:gd name="connsiteX20" fmla="*/ 7546182 w 7546182"/>
                <a:gd name="connsiteY20" fmla="*/ 7765256 h 7765256"/>
                <a:gd name="connsiteX0" fmla="*/ 0 w 7546182"/>
                <a:gd name="connsiteY0" fmla="*/ 7762875 h 7765258"/>
                <a:gd name="connsiteX1" fmla="*/ 378619 w 7546182"/>
                <a:gd name="connsiteY1" fmla="*/ 3886200 h 7765258"/>
                <a:gd name="connsiteX2" fmla="*/ 750094 w 7546182"/>
                <a:gd name="connsiteY2" fmla="*/ 0 h 7765258"/>
                <a:gd name="connsiteX3" fmla="*/ 1131094 w 7546182"/>
                <a:gd name="connsiteY3" fmla="*/ 3876675 h 7765258"/>
                <a:gd name="connsiteX4" fmla="*/ 1507332 w 7546182"/>
                <a:gd name="connsiteY4" fmla="*/ 7762875 h 7765258"/>
                <a:gd name="connsiteX5" fmla="*/ 1883569 w 7546182"/>
                <a:gd name="connsiteY5" fmla="*/ 3876675 h 7765258"/>
                <a:gd name="connsiteX6" fmla="*/ 2264569 w 7546182"/>
                <a:gd name="connsiteY6" fmla="*/ 0 h 7765258"/>
                <a:gd name="connsiteX7" fmla="*/ 2645569 w 7546182"/>
                <a:gd name="connsiteY7" fmla="*/ 3886200 h 7765258"/>
                <a:gd name="connsiteX8" fmla="*/ 3017044 w 7546182"/>
                <a:gd name="connsiteY8" fmla="*/ 7762875 h 7765258"/>
                <a:gd name="connsiteX9" fmla="*/ 3398044 w 7546182"/>
                <a:gd name="connsiteY9" fmla="*/ 3876675 h 7765258"/>
                <a:gd name="connsiteX10" fmla="*/ 3769519 w 7546182"/>
                <a:gd name="connsiteY10" fmla="*/ 9525 h 7765258"/>
                <a:gd name="connsiteX11" fmla="*/ 4150519 w 7546182"/>
                <a:gd name="connsiteY11" fmla="*/ 3886200 h 7765258"/>
                <a:gd name="connsiteX12" fmla="*/ 4526756 w 7546182"/>
                <a:gd name="connsiteY12" fmla="*/ 7762875 h 7765258"/>
                <a:gd name="connsiteX13" fmla="*/ 4902994 w 7546182"/>
                <a:gd name="connsiteY13" fmla="*/ 3886200 h 7765258"/>
                <a:gd name="connsiteX14" fmla="*/ 5283994 w 7546182"/>
                <a:gd name="connsiteY14" fmla="*/ 9525 h 7765258"/>
                <a:gd name="connsiteX15" fmla="*/ 5655469 w 7546182"/>
                <a:gd name="connsiteY15" fmla="*/ 3886200 h 7765258"/>
                <a:gd name="connsiteX16" fmla="*/ 6029325 w 7546182"/>
                <a:gd name="connsiteY16" fmla="*/ 7762875 h 7765258"/>
                <a:gd name="connsiteX17" fmla="*/ 6417469 w 7546182"/>
                <a:gd name="connsiteY17" fmla="*/ 3886200 h 7765258"/>
                <a:gd name="connsiteX18" fmla="*/ 6798469 w 7546182"/>
                <a:gd name="connsiteY18" fmla="*/ 0 h 7765258"/>
                <a:gd name="connsiteX19" fmla="*/ 7160419 w 7546182"/>
                <a:gd name="connsiteY19" fmla="*/ 3886200 h 7765258"/>
                <a:gd name="connsiteX20" fmla="*/ 7546182 w 7546182"/>
                <a:gd name="connsiteY20" fmla="*/ 7765256 h 7765258"/>
                <a:gd name="connsiteX0" fmla="*/ 0 w 7539038"/>
                <a:gd name="connsiteY0" fmla="*/ 7762875 h 7762876"/>
                <a:gd name="connsiteX1" fmla="*/ 378619 w 7539038"/>
                <a:gd name="connsiteY1" fmla="*/ 3886200 h 7762876"/>
                <a:gd name="connsiteX2" fmla="*/ 750094 w 7539038"/>
                <a:gd name="connsiteY2" fmla="*/ 0 h 7762876"/>
                <a:gd name="connsiteX3" fmla="*/ 1131094 w 7539038"/>
                <a:gd name="connsiteY3" fmla="*/ 3876675 h 7762876"/>
                <a:gd name="connsiteX4" fmla="*/ 1507332 w 7539038"/>
                <a:gd name="connsiteY4" fmla="*/ 7762875 h 7762876"/>
                <a:gd name="connsiteX5" fmla="*/ 1883569 w 7539038"/>
                <a:gd name="connsiteY5" fmla="*/ 3876675 h 7762876"/>
                <a:gd name="connsiteX6" fmla="*/ 2264569 w 7539038"/>
                <a:gd name="connsiteY6" fmla="*/ 0 h 7762876"/>
                <a:gd name="connsiteX7" fmla="*/ 2645569 w 7539038"/>
                <a:gd name="connsiteY7" fmla="*/ 3886200 h 7762876"/>
                <a:gd name="connsiteX8" fmla="*/ 3017044 w 7539038"/>
                <a:gd name="connsiteY8" fmla="*/ 7762875 h 7762876"/>
                <a:gd name="connsiteX9" fmla="*/ 3398044 w 7539038"/>
                <a:gd name="connsiteY9" fmla="*/ 3876675 h 7762876"/>
                <a:gd name="connsiteX10" fmla="*/ 3769519 w 7539038"/>
                <a:gd name="connsiteY10" fmla="*/ 9525 h 7762876"/>
                <a:gd name="connsiteX11" fmla="*/ 4150519 w 7539038"/>
                <a:gd name="connsiteY11" fmla="*/ 3886200 h 7762876"/>
                <a:gd name="connsiteX12" fmla="*/ 4526756 w 7539038"/>
                <a:gd name="connsiteY12" fmla="*/ 7762875 h 7762876"/>
                <a:gd name="connsiteX13" fmla="*/ 4902994 w 7539038"/>
                <a:gd name="connsiteY13" fmla="*/ 3886200 h 7762876"/>
                <a:gd name="connsiteX14" fmla="*/ 5283994 w 7539038"/>
                <a:gd name="connsiteY14" fmla="*/ 9525 h 7762876"/>
                <a:gd name="connsiteX15" fmla="*/ 5655469 w 7539038"/>
                <a:gd name="connsiteY15" fmla="*/ 3886200 h 7762876"/>
                <a:gd name="connsiteX16" fmla="*/ 6029325 w 7539038"/>
                <a:gd name="connsiteY16" fmla="*/ 7762875 h 7762876"/>
                <a:gd name="connsiteX17" fmla="*/ 6417469 w 7539038"/>
                <a:gd name="connsiteY17" fmla="*/ 3886200 h 7762876"/>
                <a:gd name="connsiteX18" fmla="*/ 6798469 w 7539038"/>
                <a:gd name="connsiteY18" fmla="*/ 0 h 7762876"/>
                <a:gd name="connsiteX19" fmla="*/ 7160419 w 7539038"/>
                <a:gd name="connsiteY19" fmla="*/ 3886200 h 7762876"/>
                <a:gd name="connsiteX20" fmla="*/ 7539038 w 7539038"/>
                <a:gd name="connsiteY20" fmla="*/ 7760494 h 7762876"/>
                <a:gd name="connsiteX0" fmla="*/ 0 w 7539038"/>
                <a:gd name="connsiteY0" fmla="*/ 7762875 h 7762876"/>
                <a:gd name="connsiteX1" fmla="*/ 378619 w 7539038"/>
                <a:gd name="connsiteY1" fmla="*/ 3886200 h 7762876"/>
                <a:gd name="connsiteX2" fmla="*/ 750094 w 7539038"/>
                <a:gd name="connsiteY2" fmla="*/ 0 h 7762876"/>
                <a:gd name="connsiteX3" fmla="*/ 1131094 w 7539038"/>
                <a:gd name="connsiteY3" fmla="*/ 3876675 h 7762876"/>
                <a:gd name="connsiteX4" fmla="*/ 1507332 w 7539038"/>
                <a:gd name="connsiteY4" fmla="*/ 7762875 h 7762876"/>
                <a:gd name="connsiteX5" fmla="*/ 1883569 w 7539038"/>
                <a:gd name="connsiteY5" fmla="*/ 3876675 h 7762876"/>
                <a:gd name="connsiteX6" fmla="*/ 2264569 w 7539038"/>
                <a:gd name="connsiteY6" fmla="*/ 0 h 7762876"/>
                <a:gd name="connsiteX7" fmla="*/ 2645569 w 7539038"/>
                <a:gd name="connsiteY7" fmla="*/ 3886200 h 7762876"/>
                <a:gd name="connsiteX8" fmla="*/ 3017044 w 7539038"/>
                <a:gd name="connsiteY8" fmla="*/ 7762875 h 7762876"/>
                <a:gd name="connsiteX9" fmla="*/ 3398044 w 7539038"/>
                <a:gd name="connsiteY9" fmla="*/ 3876675 h 7762876"/>
                <a:gd name="connsiteX10" fmla="*/ 3769519 w 7539038"/>
                <a:gd name="connsiteY10" fmla="*/ 9525 h 7762876"/>
                <a:gd name="connsiteX11" fmla="*/ 4150519 w 7539038"/>
                <a:gd name="connsiteY11" fmla="*/ 3886200 h 7762876"/>
                <a:gd name="connsiteX12" fmla="*/ 4526756 w 7539038"/>
                <a:gd name="connsiteY12" fmla="*/ 7762875 h 7762876"/>
                <a:gd name="connsiteX13" fmla="*/ 4902994 w 7539038"/>
                <a:gd name="connsiteY13" fmla="*/ 3886200 h 7762876"/>
                <a:gd name="connsiteX14" fmla="*/ 5283994 w 7539038"/>
                <a:gd name="connsiteY14" fmla="*/ 9525 h 7762876"/>
                <a:gd name="connsiteX15" fmla="*/ 5655469 w 7539038"/>
                <a:gd name="connsiteY15" fmla="*/ 3886200 h 7762876"/>
                <a:gd name="connsiteX16" fmla="*/ 6029325 w 7539038"/>
                <a:gd name="connsiteY16" fmla="*/ 7762875 h 7762876"/>
                <a:gd name="connsiteX17" fmla="*/ 6417469 w 7539038"/>
                <a:gd name="connsiteY17" fmla="*/ 3886200 h 7762876"/>
                <a:gd name="connsiteX18" fmla="*/ 6788944 w 7539038"/>
                <a:gd name="connsiteY18" fmla="*/ 2381 h 7762876"/>
                <a:gd name="connsiteX19" fmla="*/ 7160419 w 7539038"/>
                <a:gd name="connsiteY19" fmla="*/ 3886200 h 7762876"/>
                <a:gd name="connsiteX20" fmla="*/ 7539038 w 7539038"/>
                <a:gd name="connsiteY20" fmla="*/ 7760494 h 7762876"/>
                <a:gd name="connsiteX0" fmla="*/ 0 w 7539038"/>
                <a:gd name="connsiteY0" fmla="*/ 7762875 h 7762876"/>
                <a:gd name="connsiteX1" fmla="*/ 378619 w 7539038"/>
                <a:gd name="connsiteY1" fmla="*/ 3886200 h 7762876"/>
                <a:gd name="connsiteX2" fmla="*/ 750094 w 7539038"/>
                <a:gd name="connsiteY2" fmla="*/ 0 h 7762876"/>
                <a:gd name="connsiteX3" fmla="*/ 1131094 w 7539038"/>
                <a:gd name="connsiteY3" fmla="*/ 3876675 h 7762876"/>
                <a:gd name="connsiteX4" fmla="*/ 1507332 w 7539038"/>
                <a:gd name="connsiteY4" fmla="*/ 7762875 h 7762876"/>
                <a:gd name="connsiteX5" fmla="*/ 1883569 w 7539038"/>
                <a:gd name="connsiteY5" fmla="*/ 3876675 h 7762876"/>
                <a:gd name="connsiteX6" fmla="*/ 2264569 w 7539038"/>
                <a:gd name="connsiteY6" fmla="*/ 0 h 7762876"/>
                <a:gd name="connsiteX7" fmla="*/ 2645569 w 7539038"/>
                <a:gd name="connsiteY7" fmla="*/ 3886200 h 7762876"/>
                <a:gd name="connsiteX8" fmla="*/ 3017044 w 7539038"/>
                <a:gd name="connsiteY8" fmla="*/ 7762875 h 7762876"/>
                <a:gd name="connsiteX9" fmla="*/ 3398044 w 7539038"/>
                <a:gd name="connsiteY9" fmla="*/ 3876675 h 7762876"/>
                <a:gd name="connsiteX10" fmla="*/ 3769519 w 7539038"/>
                <a:gd name="connsiteY10" fmla="*/ 9525 h 7762876"/>
                <a:gd name="connsiteX11" fmla="*/ 4150519 w 7539038"/>
                <a:gd name="connsiteY11" fmla="*/ 3886200 h 7762876"/>
                <a:gd name="connsiteX12" fmla="*/ 4526756 w 7539038"/>
                <a:gd name="connsiteY12" fmla="*/ 7762875 h 7762876"/>
                <a:gd name="connsiteX13" fmla="*/ 4902994 w 7539038"/>
                <a:gd name="connsiteY13" fmla="*/ 3886200 h 7762876"/>
                <a:gd name="connsiteX14" fmla="*/ 5283994 w 7539038"/>
                <a:gd name="connsiteY14" fmla="*/ 9525 h 7762876"/>
                <a:gd name="connsiteX15" fmla="*/ 5655469 w 7539038"/>
                <a:gd name="connsiteY15" fmla="*/ 3886200 h 7762876"/>
                <a:gd name="connsiteX16" fmla="*/ 6029325 w 7539038"/>
                <a:gd name="connsiteY16" fmla="*/ 7762875 h 7762876"/>
                <a:gd name="connsiteX17" fmla="*/ 6417469 w 7539038"/>
                <a:gd name="connsiteY17" fmla="*/ 3886200 h 7762876"/>
                <a:gd name="connsiteX18" fmla="*/ 6786563 w 7539038"/>
                <a:gd name="connsiteY18" fmla="*/ 4762 h 7762876"/>
                <a:gd name="connsiteX19" fmla="*/ 7160419 w 7539038"/>
                <a:gd name="connsiteY19" fmla="*/ 3886200 h 7762876"/>
                <a:gd name="connsiteX20" fmla="*/ 7539038 w 7539038"/>
                <a:gd name="connsiteY20" fmla="*/ 7760494 h 7762876"/>
                <a:gd name="connsiteX0" fmla="*/ 0 w 7539038"/>
                <a:gd name="connsiteY0" fmla="*/ 7762875 h 7762876"/>
                <a:gd name="connsiteX1" fmla="*/ 378619 w 7539038"/>
                <a:gd name="connsiteY1" fmla="*/ 3886200 h 7762876"/>
                <a:gd name="connsiteX2" fmla="*/ 750094 w 7539038"/>
                <a:gd name="connsiteY2" fmla="*/ 0 h 7762876"/>
                <a:gd name="connsiteX3" fmla="*/ 1131094 w 7539038"/>
                <a:gd name="connsiteY3" fmla="*/ 3876675 h 7762876"/>
                <a:gd name="connsiteX4" fmla="*/ 1507332 w 7539038"/>
                <a:gd name="connsiteY4" fmla="*/ 7762875 h 7762876"/>
                <a:gd name="connsiteX5" fmla="*/ 1883569 w 7539038"/>
                <a:gd name="connsiteY5" fmla="*/ 3876675 h 7762876"/>
                <a:gd name="connsiteX6" fmla="*/ 2264569 w 7539038"/>
                <a:gd name="connsiteY6" fmla="*/ 0 h 7762876"/>
                <a:gd name="connsiteX7" fmla="*/ 2645569 w 7539038"/>
                <a:gd name="connsiteY7" fmla="*/ 3886200 h 7762876"/>
                <a:gd name="connsiteX8" fmla="*/ 3017044 w 7539038"/>
                <a:gd name="connsiteY8" fmla="*/ 7762875 h 7762876"/>
                <a:gd name="connsiteX9" fmla="*/ 3398044 w 7539038"/>
                <a:gd name="connsiteY9" fmla="*/ 3876675 h 7762876"/>
                <a:gd name="connsiteX10" fmla="*/ 3769519 w 7539038"/>
                <a:gd name="connsiteY10" fmla="*/ 9525 h 7762876"/>
                <a:gd name="connsiteX11" fmla="*/ 4150519 w 7539038"/>
                <a:gd name="connsiteY11" fmla="*/ 3886200 h 7762876"/>
                <a:gd name="connsiteX12" fmla="*/ 4526756 w 7539038"/>
                <a:gd name="connsiteY12" fmla="*/ 7762875 h 7762876"/>
                <a:gd name="connsiteX13" fmla="*/ 4902994 w 7539038"/>
                <a:gd name="connsiteY13" fmla="*/ 3886200 h 7762876"/>
                <a:gd name="connsiteX14" fmla="*/ 5283994 w 7539038"/>
                <a:gd name="connsiteY14" fmla="*/ 9525 h 7762876"/>
                <a:gd name="connsiteX15" fmla="*/ 5655469 w 7539038"/>
                <a:gd name="connsiteY15" fmla="*/ 3886200 h 7762876"/>
                <a:gd name="connsiteX16" fmla="*/ 6029325 w 7539038"/>
                <a:gd name="connsiteY16" fmla="*/ 7762875 h 7762876"/>
                <a:gd name="connsiteX17" fmla="*/ 6417469 w 7539038"/>
                <a:gd name="connsiteY17" fmla="*/ 3886200 h 7762876"/>
                <a:gd name="connsiteX18" fmla="*/ 6786563 w 7539038"/>
                <a:gd name="connsiteY18" fmla="*/ 4762 h 7762876"/>
                <a:gd name="connsiteX19" fmla="*/ 7160419 w 7539038"/>
                <a:gd name="connsiteY19" fmla="*/ 3886200 h 7762876"/>
                <a:gd name="connsiteX20" fmla="*/ 7539038 w 7539038"/>
                <a:gd name="connsiteY20" fmla="*/ 7760494 h 7762876"/>
                <a:gd name="connsiteX0" fmla="*/ 0 w 7539038"/>
                <a:gd name="connsiteY0" fmla="*/ 7762875 h 7762876"/>
                <a:gd name="connsiteX1" fmla="*/ 378619 w 7539038"/>
                <a:gd name="connsiteY1" fmla="*/ 3886200 h 7762876"/>
                <a:gd name="connsiteX2" fmla="*/ 750094 w 7539038"/>
                <a:gd name="connsiteY2" fmla="*/ 0 h 7762876"/>
                <a:gd name="connsiteX3" fmla="*/ 1131094 w 7539038"/>
                <a:gd name="connsiteY3" fmla="*/ 3876675 h 7762876"/>
                <a:gd name="connsiteX4" fmla="*/ 1507332 w 7539038"/>
                <a:gd name="connsiteY4" fmla="*/ 7762875 h 7762876"/>
                <a:gd name="connsiteX5" fmla="*/ 1883569 w 7539038"/>
                <a:gd name="connsiteY5" fmla="*/ 3876675 h 7762876"/>
                <a:gd name="connsiteX6" fmla="*/ 2264569 w 7539038"/>
                <a:gd name="connsiteY6" fmla="*/ 0 h 7762876"/>
                <a:gd name="connsiteX7" fmla="*/ 2645569 w 7539038"/>
                <a:gd name="connsiteY7" fmla="*/ 3886200 h 7762876"/>
                <a:gd name="connsiteX8" fmla="*/ 3017044 w 7539038"/>
                <a:gd name="connsiteY8" fmla="*/ 7762875 h 7762876"/>
                <a:gd name="connsiteX9" fmla="*/ 3398044 w 7539038"/>
                <a:gd name="connsiteY9" fmla="*/ 3876675 h 7762876"/>
                <a:gd name="connsiteX10" fmla="*/ 3769519 w 7539038"/>
                <a:gd name="connsiteY10" fmla="*/ 9525 h 7762876"/>
                <a:gd name="connsiteX11" fmla="*/ 4150519 w 7539038"/>
                <a:gd name="connsiteY11" fmla="*/ 3886200 h 7762876"/>
                <a:gd name="connsiteX12" fmla="*/ 4526756 w 7539038"/>
                <a:gd name="connsiteY12" fmla="*/ 7762875 h 7762876"/>
                <a:gd name="connsiteX13" fmla="*/ 4902994 w 7539038"/>
                <a:gd name="connsiteY13" fmla="*/ 3886200 h 7762876"/>
                <a:gd name="connsiteX14" fmla="*/ 5279231 w 7539038"/>
                <a:gd name="connsiteY14" fmla="*/ 9525 h 7762876"/>
                <a:gd name="connsiteX15" fmla="*/ 5655469 w 7539038"/>
                <a:gd name="connsiteY15" fmla="*/ 3886200 h 7762876"/>
                <a:gd name="connsiteX16" fmla="*/ 6029325 w 7539038"/>
                <a:gd name="connsiteY16" fmla="*/ 7762875 h 7762876"/>
                <a:gd name="connsiteX17" fmla="*/ 6417469 w 7539038"/>
                <a:gd name="connsiteY17" fmla="*/ 3886200 h 7762876"/>
                <a:gd name="connsiteX18" fmla="*/ 6786563 w 7539038"/>
                <a:gd name="connsiteY18" fmla="*/ 4762 h 7762876"/>
                <a:gd name="connsiteX19" fmla="*/ 7160419 w 7539038"/>
                <a:gd name="connsiteY19" fmla="*/ 3886200 h 7762876"/>
                <a:gd name="connsiteX20" fmla="*/ 7539038 w 7539038"/>
                <a:gd name="connsiteY20" fmla="*/ 7760494 h 7762876"/>
                <a:gd name="connsiteX0" fmla="*/ 0 w 7539038"/>
                <a:gd name="connsiteY0" fmla="*/ 7762875 h 7762876"/>
                <a:gd name="connsiteX1" fmla="*/ 378619 w 7539038"/>
                <a:gd name="connsiteY1" fmla="*/ 3886200 h 7762876"/>
                <a:gd name="connsiteX2" fmla="*/ 750094 w 7539038"/>
                <a:gd name="connsiteY2" fmla="*/ 0 h 7762876"/>
                <a:gd name="connsiteX3" fmla="*/ 1131094 w 7539038"/>
                <a:gd name="connsiteY3" fmla="*/ 3876675 h 7762876"/>
                <a:gd name="connsiteX4" fmla="*/ 1507332 w 7539038"/>
                <a:gd name="connsiteY4" fmla="*/ 7762875 h 7762876"/>
                <a:gd name="connsiteX5" fmla="*/ 1883569 w 7539038"/>
                <a:gd name="connsiteY5" fmla="*/ 3876675 h 7762876"/>
                <a:gd name="connsiteX6" fmla="*/ 2264569 w 7539038"/>
                <a:gd name="connsiteY6" fmla="*/ 0 h 7762876"/>
                <a:gd name="connsiteX7" fmla="*/ 2645569 w 7539038"/>
                <a:gd name="connsiteY7" fmla="*/ 3886200 h 7762876"/>
                <a:gd name="connsiteX8" fmla="*/ 3017044 w 7539038"/>
                <a:gd name="connsiteY8" fmla="*/ 7762875 h 7762876"/>
                <a:gd name="connsiteX9" fmla="*/ 3398044 w 7539038"/>
                <a:gd name="connsiteY9" fmla="*/ 3876675 h 7762876"/>
                <a:gd name="connsiteX10" fmla="*/ 3769519 w 7539038"/>
                <a:gd name="connsiteY10" fmla="*/ 9525 h 7762876"/>
                <a:gd name="connsiteX11" fmla="*/ 4150519 w 7539038"/>
                <a:gd name="connsiteY11" fmla="*/ 3886200 h 7762876"/>
                <a:gd name="connsiteX12" fmla="*/ 4526756 w 7539038"/>
                <a:gd name="connsiteY12" fmla="*/ 7762875 h 7762876"/>
                <a:gd name="connsiteX13" fmla="*/ 4902994 w 7539038"/>
                <a:gd name="connsiteY13" fmla="*/ 3886200 h 7762876"/>
                <a:gd name="connsiteX14" fmla="*/ 5279231 w 7539038"/>
                <a:gd name="connsiteY14" fmla="*/ 9525 h 7762876"/>
                <a:gd name="connsiteX15" fmla="*/ 5655469 w 7539038"/>
                <a:gd name="connsiteY15" fmla="*/ 3886200 h 7762876"/>
                <a:gd name="connsiteX16" fmla="*/ 6029325 w 7539038"/>
                <a:gd name="connsiteY16" fmla="*/ 7762875 h 7762876"/>
                <a:gd name="connsiteX17" fmla="*/ 6417469 w 7539038"/>
                <a:gd name="connsiteY17" fmla="*/ 3886200 h 7762876"/>
                <a:gd name="connsiteX18" fmla="*/ 6786563 w 7539038"/>
                <a:gd name="connsiteY18" fmla="*/ 4762 h 7762876"/>
                <a:gd name="connsiteX19" fmla="*/ 7160419 w 7539038"/>
                <a:gd name="connsiteY19" fmla="*/ 3886200 h 7762876"/>
                <a:gd name="connsiteX20" fmla="*/ 7539038 w 7539038"/>
                <a:gd name="connsiteY20" fmla="*/ 7760494 h 7762876"/>
                <a:gd name="connsiteX0" fmla="*/ 0 w 7539038"/>
                <a:gd name="connsiteY0" fmla="*/ 7762875 h 7762876"/>
                <a:gd name="connsiteX1" fmla="*/ 378619 w 7539038"/>
                <a:gd name="connsiteY1" fmla="*/ 3886200 h 7762876"/>
                <a:gd name="connsiteX2" fmla="*/ 750094 w 7539038"/>
                <a:gd name="connsiteY2" fmla="*/ 0 h 7762876"/>
                <a:gd name="connsiteX3" fmla="*/ 1131094 w 7539038"/>
                <a:gd name="connsiteY3" fmla="*/ 3876675 h 7762876"/>
                <a:gd name="connsiteX4" fmla="*/ 1507332 w 7539038"/>
                <a:gd name="connsiteY4" fmla="*/ 7762875 h 7762876"/>
                <a:gd name="connsiteX5" fmla="*/ 1883569 w 7539038"/>
                <a:gd name="connsiteY5" fmla="*/ 3876675 h 7762876"/>
                <a:gd name="connsiteX6" fmla="*/ 2264569 w 7539038"/>
                <a:gd name="connsiteY6" fmla="*/ 0 h 7762876"/>
                <a:gd name="connsiteX7" fmla="*/ 2645569 w 7539038"/>
                <a:gd name="connsiteY7" fmla="*/ 3886200 h 7762876"/>
                <a:gd name="connsiteX8" fmla="*/ 3017044 w 7539038"/>
                <a:gd name="connsiteY8" fmla="*/ 7762875 h 7762876"/>
                <a:gd name="connsiteX9" fmla="*/ 3398044 w 7539038"/>
                <a:gd name="connsiteY9" fmla="*/ 3876675 h 7762876"/>
                <a:gd name="connsiteX10" fmla="*/ 3769519 w 7539038"/>
                <a:gd name="connsiteY10" fmla="*/ 9525 h 7762876"/>
                <a:gd name="connsiteX11" fmla="*/ 4150519 w 7539038"/>
                <a:gd name="connsiteY11" fmla="*/ 3886200 h 7762876"/>
                <a:gd name="connsiteX12" fmla="*/ 4526756 w 7539038"/>
                <a:gd name="connsiteY12" fmla="*/ 7762875 h 7762876"/>
                <a:gd name="connsiteX13" fmla="*/ 4902994 w 7539038"/>
                <a:gd name="connsiteY13" fmla="*/ 3886200 h 7762876"/>
                <a:gd name="connsiteX14" fmla="*/ 5276849 w 7539038"/>
                <a:gd name="connsiteY14" fmla="*/ 2382 h 7762876"/>
                <a:gd name="connsiteX15" fmla="*/ 5655469 w 7539038"/>
                <a:gd name="connsiteY15" fmla="*/ 3886200 h 7762876"/>
                <a:gd name="connsiteX16" fmla="*/ 6029325 w 7539038"/>
                <a:gd name="connsiteY16" fmla="*/ 7762875 h 7762876"/>
                <a:gd name="connsiteX17" fmla="*/ 6417469 w 7539038"/>
                <a:gd name="connsiteY17" fmla="*/ 3886200 h 7762876"/>
                <a:gd name="connsiteX18" fmla="*/ 6786563 w 7539038"/>
                <a:gd name="connsiteY18" fmla="*/ 4762 h 7762876"/>
                <a:gd name="connsiteX19" fmla="*/ 7160419 w 7539038"/>
                <a:gd name="connsiteY19" fmla="*/ 3886200 h 7762876"/>
                <a:gd name="connsiteX20" fmla="*/ 7539038 w 7539038"/>
                <a:gd name="connsiteY20" fmla="*/ 7760494 h 7762876"/>
                <a:gd name="connsiteX0" fmla="*/ 0 w 7539038"/>
                <a:gd name="connsiteY0" fmla="*/ 7762875 h 7762876"/>
                <a:gd name="connsiteX1" fmla="*/ 378619 w 7539038"/>
                <a:gd name="connsiteY1" fmla="*/ 3886200 h 7762876"/>
                <a:gd name="connsiteX2" fmla="*/ 750094 w 7539038"/>
                <a:gd name="connsiteY2" fmla="*/ 0 h 7762876"/>
                <a:gd name="connsiteX3" fmla="*/ 1131094 w 7539038"/>
                <a:gd name="connsiteY3" fmla="*/ 3876675 h 7762876"/>
                <a:gd name="connsiteX4" fmla="*/ 1507332 w 7539038"/>
                <a:gd name="connsiteY4" fmla="*/ 7762875 h 7762876"/>
                <a:gd name="connsiteX5" fmla="*/ 1883569 w 7539038"/>
                <a:gd name="connsiteY5" fmla="*/ 3876675 h 7762876"/>
                <a:gd name="connsiteX6" fmla="*/ 2264569 w 7539038"/>
                <a:gd name="connsiteY6" fmla="*/ 0 h 7762876"/>
                <a:gd name="connsiteX7" fmla="*/ 2645569 w 7539038"/>
                <a:gd name="connsiteY7" fmla="*/ 3886200 h 7762876"/>
                <a:gd name="connsiteX8" fmla="*/ 3017044 w 7539038"/>
                <a:gd name="connsiteY8" fmla="*/ 7762875 h 7762876"/>
                <a:gd name="connsiteX9" fmla="*/ 3398044 w 7539038"/>
                <a:gd name="connsiteY9" fmla="*/ 3876675 h 7762876"/>
                <a:gd name="connsiteX10" fmla="*/ 3769519 w 7539038"/>
                <a:gd name="connsiteY10" fmla="*/ 9525 h 7762876"/>
                <a:gd name="connsiteX11" fmla="*/ 4150519 w 7539038"/>
                <a:gd name="connsiteY11" fmla="*/ 3886200 h 7762876"/>
                <a:gd name="connsiteX12" fmla="*/ 4526756 w 7539038"/>
                <a:gd name="connsiteY12" fmla="*/ 7762875 h 7762876"/>
                <a:gd name="connsiteX13" fmla="*/ 4902994 w 7539038"/>
                <a:gd name="connsiteY13" fmla="*/ 3886200 h 7762876"/>
                <a:gd name="connsiteX14" fmla="*/ 5276849 w 7539038"/>
                <a:gd name="connsiteY14" fmla="*/ 2382 h 7762876"/>
                <a:gd name="connsiteX15" fmla="*/ 5655469 w 7539038"/>
                <a:gd name="connsiteY15" fmla="*/ 3886200 h 7762876"/>
                <a:gd name="connsiteX16" fmla="*/ 6029325 w 7539038"/>
                <a:gd name="connsiteY16" fmla="*/ 7762875 h 7762876"/>
                <a:gd name="connsiteX17" fmla="*/ 6417469 w 7539038"/>
                <a:gd name="connsiteY17" fmla="*/ 3886200 h 7762876"/>
                <a:gd name="connsiteX18" fmla="*/ 6786563 w 7539038"/>
                <a:gd name="connsiteY18" fmla="*/ 4762 h 7762876"/>
                <a:gd name="connsiteX19" fmla="*/ 7160419 w 7539038"/>
                <a:gd name="connsiteY19" fmla="*/ 3886200 h 7762876"/>
                <a:gd name="connsiteX20" fmla="*/ 7539038 w 7539038"/>
                <a:gd name="connsiteY20" fmla="*/ 7760494 h 7762876"/>
                <a:gd name="connsiteX0" fmla="*/ 0 w 7539038"/>
                <a:gd name="connsiteY0" fmla="*/ 7762875 h 7762876"/>
                <a:gd name="connsiteX1" fmla="*/ 378619 w 7539038"/>
                <a:gd name="connsiteY1" fmla="*/ 3886200 h 7762876"/>
                <a:gd name="connsiteX2" fmla="*/ 750094 w 7539038"/>
                <a:gd name="connsiteY2" fmla="*/ 0 h 7762876"/>
                <a:gd name="connsiteX3" fmla="*/ 1131094 w 7539038"/>
                <a:gd name="connsiteY3" fmla="*/ 3876675 h 7762876"/>
                <a:gd name="connsiteX4" fmla="*/ 1507332 w 7539038"/>
                <a:gd name="connsiteY4" fmla="*/ 7762875 h 7762876"/>
                <a:gd name="connsiteX5" fmla="*/ 1883569 w 7539038"/>
                <a:gd name="connsiteY5" fmla="*/ 3876675 h 7762876"/>
                <a:gd name="connsiteX6" fmla="*/ 2264569 w 7539038"/>
                <a:gd name="connsiteY6" fmla="*/ 0 h 7762876"/>
                <a:gd name="connsiteX7" fmla="*/ 2645569 w 7539038"/>
                <a:gd name="connsiteY7" fmla="*/ 3886200 h 7762876"/>
                <a:gd name="connsiteX8" fmla="*/ 3017044 w 7539038"/>
                <a:gd name="connsiteY8" fmla="*/ 7762875 h 7762876"/>
                <a:gd name="connsiteX9" fmla="*/ 3398044 w 7539038"/>
                <a:gd name="connsiteY9" fmla="*/ 3876675 h 7762876"/>
                <a:gd name="connsiteX10" fmla="*/ 3776663 w 7539038"/>
                <a:gd name="connsiteY10" fmla="*/ 4763 h 7762876"/>
                <a:gd name="connsiteX11" fmla="*/ 4150519 w 7539038"/>
                <a:gd name="connsiteY11" fmla="*/ 3886200 h 7762876"/>
                <a:gd name="connsiteX12" fmla="*/ 4526756 w 7539038"/>
                <a:gd name="connsiteY12" fmla="*/ 7762875 h 7762876"/>
                <a:gd name="connsiteX13" fmla="*/ 4902994 w 7539038"/>
                <a:gd name="connsiteY13" fmla="*/ 3886200 h 7762876"/>
                <a:gd name="connsiteX14" fmla="*/ 5276849 w 7539038"/>
                <a:gd name="connsiteY14" fmla="*/ 2382 h 7762876"/>
                <a:gd name="connsiteX15" fmla="*/ 5655469 w 7539038"/>
                <a:gd name="connsiteY15" fmla="*/ 3886200 h 7762876"/>
                <a:gd name="connsiteX16" fmla="*/ 6029325 w 7539038"/>
                <a:gd name="connsiteY16" fmla="*/ 7762875 h 7762876"/>
                <a:gd name="connsiteX17" fmla="*/ 6417469 w 7539038"/>
                <a:gd name="connsiteY17" fmla="*/ 3886200 h 7762876"/>
                <a:gd name="connsiteX18" fmla="*/ 6786563 w 7539038"/>
                <a:gd name="connsiteY18" fmla="*/ 4762 h 7762876"/>
                <a:gd name="connsiteX19" fmla="*/ 7160419 w 7539038"/>
                <a:gd name="connsiteY19" fmla="*/ 3886200 h 7762876"/>
                <a:gd name="connsiteX20" fmla="*/ 7539038 w 7539038"/>
                <a:gd name="connsiteY20" fmla="*/ 7760494 h 7762876"/>
                <a:gd name="connsiteX0" fmla="*/ 0 w 7539038"/>
                <a:gd name="connsiteY0" fmla="*/ 7762875 h 7762876"/>
                <a:gd name="connsiteX1" fmla="*/ 378619 w 7539038"/>
                <a:gd name="connsiteY1" fmla="*/ 3886200 h 7762876"/>
                <a:gd name="connsiteX2" fmla="*/ 750094 w 7539038"/>
                <a:gd name="connsiteY2" fmla="*/ 0 h 7762876"/>
                <a:gd name="connsiteX3" fmla="*/ 1131094 w 7539038"/>
                <a:gd name="connsiteY3" fmla="*/ 3876675 h 7762876"/>
                <a:gd name="connsiteX4" fmla="*/ 1507332 w 7539038"/>
                <a:gd name="connsiteY4" fmla="*/ 7762875 h 7762876"/>
                <a:gd name="connsiteX5" fmla="*/ 1883569 w 7539038"/>
                <a:gd name="connsiteY5" fmla="*/ 3876675 h 7762876"/>
                <a:gd name="connsiteX6" fmla="*/ 2264569 w 7539038"/>
                <a:gd name="connsiteY6" fmla="*/ 0 h 7762876"/>
                <a:gd name="connsiteX7" fmla="*/ 2645569 w 7539038"/>
                <a:gd name="connsiteY7" fmla="*/ 3886200 h 7762876"/>
                <a:gd name="connsiteX8" fmla="*/ 3017044 w 7539038"/>
                <a:gd name="connsiteY8" fmla="*/ 7762875 h 7762876"/>
                <a:gd name="connsiteX9" fmla="*/ 3398044 w 7539038"/>
                <a:gd name="connsiteY9" fmla="*/ 3876675 h 7762876"/>
                <a:gd name="connsiteX10" fmla="*/ 3776663 w 7539038"/>
                <a:gd name="connsiteY10" fmla="*/ 4763 h 7762876"/>
                <a:gd name="connsiteX11" fmla="*/ 4150519 w 7539038"/>
                <a:gd name="connsiteY11" fmla="*/ 3886200 h 7762876"/>
                <a:gd name="connsiteX12" fmla="*/ 4526756 w 7539038"/>
                <a:gd name="connsiteY12" fmla="*/ 7762875 h 7762876"/>
                <a:gd name="connsiteX13" fmla="*/ 4902994 w 7539038"/>
                <a:gd name="connsiteY13" fmla="*/ 3886200 h 7762876"/>
                <a:gd name="connsiteX14" fmla="*/ 5276849 w 7539038"/>
                <a:gd name="connsiteY14" fmla="*/ 2382 h 7762876"/>
                <a:gd name="connsiteX15" fmla="*/ 5655469 w 7539038"/>
                <a:gd name="connsiteY15" fmla="*/ 3886200 h 7762876"/>
                <a:gd name="connsiteX16" fmla="*/ 6029325 w 7539038"/>
                <a:gd name="connsiteY16" fmla="*/ 7762875 h 7762876"/>
                <a:gd name="connsiteX17" fmla="*/ 6417469 w 7539038"/>
                <a:gd name="connsiteY17" fmla="*/ 3886200 h 7762876"/>
                <a:gd name="connsiteX18" fmla="*/ 6786563 w 7539038"/>
                <a:gd name="connsiteY18" fmla="*/ 4762 h 7762876"/>
                <a:gd name="connsiteX19" fmla="*/ 7160419 w 7539038"/>
                <a:gd name="connsiteY19" fmla="*/ 3886200 h 7762876"/>
                <a:gd name="connsiteX20" fmla="*/ 7539038 w 7539038"/>
                <a:gd name="connsiteY20" fmla="*/ 7760494 h 7762876"/>
                <a:gd name="connsiteX0" fmla="*/ 0 w 7539038"/>
                <a:gd name="connsiteY0" fmla="*/ 7762875 h 7762876"/>
                <a:gd name="connsiteX1" fmla="*/ 378619 w 7539038"/>
                <a:gd name="connsiteY1" fmla="*/ 3886200 h 7762876"/>
                <a:gd name="connsiteX2" fmla="*/ 750094 w 7539038"/>
                <a:gd name="connsiteY2" fmla="*/ 0 h 7762876"/>
                <a:gd name="connsiteX3" fmla="*/ 1131094 w 7539038"/>
                <a:gd name="connsiteY3" fmla="*/ 3876675 h 7762876"/>
                <a:gd name="connsiteX4" fmla="*/ 1507332 w 7539038"/>
                <a:gd name="connsiteY4" fmla="*/ 7762875 h 7762876"/>
                <a:gd name="connsiteX5" fmla="*/ 1883569 w 7539038"/>
                <a:gd name="connsiteY5" fmla="*/ 3876675 h 7762876"/>
                <a:gd name="connsiteX6" fmla="*/ 2264569 w 7539038"/>
                <a:gd name="connsiteY6" fmla="*/ 0 h 7762876"/>
                <a:gd name="connsiteX7" fmla="*/ 2645569 w 7539038"/>
                <a:gd name="connsiteY7" fmla="*/ 3886200 h 7762876"/>
                <a:gd name="connsiteX8" fmla="*/ 3017044 w 7539038"/>
                <a:gd name="connsiteY8" fmla="*/ 7762875 h 7762876"/>
                <a:gd name="connsiteX9" fmla="*/ 3398044 w 7539038"/>
                <a:gd name="connsiteY9" fmla="*/ 3876675 h 7762876"/>
                <a:gd name="connsiteX10" fmla="*/ 3769519 w 7539038"/>
                <a:gd name="connsiteY10" fmla="*/ 4763 h 7762876"/>
                <a:gd name="connsiteX11" fmla="*/ 4150519 w 7539038"/>
                <a:gd name="connsiteY11" fmla="*/ 3886200 h 7762876"/>
                <a:gd name="connsiteX12" fmla="*/ 4526756 w 7539038"/>
                <a:gd name="connsiteY12" fmla="*/ 7762875 h 7762876"/>
                <a:gd name="connsiteX13" fmla="*/ 4902994 w 7539038"/>
                <a:gd name="connsiteY13" fmla="*/ 3886200 h 7762876"/>
                <a:gd name="connsiteX14" fmla="*/ 5276849 w 7539038"/>
                <a:gd name="connsiteY14" fmla="*/ 2382 h 7762876"/>
                <a:gd name="connsiteX15" fmla="*/ 5655469 w 7539038"/>
                <a:gd name="connsiteY15" fmla="*/ 3886200 h 7762876"/>
                <a:gd name="connsiteX16" fmla="*/ 6029325 w 7539038"/>
                <a:gd name="connsiteY16" fmla="*/ 7762875 h 7762876"/>
                <a:gd name="connsiteX17" fmla="*/ 6417469 w 7539038"/>
                <a:gd name="connsiteY17" fmla="*/ 3886200 h 7762876"/>
                <a:gd name="connsiteX18" fmla="*/ 6786563 w 7539038"/>
                <a:gd name="connsiteY18" fmla="*/ 4762 h 7762876"/>
                <a:gd name="connsiteX19" fmla="*/ 7160419 w 7539038"/>
                <a:gd name="connsiteY19" fmla="*/ 3886200 h 7762876"/>
                <a:gd name="connsiteX20" fmla="*/ 7539038 w 7539038"/>
                <a:gd name="connsiteY20" fmla="*/ 7760494 h 7762876"/>
                <a:gd name="connsiteX0" fmla="*/ 0 w 7539038"/>
                <a:gd name="connsiteY0" fmla="*/ 7762875 h 7762876"/>
                <a:gd name="connsiteX1" fmla="*/ 378619 w 7539038"/>
                <a:gd name="connsiteY1" fmla="*/ 3886200 h 7762876"/>
                <a:gd name="connsiteX2" fmla="*/ 750094 w 7539038"/>
                <a:gd name="connsiteY2" fmla="*/ 0 h 7762876"/>
                <a:gd name="connsiteX3" fmla="*/ 1131094 w 7539038"/>
                <a:gd name="connsiteY3" fmla="*/ 3876675 h 7762876"/>
                <a:gd name="connsiteX4" fmla="*/ 1507332 w 7539038"/>
                <a:gd name="connsiteY4" fmla="*/ 7762875 h 7762876"/>
                <a:gd name="connsiteX5" fmla="*/ 1883569 w 7539038"/>
                <a:gd name="connsiteY5" fmla="*/ 3876675 h 7762876"/>
                <a:gd name="connsiteX6" fmla="*/ 2264569 w 7539038"/>
                <a:gd name="connsiteY6" fmla="*/ 0 h 7762876"/>
                <a:gd name="connsiteX7" fmla="*/ 2645569 w 7539038"/>
                <a:gd name="connsiteY7" fmla="*/ 3886200 h 7762876"/>
                <a:gd name="connsiteX8" fmla="*/ 3017044 w 7539038"/>
                <a:gd name="connsiteY8" fmla="*/ 7762875 h 7762876"/>
                <a:gd name="connsiteX9" fmla="*/ 3398044 w 7539038"/>
                <a:gd name="connsiteY9" fmla="*/ 3876675 h 7762876"/>
                <a:gd name="connsiteX10" fmla="*/ 3769519 w 7539038"/>
                <a:gd name="connsiteY10" fmla="*/ 4763 h 7762876"/>
                <a:gd name="connsiteX11" fmla="*/ 4150519 w 7539038"/>
                <a:gd name="connsiteY11" fmla="*/ 3886200 h 7762876"/>
                <a:gd name="connsiteX12" fmla="*/ 4526756 w 7539038"/>
                <a:gd name="connsiteY12" fmla="*/ 7762875 h 7762876"/>
                <a:gd name="connsiteX13" fmla="*/ 4902994 w 7539038"/>
                <a:gd name="connsiteY13" fmla="*/ 3886200 h 7762876"/>
                <a:gd name="connsiteX14" fmla="*/ 5276849 w 7539038"/>
                <a:gd name="connsiteY14" fmla="*/ 2382 h 7762876"/>
                <a:gd name="connsiteX15" fmla="*/ 5655469 w 7539038"/>
                <a:gd name="connsiteY15" fmla="*/ 3886200 h 7762876"/>
                <a:gd name="connsiteX16" fmla="*/ 6029325 w 7539038"/>
                <a:gd name="connsiteY16" fmla="*/ 7762875 h 7762876"/>
                <a:gd name="connsiteX17" fmla="*/ 6417469 w 7539038"/>
                <a:gd name="connsiteY17" fmla="*/ 3886200 h 7762876"/>
                <a:gd name="connsiteX18" fmla="*/ 6786563 w 7539038"/>
                <a:gd name="connsiteY18" fmla="*/ 4762 h 7762876"/>
                <a:gd name="connsiteX19" fmla="*/ 7160419 w 7539038"/>
                <a:gd name="connsiteY19" fmla="*/ 3886200 h 7762876"/>
                <a:gd name="connsiteX20" fmla="*/ 7539038 w 7539038"/>
                <a:gd name="connsiteY20" fmla="*/ 7760494 h 7762876"/>
                <a:gd name="connsiteX0" fmla="*/ 0 w 7539038"/>
                <a:gd name="connsiteY0" fmla="*/ 7762875 h 7762876"/>
                <a:gd name="connsiteX1" fmla="*/ 378619 w 7539038"/>
                <a:gd name="connsiteY1" fmla="*/ 3886200 h 7762876"/>
                <a:gd name="connsiteX2" fmla="*/ 750094 w 7539038"/>
                <a:gd name="connsiteY2" fmla="*/ 0 h 7762876"/>
                <a:gd name="connsiteX3" fmla="*/ 1131094 w 7539038"/>
                <a:gd name="connsiteY3" fmla="*/ 3876675 h 7762876"/>
                <a:gd name="connsiteX4" fmla="*/ 1507332 w 7539038"/>
                <a:gd name="connsiteY4" fmla="*/ 7762875 h 7762876"/>
                <a:gd name="connsiteX5" fmla="*/ 1883569 w 7539038"/>
                <a:gd name="connsiteY5" fmla="*/ 3876675 h 7762876"/>
                <a:gd name="connsiteX6" fmla="*/ 2259807 w 7539038"/>
                <a:gd name="connsiteY6" fmla="*/ 4762 h 7762876"/>
                <a:gd name="connsiteX7" fmla="*/ 2645569 w 7539038"/>
                <a:gd name="connsiteY7" fmla="*/ 3886200 h 7762876"/>
                <a:gd name="connsiteX8" fmla="*/ 3017044 w 7539038"/>
                <a:gd name="connsiteY8" fmla="*/ 7762875 h 7762876"/>
                <a:gd name="connsiteX9" fmla="*/ 3398044 w 7539038"/>
                <a:gd name="connsiteY9" fmla="*/ 3876675 h 7762876"/>
                <a:gd name="connsiteX10" fmla="*/ 3769519 w 7539038"/>
                <a:gd name="connsiteY10" fmla="*/ 4763 h 7762876"/>
                <a:gd name="connsiteX11" fmla="*/ 4150519 w 7539038"/>
                <a:gd name="connsiteY11" fmla="*/ 3886200 h 7762876"/>
                <a:gd name="connsiteX12" fmla="*/ 4526756 w 7539038"/>
                <a:gd name="connsiteY12" fmla="*/ 7762875 h 7762876"/>
                <a:gd name="connsiteX13" fmla="*/ 4902994 w 7539038"/>
                <a:gd name="connsiteY13" fmla="*/ 3886200 h 7762876"/>
                <a:gd name="connsiteX14" fmla="*/ 5276849 w 7539038"/>
                <a:gd name="connsiteY14" fmla="*/ 2382 h 7762876"/>
                <a:gd name="connsiteX15" fmla="*/ 5655469 w 7539038"/>
                <a:gd name="connsiteY15" fmla="*/ 3886200 h 7762876"/>
                <a:gd name="connsiteX16" fmla="*/ 6029325 w 7539038"/>
                <a:gd name="connsiteY16" fmla="*/ 7762875 h 7762876"/>
                <a:gd name="connsiteX17" fmla="*/ 6417469 w 7539038"/>
                <a:gd name="connsiteY17" fmla="*/ 3886200 h 7762876"/>
                <a:gd name="connsiteX18" fmla="*/ 6786563 w 7539038"/>
                <a:gd name="connsiteY18" fmla="*/ 4762 h 7762876"/>
                <a:gd name="connsiteX19" fmla="*/ 7160419 w 7539038"/>
                <a:gd name="connsiteY19" fmla="*/ 3886200 h 7762876"/>
                <a:gd name="connsiteX20" fmla="*/ 7539038 w 7539038"/>
                <a:gd name="connsiteY20" fmla="*/ 7760494 h 7762876"/>
                <a:gd name="connsiteX0" fmla="*/ 0 w 7539038"/>
                <a:gd name="connsiteY0" fmla="*/ 7762875 h 7762876"/>
                <a:gd name="connsiteX1" fmla="*/ 378619 w 7539038"/>
                <a:gd name="connsiteY1" fmla="*/ 3886200 h 7762876"/>
                <a:gd name="connsiteX2" fmla="*/ 750094 w 7539038"/>
                <a:gd name="connsiteY2" fmla="*/ 0 h 7762876"/>
                <a:gd name="connsiteX3" fmla="*/ 1131094 w 7539038"/>
                <a:gd name="connsiteY3" fmla="*/ 3876675 h 7762876"/>
                <a:gd name="connsiteX4" fmla="*/ 1507332 w 7539038"/>
                <a:gd name="connsiteY4" fmla="*/ 7762875 h 7762876"/>
                <a:gd name="connsiteX5" fmla="*/ 1883569 w 7539038"/>
                <a:gd name="connsiteY5" fmla="*/ 3876675 h 7762876"/>
                <a:gd name="connsiteX6" fmla="*/ 2259807 w 7539038"/>
                <a:gd name="connsiteY6" fmla="*/ 4762 h 7762876"/>
                <a:gd name="connsiteX7" fmla="*/ 2645569 w 7539038"/>
                <a:gd name="connsiteY7" fmla="*/ 3886200 h 7762876"/>
                <a:gd name="connsiteX8" fmla="*/ 3017044 w 7539038"/>
                <a:gd name="connsiteY8" fmla="*/ 7762875 h 7762876"/>
                <a:gd name="connsiteX9" fmla="*/ 3398044 w 7539038"/>
                <a:gd name="connsiteY9" fmla="*/ 3876675 h 7762876"/>
                <a:gd name="connsiteX10" fmla="*/ 3769519 w 7539038"/>
                <a:gd name="connsiteY10" fmla="*/ 4763 h 7762876"/>
                <a:gd name="connsiteX11" fmla="*/ 4150519 w 7539038"/>
                <a:gd name="connsiteY11" fmla="*/ 3886200 h 7762876"/>
                <a:gd name="connsiteX12" fmla="*/ 4526756 w 7539038"/>
                <a:gd name="connsiteY12" fmla="*/ 7762875 h 7762876"/>
                <a:gd name="connsiteX13" fmla="*/ 4902994 w 7539038"/>
                <a:gd name="connsiteY13" fmla="*/ 3886200 h 7762876"/>
                <a:gd name="connsiteX14" fmla="*/ 5276849 w 7539038"/>
                <a:gd name="connsiteY14" fmla="*/ 2382 h 7762876"/>
                <a:gd name="connsiteX15" fmla="*/ 5655469 w 7539038"/>
                <a:gd name="connsiteY15" fmla="*/ 3886200 h 7762876"/>
                <a:gd name="connsiteX16" fmla="*/ 6029325 w 7539038"/>
                <a:gd name="connsiteY16" fmla="*/ 7762875 h 7762876"/>
                <a:gd name="connsiteX17" fmla="*/ 6417469 w 7539038"/>
                <a:gd name="connsiteY17" fmla="*/ 3886200 h 7762876"/>
                <a:gd name="connsiteX18" fmla="*/ 6786563 w 7539038"/>
                <a:gd name="connsiteY18" fmla="*/ 4762 h 7762876"/>
                <a:gd name="connsiteX19" fmla="*/ 7160419 w 7539038"/>
                <a:gd name="connsiteY19" fmla="*/ 3886200 h 7762876"/>
                <a:gd name="connsiteX20" fmla="*/ 7539038 w 7539038"/>
                <a:gd name="connsiteY20" fmla="*/ 7760494 h 7762876"/>
                <a:gd name="connsiteX0" fmla="*/ 0 w 7539038"/>
                <a:gd name="connsiteY0" fmla="*/ 7760494 h 7760495"/>
                <a:gd name="connsiteX1" fmla="*/ 378619 w 7539038"/>
                <a:gd name="connsiteY1" fmla="*/ 3883819 h 7760495"/>
                <a:gd name="connsiteX2" fmla="*/ 757238 w 7539038"/>
                <a:gd name="connsiteY2" fmla="*/ 1 h 7760495"/>
                <a:gd name="connsiteX3" fmla="*/ 1131094 w 7539038"/>
                <a:gd name="connsiteY3" fmla="*/ 3874294 h 7760495"/>
                <a:gd name="connsiteX4" fmla="*/ 1507332 w 7539038"/>
                <a:gd name="connsiteY4" fmla="*/ 7760494 h 7760495"/>
                <a:gd name="connsiteX5" fmla="*/ 1883569 w 7539038"/>
                <a:gd name="connsiteY5" fmla="*/ 3874294 h 7760495"/>
                <a:gd name="connsiteX6" fmla="*/ 2259807 w 7539038"/>
                <a:gd name="connsiteY6" fmla="*/ 2381 h 7760495"/>
                <a:gd name="connsiteX7" fmla="*/ 2645569 w 7539038"/>
                <a:gd name="connsiteY7" fmla="*/ 3883819 h 7760495"/>
                <a:gd name="connsiteX8" fmla="*/ 3017044 w 7539038"/>
                <a:gd name="connsiteY8" fmla="*/ 7760494 h 7760495"/>
                <a:gd name="connsiteX9" fmla="*/ 3398044 w 7539038"/>
                <a:gd name="connsiteY9" fmla="*/ 3874294 h 7760495"/>
                <a:gd name="connsiteX10" fmla="*/ 3769519 w 7539038"/>
                <a:gd name="connsiteY10" fmla="*/ 2382 h 7760495"/>
                <a:gd name="connsiteX11" fmla="*/ 4150519 w 7539038"/>
                <a:gd name="connsiteY11" fmla="*/ 3883819 h 7760495"/>
                <a:gd name="connsiteX12" fmla="*/ 4526756 w 7539038"/>
                <a:gd name="connsiteY12" fmla="*/ 7760494 h 7760495"/>
                <a:gd name="connsiteX13" fmla="*/ 4902994 w 7539038"/>
                <a:gd name="connsiteY13" fmla="*/ 3883819 h 7760495"/>
                <a:gd name="connsiteX14" fmla="*/ 5276849 w 7539038"/>
                <a:gd name="connsiteY14" fmla="*/ 1 h 7760495"/>
                <a:gd name="connsiteX15" fmla="*/ 5655469 w 7539038"/>
                <a:gd name="connsiteY15" fmla="*/ 3883819 h 7760495"/>
                <a:gd name="connsiteX16" fmla="*/ 6029325 w 7539038"/>
                <a:gd name="connsiteY16" fmla="*/ 7760494 h 7760495"/>
                <a:gd name="connsiteX17" fmla="*/ 6417469 w 7539038"/>
                <a:gd name="connsiteY17" fmla="*/ 3883819 h 7760495"/>
                <a:gd name="connsiteX18" fmla="*/ 6786563 w 7539038"/>
                <a:gd name="connsiteY18" fmla="*/ 2381 h 7760495"/>
                <a:gd name="connsiteX19" fmla="*/ 7160419 w 7539038"/>
                <a:gd name="connsiteY19" fmla="*/ 3883819 h 7760495"/>
                <a:gd name="connsiteX20" fmla="*/ 7539038 w 7539038"/>
                <a:gd name="connsiteY20" fmla="*/ 7758113 h 7760495"/>
                <a:gd name="connsiteX0" fmla="*/ 0 w 7539038"/>
                <a:gd name="connsiteY0" fmla="*/ 7760494 h 7760495"/>
                <a:gd name="connsiteX1" fmla="*/ 378619 w 7539038"/>
                <a:gd name="connsiteY1" fmla="*/ 3883819 h 7760495"/>
                <a:gd name="connsiteX2" fmla="*/ 752476 w 7539038"/>
                <a:gd name="connsiteY2" fmla="*/ 1 h 7760495"/>
                <a:gd name="connsiteX3" fmla="*/ 1131094 w 7539038"/>
                <a:gd name="connsiteY3" fmla="*/ 3874294 h 7760495"/>
                <a:gd name="connsiteX4" fmla="*/ 1507332 w 7539038"/>
                <a:gd name="connsiteY4" fmla="*/ 7760494 h 7760495"/>
                <a:gd name="connsiteX5" fmla="*/ 1883569 w 7539038"/>
                <a:gd name="connsiteY5" fmla="*/ 3874294 h 7760495"/>
                <a:gd name="connsiteX6" fmla="*/ 2259807 w 7539038"/>
                <a:gd name="connsiteY6" fmla="*/ 2381 h 7760495"/>
                <a:gd name="connsiteX7" fmla="*/ 2645569 w 7539038"/>
                <a:gd name="connsiteY7" fmla="*/ 3883819 h 7760495"/>
                <a:gd name="connsiteX8" fmla="*/ 3017044 w 7539038"/>
                <a:gd name="connsiteY8" fmla="*/ 7760494 h 7760495"/>
                <a:gd name="connsiteX9" fmla="*/ 3398044 w 7539038"/>
                <a:gd name="connsiteY9" fmla="*/ 3874294 h 7760495"/>
                <a:gd name="connsiteX10" fmla="*/ 3769519 w 7539038"/>
                <a:gd name="connsiteY10" fmla="*/ 2382 h 7760495"/>
                <a:gd name="connsiteX11" fmla="*/ 4150519 w 7539038"/>
                <a:gd name="connsiteY11" fmla="*/ 3883819 h 7760495"/>
                <a:gd name="connsiteX12" fmla="*/ 4526756 w 7539038"/>
                <a:gd name="connsiteY12" fmla="*/ 7760494 h 7760495"/>
                <a:gd name="connsiteX13" fmla="*/ 4902994 w 7539038"/>
                <a:gd name="connsiteY13" fmla="*/ 3883819 h 7760495"/>
                <a:gd name="connsiteX14" fmla="*/ 5276849 w 7539038"/>
                <a:gd name="connsiteY14" fmla="*/ 1 h 7760495"/>
                <a:gd name="connsiteX15" fmla="*/ 5655469 w 7539038"/>
                <a:gd name="connsiteY15" fmla="*/ 3883819 h 7760495"/>
                <a:gd name="connsiteX16" fmla="*/ 6029325 w 7539038"/>
                <a:gd name="connsiteY16" fmla="*/ 7760494 h 7760495"/>
                <a:gd name="connsiteX17" fmla="*/ 6417469 w 7539038"/>
                <a:gd name="connsiteY17" fmla="*/ 3883819 h 7760495"/>
                <a:gd name="connsiteX18" fmla="*/ 6786563 w 7539038"/>
                <a:gd name="connsiteY18" fmla="*/ 2381 h 7760495"/>
                <a:gd name="connsiteX19" fmla="*/ 7160419 w 7539038"/>
                <a:gd name="connsiteY19" fmla="*/ 3883819 h 7760495"/>
                <a:gd name="connsiteX20" fmla="*/ 7539038 w 7539038"/>
                <a:gd name="connsiteY20" fmla="*/ 7758113 h 7760495"/>
                <a:gd name="connsiteX0" fmla="*/ 0 w 7539038"/>
                <a:gd name="connsiteY0" fmla="*/ 7760494 h 7760495"/>
                <a:gd name="connsiteX1" fmla="*/ 378619 w 7539038"/>
                <a:gd name="connsiteY1" fmla="*/ 3883819 h 7760495"/>
                <a:gd name="connsiteX2" fmla="*/ 752476 w 7539038"/>
                <a:gd name="connsiteY2" fmla="*/ 1 h 7760495"/>
                <a:gd name="connsiteX3" fmla="*/ 1131094 w 7539038"/>
                <a:gd name="connsiteY3" fmla="*/ 3874294 h 7760495"/>
                <a:gd name="connsiteX4" fmla="*/ 1507332 w 7539038"/>
                <a:gd name="connsiteY4" fmla="*/ 7760494 h 7760495"/>
                <a:gd name="connsiteX5" fmla="*/ 1883569 w 7539038"/>
                <a:gd name="connsiteY5" fmla="*/ 3874294 h 7760495"/>
                <a:gd name="connsiteX6" fmla="*/ 2259807 w 7539038"/>
                <a:gd name="connsiteY6" fmla="*/ 2381 h 7760495"/>
                <a:gd name="connsiteX7" fmla="*/ 2645569 w 7539038"/>
                <a:gd name="connsiteY7" fmla="*/ 3883819 h 7760495"/>
                <a:gd name="connsiteX8" fmla="*/ 3017044 w 7539038"/>
                <a:gd name="connsiteY8" fmla="*/ 7760494 h 7760495"/>
                <a:gd name="connsiteX9" fmla="*/ 3398044 w 7539038"/>
                <a:gd name="connsiteY9" fmla="*/ 3874294 h 7760495"/>
                <a:gd name="connsiteX10" fmla="*/ 3769519 w 7539038"/>
                <a:gd name="connsiteY10" fmla="*/ 2382 h 7760495"/>
                <a:gd name="connsiteX11" fmla="*/ 4150519 w 7539038"/>
                <a:gd name="connsiteY11" fmla="*/ 3883819 h 7760495"/>
                <a:gd name="connsiteX12" fmla="*/ 4526756 w 7539038"/>
                <a:gd name="connsiteY12" fmla="*/ 7760494 h 7760495"/>
                <a:gd name="connsiteX13" fmla="*/ 4902994 w 7539038"/>
                <a:gd name="connsiteY13" fmla="*/ 3883819 h 7760495"/>
                <a:gd name="connsiteX14" fmla="*/ 5276849 w 7539038"/>
                <a:gd name="connsiteY14" fmla="*/ 1 h 7760495"/>
                <a:gd name="connsiteX15" fmla="*/ 5655469 w 7539038"/>
                <a:gd name="connsiteY15" fmla="*/ 3883819 h 7760495"/>
                <a:gd name="connsiteX16" fmla="*/ 6029325 w 7539038"/>
                <a:gd name="connsiteY16" fmla="*/ 7760494 h 7760495"/>
                <a:gd name="connsiteX17" fmla="*/ 6417469 w 7539038"/>
                <a:gd name="connsiteY17" fmla="*/ 3883819 h 7760495"/>
                <a:gd name="connsiteX18" fmla="*/ 6786563 w 7539038"/>
                <a:gd name="connsiteY18" fmla="*/ 2381 h 7760495"/>
                <a:gd name="connsiteX19" fmla="*/ 7160419 w 7539038"/>
                <a:gd name="connsiteY19" fmla="*/ 3883819 h 7760495"/>
                <a:gd name="connsiteX20" fmla="*/ 7539038 w 7539038"/>
                <a:gd name="connsiteY20" fmla="*/ 7758113 h 7760495"/>
                <a:gd name="connsiteX0" fmla="*/ 0 w 7539038"/>
                <a:gd name="connsiteY0" fmla="*/ 7760494 h 7760495"/>
                <a:gd name="connsiteX1" fmla="*/ 378619 w 7539038"/>
                <a:gd name="connsiteY1" fmla="*/ 3883819 h 7760495"/>
                <a:gd name="connsiteX2" fmla="*/ 752476 w 7539038"/>
                <a:gd name="connsiteY2" fmla="*/ 1 h 7760495"/>
                <a:gd name="connsiteX3" fmla="*/ 1131094 w 7539038"/>
                <a:gd name="connsiteY3" fmla="*/ 3874294 h 7760495"/>
                <a:gd name="connsiteX4" fmla="*/ 1507332 w 7539038"/>
                <a:gd name="connsiteY4" fmla="*/ 7760494 h 7760495"/>
                <a:gd name="connsiteX5" fmla="*/ 1883569 w 7539038"/>
                <a:gd name="connsiteY5" fmla="*/ 3874294 h 7760495"/>
                <a:gd name="connsiteX6" fmla="*/ 2259807 w 7539038"/>
                <a:gd name="connsiteY6" fmla="*/ 2381 h 7760495"/>
                <a:gd name="connsiteX7" fmla="*/ 2645569 w 7539038"/>
                <a:gd name="connsiteY7" fmla="*/ 3883819 h 7760495"/>
                <a:gd name="connsiteX8" fmla="*/ 3017044 w 7539038"/>
                <a:gd name="connsiteY8" fmla="*/ 7760494 h 7760495"/>
                <a:gd name="connsiteX9" fmla="*/ 3398044 w 7539038"/>
                <a:gd name="connsiteY9" fmla="*/ 3874294 h 7760495"/>
                <a:gd name="connsiteX10" fmla="*/ 3769519 w 7539038"/>
                <a:gd name="connsiteY10" fmla="*/ 2382 h 7760495"/>
                <a:gd name="connsiteX11" fmla="*/ 4150519 w 7539038"/>
                <a:gd name="connsiteY11" fmla="*/ 3883819 h 7760495"/>
                <a:gd name="connsiteX12" fmla="*/ 4526756 w 7539038"/>
                <a:gd name="connsiteY12" fmla="*/ 7760494 h 7760495"/>
                <a:gd name="connsiteX13" fmla="*/ 4902994 w 7539038"/>
                <a:gd name="connsiteY13" fmla="*/ 3883819 h 7760495"/>
                <a:gd name="connsiteX14" fmla="*/ 5276849 w 7539038"/>
                <a:gd name="connsiteY14" fmla="*/ 1 h 7760495"/>
                <a:gd name="connsiteX15" fmla="*/ 5655469 w 7539038"/>
                <a:gd name="connsiteY15" fmla="*/ 3883819 h 7760495"/>
                <a:gd name="connsiteX16" fmla="*/ 6029325 w 7539038"/>
                <a:gd name="connsiteY16" fmla="*/ 7760494 h 7760495"/>
                <a:gd name="connsiteX17" fmla="*/ 6417469 w 7539038"/>
                <a:gd name="connsiteY17" fmla="*/ 3883819 h 7760495"/>
                <a:gd name="connsiteX18" fmla="*/ 6786563 w 7539038"/>
                <a:gd name="connsiteY18" fmla="*/ 2381 h 7760495"/>
                <a:gd name="connsiteX19" fmla="*/ 7160419 w 7539038"/>
                <a:gd name="connsiteY19" fmla="*/ 3883819 h 7760495"/>
                <a:gd name="connsiteX20" fmla="*/ 7539038 w 7539038"/>
                <a:gd name="connsiteY20" fmla="*/ 7758113 h 7760495"/>
                <a:gd name="connsiteX0" fmla="*/ 0 w 7539038"/>
                <a:gd name="connsiteY0" fmla="*/ 7760494 h 7760495"/>
                <a:gd name="connsiteX1" fmla="*/ 378619 w 7539038"/>
                <a:gd name="connsiteY1" fmla="*/ 3883819 h 7760495"/>
                <a:gd name="connsiteX2" fmla="*/ 752476 w 7539038"/>
                <a:gd name="connsiteY2" fmla="*/ 1 h 7760495"/>
                <a:gd name="connsiteX3" fmla="*/ 1131094 w 7539038"/>
                <a:gd name="connsiteY3" fmla="*/ 3874294 h 7760495"/>
                <a:gd name="connsiteX4" fmla="*/ 1507332 w 7539038"/>
                <a:gd name="connsiteY4" fmla="*/ 7760494 h 7760495"/>
                <a:gd name="connsiteX5" fmla="*/ 1883569 w 7539038"/>
                <a:gd name="connsiteY5" fmla="*/ 3874294 h 7760495"/>
                <a:gd name="connsiteX6" fmla="*/ 2259807 w 7539038"/>
                <a:gd name="connsiteY6" fmla="*/ 2381 h 7760495"/>
                <a:gd name="connsiteX7" fmla="*/ 2645569 w 7539038"/>
                <a:gd name="connsiteY7" fmla="*/ 3883819 h 7760495"/>
                <a:gd name="connsiteX8" fmla="*/ 3017044 w 7539038"/>
                <a:gd name="connsiteY8" fmla="*/ 7760494 h 7760495"/>
                <a:gd name="connsiteX9" fmla="*/ 3398044 w 7539038"/>
                <a:gd name="connsiteY9" fmla="*/ 3874294 h 7760495"/>
                <a:gd name="connsiteX10" fmla="*/ 3769519 w 7539038"/>
                <a:gd name="connsiteY10" fmla="*/ 2382 h 7760495"/>
                <a:gd name="connsiteX11" fmla="*/ 4150519 w 7539038"/>
                <a:gd name="connsiteY11" fmla="*/ 3883819 h 7760495"/>
                <a:gd name="connsiteX12" fmla="*/ 4526756 w 7539038"/>
                <a:gd name="connsiteY12" fmla="*/ 7760494 h 7760495"/>
                <a:gd name="connsiteX13" fmla="*/ 4902994 w 7539038"/>
                <a:gd name="connsiteY13" fmla="*/ 3883819 h 7760495"/>
                <a:gd name="connsiteX14" fmla="*/ 5276849 w 7539038"/>
                <a:gd name="connsiteY14" fmla="*/ 1 h 7760495"/>
                <a:gd name="connsiteX15" fmla="*/ 5655469 w 7539038"/>
                <a:gd name="connsiteY15" fmla="*/ 3883819 h 7760495"/>
                <a:gd name="connsiteX16" fmla="*/ 6029325 w 7539038"/>
                <a:gd name="connsiteY16" fmla="*/ 7760494 h 7760495"/>
                <a:gd name="connsiteX17" fmla="*/ 6417469 w 7539038"/>
                <a:gd name="connsiteY17" fmla="*/ 3883819 h 7760495"/>
                <a:gd name="connsiteX18" fmla="*/ 6786563 w 7539038"/>
                <a:gd name="connsiteY18" fmla="*/ 2381 h 7760495"/>
                <a:gd name="connsiteX19" fmla="*/ 7160419 w 7539038"/>
                <a:gd name="connsiteY19" fmla="*/ 3883819 h 7760495"/>
                <a:gd name="connsiteX20" fmla="*/ 7539038 w 7539038"/>
                <a:gd name="connsiteY20" fmla="*/ 7758113 h 7760495"/>
                <a:gd name="connsiteX0" fmla="*/ 0 w 7539038"/>
                <a:gd name="connsiteY0" fmla="*/ 7760494 h 7760495"/>
                <a:gd name="connsiteX1" fmla="*/ 378619 w 7539038"/>
                <a:gd name="connsiteY1" fmla="*/ 3883819 h 7760495"/>
                <a:gd name="connsiteX2" fmla="*/ 752476 w 7539038"/>
                <a:gd name="connsiteY2" fmla="*/ 1 h 7760495"/>
                <a:gd name="connsiteX3" fmla="*/ 1131094 w 7539038"/>
                <a:gd name="connsiteY3" fmla="*/ 3874294 h 7760495"/>
                <a:gd name="connsiteX4" fmla="*/ 1507332 w 7539038"/>
                <a:gd name="connsiteY4" fmla="*/ 7760494 h 7760495"/>
                <a:gd name="connsiteX5" fmla="*/ 1883569 w 7539038"/>
                <a:gd name="connsiteY5" fmla="*/ 3874294 h 7760495"/>
                <a:gd name="connsiteX6" fmla="*/ 2259807 w 7539038"/>
                <a:gd name="connsiteY6" fmla="*/ 2381 h 7760495"/>
                <a:gd name="connsiteX7" fmla="*/ 2645569 w 7539038"/>
                <a:gd name="connsiteY7" fmla="*/ 3883819 h 7760495"/>
                <a:gd name="connsiteX8" fmla="*/ 3017044 w 7539038"/>
                <a:gd name="connsiteY8" fmla="*/ 7760494 h 7760495"/>
                <a:gd name="connsiteX9" fmla="*/ 3398044 w 7539038"/>
                <a:gd name="connsiteY9" fmla="*/ 3874294 h 7760495"/>
                <a:gd name="connsiteX10" fmla="*/ 3769519 w 7539038"/>
                <a:gd name="connsiteY10" fmla="*/ 2382 h 7760495"/>
                <a:gd name="connsiteX11" fmla="*/ 4150519 w 7539038"/>
                <a:gd name="connsiteY11" fmla="*/ 3883819 h 7760495"/>
                <a:gd name="connsiteX12" fmla="*/ 4526756 w 7539038"/>
                <a:gd name="connsiteY12" fmla="*/ 7760494 h 7760495"/>
                <a:gd name="connsiteX13" fmla="*/ 4902994 w 7539038"/>
                <a:gd name="connsiteY13" fmla="*/ 3883819 h 7760495"/>
                <a:gd name="connsiteX14" fmla="*/ 5276849 w 7539038"/>
                <a:gd name="connsiteY14" fmla="*/ 1 h 7760495"/>
                <a:gd name="connsiteX15" fmla="*/ 5655469 w 7539038"/>
                <a:gd name="connsiteY15" fmla="*/ 3883819 h 7760495"/>
                <a:gd name="connsiteX16" fmla="*/ 6029325 w 7539038"/>
                <a:gd name="connsiteY16" fmla="*/ 7760494 h 7760495"/>
                <a:gd name="connsiteX17" fmla="*/ 6417469 w 7539038"/>
                <a:gd name="connsiteY17" fmla="*/ 3883819 h 7760495"/>
                <a:gd name="connsiteX18" fmla="*/ 6786563 w 7539038"/>
                <a:gd name="connsiteY18" fmla="*/ 2381 h 7760495"/>
                <a:gd name="connsiteX19" fmla="*/ 7160419 w 7539038"/>
                <a:gd name="connsiteY19" fmla="*/ 3883819 h 7760495"/>
                <a:gd name="connsiteX20" fmla="*/ 7539038 w 7539038"/>
                <a:gd name="connsiteY20" fmla="*/ 7758113 h 7760495"/>
                <a:gd name="connsiteX0" fmla="*/ 0 w 7539038"/>
                <a:gd name="connsiteY0" fmla="*/ 7760494 h 7760495"/>
                <a:gd name="connsiteX1" fmla="*/ 378619 w 7539038"/>
                <a:gd name="connsiteY1" fmla="*/ 3883819 h 7760495"/>
                <a:gd name="connsiteX2" fmla="*/ 752476 w 7539038"/>
                <a:gd name="connsiteY2" fmla="*/ 1 h 7760495"/>
                <a:gd name="connsiteX3" fmla="*/ 1131094 w 7539038"/>
                <a:gd name="connsiteY3" fmla="*/ 3874294 h 7760495"/>
                <a:gd name="connsiteX4" fmla="*/ 1507332 w 7539038"/>
                <a:gd name="connsiteY4" fmla="*/ 7760494 h 7760495"/>
                <a:gd name="connsiteX5" fmla="*/ 1883569 w 7539038"/>
                <a:gd name="connsiteY5" fmla="*/ 3874294 h 7760495"/>
                <a:gd name="connsiteX6" fmla="*/ 2259807 w 7539038"/>
                <a:gd name="connsiteY6" fmla="*/ 2381 h 7760495"/>
                <a:gd name="connsiteX7" fmla="*/ 2645569 w 7539038"/>
                <a:gd name="connsiteY7" fmla="*/ 3883819 h 7760495"/>
                <a:gd name="connsiteX8" fmla="*/ 3017044 w 7539038"/>
                <a:gd name="connsiteY8" fmla="*/ 7760494 h 7760495"/>
                <a:gd name="connsiteX9" fmla="*/ 3398044 w 7539038"/>
                <a:gd name="connsiteY9" fmla="*/ 3874294 h 7760495"/>
                <a:gd name="connsiteX10" fmla="*/ 3769519 w 7539038"/>
                <a:gd name="connsiteY10" fmla="*/ 2382 h 7760495"/>
                <a:gd name="connsiteX11" fmla="*/ 4150519 w 7539038"/>
                <a:gd name="connsiteY11" fmla="*/ 3883819 h 7760495"/>
                <a:gd name="connsiteX12" fmla="*/ 4526756 w 7539038"/>
                <a:gd name="connsiteY12" fmla="*/ 7760494 h 7760495"/>
                <a:gd name="connsiteX13" fmla="*/ 4902994 w 7539038"/>
                <a:gd name="connsiteY13" fmla="*/ 3883819 h 7760495"/>
                <a:gd name="connsiteX14" fmla="*/ 5276849 w 7539038"/>
                <a:gd name="connsiteY14" fmla="*/ 1 h 7760495"/>
                <a:gd name="connsiteX15" fmla="*/ 5655469 w 7539038"/>
                <a:gd name="connsiteY15" fmla="*/ 3883819 h 7760495"/>
                <a:gd name="connsiteX16" fmla="*/ 6029325 w 7539038"/>
                <a:gd name="connsiteY16" fmla="*/ 7760494 h 7760495"/>
                <a:gd name="connsiteX17" fmla="*/ 6417469 w 7539038"/>
                <a:gd name="connsiteY17" fmla="*/ 3883819 h 7760495"/>
                <a:gd name="connsiteX18" fmla="*/ 6786563 w 7539038"/>
                <a:gd name="connsiteY18" fmla="*/ 2381 h 7760495"/>
                <a:gd name="connsiteX19" fmla="*/ 7160419 w 7539038"/>
                <a:gd name="connsiteY19" fmla="*/ 3883819 h 7760495"/>
                <a:gd name="connsiteX20" fmla="*/ 7539038 w 7539038"/>
                <a:gd name="connsiteY20" fmla="*/ 7758113 h 7760495"/>
                <a:gd name="connsiteX0" fmla="*/ 0 w 7539038"/>
                <a:gd name="connsiteY0" fmla="*/ 7760494 h 7760495"/>
                <a:gd name="connsiteX1" fmla="*/ 378619 w 7539038"/>
                <a:gd name="connsiteY1" fmla="*/ 3883819 h 7760495"/>
                <a:gd name="connsiteX2" fmla="*/ 752476 w 7539038"/>
                <a:gd name="connsiteY2" fmla="*/ 1 h 7760495"/>
                <a:gd name="connsiteX3" fmla="*/ 1131094 w 7539038"/>
                <a:gd name="connsiteY3" fmla="*/ 3874294 h 7760495"/>
                <a:gd name="connsiteX4" fmla="*/ 1507332 w 7539038"/>
                <a:gd name="connsiteY4" fmla="*/ 7760494 h 7760495"/>
                <a:gd name="connsiteX5" fmla="*/ 1883569 w 7539038"/>
                <a:gd name="connsiteY5" fmla="*/ 3874294 h 7760495"/>
                <a:gd name="connsiteX6" fmla="*/ 2259807 w 7539038"/>
                <a:gd name="connsiteY6" fmla="*/ 2381 h 7760495"/>
                <a:gd name="connsiteX7" fmla="*/ 2645569 w 7539038"/>
                <a:gd name="connsiteY7" fmla="*/ 3883819 h 7760495"/>
                <a:gd name="connsiteX8" fmla="*/ 3017044 w 7539038"/>
                <a:gd name="connsiteY8" fmla="*/ 7760494 h 7760495"/>
                <a:gd name="connsiteX9" fmla="*/ 3398044 w 7539038"/>
                <a:gd name="connsiteY9" fmla="*/ 3874294 h 7760495"/>
                <a:gd name="connsiteX10" fmla="*/ 3769519 w 7539038"/>
                <a:gd name="connsiteY10" fmla="*/ 2382 h 7760495"/>
                <a:gd name="connsiteX11" fmla="*/ 4150519 w 7539038"/>
                <a:gd name="connsiteY11" fmla="*/ 3883819 h 7760495"/>
                <a:gd name="connsiteX12" fmla="*/ 4526756 w 7539038"/>
                <a:gd name="connsiteY12" fmla="*/ 7760494 h 7760495"/>
                <a:gd name="connsiteX13" fmla="*/ 4902994 w 7539038"/>
                <a:gd name="connsiteY13" fmla="*/ 3883819 h 7760495"/>
                <a:gd name="connsiteX14" fmla="*/ 5276849 w 7539038"/>
                <a:gd name="connsiteY14" fmla="*/ 1 h 7760495"/>
                <a:gd name="connsiteX15" fmla="*/ 5655469 w 7539038"/>
                <a:gd name="connsiteY15" fmla="*/ 3883819 h 7760495"/>
                <a:gd name="connsiteX16" fmla="*/ 6029325 w 7539038"/>
                <a:gd name="connsiteY16" fmla="*/ 7760494 h 7760495"/>
                <a:gd name="connsiteX17" fmla="*/ 6417469 w 7539038"/>
                <a:gd name="connsiteY17" fmla="*/ 3883819 h 7760495"/>
                <a:gd name="connsiteX18" fmla="*/ 6786563 w 7539038"/>
                <a:gd name="connsiteY18" fmla="*/ 2381 h 7760495"/>
                <a:gd name="connsiteX19" fmla="*/ 7160419 w 7539038"/>
                <a:gd name="connsiteY19" fmla="*/ 3883819 h 7760495"/>
                <a:gd name="connsiteX20" fmla="*/ 7539038 w 7539038"/>
                <a:gd name="connsiteY20" fmla="*/ 7758113 h 7760495"/>
                <a:gd name="connsiteX0" fmla="*/ 0 w 7539038"/>
                <a:gd name="connsiteY0" fmla="*/ 7760494 h 7760495"/>
                <a:gd name="connsiteX1" fmla="*/ 378619 w 7539038"/>
                <a:gd name="connsiteY1" fmla="*/ 3883819 h 7760495"/>
                <a:gd name="connsiteX2" fmla="*/ 752476 w 7539038"/>
                <a:gd name="connsiteY2" fmla="*/ 1 h 7760495"/>
                <a:gd name="connsiteX3" fmla="*/ 1131094 w 7539038"/>
                <a:gd name="connsiteY3" fmla="*/ 3874294 h 7760495"/>
                <a:gd name="connsiteX4" fmla="*/ 1507332 w 7539038"/>
                <a:gd name="connsiteY4" fmla="*/ 7760494 h 7760495"/>
                <a:gd name="connsiteX5" fmla="*/ 1883569 w 7539038"/>
                <a:gd name="connsiteY5" fmla="*/ 3874294 h 7760495"/>
                <a:gd name="connsiteX6" fmla="*/ 2259807 w 7539038"/>
                <a:gd name="connsiteY6" fmla="*/ 2381 h 7760495"/>
                <a:gd name="connsiteX7" fmla="*/ 2645569 w 7539038"/>
                <a:gd name="connsiteY7" fmla="*/ 3883819 h 7760495"/>
                <a:gd name="connsiteX8" fmla="*/ 3017044 w 7539038"/>
                <a:gd name="connsiteY8" fmla="*/ 7760494 h 7760495"/>
                <a:gd name="connsiteX9" fmla="*/ 3398044 w 7539038"/>
                <a:gd name="connsiteY9" fmla="*/ 3874294 h 7760495"/>
                <a:gd name="connsiteX10" fmla="*/ 3769519 w 7539038"/>
                <a:gd name="connsiteY10" fmla="*/ 2382 h 7760495"/>
                <a:gd name="connsiteX11" fmla="*/ 4150519 w 7539038"/>
                <a:gd name="connsiteY11" fmla="*/ 3883819 h 7760495"/>
                <a:gd name="connsiteX12" fmla="*/ 4526756 w 7539038"/>
                <a:gd name="connsiteY12" fmla="*/ 7760494 h 7760495"/>
                <a:gd name="connsiteX13" fmla="*/ 4902994 w 7539038"/>
                <a:gd name="connsiteY13" fmla="*/ 3883819 h 7760495"/>
                <a:gd name="connsiteX14" fmla="*/ 5276849 w 7539038"/>
                <a:gd name="connsiteY14" fmla="*/ 1 h 7760495"/>
                <a:gd name="connsiteX15" fmla="*/ 5655469 w 7539038"/>
                <a:gd name="connsiteY15" fmla="*/ 3883819 h 7760495"/>
                <a:gd name="connsiteX16" fmla="*/ 6029325 w 7539038"/>
                <a:gd name="connsiteY16" fmla="*/ 7760494 h 7760495"/>
                <a:gd name="connsiteX17" fmla="*/ 6417469 w 7539038"/>
                <a:gd name="connsiteY17" fmla="*/ 3883819 h 7760495"/>
                <a:gd name="connsiteX18" fmla="*/ 6786563 w 7539038"/>
                <a:gd name="connsiteY18" fmla="*/ 2381 h 7760495"/>
                <a:gd name="connsiteX19" fmla="*/ 7160419 w 7539038"/>
                <a:gd name="connsiteY19" fmla="*/ 3883819 h 7760495"/>
                <a:gd name="connsiteX20" fmla="*/ 7539038 w 7539038"/>
                <a:gd name="connsiteY20" fmla="*/ 7758113 h 7760495"/>
                <a:gd name="connsiteX0" fmla="*/ 0 w 7539038"/>
                <a:gd name="connsiteY0" fmla="*/ 7760494 h 7760495"/>
                <a:gd name="connsiteX1" fmla="*/ 378619 w 7539038"/>
                <a:gd name="connsiteY1" fmla="*/ 3883819 h 7760495"/>
                <a:gd name="connsiteX2" fmla="*/ 752476 w 7539038"/>
                <a:gd name="connsiteY2" fmla="*/ 1 h 7760495"/>
                <a:gd name="connsiteX3" fmla="*/ 1131094 w 7539038"/>
                <a:gd name="connsiteY3" fmla="*/ 3874294 h 7760495"/>
                <a:gd name="connsiteX4" fmla="*/ 1507332 w 7539038"/>
                <a:gd name="connsiteY4" fmla="*/ 7760494 h 7760495"/>
                <a:gd name="connsiteX5" fmla="*/ 1883569 w 7539038"/>
                <a:gd name="connsiteY5" fmla="*/ 3874294 h 7760495"/>
                <a:gd name="connsiteX6" fmla="*/ 2259807 w 7539038"/>
                <a:gd name="connsiteY6" fmla="*/ 2381 h 7760495"/>
                <a:gd name="connsiteX7" fmla="*/ 2645569 w 7539038"/>
                <a:gd name="connsiteY7" fmla="*/ 3883819 h 7760495"/>
                <a:gd name="connsiteX8" fmla="*/ 3017044 w 7539038"/>
                <a:gd name="connsiteY8" fmla="*/ 7760494 h 7760495"/>
                <a:gd name="connsiteX9" fmla="*/ 3398044 w 7539038"/>
                <a:gd name="connsiteY9" fmla="*/ 3874294 h 7760495"/>
                <a:gd name="connsiteX10" fmla="*/ 3769519 w 7539038"/>
                <a:gd name="connsiteY10" fmla="*/ 2382 h 7760495"/>
                <a:gd name="connsiteX11" fmla="*/ 4150519 w 7539038"/>
                <a:gd name="connsiteY11" fmla="*/ 3883819 h 7760495"/>
                <a:gd name="connsiteX12" fmla="*/ 4526756 w 7539038"/>
                <a:gd name="connsiteY12" fmla="*/ 7760494 h 7760495"/>
                <a:gd name="connsiteX13" fmla="*/ 4902994 w 7539038"/>
                <a:gd name="connsiteY13" fmla="*/ 3883819 h 7760495"/>
                <a:gd name="connsiteX14" fmla="*/ 5276849 w 7539038"/>
                <a:gd name="connsiteY14" fmla="*/ 1 h 7760495"/>
                <a:gd name="connsiteX15" fmla="*/ 5655469 w 7539038"/>
                <a:gd name="connsiteY15" fmla="*/ 3883819 h 7760495"/>
                <a:gd name="connsiteX16" fmla="*/ 6029325 w 7539038"/>
                <a:gd name="connsiteY16" fmla="*/ 7760494 h 7760495"/>
                <a:gd name="connsiteX17" fmla="*/ 6417469 w 7539038"/>
                <a:gd name="connsiteY17" fmla="*/ 3883819 h 7760495"/>
                <a:gd name="connsiteX18" fmla="*/ 6786563 w 7539038"/>
                <a:gd name="connsiteY18" fmla="*/ 2381 h 7760495"/>
                <a:gd name="connsiteX19" fmla="*/ 7160419 w 7539038"/>
                <a:gd name="connsiteY19" fmla="*/ 3883819 h 7760495"/>
                <a:gd name="connsiteX20" fmla="*/ 7539038 w 7539038"/>
                <a:gd name="connsiteY20" fmla="*/ 7758113 h 7760495"/>
                <a:gd name="connsiteX0" fmla="*/ 0 w 7539038"/>
                <a:gd name="connsiteY0" fmla="*/ 7760494 h 7760495"/>
                <a:gd name="connsiteX1" fmla="*/ 378619 w 7539038"/>
                <a:gd name="connsiteY1" fmla="*/ 3883819 h 7760495"/>
                <a:gd name="connsiteX2" fmla="*/ 752476 w 7539038"/>
                <a:gd name="connsiteY2" fmla="*/ 1 h 7760495"/>
                <a:gd name="connsiteX3" fmla="*/ 1131094 w 7539038"/>
                <a:gd name="connsiteY3" fmla="*/ 3874294 h 7760495"/>
                <a:gd name="connsiteX4" fmla="*/ 1507332 w 7539038"/>
                <a:gd name="connsiteY4" fmla="*/ 7760494 h 7760495"/>
                <a:gd name="connsiteX5" fmla="*/ 1883569 w 7539038"/>
                <a:gd name="connsiteY5" fmla="*/ 3874294 h 7760495"/>
                <a:gd name="connsiteX6" fmla="*/ 2259807 w 7539038"/>
                <a:gd name="connsiteY6" fmla="*/ 2381 h 7760495"/>
                <a:gd name="connsiteX7" fmla="*/ 2645569 w 7539038"/>
                <a:gd name="connsiteY7" fmla="*/ 3883819 h 7760495"/>
                <a:gd name="connsiteX8" fmla="*/ 3017044 w 7539038"/>
                <a:gd name="connsiteY8" fmla="*/ 7760494 h 7760495"/>
                <a:gd name="connsiteX9" fmla="*/ 3398044 w 7539038"/>
                <a:gd name="connsiteY9" fmla="*/ 3874294 h 7760495"/>
                <a:gd name="connsiteX10" fmla="*/ 3769519 w 7539038"/>
                <a:gd name="connsiteY10" fmla="*/ 2382 h 7760495"/>
                <a:gd name="connsiteX11" fmla="*/ 4150519 w 7539038"/>
                <a:gd name="connsiteY11" fmla="*/ 3883819 h 7760495"/>
                <a:gd name="connsiteX12" fmla="*/ 4526756 w 7539038"/>
                <a:gd name="connsiteY12" fmla="*/ 7760494 h 7760495"/>
                <a:gd name="connsiteX13" fmla="*/ 4902994 w 7539038"/>
                <a:gd name="connsiteY13" fmla="*/ 3883819 h 7760495"/>
                <a:gd name="connsiteX14" fmla="*/ 5276849 w 7539038"/>
                <a:gd name="connsiteY14" fmla="*/ 1 h 7760495"/>
                <a:gd name="connsiteX15" fmla="*/ 5655469 w 7539038"/>
                <a:gd name="connsiteY15" fmla="*/ 3883819 h 7760495"/>
                <a:gd name="connsiteX16" fmla="*/ 6029325 w 7539038"/>
                <a:gd name="connsiteY16" fmla="*/ 7760494 h 7760495"/>
                <a:gd name="connsiteX17" fmla="*/ 6417469 w 7539038"/>
                <a:gd name="connsiteY17" fmla="*/ 3883819 h 7760495"/>
                <a:gd name="connsiteX18" fmla="*/ 6786563 w 7539038"/>
                <a:gd name="connsiteY18" fmla="*/ 2381 h 7760495"/>
                <a:gd name="connsiteX19" fmla="*/ 7160419 w 7539038"/>
                <a:gd name="connsiteY19" fmla="*/ 3883819 h 7760495"/>
                <a:gd name="connsiteX20" fmla="*/ 7539038 w 7539038"/>
                <a:gd name="connsiteY20" fmla="*/ 7758113 h 7760495"/>
                <a:gd name="connsiteX0" fmla="*/ 0 w 7539038"/>
                <a:gd name="connsiteY0" fmla="*/ 7760494 h 7760495"/>
                <a:gd name="connsiteX1" fmla="*/ 378619 w 7539038"/>
                <a:gd name="connsiteY1" fmla="*/ 3883819 h 7760495"/>
                <a:gd name="connsiteX2" fmla="*/ 752476 w 7539038"/>
                <a:gd name="connsiteY2" fmla="*/ 1 h 7760495"/>
                <a:gd name="connsiteX3" fmla="*/ 1131094 w 7539038"/>
                <a:gd name="connsiteY3" fmla="*/ 3874294 h 7760495"/>
                <a:gd name="connsiteX4" fmla="*/ 1507332 w 7539038"/>
                <a:gd name="connsiteY4" fmla="*/ 7760494 h 7760495"/>
                <a:gd name="connsiteX5" fmla="*/ 1883569 w 7539038"/>
                <a:gd name="connsiteY5" fmla="*/ 3874294 h 7760495"/>
                <a:gd name="connsiteX6" fmla="*/ 2259807 w 7539038"/>
                <a:gd name="connsiteY6" fmla="*/ 2381 h 7760495"/>
                <a:gd name="connsiteX7" fmla="*/ 2645569 w 7539038"/>
                <a:gd name="connsiteY7" fmla="*/ 3883819 h 7760495"/>
                <a:gd name="connsiteX8" fmla="*/ 3017044 w 7539038"/>
                <a:gd name="connsiteY8" fmla="*/ 7760494 h 7760495"/>
                <a:gd name="connsiteX9" fmla="*/ 3398044 w 7539038"/>
                <a:gd name="connsiteY9" fmla="*/ 3874294 h 7760495"/>
                <a:gd name="connsiteX10" fmla="*/ 3769519 w 7539038"/>
                <a:gd name="connsiteY10" fmla="*/ 2382 h 7760495"/>
                <a:gd name="connsiteX11" fmla="*/ 4150519 w 7539038"/>
                <a:gd name="connsiteY11" fmla="*/ 3883819 h 7760495"/>
                <a:gd name="connsiteX12" fmla="*/ 4526756 w 7539038"/>
                <a:gd name="connsiteY12" fmla="*/ 7760494 h 7760495"/>
                <a:gd name="connsiteX13" fmla="*/ 4902994 w 7539038"/>
                <a:gd name="connsiteY13" fmla="*/ 3883819 h 7760495"/>
                <a:gd name="connsiteX14" fmla="*/ 5276849 w 7539038"/>
                <a:gd name="connsiteY14" fmla="*/ 1 h 7760495"/>
                <a:gd name="connsiteX15" fmla="*/ 5655469 w 7539038"/>
                <a:gd name="connsiteY15" fmla="*/ 3883819 h 7760495"/>
                <a:gd name="connsiteX16" fmla="*/ 6029325 w 7539038"/>
                <a:gd name="connsiteY16" fmla="*/ 7760494 h 7760495"/>
                <a:gd name="connsiteX17" fmla="*/ 6417469 w 7539038"/>
                <a:gd name="connsiteY17" fmla="*/ 3883819 h 7760495"/>
                <a:gd name="connsiteX18" fmla="*/ 6786563 w 7539038"/>
                <a:gd name="connsiteY18" fmla="*/ 2381 h 7760495"/>
                <a:gd name="connsiteX19" fmla="*/ 7160419 w 7539038"/>
                <a:gd name="connsiteY19" fmla="*/ 3883819 h 7760495"/>
                <a:gd name="connsiteX20" fmla="*/ 7539038 w 7539038"/>
                <a:gd name="connsiteY20" fmla="*/ 7758113 h 7760495"/>
                <a:gd name="connsiteX0" fmla="*/ 0 w 7539038"/>
                <a:gd name="connsiteY0" fmla="*/ 7760494 h 7760495"/>
                <a:gd name="connsiteX1" fmla="*/ 378619 w 7539038"/>
                <a:gd name="connsiteY1" fmla="*/ 3883819 h 7760495"/>
                <a:gd name="connsiteX2" fmla="*/ 752476 w 7539038"/>
                <a:gd name="connsiteY2" fmla="*/ 1 h 7760495"/>
                <a:gd name="connsiteX3" fmla="*/ 1131094 w 7539038"/>
                <a:gd name="connsiteY3" fmla="*/ 3874294 h 7760495"/>
                <a:gd name="connsiteX4" fmla="*/ 1507332 w 7539038"/>
                <a:gd name="connsiteY4" fmla="*/ 7760494 h 7760495"/>
                <a:gd name="connsiteX5" fmla="*/ 1883569 w 7539038"/>
                <a:gd name="connsiteY5" fmla="*/ 3874294 h 7760495"/>
                <a:gd name="connsiteX6" fmla="*/ 2259807 w 7539038"/>
                <a:gd name="connsiteY6" fmla="*/ 2381 h 7760495"/>
                <a:gd name="connsiteX7" fmla="*/ 2645569 w 7539038"/>
                <a:gd name="connsiteY7" fmla="*/ 3883819 h 7760495"/>
                <a:gd name="connsiteX8" fmla="*/ 3017044 w 7539038"/>
                <a:gd name="connsiteY8" fmla="*/ 7760494 h 7760495"/>
                <a:gd name="connsiteX9" fmla="*/ 3398044 w 7539038"/>
                <a:gd name="connsiteY9" fmla="*/ 3874294 h 7760495"/>
                <a:gd name="connsiteX10" fmla="*/ 3769519 w 7539038"/>
                <a:gd name="connsiteY10" fmla="*/ 2382 h 7760495"/>
                <a:gd name="connsiteX11" fmla="*/ 4150519 w 7539038"/>
                <a:gd name="connsiteY11" fmla="*/ 3883819 h 7760495"/>
                <a:gd name="connsiteX12" fmla="*/ 4526756 w 7539038"/>
                <a:gd name="connsiteY12" fmla="*/ 7760494 h 7760495"/>
                <a:gd name="connsiteX13" fmla="*/ 4902994 w 7539038"/>
                <a:gd name="connsiteY13" fmla="*/ 3883819 h 7760495"/>
                <a:gd name="connsiteX14" fmla="*/ 5276849 w 7539038"/>
                <a:gd name="connsiteY14" fmla="*/ 1 h 7760495"/>
                <a:gd name="connsiteX15" fmla="*/ 5655469 w 7539038"/>
                <a:gd name="connsiteY15" fmla="*/ 3883819 h 7760495"/>
                <a:gd name="connsiteX16" fmla="*/ 6029325 w 7539038"/>
                <a:gd name="connsiteY16" fmla="*/ 7760494 h 7760495"/>
                <a:gd name="connsiteX17" fmla="*/ 6417469 w 7539038"/>
                <a:gd name="connsiteY17" fmla="*/ 3883819 h 7760495"/>
                <a:gd name="connsiteX18" fmla="*/ 6786563 w 7539038"/>
                <a:gd name="connsiteY18" fmla="*/ 2381 h 7760495"/>
                <a:gd name="connsiteX19" fmla="*/ 7160419 w 7539038"/>
                <a:gd name="connsiteY19" fmla="*/ 3883819 h 7760495"/>
                <a:gd name="connsiteX20" fmla="*/ 7539038 w 7539038"/>
                <a:gd name="connsiteY20" fmla="*/ 7758113 h 7760495"/>
                <a:gd name="connsiteX0" fmla="*/ 0 w 7539038"/>
                <a:gd name="connsiteY0" fmla="*/ 7760494 h 7760495"/>
                <a:gd name="connsiteX1" fmla="*/ 378619 w 7539038"/>
                <a:gd name="connsiteY1" fmla="*/ 3883819 h 7760495"/>
                <a:gd name="connsiteX2" fmla="*/ 752476 w 7539038"/>
                <a:gd name="connsiteY2" fmla="*/ 1 h 7760495"/>
                <a:gd name="connsiteX3" fmla="*/ 1131094 w 7539038"/>
                <a:gd name="connsiteY3" fmla="*/ 3874294 h 7760495"/>
                <a:gd name="connsiteX4" fmla="*/ 1507332 w 7539038"/>
                <a:gd name="connsiteY4" fmla="*/ 7760494 h 7760495"/>
                <a:gd name="connsiteX5" fmla="*/ 1883569 w 7539038"/>
                <a:gd name="connsiteY5" fmla="*/ 3874294 h 7760495"/>
                <a:gd name="connsiteX6" fmla="*/ 2259807 w 7539038"/>
                <a:gd name="connsiteY6" fmla="*/ 2381 h 7760495"/>
                <a:gd name="connsiteX7" fmla="*/ 2645569 w 7539038"/>
                <a:gd name="connsiteY7" fmla="*/ 3883819 h 7760495"/>
                <a:gd name="connsiteX8" fmla="*/ 3017044 w 7539038"/>
                <a:gd name="connsiteY8" fmla="*/ 7760494 h 7760495"/>
                <a:gd name="connsiteX9" fmla="*/ 3398044 w 7539038"/>
                <a:gd name="connsiteY9" fmla="*/ 3874294 h 7760495"/>
                <a:gd name="connsiteX10" fmla="*/ 3769519 w 7539038"/>
                <a:gd name="connsiteY10" fmla="*/ 2382 h 7760495"/>
                <a:gd name="connsiteX11" fmla="*/ 4150519 w 7539038"/>
                <a:gd name="connsiteY11" fmla="*/ 3883819 h 7760495"/>
                <a:gd name="connsiteX12" fmla="*/ 4526756 w 7539038"/>
                <a:gd name="connsiteY12" fmla="*/ 7760494 h 7760495"/>
                <a:gd name="connsiteX13" fmla="*/ 4902994 w 7539038"/>
                <a:gd name="connsiteY13" fmla="*/ 3883819 h 7760495"/>
                <a:gd name="connsiteX14" fmla="*/ 5276849 w 7539038"/>
                <a:gd name="connsiteY14" fmla="*/ 1 h 7760495"/>
                <a:gd name="connsiteX15" fmla="*/ 5655469 w 7539038"/>
                <a:gd name="connsiteY15" fmla="*/ 3883819 h 7760495"/>
                <a:gd name="connsiteX16" fmla="*/ 6029325 w 7539038"/>
                <a:gd name="connsiteY16" fmla="*/ 7760494 h 7760495"/>
                <a:gd name="connsiteX17" fmla="*/ 6417469 w 7539038"/>
                <a:gd name="connsiteY17" fmla="*/ 3883819 h 7760495"/>
                <a:gd name="connsiteX18" fmla="*/ 6786563 w 7539038"/>
                <a:gd name="connsiteY18" fmla="*/ 2381 h 7760495"/>
                <a:gd name="connsiteX19" fmla="*/ 7160419 w 7539038"/>
                <a:gd name="connsiteY19" fmla="*/ 3883819 h 7760495"/>
                <a:gd name="connsiteX20" fmla="*/ 7539038 w 7539038"/>
                <a:gd name="connsiteY20" fmla="*/ 7758113 h 7760495"/>
                <a:gd name="connsiteX0" fmla="*/ 0 w 7539038"/>
                <a:gd name="connsiteY0" fmla="*/ 7760494 h 7760495"/>
                <a:gd name="connsiteX1" fmla="*/ 378619 w 7539038"/>
                <a:gd name="connsiteY1" fmla="*/ 3883819 h 7760495"/>
                <a:gd name="connsiteX2" fmla="*/ 752476 w 7539038"/>
                <a:gd name="connsiteY2" fmla="*/ 1 h 7760495"/>
                <a:gd name="connsiteX3" fmla="*/ 1131094 w 7539038"/>
                <a:gd name="connsiteY3" fmla="*/ 3874294 h 7760495"/>
                <a:gd name="connsiteX4" fmla="*/ 1507332 w 7539038"/>
                <a:gd name="connsiteY4" fmla="*/ 7760494 h 7760495"/>
                <a:gd name="connsiteX5" fmla="*/ 1883569 w 7539038"/>
                <a:gd name="connsiteY5" fmla="*/ 3874294 h 7760495"/>
                <a:gd name="connsiteX6" fmla="*/ 2259807 w 7539038"/>
                <a:gd name="connsiteY6" fmla="*/ 2381 h 7760495"/>
                <a:gd name="connsiteX7" fmla="*/ 2645569 w 7539038"/>
                <a:gd name="connsiteY7" fmla="*/ 3883819 h 7760495"/>
                <a:gd name="connsiteX8" fmla="*/ 3017044 w 7539038"/>
                <a:gd name="connsiteY8" fmla="*/ 7760494 h 7760495"/>
                <a:gd name="connsiteX9" fmla="*/ 3398044 w 7539038"/>
                <a:gd name="connsiteY9" fmla="*/ 3874294 h 7760495"/>
                <a:gd name="connsiteX10" fmla="*/ 3769519 w 7539038"/>
                <a:gd name="connsiteY10" fmla="*/ 2382 h 7760495"/>
                <a:gd name="connsiteX11" fmla="*/ 4150519 w 7539038"/>
                <a:gd name="connsiteY11" fmla="*/ 3883819 h 7760495"/>
                <a:gd name="connsiteX12" fmla="*/ 4526756 w 7539038"/>
                <a:gd name="connsiteY12" fmla="*/ 7760494 h 7760495"/>
                <a:gd name="connsiteX13" fmla="*/ 4902994 w 7539038"/>
                <a:gd name="connsiteY13" fmla="*/ 3883819 h 7760495"/>
                <a:gd name="connsiteX14" fmla="*/ 5276849 w 7539038"/>
                <a:gd name="connsiteY14" fmla="*/ 1 h 7760495"/>
                <a:gd name="connsiteX15" fmla="*/ 5655469 w 7539038"/>
                <a:gd name="connsiteY15" fmla="*/ 3883819 h 7760495"/>
                <a:gd name="connsiteX16" fmla="*/ 6029325 w 7539038"/>
                <a:gd name="connsiteY16" fmla="*/ 7760494 h 7760495"/>
                <a:gd name="connsiteX17" fmla="*/ 6417469 w 7539038"/>
                <a:gd name="connsiteY17" fmla="*/ 3883819 h 7760495"/>
                <a:gd name="connsiteX18" fmla="*/ 6786563 w 7539038"/>
                <a:gd name="connsiteY18" fmla="*/ 2381 h 7760495"/>
                <a:gd name="connsiteX19" fmla="*/ 7160419 w 7539038"/>
                <a:gd name="connsiteY19" fmla="*/ 3883819 h 7760495"/>
                <a:gd name="connsiteX20" fmla="*/ 7539038 w 7539038"/>
                <a:gd name="connsiteY20" fmla="*/ 7758113 h 77604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7539038" h="7760495">
                  <a:moveTo>
                    <a:pt x="0" y="7760494"/>
                  </a:moveTo>
                  <a:cubicBezTo>
                    <a:pt x="190500" y="7758906"/>
                    <a:pt x="377031" y="3874231"/>
                    <a:pt x="378619" y="3883819"/>
                  </a:cubicBezTo>
                  <a:cubicBezTo>
                    <a:pt x="380207" y="3893407"/>
                    <a:pt x="562770" y="-793"/>
                    <a:pt x="752476" y="1"/>
                  </a:cubicBezTo>
                  <a:cubicBezTo>
                    <a:pt x="942182" y="795"/>
                    <a:pt x="1119468" y="3745568"/>
                    <a:pt x="1131094" y="3874294"/>
                  </a:cubicBezTo>
                  <a:cubicBezTo>
                    <a:pt x="1136420" y="3933265"/>
                    <a:pt x="1317626" y="7758112"/>
                    <a:pt x="1507332" y="7760494"/>
                  </a:cubicBezTo>
                  <a:cubicBezTo>
                    <a:pt x="1697038" y="7762876"/>
                    <a:pt x="1875632" y="3967176"/>
                    <a:pt x="1883569" y="3874294"/>
                  </a:cubicBezTo>
                  <a:cubicBezTo>
                    <a:pt x="1891506" y="3781412"/>
                    <a:pt x="2068513" y="3175"/>
                    <a:pt x="2259807" y="2381"/>
                  </a:cubicBezTo>
                  <a:cubicBezTo>
                    <a:pt x="2451101" y="1587"/>
                    <a:pt x="2640013" y="3825221"/>
                    <a:pt x="2645569" y="3883819"/>
                  </a:cubicBezTo>
                  <a:cubicBezTo>
                    <a:pt x="2651125" y="3942417"/>
                    <a:pt x="2827338" y="7762081"/>
                    <a:pt x="3017044" y="7760494"/>
                  </a:cubicBezTo>
                  <a:cubicBezTo>
                    <a:pt x="3206750" y="7758907"/>
                    <a:pt x="3390107" y="3967176"/>
                    <a:pt x="3398044" y="3874294"/>
                  </a:cubicBezTo>
                  <a:cubicBezTo>
                    <a:pt x="3405981" y="3781412"/>
                    <a:pt x="3575050" y="795"/>
                    <a:pt x="3769519" y="2382"/>
                  </a:cubicBezTo>
                  <a:cubicBezTo>
                    <a:pt x="3963988" y="3969"/>
                    <a:pt x="4141788" y="3722352"/>
                    <a:pt x="4150519" y="3883819"/>
                  </a:cubicBezTo>
                  <a:cubicBezTo>
                    <a:pt x="4159250" y="4045286"/>
                    <a:pt x="4337844" y="7760494"/>
                    <a:pt x="4526756" y="7760494"/>
                  </a:cubicBezTo>
                  <a:cubicBezTo>
                    <a:pt x="4715668" y="7760494"/>
                    <a:pt x="4893360" y="4083161"/>
                    <a:pt x="4902994" y="3883819"/>
                  </a:cubicBezTo>
                  <a:cubicBezTo>
                    <a:pt x="4910825" y="3721794"/>
                    <a:pt x="5087143" y="1"/>
                    <a:pt x="5276849" y="1"/>
                  </a:cubicBezTo>
                  <a:cubicBezTo>
                    <a:pt x="5466555" y="1"/>
                    <a:pt x="5647531" y="3790543"/>
                    <a:pt x="5655469" y="3883819"/>
                  </a:cubicBezTo>
                  <a:cubicBezTo>
                    <a:pt x="5663407" y="3977095"/>
                    <a:pt x="5842794" y="7760494"/>
                    <a:pt x="6029325" y="7760494"/>
                  </a:cubicBezTo>
                  <a:cubicBezTo>
                    <a:pt x="6215856" y="7760494"/>
                    <a:pt x="6411913" y="3976700"/>
                    <a:pt x="6417469" y="3883819"/>
                  </a:cubicBezTo>
                  <a:cubicBezTo>
                    <a:pt x="6423025" y="3790938"/>
                    <a:pt x="6593682" y="0"/>
                    <a:pt x="6786563" y="2381"/>
                  </a:cubicBezTo>
                  <a:cubicBezTo>
                    <a:pt x="6979444" y="4762"/>
                    <a:pt x="7152482" y="3757041"/>
                    <a:pt x="7160419" y="3883819"/>
                  </a:cubicBezTo>
                  <a:cubicBezTo>
                    <a:pt x="7168356" y="4010597"/>
                    <a:pt x="7336632" y="7761288"/>
                    <a:pt x="7539038" y="7758113"/>
                  </a:cubicBezTo>
                </a:path>
              </a:pathLst>
            </a:cu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106" name="Table 105">
            <a:extLst>
              <a:ext uri="{FF2B5EF4-FFF2-40B4-BE49-F238E27FC236}">
                <a16:creationId xmlns:a16="http://schemas.microsoft.com/office/drawing/2014/main" id="{DFD086BE-F241-4712-9A9D-5FA8F70EA19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5429183"/>
              </p:ext>
            </p:extLst>
          </p:nvPr>
        </p:nvGraphicFramePr>
        <p:xfrm>
          <a:off x="285220" y="1716517"/>
          <a:ext cx="9487960" cy="73316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7199">
                  <a:extLst>
                    <a:ext uri="{9D8B030D-6E8A-4147-A177-3AD203B41FA5}">
                      <a16:colId xmlns:a16="http://schemas.microsoft.com/office/drawing/2014/main" val="3502653018"/>
                    </a:ext>
                  </a:extLst>
                </a:gridCol>
                <a:gridCol w="237199">
                  <a:extLst>
                    <a:ext uri="{9D8B030D-6E8A-4147-A177-3AD203B41FA5}">
                      <a16:colId xmlns:a16="http://schemas.microsoft.com/office/drawing/2014/main" val="90100051"/>
                    </a:ext>
                  </a:extLst>
                </a:gridCol>
                <a:gridCol w="237199">
                  <a:extLst>
                    <a:ext uri="{9D8B030D-6E8A-4147-A177-3AD203B41FA5}">
                      <a16:colId xmlns:a16="http://schemas.microsoft.com/office/drawing/2014/main" val="1438414595"/>
                    </a:ext>
                  </a:extLst>
                </a:gridCol>
                <a:gridCol w="237199">
                  <a:extLst>
                    <a:ext uri="{9D8B030D-6E8A-4147-A177-3AD203B41FA5}">
                      <a16:colId xmlns:a16="http://schemas.microsoft.com/office/drawing/2014/main" val="870183745"/>
                    </a:ext>
                  </a:extLst>
                </a:gridCol>
                <a:gridCol w="237199">
                  <a:extLst>
                    <a:ext uri="{9D8B030D-6E8A-4147-A177-3AD203B41FA5}">
                      <a16:colId xmlns:a16="http://schemas.microsoft.com/office/drawing/2014/main" val="198679747"/>
                    </a:ext>
                  </a:extLst>
                </a:gridCol>
                <a:gridCol w="237199">
                  <a:extLst>
                    <a:ext uri="{9D8B030D-6E8A-4147-A177-3AD203B41FA5}">
                      <a16:colId xmlns:a16="http://schemas.microsoft.com/office/drawing/2014/main" val="3938122052"/>
                    </a:ext>
                  </a:extLst>
                </a:gridCol>
                <a:gridCol w="237199">
                  <a:extLst>
                    <a:ext uri="{9D8B030D-6E8A-4147-A177-3AD203B41FA5}">
                      <a16:colId xmlns:a16="http://schemas.microsoft.com/office/drawing/2014/main" val="2188539323"/>
                    </a:ext>
                  </a:extLst>
                </a:gridCol>
                <a:gridCol w="237199">
                  <a:extLst>
                    <a:ext uri="{9D8B030D-6E8A-4147-A177-3AD203B41FA5}">
                      <a16:colId xmlns:a16="http://schemas.microsoft.com/office/drawing/2014/main" val="845838213"/>
                    </a:ext>
                  </a:extLst>
                </a:gridCol>
                <a:gridCol w="237199">
                  <a:extLst>
                    <a:ext uri="{9D8B030D-6E8A-4147-A177-3AD203B41FA5}">
                      <a16:colId xmlns:a16="http://schemas.microsoft.com/office/drawing/2014/main" val="1745021468"/>
                    </a:ext>
                  </a:extLst>
                </a:gridCol>
                <a:gridCol w="237199">
                  <a:extLst>
                    <a:ext uri="{9D8B030D-6E8A-4147-A177-3AD203B41FA5}">
                      <a16:colId xmlns:a16="http://schemas.microsoft.com/office/drawing/2014/main" val="476712896"/>
                    </a:ext>
                  </a:extLst>
                </a:gridCol>
                <a:gridCol w="237199">
                  <a:extLst>
                    <a:ext uri="{9D8B030D-6E8A-4147-A177-3AD203B41FA5}">
                      <a16:colId xmlns:a16="http://schemas.microsoft.com/office/drawing/2014/main" val="2904834172"/>
                    </a:ext>
                  </a:extLst>
                </a:gridCol>
                <a:gridCol w="237199">
                  <a:extLst>
                    <a:ext uri="{9D8B030D-6E8A-4147-A177-3AD203B41FA5}">
                      <a16:colId xmlns:a16="http://schemas.microsoft.com/office/drawing/2014/main" val="2482996956"/>
                    </a:ext>
                  </a:extLst>
                </a:gridCol>
                <a:gridCol w="237199">
                  <a:extLst>
                    <a:ext uri="{9D8B030D-6E8A-4147-A177-3AD203B41FA5}">
                      <a16:colId xmlns:a16="http://schemas.microsoft.com/office/drawing/2014/main" val="1717898706"/>
                    </a:ext>
                  </a:extLst>
                </a:gridCol>
                <a:gridCol w="237199">
                  <a:extLst>
                    <a:ext uri="{9D8B030D-6E8A-4147-A177-3AD203B41FA5}">
                      <a16:colId xmlns:a16="http://schemas.microsoft.com/office/drawing/2014/main" val="310168753"/>
                    </a:ext>
                  </a:extLst>
                </a:gridCol>
                <a:gridCol w="237199">
                  <a:extLst>
                    <a:ext uri="{9D8B030D-6E8A-4147-A177-3AD203B41FA5}">
                      <a16:colId xmlns:a16="http://schemas.microsoft.com/office/drawing/2014/main" val="1057784842"/>
                    </a:ext>
                  </a:extLst>
                </a:gridCol>
                <a:gridCol w="237199">
                  <a:extLst>
                    <a:ext uri="{9D8B030D-6E8A-4147-A177-3AD203B41FA5}">
                      <a16:colId xmlns:a16="http://schemas.microsoft.com/office/drawing/2014/main" val="3343386907"/>
                    </a:ext>
                  </a:extLst>
                </a:gridCol>
                <a:gridCol w="237199">
                  <a:extLst>
                    <a:ext uri="{9D8B030D-6E8A-4147-A177-3AD203B41FA5}">
                      <a16:colId xmlns:a16="http://schemas.microsoft.com/office/drawing/2014/main" val="837717227"/>
                    </a:ext>
                  </a:extLst>
                </a:gridCol>
                <a:gridCol w="237199">
                  <a:extLst>
                    <a:ext uri="{9D8B030D-6E8A-4147-A177-3AD203B41FA5}">
                      <a16:colId xmlns:a16="http://schemas.microsoft.com/office/drawing/2014/main" val="2637464530"/>
                    </a:ext>
                  </a:extLst>
                </a:gridCol>
                <a:gridCol w="237199">
                  <a:extLst>
                    <a:ext uri="{9D8B030D-6E8A-4147-A177-3AD203B41FA5}">
                      <a16:colId xmlns:a16="http://schemas.microsoft.com/office/drawing/2014/main" val="371532178"/>
                    </a:ext>
                  </a:extLst>
                </a:gridCol>
                <a:gridCol w="237199">
                  <a:extLst>
                    <a:ext uri="{9D8B030D-6E8A-4147-A177-3AD203B41FA5}">
                      <a16:colId xmlns:a16="http://schemas.microsoft.com/office/drawing/2014/main" val="2691074815"/>
                    </a:ext>
                  </a:extLst>
                </a:gridCol>
                <a:gridCol w="237199">
                  <a:extLst>
                    <a:ext uri="{9D8B030D-6E8A-4147-A177-3AD203B41FA5}">
                      <a16:colId xmlns:a16="http://schemas.microsoft.com/office/drawing/2014/main" val="649643574"/>
                    </a:ext>
                  </a:extLst>
                </a:gridCol>
                <a:gridCol w="237199">
                  <a:extLst>
                    <a:ext uri="{9D8B030D-6E8A-4147-A177-3AD203B41FA5}">
                      <a16:colId xmlns:a16="http://schemas.microsoft.com/office/drawing/2014/main" val="109219811"/>
                    </a:ext>
                  </a:extLst>
                </a:gridCol>
                <a:gridCol w="237199">
                  <a:extLst>
                    <a:ext uri="{9D8B030D-6E8A-4147-A177-3AD203B41FA5}">
                      <a16:colId xmlns:a16="http://schemas.microsoft.com/office/drawing/2014/main" val="1914501976"/>
                    </a:ext>
                  </a:extLst>
                </a:gridCol>
                <a:gridCol w="237199">
                  <a:extLst>
                    <a:ext uri="{9D8B030D-6E8A-4147-A177-3AD203B41FA5}">
                      <a16:colId xmlns:a16="http://schemas.microsoft.com/office/drawing/2014/main" val="565268641"/>
                    </a:ext>
                  </a:extLst>
                </a:gridCol>
                <a:gridCol w="237199">
                  <a:extLst>
                    <a:ext uri="{9D8B030D-6E8A-4147-A177-3AD203B41FA5}">
                      <a16:colId xmlns:a16="http://schemas.microsoft.com/office/drawing/2014/main" val="1650865603"/>
                    </a:ext>
                  </a:extLst>
                </a:gridCol>
                <a:gridCol w="237199">
                  <a:extLst>
                    <a:ext uri="{9D8B030D-6E8A-4147-A177-3AD203B41FA5}">
                      <a16:colId xmlns:a16="http://schemas.microsoft.com/office/drawing/2014/main" val="1831002704"/>
                    </a:ext>
                  </a:extLst>
                </a:gridCol>
                <a:gridCol w="237199">
                  <a:extLst>
                    <a:ext uri="{9D8B030D-6E8A-4147-A177-3AD203B41FA5}">
                      <a16:colId xmlns:a16="http://schemas.microsoft.com/office/drawing/2014/main" val="2652569260"/>
                    </a:ext>
                  </a:extLst>
                </a:gridCol>
                <a:gridCol w="237199">
                  <a:extLst>
                    <a:ext uri="{9D8B030D-6E8A-4147-A177-3AD203B41FA5}">
                      <a16:colId xmlns:a16="http://schemas.microsoft.com/office/drawing/2014/main" val="1235025842"/>
                    </a:ext>
                  </a:extLst>
                </a:gridCol>
                <a:gridCol w="237199">
                  <a:extLst>
                    <a:ext uri="{9D8B030D-6E8A-4147-A177-3AD203B41FA5}">
                      <a16:colId xmlns:a16="http://schemas.microsoft.com/office/drawing/2014/main" val="3046517509"/>
                    </a:ext>
                  </a:extLst>
                </a:gridCol>
                <a:gridCol w="237199">
                  <a:extLst>
                    <a:ext uri="{9D8B030D-6E8A-4147-A177-3AD203B41FA5}">
                      <a16:colId xmlns:a16="http://schemas.microsoft.com/office/drawing/2014/main" val="2778240287"/>
                    </a:ext>
                  </a:extLst>
                </a:gridCol>
                <a:gridCol w="237199">
                  <a:extLst>
                    <a:ext uri="{9D8B030D-6E8A-4147-A177-3AD203B41FA5}">
                      <a16:colId xmlns:a16="http://schemas.microsoft.com/office/drawing/2014/main" val="17283600"/>
                    </a:ext>
                  </a:extLst>
                </a:gridCol>
                <a:gridCol w="237199">
                  <a:extLst>
                    <a:ext uri="{9D8B030D-6E8A-4147-A177-3AD203B41FA5}">
                      <a16:colId xmlns:a16="http://schemas.microsoft.com/office/drawing/2014/main" val="3566495767"/>
                    </a:ext>
                  </a:extLst>
                </a:gridCol>
                <a:gridCol w="237199">
                  <a:extLst>
                    <a:ext uri="{9D8B030D-6E8A-4147-A177-3AD203B41FA5}">
                      <a16:colId xmlns:a16="http://schemas.microsoft.com/office/drawing/2014/main" val="920183406"/>
                    </a:ext>
                  </a:extLst>
                </a:gridCol>
                <a:gridCol w="237199">
                  <a:extLst>
                    <a:ext uri="{9D8B030D-6E8A-4147-A177-3AD203B41FA5}">
                      <a16:colId xmlns:a16="http://schemas.microsoft.com/office/drawing/2014/main" val="2469393113"/>
                    </a:ext>
                  </a:extLst>
                </a:gridCol>
                <a:gridCol w="237199">
                  <a:extLst>
                    <a:ext uri="{9D8B030D-6E8A-4147-A177-3AD203B41FA5}">
                      <a16:colId xmlns:a16="http://schemas.microsoft.com/office/drawing/2014/main" val="2664768188"/>
                    </a:ext>
                  </a:extLst>
                </a:gridCol>
                <a:gridCol w="237199">
                  <a:extLst>
                    <a:ext uri="{9D8B030D-6E8A-4147-A177-3AD203B41FA5}">
                      <a16:colId xmlns:a16="http://schemas.microsoft.com/office/drawing/2014/main" val="3400401349"/>
                    </a:ext>
                  </a:extLst>
                </a:gridCol>
                <a:gridCol w="237199">
                  <a:extLst>
                    <a:ext uri="{9D8B030D-6E8A-4147-A177-3AD203B41FA5}">
                      <a16:colId xmlns:a16="http://schemas.microsoft.com/office/drawing/2014/main" val="1178025651"/>
                    </a:ext>
                  </a:extLst>
                </a:gridCol>
                <a:gridCol w="237199">
                  <a:extLst>
                    <a:ext uri="{9D8B030D-6E8A-4147-A177-3AD203B41FA5}">
                      <a16:colId xmlns:a16="http://schemas.microsoft.com/office/drawing/2014/main" val="92153131"/>
                    </a:ext>
                  </a:extLst>
                </a:gridCol>
                <a:gridCol w="237199">
                  <a:extLst>
                    <a:ext uri="{9D8B030D-6E8A-4147-A177-3AD203B41FA5}">
                      <a16:colId xmlns:a16="http://schemas.microsoft.com/office/drawing/2014/main" val="2511406949"/>
                    </a:ext>
                  </a:extLst>
                </a:gridCol>
                <a:gridCol w="237199">
                  <a:extLst>
                    <a:ext uri="{9D8B030D-6E8A-4147-A177-3AD203B41FA5}">
                      <a16:colId xmlns:a16="http://schemas.microsoft.com/office/drawing/2014/main" val="1821416306"/>
                    </a:ext>
                  </a:extLst>
                </a:gridCol>
              </a:tblGrid>
              <a:tr h="366582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874996362"/>
                  </a:ext>
                </a:extLst>
              </a:tr>
              <a:tr h="366582"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577058218"/>
                  </a:ext>
                </a:extLst>
              </a:tr>
            </a:tbl>
          </a:graphicData>
        </a:graphic>
      </p:graphicFrame>
      <p:grpSp>
        <p:nvGrpSpPr>
          <p:cNvPr id="107" name="Group 106">
            <a:extLst>
              <a:ext uri="{FF2B5EF4-FFF2-40B4-BE49-F238E27FC236}">
                <a16:creationId xmlns:a16="http://schemas.microsoft.com/office/drawing/2014/main" id="{6D5896F9-030F-4846-83E1-DE4BD4D88407}"/>
              </a:ext>
            </a:extLst>
          </p:cNvPr>
          <p:cNvGrpSpPr/>
          <p:nvPr/>
        </p:nvGrpSpPr>
        <p:grpSpPr>
          <a:xfrm>
            <a:off x="285220" y="1824336"/>
            <a:ext cx="9487974" cy="517526"/>
            <a:chOff x="314325" y="701674"/>
            <a:chExt cx="12572997" cy="685800"/>
          </a:xfrm>
        </p:grpSpPr>
        <p:grpSp>
          <p:nvGrpSpPr>
            <p:cNvPr id="108" name="Group 107">
              <a:extLst>
                <a:ext uri="{FF2B5EF4-FFF2-40B4-BE49-F238E27FC236}">
                  <a16:creationId xmlns:a16="http://schemas.microsoft.com/office/drawing/2014/main" id="{04D048F0-167B-42E6-85D7-0A0705397731}"/>
                </a:ext>
              </a:extLst>
            </p:cNvPr>
            <p:cNvGrpSpPr/>
            <p:nvPr/>
          </p:nvGrpSpPr>
          <p:grpSpPr>
            <a:xfrm>
              <a:off x="314325" y="701674"/>
              <a:ext cx="9429750" cy="685800"/>
              <a:chOff x="116323" y="3102520"/>
              <a:chExt cx="3730767" cy="718573"/>
            </a:xfrm>
          </p:grpSpPr>
          <p:grpSp>
            <p:nvGrpSpPr>
              <p:cNvPr id="110" name="Group 109">
                <a:extLst>
                  <a:ext uri="{FF2B5EF4-FFF2-40B4-BE49-F238E27FC236}">
                    <a16:creationId xmlns:a16="http://schemas.microsoft.com/office/drawing/2014/main" id="{DC633C68-FD96-464A-AB4D-ABEC11B6D6C3}"/>
                  </a:ext>
                </a:extLst>
              </p:cNvPr>
              <p:cNvGrpSpPr/>
              <p:nvPr/>
            </p:nvGrpSpPr>
            <p:grpSpPr>
              <a:xfrm>
                <a:off x="116323" y="3102520"/>
                <a:ext cx="2487177" cy="718573"/>
                <a:chOff x="116323" y="3102520"/>
                <a:chExt cx="7539754" cy="718573"/>
              </a:xfrm>
            </p:grpSpPr>
            <p:sp>
              <p:nvSpPr>
                <p:cNvPr id="112" name="Freeform: Shape 111">
                  <a:extLst>
                    <a:ext uri="{FF2B5EF4-FFF2-40B4-BE49-F238E27FC236}">
                      <a16:creationId xmlns:a16="http://schemas.microsoft.com/office/drawing/2014/main" id="{E0D830DA-D85F-4264-8047-8317BD00EFFC}"/>
                    </a:ext>
                  </a:extLst>
                </p:cNvPr>
                <p:cNvSpPr/>
                <p:nvPr/>
              </p:nvSpPr>
              <p:spPr>
                <a:xfrm>
                  <a:off x="116323" y="3102520"/>
                  <a:ext cx="3769877" cy="718573"/>
                </a:xfrm>
                <a:custGeom>
                  <a:avLst/>
                  <a:gdLst>
                    <a:gd name="connsiteX0" fmla="*/ 0 w 7562850"/>
                    <a:gd name="connsiteY0" fmla="*/ 7762875 h 7762875"/>
                    <a:gd name="connsiteX1" fmla="*/ 390525 w 7562850"/>
                    <a:gd name="connsiteY1" fmla="*/ 3886200 h 7762875"/>
                    <a:gd name="connsiteX2" fmla="*/ 762000 w 7562850"/>
                    <a:gd name="connsiteY2" fmla="*/ 0 h 7762875"/>
                    <a:gd name="connsiteX3" fmla="*/ 1143000 w 7562850"/>
                    <a:gd name="connsiteY3" fmla="*/ 3876675 h 7762875"/>
                    <a:gd name="connsiteX4" fmla="*/ 1524000 w 7562850"/>
                    <a:gd name="connsiteY4" fmla="*/ 7753350 h 7762875"/>
                    <a:gd name="connsiteX5" fmla="*/ 1895475 w 7562850"/>
                    <a:gd name="connsiteY5" fmla="*/ 3876675 h 7762875"/>
                    <a:gd name="connsiteX6" fmla="*/ 2276475 w 7562850"/>
                    <a:gd name="connsiteY6" fmla="*/ 0 h 7762875"/>
                    <a:gd name="connsiteX7" fmla="*/ 2657475 w 7562850"/>
                    <a:gd name="connsiteY7" fmla="*/ 3886200 h 7762875"/>
                    <a:gd name="connsiteX8" fmla="*/ 3028950 w 7562850"/>
                    <a:gd name="connsiteY8" fmla="*/ 7762875 h 7762875"/>
                    <a:gd name="connsiteX9" fmla="*/ 3409950 w 7562850"/>
                    <a:gd name="connsiteY9" fmla="*/ 3876675 h 7762875"/>
                    <a:gd name="connsiteX10" fmla="*/ 3781425 w 7562850"/>
                    <a:gd name="connsiteY10" fmla="*/ 9525 h 7762875"/>
                    <a:gd name="connsiteX11" fmla="*/ 4162425 w 7562850"/>
                    <a:gd name="connsiteY11" fmla="*/ 3886200 h 7762875"/>
                    <a:gd name="connsiteX12" fmla="*/ 4533900 w 7562850"/>
                    <a:gd name="connsiteY12" fmla="*/ 7762875 h 7762875"/>
                    <a:gd name="connsiteX13" fmla="*/ 4914900 w 7562850"/>
                    <a:gd name="connsiteY13" fmla="*/ 3886200 h 7762875"/>
                    <a:gd name="connsiteX14" fmla="*/ 5295900 w 7562850"/>
                    <a:gd name="connsiteY14" fmla="*/ 9525 h 7762875"/>
                    <a:gd name="connsiteX15" fmla="*/ 5667375 w 7562850"/>
                    <a:gd name="connsiteY15" fmla="*/ 3886200 h 7762875"/>
                    <a:gd name="connsiteX16" fmla="*/ 6048375 w 7562850"/>
                    <a:gd name="connsiteY16" fmla="*/ 7762875 h 7762875"/>
                    <a:gd name="connsiteX17" fmla="*/ 6429375 w 7562850"/>
                    <a:gd name="connsiteY17" fmla="*/ 3886200 h 7762875"/>
                    <a:gd name="connsiteX18" fmla="*/ 6810375 w 7562850"/>
                    <a:gd name="connsiteY18" fmla="*/ 0 h 7762875"/>
                    <a:gd name="connsiteX19" fmla="*/ 7172325 w 7562850"/>
                    <a:gd name="connsiteY19" fmla="*/ 3886200 h 7762875"/>
                    <a:gd name="connsiteX20" fmla="*/ 7562850 w 7562850"/>
                    <a:gd name="connsiteY20" fmla="*/ 7762875 h 7762875"/>
                    <a:gd name="connsiteX0" fmla="*/ 0 w 7562850"/>
                    <a:gd name="connsiteY0" fmla="*/ 7762875 h 7762875"/>
                    <a:gd name="connsiteX1" fmla="*/ 390525 w 7562850"/>
                    <a:gd name="connsiteY1" fmla="*/ 3886200 h 7762875"/>
                    <a:gd name="connsiteX2" fmla="*/ 762000 w 7562850"/>
                    <a:gd name="connsiteY2" fmla="*/ 0 h 7762875"/>
                    <a:gd name="connsiteX3" fmla="*/ 1143000 w 7562850"/>
                    <a:gd name="connsiteY3" fmla="*/ 3876675 h 7762875"/>
                    <a:gd name="connsiteX4" fmla="*/ 1519238 w 7562850"/>
                    <a:gd name="connsiteY4" fmla="*/ 7762875 h 7762875"/>
                    <a:gd name="connsiteX5" fmla="*/ 1895475 w 7562850"/>
                    <a:gd name="connsiteY5" fmla="*/ 3876675 h 7762875"/>
                    <a:gd name="connsiteX6" fmla="*/ 2276475 w 7562850"/>
                    <a:gd name="connsiteY6" fmla="*/ 0 h 7762875"/>
                    <a:gd name="connsiteX7" fmla="*/ 2657475 w 7562850"/>
                    <a:gd name="connsiteY7" fmla="*/ 3886200 h 7762875"/>
                    <a:gd name="connsiteX8" fmla="*/ 3028950 w 7562850"/>
                    <a:gd name="connsiteY8" fmla="*/ 7762875 h 7762875"/>
                    <a:gd name="connsiteX9" fmla="*/ 3409950 w 7562850"/>
                    <a:gd name="connsiteY9" fmla="*/ 3876675 h 7762875"/>
                    <a:gd name="connsiteX10" fmla="*/ 3781425 w 7562850"/>
                    <a:gd name="connsiteY10" fmla="*/ 9525 h 7762875"/>
                    <a:gd name="connsiteX11" fmla="*/ 4162425 w 7562850"/>
                    <a:gd name="connsiteY11" fmla="*/ 3886200 h 7762875"/>
                    <a:gd name="connsiteX12" fmla="*/ 4533900 w 7562850"/>
                    <a:gd name="connsiteY12" fmla="*/ 7762875 h 7762875"/>
                    <a:gd name="connsiteX13" fmla="*/ 4914900 w 7562850"/>
                    <a:gd name="connsiteY13" fmla="*/ 3886200 h 7762875"/>
                    <a:gd name="connsiteX14" fmla="*/ 5295900 w 7562850"/>
                    <a:gd name="connsiteY14" fmla="*/ 9525 h 7762875"/>
                    <a:gd name="connsiteX15" fmla="*/ 5667375 w 7562850"/>
                    <a:gd name="connsiteY15" fmla="*/ 3886200 h 7762875"/>
                    <a:gd name="connsiteX16" fmla="*/ 6048375 w 7562850"/>
                    <a:gd name="connsiteY16" fmla="*/ 7762875 h 7762875"/>
                    <a:gd name="connsiteX17" fmla="*/ 6429375 w 7562850"/>
                    <a:gd name="connsiteY17" fmla="*/ 3886200 h 7762875"/>
                    <a:gd name="connsiteX18" fmla="*/ 6810375 w 7562850"/>
                    <a:gd name="connsiteY18" fmla="*/ 0 h 7762875"/>
                    <a:gd name="connsiteX19" fmla="*/ 7172325 w 7562850"/>
                    <a:gd name="connsiteY19" fmla="*/ 3886200 h 7762875"/>
                    <a:gd name="connsiteX20" fmla="*/ 7562850 w 7562850"/>
                    <a:gd name="connsiteY20" fmla="*/ 7762875 h 7762875"/>
                    <a:gd name="connsiteX0" fmla="*/ 0 w 7562850"/>
                    <a:gd name="connsiteY0" fmla="*/ 7762875 h 7762875"/>
                    <a:gd name="connsiteX1" fmla="*/ 390525 w 7562850"/>
                    <a:gd name="connsiteY1" fmla="*/ 3886200 h 7762875"/>
                    <a:gd name="connsiteX2" fmla="*/ 762000 w 7562850"/>
                    <a:gd name="connsiteY2" fmla="*/ 0 h 7762875"/>
                    <a:gd name="connsiteX3" fmla="*/ 1143000 w 7562850"/>
                    <a:gd name="connsiteY3" fmla="*/ 3876675 h 7762875"/>
                    <a:gd name="connsiteX4" fmla="*/ 1519238 w 7562850"/>
                    <a:gd name="connsiteY4" fmla="*/ 7762875 h 7762875"/>
                    <a:gd name="connsiteX5" fmla="*/ 1895475 w 7562850"/>
                    <a:gd name="connsiteY5" fmla="*/ 3876675 h 7762875"/>
                    <a:gd name="connsiteX6" fmla="*/ 2276475 w 7562850"/>
                    <a:gd name="connsiteY6" fmla="*/ 0 h 7762875"/>
                    <a:gd name="connsiteX7" fmla="*/ 2657475 w 7562850"/>
                    <a:gd name="connsiteY7" fmla="*/ 3886200 h 7762875"/>
                    <a:gd name="connsiteX8" fmla="*/ 3028950 w 7562850"/>
                    <a:gd name="connsiteY8" fmla="*/ 7762875 h 7762875"/>
                    <a:gd name="connsiteX9" fmla="*/ 3409950 w 7562850"/>
                    <a:gd name="connsiteY9" fmla="*/ 3876675 h 7762875"/>
                    <a:gd name="connsiteX10" fmla="*/ 3781425 w 7562850"/>
                    <a:gd name="connsiteY10" fmla="*/ 9525 h 7762875"/>
                    <a:gd name="connsiteX11" fmla="*/ 4162425 w 7562850"/>
                    <a:gd name="connsiteY11" fmla="*/ 3886200 h 7762875"/>
                    <a:gd name="connsiteX12" fmla="*/ 4538662 w 7562850"/>
                    <a:gd name="connsiteY12" fmla="*/ 7762875 h 7762875"/>
                    <a:gd name="connsiteX13" fmla="*/ 4914900 w 7562850"/>
                    <a:gd name="connsiteY13" fmla="*/ 3886200 h 7762875"/>
                    <a:gd name="connsiteX14" fmla="*/ 5295900 w 7562850"/>
                    <a:gd name="connsiteY14" fmla="*/ 9525 h 7762875"/>
                    <a:gd name="connsiteX15" fmla="*/ 5667375 w 7562850"/>
                    <a:gd name="connsiteY15" fmla="*/ 3886200 h 7762875"/>
                    <a:gd name="connsiteX16" fmla="*/ 6048375 w 7562850"/>
                    <a:gd name="connsiteY16" fmla="*/ 7762875 h 7762875"/>
                    <a:gd name="connsiteX17" fmla="*/ 6429375 w 7562850"/>
                    <a:gd name="connsiteY17" fmla="*/ 3886200 h 7762875"/>
                    <a:gd name="connsiteX18" fmla="*/ 6810375 w 7562850"/>
                    <a:gd name="connsiteY18" fmla="*/ 0 h 7762875"/>
                    <a:gd name="connsiteX19" fmla="*/ 7172325 w 7562850"/>
                    <a:gd name="connsiteY19" fmla="*/ 3886200 h 7762875"/>
                    <a:gd name="connsiteX20" fmla="*/ 7562850 w 7562850"/>
                    <a:gd name="connsiteY20" fmla="*/ 7762875 h 7762875"/>
                    <a:gd name="connsiteX0" fmla="*/ 0 w 7562850"/>
                    <a:gd name="connsiteY0" fmla="*/ 7762875 h 7762875"/>
                    <a:gd name="connsiteX1" fmla="*/ 390525 w 7562850"/>
                    <a:gd name="connsiteY1" fmla="*/ 3886200 h 7762875"/>
                    <a:gd name="connsiteX2" fmla="*/ 762000 w 7562850"/>
                    <a:gd name="connsiteY2" fmla="*/ 0 h 7762875"/>
                    <a:gd name="connsiteX3" fmla="*/ 1143000 w 7562850"/>
                    <a:gd name="connsiteY3" fmla="*/ 3876675 h 7762875"/>
                    <a:gd name="connsiteX4" fmla="*/ 1519238 w 7562850"/>
                    <a:gd name="connsiteY4" fmla="*/ 7762875 h 7762875"/>
                    <a:gd name="connsiteX5" fmla="*/ 1895475 w 7562850"/>
                    <a:gd name="connsiteY5" fmla="*/ 3876675 h 7762875"/>
                    <a:gd name="connsiteX6" fmla="*/ 2276475 w 7562850"/>
                    <a:gd name="connsiteY6" fmla="*/ 0 h 7762875"/>
                    <a:gd name="connsiteX7" fmla="*/ 2657475 w 7562850"/>
                    <a:gd name="connsiteY7" fmla="*/ 3886200 h 7762875"/>
                    <a:gd name="connsiteX8" fmla="*/ 3028950 w 7562850"/>
                    <a:gd name="connsiteY8" fmla="*/ 7762875 h 7762875"/>
                    <a:gd name="connsiteX9" fmla="*/ 3409950 w 7562850"/>
                    <a:gd name="connsiteY9" fmla="*/ 3876675 h 7762875"/>
                    <a:gd name="connsiteX10" fmla="*/ 3781425 w 7562850"/>
                    <a:gd name="connsiteY10" fmla="*/ 9525 h 7762875"/>
                    <a:gd name="connsiteX11" fmla="*/ 4162425 w 7562850"/>
                    <a:gd name="connsiteY11" fmla="*/ 3886200 h 7762875"/>
                    <a:gd name="connsiteX12" fmla="*/ 4538662 w 7562850"/>
                    <a:gd name="connsiteY12" fmla="*/ 7762875 h 7762875"/>
                    <a:gd name="connsiteX13" fmla="*/ 4914900 w 7562850"/>
                    <a:gd name="connsiteY13" fmla="*/ 3886200 h 7762875"/>
                    <a:gd name="connsiteX14" fmla="*/ 5295900 w 7562850"/>
                    <a:gd name="connsiteY14" fmla="*/ 9525 h 7762875"/>
                    <a:gd name="connsiteX15" fmla="*/ 5667375 w 7562850"/>
                    <a:gd name="connsiteY15" fmla="*/ 3886200 h 7762875"/>
                    <a:gd name="connsiteX16" fmla="*/ 6048375 w 7562850"/>
                    <a:gd name="connsiteY16" fmla="*/ 7762875 h 7762875"/>
                    <a:gd name="connsiteX17" fmla="*/ 6429375 w 7562850"/>
                    <a:gd name="connsiteY17" fmla="*/ 3886200 h 7762875"/>
                    <a:gd name="connsiteX18" fmla="*/ 6810375 w 7562850"/>
                    <a:gd name="connsiteY18" fmla="*/ 0 h 7762875"/>
                    <a:gd name="connsiteX19" fmla="*/ 7172325 w 7562850"/>
                    <a:gd name="connsiteY19" fmla="*/ 3886200 h 7762875"/>
                    <a:gd name="connsiteX20" fmla="*/ 7562850 w 7562850"/>
                    <a:gd name="connsiteY20" fmla="*/ 7762875 h 7762875"/>
                    <a:gd name="connsiteX0" fmla="*/ 0 w 7562850"/>
                    <a:gd name="connsiteY0" fmla="*/ 7762875 h 7762875"/>
                    <a:gd name="connsiteX1" fmla="*/ 390525 w 7562850"/>
                    <a:gd name="connsiteY1" fmla="*/ 3886200 h 7762875"/>
                    <a:gd name="connsiteX2" fmla="*/ 762000 w 7562850"/>
                    <a:gd name="connsiteY2" fmla="*/ 0 h 7762875"/>
                    <a:gd name="connsiteX3" fmla="*/ 1143000 w 7562850"/>
                    <a:gd name="connsiteY3" fmla="*/ 3876675 h 7762875"/>
                    <a:gd name="connsiteX4" fmla="*/ 1519238 w 7562850"/>
                    <a:gd name="connsiteY4" fmla="*/ 7762875 h 7762875"/>
                    <a:gd name="connsiteX5" fmla="*/ 1895475 w 7562850"/>
                    <a:gd name="connsiteY5" fmla="*/ 3876675 h 7762875"/>
                    <a:gd name="connsiteX6" fmla="*/ 2276475 w 7562850"/>
                    <a:gd name="connsiteY6" fmla="*/ 0 h 7762875"/>
                    <a:gd name="connsiteX7" fmla="*/ 2657475 w 7562850"/>
                    <a:gd name="connsiteY7" fmla="*/ 3886200 h 7762875"/>
                    <a:gd name="connsiteX8" fmla="*/ 3028950 w 7562850"/>
                    <a:gd name="connsiteY8" fmla="*/ 7762875 h 7762875"/>
                    <a:gd name="connsiteX9" fmla="*/ 3409950 w 7562850"/>
                    <a:gd name="connsiteY9" fmla="*/ 3876675 h 7762875"/>
                    <a:gd name="connsiteX10" fmla="*/ 3781425 w 7562850"/>
                    <a:gd name="connsiteY10" fmla="*/ 9525 h 7762875"/>
                    <a:gd name="connsiteX11" fmla="*/ 4162425 w 7562850"/>
                    <a:gd name="connsiteY11" fmla="*/ 3886200 h 7762875"/>
                    <a:gd name="connsiteX12" fmla="*/ 4538662 w 7562850"/>
                    <a:gd name="connsiteY12" fmla="*/ 7762875 h 7762875"/>
                    <a:gd name="connsiteX13" fmla="*/ 4914900 w 7562850"/>
                    <a:gd name="connsiteY13" fmla="*/ 3886200 h 7762875"/>
                    <a:gd name="connsiteX14" fmla="*/ 5295900 w 7562850"/>
                    <a:gd name="connsiteY14" fmla="*/ 9525 h 7762875"/>
                    <a:gd name="connsiteX15" fmla="*/ 5667375 w 7562850"/>
                    <a:gd name="connsiteY15" fmla="*/ 3886200 h 7762875"/>
                    <a:gd name="connsiteX16" fmla="*/ 6048375 w 7562850"/>
                    <a:gd name="connsiteY16" fmla="*/ 7762875 h 7762875"/>
                    <a:gd name="connsiteX17" fmla="*/ 6429375 w 7562850"/>
                    <a:gd name="connsiteY17" fmla="*/ 3886200 h 7762875"/>
                    <a:gd name="connsiteX18" fmla="*/ 6810375 w 7562850"/>
                    <a:gd name="connsiteY18" fmla="*/ 0 h 7762875"/>
                    <a:gd name="connsiteX19" fmla="*/ 7172325 w 7562850"/>
                    <a:gd name="connsiteY19" fmla="*/ 3886200 h 7762875"/>
                    <a:gd name="connsiteX20" fmla="*/ 7562850 w 7562850"/>
                    <a:gd name="connsiteY20" fmla="*/ 7762875 h 7762875"/>
                    <a:gd name="connsiteX0" fmla="*/ 0 w 7562850"/>
                    <a:gd name="connsiteY0" fmla="*/ 7762875 h 7762875"/>
                    <a:gd name="connsiteX1" fmla="*/ 390525 w 7562850"/>
                    <a:gd name="connsiteY1" fmla="*/ 3886200 h 7762875"/>
                    <a:gd name="connsiteX2" fmla="*/ 762000 w 7562850"/>
                    <a:gd name="connsiteY2" fmla="*/ 0 h 7762875"/>
                    <a:gd name="connsiteX3" fmla="*/ 1143000 w 7562850"/>
                    <a:gd name="connsiteY3" fmla="*/ 3876675 h 7762875"/>
                    <a:gd name="connsiteX4" fmla="*/ 1519238 w 7562850"/>
                    <a:gd name="connsiteY4" fmla="*/ 7762875 h 7762875"/>
                    <a:gd name="connsiteX5" fmla="*/ 1895475 w 7562850"/>
                    <a:gd name="connsiteY5" fmla="*/ 3876675 h 7762875"/>
                    <a:gd name="connsiteX6" fmla="*/ 2276475 w 7562850"/>
                    <a:gd name="connsiteY6" fmla="*/ 0 h 7762875"/>
                    <a:gd name="connsiteX7" fmla="*/ 2657475 w 7562850"/>
                    <a:gd name="connsiteY7" fmla="*/ 3886200 h 7762875"/>
                    <a:gd name="connsiteX8" fmla="*/ 3028950 w 7562850"/>
                    <a:gd name="connsiteY8" fmla="*/ 7762875 h 7762875"/>
                    <a:gd name="connsiteX9" fmla="*/ 3409950 w 7562850"/>
                    <a:gd name="connsiteY9" fmla="*/ 3876675 h 7762875"/>
                    <a:gd name="connsiteX10" fmla="*/ 3781425 w 7562850"/>
                    <a:gd name="connsiteY10" fmla="*/ 9525 h 7762875"/>
                    <a:gd name="connsiteX11" fmla="*/ 4162425 w 7562850"/>
                    <a:gd name="connsiteY11" fmla="*/ 3886200 h 7762875"/>
                    <a:gd name="connsiteX12" fmla="*/ 4538662 w 7562850"/>
                    <a:gd name="connsiteY12" fmla="*/ 7762875 h 7762875"/>
                    <a:gd name="connsiteX13" fmla="*/ 4914900 w 7562850"/>
                    <a:gd name="connsiteY13" fmla="*/ 3886200 h 7762875"/>
                    <a:gd name="connsiteX14" fmla="*/ 5295900 w 7562850"/>
                    <a:gd name="connsiteY14" fmla="*/ 9525 h 7762875"/>
                    <a:gd name="connsiteX15" fmla="*/ 5667375 w 7562850"/>
                    <a:gd name="connsiteY15" fmla="*/ 3886200 h 7762875"/>
                    <a:gd name="connsiteX16" fmla="*/ 6048375 w 7562850"/>
                    <a:gd name="connsiteY16" fmla="*/ 7762875 h 7762875"/>
                    <a:gd name="connsiteX17" fmla="*/ 6429375 w 7562850"/>
                    <a:gd name="connsiteY17" fmla="*/ 3886200 h 7762875"/>
                    <a:gd name="connsiteX18" fmla="*/ 6810375 w 7562850"/>
                    <a:gd name="connsiteY18" fmla="*/ 0 h 7762875"/>
                    <a:gd name="connsiteX19" fmla="*/ 7172325 w 7562850"/>
                    <a:gd name="connsiteY19" fmla="*/ 3886200 h 7762875"/>
                    <a:gd name="connsiteX20" fmla="*/ 7562850 w 7562850"/>
                    <a:gd name="connsiteY20" fmla="*/ 7762875 h 7762875"/>
                    <a:gd name="connsiteX0" fmla="*/ 0 w 7550944"/>
                    <a:gd name="connsiteY0" fmla="*/ 7762875 h 7762875"/>
                    <a:gd name="connsiteX1" fmla="*/ 378619 w 7550944"/>
                    <a:gd name="connsiteY1" fmla="*/ 3886200 h 7762875"/>
                    <a:gd name="connsiteX2" fmla="*/ 750094 w 7550944"/>
                    <a:gd name="connsiteY2" fmla="*/ 0 h 7762875"/>
                    <a:gd name="connsiteX3" fmla="*/ 1131094 w 7550944"/>
                    <a:gd name="connsiteY3" fmla="*/ 3876675 h 7762875"/>
                    <a:gd name="connsiteX4" fmla="*/ 1507332 w 7550944"/>
                    <a:gd name="connsiteY4" fmla="*/ 7762875 h 7762875"/>
                    <a:gd name="connsiteX5" fmla="*/ 1883569 w 7550944"/>
                    <a:gd name="connsiteY5" fmla="*/ 3876675 h 7762875"/>
                    <a:gd name="connsiteX6" fmla="*/ 2264569 w 7550944"/>
                    <a:gd name="connsiteY6" fmla="*/ 0 h 7762875"/>
                    <a:gd name="connsiteX7" fmla="*/ 2645569 w 7550944"/>
                    <a:gd name="connsiteY7" fmla="*/ 3886200 h 7762875"/>
                    <a:gd name="connsiteX8" fmla="*/ 3017044 w 7550944"/>
                    <a:gd name="connsiteY8" fmla="*/ 7762875 h 7762875"/>
                    <a:gd name="connsiteX9" fmla="*/ 3398044 w 7550944"/>
                    <a:gd name="connsiteY9" fmla="*/ 3876675 h 7762875"/>
                    <a:gd name="connsiteX10" fmla="*/ 3769519 w 7550944"/>
                    <a:gd name="connsiteY10" fmla="*/ 9525 h 7762875"/>
                    <a:gd name="connsiteX11" fmla="*/ 4150519 w 7550944"/>
                    <a:gd name="connsiteY11" fmla="*/ 3886200 h 7762875"/>
                    <a:gd name="connsiteX12" fmla="*/ 4526756 w 7550944"/>
                    <a:gd name="connsiteY12" fmla="*/ 7762875 h 7762875"/>
                    <a:gd name="connsiteX13" fmla="*/ 4902994 w 7550944"/>
                    <a:gd name="connsiteY13" fmla="*/ 3886200 h 7762875"/>
                    <a:gd name="connsiteX14" fmla="*/ 5283994 w 7550944"/>
                    <a:gd name="connsiteY14" fmla="*/ 9525 h 7762875"/>
                    <a:gd name="connsiteX15" fmla="*/ 5655469 w 7550944"/>
                    <a:gd name="connsiteY15" fmla="*/ 3886200 h 7762875"/>
                    <a:gd name="connsiteX16" fmla="*/ 6036469 w 7550944"/>
                    <a:gd name="connsiteY16" fmla="*/ 7762875 h 7762875"/>
                    <a:gd name="connsiteX17" fmla="*/ 6417469 w 7550944"/>
                    <a:gd name="connsiteY17" fmla="*/ 3886200 h 7762875"/>
                    <a:gd name="connsiteX18" fmla="*/ 6798469 w 7550944"/>
                    <a:gd name="connsiteY18" fmla="*/ 0 h 7762875"/>
                    <a:gd name="connsiteX19" fmla="*/ 7160419 w 7550944"/>
                    <a:gd name="connsiteY19" fmla="*/ 3886200 h 7762875"/>
                    <a:gd name="connsiteX20" fmla="*/ 7550944 w 7550944"/>
                    <a:gd name="connsiteY20" fmla="*/ 7762875 h 7762875"/>
                    <a:gd name="connsiteX0" fmla="*/ 0 w 7550944"/>
                    <a:gd name="connsiteY0" fmla="*/ 7762875 h 7762875"/>
                    <a:gd name="connsiteX1" fmla="*/ 378619 w 7550944"/>
                    <a:gd name="connsiteY1" fmla="*/ 3886200 h 7762875"/>
                    <a:gd name="connsiteX2" fmla="*/ 750094 w 7550944"/>
                    <a:gd name="connsiteY2" fmla="*/ 0 h 7762875"/>
                    <a:gd name="connsiteX3" fmla="*/ 1131094 w 7550944"/>
                    <a:gd name="connsiteY3" fmla="*/ 3876675 h 7762875"/>
                    <a:gd name="connsiteX4" fmla="*/ 1507332 w 7550944"/>
                    <a:gd name="connsiteY4" fmla="*/ 7762875 h 7762875"/>
                    <a:gd name="connsiteX5" fmla="*/ 1883569 w 7550944"/>
                    <a:gd name="connsiteY5" fmla="*/ 3876675 h 7762875"/>
                    <a:gd name="connsiteX6" fmla="*/ 2264569 w 7550944"/>
                    <a:gd name="connsiteY6" fmla="*/ 0 h 7762875"/>
                    <a:gd name="connsiteX7" fmla="*/ 2645569 w 7550944"/>
                    <a:gd name="connsiteY7" fmla="*/ 3886200 h 7762875"/>
                    <a:gd name="connsiteX8" fmla="*/ 3017044 w 7550944"/>
                    <a:gd name="connsiteY8" fmla="*/ 7762875 h 7762875"/>
                    <a:gd name="connsiteX9" fmla="*/ 3398044 w 7550944"/>
                    <a:gd name="connsiteY9" fmla="*/ 3876675 h 7762875"/>
                    <a:gd name="connsiteX10" fmla="*/ 3769519 w 7550944"/>
                    <a:gd name="connsiteY10" fmla="*/ 9525 h 7762875"/>
                    <a:gd name="connsiteX11" fmla="*/ 4150519 w 7550944"/>
                    <a:gd name="connsiteY11" fmla="*/ 3886200 h 7762875"/>
                    <a:gd name="connsiteX12" fmla="*/ 4526756 w 7550944"/>
                    <a:gd name="connsiteY12" fmla="*/ 7762875 h 7762875"/>
                    <a:gd name="connsiteX13" fmla="*/ 4902994 w 7550944"/>
                    <a:gd name="connsiteY13" fmla="*/ 3886200 h 7762875"/>
                    <a:gd name="connsiteX14" fmla="*/ 5283994 w 7550944"/>
                    <a:gd name="connsiteY14" fmla="*/ 9525 h 7762875"/>
                    <a:gd name="connsiteX15" fmla="*/ 5655469 w 7550944"/>
                    <a:gd name="connsiteY15" fmla="*/ 3886200 h 7762875"/>
                    <a:gd name="connsiteX16" fmla="*/ 6036469 w 7550944"/>
                    <a:gd name="connsiteY16" fmla="*/ 7762875 h 7762875"/>
                    <a:gd name="connsiteX17" fmla="*/ 6417469 w 7550944"/>
                    <a:gd name="connsiteY17" fmla="*/ 3886200 h 7762875"/>
                    <a:gd name="connsiteX18" fmla="*/ 6798469 w 7550944"/>
                    <a:gd name="connsiteY18" fmla="*/ 0 h 7762875"/>
                    <a:gd name="connsiteX19" fmla="*/ 7160419 w 7550944"/>
                    <a:gd name="connsiteY19" fmla="*/ 3886200 h 7762875"/>
                    <a:gd name="connsiteX20" fmla="*/ 7550944 w 7550944"/>
                    <a:gd name="connsiteY20" fmla="*/ 7762875 h 7762875"/>
                    <a:gd name="connsiteX0" fmla="*/ 0 w 7550944"/>
                    <a:gd name="connsiteY0" fmla="*/ 7762875 h 7762875"/>
                    <a:gd name="connsiteX1" fmla="*/ 378619 w 7550944"/>
                    <a:gd name="connsiteY1" fmla="*/ 3886200 h 7762875"/>
                    <a:gd name="connsiteX2" fmla="*/ 750094 w 7550944"/>
                    <a:gd name="connsiteY2" fmla="*/ 0 h 7762875"/>
                    <a:gd name="connsiteX3" fmla="*/ 1131094 w 7550944"/>
                    <a:gd name="connsiteY3" fmla="*/ 3876675 h 7762875"/>
                    <a:gd name="connsiteX4" fmla="*/ 1507332 w 7550944"/>
                    <a:gd name="connsiteY4" fmla="*/ 7762875 h 7762875"/>
                    <a:gd name="connsiteX5" fmla="*/ 1883569 w 7550944"/>
                    <a:gd name="connsiteY5" fmla="*/ 3876675 h 7762875"/>
                    <a:gd name="connsiteX6" fmla="*/ 2264569 w 7550944"/>
                    <a:gd name="connsiteY6" fmla="*/ 0 h 7762875"/>
                    <a:gd name="connsiteX7" fmla="*/ 2645569 w 7550944"/>
                    <a:gd name="connsiteY7" fmla="*/ 3886200 h 7762875"/>
                    <a:gd name="connsiteX8" fmla="*/ 3017044 w 7550944"/>
                    <a:gd name="connsiteY8" fmla="*/ 7762875 h 7762875"/>
                    <a:gd name="connsiteX9" fmla="*/ 3398044 w 7550944"/>
                    <a:gd name="connsiteY9" fmla="*/ 3876675 h 7762875"/>
                    <a:gd name="connsiteX10" fmla="*/ 3769519 w 7550944"/>
                    <a:gd name="connsiteY10" fmla="*/ 9525 h 7762875"/>
                    <a:gd name="connsiteX11" fmla="*/ 4150519 w 7550944"/>
                    <a:gd name="connsiteY11" fmla="*/ 3886200 h 7762875"/>
                    <a:gd name="connsiteX12" fmla="*/ 4526756 w 7550944"/>
                    <a:gd name="connsiteY12" fmla="*/ 7762875 h 7762875"/>
                    <a:gd name="connsiteX13" fmla="*/ 4902994 w 7550944"/>
                    <a:gd name="connsiteY13" fmla="*/ 3886200 h 7762875"/>
                    <a:gd name="connsiteX14" fmla="*/ 5283994 w 7550944"/>
                    <a:gd name="connsiteY14" fmla="*/ 9525 h 7762875"/>
                    <a:gd name="connsiteX15" fmla="*/ 5655469 w 7550944"/>
                    <a:gd name="connsiteY15" fmla="*/ 3886200 h 7762875"/>
                    <a:gd name="connsiteX16" fmla="*/ 6036469 w 7550944"/>
                    <a:gd name="connsiteY16" fmla="*/ 7762875 h 7762875"/>
                    <a:gd name="connsiteX17" fmla="*/ 6417469 w 7550944"/>
                    <a:gd name="connsiteY17" fmla="*/ 3886200 h 7762875"/>
                    <a:gd name="connsiteX18" fmla="*/ 6798469 w 7550944"/>
                    <a:gd name="connsiteY18" fmla="*/ 0 h 7762875"/>
                    <a:gd name="connsiteX19" fmla="*/ 7160419 w 7550944"/>
                    <a:gd name="connsiteY19" fmla="*/ 3886200 h 7762875"/>
                    <a:gd name="connsiteX20" fmla="*/ 7550944 w 7550944"/>
                    <a:gd name="connsiteY20" fmla="*/ 7762875 h 7762875"/>
                    <a:gd name="connsiteX0" fmla="*/ 0 w 7550944"/>
                    <a:gd name="connsiteY0" fmla="*/ 7762875 h 7762875"/>
                    <a:gd name="connsiteX1" fmla="*/ 378619 w 7550944"/>
                    <a:gd name="connsiteY1" fmla="*/ 3886200 h 7762875"/>
                    <a:gd name="connsiteX2" fmla="*/ 750094 w 7550944"/>
                    <a:gd name="connsiteY2" fmla="*/ 0 h 7762875"/>
                    <a:gd name="connsiteX3" fmla="*/ 1131094 w 7550944"/>
                    <a:gd name="connsiteY3" fmla="*/ 3876675 h 7762875"/>
                    <a:gd name="connsiteX4" fmla="*/ 1507332 w 7550944"/>
                    <a:gd name="connsiteY4" fmla="*/ 7762875 h 7762875"/>
                    <a:gd name="connsiteX5" fmla="*/ 1883569 w 7550944"/>
                    <a:gd name="connsiteY5" fmla="*/ 3876675 h 7762875"/>
                    <a:gd name="connsiteX6" fmla="*/ 2264569 w 7550944"/>
                    <a:gd name="connsiteY6" fmla="*/ 0 h 7762875"/>
                    <a:gd name="connsiteX7" fmla="*/ 2645569 w 7550944"/>
                    <a:gd name="connsiteY7" fmla="*/ 3886200 h 7762875"/>
                    <a:gd name="connsiteX8" fmla="*/ 3017044 w 7550944"/>
                    <a:gd name="connsiteY8" fmla="*/ 7762875 h 7762875"/>
                    <a:gd name="connsiteX9" fmla="*/ 3398044 w 7550944"/>
                    <a:gd name="connsiteY9" fmla="*/ 3876675 h 7762875"/>
                    <a:gd name="connsiteX10" fmla="*/ 3769519 w 7550944"/>
                    <a:gd name="connsiteY10" fmla="*/ 9525 h 7762875"/>
                    <a:gd name="connsiteX11" fmla="*/ 4150519 w 7550944"/>
                    <a:gd name="connsiteY11" fmla="*/ 3886200 h 7762875"/>
                    <a:gd name="connsiteX12" fmla="*/ 4526756 w 7550944"/>
                    <a:gd name="connsiteY12" fmla="*/ 7762875 h 7762875"/>
                    <a:gd name="connsiteX13" fmla="*/ 4902994 w 7550944"/>
                    <a:gd name="connsiteY13" fmla="*/ 3886200 h 7762875"/>
                    <a:gd name="connsiteX14" fmla="*/ 5283994 w 7550944"/>
                    <a:gd name="connsiteY14" fmla="*/ 9525 h 7762875"/>
                    <a:gd name="connsiteX15" fmla="*/ 5655469 w 7550944"/>
                    <a:gd name="connsiteY15" fmla="*/ 3886200 h 7762875"/>
                    <a:gd name="connsiteX16" fmla="*/ 6036469 w 7550944"/>
                    <a:gd name="connsiteY16" fmla="*/ 7762875 h 7762875"/>
                    <a:gd name="connsiteX17" fmla="*/ 6417469 w 7550944"/>
                    <a:gd name="connsiteY17" fmla="*/ 3886200 h 7762875"/>
                    <a:gd name="connsiteX18" fmla="*/ 6798469 w 7550944"/>
                    <a:gd name="connsiteY18" fmla="*/ 0 h 7762875"/>
                    <a:gd name="connsiteX19" fmla="*/ 7160419 w 7550944"/>
                    <a:gd name="connsiteY19" fmla="*/ 3886200 h 7762875"/>
                    <a:gd name="connsiteX20" fmla="*/ 7550944 w 7550944"/>
                    <a:gd name="connsiteY20" fmla="*/ 7762875 h 7762875"/>
                    <a:gd name="connsiteX0" fmla="*/ 0 w 7550944"/>
                    <a:gd name="connsiteY0" fmla="*/ 7762875 h 7762875"/>
                    <a:gd name="connsiteX1" fmla="*/ 378619 w 7550944"/>
                    <a:gd name="connsiteY1" fmla="*/ 3886200 h 7762875"/>
                    <a:gd name="connsiteX2" fmla="*/ 750094 w 7550944"/>
                    <a:gd name="connsiteY2" fmla="*/ 0 h 7762875"/>
                    <a:gd name="connsiteX3" fmla="*/ 1131094 w 7550944"/>
                    <a:gd name="connsiteY3" fmla="*/ 3876675 h 7762875"/>
                    <a:gd name="connsiteX4" fmla="*/ 1507332 w 7550944"/>
                    <a:gd name="connsiteY4" fmla="*/ 7762875 h 7762875"/>
                    <a:gd name="connsiteX5" fmla="*/ 1883569 w 7550944"/>
                    <a:gd name="connsiteY5" fmla="*/ 3876675 h 7762875"/>
                    <a:gd name="connsiteX6" fmla="*/ 2264569 w 7550944"/>
                    <a:gd name="connsiteY6" fmla="*/ 0 h 7762875"/>
                    <a:gd name="connsiteX7" fmla="*/ 2645569 w 7550944"/>
                    <a:gd name="connsiteY7" fmla="*/ 3886200 h 7762875"/>
                    <a:gd name="connsiteX8" fmla="*/ 3017044 w 7550944"/>
                    <a:gd name="connsiteY8" fmla="*/ 7762875 h 7762875"/>
                    <a:gd name="connsiteX9" fmla="*/ 3398044 w 7550944"/>
                    <a:gd name="connsiteY9" fmla="*/ 3876675 h 7762875"/>
                    <a:gd name="connsiteX10" fmla="*/ 3769519 w 7550944"/>
                    <a:gd name="connsiteY10" fmla="*/ 9525 h 7762875"/>
                    <a:gd name="connsiteX11" fmla="*/ 4150519 w 7550944"/>
                    <a:gd name="connsiteY11" fmla="*/ 3886200 h 7762875"/>
                    <a:gd name="connsiteX12" fmla="*/ 4526756 w 7550944"/>
                    <a:gd name="connsiteY12" fmla="*/ 7762875 h 7762875"/>
                    <a:gd name="connsiteX13" fmla="*/ 4902994 w 7550944"/>
                    <a:gd name="connsiteY13" fmla="*/ 3886200 h 7762875"/>
                    <a:gd name="connsiteX14" fmla="*/ 5283994 w 7550944"/>
                    <a:gd name="connsiteY14" fmla="*/ 9525 h 7762875"/>
                    <a:gd name="connsiteX15" fmla="*/ 5655469 w 7550944"/>
                    <a:gd name="connsiteY15" fmla="*/ 3886200 h 7762875"/>
                    <a:gd name="connsiteX16" fmla="*/ 6036469 w 7550944"/>
                    <a:gd name="connsiteY16" fmla="*/ 7762875 h 7762875"/>
                    <a:gd name="connsiteX17" fmla="*/ 6417469 w 7550944"/>
                    <a:gd name="connsiteY17" fmla="*/ 3886200 h 7762875"/>
                    <a:gd name="connsiteX18" fmla="*/ 6798469 w 7550944"/>
                    <a:gd name="connsiteY18" fmla="*/ 0 h 7762875"/>
                    <a:gd name="connsiteX19" fmla="*/ 7160419 w 7550944"/>
                    <a:gd name="connsiteY19" fmla="*/ 3886200 h 7762875"/>
                    <a:gd name="connsiteX20" fmla="*/ 7550944 w 7550944"/>
                    <a:gd name="connsiteY20" fmla="*/ 7762875 h 7762875"/>
                    <a:gd name="connsiteX0" fmla="*/ 0 w 7550944"/>
                    <a:gd name="connsiteY0" fmla="*/ 7762875 h 7762876"/>
                    <a:gd name="connsiteX1" fmla="*/ 378619 w 7550944"/>
                    <a:gd name="connsiteY1" fmla="*/ 3886200 h 7762876"/>
                    <a:gd name="connsiteX2" fmla="*/ 750094 w 7550944"/>
                    <a:gd name="connsiteY2" fmla="*/ 0 h 7762876"/>
                    <a:gd name="connsiteX3" fmla="*/ 1131094 w 7550944"/>
                    <a:gd name="connsiteY3" fmla="*/ 3876675 h 7762876"/>
                    <a:gd name="connsiteX4" fmla="*/ 1507332 w 7550944"/>
                    <a:gd name="connsiteY4" fmla="*/ 7762875 h 7762876"/>
                    <a:gd name="connsiteX5" fmla="*/ 1883569 w 7550944"/>
                    <a:gd name="connsiteY5" fmla="*/ 3876675 h 7762876"/>
                    <a:gd name="connsiteX6" fmla="*/ 2264569 w 7550944"/>
                    <a:gd name="connsiteY6" fmla="*/ 0 h 7762876"/>
                    <a:gd name="connsiteX7" fmla="*/ 2645569 w 7550944"/>
                    <a:gd name="connsiteY7" fmla="*/ 3886200 h 7762876"/>
                    <a:gd name="connsiteX8" fmla="*/ 3017044 w 7550944"/>
                    <a:gd name="connsiteY8" fmla="*/ 7762875 h 7762876"/>
                    <a:gd name="connsiteX9" fmla="*/ 3398044 w 7550944"/>
                    <a:gd name="connsiteY9" fmla="*/ 3876675 h 7762876"/>
                    <a:gd name="connsiteX10" fmla="*/ 3769519 w 7550944"/>
                    <a:gd name="connsiteY10" fmla="*/ 9525 h 7762876"/>
                    <a:gd name="connsiteX11" fmla="*/ 4150519 w 7550944"/>
                    <a:gd name="connsiteY11" fmla="*/ 3886200 h 7762876"/>
                    <a:gd name="connsiteX12" fmla="*/ 4526756 w 7550944"/>
                    <a:gd name="connsiteY12" fmla="*/ 7762875 h 7762876"/>
                    <a:gd name="connsiteX13" fmla="*/ 4902994 w 7550944"/>
                    <a:gd name="connsiteY13" fmla="*/ 3886200 h 7762876"/>
                    <a:gd name="connsiteX14" fmla="*/ 5283994 w 7550944"/>
                    <a:gd name="connsiteY14" fmla="*/ 9525 h 7762876"/>
                    <a:gd name="connsiteX15" fmla="*/ 5655469 w 7550944"/>
                    <a:gd name="connsiteY15" fmla="*/ 3886200 h 7762876"/>
                    <a:gd name="connsiteX16" fmla="*/ 6036469 w 7550944"/>
                    <a:gd name="connsiteY16" fmla="*/ 7762875 h 7762876"/>
                    <a:gd name="connsiteX17" fmla="*/ 6417469 w 7550944"/>
                    <a:gd name="connsiteY17" fmla="*/ 3886200 h 7762876"/>
                    <a:gd name="connsiteX18" fmla="*/ 6798469 w 7550944"/>
                    <a:gd name="connsiteY18" fmla="*/ 0 h 7762876"/>
                    <a:gd name="connsiteX19" fmla="*/ 7160419 w 7550944"/>
                    <a:gd name="connsiteY19" fmla="*/ 3886200 h 7762876"/>
                    <a:gd name="connsiteX20" fmla="*/ 7550944 w 7550944"/>
                    <a:gd name="connsiteY20" fmla="*/ 7762875 h 7762876"/>
                    <a:gd name="connsiteX0" fmla="*/ 0 w 7550944"/>
                    <a:gd name="connsiteY0" fmla="*/ 7762875 h 7762876"/>
                    <a:gd name="connsiteX1" fmla="*/ 378619 w 7550944"/>
                    <a:gd name="connsiteY1" fmla="*/ 3886200 h 7762876"/>
                    <a:gd name="connsiteX2" fmla="*/ 750094 w 7550944"/>
                    <a:gd name="connsiteY2" fmla="*/ 0 h 7762876"/>
                    <a:gd name="connsiteX3" fmla="*/ 1131094 w 7550944"/>
                    <a:gd name="connsiteY3" fmla="*/ 3876675 h 7762876"/>
                    <a:gd name="connsiteX4" fmla="*/ 1507332 w 7550944"/>
                    <a:gd name="connsiteY4" fmla="*/ 7762875 h 7762876"/>
                    <a:gd name="connsiteX5" fmla="*/ 1883569 w 7550944"/>
                    <a:gd name="connsiteY5" fmla="*/ 3876675 h 7762876"/>
                    <a:gd name="connsiteX6" fmla="*/ 2264569 w 7550944"/>
                    <a:gd name="connsiteY6" fmla="*/ 0 h 7762876"/>
                    <a:gd name="connsiteX7" fmla="*/ 2645569 w 7550944"/>
                    <a:gd name="connsiteY7" fmla="*/ 3886200 h 7762876"/>
                    <a:gd name="connsiteX8" fmla="*/ 3017044 w 7550944"/>
                    <a:gd name="connsiteY8" fmla="*/ 7762875 h 7762876"/>
                    <a:gd name="connsiteX9" fmla="*/ 3398044 w 7550944"/>
                    <a:gd name="connsiteY9" fmla="*/ 3876675 h 7762876"/>
                    <a:gd name="connsiteX10" fmla="*/ 3769519 w 7550944"/>
                    <a:gd name="connsiteY10" fmla="*/ 9525 h 7762876"/>
                    <a:gd name="connsiteX11" fmla="*/ 4150519 w 7550944"/>
                    <a:gd name="connsiteY11" fmla="*/ 3886200 h 7762876"/>
                    <a:gd name="connsiteX12" fmla="*/ 4526756 w 7550944"/>
                    <a:gd name="connsiteY12" fmla="*/ 7762875 h 7762876"/>
                    <a:gd name="connsiteX13" fmla="*/ 4902994 w 7550944"/>
                    <a:gd name="connsiteY13" fmla="*/ 3886200 h 7762876"/>
                    <a:gd name="connsiteX14" fmla="*/ 5283994 w 7550944"/>
                    <a:gd name="connsiteY14" fmla="*/ 9525 h 7762876"/>
                    <a:gd name="connsiteX15" fmla="*/ 5655469 w 7550944"/>
                    <a:gd name="connsiteY15" fmla="*/ 3886200 h 7762876"/>
                    <a:gd name="connsiteX16" fmla="*/ 6036469 w 7550944"/>
                    <a:gd name="connsiteY16" fmla="*/ 7762875 h 7762876"/>
                    <a:gd name="connsiteX17" fmla="*/ 6417469 w 7550944"/>
                    <a:gd name="connsiteY17" fmla="*/ 3886200 h 7762876"/>
                    <a:gd name="connsiteX18" fmla="*/ 6798469 w 7550944"/>
                    <a:gd name="connsiteY18" fmla="*/ 0 h 7762876"/>
                    <a:gd name="connsiteX19" fmla="*/ 7160419 w 7550944"/>
                    <a:gd name="connsiteY19" fmla="*/ 3886200 h 7762876"/>
                    <a:gd name="connsiteX20" fmla="*/ 7550944 w 7550944"/>
                    <a:gd name="connsiteY20" fmla="*/ 7762875 h 7762876"/>
                    <a:gd name="connsiteX0" fmla="*/ 0 w 7550944"/>
                    <a:gd name="connsiteY0" fmla="*/ 7762875 h 7762876"/>
                    <a:gd name="connsiteX1" fmla="*/ 378619 w 7550944"/>
                    <a:gd name="connsiteY1" fmla="*/ 3886200 h 7762876"/>
                    <a:gd name="connsiteX2" fmla="*/ 750094 w 7550944"/>
                    <a:gd name="connsiteY2" fmla="*/ 0 h 7762876"/>
                    <a:gd name="connsiteX3" fmla="*/ 1131094 w 7550944"/>
                    <a:gd name="connsiteY3" fmla="*/ 3876675 h 7762876"/>
                    <a:gd name="connsiteX4" fmla="*/ 1507332 w 7550944"/>
                    <a:gd name="connsiteY4" fmla="*/ 7762875 h 7762876"/>
                    <a:gd name="connsiteX5" fmla="*/ 1883569 w 7550944"/>
                    <a:gd name="connsiteY5" fmla="*/ 3876675 h 7762876"/>
                    <a:gd name="connsiteX6" fmla="*/ 2264569 w 7550944"/>
                    <a:gd name="connsiteY6" fmla="*/ 0 h 7762876"/>
                    <a:gd name="connsiteX7" fmla="*/ 2645569 w 7550944"/>
                    <a:gd name="connsiteY7" fmla="*/ 3886200 h 7762876"/>
                    <a:gd name="connsiteX8" fmla="*/ 3017044 w 7550944"/>
                    <a:gd name="connsiteY8" fmla="*/ 7762875 h 7762876"/>
                    <a:gd name="connsiteX9" fmla="*/ 3398044 w 7550944"/>
                    <a:gd name="connsiteY9" fmla="*/ 3876675 h 7762876"/>
                    <a:gd name="connsiteX10" fmla="*/ 3769519 w 7550944"/>
                    <a:gd name="connsiteY10" fmla="*/ 9525 h 7762876"/>
                    <a:gd name="connsiteX11" fmla="*/ 4150519 w 7550944"/>
                    <a:gd name="connsiteY11" fmla="*/ 3886200 h 7762876"/>
                    <a:gd name="connsiteX12" fmla="*/ 4526756 w 7550944"/>
                    <a:gd name="connsiteY12" fmla="*/ 7762875 h 7762876"/>
                    <a:gd name="connsiteX13" fmla="*/ 4902994 w 7550944"/>
                    <a:gd name="connsiteY13" fmla="*/ 3886200 h 7762876"/>
                    <a:gd name="connsiteX14" fmla="*/ 5283994 w 7550944"/>
                    <a:gd name="connsiteY14" fmla="*/ 9525 h 7762876"/>
                    <a:gd name="connsiteX15" fmla="*/ 5655469 w 7550944"/>
                    <a:gd name="connsiteY15" fmla="*/ 3886200 h 7762876"/>
                    <a:gd name="connsiteX16" fmla="*/ 6036469 w 7550944"/>
                    <a:gd name="connsiteY16" fmla="*/ 7762875 h 7762876"/>
                    <a:gd name="connsiteX17" fmla="*/ 6417469 w 7550944"/>
                    <a:gd name="connsiteY17" fmla="*/ 3886200 h 7762876"/>
                    <a:gd name="connsiteX18" fmla="*/ 6798469 w 7550944"/>
                    <a:gd name="connsiteY18" fmla="*/ 0 h 7762876"/>
                    <a:gd name="connsiteX19" fmla="*/ 7160419 w 7550944"/>
                    <a:gd name="connsiteY19" fmla="*/ 3886200 h 7762876"/>
                    <a:gd name="connsiteX20" fmla="*/ 7550944 w 7550944"/>
                    <a:gd name="connsiteY20" fmla="*/ 7762875 h 7762876"/>
                    <a:gd name="connsiteX0" fmla="*/ 0 w 7550944"/>
                    <a:gd name="connsiteY0" fmla="*/ 7762875 h 7762876"/>
                    <a:gd name="connsiteX1" fmla="*/ 378619 w 7550944"/>
                    <a:gd name="connsiteY1" fmla="*/ 3886200 h 7762876"/>
                    <a:gd name="connsiteX2" fmla="*/ 750094 w 7550944"/>
                    <a:gd name="connsiteY2" fmla="*/ 0 h 7762876"/>
                    <a:gd name="connsiteX3" fmla="*/ 1131094 w 7550944"/>
                    <a:gd name="connsiteY3" fmla="*/ 3876675 h 7762876"/>
                    <a:gd name="connsiteX4" fmla="*/ 1507332 w 7550944"/>
                    <a:gd name="connsiteY4" fmla="*/ 7762875 h 7762876"/>
                    <a:gd name="connsiteX5" fmla="*/ 1883569 w 7550944"/>
                    <a:gd name="connsiteY5" fmla="*/ 3876675 h 7762876"/>
                    <a:gd name="connsiteX6" fmla="*/ 2264569 w 7550944"/>
                    <a:gd name="connsiteY6" fmla="*/ 0 h 7762876"/>
                    <a:gd name="connsiteX7" fmla="*/ 2645569 w 7550944"/>
                    <a:gd name="connsiteY7" fmla="*/ 3886200 h 7762876"/>
                    <a:gd name="connsiteX8" fmla="*/ 3017044 w 7550944"/>
                    <a:gd name="connsiteY8" fmla="*/ 7762875 h 7762876"/>
                    <a:gd name="connsiteX9" fmla="*/ 3398044 w 7550944"/>
                    <a:gd name="connsiteY9" fmla="*/ 3876675 h 7762876"/>
                    <a:gd name="connsiteX10" fmla="*/ 3769519 w 7550944"/>
                    <a:gd name="connsiteY10" fmla="*/ 9525 h 7762876"/>
                    <a:gd name="connsiteX11" fmla="*/ 4150519 w 7550944"/>
                    <a:gd name="connsiteY11" fmla="*/ 3886200 h 7762876"/>
                    <a:gd name="connsiteX12" fmla="*/ 4526756 w 7550944"/>
                    <a:gd name="connsiteY12" fmla="*/ 7762875 h 7762876"/>
                    <a:gd name="connsiteX13" fmla="*/ 4902994 w 7550944"/>
                    <a:gd name="connsiteY13" fmla="*/ 3886200 h 7762876"/>
                    <a:gd name="connsiteX14" fmla="*/ 5283994 w 7550944"/>
                    <a:gd name="connsiteY14" fmla="*/ 9525 h 7762876"/>
                    <a:gd name="connsiteX15" fmla="*/ 5655469 w 7550944"/>
                    <a:gd name="connsiteY15" fmla="*/ 3886200 h 7762876"/>
                    <a:gd name="connsiteX16" fmla="*/ 6036469 w 7550944"/>
                    <a:gd name="connsiteY16" fmla="*/ 7762875 h 7762876"/>
                    <a:gd name="connsiteX17" fmla="*/ 6417469 w 7550944"/>
                    <a:gd name="connsiteY17" fmla="*/ 3886200 h 7762876"/>
                    <a:gd name="connsiteX18" fmla="*/ 6798469 w 7550944"/>
                    <a:gd name="connsiteY18" fmla="*/ 0 h 7762876"/>
                    <a:gd name="connsiteX19" fmla="*/ 7160419 w 7550944"/>
                    <a:gd name="connsiteY19" fmla="*/ 3886200 h 7762876"/>
                    <a:gd name="connsiteX20" fmla="*/ 7550944 w 7550944"/>
                    <a:gd name="connsiteY20" fmla="*/ 7762875 h 7762876"/>
                    <a:gd name="connsiteX0" fmla="*/ 0 w 7550944"/>
                    <a:gd name="connsiteY0" fmla="*/ 7762875 h 7762876"/>
                    <a:gd name="connsiteX1" fmla="*/ 378619 w 7550944"/>
                    <a:gd name="connsiteY1" fmla="*/ 3886200 h 7762876"/>
                    <a:gd name="connsiteX2" fmla="*/ 750094 w 7550944"/>
                    <a:gd name="connsiteY2" fmla="*/ 0 h 7762876"/>
                    <a:gd name="connsiteX3" fmla="*/ 1131094 w 7550944"/>
                    <a:gd name="connsiteY3" fmla="*/ 3876675 h 7762876"/>
                    <a:gd name="connsiteX4" fmla="*/ 1507332 w 7550944"/>
                    <a:gd name="connsiteY4" fmla="*/ 7762875 h 7762876"/>
                    <a:gd name="connsiteX5" fmla="*/ 1883569 w 7550944"/>
                    <a:gd name="connsiteY5" fmla="*/ 3876675 h 7762876"/>
                    <a:gd name="connsiteX6" fmla="*/ 2264569 w 7550944"/>
                    <a:gd name="connsiteY6" fmla="*/ 0 h 7762876"/>
                    <a:gd name="connsiteX7" fmla="*/ 2645569 w 7550944"/>
                    <a:gd name="connsiteY7" fmla="*/ 3886200 h 7762876"/>
                    <a:gd name="connsiteX8" fmla="*/ 3017044 w 7550944"/>
                    <a:gd name="connsiteY8" fmla="*/ 7762875 h 7762876"/>
                    <a:gd name="connsiteX9" fmla="*/ 3398044 w 7550944"/>
                    <a:gd name="connsiteY9" fmla="*/ 3876675 h 7762876"/>
                    <a:gd name="connsiteX10" fmla="*/ 3769519 w 7550944"/>
                    <a:gd name="connsiteY10" fmla="*/ 9525 h 7762876"/>
                    <a:gd name="connsiteX11" fmla="*/ 4150519 w 7550944"/>
                    <a:gd name="connsiteY11" fmla="*/ 3886200 h 7762876"/>
                    <a:gd name="connsiteX12" fmla="*/ 4526756 w 7550944"/>
                    <a:gd name="connsiteY12" fmla="*/ 7762875 h 7762876"/>
                    <a:gd name="connsiteX13" fmla="*/ 4902994 w 7550944"/>
                    <a:gd name="connsiteY13" fmla="*/ 3886200 h 7762876"/>
                    <a:gd name="connsiteX14" fmla="*/ 5283994 w 7550944"/>
                    <a:gd name="connsiteY14" fmla="*/ 9525 h 7762876"/>
                    <a:gd name="connsiteX15" fmla="*/ 5655469 w 7550944"/>
                    <a:gd name="connsiteY15" fmla="*/ 3886200 h 7762876"/>
                    <a:gd name="connsiteX16" fmla="*/ 6036469 w 7550944"/>
                    <a:gd name="connsiteY16" fmla="*/ 7762875 h 7762876"/>
                    <a:gd name="connsiteX17" fmla="*/ 6417469 w 7550944"/>
                    <a:gd name="connsiteY17" fmla="*/ 3886200 h 7762876"/>
                    <a:gd name="connsiteX18" fmla="*/ 6798469 w 7550944"/>
                    <a:gd name="connsiteY18" fmla="*/ 0 h 7762876"/>
                    <a:gd name="connsiteX19" fmla="*/ 7160419 w 7550944"/>
                    <a:gd name="connsiteY19" fmla="*/ 3886200 h 7762876"/>
                    <a:gd name="connsiteX20" fmla="*/ 7550944 w 7550944"/>
                    <a:gd name="connsiteY20" fmla="*/ 7762875 h 7762876"/>
                    <a:gd name="connsiteX0" fmla="*/ 0 w 7550944"/>
                    <a:gd name="connsiteY0" fmla="*/ 7762875 h 7762876"/>
                    <a:gd name="connsiteX1" fmla="*/ 378619 w 7550944"/>
                    <a:gd name="connsiteY1" fmla="*/ 3886200 h 7762876"/>
                    <a:gd name="connsiteX2" fmla="*/ 750094 w 7550944"/>
                    <a:gd name="connsiteY2" fmla="*/ 0 h 7762876"/>
                    <a:gd name="connsiteX3" fmla="*/ 1131094 w 7550944"/>
                    <a:gd name="connsiteY3" fmla="*/ 3876675 h 7762876"/>
                    <a:gd name="connsiteX4" fmla="*/ 1507332 w 7550944"/>
                    <a:gd name="connsiteY4" fmla="*/ 7762875 h 7762876"/>
                    <a:gd name="connsiteX5" fmla="*/ 1883569 w 7550944"/>
                    <a:gd name="connsiteY5" fmla="*/ 3876675 h 7762876"/>
                    <a:gd name="connsiteX6" fmla="*/ 2264569 w 7550944"/>
                    <a:gd name="connsiteY6" fmla="*/ 0 h 7762876"/>
                    <a:gd name="connsiteX7" fmla="*/ 2645569 w 7550944"/>
                    <a:gd name="connsiteY7" fmla="*/ 3886200 h 7762876"/>
                    <a:gd name="connsiteX8" fmla="*/ 3017044 w 7550944"/>
                    <a:gd name="connsiteY8" fmla="*/ 7762875 h 7762876"/>
                    <a:gd name="connsiteX9" fmla="*/ 3398044 w 7550944"/>
                    <a:gd name="connsiteY9" fmla="*/ 3876675 h 7762876"/>
                    <a:gd name="connsiteX10" fmla="*/ 3769519 w 7550944"/>
                    <a:gd name="connsiteY10" fmla="*/ 9525 h 7762876"/>
                    <a:gd name="connsiteX11" fmla="*/ 4150519 w 7550944"/>
                    <a:gd name="connsiteY11" fmla="*/ 3886200 h 7762876"/>
                    <a:gd name="connsiteX12" fmla="*/ 4526756 w 7550944"/>
                    <a:gd name="connsiteY12" fmla="*/ 7762875 h 7762876"/>
                    <a:gd name="connsiteX13" fmla="*/ 4902994 w 7550944"/>
                    <a:gd name="connsiteY13" fmla="*/ 3886200 h 7762876"/>
                    <a:gd name="connsiteX14" fmla="*/ 5283994 w 7550944"/>
                    <a:gd name="connsiteY14" fmla="*/ 9525 h 7762876"/>
                    <a:gd name="connsiteX15" fmla="*/ 5655469 w 7550944"/>
                    <a:gd name="connsiteY15" fmla="*/ 3886200 h 7762876"/>
                    <a:gd name="connsiteX16" fmla="*/ 6036469 w 7550944"/>
                    <a:gd name="connsiteY16" fmla="*/ 7762875 h 7762876"/>
                    <a:gd name="connsiteX17" fmla="*/ 6417469 w 7550944"/>
                    <a:gd name="connsiteY17" fmla="*/ 3886200 h 7762876"/>
                    <a:gd name="connsiteX18" fmla="*/ 6798469 w 7550944"/>
                    <a:gd name="connsiteY18" fmla="*/ 0 h 7762876"/>
                    <a:gd name="connsiteX19" fmla="*/ 7160419 w 7550944"/>
                    <a:gd name="connsiteY19" fmla="*/ 3886200 h 7762876"/>
                    <a:gd name="connsiteX20" fmla="*/ 7550944 w 7550944"/>
                    <a:gd name="connsiteY20" fmla="*/ 7762875 h 7762876"/>
                    <a:gd name="connsiteX0" fmla="*/ 0 w 7550944"/>
                    <a:gd name="connsiteY0" fmla="*/ 7762875 h 7762876"/>
                    <a:gd name="connsiteX1" fmla="*/ 378619 w 7550944"/>
                    <a:gd name="connsiteY1" fmla="*/ 3886200 h 7762876"/>
                    <a:gd name="connsiteX2" fmla="*/ 750094 w 7550944"/>
                    <a:gd name="connsiteY2" fmla="*/ 0 h 7762876"/>
                    <a:gd name="connsiteX3" fmla="*/ 1131094 w 7550944"/>
                    <a:gd name="connsiteY3" fmla="*/ 3876675 h 7762876"/>
                    <a:gd name="connsiteX4" fmla="*/ 1507332 w 7550944"/>
                    <a:gd name="connsiteY4" fmla="*/ 7762875 h 7762876"/>
                    <a:gd name="connsiteX5" fmla="*/ 1883569 w 7550944"/>
                    <a:gd name="connsiteY5" fmla="*/ 3876675 h 7762876"/>
                    <a:gd name="connsiteX6" fmla="*/ 2264569 w 7550944"/>
                    <a:gd name="connsiteY6" fmla="*/ 0 h 7762876"/>
                    <a:gd name="connsiteX7" fmla="*/ 2645569 w 7550944"/>
                    <a:gd name="connsiteY7" fmla="*/ 3886200 h 7762876"/>
                    <a:gd name="connsiteX8" fmla="*/ 3017044 w 7550944"/>
                    <a:gd name="connsiteY8" fmla="*/ 7762875 h 7762876"/>
                    <a:gd name="connsiteX9" fmla="*/ 3398044 w 7550944"/>
                    <a:gd name="connsiteY9" fmla="*/ 3876675 h 7762876"/>
                    <a:gd name="connsiteX10" fmla="*/ 3769519 w 7550944"/>
                    <a:gd name="connsiteY10" fmla="*/ 9525 h 7762876"/>
                    <a:gd name="connsiteX11" fmla="*/ 4150519 w 7550944"/>
                    <a:gd name="connsiteY11" fmla="*/ 3886200 h 7762876"/>
                    <a:gd name="connsiteX12" fmla="*/ 4526756 w 7550944"/>
                    <a:gd name="connsiteY12" fmla="*/ 7762875 h 7762876"/>
                    <a:gd name="connsiteX13" fmla="*/ 4902994 w 7550944"/>
                    <a:gd name="connsiteY13" fmla="*/ 3886200 h 7762876"/>
                    <a:gd name="connsiteX14" fmla="*/ 5283994 w 7550944"/>
                    <a:gd name="connsiteY14" fmla="*/ 9525 h 7762876"/>
                    <a:gd name="connsiteX15" fmla="*/ 5655469 w 7550944"/>
                    <a:gd name="connsiteY15" fmla="*/ 3886200 h 7762876"/>
                    <a:gd name="connsiteX16" fmla="*/ 6029325 w 7550944"/>
                    <a:gd name="connsiteY16" fmla="*/ 7762875 h 7762876"/>
                    <a:gd name="connsiteX17" fmla="*/ 6417469 w 7550944"/>
                    <a:gd name="connsiteY17" fmla="*/ 3886200 h 7762876"/>
                    <a:gd name="connsiteX18" fmla="*/ 6798469 w 7550944"/>
                    <a:gd name="connsiteY18" fmla="*/ 0 h 7762876"/>
                    <a:gd name="connsiteX19" fmla="*/ 7160419 w 7550944"/>
                    <a:gd name="connsiteY19" fmla="*/ 3886200 h 7762876"/>
                    <a:gd name="connsiteX20" fmla="*/ 7550944 w 7550944"/>
                    <a:gd name="connsiteY20" fmla="*/ 7762875 h 7762876"/>
                    <a:gd name="connsiteX0" fmla="*/ 0 w 7550944"/>
                    <a:gd name="connsiteY0" fmla="*/ 7762875 h 7762876"/>
                    <a:gd name="connsiteX1" fmla="*/ 378619 w 7550944"/>
                    <a:gd name="connsiteY1" fmla="*/ 3886200 h 7762876"/>
                    <a:gd name="connsiteX2" fmla="*/ 750094 w 7550944"/>
                    <a:gd name="connsiteY2" fmla="*/ 0 h 7762876"/>
                    <a:gd name="connsiteX3" fmla="*/ 1131094 w 7550944"/>
                    <a:gd name="connsiteY3" fmla="*/ 3876675 h 7762876"/>
                    <a:gd name="connsiteX4" fmla="*/ 1507332 w 7550944"/>
                    <a:gd name="connsiteY4" fmla="*/ 7762875 h 7762876"/>
                    <a:gd name="connsiteX5" fmla="*/ 1883569 w 7550944"/>
                    <a:gd name="connsiteY5" fmla="*/ 3876675 h 7762876"/>
                    <a:gd name="connsiteX6" fmla="*/ 2264569 w 7550944"/>
                    <a:gd name="connsiteY6" fmla="*/ 0 h 7762876"/>
                    <a:gd name="connsiteX7" fmla="*/ 2645569 w 7550944"/>
                    <a:gd name="connsiteY7" fmla="*/ 3886200 h 7762876"/>
                    <a:gd name="connsiteX8" fmla="*/ 3017044 w 7550944"/>
                    <a:gd name="connsiteY8" fmla="*/ 7762875 h 7762876"/>
                    <a:gd name="connsiteX9" fmla="*/ 3398044 w 7550944"/>
                    <a:gd name="connsiteY9" fmla="*/ 3876675 h 7762876"/>
                    <a:gd name="connsiteX10" fmla="*/ 3769519 w 7550944"/>
                    <a:gd name="connsiteY10" fmla="*/ 9525 h 7762876"/>
                    <a:gd name="connsiteX11" fmla="*/ 4150519 w 7550944"/>
                    <a:gd name="connsiteY11" fmla="*/ 3886200 h 7762876"/>
                    <a:gd name="connsiteX12" fmla="*/ 4526756 w 7550944"/>
                    <a:gd name="connsiteY12" fmla="*/ 7762875 h 7762876"/>
                    <a:gd name="connsiteX13" fmla="*/ 4902994 w 7550944"/>
                    <a:gd name="connsiteY13" fmla="*/ 3886200 h 7762876"/>
                    <a:gd name="connsiteX14" fmla="*/ 5283994 w 7550944"/>
                    <a:gd name="connsiteY14" fmla="*/ 9525 h 7762876"/>
                    <a:gd name="connsiteX15" fmla="*/ 5655469 w 7550944"/>
                    <a:gd name="connsiteY15" fmla="*/ 3886200 h 7762876"/>
                    <a:gd name="connsiteX16" fmla="*/ 6029325 w 7550944"/>
                    <a:gd name="connsiteY16" fmla="*/ 7762875 h 7762876"/>
                    <a:gd name="connsiteX17" fmla="*/ 6417469 w 7550944"/>
                    <a:gd name="connsiteY17" fmla="*/ 3886200 h 7762876"/>
                    <a:gd name="connsiteX18" fmla="*/ 6798469 w 7550944"/>
                    <a:gd name="connsiteY18" fmla="*/ 0 h 7762876"/>
                    <a:gd name="connsiteX19" fmla="*/ 7160419 w 7550944"/>
                    <a:gd name="connsiteY19" fmla="*/ 3886200 h 7762876"/>
                    <a:gd name="connsiteX20" fmla="*/ 7550944 w 7550944"/>
                    <a:gd name="connsiteY20" fmla="*/ 7762875 h 7762876"/>
                    <a:gd name="connsiteX0" fmla="*/ 0 w 7546182"/>
                    <a:gd name="connsiteY0" fmla="*/ 7762875 h 7765256"/>
                    <a:gd name="connsiteX1" fmla="*/ 378619 w 7546182"/>
                    <a:gd name="connsiteY1" fmla="*/ 3886200 h 7765256"/>
                    <a:gd name="connsiteX2" fmla="*/ 750094 w 7546182"/>
                    <a:gd name="connsiteY2" fmla="*/ 0 h 7765256"/>
                    <a:gd name="connsiteX3" fmla="*/ 1131094 w 7546182"/>
                    <a:gd name="connsiteY3" fmla="*/ 3876675 h 7765256"/>
                    <a:gd name="connsiteX4" fmla="*/ 1507332 w 7546182"/>
                    <a:gd name="connsiteY4" fmla="*/ 7762875 h 7765256"/>
                    <a:gd name="connsiteX5" fmla="*/ 1883569 w 7546182"/>
                    <a:gd name="connsiteY5" fmla="*/ 3876675 h 7765256"/>
                    <a:gd name="connsiteX6" fmla="*/ 2264569 w 7546182"/>
                    <a:gd name="connsiteY6" fmla="*/ 0 h 7765256"/>
                    <a:gd name="connsiteX7" fmla="*/ 2645569 w 7546182"/>
                    <a:gd name="connsiteY7" fmla="*/ 3886200 h 7765256"/>
                    <a:gd name="connsiteX8" fmla="*/ 3017044 w 7546182"/>
                    <a:gd name="connsiteY8" fmla="*/ 7762875 h 7765256"/>
                    <a:gd name="connsiteX9" fmla="*/ 3398044 w 7546182"/>
                    <a:gd name="connsiteY9" fmla="*/ 3876675 h 7765256"/>
                    <a:gd name="connsiteX10" fmla="*/ 3769519 w 7546182"/>
                    <a:gd name="connsiteY10" fmla="*/ 9525 h 7765256"/>
                    <a:gd name="connsiteX11" fmla="*/ 4150519 w 7546182"/>
                    <a:gd name="connsiteY11" fmla="*/ 3886200 h 7765256"/>
                    <a:gd name="connsiteX12" fmla="*/ 4526756 w 7546182"/>
                    <a:gd name="connsiteY12" fmla="*/ 7762875 h 7765256"/>
                    <a:gd name="connsiteX13" fmla="*/ 4902994 w 7546182"/>
                    <a:gd name="connsiteY13" fmla="*/ 3886200 h 7765256"/>
                    <a:gd name="connsiteX14" fmla="*/ 5283994 w 7546182"/>
                    <a:gd name="connsiteY14" fmla="*/ 9525 h 7765256"/>
                    <a:gd name="connsiteX15" fmla="*/ 5655469 w 7546182"/>
                    <a:gd name="connsiteY15" fmla="*/ 3886200 h 7765256"/>
                    <a:gd name="connsiteX16" fmla="*/ 6029325 w 7546182"/>
                    <a:gd name="connsiteY16" fmla="*/ 7762875 h 7765256"/>
                    <a:gd name="connsiteX17" fmla="*/ 6417469 w 7546182"/>
                    <a:gd name="connsiteY17" fmla="*/ 3886200 h 7765256"/>
                    <a:gd name="connsiteX18" fmla="*/ 6798469 w 7546182"/>
                    <a:gd name="connsiteY18" fmla="*/ 0 h 7765256"/>
                    <a:gd name="connsiteX19" fmla="*/ 7160419 w 7546182"/>
                    <a:gd name="connsiteY19" fmla="*/ 3886200 h 7765256"/>
                    <a:gd name="connsiteX20" fmla="*/ 7546182 w 7546182"/>
                    <a:gd name="connsiteY20" fmla="*/ 7765256 h 7765256"/>
                    <a:gd name="connsiteX0" fmla="*/ 0 w 7546182"/>
                    <a:gd name="connsiteY0" fmla="*/ 7762875 h 7765258"/>
                    <a:gd name="connsiteX1" fmla="*/ 378619 w 7546182"/>
                    <a:gd name="connsiteY1" fmla="*/ 3886200 h 7765258"/>
                    <a:gd name="connsiteX2" fmla="*/ 750094 w 7546182"/>
                    <a:gd name="connsiteY2" fmla="*/ 0 h 7765258"/>
                    <a:gd name="connsiteX3" fmla="*/ 1131094 w 7546182"/>
                    <a:gd name="connsiteY3" fmla="*/ 3876675 h 7765258"/>
                    <a:gd name="connsiteX4" fmla="*/ 1507332 w 7546182"/>
                    <a:gd name="connsiteY4" fmla="*/ 7762875 h 7765258"/>
                    <a:gd name="connsiteX5" fmla="*/ 1883569 w 7546182"/>
                    <a:gd name="connsiteY5" fmla="*/ 3876675 h 7765258"/>
                    <a:gd name="connsiteX6" fmla="*/ 2264569 w 7546182"/>
                    <a:gd name="connsiteY6" fmla="*/ 0 h 7765258"/>
                    <a:gd name="connsiteX7" fmla="*/ 2645569 w 7546182"/>
                    <a:gd name="connsiteY7" fmla="*/ 3886200 h 7765258"/>
                    <a:gd name="connsiteX8" fmla="*/ 3017044 w 7546182"/>
                    <a:gd name="connsiteY8" fmla="*/ 7762875 h 7765258"/>
                    <a:gd name="connsiteX9" fmla="*/ 3398044 w 7546182"/>
                    <a:gd name="connsiteY9" fmla="*/ 3876675 h 7765258"/>
                    <a:gd name="connsiteX10" fmla="*/ 3769519 w 7546182"/>
                    <a:gd name="connsiteY10" fmla="*/ 9525 h 7765258"/>
                    <a:gd name="connsiteX11" fmla="*/ 4150519 w 7546182"/>
                    <a:gd name="connsiteY11" fmla="*/ 3886200 h 7765258"/>
                    <a:gd name="connsiteX12" fmla="*/ 4526756 w 7546182"/>
                    <a:gd name="connsiteY12" fmla="*/ 7762875 h 7765258"/>
                    <a:gd name="connsiteX13" fmla="*/ 4902994 w 7546182"/>
                    <a:gd name="connsiteY13" fmla="*/ 3886200 h 7765258"/>
                    <a:gd name="connsiteX14" fmla="*/ 5283994 w 7546182"/>
                    <a:gd name="connsiteY14" fmla="*/ 9525 h 7765258"/>
                    <a:gd name="connsiteX15" fmla="*/ 5655469 w 7546182"/>
                    <a:gd name="connsiteY15" fmla="*/ 3886200 h 7765258"/>
                    <a:gd name="connsiteX16" fmla="*/ 6029325 w 7546182"/>
                    <a:gd name="connsiteY16" fmla="*/ 7762875 h 7765258"/>
                    <a:gd name="connsiteX17" fmla="*/ 6417469 w 7546182"/>
                    <a:gd name="connsiteY17" fmla="*/ 3886200 h 7765258"/>
                    <a:gd name="connsiteX18" fmla="*/ 6798469 w 7546182"/>
                    <a:gd name="connsiteY18" fmla="*/ 0 h 7765258"/>
                    <a:gd name="connsiteX19" fmla="*/ 7160419 w 7546182"/>
                    <a:gd name="connsiteY19" fmla="*/ 3886200 h 7765258"/>
                    <a:gd name="connsiteX20" fmla="*/ 7546182 w 7546182"/>
                    <a:gd name="connsiteY20" fmla="*/ 7765256 h 7765258"/>
                    <a:gd name="connsiteX0" fmla="*/ 0 w 7539038"/>
                    <a:gd name="connsiteY0" fmla="*/ 7762875 h 7762876"/>
                    <a:gd name="connsiteX1" fmla="*/ 378619 w 7539038"/>
                    <a:gd name="connsiteY1" fmla="*/ 3886200 h 7762876"/>
                    <a:gd name="connsiteX2" fmla="*/ 750094 w 7539038"/>
                    <a:gd name="connsiteY2" fmla="*/ 0 h 7762876"/>
                    <a:gd name="connsiteX3" fmla="*/ 1131094 w 7539038"/>
                    <a:gd name="connsiteY3" fmla="*/ 3876675 h 7762876"/>
                    <a:gd name="connsiteX4" fmla="*/ 1507332 w 7539038"/>
                    <a:gd name="connsiteY4" fmla="*/ 7762875 h 7762876"/>
                    <a:gd name="connsiteX5" fmla="*/ 1883569 w 7539038"/>
                    <a:gd name="connsiteY5" fmla="*/ 3876675 h 7762876"/>
                    <a:gd name="connsiteX6" fmla="*/ 2264569 w 7539038"/>
                    <a:gd name="connsiteY6" fmla="*/ 0 h 7762876"/>
                    <a:gd name="connsiteX7" fmla="*/ 2645569 w 7539038"/>
                    <a:gd name="connsiteY7" fmla="*/ 3886200 h 7762876"/>
                    <a:gd name="connsiteX8" fmla="*/ 3017044 w 7539038"/>
                    <a:gd name="connsiteY8" fmla="*/ 7762875 h 7762876"/>
                    <a:gd name="connsiteX9" fmla="*/ 3398044 w 7539038"/>
                    <a:gd name="connsiteY9" fmla="*/ 3876675 h 7762876"/>
                    <a:gd name="connsiteX10" fmla="*/ 3769519 w 7539038"/>
                    <a:gd name="connsiteY10" fmla="*/ 9525 h 7762876"/>
                    <a:gd name="connsiteX11" fmla="*/ 4150519 w 7539038"/>
                    <a:gd name="connsiteY11" fmla="*/ 3886200 h 7762876"/>
                    <a:gd name="connsiteX12" fmla="*/ 4526756 w 7539038"/>
                    <a:gd name="connsiteY12" fmla="*/ 7762875 h 7762876"/>
                    <a:gd name="connsiteX13" fmla="*/ 4902994 w 7539038"/>
                    <a:gd name="connsiteY13" fmla="*/ 3886200 h 7762876"/>
                    <a:gd name="connsiteX14" fmla="*/ 5283994 w 7539038"/>
                    <a:gd name="connsiteY14" fmla="*/ 9525 h 7762876"/>
                    <a:gd name="connsiteX15" fmla="*/ 5655469 w 7539038"/>
                    <a:gd name="connsiteY15" fmla="*/ 3886200 h 7762876"/>
                    <a:gd name="connsiteX16" fmla="*/ 6029325 w 7539038"/>
                    <a:gd name="connsiteY16" fmla="*/ 7762875 h 7762876"/>
                    <a:gd name="connsiteX17" fmla="*/ 6417469 w 7539038"/>
                    <a:gd name="connsiteY17" fmla="*/ 3886200 h 7762876"/>
                    <a:gd name="connsiteX18" fmla="*/ 6798469 w 7539038"/>
                    <a:gd name="connsiteY18" fmla="*/ 0 h 7762876"/>
                    <a:gd name="connsiteX19" fmla="*/ 7160419 w 7539038"/>
                    <a:gd name="connsiteY19" fmla="*/ 3886200 h 7762876"/>
                    <a:gd name="connsiteX20" fmla="*/ 7539038 w 7539038"/>
                    <a:gd name="connsiteY20" fmla="*/ 7760494 h 7762876"/>
                    <a:gd name="connsiteX0" fmla="*/ 0 w 7539038"/>
                    <a:gd name="connsiteY0" fmla="*/ 7762875 h 7762876"/>
                    <a:gd name="connsiteX1" fmla="*/ 378619 w 7539038"/>
                    <a:gd name="connsiteY1" fmla="*/ 3886200 h 7762876"/>
                    <a:gd name="connsiteX2" fmla="*/ 750094 w 7539038"/>
                    <a:gd name="connsiteY2" fmla="*/ 0 h 7762876"/>
                    <a:gd name="connsiteX3" fmla="*/ 1131094 w 7539038"/>
                    <a:gd name="connsiteY3" fmla="*/ 3876675 h 7762876"/>
                    <a:gd name="connsiteX4" fmla="*/ 1507332 w 7539038"/>
                    <a:gd name="connsiteY4" fmla="*/ 7762875 h 7762876"/>
                    <a:gd name="connsiteX5" fmla="*/ 1883569 w 7539038"/>
                    <a:gd name="connsiteY5" fmla="*/ 3876675 h 7762876"/>
                    <a:gd name="connsiteX6" fmla="*/ 2264569 w 7539038"/>
                    <a:gd name="connsiteY6" fmla="*/ 0 h 7762876"/>
                    <a:gd name="connsiteX7" fmla="*/ 2645569 w 7539038"/>
                    <a:gd name="connsiteY7" fmla="*/ 3886200 h 7762876"/>
                    <a:gd name="connsiteX8" fmla="*/ 3017044 w 7539038"/>
                    <a:gd name="connsiteY8" fmla="*/ 7762875 h 7762876"/>
                    <a:gd name="connsiteX9" fmla="*/ 3398044 w 7539038"/>
                    <a:gd name="connsiteY9" fmla="*/ 3876675 h 7762876"/>
                    <a:gd name="connsiteX10" fmla="*/ 3769519 w 7539038"/>
                    <a:gd name="connsiteY10" fmla="*/ 9525 h 7762876"/>
                    <a:gd name="connsiteX11" fmla="*/ 4150519 w 7539038"/>
                    <a:gd name="connsiteY11" fmla="*/ 3886200 h 7762876"/>
                    <a:gd name="connsiteX12" fmla="*/ 4526756 w 7539038"/>
                    <a:gd name="connsiteY12" fmla="*/ 7762875 h 7762876"/>
                    <a:gd name="connsiteX13" fmla="*/ 4902994 w 7539038"/>
                    <a:gd name="connsiteY13" fmla="*/ 3886200 h 7762876"/>
                    <a:gd name="connsiteX14" fmla="*/ 5283994 w 7539038"/>
                    <a:gd name="connsiteY14" fmla="*/ 9525 h 7762876"/>
                    <a:gd name="connsiteX15" fmla="*/ 5655469 w 7539038"/>
                    <a:gd name="connsiteY15" fmla="*/ 3886200 h 7762876"/>
                    <a:gd name="connsiteX16" fmla="*/ 6029325 w 7539038"/>
                    <a:gd name="connsiteY16" fmla="*/ 7762875 h 7762876"/>
                    <a:gd name="connsiteX17" fmla="*/ 6417469 w 7539038"/>
                    <a:gd name="connsiteY17" fmla="*/ 3886200 h 7762876"/>
                    <a:gd name="connsiteX18" fmla="*/ 6788944 w 7539038"/>
                    <a:gd name="connsiteY18" fmla="*/ 2381 h 7762876"/>
                    <a:gd name="connsiteX19" fmla="*/ 7160419 w 7539038"/>
                    <a:gd name="connsiteY19" fmla="*/ 3886200 h 7762876"/>
                    <a:gd name="connsiteX20" fmla="*/ 7539038 w 7539038"/>
                    <a:gd name="connsiteY20" fmla="*/ 7760494 h 7762876"/>
                    <a:gd name="connsiteX0" fmla="*/ 0 w 7539038"/>
                    <a:gd name="connsiteY0" fmla="*/ 7762875 h 7762876"/>
                    <a:gd name="connsiteX1" fmla="*/ 378619 w 7539038"/>
                    <a:gd name="connsiteY1" fmla="*/ 3886200 h 7762876"/>
                    <a:gd name="connsiteX2" fmla="*/ 750094 w 7539038"/>
                    <a:gd name="connsiteY2" fmla="*/ 0 h 7762876"/>
                    <a:gd name="connsiteX3" fmla="*/ 1131094 w 7539038"/>
                    <a:gd name="connsiteY3" fmla="*/ 3876675 h 7762876"/>
                    <a:gd name="connsiteX4" fmla="*/ 1507332 w 7539038"/>
                    <a:gd name="connsiteY4" fmla="*/ 7762875 h 7762876"/>
                    <a:gd name="connsiteX5" fmla="*/ 1883569 w 7539038"/>
                    <a:gd name="connsiteY5" fmla="*/ 3876675 h 7762876"/>
                    <a:gd name="connsiteX6" fmla="*/ 2264569 w 7539038"/>
                    <a:gd name="connsiteY6" fmla="*/ 0 h 7762876"/>
                    <a:gd name="connsiteX7" fmla="*/ 2645569 w 7539038"/>
                    <a:gd name="connsiteY7" fmla="*/ 3886200 h 7762876"/>
                    <a:gd name="connsiteX8" fmla="*/ 3017044 w 7539038"/>
                    <a:gd name="connsiteY8" fmla="*/ 7762875 h 7762876"/>
                    <a:gd name="connsiteX9" fmla="*/ 3398044 w 7539038"/>
                    <a:gd name="connsiteY9" fmla="*/ 3876675 h 7762876"/>
                    <a:gd name="connsiteX10" fmla="*/ 3769519 w 7539038"/>
                    <a:gd name="connsiteY10" fmla="*/ 9525 h 7762876"/>
                    <a:gd name="connsiteX11" fmla="*/ 4150519 w 7539038"/>
                    <a:gd name="connsiteY11" fmla="*/ 3886200 h 7762876"/>
                    <a:gd name="connsiteX12" fmla="*/ 4526756 w 7539038"/>
                    <a:gd name="connsiteY12" fmla="*/ 7762875 h 7762876"/>
                    <a:gd name="connsiteX13" fmla="*/ 4902994 w 7539038"/>
                    <a:gd name="connsiteY13" fmla="*/ 3886200 h 7762876"/>
                    <a:gd name="connsiteX14" fmla="*/ 5283994 w 7539038"/>
                    <a:gd name="connsiteY14" fmla="*/ 9525 h 7762876"/>
                    <a:gd name="connsiteX15" fmla="*/ 5655469 w 7539038"/>
                    <a:gd name="connsiteY15" fmla="*/ 3886200 h 7762876"/>
                    <a:gd name="connsiteX16" fmla="*/ 6029325 w 7539038"/>
                    <a:gd name="connsiteY16" fmla="*/ 7762875 h 7762876"/>
                    <a:gd name="connsiteX17" fmla="*/ 6417469 w 7539038"/>
                    <a:gd name="connsiteY17" fmla="*/ 3886200 h 7762876"/>
                    <a:gd name="connsiteX18" fmla="*/ 6786563 w 7539038"/>
                    <a:gd name="connsiteY18" fmla="*/ 4762 h 7762876"/>
                    <a:gd name="connsiteX19" fmla="*/ 7160419 w 7539038"/>
                    <a:gd name="connsiteY19" fmla="*/ 3886200 h 7762876"/>
                    <a:gd name="connsiteX20" fmla="*/ 7539038 w 7539038"/>
                    <a:gd name="connsiteY20" fmla="*/ 7760494 h 7762876"/>
                    <a:gd name="connsiteX0" fmla="*/ 0 w 7539038"/>
                    <a:gd name="connsiteY0" fmla="*/ 7762875 h 7762876"/>
                    <a:gd name="connsiteX1" fmla="*/ 378619 w 7539038"/>
                    <a:gd name="connsiteY1" fmla="*/ 3886200 h 7762876"/>
                    <a:gd name="connsiteX2" fmla="*/ 750094 w 7539038"/>
                    <a:gd name="connsiteY2" fmla="*/ 0 h 7762876"/>
                    <a:gd name="connsiteX3" fmla="*/ 1131094 w 7539038"/>
                    <a:gd name="connsiteY3" fmla="*/ 3876675 h 7762876"/>
                    <a:gd name="connsiteX4" fmla="*/ 1507332 w 7539038"/>
                    <a:gd name="connsiteY4" fmla="*/ 7762875 h 7762876"/>
                    <a:gd name="connsiteX5" fmla="*/ 1883569 w 7539038"/>
                    <a:gd name="connsiteY5" fmla="*/ 3876675 h 7762876"/>
                    <a:gd name="connsiteX6" fmla="*/ 2264569 w 7539038"/>
                    <a:gd name="connsiteY6" fmla="*/ 0 h 7762876"/>
                    <a:gd name="connsiteX7" fmla="*/ 2645569 w 7539038"/>
                    <a:gd name="connsiteY7" fmla="*/ 3886200 h 7762876"/>
                    <a:gd name="connsiteX8" fmla="*/ 3017044 w 7539038"/>
                    <a:gd name="connsiteY8" fmla="*/ 7762875 h 7762876"/>
                    <a:gd name="connsiteX9" fmla="*/ 3398044 w 7539038"/>
                    <a:gd name="connsiteY9" fmla="*/ 3876675 h 7762876"/>
                    <a:gd name="connsiteX10" fmla="*/ 3769519 w 7539038"/>
                    <a:gd name="connsiteY10" fmla="*/ 9525 h 7762876"/>
                    <a:gd name="connsiteX11" fmla="*/ 4150519 w 7539038"/>
                    <a:gd name="connsiteY11" fmla="*/ 3886200 h 7762876"/>
                    <a:gd name="connsiteX12" fmla="*/ 4526756 w 7539038"/>
                    <a:gd name="connsiteY12" fmla="*/ 7762875 h 7762876"/>
                    <a:gd name="connsiteX13" fmla="*/ 4902994 w 7539038"/>
                    <a:gd name="connsiteY13" fmla="*/ 3886200 h 7762876"/>
                    <a:gd name="connsiteX14" fmla="*/ 5283994 w 7539038"/>
                    <a:gd name="connsiteY14" fmla="*/ 9525 h 7762876"/>
                    <a:gd name="connsiteX15" fmla="*/ 5655469 w 7539038"/>
                    <a:gd name="connsiteY15" fmla="*/ 3886200 h 7762876"/>
                    <a:gd name="connsiteX16" fmla="*/ 6029325 w 7539038"/>
                    <a:gd name="connsiteY16" fmla="*/ 7762875 h 7762876"/>
                    <a:gd name="connsiteX17" fmla="*/ 6417469 w 7539038"/>
                    <a:gd name="connsiteY17" fmla="*/ 3886200 h 7762876"/>
                    <a:gd name="connsiteX18" fmla="*/ 6786563 w 7539038"/>
                    <a:gd name="connsiteY18" fmla="*/ 4762 h 7762876"/>
                    <a:gd name="connsiteX19" fmla="*/ 7160419 w 7539038"/>
                    <a:gd name="connsiteY19" fmla="*/ 3886200 h 7762876"/>
                    <a:gd name="connsiteX20" fmla="*/ 7539038 w 7539038"/>
                    <a:gd name="connsiteY20" fmla="*/ 7760494 h 7762876"/>
                    <a:gd name="connsiteX0" fmla="*/ 0 w 7539038"/>
                    <a:gd name="connsiteY0" fmla="*/ 7762875 h 7762876"/>
                    <a:gd name="connsiteX1" fmla="*/ 378619 w 7539038"/>
                    <a:gd name="connsiteY1" fmla="*/ 3886200 h 7762876"/>
                    <a:gd name="connsiteX2" fmla="*/ 750094 w 7539038"/>
                    <a:gd name="connsiteY2" fmla="*/ 0 h 7762876"/>
                    <a:gd name="connsiteX3" fmla="*/ 1131094 w 7539038"/>
                    <a:gd name="connsiteY3" fmla="*/ 3876675 h 7762876"/>
                    <a:gd name="connsiteX4" fmla="*/ 1507332 w 7539038"/>
                    <a:gd name="connsiteY4" fmla="*/ 7762875 h 7762876"/>
                    <a:gd name="connsiteX5" fmla="*/ 1883569 w 7539038"/>
                    <a:gd name="connsiteY5" fmla="*/ 3876675 h 7762876"/>
                    <a:gd name="connsiteX6" fmla="*/ 2264569 w 7539038"/>
                    <a:gd name="connsiteY6" fmla="*/ 0 h 7762876"/>
                    <a:gd name="connsiteX7" fmla="*/ 2645569 w 7539038"/>
                    <a:gd name="connsiteY7" fmla="*/ 3886200 h 7762876"/>
                    <a:gd name="connsiteX8" fmla="*/ 3017044 w 7539038"/>
                    <a:gd name="connsiteY8" fmla="*/ 7762875 h 7762876"/>
                    <a:gd name="connsiteX9" fmla="*/ 3398044 w 7539038"/>
                    <a:gd name="connsiteY9" fmla="*/ 3876675 h 7762876"/>
                    <a:gd name="connsiteX10" fmla="*/ 3769519 w 7539038"/>
                    <a:gd name="connsiteY10" fmla="*/ 9525 h 7762876"/>
                    <a:gd name="connsiteX11" fmla="*/ 4150519 w 7539038"/>
                    <a:gd name="connsiteY11" fmla="*/ 3886200 h 7762876"/>
                    <a:gd name="connsiteX12" fmla="*/ 4526756 w 7539038"/>
                    <a:gd name="connsiteY12" fmla="*/ 7762875 h 7762876"/>
                    <a:gd name="connsiteX13" fmla="*/ 4902994 w 7539038"/>
                    <a:gd name="connsiteY13" fmla="*/ 3886200 h 7762876"/>
                    <a:gd name="connsiteX14" fmla="*/ 5279231 w 7539038"/>
                    <a:gd name="connsiteY14" fmla="*/ 9525 h 7762876"/>
                    <a:gd name="connsiteX15" fmla="*/ 5655469 w 7539038"/>
                    <a:gd name="connsiteY15" fmla="*/ 3886200 h 7762876"/>
                    <a:gd name="connsiteX16" fmla="*/ 6029325 w 7539038"/>
                    <a:gd name="connsiteY16" fmla="*/ 7762875 h 7762876"/>
                    <a:gd name="connsiteX17" fmla="*/ 6417469 w 7539038"/>
                    <a:gd name="connsiteY17" fmla="*/ 3886200 h 7762876"/>
                    <a:gd name="connsiteX18" fmla="*/ 6786563 w 7539038"/>
                    <a:gd name="connsiteY18" fmla="*/ 4762 h 7762876"/>
                    <a:gd name="connsiteX19" fmla="*/ 7160419 w 7539038"/>
                    <a:gd name="connsiteY19" fmla="*/ 3886200 h 7762876"/>
                    <a:gd name="connsiteX20" fmla="*/ 7539038 w 7539038"/>
                    <a:gd name="connsiteY20" fmla="*/ 7760494 h 7762876"/>
                    <a:gd name="connsiteX0" fmla="*/ 0 w 7539038"/>
                    <a:gd name="connsiteY0" fmla="*/ 7762875 h 7762876"/>
                    <a:gd name="connsiteX1" fmla="*/ 378619 w 7539038"/>
                    <a:gd name="connsiteY1" fmla="*/ 3886200 h 7762876"/>
                    <a:gd name="connsiteX2" fmla="*/ 750094 w 7539038"/>
                    <a:gd name="connsiteY2" fmla="*/ 0 h 7762876"/>
                    <a:gd name="connsiteX3" fmla="*/ 1131094 w 7539038"/>
                    <a:gd name="connsiteY3" fmla="*/ 3876675 h 7762876"/>
                    <a:gd name="connsiteX4" fmla="*/ 1507332 w 7539038"/>
                    <a:gd name="connsiteY4" fmla="*/ 7762875 h 7762876"/>
                    <a:gd name="connsiteX5" fmla="*/ 1883569 w 7539038"/>
                    <a:gd name="connsiteY5" fmla="*/ 3876675 h 7762876"/>
                    <a:gd name="connsiteX6" fmla="*/ 2264569 w 7539038"/>
                    <a:gd name="connsiteY6" fmla="*/ 0 h 7762876"/>
                    <a:gd name="connsiteX7" fmla="*/ 2645569 w 7539038"/>
                    <a:gd name="connsiteY7" fmla="*/ 3886200 h 7762876"/>
                    <a:gd name="connsiteX8" fmla="*/ 3017044 w 7539038"/>
                    <a:gd name="connsiteY8" fmla="*/ 7762875 h 7762876"/>
                    <a:gd name="connsiteX9" fmla="*/ 3398044 w 7539038"/>
                    <a:gd name="connsiteY9" fmla="*/ 3876675 h 7762876"/>
                    <a:gd name="connsiteX10" fmla="*/ 3769519 w 7539038"/>
                    <a:gd name="connsiteY10" fmla="*/ 9525 h 7762876"/>
                    <a:gd name="connsiteX11" fmla="*/ 4150519 w 7539038"/>
                    <a:gd name="connsiteY11" fmla="*/ 3886200 h 7762876"/>
                    <a:gd name="connsiteX12" fmla="*/ 4526756 w 7539038"/>
                    <a:gd name="connsiteY12" fmla="*/ 7762875 h 7762876"/>
                    <a:gd name="connsiteX13" fmla="*/ 4902994 w 7539038"/>
                    <a:gd name="connsiteY13" fmla="*/ 3886200 h 7762876"/>
                    <a:gd name="connsiteX14" fmla="*/ 5279231 w 7539038"/>
                    <a:gd name="connsiteY14" fmla="*/ 9525 h 7762876"/>
                    <a:gd name="connsiteX15" fmla="*/ 5655469 w 7539038"/>
                    <a:gd name="connsiteY15" fmla="*/ 3886200 h 7762876"/>
                    <a:gd name="connsiteX16" fmla="*/ 6029325 w 7539038"/>
                    <a:gd name="connsiteY16" fmla="*/ 7762875 h 7762876"/>
                    <a:gd name="connsiteX17" fmla="*/ 6417469 w 7539038"/>
                    <a:gd name="connsiteY17" fmla="*/ 3886200 h 7762876"/>
                    <a:gd name="connsiteX18" fmla="*/ 6786563 w 7539038"/>
                    <a:gd name="connsiteY18" fmla="*/ 4762 h 7762876"/>
                    <a:gd name="connsiteX19" fmla="*/ 7160419 w 7539038"/>
                    <a:gd name="connsiteY19" fmla="*/ 3886200 h 7762876"/>
                    <a:gd name="connsiteX20" fmla="*/ 7539038 w 7539038"/>
                    <a:gd name="connsiteY20" fmla="*/ 7760494 h 7762876"/>
                    <a:gd name="connsiteX0" fmla="*/ 0 w 7539038"/>
                    <a:gd name="connsiteY0" fmla="*/ 7762875 h 7762876"/>
                    <a:gd name="connsiteX1" fmla="*/ 378619 w 7539038"/>
                    <a:gd name="connsiteY1" fmla="*/ 3886200 h 7762876"/>
                    <a:gd name="connsiteX2" fmla="*/ 750094 w 7539038"/>
                    <a:gd name="connsiteY2" fmla="*/ 0 h 7762876"/>
                    <a:gd name="connsiteX3" fmla="*/ 1131094 w 7539038"/>
                    <a:gd name="connsiteY3" fmla="*/ 3876675 h 7762876"/>
                    <a:gd name="connsiteX4" fmla="*/ 1507332 w 7539038"/>
                    <a:gd name="connsiteY4" fmla="*/ 7762875 h 7762876"/>
                    <a:gd name="connsiteX5" fmla="*/ 1883569 w 7539038"/>
                    <a:gd name="connsiteY5" fmla="*/ 3876675 h 7762876"/>
                    <a:gd name="connsiteX6" fmla="*/ 2264569 w 7539038"/>
                    <a:gd name="connsiteY6" fmla="*/ 0 h 7762876"/>
                    <a:gd name="connsiteX7" fmla="*/ 2645569 w 7539038"/>
                    <a:gd name="connsiteY7" fmla="*/ 3886200 h 7762876"/>
                    <a:gd name="connsiteX8" fmla="*/ 3017044 w 7539038"/>
                    <a:gd name="connsiteY8" fmla="*/ 7762875 h 7762876"/>
                    <a:gd name="connsiteX9" fmla="*/ 3398044 w 7539038"/>
                    <a:gd name="connsiteY9" fmla="*/ 3876675 h 7762876"/>
                    <a:gd name="connsiteX10" fmla="*/ 3769519 w 7539038"/>
                    <a:gd name="connsiteY10" fmla="*/ 9525 h 7762876"/>
                    <a:gd name="connsiteX11" fmla="*/ 4150519 w 7539038"/>
                    <a:gd name="connsiteY11" fmla="*/ 3886200 h 7762876"/>
                    <a:gd name="connsiteX12" fmla="*/ 4526756 w 7539038"/>
                    <a:gd name="connsiteY12" fmla="*/ 7762875 h 7762876"/>
                    <a:gd name="connsiteX13" fmla="*/ 4902994 w 7539038"/>
                    <a:gd name="connsiteY13" fmla="*/ 3886200 h 7762876"/>
                    <a:gd name="connsiteX14" fmla="*/ 5276849 w 7539038"/>
                    <a:gd name="connsiteY14" fmla="*/ 2382 h 7762876"/>
                    <a:gd name="connsiteX15" fmla="*/ 5655469 w 7539038"/>
                    <a:gd name="connsiteY15" fmla="*/ 3886200 h 7762876"/>
                    <a:gd name="connsiteX16" fmla="*/ 6029325 w 7539038"/>
                    <a:gd name="connsiteY16" fmla="*/ 7762875 h 7762876"/>
                    <a:gd name="connsiteX17" fmla="*/ 6417469 w 7539038"/>
                    <a:gd name="connsiteY17" fmla="*/ 3886200 h 7762876"/>
                    <a:gd name="connsiteX18" fmla="*/ 6786563 w 7539038"/>
                    <a:gd name="connsiteY18" fmla="*/ 4762 h 7762876"/>
                    <a:gd name="connsiteX19" fmla="*/ 7160419 w 7539038"/>
                    <a:gd name="connsiteY19" fmla="*/ 3886200 h 7762876"/>
                    <a:gd name="connsiteX20" fmla="*/ 7539038 w 7539038"/>
                    <a:gd name="connsiteY20" fmla="*/ 7760494 h 7762876"/>
                    <a:gd name="connsiteX0" fmla="*/ 0 w 7539038"/>
                    <a:gd name="connsiteY0" fmla="*/ 7762875 h 7762876"/>
                    <a:gd name="connsiteX1" fmla="*/ 378619 w 7539038"/>
                    <a:gd name="connsiteY1" fmla="*/ 3886200 h 7762876"/>
                    <a:gd name="connsiteX2" fmla="*/ 750094 w 7539038"/>
                    <a:gd name="connsiteY2" fmla="*/ 0 h 7762876"/>
                    <a:gd name="connsiteX3" fmla="*/ 1131094 w 7539038"/>
                    <a:gd name="connsiteY3" fmla="*/ 3876675 h 7762876"/>
                    <a:gd name="connsiteX4" fmla="*/ 1507332 w 7539038"/>
                    <a:gd name="connsiteY4" fmla="*/ 7762875 h 7762876"/>
                    <a:gd name="connsiteX5" fmla="*/ 1883569 w 7539038"/>
                    <a:gd name="connsiteY5" fmla="*/ 3876675 h 7762876"/>
                    <a:gd name="connsiteX6" fmla="*/ 2264569 w 7539038"/>
                    <a:gd name="connsiteY6" fmla="*/ 0 h 7762876"/>
                    <a:gd name="connsiteX7" fmla="*/ 2645569 w 7539038"/>
                    <a:gd name="connsiteY7" fmla="*/ 3886200 h 7762876"/>
                    <a:gd name="connsiteX8" fmla="*/ 3017044 w 7539038"/>
                    <a:gd name="connsiteY8" fmla="*/ 7762875 h 7762876"/>
                    <a:gd name="connsiteX9" fmla="*/ 3398044 w 7539038"/>
                    <a:gd name="connsiteY9" fmla="*/ 3876675 h 7762876"/>
                    <a:gd name="connsiteX10" fmla="*/ 3769519 w 7539038"/>
                    <a:gd name="connsiteY10" fmla="*/ 9525 h 7762876"/>
                    <a:gd name="connsiteX11" fmla="*/ 4150519 w 7539038"/>
                    <a:gd name="connsiteY11" fmla="*/ 3886200 h 7762876"/>
                    <a:gd name="connsiteX12" fmla="*/ 4526756 w 7539038"/>
                    <a:gd name="connsiteY12" fmla="*/ 7762875 h 7762876"/>
                    <a:gd name="connsiteX13" fmla="*/ 4902994 w 7539038"/>
                    <a:gd name="connsiteY13" fmla="*/ 3886200 h 7762876"/>
                    <a:gd name="connsiteX14" fmla="*/ 5276849 w 7539038"/>
                    <a:gd name="connsiteY14" fmla="*/ 2382 h 7762876"/>
                    <a:gd name="connsiteX15" fmla="*/ 5655469 w 7539038"/>
                    <a:gd name="connsiteY15" fmla="*/ 3886200 h 7762876"/>
                    <a:gd name="connsiteX16" fmla="*/ 6029325 w 7539038"/>
                    <a:gd name="connsiteY16" fmla="*/ 7762875 h 7762876"/>
                    <a:gd name="connsiteX17" fmla="*/ 6417469 w 7539038"/>
                    <a:gd name="connsiteY17" fmla="*/ 3886200 h 7762876"/>
                    <a:gd name="connsiteX18" fmla="*/ 6786563 w 7539038"/>
                    <a:gd name="connsiteY18" fmla="*/ 4762 h 7762876"/>
                    <a:gd name="connsiteX19" fmla="*/ 7160419 w 7539038"/>
                    <a:gd name="connsiteY19" fmla="*/ 3886200 h 7762876"/>
                    <a:gd name="connsiteX20" fmla="*/ 7539038 w 7539038"/>
                    <a:gd name="connsiteY20" fmla="*/ 7760494 h 7762876"/>
                    <a:gd name="connsiteX0" fmla="*/ 0 w 7539038"/>
                    <a:gd name="connsiteY0" fmla="*/ 7762875 h 7762876"/>
                    <a:gd name="connsiteX1" fmla="*/ 378619 w 7539038"/>
                    <a:gd name="connsiteY1" fmla="*/ 3886200 h 7762876"/>
                    <a:gd name="connsiteX2" fmla="*/ 750094 w 7539038"/>
                    <a:gd name="connsiteY2" fmla="*/ 0 h 7762876"/>
                    <a:gd name="connsiteX3" fmla="*/ 1131094 w 7539038"/>
                    <a:gd name="connsiteY3" fmla="*/ 3876675 h 7762876"/>
                    <a:gd name="connsiteX4" fmla="*/ 1507332 w 7539038"/>
                    <a:gd name="connsiteY4" fmla="*/ 7762875 h 7762876"/>
                    <a:gd name="connsiteX5" fmla="*/ 1883569 w 7539038"/>
                    <a:gd name="connsiteY5" fmla="*/ 3876675 h 7762876"/>
                    <a:gd name="connsiteX6" fmla="*/ 2264569 w 7539038"/>
                    <a:gd name="connsiteY6" fmla="*/ 0 h 7762876"/>
                    <a:gd name="connsiteX7" fmla="*/ 2645569 w 7539038"/>
                    <a:gd name="connsiteY7" fmla="*/ 3886200 h 7762876"/>
                    <a:gd name="connsiteX8" fmla="*/ 3017044 w 7539038"/>
                    <a:gd name="connsiteY8" fmla="*/ 7762875 h 7762876"/>
                    <a:gd name="connsiteX9" fmla="*/ 3398044 w 7539038"/>
                    <a:gd name="connsiteY9" fmla="*/ 3876675 h 7762876"/>
                    <a:gd name="connsiteX10" fmla="*/ 3776663 w 7539038"/>
                    <a:gd name="connsiteY10" fmla="*/ 4763 h 7762876"/>
                    <a:gd name="connsiteX11" fmla="*/ 4150519 w 7539038"/>
                    <a:gd name="connsiteY11" fmla="*/ 3886200 h 7762876"/>
                    <a:gd name="connsiteX12" fmla="*/ 4526756 w 7539038"/>
                    <a:gd name="connsiteY12" fmla="*/ 7762875 h 7762876"/>
                    <a:gd name="connsiteX13" fmla="*/ 4902994 w 7539038"/>
                    <a:gd name="connsiteY13" fmla="*/ 3886200 h 7762876"/>
                    <a:gd name="connsiteX14" fmla="*/ 5276849 w 7539038"/>
                    <a:gd name="connsiteY14" fmla="*/ 2382 h 7762876"/>
                    <a:gd name="connsiteX15" fmla="*/ 5655469 w 7539038"/>
                    <a:gd name="connsiteY15" fmla="*/ 3886200 h 7762876"/>
                    <a:gd name="connsiteX16" fmla="*/ 6029325 w 7539038"/>
                    <a:gd name="connsiteY16" fmla="*/ 7762875 h 7762876"/>
                    <a:gd name="connsiteX17" fmla="*/ 6417469 w 7539038"/>
                    <a:gd name="connsiteY17" fmla="*/ 3886200 h 7762876"/>
                    <a:gd name="connsiteX18" fmla="*/ 6786563 w 7539038"/>
                    <a:gd name="connsiteY18" fmla="*/ 4762 h 7762876"/>
                    <a:gd name="connsiteX19" fmla="*/ 7160419 w 7539038"/>
                    <a:gd name="connsiteY19" fmla="*/ 3886200 h 7762876"/>
                    <a:gd name="connsiteX20" fmla="*/ 7539038 w 7539038"/>
                    <a:gd name="connsiteY20" fmla="*/ 7760494 h 7762876"/>
                    <a:gd name="connsiteX0" fmla="*/ 0 w 7539038"/>
                    <a:gd name="connsiteY0" fmla="*/ 7762875 h 7762876"/>
                    <a:gd name="connsiteX1" fmla="*/ 378619 w 7539038"/>
                    <a:gd name="connsiteY1" fmla="*/ 3886200 h 7762876"/>
                    <a:gd name="connsiteX2" fmla="*/ 750094 w 7539038"/>
                    <a:gd name="connsiteY2" fmla="*/ 0 h 7762876"/>
                    <a:gd name="connsiteX3" fmla="*/ 1131094 w 7539038"/>
                    <a:gd name="connsiteY3" fmla="*/ 3876675 h 7762876"/>
                    <a:gd name="connsiteX4" fmla="*/ 1507332 w 7539038"/>
                    <a:gd name="connsiteY4" fmla="*/ 7762875 h 7762876"/>
                    <a:gd name="connsiteX5" fmla="*/ 1883569 w 7539038"/>
                    <a:gd name="connsiteY5" fmla="*/ 3876675 h 7762876"/>
                    <a:gd name="connsiteX6" fmla="*/ 2264569 w 7539038"/>
                    <a:gd name="connsiteY6" fmla="*/ 0 h 7762876"/>
                    <a:gd name="connsiteX7" fmla="*/ 2645569 w 7539038"/>
                    <a:gd name="connsiteY7" fmla="*/ 3886200 h 7762876"/>
                    <a:gd name="connsiteX8" fmla="*/ 3017044 w 7539038"/>
                    <a:gd name="connsiteY8" fmla="*/ 7762875 h 7762876"/>
                    <a:gd name="connsiteX9" fmla="*/ 3398044 w 7539038"/>
                    <a:gd name="connsiteY9" fmla="*/ 3876675 h 7762876"/>
                    <a:gd name="connsiteX10" fmla="*/ 3776663 w 7539038"/>
                    <a:gd name="connsiteY10" fmla="*/ 4763 h 7762876"/>
                    <a:gd name="connsiteX11" fmla="*/ 4150519 w 7539038"/>
                    <a:gd name="connsiteY11" fmla="*/ 3886200 h 7762876"/>
                    <a:gd name="connsiteX12" fmla="*/ 4526756 w 7539038"/>
                    <a:gd name="connsiteY12" fmla="*/ 7762875 h 7762876"/>
                    <a:gd name="connsiteX13" fmla="*/ 4902994 w 7539038"/>
                    <a:gd name="connsiteY13" fmla="*/ 3886200 h 7762876"/>
                    <a:gd name="connsiteX14" fmla="*/ 5276849 w 7539038"/>
                    <a:gd name="connsiteY14" fmla="*/ 2382 h 7762876"/>
                    <a:gd name="connsiteX15" fmla="*/ 5655469 w 7539038"/>
                    <a:gd name="connsiteY15" fmla="*/ 3886200 h 7762876"/>
                    <a:gd name="connsiteX16" fmla="*/ 6029325 w 7539038"/>
                    <a:gd name="connsiteY16" fmla="*/ 7762875 h 7762876"/>
                    <a:gd name="connsiteX17" fmla="*/ 6417469 w 7539038"/>
                    <a:gd name="connsiteY17" fmla="*/ 3886200 h 7762876"/>
                    <a:gd name="connsiteX18" fmla="*/ 6786563 w 7539038"/>
                    <a:gd name="connsiteY18" fmla="*/ 4762 h 7762876"/>
                    <a:gd name="connsiteX19" fmla="*/ 7160419 w 7539038"/>
                    <a:gd name="connsiteY19" fmla="*/ 3886200 h 7762876"/>
                    <a:gd name="connsiteX20" fmla="*/ 7539038 w 7539038"/>
                    <a:gd name="connsiteY20" fmla="*/ 7760494 h 7762876"/>
                    <a:gd name="connsiteX0" fmla="*/ 0 w 7539038"/>
                    <a:gd name="connsiteY0" fmla="*/ 7762875 h 7762876"/>
                    <a:gd name="connsiteX1" fmla="*/ 378619 w 7539038"/>
                    <a:gd name="connsiteY1" fmla="*/ 3886200 h 7762876"/>
                    <a:gd name="connsiteX2" fmla="*/ 750094 w 7539038"/>
                    <a:gd name="connsiteY2" fmla="*/ 0 h 7762876"/>
                    <a:gd name="connsiteX3" fmla="*/ 1131094 w 7539038"/>
                    <a:gd name="connsiteY3" fmla="*/ 3876675 h 7762876"/>
                    <a:gd name="connsiteX4" fmla="*/ 1507332 w 7539038"/>
                    <a:gd name="connsiteY4" fmla="*/ 7762875 h 7762876"/>
                    <a:gd name="connsiteX5" fmla="*/ 1883569 w 7539038"/>
                    <a:gd name="connsiteY5" fmla="*/ 3876675 h 7762876"/>
                    <a:gd name="connsiteX6" fmla="*/ 2264569 w 7539038"/>
                    <a:gd name="connsiteY6" fmla="*/ 0 h 7762876"/>
                    <a:gd name="connsiteX7" fmla="*/ 2645569 w 7539038"/>
                    <a:gd name="connsiteY7" fmla="*/ 3886200 h 7762876"/>
                    <a:gd name="connsiteX8" fmla="*/ 3017044 w 7539038"/>
                    <a:gd name="connsiteY8" fmla="*/ 7762875 h 7762876"/>
                    <a:gd name="connsiteX9" fmla="*/ 3398044 w 7539038"/>
                    <a:gd name="connsiteY9" fmla="*/ 3876675 h 7762876"/>
                    <a:gd name="connsiteX10" fmla="*/ 3769519 w 7539038"/>
                    <a:gd name="connsiteY10" fmla="*/ 4763 h 7762876"/>
                    <a:gd name="connsiteX11" fmla="*/ 4150519 w 7539038"/>
                    <a:gd name="connsiteY11" fmla="*/ 3886200 h 7762876"/>
                    <a:gd name="connsiteX12" fmla="*/ 4526756 w 7539038"/>
                    <a:gd name="connsiteY12" fmla="*/ 7762875 h 7762876"/>
                    <a:gd name="connsiteX13" fmla="*/ 4902994 w 7539038"/>
                    <a:gd name="connsiteY13" fmla="*/ 3886200 h 7762876"/>
                    <a:gd name="connsiteX14" fmla="*/ 5276849 w 7539038"/>
                    <a:gd name="connsiteY14" fmla="*/ 2382 h 7762876"/>
                    <a:gd name="connsiteX15" fmla="*/ 5655469 w 7539038"/>
                    <a:gd name="connsiteY15" fmla="*/ 3886200 h 7762876"/>
                    <a:gd name="connsiteX16" fmla="*/ 6029325 w 7539038"/>
                    <a:gd name="connsiteY16" fmla="*/ 7762875 h 7762876"/>
                    <a:gd name="connsiteX17" fmla="*/ 6417469 w 7539038"/>
                    <a:gd name="connsiteY17" fmla="*/ 3886200 h 7762876"/>
                    <a:gd name="connsiteX18" fmla="*/ 6786563 w 7539038"/>
                    <a:gd name="connsiteY18" fmla="*/ 4762 h 7762876"/>
                    <a:gd name="connsiteX19" fmla="*/ 7160419 w 7539038"/>
                    <a:gd name="connsiteY19" fmla="*/ 3886200 h 7762876"/>
                    <a:gd name="connsiteX20" fmla="*/ 7539038 w 7539038"/>
                    <a:gd name="connsiteY20" fmla="*/ 7760494 h 7762876"/>
                    <a:gd name="connsiteX0" fmla="*/ 0 w 7539038"/>
                    <a:gd name="connsiteY0" fmla="*/ 7762875 h 7762876"/>
                    <a:gd name="connsiteX1" fmla="*/ 378619 w 7539038"/>
                    <a:gd name="connsiteY1" fmla="*/ 3886200 h 7762876"/>
                    <a:gd name="connsiteX2" fmla="*/ 750094 w 7539038"/>
                    <a:gd name="connsiteY2" fmla="*/ 0 h 7762876"/>
                    <a:gd name="connsiteX3" fmla="*/ 1131094 w 7539038"/>
                    <a:gd name="connsiteY3" fmla="*/ 3876675 h 7762876"/>
                    <a:gd name="connsiteX4" fmla="*/ 1507332 w 7539038"/>
                    <a:gd name="connsiteY4" fmla="*/ 7762875 h 7762876"/>
                    <a:gd name="connsiteX5" fmla="*/ 1883569 w 7539038"/>
                    <a:gd name="connsiteY5" fmla="*/ 3876675 h 7762876"/>
                    <a:gd name="connsiteX6" fmla="*/ 2264569 w 7539038"/>
                    <a:gd name="connsiteY6" fmla="*/ 0 h 7762876"/>
                    <a:gd name="connsiteX7" fmla="*/ 2645569 w 7539038"/>
                    <a:gd name="connsiteY7" fmla="*/ 3886200 h 7762876"/>
                    <a:gd name="connsiteX8" fmla="*/ 3017044 w 7539038"/>
                    <a:gd name="connsiteY8" fmla="*/ 7762875 h 7762876"/>
                    <a:gd name="connsiteX9" fmla="*/ 3398044 w 7539038"/>
                    <a:gd name="connsiteY9" fmla="*/ 3876675 h 7762876"/>
                    <a:gd name="connsiteX10" fmla="*/ 3769519 w 7539038"/>
                    <a:gd name="connsiteY10" fmla="*/ 4763 h 7762876"/>
                    <a:gd name="connsiteX11" fmla="*/ 4150519 w 7539038"/>
                    <a:gd name="connsiteY11" fmla="*/ 3886200 h 7762876"/>
                    <a:gd name="connsiteX12" fmla="*/ 4526756 w 7539038"/>
                    <a:gd name="connsiteY12" fmla="*/ 7762875 h 7762876"/>
                    <a:gd name="connsiteX13" fmla="*/ 4902994 w 7539038"/>
                    <a:gd name="connsiteY13" fmla="*/ 3886200 h 7762876"/>
                    <a:gd name="connsiteX14" fmla="*/ 5276849 w 7539038"/>
                    <a:gd name="connsiteY14" fmla="*/ 2382 h 7762876"/>
                    <a:gd name="connsiteX15" fmla="*/ 5655469 w 7539038"/>
                    <a:gd name="connsiteY15" fmla="*/ 3886200 h 7762876"/>
                    <a:gd name="connsiteX16" fmla="*/ 6029325 w 7539038"/>
                    <a:gd name="connsiteY16" fmla="*/ 7762875 h 7762876"/>
                    <a:gd name="connsiteX17" fmla="*/ 6417469 w 7539038"/>
                    <a:gd name="connsiteY17" fmla="*/ 3886200 h 7762876"/>
                    <a:gd name="connsiteX18" fmla="*/ 6786563 w 7539038"/>
                    <a:gd name="connsiteY18" fmla="*/ 4762 h 7762876"/>
                    <a:gd name="connsiteX19" fmla="*/ 7160419 w 7539038"/>
                    <a:gd name="connsiteY19" fmla="*/ 3886200 h 7762876"/>
                    <a:gd name="connsiteX20" fmla="*/ 7539038 w 7539038"/>
                    <a:gd name="connsiteY20" fmla="*/ 7760494 h 7762876"/>
                    <a:gd name="connsiteX0" fmla="*/ 0 w 7539038"/>
                    <a:gd name="connsiteY0" fmla="*/ 7762875 h 7762876"/>
                    <a:gd name="connsiteX1" fmla="*/ 378619 w 7539038"/>
                    <a:gd name="connsiteY1" fmla="*/ 3886200 h 7762876"/>
                    <a:gd name="connsiteX2" fmla="*/ 750094 w 7539038"/>
                    <a:gd name="connsiteY2" fmla="*/ 0 h 7762876"/>
                    <a:gd name="connsiteX3" fmla="*/ 1131094 w 7539038"/>
                    <a:gd name="connsiteY3" fmla="*/ 3876675 h 7762876"/>
                    <a:gd name="connsiteX4" fmla="*/ 1507332 w 7539038"/>
                    <a:gd name="connsiteY4" fmla="*/ 7762875 h 7762876"/>
                    <a:gd name="connsiteX5" fmla="*/ 1883569 w 7539038"/>
                    <a:gd name="connsiteY5" fmla="*/ 3876675 h 7762876"/>
                    <a:gd name="connsiteX6" fmla="*/ 2259807 w 7539038"/>
                    <a:gd name="connsiteY6" fmla="*/ 4762 h 7762876"/>
                    <a:gd name="connsiteX7" fmla="*/ 2645569 w 7539038"/>
                    <a:gd name="connsiteY7" fmla="*/ 3886200 h 7762876"/>
                    <a:gd name="connsiteX8" fmla="*/ 3017044 w 7539038"/>
                    <a:gd name="connsiteY8" fmla="*/ 7762875 h 7762876"/>
                    <a:gd name="connsiteX9" fmla="*/ 3398044 w 7539038"/>
                    <a:gd name="connsiteY9" fmla="*/ 3876675 h 7762876"/>
                    <a:gd name="connsiteX10" fmla="*/ 3769519 w 7539038"/>
                    <a:gd name="connsiteY10" fmla="*/ 4763 h 7762876"/>
                    <a:gd name="connsiteX11" fmla="*/ 4150519 w 7539038"/>
                    <a:gd name="connsiteY11" fmla="*/ 3886200 h 7762876"/>
                    <a:gd name="connsiteX12" fmla="*/ 4526756 w 7539038"/>
                    <a:gd name="connsiteY12" fmla="*/ 7762875 h 7762876"/>
                    <a:gd name="connsiteX13" fmla="*/ 4902994 w 7539038"/>
                    <a:gd name="connsiteY13" fmla="*/ 3886200 h 7762876"/>
                    <a:gd name="connsiteX14" fmla="*/ 5276849 w 7539038"/>
                    <a:gd name="connsiteY14" fmla="*/ 2382 h 7762876"/>
                    <a:gd name="connsiteX15" fmla="*/ 5655469 w 7539038"/>
                    <a:gd name="connsiteY15" fmla="*/ 3886200 h 7762876"/>
                    <a:gd name="connsiteX16" fmla="*/ 6029325 w 7539038"/>
                    <a:gd name="connsiteY16" fmla="*/ 7762875 h 7762876"/>
                    <a:gd name="connsiteX17" fmla="*/ 6417469 w 7539038"/>
                    <a:gd name="connsiteY17" fmla="*/ 3886200 h 7762876"/>
                    <a:gd name="connsiteX18" fmla="*/ 6786563 w 7539038"/>
                    <a:gd name="connsiteY18" fmla="*/ 4762 h 7762876"/>
                    <a:gd name="connsiteX19" fmla="*/ 7160419 w 7539038"/>
                    <a:gd name="connsiteY19" fmla="*/ 3886200 h 7762876"/>
                    <a:gd name="connsiteX20" fmla="*/ 7539038 w 7539038"/>
                    <a:gd name="connsiteY20" fmla="*/ 7760494 h 7762876"/>
                    <a:gd name="connsiteX0" fmla="*/ 0 w 7539038"/>
                    <a:gd name="connsiteY0" fmla="*/ 7762875 h 7762876"/>
                    <a:gd name="connsiteX1" fmla="*/ 378619 w 7539038"/>
                    <a:gd name="connsiteY1" fmla="*/ 3886200 h 7762876"/>
                    <a:gd name="connsiteX2" fmla="*/ 750094 w 7539038"/>
                    <a:gd name="connsiteY2" fmla="*/ 0 h 7762876"/>
                    <a:gd name="connsiteX3" fmla="*/ 1131094 w 7539038"/>
                    <a:gd name="connsiteY3" fmla="*/ 3876675 h 7762876"/>
                    <a:gd name="connsiteX4" fmla="*/ 1507332 w 7539038"/>
                    <a:gd name="connsiteY4" fmla="*/ 7762875 h 7762876"/>
                    <a:gd name="connsiteX5" fmla="*/ 1883569 w 7539038"/>
                    <a:gd name="connsiteY5" fmla="*/ 3876675 h 7762876"/>
                    <a:gd name="connsiteX6" fmla="*/ 2259807 w 7539038"/>
                    <a:gd name="connsiteY6" fmla="*/ 4762 h 7762876"/>
                    <a:gd name="connsiteX7" fmla="*/ 2645569 w 7539038"/>
                    <a:gd name="connsiteY7" fmla="*/ 3886200 h 7762876"/>
                    <a:gd name="connsiteX8" fmla="*/ 3017044 w 7539038"/>
                    <a:gd name="connsiteY8" fmla="*/ 7762875 h 7762876"/>
                    <a:gd name="connsiteX9" fmla="*/ 3398044 w 7539038"/>
                    <a:gd name="connsiteY9" fmla="*/ 3876675 h 7762876"/>
                    <a:gd name="connsiteX10" fmla="*/ 3769519 w 7539038"/>
                    <a:gd name="connsiteY10" fmla="*/ 4763 h 7762876"/>
                    <a:gd name="connsiteX11" fmla="*/ 4150519 w 7539038"/>
                    <a:gd name="connsiteY11" fmla="*/ 3886200 h 7762876"/>
                    <a:gd name="connsiteX12" fmla="*/ 4526756 w 7539038"/>
                    <a:gd name="connsiteY12" fmla="*/ 7762875 h 7762876"/>
                    <a:gd name="connsiteX13" fmla="*/ 4902994 w 7539038"/>
                    <a:gd name="connsiteY13" fmla="*/ 3886200 h 7762876"/>
                    <a:gd name="connsiteX14" fmla="*/ 5276849 w 7539038"/>
                    <a:gd name="connsiteY14" fmla="*/ 2382 h 7762876"/>
                    <a:gd name="connsiteX15" fmla="*/ 5655469 w 7539038"/>
                    <a:gd name="connsiteY15" fmla="*/ 3886200 h 7762876"/>
                    <a:gd name="connsiteX16" fmla="*/ 6029325 w 7539038"/>
                    <a:gd name="connsiteY16" fmla="*/ 7762875 h 7762876"/>
                    <a:gd name="connsiteX17" fmla="*/ 6417469 w 7539038"/>
                    <a:gd name="connsiteY17" fmla="*/ 3886200 h 7762876"/>
                    <a:gd name="connsiteX18" fmla="*/ 6786563 w 7539038"/>
                    <a:gd name="connsiteY18" fmla="*/ 4762 h 7762876"/>
                    <a:gd name="connsiteX19" fmla="*/ 7160419 w 7539038"/>
                    <a:gd name="connsiteY19" fmla="*/ 3886200 h 7762876"/>
                    <a:gd name="connsiteX20" fmla="*/ 7539038 w 7539038"/>
                    <a:gd name="connsiteY20" fmla="*/ 7760494 h 7762876"/>
                    <a:gd name="connsiteX0" fmla="*/ 0 w 7539038"/>
                    <a:gd name="connsiteY0" fmla="*/ 7760494 h 7760495"/>
                    <a:gd name="connsiteX1" fmla="*/ 378619 w 7539038"/>
                    <a:gd name="connsiteY1" fmla="*/ 3883819 h 7760495"/>
                    <a:gd name="connsiteX2" fmla="*/ 757238 w 7539038"/>
                    <a:gd name="connsiteY2" fmla="*/ 1 h 7760495"/>
                    <a:gd name="connsiteX3" fmla="*/ 1131094 w 7539038"/>
                    <a:gd name="connsiteY3" fmla="*/ 3874294 h 7760495"/>
                    <a:gd name="connsiteX4" fmla="*/ 1507332 w 7539038"/>
                    <a:gd name="connsiteY4" fmla="*/ 7760494 h 7760495"/>
                    <a:gd name="connsiteX5" fmla="*/ 1883569 w 7539038"/>
                    <a:gd name="connsiteY5" fmla="*/ 3874294 h 7760495"/>
                    <a:gd name="connsiteX6" fmla="*/ 2259807 w 7539038"/>
                    <a:gd name="connsiteY6" fmla="*/ 2381 h 7760495"/>
                    <a:gd name="connsiteX7" fmla="*/ 2645569 w 7539038"/>
                    <a:gd name="connsiteY7" fmla="*/ 3883819 h 7760495"/>
                    <a:gd name="connsiteX8" fmla="*/ 3017044 w 7539038"/>
                    <a:gd name="connsiteY8" fmla="*/ 7760494 h 7760495"/>
                    <a:gd name="connsiteX9" fmla="*/ 3398044 w 7539038"/>
                    <a:gd name="connsiteY9" fmla="*/ 3874294 h 7760495"/>
                    <a:gd name="connsiteX10" fmla="*/ 3769519 w 7539038"/>
                    <a:gd name="connsiteY10" fmla="*/ 2382 h 7760495"/>
                    <a:gd name="connsiteX11" fmla="*/ 4150519 w 7539038"/>
                    <a:gd name="connsiteY11" fmla="*/ 3883819 h 7760495"/>
                    <a:gd name="connsiteX12" fmla="*/ 4526756 w 7539038"/>
                    <a:gd name="connsiteY12" fmla="*/ 7760494 h 7760495"/>
                    <a:gd name="connsiteX13" fmla="*/ 4902994 w 7539038"/>
                    <a:gd name="connsiteY13" fmla="*/ 3883819 h 7760495"/>
                    <a:gd name="connsiteX14" fmla="*/ 5276849 w 7539038"/>
                    <a:gd name="connsiteY14" fmla="*/ 1 h 7760495"/>
                    <a:gd name="connsiteX15" fmla="*/ 5655469 w 7539038"/>
                    <a:gd name="connsiteY15" fmla="*/ 3883819 h 7760495"/>
                    <a:gd name="connsiteX16" fmla="*/ 6029325 w 7539038"/>
                    <a:gd name="connsiteY16" fmla="*/ 7760494 h 7760495"/>
                    <a:gd name="connsiteX17" fmla="*/ 6417469 w 7539038"/>
                    <a:gd name="connsiteY17" fmla="*/ 3883819 h 7760495"/>
                    <a:gd name="connsiteX18" fmla="*/ 6786563 w 7539038"/>
                    <a:gd name="connsiteY18" fmla="*/ 2381 h 7760495"/>
                    <a:gd name="connsiteX19" fmla="*/ 7160419 w 7539038"/>
                    <a:gd name="connsiteY19" fmla="*/ 3883819 h 7760495"/>
                    <a:gd name="connsiteX20" fmla="*/ 7539038 w 7539038"/>
                    <a:gd name="connsiteY20" fmla="*/ 7758113 h 7760495"/>
                    <a:gd name="connsiteX0" fmla="*/ 0 w 7539038"/>
                    <a:gd name="connsiteY0" fmla="*/ 7760494 h 7760495"/>
                    <a:gd name="connsiteX1" fmla="*/ 378619 w 7539038"/>
                    <a:gd name="connsiteY1" fmla="*/ 3883819 h 7760495"/>
                    <a:gd name="connsiteX2" fmla="*/ 752476 w 7539038"/>
                    <a:gd name="connsiteY2" fmla="*/ 1 h 7760495"/>
                    <a:gd name="connsiteX3" fmla="*/ 1131094 w 7539038"/>
                    <a:gd name="connsiteY3" fmla="*/ 3874294 h 7760495"/>
                    <a:gd name="connsiteX4" fmla="*/ 1507332 w 7539038"/>
                    <a:gd name="connsiteY4" fmla="*/ 7760494 h 7760495"/>
                    <a:gd name="connsiteX5" fmla="*/ 1883569 w 7539038"/>
                    <a:gd name="connsiteY5" fmla="*/ 3874294 h 7760495"/>
                    <a:gd name="connsiteX6" fmla="*/ 2259807 w 7539038"/>
                    <a:gd name="connsiteY6" fmla="*/ 2381 h 7760495"/>
                    <a:gd name="connsiteX7" fmla="*/ 2645569 w 7539038"/>
                    <a:gd name="connsiteY7" fmla="*/ 3883819 h 7760495"/>
                    <a:gd name="connsiteX8" fmla="*/ 3017044 w 7539038"/>
                    <a:gd name="connsiteY8" fmla="*/ 7760494 h 7760495"/>
                    <a:gd name="connsiteX9" fmla="*/ 3398044 w 7539038"/>
                    <a:gd name="connsiteY9" fmla="*/ 3874294 h 7760495"/>
                    <a:gd name="connsiteX10" fmla="*/ 3769519 w 7539038"/>
                    <a:gd name="connsiteY10" fmla="*/ 2382 h 7760495"/>
                    <a:gd name="connsiteX11" fmla="*/ 4150519 w 7539038"/>
                    <a:gd name="connsiteY11" fmla="*/ 3883819 h 7760495"/>
                    <a:gd name="connsiteX12" fmla="*/ 4526756 w 7539038"/>
                    <a:gd name="connsiteY12" fmla="*/ 7760494 h 7760495"/>
                    <a:gd name="connsiteX13" fmla="*/ 4902994 w 7539038"/>
                    <a:gd name="connsiteY13" fmla="*/ 3883819 h 7760495"/>
                    <a:gd name="connsiteX14" fmla="*/ 5276849 w 7539038"/>
                    <a:gd name="connsiteY14" fmla="*/ 1 h 7760495"/>
                    <a:gd name="connsiteX15" fmla="*/ 5655469 w 7539038"/>
                    <a:gd name="connsiteY15" fmla="*/ 3883819 h 7760495"/>
                    <a:gd name="connsiteX16" fmla="*/ 6029325 w 7539038"/>
                    <a:gd name="connsiteY16" fmla="*/ 7760494 h 7760495"/>
                    <a:gd name="connsiteX17" fmla="*/ 6417469 w 7539038"/>
                    <a:gd name="connsiteY17" fmla="*/ 3883819 h 7760495"/>
                    <a:gd name="connsiteX18" fmla="*/ 6786563 w 7539038"/>
                    <a:gd name="connsiteY18" fmla="*/ 2381 h 7760495"/>
                    <a:gd name="connsiteX19" fmla="*/ 7160419 w 7539038"/>
                    <a:gd name="connsiteY19" fmla="*/ 3883819 h 7760495"/>
                    <a:gd name="connsiteX20" fmla="*/ 7539038 w 7539038"/>
                    <a:gd name="connsiteY20" fmla="*/ 7758113 h 7760495"/>
                    <a:gd name="connsiteX0" fmla="*/ 0 w 7539038"/>
                    <a:gd name="connsiteY0" fmla="*/ 7760494 h 7760495"/>
                    <a:gd name="connsiteX1" fmla="*/ 378619 w 7539038"/>
                    <a:gd name="connsiteY1" fmla="*/ 3883819 h 7760495"/>
                    <a:gd name="connsiteX2" fmla="*/ 752476 w 7539038"/>
                    <a:gd name="connsiteY2" fmla="*/ 1 h 7760495"/>
                    <a:gd name="connsiteX3" fmla="*/ 1131094 w 7539038"/>
                    <a:gd name="connsiteY3" fmla="*/ 3874294 h 7760495"/>
                    <a:gd name="connsiteX4" fmla="*/ 1507332 w 7539038"/>
                    <a:gd name="connsiteY4" fmla="*/ 7760494 h 7760495"/>
                    <a:gd name="connsiteX5" fmla="*/ 1883569 w 7539038"/>
                    <a:gd name="connsiteY5" fmla="*/ 3874294 h 7760495"/>
                    <a:gd name="connsiteX6" fmla="*/ 2259807 w 7539038"/>
                    <a:gd name="connsiteY6" fmla="*/ 2381 h 7760495"/>
                    <a:gd name="connsiteX7" fmla="*/ 2645569 w 7539038"/>
                    <a:gd name="connsiteY7" fmla="*/ 3883819 h 7760495"/>
                    <a:gd name="connsiteX8" fmla="*/ 3017044 w 7539038"/>
                    <a:gd name="connsiteY8" fmla="*/ 7760494 h 7760495"/>
                    <a:gd name="connsiteX9" fmla="*/ 3398044 w 7539038"/>
                    <a:gd name="connsiteY9" fmla="*/ 3874294 h 7760495"/>
                    <a:gd name="connsiteX10" fmla="*/ 3769519 w 7539038"/>
                    <a:gd name="connsiteY10" fmla="*/ 2382 h 7760495"/>
                    <a:gd name="connsiteX11" fmla="*/ 4150519 w 7539038"/>
                    <a:gd name="connsiteY11" fmla="*/ 3883819 h 7760495"/>
                    <a:gd name="connsiteX12" fmla="*/ 4526756 w 7539038"/>
                    <a:gd name="connsiteY12" fmla="*/ 7760494 h 7760495"/>
                    <a:gd name="connsiteX13" fmla="*/ 4902994 w 7539038"/>
                    <a:gd name="connsiteY13" fmla="*/ 3883819 h 7760495"/>
                    <a:gd name="connsiteX14" fmla="*/ 5276849 w 7539038"/>
                    <a:gd name="connsiteY14" fmla="*/ 1 h 7760495"/>
                    <a:gd name="connsiteX15" fmla="*/ 5655469 w 7539038"/>
                    <a:gd name="connsiteY15" fmla="*/ 3883819 h 7760495"/>
                    <a:gd name="connsiteX16" fmla="*/ 6029325 w 7539038"/>
                    <a:gd name="connsiteY16" fmla="*/ 7760494 h 7760495"/>
                    <a:gd name="connsiteX17" fmla="*/ 6417469 w 7539038"/>
                    <a:gd name="connsiteY17" fmla="*/ 3883819 h 7760495"/>
                    <a:gd name="connsiteX18" fmla="*/ 6786563 w 7539038"/>
                    <a:gd name="connsiteY18" fmla="*/ 2381 h 7760495"/>
                    <a:gd name="connsiteX19" fmla="*/ 7160419 w 7539038"/>
                    <a:gd name="connsiteY19" fmla="*/ 3883819 h 7760495"/>
                    <a:gd name="connsiteX20" fmla="*/ 7539038 w 7539038"/>
                    <a:gd name="connsiteY20" fmla="*/ 7758113 h 7760495"/>
                    <a:gd name="connsiteX0" fmla="*/ 0 w 7539038"/>
                    <a:gd name="connsiteY0" fmla="*/ 7760494 h 7760495"/>
                    <a:gd name="connsiteX1" fmla="*/ 378619 w 7539038"/>
                    <a:gd name="connsiteY1" fmla="*/ 3883819 h 7760495"/>
                    <a:gd name="connsiteX2" fmla="*/ 752476 w 7539038"/>
                    <a:gd name="connsiteY2" fmla="*/ 1 h 7760495"/>
                    <a:gd name="connsiteX3" fmla="*/ 1131094 w 7539038"/>
                    <a:gd name="connsiteY3" fmla="*/ 3874294 h 7760495"/>
                    <a:gd name="connsiteX4" fmla="*/ 1507332 w 7539038"/>
                    <a:gd name="connsiteY4" fmla="*/ 7760494 h 7760495"/>
                    <a:gd name="connsiteX5" fmla="*/ 1883569 w 7539038"/>
                    <a:gd name="connsiteY5" fmla="*/ 3874294 h 7760495"/>
                    <a:gd name="connsiteX6" fmla="*/ 2259807 w 7539038"/>
                    <a:gd name="connsiteY6" fmla="*/ 2381 h 7760495"/>
                    <a:gd name="connsiteX7" fmla="*/ 2645569 w 7539038"/>
                    <a:gd name="connsiteY7" fmla="*/ 3883819 h 7760495"/>
                    <a:gd name="connsiteX8" fmla="*/ 3017044 w 7539038"/>
                    <a:gd name="connsiteY8" fmla="*/ 7760494 h 7760495"/>
                    <a:gd name="connsiteX9" fmla="*/ 3398044 w 7539038"/>
                    <a:gd name="connsiteY9" fmla="*/ 3874294 h 7760495"/>
                    <a:gd name="connsiteX10" fmla="*/ 3769519 w 7539038"/>
                    <a:gd name="connsiteY10" fmla="*/ 2382 h 7760495"/>
                    <a:gd name="connsiteX11" fmla="*/ 4150519 w 7539038"/>
                    <a:gd name="connsiteY11" fmla="*/ 3883819 h 7760495"/>
                    <a:gd name="connsiteX12" fmla="*/ 4526756 w 7539038"/>
                    <a:gd name="connsiteY12" fmla="*/ 7760494 h 7760495"/>
                    <a:gd name="connsiteX13" fmla="*/ 4902994 w 7539038"/>
                    <a:gd name="connsiteY13" fmla="*/ 3883819 h 7760495"/>
                    <a:gd name="connsiteX14" fmla="*/ 5276849 w 7539038"/>
                    <a:gd name="connsiteY14" fmla="*/ 1 h 7760495"/>
                    <a:gd name="connsiteX15" fmla="*/ 5655469 w 7539038"/>
                    <a:gd name="connsiteY15" fmla="*/ 3883819 h 7760495"/>
                    <a:gd name="connsiteX16" fmla="*/ 6029325 w 7539038"/>
                    <a:gd name="connsiteY16" fmla="*/ 7760494 h 7760495"/>
                    <a:gd name="connsiteX17" fmla="*/ 6417469 w 7539038"/>
                    <a:gd name="connsiteY17" fmla="*/ 3883819 h 7760495"/>
                    <a:gd name="connsiteX18" fmla="*/ 6786563 w 7539038"/>
                    <a:gd name="connsiteY18" fmla="*/ 2381 h 7760495"/>
                    <a:gd name="connsiteX19" fmla="*/ 7160419 w 7539038"/>
                    <a:gd name="connsiteY19" fmla="*/ 3883819 h 7760495"/>
                    <a:gd name="connsiteX20" fmla="*/ 7539038 w 7539038"/>
                    <a:gd name="connsiteY20" fmla="*/ 7758113 h 7760495"/>
                    <a:gd name="connsiteX0" fmla="*/ 0 w 7539038"/>
                    <a:gd name="connsiteY0" fmla="*/ 7760494 h 7760495"/>
                    <a:gd name="connsiteX1" fmla="*/ 378619 w 7539038"/>
                    <a:gd name="connsiteY1" fmla="*/ 3883819 h 7760495"/>
                    <a:gd name="connsiteX2" fmla="*/ 752476 w 7539038"/>
                    <a:gd name="connsiteY2" fmla="*/ 1 h 7760495"/>
                    <a:gd name="connsiteX3" fmla="*/ 1131094 w 7539038"/>
                    <a:gd name="connsiteY3" fmla="*/ 3874294 h 7760495"/>
                    <a:gd name="connsiteX4" fmla="*/ 1507332 w 7539038"/>
                    <a:gd name="connsiteY4" fmla="*/ 7760494 h 7760495"/>
                    <a:gd name="connsiteX5" fmla="*/ 1883569 w 7539038"/>
                    <a:gd name="connsiteY5" fmla="*/ 3874294 h 7760495"/>
                    <a:gd name="connsiteX6" fmla="*/ 2259807 w 7539038"/>
                    <a:gd name="connsiteY6" fmla="*/ 2381 h 7760495"/>
                    <a:gd name="connsiteX7" fmla="*/ 2645569 w 7539038"/>
                    <a:gd name="connsiteY7" fmla="*/ 3883819 h 7760495"/>
                    <a:gd name="connsiteX8" fmla="*/ 3017044 w 7539038"/>
                    <a:gd name="connsiteY8" fmla="*/ 7760494 h 7760495"/>
                    <a:gd name="connsiteX9" fmla="*/ 3398044 w 7539038"/>
                    <a:gd name="connsiteY9" fmla="*/ 3874294 h 7760495"/>
                    <a:gd name="connsiteX10" fmla="*/ 3769519 w 7539038"/>
                    <a:gd name="connsiteY10" fmla="*/ 2382 h 7760495"/>
                    <a:gd name="connsiteX11" fmla="*/ 4150519 w 7539038"/>
                    <a:gd name="connsiteY11" fmla="*/ 3883819 h 7760495"/>
                    <a:gd name="connsiteX12" fmla="*/ 4526756 w 7539038"/>
                    <a:gd name="connsiteY12" fmla="*/ 7760494 h 7760495"/>
                    <a:gd name="connsiteX13" fmla="*/ 4902994 w 7539038"/>
                    <a:gd name="connsiteY13" fmla="*/ 3883819 h 7760495"/>
                    <a:gd name="connsiteX14" fmla="*/ 5276849 w 7539038"/>
                    <a:gd name="connsiteY14" fmla="*/ 1 h 7760495"/>
                    <a:gd name="connsiteX15" fmla="*/ 5655469 w 7539038"/>
                    <a:gd name="connsiteY15" fmla="*/ 3883819 h 7760495"/>
                    <a:gd name="connsiteX16" fmla="*/ 6029325 w 7539038"/>
                    <a:gd name="connsiteY16" fmla="*/ 7760494 h 7760495"/>
                    <a:gd name="connsiteX17" fmla="*/ 6417469 w 7539038"/>
                    <a:gd name="connsiteY17" fmla="*/ 3883819 h 7760495"/>
                    <a:gd name="connsiteX18" fmla="*/ 6786563 w 7539038"/>
                    <a:gd name="connsiteY18" fmla="*/ 2381 h 7760495"/>
                    <a:gd name="connsiteX19" fmla="*/ 7160419 w 7539038"/>
                    <a:gd name="connsiteY19" fmla="*/ 3883819 h 7760495"/>
                    <a:gd name="connsiteX20" fmla="*/ 7539038 w 7539038"/>
                    <a:gd name="connsiteY20" fmla="*/ 7758113 h 7760495"/>
                    <a:gd name="connsiteX0" fmla="*/ 0 w 7539038"/>
                    <a:gd name="connsiteY0" fmla="*/ 7760494 h 7760495"/>
                    <a:gd name="connsiteX1" fmla="*/ 378619 w 7539038"/>
                    <a:gd name="connsiteY1" fmla="*/ 3883819 h 7760495"/>
                    <a:gd name="connsiteX2" fmla="*/ 752476 w 7539038"/>
                    <a:gd name="connsiteY2" fmla="*/ 1 h 7760495"/>
                    <a:gd name="connsiteX3" fmla="*/ 1131094 w 7539038"/>
                    <a:gd name="connsiteY3" fmla="*/ 3874294 h 7760495"/>
                    <a:gd name="connsiteX4" fmla="*/ 1507332 w 7539038"/>
                    <a:gd name="connsiteY4" fmla="*/ 7760494 h 7760495"/>
                    <a:gd name="connsiteX5" fmla="*/ 1883569 w 7539038"/>
                    <a:gd name="connsiteY5" fmla="*/ 3874294 h 7760495"/>
                    <a:gd name="connsiteX6" fmla="*/ 2259807 w 7539038"/>
                    <a:gd name="connsiteY6" fmla="*/ 2381 h 7760495"/>
                    <a:gd name="connsiteX7" fmla="*/ 2645569 w 7539038"/>
                    <a:gd name="connsiteY7" fmla="*/ 3883819 h 7760495"/>
                    <a:gd name="connsiteX8" fmla="*/ 3017044 w 7539038"/>
                    <a:gd name="connsiteY8" fmla="*/ 7760494 h 7760495"/>
                    <a:gd name="connsiteX9" fmla="*/ 3398044 w 7539038"/>
                    <a:gd name="connsiteY9" fmla="*/ 3874294 h 7760495"/>
                    <a:gd name="connsiteX10" fmla="*/ 3769519 w 7539038"/>
                    <a:gd name="connsiteY10" fmla="*/ 2382 h 7760495"/>
                    <a:gd name="connsiteX11" fmla="*/ 4150519 w 7539038"/>
                    <a:gd name="connsiteY11" fmla="*/ 3883819 h 7760495"/>
                    <a:gd name="connsiteX12" fmla="*/ 4526756 w 7539038"/>
                    <a:gd name="connsiteY12" fmla="*/ 7760494 h 7760495"/>
                    <a:gd name="connsiteX13" fmla="*/ 4902994 w 7539038"/>
                    <a:gd name="connsiteY13" fmla="*/ 3883819 h 7760495"/>
                    <a:gd name="connsiteX14" fmla="*/ 5276849 w 7539038"/>
                    <a:gd name="connsiteY14" fmla="*/ 1 h 7760495"/>
                    <a:gd name="connsiteX15" fmla="*/ 5655469 w 7539038"/>
                    <a:gd name="connsiteY15" fmla="*/ 3883819 h 7760495"/>
                    <a:gd name="connsiteX16" fmla="*/ 6029325 w 7539038"/>
                    <a:gd name="connsiteY16" fmla="*/ 7760494 h 7760495"/>
                    <a:gd name="connsiteX17" fmla="*/ 6417469 w 7539038"/>
                    <a:gd name="connsiteY17" fmla="*/ 3883819 h 7760495"/>
                    <a:gd name="connsiteX18" fmla="*/ 6786563 w 7539038"/>
                    <a:gd name="connsiteY18" fmla="*/ 2381 h 7760495"/>
                    <a:gd name="connsiteX19" fmla="*/ 7160419 w 7539038"/>
                    <a:gd name="connsiteY19" fmla="*/ 3883819 h 7760495"/>
                    <a:gd name="connsiteX20" fmla="*/ 7539038 w 7539038"/>
                    <a:gd name="connsiteY20" fmla="*/ 7758113 h 7760495"/>
                    <a:gd name="connsiteX0" fmla="*/ 0 w 7539038"/>
                    <a:gd name="connsiteY0" fmla="*/ 7760494 h 7760495"/>
                    <a:gd name="connsiteX1" fmla="*/ 378619 w 7539038"/>
                    <a:gd name="connsiteY1" fmla="*/ 3883819 h 7760495"/>
                    <a:gd name="connsiteX2" fmla="*/ 752476 w 7539038"/>
                    <a:gd name="connsiteY2" fmla="*/ 1 h 7760495"/>
                    <a:gd name="connsiteX3" fmla="*/ 1131094 w 7539038"/>
                    <a:gd name="connsiteY3" fmla="*/ 3874294 h 7760495"/>
                    <a:gd name="connsiteX4" fmla="*/ 1507332 w 7539038"/>
                    <a:gd name="connsiteY4" fmla="*/ 7760494 h 7760495"/>
                    <a:gd name="connsiteX5" fmla="*/ 1883569 w 7539038"/>
                    <a:gd name="connsiteY5" fmla="*/ 3874294 h 7760495"/>
                    <a:gd name="connsiteX6" fmla="*/ 2259807 w 7539038"/>
                    <a:gd name="connsiteY6" fmla="*/ 2381 h 7760495"/>
                    <a:gd name="connsiteX7" fmla="*/ 2645569 w 7539038"/>
                    <a:gd name="connsiteY7" fmla="*/ 3883819 h 7760495"/>
                    <a:gd name="connsiteX8" fmla="*/ 3017044 w 7539038"/>
                    <a:gd name="connsiteY8" fmla="*/ 7760494 h 7760495"/>
                    <a:gd name="connsiteX9" fmla="*/ 3398044 w 7539038"/>
                    <a:gd name="connsiteY9" fmla="*/ 3874294 h 7760495"/>
                    <a:gd name="connsiteX10" fmla="*/ 3769519 w 7539038"/>
                    <a:gd name="connsiteY10" fmla="*/ 2382 h 7760495"/>
                    <a:gd name="connsiteX11" fmla="*/ 4150519 w 7539038"/>
                    <a:gd name="connsiteY11" fmla="*/ 3883819 h 7760495"/>
                    <a:gd name="connsiteX12" fmla="*/ 4526756 w 7539038"/>
                    <a:gd name="connsiteY12" fmla="*/ 7760494 h 7760495"/>
                    <a:gd name="connsiteX13" fmla="*/ 4902994 w 7539038"/>
                    <a:gd name="connsiteY13" fmla="*/ 3883819 h 7760495"/>
                    <a:gd name="connsiteX14" fmla="*/ 5276849 w 7539038"/>
                    <a:gd name="connsiteY14" fmla="*/ 1 h 7760495"/>
                    <a:gd name="connsiteX15" fmla="*/ 5655469 w 7539038"/>
                    <a:gd name="connsiteY15" fmla="*/ 3883819 h 7760495"/>
                    <a:gd name="connsiteX16" fmla="*/ 6029325 w 7539038"/>
                    <a:gd name="connsiteY16" fmla="*/ 7760494 h 7760495"/>
                    <a:gd name="connsiteX17" fmla="*/ 6417469 w 7539038"/>
                    <a:gd name="connsiteY17" fmla="*/ 3883819 h 7760495"/>
                    <a:gd name="connsiteX18" fmla="*/ 6786563 w 7539038"/>
                    <a:gd name="connsiteY18" fmla="*/ 2381 h 7760495"/>
                    <a:gd name="connsiteX19" fmla="*/ 7160419 w 7539038"/>
                    <a:gd name="connsiteY19" fmla="*/ 3883819 h 7760495"/>
                    <a:gd name="connsiteX20" fmla="*/ 7539038 w 7539038"/>
                    <a:gd name="connsiteY20" fmla="*/ 7758113 h 7760495"/>
                    <a:gd name="connsiteX0" fmla="*/ 0 w 7539038"/>
                    <a:gd name="connsiteY0" fmla="*/ 7760494 h 7760495"/>
                    <a:gd name="connsiteX1" fmla="*/ 378619 w 7539038"/>
                    <a:gd name="connsiteY1" fmla="*/ 3883819 h 7760495"/>
                    <a:gd name="connsiteX2" fmla="*/ 752476 w 7539038"/>
                    <a:gd name="connsiteY2" fmla="*/ 1 h 7760495"/>
                    <a:gd name="connsiteX3" fmla="*/ 1131094 w 7539038"/>
                    <a:gd name="connsiteY3" fmla="*/ 3874294 h 7760495"/>
                    <a:gd name="connsiteX4" fmla="*/ 1507332 w 7539038"/>
                    <a:gd name="connsiteY4" fmla="*/ 7760494 h 7760495"/>
                    <a:gd name="connsiteX5" fmla="*/ 1883569 w 7539038"/>
                    <a:gd name="connsiteY5" fmla="*/ 3874294 h 7760495"/>
                    <a:gd name="connsiteX6" fmla="*/ 2259807 w 7539038"/>
                    <a:gd name="connsiteY6" fmla="*/ 2381 h 7760495"/>
                    <a:gd name="connsiteX7" fmla="*/ 2645569 w 7539038"/>
                    <a:gd name="connsiteY7" fmla="*/ 3883819 h 7760495"/>
                    <a:gd name="connsiteX8" fmla="*/ 3017044 w 7539038"/>
                    <a:gd name="connsiteY8" fmla="*/ 7760494 h 7760495"/>
                    <a:gd name="connsiteX9" fmla="*/ 3398044 w 7539038"/>
                    <a:gd name="connsiteY9" fmla="*/ 3874294 h 7760495"/>
                    <a:gd name="connsiteX10" fmla="*/ 3769519 w 7539038"/>
                    <a:gd name="connsiteY10" fmla="*/ 2382 h 7760495"/>
                    <a:gd name="connsiteX11" fmla="*/ 4150519 w 7539038"/>
                    <a:gd name="connsiteY11" fmla="*/ 3883819 h 7760495"/>
                    <a:gd name="connsiteX12" fmla="*/ 4526756 w 7539038"/>
                    <a:gd name="connsiteY12" fmla="*/ 7760494 h 7760495"/>
                    <a:gd name="connsiteX13" fmla="*/ 4902994 w 7539038"/>
                    <a:gd name="connsiteY13" fmla="*/ 3883819 h 7760495"/>
                    <a:gd name="connsiteX14" fmla="*/ 5276849 w 7539038"/>
                    <a:gd name="connsiteY14" fmla="*/ 1 h 7760495"/>
                    <a:gd name="connsiteX15" fmla="*/ 5655469 w 7539038"/>
                    <a:gd name="connsiteY15" fmla="*/ 3883819 h 7760495"/>
                    <a:gd name="connsiteX16" fmla="*/ 6029325 w 7539038"/>
                    <a:gd name="connsiteY16" fmla="*/ 7760494 h 7760495"/>
                    <a:gd name="connsiteX17" fmla="*/ 6417469 w 7539038"/>
                    <a:gd name="connsiteY17" fmla="*/ 3883819 h 7760495"/>
                    <a:gd name="connsiteX18" fmla="*/ 6786563 w 7539038"/>
                    <a:gd name="connsiteY18" fmla="*/ 2381 h 7760495"/>
                    <a:gd name="connsiteX19" fmla="*/ 7160419 w 7539038"/>
                    <a:gd name="connsiteY19" fmla="*/ 3883819 h 7760495"/>
                    <a:gd name="connsiteX20" fmla="*/ 7539038 w 7539038"/>
                    <a:gd name="connsiteY20" fmla="*/ 7758113 h 7760495"/>
                    <a:gd name="connsiteX0" fmla="*/ 0 w 7539038"/>
                    <a:gd name="connsiteY0" fmla="*/ 7760494 h 7760495"/>
                    <a:gd name="connsiteX1" fmla="*/ 378619 w 7539038"/>
                    <a:gd name="connsiteY1" fmla="*/ 3883819 h 7760495"/>
                    <a:gd name="connsiteX2" fmla="*/ 752476 w 7539038"/>
                    <a:gd name="connsiteY2" fmla="*/ 1 h 7760495"/>
                    <a:gd name="connsiteX3" fmla="*/ 1131094 w 7539038"/>
                    <a:gd name="connsiteY3" fmla="*/ 3874294 h 7760495"/>
                    <a:gd name="connsiteX4" fmla="*/ 1507332 w 7539038"/>
                    <a:gd name="connsiteY4" fmla="*/ 7760494 h 7760495"/>
                    <a:gd name="connsiteX5" fmla="*/ 1883569 w 7539038"/>
                    <a:gd name="connsiteY5" fmla="*/ 3874294 h 7760495"/>
                    <a:gd name="connsiteX6" fmla="*/ 2259807 w 7539038"/>
                    <a:gd name="connsiteY6" fmla="*/ 2381 h 7760495"/>
                    <a:gd name="connsiteX7" fmla="*/ 2645569 w 7539038"/>
                    <a:gd name="connsiteY7" fmla="*/ 3883819 h 7760495"/>
                    <a:gd name="connsiteX8" fmla="*/ 3017044 w 7539038"/>
                    <a:gd name="connsiteY8" fmla="*/ 7760494 h 7760495"/>
                    <a:gd name="connsiteX9" fmla="*/ 3398044 w 7539038"/>
                    <a:gd name="connsiteY9" fmla="*/ 3874294 h 7760495"/>
                    <a:gd name="connsiteX10" fmla="*/ 3769519 w 7539038"/>
                    <a:gd name="connsiteY10" fmla="*/ 2382 h 7760495"/>
                    <a:gd name="connsiteX11" fmla="*/ 4150519 w 7539038"/>
                    <a:gd name="connsiteY11" fmla="*/ 3883819 h 7760495"/>
                    <a:gd name="connsiteX12" fmla="*/ 4526756 w 7539038"/>
                    <a:gd name="connsiteY12" fmla="*/ 7760494 h 7760495"/>
                    <a:gd name="connsiteX13" fmla="*/ 4902994 w 7539038"/>
                    <a:gd name="connsiteY13" fmla="*/ 3883819 h 7760495"/>
                    <a:gd name="connsiteX14" fmla="*/ 5276849 w 7539038"/>
                    <a:gd name="connsiteY14" fmla="*/ 1 h 7760495"/>
                    <a:gd name="connsiteX15" fmla="*/ 5655469 w 7539038"/>
                    <a:gd name="connsiteY15" fmla="*/ 3883819 h 7760495"/>
                    <a:gd name="connsiteX16" fmla="*/ 6029325 w 7539038"/>
                    <a:gd name="connsiteY16" fmla="*/ 7760494 h 7760495"/>
                    <a:gd name="connsiteX17" fmla="*/ 6417469 w 7539038"/>
                    <a:gd name="connsiteY17" fmla="*/ 3883819 h 7760495"/>
                    <a:gd name="connsiteX18" fmla="*/ 6786563 w 7539038"/>
                    <a:gd name="connsiteY18" fmla="*/ 2381 h 7760495"/>
                    <a:gd name="connsiteX19" fmla="*/ 7160419 w 7539038"/>
                    <a:gd name="connsiteY19" fmla="*/ 3883819 h 7760495"/>
                    <a:gd name="connsiteX20" fmla="*/ 7539038 w 7539038"/>
                    <a:gd name="connsiteY20" fmla="*/ 7758113 h 7760495"/>
                    <a:gd name="connsiteX0" fmla="*/ 0 w 7539038"/>
                    <a:gd name="connsiteY0" fmla="*/ 7760494 h 7760495"/>
                    <a:gd name="connsiteX1" fmla="*/ 378619 w 7539038"/>
                    <a:gd name="connsiteY1" fmla="*/ 3883819 h 7760495"/>
                    <a:gd name="connsiteX2" fmla="*/ 752476 w 7539038"/>
                    <a:gd name="connsiteY2" fmla="*/ 1 h 7760495"/>
                    <a:gd name="connsiteX3" fmla="*/ 1131094 w 7539038"/>
                    <a:gd name="connsiteY3" fmla="*/ 3874294 h 7760495"/>
                    <a:gd name="connsiteX4" fmla="*/ 1507332 w 7539038"/>
                    <a:gd name="connsiteY4" fmla="*/ 7760494 h 7760495"/>
                    <a:gd name="connsiteX5" fmla="*/ 1883569 w 7539038"/>
                    <a:gd name="connsiteY5" fmla="*/ 3874294 h 7760495"/>
                    <a:gd name="connsiteX6" fmla="*/ 2259807 w 7539038"/>
                    <a:gd name="connsiteY6" fmla="*/ 2381 h 7760495"/>
                    <a:gd name="connsiteX7" fmla="*/ 2645569 w 7539038"/>
                    <a:gd name="connsiteY7" fmla="*/ 3883819 h 7760495"/>
                    <a:gd name="connsiteX8" fmla="*/ 3017044 w 7539038"/>
                    <a:gd name="connsiteY8" fmla="*/ 7760494 h 7760495"/>
                    <a:gd name="connsiteX9" fmla="*/ 3398044 w 7539038"/>
                    <a:gd name="connsiteY9" fmla="*/ 3874294 h 7760495"/>
                    <a:gd name="connsiteX10" fmla="*/ 3769519 w 7539038"/>
                    <a:gd name="connsiteY10" fmla="*/ 2382 h 7760495"/>
                    <a:gd name="connsiteX11" fmla="*/ 4150519 w 7539038"/>
                    <a:gd name="connsiteY11" fmla="*/ 3883819 h 7760495"/>
                    <a:gd name="connsiteX12" fmla="*/ 4526756 w 7539038"/>
                    <a:gd name="connsiteY12" fmla="*/ 7760494 h 7760495"/>
                    <a:gd name="connsiteX13" fmla="*/ 4902994 w 7539038"/>
                    <a:gd name="connsiteY13" fmla="*/ 3883819 h 7760495"/>
                    <a:gd name="connsiteX14" fmla="*/ 5276849 w 7539038"/>
                    <a:gd name="connsiteY14" fmla="*/ 1 h 7760495"/>
                    <a:gd name="connsiteX15" fmla="*/ 5655469 w 7539038"/>
                    <a:gd name="connsiteY15" fmla="*/ 3883819 h 7760495"/>
                    <a:gd name="connsiteX16" fmla="*/ 6029325 w 7539038"/>
                    <a:gd name="connsiteY16" fmla="*/ 7760494 h 7760495"/>
                    <a:gd name="connsiteX17" fmla="*/ 6417469 w 7539038"/>
                    <a:gd name="connsiteY17" fmla="*/ 3883819 h 7760495"/>
                    <a:gd name="connsiteX18" fmla="*/ 6786563 w 7539038"/>
                    <a:gd name="connsiteY18" fmla="*/ 2381 h 7760495"/>
                    <a:gd name="connsiteX19" fmla="*/ 7160419 w 7539038"/>
                    <a:gd name="connsiteY19" fmla="*/ 3883819 h 7760495"/>
                    <a:gd name="connsiteX20" fmla="*/ 7539038 w 7539038"/>
                    <a:gd name="connsiteY20" fmla="*/ 7758113 h 7760495"/>
                    <a:gd name="connsiteX0" fmla="*/ 0 w 7539038"/>
                    <a:gd name="connsiteY0" fmla="*/ 7760494 h 7760495"/>
                    <a:gd name="connsiteX1" fmla="*/ 378619 w 7539038"/>
                    <a:gd name="connsiteY1" fmla="*/ 3883819 h 7760495"/>
                    <a:gd name="connsiteX2" fmla="*/ 752476 w 7539038"/>
                    <a:gd name="connsiteY2" fmla="*/ 1 h 7760495"/>
                    <a:gd name="connsiteX3" fmla="*/ 1131094 w 7539038"/>
                    <a:gd name="connsiteY3" fmla="*/ 3874294 h 7760495"/>
                    <a:gd name="connsiteX4" fmla="*/ 1507332 w 7539038"/>
                    <a:gd name="connsiteY4" fmla="*/ 7760494 h 7760495"/>
                    <a:gd name="connsiteX5" fmla="*/ 1883569 w 7539038"/>
                    <a:gd name="connsiteY5" fmla="*/ 3874294 h 7760495"/>
                    <a:gd name="connsiteX6" fmla="*/ 2259807 w 7539038"/>
                    <a:gd name="connsiteY6" fmla="*/ 2381 h 7760495"/>
                    <a:gd name="connsiteX7" fmla="*/ 2645569 w 7539038"/>
                    <a:gd name="connsiteY7" fmla="*/ 3883819 h 7760495"/>
                    <a:gd name="connsiteX8" fmla="*/ 3017044 w 7539038"/>
                    <a:gd name="connsiteY8" fmla="*/ 7760494 h 7760495"/>
                    <a:gd name="connsiteX9" fmla="*/ 3398044 w 7539038"/>
                    <a:gd name="connsiteY9" fmla="*/ 3874294 h 7760495"/>
                    <a:gd name="connsiteX10" fmla="*/ 3769519 w 7539038"/>
                    <a:gd name="connsiteY10" fmla="*/ 2382 h 7760495"/>
                    <a:gd name="connsiteX11" fmla="*/ 4150519 w 7539038"/>
                    <a:gd name="connsiteY11" fmla="*/ 3883819 h 7760495"/>
                    <a:gd name="connsiteX12" fmla="*/ 4526756 w 7539038"/>
                    <a:gd name="connsiteY12" fmla="*/ 7760494 h 7760495"/>
                    <a:gd name="connsiteX13" fmla="*/ 4902994 w 7539038"/>
                    <a:gd name="connsiteY13" fmla="*/ 3883819 h 7760495"/>
                    <a:gd name="connsiteX14" fmla="*/ 5276849 w 7539038"/>
                    <a:gd name="connsiteY14" fmla="*/ 1 h 7760495"/>
                    <a:gd name="connsiteX15" fmla="*/ 5655469 w 7539038"/>
                    <a:gd name="connsiteY15" fmla="*/ 3883819 h 7760495"/>
                    <a:gd name="connsiteX16" fmla="*/ 6029325 w 7539038"/>
                    <a:gd name="connsiteY16" fmla="*/ 7760494 h 7760495"/>
                    <a:gd name="connsiteX17" fmla="*/ 6417469 w 7539038"/>
                    <a:gd name="connsiteY17" fmla="*/ 3883819 h 7760495"/>
                    <a:gd name="connsiteX18" fmla="*/ 6786563 w 7539038"/>
                    <a:gd name="connsiteY18" fmla="*/ 2381 h 7760495"/>
                    <a:gd name="connsiteX19" fmla="*/ 7160419 w 7539038"/>
                    <a:gd name="connsiteY19" fmla="*/ 3883819 h 7760495"/>
                    <a:gd name="connsiteX20" fmla="*/ 7539038 w 7539038"/>
                    <a:gd name="connsiteY20" fmla="*/ 7758113 h 7760495"/>
                    <a:gd name="connsiteX0" fmla="*/ 0 w 7539038"/>
                    <a:gd name="connsiteY0" fmla="*/ 7760494 h 7760495"/>
                    <a:gd name="connsiteX1" fmla="*/ 378619 w 7539038"/>
                    <a:gd name="connsiteY1" fmla="*/ 3883819 h 7760495"/>
                    <a:gd name="connsiteX2" fmla="*/ 752476 w 7539038"/>
                    <a:gd name="connsiteY2" fmla="*/ 1 h 7760495"/>
                    <a:gd name="connsiteX3" fmla="*/ 1131094 w 7539038"/>
                    <a:gd name="connsiteY3" fmla="*/ 3874294 h 7760495"/>
                    <a:gd name="connsiteX4" fmla="*/ 1507332 w 7539038"/>
                    <a:gd name="connsiteY4" fmla="*/ 7760494 h 7760495"/>
                    <a:gd name="connsiteX5" fmla="*/ 1883569 w 7539038"/>
                    <a:gd name="connsiteY5" fmla="*/ 3874294 h 7760495"/>
                    <a:gd name="connsiteX6" fmla="*/ 2259807 w 7539038"/>
                    <a:gd name="connsiteY6" fmla="*/ 2381 h 7760495"/>
                    <a:gd name="connsiteX7" fmla="*/ 2645569 w 7539038"/>
                    <a:gd name="connsiteY7" fmla="*/ 3883819 h 7760495"/>
                    <a:gd name="connsiteX8" fmla="*/ 3017044 w 7539038"/>
                    <a:gd name="connsiteY8" fmla="*/ 7760494 h 7760495"/>
                    <a:gd name="connsiteX9" fmla="*/ 3398044 w 7539038"/>
                    <a:gd name="connsiteY9" fmla="*/ 3874294 h 7760495"/>
                    <a:gd name="connsiteX10" fmla="*/ 3769519 w 7539038"/>
                    <a:gd name="connsiteY10" fmla="*/ 2382 h 7760495"/>
                    <a:gd name="connsiteX11" fmla="*/ 4150519 w 7539038"/>
                    <a:gd name="connsiteY11" fmla="*/ 3883819 h 7760495"/>
                    <a:gd name="connsiteX12" fmla="*/ 4526756 w 7539038"/>
                    <a:gd name="connsiteY12" fmla="*/ 7760494 h 7760495"/>
                    <a:gd name="connsiteX13" fmla="*/ 4902994 w 7539038"/>
                    <a:gd name="connsiteY13" fmla="*/ 3883819 h 7760495"/>
                    <a:gd name="connsiteX14" fmla="*/ 5276849 w 7539038"/>
                    <a:gd name="connsiteY14" fmla="*/ 1 h 7760495"/>
                    <a:gd name="connsiteX15" fmla="*/ 5655469 w 7539038"/>
                    <a:gd name="connsiteY15" fmla="*/ 3883819 h 7760495"/>
                    <a:gd name="connsiteX16" fmla="*/ 6029325 w 7539038"/>
                    <a:gd name="connsiteY16" fmla="*/ 7760494 h 7760495"/>
                    <a:gd name="connsiteX17" fmla="*/ 6417469 w 7539038"/>
                    <a:gd name="connsiteY17" fmla="*/ 3883819 h 7760495"/>
                    <a:gd name="connsiteX18" fmla="*/ 6786563 w 7539038"/>
                    <a:gd name="connsiteY18" fmla="*/ 2381 h 7760495"/>
                    <a:gd name="connsiteX19" fmla="*/ 7160419 w 7539038"/>
                    <a:gd name="connsiteY19" fmla="*/ 3883819 h 7760495"/>
                    <a:gd name="connsiteX20" fmla="*/ 7539038 w 7539038"/>
                    <a:gd name="connsiteY20" fmla="*/ 7758113 h 7760495"/>
                    <a:gd name="connsiteX0" fmla="*/ 0 w 7539038"/>
                    <a:gd name="connsiteY0" fmla="*/ 7760494 h 7760495"/>
                    <a:gd name="connsiteX1" fmla="*/ 378619 w 7539038"/>
                    <a:gd name="connsiteY1" fmla="*/ 3883819 h 7760495"/>
                    <a:gd name="connsiteX2" fmla="*/ 752476 w 7539038"/>
                    <a:gd name="connsiteY2" fmla="*/ 1 h 7760495"/>
                    <a:gd name="connsiteX3" fmla="*/ 1131094 w 7539038"/>
                    <a:gd name="connsiteY3" fmla="*/ 3874294 h 7760495"/>
                    <a:gd name="connsiteX4" fmla="*/ 1507332 w 7539038"/>
                    <a:gd name="connsiteY4" fmla="*/ 7760494 h 7760495"/>
                    <a:gd name="connsiteX5" fmla="*/ 1883569 w 7539038"/>
                    <a:gd name="connsiteY5" fmla="*/ 3874294 h 7760495"/>
                    <a:gd name="connsiteX6" fmla="*/ 2259807 w 7539038"/>
                    <a:gd name="connsiteY6" fmla="*/ 2381 h 7760495"/>
                    <a:gd name="connsiteX7" fmla="*/ 2645569 w 7539038"/>
                    <a:gd name="connsiteY7" fmla="*/ 3883819 h 7760495"/>
                    <a:gd name="connsiteX8" fmla="*/ 3017044 w 7539038"/>
                    <a:gd name="connsiteY8" fmla="*/ 7760494 h 7760495"/>
                    <a:gd name="connsiteX9" fmla="*/ 3398044 w 7539038"/>
                    <a:gd name="connsiteY9" fmla="*/ 3874294 h 7760495"/>
                    <a:gd name="connsiteX10" fmla="*/ 3769519 w 7539038"/>
                    <a:gd name="connsiteY10" fmla="*/ 2382 h 7760495"/>
                    <a:gd name="connsiteX11" fmla="*/ 4150519 w 7539038"/>
                    <a:gd name="connsiteY11" fmla="*/ 3883819 h 7760495"/>
                    <a:gd name="connsiteX12" fmla="*/ 4526756 w 7539038"/>
                    <a:gd name="connsiteY12" fmla="*/ 7760494 h 7760495"/>
                    <a:gd name="connsiteX13" fmla="*/ 4902994 w 7539038"/>
                    <a:gd name="connsiteY13" fmla="*/ 3883819 h 7760495"/>
                    <a:gd name="connsiteX14" fmla="*/ 5276849 w 7539038"/>
                    <a:gd name="connsiteY14" fmla="*/ 1 h 7760495"/>
                    <a:gd name="connsiteX15" fmla="*/ 5655469 w 7539038"/>
                    <a:gd name="connsiteY15" fmla="*/ 3883819 h 7760495"/>
                    <a:gd name="connsiteX16" fmla="*/ 6029325 w 7539038"/>
                    <a:gd name="connsiteY16" fmla="*/ 7760494 h 7760495"/>
                    <a:gd name="connsiteX17" fmla="*/ 6417469 w 7539038"/>
                    <a:gd name="connsiteY17" fmla="*/ 3883819 h 7760495"/>
                    <a:gd name="connsiteX18" fmla="*/ 6786563 w 7539038"/>
                    <a:gd name="connsiteY18" fmla="*/ 2381 h 7760495"/>
                    <a:gd name="connsiteX19" fmla="*/ 7160419 w 7539038"/>
                    <a:gd name="connsiteY19" fmla="*/ 3883819 h 7760495"/>
                    <a:gd name="connsiteX20" fmla="*/ 7539038 w 7539038"/>
                    <a:gd name="connsiteY20" fmla="*/ 7758113 h 7760495"/>
                    <a:gd name="connsiteX0" fmla="*/ 0 w 7539038"/>
                    <a:gd name="connsiteY0" fmla="*/ 7760494 h 7760495"/>
                    <a:gd name="connsiteX1" fmla="*/ 378619 w 7539038"/>
                    <a:gd name="connsiteY1" fmla="*/ 3883819 h 7760495"/>
                    <a:gd name="connsiteX2" fmla="*/ 752476 w 7539038"/>
                    <a:gd name="connsiteY2" fmla="*/ 1 h 7760495"/>
                    <a:gd name="connsiteX3" fmla="*/ 1131094 w 7539038"/>
                    <a:gd name="connsiteY3" fmla="*/ 3874294 h 7760495"/>
                    <a:gd name="connsiteX4" fmla="*/ 1507332 w 7539038"/>
                    <a:gd name="connsiteY4" fmla="*/ 7760494 h 7760495"/>
                    <a:gd name="connsiteX5" fmla="*/ 1883569 w 7539038"/>
                    <a:gd name="connsiteY5" fmla="*/ 3874294 h 7760495"/>
                    <a:gd name="connsiteX6" fmla="*/ 2259807 w 7539038"/>
                    <a:gd name="connsiteY6" fmla="*/ 2381 h 7760495"/>
                    <a:gd name="connsiteX7" fmla="*/ 2645569 w 7539038"/>
                    <a:gd name="connsiteY7" fmla="*/ 3883819 h 7760495"/>
                    <a:gd name="connsiteX8" fmla="*/ 3017044 w 7539038"/>
                    <a:gd name="connsiteY8" fmla="*/ 7760494 h 7760495"/>
                    <a:gd name="connsiteX9" fmla="*/ 3398044 w 7539038"/>
                    <a:gd name="connsiteY9" fmla="*/ 3874294 h 7760495"/>
                    <a:gd name="connsiteX10" fmla="*/ 3769519 w 7539038"/>
                    <a:gd name="connsiteY10" fmla="*/ 2382 h 7760495"/>
                    <a:gd name="connsiteX11" fmla="*/ 4150519 w 7539038"/>
                    <a:gd name="connsiteY11" fmla="*/ 3883819 h 7760495"/>
                    <a:gd name="connsiteX12" fmla="*/ 4526756 w 7539038"/>
                    <a:gd name="connsiteY12" fmla="*/ 7760494 h 7760495"/>
                    <a:gd name="connsiteX13" fmla="*/ 4902994 w 7539038"/>
                    <a:gd name="connsiteY13" fmla="*/ 3883819 h 7760495"/>
                    <a:gd name="connsiteX14" fmla="*/ 5276849 w 7539038"/>
                    <a:gd name="connsiteY14" fmla="*/ 1 h 7760495"/>
                    <a:gd name="connsiteX15" fmla="*/ 5655469 w 7539038"/>
                    <a:gd name="connsiteY15" fmla="*/ 3883819 h 7760495"/>
                    <a:gd name="connsiteX16" fmla="*/ 6029325 w 7539038"/>
                    <a:gd name="connsiteY16" fmla="*/ 7760494 h 7760495"/>
                    <a:gd name="connsiteX17" fmla="*/ 6417469 w 7539038"/>
                    <a:gd name="connsiteY17" fmla="*/ 3883819 h 7760495"/>
                    <a:gd name="connsiteX18" fmla="*/ 6786563 w 7539038"/>
                    <a:gd name="connsiteY18" fmla="*/ 2381 h 7760495"/>
                    <a:gd name="connsiteX19" fmla="*/ 7160419 w 7539038"/>
                    <a:gd name="connsiteY19" fmla="*/ 3883819 h 7760495"/>
                    <a:gd name="connsiteX20" fmla="*/ 7539038 w 7539038"/>
                    <a:gd name="connsiteY20" fmla="*/ 7758113 h 7760495"/>
                    <a:gd name="connsiteX0" fmla="*/ 0 w 7539038"/>
                    <a:gd name="connsiteY0" fmla="*/ 7760494 h 7760495"/>
                    <a:gd name="connsiteX1" fmla="*/ 378619 w 7539038"/>
                    <a:gd name="connsiteY1" fmla="*/ 3883819 h 7760495"/>
                    <a:gd name="connsiteX2" fmla="*/ 752476 w 7539038"/>
                    <a:gd name="connsiteY2" fmla="*/ 1 h 7760495"/>
                    <a:gd name="connsiteX3" fmla="*/ 1131094 w 7539038"/>
                    <a:gd name="connsiteY3" fmla="*/ 3874294 h 7760495"/>
                    <a:gd name="connsiteX4" fmla="*/ 1507332 w 7539038"/>
                    <a:gd name="connsiteY4" fmla="*/ 7760494 h 7760495"/>
                    <a:gd name="connsiteX5" fmla="*/ 1883569 w 7539038"/>
                    <a:gd name="connsiteY5" fmla="*/ 3874294 h 7760495"/>
                    <a:gd name="connsiteX6" fmla="*/ 2259807 w 7539038"/>
                    <a:gd name="connsiteY6" fmla="*/ 2381 h 7760495"/>
                    <a:gd name="connsiteX7" fmla="*/ 2645569 w 7539038"/>
                    <a:gd name="connsiteY7" fmla="*/ 3883819 h 7760495"/>
                    <a:gd name="connsiteX8" fmla="*/ 3017044 w 7539038"/>
                    <a:gd name="connsiteY8" fmla="*/ 7760494 h 7760495"/>
                    <a:gd name="connsiteX9" fmla="*/ 3398044 w 7539038"/>
                    <a:gd name="connsiteY9" fmla="*/ 3874294 h 7760495"/>
                    <a:gd name="connsiteX10" fmla="*/ 3769519 w 7539038"/>
                    <a:gd name="connsiteY10" fmla="*/ 2382 h 7760495"/>
                    <a:gd name="connsiteX11" fmla="*/ 4150519 w 7539038"/>
                    <a:gd name="connsiteY11" fmla="*/ 3883819 h 7760495"/>
                    <a:gd name="connsiteX12" fmla="*/ 4526756 w 7539038"/>
                    <a:gd name="connsiteY12" fmla="*/ 7760494 h 7760495"/>
                    <a:gd name="connsiteX13" fmla="*/ 4902994 w 7539038"/>
                    <a:gd name="connsiteY13" fmla="*/ 3883819 h 7760495"/>
                    <a:gd name="connsiteX14" fmla="*/ 5276849 w 7539038"/>
                    <a:gd name="connsiteY14" fmla="*/ 1 h 7760495"/>
                    <a:gd name="connsiteX15" fmla="*/ 5655469 w 7539038"/>
                    <a:gd name="connsiteY15" fmla="*/ 3883819 h 7760495"/>
                    <a:gd name="connsiteX16" fmla="*/ 6029325 w 7539038"/>
                    <a:gd name="connsiteY16" fmla="*/ 7760494 h 7760495"/>
                    <a:gd name="connsiteX17" fmla="*/ 6417469 w 7539038"/>
                    <a:gd name="connsiteY17" fmla="*/ 3883819 h 7760495"/>
                    <a:gd name="connsiteX18" fmla="*/ 6786563 w 7539038"/>
                    <a:gd name="connsiteY18" fmla="*/ 2381 h 7760495"/>
                    <a:gd name="connsiteX19" fmla="*/ 7160419 w 7539038"/>
                    <a:gd name="connsiteY19" fmla="*/ 3883819 h 7760495"/>
                    <a:gd name="connsiteX20" fmla="*/ 7539038 w 7539038"/>
                    <a:gd name="connsiteY20" fmla="*/ 7758113 h 776049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</a:cxnLst>
                  <a:rect l="l" t="t" r="r" b="b"/>
                  <a:pathLst>
                    <a:path w="7539038" h="7760495">
                      <a:moveTo>
                        <a:pt x="0" y="7760494"/>
                      </a:moveTo>
                      <a:cubicBezTo>
                        <a:pt x="190500" y="7758906"/>
                        <a:pt x="377031" y="3874231"/>
                        <a:pt x="378619" y="3883819"/>
                      </a:cubicBezTo>
                      <a:cubicBezTo>
                        <a:pt x="380207" y="3893407"/>
                        <a:pt x="562770" y="-793"/>
                        <a:pt x="752476" y="1"/>
                      </a:cubicBezTo>
                      <a:cubicBezTo>
                        <a:pt x="942182" y="795"/>
                        <a:pt x="1119468" y="3745568"/>
                        <a:pt x="1131094" y="3874294"/>
                      </a:cubicBezTo>
                      <a:cubicBezTo>
                        <a:pt x="1136420" y="3933265"/>
                        <a:pt x="1317626" y="7758112"/>
                        <a:pt x="1507332" y="7760494"/>
                      </a:cubicBezTo>
                      <a:cubicBezTo>
                        <a:pt x="1697038" y="7762876"/>
                        <a:pt x="1875632" y="3967176"/>
                        <a:pt x="1883569" y="3874294"/>
                      </a:cubicBezTo>
                      <a:cubicBezTo>
                        <a:pt x="1891506" y="3781412"/>
                        <a:pt x="2068513" y="3175"/>
                        <a:pt x="2259807" y="2381"/>
                      </a:cubicBezTo>
                      <a:cubicBezTo>
                        <a:pt x="2451101" y="1587"/>
                        <a:pt x="2640013" y="3825221"/>
                        <a:pt x="2645569" y="3883819"/>
                      </a:cubicBezTo>
                      <a:cubicBezTo>
                        <a:pt x="2651125" y="3942417"/>
                        <a:pt x="2827338" y="7762081"/>
                        <a:pt x="3017044" y="7760494"/>
                      </a:cubicBezTo>
                      <a:cubicBezTo>
                        <a:pt x="3206750" y="7758907"/>
                        <a:pt x="3390107" y="3967176"/>
                        <a:pt x="3398044" y="3874294"/>
                      </a:cubicBezTo>
                      <a:cubicBezTo>
                        <a:pt x="3405981" y="3781412"/>
                        <a:pt x="3575050" y="795"/>
                        <a:pt x="3769519" y="2382"/>
                      </a:cubicBezTo>
                      <a:cubicBezTo>
                        <a:pt x="3963988" y="3969"/>
                        <a:pt x="4141788" y="3722352"/>
                        <a:pt x="4150519" y="3883819"/>
                      </a:cubicBezTo>
                      <a:cubicBezTo>
                        <a:pt x="4159250" y="4045286"/>
                        <a:pt x="4337844" y="7760494"/>
                        <a:pt x="4526756" y="7760494"/>
                      </a:cubicBezTo>
                      <a:cubicBezTo>
                        <a:pt x="4715668" y="7760494"/>
                        <a:pt x="4893360" y="4083161"/>
                        <a:pt x="4902994" y="3883819"/>
                      </a:cubicBezTo>
                      <a:cubicBezTo>
                        <a:pt x="4910825" y="3721794"/>
                        <a:pt x="5087143" y="1"/>
                        <a:pt x="5276849" y="1"/>
                      </a:cubicBezTo>
                      <a:cubicBezTo>
                        <a:pt x="5466555" y="1"/>
                        <a:pt x="5647531" y="3790543"/>
                        <a:pt x="5655469" y="3883819"/>
                      </a:cubicBezTo>
                      <a:cubicBezTo>
                        <a:pt x="5663407" y="3977095"/>
                        <a:pt x="5842794" y="7760494"/>
                        <a:pt x="6029325" y="7760494"/>
                      </a:cubicBezTo>
                      <a:cubicBezTo>
                        <a:pt x="6215856" y="7760494"/>
                        <a:pt x="6411913" y="3976700"/>
                        <a:pt x="6417469" y="3883819"/>
                      </a:cubicBezTo>
                      <a:cubicBezTo>
                        <a:pt x="6423025" y="3790938"/>
                        <a:pt x="6593682" y="0"/>
                        <a:pt x="6786563" y="2381"/>
                      </a:cubicBezTo>
                      <a:cubicBezTo>
                        <a:pt x="6979444" y="4762"/>
                        <a:pt x="7152482" y="3757041"/>
                        <a:pt x="7160419" y="3883819"/>
                      </a:cubicBezTo>
                      <a:cubicBezTo>
                        <a:pt x="7168356" y="4010597"/>
                        <a:pt x="7336632" y="7761288"/>
                        <a:pt x="7539038" y="7758113"/>
                      </a:cubicBezTo>
                    </a:path>
                  </a:pathLst>
                </a:custGeom>
                <a:noFill/>
                <a:ln w="381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3" name="Freeform: Shape 112">
                  <a:extLst>
                    <a:ext uri="{FF2B5EF4-FFF2-40B4-BE49-F238E27FC236}">
                      <a16:creationId xmlns:a16="http://schemas.microsoft.com/office/drawing/2014/main" id="{99757C1B-54CB-4676-9000-E684F5404C1C}"/>
                    </a:ext>
                  </a:extLst>
                </p:cNvPr>
                <p:cNvSpPr/>
                <p:nvPr/>
              </p:nvSpPr>
              <p:spPr>
                <a:xfrm>
                  <a:off x="3886200" y="3102520"/>
                  <a:ext cx="3769877" cy="718573"/>
                </a:xfrm>
                <a:custGeom>
                  <a:avLst/>
                  <a:gdLst>
                    <a:gd name="connsiteX0" fmla="*/ 0 w 7562850"/>
                    <a:gd name="connsiteY0" fmla="*/ 7762875 h 7762875"/>
                    <a:gd name="connsiteX1" fmla="*/ 390525 w 7562850"/>
                    <a:gd name="connsiteY1" fmla="*/ 3886200 h 7762875"/>
                    <a:gd name="connsiteX2" fmla="*/ 762000 w 7562850"/>
                    <a:gd name="connsiteY2" fmla="*/ 0 h 7762875"/>
                    <a:gd name="connsiteX3" fmla="*/ 1143000 w 7562850"/>
                    <a:gd name="connsiteY3" fmla="*/ 3876675 h 7762875"/>
                    <a:gd name="connsiteX4" fmla="*/ 1524000 w 7562850"/>
                    <a:gd name="connsiteY4" fmla="*/ 7753350 h 7762875"/>
                    <a:gd name="connsiteX5" fmla="*/ 1895475 w 7562850"/>
                    <a:gd name="connsiteY5" fmla="*/ 3876675 h 7762875"/>
                    <a:gd name="connsiteX6" fmla="*/ 2276475 w 7562850"/>
                    <a:gd name="connsiteY6" fmla="*/ 0 h 7762875"/>
                    <a:gd name="connsiteX7" fmla="*/ 2657475 w 7562850"/>
                    <a:gd name="connsiteY7" fmla="*/ 3886200 h 7762875"/>
                    <a:gd name="connsiteX8" fmla="*/ 3028950 w 7562850"/>
                    <a:gd name="connsiteY8" fmla="*/ 7762875 h 7762875"/>
                    <a:gd name="connsiteX9" fmla="*/ 3409950 w 7562850"/>
                    <a:gd name="connsiteY9" fmla="*/ 3876675 h 7762875"/>
                    <a:gd name="connsiteX10" fmla="*/ 3781425 w 7562850"/>
                    <a:gd name="connsiteY10" fmla="*/ 9525 h 7762875"/>
                    <a:gd name="connsiteX11" fmla="*/ 4162425 w 7562850"/>
                    <a:gd name="connsiteY11" fmla="*/ 3886200 h 7762875"/>
                    <a:gd name="connsiteX12" fmla="*/ 4533900 w 7562850"/>
                    <a:gd name="connsiteY12" fmla="*/ 7762875 h 7762875"/>
                    <a:gd name="connsiteX13" fmla="*/ 4914900 w 7562850"/>
                    <a:gd name="connsiteY13" fmla="*/ 3886200 h 7762875"/>
                    <a:gd name="connsiteX14" fmla="*/ 5295900 w 7562850"/>
                    <a:gd name="connsiteY14" fmla="*/ 9525 h 7762875"/>
                    <a:gd name="connsiteX15" fmla="*/ 5667375 w 7562850"/>
                    <a:gd name="connsiteY15" fmla="*/ 3886200 h 7762875"/>
                    <a:gd name="connsiteX16" fmla="*/ 6048375 w 7562850"/>
                    <a:gd name="connsiteY16" fmla="*/ 7762875 h 7762875"/>
                    <a:gd name="connsiteX17" fmla="*/ 6429375 w 7562850"/>
                    <a:gd name="connsiteY17" fmla="*/ 3886200 h 7762875"/>
                    <a:gd name="connsiteX18" fmla="*/ 6810375 w 7562850"/>
                    <a:gd name="connsiteY18" fmla="*/ 0 h 7762875"/>
                    <a:gd name="connsiteX19" fmla="*/ 7172325 w 7562850"/>
                    <a:gd name="connsiteY19" fmla="*/ 3886200 h 7762875"/>
                    <a:gd name="connsiteX20" fmla="*/ 7562850 w 7562850"/>
                    <a:gd name="connsiteY20" fmla="*/ 7762875 h 7762875"/>
                    <a:gd name="connsiteX0" fmla="*/ 0 w 7562850"/>
                    <a:gd name="connsiteY0" fmla="*/ 7762875 h 7762875"/>
                    <a:gd name="connsiteX1" fmla="*/ 390525 w 7562850"/>
                    <a:gd name="connsiteY1" fmla="*/ 3886200 h 7762875"/>
                    <a:gd name="connsiteX2" fmla="*/ 762000 w 7562850"/>
                    <a:gd name="connsiteY2" fmla="*/ 0 h 7762875"/>
                    <a:gd name="connsiteX3" fmla="*/ 1143000 w 7562850"/>
                    <a:gd name="connsiteY3" fmla="*/ 3876675 h 7762875"/>
                    <a:gd name="connsiteX4" fmla="*/ 1519238 w 7562850"/>
                    <a:gd name="connsiteY4" fmla="*/ 7762875 h 7762875"/>
                    <a:gd name="connsiteX5" fmla="*/ 1895475 w 7562850"/>
                    <a:gd name="connsiteY5" fmla="*/ 3876675 h 7762875"/>
                    <a:gd name="connsiteX6" fmla="*/ 2276475 w 7562850"/>
                    <a:gd name="connsiteY6" fmla="*/ 0 h 7762875"/>
                    <a:gd name="connsiteX7" fmla="*/ 2657475 w 7562850"/>
                    <a:gd name="connsiteY7" fmla="*/ 3886200 h 7762875"/>
                    <a:gd name="connsiteX8" fmla="*/ 3028950 w 7562850"/>
                    <a:gd name="connsiteY8" fmla="*/ 7762875 h 7762875"/>
                    <a:gd name="connsiteX9" fmla="*/ 3409950 w 7562850"/>
                    <a:gd name="connsiteY9" fmla="*/ 3876675 h 7762875"/>
                    <a:gd name="connsiteX10" fmla="*/ 3781425 w 7562850"/>
                    <a:gd name="connsiteY10" fmla="*/ 9525 h 7762875"/>
                    <a:gd name="connsiteX11" fmla="*/ 4162425 w 7562850"/>
                    <a:gd name="connsiteY11" fmla="*/ 3886200 h 7762875"/>
                    <a:gd name="connsiteX12" fmla="*/ 4533900 w 7562850"/>
                    <a:gd name="connsiteY12" fmla="*/ 7762875 h 7762875"/>
                    <a:gd name="connsiteX13" fmla="*/ 4914900 w 7562850"/>
                    <a:gd name="connsiteY13" fmla="*/ 3886200 h 7762875"/>
                    <a:gd name="connsiteX14" fmla="*/ 5295900 w 7562850"/>
                    <a:gd name="connsiteY14" fmla="*/ 9525 h 7762875"/>
                    <a:gd name="connsiteX15" fmla="*/ 5667375 w 7562850"/>
                    <a:gd name="connsiteY15" fmla="*/ 3886200 h 7762875"/>
                    <a:gd name="connsiteX16" fmla="*/ 6048375 w 7562850"/>
                    <a:gd name="connsiteY16" fmla="*/ 7762875 h 7762875"/>
                    <a:gd name="connsiteX17" fmla="*/ 6429375 w 7562850"/>
                    <a:gd name="connsiteY17" fmla="*/ 3886200 h 7762875"/>
                    <a:gd name="connsiteX18" fmla="*/ 6810375 w 7562850"/>
                    <a:gd name="connsiteY18" fmla="*/ 0 h 7762875"/>
                    <a:gd name="connsiteX19" fmla="*/ 7172325 w 7562850"/>
                    <a:gd name="connsiteY19" fmla="*/ 3886200 h 7762875"/>
                    <a:gd name="connsiteX20" fmla="*/ 7562850 w 7562850"/>
                    <a:gd name="connsiteY20" fmla="*/ 7762875 h 7762875"/>
                    <a:gd name="connsiteX0" fmla="*/ 0 w 7562850"/>
                    <a:gd name="connsiteY0" fmla="*/ 7762875 h 7762875"/>
                    <a:gd name="connsiteX1" fmla="*/ 390525 w 7562850"/>
                    <a:gd name="connsiteY1" fmla="*/ 3886200 h 7762875"/>
                    <a:gd name="connsiteX2" fmla="*/ 762000 w 7562850"/>
                    <a:gd name="connsiteY2" fmla="*/ 0 h 7762875"/>
                    <a:gd name="connsiteX3" fmla="*/ 1143000 w 7562850"/>
                    <a:gd name="connsiteY3" fmla="*/ 3876675 h 7762875"/>
                    <a:gd name="connsiteX4" fmla="*/ 1519238 w 7562850"/>
                    <a:gd name="connsiteY4" fmla="*/ 7762875 h 7762875"/>
                    <a:gd name="connsiteX5" fmla="*/ 1895475 w 7562850"/>
                    <a:gd name="connsiteY5" fmla="*/ 3876675 h 7762875"/>
                    <a:gd name="connsiteX6" fmla="*/ 2276475 w 7562850"/>
                    <a:gd name="connsiteY6" fmla="*/ 0 h 7762875"/>
                    <a:gd name="connsiteX7" fmla="*/ 2657475 w 7562850"/>
                    <a:gd name="connsiteY7" fmla="*/ 3886200 h 7762875"/>
                    <a:gd name="connsiteX8" fmla="*/ 3028950 w 7562850"/>
                    <a:gd name="connsiteY8" fmla="*/ 7762875 h 7762875"/>
                    <a:gd name="connsiteX9" fmla="*/ 3409950 w 7562850"/>
                    <a:gd name="connsiteY9" fmla="*/ 3876675 h 7762875"/>
                    <a:gd name="connsiteX10" fmla="*/ 3781425 w 7562850"/>
                    <a:gd name="connsiteY10" fmla="*/ 9525 h 7762875"/>
                    <a:gd name="connsiteX11" fmla="*/ 4162425 w 7562850"/>
                    <a:gd name="connsiteY11" fmla="*/ 3886200 h 7762875"/>
                    <a:gd name="connsiteX12" fmla="*/ 4538662 w 7562850"/>
                    <a:gd name="connsiteY12" fmla="*/ 7762875 h 7762875"/>
                    <a:gd name="connsiteX13" fmla="*/ 4914900 w 7562850"/>
                    <a:gd name="connsiteY13" fmla="*/ 3886200 h 7762875"/>
                    <a:gd name="connsiteX14" fmla="*/ 5295900 w 7562850"/>
                    <a:gd name="connsiteY14" fmla="*/ 9525 h 7762875"/>
                    <a:gd name="connsiteX15" fmla="*/ 5667375 w 7562850"/>
                    <a:gd name="connsiteY15" fmla="*/ 3886200 h 7762875"/>
                    <a:gd name="connsiteX16" fmla="*/ 6048375 w 7562850"/>
                    <a:gd name="connsiteY16" fmla="*/ 7762875 h 7762875"/>
                    <a:gd name="connsiteX17" fmla="*/ 6429375 w 7562850"/>
                    <a:gd name="connsiteY17" fmla="*/ 3886200 h 7762875"/>
                    <a:gd name="connsiteX18" fmla="*/ 6810375 w 7562850"/>
                    <a:gd name="connsiteY18" fmla="*/ 0 h 7762875"/>
                    <a:gd name="connsiteX19" fmla="*/ 7172325 w 7562850"/>
                    <a:gd name="connsiteY19" fmla="*/ 3886200 h 7762875"/>
                    <a:gd name="connsiteX20" fmla="*/ 7562850 w 7562850"/>
                    <a:gd name="connsiteY20" fmla="*/ 7762875 h 7762875"/>
                    <a:gd name="connsiteX0" fmla="*/ 0 w 7562850"/>
                    <a:gd name="connsiteY0" fmla="*/ 7762875 h 7762875"/>
                    <a:gd name="connsiteX1" fmla="*/ 390525 w 7562850"/>
                    <a:gd name="connsiteY1" fmla="*/ 3886200 h 7762875"/>
                    <a:gd name="connsiteX2" fmla="*/ 762000 w 7562850"/>
                    <a:gd name="connsiteY2" fmla="*/ 0 h 7762875"/>
                    <a:gd name="connsiteX3" fmla="*/ 1143000 w 7562850"/>
                    <a:gd name="connsiteY3" fmla="*/ 3876675 h 7762875"/>
                    <a:gd name="connsiteX4" fmla="*/ 1519238 w 7562850"/>
                    <a:gd name="connsiteY4" fmla="*/ 7762875 h 7762875"/>
                    <a:gd name="connsiteX5" fmla="*/ 1895475 w 7562850"/>
                    <a:gd name="connsiteY5" fmla="*/ 3876675 h 7762875"/>
                    <a:gd name="connsiteX6" fmla="*/ 2276475 w 7562850"/>
                    <a:gd name="connsiteY6" fmla="*/ 0 h 7762875"/>
                    <a:gd name="connsiteX7" fmla="*/ 2657475 w 7562850"/>
                    <a:gd name="connsiteY7" fmla="*/ 3886200 h 7762875"/>
                    <a:gd name="connsiteX8" fmla="*/ 3028950 w 7562850"/>
                    <a:gd name="connsiteY8" fmla="*/ 7762875 h 7762875"/>
                    <a:gd name="connsiteX9" fmla="*/ 3409950 w 7562850"/>
                    <a:gd name="connsiteY9" fmla="*/ 3876675 h 7762875"/>
                    <a:gd name="connsiteX10" fmla="*/ 3781425 w 7562850"/>
                    <a:gd name="connsiteY10" fmla="*/ 9525 h 7762875"/>
                    <a:gd name="connsiteX11" fmla="*/ 4162425 w 7562850"/>
                    <a:gd name="connsiteY11" fmla="*/ 3886200 h 7762875"/>
                    <a:gd name="connsiteX12" fmla="*/ 4538662 w 7562850"/>
                    <a:gd name="connsiteY12" fmla="*/ 7762875 h 7762875"/>
                    <a:gd name="connsiteX13" fmla="*/ 4914900 w 7562850"/>
                    <a:gd name="connsiteY13" fmla="*/ 3886200 h 7762875"/>
                    <a:gd name="connsiteX14" fmla="*/ 5295900 w 7562850"/>
                    <a:gd name="connsiteY14" fmla="*/ 9525 h 7762875"/>
                    <a:gd name="connsiteX15" fmla="*/ 5667375 w 7562850"/>
                    <a:gd name="connsiteY15" fmla="*/ 3886200 h 7762875"/>
                    <a:gd name="connsiteX16" fmla="*/ 6048375 w 7562850"/>
                    <a:gd name="connsiteY16" fmla="*/ 7762875 h 7762875"/>
                    <a:gd name="connsiteX17" fmla="*/ 6429375 w 7562850"/>
                    <a:gd name="connsiteY17" fmla="*/ 3886200 h 7762875"/>
                    <a:gd name="connsiteX18" fmla="*/ 6810375 w 7562850"/>
                    <a:gd name="connsiteY18" fmla="*/ 0 h 7762875"/>
                    <a:gd name="connsiteX19" fmla="*/ 7172325 w 7562850"/>
                    <a:gd name="connsiteY19" fmla="*/ 3886200 h 7762875"/>
                    <a:gd name="connsiteX20" fmla="*/ 7562850 w 7562850"/>
                    <a:gd name="connsiteY20" fmla="*/ 7762875 h 7762875"/>
                    <a:gd name="connsiteX0" fmla="*/ 0 w 7562850"/>
                    <a:gd name="connsiteY0" fmla="*/ 7762875 h 7762875"/>
                    <a:gd name="connsiteX1" fmla="*/ 390525 w 7562850"/>
                    <a:gd name="connsiteY1" fmla="*/ 3886200 h 7762875"/>
                    <a:gd name="connsiteX2" fmla="*/ 762000 w 7562850"/>
                    <a:gd name="connsiteY2" fmla="*/ 0 h 7762875"/>
                    <a:gd name="connsiteX3" fmla="*/ 1143000 w 7562850"/>
                    <a:gd name="connsiteY3" fmla="*/ 3876675 h 7762875"/>
                    <a:gd name="connsiteX4" fmla="*/ 1519238 w 7562850"/>
                    <a:gd name="connsiteY4" fmla="*/ 7762875 h 7762875"/>
                    <a:gd name="connsiteX5" fmla="*/ 1895475 w 7562850"/>
                    <a:gd name="connsiteY5" fmla="*/ 3876675 h 7762875"/>
                    <a:gd name="connsiteX6" fmla="*/ 2276475 w 7562850"/>
                    <a:gd name="connsiteY6" fmla="*/ 0 h 7762875"/>
                    <a:gd name="connsiteX7" fmla="*/ 2657475 w 7562850"/>
                    <a:gd name="connsiteY7" fmla="*/ 3886200 h 7762875"/>
                    <a:gd name="connsiteX8" fmla="*/ 3028950 w 7562850"/>
                    <a:gd name="connsiteY8" fmla="*/ 7762875 h 7762875"/>
                    <a:gd name="connsiteX9" fmla="*/ 3409950 w 7562850"/>
                    <a:gd name="connsiteY9" fmla="*/ 3876675 h 7762875"/>
                    <a:gd name="connsiteX10" fmla="*/ 3781425 w 7562850"/>
                    <a:gd name="connsiteY10" fmla="*/ 9525 h 7762875"/>
                    <a:gd name="connsiteX11" fmla="*/ 4162425 w 7562850"/>
                    <a:gd name="connsiteY11" fmla="*/ 3886200 h 7762875"/>
                    <a:gd name="connsiteX12" fmla="*/ 4538662 w 7562850"/>
                    <a:gd name="connsiteY12" fmla="*/ 7762875 h 7762875"/>
                    <a:gd name="connsiteX13" fmla="*/ 4914900 w 7562850"/>
                    <a:gd name="connsiteY13" fmla="*/ 3886200 h 7762875"/>
                    <a:gd name="connsiteX14" fmla="*/ 5295900 w 7562850"/>
                    <a:gd name="connsiteY14" fmla="*/ 9525 h 7762875"/>
                    <a:gd name="connsiteX15" fmla="*/ 5667375 w 7562850"/>
                    <a:gd name="connsiteY15" fmla="*/ 3886200 h 7762875"/>
                    <a:gd name="connsiteX16" fmla="*/ 6048375 w 7562850"/>
                    <a:gd name="connsiteY16" fmla="*/ 7762875 h 7762875"/>
                    <a:gd name="connsiteX17" fmla="*/ 6429375 w 7562850"/>
                    <a:gd name="connsiteY17" fmla="*/ 3886200 h 7762875"/>
                    <a:gd name="connsiteX18" fmla="*/ 6810375 w 7562850"/>
                    <a:gd name="connsiteY18" fmla="*/ 0 h 7762875"/>
                    <a:gd name="connsiteX19" fmla="*/ 7172325 w 7562850"/>
                    <a:gd name="connsiteY19" fmla="*/ 3886200 h 7762875"/>
                    <a:gd name="connsiteX20" fmla="*/ 7562850 w 7562850"/>
                    <a:gd name="connsiteY20" fmla="*/ 7762875 h 7762875"/>
                    <a:gd name="connsiteX0" fmla="*/ 0 w 7562850"/>
                    <a:gd name="connsiteY0" fmla="*/ 7762875 h 7762875"/>
                    <a:gd name="connsiteX1" fmla="*/ 390525 w 7562850"/>
                    <a:gd name="connsiteY1" fmla="*/ 3886200 h 7762875"/>
                    <a:gd name="connsiteX2" fmla="*/ 762000 w 7562850"/>
                    <a:gd name="connsiteY2" fmla="*/ 0 h 7762875"/>
                    <a:gd name="connsiteX3" fmla="*/ 1143000 w 7562850"/>
                    <a:gd name="connsiteY3" fmla="*/ 3876675 h 7762875"/>
                    <a:gd name="connsiteX4" fmla="*/ 1519238 w 7562850"/>
                    <a:gd name="connsiteY4" fmla="*/ 7762875 h 7762875"/>
                    <a:gd name="connsiteX5" fmla="*/ 1895475 w 7562850"/>
                    <a:gd name="connsiteY5" fmla="*/ 3876675 h 7762875"/>
                    <a:gd name="connsiteX6" fmla="*/ 2276475 w 7562850"/>
                    <a:gd name="connsiteY6" fmla="*/ 0 h 7762875"/>
                    <a:gd name="connsiteX7" fmla="*/ 2657475 w 7562850"/>
                    <a:gd name="connsiteY7" fmla="*/ 3886200 h 7762875"/>
                    <a:gd name="connsiteX8" fmla="*/ 3028950 w 7562850"/>
                    <a:gd name="connsiteY8" fmla="*/ 7762875 h 7762875"/>
                    <a:gd name="connsiteX9" fmla="*/ 3409950 w 7562850"/>
                    <a:gd name="connsiteY9" fmla="*/ 3876675 h 7762875"/>
                    <a:gd name="connsiteX10" fmla="*/ 3781425 w 7562850"/>
                    <a:gd name="connsiteY10" fmla="*/ 9525 h 7762875"/>
                    <a:gd name="connsiteX11" fmla="*/ 4162425 w 7562850"/>
                    <a:gd name="connsiteY11" fmla="*/ 3886200 h 7762875"/>
                    <a:gd name="connsiteX12" fmla="*/ 4538662 w 7562850"/>
                    <a:gd name="connsiteY12" fmla="*/ 7762875 h 7762875"/>
                    <a:gd name="connsiteX13" fmla="*/ 4914900 w 7562850"/>
                    <a:gd name="connsiteY13" fmla="*/ 3886200 h 7762875"/>
                    <a:gd name="connsiteX14" fmla="*/ 5295900 w 7562850"/>
                    <a:gd name="connsiteY14" fmla="*/ 9525 h 7762875"/>
                    <a:gd name="connsiteX15" fmla="*/ 5667375 w 7562850"/>
                    <a:gd name="connsiteY15" fmla="*/ 3886200 h 7762875"/>
                    <a:gd name="connsiteX16" fmla="*/ 6048375 w 7562850"/>
                    <a:gd name="connsiteY16" fmla="*/ 7762875 h 7762875"/>
                    <a:gd name="connsiteX17" fmla="*/ 6429375 w 7562850"/>
                    <a:gd name="connsiteY17" fmla="*/ 3886200 h 7762875"/>
                    <a:gd name="connsiteX18" fmla="*/ 6810375 w 7562850"/>
                    <a:gd name="connsiteY18" fmla="*/ 0 h 7762875"/>
                    <a:gd name="connsiteX19" fmla="*/ 7172325 w 7562850"/>
                    <a:gd name="connsiteY19" fmla="*/ 3886200 h 7762875"/>
                    <a:gd name="connsiteX20" fmla="*/ 7562850 w 7562850"/>
                    <a:gd name="connsiteY20" fmla="*/ 7762875 h 7762875"/>
                    <a:gd name="connsiteX0" fmla="*/ 0 w 7550944"/>
                    <a:gd name="connsiteY0" fmla="*/ 7762875 h 7762875"/>
                    <a:gd name="connsiteX1" fmla="*/ 378619 w 7550944"/>
                    <a:gd name="connsiteY1" fmla="*/ 3886200 h 7762875"/>
                    <a:gd name="connsiteX2" fmla="*/ 750094 w 7550944"/>
                    <a:gd name="connsiteY2" fmla="*/ 0 h 7762875"/>
                    <a:gd name="connsiteX3" fmla="*/ 1131094 w 7550944"/>
                    <a:gd name="connsiteY3" fmla="*/ 3876675 h 7762875"/>
                    <a:gd name="connsiteX4" fmla="*/ 1507332 w 7550944"/>
                    <a:gd name="connsiteY4" fmla="*/ 7762875 h 7762875"/>
                    <a:gd name="connsiteX5" fmla="*/ 1883569 w 7550944"/>
                    <a:gd name="connsiteY5" fmla="*/ 3876675 h 7762875"/>
                    <a:gd name="connsiteX6" fmla="*/ 2264569 w 7550944"/>
                    <a:gd name="connsiteY6" fmla="*/ 0 h 7762875"/>
                    <a:gd name="connsiteX7" fmla="*/ 2645569 w 7550944"/>
                    <a:gd name="connsiteY7" fmla="*/ 3886200 h 7762875"/>
                    <a:gd name="connsiteX8" fmla="*/ 3017044 w 7550944"/>
                    <a:gd name="connsiteY8" fmla="*/ 7762875 h 7762875"/>
                    <a:gd name="connsiteX9" fmla="*/ 3398044 w 7550944"/>
                    <a:gd name="connsiteY9" fmla="*/ 3876675 h 7762875"/>
                    <a:gd name="connsiteX10" fmla="*/ 3769519 w 7550944"/>
                    <a:gd name="connsiteY10" fmla="*/ 9525 h 7762875"/>
                    <a:gd name="connsiteX11" fmla="*/ 4150519 w 7550944"/>
                    <a:gd name="connsiteY11" fmla="*/ 3886200 h 7762875"/>
                    <a:gd name="connsiteX12" fmla="*/ 4526756 w 7550944"/>
                    <a:gd name="connsiteY12" fmla="*/ 7762875 h 7762875"/>
                    <a:gd name="connsiteX13" fmla="*/ 4902994 w 7550944"/>
                    <a:gd name="connsiteY13" fmla="*/ 3886200 h 7762875"/>
                    <a:gd name="connsiteX14" fmla="*/ 5283994 w 7550944"/>
                    <a:gd name="connsiteY14" fmla="*/ 9525 h 7762875"/>
                    <a:gd name="connsiteX15" fmla="*/ 5655469 w 7550944"/>
                    <a:gd name="connsiteY15" fmla="*/ 3886200 h 7762875"/>
                    <a:gd name="connsiteX16" fmla="*/ 6036469 w 7550944"/>
                    <a:gd name="connsiteY16" fmla="*/ 7762875 h 7762875"/>
                    <a:gd name="connsiteX17" fmla="*/ 6417469 w 7550944"/>
                    <a:gd name="connsiteY17" fmla="*/ 3886200 h 7762875"/>
                    <a:gd name="connsiteX18" fmla="*/ 6798469 w 7550944"/>
                    <a:gd name="connsiteY18" fmla="*/ 0 h 7762875"/>
                    <a:gd name="connsiteX19" fmla="*/ 7160419 w 7550944"/>
                    <a:gd name="connsiteY19" fmla="*/ 3886200 h 7762875"/>
                    <a:gd name="connsiteX20" fmla="*/ 7550944 w 7550944"/>
                    <a:gd name="connsiteY20" fmla="*/ 7762875 h 7762875"/>
                    <a:gd name="connsiteX0" fmla="*/ 0 w 7550944"/>
                    <a:gd name="connsiteY0" fmla="*/ 7762875 h 7762875"/>
                    <a:gd name="connsiteX1" fmla="*/ 378619 w 7550944"/>
                    <a:gd name="connsiteY1" fmla="*/ 3886200 h 7762875"/>
                    <a:gd name="connsiteX2" fmla="*/ 750094 w 7550944"/>
                    <a:gd name="connsiteY2" fmla="*/ 0 h 7762875"/>
                    <a:gd name="connsiteX3" fmla="*/ 1131094 w 7550944"/>
                    <a:gd name="connsiteY3" fmla="*/ 3876675 h 7762875"/>
                    <a:gd name="connsiteX4" fmla="*/ 1507332 w 7550944"/>
                    <a:gd name="connsiteY4" fmla="*/ 7762875 h 7762875"/>
                    <a:gd name="connsiteX5" fmla="*/ 1883569 w 7550944"/>
                    <a:gd name="connsiteY5" fmla="*/ 3876675 h 7762875"/>
                    <a:gd name="connsiteX6" fmla="*/ 2264569 w 7550944"/>
                    <a:gd name="connsiteY6" fmla="*/ 0 h 7762875"/>
                    <a:gd name="connsiteX7" fmla="*/ 2645569 w 7550944"/>
                    <a:gd name="connsiteY7" fmla="*/ 3886200 h 7762875"/>
                    <a:gd name="connsiteX8" fmla="*/ 3017044 w 7550944"/>
                    <a:gd name="connsiteY8" fmla="*/ 7762875 h 7762875"/>
                    <a:gd name="connsiteX9" fmla="*/ 3398044 w 7550944"/>
                    <a:gd name="connsiteY9" fmla="*/ 3876675 h 7762875"/>
                    <a:gd name="connsiteX10" fmla="*/ 3769519 w 7550944"/>
                    <a:gd name="connsiteY10" fmla="*/ 9525 h 7762875"/>
                    <a:gd name="connsiteX11" fmla="*/ 4150519 w 7550944"/>
                    <a:gd name="connsiteY11" fmla="*/ 3886200 h 7762875"/>
                    <a:gd name="connsiteX12" fmla="*/ 4526756 w 7550944"/>
                    <a:gd name="connsiteY12" fmla="*/ 7762875 h 7762875"/>
                    <a:gd name="connsiteX13" fmla="*/ 4902994 w 7550944"/>
                    <a:gd name="connsiteY13" fmla="*/ 3886200 h 7762875"/>
                    <a:gd name="connsiteX14" fmla="*/ 5283994 w 7550944"/>
                    <a:gd name="connsiteY14" fmla="*/ 9525 h 7762875"/>
                    <a:gd name="connsiteX15" fmla="*/ 5655469 w 7550944"/>
                    <a:gd name="connsiteY15" fmla="*/ 3886200 h 7762875"/>
                    <a:gd name="connsiteX16" fmla="*/ 6036469 w 7550944"/>
                    <a:gd name="connsiteY16" fmla="*/ 7762875 h 7762875"/>
                    <a:gd name="connsiteX17" fmla="*/ 6417469 w 7550944"/>
                    <a:gd name="connsiteY17" fmla="*/ 3886200 h 7762875"/>
                    <a:gd name="connsiteX18" fmla="*/ 6798469 w 7550944"/>
                    <a:gd name="connsiteY18" fmla="*/ 0 h 7762875"/>
                    <a:gd name="connsiteX19" fmla="*/ 7160419 w 7550944"/>
                    <a:gd name="connsiteY19" fmla="*/ 3886200 h 7762875"/>
                    <a:gd name="connsiteX20" fmla="*/ 7550944 w 7550944"/>
                    <a:gd name="connsiteY20" fmla="*/ 7762875 h 7762875"/>
                    <a:gd name="connsiteX0" fmla="*/ 0 w 7550944"/>
                    <a:gd name="connsiteY0" fmla="*/ 7762875 h 7762875"/>
                    <a:gd name="connsiteX1" fmla="*/ 378619 w 7550944"/>
                    <a:gd name="connsiteY1" fmla="*/ 3886200 h 7762875"/>
                    <a:gd name="connsiteX2" fmla="*/ 750094 w 7550944"/>
                    <a:gd name="connsiteY2" fmla="*/ 0 h 7762875"/>
                    <a:gd name="connsiteX3" fmla="*/ 1131094 w 7550944"/>
                    <a:gd name="connsiteY3" fmla="*/ 3876675 h 7762875"/>
                    <a:gd name="connsiteX4" fmla="*/ 1507332 w 7550944"/>
                    <a:gd name="connsiteY4" fmla="*/ 7762875 h 7762875"/>
                    <a:gd name="connsiteX5" fmla="*/ 1883569 w 7550944"/>
                    <a:gd name="connsiteY5" fmla="*/ 3876675 h 7762875"/>
                    <a:gd name="connsiteX6" fmla="*/ 2264569 w 7550944"/>
                    <a:gd name="connsiteY6" fmla="*/ 0 h 7762875"/>
                    <a:gd name="connsiteX7" fmla="*/ 2645569 w 7550944"/>
                    <a:gd name="connsiteY7" fmla="*/ 3886200 h 7762875"/>
                    <a:gd name="connsiteX8" fmla="*/ 3017044 w 7550944"/>
                    <a:gd name="connsiteY8" fmla="*/ 7762875 h 7762875"/>
                    <a:gd name="connsiteX9" fmla="*/ 3398044 w 7550944"/>
                    <a:gd name="connsiteY9" fmla="*/ 3876675 h 7762875"/>
                    <a:gd name="connsiteX10" fmla="*/ 3769519 w 7550944"/>
                    <a:gd name="connsiteY10" fmla="*/ 9525 h 7762875"/>
                    <a:gd name="connsiteX11" fmla="*/ 4150519 w 7550944"/>
                    <a:gd name="connsiteY11" fmla="*/ 3886200 h 7762875"/>
                    <a:gd name="connsiteX12" fmla="*/ 4526756 w 7550944"/>
                    <a:gd name="connsiteY12" fmla="*/ 7762875 h 7762875"/>
                    <a:gd name="connsiteX13" fmla="*/ 4902994 w 7550944"/>
                    <a:gd name="connsiteY13" fmla="*/ 3886200 h 7762875"/>
                    <a:gd name="connsiteX14" fmla="*/ 5283994 w 7550944"/>
                    <a:gd name="connsiteY14" fmla="*/ 9525 h 7762875"/>
                    <a:gd name="connsiteX15" fmla="*/ 5655469 w 7550944"/>
                    <a:gd name="connsiteY15" fmla="*/ 3886200 h 7762875"/>
                    <a:gd name="connsiteX16" fmla="*/ 6036469 w 7550944"/>
                    <a:gd name="connsiteY16" fmla="*/ 7762875 h 7762875"/>
                    <a:gd name="connsiteX17" fmla="*/ 6417469 w 7550944"/>
                    <a:gd name="connsiteY17" fmla="*/ 3886200 h 7762875"/>
                    <a:gd name="connsiteX18" fmla="*/ 6798469 w 7550944"/>
                    <a:gd name="connsiteY18" fmla="*/ 0 h 7762875"/>
                    <a:gd name="connsiteX19" fmla="*/ 7160419 w 7550944"/>
                    <a:gd name="connsiteY19" fmla="*/ 3886200 h 7762875"/>
                    <a:gd name="connsiteX20" fmla="*/ 7550944 w 7550944"/>
                    <a:gd name="connsiteY20" fmla="*/ 7762875 h 7762875"/>
                    <a:gd name="connsiteX0" fmla="*/ 0 w 7550944"/>
                    <a:gd name="connsiteY0" fmla="*/ 7762875 h 7762875"/>
                    <a:gd name="connsiteX1" fmla="*/ 378619 w 7550944"/>
                    <a:gd name="connsiteY1" fmla="*/ 3886200 h 7762875"/>
                    <a:gd name="connsiteX2" fmla="*/ 750094 w 7550944"/>
                    <a:gd name="connsiteY2" fmla="*/ 0 h 7762875"/>
                    <a:gd name="connsiteX3" fmla="*/ 1131094 w 7550944"/>
                    <a:gd name="connsiteY3" fmla="*/ 3876675 h 7762875"/>
                    <a:gd name="connsiteX4" fmla="*/ 1507332 w 7550944"/>
                    <a:gd name="connsiteY4" fmla="*/ 7762875 h 7762875"/>
                    <a:gd name="connsiteX5" fmla="*/ 1883569 w 7550944"/>
                    <a:gd name="connsiteY5" fmla="*/ 3876675 h 7762875"/>
                    <a:gd name="connsiteX6" fmla="*/ 2264569 w 7550944"/>
                    <a:gd name="connsiteY6" fmla="*/ 0 h 7762875"/>
                    <a:gd name="connsiteX7" fmla="*/ 2645569 w 7550944"/>
                    <a:gd name="connsiteY7" fmla="*/ 3886200 h 7762875"/>
                    <a:gd name="connsiteX8" fmla="*/ 3017044 w 7550944"/>
                    <a:gd name="connsiteY8" fmla="*/ 7762875 h 7762875"/>
                    <a:gd name="connsiteX9" fmla="*/ 3398044 w 7550944"/>
                    <a:gd name="connsiteY9" fmla="*/ 3876675 h 7762875"/>
                    <a:gd name="connsiteX10" fmla="*/ 3769519 w 7550944"/>
                    <a:gd name="connsiteY10" fmla="*/ 9525 h 7762875"/>
                    <a:gd name="connsiteX11" fmla="*/ 4150519 w 7550944"/>
                    <a:gd name="connsiteY11" fmla="*/ 3886200 h 7762875"/>
                    <a:gd name="connsiteX12" fmla="*/ 4526756 w 7550944"/>
                    <a:gd name="connsiteY12" fmla="*/ 7762875 h 7762875"/>
                    <a:gd name="connsiteX13" fmla="*/ 4902994 w 7550944"/>
                    <a:gd name="connsiteY13" fmla="*/ 3886200 h 7762875"/>
                    <a:gd name="connsiteX14" fmla="*/ 5283994 w 7550944"/>
                    <a:gd name="connsiteY14" fmla="*/ 9525 h 7762875"/>
                    <a:gd name="connsiteX15" fmla="*/ 5655469 w 7550944"/>
                    <a:gd name="connsiteY15" fmla="*/ 3886200 h 7762875"/>
                    <a:gd name="connsiteX16" fmla="*/ 6036469 w 7550944"/>
                    <a:gd name="connsiteY16" fmla="*/ 7762875 h 7762875"/>
                    <a:gd name="connsiteX17" fmla="*/ 6417469 w 7550944"/>
                    <a:gd name="connsiteY17" fmla="*/ 3886200 h 7762875"/>
                    <a:gd name="connsiteX18" fmla="*/ 6798469 w 7550944"/>
                    <a:gd name="connsiteY18" fmla="*/ 0 h 7762875"/>
                    <a:gd name="connsiteX19" fmla="*/ 7160419 w 7550944"/>
                    <a:gd name="connsiteY19" fmla="*/ 3886200 h 7762875"/>
                    <a:gd name="connsiteX20" fmla="*/ 7550944 w 7550944"/>
                    <a:gd name="connsiteY20" fmla="*/ 7762875 h 7762875"/>
                    <a:gd name="connsiteX0" fmla="*/ 0 w 7550944"/>
                    <a:gd name="connsiteY0" fmla="*/ 7762875 h 7762875"/>
                    <a:gd name="connsiteX1" fmla="*/ 378619 w 7550944"/>
                    <a:gd name="connsiteY1" fmla="*/ 3886200 h 7762875"/>
                    <a:gd name="connsiteX2" fmla="*/ 750094 w 7550944"/>
                    <a:gd name="connsiteY2" fmla="*/ 0 h 7762875"/>
                    <a:gd name="connsiteX3" fmla="*/ 1131094 w 7550944"/>
                    <a:gd name="connsiteY3" fmla="*/ 3876675 h 7762875"/>
                    <a:gd name="connsiteX4" fmla="*/ 1507332 w 7550944"/>
                    <a:gd name="connsiteY4" fmla="*/ 7762875 h 7762875"/>
                    <a:gd name="connsiteX5" fmla="*/ 1883569 w 7550944"/>
                    <a:gd name="connsiteY5" fmla="*/ 3876675 h 7762875"/>
                    <a:gd name="connsiteX6" fmla="*/ 2264569 w 7550944"/>
                    <a:gd name="connsiteY6" fmla="*/ 0 h 7762875"/>
                    <a:gd name="connsiteX7" fmla="*/ 2645569 w 7550944"/>
                    <a:gd name="connsiteY7" fmla="*/ 3886200 h 7762875"/>
                    <a:gd name="connsiteX8" fmla="*/ 3017044 w 7550944"/>
                    <a:gd name="connsiteY8" fmla="*/ 7762875 h 7762875"/>
                    <a:gd name="connsiteX9" fmla="*/ 3398044 w 7550944"/>
                    <a:gd name="connsiteY9" fmla="*/ 3876675 h 7762875"/>
                    <a:gd name="connsiteX10" fmla="*/ 3769519 w 7550944"/>
                    <a:gd name="connsiteY10" fmla="*/ 9525 h 7762875"/>
                    <a:gd name="connsiteX11" fmla="*/ 4150519 w 7550944"/>
                    <a:gd name="connsiteY11" fmla="*/ 3886200 h 7762875"/>
                    <a:gd name="connsiteX12" fmla="*/ 4526756 w 7550944"/>
                    <a:gd name="connsiteY12" fmla="*/ 7762875 h 7762875"/>
                    <a:gd name="connsiteX13" fmla="*/ 4902994 w 7550944"/>
                    <a:gd name="connsiteY13" fmla="*/ 3886200 h 7762875"/>
                    <a:gd name="connsiteX14" fmla="*/ 5283994 w 7550944"/>
                    <a:gd name="connsiteY14" fmla="*/ 9525 h 7762875"/>
                    <a:gd name="connsiteX15" fmla="*/ 5655469 w 7550944"/>
                    <a:gd name="connsiteY15" fmla="*/ 3886200 h 7762875"/>
                    <a:gd name="connsiteX16" fmla="*/ 6036469 w 7550944"/>
                    <a:gd name="connsiteY16" fmla="*/ 7762875 h 7762875"/>
                    <a:gd name="connsiteX17" fmla="*/ 6417469 w 7550944"/>
                    <a:gd name="connsiteY17" fmla="*/ 3886200 h 7762875"/>
                    <a:gd name="connsiteX18" fmla="*/ 6798469 w 7550944"/>
                    <a:gd name="connsiteY18" fmla="*/ 0 h 7762875"/>
                    <a:gd name="connsiteX19" fmla="*/ 7160419 w 7550944"/>
                    <a:gd name="connsiteY19" fmla="*/ 3886200 h 7762875"/>
                    <a:gd name="connsiteX20" fmla="*/ 7550944 w 7550944"/>
                    <a:gd name="connsiteY20" fmla="*/ 7762875 h 7762875"/>
                    <a:gd name="connsiteX0" fmla="*/ 0 w 7550944"/>
                    <a:gd name="connsiteY0" fmla="*/ 7762875 h 7762876"/>
                    <a:gd name="connsiteX1" fmla="*/ 378619 w 7550944"/>
                    <a:gd name="connsiteY1" fmla="*/ 3886200 h 7762876"/>
                    <a:gd name="connsiteX2" fmla="*/ 750094 w 7550944"/>
                    <a:gd name="connsiteY2" fmla="*/ 0 h 7762876"/>
                    <a:gd name="connsiteX3" fmla="*/ 1131094 w 7550944"/>
                    <a:gd name="connsiteY3" fmla="*/ 3876675 h 7762876"/>
                    <a:gd name="connsiteX4" fmla="*/ 1507332 w 7550944"/>
                    <a:gd name="connsiteY4" fmla="*/ 7762875 h 7762876"/>
                    <a:gd name="connsiteX5" fmla="*/ 1883569 w 7550944"/>
                    <a:gd name="connsiteY5" fmla="*/ 3876675 h 7762876"/>
                    <a:gd name="connsiteX6" fmla="*/ 2264569 w 7550944"/>
                    <a:gd name="connsiteY6" fmla="*/ 0 h 7762876"/>
                    <a:gd name="connsiteX7" fmla="*/ 2645569 w 7550944"/>
                    <a:gd name="connsiteY7" fmla="*/ 3886200 h 7762876"/>
                    <a:gd name="connsiteX8" fmla="*/ 3017044 w 7550944"/>
                    <a:gd name="connsiteY8" fmla="*/ 7762875 h 7762876"/>
                    <a:gd name="connsiteX9" fmla="*/ 3398044 w 7550944"/>
                    <a:gd name="connsiteY9" fmla="*/ 3876675 h 7762876"/>
                    <a:gd name="connsiteX10" fmla="*/ 3769519 w 7550944"/>
                    <a:gd name="connsiteY10" fmla="*/ 9525 h 7762876"/>
                    <a:gd name="connsiteX11" fmla="*/ 4150519 w 7550944"/>
                    <a:gd name="connsiteY11" fmla="*/ 3886200 h 7762876"/>
                    <a:gd name="connsiteX12" fmla="*/ 4526756 w 7550944"/>
                    <a:gd name="connsiteY12" fmla="*/ 7762875 h 7762876"/>
                    <a:gd name="connsiteX13" fmla="*/ 4902994 w 7550944"/>
                    <a:gd name="connsiteY13" fmla="*/ 3886200 h 7762876"/>
                    <a:gd name="connsiteX14" fmla="*/ 5283994 w 7550944"/>
                    <a:gd name="connsiteY14" fmla="*/ 9525 h 7762876"/>
                    <a:gd name="connsiteX15" fmla="*/ 5655469 w 7550944"/>
                    <a:gd name="connsiteY15" fmla="*/ 3886200 h 7762876"/>
                    <a:gd name="connsiteX16" fmla="*/ 6036469 w 7550944"/>
                    <a:gd name="connsiteY16" fmla="*/ 7762875 h 7762876"/>
                    <a:gd name="connsiteX17" fmla="*/ 6417469 w 7550944"/>
                    <a:gd name="connsiteY17" fmla="*/ 3886200 h 7762876"/>
                    <a:gd name="connsiteX18" fmla="*/ 6798469 w 7550944"/>
                    <a:gd name="connsiteY18" fmla="*/ 0 h 7762876"/>
                    <a:gd name="connsiteX19" fmla="*/ 7160419 w 7550944"/>
                    <a:gd name="connsiteY19" fmla="*/ 3886200 h 7762876"/>
                    <a:gd name="connsiteX20" fmla="*/ 7550944 w 7550944"/>
                    <a:gd name="connsiteY20" fmla="*/ 7762875 h 7762876"/>
                    <a:gd name="connsiteX0" fmla="*/ 0 w 7550944"/>
                    <a:gd name="connsiteY0" fmla="*/ 7762875 h 7762876"/>
                    <a:gd name="connsiteX1" fmla="*/ 378619 w 7550944"/>
                    <a:gd name="connsiteY1" fmla="*/ 3886200 h 7762876"/>
                    <a:gd name="connsiteX2" fmla="*/ 750094 w 7550944"/>
                    <a:gd name="connsiteY2" fmla="*/ 0 h 7762876"/>
                    <a:gd name="connsiteX3" fmla="*/ 1131094 w 7550944"/>
                    <a:gd name="connsiteY3" fmla="*/ 3876675 h 7762876"/>
                    <a:gd name="connsiteX4" fmla="*/ 1507332 w 7550944"/>
                    <a:gd name="connsiteY4" fmla="*/ 7762875 h 7762876"/>
                    <a:gd name="connsiteX5" fmla="*/ 1883569 w 7550944"/>
                    <a:gd name="connsiteY5" fmla="*/ 3876675 h 7762876"/>
                    <a:gd name="connsiteX6" fmla="*/ 2264569 w 7550944"/>
                    <a:gd name="connsiteY6" fmla="*/ 0 h 7762876"/>
                    <a:gd name="connsiteX7" fmla="*/ 2645569 w 7550944"/>
                    <a:gd name="connsiteY7" fmla="*/ 3886200 h 7762876"/>
                    <a:gd name="connsiteX8" fmla="*/ 3017044 w 7550944"/>
                    <a:gd name="connsiteY8" fmla="*/ 7762875 h 7762876"/>
                    <a:gd name="connsiteX9" fmla="*/ 3398044 w 7550944"/>
                    <a:gd name="connsiteY9" fmla="*/ 3876675 h 7762876"/>
                    <a:gd name="connsiteX10" fmla="*/ 3769519 w 7550944"/>
                    <a:gd name="connsiteY10" fmla="*/ 9525 h 7762876"/>
                    <a:gd name="connsiteX11" fmla="*/ 4150519 w 7550944"/>
                    <a:gd name="connsiteY11" fmla="*/ 3886200 h 7762876"/>
                    <a:gd name="connsiteX12" fmla="*/ 4526756 w 7550944"/>
                    <a:gd name="connsiteY12" fmla="*/ 7762875 h 7762876"/>
                    <a:gd name="connsiteX13" fmla="*/ 4902994 w 7550944"/>
                    <a:gd name="connsiteY13" fmla="*/ 3886200 h 7762876"/>
                    <a:gd name="connsiteX14" fmla="*/ 5283994 w 7550944"/>
                    <a:gd name="connsiteY14" fmla="*/ 9525 h 7762876"/>
                    <a:gd name="connsiteX15" fmla="*/ 5655469 w 7550944"/>
                    <a:gd name="connsiteY15" fmla="*/ 3886200 h 7762876"/>
                    <a:gd name="connsiteX16" fmla="*/ 6036469 w 7550944"/>
                    <a:gd name="connsiteY16" fmla="*/ 7762875 h 7762876"/>
                    <a:gd name="connsiteX17" fmla="*/ 6417469 w 7550944"/>
                    <a:gd name="connsiteY17" fmla="*/ 3886200 h 7762876"/>
                    <a:gd name="connsiteX18" fmla="*/ 6798469 w 7550944"/>
                    <a:gd name="connsiteY18" fmla="*/ 0 h 7762876"/>
                    <a:gd name="connsiteX19" fmla="*/ 7160419 w 7550944"/>
                    <a:gd name="connsiteY19" fmla="*/ 3886200 h 7762876"/>
                    <a:gd name="connsiteX20" fmla="*/ 7550944 w 7550944"/>
                    <a:gd name="connsiteY20" fmla="*/ 7762875 h 7762876"/>
                    <a:gd name="connsiteX0" fmla="*/ 0 w 7550944"/>
                    <a:gd name="connsiteY0" fmla="*/ 7762875 h 7762876"/>
                    <a:gd name="connsiteX1" fmla="*/ 378619 w 7550944"/>
                    <a:gd name="connsiteY1" fmla="*/ 3886200 h 7762876"/>
                    <a:gd name="connsiteX2" fmla="*/ 750094 w 7550944"/>
                    <a:gd name="connsiteY2" fmla="*/ 0 h 7762876"/>
                    <a:gd name="connsiteX3" fmla="*/ 1131094 w 7550944"/>
                    <a:gd name="connsiteY3" fmla="*/ 3876675 h 7762876"/>
                    <a:gd name="connsiteX4" fmla="*/ 1507332 w 7550944"/>
                    <a:gd name="connsiteY4" fmla="*/ 7762875 h 7762876"/>
                    <a:gd name="connsiteX5" fmla="*/ 1883569 w 7550944"/>
                    <a:gd name="connsiteY5" fmla="*/ 3876675 h 7762876"/>
                    <a:gd name="connsiteX6" fmla="*/ 2264569 w 7550944"/>
                    <a:gd name="connsiteY6" fmla="*/ 0 h 7762876"/>
                    <a:gd name="connsiteX7" fmla="*/ 2645569 w 7550944"/>
                    <a:gd name="connsiteY7" fmla="*/ 3886200 h 7762876"/>
                    <a:gd name="connsiteX8" fmla="*/ 3017044 w 7550944"/>
                    <a:gd name="connsiteY8" fmla="*/ 7762875 h 7762876"/>
                    <a:gd name="connsiteX9" fmla="*/ 3398044 w 7550944"/>
                    <a:gd name="connsiteY9" fmla="*/ 3876675 h 7762876"/>
                    <a:gd name="connsiteX10" fmla="*/ 3769519 w 7550944"/>
                    <a:gd name="connsiteY10" fmla="*/ 9525 h 7762876"/>
                    <a:gd name="connsiteX11" fmla="*/ 4150519 w 7550944"/>
                    <a:gd name="connsiteY11" fmla="*/ 3886200 h 7762876"/>
                    <a:gd name="connsiteX12" fmla="*/ 4526756 w 7550944"/>
                    <a:gd name="connsiteY12" fmla="*/ 7762875 h 7762876"/>
                    <a:gd name="connsiteX13" fmla="*/ 4902994 w 7550944"/>
                    <a:gd name="connsiteY13" fmla="*/ 3886200 h 7762876"/>
                    <a:gd name="connsiteX14" fmla="*/ 5283994 w 7550944"/>
                    <a:gd name="connsiteY14" fmla="*/ 9525 h 7762876"/>
                    <a:gd name="connsiteX15" fmla="*/ 5655469 w 7550944"/>
                    <a:gd name="connsiteY15" fmla="*/ 3886200 h 7762876"/>
                    <a:gd name="connsiteX16" fmla="*/ 6036469 w 7550944"/>
                    <a:gd name="connsiteY16" fmla="*/ 7762875 h 7762876"/>
                    <a:gd name="connsiteX17" fmla="*/ 6417469 w 7550944"/>
                    <a:gd name="connsiteY17" fmla="*/ 3886200 h 7762876"/>
                    <a:gd name="connsiteX18" fmla="*/ 6798469 w 7550944"/>
                    <a:gd name="connsiteY18" fmla="*/ 0 h 7762876"/>
                    <a:gd name="connsiteX19" fmla="*/ 7160419 w 7550944"/>
                    <a:gd name="connsiteY19" fmla="*/ 3886200 h 7762876"/>
                    <a:gd name="connsiteX20" fmla="*/ 7550944 w 7550944"/>
                    <a:gd name="connsiteY20" fmla="*/ 7762875 h 7762876"/>
                    <a:gd name="connsiteX0" fmla="*/ 0 w 7550944"/>
                    <a:gd name="connsiteY0" fmla="*/ 7762875 h 7762876"/>
                    <a:gd name="connsiteX1" fmla="*/ 378619 w 7550944"/>
                    <a:gd name="connsiteY1" fmla="*/ 3886200 h 7762876"/>
                    <a:gd name="connsiteX2" fmla="*/ 750094 w 7550944"/>
                    <a:gd name="connsiteY2" fmla="*/ 0 h 7762876"/>
                    <a:gd name="connsiteX3" fmla="*/ 1131094 w 7550944"/>
                    <a:gd name="connsiteY3" fmla="*/ 3876675 h 7762876"/>
                    <a:gd name="connsiteX4" fmla="*/ 1507332 w 7550944"/>
                    <a:gd name="connsiteY4" fmla="*/ 7762875 h 7762876"/>
                    <a:gd name="connsiteX5" fmla="*/ 1883569 w 7550944"/>
                    <a:gd name="connsiteY5" fmla="*/ 3876675 h 7762876"/>
                    <a:gd name="connsiteX6" fmla="*/ 2264569 w 7550944"/>
                    <a:gd name="connsiteY6" fmla="*/ 0 h 7762876"/>
                    <a:gd name="connsiteX7" fmla="*/ 2645569 w 7550944"/>
                    <a:gd name="connsiteY7" fmla="*/ 3886200 h 7762876"/>
                    <a:gd name="connsiteX8" fmla="*/ 3017044 w 7550944"/>
                    <a:gd name="connsiteY8" fmla="*/ 7762875 h 7762876"/>
                    <a:gd name="connsiteX9" fmla="*/ 3398044 w 7550944"/>
                    <a:gd name="connsiteY9" fmla="*/ 3876675 h 7762876"/>
                    <a:gd name="connsiteX10" fmla="*/ 3769519 w 7550944"/>
                    <a:gd name="connsiteY10" fmla="*/ 9525 h 7762876"/>
                    <a:gd name="connsiteX11" fmla="*/ 4150519 w 7550944"/>
                    <a:gd name="connsiteY11" fmla="*/ 3886200 h 7762876"/>
                    <a:gd name="connsiteX12" fmla="*/ 4526756 w 7550944"/>
                    <a:gd name="connsiteY12" fmla="*/ 7762875 h 7762876"/>
                    <a:gd name="connsiteX13" fmla="*/ 4902994 w 7550944"/>
                    <a:gd name="connsiteY13" fmla="*/ 3886200 h 7762876"/>
                    <a:gd name="connsiteX14" fmla="*/ 5283994 w 7550944"/>
                    <a:gd name="connsiteY14" fmla="*/ 9525 h 7762876"/>
                    <a:gd name="connsiteX15" fmla="*/ 5655469 w 7550944"/>
                    <a:gd name="connsiteY15" fmla="*/ 3886200 h 7762876"/>
                    <a:gd name="connsiteX16" fmla="*/ 6036469 w 7550944"/>
                    <a:gd name="connsiteY16" fmla="*/ 7762875 h 7762876"/>
                    <a:gd name="connsiteX17" fmla="*/ 6417469 w 7550944"/>
                    <a:gd name="connsiteY17" fmla="*/ 3886200 h 7762876"/>
                    <a:gd name="connsiteX18" fmla="*/ 6798469 w 7550944"/>
                    <a:gd name="connsiteY18" fmla="*/ 0 h 7762876"/>
                    <a:gd name="connsiteX19" fmla="*/ 7160419 w 7550944"/>
                    <a:gd name="connsiteY19" fmla="*/ 3886200 h 7762876"/>
                    <a:gd name="connsiteX20" fmla="*/ 7550944 w 7550944"/>
                    <a:gd name="connsiteY20" fmla="*/ 7762875 h 7762876"/>
                    <a:gd name="connsiteX0" fmla="*/ 0 w 7550944"/>
                    <a:gd name="connsiteY0" fmla="*/ 7762875 h 7762876"/>
                    <a:gd name="connsiteX1" fmla="*/ 378619 w 7550944"/>
                    <a:gd name="connsiteY1" fmla="*/ 3886200 h 7762876"/>
                    <a:gd name="connsiteX2" fmla="*/ 750094 w 7550944"/>
                    <a:gd name="connsiteY2" fmla="*/ 0 h 7762876"/>
                    <a:gd name="connsiteX3" fmla="*/ 1131094 w 7550944"/>
                    <a:gd name="connsiteY3" fmla="*/ 3876675 h 7762876"/>
                    <a:gd name="connsiteX4" fmla="*/ 1507332 w 7550944"/>
                    <a:gd name="connsiteY4" fmla="*/ 7762875 h 7762876"/>
                    <a:gd name="connsiteX5" fmla="*/ 1883569 w 7550944"/>
                    <a:gd name="connsiteY5" fmla="*/ 3876675 h 7762876"/>
                    <a:gd name="connsiteX6" fmla="*/ 2264569 w 7550944"/>
                    <a:gd name="connsiteY6" fmla="*/ 0 h 7762876"/>
                    <a:gd name="connsiteX7" fmla="*/ 2645569 w 7550944"/>
                    <a:gd name="connsiteY7" fmla="*/ 3886200 h 7762876"/>
                    <a:gd name="connsiteX8" fmla="*/ 3017044 w 7550944"/>
                    <a:gd name="connsiteY8" fmla="*/ 7762875 h 7762876"/>
                    <a:gd name="connsiteX9" fmla="*/ 3398044 w 7550944"/>
                    <a:gd name="connsiteY9" fmla="*/ 3876675 h 7762876"/>
                    <a:gd name="connsiteX10" fmla="*/ 3769519 w 7550944"/>
                    <a:gd name="connsiteY10" fmla="*/ 9525 h 7762876"/>
                    <a:gd name="connsiteX11" fmla="*/ 4150519 w 7550944"/>
                    <a:gd name="connsiteY11" fmla="*/ 3886200 h 7762876"/>
                    <a:gd name="connsiteX12" fmla="*/ 4526756 w 7550944"/>
                    <a:gd name="connsiteY12" fmla="*/ 7762875 h 7762876"/>
                    <a:gd name="connsiteX13" fmla="*/ 4902994 w 7550944"/>
                    <a:gd name="connsiteY13" fmla="*/ 3886200 h 7762876"/>
                    <a:gd name="connsiteX14" fmla="*/ 5283994 w 7550944"/>
                    <a:gd name="connsiteY14" fmla="*/ 9525 h 7762876"/>
                    <a:gd name="connsiteX15" fmla="*/ 5655469 w 7550944"/>
                    <a:gd name="connsiteY15" fmla="*/ 3886200 h 7762876"/>
                    <a:gd name="connsiteX16" fmla="*/ 6036469 w 7550944"/>
                    <a:gd name="connsiteY16" fmla="*/ 7762875 h 7762876"/>
                    <a:gd name="connsiteX17" fmla="*/ 6417469 w 7550944"/>
                    <a:gd name="connsiteY17" fmla="*/ 3886200 h 7762876"/>
                    <a:gd name="connsiteX18" fmla="*/ 6798469 w 7550944"/>
                    <a:gd name="connsiteY18" fmla="*/ 0 h 7762876"/>
                    <a:gd name="connsiteX19" fmla="*/ 7160419 w 7550944"/>
                    <a:gd name="connsiteY19" fmla="*/ 3886200 h 7762876"/>
                    <a:gd name="connsiteX20" fmla="*/ 7550944 w 7550944"/>
                    <a:gd name="connsiteY20" fmla="*/ 7762875 h 7762876"/>
                    <a:gd name="connsiteX0" fmla="*/ 0 w 7550944"/>
                    <a:gd name="connsiteY0" fmla="*/ 7762875 h 7762876"/>
                    <a:gd name="connsiteX1" fmla="*/ 378619 w 7550944"/>
                    <a:gd name="connsiteY1" fmla="*/ 3886200 h 7762876"/>
                    <a:gd name="connsiteX2" fmla="*/ 750094 w 7550944"/>
                    <a:gd name="connsiteY2" fmla="*/ 0 h 7762876"/>
                    <a:gd name="connsiteX3" fmla="*/ 1131094 w 7550944"/>
                    <a:gd name="connsiteY3" fmla="*/ 3876675 h 7762876"/>
                    <a:gd name="connsiteX4" fmla="*/ 1507332 w 7550944"/>
                    <a:gd name="connsiteY4" fmla="*/ 7762875 h 7762876"/>
                    <a:gd name="connsiteX5" fmla="*/ 1883569 w 7550944"/>
                    <a:gd name="connsiteY5" fmla="*/ 3876675 h 7762876"/>
                    <a:gd name="connsiteX6" fmla="*/ 2264569 w 7550944"/>
                    <a:gd name="connsiteY6" fmla="*/ 0 h 7762876"/>
                    <a:gd name="connsiteX7" fmla="*/ 2645569 w 7550944"/>
                    <a:gd name="connsiteY7" fmla="*/ 3886200 h 7762876"/>
                    <a:gd name="connsiteX8" fmla="*/ 3017044 w 7550944"/>
                    <a:gd name="connsiteY8" fmla="*/ 7762875 h 7762876"/>
                    <a:gd name="connsiteX9" fmla="*/ 3398044 w 7550944"/>
                    <a:gd name="connsiteY9" fmla="*/ 3876675 h 7762876"/>
                    <a:gd name="connsiteX10" fmla="*/ 3769519 w 7550944"/>
                    <a:gd name="connsiteY10" fmla="*/ 9525 h 7762876"/>
                    <a:gd name="connsiteX11" fmla="*/ 4150519 w 7550944"/>
                    <a:gd name="connsiteY11" fmla="*/ 3886200 h 7762876"/>
                    <a:gd name="connsiteX12" fmla="*/ 4526756 w 7550944"/>
                    <a:gd name="connsiteY12" fmla="*/ 7762875 h 7762876"/>
                    <a:gd name="connsiteX13" fmla="*/ 4902994 w 7550944"/>
                    <a:gd name="connsiteY13" fmla="*/ 3886200 h 7762876"/>
                    <a:gd name="connsiteX14" fmla="*/ 5283994 w 7550944"/>
                    <a:gd name="connsiteY14" fmla="*/ 9525 h 7762876"/>
                    <a:gd name="connsiteX15" fmla="*/ 5655469 w 7550944"/>
                    <a:gd name="connsiteY15" fmla="*/ 3886200 h 7762876"/>
                    <a:gd name="connsiteX16" fmla="*/ 6036469 w 7550944"/>
                    <a:gd name="connsiteY16" fmla="*/ 7762875 h 7762876"/>
                    <a:gd name="connsiteX17" fmla="*/ 6417469 w 7550944"/>
                    <a:gd name="connsiteY17" fmla="*/ 3886200 h 7762876"/>
                    <a:gd name="connsiteX18" fmla="*/ 6798469 w 7550944"/>
                    <a:gd name="connsiteY18" fmla="*/ 0 h 7762876"/>
                    <a:gd name="connsiteX19" fmla="*/ 7160419 w 7550944"/>
                    <a:gd name="connsiteY19" fmla="*/ 3886200 h 7762876"/>
                    <a:gd name="connsiteX20" fmla="*/ 7550944 w 7550944"/>
                    <a:gd name="connsiteY20" fmla="*/ 7762875 h 7762876"/>
                    <a:gd name="connsiteX0" fmla="*/ 0 w 7550944"/>
                    <a:gd name="connsiteY0" fmla="*/ 7762875 h 7762876"/>
                    <a:gd name="connsiteX1" fmla="*/ 378619 w 7550944"/>
                    <a:gd name="connsiteY1" fmla="*/ 3886200 h 7762876"/>
                    <a:gd name="connsiteX2" fmla="*/ 750094 w 7550944"/>
                    <a:gd name="connsiteY2" fmla="*/ 0 h 7762876"/>
                    <a:gd name="connsiteX3" fmla="*/ 1131094 w 7550944"/>
                    <a:gd name="connsiteY3" fmla="*/ 3876675 h 7762876"/>
                    <a:gd name="connsiteX4" fmla="*/ 1507332 w 7550944"/>
                    <a:gd name="connsiteY4" fmla="*/ 7762875 h 7762876"/>
                    <a:gd name="connsiteX5" fmla="*/ 1883569 w 7550944"/>
                    <a:gd name="connsiteY5" fmla="*/ 3876675 h 7762876"/>
                    <a:gd name="connsiteX6" fmla="*/ 2264569 w 7550944"/>
                    <a:gd name="connsiteY6" fmla="*/ 0 h 7762876"/>
                    <a:gd name="connsiteX7" fmla="*/ 2645569 w 7550944"/>
                    <a:gd name="connsiteY7" fmla="*/ 3886200 h 7762876"/>
                    <a:gd name="connsiteX8" fmla="*/ 3017044 w 7550944"/>
                    <a:gd name="connsiteY8" fmla="*/ 7762875 h 7762876"/>
                    <a:gd name="connsiteX9" fmla="*/ 3398044 w 7550944"/>
                    <a:gd name="connsiteY9" fmla="*/ 3876675 h 7762876"/>
                    <a:gd name="connsiteX10" fmla="*/ 3769519 w 7550944"/>
                    <a:gd name="connsiteY10" fmla="*/ 9525 h 7762876"/>
                    <a:gd name="connsiteX11" fmla="*/ 4150519 w 7550944"/>
                    <a:gd name="connsiteY11" fmla="*/ 3886200 h 7762876"/>
                    <a:gd name="connsiteX12" fmla="*/ 4526756 w 7550944"/>
                    <a:gd name="connsiteY12" fmla="*/ 7762875 h 7762876"/>
                    <a:gd name="connsiteX13" fmla="*/ 4902994 w 7550944"/>
                    <a:gd name="connsiteY13" fmla="*/ 3886200 h 7762876"/>
                    <a:gd name="connsiteX14" fmla="*/ 5283994 w 7550944"/>
                    <a:gd name="connsiteY14" fmla="*/ 9525 h 7762876"/>
                    <a:gd name="connsiteX15" fmla="*/ 5655469 w 7550944"/>
                    <a:gd name="connsiteY15" fmla="*/ 3886200 h 7762876"/>
                    <a:gd name="connsiteX16" fmla="*/ 6029325 w 7550944"/>
                    <a:gd name="connsiteY16" fmla="*/ 7762875 h 7762876"/>
                    <a:gd name="connsiteX17" fmla="*/ 6417469 w 7550944"/>
                    <a:gd name="connsiteY17" fmla="*/ 3886200 h 7762876"/>
                    <a:gd name="connsiteX18" fmla="*/ 6798469 w 7550944"/>
                    <a:gd name="connsiteY18" fmla="*/ 0 h 7762876"/>
                    <a:gd name="connsiteX19" fmla="*/ 7160419 w 7550944"/>
                    <a:gd name="connsiteY19" fmla="*/ 3886200 h 7762876"/>
                    <a:gd name="connsiteX20" fmla="*/ 7550944 w 7550944"/>
                    <a:gd name="connsiteY20" fmla="*/ 7762875 h 7762876"/>
                    <a:gd name="connsiteX0" fmla="*/ 0 w 7550944"/>
                    <a:gd name="connsiteY0" fmla="*/ 7762875 h 7762876"/>
                    <a:gd name="connsiteX1" fmla="*/ 378619 w 7550944"/>
                    <a:gd name="connsiteY1" fmla="*/ 3886200 h 7762876"/>
                    <a:gd name="connsiteX2" fmla="*/ 750094 w 7550944"/>
                    <a:gd name="connsiteY2" fmla="*/ 0 h 7762876"/>
                    <a:gd name="connsiteX3" fmla="*/ 1131094 w 7550944"/>
                    <a:gd name="connsiteY3" fmla="*/ 3876675 h 7762876"/>
                    <a:gd name="connsiteX4" fmla="*/ 1507332 w 7550944"/>
                    <a:gd name="connsiteY4" fmla="*/ 7762875 h 7762876"/>
                    <a:gd name="connsiteX5" fmla="*/ 1883569 w 7550944"/>
                    <a:gd name="connsiteY5" fmla="*/ 3876675 h 7762876"/>
                    <a:gd name="connsiteX6" fmla="*/ 2264569 w 7550944"/>
                    <a:gd name="connsiteY6" fmla="*/ 0 h 7762876"/>
                    <a:gd name="connsiteX7" fmla="*/ 2645569 w 7550944"/>
                    <a:gd name="connsiteY7" fmla="*/ 3886200 h 7762876"/>
                    <a:gd name="connsiteX8" fmla="*/ 3017044 w 7550944"/>
                    <a:gd name="connsiteY8" fmla="*/ 7762875 h 7762876"/>
                    <a:gd name="connsiteX9" fmla="*/ 3398044 w 7550944"/>
                    <a:gd name="connsiteY9" fmla="*/ 3876675 h 7762876"/>
                    <a:gd name="connsiteX10" fmla="*/ 3769519 w 7550944"/>
                    <a:gd name="connsiteY10" fmla="*/ 9525 h 7762876"/>
                    <a:gd name="connsiteX11" fmla="*/ 4150519 w 7550944"/>
                    <a:gd name="connsiteY11" fmla="*/ 3886200 h 7762876"/>
                    <a:gd name="connsiteX12" fmla="*/ 4526756 w 7550944"/>
                    <a:gd name="connsiteY12" fmla="*/ 7762875 h 7762876"/>
                    <a:gd name="connsiteX13" fmla="*/ 4902994 w 7550944"/>
                    <a:gd name="connsiteY13" fmla="*/ 3886200 h 7762876"/>
                    <a:gd name="connsiteX14" fmla="*/ 5283994 w 7550944"/>
                    <a:gd name="connsiteY14" fmla="*/ 9525 h 7762876"/>
                    <a:gd name="connsiteX15" fmla="*/ 5655469 w 7550944"/>
                    <a:gd name="connsiteY15" fmla="*/ 3886200 h 7762876"/>
                    <a:gd name="connsiteX16" fmla="*/ 6029325 w 7550944"/>
                    <a:gd name="connsiteY16" fmla="*/ 7762875 h 7762876"/>
                    <a:gd name="connsiteX17" fmla="*/ 6417469 w 7550944"/>
                    <a:gd name="connsiteY17" fmla="*/ 3886200 h 7762876"/>
                    <a:gd name="connsiteX18" fmla="*/ 6798469 w 7550944"/>
                    <a:gd name="connsiteY18" fmla="*/ 0 h 7762876"/>
                    <a:gd name="connsiteX19" fmla="*/ 7160419 w 7550944"/>
                    <a:gd name="connsiteY19" fmla="*/ 3886200 h 7762876"/>
                    <a:gd name="connsiteX20" fmla="*/ 7550944 w 7550944"/>
                    <a:gd name="connsiteY20" fmla="*/ 7762875 h 7762876"/>
                    <a:gd name="connsiteX0" fmla="*/ 0 w 7546182"/>
                    <a:gd name="connsiteY0" fmla="*/ 7762875 h 7765256"/>
                    <a:gd name="connsiteX1" fmla="*/ 378619 w 7546182"/>
                    <a:gd name="connsiteY1" fmla="*/ 3886200 h 7765256"/>
                    <a:gd name="connsiteX2" fmla="*/ 750094 w 7546182"/>
                    <a:gd name="connsiteY2" fmla="*/ 0 h 7765256"/>
                    <a:gd name="connsiteX3" fmla="*/ 1131094 w 7546182"/>
                    <a:gd name="connsiteY3" fmla="*/ 3876675 h 7765256"/>
                    <a:gd name="connsiteX4" fmla="*/ 1507332 w 7546182"/>
                    <a:gd name="connsiteY4" fmla="*/ 7762875 h 7765256"/>
                    <a:gd name="connsiteX5" fmla="*/ 1883569 w 7546182"/>
                    <a:gd name="connsiteY5" fmla="*/ 3876675 h 7765256"/>
                    <a:gd name="connsiteX6" fmla="*/ 2264569 w 7546182"/>
                    <a:gd name="connsiteY6" fmla="*/ 0 h 7765256"/>
                    <a:gd name="connsiteX7" fmla="*/ 2645569 w 7546182"/>
                    <a:gd name="connsiteY7" fmla="*/ 3886200 h 7765256"/>
                    <a:gd name="connsiteX8" fmla="*/ 3017044 w 7546182"/>
                    <a:gd name="connsiteY8" fmla="*/ 7762875 h 7765256"/>
                    <a:gd name="connsiteX9" fmla="*/ 3398044 w 7546182"/>
                    <a:gd name="connsiteY9" fmla="*/ 3876675 h 7765256"/>
                    <a:gd name="connsiteX10" fmla="*/ 3769519 w 7546182"/>
                    <a:gd name="connsiteY10" fmla="*/ 9525 h 7765256"/>
                    <a:gd name="connsiteX11" fmla="*/ 4150519 w 7546182"/>
                    <a:gd name="connsiteY11" fmla="*/ 3886200 h 7765256"/>
                    <a:gd name="connsiteX12" fmla="*/ 4526756 w 7546182"/>
                    <a:gd name="connsiteY12" fmla="*/ 7762875 h 7765256"/>
                    <a:gd name="connsiteX13" fmla="*/ 4902994 w 7546182"/>
                    <a:gd name="connsiteY13" fmla="*/ 3886200 h 7765256"/>
                    <a:gd name="connsiteX14" fmla="*/ 5283994 w 7546182"/>
                    <a:gd name="connsiteY14" fmla="*/ 9525 h 7765256"/>
                    <a:gd name="connsiteX15" fmla="*/ 5655469 w 7546182"/>
                    <a:gd name="connsiteY15" fmla="*/ 3886200 h 7765256"/>
                    <a:gd name="connsiteX16" fmla="*/ 6029325 w 7546182"/>
                    <a:gd name="connsiteY16" fmla="*/ 7762875 h 7765256"/>
                    <a:gd name="connsiteX17" fmla="*/ 6417469 w 7546182"/>
                    <a:gd name="connsiteY17" fmla="*/ 3886200 h 7765256"/>
                    <a:gd name="connsiteX18" fmla="*/ 6798469 w 7546182"/>
                    <a:gd name="connsiteY18" fmla="*/ 0 h 7765256"/>
                    <a:gd name="connsiteX19" fmla="*/ 7160419 w 7546182"/>
                    <a:gd name="connsiteY19" fmla="*/ 3886200 h 7765256"/>
                    <a:gd name="connsiteX20" fmla="*/ 7546182 w 7546182"/>
                    <a:gd name="connsiteY20" fmla="*/ 7765256 h 7765256"/>
                    <a:gd name="connsiteX0" fmla="*/ 0 w 7546182"/>
                    <a:gd name="connsiteY0" fmla="*/ 7762875 h 7765258"/>
                    <a:gd name="connsiteX1" fmla="*/ 378619 w 7546182"/>
                    <a:gd name="connsiteY1" fmla="*/ 3886200 h 7765258"/>
                    <a:gd name="connsiteX2" fmla="*/ 750094 w 7546182"/>
                    <a:gd name="connsiteY2" fmla="*/ 0 h 7765258"/>
                    <a:gd name="connsiteX3" fmla="*/ 1131094 w 7546182"/>
                    <a:gd name="connsiteY3" fmla="*/ 3876675 h 7765258"/>
                    <a:gd name="connsiteX4" fmla="*/ 1507332 w 7546182"/>
                    <a:gd name="connsiteY4" fmla="*/ 7762875 h 7765258"/>
                    <a:gd name="connsiteX5" fmla="*/ 1883569 w 7546182"/>
                    <a:gd name="connsiteY5" fmla="*/ 3876675 h 7765258"/>
                    <a:gd name="connsiteX6" fmla="*/ 2264569 w 7546182"/>
                    <a:gd name="connsiteY6" fmla="*/ 0 h 7765258"/>
                    <a:gd name="connsiteX7" fmla="*/ 2645569 w 7546182"/>
                    <a:gd name="connsiteY7" fmla="*/ 3886200 h 7765258"/>
                    <a:gd name="connsiteX8" fmla="*/ 3017044 w 7546182"/>
                    <a:gd name="connsiteY8" fmla="*/ 7762875 h 7765258"/>
                    <a:gd name="connsiteX9" fmla="*/ 3398044 w 7546182"/>
                    <a:gd name="connsiteY9" fmla="*/ 3876675 h 7765258"/>
                    <a:gd name="connsiteX10" fmla="*/ 3769519 w 7546182"/>
                    <a:gd name="connsiteY10" fmla="*/ 9525 h 7765258"/>
                    <a:gd name="connsiteX11" fmla="*/ 4150519 w 7546182"/>
                    <a:gd name="connsiteY11" fmla="*/ 3886200 h 7765258"/>
                    <a:gd name="connsiteX12" fmla="*/ 4526756 w 7546182"/>
                    <a:gd name="connsiteY12" fmla="*/ 7762875 h 7765258"/>
                    <a:gd name="connsiteX13" fmla="*/ 4902994 w 7546182"/>
                    <a:gd name="connsiteY13" fmla="*/ 3886200 h 7765258"/>
                    <a:gd name="connsiteX14" fmla="*/ 5283994 w 7546182"/>
                    <a:gd name="connsiteY14" fmla="*/ 9525 h 7765258"/>
                    <a:gd name="connsiteX15" fmla="*/ 5655469 w 7546182"/>
                    <a:gd name="connsiteY15" fmla="*/ 3886200 h 7765258"/>
                    <a:gd name="connsiteX16" fmla="*/ 6029325 w 7546182"/>
                    <a:gd name="connsiteY16" fmla="*/ 7762875 h 7765258"/>
                    <a:gd name="connsiteX17" fmla="*/ 6417469 w 7546182"/>
                    <a:gd name="connsiteY17" fmla="*/ 3886200 h 7765258"/>
                    <a:gd name="connsiteX18" fmla="*/ 6798469 w 7546182"/>
                    <a:gd name="connsiteY18" fmla="*/ 0 h 7765258"/>
                    <a:gd name="connsiteX19" fmla="*/ 7160419 w 7546182"/>
                    <a:gd name="connsiteY19" fmla="*/ 3886200 h 7765258"/>
                    <a:gd name="connsiteX20" fmla="*/ 7546182 w 7546182"/>
                    <a:gd name="connsiteY20" fmla="*/ 7765256 h 7765258"/>
                    <a:gd name="connsiteX0" fmla="*/ 0 w 7539038"/>
                    <a:gd name="connsiteY0" fmla="*/ 7762875 h 7762876"/>
                    <a:gd name="connsiteX1" fmla="*/ 378619 w 7539038"/>
                    <a:gd name="connsiteY1" fmla="*/ 3886200 h 7762876"/>
                    <a:gd name="connsiteX2" fmla="*/ 750094 w 7539038"/>
                    <a:gd name="connsiteY2" fmla="*/ 0 h 7762876"/>
                    <a:gd name="connsiteX3" fmla="*/ 1131094 w 7539038"/>
                    <a:gd name="connsiteY3" fmla="*/ 3876675 h 7762876"/>
                    <a:gd name="connsiteX4" fmla="*/ 1507332 w 7539038"/>
                    <a:gd name="connsiteY4" fmla="*/ 7762875 h 7762876"/>
                    <a:gd name="connsiteX5" fmla="*/ 1883569 w 7539038"/>
                    <a:gd name="connsiteY5" fmla="*/ 3876675 h 7762876"/>
                    <a:gd name="connsiteX6" fmla="*/ 2264569 w 7539038"/>
                    <a:gd name="connsiteY6" fmla="*/ 0 h 7762876"/>
                    <a:gd name="connsiteX7" fmla="*/ 2645569 w 7539038"/>
                    <a:gd name="connsiteY7" fmla="*/ 3886200 h 7762876"/>
                    <a:gd name="connsiteX8" fmla="*/ 3017044 w 7539038"/>
                    <a:gd name="connsiteY8" fmla="*/ 7762875 h 7762876"/>
                    <a:gd name="connsiteX9" fmla="*/ 3398044 w 7539038"/>
                    <a:gd name="connsiteY9" fmla="*/ 3876675 h 7762876"/>
                    <a:gd name="connsiteX10" fmla="*/ 3769519 w 7539038"/>
                    <a:gd name="connsiteY10" fmla="*/ 9525 h 7762876"/>
                    <a:gd name="connsiteX11" fmla="*/ 4150519 w 7539038"/>
                    <a:gd name="connsiteY11" fmla="*/ 3886200 h 7762876"/>
                    <a:gd name="connsiteX12" fmla="*/ 4526756 w 7539038"/>
                    <a:gd name="connsiteY12" fmla="*/ 7762875 h 7762876"/>
                    <a:gd name="connsiteX13" fmla="*/ 4902994 w 7539038"/>
                    <a:gd name="connsiteY13" fmla="*/ 3886200 h 7762876"/>
                    <a:gd name="connsiteX14" fmla="*/ 5283994 w 7539038"/>
                    <a:gd name="connsiteY14" fmla="*/ 9525 h 7762876"/>
                    <a:gd name="connsiteX15" fmla="*/ 5655469 w 7539038"/>
                    <a:gd name="connsiteY15" fmla="*/ 3886200 h 7762876"/>
                    <a:gd name="connsiteX16" fmla="*/ 6029325 w 7539038"/>
                    <a:gd name="connsiteY16" fmla="*/ 7762875 h 7762876"/>
                    <a:gd name="connsiteX17" fmla="*/ 6417469 w 7539038"/>
                    <a:gd name="connsiteY17" fmla="*/ 3886200 h 7762876"/>
                    <a:gd name="connsiteX18" fmla="*/ 6798469 w 7539038"/>
                    <a:gd name="connsiteY18" fmla="*/ 0 h 7762876"/>
                    <a:gd name="connsiteX19" fmla="*/ 7160419 w 7539038"/>
                    <a:gd name="connsiteY19" fmla="*/ 3886200 h 7762876"/>
                    <a:gd name="connsiteX20" fmla="*/ 7539038 w 7539038"/>
                    <a:gd name="connsiteY20" fmla="*/ 7760494 h 7762876"/>
                    <a:gd name="connsiteX0" fmla="*/ 0 w 7539038"/>
                    <a:gd name="connsiteY0" fmla="*/ 7762875 h 7762876"/>
                    <a:gd name="connsiteX1" fmla="*/ 378619 w 7539038"/>
                    <a:gd name="connsiteY1" fmla="*/ 3886200 h 7762876"/>
                    <a:gd name="connsiteX2" fmla="*/ 750094 w 7539038"/>
                    <a:gd name="connsiteY2" fmla="*/ 0 h 7762876"/>
                    <a:gd name="connsiteX3" fmla="*/ 1131094 w 7539038"/>
                    <a:gd name="connsiteY3" fmla="*/ 3876675 h 7762876"/>
                    <a:gd name="connsiteX4" fmla="*/ 1507332 w 7539038"/>
                    <a:gd name="connsiteY4" fmla="*/ 7762875 h 7762876"/>
                    <a:gd name="connsiteX5" fmla="*/ 1883569 w 7539038"/>
                    <a:gd name="connsiteY5" fmla="*/ 3876675 h 7762876"/>
                    <a:gd name="connsiteX6" fmla="*/ 2264569 w 7539038"/>
                    <a:gd name="connsiteY6" fmla="*/ 0 h 7762876"/>
                    <a:gd name="connsiteX7" fmla="*/ 2645569 w 7539038"/>
                    <a:gd name="connsiteY7" fmla="*/ 3886200 h 7762876"/>
                    <a:gd name="connsiteX8" fmla="*/ 3017044 w 7539038"/>
                    <a:gd name="connsiteY8" fmla="*/ 7762875 h 7762876"/>
                    <a:gd name="connsiteX9" fmla="*/ 3398044 w 7539038"/>
                    <a:gd name="connsiteY9" fmla="*/ 3876675 h 7762876"/>
                    <a:gd name="connsiteX10" fmla="*/ 3769519 w 7539038"/>
                    <a:gd name="connsiteY10" fmla="*/ 9525 h 7762876"/>
                    <a:gd name="connsiteX11" fmla="*/ 4150519 w 7539038"/>
                    <a:gd name="connsiteY11" fmla="*/ 3886200 h 7762876"/>
                    <a:gd name="connsiteX12" fmla="*/ 4526756 w 7539038"/>
                    <a:gd name="connsiteY12" fmla="*/ 7762875 h 7762876"/>
                    <a:gd name="connsiteX13" fmla="*/ 4902994 w 7539038"/>
                    <a:gd name="connsiteY13" fmla="*/ 3886200 h 7762876"/>
                    <a:gd name="connsiteX14" fmla="*/ 5283994 w 7539038"/>
                    <a:gd name="connsiteY14" fmla="*/ 9525 h 7762876"/>
                    <a:gd name="connsiteX15" fmla="*/ 5655469 w 7539038"/>
                    <a:gd name="connsiteY15" fmla="*/ 3886200 h 7762876"/>
                    <a:gd name="connsiteX16" fmla="*/ 6029325 w 7539038"/>
                    <a:gd name="connsiteY16" fmla="*/ 7762875 h 7762876"/>
                    <a:gd name="connsiteX17" fmla="*/ 6417469 w 7539038"/>
                    <a:gd name="connsiteY17" fmla="*/ 3886200 h 7762876"/>
                    <a:gd name="connsiteX18" fmla="*/ 6788944 w 7539038"/>
                    <a:gd name="connsiteY18" fmla="*/ 2381 h 7762876"/>
                    <a:gd name="connsiteX19" fmla="*/ 7160419 w 7539038"/>
                    <a:gd name="connsiteY19" fmla="*/ 3886200 h 7762876"/>
                    <a:gd name="connsiteX20" fmla="*/ 7539038 w 7539038"/>
                    <a:gd name="connsiteY20" fmla="*/ 7760494 h 7762876"/>
                    <a:gd name="connsiteX0" fmla="*/ 0 w 7539038"/>
                    <a:gd name="connsiteY0" fmla="*/ 7762875 h 7762876"/>
                    <a:gd name="connsiteX1" fmla="*/ 378619 w 7539038"/>
                    <a:gd name="connsiteY1" fmla="*/ 3886200 h 7762876"/>
                    <a:gd name="connsiteX2" fmla="*/ 750094 w 7539038"/>
                    <a:gd name="connsiteY2" fmla="*/ 0 h 7762876"/>
                    <a:gd name="connsiteX3" fmla="*/ 1131094 w 7539038"/>
                    <a:gd name="connsiteY3" fmla="*/ 3876675 h 7762876"/>
                    <a:gd name="connsiteX4" fmla="*/ 1507332 w 7539038"/>
                    <a:gd name="connsiteY4" fmla="*/ 7762875 h 7762876"/>
                    <a:gd name="connsiteX5" fmla="*/ 1883569 w 7539038"/>
                    <a:gd name="connsiteY5" fmla="*/ 3876675 h 7762876"/>
                    <a:gd name="connsiteX6" fmla="*/ 2264569 w 7539038"/>
                    <a:gd name="connsiteY6" fmla="*/ 0 h 7762876"/>
                    <a:gd name="connsiteX7" fmla="*/ 2645569 w 7539038"/>
                    <a:gd name="connsiteY7" fmla="*/ 3886200 h 7762876"/>
                    <a:gd name="connsiteX8" fmla="*/ 3017044 w 7539038"/>
                    <a:gd name="connsiteY8" fmla="*/ 7762875 h 7762876"/>
                    <a:gd name="connsiteX9" fmla="*/ 3398044 w 7539038"/>
                    <a:gd name="connsiteY9" fmla="*/ 3876675 h 7762876"/>
                    <a:gd name="connsiteX10" fmla="*/ 3769519 w 7539038"/>
                    <a:gd name="connsiteY10" fmla="*/ 9525 h 7762876"/>
                    <a:gd name="connsiteX11" fmla="*/ 4150519 w 7539038"/>
                    <a:gd name="connsiteY11" fmla="*/ 3886200 h 7762876"/>
                    <a:gd name="connsiteX12" fmla="*/ 4526756 w 7539038"/>
                    <a:gd name="connsiteY12" fmla="*/ 7762875 h 7762876"/>
                    <a:gd name="connsiteX13" fmla="*/ 4902994 w 7539038"/>
                    <a:gd name="connsiteY13" fmla="*/ 3886200 h 7762876"/>
                    <a:gd name="connsiteX14" fmla="*/ 5283994 w 7539038"/>
                    <a:gd name="connsiteY14" fmla="*/ 9525 h 7762876"/>
                    <a:gd name="connsiteX15" fmla="*/ 5655469 w 7539038"/>
                    <a:gd name="connsiteY15" fmla="*/ 3886200 h 7762876"/>
                    <a:gd name="connsiteX16" fmla="*/ 6029325 w 7539038"/>
                    <a:gd name="connsiteY16" fmla="*/ 7762875 h 7762876"/>
                    <a:gd name="connsiteX17" fmla="*/ 6417469 w 7539038"/>
                    <a:gd name="connsiteY17" fmla="*/ 3886200 h 7762876"/>
                    <a:gd name="connsiteX18" fmla="*/ 6786563 w 7539038"/>
                    <a:gd name="connsiteY18" fmla="*/ 4762 h 7762876"/>
                    <a:gd name="connsiteX19" fmla="*/ 7160419 w 7539038"/>
                    <a:gd name="connsiteY19" fmla="*/ 3886200 h 7762876"/>
                    <a:gd name="connsiteX20" fmla="*/ 7539038 w 7539038"/>
                    <a:gd name="connsiteY20" fmla="*/ 7760494 h 7762876"/>
                    <a:gd name="connsiteX0" fmla="*/ 0 w 7539038"/>
                    <a:gd name="connsiteY0" fmla="*/ 7762875 h 7762876"/>
                    <a:gd name="connsiteX1" fmla="*/ 378619 w 7539038"/>
                    <a:gd name="connsiteY1" fmla="*/ 3886200 h 7762876"/>
                    <a:gd name="connsiteX2" fmla="*/ 750094 w 7539038"/>
                    <a:gd name="connsiteY2" fmla="*/ 0 h 7762876"/>
                    <a:gd name="connsiteX3" fmla="*/ 1131094 w 7539038"/>
                    <a:gd name="connsiteY3" fmla="*/ 3876675 h 7762876"/>
                    <a:gd name="connsiteX4" fmla="*/ 1507332 w 7539038"/>
                    <a:gd name="connsiteY4" fmla="*/ 7762875 h 7762876"/>
                    <a:gd name="connsiteX5" fmla="*/ 1883569 w 7539038"/>
                    <a:gd name="connsiteY5" fmla="*/ 3876675 h 7762876"/>
                    <a:gd name="connsiteX6" fmla="*/ 2264569 w 7539038"/>
                    <a:gd name="connsiteY6" fmla="*/ 0 h 7762876"/>
                    <a:gd name="connsiteX7" fmla="*/ 2645569 w 7539038"/>
                    <a:gd name="connsiteY7" fmla="*/ 3886200 h 7762876"/>
                    <a:gd name="connsiteX8" fmla="*/ 3017044 w 7539038"/>
                    <a:gd name="connsiteY8" fmla="*/ 7762875 h 7762876"/>
                    <a:gd name="connsiteX9" fmla="*/ 3398044 w 7539038"/>
                    <a:gd name="connsiteY9" fmla="*/ 3876675 h 7762876"/>
                    <a:gd name="connsiteX10" fmla="*/ 3769519 w 7539038"/>
                    <a:gd name="connsiteY10" fmla="*/ 9525 h 7762876"/>
                    <a:gd name="connsiteX11" fmla="*/ 4150519 w 7539038"/>
                    <a:gd name="connsiteY11" fmla="*/ 3886200 h 7762876"/>
                    <a:gd name="connsiteX12" fmla="*/ 4526756 w 7539038"/>
                    <a:gd name="connsiteY12" fmla="*/ 7762875 h 7762876"/>
                    <a:gd name="connsiteX13" fmla="*/ 4902994 w 7539038"/>
                    <a:gd name="connsiteY13" fmla="*/ 3886200 h 7762876"/>
                    <a:gd name="connsiteX14" fmla="*/ 5283994 w 7539038"/>
                    <a:gd name="connsiteY14" fmla="*/ 9525 h 7762876"/>
                    <a:gd name="connsiteX15" fmla="*/ 5655469 w 7539038"/>
                    <a:gd name="connsiteY15" fmla="*/ 3886200 h 7762876"/>
                    <a:gd name="connsiteX16" fmla="*/ 6029325 w 7539038"/>
                    <a:gd name="connsiteY16" fmla="*/ 7762875 h 7762876"/>
                    <a:gd name="connsiteX17" fmla="*/ 6417469 w 7539038"/>
                    <a:gd name="connsiteY17" fmla="*/ 3886200 h 7762876"/>
                    <a:gd name="connsiteX18" fmla="*/ 6786563 w 7539038"/>
                    <a:gd name="connsiteY18" fmla="*/ 4762 h 7762876"/>
                    <a:gd name="connsiteX19" fmla="*/ 7160419 w 7539038"/>
                    <a:gd name="connsiteY19" fmla="*/ 3886200 h 7762876"/>
                    <a:gd name="connsiteX20" fmla="*/ 7539038 w 7539038"/>
                    <a:gd name="connsiteY20" fmla="*/ 7760494 h 7762876"/>
                    <a:gd name="connsiteX0" fmla="*/ 0 w 7539038"/>
                    <a:gd name="connsiteY0" fmla="*/ 7762875 h 7762876"/>
                    <a:gd name="connsiteX1" fmla="*/ 378619 w 7539038"/>
                    <a:gd name="connsiteY1" fmla="*/ 3886200 h 7762876"/>
                    <a:gd name="connsiteX2" fmla="*/ 750094 w 7539038"/>
                    <a:gd name="connsiteY2" fmla="*/ 0 h 7762876"/>
                    <a:gd name="connsiteX3" fmla="*/ 1131094 w 7539038"/>
                    <a:gd name="connsiteY3" fmla="*/ 3876675 h 7762876"/>
                    <a:gd name="connsiteX4" fmla="*/ 1507332 w 7539038"/>
                    <a:gd name="connsiteY4" fmla="*/ 7762875 h 7762876"/>
                    <a:gd name="connsiteX5" fmla="*/ 1883569 w 7539038"/>
                    <a:gd name="connsiteY5" fmla="*/ 3876675 h 7762876"/>
                    <a:gd name="connsiteX6" fmla="*/ 2264569 w 7539038"/>
                    <a:gd name="connsiteY6" fmla="*/ 0 h 7762876"/>
                    <a:gd name="connsiteX7" fmla="*/ 2645569 w 7539038"/>
                    <a:gd name="connsiteY7" fmla="*/ 3886200 h 7762876"/>
                    <a:gd name="connsiteX8" fmla="*/ 3017044 w 7539038"/>
                    <a:gd name="connsiteY8" fmla="*/ 7762875 h 7762876"/>
                    <a:gd name="connsiteX9" fmla="*/ 3398044 w 7539038"/>
                    <a:gd name="connsiteY9" fmla="*/ 3876675 h 7762876"/>
                    <a:gd name="connsiteX10" fmla="*/ 3769519 w 7539038"/>
                    <a:gd name="connsiteY10" fmla="*/ 9525 h 7762876"/>
                    <a:gd name="connsiteX11" fmla="*/ 4150519 w 7539038"/>
                    <a:gd name="connsiteY11" fmla="*/ 3886200 h 7762876"/>
                    <a:gd name="connsiteX12" fmla="*/ 4526756 w 7539038"/>
                    <a:gd name="connsiteY12" fmla="*/ 7762875 h 7762876"/>
                    <a:gd name="connsiteX13" fmla="*/ 4902994 w 7539038"/>
                    <a:gd name="connsiteY13" fmla="*/ 3886200 h 7762876"/>
                    <a:gd name="connsiteX14" fmla="*/ 5279231 w 7539038"/>
                    <a:gd name="connsiteY14" fmla="*/ 9525 h 7762876"/>
                    <a:gd name="connsiteX15" fmla="*/ 5655469 w 7539038"/>
                    <a:gd name="connsiteY15" fmla="*/ 3886200 h 7762876"/>
                    <a:gd name="connsiteX16" fmla="*/ 6029325 w 7539038"/>
                    <a:gd name="connsiteY16" fmla="*/ 7762875 h 7762876"/>
                    <a:gd name="connsiteX17" fmla="*/ 6417469 w 7539038"/>
                    <a:gd name="connsiteY17" fmla="*/ 3886200 h 7762876"/>
                    <a:gd name="connsiteX18" fmla="*/ 6786563 w 7539038"/>
                    <a:gd name="connsiteY18" fmla="*/ 4762 h 7762876"/>
                    <a:gd name="connsiteX19" fmla="*/ 7160419 w 7539038"/>
                    <a:gd name="connsiteY19" fmla="*/ 3886200 h 7762876"/>
                    <a:gd name="connsiteX20" fmla="*/ 7539038 w 7539038"/>
                    <a:gd name="connsiteY20" fmla="*/ 7760494 h 7762876"/>
                    <a:gd name="connsiteX0" fmla="*/ 0 w 7539038"/>
                    <a:gd name="connsiteY0" fmla="*/ 7762875 h 7762876"/>
                    <a:gd name="connsiteX1" fmla="*/ 378619 w 7539038"/>
                    <a:gd name="connsiteY1" fmla="*/ 3886200 h 7762876"/>
                    <a:gd name="connsiteX2" fmla="*/ 750094 w 7539038"/>
                    <a:gd name="connsiteY2" fmla="*/ 0 h 7762876"/>
                    <a:gd name="connsiteX3" fmla="*/ 1131094 w 7539038"/>
                    <a:gd name="connsiteY3" fmla="*/ 3876675 h 7762876"/>
                    <a:gd name="connsiteX4" fmla="*/ 1507332 w 7539038"/>
                    <a:gd name="connsiteY4" fmla="*/ 7762875 h 7762876"/>
                    <a:gd name="connsiteX5" fmla="*/ 1883569 w 7539038"/>
                    <a:gd name="connsiteY5" fmla="*/ 3876675 h 7762876"/>
                    <a:gd name="connsiteX6" fmla="*/ 2264569 w 7539038"/>
                    <a:gd name="connsiteY6" fmla="*/ 0 h 7762876"/>
                    <a:gd name="connsiteX7" fmla="*/ 2645569 w 7539038"/>
                    <a:gd name="connsiteY7" fmla="*/ 3886200 h 7762876"/>
                    <a:gd name="connsiteX8" fmla="*/ 3017044 w 7539038"/>
                    <a:gd name="connsiteY8" fmla="*/ 7762875 h 7762876"/>
                    <a:gd name="connsiteX9" fmla="*/ 3398044 w 7539038"/>
                    <a:gd name="connsiteY9" fmla="*/ 3876675 h 7762876"/>
                    <a:gd name="connsiteX10" fmla="*/ 3769519 w 7539038"/>
                    <a:gd name="connsiteY10" fmla="*/ 9525 h 7762876"/>
                    <a:gd name="connsiteX11" fmla="*/ 4150519 w 7539038"/>
                    <a:gd name="connsiteY11" fmla="*/ 3886200 h 7762876"/>
                    <a:gd name="connsiteX12" fmla="*/ 4526756 w 7539038"/>
                    <a:gd name="connsiteY12" fmla="*/ 7762875 h 7762876"/>
                    <a:gd name="connsiteX13" fmla="*/ 4902994 w 7539038"/>
                    <a:gd name="connsiteY13" fmla="*/ 3886200 h 7762876"/>
                    <a:gd name="connsiteX14" fmla="*/ 5279231 w 7539038"/>
                    <a:gd name="connsiteY14" fmla="*/ 9525 h 7762876"/>
                    <a:gd name="connsiteX15" fmla="*/ 5655469 w 7539038"/>
                    <a:gd name="connsiteY15" fmla="*/ 3886200 h 7762876"/>
                    <a:gd name="connsiteX16" fmla="*/ 6029325 w 7539038"/>
                    <a:gd name="connsiteY16" fmla="*/ 7762875 h 7762876"/>
                    <a:gd name="connsiteX17" fmla="*/ 6417469 w 7539038"/>
                    <a:gd name="connsiteY17" fmla="*/ 3886200 h 7762876"/>
                    <a:gd name="connsiteX18" fmla="*/ 6786563 w 7539038"/>
                    <a:gd name="connsiteY18" fmla="*/ 4762 h 7762876"/>
                    <a:gd name="connsiteX19" fmla="*/ 7160419 w 7539038"/>
                    <a:gd name="connsiteY19" fmla="*/ 3886200 h 7762876"/>
                    <a:gd name="connsiteX20" fmla="*/ 7539038 w 7539038"/>
                    <a:gd name="connsiteY20" fmla="*/ 7760494 h 7762876"/>
                    <a:gd name="connsiteX0" fmla="*/ 0 w 7539038"/>
                    <a:gd name="connsiteY0" fmla="*/ 7762875 h 7762876"/>
                    <a:gd name="connsiteX1" fmla="*/ 378619 w 7539038"/>
                    <a:gd name="connsiteY1" fmla="*/ 3886200 h 7762876"/>
                    <a:gd name="connsiteX2" fmla="*/ 750094 w 7539038"/>
                    <a:gd name="connsiteY2" fmla="*/ 0 h 7762876"/>
                    <a:gd name="connsiteX3" fmla="*/ 1131094 w 7539038"/>
                    <a:gd name="connsiteY3" fmla="*/ 3876675 h 7762876"/>
                    <a:gd name="connsiteX4" fmla="*/ 1507332 w 7539038"/>
                    <a:gd name="connsiteY4" fmla="*/ 7762875 h 7762876"/>
                    <a:gd name="connsiteX5" fmla="*/ 1883569 w 7539038"/>
                    <a:gd name="connsiteY5" fmla="*/ 3876675 h 7762876"/>
                    <a:gd name="connsiteX6" fmla="*/ 2264569 w 7539038"/>
                    <a:gd name="connsiteY6" fmla="*/ 0 h 7762876"/>
                    <a:gd name="connsiteX7" fmla="*/ 2645569 w 7539038"/>
                    <a:gd name="connsiteY7" fmla="*/ 3886200 h 7762876"/>
                    <a:gd name="connsiteX8" fmla="*/ 3017044 w 7539038"/>
                    <a:gd name="connsiteY8" fmla="*/ 7762875 h 7762876"/>
                    <a:gd name="connsiteX9" fmla="*/ 3398044 w 7539038"/>
                    <a:gd name="connsiteY9" fmla="*/ 3876675 h 7762876"/>
                    <a:gd name="connsiteX10" fmla="*/ 3769519 w 7539038"/>
                    <a:gd name="connsiteY10" fmla="*/ 9525 h 7762876"/>
                    <a:gd name="connsiteX11" fmla="*/ 4150519 w 7539038"/>
                    <a:gd name="connsiteY11" fmla="*/ 3886200 h 7762876"/>
                    <a:gd name="connsiteX12" fmla="*/ 4526756 w 7539038"/>
                    <a:gd name="connsiteY12" fmla="*/ 7762875 h 7762876"/>
                    <a:gd name="connsiteX13" fmla="*/ 4902994 w 7539038"/>
                    <a:gd name="connsiteY13" fmla="*/ 3886200 h 7762876"/>
                    <a:gd name="connsiteX14" fmla="*/ 5276849 w 7539038"/>
                    <a:gd name="connsiteY14" fmla="*/ 2382 h 7762876"/>
                    <a:gd name="connsiteX15" fmla="*/ 5655469 w 7539038"/>
                    <a:gd name="connsiteY15" fmla="*/ 3886200 h 7762876"/>
                    <a:gd name="connsiteX16" fmla="*/ 6029325 w 7539038"/>
                    <a:gd name="connsiteY16" fmla="*/ 7762875 h 7762876"/>
                    <a:gd name="connsiteX17" fmla="*/ 6417469 w 7539038"/>
                    <a:gd name="connsiteY17" fmla="*/ 3886200 h 7762876"/>
                    <a:gd name="connsiteX18" fmla="*/ 6786563 w 7539038"/>
                    <a:gd name="connsiteY18" fmla="*/ 4762 h 7762876"/>
                    <a:gd name="connsiteX19" fmla="*/ 7160419 w 7539038"/>
                    <a:gd name="connsiteY19" fmla="*/ 3886200 h 7762876"/>
                    <a:gd name="connsiteX20" fmla="*/ 7539038 w 7539038"/>
                    <a:gd name="connsiteY20" fmla="*/ 7760494 h 7762876"/>
                    <a:gd name="connsiteX0" fmla="*/ 0 w 7539038"/>
                    <a:gd name="connsiteY0" fmla="*/ 7762875 h 7762876"/>
                    <a:gd name="connsiteX1" fmla="*/ 378619 w 7539038"/>
                    <a:gd name="connsiteY1" fmla="*/ 3886200 h 7762876"/>
                    <a:gd name="connsiteX2" fmla="*/ 750094 w 7539038"/>
                    <a:gd name="connsiteY2" fmla="*/ 0 h 7762876"/>
                    <a:gd name="connsiteX3" fmla="*/ 1131094 w 7539038"/>
                    <a:gd name="connsiteY3" fmla="*/ 3876675 h 7762876"/>
                    <a:gd name="connsiteX4" fmla="*/ 1507332 w 7539038"/>
                    <a:gd name="connsiteY4" fmla="*/ 7762875 h 7762876"/>
                    <a:gd name="connsiteX5" fmla="*/ 1883569 w 7539038"/>
                    <a:gd name="connsiteY5" fmla="*/ 3876675 h 7762876"/>
                    <a:gd name="connsiteX6" fmla="*/ 2264569 w 7539038"/>
                    <a:gd name="connsiteY6" fmla="*/ 0 h 7762876"/>
                    <a:gd name="connsiteX7" fmla="*/ 2645569 w 7539038"/>
                    <a:gd name="connsiteY7" fmla="*/ 3886200 h 7762876"/>
                    <a:gd name="connsiteX8" fmla="*/ 3017044 w 7539038"/>
                    <a:gd name="connsiteY8" fmla="*/ 7762875 h 7762876"/>
                    <a:gd name="connsiteX9" fmla="*/ 3398044 w 7539038"/>
                    <a:gd name="connsiteY9" fmla="*/ 3876675 h 7762876"/>
                    <a:gd name="connsiteX10" fmla="*/ 3769519 w 7539038"/>
                    <a:gd name="connsiteY10" fmla="*/ 9525 h 7762876"/>
                    <a:gd name="connsiteX11" fmla="*/ 4150519 w 7539038"/>
                    <a:gd name="connsiteY11" fmla="*/ 3886200 h 7762876"/>
                    <a:gd name="connsiteX12" fmla="*/ 4526756 w 7539038"/>
                    <a:gd name="connsiteY12" fmla="*/ 7762875 h 7762876"/>
                    <a:gd name="connsiteX13" fmla="*/ 4902994 w 7539038"/>
                    <a:gd name="connsiteY13" fmla="*/ 3886200 h 7762876"/>
                    <a:gd name="connsiteX14" fmla="*/ 5276849 w 7539038"/>
                    <a:gd name="connsiteY14" fmla="*/ 2382 h 7762876"/>
                    <a:gd name="connsiteX15" fmla="*/ 5655469 w 7539038"/>
                    <a:gd name="connsiteY15" fmla="*/ 3886200 h 7762876"/>
                    <a:gd name="connsiteX16" fmla="*/ 6029325 w 7539038"/>
                    <a:gd name="connsiteY16" fmla="*/ 7762875 h 7762876"/>
                    <a:gd name="connsiteX17" fmla="*/ 6417469 w 7539038"/>
                    <a:gd name="connsiteY17" fmla="*/ 3886200 h 7762876"/>
                    <a:gd name="connsiteX18" fmla="*/ 6786563 w 7539038"/>
                    <a:gd name="connsiteY18" fmla="*/ 4762 h 7762876"/>
                    <a:gd name="connsiteX19" fmla="*/ 7160419 w 7539038"/>
                    <a:gd name="connsiteY19" fmla="*/ 3886200 h 7762876"/>
                    <a:gd name="connsiteX20" fmla="*/ 7539038 w 7539038"/>
                    <a:gd name="connsiteY20" fmla="*/ 7760494 h 7762876"/>
                    <a:gd name="connsiteX0" fmla="*/ 0 w 7539038"/>
                    <a:gd name="connsiteY0" fmla="*/ 7762875 h 7762876"/>
                    <a:gd name="connsiteX1" fmla="*/ 378619 w 7539038"/>
                    <a:gd name="connsiteY1" fmla="*/ 3886200 h 7762876"/>
                    <a:gd name="connsiteX2" fmla="*/ 750094 w 7539038"/>
                    <a:gd name="connsiteY2" fmla="*/ 0 h 7762876"/>
                    <a:gd name="connsiteX3" fmla="*/ 1131094 w 7539038"/>
                    <a:gd name="connsiteY3" fmla="*/ 3876675 h 7762876"/>
                    <a:gd name="connsiteX4" fmla="*/ 1507332 w 7539038"/>
                    <a:gd name="connsiteY4" fmla="*/ 7762875 h 7762876"/>
                    <a:gd name="connsiteX5" fmla="*/ 1883569 w 7539038"/>
                    <a:gd name="connsiteY5" fmla="*/ 3876675 h 7762876"/>
                    <a:gd name="connsiteX6" fmla="*/ 2264569 w 7539038"/>
                    <a:gd name="connsiteY6" fmla="*/ 0 h 7762876"/>
                    <a:gd name="connsiteX7" fmla="*/ 2645569 w 7539038"/>
                    <a:gd name="connsiteY7" fmla="*/ 3886200 h 7762876"/>
                    <a:gd name="connsiteX8" fmla="*/ 3017044 w 7539038"/>
                    <a:gd name="connsiteY8" fmla="*/ 7762875 h 7762876"/>
                    <a:gd name="connsiteX9" fmla="*/ 3398044 w 7539038"/>
                    <a:gd name="connsiteY9" fmla="*/ 3876675 h 7762876"/>
                    <a:gd name="connsiteX10" fmla="*/ 3776663 w 7539038"/>
                    <a:gd name="connsiteY10" fmla="*/ 4763 h 7762876"/>
                    <a:gd name="connsiteX11" fmla="*/ 4150519 w 7539038"/>
                    <a:gd name="connsiteY11" fmla="*/ 3886200 h 7762876"/>
                    <a:gd name="connsiteX12" fmla="*/ 4526756 w 7539038"/>
                    <a:gd name="connsiteY12" fmla="*/ 7762875 h 7762876"/>
                    <a:gd name="connsiteX13" fmla="*/ 4902994 w 7539038"/>
                    <a:gd name="connsiteY13" fmla="*/ 3886200 h 7762876"/>
                    <a:gd name="connsiteX14" fmla="*/ 5276849 w 7539038"/>
                    <a:gd name="connsiteY14" fmla="*/ 2382 h 7762876"/>
                    <a:gd name="connsiteX15" fmla="*/ 5655469 w 7539038"/>
                    <a:gd name="connsiteY15" fmla="*/ 3886200 h 7762876"/>
                    <a:gd name="connsiteX16" fmla="*/ 6029325 w 7539038"/>
                    <a:gd name="connsiteY16" fmla="*/ 7762875 h 7762876"/>
                    <a:gd name="connsiteX17" fmla="*/ 6417469 w 7539038"/>
                    <a:gd name="connsiteY17" fmla="*/ 3886200 h 7762876"/>
                    <a:gd name="connsiteX18" fmla="*/ 6786563 w 7539038"/>
                    <a:gd name="connsiteY18" fmla="*/ 4762 h 7762876"/>
                    <a:gd name="connsiteX19" fmla="*/ 7160419 w 7539038"/>
                    <a:gd name="connsiteY19" fmla="*/ 3886200 h 7762876"/>
                    <a:gd name="connsiteX20" fmla="*/ 7539038 w 7539038"/>
                    <a:gd name="connsiteY20" fmla="*/ 7760494 h 7762876"/>
                    <a:gd name="connsiteX0" fmla="*/ 0 w 7539038"/>
                    <a:gd name="connsiteY0" fmla="*/ 7762875 h 7762876"/>
                    <a:gd name="connsiteX1" fmla="*/ 378619 w 7539038"/>
                    <a:gd name="connsiteY1" fmla="*/ 3886200 h 7762876"/>
                    <a:gd name="connsiteX2" fmla="*/ 750094 w 7539038"/>
                    <a:gd name="connsiteY2" fmla="*/ 0 h 7762876"/>
                    <a:gd name="connsiteX3" fmla="*/ 1131094 w 7539038"/>
                    <a:gd name="connsiteY3" fmla="*/ 3876675 h 7762876"/>
                    <a:gd name="connsiteX4" fmla="*/ 1507332 w 7539038"/>
                    <a:gd name="connsiteY4" fmla="*/ 7762875 h 7762876"/>
                    <a:gd name="connsiteX5" fmla="*/ 1883569 w 7539038"/>
                    <a:gd name="connsiteY5" fmla="*/ 3876675 h 7762876"/>
                    <a:gd name="connsiteX6" fmla="*/ 2264569 w 7539038"/>
                    <a:gd name="connsiteY6" fmla="*/ 0 h 7762876"/>
                    <a:gd name="connsiteX7" fmla="*/ 2645569 w 7539038"/>
                    <a:gd name="connsiteY7" fmla="*/ 3886200 h 7762876"/>
                    <a:gd name="connsiteX8" fmla="*/ 3017044 w 7539038"/>
                    <a:gd name="connsiteY8" fmla="*/ 7762875 h 7762876"/>
                    <a:gd name="connsiteX9" fmla="*/ 3398044 w 7539038"/>
                    <a:gd name="connsiteY9" fmla="*/ 3876675 h 7762876"/>
                    <a:gd name="connsiteX10" fmla="*/ 3776663 w 7539038"/>
                    <a:gd name="connsiteY10" fmla="*/ 4763 h 7762876"/>
                    <a:gd name="connsiteX11" fmla="*/ 4150519 w 7539038"/>
                    <a:gd name="connsiteY11" fmla="*/ 3886200 h 7762876"/>
                    <a:gd name="connsiteX12" fmla="*/ 4526756 w 7539038"/>
                    <a:gd name="connsiteY12" fmla="*/ 7762875 h 7762876"/>
                    <a:gd name="connsiteX13" fmla="*/ 4902994 w 7539038"/>
                    <a:gd name="connsiteY13" fmla="*/ 3886200 h 7762876"/>
                    <a:gd name="connsiteX14" fmla="*/ 5276849 w 7539038"/>
                    <a:gd name="connsiteY14" fmla="*/ 2382 h 7762876"/>
                    <a:gd name="connsiteX15" fmla="*/ 5655469 w 7539038"/>
                    <a:gd name="connsiteY15" fmla="*/ 3886200 h 7762876"/>
                    <a:gd name="connsiteX16" fmla="*/ 6029325 w 7539038"/>
                    <a:gd name="connsiteY16" fmla="*/ 7762875 h 7762876"/>
                    <a:gd name="connsiteX17" fmla="*/ 6417469 w 7539038"/>
                    <a:gd name="connsiteY17" fmla="*/ 3886200 h 7762876"/>
                    <a:gd name="connsiteX18" fmla="*/ 6786563 w 7539038"/>
                    <a:gd name="connsiteY18" fmla="*/ 4762 h 7762876"/>
                    <a:gd name="connsiteX19" fmla="*/ 7160419 w 7539038"/>
                    <a:gd name="connsiteY19" fmla="*/ 3886200 h 7762876"/>
                    <a:gd name="connsiteX20" fmla="*/ 7539038 w 7539038"/>
                    <a:gd name="connsiteY20" fmla="*/ 7760494 h 7762876"/>
                    <a:gd name="connsiteX0" fmla="*/ 0 w 7539038"/>
                    <a:gd name="connsiteY0" fmla="*/ 7762875 h 7762876"/>
                    <a:gd name="connsiteX1" fmla="*/ 378619 w 7539038"/>
                    <a:gd name="connsiteY1" fmla="*/ 3886200 h 7762876"/>
                    <a:gd name="connsiteX2" fmla="*/ 750094 w 7539038"/>
                    <a:gd name="connsiteY2" fmla="*/ 0 h 7762876"/>
                    <a:gd name="connsiteX3" fmla="*/ 1131094 w 7539038"/>
                    <a:gd name="connsiteY3" fmla="*/ 3876675 h 7762876"/>
                    <a:gd name="connsiteX4" fmla="*/ 1507332 w 7539038"/>
                    <a:gd name="connsiteY4" fmla="*/ 7762875 h 7762876"/>
                    <a:gd name="connsiteX5" fmla="*/ 1883569 w 7539038"/>
                    <a:gd name="connsiteY5" fmla="*/ 3876675 h 7762876"/>
                    <a:gd name="connsiteX6" fmla="*/ 2264569 w 7539038"/>
                    <a:gd name="connsiteY6" fmla="*/ 0 h 7762876"/>
                    <a:gd name="connsiteX7" fmla="*/ 2645569 w 7539038"/>
                    <a:gd name="connsiteY7" fmla="*/ 3886200 h 7762876"/>
                    <a:gd name="connsiteX8" fmla="*/ 3017044 w 7539038"/>
                    <a:gd name="connsiteY8" fmla="*/ 7762875 h 7762876"/>
                    <a:gd name="connsiteX9" fmla="*/ 3398044 w 7539038"/>
                    <a:gd name="connsiteY9" fmla="*/ 3876675 h 7762876"/>
                    <a:gd name="connsiteX10" fmla="*/ 3769519 w 7539038"/>
                    <a:gd name="connsiteY10" fmla="*/ 4763 h 7762876"/>
                    <a:gd name="connsiteX11" fmla="*/ 4150519 w 7539038"/>
                    <a:gd name="connsiteY11" fmla="*/ 3886200 h 7762876"/>
                    <a:gd name="connsiteX12" fmla="*/ 4526756 w 7539038"/>
                    <a:gd name="connsiteY12" fmla="*/ 7762875 h 7762876"/>
                    <a:gd name="connsiteX13" fmla="*/ 4902994 w 7539038"/>
                    <a:gd name="connsiteY13" fmla="*/ 3886200 h 7762876"/>
                    <a:gd name="connsiteX14" fmla="*/ 5276849 w 7539038"/>
                    <a:gd name="connsiteY14" fmla="*/ 2382 h 7762876"/>
                    <a:gd name="connsiteX15" fmla="*/ 5655469 w 7539038"/>
                    <a:gd name="connsiteY15" fmla="*/ 3886200 h 7762876"/>
                    <a:gd name="connsiteX16" fmla="*/ 6029325 w 7539038"/>
                    <a:gd name="connsiteY16" fmla="*/ 7762875 h 7762876"/>
                    <a:gd name="connsiteX17" fmla="*/ 6417469 w 7539038"/>
                    <a:gd name="connsiteY17" fmla="*/ 3886200 h 7762876"/>
                    <a:gd name="connsiteX18" fmla="*/ 6786563 w 7539038"/>
                    <a:gd name="connsiteY18" fmla="*/ 4762 h 7762876"/>
                    <a:gd name="connsiteX19" fmla="*/ 7160419 w 7539038"/>
                    <a:gd name="connsiteY19" fmla="*/ 3886200 h 7762876"/>
                    <a:gd name="connsiteX20" fmla="*/ 7539038 w 7539038"/>
                    <a:gd name="connsiteY20" fmla="*/ 7760494 h 7762876"/>
                    <a:gd name="connsiteX0" fmla="*/ 0 w 7539038"/>
                    <a:gd name="connsiteY0" fmla="*/ 7762875 h 7762876"/>
                    <a:gd name="connsiteX1" fmla="*/ 378619 w 7539038"/>
                    <a:gd name="connsiteY1" fmla="*/ 3886200 h 7762876"/>
                    <a:gd name="connsiteX2" fmla="*/ 750094 w 7539038"/>
                    <a:gd name="connsiteY2" fmla="*/ 0 h 7762876"/>
                    <a:gd name="connsiteX3" fmla="*/ 1131094 w 7539038"/>
                    <a:gd name="connsiteY3" fmla="*/ 3876675 h 7762876"/>
                    <a:gd name="connsiteX4" fmla="*/ 1507332 w 7539038"/>
                    <a:gd name="connsiteY4" fmla="*/ 7762875 h 7762876"/>
                    <a:gd name="connsiteX5" fmla="*/ 1883569 w 7539038"/>
                    <a:gd name="connsiteY5" fmla="*/ 3876675 h 7762876"/>
                    <a:gd name="connsiteX6" fmla="*/ 2264569 w 7539038"/>
                    <a:gd name="connsiteY6" fmla="*/ 0 h 7762876"/>
                    <a:gd name="connsiteX7" fmla="*/ 2645569 w 7539038"/>
                    <a:gd name="connsiteY7" fmla="*/ 3886200 h 7762876"/>
                    <a:gd name="connsiteX8" fmla="*/ 3017044 w 7539038"/>
                    <a:gd name="connsiteY8" fmla="*/ 7762875 h 7762876"/>
                    <a:gd name="connsiteX9" fmla="*/ 3398044 w 7539038"/>
                    <a:gd name="connsiteY9" fmla="*/ 3876675 h 7762876"/>
                    <a:gd name="connsiteX10" fmla="*/ 3769519 w 7539038"/>
                    <a:gd name="connsiteY10" fmla="*/ 4763 h 7762876"/>
                    <a:gd name="connsiteX11" fmla="*/ 4150519 w 7539038"/>
                    <a:gd name="connsiteY11" fmla="*/ 3886200 h 7762876"/>
                    <a:gd name="connsiteX12" fmla="*/ 4526756 w 7539038"/>
                    <a:gd name="connsiteY12" fmla="*/ 7762875 h 7762876"/>
                    <a:gd name="connsiteX13" fmla="*/ 4902994 w 7539038"/>
                    <a:gd name="connsiteY13" fmla="*/ 3886200 h 7762876"/>
                    <a:gd name="connsiteX14" fmla="*/ 5276849 w 7539038"/>
                    <a:gd name="connsiteY14" fmla="*/ 2382 h 7762876"/>
                    <a:gd name="connsiteX15" fmla="*/ 5655469 w 7539038"/>
                    <a:gd name="connsiteY15" fmla="*/ 3886200 h 7762876"/>
                    <a:gd name="connsiteX16" fmla="*/ 6029325 w 7539038"/>
                    <a:gd name="connsiteY16" fmla="*/ 7762875 h 7762876"/>
                    <a:gd name="connsiteX17" fmla="*/ 6417469 w 7539038"/>
                    <a:gd name="connsiteY17" fmla="*/ 3886200 h 7762876"/>
                    <a:gd name="connsiteX18" fmla="*/ 6786563 w 7539038"/>
                    <a:gd name="connsiteY18" fmla="*/ 4762 h 7762876"/>
                    <a:gd name="connsiteX19" fmla="*/ 7160419 w 7539038"/>
                    <a:gd name="connsiteY19" fmla="*/ 3886200 h 7762876"/>
                    <a:gd name="connsiteX20" fmla="*/ 7539038 w 7539038"/>
                    <a:gd name="connsiteY20" fmla="*/ 7760494 h 7762876"/>
                    <a:gd name="connsiteX0" fmla="*/ 0 w 7539038"/>
                    <a:gd name="connsiteY0" fmla="*/ 7762875 h 7762876"/>
                    <a:gd name="connsiteX1" fmla="*/ 378619 w 7539038"/>
                    <a:gd name="connsiteY1" fmla="*/ 3886200 h 7762876"/>
                    <a:gd name="connsiteX2" fmla="*/ 750094 w 7539038"/>
                    <a:gd name="connsiteY2" fmla="*/ 0 h 7762876"/>
                    <a:gd name="connsiteX3" fmla="*/ 1131094 w 7539038"/>
                    <a:gd name="connsiteY3" fmla="*/ 3876675 h 7762876"/>
                    <a:gd name="connsiteX4" fmla="*/ 1507332 w 7539038"/>
                    <a:gd name="connsiteY4" fmla="*/ 7762875 h 7762876"/>
                    <a:gd name="connsiteX5" fmla="*/ 1883569 w 7539038"/>
                    <a:gd name="connsiteY5" fmla="*/ 3876675 h 7762876"/>
                    <a:gd name="connsiteX6" fmla="*/ 2259807 w 7539038"/>
                    <a:gd name="connsiteY6" fmla="*/ 4762 h 7762876"/>
                    <a:gd name="connsiteX7" fmla="*/ 2645569 w 7539038"/>
                    <a:gd name="connsiteY7" fmla="*/ 3886200 h 7762876"/>
                    <a:gd name="connsiteX8" fmla="*/ 3017044 w 7539038"/>
                    <a:gd name="connsiteY8" fmla="*/ 7762875 h 7762876"/>
                    <a:gd name="connsiteX9" fmla="*/ 3398044 w 7539038"/>
                    <a:gd name="connsiteY9" fmla="*/ 3876675 h 7762876"/>
                    <a:gd name="connsiteX10" fmla="*/ 3769519 w 7539038"/>
                    <a:gd name="connsiteY10" fmla="*/ 4763 h 7762876"/>
                    <a:gd name="connsiteX11" fmla="*/ 4150519 w 7539038"/>
                    <a:gd name="connsiteY11" fmla="*/ 3886200 h 7762876"/>
                    <a:gd name="connsiteX12" fmla="*/ 4526756 w 7539038"/>
                    <a:gd name="connsiteY12" fmla="*/ 7762875 h 7762876"/>
                    <a:gd name="connsiteX13" fmla="*/ 4902994 w 7539038"/>
                    <a:gd name="connsiteY13" fmla="*/ 3886200 h 7762876"/>
                    <a:gd name="connsiteX14" fmla="*/ 5276849 w 7539038"/>
                    <a:gd name="connsiteY14" fmla="*/ 2382 h 7762876"/>
                    <a:gd name="connsiteX15" fmla="*/ 5655469 w 7539038"/>
                    <a:gd name="connsiteY15" fmla="*/ 3886200 h 7762876"/>
                    <a:gd name="connsiteX16" fmla="*/ 6029325 w 7539038"/>
                    <a:gd name="connsiteY16" fmla="*/ 7762875 h 7762876"/>
                    <a:gd name="connsiteX17" fmla="*/ 6417469 w 7539038"/>
                    <a:gd name="connsiteY17" fmla="*/ 3886200 h 7762876"/>
                    <a:gd name="connsiteX18" fmla="*/ 6786563 w 7539038"/>
                    <a:gd name="connsiteY18" fmla="*/ 4762 h 7762876"/>
                    <a:gd name="connsiteX19" fmla="*/ 7160419 w 7539038"/>
                    <a:gd name="connsiteY19" fmla="*/ 3886200 h 7762876"/>
                    <a:gd name="connsiteX20" fmla="*/ 7539038 w 7539038"/>
                    <a:gd name="connsiteY20" fmla="*/ 7760494 h 7762876"/>
                    <a:gd name="connsiteX0" fmla="*/ 0 w 7539038"/>
                    <a:gd name="connsiteY0" fmla="*/ 7762875 h 7762876"/>
                    <a:gd name="connsiteX1" fmla="*/ 378619 w 7539038"/>
                    <a:gd name="connsiteY1" fmla="*/ 3886200 h 7762876"/>
                    <a:gd name="connsiteX2" fmla="*/ 750094 w 7539038"/>
                    <a:gd name="connsiteY2" fmla="*/ 0 h 7762876"/>
                    <a:gd name="connsiteX3" fmla="*/ 1131094 w 7539038"/>
                    <a:gd name="connsiteY3" fmla="*/ 3876675 h 7762876"/>
                    <a:gd name="connsiteX4" fmla="*/ 1507332 w 7539038"/>
                    <a:gd name="connsiteY4" fmla="*/ 7762875 h 7762876"/>
                    <a:gd name="connsiteX5" fmla="*/ 1883569 w 7539038"/>
                    <a:gd name="connsiteY5" fmla="*/ 3876675 h 7762876"/>
                    <a:gd name="connsiteX6" fmla="*/ 2259807 w 7539038"/>
                    <a:gd name="connsiteY6" fmla="*/ 4762 h 7762876"/>
                    <a:gd name="connsiteX7" fmla="*/ 2645569 w 7539038"/>
                    <a:gd name="connsiteY7" fmla="*/ 3886200 h 7762876"/>
                    <a:gd name="connsiteX8" fmla="*/ 3017044 w 7539038"/>
                    <a:gd name="connsiteY8" fmla="*/ 7762875 h 7762876"/>
                    <a:gd name="connsiteX9" fmla="*/ 3398044 w 7539038"/>
                    <a:gd name="connsiteY9" fmla="*/ 3876675 h 7762876"/>
                    <a:gd name="connsiteX10" fmla="*/ 3769519 w 7539038"/>
                    <a:gd name="connsiteY10" fmla="*/ 4763 h 7762876"/>
                    <a:gd name="connsiteX11" fmla="*/ 4150519 w 7539038"/>
                    <a:gd name="connsiteY11" fmla="*/ 3886200 h 7762876"/>
                    <a:gd name="connsiteX12" fmla="*/ 4526756 w 7539038"/>
                    <a:gd name="connsiteY12" fmla="*/ 7762875 h 7762876"/>
                    <a:gd name="connsiteX13" fmla="*/ 4902994 w 7539038"/>
                    <a:gd name="connsiteY13" fmla="*/ 3886200 h 7762876"/>
                    <a:gd name="connsiteX14" fmla="*/ 5276849 w 7539038"/>
                    <a:gd name="connsiteY14" fmla="*/ 2382 h 7762876"/>
                    <a:gd name="connsiteX15" fmla="*/ 5655469 w 7539038"/>
                    <a:gd name="connsiteY15" fmla="*/ 3886200 h 7762876"/>
                    <a:gd name="connsiteX16" fmla="*/ 6029325 w 7539038"/>
                    <a:gd name="connsiteY16" fmla="*/ 7762875 h 7762876"/>
                    <a:gd name="connsiteX17" fmla="*/ 6417469 w 7539038"/>
                    <a:gd name="connsiteY17" fmla="*/ 3886200 h 7762876"/>
                    <a:gd name="connsiteX18" fmla="*/ 6786563 w 7539038"/>
                    <a:gd name="connsiteY18" fmla="*/ 4762 h 7762876"/>
                    <a:gd name="connsiteX19" fmla="*/ 7160419 w 7539038"/>
                    <a:gd name="connsiteY19" fmla="*/ 3886200 h 7762876"/>
                    <a:gd name="connsiteX20" fmla="*/ 7539038 w 7539038"/>
                    <a:gd name="connsiteY20" fmla="*/ 7760494 h 7762876"/>
                    <a:gd name="connsiteX0" fmla="*/ 0 w 7539038"/>
                    <a:gd name="connsiteY0" fmla="*/ 7760494 h 7760495"/>
                    <a:gd name="connsiteX1" fmla="*/ 378619 w 7539038"/>
                    <a:gd name="connsiteY1" fmla="*/ 3883819 h 7760495"/>
                    <a:gd name="connsiteX2" fmla="*/ 757238 w 7539038"/>
                    <a:gd name="connsiteY2" fmla="*/ 1 h 7760495"/>
                    <a:gd name="connsiteX3" fmla="*/ 1131094 w 7539038"/>
                    <a:gd name="connsiteY3" fmla="*/ 3874294 h 7760495"/>
                    <a:gd name="connsiteX4" fmla="*/ 1507332 w 7539038"/>
                    <a:gd name="connsiteY4" fmla="*/ 7760494 h 7760495"/>
                    <a:gd name="connsiteX5" fmla="*/ 1883569 w 7539038"/>
                    <a:gd name="connsiteY5" fmla="*/ 3874294 h 7760495"/>
                    <a:gd name="connsiteX6" fmla="*/ 2259807 w 7539038"/>
                    <a:gd name="connsiteY6" fmla="*/ 2381 h 7760495"/>
                    <a:gd name="connsiteX7" fmla="*/ 2645569 w 7539038"/>
                    <a:gd name="connsiteY7" fmla="*/ 3883819 h 7760495"/>
                    <a:gd name="connsiteX8" fmla="*/ 3017044 w 7539038"/>
                    <a:gd name="connsiteY8" fmla="*/ 7760494 h 7760495"/>
                    <a:gd name="connsiteX9" fmla="*/ 3398044 w 7539038"/>
                    <a:gd name="connsiteY9" fmla="*/ 3874294 h 7760495"/>
                    <a:gd name="connsiteX10" fmla="*/ 3769519 w 7539038"/>
                    <a:gd name="connsiteY10" fmla="*/ 2382 h 7760495"/>
                    <a:gd name="connsiteX11" fmla="*/ 4150519 w 7539038"/>
                    <a:gd name="connsiteY11" fmla="*/ 3883819 h 7760495"/>
                    <a:gd name="connsiteX12" fmla="*/ 4526756 w 7539038"/>
                    <a:gd name="connsiteY12" fmla="*/ 7760494 h 7760495"/>
                    <a:gd name="connsiteX13" fmla="*/ 4902994 w 7539038"/>
                    <a:gd name="connsiteY13" fmla="*/ 3883819 h 7760495"/>
                    <a:gd name="connsiteX14" fmla="*/ 5276849 w 7539038"/>
                    <a:gd name="connsiteY14" fmla="*/ 1 h 7760495"/>
                    <a:gd name="connsiteX15" fmla="*/ 5655469 w 7539038"/>
                    <a:gd name="connsiteY15" fmla="*/ 3883819 h 7760495"/>
                    <a:gd name="connsiteX16" fmla="*/ 6029325 w 7539038"/>
                    <a:gd name="connsiteY16" fmla="*/ 7760494 h 7760495"/>
                    <a:gd name="connsiteX17" fmla="*/ 6417469 w 7539038"/>
                    <a:gd name="connsiteY17" fmla="*/ 3883819 h 7760495"/>
                    <a:gd name="connsiteX18" fmla="*/ 6786563 w 7539038"/>
                    <a:gd name="connsiteY18" fmla="*/ 2381 h 7760495"/>
                    <a:gd name="connsiteX19" fmla="*/ 7160419 w 7539038"/>
                    <a:gd name="connsiteY19" fmla="*/ 3883819 h 7760495"/>
                    <a:gd name="connsiteX20" fmla="*/ 7539038 w 7539038"/>
                    <a:gd name="connsiteY20" fmla="*/ 7758113 h 7760495"/>
                    <a:gd name="connsiteX0" fmla="*/ 0 w 7539038"/>
                    <a:gd name="connsiteY0" fmla="*/ 7760494 h 7760495"/>
                    <a:gd name="connsiteX1" fmla="*/ 378619 w 7539038"/>
                    <a:gd name="connsiteY1" fmla="*/ 3883819 h 7760495"/>
                    <a:gd name="connsiteX2" fmla="*/ 752476 w 7539038"/>
                    <a:gd name="connsiteY2" fmla="*/ 1 h 7760495"/>
                    <a:gd name="connsiteX3" fmla="*/ 1131094 w 7539038"/>
                    <a:gd name="connsiteY3" fmla="*/ 3874294 h 7760495"/>
                    <a:gd name="connsiteX4" fmla="*/ 1507332 w 7539038"/>
                    <a:gd name="connsiteY4" fmla="*/ 7760494 h 7760495"/>
                    <a:gd name="connsiteX5" fmla="*/ 1883569 w 7539038"/>
                    <a:gd name="connsiteY5" fmla="*/ 3874294 h 7760495"/>
                    <a:gd name="connsiteX6" fmla="*/ 2259807 w 7539038"/>
                    <a:gd name="connsiteY6" fmla="*/ 2381 h 7760495"/>
                    <a:gd name="connsiteX7" fmla="*/ 2645569 w 7539038"/>
                    <a:gd name="connsiteY7" fmla="*/ 3883819 h 7760495"/>
                    <a:gd name="connsiteX8" fmla="*/ 3017044 w 7539038"/>
                    <a:gd name="connsiteY8" fmla="*/ 7760494 h 7760495"/>
                    <a:gd name="connsiteX9" fmla="*/ 3398044 w 7539038"/>
                    <a:gd name="connsiteY9" fmla="*/ 3874294 h 7760495"/>
                    <a:gd name="connsiteX10" fmla="*/ 3769519 w 7539038"/>
                    <a:gd name="connsiteY10" fmla="*/ 2382 h 7760495"/>
                    <a:gd name="connsiteX11" fmla="*/ 4150519 w 7539038"/>
                    <a:gd name="connsiteY11" fmla="*/ 3883819 h 7760495"/>
                    <a:gd name="connsiteX12" fmla="*/ 4526756 w 7539038"/>
                    <a:gd name="connsiteY12" fmla="*/ 7760494 h 7760495"/>
                    <a:gd name="connsiteX13" fmla="*/ 4902994 w 7539038"/>
                    <a:gd name="connsiteY13" fmla="*/ 3883819 h 7760495"/>
                    <a:gd name="connsiteX14" fmla="*/ 5276849 w 7539038"/>
                    <a:gd name="connsiteY14" fmla="*/ 1 h 7760495"/>
                    <a:gd name="connsiteX15" fmla="*/ 5655469 w 7539038"/>
                    <a:gd name="connsiteY15" fmla="*/ 3883819 h 7760495"/>
                    <a:gd name="connsiteX16" fmla="*/ 6029325 w 7539038"/>
                    <a:gd name="connsiteY16" fmla="*/ 7760494 h 7760495"/>
                    <a:gd name="connsiteX17" fmla="*/ 6417469 w 7539038"/>
                    <a:gd name="connsiteY17" fmla="*/ 3883819 h 7760495"/>
                    <a:gd name="connsiteX18" fmla="*/ 6786563 w 7539038"/>
                    <a:gd name="connsiteY18" fmla="*/ 2381 h 7760495"/>
                    <a:gd name="connsiteX19" fmla="*/ 7160419 w 7539038"/>
                    <a:gd name="connsiteY19" fmla="*/ 3883819 h 7760495"/>
                    <a:gd name="connsiteX20" fmla="*/ 7539038 w 7539038"/>
                    <a:gd name="connsiteY20" fmla="*/ 7758113 h 7760495"/>
                    <a:gd name="connsiteX0" fmla="*/ 0 w 7539038"/>
                    <a:gd name="connsiteY0" fmla="*/ 7760494 h 7760495"/>
                    <a:gd name="connsiteX1" fmla="*/ 378619 w 7539038"/>
                    <a:gd name="connsiteY1" fmla="*/ 3883819 h 7760495"/>
                    <a:gd name="connsiteX2" fmla="*/ 752476 w 7539038"/>
                    <a:gd name="connsiteY2" fmla="*/ 1 h 7760495"/>
                    <a:gd name="connsiteX3" fmla="*/ 1131094 w 7539038"/>
                    <a:gd name="connsiteY3" fmla="*/ 3874294 h 7760495"/>
                    <a:gd name="connsiteX4" fmla="*/ 1507332 w 7539038"/>
                    <a:gd name="connsiteY4" fmla="*/ 7760494 h 7760495"/>
                    <a:gd name="connsiteX5" fmla="*/ 1883569 w 7539038"/>
                    <a:gd name="connsiteY5" fmla="*/ 3874294 h 7760495"/>
                    <a:gd name="connsiteX6" fmla="*/ 2259807 w 7539038"/>
                    <a:gd name="connsiteY6" fmla="*/ 2381 h 7760495"/>
                    <a:gd name="connsiteX7" fmla="*/ 2645569 w 7539038"/>
                    <a:gd name="connsiteY7" fmla="*/ 3883819 h 7760495"/>
                    <a:gd name="connsiteX8" fmla="*/ 3017044 w 7539038"/>
                    <a:gd name="connsiteY8" fmla="*/ 7760494 h 7760495"/>
                    <a:gd name="connsiteX9" fmla="*/ 3398044 w 7539038"/>
                    <a:gd name="connsiteY9" fmla="*/ 3874294 h 7760495"/>
                    <a:gd name="connsiteX10" fmla="*/ 3769519 w 7539038"/>
                    <a:gd name="connsiteY10" fmla="*/ 2382 h 7760495"/>
                    <a:gd name="connsiteX11" fmla="*/ 4150519 w 7539038"/>
                    <a:gd name="connsiteY11" fmla="*/ 3883819 h 7760495"/>
                    <a:gd name="connsiteX12" fmla="*/ 4526756 w 7539038"/>
                    <a:gd name="connsiteY12" fmla="*/ 7760494 h 7760495"/>
                    <a:gd name="connsiteX13" fmla="*/ 4902994 w 7539038"/>
                    <a:gd name="connsiteY13" fmla="*/ 3883819 h 7760495"/>
                    <a:gd name="connsiteX14" fmla="*/ 5276849 w 7539038"/>
                    <a:gd name="connsiteY14" fmla="*/ 1 h 7760495"/>
                    <a:gd name="connsiteX15" fmla="*/ 5655469 w 7539038"/>
                    <a:gd name="connsiteY15" fmla="*/ 3883819 h 7760495"/>
                    <a:gd name="connsiteX16" fmla="*/ 6029325 w 7539038"/>
                    <a:gd name="connsiteY16" fmla="*/ 7760494 h 7760495"/>
                    <a:gd name="connsiteX17" fmla="*/ 6417469 w 7539038"/>
                    <a:gd name="connsiteY17" fmla="*/ 3883819 h 7760495"/>
                    <a:gd name="connsiteX18" fmla="*/ 6786563 w 7539038"/>
                    <a:gd name="connsiteY18" fmla="*/ 2381 h 7760495"/>
                    <a:gd name="connsiteX19" fmla="*/ 7160419 w 7539038"/>
                    <a:gd name="connsiteY19" fmla="*/ 3883819 h 7760495"/>
                    <a:gd name="connsiteX20" fmla="*/ 7539038 w 7539038"/>
                    <a:gd name="connsiteY20" fmla="*/ 7758113 h 7760495"/>
                    <a:gd name="connsiteX0" fmla="*/ 0 w 7539038"/>
                    <a:gd name="connsiteY0" fmla="*/ 7760494 h 7760495"/>
                    <a:gd name="connsiteX1" fmla="*/ 378619 w 7539038"/>
                    <a:gd name="connsiteY1" fmla="*/ 3883819 h 7760495"/>
                    <a:gd name="connsiteX2" fmla="*/ 752476 w 7539038"/>
                    <a:gd name="connsiteY2" fmla="*/ 1 h 7760495"/>
                    <a:gd name="connsiteX3" fmla="*/ 1131094 w 7539038"/>
                    <a:gd name="connsiteY3" fmla="*/ 3874294 h 7760495"/>
                    <a:gd name="connsiteX4" fmla="*/ 1507332 w 7539038"/>
                    <a:gd name="connsiteY4" fmla="*/ 7760494 h 7760495"/>
                    <a:gd name="connsiteX5" fmla="*/ 1883569 w 7539038"/>
                    <a:gd name="connsiteY5" fmla="*/ 3874294 h 7760495"/>
                    <a:gd name="connsiteX6" fmla="*/ 2259807 w 7539038"/>
                    <a:gd name="connsiteY6" fmla="*/ 2381 h 7760495"/>
                    <a:gd name="connsiteX7" fmla="*/ 2645569 w 7539038"/>
                    <a:gd name="connsiteY7" fmla="*/ 3883819 h 7760495"/>
                    <a:gd name="connsiteX8" fmla="*/ 3017044 w 7539038"/>
                    <a:gd name="connsiteY8" fmla="*/ 7760494 h 7760495"/>
                    <a:gd name="connsiteX9" fmla="*/ 3398044 w 7539038"/>
                    <a:gd name="connsiteY9" fmla="*/ 3874294 h 7760495"/>
                    <a:gd name="connsiteX10" fmla="*/ 3769519 w 7539038"/>
                    <a:gd name="connsiteY10" fmla="*/ 2382 h 7760495"/>
                    <a:gd name="connsiteX11" fmla="*/ 4150519 w 7539038"/>
                    <a:gd name="connsiteY11" fmla="*/ 3883819 h 7760495"/>
                    <a:gd name="connsiteX12" fmla="*/ 4526756 w 7539038"/>
                    <a:gd name="connsiteY12" fmla="*/ 7760494 h 7760495"/>
                    <a:gd name="connsiteX13" fmla="*/ 4902994 w 7539038"/>
                    <a:gd name="connsiteY13" fmla="*/ 3883819 h 7760495"/>
                    <a:gd name="connsiteX14" fmla="*/ 5276849 w 7539038"/>
                    <a:gd name="connsiteY14" fmla="*/ 1 h 7760495"/>
                    <a:gd name="connsiteX15" fmla="*/ 5655469 w 7539038"/>
                    <a:gd name="connsiteY15" fmla="*/ 3883819 h 7760495"/>
                    <a:gd name="connsiteX16" fmla="*/ 6029325 w 7539038"/>
                    <a:gd name="connsiteY16" fmla="*/ 7760494 h 7760495"/>
                    <a:gd name="connsiteX17" fmla="*/ 6417469 w 7539038"/>
                    <a:gd name="connsiteY17" fmla="*/ 3883819 h 7760495"/>
                    <a:gd name="connsiteX18" fmla="*/ 6786563 w 7539038"/>
                    <a:gd name="connsiteY18" fmla="*/ 2381 h 7760495"/>
                    <a:gd name="connsiteX19" fmla="*/ 7160419 w 7539038"/>
                    <a:gd name="connsiteY19" fmla="*/ 3883819 h 7760495"/>
                    <a:gd name="connsiteX20" fmla="*/ 7539038 w 7539038"/>
                    <a:gd name="connsiteY20" fmla="*/ 7758113 h 7760495"/>
                    <a:gd name="connsiteX0" fmla="*/ 0 w 7539038"/>
                    <a:gd name="connsiteY0" fmla="*/ 7760494 h 7760495"/>
                    <a:gd name="connsiteX1" fmla="*/ 378619 w 7539038"/>
                    <a:gd name="connsiteY1" fmla="*/ 3883819 h 7760495"/>
                    <a:gd name="connsiteX2" fmla="*/ 752476 w 7539038"/>
                    <a:gd name="connsiteY2" fmla="*/ 1 h 7760495"/>
                    <a:gd name="connsiteX3" fmla="*/ 1131094 w 7539038"/>
                    <a:gd name="connsiteY3" fmla="*/ 3874294 h 7760495"/>
                    <a:gd name="connsiteX4" fmla="*/ 1507332 w 7539038"/>
                    <a:gd name="connsiteY4" fmla="*/ 7760494 h 7760495"/>
                    <a:gd name="connsiteX5" fmla="*/ 1883569 w 7539038"/>
                    <a:gd name="connsiteY5" fmla="*/ 3874294 h 7760495"/>
                    <a:gd name="connsiteX6" fmla="*/ 2259807 w 7539038"/>
                    <a:gd name="connsiteY6" fmla="*/ 2381 h 7760495"/>
                    <a:gd name="connsiteX7" fmla="*/ 2645569 w 7539038"/>
                    <a:gd name="connsiteY7" fmla="*/ 3883819 h 7760495"/>
                    <a:gd name="connsiteX8" fmla="*/ 3017044 w 7539038"/>
                    <a:gd name="connsiteY8" fmla="*/ 7760494 h 7760495"/>
                    <a:gd name="connsiteX9" fmla="*/ 3398044 w 7539038"/>
                    <a:gd name="connsiteY9" fmla="*/ 3874294 h 7760495"/>
                    <a:gd name="connsiteX10" fmla="*/ 3769519 w 7539038"/>
                    <a:gd name="connsiteY10" fmla="*/ 2382 h 7760495"/>
                    <a:gd name="connsiteX11" fmla="*/ 4150519 w 7539038"/>
                    <a:gd name="connsiteY11" fmla="*/ 3883819 h 7760495"/>
                    <a:gd name="connsiteX12" fmla="*/ 4526756 w 7539038"/>
                    <a:gd name="connsiteY12" fmla="*/ 7760494 h 7760495"/>
                    <a:gd name="connsiteX13" fmla="*/ 4902994 w 7539038"/>
                    <a:gd name="connsiteY13" fmla="*/ 3883819 h 7760495"/>
                    <a:gd name="connsiteX14" fmla="*/ 5276849 w 7539038"/>
                    <a:gd name="connsiteY14" fmla="*/ 1 h 7760495"/>
                    <a:gd name="connsiteX15" fmla="*/ 5655469 w 7539038"/>
                    <a:gd name="connsiteY15" fmla="*/ 3883819 h 7760495"/>
                    <a:gd name="connsiteX16" fmla="*/ 6029325 w 7539038"/>
                    <a:gd name="connsiteY16" fmla="*/ 7760494 h 7760495"/>
                    <a:gd name="connsiteX17" fmla="*/ 6417469 w 7539038"/>
                    <a:gd name="connsiteY17" fmla="*/ 3883819 h 7760495"/>
                    <a:gd name="connsiteX18" fmla="*/ 6786563 w 7539038"/>
                    <a:gd name="connsiteY18" fmla="*/ 2381 h 7760495"/>
                    <a:gd name="connsiteX19" fmla="*/ 7160419 w 7539038"/>
                    <a:gd name="connsiteY19" fmla="*/ 3883819 h 7760495"/>
                    <a:gd name="connsiteX20" fmla="*/ 7539038 w 7539038"/>
                    <a:gd name="connsiteY20" fmla="*/ 7758113 h 7760495"/>
                    <a:gd name="connsiteX0" fmla="*/ 0 w 7539038"/>
                    <a:gd name="connsiteY0" fmla="*/ 7760494 h 7760495"/>
                    <a:gd name="connsiteX1" fmla="*/ 378619 w 7539038"/>
                    <a:gd name="connsiteY1" fmla="*/ 3883819 h 7760495"/>
                    <a:gd name="connsiteX2" fmla="*/ 752476 w 7539038"/>
                    <a:gd name="connsiteY2" fmla="*/ 1 h 7760495"/>
                    <a:gd name="connsiteX3" fmla="*/ 1131094 w 7539038"/>
                    <a:gd name="connsiteY3" fmla="*/ 3874294 h 7760495"/>
                    <a:gd name="connsiteX4" fmla="*/ 1507332 w 7539038"/>
                    <a:gd name="connsiteY4" fmla="*/ 7760494 h 7760495"/>
                    <a:gd name="connsiteX5" fmla="*/ 1883569 w 7539038"/>
                    <a:gd name="connsiteY5" fmla="*/ 3874294 h 7760495"/>
                    <a:gd name="connsiteX6" fmla="*/ 2259807 w 7539038"/>
                    <a:gd name="connsiteY6" fmla="*/ 2381 h 7760495"/>
                    <a:gd name="connsiteX7" fmla="*/ 2645569 w 7539038"/>
                    <a:gd name="connsiteY7" fmla="*/ 3883819 h 7760495"/>
                    <a:gd name="connsiteX8" fmla="*/ 3017044 w 7539038"/>
                    <a:gd name="connsiteY8" fmla="*/ 7760494 h 7760495"/>
                    <a:gd name="connsiteX9" fmla="*/ 3398044 w 7539038"/>
                    <a:gd name="connsiteY9" fmla="*/ 3874294 h 7760495"/>
                    <a:gd name="connsiteX10" fmla="*/ 3769519 w 7539038"/>
                    <a:gd name="connsiteY10" fmla="*/ 2382 h 7760495"/>
                    <a:gd name="connsiteX11" fmla="*/ 4150519 w 7539038"/>
                    <a:gd name="connsiteY11" fmla="*/ 3883819 h 7760495"/>
                    <a:gd name="connsiteX12" fmla="*/ 4526756 w 7539038"/>
                    <a:gd name="connsiteY12" fmla="*/ 7760494 h 7760495"/>
                    <a:gd name="connsiteX13" fmla="*/ 4902994 w 7539038"/>
                    <a:gd name="connsiteY13" fmla="*/ 3883819 h 7760495"/>
                    <a:gd name="connsiteX14" fmla="*/ 5276849 w 7539038"/>
                    <a:gd name="connsiteY14" fmla="*/ 1 h 7760495"/>
                    <a:gd name="connsiteX15" fmla="*/ 5655469 w 7539038"/>
                    <a:gd name="connsiteY15" fmla="*/ 3883819 h 7760495"/>
                    <a:gd name="connsiteX16" fmla="*/ 6029325 w 7539038"/>
                    <a:gd name="connsiteY16" fmla="*/ 7760494 h 7760495"/>
                    <a:gd name="connsiteX17" fmla="*/ 6417469 w 7539038"/>
                    <a:gd name="connsiteY17" fmla="*/ 3883819 h 7760495"/>
                    <a:gd name="connsiteX18" fmla="*/ 6786563 w 7539038"/>
                    <a:gd name="connsiteY18" fmla="*/ 2381 h 7760495"/>
                    <a:gd name="connsiteX19" fmla="*/ 7160419 w 7539038"/>
                    <a:gd name="connsiteY19" fmla="*/ 3883819 h 7760495"/>
                    <a:gd name="connsiteX20" fmla="*/ 7539038 w 7539038"/>
                    <a:gd name="connsiteY20" fmla="*/ 7758113 h 7760495"/>
                    <a:gd name="connsiteX0" fmla="*/ 0 w 7539038"/>
                    <a:gd name="connsiteY0" fmla="*/ 7760494 h 7760495"/>
                    <a:gd name="connsiteX1" fmla="*/ 378619 w 7539038"/>
                    <a:gd name="connsiteY1" fmla="*/ 3883819 h 7760495"/>
                    <a:gd name="connsiteX2" fmla="*/ 752476 w 7539038"/>
                    <a:gd name="connsiteY2" fmla="*/ 1 h 7760495"/>
                    <a:gd name="connsiteX3" fmla="*/ 1131094 w 7539038"/>
                    <a:gd name="connsiteY3" fmla="*/ 3874294 h 7760495"/>
                    <a:gd name="connsiteX4" fmla="*/ 1507332 w 7539038"/>
                    <a:gd name="connsiteY4" fmla="*/ 7760494 h 7760495"/>
                    <a:gd name="connsiteX5" fmla="*/ 1883569 w 7539038"/>
                    <a:gd name="connsiteY5" fmla="*/ 3874294 h 7760495"/>
                    <a:gd name="connsiteX6" fmla="*/ 2259807 w 7539038"/>
                    <a:gd name="connsiteY6" fmla="*/ 2381 h 7760495"/>
                    <a:gd name="connsiteX7" fmla="*/ 2645569 w 7539038"/>
                    <a:gd name="connsiteY7" fmla="*/ 3883819 h 7760495"/>
                    <a:gd name="connsiteX8" fmla="*/ 3017044 w 7539038"/>
                    <a:gd name="connsiteY8" fmla="*/ 7760494 h 7760495"/>
                    <a:gd name="connsiteX9" fmla="*/ 3398044 w 7539038"/>
                    <a:gd name="connsiteY9" fmla="*/ 3874294 h 7760495"/>
                    <a:gd name="connsiteX10" fmla="*/ 3769519 w 7539038"/>
                    <a:gd name="connsiteY10" fmla="*/ 2382 h 7760495"/>
                    <a:gd name="connsiteX11" fmla="*/ 4150519 w 7539038"/>
                    <a:gd name="connsiteY11" fmla="*/ 3883819 h 7760495"/>
                    <a:gd name="connsiteX12" fmla="*/ 4526756 w 7539038"/>
                    <a:gd name="connsiteY12" fmla="*/ 7760494 h 7760495"/>
                    <a:gd name="connsiteX13" fmla="*/ 4902994 w 7539038"/>
                    <a:gd name="connsiteY13" fmla="*/ 3883819 h 7760495"/>
                    <a:gd name="connsiteX14" fmla="*/ 5276849 w 7539038"/>
                    <a:gd name="connsiteY14" fmla="*/ 1 h 7760495"/>
                    <a:gd name="connsiteX15" fmla="*/ 5655469 w 7539038"/>
                    <a:gd name="connsiteY15" fmla="*/ 3883819 h 7760495"/>
                    <a:gd name="connsiteX16" fmla="*/ 6029325 w 7539038"/>
                    <a:gd name="connsiteY16" fmla="*/ 7760494 h 7760495"/>
                    <a:gd name="connsiteX17" fmla="*/ 6417469 w 7539038"/>
                    <a:gd name="connsiteY17" fmla="*/ 3883819 h 7760495"/>
                    <a:gd name="connsiteX18" fmla="*/ 6786563 w 7539038"/>
                    <a:gd name="connsiteY18" fmla="*/ 2381 h 7760495"/>
                    <a:gd name="connsiteX19" fmla="*/ 7160419 w 7539038"/>
                    <a:gd name="connsiteY19" fmla="*/ 3883819 h 7760495"/>
                    <a:gd name="connsiteX20" fmla="*/ 7539038 w 7539038"/>
                    <a:gd name="connsiteY20" fmla="*/ 7758113 h 7760495"/>
                    <a:gd name="connsiteX0" fmla="*/ 0 w 7539038"/>
                    <a:gd name="connsiteY0" fmla="*/ 7760494 h 7760495"/>
                    <a:gd name="connsiteX1" fmla="*/ 378619 w 7539038"/>
                    <a:gd name="connsiteY1" fmla="*/ 3883819 h 7760495"/>
                    <a:gd name="connsiteX2" fmla="*/ 752476 w 7539038"/>
                    <a:gd name="connsiteY2" fmla="*/ 1 h 7760495"/>
                    <a:gd name="connsiteX3" fmla="*/ 1131094 w 7539038"/>
                    <a:gd name="connsiteY3" fmla="*/ 3874294 h 7760495"/>
                    <a:gd name="connsiteX4" fmla="*/ 1507332 w 7539038"/>
                    <a:gd name="connsiteY4" fmla="*/ 7760494 h 7760495"/>
                    <a:gd name="connsiteX5" fmla="*/ 1883569 w 7539038"/>
                    <a:gd name="connsiteY5" fmla="*/ 3874294 h 7760495"/>
                    <a:gd name="connsiteX6" fmla="*/ 2259807 w 7539038"/>
                    <a:gd name="connsiteY6" fmla="*/ 2381 h 7760495"/>
                    <a:gd name="connsiteX7" fmla="*/ 2645569 w 7539038"/>
                    <a:gd name="connsiteY7" fmla="*/ 3883819 h 7760495"/>
                    <a:gd name="connsiteX8" fmla="*/ 3017044 w 7539038"/>
                    <a:gd name="connsiteY8" fmla="*/ 7760494 h 7760495"/>
                    <a:gd name="connsiteX9" fmla="*/ 3398044 w 7539038"/>
                    <a:gd name="connsiteY9" fmla="*/ 3874294 h 7760495"/>
                    <a:gd name="connsiteX10" fmla="*/ 3769519 w 7539038"/>
                    <a:gd name="connsiteY10" fmla="*/ 2382 h 7760495"/>
                    <a:gd name="connsiteX11" fmla="*/ 4150519 w 7539038"/>
                    <a:gd name="connsiteY11" fmla="*/ 3883819 h 7760495"/>
                    <a:gd name="connsiteX12" fmla="*/ 4526756 w 7539038"/>
                    <a:gd name="connsiteY12" fmla="*/ 7760494 h 7760495"/>
                    <a:gd name="connsiteX13" fmla="*/ 4902994 w 7539038"/>
                    <a:gd name="connsiteY13" fmla="*/ 3883819 h 7760495"/>
                    <a:gd name="connsiteX14" fmla="*/ 5276849 w 7539038"/>
                    <a:gd name="connsiteY14" fmla="*/ 1 h 7760495"/>
                    <a:gd name="connsiteX15" fmla="*/ 5655469 w 7539038"/>
                    <a:gd name="connsiteY15" fmla="*/ 3883819 h 7760495"/>
                    <a:gd name="connsiteX16" fmla="*/ 6029325 w 7539038"/>
                    <a:gd name="connsiteY16" fmla="*/ 7760494 h 7760495"/>
                    <a:gd name="connsiteX17" fmla="*/ 6417469 w 7539038"/>
                    <a:gd name="connsiteY17" fmla="*/ 3883819 h 7760495"/>
                    <a:gd name="connsiteX18" fmla="*/ 6786563 w 7539038"/>
                    <a:gd name="connsiteY18" fmla="*/ 2381 h 7760495"/>
                    <a:gd name="connsiteX19" fmla="*/ 7160419 w 7539038"/>
                    <a:gd name="connsiteY19" fmla="*/ 3883819 h 7760495"/>
                    <a:gd name="connsiteX20" fmla="*/ 7539038 w 7539038"/>
                    <a:gd name="connsiteY20" fmla="*/ 7758113 h 7760495"/>
                    <a:gd name="connsiteX0" fmla="*/ 0 w 7539038"/>
                    <a:gd name="connsiteY0" fmla="*/ 7760494 h 7760495"/>
                    <a:gd name="connsiteX1" fmla="*/ 378619 w 7539038"/>
                    <a:gd name="connsiteY1" fmla="*/ 3883819 h 7760495"/>
                    <a:gd name="connsiteX2" fmla="*/ 752476 w 7539038"/>
                    <a:gd name="connsiteY2" fmla="*/ 1 h 7760495"/>
                    <a:gd name="connsiteX3" fmla="*/ 1131094 w 7539038"/>
                    <a:gd name="connsiteY3" fmla="*/ 3874294 h 7760495"/>
                    <a:gd name="connsiteX4" fmla="*/ 1507332 w 7539038"/>
                    <a:gd name="connsiteY4" fmla="*/ 7760494 h 7760495"/>
                    <a:gd name="connsiteX5" fmla="*/ 1883569 w 7539038"/>
                    <a:gd name="connsiteY5" fmla="*/ 3874294 h 7760495"/>
                    <a:gd name="connsiteX6" fmla="*/ 2259807 w 7539038"/>
                    <a:gd name="connsiteY6" fmla="*/ 2381 h 7760495"/>
                    <a:gd name="connsiteX7" fmla="*/ 2645569 w 7539038"/>
                    <a:gd name="connsiteY7" fmla="*/ 3883819 h 7760495"/>
                    <a:gd name="connsiteX8" fmla="*/ 3017044 w 7539038"/>
                    <a:gd name="connsiteY8" fmla="*/ 7760494 h 7760495"/>
                    <a:gd name="connsiteX9" fmla="*/ 3398044 w 7539038"/>
                    <a:gd name="connsiteY9" fmla="*/ 3874294 h 7760495"/>
                    <a:gd name="connsiteX10" fmla="*/ 3769519 w 7539038"/>
                    <a:gd name="connsiteY10" fmla="*/ 2382 h 7760495"/>
                    <a:gd name="connsiteX11" fmla="*/ 4150519 w 7539038"/>
                    <a:gd name="connsiteY11" fmla="*/ 3883819 h 7760495"/>
                    <a:gd name="connsiteX12" fmla="*/ 4526756 w 7539038"/>
                    <a:gd name="connsiteY12" fmla="*/ 7760494 h 7760495"/>
                    <a:gd name="connsiteX13" fmla="*/ 4902994 w 7539038"/>
                    <a:gd name="connsiteY13" fmla="*/ 3883819 h 7760495"/>
                    <a:gd name="connsiteX14" fmla="*/ 5276849 w 7539038"/>
                    <a:gd name="connsiteY14" fmla="*/ 1 h 7760495"/>
                    <a:gd name="connsiteX15" fmla="*/ 5655469 w 7539038"/>
                    <a:gd name="connsiteY15" fmla="*/ 3883819 h 7760495"/>
                    <a:gd name="connsiteX16" fmla="*/ 6029325 w 7539038"/>
                    <a:gd name="connsiteY16" fmla="*/ 7760494 h 7760495"/>
                    <a:gd name="connsiteX17" fmla="*/ 6417469 w 7539038"/>
                    <a:gd name="connsiteY17" fmla="*/ 3883819 h 7760495"/>
                    <a:gd name="connsiteX18" fmla="*/ 6786563 w 7539038"/>
                    <a:gd name="connsiteY18" fmla="*/ 2381 h 7760495"/>
                    <a:gd name="connsiteX19" fmla="*/ 7160419 w 7539038"/>
                    <a:gd name="connsiteY19" fmla="*/ 3883819 h 7760495"/>
                    <a:gd name="connsiteX20" fmla="*/ 7539038 w 7539038"/>
                    <a:gd name="connsiteY20" fmla="*/ 7758113 h 7760495"/>
                    <a:gd name="connsiteX0" fmla="*/ 0 w 7539038"/>
                    <a:gd name="connsiteY0" fmla="*/ 7760494 h 7760495"/>
                    <a:gd name="connsiteX1" fmla="*/ 378619 w 7539038"/>
                    <a:gd name="connsiteY1" fmla="*/ 3883819 h 7760495"/>
                    <a:gd name="connsiteX2" fmla="*/ 752476 w 7539038"/>
                    <a:gd name="connsiteY2" fmla="*/ 1 h 7760495"/>
                    <a:gd name="connsiteX3" fmla="*/ 1131094 w 7539038"/>
                    <a:gd name="connsiteY3" fmla="*/ 3874294 h 7760495"/>
                    <a:gd name="connsiteX4" fmla="*/ 1507332 w 7539038"/>
                    <a:gd name="connsiteY4" fmla="*/ 7760494 h 7760495"/>
                    <a:gd name="connsiteX5" fmla="*/ 1883569 w 7539038"/>
                    <a:gd name="connsiteY5" fmla="*/ 3874294 h 7760495"/>
                    <a:gd name="connsiteX6" fmla="*/ 2259807 w 7539038"/>
                    <a:gd name="connsiteY6" fmla="*/ 2381 h 7760495"/>
                    <a:gd name="connsiteX7" fmla="*/ 2645569 w 7539038"/>
                    <a:gd name="connsiteY7" fmla="*/ 3883819 h 7760495"/>
                    <a:gd name="connsiteX8" fmla="*/ 3017044 w 7539038"/>
                    <a:gd name="connsiteY8" fmla="*/ 7760494 h 7760495"/>
                    <a:gd name="connsiteX9" fmla="*/ 3398044 w 7539038"/>
                    <a:gd name="connsiteY9" fmla="*/ 3874294 h 7760495"/>
                    <a:gd name="connsiteX10" fmla="*/ 3769519 w 7539038"/>
                    <a:gd name="connsiteY10" fmla="*/ 2382 h 7760495"/>
                    <a:gd name="connsiteX11" fmla="*/ 4150519 w 7539038"/>
                    <a:gd name="connsiteY11" fmla="*/ 3883819 h 7760495"/>
                    <a:gd name="connsiteX12" fmla="*/ 4526756 w 7539038"/>
                    <a:gd name="connsiteY12" fmla="*/ 7760494 h 7760495"/>
                    <a:gd name="connsiteX13" fmla="*/ 4902994 w 7539038"/>
                    <a:gd name="connsiteY13" fmla="*/ 3883819 h 7760495"/>
                    <a:gd name="connsiteX14" fmla="*/ 5276849 w 7539038"/>
                    <a:gd name="connsiteY14" fmla="*/ 1 h 7760495"/>
                    <a:gd name="connsiteX15" fmla="*/ 5655469 w 7539038"/>
                    <a:gd name="connsiteY15" fmla="*/ 3883819 h 7760495"/>
                    <a:gd name="connsiteX16" fmla="*/ 6029325 w 7539038"/>
                    <a:gd name="connsiteY16" fmla="*/ 7760494 h 7760495"/>
                    <a:gd name="connsiteX17" fmla="*/ 6417469 w 7539038"/>
                    <a:gd name="connsiteY17" fmla="*/ 3883819 h 7760495"/>
                    <a:gd name="connsiteX18" fmla="*/ 6786563 w 7539038"/>
                    <a:gd name="connsiteY18" fmla="*/ 2381 h 7760495"/>
                    <a:gd name="connsiteX19" fmla="*/ 7160419 w 7539038"/>
                    <a:gd name="connsiteY19" fmla="*/ 3883819 h 7760495"/>
                    <a:gd name="connsiteX20" fmla="*/ 7539038 w 7539038"/>
                    <a:gd name="connsiteY20" fmla="*/ 7758113 h 7760495"/>
                    <a:gd name="connsiteX0" fmla="*/ 0 w 7539038"/>
                    <a:gd name="connsiteY0" fmla="*/ 7760494 h 7760495"/>
                    <a:gd name="connsiteX1" fmla="*/ 378619 w 7539038"/>
                    <a:gd name="connsiteY1" fmla="*/ 3883819 h 7760495"/>
                    <a:gd name="connsiteX2" fmla="*/ 752476 w 7539038"/>
                    <a:gd name="connsiteY2" fmla="*/ 1 h 7760495"/>
                    <a:gd name="connsiteX3" fmla="*/ 1131094 w 7539038"/>
                    <a:gd name="connsiteY3" fmla="*/ 3874294 h 7760495"/>
                    <a:gd name="connsiteX4" fmla="*/ 1507332 w 7539038"/>
                    <a:gd name="connsiteY4" fmla="*/ 7760494 h 7760495"/>
                    <a:gd name="connsiteX5" fmla="*/ 1883569 w 7539038"/>
                    <a:gd name="connsiteY5" fmla="*/ 3874294 h 7760495"/>
                    <a:gd name="connsiteX6" fmla="*/ 2259807 w 7539038"/>
                    <a:gd name="connsiteY6" fmla="*/ 2381 h 7760495"/>
                    <a:gd name="connsiteX7" fmla="*/ 2645569 w 7539038"/>
                    <a:gd name="connsiteY7" fmla="*/ 3883819 h 7760495"/>
                    <a:gd name="connsiteX8" fmla="*/ 3017044 w 7539038"/>
                    <a:gd name="connsiteY8" fmla="*/ 7760494 h 7760495"/>
                    <a:gd name="connsiteX9" fmla="*/ 3398044 w 7539038"/>
                    <a:gd name="connsiteY9" fmla="*/ 3874294 h 7760495"/>
                    <a:gd name="connsiteX10" fmla="*/ 3769519 w 7539038"/>
                    <a:gd name="connsiteY10" fmla="*/ 2382 h 7760495"/>
                    <a:gd name="connsiteX11" fmla="*/ 4150519 w 7539038"/>
                    <a:gd name="connsiteY11" fmla="*/ 3883819 h 7760495"/>
                    <a:gd name="connsiteX12" fmla="*/ 4526756 w 7539038"/>
                    <a:gd name="connsiteY12" fmla="*/ 7760494 h 7760495"/>
                    <a:gd name="connsiteX13" fmla="*/ 4902994 w 7539038"/>
                    <a:gd name="connsiteY13" fmla="*/ 3883819 h 7760495"/>
                    <a:gd name="connsiteX14" fmla="*/ 5276849 w 7539038"/>
                    <a:gd name="connsiteY14" fmla="*/ 1 h 7760495"/>
                    <a:gd name="connsiteX15" fmla="*/ 5655469 w 7539038"/>
                    <a:gd name="connsiteY15" fmla="*/ 3883819 h 7760495"/>
                    <a:gd name="connsiteX16" fmla="*/ 6029325 w 7539038"/>
                    <a:gd name="connsiteY16" fmla="*/ 7760494 h 7760495"/>
                    <a:gd name="connsiteX17" fmla="*/ 6417469 w 7539038"/>
                    <a:gd name="connsiteY17" fmla="*/ 3883819 h 7760495"/>
                    <a:gd name="connsiteX18" fmla="*/ 6786563 w 7539038"/>
                    <a:gd name="connsiteY18" fmla="*/ 2381 h 7760495"/>
                    <a:gd name="connsiteX19" fmla="*/ 7160419 w 7539038"/>
                    <a:gd name="connsiteY19" fmla="*/ 3883819 h 7760495"/>
                    <a:gd name="connsiteX20" fmla="*/ 7539038 w 7539038"/>
                    <a:gd name="connsiteY20" fmla="*/ 7758113 h 7760495"/>
                    <a:gd name="connsiteX0" fmla="*/ 0 w 7539038"/>
                    <a:gd name="connsiteY0" fmla="*/ 7760494 h 7760495"/>
                    <a:gd name="connsiteX1" fmla="*/ 378619 w 7539038"/>
                    <a:gd name="connsiteY1" fmla="*/ 3883819 h 7760495"/>
                    <a:gd name="connsiteX2" fmla="*/ 752476 w 7539038"/>
                    <a:gd name="connsiteY2" fmla="*/ 1 h 7760495"/>
                    <a:gd name="connsiteX3" fmla="*/ 1131094 w 7539038"/>
                    <a:gd name="connsiteY3" fmla="*/ 3874294 h 7760495"/>
                    <a:gd name="connsiteX4" fmla="*/ 1507332 w 7539038"/>
                    <a:gd name="connsiteY4" fmla="*/ 7760494 h 7760495"/>
                    <a:gd name="connsiteX5" fmla="*/ 1883569 w 7539038"/>
                    <a:gd name="connsiteY5" fmla="*/ 3874294 h 7760495"/>
                    <a:gd name="connsiteX6" fmla="*/ 2259807 w 7539038"/>
                    <a:gd name="connsiteY6" fmla="*/ 2381 h 7760495"/>
                    <a:gd name="connsiteX7" fmla="*/ 2645569 w 7539038"/>
                    <a:gd name="connsiteY7" fmla="*/ 3883819 h 7760495"/>
                    <a:gd name="connsiteX8" fmla="*/ 3017044 w 7539038"/>
                    <a:gd name="connsiteY8" fmla="*/ 7760494 h 7760495"/>
                    <a:gd name="connsiteX9" fmla="*/ 3398044 w 7539038"/>
                    <a:gd name="connsiteY9" fmla="*/ 3874294 h 7760495"/>
                    <a:gd name="connsiteX10" fmla="*/ 3769519 w 7539038"/>
                    <a:gd name="connsiteY10" fmla="*/ 2382 h 7760495"/>
                    <a:gd name="connsiteX11" fmla="*/ 4150519 w 7539038"/>
                    <a:gd name="connsiteY11" fmla="*/ 3883819 h 7760495"/>
                    <a:gd name="connsiteX12" fmla="*/ 4526756 w 7539038"/>
                    <a:gd name="connsiteY12" fmla="*/ 7760494 h 7760495"/>
                    <a:gd name="connsiteX13" fmla="*/ 4902994 w 7539038"/>
                    <a:gd name="connsiteY13" fmla="*/ 3883819 h 7760495"/>
                    <a:gd name="connsiteX14" fmla="*/ 5276849 w 7539038"/>
                    <a:gd name="connsiteY14" fmla="*/ 1 h 7760495"/>
                    <a:gd name="connsiteX15" fmla="*/ 5655469 w 7539038"/>
                    <a:gd name="connsiteY15" fmla="*/ 3883819 h 7760495"/>
                    <a:gd name="connsiteX16" fmla="*/ 6029325 w 7539038"/>
                    <a:gd name="connsiteY16" fmla="*/ 7760494 h 7760495"/>
                    <a:gd name="connsiteX17" fmla="*/ 6417469 w 7539038"/>
                    <a:gd name="connsiteY17" fmla="*/ 3883819 h 7760495"/>
                    <a:gd name="connsiteX18" fmla="*/ 6786563 w 7539038"/>
                    <a:gd name="connsiteY18" fmla="*/ 2381 h 7760495"/>
                    <a:gd name="connsiteX19" fmla="*/ 7160419 w 7539038"/>
                    <a:gd name="connsiteY19" fmla="*/ 3883819 h 7760495"/>
                    <a:gd name="connsiteX20" fmla="*/ 7539038 w 7539038"/>
                    <a:gd name="connsiteY20" fmla="*/ 7758113 h 7760495"/>
                    <a:gd name="connsiteX0" fmla="*/ 0 w 7539038"/>
                    <a:gd name="connsiteY0" fmla="*/ 7760494 h 7760495"/>
                    <a:gd name="connsiteX1" fmla="*/ 378619 w 7539038"/>
                    <a:gd name="connsiteY1" fmla="*/ 3883819 h 7760495"/>
                    <a:gd name="connsiteX2" fmla="*/ 752476 w 7539038"/>
                    <a:gd name="connsiteY2" fmla="*/ 1 h 7760495"/>
                    <a:gd name="connsiteX3" fmla="*/ 1131094 w 7539038"/>
                    <a:gd name="connsiteY3" fmla="*/ 3874294 h 7760495"/>
                    <a:gd name="connsiteX4" fmla="*/ 1507332 w 7539038"/>
                    <a:gd name="connsiteY4" fmla="*/ 7760494 h 7760495"/>
                    <a:gd name="connsiteX5" fmla="*/ 1883569 w 7539038"/>
                    <a:gd name="connsiteY5" fmla="*/ 3874294 h 7760495"/>
                    <a:gd name="connsiteX6" fmla="*/ 2259807 w 7539038"/>
                    <a:gd name="connsiteY6" fmla="*/ 2381 h 7760495"/>
                    <a:gd name="connsiteX7" fmla="*/ 2645569 w 7539038"/>
                    <a:gd name="connsiteY7" fmla="*/ 3883819 h 7760495"/>
                    <a:gd name="connsiteX8" fmla="*/ 3017044 w 7539038"/>
                    <a:gd name="connsiteY8" fmla="*/ 7760494 h 7760495"/>
                    <a:gd name="connsiteX9" fmla="*/ 3398044 w 7539038"/>
                    <a:gd name="connsiteY9" fmla="*/ 3874294 h 7760495"/>
                    <a:gd name="connsiteX10" fmla="*/ 3769519 w 7539038"/>
                    <a:gd name="connsiteY10" fmla="*/ 2382 h 7760495"/>
                    <a:gd name="connsiteX11" fmla="*/ 4150519 w 7539038"/>
                    <a:gd name="connsiteY11" fmla="*/ 3883819 h 7760495"/>
                    <a:gd name="connsiteX12" fmla="*/ 4526756 w 7539038"/>
                    <a:gd name="connsiteY12" fmla="*/ 7760494 h 7760495"/>
                    <a:gd name="connsiteX13" fmla="*/ 4902994 w 7539038"/>
                    <a:gd name="connsiteY13" fmla="*/ 3883819 h 7760495"/>
                    <a:gd name="connsiteX14" fmla="*/ 5276849 w 7539038"/>
                    <a:gd name="connsiteY14" fmla="*/ 1 h 7760495"/>
                    <a:gd name="connsiteX15" fmla="*/ 5655469 w 7539038"/>
                    <a:gd name="connsiteY15" fmla="*/ 3883819 h 7760495"/>
                    <a:gd name="connsiteX16" fmla="*/ 6029325 w 7539038"/>
                    <a:gd name="connsiteY16" fmla="*/ 7760494 h 7760495"/>
                    <a:gd name="connsiteX17" fmla="*/ 6417469 w 7539038"/>
                    <a:gd name="connsiteY17" fmla="*/ 3883819 h 7760495"/>
                    <a:gd name="connsiteX18" fmla="*/ 6786563 w 7539038"/>
                    <a:gd name="connsiteY18" fmla="*/ 2381 h 7760495"/>
                    <a:gd name="connsiteX19" fmla="*/ 7160419 w 7539038"/>
                    <a:gd name="connsiteY19" fmla="*/ 3883819 h 7760495"/>
                    <a:gd name="connsiteX20" fmla="*/ 7539038 w 7539038"/>
                    <a:gd name="connsiteY20" fmla="*/ 7758113 h 7760495"/>
                    <a:gd name="connsiteX0" fmla="*/ 0 w 7539038"/>
                    <a:gd name="connsiteY0" fmla="*/ 7760494 h 7760495"/>
                    <a:gd name="connsiteX1" fmla="*/ 378619 w 7539038"/>
                    <a:gd name="connsiteY1" fmla="*/ 3883819 h 7760495"/>
                    <a:gd name="connsiteX2" fmla="*/ 752476 w 7539038"/>
                    <a:gd name="connsiteY2" fmla="*/ 1 h 7760495"/>
                    <a:gd name="connsiteX3" fmla="*/ 1131094 w 7539038"/>
                    <a:gd name="connsiteY3" fmla="*/ 3874294 h 7760495"/>
                    <a:gd name="connsiteX4" fmla="*/ 1507332 w 7539038"/>
                    <a:gd name="connsiteY4" fmla="*/ 7760494 h 7760495"/>
                    <a:gd name="connsiteX5" fmla="*/ 1883569 w 7539038"/>
                    <a:gd name="connsiteY5" fmla="*/ 3874294 h 7760495"/>
                    <a:gd name="connsiteX6" fmla="*/ 2259807 w 7539038"/>
                    <a:gd name="connsiteY6" fmla="*/ 2381 h 7760495"/>
                    <a:gd name="connsiteX7" fmla="*/ 2645569 w 7539038"/>
                    <a:gd name="connsiteY7" fmla="*/ 3883819 h 7760495"/>
                    <a:gd name="connsiteX8" fmla="*/ 3017044 w 7539038"/>
                    <a:gd name="connsiteY8" fmla="*/ 7760494 h 7760495"/>
                    <a:gd name="connsiteX9" fmla="*/ 3398044 w 7539038"/>
                    <a:gd name="connsiteY9" fmla="*/ 3874294 h 7760495"/>
                    <a:gd name="connsiteX10" fmla="*/ 3769519 w 7539038"/>
                    <a:gd name="connsiteY10" fmla="*/ 2382 h 7760495"/>
                    <a:gd name="connsiteX11" fmla="*/ 4150519 w 7539038"/>
                    <a:gd name="connsiteY11" fmla="*/ 3883819 h 7760495"/>
                    <a:gd name="connsiteX12" fmla="*/ 4526756 w 7539038"/>
                    <a:gd name="connsiteY12" fmla="*/ 7760494 h 7760495"/>
                    <a:gd name="connsiteX13" fmla="*/ 4902994 w 7539038"/>
                    <a:gd name="connsiteY13" fmla="*/ 3883819 h 7760495"/>
                    <a:gd name="connsiteX14" fmla="*/ 5276849 w 7539038"/>
                    <a:gd name="connsiteY14" fmla="*/ 1 h 7760495"/>
                    <a:gd name="connsiteX15" fmla="*/ 5655469 w 7539038"/>
                    <a:gd name="connsiteY15" fmla="*/ 3883819 h 7760495"/>
                    <a:gd name="connsiteX16" fmla="*/ 6029325 w 7539038"/>
                    <a:gd name="connsiteY16" fmla="*/ 7760494 h 7760495"/>
                    <a:gd name="connsiteX17" fmla="*/ 6417469 w 7539038"/>
                    <a:gd name="connsiteY17" fmla="*/ 3883819 h 7760495"/>
                    <a:gd name="connsiteX18" fmla="*/ 6786563 w 7539038"/>
                    <a:gd name="connsiteY18" fmla="*/ 2381 h 7760495"/>
                    <a:gd name="connsiteX19" fmla="*/ 7160419 w 7539038"/>
                    <a:gd name="connsiteY19" fmla="*/ 3883819 h 7760495"/>
                    <a:gd name="connsiteX20" fmla="*/ 7539038 w 7539038"/>
                    <a:gd name="connsiteY20" fmla="*/ 7758113 h 7760495"/>
                    <a:gd name="connsiteX0" fmla="*/ 0 w 7539038"/>
                    <a:gd name="connsiteY0" fmla="*/ 7760494 h 7760495"/>
                    <a:gd name="connsiteX1" fmla="*/ 378619 w 7539038"/>
                    <a:gd name="connsiteY1" fmla="*/ 3883819 h 7760495"/>
                    <a:gd name="connsiteX2" fmla="*/ 752476 w 7539038"/>
                    <a:gd name="connsiteY2" fmla="*/ 1 h 7760495"/>
                    <a:gd name="connsiteX3" fmla="*/ 1131094 w 7539038"/>
                    <a:gd name="connsiteY3" fmla="*/ 3874294 h 7760495"/>
                    <a:gd name="connsiteX4" fmla="*/ 1507332 w 7539038"/>
                    <a:gd name="connsiteY4" fmla="*/ 7760494 h 7760495"/>
                    <a:gd name="connsiteX5" fmla="*/ 1883569 w 7539038"/>
                    <a:gd name="connsiteY5" fmla="*/ 3874294 h 7760495"/>
                    <a:gd name="connsiteX6" fmla="*/ 2259807 w 7539038"/>
                    <a:gd name="connsiteY6" fmla="*/ 2381 h 7760495"/>
                    <a:gd name="connsiteX7" fmla="*/ 2645569 w 7539038"/>
                    <a:gd name="connsiteY7" fmla="*/ 3883819 h 7760495"/>
                    <a:gd name="connsiteX8" fmla="*/ 3017044 w 7539038"/>
                    <a:gd name="connsiteY8" fmla="*/ 7760494 h 7760495"/>
                    <a:gd name="connsiteX9" fmla="*/ 3398044 w 7539038"/>
                    <a:gd name="connsiteY9" fmla="*/ 3874294 h 7760495"/>
                    <a:gd name="connsiteX10" fmla="*/ 3769519 w 7539038"/>
                    <a:gd name="connsiteY10" fmla="*/ 2382 h 7760495"/>
                    <a:gd name="connsiteX11" fmla="*/ 4150519 w 7539038"/>
                    <a:gd name="connsiteY11" fmla="*/ 3883819 h 7760495"/>
                    <a:gd name="connsiteX12" fmla="*/ 4526756 w 7539038"/>
                    <a:gd name="connsiteY12" fmla="*/ 7760494 h 7760495"/>
                    <a:gd name="connsiteX13" fmla="*/ 4902994 w 7539038"/>
                    <a:gd name="connsiteY13" fmla="*/ 3883819 h 7760495"/>
                    <a:gd name="connsiteX14" fmla="*/ 5276849 w 7539038"/>
                    <a:gd name="connsiteY14" fmla="*/ 1 h 7760495"/>
                    <a:gd name="connsiteX15" fmla="*/ 5655469 w 7539038"/>
                    <a:gd name="connsiteY15" fmla="*/ 3883819 h 7760495"/>
                    <a:gd name="connsiteX16" fmla="*/ 6029325 w 7539038"/>
                    <a:gd name="connsiteY16" fmla="*/ 7760494 h 7760495"/>
                    <a:gd name="connsiteX17" fmla="*/ 6417469 w 7539038"/>
                    <a:gd name="connsiteY17" fmla="*/ 3883819 h 7760495"/>
                    <a:gd name="connsiteX18" fmla="*/ 6786563 w 7539038"/>
                    <a:gd name="connsiteY18" fmla="*/ 2381 h 7760495"/>
                    <a:gd name="connsiteX19" fmla="*/ 7160419 w 7539038"/>
                    <a:gd name="connsiteY19" fmla="*/ 3883819 h 7760495"/>
                    <a:gd name="connsiteX20" fmla="*/ 7539038 w 7539038"/>
                    <a:gd name="connsiteY20" fmla="*/ 7758113 h 776049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</a:cxnLst>
                  <a:rect l="l" t="t" r="r" b="b"/>
                  <a:pathLst>
                    <a:path w="7539038" h="7760495">
                      <a:moveTo>
                        <a:pt x="0" y="7760494"/>
                      </a:moveTo>
                      <a:cubicBezTo>
                        <a:pt x="190500" y="7758906"/>
                        <a:pt x="377031" y="3874231"/>
                        <a:pt x="378619" y="3883819"/>
                      </a:cubicBezTo>
                      <a:cubicBezTo>
                        <a:pt x="380207" y="3893407"/>
                        <a:pt x="562770" y="-793"/>
                        <a:pt x="752476" y="1"/>
                      </a:cubicBezTo>
                      <a:cubicBezTo>
                        <a:pt x="942182" y="795"/>
                        <a:pt x="1119468" y="3745568"/>
                        <a:pt x="1131094" y="3874294"/>
                      </a:cubicBezTo>
                      <a:cubicBezTo>
                        <a:pt x="1136420" y="3933265"/>
                        <a:pt x="1317626" y="7758112"/>
                        <a:pt x="1507332" y="7760494"/>
                      </a:cubicBezTo>
                      <a:cubicBezTo>
                        <a:pt x="1697038" y="7762876"/>
                        <a:pt x="1875632" y="3967176"/>
                        <a:pt x="1883569" y="3874294"/>
                      </a:cubicBezTo>
                      <a:cubicBezTo>
                        <a:pt x="1891506" y="3781412"/>
                        <a:pt x="2068513" y="3175"/>
                        <a:pt x="2259807" y="2381"/>
                      </a:cubicBezTo>
                      <a:cubicBezTo>
                        <a:pt x="2451101" y="1587"/>
                        <a:pt x="2640013" y="3825221"/>
                        <a:pt x="2645569" y="3883819"/>
                      </a:cubicBezTo>
                      <a:cubicBezTo>
                        <a:pt x="2651125" y="3942417"/>
                        <a:pt x="2827338" y="7762081"/>
                        <a:pt x="3017044" y="7760494"/>
                      </a:cubicBezTo>
                      <a:cubicBezTo>
                        <a:pt x="3206750" y="7758907"/>
                        <a:pt x="3390107" y="3967176"/>
                        <a:pt x="3398044" y="3874294"/>
                      </a:cubicBezTo>
                      <a:cubicBezTo>
                        <a:pt x="3405981" y="3781412"/>
                        <a:pt x="3575050" y="795"/>
                        <a:pt x="3769519" y="2382"/>
                      </a:cubicBezTo>
                      <a:cubicBezTo>
                        <a:pt x="3963988" y="3969"/>
                        <a:pt x="4141788" y="3722352"/>
                        <a:pt x="4150519" y="3883819"/>
                      </a:cubicBezTo>
                      <a:cubicBezTo>
                        <a:pt x="4159250" y="4045286"/>
                        <a:pt x="4337844" y="7760494"/>
                        <a:pt x="4526756" y="7760494"/>
                      </a:cubicBezTo>
                      <a:cubicBezTo>
                        <a:pt x="4715668" y="7760494"/>
                        <a:pt x="4893360" y="4083161"/>
                        <a:pt x="4902994" y="3883819"/>
                      </a:cubicBezTo>
                      <a:cubicBezTo>
                        <a:pt x="4910825" y="3721794"/>
                        <a:pt x="5087143" y="1"/>
                        <a:pt x="5276849" y="1"/>
                      </a:cubicBezTo>
                      <a:cubicBezTo>
                        <a:pt x="5466555" y="1"/>
                        <a:pt x="5647531" y="3790543"/>
                        <a:pt x="5655469" y="3883819"/>
                      </a:cubicBezTo>
                      <a:cubicBezTo>
                        <a:pt x="5663407" y="3977095"/>
                        <a:pt x="5842794" y="7760494"/>
                        <a:pt x="6029325" y="7760494"/>
                      </a:cubicBezTo>
                      <a:cubicBezTo>
                        <a:pt x="6215856" y="7760494"/>
                        <a:pt x="6411913" y="3976700"/>
                        <a:pt x="6417469" y="3883819"/>
                      </a:cubicBezTo>
                      <a:cubicBezTo>
                        <a:pt x="6423025" y="3790938"/>
                        <a:pt x="6593682" y="0"/>
                        <a:pt x="6786563" y="2381"/>
                      </a:cubicBezTo>
                      <a:cubicBezTo>
                        <a:pt x="6979444" y="4762"/>
                        <a:pt x="7152482" y="3757041"/>
                        <a:pt x="7160419" y="3883819"/>
                      </a:cubicBezTo>
                      <a:cubicBezTo>
                        <a:pt x="7168356" y="4010597"/>
                        <a:pt x="7336632" y="7761288"/>
                        <a:pt x="7539038" y="7758113"/>
                      </a:cubicBezTo>
                    </a:path>
                  </a:pathLst>
                </a:custGeom>
                <a:noFill/>
                <a:ln w="381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11" name="Freeform: Shape 110">
                <a:extLst>
                  <a:ext uri="{FF2B5EF4-FFF2-40B4-BE49-F238E27FC236}">
                    <a16:creationId xmlns:a16="http://schemas.microsoft.com/office/drawing/2014/main" id="{434DDA97-6ECB-48FD-B058-50FDABE2DF8D}"/>
                  </a:ext>
                </a:extLst>
              </p:cNvPr>
              <p:cNvSpPr/>
              <p:nvPr/>
            </p:nvSpPr>
            <p:spPr>
              <a:xfrm>
                <a:off x="2603501" y="3102520"/>
                <a:ext cx="1243589" cy="718573"/>
              </a:xfrm>
              <a:custGeom>
                <a:avLst/>
                <a:gdLst>
                  <a:gd name="connsiteX0" fmla="*/ 0 w 7562850"/>
                  <a:gd name="connsiteY0" fmla="*/ 7762875 h 7762875"/>
                  <a:gd name="connsiteX1" fmla="*/ 390525 w 7562850"/>
                  <a:gd name="connsiteY1" fmla="*/ 3886200 h 7762875"/>
                  <a:gd name="connsiteX2" fmla="*/ 762000 w 7562850"/>
                  <a:gd name="connsiteY2" fmla="*/ 0 h 7762875"/>
                  <a:gd name="connsiteX3" fmla="*/ 1143000 w 7562850"/>
                  <a:gd name="connsiteY3" fmla="*/ 3876675 h 7762875"/>
                  <a:gd name="connsiteX4" fmla="*/ 1524000 w 7562850"/>
                  <a:gd name="connsiteY4" fmla="*/ 7753350 h 7762875"/>
                  <a:gd name="connsiteX5" fmla="*/ 1895475 w 7562850"/>
                  <a:gd name="connsiteY5" fmla="*/ 3876675 h 7762875"/>
                  <a:gd name="connsiteX6" fmla="*/ 2276475 w 7562850"/>
                  <a:gd name="connsiteY6" fmla="*/ 0 h 7762875"/>
                  <a:gd name="connsiteX7" fmla="*/ 2657475 w 7562850"/>
                  <a:gd name="connsiteY7" fmla="*/ 3886200 h 7762875"/>
                  <a:gd name="connsiteX8" fmla="*/ 3028950 w 7562850"/>
                  <a:gd name="connsiteY8" fmla="*/ 7762875 h 7762875"/>
                  <a:gd name="connsiteX9" fmla="*/ 3409950 w 7562850"/>
                  <a:gd name="connsiteY9" fmla="*/ 3876675 h 7762875"/>
                  <a:gd name="connsiteX10" fmla="*/ 3781425 w 7562850"/>
                  <a:gd name="connsiteY10" fmla="*/ 9525 h 7762875"/>
                  <a:gd name="connsiteX11" fmla="*/ 4162425 w 7562850"/>
                  <a:gd name="connsiteY11" fmla="*/ 3886200 h 7762875"/>
                  <a:gd name="connsiteX12" fmla="*/ 4533900 w 7562850"/>
                  <a:gd name="connsiteY12" fmla="*/ 7762875 h 7762875"/>
                  <a:gd name="connsiteX13" fmla="*/ 4914900 w 7562850"/>
                  <a:gd name="connsiteY13" fmla="*/ 3886200 h 7762875"/>
                  <a:gd name="connsiteX14" fmla="*/ 5295900 w 7562850"/>
                  <a:gd name="connsiteY14" fmla="*/ 9525 h 7762875"/>
                  <a:gd name="connsiteX15" fmla="*/ 5667375 w 7562850"/>
                  <a:gd name="connsiteY15" fmla="*/ 3886200 h 7762875"/>
                  <a:gd name="connsiteX16" fmla="*/ 6048375 w 7562850"/>
                  <a:gd name="connsiteY16" fmla="*/ 7762875 h 7762875"/>
                  <a:gd name="connsiteX17" fmla="*/ 6429375 w 7562850"/>
                  <a:gd name="connsiteY17" fmla="*/ 3886200 h 7762875"/>
                  <a:gd name="connsiteX18" fmla="*/ 6810375 w 7562850"/>
                  <a:gd name="connsiteY18" fmla="*/ 0 h 7762875"/>
                  <a:gd name="connsiteX19" fmla="*/ 7172325 w 7562850"/>
                  <a:gd name="connsiteY19" fmla="*/ 3886200 h 7762875"/>
                  <a:gd name="connsiteX20" fmla="*/ 7562850 w 7562850"/>
                  <a:gd name="connsiteY20" fmla="*/ 7762875 h 7762875"/>
                  <a:gd name="connsiteX0" fmla="*/ 0 w 7562850"/>
                  <a:gd name="connsiteY0" fmla="*/ 7762875 h 7762875"/>
                  <a:gd name="connsiteX1" fmla="*/ 390525 w 7562850"/>
                  <a:gd name="connsiteY1" fmla="*/ 3886200 h 7762875"/>
                  <a:gd name="connsiteX2" fmla="*/ 762000 w 7562850"/>
                  <a:gd name="connsiteY2" fmla="*/ 0 h 7762875"/>
                  <a:gd name="connsiteX3" fmla="*/ 1143000 w 7562850"/>
                  <a:gd name="connsiteY3" fmla="*/ 3876675 h 7762875"/>
                  <a:gd name="connsiteX4" fmla="*/ 1519238 w 7562850"/>
                  <a:gd name="connsiteY4" fmla="*/ 7762875 h 7762875"/>
                  <a:gd name="connsiteX5" fmla="*/ 1895475 w 7562850"/>
                  <a:gd name="connsiteY5" fmla="*/ 3876675 h 7762875"/>
                  <a:gd name="connsiteX6" fmla="*/ 2276475 w 7562850"/>
                  <a:gd name="connsiteY6" fmla="*/ 0 h 7762875"/>
                  <a:gd name="connsiteX7" fmla="*/ 2657475 w 7562850"/>
                  <a:gd name="connsiteY7" fmla="*/ 3886200 h 7762875"/>
                  <a:gd name="connsiteX8" fmla="*/ 3028950 w 7562850"/>
                  <a:gd name="connsiteY8" fmla="*/ 7762875 h 7762875"/>
                  <a:gd name="connsiteX9" fmla="*/ 3409950 w 7562850"/>
                  <a:gd name="connsiteY9" fmla="*/ 3876675 h 7762875"/>
                  <a:gd name="connsiteX10" fmla="*/ 3781425 w 7562850"/>
                  <a:gd name="connsiteY10" fmla="*/ 9525 h 7762875"/>
                  <a:gd name="connsiteX11" fmla="*/ 4162425 w 7562850"/>
                  <a:gd name="connsiteY11" fmla="*/ 3886200 h 7762875"/>
                  <a:gd name="connsiteX12" fmla="*/ 4533900 w 7562850"/>
                  <a:gd name="connsiteY12" fmla="*/ 7762875 h 7762875"/>
                  <a:gd name="connsiteX13" fmla="*/ 4914900 w 7562850"/>
                  <a:gd name="connsiteY13" fmla="*/ 3886200 h 7762875"/>
                  <a:gd name="connsiteX14" fmla="*/ 5295900 w 7562850"/>
                  <a:gd name="connsiteY14" fmla="*/ 9525 h 7762875"/>
                  <a:gd name="connsiteX15" fmla="*/ 5667375 w 7562850"/>
                  <a:gd name="connsiteY15" fmla="*/ 3886200 h 7762875"/>
                  <a:gd name="connsiteX16" fmla="*/ 6048375 w 7562850"/>
                  <a:gd name="connsiteY16" fmla="*/ 7762875 h 7762875"/>
                  <a:gd name="connsiteX17" fmla="*/ 6429375 w 7562850"/>
                  <a:gd name="connsiteY17" fmla="*/ 3886200 h 7762875"/>
                  <a:gd name="connsiteX18" fmla="*/ 6810375 w 7562850"/>
                  <a:gd name="connsiteY18" fmla="*/ 0 h 7762875"/>
                  <a:gd name="connsiteX19" fmla="*/ 7172325 w 7562850"/>
                  <a:gd name="connsiteY19" fmla="*/ 3886200 h 7762875"/>
                  <a:gd name="connsiteX20" fmla="*/ 7562850 w 7562850"/>
                  <a:gd name="connsiteY20" fmla="*/ 7762875 h 7762875"/>
                  <a:gd name="connsiteX0" fmla="*/ 0 w 7562850"/>
                  <a:gd name="connsiteY0" fmla="*/ 7762875 h 7762875"/>
                  <a:gd name="connsiteX1" fmla="*/ 390525 w 7562850"/>
                  <a:gd name="connsiteY1" fmla="*/ 3886200 h 7762875"/>
                  <a:gd name="connsiteX2" fmla="*/ 762000 w 7562850"/>
                  <a:gd name="connsiteY2" fmla="*/ 0 h 7762875"/>
                  <a:gd name="connsiteX3" fmla="*/ 1143000 w 7562850"/>
                  <a:gd name="connsiteY3" fmla="*/ 3876675 h 7762875"/>
                  <a:gd name="connsiteX4" fmla="*/ 1519238 w 7562850"/>
                  <a:gd name="connsiteY4" fmla="*/ 7762875 h 7762875"/>
                  <a:gd name="connsiteX5" fmla="*/ 1895475 w 7562850"/>
                  <a:gd name="connsiteY5" fmla="*/ 3876675 h 7762875"/>
                  <a:gd name="connsiteX6" fmla="*/ 2276475 w 7562850"/>
                  <a:gd name="connsiteY6" fmla="*/ 0 h 7762875"/>
                  <a:gd name="connsiteX7" fmla="*/ 2657475 w 7562850"/>
                  <a:gd name="connsiteY7" fmla="*/ 3886200 h 7762875"/>
                  <a:gd name="connsiteX8" fmla="*/ 3028950 w 7562850"/>
                  <a:gd name="connsiteY8" fmla="*/ 7762875 h 7762875"/>
                  <a:gd name="connsiteX9" fmla="*/ 3409950 w 7562850"/>
                  <a:gd name="connsiteY9" fmla="*/ 3876675 h 7762875"/>
                  <a:gd name="connsiteX10" fmla="*/ 3781425 w 7562850"/>
                  <a:gd name="connsiteY10" fmla="*/ 9525 h 7762875"/>
                  <a:gd name="connsiteX11" fmla="*/ 4162425 w 7562850"/>
                  <a:gd name="connsiteY11" fmla="*/ 3886200 h 7762875"/>
                  <a:gd name="connsiteX12" fmla="*/ 4538662 w 7562850"/>
                  <a:gd name="connsiteY12" fmla="*/ 7762875 h 7762875"/>
                  <a:gd name="connsiteX13" fmla="*/ 4914900 w 7562850"/>
                  <a:gd name="connsiteY13" fmla="*/ 3886200 h 7762875"/>
                  <a:gd name="connsiteX14" fmla="*/ 5295900 w 7562850"/>
                  <a:gd name="connsiteY14" fmla="*/ 9525 h 7762875"/>
                  <a:gd name="connsiteX15" fmla="*/ 5667375 w 7562850"/>
                  <a:gd name="connsiteY15" fmla="*/ 3886200 h 7762875"/>
                  <a:gd name="connsiteX16" fmla="*/ 6048375 w 7562850"/>
                  <a:gd name="connsiteY16" fmla="*/ 7762875 h 7762875"/>
                  <a:gd name="connsiteX17" fmla="*/ 6429375 w 7562850"/>
                  <a:gd name="connsiteY17" fmla="*/ 3886200 h 7762875"/>
                  <a:gd name="connsiteX18" fmla="*/ 6810375 w 7562850"/>
                  <a:gd name="connsiteY18" fmla="*/ 0 h 7762875"/>
                  <a:gd name="connsiteX19" fmla="*/ 7172325 w 7562850"/>
                  <a:gd name="connsiteY19" fmla="*/ 3886200 h 7762875"/>
                  <a:gd name="connsiteX20" fmla="*/ 7562850 w 7562850"/>
                  <a:gd name="connsiteY20" fmla="*/ 7762875 h 7762875"/>
                  <a:gd name="connsiteX0" fmla="*/ 0 w 7562850"/>
                  <a:gd name="connsiteY0" fmla="*/ 7762875 h 7762875"/>
                  <a:gd name="connsiteX1" fmla="*/ 390525 w 7562850"/>
                  <a:gd name="connsiteY1" fmla="*/ 3886200 h 7762875"/>
                  <a:gd name="connsiteX2" fmla="*/ 762000 w 7562850"/>
                  <a:gd name="connsiteY2" fmla="*/ 0 h 7762875"/>
                  <a:gd name="connsiteX3" fmla="*/ 1143000 w 7562850"/>
                  <a:gd name="connsiteY3" fmla="*/ 3876675 h 7762875"/>
                  <a:gd name="connsiteX4" fmla="*/ 1519238 w 7562850"/>
                  <a:gd name="connsiteY4" fmla="*/ 7762875 h 7762875"/>
                  <a:gd name="connsiteX5" fmla="*/ 1895475 w 7562850"/>
                  <a:gd name="connsiteY5" fmla="*/ 3876675 h 7762875"/>
                  <a:gd name="connsiteX6" fmla="*/ 2276475 w 7562850"/>
                  <a:gd name="connsiteY6" fmla="*/ 0 h 7762875"/>
                  <a:gd name="connsiteX7" fmla="*/ 2657475 w 7562850"/>
                  <a:gd name="connsiteY7" fmla="*/ 3886200 h 7762875"/>
                  <a:gd name="connsiteX8" fmla="*/ 3028950 w 7562850"/>
                  <a:gd name="connsiteY8" fmla="*/ 7762875 h 7762875"/>
                  <a:gd name="connsiteX9" fmla="*/ 3409950 w 7562850"/>
                  <a:gd name="connsiteY9" fmla="*/ 3876675 h 7762875"/>
                  <a:gd name="connsiteX10" fmla="*/ 3781425 w 7562850"/>
                  <a:gd name="connsiteY10" fmla="*/ 9525 h 7762875"/>
                  <a:gd name="connsiteX11" fmla="*/ 4162425 w 7562850"/>
                  <a:gd name="connsiteY11" fmla="*/ 3886200 h 7762875"/>
                  <a:gd name="connsiteX12" fmla="*/ 4538662 w 7562850"/>
                  <a:gd name="connsiteY12" fmla="*/ 7762875 h 7762875"/>
                  <a:gd name="connsiteX13" fmla="*/ 4914900 w 7562850"/>
                  <a:gd name="connsiteY13" fmla="*/ 3886200 h 7762875"/>
                  <a:gd name="connsiteX14" fmla="*/ 5295900 w 7562850"/>
                  <a:gd name="connsiteY14" fmla="*/ 9525 h 7762875"/>
                  <a:gd name="connsiteX15" fmla="*/ 5667375 w 7562850"/>
                  <a:gd name="connsiteY15" fmla="*/ 3886200 h 7762875"/>
                  <a:gd name="connsiteX16" fmla="*/ 6048375 w 7562850"/>
                  <a:gd name="connsiteY16" fmla="*/ 7762875 h 7762875"/>
                  <a:gd name="connsiteX17" fmla="*/ 6429375 w 7562850"/>
                  <a:gd name="connsiteY17" fmla="*/ 3886200 h 7762875"/>
                  <a:gd name="connsiteX18" fmla="*/ 6810375 w 7562850"/>
                  <a:gd name="connsiteY18" fmla="*/ 0 h 7762875"/>
                  <a:gd name="connsiteX19" fmla="*/ 7172325 w 7562850"/>
                  <a:gd name="connsiteY19" fmla="*/ 3886200 h 7762875"/>
                  <a:gd name="connsiteX20" fmla="*/ 7562850 w 7562850"/>
                  <a:gd name="connsiteY20" fmla="*/ 7762875 h 7762875"/>
                  <a:gd name="connsiteX0" fmla="*/ 0 w 7562850"/>
                  <a:gd name="connsiteY0" fmla="*/ 7762875 h 7762875"/>
                  <a:gd name="connsiteX1" fmla="*/ 390525 w 7562850"/>
                  <a:gd name="connsiteY1" fmla="*/ 3886200 h 7762875"/>
                  <a:gd name="connsiteX2" fmla="*/ 762000 w 7562850"/>
                  <a:gd name="connsiteY2" fmla="*/ 0 h 7762875"/>
                  <a:gd name="connsiteX3" fmla="*/ 1143000 w 7562850"/>
                  <a:gd name="connsiteY3" fmla="*/ 3876675 h 7762875"/>
                  <a:gd name="connsiteX4" fmla="*/ 1519238 w 7562850"/>
                  <a:gd name="connsiteY4" fmla="*/ 7762875 h 7762875"/>
                  <a:gd name="connsiteX5" fmla="*/ 1895475 w 7562850"/>
                  <a:gd name="connsiteY5" fmla="*/ 3876675 h 7762875"/>
                  <a:gd name="connsiteX6" fmla="*/ 2276475 w 7562850"/>
                  <a:gd name="connsiteY6" fmla="*/ 0 h 7762875"/>
                  <a:gd name="connsiteX7" fmla="*/ 2657475 w 7562850"/>
                  <a:gd name="connsiteY7" fmla="*/ 3886200 h 7762875"/>
                  <a:gd name="connsiteX8" fmla="*/ 3028950 w 7562850"/>
                  <a:gd name="connsiteY8" fmla="*/ 7762875 h 7762875"/>
                  <a:gd name="connsiteX9" fmla="*/ 3409950 w 7562850"/>
                  <a:gd name="connsiteY9" fmla="*/ 3876675 h 7762875"/>
                  <a:gd name="connsiteX10" fmla="*/ 3781425 w 7562850"/>
                  <a:gd name="connsiteY10" fmla="*/ 9525 h 7762875"/>
                  <a:gd name="connsiteX11" fmla="*/ 4162425 w 7562850"/>
                  <a:gd name="connsiteY11" fmla="*/ 3886200 h 7762875"/>
                  <a:gd name="connsiteX12" fmla="*/ 4538662 w 7562850"/>
                  <a:gd name="connsiteY12" fmla="*/ 7762875 h 7762875"/>
                  <a:gd name="connsiteX13" fmla="*/ 4914900 w 7562850"/>
                  <a:gd name="connsiteY13" fmla="*/ 3886200 h 7762875"/>
                  <a:gd name="connsiteX14" fmla="*/ 5295900 w 7562850"/>
                  <a:gd name="connsiteY14" fmla="*/ 9525 h 7762875"/>
                  <a:gd name="connsiteX15" fmla="*/ 5667375 w 7562850"/>
                  <a:gd name="connsiteY15" fmla="*/ 3886200 h 7762875"/>
                  <a:gd name="connsiteX16" fmla="*/ 6048375 w 7562850"/>
                  <a:gd name="connsiteY16" fmla="*/ 7762875 h 7762875"/>
                  <a:gd name="connsiteX17" fmla="*/ 6429375 w 7562850"/>
                  <a:gd name="connsiteY17" fmla="*/ 3886200 h 7762875"/>
                  <a:gd name="connsiteX18" fmla="*/ 6810375 w 7562850"/>
                  <a:gd name="connsiteY18" fmla="*/ 0 h 7762875"/>
                  <a:gd name="connsiteX19" fmla="*/ 7172325 w 7562850"/>
                  <a:gd name="connsiteY19" fmla="*/ 3886200 h 7762875"/>
                  <a:gd name="connsiteX20" fmla="*/ 7562850 w 7562850"/>
                  <a:gd name="connsiteY20" fmla="*/ 7762875 h 7762875"/>
                  <a:gd name="connsiteX0" fmla="*/ 0 w 7562850"/>
                  <a:gd name="connsiteY0" fmla="*/ 7762875 h 7762875"/>
                  <a:gd name="connsiteX1" fmla="*/ 390525 w 7562850"/>
                  <a:gd name="connsiteY1" fmla="*/ 3886200 h 7762875"/>
                  <a:gd name="connsiteX2" fmla="*/ 762000 w 7562850"/>
                  <a:gd name="connsiteY2" fmla="*/ 0 h 7762875"/>
                  <a:gd name="connsiteX3" fmla="*/ 1143000 w 7562850"/>
                  <a:gd name="connsiteY3" fmla="*/ 3876675 h 7762875"/>
                  <a:gd name="connsiteX4" fmla="*/ 1519238 w 7562850"/>
                  <a:gd name="connsiteY4" fmla="*/ 7762875 h 7762875"/>
                  <a:gd name="connsiteX5" fmla="*/ 1895475 w 7562850"/>
                  <a:gd name="connsiteY5" fmla="*/ 3876675 h 7762875"/>
                  <a:gd name="connsiteX6" fmla="*/ 2276475 w 7562850"/>
                  <a:gd name="connsiteY6" fmla="*/ 0 h 7762875"/>
                  <a:gd name="connsiteX7" fmla="*/ 2657475 w 7562850"/>
                  <a:gd name="connsiteY7" fmla="*/ 3886200 h 7762875"/>
                  <a:gd name="connsiteX8" fmla="*/ 3028950 w 7562850"/>
                  <a:gd name="connsiteY8" fmla="*/ 7762875 h 7762875"/>
                  <a:gd name="connsiteX9" fmla="*/ 3409950 w 7562850"/>
                  <a:gd name="connsiteY9" fmla="*/ 3876675 h 7762875"/>
                  <a:gd name="connsiteX10" fmla="*/ 3781425 w 7562850"/>
                  <a:gd name="connsiteY10" fmla="*/ 9525 h 7762875"/>
                  <a:gd name="connsiteX11" fmla="*/ 4162425 w 7562850"/>
                  <a:gd name="connsiteY11" fmla="*/ 3886200 h 7762875"/>
                  <a:gd name="connsiteX12" fmla="*/ 4538662 w 7562850"/>
                  <a:gd name="connsiteY12" fmla="*/ 7762875 h 7762875"/>
                  <a:gd name="connsiteX13" fmla="*/ 4914900 w 7562850"/>
                  <a:gd name="connsiteY13" fmla="*/ 3886200 h 7762875"/>
                  <a:gd name="connsiteX14" fmla="*/ 5295900 w 7562850"/>
                  <a:gd name="connsiteY14" fmla="*/ 9525 h 7762875"/>
                  <a:gd name="connsiteX15" fmla="*/ 5667375 w 7562850"/>
                  <a:gd name="connsiteY15" fmla="*/ 3886200 h 7762875"/>
                  <a:gd name="connsiteX16" fmla="*/ 6048375 w 7562850"/>
                  <a:gd name="connsiteY16" fmla="*/ 7762875 h 7762875"/>
                  <a:gd name="connsiteX17" fmla="*/ 6429375 w 7562850"/>
                  <a:gd name="connsiteY17" fmla="*/ 3886200 h 7762875"/>
                  <a:gd name="connsiteX18" fmla="*/ 6810375 w 7562850"/>
                  <a:gd name="connsiteY18" fmla="*/ 0 h 7762875"/>
                  <a:gd name="connsiteX19" fmla="*/ 7172325 w 7562850"/>
                  <a:gd name="connsiteY19" fmla="*/ 3886200 h 7762875"/>
                  <a:gd name="connsiteX20" fmla="*/ 7562850 w 7562850"/>
                  <a:gd name="connsiteY20" fmla="*/ 7762875 h 7762875"/>
                  <a:gd name="connsiteX0" fmla="*/ 0 w 7550944"/>
                  <a:gd name="connsiteY0" fmla="*/ 7762875 h 7762875"/>
                  <a:gd name="connsiteX1" fmla="*/ 378619 w 7550944"/>
                  <a:gd name="connsiteY1" fmla="*/ 3886200 h 7762875"/>
                  <a:gd name="connsiteX2" fmla="*/ 750094 w 7550944"/>
                  <a:gd name="connsiteY2" fmla="*/ 0 h 7762875"/>
                  <a:gd name="connsiteX3" fmla="*/ 1131094 w 7550944"/>
                  <a:gd name="connsiteY3" fmla="*/ 3876675 h 7762875"/>
                  <a:gd name="connsiteX4" fmla="*/ 1507332 w 7550944"/>
                  <a:gd name="connsiteY4" fmla="*/ 7762875 h 7762875"/>
                  <a:gd name="connsiteX5" fmla="*/ 1883569 w 7550944"/>
                  <a:gd name="connsiteY5" fmla="*/ 3876675 h 7762875"/>
                  <a:gd name="connsiteX6" fmla="*/ 2264569 w 7550944"/>
                  <a:gd name="connsiteY6" fmla="*/ 0 h 7762875"/>
                  <a:gd name="connsiteX7" fmla="*/ 2645569 w 7550944"/>
                  <a:gd name="connsiteY7" fmla="*/ 3886200 h 7762875"/>
                  <a:gd name="connsiteX8" fmla="*/ 3017044 w 7550944"/>
                  <a:gd name="connsiteY8" fmla="*/ 7762875 h 7762875"/>
                  <a:gd name="connsiteX9" fmla="*/ 3398044 w 7550944"/>
                  <a:gd name="connsiteY9" fmla="*/ 3876675 h 7762875"/>
                  <a:gd name="connsiteX10" fmla="*/ 3769519 w 7550944"/>
                  <a:gd name="connsiteY10" fmla="*/ 9525 h 7762875"/>
                  <a:gd name="connsiteX11" fmla="*/ 4150519 w 7550944"/>
                  <a:gd name="connsiteY11" fmla="*/ 3886200 h 7762875"/>
                  <a:gd name="connsiteX12" fmla="*/ 4526756 w 7550944"/>
                  <a:gd name="connsiteY12" fmla="*/ 7762875 h 7762875"/>
                  <a:gd name="connsiteX13" fmla="*/ 4902994 w 7550944"/>
                  <a:gd name="connsiteY13" fmla="*/ 3886200 h 7762875"/>
                  <a:gd name="connsiteX14" fmla="*/ 5283994 w 7550944"/>
                  <a:gd name="connsiteY14" fmla="*/ 9525 h 7762875"/>
                  <a:gd name="connsiteX15" fmla="*/ 5655469 w 7550944"/>
                  <a:gd name="connsiteY15" fmla="*/ 3886200 h 7762875"/>
                  <a:gd name="connsiteX16" fmla="*/ 6036469 w 7550944"/>
                  <a:gd name="connsiteY16" fmla="*/ 7762875 h 7762875"/>
                  <a:gd name="connsiteX17" fmla="*/ 6417469 w 7550944"/>
                  <a:gd name="connsiteY17" fmla="*/ 3886200 h 7762875"/>
                  <a:gd name="connsiteX18" fmla="*/ 6798469 w 7550944"/>
                  <a:gd name="connsiteY18" fmla="*/ 0 h 7762875"/>
                  <a:gd name="connsiteX19" fmla="*/ 7160419 w 7550944"/>
                  <a:gd name="connsiteY19" fmla="*/ 3886200 h 7762875"/>
                  <a:gd name="connsiteX20" fmla="*/ 7550944 w 7550944"/>
                  <a:gd name="connsiteY20" fmla="*/ 7762875 h 7762875"/>
                  <a:gd name="connsiteX0" fmla="*/ 0 w 7550944"/>
                  <a:gd name="connsiteY0" fmla="*/ 7762875 h 7762875"/>
                  <a:gd name="connsiteX1" fmla="*/ 378619 w 7550944"/>
                  <a:gd name="connsiteY1" fmla="*/ 3886200 h 7762875"/>
                  <a:gd name="connsiteX2" fmla="*/ 750094 w 7550944"/>
                  <a:gd name="connsiteY2" fmla="*/ 0 h 7762875"/>
                  <a:gd name="connsiteX3" fmla="*/ 1131094 w 7550944"/>
                  <a:gd name="connsiteY3" fmla="*/ 3876675 h 7762875"/>
                  <a:gd name="connsiteX4" fmla="*/ 1507332 w 7550944"/>
                  <a:gd name="connsiteY4" fmla="*/ 7762875 h 7762875"/>
                  <a:gd name="connsiteX5" fmla="*/ 1883569 w 7550944"/>
                  <a:gd name="connsiteY5" fmla="*/ 3876675 h 7762875"/>
                  <a:gd name="connsiteX6" fmla="*/ 2264569 w 7550944"/>
                  <a:gd name="connsiteY6" fmla="*/ 0 h 7762875"/>
                  <a:gd name="connsiteX7" fmla="*/ 2645569 w 7550944"/>
                  <a:gd name="connsiteY7" fmla="*/ 3886200 h 7762875"/>
                  <a:gd name="connsiteX8" fmla="*/ 3017044 w 7550944"/>
                  <a:gd name="connsiteY8" fmla="*/ 7762875 h 7762875"/>
                  <a:gd name="connsiteX9" fmla="*/ 3398044 w 7550944"/>
                  <a:gd name="connsiteY9" fmla="*/ 3876675 h 7762875"/>
                  <a:gd name="connsiteX10" fmla="*/ 3769519 w 7550944"/>
                  <a:gd name="connsiteY10" fmla="*/ 9525 h 7762875"/>
                  <a:gd name="connsiteX11" fmla="*/ 4150519 w 7550944"/>
                  <a:gd name="connsiteY11" fmla="*/ 3886200 h 7762875"/>
                  <a:gd name="connsiteX12" fmla="*/ 4526756 w 7550944"/>
                  <a:gd name="connsiteY12" fmla="*/ 7762875 h 7762875"/>
                  <a:gd name="connsiteX13" fmla="*/ 4902994 w 7550944"/>
                  <a:gd name="connsiteY13" fmla="*/ 3886200 h 7762875"/>
                  <a:gd name="connsiteX14" fmla="*/ 5283994 w 7550944"/>
                  <a:gd name="connsiteY14" fmla="*/ 9525 h 7762875"/>
                  <a:gd name="connsiteX15" fmla="*/ 5655469 w 7550944"/>
                  <a:gd name="connsiteY15" fmla="*/ 3886200 h 7762875"/>
                  <a:gd name="connsiteX16" fmla="*/ 6036469 w 7550944"/>
                  <a:gd name="connsiteY16" fmla="*/ 7762875 h 7762875"/>
                  <a:gd name="connsiteX17" fmla="*/ 6417469 w 7550944"/>
                  <a:gd name="connsiteY17" fmla="*/ 3886200 h 7762875"/>
                  <a:gd name="connsiteX18" fmla="*/ 6798469 w 7550944"/>
                  <a:gd name="connsiteY18" fmla="*/ 0 h 7762875"/>
                  <a:gd name="connsiteX19" fmla="*/ 7160419 w 7550944"/>
                  <a:gd name="connsiteY19" fmla="*/ 3886200 h 7762875"/>
                  <a:gd name="connsiteX20" fmla="*/ 7550944 w 7550944"/>
                  <a:gd name="connsiteY20" fmla="*/ 7762875 h 7762875"/>
                  <a:gd name="connsiteX0" fmla="*/ 0 w 7550944"/>
                  <a:gd name="connsiteY0" fmla="*/ 7762875 h 7762875"/>
                  <a:gd name="connsiteX1" fmla="*/ 378619 w 7550944"/>
                  <a:gd name="connsiteY1" fmla="*/ 3886200 h 7762875"/>
                  <a:gd name="connsiteX2" fmla="*/ 750094 w 7550944"/>
                  <a:gd name="connsiteY2" fmla="*/ 0 h 7762875"/>
                  <a:gd name="connsiteX3" fmla="*/ 1131094 w 7550944"/>
                  <a:gd name="connsiteY3" fmla="*/ 3876675 h 7762875"/>
                  <a:gd name="connsiteX4" fmla="*/ 1507332 w 7550944"/>
                  <a:gd name="connsiteY4" fmla="*/ 7762875 h 7762875"/>
                  <a:gd name="connsiteX5" fmla="*/ 1883569 w 7550944"/>
                  <a:gd name="connsiteY5" fmla="*/ 3876675 h 7762875"/>
                  <a:gd name="connsiteX6" fmla="*/ 2264569 w 7550944"/>
                  <a:gd name="connsiteY6" fmla="*/ 0 h 7762875"/>
                  <a:gd name="connsiteX7" fmla="*/ 2645569 w 7550944"/>
                  <a:gd name="connsiteY7" fmla="*/ 3886200 h 7762875"/>
                  <a:gd name="connsiteX8" fmla="*/ 3017044 w 7550944"/>
                  <a:gd name="connsiteY8" fmla="*/ 7762875 h 7762875"/>
                  <a:gd name="connsiteX9" fmla="*/ 3398044 w 7550944"/>
                  <a:gd name="connsiteY9" fmla="*/ 3876675 h 7762875"/>
                  <a:gd name="connsiteX10" fmla="*/ 3769519 w 7550944"/>
                  <a:gd name="connsiteY10" fmla="*/ 9525 h 7762875"/>
                  <a:gd name="connsiteX11" fmla="*/ 4150519 w 7550944"/>
                  <a:gd name="connsiteY11" fmla="*/ 3886200 h 7762875"/>
                  <a:gd name="connsiteX12" fmla="*/ 4526756 w 7550944"/>
                  <a:gd name="connsiteY12" fmla="*/ 7762875 h 7762875"/>
                  <a:gd name="connsiteX13" fmla="*/ 4902994 w 7550944"/>
                  <a:gd name="connsiteY13" fmla="*/ 3886200 h 7762875"/>
                  <a:gd name="connsiteX14" fmla="*/ 5283994 w 7550944"/>
                  <a:gd name="connsiteY14" fmla="*/ 9525 h 7762875"/>
                  <a:gd name="connsiteX15" fmla="*/ 5655469 w 7550944"/>
                  <a:gd name="connsiteY15" fmla="*/ 3886200 h 7762875"/>
                  <a:gd name="connsiteX16" fmla="*/ 6036469 w 7550944"/>
                  <a:gd name="connsiteY16" fmla="*/ 7762875 h 7762875"/>
                  <a:gd name="connsiteX17" fmla="*/ 6417469 w 7550944"/>
                  <a:gd name="connsiteY17" fmla="*/ 3886200 h 7762875"/>
                  <a:gd name="connsiteX18" fmla="*/ 6798469 w 7550944"/>
                  <a:gd name="connsiteY18" fmla="*/ 0 h 7762875"/>
                  <a:gd name="connsiteX19" fmla="*/ 7160419 w 7550944"/>
                  <a:gd name="connsiteY19" fmla="*/ 3886200 h 7762875"/>
                  <a:gd name="connsiteX20" fmla="*/ 7550944 w 7550944"/>
                  <a:gd name="connsiteY20" fmla="*/ 7762875 h 7762875"/>
                  <a:gd name="connsiteX0" fmla="*/ 0 w 7550944"/>
                  <a:gd name="connsiteY0" fmla="*/ 7762875 h 7762875"/>
                  <a:gd name="connsiteX1" fmla="*/ 378619 w 7550944"/>
                  <a:gd name="connsiteY1" fmla="*/ 3886200 h 7762875"/>
                  <a:gd name="connsiteX2" fmla="*/ 750094 w 7550944"/>
                  <a:gd name="connsiteY2" fmla="*/ 0 h 7762875"/>
                  <a:gd name="connsiteX3" fmla="*/ 1131094 w 7550944"/>
                  <a:gd name="connsiteY3" fmla="*/ 3876675 h 7762875"/>
                  <a:gd name="connsiteX4" fmla="*/ 1507332 w 7550944"/>
                  <a:gd name="connsiteY4" fmla="*/ 7762875 h 7762875"/>
                  <a:gd name="connsiteX5" fmla="*/ 1883569 w 7550944"/>
                  <a:gd name="connsiteY5" fmla="*/ 3876675 h 7762875"/>
                  <a:gd name="connsiteX6" fmla="*/ 2264569 w 7550944"/>
                  <a:gd name="connsiteY6" fmla="*/ 0 h 7762875"/>
                  <a:gd name="connsiteX7" fmla="*/ 2645569 w 7550944"/>
                  <a:gd name="connsiteY7" fmla="*/ 3886200 h 7762875"/>
                  <a:gd name="connsiteX8" fmla="*/ 3017044 w 7550944"/>
                  <a:gd name="connsiteY8" fmla="*/ 7762875 h 7762875"/>
                  <a:gd name="connsiteX9" fmla="*/ 3398044 w 7550944"/>
                  <a:gd name="connsiteY9" fmla="*/ 3876675 h 7762875"/>
                  <a:gd name="connsiteX10" fmla="*/ 3769519 w 7550944"/>
                  <a:gd name="connsiteY10" fmla="*/ 9525 h 7762875"/>
                  <a:gd name="connsiteX11" fmla="*/ 4150519 w 7550944"/>
                  <a:gd name="connsiteY11" fmla="*/ 3886200 h 7762875"/>
                  <a:gd name="connsiteX12" fmla="*/ 4526756 w 7550944"/>
                  <a:gd name="connsiteY12" fmla="*/ 7762875 h 7762875"/>
                  <a:gd name="connsiteX13" fmla="*/ 4902994 w 7550944"/>
                  <a:gd name="connsiteY13" fmla="*/ 3886200 h 7762875"/>
                  <a:gd name="connsiteX14" fmla="*/ 5283994 w 7550944"/>
                  <a:gd name="connsiteY14" fmla="*/ 9525 h 7762875"/>
                  <a:gd name="connsiteX15" fmla="*/ 5655469 w 7550944"/>
                  <a:gd name="connsiteY15" fmla="*/ 3886200 h 7762875"/>
                  <a:gd name="connsiteX16" fmla="*/ 6036469 w 7550944"/>
                  <a:gd name="connsiteY16" fmla="*/ 7762875 h 7762875"/>
                  <a:gd name="connsiteX17" fmla="*/ 6417469 w 7550944"/>
                  <a:gd name="connsiteY17" fmla="*/ 3886200 h 7762875"/>
                  <a:gd name="connsiteX18" fmla="*/ 6798469 w 7550944"/>
                  <a:gd name="connsiteY18" fmla="*/ 0 h 7762875"/>
                  <a:gd name="connsiteX19" fmla="*/ 7160419 w 7550944"/>
                  <a:gd name="connsiteY19" fmla="*/ 3886200 h 7762875"/>
                  <a:gd name="connsiteX20" fmla="*/ 7550944 w 7550944"/>
                  <a:gd name="connsiteY20" fmla="*/ 7762875 h 7762875"/>
                  <a:gd name="connsiteX0" fmla="*/ 0 w 7550944"/>
                  <a:gd name="connsiteY0" fmla="*/ 7762875 h 7762875"/>
                  <a:gd name="connsiteX1" fmla="*/ 378619 w 7550944"/>
                  <a:gd name="connsiteY1" fmla="*/ 3886200 h 7762875"/>
                  <a:gd name="connsiteX2" fmla="*/ 750094 w 7550944"/>
                  <a:gd name="connsiteY2" fmla="*/ 0 h 7762875"/>
                  <a:gd name="connsiteX3" fmla="*/ 1131094 w 7550944"/>
                  <a:gd name="connsiteY3" fmla="*/ 3876675 h 7762875"/>
                  <a:gd name="connsiteX4" fmla="*/ 1507332 w 7550944"/>
                  <a:gd name="connsiteY4" fmla="*/ 7762875 h 7762875"/>
                  <a:gd name="connsiteX5" fmla="*/ 1883569 w 7550944"/>
                  <a:gd name="connsiteY5" fmla="*/ 3876675 h 7762875"/>
                  <a:gd name="connsiteX6" fmla="*/ 2264569 w 7550944"/>
                  <a:gd name="connsiteY6" fmla="*/ 0 h 7762875"/>
                  <a:gd name="connsiteX7" fmla="*/ 2645569 w 7550944"/>
                  <a:gd name="connsiteY7" fmla="*/ 3886200 h 7762875"/>
                  <a:gd name="connsiteX8" fmla="*/ 3017044 w 7550944"/>
                  <a:gd name="connsiteY8" fmla="*/ 7762875 h 7762875"/>
                  <a:gd name="connsiteX9" fmla="*/ 3398044 w 7550944"/>
                  <a:gd name="connsiteY9" fmla="*/ 3876675 h 7762875"/>
                  <a:gd name="connsiteX10" fmla="*/ 3769519 w 7550944"/>
                  <a:gd name="connsiteY10" fmla="*/ 9525 h 7762875"/>
                  <a:gd name="connsiteX11" fmla="*/ 4150519 w 7550944"/>
                  <a:gd name="connsiteY11" fmla="*/ 3886200 h 7762875"/>
                  <a:gd name="connsiteX12" fmla="*/ 4526756 w 7550944"/>
                  <a:gd name="connsiteY12" fmla="*/ 7762875 h 7762875"/>
                  <a:gd name="connsiteX13" fmla="*/ 4902994 w 7550944"/>
                  <a:gd name="connsiteY13" fmla="*/ 3886200 h 7762875"/>
                  <a:gd name="connsiteX14" fmla="*/ 5283994 w 7550944"/>
                  <a:gd name="connsiteY14" fmla="*/ 9525 h 7762875"/>
                  <a:gd name="connsiteX15" fmla="*/ 5655469 w 7550944"/>
                  <a:gd name="connsiteY15" fmla="*/ 3886200 h 7762875"/>
                  <a:gd name="connsiteX16" fmla="*/ 6036469 w 7550944"/>
                  <a:gd name="connsiteY16" fmla="*/ 7762875 h 7762875"/>
                  <a:gd name="connsiteX17" fmla="*/ 6417469 w 7550944"/>
                  <a:gd name="connsiteY17" fmla="*/ 3886200 h 7762875"/>
                  <a:gd name="connsiteX18" fmla="*/ 6798469 w 7550944"/>
                  <a:gd name="connsiteY18" fmla="*/ 0 h 7762875"/>
                  <a:gd name="connsiteX19" fmla="*/ 7160419 w 7550944"/>
                  <a:gd name="connsiteY19" fmla="*/ 3886200 h 7762875"/>
                  <a:gd name="connsiteX20" fmla="*/ 7550944 w 7550944"/>
                  <a:gd name="connsiteY20" fmla="*/ 7762875 h 7762875"/>
                  <a:gd name="connsiteX0" fmla="*/ 0 w 7550944"/>
                  <a:gd name="connsiteY0" fmla="*/ 7762875 h 7762876"/>
                  <a:gd name="connsiteX1" fmla="*/ 378619 w 7550944"/>
                  <a:gd name="connsiteY1" fmla="*/ 3886200 h 7762876"/>
                  <a:gd name="connsiteX2" fmla="*/ 750094 w 7550944"/>
                  <a:gd name="connsiteY2" fmla="*/ 0 h 7762876"/>
                  <a:gd name="connsiteX3" fmla="*/ 1131094 w 7550944"/>
                  <a:gd name="connsiteY3" fmla="*/ 3876675 h 7762876"/>
                  <a:gd name="connsiteX4" fmla="*/ 1507332 w 7550944"/>
                  <a:gd name="connsiteY4" fmla="*/ 7762875 h 7762876"/>
                  <a:gd name="connsiteX5" fmla="*/ 1883569 w 7550944"/>
                  <a:gd name="connsiteY5" fmla="*/ 3876675 h 7762876"/>
                  <a:gd name="connsiteX6" fmla="*/ 2264569 w 7550944"/>
                  <a:gd name="connsiteY6" fmla="*/ 0 h 7762876"/>
                  <a:gd name="connsiteX7" fmla="*/ 2645569 w 7550944"/>
                  <a:gd name="connsiteY7" fmla="*/ 3886200 h 7762876"/>
                  <a:gd name="connsiteX8" fmla="*/ 3017044 w 7550944"/>
                  <a:gd name="connsiteY8" fmla="*/ 7762875 h 7762876"/>
                  <a:gd name="connsiteX9" fmla="*/ 3398044 w 7550944"/>
                  <a:gd name="connsiteY9" fmla="*/ 3876675 h 7762876"/>
                  <a:gd name="connsiteX10" fmla="*/ 3769519 w 7550944"/>
                  <a:gd name="connsiteY10" fmla="*/ 9525 h 7762876"/>
                  <a:gd name="connsiteX11" fmla="*/ 4150519 w 7550944"/>
                  <a:gd name="connsiteY11" fmla="*/ 3886200 h 7762876"/>
                  <a:gd name="connsiteX12" fmla="*/ 4526756 w 7550944"/>
                  <a:gd name="connsiteY12" fmla="*/ 7762875 h 7762876"/>
                  <a:gd name="connsiteX13" fmla="*/ 4902994 w 7550944"/>
                  <a:gd name="connsiteY13" fmla="*/ 3886200 h 7762876"/>
                  <a:gd name="connsiteX14" fmla="*/ 5283994 w 7550944"/>
                  <a:gd name="connsiteY14" fmla="*/ 9525 h 7762876"/>
                  <a:gd name="connsiteX15" fmla="*/ 5655469 w 7550944"/>
                  <a:gd name="connsiteY15" fmla="*/ 3886200 h 7762876"/>
                  <a:gd name="connsiteX16" fmla="*/ 6036469 w 7550944"/>
                  <a:gd name="connsiteY16" fmla="*/ 7762875 h 7762876"/>
                  <a:gd name="connsiteX17" fmla="*/ 6417469 w 7550944"/>
                  <a:gd name="connsiteY17" fmla="*/ 3886200 h 7762876"/>
                  <a:gd name="connsiteX18" fmla="*/ 6798469 w 7550944"/>
                  <a:gd name="connsiteY18" fmla="*/ 0 h 7762876"/>
                  <a:gd name="connsiteX19" fmla="*/ 7160419 w 7550944"/>
                  <a:gd name="connsiteY19" fmla="*/ 3886200 h 7762876"/>
                  <a:gd name="connsiteX20" fmla="*/ 7550944 w 7550944"/>
                  <a:gd name="connsiteY20" fmla="*/ 7762875 h 7762876"/>
                  <a:gd name="connsiteX0" fmla="*/ 0 w 7550944"/>
                  <a:gd name="connsiteY0" fmla="*/ 7762875 h 7762876"/>
                  <a:gd name="connsiteX1" fmla="*/ 378619 w 7550944"/>
                  <a:gd name="connsiteY1" fmla="*/ 3886200 h 7762876"/>
                  <a:gd name="connsiteX2" fmla="*/ 750094 w 7550944"/>
                  <a:gd name="connsiteY2" fmla="*/ 0 h 7762876"/>
                  <a:gd name="connsiteX3" fmla="*/ 1131094 w 7550944"/>
                  <a:gd name="connsiteY3" fmla="*/ 3876675 h 7762876"/>
                  <a:gd name="connsiteX4" fmla="*/ 1507332 w 7550944"/>
                  <a:gd name="connsiteY4" fmla="*/ 7762875 h 7762876"/>
                  <a:gd name="connsiteX5" fmla="*/ 1883569 w 7550944"/>
                  <a:gd name="connsiteY5" fmla="*/ 3876675 h 7762876"/>
                  <a:gd name="connsiteX6" fmla="*/ 2264569 w 7550944"/>
                  <a:gd name="connsiteY6" fmla="*/ 0 h 7762876"/>
                  <a:gd name="connsiteX7" fmla="*/ 2645569 w 7550944"/>
                  <a:gd name="connsiteY7" fmla="*/ 3886200 h 7762876"/>
                  <a:gd name="connsiteX8" fmla="*/ 3017044 w 7550944"/>
                  <a:gd name="connsiteY8" fmla="*/ 7762875 h 7762876"/>
                  <a:gd name="connsiteX9" fmla="*/ 3398044 w 7550944"/>
                  <a:gd name="connsiteY9" fmla="*/ 3876675 h 7762876"/>
                  <a:gd name="connsiteX10" fmla="*/ 3769519 w 7550944"/>
                  <a:gd name="connsiteY10" fmla="*/ 9525 h 7762876"/>
                  <a:gd name="connsiteX11" fmla="*/ 4150519 w 7550944"/>
                  <a:gd name="connsiteY11" fmla="*/ 3886200 h 7762876"/>
                  <a:gd name="connsiteX12" fmla="*/ 4526756 w 7550944"/>
                  <a:gd name="connsiteY12" fmla="*/ 7762875 h 7762876"/>
                  <a:gd name="connsiteX13" fmla="*/ 4902994 w 7550944"/>
                  <a:gd name="connsiteY13" fmla="*/ 3886200 h 7762876"/>
                  <a:gd name="connsiteX14" fmla="*/ 5283994 w 7550944"/>
                  <a:gd name="connsiteY14" fmla="*/ 9525 h 7762876"/>
                  <a:gd name="connsiteX15" fmla="*/ 5655469 w 7550944"/>
                  <a:gd name="connsiteY15" fmla="*/ 3886200 h 7762876"/>
                  <a:gd name="connsiteX16" fmla="*/ 6036469 w 7550944"/>
                  <a:gd name="connsiteY16" fmla="*/ 7762875 h 7762876"/>
                  <a:gd name="connsiteX17" fmla="*/ 6417469 w 7550944"/>
                  <a:gd name="connsiteY17" fmla="*/ 3886200 h 7762876"/>
                  <a:gd name="connsiteX18" fmla="*/ 6798469 w 7550944"/>
                  <a:gd name="connsiteY18" fmla="*/ 0 h 7762876"/>
                  <a:gd name="connsiteX19" fmla="*/ 7160419 w 7550944"/>
                  <a:gd name="connsiteY19" fmla="*/ 3886200 h 7762876"/>
                  <a:gd name="connsiteX20" fmla="*/ 7550944 w 7550944"/>
                  <a:gd name="connsiteY20" fmla="*/ 7762875 h 7762876"/>
                  <a:gd name="connsiteX0" fmla="*/ 0 w 7550944"/>
                  <a:gd name="connsiteY0" fmla="*/ 7762875 h 7762876"/>
                  <a:gd name="connsiteX1" fmla="*/ 378619 w 7550944"/>
                  <a:gd name="connsiteY1" fmla="*/ 3886200 h 7762876"/>
                  <a:gd name="connsiteX2" fmla="*/ 750094 w 7550944"/>
                  <a:gd name="connsiteY2" fmla="*/ 0 h 7762876"/>
                  <a:gd name="connsiteX3" fmla="*/ 1131094 w 7550944"/>
                  <a:gd name="connsiteY3" fmla="*/ 3876675 h 7762876"/>
                  <a:gd name="connsiteX4" fmla="*/ 1507332 w 7550944"/>
                  <a:gd name="connsiteY4" fmla="*/ 7762875 h 7762876"/>
                  <a:gd name="connsiteX5" fmla="*/ 1883569 w 7550944"/>
                  <a:gd name="connsiteY5" fmla="*/ 3876675 h 7762876"/>
                  <a:gd name="connsiteX6" fmla="*/ 2264569 w 7550944"/>
                  <a:gd name="connsiteY6" fmla="*/ 0 h 7762876"/>
                  <a:gd name="connsiteX7" fmla="*/ 2645569 w 7550944"/>
                  <a:gd name="connsiteY7" fmla="*/ 3886200 h 7762876"/>
                  <a:gd name="connsiteX8" fmla="*/ 3017044 w 7550944"/>
                  <a:gd name="connsiteY8" fmla="*/ 7762875 h 7762876"/>
                  <a:gd name="connsiteX9" fmla="*/ 3398044 w 7550944"/>
                  <a:gd name="connsiteY9" fmla="*/ 3876675 h 7762876"/>
                  <a:gd name="connsiteX10" fmla="*/ 3769519 w 7550944"/>
                  <a:gd name="connsiteY10" fmla="*/ 9525 h 7762876"/>
                  <a:gd name="connsiteX11" fmla="*/ 4150519 w 7550944"/>
                  <a:gd name="connsiteY11" fmla="*/ 3886200 h 7762876"/>
                  <a:gd name="connsiteX12" fmla="*/ 4526756 w 7550944"/>
                  <a:gd name="connsiteY12" fmla="*/ 7762875 h 7762876"/>
                  <a:gd name="connsiteX13" fmla="*/ 4902994 w 7550944"/>
                  <a:gd name="connsiteY13" fmla="*/ 3886200 h 7762876"/>
                  <a:gd name="connsiteX14" fmla="*/ 5283994 w 7550944"/>
                  <a:gd name="connsiteY14" fmla="*/ 9525 h 7762876"/>
                  <a:gd name="connsiteX15" fmla="*/ 5655469 w 7550944"/>
                  <a:gd name="connsiteY15" fmla="*/ 3886200 h 7762876"/>
                  <a:gd name="connsiteX16" fmla="*/ 6036469 w 7550944"/>
                  <a:gd name="connsiteY16" fmla="*/ 7762875 h 7762876"/>
                  <a:gd name="connsiteX17" fmla="*/ 6417469 w 7550944"/>
                  <a:gd name="connsiteY17" fmla="*/ 3886200 h 7762876"/>
                  <a:gd name="connsiteX18" fmla="*/ 6798469 w 7550944"/>
                  <a:gd name="connsiteY18" fmla="*/ 0 h 7762876"/>
                  <a:gd name="connsiteX19" fmla="*/ 7160419 w 7550944"/>
                  <a:gd name="connsiteY19" fmla="*/ 3886200 h 7762876"/>
                  <a:gd name="connsiteX20" fmla="*/ 7550944 w 7550944"/>
                  <a:gd name="connsiteY20" fmla="*/ 7762875 h 7762876"/>
                  <a:gd name="connsiteX0" fmla="*/ 0 w 7550944"/>
                  <a:gd name="connsiteY0" fmla="*/ 7762875 h 7762876"/>
                  <a:gd name="connsiteX1" fmla="*/ 378619 w 7550944"/>
                  <a:gd name="connsiteY1" fmla="*/ 3886200 h 7762876"/>
                  <a:gd name="connsiteX2" fmla="*/ 750094 w 7550944"/>
                  <a:gd name="connsiteY2" fmla="*/ 0 h 7762876"/>
                  <a:gd name="connsiteX3" fmla="*/ 1131094 w 7550944"/>
                  <a:gd name="connsiteY3" fmla="*/ 3876675 h 7762876"/>
                  <a:gd name="connsiteX4" fmla="*/ 1507332 w 7550944"/>
                  <a:gd name="connsiteY4" fmla="*/ 7762875 h 7762876"/>
                  <a:gd name="connsiteX5" fmla="*/ 1883569 w 7550944"/>
                  <a:gd name="connsiteY5" fmla="*/ 3876675 h 7762876"/>
                  <a:gd name="connsiteX6" fmla="*/ 2264569 w 7550944"/>
                  <a:gd name="connsiteY6" fmla="*/ 0 h 7762876"/>
                  <a:gd name="connsiteX7" fmla="*/ 2645569 w 7550944"/>
                  <a:gd name="connsiteY7" fmla="*/ 3886200 h 7762876"/>
                  <a:gd name="connsiteX8" fmla="*/ 3017044 w 7550944"/>
                  <a:gd name="connsiteY8" fmla="*/ 7762875 h 7762876"/>
                  <a:gd name="connsiteX9" fmla="*/ 3398044 w 7550944"/>
                  <a:gd name="connsiteY9" fmla="*/ 3876675 h 7762876"/>
                  <a:gd name="connsiteX10" fmla="*/ 3769519 w 7550944"/>
                  <a:gd name="connsiteY10" fmla="*/ 9525 h 7762876"/>
                  <a:gd name="connsiteX11" fmla="*/ 4150519 w 7550944"/>
                  <a:gd name="connsiteY11" fmla="*/ 3886200 h 7762876"/>
                  <a:gd name="connsiteX12" fmla="*/ 4526756 w 7550944"/>
                  <a:gd name="connsiteY12" fmla="*/ 7762875 h 7762876"/>
                  <a:gd name="connsiteX13" fmla="*/ 4902994 w 7550944"/>
                  <a:gd name="connsiteY13" fmla="*/ 3886200 h 7762876"/>
                  <a:gd name="connsiteX14" fmla="*/ 5283994 w 7550944"/>
                  <a:gd name="connsiteY14" fmla="*/ 9525 h 7762876"/>
                  <a:gd name="connsiteX15" fmla="*/ 5655469 w 7550944"/>
                  <a:gd name="connsiteY15" fmla="*/ 3886200 h 7762876"/>
                  <a:gd name="connsiteX16" fmla="*/ 6036469 w 7550944"/>
                  <a:gd name="connsiteY16" fmla="*/ 7762875 h 7762876"/>
                  <a:gd name="connsiteX17" fmla="*/ 6417469 w 7550944"/>
                  <a:gd name="connsiteY17" fmla="*/ 3886200 h 7762876"/>
                  <a:gd name="connsiteX18" fmla="*/ 6798469 w 7550944"/>
                  <a:gd name="connsiteY18" fmla="*/ 0 h 7762876"/>
                  <a:gd name="connsiteX19" fmla="*/ 7160419 w 7550944"/>
                  <a:gd name="connsiteY19" fmla="*/ 3886200 h 7762876"/>
                  <a:gd name="connsiteX20" fmla="*/ 7550944 w 7550944"/>
                  <a:gd name="connsiteY20" fmla="*/ 7762875 h 7762876"/>
                  <a:gd name="connsiteX0" fmla="*/ 0 w 7550944"/>
                  <a:gd name="connsiteY0" fmla="*/ 7762875 h 7762876"/>
                  <a:gd name="connsiteX1" fmla="*/ 378619 w 7550944"/>
                  <a:gd name="connsiteY1" fmla="*/ 3886200 h 7762876"/>
                  <a:gd name="connsiteX2" fmla="*/ 750094 w 7550944"/>
                  <a:gd name="connsiteY2" fmla="*/ 0 h 7762876"/>
                  <a:gd name="connsiteX3" fmla="*/ 1131094 w 7550944"/>
                  <a:gd name="connsiteY3" fmla="*/ 3876675 h 7762876"/>
                  <a:gd name="connsiteX4" fmla="*/ 1507332 w 7550944"/>
                  <a:gd name="connsiteY4" fmla="*/ 7762875 h 7762876"/>
                  <a:gd name="connsiteX5" fmla="*/ 1883569 w 7550944"/>
                  <a:gd name="connsiteY5" fmla="*/ 3876675 h 7762876"/>
                  <a:gd name="connsiteX6" fmla="*/ 2264569 w 7550944"/>
                  <a:gd name="connsiteY6" fmla="*/ 0 h 7762876"/>
                  <a:gd name="connsiteX7" fmla="*/ 2645569 w 7550944"/>
                  <a:gd name="connsiteY7" fmla="*/ 3886200 h 7762876"/>
                  <a:gd name="connsiteX8" fmla="*/ 3017044 w 7550944"/>
                  <a:gd name="connsiteY8" fmla="*/ 7762875 h 7762876"/>
                  <a:gd name="connsiteX9" fmla="*/ 3398044 w 7550944"/>
                  <a:gd name="connsiteY9" fmla="*/ 3876675 h 7762876"/>
                  <a:gd name="connsiteX10" fmla="*/ 3769519 w 7550944"/>
                  <a:gd name="connsiteY10" fmla="*/ 9525 h 7762876"/>
                  <a:gd name="connsiteX11" fmla="*/ 4150519 w 7550944"/>
                  <a:gd name="connsiteY11" fmla="*/ 3886200 h 7762876"/>
                  <a:gd name="connsiteX12" fmla="*/ 4526756 w 7550944"/>
                  <a:gd name="connsiteY12" fmla="*/ 7762875 h 7762876"/>
                  <a:gd name="connsiteX13" fmla="*/ 4902994 w 7550944"/>
                  <a:gd name="connsiteY13" fmla="*/ 3886200 h 7762876"/>
                  <a:gd name="connsiteX14" fmla="*/ 5283994 w 7550944"/>
                  <a:gd name="connsiteY14" fmla="*/ 9525 h 7762876"/>
                  <a:gd name="connsiteX15" fmla="*/ 5655469 w 7550944"/>
                  <a:gd name="connsiteY15" fmla="*/ 3886200 h 7762876"/>
                  <a:gd name="connsiteX16" fmla="*/ 6036469 w 7550944"/>
                  <a:gd name="connsiteY16" fmla="*/ 7762875 h 7762876"/>
                  <a:gd name="connsiteX17" fmla="*/ 6417469 w 7550944"/>
                  <a:gd name="connsiteY17" fmla="*/ 3886200 h 7762876"/>
                  <a:gd name="connsiteX18" fmla="*/ 6798469 w 7550944"/>
                  <a:gd name="connsiteY18" fmla="*/ 0 h 7762876"/>
                  <a:gd name="connsiteX19" fmla="*/ 7160419 w 7550944"/>
                  <a:gd name="connsiteY19" fmla="*/ 3886200 h 7762876"/>
                  <a:gd name="connsiteX20" fmla="*/ 7550944 w 7550944"/>
                  <a:gd name="connsiteY20" fmla="*/ 7762875 h 7762876"/>
                  <a:gd name="connsiteX0" fmla="*/ 0 w 7550944"/>
                  <a:gd name="connsiteY0" fmla="*/ 7762875 h 7762876"/>
                  <a:gd name="connsiteX1" fmla="*/ 378619 w 7550944"/>
                  <a:gd name="connsiteY1" fmla="*/ 3886200 h 7762876"/>
                  <a:gd name="connsiteX2" fmla="*/ 750094 w 7550944"/>
                  <a:gd name="connsiteY2" fmla="*/ 0 h 7762876"/>
                  <a:gd name="connsiteX3" fmla="*/ 1131094 w 7550944"/>
                  <a:gd name="connsiteY3" fmla="*/ 3876675 h 7762876"/>
                  <a:gd name="connsiteX4" fmla="*/ 1507332 w 7550944"/>
                  <a:gd name="connsiteY4" fmla="*/ 7762875 h 7762876"/>
                  <a:gd name="connsiteX5" fmla="*/ 1883569 w 7550944"/>
                  <a:gd name="connsiteY5" fmla="*/ 3876675 h 7762876"/>
                  <a:gd name="connsiteX6" fmla="*/ 2264569 w 7550944"/>
                  <a:gd name="connsiteY6" fmla="*/ 0 h 7762876"/>
                  <a:gd name="connsiteX7" fmla="*/ 2645569 w 7550944"/>
                  <a:gd name="connsiteY7" fmla="*/ 3886200 h 7762876"/>
                  <a:gd name="connsiteX8" fmla="*/ 3017044 w 7550944"/>
                  <a:gd name="connsiteY8" fmla="*/ 7762875 h 7762876"/>
                  <a:gd name="connsiteX9" fmla="*/ 3398044 w 7550944"/>
                  <a:gd name="connsiteY9" fmla="*/ 3876675 h 7762876"/>
                  <a:gd name="connsiteX10" fmla="*/ 3769519 w 7550944"/>
                  <a:gd name="connsiteY10" fmla="*/ 9525 h 7762876"/>
                  <a:gd name="connsiteX11" fmla="*/ 4150519 w 7550944"/>
                  <a:gd name="connsiteY11" fmla="*/ 3886200 h 7762876"/>
                  <a:gd name="connsiteX12" fmla="*/ 4526756 w 7550944"/>
                  <a:gd name="connsiteY12" fmla="*/ 7762875 h 7762876"/>
                  <a:gd name="connsiteX13" fmla="*/ 4902994 w 7550944"/>
                  <a:gd name="connsiteY13" fmla="*/ 3886200 h 7762876"/>
                  <a:gd name="connsiteX14" fmla="*/ 5283994 w 7550944"/>
                  <a:gd name="connsiteY14" fmla="*/ 9525 h 7762876"/>
                  <a:gd name="connsiteX15" fmla="*/ 5655469 w 7550944"/>
                  <a:gd name="connsiteY15" fmla="*/ 3886200 h 7762876"/>
                  <a:gd name="connsiteX16" fmla="*/ 6036469 w 7550944"/>
                  <a:gd name="connsiteY16" fmla="*/ 7762875 h 7762876"/>
                  <a:gd name="connsiteX17" fmla="*/ 6417469 w 7550944"/>
                  <a:gd name="connsiteY17" fmla="*/ 3886200 h 7762876"/>
                  <a:gd name="connsiteX18" fmla="*/ 6798469 w 7550944"/>
                  <a:gd name="connsiteY18" fmla="*/ 0 h 7762876"/>
                  <a:gd name="connsiteX19" fmla="*/ 7160419 w 7550944"/>
                  <a:gd name="connsiteY19" fmla="*/ 3886200 h 7762876"/>
                  <a:gd name="connsiteX20" fmla="*/ 7550944 w 7550944"/>
                  <a:gd name="connsiteY20" fmla="*/ 7762875 h 7762876"/>
                  <a:gd name="connsiteX0" fmla="*/ 0 w 7550944"/>
                  <a:gd name="connsiteY0" fmla="*/ 7762875 h 7762876"/>
                  <a:gd name="connsiteX1" fmla="*/ 378619 w 7550944"/>
                  <a:gd name="connsiteY1" fmla="*/ 3886200 h 7762876"/>
                  <a:gd name="connsiteX2" fmla="*/ 750094 w 7550944"/>
                  <a:gd name="connsiteY2" fmla="*/ 0 h 7762876"/>
                  <a:gd name="connsiteX3" fmla="*/ 1131094 w 7550944"/>
                  <a:gd name="connsiteY3" fmla="*/ 3876675 h 7762876"/>
                  <a:gd name="connsiteX4" fmla="*/ 1507332 w 7550944"/>
                  <a:gd name="connsiteY4" fmla="*/ 7762875 h 7762876"/>
                  <a:gd name="connsiteX5" fmla="*/ 1883569 w 7550944"/>
                  <a:gd name="connsiteY5" fmla="*/ 3876675 h 7762876"/>
                  <a:gd name="connsiteX6" fmla="*/ 2264569 w 7550944"/>
                  <a:gd name="connsiteY6" fmla="*/ 0 h 7762876"/>
                  <a:gd name="connsiteX7" fmla="*/ 2645569 w 7550944"/>
                  <a:gd name="connsiteY7" fmla="*/ 3886200 h 7762876"/>
                  <a:gd name="connsiteX8" fmla="*/ 3017044 w 7550944"/>
                  <a:gd name="connsiteY8" fmla="*/ 7762875 h 7762876"/>
                  <a:gd name="connsiteX9" fmla="*/ 3398044 w 7550944"/>
                  <a:gd name="connsiteY9" fmla="*/ 3876675 h 7762876"/>
                  <a:gd name="connsiteX10" fmla="*/ 3769519 w 7550944"/>
                  <a:gd name="connsiteY10" fmla="*/ 9525 h 7762876"/>
                  <a:gd name="connsiteX11" fmla="*/ 4150519 w 7550944"/>
                  <a:gd name="connsiteY11" fmla="*/ 3886200 h 7762876"/>
                  <a:gd name="connsiteX12" fmla="*/ 4526756 w 7550944"/>
                  <a:gd name="connsiteY12" fmla="*/ 7762875 h 7762876"/>
                  <a:gd name="connsiteX13" fmla="*/ 4902994 w 7550944"/>
                  <a:gd name="connsiteY13" fmla="*/ 3886200 h 7762876"/>
                  <a:gd name="connsiteX14" fmla="*/ 5283994 w 7550944"/>
                  <a:gd name="connsiteY14" fmla="*/ 9525 h 7762876"/>
                  <a:gd name="connsiteX15" fmla="*/ 5655469 w 7550944"/>
                  <a:gd name="connsiteY15" fmla="*/ 3886200 h 7762876"/>
                  <a:gd name="connsiteX16" fmla="*/ 6029325 w 7550944"/>
                  <a:gd name="connsiteY16" fmla="*/ 7762875 h 7762876"/>
                  <a:gd name="connsiteX17" fmla="*/ 6417469 w 7550944"/>
                  <a:gd name="connsiteY17" fmla="*/ 3886200 h 7762876"/>
                  <a:gd name="connsiteX18" fmla="*/ 6798469 w 7550944"/>
                  <a:gd name="connsiteY18" fmla="*/ 0 h 7762876"/>
                  <a:gd name="connsiteX19" fmla="*/ 7160419 w 7550944"/>
                  <a:gd name="connsiteY19" fmla="*/ 3886200 h 7762876"/>
                  <a:gd name="connsiteX20" fmla="*/ 7550944 w 7550944"/>
                  <a:gd name="connsiteY20" fmla="*/ 7762875 h 7762876"/>
                  <a:gd name="connsiteX0" fmla="*/ 0 w 7550944"/>
                  <a:gd name="connsiteY0" fmla="*/ 7762875 h 7762876"/>
                  <a:gd name="connsiteX1" fmla="*/ 378619 w 7550944"/>
                  <a:gd name="connsiteY1" fmla="*/ 3886200 h 7762876"/>
                  <a:gd name="connsiteX2" fmla="*/ 750094 w 7550944"/>
                  <a:gd name="connsiteY2" fmla="*/ 0 h 7762876"/>
                  <a:gd name="connsiteX3" fmla="*/ 1131094 w 7550944"/>
                  <a:gd name="connsiteY3" fmla="*/ 3876675 h 7762876"/>
                  <a:gd name="connsiteX4" fmla="*/ 1507332 w 7550944"/>
                  <a:gd name="connsiteY4" fmla="*/ 7762875 h 7762876"/>
                  <a:gd name="connsiteX5" fmla="*/ 1883569 w 7550944"/>
                  <a:gd name="connsiteY5" fmla="*/ 3876675 h 7762876"/>
                  <a:gd name="connsiteX6" fmla="*/ 2264569 w 7550944"/>
                  <a:gd name="connsiteY6" fmla="*/ 0 h 7762876"/>
                  <a:gd name="connsiteX7" fmla="*/ 2645569 w 7550944"/>
                  <a:gd name="connsiteY7" fmla="*/ 3886200 h 7762876"/>
                  <a:gd name="connsiteX8" fmla="*/ 3017044 w 7550944"/>
                  <a:gd name="connsiteY8" fmla="*/ 7762875 h 7762876"/>
                  <a:gd name="connsiteX9" fmla="*/ 3398044 w 7550944"/>
                  <a:gd name="connsiteY9" fmla="*/ 3876675 h 7762876"/>
                  <a:gd name="connsiteX10" fmla="*/ 3769519 w 7550944"/>
                  <a:gd name="connsiteY10" fmla="*/ 9525 h 7762876"/>
                  <a:gd name="connsiteX11" fmla="*/ 4150519 w 7550944"/>
                  <a:gd name="connsiteY11" fmla="*/ 3886200 h 7762876"/>
                  <a:gd name="connsiteX12" fmla="*/ 4526756 w 7550944"/>
                  <a:gd name="connsiteY12" fmla="*/ 7762875 h 7762876"/>
                  <a:gd name="connsiteX13" fmla="*/ 4902994 w 7550944"/>
                  <a:gd name="connsiteY13" fmla="*/ 3886200 h 7762876"/>
                  <a:gd name="connsiteX14" fmla="*/ 5283994 w 7550944"/>
                  <a:gd name="connsiteY14" fmla="*/ 9525 h 7762876"/>
                  <a:gd name="connsiteX15" fmla="*/ 5655469 w 7550944"/>
                  <a:gd name="connsiteY15" fmla="*/ 3886200 h 7762876"/>
                  <a:gd name="connsiteX16" fmla="*/ 6029325 w 7550944"/>
                  <a:gd name="connsiteY16" fmla="*/ 7762875 h 7762876"/>
                  <a:gd name="connsiteX17" fmla="*/ 6417469 w 7550944"/>
                  <a:gd name="connsiteY17" fmla="*/ 3886200 h 7762876"/>
                  <a:gd name="connsiteX18" fmla="*/ 6798469 w 7550944"/>
                  <a:gd name="connsiteY18" fmla="*/ 0 h 7762876"/>
                  <a:gd name="connsiteX19" fmla="*/ 7160419 w 7550944"/>
                  <a:gd name="connsiteY19" fmla="*/ 3886200 h 7762876"/>
                  <a:gd name="connsiteX20" fmla="*/ 7550944 w 7550944"/>
                  <a:gd name="connsiteY20" fmla="*/ 7762875 h 7762876"/>
                  <a:gd name="connsiteX0" fmla="*/ 0 w 7546182"/>
                  <a:gd name="connsiteY0" fmla="*/ 7762875 h 7765256"/>
                  <a:gd name="connsiteX1" fmla="*/ 378619 w 7546182"/>
                  <a:gd name="connsiteY1" fmla="*/ 3886200 h 7765256"/>
                  <a:gd name="connsiteX2" fmla="*/ 750094 w 7546182"/>
                  <a:gd name="connsiteY2" fmla="*/ 0 h 7765256"/>
                  <a:gd name="connsiteX3" fmla="*/ 1131094 w 7546182"/>
                  <a:gd name="connsiteY3" fmla="*/ 3876675 h 7765256"/>
                  <a:gd name="connsiteX4" fmla="*/ 1507332 w 7546182"/>
                  <a:gd name="connsiteY4" fmla="*/ 7762875 h 7765256"/>
                  <a:gd name="connsiteX5" fmla="*/ 1883569 w 7546182"/>
                  <a:gd name="connsiteY5" fmla="*/ 3876675 h 7765256"/>
                  <a:gd name="connsiteX6" fmla="*/ 2264569 w 7546182"/>
                  <a:gd name="connsiteY6" fmla="*/ 0 h 7765256"/>
                  <a:gd name="connsiteX7" fmla="*/ 2645569 w 7546182"/>
                  <a:gd name="connsiteY7" fmla="*/ 3886200 h 7765256"/>
                  <a:gd name="connsiteX8" fmla="*/ 3017044 w 7546182"/>
                  <a:gd name="connsiteY8" fmla="*/ 7762875 h 7765256"/>
                  <a:gd name="connsiteX9" fmla="*/ 3398044 w 7546182"/>
                  <a:gd name="connsiteY9" fmla="*/ 3876675 h 7765256"/>
                  <a:gd name="connsiteX10" fmla="*/ 3769519 w 7546182"/>
                  <a:gd name="connsiteY10" fmla="*/ 9525 h 7765256"/>
                  <a:gd name="connsiteX11" fmla="*/ 4150519 w 7546182"/>
                  <a:gd name="connsiteY11" fmla="*/ 3886200 h 7765256"/>
                  <a:gd name="connsiteX12" fmla="*/ 4526756 w 7546182"/>
                  <a:gd name="connsiteY12" fmla="*/ 7762875 h 7765256"/>
                  <a:gd name="connsiteX13" fmla="*/ 4902994 w 7546182"/>
                  <a:gd name="connsiteY13" fmla="*/ 3886200 h 7765256"/>
                  <a:gd name="connsiteX14" fmla="*/ 5283994 w 7546182"/>
                  <a:gd name="connsiteY14" fmla="*/ 9525 h 7765256"/>
                  <a:gd name="connsiteX15" fmla="*/ 5655469 w 7546182"/>
                  <a:gd name="connsiteY15" fmla="*/ 3886200 h 7765256"/>
                  <a:gd name="connsiteX16" fmla="*/ 6029325 w 7546182"/>
                  <a:gd name="connsiteY16" fmla="*/ 7762875 h 7765256"/>
                  <a:gd name="connsiteX17" fmla="*/ 6417469 w 7546182"/>
                  <a:gd name="connsiteY17" fmla="*/ 3886200 h 7765256"/>
                  <a:gd name="connsiteX18" fmla="*/ 6798469 w 7546182"/>
                  <a:gd name="connsiteY18" fmla="*/ 0 h 7765256"/>
                  <a:gd name="connsiteX19" fmla="*/ 7160419 w 7546182"/>
                  <a:gd name="connsiteY19" fmla="*/ 3886200 h 7765256"/>
                  <a:gd name="connsiteX20" fmla="*/ 7546182 w 7546182"/>
                  <a:gd name="connsiteY20" fmla="*/ 7765256 h 7765256"/>
                  <a:gd name="connsiteX0" fmla="*/ 0 w 7546182"/>
                  <a:gd name="connsiteY0" fmla="*/ 7762875 h 7765258"/>
                  <a:gd name="connsiteX1" fmla="*/ 378619 w 7546182"/>
                  <a:gd name="connsiteY1" fmla="*/ 3886200 h 7765258"/>
                  <a:gd name="connsiteX2" fmla="*/ 750094 w 7546182"/>
                  <a:gd name="connsiteY2" fmla="*/ 0 h 7765258"/>
                  <a:gd name="connsiteX3" fmla="*/ 1131094 w 7546182"/>
                  <a:gd name="connsiteY3" fmla="*/ 3876675 h 7765258"/>
                  <a:gd name="connsiteX4" fmla="*/ 1507332 w 7546182"/>
                  <a:gd name="connsiteY4" fmla="*/ 7762875 h 7765258"/>
                  <a:gd name="connsiteX5" fmla="*/ 1883569 w 7546182"/>
                  <a:gd name="connsiteY5" fmla="*/ 3876675 h 7765258"/>
                  <a:gd name="connsiteX6" fmla="*/ 2264569 w 7546182"/>
                  <a:gd name="connsiteY6" fmla="*/ 0 h 7765258"/>
                  <a:gd name="connsiteX7" fmla="*/ 2645569 w 7546182"/>
                  <a:gd name="connsiteY7" fmla="*/ 3886200 h 7765258"/>
                  <a:gd name="connsiteX8" fmla="*/ 3017044 w 7546182"/>
                  <a:gd name="connsiteY8" fmla="*/ 7762875 h 7765258"/>
                  <a:gd name="connsiteX9" fmla="*/ 3398044 w 7546182"/>
                  <a:gd name="connsiteY9" fmla="*/ 3876675 h 7765258"/>
                  <a:gd name="connsiteX10" fmla="*/ 3769519 w 7546182"/>
                  <a:gd name="connsiteY10" fmla="*/ 9525 h 7765258"/>
                  <a:gd name="connsiteX11" fmla="*/ 4150519 w 7546182"/>
                  <a:gd name="connsiteY11" fmla="*/ 3886200 h 7765258"/>
                  <a:gd name="connsiteX12" fmla="*/ 4526756 w 7546182"/>
                  <a:gd name="connsiteY12" fmla="*/ 7762875 h 7765258"/>
                  <a:gd name="connsiteX13" fmla="*/ 4902994 w 7546182"/>
                  <a:gd name="connsiteY13" fmla="*/ 3886200 h 7765258"/>
                  <a:gd name="connsiteX14" fmla="*/ 5283994 w 7546182"/>
                  <a:gd name="connsiteY14" fmla="*/ 9525 h 7765258"/>
                  <a:gd name="connsiteX15" fmla="*/ 5655469 w 7546182"/>
                  <a:gd name="connsiteY15" fmla="*/ 3886200 h 7765258"/>
                  <a:gd name="connsiteX16" fmla="*/ 6029325 w 7546182"/>
                  <a:gd name="connsiteY16" fmla="*/ 7762875 h 7765258"/>
                  <a:gd name="connsiteX17" fmla="*/ 6417469 w 7546182"/>
                  <a:gd name="connsiteY17" fmla="*/ 3886200 h 7765258"/>
                  <a:gd name="connsiteX18" fmla="*/ 6798469 w 7546182"/>
                  <a:gd name="connsiteY18" fmla="*/ 0 h 7765258"/>
                  <a:gd name="connsiteX19" fmla="*/ 7160419 w 7546182"/>
                  <a:gd name="connsiteY19" fmla="*/ 3886200 h 7765258"/>
                  <a:gd name="connsiteX20" fmla="*/ 7546182 w 7546182"/>
                  <a:gd name="connsiteY20" fmla="*/ 7765256 h 7765258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64569 w 7539038"/>
                  <a:gd name="connsiteY6" fmla="*/ 0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69519 w 7539038"/>
                  <a:gd name="connsiteY10" fmla="*/ 9525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83994 w 7539038"/>
                  <a:gd name="connsiteY14" fmla="*/ 9525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98469 w 7539038"/>
                  <a:gd name="connsiteY18" fmla="*/ 0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64569 w 7539038"/>
                  <a:gd name="connsiteY6" fmla="*/ 0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69519 w 7539038"/>
                  <a:gd name="connsiteY10" fmla="*/ 9525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83994 w 7539038"/>
                  <a:gd name="connsiteY14" fmla="*/ 9525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88944 w 7539038"/>
                  <a:gd name="connsiteY18" fmla="*/ 2381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64569 w 7539038"/>
                  <a:gd name="connsiteY6" fmla="*/ 0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69519 w 7539038"/>
                  <a:gd name="connsiteY10" fmla="*/ 9525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83994 w 7539038"/>
                  <a:gd name="connsiteY14" fmla="*/ 9525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86563 w 7539038"/>
                  <a:gd name="connsiteY18" fmla="*/ 4762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64569 w 7539038"/>
                  <a:gd name="connsiteY6" fmla="*/ 0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69519 w 7539038"/>
                  <a:gd name="connsiteY10" fmla="*/ 9525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83994 w 7539038"/>
                  <a:gd name="connsiteY14" fmla="*/ 9525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86563 w 7539038"/>
                  <a:gd name="connsiteY18" fmla="*/ 4762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64569 w 7539038"/>
                  <a:gd name="connsiteY6" fmla="*/ 0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69519 w 7539038"/>
                  <a:gd name="connsiteY10" fmla="*/ 9525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79231 w 7539038"/>
                  <a:gd name="connsiteY14" fmla="*/ 9525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86563 w 7539038"/>
                  <a:gd name="connsiteY18" fmla="*/ 4762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64569 w 7539038"/>
                  <a:gd name="connsiteY6" fmla="*/ 0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69519 w 7539038"/>
                  <a:gd name="connsiteY10" fmla="*/ 9525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79231 w 7539038"/>
                  <a:gd name="connsiteY14" fmla="*/ 9525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86563 w 7539038"/>
                  <a:gd name="connsiteY18" fmla="*/ 4762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64569 w 7539038"/>
                  <a:gd name="connsiteY6" fmla="*/ 0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69519 w 7539038"/>
                  <a:gd name="connsiteY10" fmla="*/ 9525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76849 w 7539038"/>
                  <a:gd name="connsiteY14" fmla="*/ 2382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86563 w 7539038"/>
                  <a:gd name="connsiteY18" fmla="*/ 4762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64569 w 7539038"/>
                  <a:gd name="connsiteY6" fmla="*/ 0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69519 w 7539038"/>
                  <a:gd name="connsiteY10" fmla="*/ 9525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76849 w 7539038"/>
                  <a:gd name="connsiteY14" fmla="*/ 2382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86563 w 7539038"/>
                  <a:gd name="connsiteY18" fmla="*/ 4762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64569 w 7539038"/>
                  <a:gd name="connsiteY6" fmla="*/ 0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76663 w 7539038"/>
                  <a:gd name="connsiteY10" fmla="*/ 4763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76849 w 7539038"/>
                  <a:gd name="connsiteY14" fmla="*/ 2382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86563 w 7539038"/>
                  <a:gd name="connsiteY18" fmla="*/ 4762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64569 w 7539038"/>
                  <a:gd name="connsiteY6" fmla="*/ 0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76663 w 7539038"/>
                  <a:gd name="connsiteY10" fmla="*/ 4763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76849 w 7539038"/>
                  <a:gd name="connsiteY14" fmla="*/ 2382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86563 w 7539038"/>
                  <a:gd name="connsiteY18" fmla="*/ 4762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64569 w 7539038"/>
                  <a:gd name="connsiteY6" fmla="*/ 0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69519 w 7539038"/>
                  <a:gd name="connsiteY10" fmla="*/ 4763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76849 w 7539038"/>
                  <a:gd name="connsiteY14" fmla="*/ 2382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86563 w 7539038"/>
                  <a:gd name="connsiteY18" fmla="*/ 4762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64569 w 7539038"/>
                  <a:gd name="connsiteY6" fmla="*/ 0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69519 w 7539038"/>
                  <a:gd name="connsiteY10" fmla="*/ 4763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76849 w 7539038"/>
                  <a:gd name="connsiteY14" fmla="*/ 2382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86563 w 7539038"/>
                  <a:gd name="connsiteY18" fmla="*/ 4762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59807 w 7539038"/>
                  <a:gd name="connsiteY6" fmla="*/ 4762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69519 w 7539038"/>
                  <a:gd name="connsiteY10" fmla="*/ 4763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76849 w 7539038"/>
                  <a:gd name="connsiteY14" fmla="*/ 2382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86563 w 7539038"/>
                  <a:gd name="connsiteY18" fmla="*/ 4762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59807 w 7539038"/>
                  <a:gd name="connsiteY6" fmla="*/ 4762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69519 w 7539038"/>
                  <a:gd name="connsiteY10" fmla="*/ 4763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76849 w 7539038"/>
                  <a:gd name="connsiteY14" fmla="*/ 2382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86563 w 7539038"/>
                  <a:gd name="connsiteY18" fmla="*/ 4762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7238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</a:cxnLst>
                <a:rect l="l" t="t" r="r" b="b"/>
                <a:pathLst>
                  <a:path w="7539038" h="7760495">
                    <a:moveTo>
                      <a:pt x="0" y="7760494"/>
                    </a:moveTo>
                    <a:cubicBezTo>
                      <a:pt x="190500" y="7758906"/>
                      <a:pt x="377031" y="3874231"/>
                      <a:pt x="378619" y="3883819"/>
                    </a:cubicBezTo>
                    <a:cubicBezTo>
                      <a:pt x="380207" y="3893407"/>
                      <a:pt x="562770" y="-793"/>
                      <a:pt x="752476" y="1"/>
                    </a:cubicBezTo>
                    <a:cubicBezTo>
                      <a:pt x="942182" y="795"/>
                      <a:pt x="1119468" y="3745568"/>
                      <a:pt x="1131094" y="3874294"/>
                    </a:cubicBezTo>
                    <a:cubicBezTo>
                      <a:pt x="1136420" y="3933265"/>
                      <a:pt x="1317626" y="7758112"/>
                      <a:pt x="1507332" y="7760494"/>
                    </a:cubicBezTo>
                    <a:cubicBezTo>
                      <a:pt x="1697038" y="7762876"/>
                      <a:pt x="1875632" y="3967176"/>
                      <a:pt x="1883569" y="3874294"/>
                    </a:cubicBezTo>
                    <a:cubicBezTo>
                      <a:pt x="1891506" y="3781412"/>
                      <a:pt x="2068513" y="3175"/>
                      <a:pt x="2259807" y="2381"/>
                    </a:cubicBezTo>
                    <a:cubicBezTo>
                      <a:pt x="2451101" y="1587"/>
                      <a:pt x="2640013" y="3825221"/>
                      <a:pt x="2645569" y="3883819"/>
                    </a:cubicBezTo>
                    <a:cubicBezTo>
                      <a:pt x="2651125" y="3942417"/>
                      <a:pt x="2827338" y="7762081"/>
                      <a:pt x="3017044" y="7760494"/>
                    </a:cubicBezTo>
                    <a:cubicBezTo>
                      <a:pt x="3206750" y="7758907"/>
                      <a:pt x="3390107" y="3967176"/>
                      <a:pt x="3398044" y="3874294"/>
                    </a:cubicBezTo>
                    <a:cubicBezTo>
                      <a:pt x="3405981" y="3781412"/>
                      <a:pt x="3575050" y="795"/>
                      <a:pt x="3769519" y="2382"/>
                    </a:cubicBezTo>
                    <a:cubicBezTo>
                      <a:pt x="3963988" y="3969"/>
                      <a:pt x="4141788" y="3722352"/>
                      <a:pt x="4150519" y="3883819"/>
                    </a:cubicBezTo>
                    <a:cubicBezTo>
                      <a:pt x="4159250" y="4045286"/>
                      <a:pt x="4337844" y="7760494"/>
                      <a:pt x="4526756" y="7760494"/>
                    </a:cubicBezTo>
                    <a:cubicBezTo>
                      <a:pt x="4715668" y="7760494"/>
                      <a:pt x="4893360" y="4083161"/>
                      <a:pt x="4902994" y="3883819"/>
                    </a:cubicBezTo>
                    <a:cubicBezTo>
                      <a:pt x="4910825" y="3721794"/>
                      <a:pt x="5087143" y="1"/>
                      <a:pt x="5276849" y="1"/>
                    </a:cubicBezTo>
                    <a:cubicBezTo>
                      <a:pt x="5466555" y="1"/>
                      <a:pt x="5647531" y="3790543"/>
                      <a:pt x="5655469" y="3883819"/>
                    </a:cubicBezTo>
                    <a:cubicBezTo>
                      <a:pt x="5663407" y="3977095"/>
                      <a:pt x="5842794" y="7760494"/>
                      <a:pt x="6029325" y="7760494"/>
                    </a:cubicBezTo>
                    <a:cubicBezTo>
                      <a:pt x="6215856" y="7760494"/>
                      <a:pt x="6411913" y="3976700"/>
                      <a:pt x="6417469" y="3883819"/>
                    </a:cubicBezTo>
                    <a:cubicBezTo>
                      <a:pt x="6423025" y="3790938"/>
                      <a:pt x="6593682" y="0"/>
                      <a:pt x="6786563" y="2381"/>
                    </a:cubicBezTo>
                    <a:cubicBezTo>
                      <a:pt x="6979444" y="4762"/>
                      <a:pt x="7152482" y="3757041"/>
                      <a:pt x="7160419" y="3883819"/>
                    </a:cubicBezTo>
                    <a:cubicBezTo>
                      <a:pt x="7168356" y="4010597"/>
                      <a:pt x="7336632" y="7761288"/>
                      <a:pt x="7539038" y="7758113"/>
                    </a:cubicBezTo>
                  </a:path>
                </a:pathLst>
              </a:custGeom>
              <a:no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09" name="Freeform: Shape 108">
              <a:extLst>
                <a:ext uri="{FF2B5EF4-FFF2-40B4-BE49-F238E27FC236}">
                  <a16:creationId xmlns:a16="http://schemas.microsoft.com/office/drawing/2014/main" id="{C139153F-97FA-4AFE-89AF-55B3A0D5D331}"/>
                </a:ext>
              </a:extLst>
            </p:cNvPr>
            <p:cNvSpPr/>
            <p:nvPr/>
          </p:nvSpPr>
          <p:spPr>
            <a:xfrm>
              <a:off x="9744072" y="701674"/>
              <a:ext cx="3143250" cy="685800"/>
            </a:xfrm>
            <a:custGeom>
              <a:avLst/>
              <a:gdLst>
                <a:gd name="connsiteX0" fmla="*/ 0 w 7562850"/>
                <a:gd name="connsiteY0" fmla="*/ 7762875 h 7762875"/>
                <a:gd name="connsiteX1" fmla="*/ 390525 w 7562850"/>
                <a:gd name="connsiteY1" fmla="*/ 3886200 h 7762875"/>
                <a:gd name="connsiteX2" fmla="*/ 762000 w 7562850"/>
                <a:gd name="connsiteY2" fmla="*/ 0 h 7762875"/>
                <a:gd name="connsiteX3" fmla="*/ 1143000 w 7562850"/>
                <a:gd name="connsiteY3" fmla="*/ 3876675 h 7762875"/>
                <a:gd name="connsiteX4" fmla="*/ 1524000 w 7562850"/>
                <a:gd name="connsiteY4" fmla="*/ 7753350 h 7762875"/>
                <a:gd name="connsiteX5" fmla="*/ 1895475 w 7562850"/>
                <a:gd name="connsiteY5" fmla="*/ 3876675 h 7762875"/>
                <a:gd name="connsiteX6" fmla="*/ 2276475 w 7562850"/>
                <a:gd name="connsiteY6" fmla="*/ 0 h 7762875"/>
                <a:gd name="connsiteX7" fmla="*/ 2657475 w 7562850"/>
                <a:gd name="connsiteY7" fmla="*/ 3886200 h 7762875"/>
                <a:gd name="connsiteX8" fmla="*/ 3028950 w 7562850"/>
                <a:gd name="connsiteY8" fmla="*/ 7762875 h 7762875"/>
                <a:gd name="connsiteX9" fmla="*/ 3409950 w 7562850"/>
                <a:gd name="connsiteY9" fmla="*/ 3876675 h 7762875"/>
                <a:gd name="connsiteX10" fmla="*/ 3781425 w 7562850"/>
                <a:gd name="connsiteY10" fmla="*/ 9525 h 7762875"/>
                <a:gd name="connsiteX11" fmla="*/ 4162425 w 7562850"/>
                <a:gd name="connsiteY11" fmla="*/ 3886200 h 7762875"/>
                <a:gd name="connsiteX12" fmla="*/ 4533900 w 7562850"/>
                <a:gd name="connsiteY12" fmla="*/ 7762875 h 7762875"/>
                <a:gd name="connsiteX13" fmla="*/ 4914900 w 7562850"/>
                <a:gd name="connsiteY13" fmla="*/ 3886200 h 7762875"/>
                <a:gd name="connsiteX14" fmla="*/ 5295900 w 7562850"/>
                <a:gd name="connsiteY14" fmla="*/ 9525 h 7762875"/>
                <a:gd name="connsiteX15" fmla="*/ 5667375 w 7562850"/>
                <a:gd name="connsiteY15" fmla="*/ 3886200 h 7762875"/>
                <a:gd name="connsiteX16" fmla="*/ 6048375 w 7562850"/>
                <a:gd name="connsiteY16" fmla="*/ 7762875 h 7762875"/>
                <a:gd name="connsiteX17" fmla="*/ 6429375 w 7562850"/>
                <a:gd name="connsiteY17" fmla="*/ 3886200 h 7762875"/>
                <a:gd name="connsiteX18" fmla="*/ 6810375 w 7562850"/>
                <a:gd name="connsiteY18" fmla="*/ 0 h 7762875"/>
                <a:gd name="connsiteX19" fmla="*/ 7172325 w 7562850"/>
                <a:gd name="connsiteY19" fmla="*/ 3886200 h 7762875"/>
                <a:gd name="connsiteX20" fmla="*/ 7562850 w 7562850"/>
                <a:gd name="connsiteY20" fmla="*/ 7762875 h 7762875"/>
                <a:gd name="connsiteX0" fmla="*/ 0 w 7562850"/>
                <a:gd name="connsiteY0" fmla="*/ 7762875 h 7762875"/>
                <a:gd name="connsiteX1" fmla="*/ 390525 w 7562850"/>
                <a:gd name="connsiteY1" fmla="*/ 3886200 h 7762875"/>
                <a:gd name="connsiteX2" fmla="*/ 762000 w 7562850"/>
                <a:gd name="connsiteY2" fmla="*/ 0 h 7762875"/>
                <a:gd name="connsiteX3" fmla="*/ 1143000 w 7562850"/>
                <a:gd name="connsiteY3" fmla="*/ 3876675 h 7762875"/>
                <a:gd name="connsiteX4" fmla="*/ 1519238 w 7562850"/>
                <a:gd name="connsiteY4" fmla="*/ 7762875 h 7762875"/>
                <a:gd name="connsiteX5" fmla="*/ 1895475 w 7562850"/>
                <a:gd name="connsiteY5" fmla="*/ 3876675 h 7762875"/>
                <a:gd name="connsiteX6" fmla="*/ 2276475 w 7562850"/>
                <a:gd name="connsiteY6" fmla="*/ 0 h 7762875"/>
                <a:gd name="connsiteX7" fmla="*/ 2657475 w 7562850"/>
                <a:gd name="connsiteY7" fmla="*/ 3886200 h 7762875"/>
                <a:gd name="connsiteX8" fmla="*/ 3028950 w 7562850"/>
                <a:gd name="connsiteY8" fmla="*/ 7762875 h 7762875"/>
                <a:gd name="connsiteX9" fmla="*/ 3409950 w 7562850"/>
                <a:gd name="connsiteY9" fmla="*/ 3876675 h 7762875"/>
                <a:gd name="connsiteX10" fmla="*/ 3781425 w 7562850"/>
                <a:gd name="connsiteY10" fmla="*/ 9525 h 7762875"/>
                <a:gd name="connsiteX11" fmla="*/ 4162425 w 7562850"/>
                <a:gd name="connsiteY11" fmla="*/ 3886200 h 7762875"/>
                <a:gd name="connsiteX12" fmla="*/ 4533900 w 7562850"/>
                <a:gd name="connsiteY12" fmla="*/ 7762875 h 7762875"/>
                <a:gd name="connsiteX13" fmla="*/ 4914900 w 7562850"/>
                <a:gd name="connsiteY13" fmla="*/ 3886200 h 7762875"/>
                <a:gd name="connsiteX14" fmla="*/ 5295900 w 7562850"/>
                <a:gd name="connsiteY14" fmla="*/ 9525 h 7762875"/>
                <a:gd name="connsiteX15" fmla="*/ 5667375 w 7562850"/>
                <a:gd name="connsiteY15" fmla="*/ 3886200 h 7762875"/>
                <a:gd name="connsiteX16" fmla="*/ 6048375 w 7562850"/>
                <a:gd name="connsiteY16" fmla="*/ 7762875 h 7762875"/>
                <a:gd name="connsiteX17" fmla="*/ 6429375 w 7562850"/>
                <a:gd name="connsiteY17" fmla="*/ 3886200 h 7762875"/>
                <a:gd name="connsiteX18" fmla="*/ 6810375 w 7562850"/>
                <a:gd name="connsiteY18" fmla="*/ 0 h 7762875"/>
                <a:gd name="connsiteX19" fmla="*/ 7172325 w 7562850"/>
                <a:gd name="connsiteY19" fmla="*/ 3886200 h 7762875"/>
                <a:gd name="connsiteX20" fmla="*/ 7562850 w 7562850"/>
                <a:gd name="connsiteY20" fmla="*/ 7762875 h 7762875"/>
                <a:gd name="connsiteX0" fmla="*/ 0 w 7562850"/>
                <a:gd name="connsiteY0" fmla="*/ 7762875 h 7762875"/>
                <a:gd name="connsiteX1" fmla="*/ 390525 w 7562850"/>
                <a:gd name="connsiteY1" fmla="*/ 3886200 h 7762875"/>
                <a:gd name="connsiteX2" fmla="*/ 762000 w 7562850"/>
                <a:gd name="connsiteY2" fmla="*/ 0 h 7762875"/>
                <a:gd name="connsiteX3" fmla="*/ 1143000 w 7562850"/>
                <a:gd name="connsiteY3" fmla="*/ 3876675 h 7762875"/>
                <a:gd name="connsiteX4" fmla="*/ 1519238 w 7562850"/>
                <a:gd name="connsiteY4" fmla="*/ 7762875 h 7762875"/>
                <a:gd name="connsiteX5" fmla="*/ 1895475 w 7562850"/>
                <a:gd name="connsiteY5" fmla="*/ 3876675 h 7762875"/>
                <a:gd name="connsiteX6" fmla="*/ 2276475 w 7562850"/>
                <a:gd name="connsiteY6" fmla="*/ 0 h 7762875"/>
                <a:gd name="connsiteX7" fmla="*/ 2657475 w 7562850"/>
                <a:gd name="connsiteY7" fmla="*/ 3886200 h 7762875"/>
                <a:gd name="connsiteX8" fmla="*/ 3028950 w 7562850"/>
                <a:gd name="connsiteY8" fmla="*/ 7762875 h 7762875"/>
                <a:gd name="connsiteX9" fmla="*/ 3409950 w 7562850"/>
                <a:gd name="connsiteY9" fmla="*/ 3876675 h 7762875"/>
                <a:gd name="connsiteX10" fmla="*/ 3781425 w 7562850"/>
                <a:gd name="connsiteY10" fmla="*/ 9525 h 7762875"/>
                <a:gd name="connsiteX11" fmla="*/ 4162425 w 7562850"/>
                <a:gd name="connsiteY11" fmla="*/ 3886200 h 7762875"/>
                <a:gd name="connsiteX12" fmla="*/ 4538662 w 7562850"/>
                <a:gd name="connsiteY12" fmla="*/ 7762875 h 7762875"/>
                <a:gd name="connsiteX13" fmla="*/ 4914900 w 7562850"/>
                <a:gd name="connsiteY13" fmla="*/ 3886200 h 7762875"/>
                <a:gd name="connsiteX14" fmla="*/ 5295900 w 7562850"/>
                <a:gd name="connsiteY14" fmla="*/ 9525 h 7762875"/>
                <a:gd name="connsiteX15" fmla="*/ 5667375 w 7562850"/>
                <a:gd name="connsiteY15" fmla="*/ 3886200 h 7762875"/>
                <a:gd name="connsiteX16" fmla="*/ 6048375 w 7562850"/>
                <a:gd name="connsiteY16" fmla="*/ 7762875 h 7762875"/>
                <a:gd name="connsiteX17" fmla="*/ 6429375 w 7562850"/>
                <a:gd name="connsiteY17" fmla="*/ 3886200 h 7762875"/>
                <a:gd name="connsiteX18" fmla="*/ 6810375 w 7562850"/>
                <a:gd name="connsiteY18" fmla="*/ 0 h 7762875"/>
                <a:gd name="connsiteX19" fmla="*/ 7172325 w 7562850"/>
                <a:gd name="connsiteY19" fmla="*/ 3886200 h 7762875"/>
                <a:gd name="connsiteX20" fmla="*/ 7562850 w 7562850"/>
                <a:gd name="connsiteY20" fmla="*/ 7762875 h 7762875"/>
                <a:gd name="connsiteX0" fmla="*/ 0 w 7562850"/>
                <a:gd name="connsiteY0" fmla="*/ 7762875 h 7762875"/>
                <a:gd name="connsiteX1" fmla="*/ 390525 w 7562850"/>
                <a:gd name="connsiteY1" fmla="*/ 3886200 h 7762875"/>
                <a:gd name="connsiteX2" fmla="*/ 762000 w 7562850"/>
                <a:gd name="connsiteY2" fmla="*/ 0 h 7762875"/>
                <a:gd name="connsiteX3" fmla="*/ 1143000 w 7562850"/>
                <a:gd name="connsiteY3" fmla="*/ 3876675 h 7762875"/>
                <a:gd name="connsiteX4" fmla="*/ 1519238 w 7562850"/>
                <a:gd name="connsiteY4" fmla="*/ 7762875 h 7762875"/>
                <a:gd name="connsiteX5" fmla="*/ 1895475 w 7562850"/>
                <a:gd name="connsiteY5" fmla="*/ 3876675 h 7762875"/>
                <a:gd name="connsiteX6" fmla="*/ 2276475 w 7562850"/>
                <a:gd name="connsiteY6" fmla="*/ 0 h 7762875"/>
                <a:gd name="connsiteX7" fmla="*/ 2657475 w 7562850"/>
                <a:gd name="connsiteY7" fmla="*/ 3886200 h 7762875"/>
                <a:gd name="connsiteX8" fmla="*/ 3028950 w 7562850"/>
                <a:gd name="connsiteY8" fmla="*/ 7762875 h 7762875"/>
                <a:gd name="connsiteX9" fmla="*/ 3409950 w 7562850"/>
                <a:gd name="connsiteY9" fmla="*/ 3876675 h 7762875"/>
                <a:gd name="connsiteX10" fmla="*/ 3781425 w 7562850"/>
                <a:gd name="connsiteY10" fmla="*/ 9525 h 7762875"/>
                <a:gd name="connsiteX11" fmla="*/ 4162425 w 7562850"/>
                <a:gd name="connsiteY11" fmla="*/ 3886200 h 7762875"/>
                <a:gd name="connsiteX12" fmla="*/ 4538662 w 7562850"/>
                <a:gd name="connsiteY12" fmla="*/ 7762875 h 7762875"/>
                <a:gd name="connsiteX13" fmla="*/ 4914900 w 7562850"/>
                <a:gd name="connsiteY13" fmla="*/ 3886200 h 7762875"/>
                <a:gd name="connsiteX14" fmla="*/ 5295900 w 7562850"/>
                <a:gd name="connsiteY14" fmla="*/ 9525 h 7762875"/>
                <a:gd name="connsiteX15" fmla="*/ 5667375 w 7562850"/>
                <a:gd name="connsiteY15" fmla="*/ 3886200 h 7762875"/>
                <a:gd name="connsiteX16" fmla="*/ 6048375 w 7562850"/>
                <a:gd name="connsiteY16" fmla="*/ 7762875 h 7762875"/>
                <a:gd name="connsiteX17" fmla="*/ 6429375 w 7562850"/>
                <a:gd name="connsiteY17" fmla="*/ 3886200 h 7762875"/>
                <a:gd name="connsiteX18" fmla="*/ 6810375 w 7562850"/>
                <a:gd name="connsiteY18" fmla="*/ 0 h 7762875"/>
                <a:gd name="connsiteX19" fmla="*/ 7172325 w 7562850"/>
                <a:gd name="connsiteY19" fmla="*/ 3886200 h 7762875"/>
                <a:gd name="connsiteX20" fmla="*/ 7562850 w 7562850"/>
                <a:gd name="connsiteY20" fmla="*/ 7762875 h 7762875"/>
                <a:gd name="connsiteX0" fmla="*/ 0 w 7562850"/>
                <a:gd name="connsiteY0" fmla="*/ 7762875 h 7762875"/>
                <a:gd name="connsiteX1" fmla="*/ 390525 w 7562850"/>
                <a:gd name="connsiteY1" fmla="*/ 3886200 h 7762875"/>
                <a:gd name="connsiteX2" fmla="*/ 762000 w 7562850"/>
                <a:gd name="connsiteY2" fmla="*/ 0 h 7762875"/>
                <a:gd name="connsiteX3" fmla="*/ 1143000 w 7562850"/>
                <a:gd name="connsiteY3" fmla="*/ 3876675 h 7762875"/>
                <a:gd name="connsiteX4" fmla="*/ 1519238 w 7562850"/>
                <a:gd name="connsiteY4" fmla="*/ 7762875 h 7762875"/>
                <a:gd name="connsiteX5" fmla="*/ 1895475 w 7562850"/>
                <a:gd name="connsiteY5" fmla="*/ 3876675 h 7762875"/>
                <a:gd name="connsiteX6" fmla="*/ 2276475 w 7562850"/>
                <a:gd name="connsiteY6" fmla="*/ 0 h 7762875"/>
                <a:gd name="connsiteX7" fmla="*/ 2657475 w 7562850"/>
                <a:gd name="connsiteY7" fmla="*/ 3886200 h 7762875"/>
                <a:gd name="connsiteX8" fmla="*/ 3028950 w 7562850"/>
                <a:gd name="connsiteY8" fmla="*/ 7762875 h 7762875"/>
                <a:gd name="connsiteX9" fmla="*/ 3409950 w 7562850"/>
                <a:gd name="connsiteY9" fmla="*/ 3876675 h 7762875"/>
                <a:gd name="connsiteX10" fmla="*/ 3781425 w 7562850"/>
                <a:gd name="connsiteY10" fmla="*/ 9525 h 7762875"/>
                <a:gd name="connsiteX11" fmla="*/ 4162425 w 7562850"/>
                <a:gd name="connsiteY11" fmla="*/ 3886200 h 7762875"/>
                <a:gd name="connsiteX12" fmla="*/ 4538662 w 7562850"/>
                <a:gd name="connsiteY12" fmla="*/ 7762875 h 7762875"/>
                <a:gd name="connsiteX13" fmla="*/ 4914900 w 7562850"/>
                <a:gd name="connsiteY13" fmla="*/ 3886200 h 7762875"/>
                <a:gd name="connsiteX14" fmla="*/ 5295900 w 7562850"/>
                <a:gd name="connsiteY14" fmla="*/ 9525 h 7762875"/>
                <a:gd name="connsiteX15" fmla="*/ 5667375 w 7562850"/>
                <a:gd name="connsiteY15" fmla="*/ 3886200 h 7762875"/>
                <a:gd name="connsiteX16" fmla="*/ 6048375 w 7562850"/>
                <a:gd name="connsiteY16" fmla="*/ 7762875 h 7762875"/>
                <a:gd name="connsiteX17" fmla="*/ 6429375 w 7562850"/>
                <a:gd name="connsiteY17" fmla="*/ 3886200 h 7762875"/>
                <a:gd name="connsiteX18" fmla="*/ 6810375 w 7562850"/>
                <a:gd name="connsiteY18" fmla="*/ 0 h 7762875"/>
                <a:gd name="connsiteX19" fmla="*/ 7172325 w 7562850"/>
                <a:gd name="connsiteY19" fmla="*/ 3886200 h 7762875"/>
                <a:gd name="connsiteX20" fmla="*/ 7562850 w 7562850"/>
                <a:gd name="connsiteY20" fmla="*/ 7762875 h 7762875"/>
                <a:gd name="connsiteX0" fmla="*/ 0 w 7562850"/>
                <a:gd name="connsiteY0" fmla="*/ 7762875 h 7762875"/>
                <a:gd name="connsiteX1" fmla="*/ 390525 w 7562850"/>
                <a:gd name="connsiteY1" fmla="*/ 3886200 h 7762875"/>
                <a:gd name="connsiteX2" fmla="*/ 762000 w 7562850"/>
                <a:gd name="connsiteY2" fmla="*/ 0 h 7762875"/>
                <a:gd name="connsiteX3" fmla="*/ 1143000 w 7562850"/>
                <a:gd name="connsiteY3" fmla="*/ 3876675 h 7762875"/>
                <a:gd name="connsiteX4" fmla="*/ 1519238 w 7562850"/>
                <a:gd name="connsiteY4" fmla="*/ 7762875 h 7762875"/>
                <a:gd name="connsiteX5" fmla="*/ 1895475 w 7562850"/>
                <a:gd name="connsiteY5" fmla="*/ 3876675 h 7762875"/>
                <a:gd name="connsiteX6" fmla="*/ 2276475 w 7562850"/>
                <a:gd name="connsiteY6" fmla="*/ 0 h 7762875"/>
                <a:gd name="connsiteX7" fmla="*/ 2657475 w 7562850"/>
                <a:gd name="connsiteY7" fmla="*/ 3886200 h 7762875"/>
                <a:gd name="connsiteX8" fmla="*/ 3028950 w 7562850"/>
                <a:gd name="connsiteY8" fmla="*/ 7762875 h 7762875"/>
                <a:gd name="connsiteX9" fmla="*/ 3409950 w 7562850"/>
                <a:gd name="connsiteY9" fmla="*/ 3876675 h 7762875"/>
                <a:gd name="connsiteX10" fmla="*/ 3781425 w 7562850"/>
                <a:gd name="connsiteY10" fmla="*/ 9525 h 7762875"/>
                <a:gd name="connsiteX11" fmla="*/ 4162425 w 7562850"/>
                <a:gd name="connsiteY11" fmla="*/ 3886200 h 7762875"/>
                <a:gd name="connsiteX12" fmla="*/ 4538662 w 7562850"/>
                <a:gd name="connsiteY12" fmla="*/ 7762875 h 7762875"/>
                <a:gd name="connsiteX13" fmla="*/ 4914900 w 7562850"/>
                <a:gd name="connsiteY13" fmla="*/ 3886200 h 7762875"/>
                <a:gd name="connsiteX14" fmla="*/ 5295900 w 7562850"/>
                <a:gd name="connsiteY14" fmla="*/ 9525 h 7762875"/>
                <a:gd name="connsiteX15" fmla="*/ 5667375 w 7562850"/>
                <a:gd name="connsiteY15" fmla="*/ 3886200 h 7762875"/>
                <a:gd name="connsiteX16" fmla="*/ 6048375 w 7562850"/>
                <a:gd name="connsiteY16" fmla="*/ 7762875 h 7762875"/>
                <a:gd name="connsiteX17" fmla="*/ 6429375 w 7562850"/>
                <a:gd name="connsiteY17" fmla="*/ 3886200 h 7762875"/>
                <a:gd name="connsiteX18" fmla="*/ 6810375 w 7562850"/>
                <a:gd name="connsiteY18" fmla="*/ 0 h 7762875"/>
                <a:gd name="connsiteX19" fmla="*/ 7172325 w 7562850"/>
                <a:gd name="connsiteY19" fmla="*/ 3886200 h 7762875"/>
                <a:gd name="connsiteX20" fmla="*/ 7562850 w 7562850"/>
                <a:gd name="connsiteY20" fmla="*/ 7762875 h 7762875"/>
                <a:gd name="connsiteX0" fmla="*/ 0 w 7550944"/>
                <a:gd name="connsiteY0" fmla="*/ 7762875 h 7762875"/>
                <a:gd name="connsiteX1" fmla="*/ 378619 w 7550944"/>
                <a:gd name="connsiteY1" fmla="*/ 3886200 h 7762875"/>
                <a:gd name="connsiteX2" fmla="*/ 750094 w 7550944"/>
                <a:gd name="connsiteY2" fmla="*/ 0 h 7762875"/>
                <a:gd name="connsiteX3" fmla="*/ 1131094 w 7550944"/>
                <a:gd name="connsiteY3" fmla="*/ 3876675 h 7762875"/>
                <a:gd name="connsiteX4" fmla="*/ 1507332 w 7550944"/>
                <a:gd name="connsiteY4" fmla="*/ 7762875 h 7762875"/>
                <a:gd name="connsiteX5" fmla="*/ 1883569 w 7550944"/>
                <a:gd name="connsiteY5" fmla="*/ 3876675 h 7762875"/>
                <a:gd name="connsiteX6" fmla="*/ 2264569 w 7550944"/>
                <a:gd name="connsiteY6" fmla="*/ 0 h 7762875"/>
                <a:gd name="connsiteX7" fmla="*/ 2645569 w 7550944"/>
                <a:gd name="connsiteY7" fmla="*/ 3886200 h 7762875"/>
                <a:gd name="connsiteX8" fmla="*/ 3017044 w 7550944"/>
                <a:gd name="connsiteY8" fmla="*/ 7762875 h 7762875"/>
                <a:gd name="connsiteX9" fmla="*/ 3398044 w 7550944"/>
                <a:gd name="connsiteY9" fmla="*/ 3876675 h 7762875"/>
                <a:gd name="connsiteX10" fmla="*/ 3769519 w 7550944"/>
                <a:gd name="connsiteY10" fmla="*/ 9525 h 7762875"/>
                <a:gd name="connsiteX11" fmla="*/ 4150519 w 7550944"/>
                <a:gd name="connsiteY11" fmla="*/ 3886200 h 7762875"/>
                <a:gd name="connsiteX12" fmla="*/ 4526756 w 7550944"/>
                <a:gd name="connsiteY12" fmla="*/ 7762875 h 7762875"/>
                <a:gd name="connsiteX13" fmla="*/ 4902994 w 7550944"/>
                <a:gd name="connsiteY13" fmla="*/ 3886200 h 7762875"/>
                <a:gd name="connsiteX14" fmla="*/ 5283994 w 7550944"/>
                <a:gd name="connsiteY14" fmla="*/ 9525 h 7762875"/>
                <a:gd name="connsiteX15" fmla="*/ 5655469 w 7550944"/>
                <a:gd name="connsiteY15" fmla="*/ 3886200 h 7762875"/>
                <a:gd name="connsiteX16" fmla="*/ 6036469 w 7550944"/>
                <a:gd name="connsiteY16" fmla="*/ 7762875 h 7762875"/>
                <a:gd name="connsiteX17" fmla="*/ 6417469 w 7550944"/>
                <a:gd name="connsiteY17" fmla="*/ 3886200 h 7762875"/>
                <a:gd name="connsiteX18" fmla="*/ 6798469 w 7550944"/>
                <a:gd name="connsiteY18" fmla="*/ 0 h 7762875"/>
                <a:gd name="connsiteX19" fmla="*/ 7160419 w 7550944"/>
                <a:gd name="connsiteY19" fmla="*/ 3886200 h 7762875"/>
                <a:gd name="connsiteX20" fmla="*/ 7550944 w 7550944"/>
                <a:gd name="connsiteY20" fmla="*/ 7762875 h 7762875"/>
                <a:gd name="connsiteX0" fmla="*/ 0 w 7550944"/>
                <a:gd name="connsiteY0" fmla="*/ 7762875 h 7762875"/>
                <a:gd name="connsiteX1" fmla="*/ 378619 w 7550944"/>
                <a:gd name="connsiteY1" fmla="*/ 3886200 h 7762875"/>
                <a:gd name="connsiteX2" fmla="*/ 750094 w 7550944"/>
                <a:gd name="connsiteY2" fmla="*/ 0 h 7762875"/>
                <a:gd name="connsiteX3" fmla="*/ 1131094 w 7550944"/>
                <a:gd name="connsiteY3" fmla="*/ 3876675 h 7762875"/>
                <a:gd name="connsiteX4" fmla="*/ 1507332 w 7550944"/>
                <a:gd name="connsiteY4" fmla="*/ 7762875 h 7762875"/>
                <a:gd name="connsiteX5" fmla="*/ 1883569 w 7550944"/>
                <a:gd name="connsiteY5" fmla="*/ 3876675 h 7762875"/>
                <a:gd name="connsiteX6" fmla="*/ 2264569 w 7550944"/>
                <a:gd name="connsiteY6" fmla="*/ 0 h 7762875"/>
                <a:gd name="connsiteX7" fmla="*/ 2645569 w 7550944"/>
                <a:gd name="connsiteY7" fmla="*/ 3886200 h 7762875"/>
                <a:gd name="connsiteX8" fmla="*/ 3017044 w 7550944"/>
                <a:gd name="connsiteY8" fmla="*/ 7762875 h 7762875"/>
                <a:gd name="connsiteX9" fmla="*/ 3398044 w 7550944"/>
                <a:gd name="connsiteY9" fmla="*/ 3876675 h 7762875"/>
                <a:gd name="connsiteX10" fmla="*/ 3769519 w 7550944"/>
                <a:gd name="connsiteY10" fmla="*/ 9525 h 7762875"/>
                <a:gd name="connsiteX11" fmla="*/ 4150519 w 7550944"/>
                <a:gd name="connsiteY11" fmla="*/ 3886200 h 7762875"/>
                <a:gd name="connsiteX12" fmla="*/ 4526756 w 7550944"/>
                <a:gd name="connsiteY12" fmla="*/ 7762875 h 7762875"/>
                <a:gd name="connsiteX13" fmla="*/ 4902994 w 7550944"/>
                <a:gd name="connsiteY13" fmla="*/ 3886200 h 7762875"/>
                <a:gd name="connsiteX14" fmla="*/ 5283994 w 7550944"/>
                <a:gd name="connsiteY14" fmla="*/ 9525 h 7762875"/>
                <a:gd name="connsiteX15" fmla="*/ 5655469 w 7550944"/>
                <a:gd name="connsiteY15" fmla="*/ 3886200 h 7762875"/>
                <a:gd name="connsiteX16" fmla="*/ 6036469 w 7550944"/>
                <a:gd name="connsiteY16" fmla="*/ 7762875 h 7762875"/>
                <a:gd name="connsiteX17" fmla="*/ 6417469 w 7550944"/>
                <a:gd name="connsiteY17" fmla="*/ 3886200 h 7762875"/>
                <a:gd name="connsiteX18" fmla="*/ 6798469 w 7550944"/>
                <a:gd name="connsiteY18" fmla="*/ 0 h 7762875"/>
                <a:gd name="connsiteX19" fmla="*/ 7160419 w 7550944"/>
                <a:gd name="connsiteY19" fmla="*/ 3886200 h 7762875"/>
                <a:gd name="connsiteX20" fmla="*/ 7550944 w 7550944"/>
                <a:gd name="connsiteY20" fmla="*/ 7762875 h 7762875"/>
                <a:gd name="connsiteX0" fmla="*/ 0 w 7550944"/>
                <a:gd name="connsiteY0" fmla="*/ 7762875 h 7762875"/>
                <a:gd name="connsiteX1" fmla="*/ 378619 w 7550944"/>
                <a:gd name="connsiteY1" fmla="*/ 3886200 h 7762875"/>
                <a:gd name="connsiteX2" fmla="*/ 750094 w 7550944"/>
                <a:gd name="connsiteY2" fmla="*/ 0 h 7762875"/>
                <a:gd name="connsiteX3" fmla="*/ 1131094 w 7550944"/>
                <a:gd name="connsiteY3" fmla="*/ 3876675 h 7762875"/>
                <a:gd name="connsiteX4" fmla="*/ 1507332 w 7550944"/>
                <a:gd name="connsiteY4" fmla="*/ 7762875 h 7762875"/>
                <a:gd name="connsiteX5" fmla="*/ 1883569 w 7550944"/>
                <a:gd name="connsiteY5" fmla="*/ 3876675 h 7762875"/>
                <a:gd name="connsiteX6" fmla="*/ 2264569 w 7550944"/>
                <a:gd name="connsiteY6" fmla="*/ 0 h 7762875"/>
                <a:gd name="connsiteX7" fmla="*/ 2645569 w 7550944"/>
                <a:gd name="connsiteY7" fmla="*/ 3886200 h 7762875"/>
                <a:gd name="connsiteX8" fmla="*/ 3017044 w 7550944"/>
                <a:gd name="connsiteY8" fmla="*/ 7762875 h 7762875"/>
                <a:gd name="connsiteX9" fmla="*/ 3398044 w 7550944"/>
                <a:gd name="connsiteY9" fmla="*/ 3876675 h 7762875"/>
                <a:gd name="connsiteX10" fmla="*/ 3769519 w 7550944"/>
                <a:gd name="connsiteY10" fmla="*/ 9525 h 7762875"/>
                <a:gd name="connsiteX11" fmla="*/ 4150519 w 7550944"/>
                <a:gd name="connsiteY11" fmla="*/ 3886200 h 7762875"/>
                <a:gd name="connsiteX12" fmla="*/ 4526756 w 7550944"/>
                <a:gd name="connsiteY12" fmla="*/ 7762875 h 7762875"/>
                <a:gd name="connsiteX13" fmla="*/ 4902994 w 7550944"/>
                <a:gd name="connsiteY13" fmla="*/ 3886200 h 7762875"/>
                <a:gd name="connsiteX14" fmla="*/ 5283994 w 7550944"/>
                <a:gd name="connsiteY14" fmla="*/ 9525 h 7762875"/>
                <a:gd name="connsiteX15" fmla="*/ 5655469 w 7550944"/>
                <a:gd name="connsiteY15" fmla="*/ 3886200 h 7762875"/>
                <a:gd name="connsiteX16" fmla="*/ 6036469 w 7550944"/>
                <a:gd name="connsiteY16" fmla="*/ 7762875 h 7762875"/>
                <a:gd name="connsiteX17" fmla="*/ 6417469 w 7550944"/>
                <a:gd name="connsiteY17" fmla="*/ 3886200 h 7762875"/>
                <a:gd name="connsiteX18" fmla="*/ 6798469 w 7550944"/>
                <a:gd name="connsiteY18" fmla="*/ 0 h 7762875"/>
                <a:gd name="connsiteX19" fmla="*/ 7160419 w 7550944"/>
                <a:gd name="connsiteY19" fmla="*/ 3886200 h 7762875"/>
                <a:gd name="connsiteX20" fmla="*/ 7550944 w 7550944"/>
                <a:gd name="connsiteY20" fmla="*/ 7762875 h 7762875"/>
                <a:gd name="connsiteX0" fmla="*/ 0 w 7550944"/>
                <a:gd name="connsiteY0" fmla="*/ 7762875 h 7762875"/>
                <a:gd name="connsiteX1" fmla="*/ 378619 w 7550944"/>
                <a:gd name="connsiteY1" fmla="*/ 3886200 h 7762875"/>
                <a:gd name="connsiteX2" fmla="*/ 750094 w 7550944"/>
                <a:gd name="connsiteY2" fmla="*/ 0 h 7762875"/>
                <a:gd name="connsiteX3" fmla="*/ 1131094 w 7550944"/>
                <a:gd name="connsiteY3" fmla="*/ 3876675 h 7762875"/>
                <a:gd name="connsiteX4" fmla="*/ 1507332 w 7550944"/>
                <a:gd name="connsiteY4" fmla="*/ 7762875 h 7762875"/>
                <a:gd name="connsiteX5" fmla="*/ 1883569 w 7550944"/>
                <a:gd name="connsiteY5" fmla="*/ 3876675 h 7762875"/>
                <a:gd name="connsiteX6" fmla="*/ 2264569 w 7550944"/>
                <a:gd name="connsiteY6" fmla="*/ 0 h 7762875"/>
                <a:gd name="connsiteX7" fmla="*/ 2645569 w 7550944"/>
                <a:gd name="connsiteY7" fmla="*/ 3886200 h 7762875"/>
                <a:gd name="connsiteX8" fmla="*/ 3017044 w 7550944"/>
                <a:gd name="connsiteY8" fmla="*/ 7762875 h 7762875"/>
                <a:gd name="connsiteX9" fmla="*/ 3398044 w 7550944"/>
                <a:gd name="connsiteY9" fmla="*/ 3876675 h 7762875"/>
                <a:gd name="connsiteX10" fmla="*/ 3769519 w 7550944"/>
                <a:gd name="connsiteY10" fmla="*/ 9525 h 7762875"/>
                <a:gd name="connsiteX11" fmla="*/ 4150519 w 7550944"/>
                <a:gd name="connsiteY11" fmla="*/ 3886200 h 7762875"/>
                <a:gd name="connsiteX12" fmla="*/ 4526756 w 7550944"/>
                <a:gd name="connsiteY12" fmla="*/ 7762875 h 7762875"/>
                <a:gd name="connsiteX13" fmla="*/ 4902994 w 7550944"/>
                <a:gd name="connsiteY13" fmla="*/ 3886200 h 7762875"/>
                <a:gd name="connsiteX14" fmla="*/ 5283994 w 7550944"/>
                <a:gd name="connsiteY14" fmla="*/ 9525 h 7762875"/>
                <a:gd name="connsiteX15" fmla="*/ 5655469 w 7550944"/>
                <a:gd name="connsiteY15" fmla="*/ 3886200 h 7762875"/>
                <a:gd name="connsiteX16" fmla="*/ 6036469 w 7550944"/>
                <a:gd name="connsiteY16" fmla="*/ 7762875 h 7762875"/>
                <a:gd name="connsiteX17" fmla="*/ 6417469 w 7550944"/>
                <a:gd name="connsiteY17" fmla="*/ 3886200 h 7762875"/>
                <a:gd name="connsiteX18" fmla="*/ 6798469 w 7550944"/>
                <a:gd name="connsiteY18" fmla="*/ 0 h 7762875"/>
                <a:gd name="connsiteX19" fmla="*/ 7160419 w 7550944"/>
                <a:gd name="connsiteY19" fmla="*/ 3886200 h 7762875"/>
                <a:gd name="connsiteX20" fmla="*/ 7550944 w 7550944"/>
                <a:gd name="connsiteY20" fmla="*/ 7762875 h 7762875"/>
                <a:gd name="connsiteX0" fmla="*/ 0 w 7550944"/>
                <a:gd name="connsiteY0" fmla="*/ 7762875 h 7762875"/>
                <a:gd name="connsiteX1" fmla="*/ 378619 w 7550944"/>
                <a:gd name="connsiteY1" fmla="*/ 3886200 h 7762875"/>
                <a:gd name="connsiteX2" fmla="*/ 750094 w 7550944"/>
                <a:gd name="connsiteY2" fmla="*/ 0 h 7762875"/>
                <a:gd name="connsiteX3" fmla="*/ 1131094 w 7550944"/>
                <a:gd name="connsiteY3" fmla="*/ 3876675 h 7762875"/>
                <a:gd name="connsiteX4" fmla="*/ 1507332 w 7550944"/>
                <a:gd name="connsiteY4" fmla="*/ 7762875 h 7762875"/>
                <a:gd name="connsiteX5" fmla="*/ 1883569 w 7550944"/>
                <a:gd name="connsiteY5" fmla="*/ 3876675 h 7762875"/>
                <a:gd name="connsiteX6" fmla="*/ 2264569 w 7550944"/>
                <a:gd name="connsiteY6" fmla="*/ 0 h 7762875"/>
                <a:gd name="connsiteX7" fmla="*/ 2645569 w 7550944"/>
                <a:gd name="connsiteY7" fmla="*/ 3886200 h 7762875"/>
                <a:gd name="connsiteX8" fmla="*/ 3017044 w 7550944"/>
                <a:gd name="connsiteY8" fmla="*/ 7762875 h 7762875"/>
                <a:gd name="connsiteX9" fmla="*/ 3398044 w 7550944"/>
                <a:gd name="connsiteY9" fmla="*/ 3876675 h 7762875"/>
                <a:gd name="connsiteX10" fmla="*/ 3769519 w 7550944"/>
                <a:gd name="connsiteY10" fmla="*/ 9525 h 7762875"/>
                <a:gd name="connsiteX11" fmla="*/ 4150519 w 7550944"/>
                <a:gd name="connsiteY11" fmla="*/ 3886200 h 7762875"/>
                <a:gd name="connsiteX12" fmla="*/ 4526756 w 7550944"/>
                <a:gd name="connsiteY12" fmla="*/ 7762875 h 7762875"/>
                <a:gd name="connsiteX13" fmla="*/ 4902994 w 7550944"/>
                <a:gd name="connsiteY13" fmla="*/ 3886200 h 7762875"/>
                <a:gd name="connsiteX14" fmla="*/ 5283994 w 7550944"/>
                <a:gd name="connsiteY14" fmla="*/ 9525 h 7762875"/>
                <a:gd name="connsiteX15" fmla="*/ 5655469 w 7550944"/>
                <a:gd name="connsiteY15" fmla="*/ 3886200 h 7762875"/>
                <a:gd name="connsiteX16" fmla="*/ 6036469 w 7550944"/>
                <a:gd name="connsiteY16" fmla="*/ 7762875 h 7762875"/>
                <a:gd name="connsiteX17" fmla="*/ 6417469 w 7550944"/>
                <a:gd name="connsiteY17" fmla="*/ 3886200 h 7762875"/>
                <a:gd name="connsiteX18" fmla="*/ 6798469 w 7550944"/>
                <a:gd name="connsiteY18" fmla="*/ 0 h 7762875"/>
                <a:gd name="connsiteX19" fmla="*/ 7160419 w 7550944"/>
                <a:gd name="connsiteY19" fmla="*/ 3886200 h 7762875"/>
                <a:gd name="connsiteX20" fmla="*/ 7550944 w 7550944"/>
                <a:gd name="connsiteY20" fmla="*/ 7762875 h 7762875"/>
                <a:gd name="connsiteX0" fmla="*/ 0 w 7550944"/>
                <a:gd name="connsiteY0" fmla="*/ 7762875 h 7762876"/>
                <a:gd name="connsiteX1" fmla="*/ 378619 w 7550944"/>
                <a:gd name="connsiteY1" fmla="*/ 3886200 h 7762876"/>
                <a:gd name="connsiteX2" fmla="*/ 750094 w 7550944"/>
                <a:gd name="connsiteY2" fmla="*/ 0 h 7762876"/>
                <a:gd name="connsiteX3" fmla="*/ 1131094 w 7550944"/>
                <a:gd name="connsiteY3" fmla="*/ 3876675 h 7762876"/>
                <a:gd name="connsiteX4" fmla="*/ 1507332 w 7550944"/>
                <a:gd name="connsiteY4" fmla="*/ 7762875 h 7762876"/>
                <a:gd name="connsiteX5" fmla="*/ 1883569 w 7550944"/>
                <a:gd name="connsiteY5" fmla="*/ 3876675 h 7762876"/>
                <a:gd name="connsiteX6" fmla="*/ 2264569 w 7550944"/>
                <a:gd name="connsiteY6" fmla="*/ 0 h 7762876"/>
                <a:gd name="connsiteX7" fmla="*/ 2645569 w 7550944"/>
                <a:gd name="connsiteY7" fmla="*/ 3886200 h 7762876"/>
                <a:gd name="connsiteX8" fmla="*/ 3017044 w 7550944"/>
                <a:gd name="connsiteY8" fmla="*/ 7762875 h 7762876"/>
                <a:gd name="connsiteX9" fmla="*/ 3398044 w 7550944"/>
                <a:gd name="connsiteY9" fmla="*/ 3876675 h 7762876"/>
                <a:gd name="connsiteX10" fmla="*/ 3769519 w 7550944"/>
                <a:gd name="connsiteY10" fmla="*/ 9525 h 7762876"/>
                <a:gd name="connsiteX11" fmla="*/ 4150519 w 7550944"/>
                <a:gd name="connsiteY11" fmla="*/ 3886200 h 7762876"/>
                <a:gd name="connsiteX12" fmla="*/ 4526756 w 7550944"/>
                <a:gd name="connsiteY12" fmla="*/ 7762875 h 7762876"/>
                <a:gd name="connsiteX13" fmla="*/ 4902994 w 7550944"/>
                <a:gd name="connsiteY13" fmla="*/ 3886200 h 7762876"/>
                <a:gd name="connsiteX14" fmla="*/ 5283994 w 7550944"/>
                <a:gd name="connsiteY14" fmla="*/ 9525 h 7762876"/>
                <a:gd name="connsiteX15" fmla="*/ 5655469 w 7550944"/>
                <a:gd name="connsiteY15" fmla="*/ 3886200 h 7762876"/>
                <a:gd name="connsiteX16" fmla="*/ 6036469 w 7550944"/>
                <a:gd name="connsiteY16" fmla="*/ 7762875 h 7762876"/>
                <a:gd name="connsiteX17" fmla="*/ 6417469 w 7550944"/>
                <a:gd name="connsiteY17" fmla="*/ 3886200 h 7762876"/>
                <a:gd name="connsiteX18" fmla="*/ 6798469 w 7550944"/>
                <a:gd name="connsiteY18" fmla="*/ 0 h 7762876"/>
                <a:gd name="connsiteX19" fmla="*/ 7160419 w 7550944"/>
                <a:gd name="connsiteY19" fmla="*/ 3886200 h 7762876"/>
                <a:gd name="connsiteX20" fmla="*/ 7550944 w 7550944"/>
                <a:gd name="connsiteY20" fmla="*/ 7762875 h 7762876"/>
                <a:gd name="connsiteX0" fmla="*/ 0 w 7550944"/>
                <a:gd name="connsiteY0" fmla="*/ 7762875 h 7762876"/>
                <a:gd name="connsiteX1" fmla="*/ 378619 w 7550944"/>
                <a:gd name="connsiteY1" fmla="*/ 3886200 h 7762876"/>
                <a:gd name="connsiteX2" fmla="*/ 750094 w 7550944"/>
                <a:gd name="connsiteY2" fmla="*/ 0 h 7762876"/>
                <a:gd name="connsiteX3" fmla="*/ 1131094 w 7550944"/>
                <a:gd name="connsiteY3" fmla="*/ 3876675 h 7762876"/>
                <a:gd name="connsiteX4" fmla="*/ 1507332 w 7550944"/>
                <a:gd name="connsiteY4" fmla="*/ 7762875 h 7762876"/>
                <a:gd name="connsiteX5" fmla="*/ 1883569 w 7550944"/>
                <a:gd name="connsiteY5" fmla="*/ 3876675 h 7762876"/>
                <a:gd name="connsiteX6" fmla="*/ 2264569 w 7550944"/>
                <a:gd name="connsiteY6" fmla="*/ 0 h 7762876"/>
                <a:gd name="connsiteX7" fmla="*/ 2645569 w 7550944"/>
                <a:gd name="connsiteY7" fmla="*/ 3886200 h 7762876"/>
                <a:gd name="connsiteX8" fmla="*/ 3017044 w 7550944"/>
                <a:gd name="connsiteY8" fmla="*/ 7762875 h 7762876"/>
                <a:gd name="connsiteX9" fmla="*/ 3398044 w 7550944"/>
                <a:gd name="connsiteY9" fmla="*/ 3876675 h 7762876"/>
                <a:gd name="connsiteX10" fmla="*/ 3769519 w 7550944"/>
                <a:gd name="connsiteY10" fmla="*/ 9525 h 7762876"/>
                <a:gd name="connsiteX11" fmla="*/ 4150519 w 7550944"/>
                <a:gd name="connsiteY11" fmla="*/ 3886200 h 7762876"/>
                <a:gd name="connsiteX12" fmla="*/ 4526756 w 7550944"/>
                <a:gd name="connsiteY12" fmla="*/ 7762875 h 7762876"/>
                <a:gd name="connsiteX13" fmla="*/ 4902994 w 7550944"/>
                <a:gd name="connsiteY13" fmla="*/ 3886200 h 7762876"/>
                <a:gd name="connsiteX14" fmla="*/ 5283994 w 7550944"/>
                <a:gd name="connsiteY14" fmla="*/ 9525 h 7762876"/>
                <a:gd name="connsiteX15" fmla="*/ 5655469 w 7550944"/>
                <a:gd name="connsiteY15" fmla="*/ 3886200 h 7762876"/>
                <a:gd name="connsiteX16" fmla="*/ 6036469 w 7550944"/>
                <a:gd name="connsiteY16" fmla="*/ 7762875 h 7762876"/>
                <a:gd name="connsiteX17" fmla="*/ 6417469 w 7550944"/>
                <a:gd name="connsiteY17" fmla="*/ 3886200 h 7762876"/>
                <a:gd name="connsiteX18" fmla="*/ 6798469 w 7550944"/>
                <a:gd name="connsiteY18" fmla="*/ 0 h 7762876"/>
                <a:gd name="connsiteX19" fmla="*/ 7160419 w 7550944"/>
                <a:gd name="connsiteY19" fmla="*/ 3886200 h 7762876"/>
                <a:gd name="connsiteX20" fmla="*/ 7550944 w 7550944"/>
                <a:gd name="connsiteY20" fmla="*/ 7762875 h 7762876"/>
                <a:gd name="connsiteX0" fmla="*/ 0 w 7550944"/>
                <a:gd name="connsiteY0" fmla="*/ 7762875 h 7762876"/>
                <a:gd name="connsiteX1" fmla="*/ 378619 w 7550944"/>
                <a:gd name="connsiteY1" fmla="*/ 3886200 h 7762876"/>
                <a:gd name="connsiteX2" fmla="*/ 750094 w 7550944"/>
                <a:gd name="connsiteY2" fmla="*/ 0 h 7762876"/>
                <a:gd name="connsiteX3" fmla="*/ 1131094 w 7550944"/>
                <a:gd name="connsiteY3" fmla="*/ 3876675 h 7762876"/>
                <a:gd name="connsiteX4" fmla="*/ 1507332 w 7550944"/>
                <a:gd name="connsiteY4" fmla="*/ 7762875 h 7762876"/>
                <a:gd name="connsiteX5" fmla="*/ 1883569 w 7550944"/>
                <a:gd name="connsiteY5" fmla="*/ 3876675 h 7762876"/>
                <a:gd name="connsiteX6" fmla="*/ 2264569 w 7550944"/>
                <a:gd name="connsiteY6" fmla="*/ 0 h 7762876"/>
                <a:gd name="connsiteX7" fmla="*/ 2645569 w 7550944"/>
                <a:gd name="connsiteY7" fmla="*/ 3886200 h 7762876"/>
                <a:gd name="connsiteX8" fmla="*/ 3017044 w 7550944"/>
                <a:gd name="connsiteY8" fmla="*/ 7762875 h 7762876"/>
                <a:gd name="connsiteX9" fmla="*/ 3398044 w 7550944"/>
                <a:gd name="connsiteY9" fmla="*/ 3876675 h 7762876"/>
                <a:gd name="connsiteX10" fmla="*/ 3769519 w 7550944"/>
                <a:gd name="connsiteY10" fmla="*/ 9525 h 7762876"/>
                <a:gd name="connsiteX11" fmla="*/ 4150519 w 7550944"/>
                <a:gd name="connsiteY11" fmla="*/ 3886200 h 7762876"/>
                <a:gd name="connsiteX12" fmla="*/ 4526756 w 7550944"/>
                <a:gd name="connsiteY12" fmla="*/ 7762875 h 7762876"/>
                <a:gd name="connsiteX13" fmla="*/ 4902994 w 7550944"/>
                <a:gd name="connsiteY13" fmla="*/ 3886200 h 7762876"/>
                <a:gd name="connsiteX14" fmla="*/ 5283994 w 7550944"/>
                <a:gd name="connsiteY14" fmla="*/ 9525 h 7762876"/>
                <a:gd name="connsiteX15" fmla="*/ 5655469 w 7550944"/>
                <a:gd name="connsiteY15" fmla="*/ 3886200 h 7762876"/>
                <a:gd name="connsiteX16" fmla="*/ 6036469 w 7550944"/>
                <a:gd name="connsiteY16" fmla="*/ 7762875 h 7762876"/>
                <a:gd name="connsiteX17" fmla="*/ 6417469 w 7550944"/>
                <a:gd name="connsiteY17" fmla="*/ 3886200 h 7762876"/>
                <a:gd name="connsiteX18" fmla="*/ 6798469 w 7550944"/>
                <a:gd name="connsiteY18" fmla="*/ 0 h 7762876"/>
                <a:gd name="connsiteX19" fmla="*/ 7160419 w 7550944"/>
                <a:gd name="connsiteY19" fmla="*/ 3886200 h 7762876"/>
                <a:gd name="connsiteX20" fmla="*/ 7550944 w 7550944"/>
                <a:gd name="connsiteY20" fmla="*/ 7762875 h 7762876"/>
                <a:gd name="connsiteX0" fmla="*/ 0 w 7550944"/>
                <a:gd name="connsiteY0" fmla="*/ 7762875 h 7762876"/>
                <a:gd name="connsiteX1" fmla="*/ 378619 w 7550944"/>
                <a:gd name="connsiteY1" fmla="*/ 3886200 h 7762876"/>
                <a:gd name="connsiteX2" fmla="*/ 750094 w 7550944"/>
                <a:gd name="connsiteY2" fmla="*/ 0 h 7762876"/>
                <a:gd name="connsiteX3" fmla="*/ 1131094 w 7550944"/>
                <a:gd name="connsiteY3" fmla="*/ 3876675 h 7762876"/>
                <a:gd name="connsiteX4" fmla="*/ 1507332 w 7550944"/>
                <a:gd name="connsiteY4" fmla="*/ 7762875 h 7762876"/>
                <a:gd name="connsiteX5" fmla="*/ 1883569 w 7550944"/>
                <a:gd name="connsiteY5" fmla="*/ 3876675 h 7762876"/>
                <a:gd name="connsiteX6" fmla="*/ 2264569 w 7550944"/>
                <a:gd name="connsiteY6" fmla="*/ 0 h 7762876"/>
                <a:gd name="connsiteX7" fmla="*/ 2645569 w 7550944"/>
                <a:gd name="connsiteY7" fmla="*/ 3886200 h 7762876"/>
                <a:gd name="connsiteX8" fmla="*/ 3017044 w 7550944"/>
                <a:gd name="connsiteY8" fmla="*/ 7762875 h 7762876"/>
                <a:gd name="connsiteX9" fmla="*/ 3398044 w 7550944"/>
                <a:gd name="connsiteY9" fmla="*/ 3876675 h 7762876"/>
                <a:gd name="connsiteX10" fmla="*/ 3769519 w 7550944"/>
                <a:gd name="connsiteY10" fmla="*/ 9525 h 7762876"/>
                <a:gd name="connsiteX11" fmla="*/ 4150519 w 7550944"/>
                <a:gd name="connsiteY11" fmla="*/ 3886200 h 7762876"/>
                <a:gd name="connsiteX12" fmla="*/ 4526756 w 7550944"/>
                <a:gd name="connsiteY12" fmla="*/ 7762875 h 7762876"/>
                <a:gd name="connsiteX13" fmla="*/ 4902994 w 7550944"/>
                <a:gd name="connsiteY13" fmla="*/ 3886200 h 7762876"/>
                <a:gd name="connsiteX14" fmla="*/ 5283994 w 7550944"/>
                <a:gd name="connsiteY14" fmla="*/ 9525 h 7762876"/>
                <a:gd name="connsiteX15" fmla="*/ 5655469 w 7550944"/>
                <a:gd name="connsiteY15" fmla="*/ 3886200 h 7762876"/>
                <a:gd name="connsiteX16" fmla="*/ 6036469 w 7550944"/>
                <a:gd name="connsiteY16" fmla="*/ 7762875 h 7762876"/>
                <a:gd name="connsiteX17" fmla="*/ 6417469 w 7550944"/>
                <a:gd name="connsiteY17" fmla="*/ 3886200 h 7762876"/>
                <a:gd name="connsiteX18" fmla="*/ 6798469 w 7550944"/>
                <a:gd name="connsiteY18" fmla="*/ 0 h 7762876"/>
                <a:gd name="connsiteX19" fmla="*/ 7160419 w 7550944"/>
                <a:gd name="connsiteY19" fmla="*/ 3886200 h 7762876"/>
                <a:gd name="connsiteX20" fmla="*/ 7550944 w 7550944"/>
                <a:gd name="connsiteY20" fmla="*/ 7762875 h 7762876"/>
                <a:gd name="connsiteX0" fmla="*/ 0 w 7550944"/>
                <a:gd name="connsiteY0" fmla="*/ 7762875 h 7762876"/>
                <a:gd name="connsiteX1" fmla="*/ 378619 w 7550944"/>
                <a:gd name="connsiteY1" fmla="*/ 3886200 h 7762876"/>
                <a:gd name="connsiteX2" fmla="*/ 750094 w 7550944"/>
                <a:gd name="connsiteY2" fmla="*/ 0 h 7762876"/>
                <a:gd name="connsiteX3" fmla="*/ 1131094 w 7550944"/>
                <a:gd name="connsiteY3" fmla="*/ 3876675 h 7762876"/>
                <a:gd name="connsiteX4" fmla="*/ 1507332 w 7550944"/>
                <a:gd name="connsiteY4" fmla="*/ 7762875 h 7762876"/>
                <a:gd name="connsiteX5" fmla="*/ 1883569 w 7550944"/>
                <a:gd name="connsiteY5" fmla="*/ 3876675 h 7762876"/>
                <a:gd name="connsiteX6" fmla="*/ 2264569 w 7550944"/>
                <a:gd name="connsiteY6" fmla="*/ 0 h 7762876"/>
                <a:gd name="connsiteX7" fmla="*/ 2645569 w 7550944"/>
                <a:gd name="connsiteY7" fmla="*/ 3886200 h 7762876"/>
                <a:gd name="connsiteX8" fmla="*/ 3017044 w 7550944"/>
                <a:gd name="connsiteY8" fmla="*/ 7762875 h 7762876"/>
                <a:gd name="connsiteX9" fmla="*/ 3398044 w 7550944"/>
                <a:gd name="connsiteY9" fmla="*/ 3876675 h 7762876"/>
                <a:gd name="connsiteX10" fmla="*/ 3769519 w 7550944"/>
                <a:gd name="connsiteY10" fmla="*/ 9525 h 7762876"/>
                <a:gd name="connsiteX11" fmla="*/ 4150519 w 7550944"/>
                <a:gd name="connsiteY11" fmla="*/ 3886200 h 7762876"/>
                <a:gd name="connsiteX12" fmla="*/ 4526756 w 7550944"/>
                <a:gd name="connsiteY12" fmla="*/ 7762875 h 7762876"/>
                <a:gd name="connsiteX13" fmla="*/ 4902994 w 7550944"/>
                <a:gd name="connsiteY13" fmla="*/ 3886200 h 7762876"/>
                <a:gd name="connsiteX14" fmla="*/ 5283994 w 7550944"/>
                <a:gd name="connsiteY14" fmla="*/ 9525 h 7762876"/>
                <a:gd name="connsiteX15" fmla="*/ 5655469 w 7550944"/>
                <a:gd name="connsiteY15" fmla="*/ 3886200 h 7762876"/>
                <a:gd name="connsiteX16" fmla="*/ 6036469 w 7550944"/>
                <a:gd name="connsiteY16" fmla="*/ 7762875 h 7762876"/>
                <a:gd name="connsiteX17" fmla="*/ 6417469 w 7550944"/>
                <a:gd name="connsiteY17" fmla="*/ 3886200 h 7762876"/>
                <a:gd name="connsiteX18" fmla="*/ 6798469 w 7550944"/>
                <a:gd name="connsiteY18" fmla="*/ 0 h 7762876"/>
                <a:gd name="connsiteX19" fmla="*/ 7160419 w 7550944"/>
                <a:gd name="connsiteY19" fmla="*/ 3886200 h 7762876"/>
                <a:gd name="connsiteX20" fmla="*/ 7550944 w 7550944"/>
                <a:gd name="connsiteY20" fmla="*/ 7762875 h 7762876"/>
                <a:gd name="connsiteX0" fmla="*/ 0 w 7550944"/>
                <a:gd name="connsiteY0" fmla="*/ 7762875 h 7762876"/>
                <a:gd name="connsiteX1" fmla="*/ 378619 w 7550944"/>
                <a:gd name="connsiteY1" fmla="*/ 3886200 h 7762876"/>
                <a:gd name="connsiteX2" fmla="*/ 750094 w 7550944"/>
                <a:gd name="connsiteY2" fmla="*/ 0 h 7762876"/>
                <a:gd name="connsiteX3" fmla="*/ 1131094 w 7550944"/>
                <a:gd name="connsiteY3" fmla="*/ 3876675 h 7762876"/>
                <a:gd name="connsiteX4" fmla="*/ 1507332 w 7550944"/>
                <a:gd name="connsiteY4" fmla="*/ 7762875 h 7762876"/>
                <a:gd name="connsiteX5" fmla="*/ 1883569 w 7550944"/>
                <a:gd name="connsiteY5" fmla="*/ 3876675 h 7762876"/>
                <a:gd name="connsiteX6" fmla="*/ 2264569 w 7550944"/>
                <a:gd name="connsiteY6" fmla="*/ 0 h 7762876"/>
                <a:gd name="connsiteX7" fmla="*/ 2645569 w 7550944"/>
                <a:gd name="connsiteY7" fmla="*/ 3886200 h 7762876"/>
                <a:gd name="connsiteX8" fmla="*/ 3017044 w 7550944"/>
                <a:gd name="connsiteY8" fmla="*/ 7762875 h 7762876"/>
                <a:gd name="connsiteX9" fmla="*/ 3398044 w 7550944"/>
                <a:gd name="connsiteY9" fmla="*/ 3876675 h 7762876"/>
                <a:gd name="connsiteX10" fmla="*/ 3769519 w 7550944"/>
                <a:gd name="connsiteY10" fmla="*/ 9525 h 7762876"/>
                <a:gd name="connsiteX11" fmla="*/ 4150519 w 7550944"/>
                <a:gd name="connsiteY11" fmla="*/ 3886200 h 7762876"/>
                <a:gd name="connsiteX12" fmla="*/ 4526756 w 7550944"/>
                <a:gd name="connsiteY12" fmla="*/ 7762875 h 7762876"/>
                <a:gd name="connsiteX13" fmla="*/ 4902994 w 7550944"/>
                <a:gd name="connsiteY13" fmla="*/ 3886200 h 7762876"/>
                <a:gd name="connsiteX14" fmla="*/ 5283994 w 7550944"/>
                <a:gd name="connsiteY14" fmla="*/ 9525 h 7762876"/>
                <a:gd name="connsiteX15" fmla="*/ 5655469 w 7550944"/>
                <a:gd name="connsiteY15" fmla="*/ 3886200 h 7762876"/>
                <a:gd name="connsiteX16" fmla="*/ 6036469 w 7550944"/>
                <a:gd name="connsiteY16" fmla="*/ 7762875 h 7762876"/>
                <a:gd name="connsiteX17" fmla="*/ 6417469 w 7550944"/>
                <a:gd name="connsiteY17" fmla="*/ 3886200 h 7762876"/>
                <a:gd name="connsiteX18" fmla="*/ 6798469 w 7550944"/>
                <a:gd name="connsiteY18" fmla="*/ 0 h 7762876"/>
                <a:gd name="connsiteX19" fmla="*/ 7160419 w 7550944"/>
                <a:gd name="connsiteY19" fmla="*/ 3886200 h 7762876"/>
                <a:gd name="connsiteX20" fmla="*/ 7550944 w 7550944"/>
                <a:gd name="connsiteY20" fmla="*/ 7762875 h 7762876"/>
                <a:gd name="connsiteX0" fmla="*/ 0 w 7550944"/>
                <a:gd name="connsiteY0" fmla="*/ 7762875 h 7762876"/>
                <a:gd name="connsiteX1" fmla="*/ 378619 w 7550944"/>
                <a:gd name="connsiteY1" fmla="*/ 3886200 h 7762876"/>
                <a:gd name="connsiteX2" fmla="*/ 750094 w 7550944"/>
                <a:gd name="connsiteY2" fmla="*/ 0 h 7762876"/>
                <a:gd name="connsiteX3" fmla="*/ 1131094 w 7550944"/>
                <a:gd name="connsiteY3" fmla="*/ 3876675 h 7762876"/>
                <a:gd name="connsiteX4" fmla="*/ 1507332 w 7550944"/>
                <a:gd name="connsiteY4" fmla="*/ 7762875 h 7762876"/>
                <a:gd name="connsiteX5" fmla="*/ 1883569 w 7550944"/>
                <a:gd name="connsiteY5" fmla="*/ 3876675 h 7762876"/>
                <a:gd name="connsiteX6" fmla="*/ 2264569 w 7550944"/>
                <a:gd name="connsiteY6" fmla="*/ 0 h 7762876"/>
                <a:gd name="connsiteX7" fmla="*/ 2645569 w 7550944"/>
                <a:gd name="connsiteY7" fmla="*/ 3886200 h 7762876"/>
                <a:gd name="connsiteX8" fmla="*/ 3017044 w 7550944"/>
                <a:gd name="connsiteY8" fmla="*/ 7762875 h 7762876"/>
                <a:gd name="connsiteX9" fmla="*/ 3398044 w 7550944"/>
                <a:gd name="connsiteY9" fmla="*/ 3876675 h 7762876"/>
                <a:gd name="connsiteX10" fmla="*/ 3769519 w 7550944"/>
                <a:gd name="connsiteY10" fmla="*/ 9525 h 7762876"/>
                <a:gd name="connsiteX11" fmla="*/ 4150519 w 7550944"/>
                <a:gd name="connsiteY11" fmla="*/ 3886200 h 7762876"/>
                <a:gd name="connsiteX12" fmla="*/ 4526756 w 7550944"/>
                <a:gd name="connsiteY12" fmla="*/ 7762875 h 7762876"/>
                <a:gd name="connsiteX13" fmla="*/ 4902994 w 7550944"/>
                <a:gd name="connsiteY13" fmla="*/ 3886200 h 7762876"/>
                <a:gd name="connsiteX14" fmla="*/ 5283994 w 7550944"/>
                <a:gd name="connsiteY14" fmla="*/ 9525 h 7762876"/>
                <a:gd name="connsiteX15" fmla="*/ 5655469 w 7550944"/>
                <a:gd name="connsiteY15" fmla="*/ 3886200 h 7762876"/>
                <a:gd name="connsiteX16" fmla="*/ 6029325 w 7550944"/>
                <a:gd name="connsiteY16" fmla="*/ 7762875 h 7762876"/>
                <a:gd name="connsiteX17" fmla="*/ 6417469 w 7550944"/>
                <a:gd name="connsiteY17" fmla="*/ 3886200 h 7762876"/>
                <a:gd name="connsiteX18" fmla="*/ 6798469 w 7550944"/>
                <a:gd name="connsiteY18" fmla="*/ 0 h 7762876"/>
                <a:gd name="connsiteX19" fmla="*/ 7160419 w 7550944"/>
                <a:gd name="connsiteY19" fmla="*/ 3886200 h 7762876"/>
                <a:gd name="connsiteX20" fmla="*/ 7550944 w 7550944"/>
                <a:gd name="connsiteY20" fmla="*/ 7762875 h 7762876"/>
                <a:gd name="connsiteX0" fmla="*/ 0 w 7550944"/>
                <a:gd name="connsiteY0" fmla="*/ 7762875 h 7762876"/>
                <a:gd name="connsiteX1" fmla="*/ 378619 w 7550944"/>
                <a:gd name="connsiteY1" fmla="*/ 3886200 h 7762876"/>
                <a:gd name="connsiteX2" fmla="*/ 750094 w 7550944"/>
                <a:gd name="connsiteY2" fmla="*/ 0 h 7762876"/>
                <a:gd name="connsiteX3" fmla="*/ 1131094 w 7550944"/>
                <a:gd name="connsiteY3" fmla="*/ 3876675 h 7762876"/>
                <a:gd name="connsiteX4" fmla="*/ 1507332 w 7550944"/>
                <a:gd name="connsiteY4" fmla="*/ 7762875 h 7762876"/>
                <a:gd name="connsiteX5" fmla="*/ 1883569 w 7550944"/>
                <a:gd name="connsiteY5" fmla="*/ 3876675 h 7762876"/>
                <a:gd name="connsiteX6" fmla="*/ 2264569 w 7550944"/>
                <a:gd name="connsiteY6" fmla="*/ 0 h 7762876"/>
                <a:gd name="connsiteX7" fmla="*/ 2645569 w 7550944"/>
                <a:gd name="connsiteY7" fmla="*/ 3886200 h 7762876"/>
                <a:gd name="connsiteX8" fmla="*/ 3017044 w 7550944"/>
                <a:gd name="connsiteY8" fmla="*/ 7762875 h 7762876"/>
                <a:gd name="connsiteX9" fmla="*/ 3398044 w 7550944"/>
                <a:gd name="connsiteY9" fmla="*/ 3876675 h 7762876"/>
                <a:gd name="connsiteX10" fmla="*/ 3769519 w 7550944"/>
                <a:gd name="connsiteY10" fmla="*/ 9525 h 7762876"/>
                <a:gd name="connsiteX11" fmla="*/ 4150519 w 7550944"/>
                <a:gd name="connsiteY11" fmla="*/ 3886200 h 7762876"/>
                <a:gd name="connsiteX12" fmla="*/ 4526756 w 7550944"/>
                <a:gd name="connsiteY12" fmla="*/ 7762875 h 7762876"/>
                <a:gd name="connsiteX13" fmla="*/ 4902994 w 7550944"/>
                <a:gd name="connsiteY13" fmla="*/ 3886200 h 7762876"/>
                <a:gd name="connsiteX14" fmla="*/ 5283994 w 7550944"/>
                <a:gd name="connsiteY14" fmla="*/ 9525 h 7762876"/>
                <a:gd name="connsiteX15" fmla="*/ 5655469 w 7550944"/>
                <a:gd name="connsiteY15" fmla="*/ 3886200 h 7762876"/>
                <a:gd name="connsiteX16" fmla="*/ 6029325 w 7550944"/>
                <a:gd name="connsiteY16" fmla="*/ 7762875 h 7762876"/>
                <a:gd name="connsiteX17" fmla="*/ 6417469 w 7550944"/>
                <a:gd name="connsiteY17" fmla="*/ 3886200 h 7762876"/>
                <a:gd name="connsiteX18" fmla="*/ 6798469 w 7550944"/>
                <a:gd name="connsiteY18" fmla="*/ 0 h 7762876"/>
                <a:gd name="connsiteX19" fmla="*/ 7160419 w 7550944"/>
                <a:gd name="connsiteY19" fmla="*/ 3886200 h 7762876"/>
                <a:gd name="connsiteX20" fmla="*/ 7550944 w 7550944"/>
                <a:gd name="connsiteY20" fmla="*/ 7762875 h 7762876"/>
                <a:gd name="connsiteX0" fmla="*/ 0 w 7546182"/>
                <a:gd name="connsiteY0" fmla="*/ 7762875 h 7765256"/>
                <a:gd name="connsiteX1" fmla="*/ 378619 w 7546182"/>
                <a:gd name="connsiteY1" fmla="*/ 3886200 h 7765256"/>
                <a:gd name="connsiteX2" fmla="*/ 750094 w 7546182"/>
                <a:gd name="connsiteY2" fmla="*/ 0 h 7765256"/>
                <a:gd name="connsiteX3" fmla="*/ 1131094 w 7546182"/>
                <a:gd name="connsiteY3" fmla="*/ 3876675 h 7765256"/>
                <a:gd name="connsiteX4" fmla="*/ 1507332 w 7546182"/>
                <a:gd name="connsiteY4" fmla="*/ 7762875 h 7765256"/>
                <a:gd name="connsiteX5" fmla="*/ 1883569 w 7546182"/>
                <a:gd name="connsiteY5" fmla="*/ 3876675 h 7765256"/>
                <a:gd name="connsiteX6" fmla="*/ 2264569 w 7546182"/>
                <a:gd name="connsiteY6" fmla="*/ 0 h 7765256"/>
                <a:gd name="connsiteX7" fmla="*/ 2645569 w 7546182"/>
                <a:gd name="connsiteY7" fmla="*/ 3886200 h 7765256"/>
                <a:gd name="connsiteX8" fmla="*/ 3017044 w 7546182"/>
                <a:gd name="connsiteY8" fmla="*/ 7762875 h 7765256"/>
                <a:gd name="connsiteX9" fmla="*/ 3398044 w 7546182"/>
                <a:gd name="connsiteY9" fmla="*/ 3876675 h 7765256"/>
                <a:gd name="connsiteX10" fmla="*/ 3769519 w 7546182"/>
                <a:gd name="connsiteY10" fmla="*/ 9525 h 7765256"/>
                <a:gd name="connsiteX11" fmla="*/ 4150519 w 7546182"/>
                <a:gd name="connsiteY11" fmla="*/ 3886200 h 7765256"/>
                <a:gd name="connsiteX12" fmla="*/ 4526756 w 7546182"/>
                <a:gd name="connsiteY12" fmla="*/ 7762875 h 7765256"/>
                <a:gd name="connsiteX13" fmla="*/ 4902994 w 7546182"/>
                <a:gd name="connsiteY13" fmla="*/ 3886200 h 7765256"/>
                <a:gd name="connsiteX14" fmla="*/ 5283994 w 7546182"/>
                <a:gd name="connsiteY14" fmla="*/ 9525 h 7765256"/>
                <a:gd name="connsiteX15" fmla="*/ 5655469 w 7546182"/>
                <a:gd name="connsiteY15" fmla="*/ 3886200 h 7765256"/>
                <a:gd name="connsiteX16" fmla="*/ 6029325 w 7546182"/>
                <a:gd name="connsiteY16" fmla="*/ 7762875 h 7765256"/>
                <a:gd name="connsiteX17" fmla="*/ 6417469 w 7546182"/>
                <a:gd name="connsiteY17" fmla="*/ 3886200 h 7765256"/>
                <a:gd name="connsiteX18" fmla="*/ 6798469 w 7546182"/>
                <a:gd name="connsiteY18" fmla="*/ 0 h 7765256"/>
                <a:gd name="connsiteX19" fmla="*/ 7160419 w 7546182"/>
                <a:gd name="connsiteY19" fmla="*/ 3886200 h 7765256"/>
                <a:gd name="connsiteX20" fmla="*/ 7546182 w 7546182"/>
                <a:gd name="connsiteY20" fmla="*/ 7765256 h 7765256"/>
                <a:gd name="connsiteX0" fmla="*/ 0 w 7546182"/>
                <a:gd name="connsiteY0" fmla="*/ 7762875 h 7765258"/>
                <a:gd name="connsiteX1" fmla="*/ 378619 w 7546182"/>
                <a:gd name="connsiteY1" fmla="*/ 3886200 h 7765258"/>
                <a:gd name="connsiteX2" fmla="*/ 750094 w 7546182"/>
                <a:gd name="connsiteY2" fmla="*/ 0 h 7765258"/>
                <a:gd name="connsiteX3" fmla="*/ 1131094 w 7546182"/>
                <a:gd name="connsiteY3" fmla="*/ 3876675 h 7765258"/>
                <a:gd name="connsiteX4" fmla="*/ 1507332 w 7546182"/>
                <a:gd name="connsiteY4" fmla="*/ 7762875 h 7765258"/>
                <a:gd name="connsiteX5" fmla="*/ 1883569 w 7546182"/>
                <a:gd name="connsiteY5" fmla="*/ 3876675 h 7765258"/>
                <a:gd name="connsiteX6" fmla="*/ 2264569 w 7546182"/>
                <a:gd name="connsiteY6" fmla="*/ 0 h 7765258"/>
                <a:gd name="connsiteX7" fmla="*/ 2645569 w 7546182"/>
                <a:gd name="connsiteY7" fmla="*/ 3886200 h 7765258"/>
                <a:gd name="connsiteX8" fmla="*/ 3017044 w 7546182"/>
                <a:gd name="connsiteY8" fmla="*/ 7762875 h 7765258"/>
                <a:gd name="connsiteX9" fmla="*/ 3398044 w 7546182"/>
                <a:gd name="connsiteY9" fmla="*/ 3876675 h 7765258"/>
                <a:gd name="connsiteX10" fmla="*/ 3769519 w 7546182"/>
                <a:gd name="connsiteY10" fmla="*/ 9525 h 7765258"/>
                <a:gd name="connsiteX11" fmla="*/ 4150519 w 7546182"/>
                <a:gd name="connsiteY11" fmla="*/ 3886200 h 7765258"/>
                <a:gd name="connsiteX12" fmla="*/ 4526756 w 7546182"/>
                <a:gd name="connsiteY12" fmla="*/ 7762875 h 7765258"/>
                <a:gd name="connsiteX13" fmla="*/ 4902994 w 7546182"/>
                <a:gd name="connsiteY13" fmla="*/ 3886200 h 7765258"/>
                <a:gd name="connsiteX14" fmla="*/ 5283994 w 7546182"/>
                <a:gd name="connsiteY14" fmla="*/ 9525 h 7765258"/>
                <a:gd name="connsiteX15" fmla="*/ 5655469 w 7546182"/>
                <a:gd name="connsiteY15" fmla="*/ 3886200 h 7765258"/>
                <a:gd name="connsiteX16" fmla="*/ 6029325 w 7546182"/>
                <a:gd name="connsiteY16" fmla="*/ 7762875 h 7765258"/>
                <a:gd name="connsiteX17" fmla="*/ 6417469 w 7546182"/>
                <a:gd name="connsiteY17" fmla="*/ 3886200 h 7765258"/>
                <a:gd name="connsiteX18" fmla="*/ 6798469 w 7546182"/>
                <a:gd name="connsiteY18" fmla="*/ 0 h 7765258"/>
                <a:gd name="connsiteX19" fmla="*/ 7160419 w 7546182"/>
                <a:gd name="connsiteY19" fmla="*/ 3886200 h 7765258"/>
                <a:gd name="connsiteX20" fmla="*/ 7546182 w 7546182"/>
                <a:gd name="connsiteY20" fmla="*/ 7765256 h 7765258"/>
                <a:gd name="connsiteX0" fmla="*/ 0 w 7539038"/>
                <a:gd name="connsiteY0" fmla="*/ 7762875 h 7762876"/>
                <a:gd name="connsiteX1" fmla="*/ 378619 w 7539038"/>
                <a:gd name="connsiteY1" fmla="*/ 3886200 h 7762876"/>
                <a:gd name="connsiteX2" fmla="*/ 750094 w 7539038"/>
                <a:gd name="connsiteY2" fmla="*/ 0 h 7762876"/>
                <a:gd name="connsiteX3" fmla="*/ 1131094 w 7539038"/>
                <a:gd name="connsiteY3" fmla="*/ 3876675 h 7762876"/>
                <a:gd name="connsiteX4" fmla="*/ 1507332 w 7539038"/>
                <a:gd name="connsiteY4" fmla="*/ 7762875 h 7762876"/>
                <a:gd name="connsiteX5" fmla="*/ 1883569 w 7539038"/>
                <a:gd name="connsiteY5" fmla="*/ 3876675 h 7762876"/>
                <a:gd name="connsiteX6" fmla="*/ 2264569 w 7539038"/>
                <a:gd name="connsiteY6" fmla="*/ 0 h 7762876"/>
                <a:gd name="connsiteX7" fmla="*/ 2645569 w 7539038"/>
                <a:gd name="connsiteY7" fmla="*/ 3886200 h 7762876"/>
                <a:gd name="connsiteX8" fmla="*/ 3017044 w 7539038"/>
                <a:gd name="connsiteY8" fmla="*/ 7762875 h 7762876"/>
                <a:gd name="connsiteX9" fmla="*/ 3398044 w 7539038"/>
                <a:gd name="connsiteY9" fmla="*/ 3876675 h 7762876"/>
                <a:gd name="connsiteX10" fmla="*/ 3769519 w 7539038"/>
                <a:gd name="connsiteY10" fmla="*/ 9525 h 7762876"/>
                <a:gd name="connsiteX11" fmla="*/ 4150519 w 7539038"/>
                <a:gd name="connsiteY11" fmla="*/ 3886200 h 7762876"/>
                <a:gd name="connsiteX12" fmla="*/ 4526756 w 7539038"/>
                <a:gd name="connsiteY12" fmla="*/ 7762875 h 7762876"/>
                <a:gd name="connsiteX13" fmla="*/ 4902994 w 7539038"/>
                <a:gd name="connsiteY13" fmla="*/ 3886200 h 7762876"/>
                <a:gd name="connsiteX14" fmla="*/ 5283994 w 7539038"/>
                <a:gd name="connsiteY14" fmla="*/ 9525 h 7762876"/>
                <a:gd name="connsiteX15" fmla="*/ 5655469 w 7539038"/>
                <a:gd name="connsiteY15" fmla="*/ 3886200 h 7762876"/>
                <a:gd name="connsiteX16" fmla="*/ 6029325 w 7539038"/>
                <a:gd name="connsiteY16" fmla="*/ 7762875 h 7762876"/>
                <a:gd name="connsiteX17" fmla="*/ 6417469 w 7539038"/>
                <a:gd name="connsiteY17" fmla="*/ 3886200 h 7762876"/>
                <a:gd name="connsiteX18" fmla="*/ 6798469 w 7539038"/>
                <a:gd name="connsiteY18" fmla="*/ 0 h 7762876"/>
                <a:gd name="connsiteX19" fmla="*/ 7160419 w 7539038"/>
                <a:gd name="connsiteY19" fmla="*/ 3886200 h 7762876"/>
                <a:gd name="connsiteX20" fmla="*/ 7539038 w 7539038"/>
                <a:gd name="connsiteY20" fmla="*/ 7760494 h 7762876"/>
                <a:gd name="connsiteX0" fmla="*/ 0 w 7539038"/>
                <a:gd name="connsiteY0" fmla="*/ 7762875 h 7762876"/>
                <a:gd name="connsiteX1" fmla="*/ 378619 w 7539038"/>
                <a:gd name="connsiteY1" fmla="*/ 3886200 h 7762876"/>
                <a:gd name="connsiteX2" fmla="*/ 750094 w 7539038"/>
                <a:gd name="connsiteY2" fmla="*/ 0 h 7762876"/>
                <a:gd name="connsiteX3" fmla="*/ 1131094 w 7539038"/>
                <a:gd name="connsiteY3" fmla="*/ 3876675 h 7762876"/>
                <a:gd name="connsiteX4" fmla="*/ 1507332 w 7539038"/>
                <a:gd name="connsiteY4" fmla="*/ 7762875 h 7762876"/>
                <a:gd name="connsiteX5" fmla="*/ 1883569 w 7539038"/>
                <a:gd name="connsiteY5" fmla="*/ 3876675 h 7762876"/>
                <a:gd name="connsiteX6" fmla="*/ 2264569 w 7539038"/>
                <a:gd name="connsiteY6" fmla="*/ 0 h 7762876"/>
                <a:gd name="connsiteX7" fmla="*/ 2645569 w 7539038"/>
                <a:gd name="connsiteY7" fmla="*/ 3886200 h 7762876"/>
                <a:gd name="connsiteX8" fmla="*/ 3017044 w 7539038"/>
                <a:gd name="connsiteY8" fmla="*/ 7762875 h 7762876"/>
                <a:gd name="connsiteX9" fmla="*/ 3398044 w 7539038"/>
                <a:gd name="connsiteY9" fmla="*/ 3876675 h 7762876"/>
                <a:gd name="connsiteX10" fmla="*/ 3769519 w 7539038"/>
                <a:gd name="connsiteY10" fmla="*/ 9525 h 7762876"/>
                <a:gd name="connsiteX11" fmla="*/ 4150519 w 7539038"/>
                <a:gd name="connsiteY11" fmla="*/ 3886200 h 7762876"/>
                <a:gd name="connsiteX12" fmla="*/ 4526756 w 7539038"/>
                <a:gd name="connsiteY12" fmla="*/ 7762875 h 7762876"/>
                <a:gd name="connsiteX13" fmla="*/ 4902994 w 7539038"/>
                <a:gd name="connsiteY13" fmla="*/ 3886200 h 7762876"/>
                <a:gd name="connsiteX14" fmla="*/ 5283994 w 7539038"/>
                <a:gd name="connsiteY14" fmla="*/ 9525 h 7762876"/>
                <a:gd name="connsiteX15" fmla="*/ 5655469 w 7539038"/>
                <a:gd name="connsiteY15" fmla="*/ 3886200 h 7762876"/>
                <a:gd name="connsiteX16" fmla="*/ 6029325 w 7539038"/>
                <a:gd name="connsiteY16" fmla="*/ 7762875 h 7762876"/>
                <a:gd name="connsiteX17" fmla="*/ 6417469 w 7539038"/>
                <a:gd name="connsiteY17" fmla="*/ 3886200 h 7762876"/>
                <a:gd name="connsiteX18" fmla="*/ 6788944 w 7539038"/>
                <a:gd name="connsiteY18" fmla="*/ 2381 h 7762876"/>
                <a:gd name="connsiteX19" fmla="*/ 7160419 w 7539038"/>
                <a:gd name="connsiteY19" fmla="*/ 3886200 h 7762876"/>
                <a:gd name="connsiteX20" fmla="*/ 7539038 w 7539038"/>
                <a:gd name="connsiteY20" fmla="*/ 7760494 h 7762876"/>
                <a:gd name="connsiteX0" fmla="*/ 0 w 7539038"/>
                <a:gd name="connsiteY0" fmla="*/ 7762875 h 7762876"/>
                <a:gd name="connsiteX1" fmla="*/ 378619 w 7539038"/>
                <a:gd name="connsiteY1" fmla="*/ 3886200 h 7762876"/>
                <a:gd name="connsiteX2" fmla="*/ 750094 w 7539038"/>
                <a:gd name="connsiteY2" fmla="*/ 0 h 7762876"/>
                <a:gd name="connsiteX3" fmla="*/ 1131094 w 7539038"/>
                <a:gd name="connsiteY3" fmla="*/ 3876675 h 7762876"/>
                <a:gd name="connsiteX4" fmla="*/ 1507332 w 7539038"/>
                <a:gd name="connsiteY4" fmla="*/ 7762875 h 7762876"/>
                <a:gd name="connsiteX5" fmla="*/ 1883569 w 7539038"/>
                <a:gd name="connsiteY5" fmla="*/ 3876675 h 7762876"/>
                <a:gd name="connsiteX6" fmla="*/ 2264569 w 7539038"/>
                <a:gd name="connsiteY6" fmla="*/ 0 h 7762876"/>
                <a:gd name="connsiteX7" fmla="*/ 2645569 w 7539038"/>
                <a:gd name="connsiteY7" fmla="*/ 3886200 h 7762876"/>
                <a:gd name="connsiteX8" fmla="*/ 3017044 w 7539038"/>
                <a:gd name="connsiteY8" fmla="*/ 7762875 h 7762876"/>
                <a:gd name="connsiteX9" fmla="*/ 3398044 w 7539038"/>
                <a:gd name="connsiteY9" fmla="*/ 3876675 h 7762876"/>
                <a:gd name="connsiteX10" fmla="*/ 3769519 w 7539038"/>
                <a:gd name="connsiteY10" fmla="*/ 9525 h 7762876"/>
                <a:gd name="connsiteX11" fmla="*/ 4150519 w 7539038"/>
                <a:gd name="connsiteY11" fmla="*/ 3886200 h 7762876"/>
                <a:gd name="connsiteX12" fmla="*/ 4526756 w 7539038"/>
                <a:gd name="connsiteY12" fmla="*/ 7762875 h 7762876"/>
                <a:gd name="connsiteX13" fmla="*/ 4902994 w 7539038"/>
                <a:gd name="connsiteY13" fmla="*/ 3886200 h 7762876"/>
                <a:gd name="connsiteX14" fmla="*/ 5283994 w 7539038"/>
                <a:gd name="connsiteY14" fmla="*/ 9525 h 7762876"/>
                <a:gd name="connsiteX15" fmla="*/ 5655469 w 7539038"/>
                <a:gd name="connsiteY15" fmla="*/ 3886200 h 7762876"/>
                <a:gd name="connsiteX16" fmla="*/ 6029325 w 7539038"/>
                <a:gd name="connsiteY16" fmla="*/ 7762875 h 7762876"/>
                <a:gd name="connsiteX17" fmla="*/ 6417469 w 7539038"/>
                <a:gd name="connsiteY17" fmla="*/ 3886200 h 7762876"/>
                <a:gd name="connsiteX18" fmla="*/ 6786563 w 7539038"/>
                <a:gd name="connsiteY18" fmla="*/ 4762 h 7762876"/>
                <a:gd name="connsiteX19" fmla="*/ 7160419 w 7539038"/>
                <a:gd name="connsiteY19" fmla="*/ 3886200 h 7762876"/>
                <a:gd name="connsiteX20" fmla="*/ 7539038 w 7539038"/>
                <a:gd name="connsiteY20" fmla="*/ 7760494 h 7762876"/>
                <a:gd name="connsiteX0" fmla="*/ 0 w 7539038"/>
                <a:gd name="connsiteY0" fmla="*/ 7762875 h 7762876"/>
                <a:gd name="connsiteX1" fmla="*/ 378619 w 7539038"/>
                <a:gd name="connsiteY1" fmla="*/ 3886200 h 7762876"/>
                <a:gd name="connsiteX2" fmla="*/ 750094 w 7539038"/>
                <a:gd name="connsiteY2" fmla="*/ 0 h 7762876"/>
                <a:gd name="connsiteX3" fmla="*/ 1131094 w 7539038"/>
                <a:gd name="connsiteY3" fmla="*/ 3876675 h 7762876"/>
                <a:gd name="connsiteX4" fmla="*/ 1507332 w 7539038"/>
                <a:gd name="connsiteY4" fmla="*/ 7762875 h 7762876"/>
                <a:gd name="connsiteX5" fmla="*/ 1883569 w 7539038"/>
                <a:gd name="connsiteY5" fmla="*/ 3876675 h 7762876"/>
                <a:gd name="connsiteX6" fmla="*/ 2264569 w 7539038"/>
                <a:gd name="connsiteY6" fmla="*/ 0 h 7762876"/>
                <a:gd name="connsiteX7" fmla="*/ 2645569 w 7539038"/>
                <a:gd name="connsiteY7" fmla="*/ 3886200 h 7762876"/>
                <a:gd name="connsiteX8" fmla="*/ 3017044 w 7539038"/>
                <a:gd name="connsiteY8" fmla="*/ 7762875 h 7762876"/>
                <a:gd name="connsiteX9" fmla="*/ 3398044 w 7539038"/>
                <a:gd name="connsiteY9" fmla="*/ 3876675 h 7762876"/>
                <a:gd name="connsiteX10" fmla="*/ 3769519 w 7539038"/>
                <a:gd name="connsiteY10" fmla="*/ 9525 h 7762876"/>
                <a:gd name="connsiteX11" fmla="*/ 4150519 w 7539038"/>
                <a:gd name="connsiteY11" fmla="*/ 3886200 h 7762876"/>
                <a:gd name="connsiteX12" fmla="*/ 4526756 w 7539038"/>
                <a:gd name="connsiteY12" fmla="*/ 7762875 h 7762876"/>
                <a:gd name="connsiteX13" fmla="*/ 4902994 w 7539038"/>
                <a:gd name="connsiteY13" fmla="*/ 3886200 h 7762876"/>
                <a:gd name="connsiteX14" fmla="*/ 5283994 w 7539038"/>
                <a:gd name="connsiteY14" fmla="*/ 9525 h 7762876"/>
                <a:gd name="connsiteX15" fmla="*/ 5655469 w 7539038"/>
                <a:gd name="connsiteY15" fmla="*/ 3886200 h 7762876"/>
                <a:gd name="connsiteX16" fmla="*/ 6029325 w 7539038"/>
                <a:gd name="connsiteY16" fmla="*/ 7762875 h 7762876"/>
                <a:gd name="connsiteX17" fmla="*/ 6417469 w 7539038"/>
                <a:gd name="connsiteY17" fmla="*/ 3886200 h 7762876"/>
                <a:gd name="connsiteX18" fmla="*/ 6786563 w 7539038"/>
                <a:gd name="connsiteY18" fmla="*/ 4762 h 7762876"/>
                <a:gd name="connsiteX19" fmla="*/ 7160419 w 7539038"/>
                <a:gd name="connsiteY19" fmla="*/ 3886200 h 7762876"/>
                <a:gd name="connsiteX20" fmla="*/ 7539038 w 7539038"/>
                <a:gd name="connsiteY20" fmla="*/ 7760494 h 7762876"/>
                <a:gd name="connsiteX0" fmla="*/ 0 w 7539038"/>
                <a:gd name="connsiteY0" fmla="*/ 7762875 h 7762876"/>
                <a:gd name="connsiteX1" fmla="*/ 378619 w 7539038"/>
                <a:gd name="connsiteY1" fmla="*/ 3886200 h 7762876"/>
                <a:gd name="connsiteX2" fmla="*/ 750094 w 7539038"/>
                <a:gd name="connsiteY2" fmla="*/ 0 h 7762876"/>
                <a:gd name="connsiteX3" fmla="*/ 1131094 w 7539038"/>
                <a:gd name="connsiteY3" fmla="*/ 3876675 h 7762876"/>
                <a:gd name="connsiteX4" fmla="*/ 1507332 w 7539038"/>
                <a:gd name="connsiteY4" fmla="*/ 7762875 h 7762876"/>
                <a:gd name="connsiteX5" fmla="*/ 1883569 w 7539038"/>
                <a:gd name="connsiteY5" fmla="*/ 3876675 h 7762876"/>
                <a:gd name="connsiteX6" fmla="*/ 2264569 w 7539038"/>
                <a:gd name="connsiteY6" fmla="*/ 0 h 7762876"/>
                <a:gd name="connsiteX7" fmla="*/ 2645569 w 7539038"/>
                <a:gd name="connsiteY7" fmla="*/ 3886200 h 7762876"/>
                <a:gd name="connsiteX8" fmla="*/ 3017044 w 7539038"/>
                <a:gd name="connsiteY8" fmla="*/ 7762875 h 7762876"/>
                <a:gd name="connsiteX9" fmla="*/ 3398044 w 7539038"/>
                <a:gd name="connsiteY9" fmla="*/ 3876675 h 7762876"/>
                <a:gd name="connsiteX10" fmla="*/ 3769519 w 7539038"/>
                <a:gd name="connsiteY10" fmla="*/ 9525 h 7762876"/>
                <a:gd name="connsiteX11" fmla="*/ 4150519 w 7539038"/>
                <a:gd name="connsiteY11" fmla="*/ 3886200 h 7762876"/>
                <a:gd name="connsiteX12" fmla="*/ 4526756 w 7539038"/>
                <a:gd name="connsiteY12" fmla="*/ 7762875 h 7762876"/>
                <a:gd name="connsiteX13" fmla="*/ 4902994 w 7539038"/>
                <a:gd name="connsiteY13" fmla="*/ 3886200 h 7762876"/>
                <a:gd name="connsiteX14" fmla="*/ 5279231 w 7539038"/>
                <a:gd name="connsiteY14" fmla="*/ 9525 h 7762876"/>
                <a:gd name="connsiteX15" fmla="*/ 5655469 w 7539038"/>
                <a:gd name="connsiteY15" fmla="*/ 3886200 h 7762876"/>
                <a:gd name="connsiteX16" fmla="*/ 6029325 w 7539038"/>
                <a:gd name="connsiteY16" fmla="*/ 7762875 h 7762876"/>
                <a:gd name="connsiteX17" fmla="*/ 6417469 w 7539038"/>
                <a:gd name="connsiteY17" fmla="*/ 3886200 h 7762876"/>
                <a:gd name="connsiteX18" fmla="*/ 6786563 w 7539038"/>
                <a:gd name="connsiteY18" fmla="*/ 4762 h 7762876"/>
                <a:gd name="connsiteX19" fmla="*/ 7160419 w 7539038"/>
                <a:gd name="connsiteY19" fmla="*/ 3886200 h 7762876"/>
                <a:gd name="connsiteX20" fmla="*/ 7539038 w 7539038"/>
                <a:gd name="connsiteY20" fmla="*/ 7760494 h 7762876"/>
                <a:gd name="connsiteX0" fmla="*/ 0 w 7539038"/>
                <a:gd name="connsiteY0" fmla="*/ 7762875 h 7762876"/>
                <a:gd name="connsiteX1" fmla="*/ 378619 w 7539038"/>
                <a:gd name="connsiteY1" fmla="*/ 3886200 h 7762876"/>
                <a:gd name="connsiteX2" fmla="*/ 750094 w 7539038"/>
                <a:gd name="connsiteY2" fmla="*/ 0 h 7762876"/>
                <a:gd name="connsiteX3" fmla="*/ 1131094 w 7539038"/>
                <a:gd name="connsiteY3" fmla="*/ 3876675 h 7762876"/>
                <a:gd name="connsiteX4" fmla="*/ 1507332 w 7539038"/>
                <a:gd name="connsiteY4" fmla="*/ 7762875 h 7762876"/>
                <a:gd name="connsiteX5" fmla="*/ 1883569 w 7539038"/>
                <a:gd name="connsiteY5" fmla="*/ 3876675 h 7762876"/>
                <a:gd name="connsiteX6" fmla="*/ 2264569 w 7539038"/>
                <a:gd name="connsiteY6" fmla="*/ 0 h 7762876"/>
                <a:gd name="connsiteX7" fmla="*/ 2645569 w 7539038"/>
                <a:gd name="connsiteY7" fmla="*/ 3886200 h 7762876"/>
                <a:gd name="connsiteX8" fmla="*/ 3017044 w 7539038"/>
                <a:gd name="connsiteY8" fmla="*/ 7762875 h 7762876"/>
                <a:gd name="connsiteX9" fmla="*/ 3398044 w 7539038"/>
                <a:gd name="connsiteY9" fmla="*/ 3876675 h 7762876"/>
                <a:gd name="connsiteX10" fmla="*/ 3769519 w 7539038"/>
                <a:gd name="connsiteY10" fmla="*/ 9525 h 7762876"/>
                <a:gd name="connsiteX11" fmla="*/ 4150519 w 7539038"/>
                <a:gd name="connsiteY11" fmla="*/ 3886200 h 7762876"/>
                <a:gd name="connsiteX12" fmla="*/ 4526756 w 7539038"/>
                <a:gd name="connsiteY12" fmla="*/ 7762875 h 7762876"/>
                <a:gd name="connsiteX13" fmla="*/ 4902994 w 7539038"/>
                <a:gd name="connsiteY13" fmla="*/ 3886200 h 7762876"/>
                <a:gd name="connsiteX14" fmla="*/ 5279231 w 7539038"/>
                <a:gd name="connsiteY14" fmla="*/ 9525 h 7762876"/>
                <a:gd name="connsiteX15" fmla="*/ 5655469 w 7539038"/>
                <a:gd name="connsiteY15" fmla="*/ 3886200 h 7762876"/>
                <a:gd name="connsiteX16" fmla="*/ 6029325 w 7539038"/>
                <a:gd name="connsiteY16" fmla="*/ 7762875 h 7762876"/>
                <a:gd name="connsiteX17" fmla="*/ 6417469 w 7539038"/>
                <a:gd name="connsiteY17" fmla="*/ 3886200 h 7762876"/>
                <a:gd name="connsiteX18" fmla="*/ 6786563 w 7539038"/>
                <a:gd name="connsiteY18" fmla="*/ 4762 h 7762876"/>
                <a:gd name="connsiteX19" fmla="*/ 7160419 w 7539038"/>
                <a:gd name="connsiteY19" fmla="*/ 3886200 h 7762876"/>
                <a:gd name="connsiteX20" fmla="*/ 7539038 w 7539038"/>
                <a:gd name="connsiteY20" fmla="*/ 7760494 h 7762876"/>
                <a:gd name="connsiteX0" fmla="*/ 0 w 7539038"/>
                <a:gd name="connsiteY0" fmla="*/ 7762875 h 7762876"/>
                <a:gd name="connsiteX1" fmla="*/ 378619 w 7539038"/>
                <a:gd name="connsiteY1" fmla="*/ 3886200 h 7762876"/>
                <a:gd name="connsiteX2" fmla="*/ 750094 w 7539038"/>
                <a:gd name="connsiteY2" fmla="*/ 0 h 7762876"/>
                <a:gd name="connsiteX3" fmla="*/ 1131094 w 7539038"/>
                <a:gd name="connsiteY3" fmla="*/ 3876675 h 7762876"/>
                <a:gd name="connsiteX4" fmla="*/ 1507332 w 7539038"/>
                <a:gd name="connsiteY4" fmla="*/ 7762875 h 7762876"/>
                <a:gd name="connsiteX5" fmla="*/ 1883569 w 7539038"/>
                <a:gd name="connsiteY5" fmla="*/ 3876675 h 7762876"/>
                <a:gd name="connsiteX6" fmla="*/ 2264569 w 7539038"/>
                <a:gd name="connsiteY6" fmla="*/ 0 h 7762876"/>
                <a:gd name="connsiteX7" fmla="*/ 2645569 w 7539038"/>
                <a:gd name="connsiteY7" fmla="*/ 3886200 h 7762876"/>
                <a:gd name="connsiteX8" fmla="*/ 3017044 w 7539038"/>
                <a:gd name="connsiteY8" fmla="*/ 7762875 h 7762876"/>
                <a:gd name="connsiteX9" fmla="*/ 3398044 w 7539038"/>
                <a:gd name="connsiteY9" fmla="*/ 3876675 h 7762876"/>
                <a:gd name="connsiteX10" fmla="*/ 3769519 w 7539038"/>
                <a:gd name="connsiteY10" fmla="*/ 9525 h 7762876"/>
                <a:gd name="connsiteX11" fmla="*/ 4150519 w 7539038"/>
                <a:gd name="connsiteY11" fmla="*/ 3886200 h 7762876"/>
                <a:gd name="connsiteX12" fmla="*/ 4526756 w 7539038"/>
                <a:gd name="connsiteY12" fmla="*/ 7762875 h 7762876"/>
                <a:gd name="connsiteX13" fmla="*/ 4902994 w 7539038"/>
                <a:gd name="connsiteY13" fmla="*/ 3886200 h 7762876"/>
                <a:gd name="connsiteX14" fmla="*/ 5276849 w 7539038"/>
                <a:gd name="connsiteY14" fmla="*/ 2382 h 7762876"/>
                <a:gd name="connsiteX15" fmla="*/ 5655469 w 7539038"/>
                <a:gd name="connsiteY15" fmla="*/ 3886200 h 7762876"/>
                <a:gd name="connsiteX16" fmla="*/ 6029325 w 7539038"/>
                <a:gd name="connsiteY16" fmla="*/ 7762875 h 7762876"/>
                <a:gd name="connsiteX17" fmla="*/ 6417469 w 7539038"/>
                <a:gd name="connsiteY17" fmla="*/ 3886200 h 7762876"/>
                <a:gd name="connsiteX18" fmla="*/ 6786563 w 7539038"/>
                <a:gd name="connsiteY18" fmla="*/ 4762 h 7762876"/>
                <a:gd name="connsiteX19" fmla="*/ 7160419 w 7539038"/>
                <a:gd name="connsiteY19" fmla="*/ 3886200 h 7762876"/>
                <a:gd name="connsiteX20" fmla="*/ 7539038 w 7539038"/>
                <a:gd name="connsiteY20" fmla="*/ 7760494 h 7762876"/>
                <a:gd name="connsiteX0" fmla="*/ 0 w 7539038"/>
                <a:gd name="connsiteY0" fmla="*/ 7762875 h 7762876"/>
                <a:gd name="connsiteX1" fmla="*/ 378619 w 7539038"/>
                <a:gd name="connsiteY1" fmla="*/ 3886200 h 7762876"/>
                <a:gd name="connsiteX2" fmla="*/ 750094 w 7539038"/>
                <a:gd name="connsiteY2" fmla="*/ 0 h 7762876"/>
                <a:gd name="connsiteX3" fmla="*/ 1131094 w 7539038"/>
                <a:gd name="connsiteY3" fmla="*/ 3876675 h 7762876"/>
                <a:gd name="connsiteX4" fmla="*/ 1507332 w 7539038"/>
                <a:gd name="connsiteY4" fmla="*/ 7762875 h 7762876"/>
                <a:gd name="connsiteX5" fmla="*/ 1883569 w 7539038"/>
                <a:gd name="connsiteY5" fmla="*/ 3876675 h 7762876"/>
                <a:gd name="connsiteX6" fmla="*/ 2264569 w 7539038"/>
                <a:gd name="connsiteY6" fmla="*/ 0 h 7762876"/>
                <a:gd name="connsiteX7" fmla="*/ 2645569 w 7539038"/>
                <a:gd name="connsiteY7" fmla="*/ 3886200 h 7762876"/>
                <a:gd name="connsiteX8" fmla="*/ 3017044 w 7539038"/>
                <a:gd name="connsiteY8" fmla="*/ 7762875 h 7762876"/>
                <a:gd name="connsiteX9" fmla="*/ 3398044 w 7539038"/>
                <a:gd name="connsiteY9" fmla="*/ 3876675 h 7762876"/>
                <a:gd name="connsiteX10" fmla="*/ 3769519 w 7539038"/>
                <a:gd name="connsiteY10" fmla="*/ 9525 h 7762876"/>
                <a:gd name="connsiteX11" fmla="*/ 4150519 w 7539038"/>
                <a:gd name="connsiteY11" fmla="*/ 3886200 h 7762876"/>
                <a:gd name="connsiteX12" fmla="*/ 4526756 w 7539038"/>
                <a:gd name="connsiteY12" fmla="*/ 7762875 h 7762876"/>
                <a:gd name="connsiteX13" fmla="*/ 4902994 w 7539038"/>
                <a:gd name="connsiteY13" fmla="*/ 3886200 h 7762876"/>
                <a:gd name="connsiteX14" fmla="*/ 5276849 w 7539038"/>
                <a:gd name="connsiteY14" fmla="*/ 2382 h 7762876"/>
                <a:gd name="connsiteX15" fmla="*/ 5655469 w 7539038"/>
                <a:gd name="connsiteY15" fmla="*/ 3886200 h 7762876"/>
                <a:gd name="connsiteX16" fmla="*/ 6029325 w 7539038"/>
                <a:gd name="connsiteY16" fmla="*/ 7762875 h 7762876"/>
                <a:gd name="connsiteX17" fmla="*/ 6417469 w 7539038"/>
                <a:gd name="connsiteY17" fmla="*/ 3886200 h 7762876"/>
                <a:gd name="connsiteX18" fmla="*/ 6786563 w 7539038"/>
                <a:gd name="connsiteY18" fmla="*/ 4762 h 7762876"/>
                <a:gd name="connsiteX19" fmla="*/ 7160419 w 7539038"/>
                <a:gd name="connsiteY19" fmla="*/ 3886200 h 7762876"/>
                <a:gd name="connsiteX20" fmla="*/ 7539038 w 7539038"/>
                <a:gd name="connsiteY20" fmla="*/ 7760494 h 7762876"/>
                <a:gd name="connsiteX0" fmla="*/ 0 w 7539038"/>
                <a:gd name="connsiteY0" fmla="*/ 7762875 h 7762876"/>
                <a:gd name="connsiteX1" fmla="*/ 378619 w 7539038"/>
                <a:gd name="connsiteY1" fmla="*/ 3886200 h 7762876"/>
                <a:gd name="connsiteX2" fmla="*/ 750094 w 7539038"/>
                <a:gd name="connsiteY2" fmla="*/ 0 h 7762876"/>
                <a:gd name="connsiteX3" fmla="*/ 1131094 w 7539038"/>
                <a:gd name="connsiteY3" fmla="*/ 3876675 h 7762876"/>
                <a:gd name="connsiteX4" fmla="*/ 1507332 w 7539038"/>
                <a:gd name="connsiteY4" fmla="*/ 7762875 h 7762876"/>
                <a:gd name="connsiteX5" fmla="*/ 1883569 w 7539038"/>
                <a:gd name="connsiteY5" fmla="*/ 3876675 h 7762876"/>
                <a:gd name="connsiteX6" fmla="*/ 2264569 w 7539038"/>
                <a:gd name="connsiteY6" fmla="*/ 0 h 7762876"/>
                <a:gd name="connsiteX7" fmla="*/ 2645569 w 7539038"/>
                <a:gd name="connsiteY7" fmla="*/ 3886200 h 7762876"/>
                <a:gd name="connsiteX8" fmla="*/ 3017044 w 7539038"/>
                <a:gd name="connsiteY8" fmla="*/ 7762875 h 7762876"/>
                <a:gd name="connsiteX9" fmla="*/ 3398044 w 7539038"/>
                <a:gd name="connsiteY9" fmla="*/ 3876675 h 7762876"/>
                <a:gd name="connsiteX10" fmla="*/ 3776663 w 7539038"/>
                <a:gd name="connsiteY10" fmla="*/ 4763 h 7762876"/>
                <a:gd name="connsiteX11" fmla="*/ 4150519 w 7539038"/>
                <a:gd name="connsiteY11" fmla="*/ 3886200 h 7762876"/>
                <a:gd name="connsiteX12" fmla="*/ 4526756 w 7539038"/>
                <a:gd name="connsiteY12" fmla="*/ 7762875 h 7762876"/>
                <a:gd name="connsiteX13" fmla="*/ 4902994 w 7539038"/>
                <a:gd name="connsiteY13" fmla="*/ 3886200 h 7762876"/>
                <a:gd name="connsiteX14" fmla="*/ 5276849 w 7539038"/>
                <a:gd name="connsiteY14" fmla="*/ 2382 h 7762876"/>
                <a:gd name="connsiteX15" fmla="*/ 5655469 w 7539038"/>
                <a:gd name="connsiteY15" fmla="*/ 3886200 h 7762876"/>
                <a:gd name="connsiteX16" fmla="*/ 6029325 w 7539038"/>
                <a:gd name="connsiteY16" fmla="*/ 7762875 h 7762876"/>
                <a:gd name="connsiteX17" fmla="*/ 6417469 w 7539038"/>
                <a:gd name="connsiteY17" fmla="*/ 3886200 h 7762876"/>
                <a:gd name="connsiteX18" fmla="*/ 6786563 w 7539038"/>
                <a:gd name="connsiteY18" fmla="*/ 4762 h 7762876"/>
                <a:gd name="connsiteX19" fmla="*/ 7160419 w 7539038"/>
                <a:gd name="connsiteY19" fmla="*/ 3886200 h 7762876"/>
                <a:gd name="connsiteX20" fmla="*/ 7539038 w 7539038"/>
                <a:gd name="connsiteY20" fmla="*/ 7760494 h 7762876"/>
                <a:gd name="connsiteX0" fmla="*/ 0 w 7539038"/>
                <a:gd name="connsiteY0" fmla="*/ 7762875 h 7762876"/>
                <a:gd name="connsiteX1" fmla="*/ 378619 w 7539038"/>
                <a:gd name="connsiteY1" fmla="*/ 3886200 h 7762876"/>
                <a:gd name="connsiteX2" fmla="*/ 750094 w 7539038"/>
                <a:gd name="connsiteY2" fmla="*/ 0 h 7762876"/>
                <a:gd name="connsiteX3" fmla="*/ 1131094 w 7539038"/>
                <a:gd name="connsiteY3" fmla="*/ 3876675 h 7762876"/>
                <a:gd name="connsiteX4" fmla="*/ 1507332 w 7539038"/>
                <a:gd name="connsiteY4" fmla="*/ 7762875 h 7762876"/>
                <a:gd name="connsiteX5" fmla="*/ 1883569 w 7539038"/>
                <a:gd name="connsiteY5" fmla="*/ 3876675 h 7762876"/>
                <a:gd name="connsiteX6" fmla="*/ 2264569 w 7539038"/>
                <a:gd name="connsiteY6" fmla="*/ 0 h 7762876"/>
                <a:gd name="connsiteX7" fmla="*/ 2645569 w 7539038"/>
                <a:gd name="connsiteY7" fmla="*/ 3886200 h 7762876"/>
                <a:gd name="connsiteX8" fmla="*/ 3017044 w 7539038"/>
                <a:gd name="connsiteY8" fmla="*/ 7762875 h 7762876"/>
                <a:gd name="connsiteX9" fmla="*/ 3398044 w 7539038"/>
                <a:gd name="connsiteY9" fmla="*/ 3876675 h 7762876"/>
                <a:gd name="connsiteX10" fmla="*/ 3776663 w 7539038"/>
                <a:gd name="connsiteY10" fmla="*/ 4763 h 7762876"/>
                <a:gd name="connsiteX11" fmla="*/ 4150519 w 7539038"/>
                <a:gd name="connsiteY11" fmla="*/ 3886200 h 7762876"/>
                <a:gd name="connsiteX12" fmla="*/ 4526756 w 7539038"/>
                <a:gd name="connsiteY12" fmla="*/ 7762875 h 7762876"/>
                <a:gd name="connsiteX13" fmla="*/ 4902994 w 7539038"/>
                <a:gd name="connsiteY13" fmla="*/ 3886200 h 7762876"/>
                <a:gd name="connsiteX14" fmla="*/ 5276849 w 7539038"/>
                <a:gd name="connsiteY14" fmla="*/ 2382 h 7762876"/>
                <a:gd name="connsiteX15" fmla="*/ 5655469 w 7539038"/>
                <a:gd name="connsiteY15" fmla="*/ 3886200 h 7762876"/>
                <a:gd name="connsiteX16" fmla="*/ 6029325 w 7539038"/>
                <a:gd name="connsiteY16" fmla="*/ 7762875 h 7762876"/>
                <a:gd name="connsiteX17" fmla="*/ 6417469 w 7539038"/>
                <a:gd name="connsiteY17" fmla="*/ 3886200 h 7762876"/>
                <a:gd name="connsiteX18" fmla="*/ 6786563 w 7539038"/>
                <a:gd name="connsiteY18" fmla="*/ 4762 h 7762876"/>
                <a:gd name="connsiteX19" fmla="*/ 7160419 w 7539038"/>
                <a:gd name="connsiteY19" fmla="*/ 3886200 h 7762876"/>
                <a:gd name="connsiteX20" fmla="*/ 7539038 w 7539038"/>
                <a:gd name="connsiteY20" fmla="*/ 7760494 h 7762876"/>
                <a:gd name="connsiteX0" fmla="*/ 0 w 7539038"/>
                <a:gd name="connsiteY0" fmla="*/ 7762875 h 7762876"/>
                <a:gd name="connsiteX1" fmla="*/ 378619 w 7539038"/>
                <a:gd name="connsiteY1" fmla="*/ 3886200 h 7762876"/>
                <a:gd name="connsiteX2" fmla="*/ 750094 w 7539038"/>
                <a:gd name="connsiteY2" fmla="*/ 0 h 7762876"/>
                <a:gd name="connsiteX3" fmla="*/ 1131094 w 7539038"/>
                <a:gd name="connsiteY3" fmla="*/ 3876675 h 7762876"/>
                <a:gd name="connsiteX4" fmla="*/ 1507332 w 7539038"/>
                <a:gd name="connsiteY4" fmla="*/ 7762875 h 7762876"/>
                <a:gd name="connsiteX5" fmla="*/ 1883569 w 7539038"/>
                <a:gd name="connsiteY5" fmla="*/ 3876675 h 7762876"/>
                <a:gd name="connsiteX6" fmla="*/ 2264569 w 7539038"/>
                <a:gd name="connsiteY6" fmla="*/ 0 h 7762876"/>
                <a:gd name="connsiteX7" fmla="*/ 2645569 w 7539038"/>
                <a:gd name="connsiteY7" fmla="*/ 3886200 h 7762876"/>
                <a:gd name="connsiteX8" fmla="*/ 3017044 w 7539038"/>
                <a:gd name="connsiteY8" fmla="*/ 7762875 h 7762876"/>
                <a:gd name="connsiteX9" fmla="*/ 3398044 w 7539038"/>
                <a:gd name="connsiteY9" fmla="*/ 3876675 h 7762876"/>
                <a:gd name="connsiteX10" fmla="*/ 3769519 w 7539038"/>
                <a:gd name="connsiteY10" fmla="*/ 4763 h 7762876"/>
                <a:gd name="connsiteX11" fmla="*/ 4150519 w 7539038"/>
                <a:gd name="connsiteY11" fmla="*/ 3886200 h 7762876"/>
                <a:gd name="connsiteX12" fmla="*/ 4526756 w 7539038"/>
                <a:gd name="connsiteY12" fmla="*/ 7762875 h 7762876"/>
                <a:gd name="connsiteX13" fmla="*/ 4902994 w 7539038"/>
                <a:gd name="connsiteY13" fmla="*/ 3886200 h 7762876"/>
                <a:gd name="connsiteX14" fmla="*/ 5276849 w 7539038"/>
                <a:gd name="connsiteY14" fmla="*/ 2382 h 7762876"/>
                <a:gd name="connsiteX15" fmla="*/ 5655469 w 7539038"/>
                <a:gd name="connsiteY15" fmla="*/ 3886200 h 7762876"/>
                <a:gd name="connsiteX16" fmla="*/ 6029325 w 7539038"/>
                <a:gd name="connsiteY16" fmla="*/ 7762875 h 7762876"/>
                <a:gd name="connsiteX17" fmla="*/ 6417469 w 7539038"/>
                <a:gd name="connsiteY17" fmla="*/ 3886200 h 7762876"/>
                <a:gd name="connsiteX18" fmla="*/ 6786563 w 7539038"/>
                <a:gd name="connsiteY18" fmla="*/ 4762 h 7762876"/>
                <a:gd name="connsiteX19" fmla="*/ 7160419 w 7539038"/>
                <a:gd name="connsiteY19" fmla="*/ 3886200 h 7762876"/>
                <a:gd name="connsiteX20" fmla="*/ 7539038 w 7539038"/>
                <a:gd name="connsiteY20" fmla="*/ 7760494 h 7762876"/>
                <a:gd name="connsiteX0" fmla="*/ 0 w 7539038"/>
                <a:gd name="connsiteY0" fmla="*/ 7762875 h 7762876"/>
                <a:gd name="connsiteX1" fmla="*/ 378619 w 7539038"/>
                <a:gd name="connsiteY1" fmla="*/ 3886200 h 7762876"/>
                <a:gd name="connsiteX2" fmla="*/ 750094 w 7539038"/>
                <a:gd name="connsiteY2" fmla="*/ 0 h 7762876"/>
                <a:gd name="connsiteX3" fmla="*/ 1131094 w 7539038"/>
                <a:gd name="connsiteY3" fmla="*/ 3876675 h 7762876"/>
                <a:gd name="connsiteX4" fmla="*/ 1507332 w 7539038"/>
                <a:gd name="connsiteY4" fmla="*/ 7762875 h 7762876"/>
                <a:gd name="connsiteX5" fmla="*/ 1883569 w 7539038"/>
                <a:gd name="connsiteY5" fmla="*/ 3876675 h 7762876"/>
                <a:gd name="connsiteX6" fmla="*/ 2264569 w 7539038"/>
                <a:gd name="connsiteY6" fmla="*/ 0 h 7762876"/>
                <a:gd name="connsiteX7" fmla="*/ 2645569 w 7539038"/>
                <a:gd name="connsiteY7" fmla="*/ 3886200 h 7762876"/>
                <a:gd name="connsiteX8" fmla="*/ 3017044 w 7539038"/>
                <a:gd name="connsiteY8" fmla="*/ 7762875 h 7762876"/>
                <a:gd name="connsiteX9" fmla="*/ 3398044 w 7539038"/>
                <a:gd name="connsiteY9" fmla="*/ 3876675 h 7762876"/>
                <a:gd name="connsiteX10" fmla="*/ 3769519 w 7539038"/>
                <a:gd name="connsiteY10" fmla="*/ 4763 h 7762876"/>
                <a:gd name="connsiteX11" fmla="*/ 4150519 w 7539038"/>
                <a:gd name="connsiteY11" fmla="*/ 3886200 h 7762876"/>
                <a:gd name="connsiteX12" fmla="*/ 4526756 w 7539038"/>
                <a:gd name="connsiteY12" fmla="*/ 7762875 h 7762876"/>
                <a:gd name="connsiteX13" fmla="*/ 4902994 w 7539038"/>
                <a:gd name="connsiteY13" fmla="*/ 3886200 h 7762876"/>
                <a:gd name="connsiteX14" fmla="*/ 5276849 w 7539038"/>
                <a:gd name="connsiteY14" fmla="*/ 2382 h 7762876"/>
                <a:gd name="connsiteX15" fmla="*/ 5655469 w 7539038"/>
                <a:gd name="connsiteY15" fmla="*/ 3886200 h 7762876"/>
                <a:gd name="connsiteX16" fmla="*/ 6029325 w 7539038"/>
                <a:gd name="connsiteY16" fmla="*/ 7762875 h 7762876"/>
                <a:gd name="connsiteX17" fmla="*/ 6417469 w 7539038"/>
                <a:gd name="connsiteY17" fmla="*/ 3886200 h 7762876"/>
                <a:gd name="connsiteX18" fmla="*/ 6786563 w 7539038"/>
                <a:gd name="connsiteY18" fmla="*/ 4762 h 7762876"/>
                <a:gd name="connsiteX19" fmla="*/ 7160419 w 7539038"/>
                <a:gd name="connsiteY19" fmla="*/ 3886200 h 7762876"/>
                <a:gd name="connsiteX20" fmla="*/ 7539038 w 7539038"/>
                <a:gd name="connsiteY20" fmla="*/ 7760494 h 7762876"/>
                <a:gd name="connsiteX0" fmla="*/ 0 w 7539038"/>
                <a:gd name="connsiteY0" fmla="*/ 7762875 h 7762876"/>
                <a:gd name="connsiteX1" fmla="*/ 378619 w 7539038"/>
                <a:gd name="connsiteY1" fmla="*/ 3886200 h 7762876"/>
                <a:gd name="connsiteX2" fmla="*/ 750094 w 7539038"/>
                <a:gd name="connsiteY2" fmla="*/ 0 h 7762876"/>
                <a:gd name="connsiteX3" fmla="*/ 1131094 w 7539038"/>
                <a:gd name="connsiteY3" fmla="*/ 3876675 h 7762876"/>
                <a:gd name="connsiteX4" fmla="*/ 1507332 w 7539038"/>
                <a:gd name="connsiteY4" fmla="*/ 7762875 h 7762876"/>
                <a:gd name="connsiteX5" fmla="*/ 1883569 w 7539038"/>
                <a:gd name="connsiteY5" fmla="*/ 3876675 h 7762876"/>
                <a:gd name="connsiteX6" fmla="*/ 2259807 w 7539038"/>
                <a:gd name="connsiteY6" fmla="*/ 4762 h 7762876"/>
                <a:gd name="connsiteX7" fmla="*/ 2645569 w 7539038"/>
                <a:gd name="connsiteY7" fmla="*/ 3886200 h 7762876"/>
                <a:gd name="connsiteX8" fmla="*/ 3017044 w 7539038"/>
                <a:gd name="connsiteY8" fmla="*/ 7762875 h 7762876"/>
                <a:gd name="connsiteX9" fmla="*/ 3398044 w 7539038"/>
                <a:gd name="connsiteY9" fmla="*/ 3876675 h 7762876"/>
                <a:gd name="connsiteX10" fmla="*/ 3769519 w 7539038"/>
                <a:gd name="connsiteY10" fmla="*/ 4763 h 7762876"/>
                <a:gd name="connsiteX11" fmla="*/ 4150519 w 7539038"/>
                <a:gd name="connsiteY11" fmla="*/ 3886200 h 7762876"/>
                <a:gd name="connsiteX12" fmla="*/ 4526756 w 7539038"/>
                <a:gd name="connsiteY12" fmla="*/ 7762875 h 7762876"/>
                <a:gd name="connsiteX13" fmla="*/ 4902994 w 7539038"/>
                <a:gd name="connsiteY13" fmla="*/ 3886200 h 7762876"/>
                <a:gd name="connsiteX14" fmla="*/ 5276849 w 7539038"/>
                <a:gd name="connsiteY14" fmla="*/ 2382 h 7762876"/>
                <a:gd name="connsiteX15" fmla="*/ 5655469 w 7539038"/>
                <a:gd name="connsiteY15" fmla="*/ 3886200 h 7762876"/>
                <a:gd name="connsiteX16" fmla="*/ 6029325 w 7539038"/>
                <a:gd name="connsiteY16" fmla="*/ 7762875 h 7762876"/>
                <a:gd name="connsiteX17" fmla="*/ 6417469 w 7539038"/>
                <a:gd name="connsiteY17" fmla="*/ 3886200 h 7762876"/>
                <a:gd name="connsiteX18" fmla="*/ 6786563 w 7539038"/>
                <a:gd name="connsiteY18" fmla="*/ 4762 h 7762876"/>
                <a:gd name="connsiteX19" fmla="*/ 7160419 w 7539038"/>
                <a:gd name="connsiteY19" fmla="*/ 3886200 h 7762876"/>
                <a:gd name="connsiteX20" fmla="*/ 7539038 w 7539038"/>
                <a:gd name="connsiteY20" fmla="*/ 7760494 h 7762876"/>
                <a:gd name="connsiteX0" fmla="*/ 0 w 7539038"/>
                <a:gd name="connsiteY0" fmla="*/ 7762875 h 7762876"/>
                <a:gd name="connsiteX1" fmla="*/ 378619 w 7539038"/>
                <a:gd name="connsiteY1" fmla="*/ 3886200 h 7762876"/>
                <a:gd name="connsiteX2" fmla="*/ 750094 w 7539038"/>
                <a:gd name="connsiteY2" fmla="*/ 0 h 7762876"/>
                <a:gd name="connsiteX3" fmla="*/ 1131094 w 7539038"/>
                <a:gd name="connsiteY3" fmla="*/ 3876675 h 7762876"/>
                <a:gd name="connsiteX4" fmla="*/ 1507332 w 7539038"/>
                <a:gd name="connsiteY4" fmla="*/ 7762875 h 7762876"/>
                <a:gd name="connsiteX5" fmla="*/ 1883569 w 7539038"/>
                <a:gd name="connsiteY5" fmla="*/ 3876675 h 7762876"/>
                <a:gd name="connsiteX6" fmla="*/ 2259807 w 7539038"/>
                <a:gd name="connsiteY6" fmla="*/ 4762 h 7762876"/>
                <a:gd name="connsiteX7" fmla="*/ 2645569 w 7539038"/>
                <a:gd name="connsiteY7" fmla="*/ 3886200 h 7762876"/>
                <a:gd name="connsiteX8" fmla="*/ 3017044 w 7539038"/>
                <a:gd name="connsiteY8" fmla="*/ 7762875 h 7762876"/>
                <a:gd name="connsiteX9" fmla="*/ 3398044 w 7539038"/>
                <a:gd name="connsiteY9" fmla="*/ 3876675 h 7762876"/>
                <a:gd name="connsiteX10" fmla="*/ 3769519 w 7539038"/>
                <a:gd name="connsiteY10" fmla="*/ 4763 h 7762876"/>
                <a:gd name="connsiteX11" fmla="*/ 4150519 w 7539038"/>
                <a:gd name="connsiteY11" fmla="*/ 3886200 h 7762876"/>
                <a:gd name="connsiteX12" fmla="*/ 4526756 w 7539038"/>
                <a:gd name="connsiteY12" fmla="*/ 7762875 h 7762876"/>
                <a:gd name="connsiteX13" fmla="*/ 4902994 w 7539038"/>
                <a:gd name="connsiteY13" fmla="*/ 3886200 h 7762876"/>
                <a:gd name="connsiteX14" fmla="*/ 5276849 w 7539038"/>
                <a:gd name="connsiteY14" fmla="*/ 2382 h 7762876"/>
                <a:gd name="connsiteX15" fmla="*/ 5655469 w 7539038"/>
                <a:gd name="connsiteY15" fmla="*/ 3886200 h 7762876"/>
                <a:gd name="connsiteX16" fmla="*/ 6029325 w 7539038"/>
                <a:gd name="connsiteY16" fmla="*/ 7762875 h 7762876"/>
                <a:gd name="connsiteX17" fmla="*/ 6417469 w 7539038"/>
                <a:gd name="connsiteY17" fmla="*/ 3886200 h 7762876"/>
                <a:gd name="connsiteX18" fmla="*/ 6786563 w 7539038"/>
                <a:gd name="connsiteY18" fmla="*/ 4762 h 7762876"/>
                <a:gd name="connsiteX19" fmla="*/ 7160419 w 7539038"/>
                <a:gd name="connsiteY19" fmla="*/ 3886200 h 7762876"/>
                <a:gd name="connsiteX20" fmla="*/ 7539038 w 7539038"/>
                <a:gd name="connsiteY20" fmla="*/ 7760494 h 7762876"/>
                <a:gd name="connsiteX0" fmla="*/ 0 w 7539038"/>
                <a:gd name="connsiteY0" fmla="*/ 7760494 h 7760495"/>
                <a:gd name="connsiteX1" fmla="*/ 378619 w 7539038"/>
                <a:gd name="connsiteY1" fmla="*/ 3883819 h 7760495"/>
                <a:gd name="connsiteX2" fmla="*/ 757238 w 7539038"/>
                <a:gd name="connsiteY2" fmla="*/ 1 h 7760495"/>
                <a:gd name="connsiteX3" fmla="*/ 1131094 w 7539038"/>
                <a:gd name="connsiteY3" fmla="*/ 3874294 h 7760495"/>
                <a:gd name="connsiteX4" fmla="*/ 1507332 w 7539038"/>
                <a:gd name="connsiteY4" fmla="*/ 7760494 h 7760495"/>
                <a:gd name="connsiteX5" fmla="*/ 1883569 w 7539038"/>
                <a:gd name="connsiteY5" fmla="*/ 3874294 h 7760495"/>
                <a:gd name="connsiteX6" fmla="*/ 2259807 w 7539038"/>
                <a:gd name="connsiteY6" fmla="*/ 2381 h 7760495"/>
                <a:gd name="connsiteX7" fmla="*/ 2645569 w 7539038"/>
                <a:gd name="connsiteY7" fmla="*/ 3883819 h 7760495"/>
                <a:gd name="connsiteX8" fmla="*/ 3017044 w 7539038"/>
                <a:gd name="connsiteY8" fmla="*/ 7760494 h 7760495"/>
                <a:gd name="connsiteX9" fmla="*/ 3398044 w 7539038"/>
                <a:gd name="connsiteY9" fmla="*/ 3874294 h 7760495"/>
                <a:gd name="connsiteX10" fmla="*/ 3769519 w 7539038"/>
                <a:gd name="connsiteY10" fmla="*/ 2382 h 7760495"/>
                <a:gd name="connsiteX11" fmla="*/ 4150519 w 7539038"/>
                <a:gd name="connsiteY11" fmla="*/ 3883819 h 7760495"/>
                <a:gd name="connsiteX12" fmla="*/ 4526756 w 7539038"/>
                <a:gd name="connsiteY12" fmla="*/ 7760494 h 7760495"/>
                <a:gd name="connsiteX13" fmla="*/ 4902994 w 7539038"/>
                <a:gd name="connsiteY13" fmla="*/ 3883819 h 7760495"/>
                <a:gd name="connsiteX14" fmla="*/ 5276849 w 7539038"/>
                <a:gd name="connsiteY14" fmla="*/ 1 h 7760495"/>
                <a:gd name="connsiteX15" fmla="*/ 5655469 w 7539038"/>
                <a:gd name="connsiteY15" fmla="*/ 3883819 h 7760495"/>
                <a:gd name="connsiteX16" fmla="*/ 6029325 w 7539038"/>
                <a:gd name="connsiteY16" fmla="*/ 7760494 h 7760495"/>
                <a:gd name="connsiteX17" fmla="*/ 6417469 w 7539038"/>
                <a:gd name="connsiteY17" fmla="*/ 3883819 h 7760495"/>
                <a:gd name="connsiteX18" fmla="*/ 6786563 w 7539038"/>
                <a:gd name="connsiteY18" fmla="*/ 2381 h 7760495"/>
                <a:gd name="connsiteX19" fmla="*/ 7160419 w 7539038"/>
                <a:gd name="connsiteY19" fmla="*/ 3883819 h 7760495"/>
                <a:gd name="connsiteX20" fmla="*/ 7539038 w 7539038"/>
                <a:gd name="connsiteY20" fmla="*/ 7758113 h 7760495"/>
                <a:gd name="connsiteX0" fmla="*/ 0 w 7539038"/>
                <a:gd name="connsiteY0" fmla="*/ 7760494 h 7760495"/>
                <a:gd name="connsiteX1" fmla="*/ 378619 w 7539038"/>
                <a:gd name="connsiteY1" fmla="*/ 3883819 h 7760495"/>
                <a:gd name="connsiteX2" fmla="*/ 752476 w 7539038"/>
                <a:gd name="connsiteY2" fmla="*/ 1 h 7760495"/>
                <a:gd name="connsiteX3" fmla="*/ 1131094 w 7539038"/>
                <a:gd name="connsiteY3" fmla="*/ 3874294 h 7760495"/>
                <a:gd name="connsiteX4" fmla="*/ 1507332 w 7539038"/>
                <a:gd name="connsiteY4" fmla="*/ 7760494 h 7760495"/>
                <a:gd name="connsiteX5" fmla="*/ 1883569 w 7539038"/>
                <a:gd name="connsiteY5" fmla="*/ 3874294 h 7760495"/>
                <a:gd name="connsiteX6" fmla="*/ 2259807 w 7539038"/>
                <a:gd name="connsiteY6" fmla="*/ 2381 h 7760495"/>
                <a:gd name="connsiteX7" fmla="*/ 2645569 w 7539038"/>
                <a:gd name="connsiteY7" fmla="*/ 3883819 h 7760495"/>
                <a:gd name="connsiteX8" fmla="*/ 3017044 w 7539038"/>
                <a:gd name="connsiteY8" fmla="*/ 7760494 h 7760495"/>
                <a:gd name="connsiteX9" fmla="*/ 3398044 w 7539038"/>
                <a:gd name="connsiteY9" fmla="*/ 3874294 h 7760495"/>
                <a:gd name="connsiteX10" fmla="*/ 3769519 w 7539038"/>
                <a:gd name="connsiteY10" fmla="*/ 2382 h 7760495"/>
                <a:gd name="connsiteX11" fmla="*/ 4150519 w 7539038"/>
                <a:gd name="connsiteY11" fmla="*/ 3883819 h 7760495"/>
                <a:gd name="connsiteX12" fmla="*/ 4526756 w 7539038"/>
                <a:gd name="connsiteY12" fmla="*/ 7760494 h 7760495"/>
                <a:gd name="connsiteX13" fmla="*/ 4902994 w 7539038"/>
                <a:gd name="connsiteY13" fmla="*/ 3883819 h 7760495"/>
                <a:gd name="connsiteX14" fmla="*/ 5276849 w 7539038"/>
                <a:gd name="connsiteY14" fmla="*/ 1 h 7760495"/>
                <a:gd name="connsiteX15" fmla="*/ 5655469 w 7539038"/>
                <a:gd name="connsiteY15" fmla="*/ 3883819 h 7760495"/>
                <a:gd name="connsiteX16" fmla="*/ 6029325 w 7539038"/>
                <a:gd name="connsiteY16" fmla="*/ 7760494 h 7760495"/>
                <a:gd name="connsiteX17" fmla="*/ 6417469 w 7539038"/>
                <a:gd name="connsiteY17" fmla="*/ 3883819 h 7760495"/>
                <a:gd name="connsiteX18" fmla="*/ 6786563 w 7539038"/>
                <a:gd name="connsiteY18" fmla="*/ 2381 h 7760495"/>
                <a:gd name="connsiteX19" fmla="*/ 7160419 w 7539038"/>
                <a:gd name="connsiteY19" fmla="*/ 3883819 h 7760495"/>
                <a:gd name="connsiteX20" fmla="*/ 7539038 w 7539038"/>
                <a:gd name="connsiteY20" fmla="*/ 7758113 h 7760495"/>
                <a:gd name="connsiteX0" fmla="*/ 0 w 7539038"/>
                <a:gd name="connsiteY0" fmla="*/ 7760494 h 7760495"/>
                <a:gd name="connsiteX1" fmla="*/ 378619 w 7539038"/>
                <a:gd name="connsiteY1" fmla="*/ 3883819 h 7760495"/>
                <a:gd name="connsiteX2" fmla="*/ 752476 w 7539038"/>
                <a:gd name="connsiteY2" fmla="*/ 1 h 7760495"/>
                <a:gd name="connsiteX3" fmla="*/ 1131094 w 7539038"/>
                <a:gd name="connsiteY3" fmla="*/ 3874294 h 7760495"/>
                <a:gd name="connsiteX4" fmla="*/ 1507332 w 7539038"/>
                <a:gd name="connsiteY4" fmla="*/ 7760494 h 7760495"/>
                <a:gd name="connsiteX5" fmla="*/ 1883569 w 7539038"/>
                <a:gd name="connsiteY5" fmla="*/ 3874294 h 7760495"/>
                <a:gd name="connsiteX6" fmla="*/ 2259807 w 7539038"/>
                <a:gd name="connsiteY6" fmla="*/ 2381 h 7760495"/>
                <a:gd name="connsiteX7" fmla="*/ 2645569 w 7539038"/>
                <a:gd name="connsiteY7" fmla="*/ 3883819 h 7760495"/>
                <a:gd name="connsiteX8" fmla="*/ 3017044 w 7539038"/>
                <a:gd name="connsiteY8" fmla="*/ 7760494 h 7760495"/>
                <a:gd name="connsiteX9" fmla="*/ 3398044 w 7539038"/>
                <a:gd name="connsiteY9" fmla="*/ 3874294 h 7760495"/>
                <a:gd name="connsiteX10" fmla="*/ 3769519 w 7539038"/>
                <a:gd name="connsiteY10" fmla="*/ 2382 h 7760495"/>
                <a:gd name="connsiteX11" fmla="*/ 4150519 w 7539038"/>
                <a:gd name="connsiteY11" fmla="*/ 3883819 h 7760495"/>
                <a:gd name="connsiteX12" fmla="*/ 4526756 w 7539038"/>
                <a:gd name="connsiteY12" fmla="*/ 7760494 h 7760495"/>
                <a:gd name="connsiteX13" fmla="*/ 4902994 w 7539038"/>
                <a:gd name="connsiteY13" fmla="*/ 3883819 h 7760495"/>
                <a:gd name="connsiteX14" fmla="*/ 5276849 w 7539038"/>
                <a:gd name="connsiteY14" fmla="*/ 1 h 7760495"/>
                <a:gd name="connsiteX15" fmla="*/ 5655469 w 7539038"/>
                <a:gd name="connsiteY15" fmla="*/ 3883819 h 7760495"/>
                <a:gd name="connsiteX16" fmla="*/ 6029325 w 7539038"/>
                <a:gd name="connsiteY16" fmla="*/ 7760494 h 7760495"/>
                <a:gd name="connsiteX17" fmla="*/ 6417469 w 7539038"/>
                <a:gd name="connsiteY17" fmla="*/ 3883819 h 7760495"/>
                <a:gd name="connsiteX18" fmla="*/ 6786563 w 7539038"/>
                <a:gd name="connsiteY18" fmla="*/ 2381 h 7760495"/>
                <a:gd name="connsiteX19" fmla="*/ 7160419 w 7539038"/>
                <a:gd name="connsiteY19" fmla="*/ 3883819 h 7760495"/>
                <a:gd name="connsiteX20" fmla="*/ 7539038 w 7539038"/>
                <a:gd name="connsiteY20" fmla="*/ 7758113 h 7760495"/>
                <a:gd name="connsiteX0" fmla="*/ 0 w 7539038"/>
                <a:gd name="connsiteY0" fmla="*/ 7760494 h 7760495"/>
                <a:gd name="connsiteX1" fmla="*/ 378619 w 7539038"/>
                <a:gd name="connsiteY1" fmla="*/ 3883819 h 7760495"/>
                <a:gd name="connsiteX2" fmla="*/ 752476 w 7539038"/>
                <a:gd name="connsiteY2" fmla="*/ 1 h 7760495"/>
                <a:gd name="connsiteX3" fmla="*/ 1131094 w 7539038"/>
                <a:gd name="connsiteY3" fmla="*/ 3874294 h 7760495"/>
                <a:gd name="connsiteX4" fmla="*/ 1507332 w 7539038"/>
                <a:gd name="connsiteY4" fmla="*/ 7760494 h 7760495"/>
                <a:gd name="connsiteX5" fmla="*/ 1883569 w 7539038"/>
                <a:gd name="connsiteY5" fmla="*/ 3874294 h 7760495"/>
                <a:gd name="connsiteX6" fmla="*/ 2259807 w 7539038"/>
                <a:gd name="connsiteY6" fmla="*/ 2381 h 7760495"/>
                <a:gd name="connsiteX7" fmla="*/ 2645569 w 7539038"/>
                <a:gd name="connsiteY7" fmla="*/ 3883819 h 7760495"/>
                <a:gd name="connsiteX8" fmla="*/ 3017044 w 7539038"/>
                <a:gd name="connsiteY8" fmla="*/ 7760494 h 7760495"/>
                <a:gd name="connsiteX9" fmla="*/ 3398044 w 7539038"/>
                <a:gd name="connsiteY9" fmla="*/ 3874294 h 7760495"/>
                <a:gd name="connsiteX10" fmla="*/ 3769519 w 7539038"/>
                <a:gd name="connsiteY10" fmla="*/ 2382 h 7760495"/>
                <a:gd name="connsiteX11" fmla="*/ 4150519 w 7539038"/>
                <a:gd name="connsiteY11" fmla="*/ 3883819 h 7760495"/>
                <a:gd name="connsiteX12" fmla="*/ 4526756 w 7539038"/>
                <a:gd name="connsiteY12" fmla="*/ 7760494 h 7760495"/>
                <a:gd name="connsiteX13" fmla="*/ 4902994 w 7539038"/>
                <a:gd name="connsiteY13" fmla="*/ 3883819 h 7760495"/>
                <a:gd name="connsiteX14" fmla="*/ 5276849 w 7539038"/>
                <a:gd name="connsiteY14" fmla="*/ 1 h 7760495"/>
                <a:gd name="connsiteX15" fmla="*/ 5655469 w 7539038"/>
                <a:gd name="connsiteY15" fmla="*/ 3883819 h 7760495"/>
                <a:gd name="connsiteX16" fmla="*/ 6029325 w 7539038"/>
                <a:gd name="connsiteY16" fmla="*/ 7760494 h 7760495"/>
                <a:gd name="connsiteX17" fmla="*/ 6417469 w 7539038"/>
                <a:gd name="connsiteY17" fmla="*/ 3883819 h 7760495"/>
                <a:gd name="connsiteX18" fmla="*/ 6786563 w 7539038"/>
                <a:gd name="connsiteY18" fmla="*/ 2381 h 7760495"/>
                <a:gd name="connsiteX19" fmla="*/ 7160419 w 7539038"/>
                <a:gd name="connsiteY19" fmla="*/ 3883819 h 7760495"/>
                <a:gd name="connsiteX20" fmla="*/ 7539038 w 7539038"/>
                <a:gd name="connsiteY20" fmla="*/ 7758113 h 7760495"/>
                <a:gd name="connsiteX0" fmla="*/ 0 w 7539038"/>
                <a:gd name="connsiteY0" fmla="*/ 7760494 h 7760495"/>
                <a:gd name="connsiteX1" fmla="*/ 378619 w 7539038"/>
                <a:gd name="connsiteY1" fmla="*/ 3883819 h 7760495"/>
                <a:gd name="connsiteX2" fmla="*/ 752476 w 7539038"/>
                <a:gd name="connsiteY2" fmla="*/ 1 h 7760495"/>
                <a:gd name="connsiteX3" fmla="*/ 1131094 w 7539038"/>
                <a:gd name="connsiteY3" fmla="*/ 3874294 h 7760495"/>
                <a:gd name="connsiteX4" fmla="*/ 1507332 w 7539038"/>
                <a:gd name="connsiteY4" fmla="*/ 7760494 h 7760495"/>
                <a:gd name="connsiteX5" fmla="*/ 1883569 w 7539038"/>
                <a:gd name="connsiteY5" fmla="*/ 3874294 h 7760495"/>
                <a:gd name="connsiteX6" fmla="*/ 2259807 w 7539038"/>
                <a:gd name="connsiteY6" fmla="*/ 2381 h 7760495"/>
                <a:gd name="connsiteX7" fmla="*/ 2645569 w 7539038"/>
                <a:gd name="connsiteY7" fmla="*/ 3883819 h 7760495"/>
                <a:gd name="connsiteX8" fmla="*/ 3017044 w 7539038"/>
                <a:gd name="connsiteY8" fmla="*/ 7760494 h 7760495"/>
                <a:gd name="connsiteX9" fmla="*/ 3398044 w 7539038"/>
                <a:gd name="connsiteY9" fmla="*/ 3874294 h 7760495"/>
                <a:gd name="connsiteX10" fmla="*/ 3769519 w 7539038"/>
                <a:gd name="connsiteY10" fmla="*/ 2382 h 7760495"/>
                <a:gd name="connsiteX11" fmla="*/ 4150519 w 7539038"/>
                <a:gd name="connsiteY11" fmla="*/ 3883819 h 7760495"/>
                <a:gd name="connsiteX12" fmla="*/ 4526756 w 7539038"/>
                <a:gd name="connsiteY12" fmla="*/ 7760494 h 7760495"/>
                <a:gd name="connsiteX13" fmla="*/ 4902994 w 7539038"/>
                <a:gd name="connsiteY13" fmla="*/ 3883819 h 7760495"/>
                <a:gd name="connsiteX14" fmla="*/ 5276849 w 7539038"/>
                <a:gd name="connsiteY14" fmla="*/ 1 h 7760495"/>
                <a:gd name="connsiteX15" fmla="*/ 5655469 w 7539038"/>
                <a:gd name="connsiteY15" fmla="*/ 3883819 h 7760495"/>
                <a:gd name="connsiteX16" fmla="*/ 6029325 w 7539038"/>
                <a:gd name="connsiteY16" fmla="*/ 7760494 h 7760495"/>
                <a:gd name="connsiteX17" fmla="*/ 6417469 w 7539038"/>
                <a:gd name="connsiteY17" fmla="*/ 3883819 h 7760495"/>
                <a:gd name="connsiteX18" fmla="*/ 6786563 w 7539038"/>
                <a:gd name="connsiteY18" fmla="*/ 2381 h 7760495"/>
                <a:gd name="connsiteX19" fmla="*/ 7160419 w 7539038"/>
                <a:gd name="connsiteY19" fmla="*/ 3883819 h 7760495"/>
                <a:gd name="connsiteX20" fmla="*/ 7539038 w 7539038"/>
                <a:gd name="connsiteY20" fmla="*/ 7758113 h 7760495"/>
                <a:gd name="connsiteX0" fmla="*/ 0 w 7539038"/>
                <a:gd name="connsiteY0" fmla="*/ 7760494 h 7760495"/>
                <a:gd name="connsiteX1" fmla="*/ 378619 w 7539038"/>
                <a:gd name="connsiteY1" fmla="*/ 3883819 h 7760495"/>
                <a:gd name="connsiteX2" fmla="*/ 752476 w 7539038"/>
                <a:gd name="connsiteY2" fmla="*/ 1 h 7760495"/>
                <a:gd name="connsiteX3" fmla="*/ 1131094 w 7539038"/>
                <a:gd name="connsiteY3" fmla="*/ 3874294 h 7760495"/>
                <a:gd name="connsiteX4" fmla="*/ 1507332 w 7539038"/>
                <a:gd name="connsiteY4" fmla="*/ 7760494 h 7760495"/>
                <a:gd name="connsiteX5" fmla="*/ 1883569 w 7539038"/>
                <a:gd name="connsiteY5" fmla="*/ 3874294 h 7760495"/>
                <a:gd name="connsiteX6" fmla="*/ 2259807 w 7539038"/>
                <a:gd name="connsiteY6" fmla="*/ 2381 h 7760495"/>
                <a:gd name="connsiteX7" fmla="*/ 2645569 w 7539038"/>
                <a:gd name="connsiteY7" fmla="*/ 3883819 h 7760495"/>
                <a:gd name="connsiteX8" fmla="*/ 3017044 w 7539038"/>
                <a:gd name="connsiteY8" fmla="*/ 7760494 h 7760495"/>
                <a:gd name="connsiteX9" fmla="*/ 3398044 w 7539038"/>
                <a:gd name="connsiteY9" fmla="*/ 3874294 h 7760495"/>
                <a:gd name="connsiteX10" fmla="*/ 3769519 w 7539038"/>
                <a:gd name="connsiteY10" fmla="*/ 2382 h 7760495"/>
                <a:gd name="connsiteX11" fmla="*/ 4150519 w 7539038"/>
                <a:gd name="connsiteY11" fmla="*/ 3883819 h 7760495"/>
                <a:gd name="connsiteX12" fmla="*/ 4526756 w 7539038"/>
                <a:gd name="connsiteY12" fmla="*/ 7760494 h 7760495"/>
                <a:gd name="connsiteX13" fmla="*/ 4902994 w 7539038"/>
                <a:gd name="connsiteY13" fmla="*/ 3883819 h 7760495"/>
                <a:gd name="connsiteX14" fmla="*/ 5276849 w 7539038"/>
                <a:gd name="connsiteY14" fmla="*/ 1 h 7760495"/>
                <a:gd name="connsiteX15" fmla="*/ 5655469 w 7539038"/>
                <a:gd name="connsiteY15" fmla="*/ 3883819 h 7760495"/>
                <a:gd name="connsiteX16" fmla="*/ 6029325 w 7539038"/>
                <a:gd name="connsiteY16" fmla="*/ 7760494 h 7760495"/>
                <a:gd name="connsiteX17" fmla="*/ 6417469 w 7539038"/>
                <a:gd name="connsiteY17" fmla="*/ 3883819 h 7760495"/>
                <a:gd name="connsiteX18" fmla="*/ 6786563 w 7539038"/>
                <a:gd name="connsiteY18" fmla="*/ 2381 h 7760495"/>
                <a:gd name="connsiteX19" fmla="*/ 7160419 w 7539038"/>
                <a:gd name="connsiteY19" fmla="*/ 3883819 h 7760495"/>
                <a:gd name="connsiteX20" fmla="*/ 7539038 w 7539038"/>
                <a:gd name="connsiteY20" fmla="*/ 7758113 h 7760495"/>
                <a:gd name="connsiteX0" fmla="*/ 0 w 7539038"/>
                <a:gd name="connsiteY0" fmla="*/ 7760494 h 7760495"/>
                <a:gd name="connsiteX1" fmla="*/ 378619 w 7539038"/>
                <a:gd name="connsiteY1" fmla="*/ 3883819 h 7760495"/>
                <a:gd name="connsiteX2" fmla="*/ 752476 w 7539038"/>
                <a:gd name="connsiteY2" fmla="*/ 1 h 7760495"/>
                <a:gd name="connsiteX3" fmla="*/ 1131094 w 7539038"/>
                <a:gd name="connsiteY3" fmla="*/ 3874294 h 7760495"/>
                <a:gd name="connsiteX4" fmla="*/ 1507332 w 7539038"/>
                <a:gd name="connsiteY4" fmla="*/ 7760494 h 7760495"/>
                <a:gd name="connsiteX5" fmla="*/ 1883569 w 7539038"/>
                <a:gd name="connsiteY5" fmla="*/ 3874294 h 7760495"/>
                <a:gd name="connsiteX6" fmla="*/ 2259807 w 7539038"/>
                <a:gd name="connsiteY6" fmla="*/ 2381 h 7760495"/>
                <a:gd name="connsiteX7" fmla="*/ 2645569 w 7539038"/>
                <a:gd name="connsiteY7" fmla="*/ 3883819 h 7760495"/>
                <a:gd name="connsiteX8" fmla="*/ 3017044 w 7539038"/>
                <a:gd name="connsiteY8" fmla="*/ 7760494 h 7760495"/>
                <a:gd name="connsiteX9" fmla="*/ 3398044 w 7539038"/>
                <a:gd name="connsiteY9" fmla="*/ 3874294 h 7760495"/>
                <a:gd name="connsiteX10" fmla="*/ 3769519 w 7539038"/>
                <a:gd name="connsiteY10" fmla="*/ 2382 h 7760495"/>
                <a:gd name="connsiteX11" fmla="*/ 4150519 w 7539038"/>
                <a:gd name="connsiteY11" fmla="*/ 3883819 h 7760495"/>
                <a:gd name="connsiteX12" fmla="*/ 4526756 w 7539038"/>
                <a:gd name="connsiteY12" fmla="*/ 7760494 h 7760495"/>
                <a:gd name="connsiteX13" fmla="*/ 4902994 w 7539038"/>
                <a:gd name="connsiteY13" fmla="*/ 3883819 h 7760495"/>
                <a:gd name="connsiteX14" fmla="*/ 5276849 w 7539038"/>
                <a:gd name="connsiteY14" fmla="*/ 1 h 7760495"/>
                <a:gd name="connsiteX15" fmla="*/ 5655469 w 7539038"/>
                <a:gd name="connsiteY15" fmla="*/ 3883819 h 7760495"/>
                <a:gd name="connsiteX16" fmla="*/ 6029325 w 7539038"/>
                <a:gd name="connsiteY16" fmla="*/ 7760494 h 7760495"/>
                <a:gd name="connsiteX17" fmla="*/ 6417469 w 7539038"/>
                <a:gd name="connsiteY17" fmla="*/ 3883819 h 7760495"/>
                <a:gd name="connsiteX18" fmla="*/ 6786563 w 7539038"/>
                <a:gd name="connsiteY18" fmla="*/ 2381 h 7760495"/>
                <a:gd name="connsiteX19" fmla="*/ 7160419 w 7539038"/>
                <a:gd name="connsiteY19" fmla="*/ 3883819 h 7760495"/>
                <a:gd name="connsiteX20" fmla="*/ 7539038 w 7539038"/>
                <a:gd name="connsiteY20" fmla="*/ 7758113 h 7760495"/>
                <a:gd name="connsiteX0" fmla="*/ 0 w 7539038"/>
                <a:gd name="connsiteY0" fmla="*/ 7760494 h 7760495"/>
                <a:gd name="connsiteX1" fmla="*/ 378619 w 7539038"/>
                <a:gd name="connsiteY1" fmla="*/ 3883819 h 7760495"/>
                <a:gd name="connsiteX2" fmla="*/ 752476 w 7539038"/>
                <a:gd name="connsiteY2" fmla="*/ 1 h 7760495"/>
                <a:gd name="connsiteX3" fmla="*/ 1131094 w 7539038"/>
                <a:gd name="connsiteY3" fmla="*/ 3874294 h 7760495"/>
                <a:gd name="connsiteX4" fmla="*/ 1507332 w 7539038"/>
                <a:gd name="connsiteY4" fmla="*/ 7760494 h 7760495"/>
                <a:gd name="connsiteX5" fmla="*/ 1883569 w 7539038"/>
                <a:gd name="connsiteY5" fmla="*/ 3874294 h 7760495"/>
                <a:gd name="connsiteX6" fmla="*/ 2259807 w 7539038"/>
                <a:gd name="connsiteY6" fmla="*/ 2381 h 7760495"/>
                <a:gd name="connsiteX7" fmla="*/ 2645569 w 7539038"/>
                <a:gd name="connsiteY7" fmla="*/ 3883819 h 7760495"/>
                <a:gd name="connsiteX8" fmla="*/ 3017044 w 7539038"/>
                <a:gd name="connsiteY8" fmla="*/ 7760494 h 7760495"/>
                <a:gd name="connsiteX9" fmla="*/ 3398044 w 7539038"/>
                <a:gd name="connsiteY9" fmla="*/ 3874294 h 7760495"/>
                <a:gd name="connsiteX10" fmla="*/ 3769519 w 7539038"/>
                <a:gd name="connsiteY10" fmla="*/ 2382 h 7760495"/>
                <a:gd name="connsiteX11" fmla="*/ 4150519 w 7539038"/>
                <a:gd name="connsiteY11" fmla="*/ 3883819 h 7760495"/>
                <a:gd name="connsiteX12" fmla="*/ 4526756 w 7539038"/>
                <a:gd name="connsiteY12" fmla="*/ 7760494 h 7760495"/>
                <a:gd name="connsiteX13" fmla="*/ 4902994 w 7539038"/>
                <a:gd name="connsiteY13" fmla="*/ 3883819 h 7760495"/>
                <a:gd name="connsiteX14" fmla="*/ 5276849 w 7539038"/>
                <a:gd name="connsiteY14" fmla="*/ 1 h 7760495"/>
                <a:gd name="connsiteX15" fmla="*/ 5655469 w 7539038"/>
                <a:gd name="connsiteY15" fmla="*/ 3883819 h 7760495"/>
                <a:gd name="connsiteX16" fmla="*/ 6029325 w 7539038"/>
                <a:gd name="connsiteY16" fmla="*/ 7760494 h 7760495"/>
                <a:gd name="connsiteX17" fmla="*/ 6417469 w 7539038"/>
                <a:gd name="connsiteY17" fmla="*/ 3883819 h 7760495"/>
                <a:gd name="connsiteX18" fmla="*/ 6786563 w 7539038"/>
                <a:gd name="connsiteY18" fmla="*/ 2381 h 7760495"/>
                <a:gd name="connsiteX19" fmla="*/ 7160419 w 7539038"/>
                <a:gd name="connsiteY19" fmla="*/ 3883819 h 7760495"/>
                <a:gd name="connsiteX20" fmla="*/ 7539038 w 7539038"/>
                <a:gd name="connsiteY20" fmla="*/ 7758113 h 7760495"/>
                <a:gd name="connsiteX0" fmla="*/ 0 w 7539038"/>
                <a:gd name="connsiteY0" fmla="*/ 7760494 h 7760495"/>
                <a:gd name="connsiteX1" fmla="*/ 378619 w 7539038"/>
                <a:gd name="connsiteY1" fmla="*/ 3883819 h 7760495"/>
                <a:gd name="connsiteX2" fmla="*/ 752476 w 7539038"/>
                <a:gd name="connsiteY2" fmla="*/ 1 h 7760495"/>
                <a:gd name="connsiteX3" fmla="*/ 1131094 w 7539038"/>
                <a:gd name="connsiteY3" fmla="*/ 3874294 h 7760495"/>
                <a:gd name="connsiteX4" fmla="*/ 1507332 w 7539038"/>
                <a:gd name="connsiteY4" fmla="*/ 7760494 h 7760495"/>
                <a:gd name="connsiteX5" fmla="*/ 1883569 w 7539038"/>
                <a:gd name="connsiteY5" fmla="*/ 3874294 h 7760495"/>
                <a:gd name="connsiteX6" fmla="*/ 2259807 w 7539038"/>
                <a:gd name="connsiteY6" fmla="*/ 2381 h 7760495"/>
                <a:gd name="connsiteX7" fmla="*/ 2645569 w 7539038"/>
                <a:gd name="connsiteY7" fmla="*/ 3883819 h 7760495"/>
                <a:gd name="connsiteX8" fmla="*/ 3017044 w 7539038"/>
                <a:gd name="connsiteY8" fmla="*/ 7760494 h 7760495"/>
                <a:gd name="connsiteX9" fmla="*/ 3398044 w 7539038"/>
                <a:gd name="connsiteY9" fmla="*/ 3874294 h 7760495"/>
                <a:gd name="connsiteX10" fmla="*/ 3769519 w 7539038"/>
                <a:gd name="connsiteY10" fmla="*/ 2382 h 7760495"/>
                <a:gd name="connsiteX11" fmla="*/ 4150519 w 7539038"/>
                <a:gd name="connsiteY11" fmla="*/ 3883819 h 7760495"/>
                <a:gd name="connsiteX12" fmla="*/ 4526756 w 7539038"/>
                <a:gd name="connsiteY12" fmla="*/ 7760494 h 7760495"/>
                <a:gd name="connsiteX13" fmla="*/ 4902994 w 7539038"/>
                <a:gd name="connsiteY13" fmla="*/ 3883819 h 7760495"/>
                <a:gd name="connsiteX14" fmla="*/ 5276849 w 7539038"/>
                <a:gd name="connsiteY14" fmla="*/ 1 h 7760495"/>
                <a:gd name="connsiteX15" fmla="*/ 5655469 w 7539038"/>
                <a:gd name="connsiteY15" fmla="*/ 3883819 h 7760495"/>
                <a:gd name="connsiteX16" fmla="*/ 6029325 w 7539038"/>
                <a:gd name="connsiteY16" fmla="*/ 7760494 h 7760495"/>
                <a:gd name="connsiteX17" fmla="*/ 6417469 w 7539038"/>
                <a:gd name="connsiteY17" fmla="*/ 3883819 h 7760495"/>
                <a:gd name="connsiteX18" fmla="*/ 6786563 w 7539038"/>
                <a:gd name="connsiteY18" fmla="*/ 2381 h 7760495"/>
                <a:gd name="connsiteX19" fmla="*/ 7160419 w 7539038"/>
                <a:gd name="connsiteY19" fmla="*/ 3883819 h 7760495"/>
                <a:gd name="connsiteX20" fmla="*/ 7539038 w 7539038"/>
                <a:gd name="connsiteY20" fmla="*/ 7758113 h 7760495"/>
                <a:gd name="connsiteX0" fmla="*/ 0 w 7539038"/>
                <a:gd name="connsiteY0" fmla="*/ 7760494 h 7760495"/>
                <a:gd name="connsiteX1" fmla="*/ 378619 w 7539038"/>
                <a:gd name="connsiteY1" fmla="*/ 3883819 h 7760495"/>
                <a:gd name="connsiteX2" fmla="*/ 752476 w 7539038"/>
                <a:gd name="connsiteY2" fmla="*/ 1 h 7760495"/>
                <a:gd name="connsiteX3" fmla="*/ 1131094 w 7539038"/>
                <a:gd name="connsiteY3" fmla="*/ 3874294 h 7760495"/>
                <a:gd name="connsiteX4" fmla="*/ 1507332 w 7539038"/>
                <a:gd name="connsiteY4" fmla="*/ 7760494 h 7760495"/>
                <a:gd name="connsiteX5" fmla="*/ 1883569 w 7539038"/>
                <a:gd name="connsiteY5" fmla="*/ 3874294 h 7760495"/>
                <a:gd name="connsiteX6" fmla="*/ 2259807 w 7539038"/>
                <a:gd name="connsiteY6" fmla="*/ 2381 h 7760495"/>
                <a:gd name="connsiteX7" fmla="*/ 2645569 w 7539038"/>
                <a:gd name="connsiteY7" fmla="*/ 3883819 h 7760495"/>
                <a:gd name="connsiteX8" fmla="*/ 3017044 w 7539038"/>
                <a:gd name="connsiteY8" fmla="*/ 7760494 h 7760495"/>
                <a:gd name="connsiteX9" fmla="*/ 3398044 w 7539038"/>
                <a:gd name="connsiteY9" fmla="*/ 3874294 h 7760495"/>
                <a:gd name="connsiteX10" fmla="*/ 3769519 w 7539038"/>
                <a:gd name="connsiteY10" fmla="*/ 2382 h 7760495"/>
                <a:gd name="connsiteX11" fmla="*/ 4150519 w 7539038"/>
                <a:gd name="connsiteY11" fmla="*/ 3883819 h 7760495"/>
                <a:gd name="connsiteX12" fmla="*/ 4526756 w 7539038"/>
                <a:gd name="connsiteY12" fmla="*/ 7760494 h 7760495"/>
                <a:gd name="connsiteX13" fmla="*/ 4902994 w 7539038"/>
                <a:gd name="connsiteY13" fmla="*/ 3883819 h 7760495"/>
                <a:gd name="connsiteX14" fmla="*/ 5276849 w 7539038"/>
                <a:gd name="connsiteY14" fmla="*/ 1 h 7760495"/>
                <a:gd name="connsiteX15" fmla="*/ 5655469 w 7539038"/>
                <a:gd name="connsiteY15" fmla="*/ 3883819 h 7760495"/>
                <a:gd name="connsiteX16" fmla="*/ 6029325 w 7539038"/>
                <a:gd name="connsiteY16" fmla="*/ 7760494 h 7760495"/>
                <a:gd name="connsiteX17" fmla="*/ 6417469 w 7539038"/>
                <a:gd name="connsiteY17" fmla="*/ 3883819 h 7760495"/>
                <a:gd name="connsiteX18" fmla="*/ 6786563 w 7539038"/>
                <a:gd name="connsiteY18" fmla="*/ 2381 h 7760495"/>
                <a:gd name="connsiteX19" fmla="*/ 7160419 w 7539038"/>
                <a:gd name="connsiteY19" fmla="*/ 3883819 h 7760495"/>
                <a:gd name="connsiteX20" fmla="*/ 7539038 w 7539038"/>
                <a:gd name="connsiteY20" fmla="*/ 7758113 h 7760495"/>
                <a:gd name="connsiteX0" fmla="*/ 0 w 7539038"/>
                <a:gd name="connsiteY0" fmla="*/ 7760494 h 7760495"/>
                <a:gd name="connsiteX1" fmla="*/ 378619 w 7539038"/>
                <a:gd name="connsiteY1" fmla="*/ 3883819 h 7760495"/>
                <a:gd name="connsiteX2" fmla="*/ 752476 w 7539038"/>
                <a:gd name="connsiteY2" fmla="*/ 1 h 7760495"/>
                <a:gd name="connsiteX3" fmla="*/ 1131094 w 7539038"/>
                <a:gd name="connsiteY3" fmla="*/ 3874294 h 7760495"/>
                <a:gd name="connsiteX4" fmla="*/ 1507332 w 7539038"/>
                <a:gd name="connsiteY4" fmla="*/ 7760494 h 7760495"/>
                <a:gd name="connsiteX5" fmla="*/ 1883569 w 7539038"/>
                <a:gd name="connsiteY5" fmla="*/ 3874294 h 7760495"/>
                <a:gd name="connsiteX6" fmla="*/ 2259807 w 7539038"/>
                <a:gd name="connsiteY6" fmla="*/ 2381 h 7760495"/>
                <a:gd name="connsiteX7" fmla="*/ 2645569 w 7539038"/>
                <a:gd name="connsiteY7" fmla="*/ 3883819 h 7760495"/>
                <a:gd name="connsiteX8" fmla="*/ 3017044 w 7539038"/>
                <a:gd name="connsiteY8" fmla="*/ 7760494 h 7760495"/>
                <a:gd name="connsiteX9" fmla="*/ 3398044 w 7539038"/>
                <a:gd name="connsiteY9" fmla="*/ 3874294 h 7760495"/>
                <a:gd name="connsiteX10" fmla="*/ 3769519 w 7539038"/>
                <a:gd name="connsiteY10" fmla="*/ 2382 h 7760495"/>
                <a:gd name="connsiteX11" fmla="*/ 4150519 w 7539038"/>
                <a:gd name="connsiteY11" fmla="*/ 3883819 h 7760495"/>
                <a:gd name="connsiteX12" fmla="*/ 4526756 w 7539038"/>
                <a:gd name="connsiteY12" fmla="*/ 7760494 h 7760495"/>
                <a:gd name="connsiteX13" fmla="*/ 4902994 w 7539038"/>
                <a:gd name="connsiteY13" fmla="*/ 3883819 h 7760495"/>
                <a:gd name="connsiteX14" fmla="*/ 5276849 w 7539038"/>
                <a:gd name="connsiteY14" fmla="*/ 1 h 7760495"/>
                <a:gd name="connsiteX15" fmla="*/ 5655469 w 7539038"/>
                <a:gd name="connsiteY15" fmla="*/ 3883819 h 7760495"/>
                <a:gd name="connsiteX16" fmla="*/ 6029325 w 7539038"/>
                <a:gd name="connsiteY16" fmla="*/ 7760494 h 7760495"/>
                <a:gd name="connsiteX17" fmla="*/ 6417469 w 7539038"/>
                <a:gd name="connsiteY17" fmla="*/ 3883819 h 7760495"/>
                <a:gd name="connsiteX18" fmla="*/ 6786563 w 7539038"/>
                <a:gd name="connsiteY18" fmla="*/ 2381 h 7760495"/>
                <a:gd name="connsiteX19" fmla="*/ 7160419 w 7539038"/>
                <a:gd name="connsiteY19" fmla="*/ 3883819 h 7760495"/>
                <a:gd name="connsiteX20" fmla="*/ 7539038 w 7539038"/>
                <a:gd name="connsiteY20" fmla="*/ 7758113 h 7760495"/>
                <a:gd name="connsiteX0" fmla="*/ 0 w 7539038"/>
                <a:gd name="connsiteY0" fmla="*/ 7760494 h 7760495"/>
                <a:gd name="connsiteX1" fmla="*/ 378619 w 7539038"/>
                <a:gd name="connsiteY1" fmla="*/ 3883819 h 7760495"/>
                <a:gd name="connsiteX2" fmla="*/ 752476 w 7539038"/>
                <a:gd name="connsiteY2" fmla="*/ 1 h 7760495"/>
                <a:gd name="connsiteX3" fmla="*/ 1131094 w 7539038"/>
                <a:gd name="connsiteY3" fmla="*/ 3874294 h 7760495"/>
                <a:gd name="connsiteX4" fmla="*/ 1507332 w 7539038"/>
                <a:gd name="connsiteY4" fmla="*/ 7760494 h 7760495"/>
                <a:gd name="connsiteX5" fmla="*/ 1883569 w 7539038"/>
                <a:gd name="connsiteY5" fmla="*/ 3874294 h 7760495"/>
                <a:gd name="connsiteX6" fmla="*/ 2259807 w 7539038"/>
                <a:gd name="connsiteY6" fmla="*/ 2381 h 7760495"/>
                <a:gd name="connsiteX7" fmla="*/ 2645569 w 7539038"/>
                <a:gd name="connsiteY7" fmla="*/ 3883819 h 7760495"/>
                <a:gd name="connsiteX8" fmla="*/ 3017044 w 7539038"/>
                <a:gd name="connsiteY8" fmla="*/ 7760494 h 7760495"/>
                <a:gd name="connsiteX9" fmla="*/ 3398044 w 7539038"/>
                <a:gd name="connsiteY9" fmla="*/ 3874294 h 7760495"/>
                <a:gd name="connsiteX10" fmla="*/ 3769519 w 7539038"/>
                <a:gd name="connsiteY10" fmla="*/ 2382 h 7760495"/>
                <a:gd name="connsiteX11" fmla="*/ 4150519 w 7539038"/>
                <a:gd name="connsiteY11" fmla="*/ 3883819 h 7760495"/>
                <a:gd name="connsiteX12" fmla="*/ 4526756 w 7539038"/>
                <a:gd name="connsiteY12" fmla="*/ 7760494 h 7760495"/>
                <a:gd name="connsiteX13" fmla="*/ 4902994 w 7539038"/>
                <a:gd name="connsiteY13" fmla="*/ 3883819 h 7760495"/>
                <a:gd name="connsiteX14" fmla="*/ 5276849 w 7539038"/>
                <a:gd name="connsiteY14" fmla="*/ 1 h 7760495"/>
                <a:gd name="connsiteX15" fmla="*/ 5655469 w 7539038"/>
                <a:gd name="connsiteY15" fmla="*/ 3883819 h 7760495"/>
                <a:gd name="connsiteX16" fmla="*/ 6029325 w 7539038"/>
                <a:gd name="connsiteY16" fmla="*/ 7760494 h 7760495"/>
                <a:gd name="connsiteX17" fmla="*/ 6417469 w 7539038"/>
                <a:gd name="connsiteY17" fmla="*/ 3883819 h 7760495"/>
                <a:gd name="connsiteX18" fmla="*/ 6786563 w 7539038"/>
                <a:gd name="connsiteY18" fmla="*/ 2381 h 7760495"/>
                <a:gd name="connsiteX19" fmla="*/ 7160419 w 7539038"/>
                <a:gd name="connsiteY19" fmla="*/ 3883819 h 7760495"/>
                <a:gd name="connsiteX20" fmla="*/ 7539038 w 7539038"/>
                <a:gd name="connsiteY20" fmla="*/ 7758113 h 7760495"/>
                <a:gd name="connsiteX0" fmla="*/ 0 w 7539038"/>
                <a:gd name="connsiteY0" fmla="*/ 7760494 h 7760495"/>
                <a:gd name="connsiteX1" fmla="*/ 378619 w 7539038"/>
                <a:gd name="connsiteY1" fmla="*/ 3883819 h 7760495"/>
                <a:gd name="connsiteX2" fmla="*/ 752476 w 7539038"/>
                <a:gd name="connsiteY2" fmla="*/ 1 h 7760495"/>
                <a:gd name="connsiteX3" fmla="*/ 1131094 w 7539038"/>
                <a:gd name="connsiteY3" fmla="*/ 3874294 h 7760495"/>
                <a:gd name="connsiteX4" fmla="*/ 1507332 w 7539038"/>
                <a:gd name="connsiteY4" fmla="*/ 7760494 h 7760495"/>
                <a:gd name="connsiteX5" fmla="*/ 1883569 w 7539038"/>
                <a:gd name="connsiteY5" fmla="*/ 3874294 h 7760495"/>
                <a:gd name="connsiteX6" fmla="*/ 2259807 w 7539038"/>
                <a:gd name="connsiteY6" fmla="*/ 2381 h 7760495"/>
                <a:gd name="connsiteX7" fmla="*/ 2645569 w 7539038"/>
                <a:gd name="connsiteY7" fmla="*/ 3883819 h 7760495"/>
                <a:gd name="connsiteX8" fmla="*/ 3017044 w 7539038"/>
                <a:gd name="connsiteY8" fmla="*/ 7760494 h 7760495"/>
                <a:gd name="connsiteX9" fmla="*/ 3398044 w 7539038"/>
                <a:gd name="connsiteY9" fmla="*/ 3874294 h 7760495"/>
                <a:gd name="connsiteX10" fmla="*/ 3769519 w 7539038"/>
                <a:gd name="connsiteY10" fmla="*/ 2382 h 7760495"/>
                <a:gd name="connsiteX11" fmla="*/ 4150519 w 7539038"/>
                <a:gd name="connsiteY11" fmla="*/ 3883819 h 7760495"/>
                <a:gd name="connsiteX12" fmla="*/ 4526756 w 7539038"/>
                <a:gd name="connsiteY12" fmla="*/ 7760494 h 7760495"/>
                <a:gd name="connsiteX13" fmla="*/ 4902994 w 7539038"/>
                <a:gd name="connsiteY13" fmla="*/ 3883819 h 7760495"/>
                <a:gd name="connsiteX14" fmla="*/ 5276849 w 7539038"/>
                <a:gd name="connsiteY14" fmla="*/ 1 h 7760495"/>
                <a:gd name="connsiteX15" fmla="*/ 5655469 w 7539038"/>
                <a:gd name="connsiteY15" fmla="*/ 3883819 h 7760495"/>
                <a:gd name="connsiteX16" fmla="*/ 6029325 w 7539038"/>
                <a:gd name="connsiteY16" fmla="*/ 7760494 h 7760495"/>
                <a:gd name="connsiteX17" fmla="*/ 6417469 w 7539038"/>
                <a:gd name="connsiteY17" fmla="*/ 3883819 h 7760495"/>
                <a:gd name="connsiteX18" fmla="*/ 6786563 w 7539038"/>
                <a:gd name="connsiteY18" fmla="*/ 2381 h 7760495"/>
                <a:gd name="connsiteX19" fmla="*/ 7160419 w 7539038"/>
                <a:gd name="connsiteY19" fmla="*/ 3883819 h 7760495"/>
                <a:gd name="connsiteX20" fmla="*/ 7539038 w 7539038"/>
                <a:gd name="connsiteY20" fmla="*/ 7758113 h 7760495"/>
                <a:gd name="connsiteX0" fmla="*/ 0 w 7539038"/>
                <a:gd name="connsiteY0" fmla="*/ 7760494 h 7760495"/>
                <a:gd name="connsiteX1" fmla="*/ 378619 w 7539038"/>
                <a:gd name="connsiteY1" fmla="*/ 3883819 h 7760495"/>
                <a:gd name="connsiteX2" fmla="*/ 752476 w 7539038"/>
                <a:gd name="connsiteY2" fmla="*/ 1 h 7760495"/>
                <a:gd name="connsiteX3" fmla="*/ 1131094 w 7539038"/>
                <a:gd name="connsiteY3" fmla="*/ 3874294 h 7760495"/>
                <a:gd name="connsiteX4" fmla="*/ 1507332 w 7539038"/>
                <a:gd name="connsiteY4" fmla="*/ 7760494 h 7760495"/>
                <a:gd name="connsiteX5" fmla="*/ 1883569 w 7539038"/>
                <a:gd name="connsiteY5" fmla="*/ 3874294 h 7760495"/>
                <a:gd name="connsiteX6" fmla="*/ 2259807 w 7539038"/>
                <a:gd name="connsiteY6" fmla="*/ 2381 h 7760495"/>
                <a:gd name="connsiteX7" fmla="*/ 2645569 w 7539038"/>
                <a:gd name="connsiteY7" fmla="*/ 3883819 h 7760495"/>
                <a:gd name="connsiteX8" fmla="*/ 3017044 w 7539038"/>
                <a:gd name="connsiteY8" fmla="*/ 7760494 h 7760495"/>
                <a:gd name="connsiteX9" fmla="*/ 3398044 w 7539038"/>
                <a:gd name="connsiteY9" fmla="*/ 3874294 h 7760495"/>
                <a:gd name="connsiteX10" fmla="*/ 3769519 w 7539038"/>
                <a:gd name="connsiteY10" fmla="*/ 2382 h 7760495"/>
                <a:gd name="connsiteX11" fmla="*/ 4150519 w 7539038"/>
                <a:gd name="connsiteY11" fmla="*/ 3883819 h 7760495"/>
                <a:gd name="connsiteX12" fmla="*/ 4526756 w 7539038"/>
                <a:gd name="connsiteY12" fmla="*/ 7760494 h 7760495"/>
                <a:gd name="connsiteX13" fmla="*/ 4902994 w 7539038"/>
                <a:gd name="connsiteY13" fmla="*/ 3883819 h 7760495"/>
                <a:gd name="connsiteX14" fmla="*/ 5276849 w 7539038"/>
                <a:gd name="connsiteY14" fmla="*/ 1 h 7760495"/>
                <a:gd name="connsiteX15" fmla="*/ 5655469 w 7539038"/>
                <a:gd name="connsiteY15" fmla="*/ 3883819 h 7760495"/>
                <a:gd name="connsiteX16" fmla="*/ 6029325 w 7539038"/>
                <a:gd name="connsiteY16" fmla="*/ 7760494 h 7760495"/>
                <a:gd name="connsiteX17" fmla="*/ 6417469 w 7539038"/>
                <a:gd name="connsiteY17" fmla="*/ 3883819 h 7760495"/>
                <a:gd name="connsiteX18" fmla="*/ 6786563 w 7539038"/>
                <a:gd name="connsiteY18" fmla="*/ 2381 h 7760495"/>
                <a:gd name="connsiteX19" fmla="*/ 7160419 w 7539038"/>
                <a:gd name="connsiteY19" fmla="*/ 3883819 h 7760495"/>
                <a:gd name="connsiteX20" fmla="*/ 7539038 w 7539038"/>
                <a:gd name="connsiteY20" fmla="*/ 7758113 h 7760495"/>
                <a:gd name="connsiteX0" fmla="*/ 0 w 7539038"/>
                <a:gd name="connsiteY0" fmla="*/ 7760494 h 7760495"/>
                <a:gd name="connsiteX1" fmla="*/ 378619 w 7539038"/>
                <a:gd name="connsiteY1" fmla="*/ 3883819 h 7760495"/>
                <a:gd name="connsiteX2" fmla="*/ 752476 w 7539038"/>
                <a:gd name="connsiteY2" fmla="*/ 1 h 7760495"/>
                <a:gd name="connsiteX3" fmla="*/ 1131094 w 7539038"/>
                <a:gd name="connsiteY3" fmla="*/ 3874294 h 7760495"/>
                <a:gd name="connsiteX4" fmla="*/ 1507332 w 7539038"/>
                <a:gd name="connsiteY4" fmla="*/ 7760494 h 7760495"/>
                <a:gd name="connsiteX5" fmla="*/ 1883569 w 7539038"/>
                <a:gd name="connsiteY5" fmla="*/ 3874294 h 7760495"/>
                <a:gd name="connsiteX6" fmla="*/ 2259807 w 7539038"/>
                <a:gd name="connsiteY6" fmla="*/ 2381 h 7760495"/>
                <a:gd name="connsiteX7" fmla="*/ 2645569 w 7539038"/>
                <a:gd name="connsiteY7" fmla="*/ 3883819 h 7760495"/>
                <a:gd name="connsiteX8" fmla="*/ 3017044 w 7539038"/>
                <a:gd name="connsiteY8" fmla="*/ 7760494 h 7760495"/>
                <a:gd name="connsiteX9" fmla="*/ 3398044 w 7539038"/>
                <a:gd name="connsiteY9" fmla="*/ 3874294 h 7760495"/>
                <a:gd name="connsiteX10" fmla="*/ 3769519 w 7539038"/>
                <a:gd name="connsiteY10" fmla="*/ 2382 h 7760495"/>
                <a:gd name="connsiteX11" fmla="*/ 4150519 w 7539038"/>
                <a:gd name="connsiteY11" fmla="*/ 3883819 h 7760495"/>
                <a:gd name="connsiteX12" fmla="*/ 4526756 w 7539038"/>
                <a:gd name="connsiteY12" fmla="*/ 7760494 h 7760495"/>
                <a:gd name="connsiteX13" fmla="*/ 4902994 w 7539038"/>
                <a:gd name="connsiteY13" fmla="*/ 3883819 h 7760495"/>
                <a:gd name="connsiteX14" fmla="*/ 5276849 w 7539038"/>
                <a:gd name="connsiteY14" fmla="*/ 1 h 7760495"/>
                <a:gd name="connsiteX15" fmla="*/ 5655469 w 7539038"/>
                <a:gd name="connsiteY15" fmla="*/ 3883819 h 7760495"/>
                <a:gd name="connsiteX16" fmla="*/ 6029325 w 7539038"/>
                <a:gd name="connsiteY16" fmla="*/ 7760494 h 7760495"/>
                <a:gd name="connsiteX17" fmla="*/ 6417469 w 7539038"/>
                <a:gd name="connsiteY17" fmla="*/ 3883819 h 7760495"/>
                <a:gd name="connsiteX18" fmla="*/ 6786563 w 7539038"/>
                <a:gd name="connsiteY18" fmla="*/ 2381 h 7760495"/>
                <a:gd name="connsiteX19" fmla="*/ 7160419 w 7539038"/>
                <a:gd name="connsiteY19" fmla="*/ 3883819 h 7760495"/>
                <a:gd name="connsiteX20" fmla="*/ 7539038 w 7539038"/>
                <a:gd name="connsiteY20" fmla="*/ 7758113 h 77604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7539038" h="7760495">
                  <a:moveTo>
                    <a:pt x="0" y="7760494"/>
                  </a:moveTo>
                  <a:cubicBezTo>
                    <a:pt x="190500" y="7758906"/>
                    <a:pt x="377031" y="3874231"/>
                    <a:pt x="378619" y="3883819"/>
                  </a:cubicBezTo>
                  <a:cubicBezTo>
                    <a:pt x="380207" y="3893407"/>
                    <a:pt x="562770" y="-793"/>
                    <a:pt x="752476" y="1"/>
                  </a:cubicBezTo>
                  <a:cubicBezTo>
                    <a:pt x="942182" y="795"/>
                    <a:pt x="1119468" y="3745568"/>
                    <a:pt x="1131094" y="3874294"/>
                  </a:cubicBezTo>
                  <a:cubicBezTo>
                    <a:pt x="1136420" y="3933265"/>
                    <a:pt x="1317626" y="7758112"/>
                    <a:pt x="1507332" y="7760494"/>
                  </a:cubicBezTo>
                  <a:cubicBezTo>
                    <a:pt x="1697038" y="7762876"/>
                    <a:pt x="1875632" y="3967176"/>
                    <a:pt x="1883569" y="3874294"/>
                  </a:cubicBezTo>
                  <a:cubicBezTo>
                    <a:pt x="1891506" y="3781412"/>
                    <a:pt x="2068513" y="3175"/>
                    <a:pt x="2259807" y="2381"/>
                  </a:cubicBezTo>
                  <a:cubicBezTo>
                    <a:pt x="2451101" y="1587"/>
                    <a:pt x="2640013" y="3825221"/>
                    <a:pt x="2645569" y="3883819"/>
                  </a:cubicBezTo>
                  <a:cubicBezTo>
                    <a:pt x="2651125" y="3942417"/>
                    <a:pt x="2827338" y="7762081"/>
                    <a:pt x="3017044" y="7760494"/>
                  </a:cubicBezTo>
                  <a:cubicBezTo>
                    <a:pt x="3206750" y="7758907"/>
                    <a:pt x="3390107" y="3967176"/>
                    <a:pt x="3398044" y="3874294"/>
                  </a:cubicBezTo>
                  <a:cubicBezTo>
                    <a:pt x="3405981" y="3781412"/>
                    <a:pt x="3575050" y="795"/>
                    <a:pt x="3769519" y="2382"/>
                  </a:cubicBezTo>
                  <a:cubicBezTo>
                    <a:pt x="3963988" y="3969"/>
                    <a:pt x="4141788" y="3722352"/>
                    <a:pt x="4150519" y="3883819"/>
                  </a:cubicBezTo>
                  <a:cubicBezTo>
                    <a:pt x="4159250" y="4045286"/>
                    <a:pt x="4337844" y="7760494"/>
                    <a:pt x="4526756" y="7760494"/>
                  </a:cubicBezTo>
                  <a:cubicBezTo>
                    <a:pt x="4715668" y="7760494"/>
                    <a:pt x="4893360" y="4083161"/>
                    <a:pt x="4902994" y="3883819"/>
                  </a:cubicBezTo>
                  <a:cubicBezTo>
                    <a:pt x="4910825" y="3721794"/>
                    <a:pt x="5087143" y="1"/>
                    <a:pt x="5276849" y="1"/>
                  </a:cubicBezTo>
                  <a:cubicBezTo>
                    <a:pt x="5466555" y="1"/>
                    <a:pt x="5647531" y="3790543"/>
                    <a:pt x="5655469" y="3883819"/>
                  </a:cubicBezTo>
                  <a:cubicBezTo>
                    <a:pt x="5663407" y="3977095"/>
                    <a:pt x="5842794" y="7760494"/>
                    <a:pt x="6029325" y="7760494"/>
                  </a:cubicBezTo>
                  <a:cubicBezTo>
                    <a:pt x="6215856" y="7760494"/>
                    <a:pt x="6411913" y="3976700"/>
                    <a:pt x="6417469" y="3883819"/>
                  </a:cubicBezTo>
                  <a:cubicBezTo>
                    <a:pt x="6423025" y="3790938"/>
                    <a:pt x="6593682" y="0"/>
                    <a:pt x="6786563" y="2381"/>
                  </a:cubicBezTo>
                  <a:cubicBezTo>
                    <a:pt x="6979444" y="4762"/>
                    <a:pt x="7152482" y="3757041"/>
                    <a:pt x="7160419" y="3883819"/>
                  </a:cubicBezTo>
                  <a:cubicBezTo>
                    <a:pt x="7168356" y="4010597"/>
                    <a:pt x="7336632" y="7761288"/>
                    <a:pt x="7539038" y="7758113"/>
                  </a:cubicBezTo>
                </a:path>
              </a:pathLst>
            </a:cu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114" name="Table 113">
            <a:extLst>
              <a:ext uri="{FF2B5EF4-FFF2-40B4-BE49-F238E27FC236}">
                <a16:creationId xmlns:a16="http://schemas.microsoft.com/office/drawing/2014/main" id="{6C2F9BA7-3D3C-4718-B904-33FDB2CD87E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928928"/>
              </p:ext>
            </p:extLst>
          </p:nvPr>
        </p:nvGraphicFramePr>
        <p:xfrm>
          <a:off x="285206" y="2455134"/>
          <a:ext cx="9487960" cy="73316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7199">
                  <a:extLst>
                    <a:ext uri="{9D8B030D-6E8A-4147-A177-3AD203B41FA5}">
                      <a16:colId xmlns:a16="http://schemas.microsoft.com/office/drawing/2014/main" val="3502653018"/>
                    </a:ext>
                  </a:extLst>
                </a:gridCol>
                <a:gridCol w="237199">
                  <a:extLst>
                    <a:ext uri="{9D8B030D-6E8A-4147-A177-3AD203B41FA5}">
                      <a16:colId xmlns:a16="http://schemas.microsoft.com/office/drawing/2014/main" val="90100051"/>
                    </a:ext>
                  </a:extLst>
                </a:gridCol>
                <a:gridCol w="237199">
                  <a:extLst>
                    <a:ext uri="{9D8B030D-6E8A-4147-A177-3AD203B41FA5}">
                      <a16:colId xmlns:a16="http://schemas.microsoft.com/office/drawing/2014/main" val="1438414595"/>
                    </a:ext>
                  </a:extLst>
                </a:gridCol>
                <a:gridCol w="237199">
                  <a:extLst>
                    <a:ext uri="{9D8B030D-6E8A-4147-A177-3AD203B41FA5}">
                      <a16:colId xmlns:a16="http://schemas.microsoft.com/office/drawing/2014/main" val="870183745"/>
                    </a:ext>
                  </a:extLst>
                </a:gridCol>
                <a:gridCol w="237199">
                  <a:extLst>
                    <a:ext uri="{9D8B030D-6E8A-4147-A177-3AD203B41FA5}">
                      <a16:colId xmlns:a16="http://schemas.microsoft.com/office/drawing/2014/main" val="198679747"/>
                    </a:ext>
                  </a:extLst>
                </a:gridCol>
                <a:gridCol w="237199">
                  <a:extLst>
                    <a:ext uri="{9D8B030D-6E8A-4147-A177-3AD203B41FA5}">
                      <a16:colId xmlns:a16="http://schemas.microsoft.com/office/drawing/2014/main" val="3938122052"/>
                    </a:ext>
                  </a:extLst>
                </a:gridCol>
                <a:gridCol w="237199">
                  <a:extLst>
                    <a:ext uri="{9D8B030D-6E8A-4147-A177-3AD203B41FA5}">
                      <a16:colId xmlns:a16="http://schemas.microsoft.com/office/drawing/2014/main" val="2188539323"/>
                    </a:ext>
                  </a:extLst>
                </a:gridCol>
                <a:gridCol w="237199">
                  <a:extLst>
                    <a:ext uri="{9D8B030D-6E8A-4147-A177-3AD203B41FA5}">
                      <a16:colId xmlns:a16="http://schemas.microsoft.com/office/drawing/2014/main" val="845838213"/>
                    </a:ext>
                  </a:extLst>
                </a:gridCol>
                <a:gridCol w="237199">
                  <a:extLst>
                    <a:ext uri="{9D8B030D-6E8A-4147-A177-3AD203B41FA5}">
                      <a16:colId xmlns:a16="http://schemas.microsoft.com/office/drawing/2014/main" val="1745021468"/>
                    </a:ext>
                  </a:extLst>
                </a:gridCol>
                <a:gridCol w="237199">
                  <a:extLst>
                    <a:ext uri="{9D8B030D-6E8A-4147-A177-3AD203B41FA5}">
                      <a16:colId xmlns:a16="http://schemas.microsoft.com/office/drawing/2014/main" val="476712896"/>
                    </a:ext>
                  </a:extLst>
                </a:gridCol>
                <a:gridCol w="237199">
                  <a:extLst>
                    <a:ext uri="{9D8B030D-6E8A-4147-A177-3AD203B41FA5}">
                      <a16:colId xmlns:a16="http://schemas.microsoft.com/office/drawing/2014/main" val="2904834172"/>
                    </a:ext>
                  </a:extLst>
                </a:gridCol>
                <a:gridCol w="237199">
                  <a:extLst>
                    <a:ext uri="{9D8B030D-6E8A-4147-A177-3AD203B41FA5}">
                      <a16:colId xmlns:a16="http://schemas.microsoft.com/office/drawing/2014/main" val="2482996956"/>
                    </a:ext>
                  </a:extLst>
                </a:gridCol>
                <a:gridCol w="237199">
                  <a:extLst>
                    <a:ext uri="{9D8B030D-6E8A-4147-A177-3AD203B41FA5}">
                      <a16:colId xmlns:a16="http://schemas.microsoft.com/office/drawing/2014/main" val="1717898706"/>
                    </a:ext>
                  </a:extLst>
                </a:gridCol>
                <a:gridCol w="237199">
                  <a:extLst>
                    <a:ext uri="{9D8B030D-6E8A-4147-A177-3AD203B41FA5}">
                      <a16:colId xmlns:a16="http://schemas.microsoft.com/office/drawing/2014/main" val="310168753"/>
                    </a:ext>
                  </a:extLst>
                </a:gridCol>
                <a:gridCol w="237199">
                  <a:extLst>
                    <a:ext uri="{9D8B030D-6E8A-4147-A177-3AD203B41FA5}">
                      <a16:colId xmlns:a16="http://schemas.microsoft.com/office/drawing/2014/main" val="1057784842"/>
                    </a:ext>
                  </a:extLst>
                </a:gridCol>
                <a:gridCol w="237199">
                  <a:extLst>
                    <a:ext uri="{9D8B030D-6E8A-4147-A177-3AD203B41FA5}">
                      <a16:colId xmlns:a16="http://schemas.microsoft.com/office/drawing/2014/main" val="3343386907"/>
                    </a:ext>
                  </a:extLst>
                </a:gridCol>
                <a:gridCol w="237199">
                  <a:extLst>
                    <a:ext uri="{9D8B030D-6E8A-4147-A177-3AD203B41FA5}">
                      <a16:colId xmlns:a16="http://schemas.microsoft.com/office/drawing/2014/main" val="837717227"/>
                    </a:ext>
                  </a:extLst>
                </a:gridCol>
                <a:gridCol w="237199">
                  <a:extLst>
                    <a:ext uri="{9D8B030D-6E8A-4147-A177-3AD203B41FA5}">
                      <a16:colId xmlns:a16="http://schemas.microsoft.com/office/drawing/2014/main" val="2637464530"/>
                    </a:ext>
                  </a:extLst>
                </a:gridCol>
                <a:gridCol w="237199">
                  <a:extLst>
                    <a:ext uri="{9D8B030D-6E8A-4147-A177-3AD203B41FA5}">
                      <a16:colId xmlns:a16="http://schemas.microsoft.com/office/drawing/2014/main" val="371532178"/>
                    </a:ext>
                  </a:extLst>
                </a:gridCol>
                <a:gridCol w="237199">
                  <a:extLst>
                    <a:ext uri="{9D8B030D-6E8A-4147-A177-3AD203B41FA5}">
                      <a16:colId xmlns:a16="http://schemas.microsoft.com/office/drawing/2014/main" val="2691074815"/>
                    </a:ext>
                  </a:extLst>
                </a:gridCol>
                <a:gridCol w="237199">
                  <a:extLst>
                    <a:ext uri="{9D8B030D-6E8A-4147-A177-3AD203B41FA5}">
                      <a16:colId xmlns:a16="http://schemas.microsoft.com/office/drawing/2014/main" val="649643574"/>
                    </a:ext>
                  </a:extLst>
                </a:gridCol>
                <a:gridCol w="237199">
                  <a:extLst>
                    <a:ext uri="{9D8B030D-6E8A-4147-A177-3AD203B41FA5}">
                      <a16:colId xmlns:a16="http://schemas.microsoft.com/office/drawing/2014/main" val="109219811"/>
                    </a:ext>
                  </a:extLst>
                </a:gridCol>
                <a:gridCol w="237199">
                  <a:extLst>
                    <a:ext uri="{9D8B030D-6E8A-4147-A177-3AD203B41FA5}">
                      <a16:colId xmlns:a16="http://schemas.microsoft.com/office/drawing/2014/main" val="1914501976"/>
                    </a:ext>
                  </a:extLst>
                </a:gridCol>
                <a:gridCol w="237199">
                  <a:extLst>
                    <a:ext uri="{9D8B030D-6E8A-4147-A177-3AD203B41FA5}">
                      <a16:colId xmlns:a16="http://schemas.microsoft.com/office/drawing/2014/main" val="565268641"/>
                    </a:ext>
                  </a:extLst>
                </a:gridCol>
                <a:gridCol w="237199">
                  <a:extLst>
                    <a:ext uri="{9D8B030D-6E8A-4147-A177-3AD203B41FA5}">
                      <a16:colId xmlns:a16="http://schemas.microsoft.com/office/drawing/2014/main" val="1650865603"/>
                    </a:ext>
                  </a:extLst>
                </a:gridCol>
                <a:gridCol w="237199">
                  <a:extLst>
                    <a:ext uri="{9D8B030D-6E8A-4147-A177-3AD203B41FA5}">
                      <a16:colId xmlns:a16="http://schemas.microsoft.com/office/drawing/2014/main" val="1831002704"/>
                    </a:ext>
                  </a:extLst>
                </a:gridCol>
                <a:gridCol w="237199">
                  <a:extLst>
                    <a:ext uri="{9D8B030D-6E8A-4147-A177-3AD203B41FA5}">
                      <a16:colId xmlns:a16="http://schemas.microsoft.com/office/drawing/2014/main" val="2652569260"/>
                    </a:ext>
                  </a:extLst>
                </a:gridCol>
                <a:gridCol w="237199">
                  <a:extLst>
                    <a:ext uri="{9D8B030D-6E8A-4147-A177-3AD203B41FA5}">
                      <a16:colId xmlns:a16="http://schemas.microsoft.com/office/drawing/2014/main" val="1235025842"/>
                    </a:ext>
                  </a:extLst>
                </a:gridCol>
                <a:gridCol w="237199">
                  <a:extLst>
                    <a:ext uri="{9D8B030D-6E8A-4147-A177-3AD203B41FA5}">
                      <a16:colId xmlns:a16="http://schemas.microsoft.com/office/drawing/2014/main" val="3046517509"/>
                    </a:ext>
                  </a:extLst>
                </a:gridCol>
                <a:gridCol w="237199">
                  <a:extLst>
                    <a:ext uri="{9D8B030D-6E8A-4147-A177-3AD203B41FA5}">
                      <a16:colId xmlns:a16="http://schemas.microsoft.com/office/drawing/2014/main" val="2778240287"/>
                    </a:ext>
                  </a:extLst>
                </a:gridCol>
                <a:gridCol w="237199">
                  <a:extLst>
                    <a:ext uri="{9D8B030D-6E8A-4147-A177-3AD203B41FA5}">
                      <a16:colId xmlns:a16="http://schemas.microsoft.com/office/drawing/2014/main" val="17283600"/>
                    </a:ext>
                  </a:extLst>
                </a:gridCol>
                <a:gridCol w="237199">
                  <a:extLst>
                    <a:ext uri="{9D8B030D-6E8A-4147-A177-3AD203B41FA5}">
                      <a16:colId xmlns:a16="http://schemas.microsoft.com/office/drawing/2014/main" val="3566495767"/>
                    </a:ext>
                  </a:extLst>
                </a:gridCol>
                <a:gridCol w="237199">
                  <a:extLst>
                    <a:ext uri="{9D8B030D-6E8A-4147-A177-3AD203B41FA5}">
                      <a16:colId xmlns:a16="http://schemas.microsoft.com/office/drawing/2014/main" val="920183406"/>
                    </a:ext>
                  </a:extLst>
                </a:gridCol>
                <a:gridCol w="237199">
                  <a:extLst>
                    <a:ext uri="{9D8B030D-6E8A-4147-A177-3AD203B41FA5}">
                      <a16:colId xmlns:a16="http://schemas.microsoft.com/office/drawing/2014/main" val="2469393113"/>
                    </a:ext>
                  </a:extLst>
                </a:gridCol>
                <a:gridCol w="237199">
                  <a:extLst>
                    <a:ext uri="{9D8B030D-6E8A-4147-A177-3AD203B41FA5}">
                      <a16:colId xmlns:a16="http://schemas.microsoft.com/office/drawing/2014/main" val="2664768188"/>
                    </a:ext>
                  </a:extLst>
                </a:gridCol>
                <a:gridCol w="237199">
                  <a:extLst>
                    <a:ext uri="{9D8B030D-6E8A-4147-A177-3AD203B41FA5}">
                      <a16:colId xmlns:a16="http://schemas.microsoft.com/office/drawing/2014/main" val="3400401349"/>
                    </a:ext>
                  </a:extLst>
                </a:gridCol>
                <a:gridCol w="237199">
                  <a:extLst>
                    <a:ext uri="{9D8B030D-6E8A-4147-A177-3AD203B41FA5}">
                      <a16:colId xmlns:a16="http://schemas.microsoft.com/office/drawing/2014/main" val="1178025651"/>
                    </a:ext>
                  </a:extLst>
                </a:gridCol>
                <a:gridCol w="237199">
                  <a:extLst>
                    <a:ext uri="{9D8B030D-6E8A-4147-A177-3AD203B41FA5}">
                      <a16:colId xmlns:a16="http://schemas.microsoft.com/office/drawing/2014/main" val="92153131"/>
                    </a:ext>
                  </a:extLst>
                </a:gridCol>
                <a:gridCol w="237199">
                  <a:extLst>
                    <a:ext uri="{9D8B030D-6E8A-4147-A177-3AD203B41FA5}">
                      <a16:colId xmlns:a16="http://schemas.microsoft.com/office/drawing/2014/main" val="2511406949"/>
                    </a:ext>
                  </a:extLst>
                </a:gridCol>
                <a:gridCol w="237199">
                  <a:extLst>
                    <a:ext uri="{9D8B030D-6E8A-4147-A177-3AD203B41FA5}">
                      <a16:colId xmlns:a16="http://schemas.microsoft.com/office/drawing/2014/main" val="1821416306"/>
                    </a:ext>
                  </a:extLst>
                </a:gridCol>
              </a:tblGrid>
              <a:tr h="366582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874996362"/>
                  </a:ext>
                </a:extLst>
              </a:tr>
              <a:tr h="366582"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577058218"/>
                  </a:ext>
                </a:extLst>
              </a:tr>
            </a:tbl>
          </a:graphicData>
        </a:graphic>
      </p:graphicFrame>
      <p:grpSp>
        <p:nvGrpSpPr>
          <p:cNvPr id="115" name="Group 114">
            <a:extLst>
              <a:ext uri="{FF2B5EF4-FFF2-40B4-BE49-F238E27FC236}">
                <a16:creationId xmlns:a16="http://schemas.microsoft.com/office/drawing/2014/main" id="{920F125D-BED4-4BA7-A764-D16CF06130F1}"/>
              </a:ext>
            </a:extLst>
          </p:cNvPr>
          <p:cNvGrpSpPr/>
          <p:nvPr/>
        </p:nvGrpSpPr>
        <p:grpSpPr>
          <a:xfrm>
            <a:off x="285206" y="2562953"/>
            <a:ext cx="9487974" cy="517526"/>
            <a:chOff x="314325" y="701674"/>
            <a:chExt cx="12572997" cy="685800"/>
          </a:xfrm>
        </p:grpSpPr>
        <p:grpSp>
          <p:nvGrpSpPr>
            <p:cNvPr id="116" name="Group 115">
              <a:extLst>
                <a:ext uri="{FF2B5EF4-FFF2-40B4-BE49-F238E27FC236}">
                  <a16:creationId xmlns:a16="http://schemas.microsoft.com/office/drawing/2014/main" id="{5EC2B75A-593F-4A91-A55E-BE9C2029B935}"/>
                </a:ext>
              </a:extLst>
            </p:cNvPr>
            <p:cNvGrpSpPr/>
            <p:nvPr/>
          </p:nvGrpSpPr>
          <p:grpSpPr>
            <a:xfrm>
              <a:off x="314325" y="701674"/>
              <a:ext cx="9429750" cy="685800"/>
              <a:chOff x="116323" y="3102520"/>
              <a:chExt cx="3730767" cy="718573"/>
            </a:xfrm>
          </p:grpSpPr>
          <p:grpSp>
            <p:nvGrpSpPr>
              <p:cNvPr id="118" name="Group 117">
                <a:extLst>
                  <a:ext uri="{FF2B5EF4-FFF2-40B4-BE49-F238E27FC236}">
                    <a16:creationId xmlns:a16="http://schemas.microsoft.com/office/drawing/2014/main" id="{BB79D65F-CA78-4C1A-B761-FA2AA6840CDB}"/>
                  </a:ext>
                </a:extLst>
              </p:cNvPr>
              <p:cNvGrpSpPr/>
              <p:nvPr/>
            </p:nvGrpSpPr>
            <p:grpSpPr>
              <a:xfrm>
                <a:off x="116323" y="3102520"/>
                <a:ext cx="2487177" cy="718573"/>
                <a:chOff x="116323" y="3102520"/>
                <a:chExt cx="7539754" cy="718573"/>
              </a:xfrm>
            </p:grpSpPr>
            <p:sp>
              <p:nvSpPr>
                <p:cNvPr id="120" name="Freeform: Shape 119">
                  <a:extLst>
                    <a:ext uri="{FF2B5EF4-FFF2-40B4-BE49-F238E27FC236}">
                      <a16:creationId xmlns:a16="http://schemas.microsoft.com/office/drawing/2014/main" id="{4078B4C6-8AEE-4448-83D2-82A563A0D54A}"/>
                    </a:ext>
                  </a:extLst>
                </p:cNvPr>
                <p:cNvSpPr/>
                <p:nvPr/>
              </p:nvSpPr>
              <p:spPr>
                <a:xfrm>
                  <a:off x="116323" y="3102520"/>
                  <a:ext cx="3769877" cy="718573"/>
                </a:xfrm>
                <a:custGeom>
                  <a:avLst/>
                  <a:gdLst>
                    <a:gd name="connsiteX0" fmla="*/ 0 w 7562850"/>
                    <a:gd name="connsiteY0" fmla="*/ 7762875 h 7762875"/>
                    <a:gd name="connsiteX1" fmla="*/ 390525 w 7562850"/>
                    <a:gd name="connsiteY1" fmla="*/ 3886200 h 7762875"/>
                    <a:gd name="connsiteX2" fmla="*/ 762000 w 7562850"/>
                    <a:gd name="connsiteY2" fmla="*/ 0 h 7762875"/>
                    <a:gd name="connsiteX3" fmla="*/ 1143000 w 7562850"/>
                    <a:gd name="connsiteY3" fmla="*/ 3876675 h 7762875"/>
                    <a:gd name="connsiteX4" fmla="*/ 1524000 w 7562850"/>
                    <a:gd name="connsiteY4" fmla="*/ 7753350 h 7762875"/>
                    <a:gd name="connsiteX5" fmla="*/ 1895475 w 7562850"/>
                    <a:gd name="connsiteY5" fmla="*/ 3876675 h 7762875"/>
                    <a:gd name="connsiteX6" fmla="*/ 2276475 w 7562850"/>
                    <a:gd name="connsiteY6" fmla="*/ 0 h 7762875"/>
                    <a:gd name="connsiteX7" fmla="*/ 2657475 w 7562850"/>
                    <a:gd name="connsiteY7" fmla="*/ 3886200 h 7762875"/>
                    <a:gd name="connsiteX8" fmla="*/ 3028950 w 7562850"/>
                    <a:gd name="connsiteY8" fmla="*/ 7762875 h 7762875"/>
                    <a:gd name="connsiteX9" fmla="*/ 3409950 w 7562850"/>
                    <a:gd name="connsiteY9" fmla="*/ 3876675 h 7762875"/>
                    <a:gd name="connsiteX10" fmla="*/ 3781425 w 7562850"/>
                    <a:gd name="connsiteY10" fmla="*/ 9525 h 7762875"/>
                    <a:gd name="connsiteX11" fmla="*/ 4162425 w 7562850"/>
                    <a:gd name="connsiteY11" fmla="*/ 3886200 h 7762875"/>
                    <a:gd name="connsiteX12" fmla="*/ 4533900 w 7562850"/>
                    <a:gd name="connsiteY12" fmla="*/ 7762875 h 7762875"/>
                    <a:gd name="connsiteX13" fmla="*/ 4914900 w 7562850"/>
                    <a:gd name="connsiteY13" fmla="*/ 3886200 h 7762875"/>
                    <a:gd name="connsiteX14" fmla="*/ 5295900 w 7562850"/>
                    <a:gd name="connsiteY14" fmla="*/ 9525 h 7762875"/>
                    <a:gd name="connsiteX15" fmla="*/ 5667375 w 7562850"/>
                    <a:gd name="connsiteY15" fmla="*/ 3886200 h 7762875"/>
                    <a:gd name="connsiteX16" fmla="*/ 6048375 w 7562850"/>
                    <a:gd name="connsiteY16" fmla="*/ 7762875 h 7762875"/>
                    <a:gd name="connsiteX17" fmla="*/ 6429375 w 7562850"/>
                    <a:gd name="connsiteY17" fmla="*/ 3886200 h 7762875"/>
                    <a:gd name="connsiteX18" fmla="*/ 6810375 w 7562850"/>
                    <a:gd name="connsiteY18" fmla="*/ 0 h 7762875"/>
                    <a:gd name="connsiteX19" fmla="*/ 7172325 w 7562850"/>
                    <a:gd name="connsiteY19" fmla="*/ 3886200 h 7762875"/>
                    <a:gd name="connsiteX20" fmla="*/ 7562850 w 7562850"/>
                    <a:gd name="connsiteY20" fmla="*/ 7762875 h 7762875"/>
                    <a:gd name="connsiteX0" fmla="*/ 0 w 7562850"/>
                    <a:gd name="connsiteY0" fmla="*/ 7762875 h 7762875"/>
                    <a:gd name="connsiteX1" fmla="*/ 390525 w 7562850"/>
                    <a:gd name="connsiteY1" fmla="*/ 3886200 h 7762875"/>
                    <a:gd name="connsiteX2" fmla="*/ 762000 w 7562850"/>
                    <a:gd name="connsiteY2" fmla="*/ 0 h 7762875"/>
                    <a:gd name="connsiteX3" fmla="*/ 1143000 w 7562850"/>
                    <a:gd name="connsiteY3" fmla="*/ 3876675 h 7762875"/>
                    <a:gd name="connsiteX4" fmla="*/ 1519238 w 7562850"/>
                    <a:gd name="connsiteY4" fmla="*/ 7762875 h 7762875"/>
                    <a:gd name="connsiteX5" fmla="*/ 1895475 w 7562850"/>
                    <a:gd name="connsiteY5" fmla="*/ 3876675 h 7762875"/>
                    <a:gd name="connsiteX6" fmla="*/ 2276475 w 7562850"/>
                    <a:gd name="connsiteY6" fmla="*/ 0 h 7762875"/>
                    <a:gd name="connsiteX7" fmla="*/ 2657475 w 7562850"/>
                    <a:gd name="connsiteY7" fmla="*/ 3886200 h 7762875"/>
                    <a:gd name="connsiteX8" fmla="*/ 3028950 w 7562850"/>
                    <a:gd name="connsiteY8" fmla="*/ 7762875 h 7762875"/>
                    <a:gd name="connsiteX9" fmla="*/ 3409950 w 7562850"/>
                    <a:gd name="connsiteY9" fmla="*/ 3876675 h 7762875"/>
                    <a:gd name="connsiteX10" fmla="*/ 3781425 w 7562850"/>
                    <a:gd name="connsiteY10" fmla="*/ 9525 h 7762875"/>
                    <a:gd name="connsiteX11" fmla="*/ 4162425 w 7562850"/>
                    <a:gd name="connsiteY11" fmla="*/ 3886200 h 7762875"/>
                    <a:gd name="connsiteX12" fmla="*/ 4533900 w 7562850"/>
                    <a:gd name="connsiteY12" fmla="*/ 7762875 h 7762875"/>
                    <a:gd name="connsiteX13" fmla="*/ 4914900 w 7562850"/>
                    <a:gd name="connsiteY13" fmla="*/ 3886200 h 7762875"/>
                    <a:gd name="connsiteX14" fmla="*/ 5295900 w 7562850"/>
                    <a:gd name="connsiteY14" fmla="*/ 9525 h 7762875"/>
                    <a:gd name="connsiteX15" fmla="*/ 5667375 w 7562850"/>
                    <a:gd name="connsiteY15" fmla="*/ 3886200 h 7762875"/>
                    <a:gd name="connsiteX16" fmla="*/ 6048375 w 7562850"/>
                    <a:gd name="connsiteY16" fmla="*/ 7762875 h 7762875"/>
                    <a:gd name="connsiteX17" fmla="*/ 6429375 w 7562850"/>
                    <a:gd name="connsiteY17" fmla="*/ 3886200 h 7762875"/>
                    <a:gd name="connsiteX18" fmla="*/ 6810375 w 7562850"/>
                    <a:gd name="connsiteY18" fmla="*/ 0 h 7762875"/>
                    <a:gd name="connsiteX19" fmla="*/ 7172325 w 7562850"/>
                    <a:gd name="connsiteY19" fmla="*/ 3886200 h 7762875"/>
                    <a:gd name="connsiteX20" fmla="*/ 7562850 w 7562850"/>
                    <a:gd name="connsiteY20" fmla="*/ 7762875 h 7762875"/>
                    <a:gd name="connsiteX0" fmla="*/ 0 w 7562850"/>
                    <a:gd name="connsiteY0" fmla="*/ 7762875 h 7762875"/>
                    <a:gd name="connsiteX1" fmla="*/ 390525 w 7562850"/>
                    <a:gd name="connsiteY1" fmla="*/ 3886200 h 7762875"/>
                    <a:gd name="connsiteX2" fmla="*/ 762000 w 7562850"/>
                    <a:gd name="connsiteY2" fmla="*/ 0 h 7762875"/>
                    <a:gd name="connsiteX3" fmla="*/ 1143000 w 7562850"/>
                    <a:gd name="connsiteY3" fmla="*/ 3876675 h 7762875"/>
                    <a:gd name="connsiteX4" fmla="*/ 1519238 w 7562850"/>
                    <a:gd name="connsiteY4" fmla="*/ 7762875 h 7762875"/>
                    <a:gd name="connsiteX5" fmla="*/ 1895475 w 7562850"/>
                    <a:gd name="connsiteY5" fmla="*/ 3876675 h 7762875"/>
                    <a:gd name="connsiteX6" fmla="*/ 2276475 w 7562850"/>
                    <a:gd name="connsiteY6" fmla="*/ 0 h 7762875"/>
                    <a:gd name="connsiteX7" fmla="*/ 2657475 w 7562850"/>
                    <a:gd name="connsiteY7" fmla="*/ 3886200 h 7762875"/>
                    <a:gd name="connsiteX8" fmla="*/ 3028950 w 7562850"/>
                    <a:gd name="connsiteY8" fmla="*/ 7762875 h 7762875"/>
                    <a:gd name="connsiteX9" fmla="*/ 3409950 w 7562850"/>
                    <a:gd name="connsiteY9" fmla="*/ 3876675 h 7762875"/>
                    <a:gd name="connsiteX10" fmla="*/ 3781425 w 7562850"/>
                    <a:gd name="connsiteY10" fmla="*/ 9525 h 7762875"/>
                    <a:gd name="connsiteX11" fmla="*/ 4162425 w 7562850"/>
                    <a:gd name="connsiteY11" fmla="*/ 3886200 h 7762875"/>
                    <a:gd name="connsiteX12" fmla="*/ 4538662 w 7562850"/>
                    <a:gd name="connsiteY12" fmla="*/ 7762875 h 7762875"/>
                    <a:gd name="connsiteX13" fmla="*/ 4914900 w 7562850"/>
                    <a:gd name="connsiteY13" fmla="*/ 3886200 h 7762875"/>
                    <a:gd name="connsiteX14" fmla="*/ 5295900 w 7562850"/>
                    <a:gd name="connsiteY14" fmla="*/ 9525 h 7762875"/>
                    <a:gd name="connsiteX15" fmla="*/ 5667375 w 7562850"/>
                    <a:gd name="connsiteY15" fmla="*/ 3886200 h 7762875"/>
                    <a:gd name="connsiteX16" fmla="*/ 6048375 w 7562850"/>
                    <a:gd name="connsiteY16" fmla="*/ 7762875 h 7762875"/>
                    <a:gd name="connsiteX17" fmla="*/ 6429375 w 7562850"/>
                    <a:gd name="connsiteY17" fmla="*/ 3886200 h 7762875"/>
                    <a:gd name="connsiteX18" fmla="*/ 6810375 w 7562850"/>
                    <a:gd name="connsiteY18" fmla="*/ 0 h 7762875"/>
                    <a:gd name="connsiteX19" fmla="*/ 7172325 w 7562850"/>
                    <a:gd name="connsiteY19" fmla="*/ 3886200 h 7762875"/>
                    <a:gd name="connsiteX20" fmla="*/ 7562850 w 7562850"/>
                    <a:gd name="connsiteY20" fmla="*/ 7762875 h 7762875"/>
                    <a:gd name="connsiteX0" fmla="*/ 0 w 7562850"/>
                    <a:gd name="connsiteY0" fmla="*/ 7762875 h 7762875"/>
                    <a:gd name="connsiteX1" fmla="*/ 390525 w 7562850"/>
                    <a:gd name="connsiteY1" fmla="*/ 3886200 h 7762875"/>
                    <a:gd name="connsiteX2" fmla="*/ 762000 w 7562850"/>
                    <a:gd name="connsiteY2" fmla="*/ 0 h 7762875"/>
                    <a:gd name="connsiteX3" fmla="*/ 1143000 w 7562850"/>
                    <a:gd name="connsiteY3" fmla="*/ 3876675 h 7762875"/>
                    <a:gd name="connsiteX4" fmla="*/ 1519238 w 7562850"/>
                    <a:gd name="connsiteY4" fmla="*/ 7762875 h 7762875"/>
                    <a:gd name="connsiteX5" fmla="*/ 1895475 w 7562850"/>
                    <a:gd name="connsiteY5" fmla="*/ 3876675 h 7762875"/>
                    <a:gd name="connsiteX6" fmla="*/ 2276475 w 7562850"/>
                    <a:gd name="connsiteY6" fmla="*/ 0 h 7762875"/>
                    <a:gd name="connsiteX7" fmla="*/ 2657475 w 7562850"/>
                    <a:gd name="connsiteY7" fmla="*/ 3886200 h 7762875"/>
                    <a:gd name="connsiteX8" fmla="*/ 3028950 w 7562850"/>
                    <a:gd name="connsiteY8" fmla="*/ 7762875 h 7762875"/>
                    <a:gd name="connsiteX9" fmla="*/ 3409950 w 7562850"/>
                    <a:gd name="connsiteY9" fmla="*/ 3876675 h 7762875"/>
                    <a:gd name="connsiteX10" fmla="*/ 3781425 w 7562850"/>
                    <a:gd name="connsiteY10" fmla="*/ 9525 h 7762875"/>
                    <a:gd name="connsiteX11" fmla="*/ 4162425 w 7562850"/>
                    <a:gd name="connsiteY11" fmla="*/ 3886200 h 7762875"/>
                    <a:gd name="connsiteX12" fmla="*/ 4538662 w 7562850"/>
                    <a:gd name="connsiteY12" fmla="*/ 7762875 h 7762875"/>
                    <a:gd name="connsiteX13" fmla="*/ 4914900 w 7562850"/>
                    <a:gd name="connsiteY13" fmla="*/ 3886200 h 7762875"/>
                    <a:gd name="connsiteX14" fmla="*/ 5295900 w 7562850"/>
                    <a:gd name="connsiteY14" fmla="*/ 9525 h 7762875"/>
                    <a:gd name="connsiteX15" fmla="*/ 5667375 w 7562850"/>
                    <a:gd name="connsiteY15" fmla="*/ 3886200 h 7762875"/>
                    <a:gd name="connsiteX16" fmla="*/ 6048375 w 7562850"/>
                    <a:gd name="connsiteY16" fmla="*/ 7762875 h 7762875"/>
                    <a:gd name="connsiteX17" fmla="*/ 6429375 w 7562850"/>
                    <a:gd name="connsiteY17" fmla="*/ 3886200 h 7762875"/>
                    <a:gd name="connsiteX18" fmla="*/ 6810375 w 7562850"/>
                    <a:gd name="connsiteY18" fmla="*/ 0 h 7762875"/>
                    <a:gd name="connsiteX19" fmla="*/ 7172325 w 7562850"/>
                    <a:gd name="connsiteY19" fmla="*/ 3886200 h 7762875"/>
                    <a:gd name="connsiteX20" fmla="*/ 7562850 w 7562850"/>
                    <a:gd name="connsiteY20" fmla="*/ 7762875 h 7762875"/>
                    <a:gd name="connsiteX0" fmla="*/ 0 w 7562850"/>
                    <a:gd name="connsiteY0" fmla="*/ 7762875 h 7762875"/>
                    <a:gd name="connsiteX1" fmla="*/ 390525 w 7562850"/>
                    <a:gd name="connsiteY1" fmla="*/ 3886200 h 7762875"/>
                    <a:gd name="connsiteX2" fmla="*/ 762000 w 7562850"/>
                    <a:gd name="connsiteY2" fmla="*/ 0 h 7762875"/>
                    <a:gd name="connsiteX3" fmla="*/ 1143000 w 7562850"/>
                    <a:gd name="connsiteY3" fmla="*/ 3876675 h 7762875"/>
                    <a:gd name="connsiteX4" fmla="*/ 1519238 w 7562850"/>
                    <a:gd name="connsiteY4" fmla="*/ 7762875 h 7762875"/>
                    <a:gd name="connsiteX5" fmla="*/ 1895475 w 7562850"/>
                    <a:gd name="connsiteY5" fmla="*/ 3876675 h 7762875"/>
                    <a:gd name="connsiteX6" fmla="*/ 2276475 w 7562850"/>
                    <a:gd name="connsiteY6" fmla="*/ 0 h 7762875"/>
                    <a:gd name="connsiteX7" fmla="*/ 2657475 w 7562850"/>
                    <a:gd name="connsiteY7" fmla="*/ 3886200 h 7762875"/>
                    <a:gd name="connsiteX8" fmla="*/ 3028950 w 7562850"/>
                    <a:gd name="connsiteY8" fmla="*/ 7762875 h 7762875"/>
                    <a:gd name="connsiteX9" fmla="*/ 3409950 w 7562850"/>
                    <a:gd name="connsiteY9" fmla="*/ 3876675 h 7762875"/>
                    <a:gd name="connsiteX10" fmla="*/ 3781425 w 7562850"/>
                    <a:gd name="connsiteY10" fmla="*/ 9525 h 7762875"/>
                    <a:gd name="connsiteX11" fmla="*/ 4162425 w 7562850"/>
                    <a:gd name="connsiteY11" fmla="*/ 3886200 h 7762875"/>
                    <a:gd name="connsiteX12" fmla="*/ 4538662 w 7562850"/>
                    <a:gd name="connsiteY12" fmla="*/ 7762875 h 7762875"/>
                    <a:gd name="connsiteX13" fmla="*/ 4914900 w 7562850"/>
                    <a:gd name="connsiteY13" fmla="*/ 3886200 h 7762875"/>
                    <a:gd name="connsiteX14" fmla="*/ 5295900 w 7562850"/>
                    <a:gd name="connsiteY14" fmla="*/ 9525 h 7762875"/>
                    <a:gd name="connsiteX15" fmla="*/ 5667375 w 7562850"/>
                    <a:gd name="connsiteY15" fmla="*/ 3886200 h 7762875"/>
                    <a:gd name="connsiteX16" fmla="*/ 6048375 w 7562850"/>
                    <a:gd name="connsiteY16" fmla="*/ 7762875 h 7762875"/>
                    <a:gd name="connsiteX17" fmla="*/ 6429375 w 7562850"/>
                    <a:gd name="connsiteY17" fmla="*/ 3886200 h 7762875"/>
                    <a:gd name="connsiteX18" fmla="*/ 6810375 w 7562850"/>
                    <a:gd name="connsiteY18" fmla="*/ 0 h 7762875"/>
                    <a:gd name="connsiteX19" fmla="*/ 7172325 w 7562850"/>
                    <a:gd name="connsiteY19" fmla="*/ 3886200 h 7762875"/>
                    <a:gd name="connsiteX20" fmla="*/ 7562850 w 7562850"/>
                    <a:gd name="connsiteY20" fmla="*/ 7762875 h 7762875"/>
                    <a:gd name="connsiteX0" fmla="*/ 0 w 7562850"/>
                    <a:gd name="connsiteY0" fmla="*/ 7762875 h 7762875"/>
                    <a:gd name="connsiteX1" fmla="*/ 390525 w 7562850"/>
                    <a:gd name="connsiteY1" fmla="*/ 3886200 h 7762875"/>
                    <a:gd name="connsiteX2" fmla="*/ 762000 w 7562850"/>
                    <a:gd name="connsiteY2" fmla="*/ 0 h 7762875"/>
                    <a:gd name="connsiteX3" fmla="*/ 1143000 w 7562850"/>
                    <a:gd name="connsiteY3" fmla="*/ 3876675 h 7762875"/>
                    <a:gd name="connsiteX4" fmla="*/ 1519238 w 7562850"/>
                    <a:gd name="connsiteY4" fmla="*/ 7762875 h 7762875"/>
                    <a:gd name="connsiteX5" fmla="*/ 1895475 w 7562850"/>
                    <a:gd name="connsiteY5" fmla="*/ 3876675 h 7762875"/>
                    <a:gd name="connsiteX6" fmla="*/ 2276475 w 7562850"/>
                    <a:gd name="connsiteY6" fmla="*/ 0 h 7762875"/>
                    <a:gd name="connsiteX7" fmla="*/ 2657475 w 7562850"/>
                    <a:gd name="connsiteY7" fmla="*/ 3886200 h 7762875"/>
                    <a:gd name="connsiteX8" fmla="*/ 3028950 w 7562850"/>
                    <a:gd name="connsiteY8" fmla="*/ 7762875 h 7762875"/>
                    <a:gd name="connsiteX9" fmla="*/ 3409950 w 7562850"/>
                    <a:gd name="connsiteY9" fmla="*/ 3876675 h 7762875"/>
                    <a:gd name="connsiteX10" fmla="*/ 3781425 w 7562850"/>
                    <a:gd name="connsiteY10" fmla="*/ 9525 h 7762875"/>
                    <a:gd name="connsiteX11" fmla="*/ 4162425 w 7562850"/>
                    <a:gd name="connsiteY11" fmla="*/ 3886200 h 7762875"/>
                    <a:gd name="connsiteX12" fmla="*/ 4538662 w 7562850"/>
                    <a:gd name="connsiteY12" fmla="*/ 7762875 h 7762875"/>
                    <a:gd name="connsiteX13" fmla="*/ 4914900 w 7562850"/>
                    <a:gd name="connsiteY13" fmla="*/ 3886200 h 7762875"/>
                    <a:gd name="connsiteX14" fmla="*/ 5295900 w 7562850"/>
                    <a:gd name="connsiteY14" fmla="*/ 9525 h 7762875"/>
                    <a:gd name="connsiteX15" fmla="*/ 5667375 w 7562850"/>
                    <a:gd name="connsiteY15" fmla="*/ 3886200 h 7762875"/>
                    <a:gd name="connsiteX16" fmla="*/ 6048375 w 7562850"/>
                    <a:gd name="connsiteY16" fmla="*/ 7762875 h 7762875"/>
                    <a:gd name="connsiteX17" fmla="*/ 6429375 w 7562850"/>
                    <a:gd name="connsiteY17" fmla="*/ 3886200 h 7762875"/>
                    <a:gd name="connsiteX18" fmla="*/ 6810375 w 7562850"/>
                    <a:gd name="connsiteY18" fmla="*/ 0 h 7762875"/>
                    <a:gd name="connsiteX19" fmla="*/ 7172325 w 7562850"/>
                    <a:gd name="connsiteY19" fmla="*/ 3886200 h 7762875"/>
                    <a:gd name="connsiteX20" fmla="*/ 7562850 w 7562850"/>
                    <a:gd name="connsiteY20" fmla="*/ 7762875 h 7762875"/>
                    <a:gd name="connsiteX0" fmla="*/ 0 w 7550944"/>
                    <a:gd name="connsiteY0" fmla="*/ 7762875 h 7762875"/>
                    <a:gd name="connsiteX1" fmla="*/ 378619 w 7550944"/>
                    <a:gd name="connsiteY1" fmla="*/ 3886200 h 7762875"/>
                    <a:gd name="connsiteX2" fmla="*/ 750094 w 7550944"/>
                    <a:gd name="connsiteY2" fmla="*/ 0 h 7762875"/>
                    <a:gd name="connsiteX3" fmla="*/ 1131094 w 7550944"/>
                    <a:gd name="connsiteY3" fmla="*/ 3876675 h 7762875"/>
                    <a:gd name="connsiteX4" fmla="*/ 1507332 w 7550944"/>
                    <a:gd name="connsiteY4" fmla="*/ 7762875 h 7762875"/>
                    <a:gd name="connsiteX5" fmla="*/ 1883569 w 7550944"/>
                    <a:gd name="connsiteY5" fmla="*/ 3876675 h 7762875"/>
                    <a:gd name="connsiteX6" fmla="*/ 2264569 w 7550944"/>
                    <a:gd name="connsiteY6" fmla="*/ 0 h 7762875"/>
                    <a:gd name="connsiteX7" fmla="*/ 2645569 w 7550944"/>
                    <a:gd name="connsiteY7" fmla="*/ 3886200 h 7762875"/>
                    <a:gd name="connsiteX8" fmla="*/ 3017044 w 7550944"/>
                    <a:gd name="connsiteY8" fmla="*/ 7762875 h 7762875"/>
                    <a:gd name="connsiteX9" fmla="*/ 3398044 w 7550944"/>
                    <a:gd name="connsiteY9" fmla="*/ 3876675 h 7762875"/>
                    <a:gd name="connsiteX10" fmla="*/ 3769519 w 7550944"/>
                    <a:gd name="connsiteY10" fmla="*/ 9525 h 7762875"/>
                    <a:gd name="connsiteX11" fmla="*/ 4150519 w 7550944"/>
                    <a:gd name="connsiteY11" fmla="*/ 3886200 h 7762875"/>
                    <a:gd name="connsiteX12" fmla="*/ 4526756 w 7550944"/>
                    <a:gd name="connsiteY12" fmla="*/ 7762875 h 7762875"/>
                    <a:gd name="connsiteX13" fmla="*/ 4902994 w 7550944"/>
                    <a:gd name="connsiteY13" fmla="*/ 3886200 h 7762875"/>
                    <a:gd name="connsiteX14" fmla="*/ 5283994 w 7550944"/>
                    <a:gd name="connsiteY14" fmla="*/ 9525 h 7762875"/>
                    <a:gd name="connsiteX15" fmla="*/ 5655469 w 7550944"/>
                    <a:gd name="connsiteY15" fmla="*/ 3886200 h 7762875"/>
                    <a:gd name="connsiteX16" fmla="*/ 6036469 w 7550944"/>
                    <a:gd name="connsiteY16" fmla="*/ 7762875 h 7762875"/>
                    <a:gd name="connsiteX17" fmla="*/ 6417469 w 7550944"/>
                    <a:gd name="connsiteY17" fmla="*/ 3886200 h 7762875"/>
                    <a:gd name="connsiteX18" fmla="*/ 6798469 w 7550944"/>
                    <a:gd name="connsiteY18" fmla="*/ 0 h 7762875"/>
                    <a:gd name="connsiteX19" fmla="*/ 7160419 w 7550944"/>
                    <a:gd name="connsiteY19" fmla="*/ 3886200 h 7762875"/>
                    <a:gd name="connsiteX20" fmla="*/ 7550944 w 7550944"/>
                    <a:gd name="connsiteY20" fmla="*/ 7762875 h 7762875"/>
                    <a:gd name="connsiteX0" fmla="*/ 0 w 7550944"/>
                    <a:gd name="connsiteY0" fmla="*/ 7762875 h 7762875"/>
                    <a:gd name="connsiteX1" fmla="*/ 378619 w 7550944"/>
                    <a:gd name="connsiteY1" fmla="*/ 3886200 h 7762875"/>
                    <a:gd name="connsiteX2" fmla="*/ 750094 w 7550944"/>
                    <a:gd name="connsiteY2" fmla="*/ 0 h 7762875"/>
                    <a:gd name="connsiteX3" fmla="*/ 1131094 w 7550944"/>
                    <a:gd name="connsiteY3" fmla="*/ 3876675 h 7762875"/>
                    <a:gd name="connsiteX4" fmla="*/ 1507332 w 7550944"/>
                    <a:gd name="connsiteY4" fmla="*/ 7762875 h 7762875"/>
                    <a:gd name="connsiteX5" fmla="*/ 1883569 w 7550944"/>
                    <a:gd name="connsiteY5" fmla="*/ 3876675 h 7762875"/>
                    <a:gd name="connsiteX6" fmla="*/ 2264569 w 7550944"/>
                    <a:gd name="connsiteY6" fmla="*/ 0 h 7762875"/>
                    <a:gd name="connsiteX7" fmla="*/ 2645569 w 7550944"/>
                    <a:gd name="connsiteY7" fmla="*/ 3886200 h 7762875"/>
                    <a:gd name="connsiteX8" fmla="*/ 3017044 w 7550944"/>
                    <a:gd name="connsiteY8" fmla="*/ 7762875 h 7762875"/>
                    <a:gd name="connsiteX9" fmla="*/ 3398044 w 7550944"/>
                    <a:gd name="connsiteY9" fmla="*/ 3876675 h 7762875"/>
                    <a:gd name="connsiteX10" fmla="*/ 3769519 w 7550944"/>
                    <a:gd name="connsiteY10" fmla="*/ 9525 h 7762875"/>
                    <a:gd name="connsiteX11" fmla="*/ 4150519 w 7550944"/>
                    <a:gd name="connsiteY11" fmla="*/ 3886200 h 7762875"/>
                    <a:gd name="connsiteX12" fmla="*/ 4526756 w 7550944"/>
                    <a:gd name="connsiteY12" fmla="*/ 7762875 h 7762875"/>
                    <a:gd name="connsiteX13" fmla="*/ 4902994 w 7550944"/>
                    <a:gd name="connsiteY13" fmla="*/ 3886200 h 7762875"/>
                    <a:gd name="connsiteX14" fmla="*/ 5283994 w 7550944"/>
                    <a:gd name="connsiteY14" fmla="*/ 9525 h 7762875"/>
                    <a:gd name="connsiteX15" fmla="*/ 5655469 w 7550944"/>
                    <a:gd name="connsiteY15" fmla="*/ 3886200 h 7762875"/>
                    <a:gd name="connsiteX16" fmla="*/ 6036469 w 7550944"/>
                    <a:gd name="connsiteY16" fmla="*/ 7762875 h 7762875"/>
                    <a:gd name="connsiteX17" fmla="*/ 6417469 w 7550944"/>
                    <a:gd name="connsiteY17" fmla="*/ 3886200 h 7762875"/>
                    <a:gd name="connsiteX18" fmla="*/ 6798469 w 7550944"/>
                    <a:gd name="connsiteY18" fmla="*/ 0 h 7762875"/>
                    <a:gd name="connsiteX19" fmla="*/ 7160419 w 7550944"/>
                    <a:gd name="connsiteY19" fmla="*/ 3886200 h 7762875"/>
                    <a:gd name="connsiteX20" fmla="*/ 7550944 w 7550944"/>
                    <a:gd name="connsiteY20" fmla="*/ 7762875 h 7762875"/>
                    <a:gd name="connsiteX0" fmla="*/ 0 w 7550944"/>
                    <a:gd name="connsiteY0" fmla="*/ 7762875 h 7762875"/>
                    <a:gd name="connsiteX1" fmla="*/ 378619 w 7550944"/>
                    <a:gd name="connsiteY1" fmla="*/ 3886200 h 7762875"/>
                    <a:gd name="connsiteX2" fmla="*/ 750094 w 7550944"/>
                    <a:gd name="connsiteY2" fmla="*/ 0 h 7762875"/>
                    <a:gd name="connsiteX3" fmla="*/ 1131094 w 7550944"/>
                    <a:gd name="connsiteY3" fmla="*/ 3876675 h 7762875"/>
                    <a:gd name="connsiteX4" fmla="*/ 1507332 w 7550944"/>
                    <a:gd name="connsiteY4" fmla="*/ 7762875 h 7762875"/>
                    <a:gd name="connsiteX5" fmla="*/ 1883569 w 7550944"/>
                    <a:gd name="connsiteY5" fmla="*/ 3876675 h 7762875"/>
                    <a:gd name="connsiteX6" fmla="*/ 2264569 w 7550944"/>
                    <a:gd name="connsiteY6" fmla="*/ 0 h 7762875"/>
                    <a:gd name="connsiteX7" fmla="*/ 2645569 w 7550944"/>
                    <a:gd name="connsiteY7" fmla="*/ 3886200 h 7762875"/>
                    <a:gd name="connsiteX8" fmla="*/ 3017044 w 7550944"/>
                    <a:gd name="connsiteY8" fmla="*/ 7762875 h 7762875"/>
                    <a:gd name="connsiteX9" fmla="*/ 3398044 w 7550944"/>
                    <a:gd name="connsiteY9" fmla="*/ 3876675 h 7762875"/>
                    <a:gd name="connsiteX10" fmla="*/ 3769519 w 7550944"/>
                    <a:gd name="connsiteY10" fmla="*/ 9525 h 7762875"/>
                    <a:gd name="connsiteX11" fmla="*/ 4150519 w 7550944"/>
                    <a:gd name="connsiteY11" fmla="*/ 3886200 h 7762875"/>
                    <a:gd name="connsiteX12" fmla="*/ 4526756 w 7550944"/>
                    <a:gd name="connsiteY12" fmla="*/ 7762875 h 7762875"/>
                    <a:gd name="connsiteX13" fmla="*/ 4902994 w 7550944"/>
                    <a:gd name="connsiteY13" fmla="*/ 3886200 h 7762875"/>
                    <a:gd name="connsiteX14" fmla="*/ 5283994 w 7550944"/>
                    <a:gd name="connsiteY14" fmla="*/ 9525 h 7762875"/>
                    <a:gd name="connsiteX15" fmla="*/ 5655469 w 7550944"/>
                    <a:gd name="connsiteY15" fmla="*/ 3886200 h 7762875"/>
                    <a:gd name="connsiteX16" fmla="*/ 6036469 w 7550944"/>
                    <a:gd name="connsiteY16" fmla="*/ 7762875 h 7762875"/>
                    <a:gd name="connsiteX17" fmla="*/ 6417469 w 7550944"/>
                    <a:gd name="connsiteY17" fmla="*/ 3886200 h 7762875"/>
                    <a:gd name="connsiteX18" fmla="*/ 6798469 w 7550944"/>
                    <a:gd name="connsiteY18" fmla="*/ 0 h 7762875"/>
                    <a:gd name="connsiteX19" fmla="*/ 7160419 w 7550944"/>
                    <a:gd name="connsiteY19" fmla="*/ 3886200 h 7762875"/>
                    <a:gd name="connsiteX20" fmla="*/ 7550944 w 7550944"/>
                    <a:gd name="connsiteY20" fmla="*/ 7762875 h 7762875"/>
                    <a:gd name="connsiteX0" fmla="*/ 0 w 7550944"/>
                    <a:gd name="connsiteY0" fmla="*/ 7762875 h 7762875"/>
                    <a:gd name="connsiteX1" fmla="*/ 378619 w 7550944"/>
                    <a:gd name="connsiteY1" fmla="*/ 3886200 h 7762875"/>
                    <a:gd name="connsiteX2" fmla="*/ 750094 w 7550944"/>
                    <a:gd name="connsiteY2" fmla="*/ 0 h 7762875"/>
                    <a:gd name="connsiteX3" fmla="*/ 1131094 w 7550944"/>
                    <a:gd name="connsiteY3" fmla="*/ 3876675 h 7762875"/>
                    <a:gd name="connsiteX4" fmla="*/ 1507332 w 7550944"/>
                    <a:gd name="connsiteY4" fmla="*/ 7762875 h 7762875"/>
                    <a:gd name="connsiteX5" fmla="*/ 1883569 w 7550944"/>
                    <a:gd name="connsiteY5" fmla="*/ 3876675 h 7762875"/>
                    <a:gd name="connsiteX6" fmla="*/ 2264569 w 7550944"/>
                    <a:gd name="connsiteY6" fmla="*/ 0 h 7762875"/>
                    <a:gd name="connsiteX7" fmla="*/ 2645569 w 7550944"/>
                    <a:gd name="connsiteY7" fmla="*/ 3886200 h 7762875"/>
                    <a:gd name="connsiteX8" fmla="*/ 3017044 w 7550944"/>
                    <a:gd name="connsiteY8" fmla="*/ 7762875 h 7762875"/>
                    <a:gd name="connsiteX9" fmla="*/ 3398044 w 7550944"/>
                    <a:gd name="connsiteY9" fmla="*/ 3876675 h 7762875"/>
                    <a:gd name="connsiteX10" fmla="*/ 3769519 w 7550944"/>
                    <a:gd name="connsiteY10" fmla="*/ 9525 h 7762875"/>
                    <a:gd name="connsiteX11" fmla="*/ 4150519 w 7550944"/>
                    <a:gd name="connsiteY11" fmla="*/ 3886200 h 7762875"/>
                    <a:gd name="connsiteX12" fmla="*/ 4526756 w 7550944"/>
                    <a:gd name="connsiteY12" fmla="*/ 7762875 h 7762875"/>
                    <a:gd name="connsiteX13" fmla="*/ 4902994 w 7550944"/>
                    <a:gd name="connsiteY13" fmla="*/ 3886200 h 7762875"/>
                    <a:gd name="connsiteX14" fmla="*/ 5283994 w 7550944"/>
                    <a:gd name="connsiteY14" fmla="*/ 9525 h 7762875"/>
                    <a:gd name="connsiteX15" fmla="*/ 5655469 w 7550944"/>
                    <a:gd name="connsiteY15" fmla="*/ 3886200 h 7762875"/>
                    <a:gd name="connsiteX16" fmla="*/ 6036469 w 7550944"/>
                    <a:gd name="connsiteY16" fmla="*/ 7762875 h 7762875"/>
                    <a:gd name="connsiteX17" fmla="*/ 6417469 w 7550944"/>
                    <a:gd name="connsiteY17" fmla="*/ 3886200 h 7762875"/>
                    <a:gd name="connsiteX18" fmla="*/ 6798469 w 7550944"/>
                    <a:gd name="connsiteY18" fmla="*/ 0 h 7762875"/>
                    <a:gd name="connsiteX19" fmla="*/ 7160419 w 7550944"/>
                    <a:gd name="connsiteY19" fmla="*/ 3886200 h 7762875"/>
                    <a:gd name="connsiteX20" fmla="*/ 7550944 w 7550944"/>
                    <a:gd name="connsiteY20" fmla="*/ 7762875 h 7762875"/>
                    <a:gd name="connsiteX0" fmla="*/ 0 w 7550944"/>
                    <a:gd name="connsiteY0" fmla="*/ 7762875 h 7762875"/>
                    <a:gd name="connsiteX1" fmla="*/ 378619 w 7550944"/>
                    <a:gd name="connsiteY1" fmla="*/ 3886200 h 7762875"/>
                    <a:gd name="connsiteX2" fmla="*/ 750094 w 7550944"/>
                    <a:gd name="connsiteY2" fmla="*/ 0 h 7762875"/>
                    <a:gd name="connsiteX3" fmla="*/ 1131094 w 7550944"/>
                    <a:gd name="connsiteY3" fmla="*/ 3876675 h 7762875"/>
                    <a:gd name="connsiteX4" fmla="*/ 1507332 w 7550944"/>
                    <a:gd name="connsiteY4" fmla="*/ 7762875 h 7762875"/>
                    <a:gd name="connsiteX5" fmla="*/ 1883569 w 7550944"/>
                    <a:gd name="connsiteY5" fmla="*/ 3876675 h 7762875"/>
                    <a:gd name="connsiteX6" fmla="*/ 2264569 w 7550944"/>
                    <a:gd name="connsiteY6" fmla="*/ 0 h 7762875"/>
                    <a:gd name="connsiteX7" fmla="*/ 2645569 w 7550944"/>
                    <a:gd name="connsiteY7" fmla="*/ 3886200 h 7762875"/>
                    <a:gd name="connsiteX8" fmla="*/ 3017044 w 7550944"/>
                    <a:gd name="connsiteY8" fmla="*/ 7762875 h 7762875"/>
                    <a:gd name="connsiteX9" fmla="*/ 3398044 w 7550944"/>
                    <a:gd name="connsiteY9" fmla="*/ 3876675 h 7762875"/>
                    <a:gd name="connsiteX10" fmla="*/ 3769519 w 7550944"/>
                    <a:gd name="connsiteY10" fmla="*/ 9525 h 7762875"/>
                    <a:gd name="connsiteX11" fmla="*/ 4150519 w 7550944"/>
                    <a:gd name="connsiteY11" fmla="*/ 3886200 h 7762875"/>
                    <a:gd name="connsiteX12" fmla="*/ 4526756 w 7550944"/>
                    <a:gd name="connsiteY12" fmla="*/ 7762875 h 7762875"/>
                    <a:gd name="connsiteX13" fmla="*/ 4902994 w 7550944"/>
                    <a:gd name="connsiteY13" fmla="*/ 3886200 h 7762875"/>
                    <a:gd name="connsiteX14" fmla="*/ 5283994 w 7550944"/>
                    <a:gd name="connsiteY14" fmla="*/ 9525 h 7762875"/>
                    <a:gd name="connsiteX15" fmla="*/ 5655469 w 7550944"/>
                    <a:gd name="connsiteY15" fmla="*/ 3886200 h 7762875"/>
                    <a:gd name="connsiteX16" fmla="*/ 6036469 w 7550944"/>
                    <a:gd name="connsiteY16" fmla="*/ 7762875 h 7762875"/>
                    <a:gd name="connsiteX17" fmla="*/ 6417469 w 7550944"/>
                    <a:gd name="connsiteY17" fmla="*/ 3886200 h 7762875"/>
                    <a:gd name="connsiteX18" fmla="*/ 6798469 w 7550944"/>
                    <a:gd name="connsiteY18" fmla="*/ 0 h 7762875"/>
                    <a:gd name="connsiteX19" fmla="*/ 7160419 w 7550944"/>
                    <a:gd name="connsiteY19" fmla="*/ 3886200 h 7762875"/>
                    <a:gd name="connsiteX20" fmla="*/ 7550944 w 7550944"/>
                    <a:gd name="connsiteY20" fmla="*/ 7762875 h 7762875"/>
                    <a:gd name="connsiteX0" fmla="*/ 0 w 7550944"/>
                    <a:gd name="connsiteY0" fmla="*/ 7762875 h 7762876"/>
                    <a:gd name="connsiteX1" fmla="*/ 378619 w 7550944"/>
                    <a:gd name="connsiteY1" fmla="*/ 3886200 h 7762876"/>
                    <a:gd name="connsiteX2" fmla="*/ 750094 w 7550944"/>
                    <a:gd name="connsiteY2" fmla="*/ 0 h 7762876"/>
                    <a:gd name="connsiteX3" fmla="*/ 1131094 w 7550944"/>
                    <a:gd name="connsiteY3" fmla="*/ 3876675 h 7762876"/>
                    <a:gd name="connsiteX4" fmla="*/ 1507332 w 7550944"/>
                    <a:gd name="connsiteY4" fmla="*/ 7762875 h 7762876"/>
                    <a:gd name="connsiteX5" fmla="*/ 1883569 w 7550944"/>
                    <a:gd name="connsiteY5" fmla="*/ 3876675 h 7762876"/>
                    <a:gd name="connsiteX6" fmla="*/ 2264569 w 7550944"/>
                    <a:gd name="connsiteY6" fmla="*/ 0 h 7762876"/>
                    <a:gd name="connsiteX7" fmla="*/ 2645569 w 7550944"/>
                    <a:gd name="connsiteY7" fmla="*/ 3886200 h 7762876"/>
                    <a:gd name="connsiteX8" fmla="*/ 3017044 w 7550944"/>
                    <a:gd name="connsiteY8" fmla="*/ 7762875 h 7762876"/>
                    <a:gd name="connsiteX9" fmla="*/ 3398044 w 7550944"/>
                    <a:gd name="connsiteY9" fmla="*/ 3876675 h 7762876"/>
                    <a:gd name="connsiteX10" fmla="*/ 3769519 w 7550944"/>
                    <a:gd name="connsiteY10" fmla="*/ 9525 h 7762876"/>
                    <a:gd name="connsiteX11" fmla="*/ 4150519 w 7550944"/>
                    <a:gd name="connsiteY11" fmla="*/ 3886200 h 7762876"/>
                    <a:gd name="connsiteX12" fmla="*/ 4526756 w 7550944"/>
                    <a:gd name="connsiteY12" fmla="*/ 7762875 h 7762876"/>
                    <a:gd name="connsiteX13" fmla="*/ 4902994 w 7550944"/>
                    <a:gd name="connsiteY13" fmla="*/ 3886200 h 7762876"/>
                    <a:gd name="connsiteX14" fmla="*/ 5283994 w 7550944"/>
                    <a:gd name="connsiteY14" fmla="*/ 9525 h 7762876"/>
                    <a:gd name="connsiteX15" fmla="*/ 5655469 w 7550944"/>
                    <a:gd name="connsiteY15" fmla="*/ 3886200 h 7762876"/>
                    <a:gd name="connsiteX16" fmla="*/ 6036469 w 7550944"/>
                    <a:gd name="connsiteY16" fmla="*/ 7762875 h 7762876"/>
                    <a:gd name="connsiteX17" fmla="*/ 6417469 w 7550944"/>
                    <a:gd name="connsiteY17" fmla="*/ 3886200 h 7762876"/>
                    <a:gd name="connsiteX18" fmla="*/ 6798469 w 7550944"/>
                    <a:gd name="connsiteY18" fmla="*/ 0 h 7762876"/>
                    <a:gd name="connsiteX19" fmla="*/ 7160419 w 7550944"/>
                    <a:gd name="connsiteY19" fmla="*/ 3886200 h 7762876"/>
                    <a:gd name="connsiteX20" fmla="*/ 7550944 w 7550944"/>
                    <a:gd name="connsiteY20" fmla="*/ 7762875 h 7762876"/>
                    <a:gd name="connsiteX0" fmla="*/ 0 w 7550944"/>
                    <a:gd name="connsiteY0" fmla="*/ 7762875 h 7762876"/>
                    <a:gd name="connsiteX1" fmla="*/ 378619 w 7550944"/>
                    <a:gd name="connsiteY1" fmla="*/ 3886200 h 7762876"/>
                    <a:gd name="connsiteX2" fmla="*/ 750094 w 7550944"/>
                    <a:gd name="connsiteY2" fmla="*/ 0 h 7762876"/>
                    <a:gd name="connsiteX3" fmla="*/ 1131094 w 7550944"/>
                    <a:gd name="connsiteY3" fmla="*/ 3876675 h 7762876"/>
                    <a:gd name="connsiteX4" fmla="*/ 1507332 w 7550944"/>
                    <a:gd name="connsiteY4" fmla="*/ 7762875 h 7762876"/>
                    <a:gd name="connsiteX5" fmla="*/ 1883569 w 7550944"/>
                    <a:gd name="connsiteY5" fmla="*/ 3876675 h 7762876"/>
                    <a:gd name="connsiteX6" fmla="*/ 2264569 w 7550944"/>
                    <a:gd name="connsiteY6" fmla="*/ 0 h 7762876"/>
                    <a:gd name="connsiteX7" fmla="*/ 2645569 w 7550944"/>
                    <a:gd name="connsiteY7" fmla="*/ 3886200 h 7762876"/>
                    <a:gd name="connsiteX8" fmla="*/ 3017044 w 7550944"/>
                    <a:gd name="connsiteY8" fmla="*/ 7762875 h 7762876"/>
                    <a:gd name="connsiteX9" fmla="*/ 3398044 w 7550944"/>
                    <a:gd name="connsiteY9" fmla="*/ 3876675 h 7762876"/>
                    <a:gd name="connsiteX10" fmla="*/ 3769519 w 7550944"/>
                    <a:gd name="connsiteY10" fmla="*/ 9525 h 7762876"/>
                    <a:gd name="connsiteX11" fmla="*/ 4150519 w 7550944"/>
                    <a:gd name="connsiteY11" fmla="*/ 3886200 h 7762876"/>
                    <a:gd name="connsiteX12" fmla="*/ 4526756 w 7550944"/>
                    <a:gd name="connsiteY12" fmla="*/ 7762875 h 7762876"/>
                    <a:gd name="connsiteX13" fmla="*/ 4902994 w 7550944"/>
                    <a:gd name="connsiteY13" fmla="*/ 3886200 h 7762876"/>
                    <a:gd name="connsiteX14" fmla="*/ 5283994 w 7550944"/>
                    <a:gd name="connsiteY14" fmla="*/ 9525 h 7762876"/>
                    <a:gd name="connsiteX15" fmla="*/ 5655469 w 7550944"/>
                    <a:gd name="connsiteY15" fmla="*/ 3886200 h 7762876"/>
                    <a:gd name="connsiteX16" fmla="*/ 6036469 w 7550944"/>
                    <a:gd name="connsiteY16" fmla="*/ 7762875 h 7762876"/>
                    <a:gd name="connsiteX17" fmla="*/ 6417469 w 7550944"/>
                    <a:gd name="connsiteY17" fmla="*/ 3886200 h 7762876"/>
                    <a:gd name="connsiteX18" fmla="*/ 6798469 w 7550944"/>
                    <a:gd name="connsiteY18" fmla="*/ 0 h 7762876"/>
                    <a:gd name="connsiteX19" fmla="*/ 7160419 w 7550944"/>
                    <a:gd name="connsiteY19" fmla="*/ 3886200 h 7762876"/>
                    <a:gd name="connsiteX20" fmla="*/ 7550944 w 7550944"/>
                    <a:gd name="connsiteY20" fmla="*/ 7762875 h 7762876"/>
                    <a:gd name="connsiteX0" fmla="*/ 0 w 7550944"/>
                    <a:gd name="connsiteY0" fmla="*/ 7762875 h 7762876"/>
                    <a:gd name="connsiteX1" fmla="*/ 378619 w 7550944"/>
                    <a:gd name="connsiteY1" fmla="*/ 3886200 h 7762876"/>
                    <a:gd name="connsiteX2" fmla="*/ 750094 w 7550944"/>
                    <a:gd name="connsiteY2" fmla="*/ 0 h 7762876"/>
                    <a:gd name="connsiteX3" fmla="*/ 1131094 w 7550944"/>
                    <a:gd name="connsiteY3" fmla="*/ 3876675 h 7762876"/>
                    <a:gd name="connsiteX4" fmla="*/ 1507332 w 7550944"/>
                    <a:gd name="connsiteY4" fmla="*/ 7762875 h 7762876"/>
                    <a:gd name="connsiteX5" fmla="*/ 1883569 w 7550944"/>
                    <a:gd name="connsiteY5" fmla="*/ 3876675 h 7762876"/>
                    <a:gd name="connsiteX6" fmla="*/ 2264569 w 7550944"/>
                    <a:gd name="connsiteY6" fmla="*/ 0 h 7762876"/>
                    <a:gd name="connsiteX7" fmla="*/ 2645569 w 7550944"/>
                    <a:gd name="connsiteY7" fmla="*/ 3886200 h 7762876"/>
                    <a:gd name="connsiteX8" fmla="*/ 3017044 w 7550944"/>
                    <a:gd name="connsiteY8" fmla="*/ 7762875 h 7762876"/>
                    <a:gd name="connsiteX9" fmla="*/ 3398044 w 7550944"/>
                    <a:gd name="connsiteY9" fmla="*/ 3876675 h 7762876"/>
                    <a:gd name="connsiteX10" fmla="*/ 3769519 w 7550944"/>
                    <a:gd name="connsiteY10" fmla="*/ 9525 h 7762876"/>
                    <a:gd name="connsiteX11" fmla="*/ 4150519 w 7550944"/>
                    <a:gd name="connsiteY11" fmla="*/ 3886200 h 7762876"/>
                    <a:gd name="connsiteX12" fmla="*/ 4526756 w 7550944"/>
                    <a:gd name="connsiteY12" fmla="*/ 7762875 h 7762876"/>
                    <a:gd name="connsiteX13" fmla="*/ 4902994 w 7550944"/>
                    <a:gd name="connsiteY13" fmla="*/ 3886200 h 7762876"/>
                    <a:gd name="connsiteX14" fmla="*/ 5283994 w 7550944"/>
                    <a:gd name="connsiteY14" fmla="*/ 9525 h 7762876"/>
                    <a:gd name="connsiteX15" fmla="*/ 5655469 w 7550944"/>
                    <a:gd name="connsiteY15" fmla="*/ 3886200 h 7762876"/>
                    <a:gd name="connsiteX16" fmla="*/ 6036469 w 7550944"/>
                    <a:gd name="connsiteY16" fmla="*/ 7762875 h 7762876"/>
                    <a:gd name="connsiteX17" fmla="*/ 6417469 w 7550944"/>
                    <a:gd name="connsiteY17" fmla="*/ 3886200 h 7762876"/>
                    <a:gd name="connsiteX18" fmla="*/ 6798469 w 7550944"/>
                    <a:gd name="connsiteY18" fmla="*/ 0 h 7762876"/>
                    <a:gd name="connsiteX19" fmla="*/ 7160419 w 7550944"/>
                    <a:gd name="connsiteY19" fmla="*/ 3886200 h 7762876"/>
                    <a:gd name="connsiteX20" fmla="*/ 7550944 w 7550944"/>
                    <a:gd name="connsiteY20" fmla="*/ 7762875 h 7762876"/>
                    <a:gd name="connsiteX0" fmla="*/ 0 w 7550944"/>
                    <a:gd name="connsiteY0" fmla="*/ 7762875 h 7762876"/>
                    <a:gd name="connsiteX1" fmla="*/ 378619 w 7550944"/>
                    <a:gd name="connsiteY1" fmla="*/ 3886200 h 7762876"/>
                    <a:gd name="connsiteX2" fmla="*/ 750094 w 7550944"/>
                    <a:gd name="connsiteY2" fmla="*/ 0 h 7762876"/>
                    <a:gd name="connsiteX3" fmla="*/ 1131094 w 7550944"/>
                    <a:gd name="connsiteY3" fmla="*/ 3876675 h 7762876"/>
                    <a:gd name="connsiteX4" fmla="*/ 1507332 w 7550944"/>
                    <a:gd name="connsiteY4" fmla="*/ 7762875 h 7762876"/>
                    <a:gd name="connsiteX5" fmla="*/ 1883569 w 7550944"/>
                    <a:gd name="connsiteY5" fmla="*/ 3876675 h 7762876"/>
                    <a:gd name="connsiteX6" fmla="*/ 2264569 w 7550944"/>
                    <a:gd name="connsiteY6" fmla="*/ 0 h 7762876"/>
                    <a:gd name="connsiteX7" fmla="*/ 2645569 w 7550944"/>
                    <a:gd name="connsiteY7" fmla="*/ 3886200 h 7762876"/>
                    <a:gd name="connsiteX8" fmla="*/ 3017044 w 7550944"/>
                    <a:gd name="connsiteY8" fmla="*/ 7762875 h 7762876"/>
                    <a:gd name="connsiteX9" fmla="*/ 3398044 w 7550944"/>
                    <a:gd name="connsiteY9" fmla="*/ 3876675 h 7762876"/>
                    <a:gd name="connsiteX10" fmla="*/ 3769519 w 7550944"/>
                    <a:gd name="connsiteY10" fmla="*/ 9525 h 7762876"/>
                    <a:gd name="connsiteX11" fmla="*/ 4150519 w 7550944"/>
                    <a:gd name="connsiteY11" fmla="*/ 3886200 h 7762876"/>
                    <a:gd name="connsiteX12" fmla="*/ 4526756 w 7550944"/>
                    <a:gd name="connsiteY12" fmla="*/ 7762875 h 7762876"/>
                    <a:gd name="connsiteX13" fmla="*/ 4902994 w 7550944"/>
                    <a:gd name="connsiteY13" fmla="*/ 3886200 h 7762876"/>
                    <a:gd name="connsiteX14" fmla="*/ 5283994 w 7550944"/>
                    <a:gd name="connsiteY14" fmla="*/ 9525 h 7762876"/>
                    <a:gd name="connsiteX15" fmla="*/ 5655469 w 7550944"/>
                    <a:gd name="connsiteY15" fmla="*/ 3886200 h 7762876"/>
                    <a:gd name="connsiteX16" fmla="*/ 6036469 w 7550944"/>
                    <a:gd name="connsiteY16" fmla="*/ 7762875 h 7762876"/>
                    <a:gd name="connsiteX17" fmla="*/ 6417469 w 7550944"/>
                    <a:gd name="connsiteY17" fmla="*/ 3886200 h 7762876"/>
                    <a:gd name="connsiteX18" fmla="*/ 6798469 w 7550944"/>
                    <a:gd name="connsiteY18" fmla="*/ 0 h 7762876"/>
                    <a:gd name="connsiteX19" fmla="*/ 7160419 w 7550944"/>
                    <a:gd name="connsiteY19" fmla="*/ 3886200 h 7762876"/>
                    <a:gd name="connsiteX20" fmla="*/ 7550944 w 7550944"/>
                    <a:gd name="connsiteY20" fmla="*/ 7762875 h 7762876"/>
                    <a:gd name="connsiteX0" fmla="*/ 0 w 7550944"/>
                    <a:gd name="connsiteY0" fmla="*/ 7762875 h 7762876"/>
                    <a:gd name="connsiteX1" fmla="*/ 378619 w 7550944"/>
                    <a:gd name="connsiteY1" fmla="*/ 3886200 h 7762876"/>
                    <a:gd name="connsiteX2" fmla="*/ 750094 w 7550944"/>
                    <a:gd name="connsiteY2" fmla="*/ 0 h 7762876"/>
                    <a:gd name="connsiteX3" fmla="*/ 1131094 w 7550944"/>
                    <a:gd name="connsiteY3" fmla="*/ 3876675 h 7762876"/>
                    <a:gd name="connsiteX4" fmla="*/ 1507332 w 7550944"/>
                    <a:gd name="connsiteY4" fmla="*/ 7762875 h 7762876"/>
                    <a:gd name="connsiteX5" fmla="*/ 1883569 w 7550944"/>
                    <a:gd name="connsiteY5" fmla="*/ 3876675 h 7762876"/>
                    <a:gd name="connsiteX6" fmla="*/ 2264569 w 7550944"/>
                    <a:gd name="connsiteY6" fmla="*/ 0 h 7762876"/>
                    <a:gd name="connsiteX7" fmla="*/ 2645569 w 7550944"/>
                    <a:gd name="connsiteY7" fmla="*/ 3886200 h 7762876"/>
                    <a:gd name="connsiteX8" fmla="*/ 3017044 w 7550944"/>
                    <a:gd name="connsiteY8" fmla="*/ 7762875 h 7762876"/>
                    <a:gd name="connsiteX9" fmla="*/ 3398044 w 7550944"/>
                    <a:gd name="connsiteY9" fmla="*/ 3876675 h 7762876"/>
                    <a:gd name="connsiteX10" fmla="*/ 3769519 w 7550944"/>
                    <a:gd name="connsiteY10" fmla="*/ 9525 h 7762876"/>
                    <a:gd name="connsiteX11" fmla="*/ 4150519 w 7550944"/>
                    <a:gd name="connsiteY11" fmla="*/ 3886200 h 7762876"/>
                    <a:gd name="connsiteX12" fmla="*/ 4526756 w 7550944"/>
                    <a:gd name="connsiteY12" fmla="*/ 7762875 h 7762876"/>
                    <a:gd name="connsiteX13" fmla="*/ 4902994 w 7550944"/>
                    <a:gd name="connsiteY13" fmla="*/ 3886200 h 7762876"/>
                    <a:gd name="connsiteX14" fmla="*/ 5283994 w 7550944"/>
                    <a:gd name="connsiteY14" fmla="*/ 9525 h 7762876"/>
                    <a:gd name="connsiteX15" fmla="*/ 5655469 w 7550944"/>
                    <a:gd name="connsiteY15" fmla="*/ 3886200 h 7762876"/>
                    <a:gd name="connsiteX16" fmla="*/ 6036469 w 7550944"/>
                    <a:gd name="connsiteY16" fmla="*/ 7762875 h 7762876"/>
                    <a:gd name="connsiteX17" fmla="*/ 6417469 w 7550944"/>
                    <a:gd name="connsiteY17" fmla="*/ 3886200 h 7762876"/>
                    <a:gd name="connsiteX18" fmla="*/ 6798469 w 7550944"/>
                    <a:gd name="connsiteY18" fmla="*/ 0 h 7762876"/>
                    <a:gd name="connsiteX19" fmla="*/ 7160419 w 7550944"/>
                    <a:gd name="connsiteY19" fmla="*/ 3886200 h 7762876"/>
                    <a:gd name="connsiteX20" fmla="*/ 7550944 w 7550944"/>
                    <a:gd name="connsiteY20" fmla="*/ 7762875 h 7762876"/>
                    <a:gd name="connsiteX0" fmla="*/ 0 w 7550944"/>
                    <a:gd name="connsiteY0" fmla="*/ 7762875 h 7762876"/>
                    <a:gd name="connsiteX1" fmla="*/ 378619 w 7550944"/>
                    <a:gd name="connsiteY1" fmla="*/ 3886200 h 7762876"/>
                    <a:gd name="connsiteX2" fmla="*/ 750094 w 7550944"/>
                    <a:gd name="connsiteY2" fmla="*/ 0 h 7762876"/>
                    <a:gd name="connsiteX3" fmla="*/ 1131094 w 7550944"/>
                    <a:gd name="connsiteY3" fmla="*/ 3876675 h 7762876"/>
                    <a:gd name="connsiteX4" fmla="*/ 1507332 w 7550944"/>
                    <a:gd name="connsiteY4" fmla="*/ 7762875 h 7762876"/>
                    <a:gd name="connsiteX5" fmla="*/ 1883569 w 7550944"/>
                    <a:gd name="connsiteY5" fmla="*/ 3876675 h 7762876"/>
                    <a:gd name="connsiteX6" fmla="*/ 2264569 w 7550944"/>
                    <a:gd name="connsiteY6" fmla="*/ 0 h 7762876"/>
                    <a:gd name="connsiteX7" fmla="*/ 2645569 w 7550944"/>
                    <a:gd name="connsiteY7" fmla="*/ 3886200 h 7762876"/>
                    <a:gd name="connsiteX8" fmla="*/ 3017044 w 7550944"/>
                    <a:gd name="connsiteY8" fmla="*/ 7762875 h 7762876"/>
                    <a:gd name="connsiteX9" fmla="*/ 3398044 w 7550944"/>
                    <a:gd name="connsiteY9" fmla="*/ 3876675 h 7762876"/>
                    <a:gd name="connsiteX10" fmla="*/ 3769519 w 7550944"/>
                    <a:gd name="connsiteY10" fmla="*/ 9525 h 7762876"/>
                    <a:gd name="connsiteX11" fmla="*/ 4150519 w 7550944"/>
                    <a:gd name="connsiteY11" fmla="*/ 3886200 h 7762876"/>
                    <a:gd name="connsiteX12" fmla="*/ 4526756 w 7550944"/>
                    <a:gd name="connsiteY12" fmla="*/ 7762875 h 7762876"/>
                    <a:gd name="connsiteX13" fmla="*/ 4902994 w 7550944"/>
                    <a:gd name="connsiteY13" fmla="*/ 3886200 h 7762876"/>
                    <a:gd name="connsiteX14" fmla="*/ 5283994 w 7550944"/>
                    <a:gd name="connsiteY14" fmla="*/ 9525 h 7762876"/>
                    <a:gd name="connsiteX15" fmla="*/ 5655469 w 7550944"/>
                    <a:gd name="connsiteY15" fmla="*/ 3886200 h 7762876"/>
                    <a:gd name="connsiteX16" fmla="*/ 6036469 w 7550944"/>
                    <a:gd name="connsiteY16" fmla="*/ 7762875 h 7762876"/>
                    <a:gd name="connsiteX17" fmla="*/ 6417469 w 7550944"/>
                    <a:gd name="connsiteY17" fmla="*/ 3886200 h 7762876"/>
                    <a:gd name="connsiteX18" fmla="*/ 6798469 w 7550944"/>
                    <a:gd name="connsiteY18" fmla="*/ 0 h 7762876"/>
                    <a:gd name="connsiteX19" fmla="*/ 7160419 w 7550944"/>
                    <a:gd name="connsiteY19" fmla="*/ 3886200 h 7762876"/>
                    <a:gd name="connsiteX20" fmla="*/ 7550944 w 7550944"/>
                    <a:gd name="connsiteY20" fmla="*/ 7762875 h 7762876"/>
                    <a:gd name="connsiteX0" fmla="*/ 0 w 7550944"/>
                    <a:gd name="connsiteY0" fmla="*/ 7762875 h 7762876"/>
                    <a:gd name="connsiteX1" fmla="*/ 378619 w 7550944"/>
                    <a:gd name="connsiteY1" fmla="*/ 3886200 h 7762876"/>
                    <a:gd name="connsiteX2" fmla="*/ 750094 w 7550944"/>
                    <a:gd name="connsiteY2" fmla="*/ 0 h 7762876"/>
                    <a:gd name="connsiteX3" fmla="*/ 1131094 w 7550944"/>
                    <a:gd name="connsiteY3" fmla="*/ 3876675 h 7762876"/>
                    <a:gd name="connsiteX4" fmla="*/ 1507332 w 7550944"/>
                    <a:gd name="connsiteY4" fmla="*/ 7762875 h 7762876"/>
                    <a:gd name="connsiteX5" fmla="*/ 1883569 w 7550944"/>
                    <a:gd name="connsiteY5" fmla="*/ 3876675 h 7762876"/>
                    <a:gd name="connsiteX6" fmla="*/ 2264569 w 7550944"/>
                    <a:gd name="connsiteY6" fmla="*/ 0 h 7762876"/>
                    <a:gd name="connsiteX7" fmla="*/ 2645569 w 7550944"/>
                    <a:gd name="connsiteY7" fmla="*/ 3886200 h 7762876"/>
                    <a:gd name="connsiteX8" fmla="*/ 3017044 w 7550944"/>
                    <a:gd name="connsiteY8" fmla="*/ 7762875 h 7762876"/>
                    <a:gd name="connsiteX9" fmla="*/ 3398044 w 7550944"/>
                    <a:gd name="connsiteY9" fmla="*/ 3876675 h 7762876"/>
                    <a:gd name="connsiteX10" fmla="*/ 3769519 w 7550944"/>
                    <a:gd name="connsiteY10" fmla="*/ 9525 h 7762876"/>
                    <a:gd name="connsiteX11" fmla="*/ 4150519 w 7550944"/>
                    <a:gd name="connsiteY11" fmla="*/ 3886200 h 7762876"/>
                    <a:gd name="connsiteX12" fmla="*/ 4526756 w 7550944"/>
                    <a:gd name="connsiteY12" fmla="*/ 7762875 h 7762876"/>
                    <a:gd name="connsiteX13" fmla="*/ 4902994 w 7550944"/>
                    <a:gd name="connsiteY13" fmla="*/ 3886200 h 7762876"/>
                    <a:gd name="connsiteX14" fmla="*/ 5283994 w 7550944"/>
                    <a:gd name="connsiteY14" fmla="*/ 9525 h 7762876"/>
                    <a:gd name="connsiteX15" fmla="*/ 5655469 w 7550944"/>
                    <a:gd name="connsiteY15" fmla="*/ 3886200 h 7762876"/>
                    <a:gd name="connsiteX16" fmla="*/ 6029325 w 7550944"/>
                    <a:gd name="connsiteY16" fmla="*/ 7762875 h 7762876"/>
                    <a:gd name="connsiteX17" fmla="*/ 6417469 w 7550944"/>
                    <a:gd name="connsiteY17" fmla="*/ 3886200 h 7762876"/>
                    <a:gd name="connsiteX18" fmla="*/ 6798469 w 7550944"/>
                    <a:gd name="connsiteY18" fmla="*/ 0 h 7762876"/>
                    <a:gd name="connsiteX19" fmla="*/ 7160419 w 7550944"/>
                    <a:gd name="connsiteY19" fmla="*/ 3886200 h 7762876"/>
                    <a:gd name="connsiteX20" fmla="*/ 7550944 w 7550944"/>
                    <a:gd name="connsiteY20" fmla="*/ 7762875 h 7762876"/>
                    <a:gd name="connsiteX0" fmla="*/ 0 w 7550944"/>
                    <a:gd name="connsiteY0" fmla="*/ 7762875 h 7762876"/>
                    <a:gd name="connsiteX1" fmla="*/ 378619 w 7550944"/>
                    <a:gd name="connsiteY1" fmla="*/ 3886200 h 7762876"/>
                    <a:gd name="connsiteX2" fmla="*/ 750094 w 7550944"/>
                    <a:gd name="connsiteY2" fmla="*/ 0 h 7762876"/>
                    <a:gd name="connsiteX3" fmla="*/ 1131094 w 7550944"/>
                    <a:gd name="connsiteY3" fmla="*/ 3876675 h 7762876"/>
                    <a:gd name="connsiteX4" fmla="*/ 1507332 w 7550944"/>
                    <a:gd name="connsiteY4" fmla="*/ 7762875 h 7762876"/>
                    <a:gd name="connsiteX5" fmla="*/ 1883569 w 7550944"/>
                    <a:gd name="connsiteY5" fmla="*/ 3876675 h 7762876"/>
                    <a:gd name="connsiteX6" fmla="*/ 2264569 w 7550944"/>
                    <a:gd name="connsiteY6" fmla="*/ 0 h 7762876"/>
                    <a:gd name="connsiteX7" fmla="*/ 2645569 w 7550944"/>
                    <a:gd name="connsiteY7" fmla="*/ 3886200 h 7762876"/>
                    <a:gd name="connsiteX8" fmla="*/ 3017044 w 7550944"/>
                    <a:gd name="connsiteY8" fmla="*/ 7762875 h 7762876"/>
                    <a:gd name="connsiteX9" fmla="*/ 3398044 w 7550944"/>
                    <a:gd name="connsiteY9" fmla="*/ 3876675 h 7762876"/>
                    <a:gd name="connsiteX10" fmla="*/ 3769519 w 7550944"/>
                    <a:gd name="connsiteY10" fmla="*/ 9525 h 7762876"/>
                    <a:gd name="connsiteX11" fmla="*/ 4150519 w 7550944"/>
                    <a:gd name="connsiteY11" fmla="*/ 3886200 h 7762876"/>
                    <a:gd name="connsiteX12" fmla="*/ 4526756 w 7550944"/>
                    <a:gd name="connsiteY12" fmla="*/ 7762875 h 7762876"/>
                    <a:gd name="connsiteX13" fmla="*/ 4902994 w 7550944"/>
                    <a:gd name="connsiteY13" fmla="*/ 3886200 h 7762876"/>
                    <a:gd name="connsiteX14" fmla="*/ 5283994 w 7550944"/>
                    <a:gd name="connsiteY14" fmla="*/ 9525 h 7762876"/>
                    <a:gd name="connsiteX15" fmla="*/ 5655469 w 7550944"/>
                    <a:gd name="connsiteY15" fmla="*/ 3886200 h 7762876"/>
                    <a:gd name="connsiteX16" fmla="*/ 6029325 w 7550944"/>
                    <a:gd name="connsiteY16" fmla="*/ 7762875 h 7762876"/>
                    <a:gd name="connsiteX17" fmla="*/ 6417469 w 7550944"/>
                    <a:gd name="connsiteY17" fmla="*/ 3886200 h 7762876"/>
                    <a:gd name="connsiteX18" fmla="*/ 6798469 w 7550944"/>
                    <a:gd name="connsiteY18" fmla="*/ 0 h 7762876"/>
                    <a:gd name="connsiteX19" fmla="*/ 7160419 w 7550944"/>
                    <a:gd name="connsiteY19" fmla="*/ 3886200 h 7762876"/>
                    <a:gd name="connsiteX20" fmla="*/ 7550944 w 7550944"/>
                    <a:gd name="connsiteY20" fmla="*/ 7762875 h 7762876"/>
                    <a:gd name="connsiteX0" fmla="*/ 0 w 7546182"/>
                    <a:gd name="connsiteY0" fmla="*/ 7762875 h 7765256"/>
                    <a:gd name="connsiteX1" fmla="*/ 378619 w 7546182"/>
                    <a:gd name="connsiteY1" fmla="*/ 3886200 h 7765256"/>
                    <a:gd name="connsiteX2" fmla="*/ 750094 w 7546182"/>
                    <a:gd name="connsiteY2" fmla="*/ 0 h 7765256"/>
                    <a:gd name="connsiteX3" fmla="*/ 1131094 w 7546182"/>
                    <a:gd name="connsiteY3" fmla="*/ 3876675 h 7765256"/>
                    <a:gd name="connsiteX4" fmla="*/ 1507332 w 7546182"/>
                    <a:gd name="connsiteY4" fmla="*/ 7762875 h 7765256"/>
                    <a:gd name="connsiteX5" fmla="*/ 1883569 w 7546182"/>
                    <a:gd name="connsiteY5" fmla="*/ 3876675 h 7765256"/>
                    <a:gd name="connsiteX6" fmla="*/ 2264569 w 7546182"/>
                    <a:gd name="connsiteY6" fmla="*/ 0 h 7765256"/>
                    <a:gd name="connsiteX7" fmla="*/ 2645569 w 7546182"/>
                    <a:gd name="connsiteY7" fmla="*/ 3886200 h 7765256"/>
                    <a:gd name="connsiteX8" fmla="*/ 3017044 w 7546182"/>
                    <a:gd name="connsiteY8" fmla="*/ 7762875 h 7765256"/>
                    <a:gd name="connsiteX9" fmla="*/ 3398044 w 7546182"/>
                    <a:gd name="connsiteY9" fmla="*/ 3876675 h 7765256"/>
                    <a:gd name="connsiteX10" fmla="*/ 3769519 w 7546182"/>
                    <a:gd name="connsiteY10" fmla="*/ 9525 h 7765256"/>
                    <a:gd name="connsiteX11" fmla="*/ 4150519 w 7546182"/>
                    <a:gd name="connsiteY11" fmla="*/ 3886200 h 7765256"/>
                    <a:gd name="connsiteX12" fmla="*/ 4526756 w 7546182"/>
                    <a:gd name="connsiteY12" fmla="*/ 7762875 h 7765256"/>
                    <a:gd name="connsiteX13" fmla="*/ 4902994 w 7546182"/>
                    <a:gd name="connsiteY13" fmla="*/ 3886200 h 7765256"/>
                    <a:gd name="connsiteX14" fmla="*/ 5283994 w 7546182"/>
                    <a:gd name="connsiteY14" fmla="*/ 9525 h 7765256"/>
                    <a:gd name="connsiteX15" fmla="*/ 5655469 w 7546182"/>
                    <a:gd name="connsiteY15" fmla="*/ 3886200 h 7765256"/>
                    <a:gd name="connsiteX16" fmla="*/ 6029325 w 7546182"/>
                    <a:gd name="connsiteY16" fmla="*/ 7762875 h 7765256"/>
                    <a:gd name="connsiteX17" fmla="*/ 6417469 w 7546182"/>
                    <a:gd name="connsiteY17" fmla="*/ 3886200 h 7765256"/>
                    <a:gd name="connsiteX18" fmla="*/ 6798469 w 7546182"/>
                    <a:gd name="connsiteY18" fmla="*/ 0 h 7765256"/>
                    <a:gd name="connsiteX19" fmla="*/ 7160419 w 7546182"/>
                    <a:gd name="connsiteY19" fmla="*/ 3886200 h 7765256"/>
                    <a:gd name="connsiteX20" fmla="*/ 7546182 w 7546182"/>
                    <a:gd name="connsiteY20" fmla="*/ 7765256 h 7765256"/>
                    <a:gd name="connsiteX0" fmla="*/ 0 w 7546182"/>
                    <a:gd name="connsiteY0" fmla="*/ 7762875 h 7765258"/>
                    <a:gd name="connsiteX1" fmla="*/ 378619 w 7546182"/>
                    <a:gd name="connsiteY1" fmla="*/ 3886200 h 7765258"/>
                    <a:gd name="connsiteX2" fmla="*/ 750094 w 7546182"/>
                    <a:gd name="connsiteY2" fmla="*/ 0 h 7765258"/>
                    <a:gd name="connsiteX3" fmla="*/ 1131094 w 7546182"/>
                    <a:gd name="connsiteY3" fmla="*/ 3876675 h 7765258"/>
                    <a:gd name="connsiteX4" fmla="*/ 1507332 w 7546182"/>
                    <a:gd name="connsiteY4" fmla="*/ 7762875 h 7765258"/>
                    <a:gd name="connsiteX5" fmla="*/ 1883569 w 7546182"/>
                    <a:gd name="connsiteY5" fmla="*/ 3876675 h 7765258"/>
                    <a:gd name="connsiteX6" fmla="*/ 2264569 w 7546182"/>
                    <a:gd name="connsiteY6" fmla="*/ 0 h 7765258"/>
                    <a:gd name="connsiteX7" fmla="*/ 2645569 w 7546182"/>
                    <a:gd name="connsiteY7" fmla="*/ 3886200 h 7765258"/>
                    <a:gd name="connsiteX8" fmla="*/ 3017044 w 7546182"/>
                    <a:gd name="connsiteY8" fmla="*/ 7762875 h 7765258"/>
                    <a:gd name="connsiteX9" fmla="*/ 3398044 w 7546182"/>
                    <a:gd name="connsiteY9" fmla="*/ 3876675 h 7765258"/>
                    <a:gd name="connsiteX10" fmla="*/ 3769519 w 7546182"/>
                    <a:gd name="connsiteY10" fmla="*/ 9525 h 7765258"/>
                    <a:gd name="connsiteX11" fmla="*/ 4150519 w 7546182"/>
                    <a:gd name="connsiteY11" fmla="*/ 3886200 h 7765258"/>
                    <a:gd name="connsiteX12" fmla="*/ 4526756 w 7546182"/>
                    <a:gd name="connsiteY12" fmla="*/ 7762875 h 7765258"/>
                    <a:gd name="connsiteX13" fmla="*/ 4902994 w 7546182"/>
                    <a:gd name="connsiteY13" fmla="*/ 3886200 h 7765258"/>
                    <a:gd name="connsiteX14" fmla="*/ 5283994 w 7546182"/>
                    <a:gd name="connsiteY14" fmla="*/ 9525 h 7765258"/>
                    <a:gd name="connsiteX15" fmla="*/ 5655469 w 7546182"/>
                    <a:gd name="connsiteY15" fmla="*/ 3886200 h 7765258"/>
                    <a:gd name="connsiteX16" fmla="*/ 6029325 w 7546182"/>
                    <a:gd name="connsiteY16" fmla="*/ 7762875 h 7765258"/>
                    <a:gd name="connsiteX17" fmla="*/ 6417469 w 7546182"/>
                    <a:gd name="connsiteY17" fmla="*/ 3886200 h 7765258"/>
                    <a:gd name="connsiteX18" fmla="*/ 6798469 w 7546182"/>
                    <a:gd name="connsiteY18" fmla="*/ 0 h 7765258"/>
                    <a:gd name="connsiteX19" fmla="*/ 7160419 w 7546182"/>
                    <a:gd name="connsiteY19" fmla="*/ 3886200 h 7765258"/>
                    <a:gd name="connsiteX20" fmla="*/ 7546182 w 7546182"/>
                    <a:gd name="connsiteY20" fmla="*/ 7765256 h 7765258"/>
                    <a:gd name="connsiteX0" fmla="*/ 0 w 7539038"/>
                    <a:gd name="connsiteY0" fmla="*/ 7762875 h 7762876"/>
                    <a:gd name="connsiteX1" fmla="*/ 378619 w 7539038"/>
                    <a:gd name="connsiteY1" fmla="*/ 3886200 h 7762876"/>
                    <a:gd name="connsiteX2" fmla="*/ 750094 w 7539038"/>
                    <a:gd name="connsiteY2" fmla="*/ 0 h 7762876"/>
                    <a:gd name="connsiteX3" fmla="*/ 1131094 w 7539038"/>
                    <a:gd name="connsiteY3" fmla="*/ 3876675 h 7762876"/>
                    <a:gd name="connsiteX4" fmla="*/ 1507332 w 7539038"/>
                    <a:gd name="connsiteY4" fmla="*/ 7762875 h 7762876"/>
                    <a:gd name="connsiteX5" fmla="*/ 1883569 w 7539038"/>
                    <a:gd name="connsiteY5" fmla="*/ 3876675 h 7762876"/>
                    <a:gd name="connsiteX6" fmla="*/ 2264569 w 7539038"/>
                    <a:gd name="connsiteY6" fmla="*/ 0 h 7762876"/>
                    <a:gd name="connsiteX7" fmla="*/ 2645569 w 7539038"/>
                    <a:gd name="connsiteY7" fmla="*/ 3886200 h 7762876"/>
                    <a:gd name="connsiteX8" fmla="*/ 3017044 w 7539038"/>
                    <a:gd name="connsiteY8" fmla="*/ 7762875 h 7762876"/>
                    <a:gd name="connsiteX9" fmla="*/ 3398044 w 7539038"/>
                    <a:gd name="connsiteY9" fmla="*/ 3876675 h 7762876"/>
                    <a:gd name="connsiteX10" fmla="*/ 3769519 w 7539038"/>
                    <a:gd name="connsiteY10" fmla="*/ 9525 h 7762876"/>
                    <a:gd name="connsiteX11" fmla="*/ 4150519 w 7539038"/>
                    <a:gd name="connsiteY11" fmla="*/ 3886200 h 7762876"/>
                    <a:gd name="connsiteX12" fmla="*/ 4526756 w 7539038"/>
                    <a:gd name="connsiteY12" fmla="*/ 7762875 h 7762876"/>
                    <a:gd name="connsiteX13" fmla="*/ 4902994 w 7539038"/>
                    <a:gd name="connsiteY13" fmla="*/ 3886200 h 7762876"/>
                    <a:gd name="connsiteX14" fmla="*/ 5283994 w 7539038"/>
                    <a:gd name="connsiteY14" fmla="*/ 9525 h 7762876"/>
                    <a:gd name="connsiteX15" fmla="*/ 5655469 w 7539038"/>
                    <a:gd name="connsiteY15" fmla="*/ 3886200 h 7762876"/>
                    <a:gd name="connsiteX16" fmla="*/ 6029325 w 7539038"/>
                    <a:gd name="connsiteY16" fmla="*/ 7762875 h 7762876"/>
                    <a:gd name="connsiteX17" fmla="*/ 6417469 w 7539038"/>
                    <a:gd name="connsiteY17" fmla="*/ 3886200 h 7762876"/>
                    <a:gd name="connsiteX18" fmla="*/ 6798469 w 7539038"/>
                    <a:gd name="connsiteY18" fmla="*/ 0 h 7762876"/>
                    <a:gd name="connsiteX19" fmla="*/ 7160419 w 7539038"/>
                    <a:gd name="connsiteY19" fmla="*/ 3886200 h 7762876"/>
                    <a:gd name="connsiteX20" fmla="*/ 7539038 w 7539038"/>
                    <a:gd name="connsiteY20" fmla="*/ 7760494 h 7762876"/>
                    <a:gd name="connsiteX0" fmla="*/ 0 w 7539038"/>
                    <a:gd name="connsiteY0" fmla="*/ 7762875 h 7762876"/>
                    <a:gd name="connsiteX1" fmla="*/ 378619 w 7539038"/>
                    <a:gd name="connsiteY1" fmla="*/ 3886200 h 7762876"/>
                    <a:gd name="connsiteX2" fmla="*/ 750094 w 7539038"/>
                    <a:gd name="connsiteY2" fmla="*/ 0 h 7762876"/>
                    <a:gd name="connsiteX3" fmla="*/ 1131094 w 7539038"/>
                    <a:gd name="connsiteY3" fmla="*/ 3876675 h 7762876"/>
                    <a:gd name="connsiteX4" fmla="*/ 1507332 w 7539038"/>
                    <a:gd name="connsiteY4" fmla="*/ 7762875 h 7762876"/>
                    <a:gd name="connsiteX5" fmla="*/ 1883569 w 7539038"/>
                    <a:gd name="connsiteY5" fmla="*/ 3876675 h 7762876"/>
                    <a:gd name="connsiteX6" fmla="*/ 2264569 w 7539038"/>
                    <a:gd name="connsiteY6" fmla="*/ 0 h 7762876"/>
                    <a:gd name="connsiteX7" fmla="*/ 2645569 w 7539038"/>
                    <a:gd name="connsiteY7" fmla="*/ 3886200 h 7762876"/>
                    <a:gd name="connsiteX8" fmla="*/ 3017044 w 7539038"/>
                    <a:gd name="connsiteY8" fmla="*/ 7762875 h 7762876"/>
                    <a:gd name="connsiteX9" fmla="*/ 3398044 w 7539038"/>
                    <a:gd name="connsiteY9" fmla="*/ 3876675 h 7762876"/>
                    <a:gd name="connsiteX10" fmla="*/ 3769519 w 7539038"/>
                    <a:gd name="connsiteY10" fmla="*/ 9525 h 7762876"/>
                    <a:gd name="connsiteX11" fmla="*/ 4150519 w 7539038"/>
                    <a:gd name="connsiteY11" fmla="*/ 3886200 h 7762876"/>
                    <a:gd name="connsiteX12" fmla="*/ 4526756 w 7539038"/>
                    <a:gd name="connsiteY12" fmla="*/ 7762875 h 7762876"/>
                    <a:gd name="connsiteX13" fmla="*/ 4902994 w 7539038"/>
                    <a:gd name="connsiteY13" fmla="*/ 3886200 h 7762876"/>
                    <a:gd name="connsiteX14" fmla="*/ 5283994 w 7539038"/>
                    <a:gd name="connsiteY14" fmla="*/ 9525 h 7762876"/>
                    <a:gd name="connsiteX15" fmla="*/ 5655469 w 7539038"/>
                    <a:gd name="connsiteY15" fmla="*/ 3886200 h 7762876"/>
                    <a:gd name="connsiteX16" fmla="*/ 6029325 w 7539038"/>
                    <a:gd name="connsiteY16" fmla="*/ 7762875 h 7762876"/>
                    <a:gd name="connsiteX17" fmla="*/ 6417469 w 7539038"/>
                    <a:gd name="connsiteY17" fmla="*/ 3886200 h 7762876"/>
                    <a:gd name="connsiteX18" fmla="*/ 6788944 w 7539038"/>
                    <a:gd name="connsiteY18" fmla="*/ 2381 h 7762876"/>
                    <a:gd name="connsiteX19" fmla="*/ 7160419 w 7539038"/>
                    <a:gd name="connsiteY19" fmla="*/ 3886200 h 7762876"/>
                    <a:gd name="connsiteX20" fmla="*/ 7539038 w 7539038"/>
                    <a:gd name="connsiteY20" fmla="*/ 7760494 h 7762876"/>
                    <a:gd name="connsiteX0" fmla="*/ 0 w 7539038"/>
                    <a:gd name="connsiteY0" fmla="*/ 7762875 h 7762876"/>
                    <a:gd name="connsiteX1" fmla="*/ 378619 w 7539038"/>
                    <a:gd name="connsiteY1" fmla="*/ 3886200 h 7762876"/>
                    <a:gd name="connsiteX2" fmla="*/ 750094 w 7539038"/>
                    <a:gd name="connsiteY2" fmla="*/ 0 h 7762876"/>
                    <a:gd name="connsiteX3" fmla="*/ 1131094 w 7539038"/>
                    <a:gd name="connsiteY3" fmla="*/ 3876675 h 7762876"/>
                    <a:gd name="connsiteX4" fmla="*/ 1507332 w 7539038"/>
                    <a:gd name="connsiteY4" fmla="*/ 7762875 h 7762876"/>
                    <a:gd name="connsiteX5" fmla="*/ 1883569 w 7539038"/>
                    <a:gd name="connsiteY5" fmla="*/ 3876675 h 7762876"/>
                    <a:gd name="connsiteX6" fmla="*/ 2264569 w 7539038"/>
                    <a:gd name="connsiteY6" fmla="*/ 0 h 7762876"/>
                    <a:gd name="connsiteX7" fmla="*/ 2645569 w 7539038"/>
                    <a:gd name="connsiteY7" fmla="*/ 3886200 h 7762876"/>
                    <a:gd name="connsiteX8" fmla="*/ 3017044 w 7539038"/>
                    <a:gd name="connsiteY8" fmla="*/ 7762875 h 7762876"/>
                    <a:gd name="connsiteX9" fmla="*/ 3398044 w 7539038"/>
                    <a:gd name="connsiteY9" fmla="*/ 3876675 h 7762876"/>
                    <a:gd name="connsiteX10" fmla="*/ 3769519 w 7539038"/>
                    <a:gd name="connsiteY10" fmla="*/ 9525 h 7762876"/>
                    <a:gd name="connsiteX11" fmla="*/ 4150519 w 7539038"/>
                    <a:gd name="connsiteY11" fmla="*/ 3886200 h 7762876"/>
                    <a:gd name="connsiteX12" fmla="*/ 4526756 w 7539038"/>
                    <a:gd name="connsiteY12" fmla="*/ 7762875 h 7762876"/>
                    <a:gd name="connsiteX13" fmla="*/ 4902994 w 7539038"/>
                    <a:gd name="connsiteY13" fmla="*/ 3886200 h 7762876"/>
                    <a:gd name="connsiteX14" fmla="*/ 5283994 w 7539038"/>
                    <a:gd name="connsiteY14" fmla="*/ 9525 h 7762876"/>
                    <a:gd name="connsiteX15" fmla="*/ 5655469 w 7539038"/>
                    <a:gd name="connsiteY15" fmla="*/ 3886200 h 7762876"/>
                    <a:gd name="connsiteX16" fmla="*/ 6029325 w 7539038"/>
                    <a:gd name="connsiteY16" fmla="*/ 7762875 h 7762876"/>
                    <a:gd name="connsiteX17" fmla="*/ 6417469 w 7539038"/>
                    <a:gd name="connsiteY17" fmla="*/ 3886200 h 7762876"/>
                    <a:gd name="connsiteX18" fmla="*/ 6786563 w 7539038"/>
                    <a:gd name="connsiteY18" fmla="*/ 4762 h 7762876"/>
                    <a:gd name="connsiteX19" fmla="*/ 7160419 w 7539038"/>
                    <a:gd name="connsiteY19" fmla="*/ 3886200 h 7762876"/>
                    <a:gd name="connsiteX20" fmla="*/ 7539038 w 7539038"/>
                    <a:gd name="connsiteY20" fmla="*/ 7760494 h 7762876"/>
                    <a:gd name="connsiteX0" fmla="*/ 0 w 7539038"/>
                    <a:gd name="connsiteY0" fmla="*/ 7762875 h 7762876"/>
                    <a:gd name="connsiteX1" fmla="*/ 378619 w 7539038"/>
                    <a:gd name="connsiteY1" fmla="*/ 3886200 h 7762876"/>
                    <a:gd name="connsiteX2" fmla="*/ 750094 w 7539038"/>
                    <a:gd name="connsiteY2" fmla="*/ 0 h 7762876"/>
                    <a:gd name="connsiteX3" fmla="*/ 1131094 w 7539038"/>
                    <a:gd name="connsiteY3" fmla="*/ 3876675 h 7762876"/>
                    <a:gd name="connsiteX4" fmla="*/ 1507332 w 7539038"/>
                    <a:gd name="connsiteY4" fmla="*/ 7762875 h 7762876"/>
                    <a:gd name="connsiteX5" fmla="*/ 1883569 w 7539038"/>
                    <a:gd name="connsiteY5" fmla="*/ 3876675 h 7762876"/>
                    <a:gd name="connsiteX6" fmla="*/ 2264569 w 7539038"/>
                    <a:gd name="connsiteY6" fmla="*/ 0 h 7762876"/>
                    <a:gd name="connsiteX7" fmla="*/ 2645569 w 7539038"/>
                    <a:gd name="connsiteY7" fmla="*/ 3886200 h 7762876"/>
                    <a:gd name="connsiteX8" fmla="*/ 3017044 w 7539038"/>
                    <a:gd name="connsiteY8" fmla="*/ 7762875 h 7762876"/>
                    <a:gd name="connsiteX9" fmla="*/ 3398044 w 7539038"/>
                    <a:gd name="connsiteY9" fmla="*/ 3876675 h 7762876"/>
                    <a:gd name="connsiteX10" fmla="*/ 3769519 w 7539038"/>
                    <a:gd name="connsiteY10" fmla="*/ 9525 h 7762876"/>
                    <a:gd name="connsiteX11" fmla="*/ 4150519 w 7539038"/>
                    <a:gd name="connsiteY11" fmla="*/ 3886200 h 7762876"/>
                    <a:gd name="connsiteX12" fmla="*/ 4526756 w 7539038"/>
                    <a:gd name="connsiteY12" fmla="*/ 7762875 h 7762876"/>
                    <a:gd name="connsiteX13" fmla="*/ 4902994 w 7539038"/>
                    <a:gd name="connsiteY13" fmla="*/ 3886200 h 7762876"/>
                    <a:gd name="connsiteX14" fmla="*/ 5283994 w 7539038"/>
                    <a:gd name="connsiteY14" fmla="*/ 9525 h 7762876"/>
                    <a:gd name="connsiteX15" fmla="*/ 5655469 w 7539038"/>
                    <a:gd name="connsiteY15" fmla="*/ 3886200 h 7762876"/>
                    <a:gd name="connsiteX16" fmla="*/ 6029325 w 7539038"/>
                    <a:gd name="connsiteY16" fmla="*/ 7762875 h 7762876"/>
                    <a:gd name="connsiteX17" fmla="*/ 6417469 w 7539038"/>
                    <a:gd name="connsiteY17" fmla="*/ 3886200 h 7762876"/>
                    <a:gd name="connsiteX18" fmla="*/ 6786563 w 7539038"/>
                    <a:gd name="connsiteY18" fmla="*/ 4762 h 7762876"/>
                    <a:gd name="connsiteX19" fmla="*/ 7160419 w 7539038"/>
                    <a:gd name="connsiteY19" fmla="*/ 3886200 h 7762876"/>
                    <a:gd name="connsiteX20" fmla="*/ 7539038 w 7539038"/>
                    <a:gd name="connsiteY20" fmla="*/ 7760494 h 7762876"/>
                    <a:gd name="connsiteX0" fmla="*/ 0 w 7539038"/>
                    <a:gd name="connsiteY0" fmla="*/ 7762875 h 7762876"/>
                    <a:gd name="connsiteX1" fmla="*/ 378619 w 7539038"/>
                    <a:gd name="connsiteY1" fmla="*/ 3886200 h 7762876"/>
                    <a:gd name="connsiteX2" fmla="*/ 750094 w 7539038"/>
                    <a:gd name="connsiteY2" fmla="*/ 0 h 7762876"/>
                    <a:gd name="connsiteX3" fmla="*/ 1131094 w 7539038"/>
                    <a:gd name="connsiteY3" fmla="*/ 3876675 h 7762876"/>
                    <a:gd name="connsiteX4" fmla="*/ 1507332 w 7539038"/>
                    <a:gd name="connsiteY4" fmla="*/ 7762875 h 7762876"/>
                    <a:gd name="connsiteX5" fmla="*/ 1883569 w 7539038"/>
                    <a:gd name="connsiteY5" fmla="*/ 3876675 h 7762876"/>
                    <a:gd name="connsiteX6" fmla="*/ 2264569 w 7539038"/>
                    <a:gd name="connsiteY6" fmla="*/ 0 h 7762876"/>
                    <a:gd name="connsiteX7" fmla="*/ 2645569 w 7539038"/>
                    <a:gd name="connsiteY7" fmla="*/ 3886200 h 7762876"/>
                    <a:gd name="connsiteX8" fmla="*/ 3017044 w 7539038"/>
                    <a:gd name="connsiteY8" fmla="*/ 7762875 h 7762876"/>
                    <a:gd name="connsiteX9" fmla="*/ 3398044 w 7539038"/>
                    <a:gd name="connsiteY9" fmla="*/ 3876675 h 7762876"/>
                    <a:gd name="connsiteX10" fmla="*/ 3769519 w 7539038"/>
                    <a:gd name="connsiteY10" fmla="*/ 9525 h 7762876"/>
                    <a:gd name="connsiteX11" fmla="*/ 4150519 w 7539038"/>
                    <a:gd name="connsiteY11" fmla="*/ 3886200 h 7762876"/>
                    <a:gd name="connsiteX12" fmla="*/ 4526756 w 7539038"/>
                    <a:gd name="connsiteY12" fmla="*/ 7762875 h 7762876"/>
                    <a:gd name="connsiteX13" fmla="*/ 4902994 w 7539038"/>
                    <a:gd name="connsiteY13" fmla="*/ 3886200 h 7762876"/>
                    <a:gd name="connsiteX14" fmla="*/ 5279231 w 7539038"/>
                    <a:gd name="connsiteY14" fmla="*/ 9525 h 7762876"/>
                    <a:gd name="connsiteX15" fmla="*/ 5655469 w 7539038"/>
                    <a:gd name="connsiteY15" fmla="*/ 3886200 h 7762876"/>
                    <a:gd name="connsiteX16" fmla="*/ 6029325 w 7539038"/>
                    <a:gd name="connsiteY16" fmla="*/ 7762875 h 7762876"/>
                    <a:gd name="connsiteX17" fmla="*/ 6417469 w 7539038"/>
                    <a:gd name="connsiteY17" fmla="*/ 3886200 h 7762876"/>
                    <a:gd name="connsiteX18" fmla="*/ 6786563 w 7539038"/>
                    <a:gd name="connsiteY18" fmla="*/ 4762 h 7762876"/>
                    <a:gd name="connsiteX19" fmla="*/ 7160419 w 7539038"/>
                    <a:gd name="connsiteY19" fmla="*/ 3886200 h 7762876"/>
                    <a:gd name="connsiteX20" fmla="*/ 7539038 w 7539038"/>
                    <a:gd name="connsiteY20" fmla="*/ 7760494 h 7762876"/>
                    <a:gd name="connsiteX0" fmla="*/ 0 w 7539038"/>
                    <a:gd name="connsiteY0" fmla="*/ 7762875 h 7762876"/>
                    <a:gd name="connsiteX1" fmla="*/ 378619 w 7539038"/>
                    <a:gd name="connsiteY1" fmla="*/ 3886200 h 7762876"/>
                    <a:gd name="connsiteX2" fmla="*/ 750094 w 7539038"/>
                    <a:gd name="connsiteY2" fmla="*/ 0 h 7762876"/>
                    <a:gd name="connsiteX3" fmla="*/ 1131094 w 7539038"/>
                    <a:gd name="connsiteY3" fmla="*/ 3876675 h 7762876"/>
                    <a:gd name="connsiteX4" fmla="*/ 1507332 w 7539038"/>
                    <a:gd name="connsiteY4" fmla="*/ 7762875 h 7762876"/>
                    <a:gd name="connsiteX5" fmla="*/ 1883569 w 7539038"/>
                    <a:gd name="connsiteY5" fmla="*/ 3876675 h 7762876"/>
                    <a:gd name="connsiteX6" fmla="*/ 2264569 w 7539038"/>
                    <a:gd name="connsiteY6" fmla="*/ 0 h 7762876"/>
                    <a:gd name="connsiteX7" fmla="*/ 2645569 w 7539038"/>
                    <a:gd name="connsiteY7" fmla="*/ 3886200 h 7762876"/>
                    <a:gd name="connsiteX8" fmla="*/ 3017044 w 7539038"/>
                    <a:gd name="connsiteY8" fmla="*/ 7762875 h 7762876"/>
                    <a:gd name="connsiteX9" fmla="*/ 3398044 w 7539038"/>
                    <a:gd name="connsiteY9" fmla="*/ 3876675 h 7762876"/>
                    <a:gd name="connsiteX10" fmla="*/ 3769519 w 7539038"/>
                    <a:gd name="connsiteY10" fmla="*/ 9525 h 7762876"/>
                    <a:gd name="connsiteX11" fmla="*/ 4150519 w 7539038"/>
                    <a:gd name="connsiteY11" fmla="*/ 3886200 h 7762876"/>
                    <a:gd name="connsiteX12" fmla="*/ 4526756 w 7539038"/>
                    <a:gd name="connsiteY12" fmla="*/ 7762875 h 7762876"/>
                    <a:gd name="connsiteX13" fmla="*/ 4902994 w 7539038"/>
                    <a:gd name="connsiteY13" fmla="*/ 3886200 h 7762876"/>
                    <a:gd name="connsiteX14" fmla="*/ 5279231 w 7539038"/>
                    <a:gd name="connsiteY14" fmla="*/ 9525 h 7762876"/>
                    <a:gd name="connsiteX15" fmla="*/ 5655469 w 7539038"/>
                    <a:gd name="connsiteY15" fmla="*/ 3886200 h 7762876"/>
                    <a:gd name="connsiteX16" fmla="*/ 6029325 w 7539038"/>
                    <a:gd name="connsiteY16" fmla="*/ 7762875 h 7762876"/>
                    <a:gd name="connsiteX17" fmla="*/ 6417469 w 7539038"/>
                    <a:gd name="connsiteY17" fmla="*/ 3886200 h 7762876"/>
                    <a:gd name="connsiteX18" fmla="*/ 6786563 w 7539038"/>
                    <a:gd name="connsiteY18" fmla="*/ 4762 h 7762876"/>
                    <a:gd name="connsiteX19" fmla="*/ 7160419 w 7539038"/>
                    <a:gd name="connsiteY19" fmla="*/ 3886200 h 7762876"/>
                    <a:gd name="connsiteX20" fmla="*/ 7539038 w 7539038"/>
                    <a:gd name="connsiteY20" fmla="*/ 7760494 h 7762876"/>
                    <a:gd name="connsiteX0" fmla="*/ 0 w 7539038"/>
                    <a:gd name="connsiteY0" fmla="*/ 7762875 h 7762876"/>
                    <a:gd name="connsiteX1" fmla="*/ 378619 w 7539038"/>
                    <a:gd name="connsiteY1" fmla="*/ 3886200 h 7762876"/>
                    <a:gd name="connsiteX2" fmla="*/ 750094 w 7539038"/>
                    <a:gd name="connsiteY2" fmla="*/ 0 h 7762876"/>
                    <a:gd name="connsiteX3" fmla="*/ 1131094 w 7539038"/>
                    <a:gd name="connsiteY3" fmla="*/ 3876675 h 7762876"/>
                    <a:gd name="connsiteX4" fmla="*/ 1507332 w 7539038"/>
                    <a:gd name="connsiteY4" fmla="*/ 7762875 h 7762876"/>
                    <a:gd name="connsiteX5" fmla="*/ 1883569 w 7539038"/>
                    <a:gd name="connsiteY5" fmla="*/ 3876675 h 7762876"/>
                    <a:gd name="connsiteX6" fmla="*/ 2264569 w 7539038"/>
                    <a:gd name="connsiteY6" fmla="*/ 0 h 7762876"/>
                    <a:gd name="connsiteX7" fmla="*/ 2645569 w 7539038"/>
                    <a:gd name="connsiteY7" fmla="*/ 3886200 h 7762876"/>
                    <a:gd name="connsiteX8" fmla="*/ 3017044 w 7539038"/>
                    <a:gd name="connsiteY8" fmla="*/ 7762875 h 7762876"/>
                    <a:gd name="connsiteX9" fmla="*/ 3398044 w 7539038"/>
                    <a:gd name="connsiteY9" fmla="*/ 3876675 h 7762876"/>
                    <a:gd name="connsiteX10" fmla="*/ 3769519 w 7539038"/>
                    <a:gd name="connsiteY10" fmla="*/ 9525 h 7762876"/>
                    <a:gd name="connsiteX11" fmla="*/ 4150519 w 7539038"/>
                    <a:gd name="connsiteY11" fmla="*/ 3886200 h 7762876"/>
                    <a:gd name="connsiteX12" fmla="*/ 4526756 w 7539038"/>
                    <a:gd name="connsiteY12" fmla="*/ 7762875 h 7762876"/>
                    <a:gd name="connsiteX13" fmla="*/ 4902994 w 7539038"/>
                    <a:gd name="connsiteY13" fmla="*/ 3886200 h 7762876"/>
                    <a:gd name="connsiteX14" fmla="*/ 5276849 w 7539038"/>
                    <a:gd name="connsiteY14" fmla="*/ 2382 h 7762876"/>
                    <a:gd name="connsiteX15" fmla="*/ 5655469 w 7539038"/>
                    <a:gd name="connsiteY15" fmla="*/ 3886200 h 7762876"/>
                    <a:gd name="connsiteX16" fmla="*/ 6029325 w 7539038"/>
                    <a:gd name="connsiteY16" fmla="*/ 7762875 h 7762876"/>
                    <a:gd name="connsiteX17" fmla="*/ 6417469 w 7539038"/>
                    <a:gd name="connsiteY17" fmla="*/ 3886200 h 7762876"/>
                    <a:gd name="connsiteX18" fmla="*/ 6786563 w 7539038"/>
                    <a:gd name="connsiteY18" fmla="*/ 4762 h 7762876"/>
                    <a:gd name="connsiteX19" fmla="*/ 7160419 w 7539038"/>
                    <a:gd name="connsiteY19" fmla="*/ 3886200 h 7762876"/>
                    <a:gd name="connsiteX20" fmla="*/ 7539038 w 7539038"/>
                    <a:gd name="connsiteY20" fmla="*/ 7760494 h 7762876"/>
                    <a:gd name="connsiteX0" fmla="*/ 0 w 7539038"/>
                    <a:gd name="connsiteY0" fmla="*/ 7762875 h 7762876"/>
                    <a:gd name="connsiteX1" fmla="*/ 378619 w 7539038"/>
                    <a:gd name="connsiteY1" fmla="*/ 3886200 h 7762876"/>
                    <a:gd name="connsiteX2" fmla="*/ 750094 w 7539038"/>
                    <a:gd name="connsiteY2" fmla="*/ 0 h 7762876"/>
                    <a:gd name="connsiteX3" fmla="*/ 1131094 w 7539038"/>
                    <a:gd name="connsiteY3" fmla="*/ 3876675 h 7762876"/>
                    <a:gd name="connsiteX4" fmla="*/ 1507332 w 7539038"/>
                    <a:gd name="connsiteY4" fmla="*/ 7762875 h 7762876"/>
                    <a:gd name="connsiteX5" fmla="*/ 1883569 w 7539038"/>
                    <a:gd name="connsiteY5" fmla="*/ 3876675 h 7762876"/>
                    <a:gd name="connsiteX6" fmla="*/ 2264569 w 7539038"/>
                    <a:gd name="connsiteY6" fmla="*/ 0 h 7762876"/>
                    <a:gd name="connsiteX7" fmla="*/ 2645569 w 7539038"/>
                    <a:gd name="connsiteY7" fmla="*/ 3886200 h 7762876"/>
                    <a:gd name="connsiteX8" fmla="*/ 3017044 w 7539038"/>
                    <a:gd name="connsiteY8" fmla="*/ 7762875 h 7762876"/>
                    <a:gd name="connsiteX9" fmla="*/ 3398044 w 7539038"/>
                    <a:gd name="connsiteY9" fmla="*/ 3876675 h 7762876"/>
                    <a:gd name="connsiteX10" fmla="*/ 3769519 w 7539038"/>
                    <a:gd name="connsiteY10" fmla="*/ 9525 h 7762876"/>
                    <a:gd name="connsiteX11" fmla="*/ 4150519 w 7539038"/>
                    <a:gd name="connsiteY11" fmla="*/ 3886200 h 7762876"/>
                    <a:gd name="connsiteX12" fmla="*/ 4526756 w 7539038"/>
                    <a:gd name="connsiteY12" fmla="*/ 7762875 h 7762876"/>
                    <a:gd name="connsiteX13" fmla="*/ 4902994 w 7539038"/>
                    <a:gd name="connsiteY13" fmla="*/ 3886200 h 7762876"/>
                    <a:gd name="connsiteX14" fmla="*/ 5276849 w 7539038"/>
                    <a:gd name="connsiteY14" fmla="*/ 2382 h 7762876"/>
                    <a:gd name="connsiteX15" fmla="*/ 5655469 w 7539038"/>
                    <a:gd name="connsiteY15" fmla="*/ 3886200 h 7762876"/>
                    <a:gd name="connsiteX16" fmla="*/ 6029325 w 7539038"/>
                    <a:gd name="connsiteY16" fmla="*/ 7762875 h 7762876"/>
                    <a:gd name="connsiteX17" fmla="*/ 6417469 w 7539038"/>
                    <a:gd name="connsiteY17" fmla="*/ 3886200 h 7762876"/>
                    <a:gd name="connsiteX18" fmla="*/ 6786563 w 7539038"/>
                    <a:gd name="connsiteY18" fmla="*/ 4762 h 7762876"/>
                    <a:gd name="connsiteX19" fmla="*/ 7160419 w 7539038"/>
                    <a:gd name="connsiteY19" fmla="*/ 3886200 h 7762876"/>
                    <a:gd name="connsiteX20" fmla="*/ 7539038 w 7539038"/>
                    <a:gd name="connsiteY20" fmla="*/ 7760494 h 7762876"/>
                    <a:gd name="connsiteX0" fmla="*/ 0 w 7539038"/>
                    <a:gd name="connsiteY0" fmla="*/ 7762875 h 7762876"/>
                    <a:gd name="connsiteX1" fmla="*/ 378619 w 7539038"/>
                    <a:gd name="connsiteY1" fmla="*/ 3886200 h 7762876"/>
                    <a:gd name="connsiteX2" fmla="*/ 750094 w 7539038"/>
                    <a:gd name="connsiteY2" fmla="*/ 0 h 7762876"/>
                    <a:gd name="connsiteX3" fmla="*/ 1131094 w 7539038"/>
                    <a:gd name="connsiteY3" fmla="*/ 3876675 h 7762876"/>
                    <a:gd name="connsiteX4" fmla="*/ 1507332 w 7539038"/>
                    <a:gd name="connsiteY4" fmla="*/ 7762875 h 7762876"/>
                    <a:gd name="connsiteX5" fmla="*/ 1883569 w 7539038"/>
                    <a:gd name="connsiteY5" fmla="*/ 3876675 h 7762876"/>
                    <a:gd name="connsiteX6" fmla="*/ 2264569 w 7539038"/>
                    <a:gd name="connsiteY6" fmla="*/ 0 h 7762876"/>
                    <a:gd name="connsiteX7" fmla="*/ 2645569 w 7539038"/>
                    <a:gd name="connsiteY7" fmla="*/ 3886200 h 7762876"/>
                    <a:gd name="connsiteX8" fmla="*/ 3017044 w 7539038"/>
                    <a:gd name="connsiteY8" fmla="*/ 7762875 h 7762876"/>
                    <a:gd name="connsiteX9" fmla="*/ 3398044 w 7539038"/>
                    <a:gd name="connsiteY9" fmla="*/ 3876675 h 7762876"/>
                    <a:gd name="connsiteX10" fmla="*/ 3776663 w 7539038"/>
                    <a:gd name="connsiteY10" fmla="*/ 4763 h 7762876"/>
                    <a:gd name="connsiteX11" fmla="*/ 4150519 w 7539038"/>
                    <a:gd name="connsiteY11" fmla="*/ 3886200 h 7762876"/>
                    <a:gd name="connsiteX12" fmla="*/ 4526756 w 7539038"/>
                    <a:gd name="connsiteY12" fmla="*/ 7762875 h 7762876"/>
                    <a:gd name="connsiteX13" fmla="*/ 4902994 w 7539038"/>
                    <a:gd name="connsiteY13" fmla="*/ 3886200 h 7762876"/>
                    <a:gd name="connsiteX14" fmla="*/ 5276849 w 7539038"/>
                    <a:gd name="connsiteY14" fmla="*/ 2382 h 7762876"/>
                    <a:gd name="connsiteX15" fmla="*/ 5655469 w 7539038"/>
                    <a:gd name="connsiteY15" fmla="*/ 3886200 h 7762876"/>
                    <a:gd name="connsiteX16" fmla="*/ 6029325 w 7539038"/>
                    <a:gd name="connsiteY16" fmla="*/ 7762875 h 7762876"/>
                    <a:gd name="connsiteX17" fmla="*/ 6417469 w 7539038"/>
                    <a:gd name="connsiteY17" fmla="*/ 3886200 h 7762876"/>
                    <a:gd name="connsiteX18" fmla="*/ 6786563 w 7539038"/>
                    <a:gd name="connsiteY18" fmla="*/ 4762 h 7762876"/>
                    <a:gd name="connsiteX19" fmla="*/ 7160419 w 7539038"/>
                    <a:gd name="connsiteY19" fmla="*/ 3886200 h 7762876"/>
                    <a:gd name="connsiteX20" fmla="*/ 7539038 w 7539038"/>
                    <a:gd name="connsiteY20" fmla="*/ 7760494 h 7762876"/>
                    <a:gd name="connsiteX0" fmla="*/ 0 w 7539038"/>
                    <a:gd name="connsiteY0" fmla="*/ 7762875 h 7762876"/>
                    <a:gd name="connsiteX1" fmla="*/ 378619 w 7539038"/>
                    <a:gd name="connsiteY1" fmla="*/ 3886200 h 7762876"/>
                    <a:gd name="connsiteX2" fmla="*/ 750094 w 7539038"/>
                    <a:gd name="connsiteY2" fmla="*/ 0 h 7762876"/>
                    <a:gd name="connsiteX3" fmla="*/ 1131094 w 7539038"/>
                    <a:gd name="connsiteY3" fmla="*/ 3876675 h 7762876"/>
                    <a:gd name="connsiteX4" fmla="*/ 1507332 w 7539038"/>
                    <a:gd name="connsiteY4" fmla="*/ 7762875 h 7762876"/>
                    <a:gd name="connsiteX5" fmla="*/ 1883569 w 7539038"/>
                    <a:gd name="connsiteY5" fmla="*/ 3876675 h 7762876"/>
                    <a:gd name="connsiteX6" fmla="*/ 2264569 w 7539038"/>
                    <a:gd name="connsiteY6" fmla="*/ 0 h 7762876"/>
                    <a:gd name="connsiteX7" fmla="*/ 2645569 w 7539038"/>
                    <a:gd name="connsiteY7" fmla="*/ 3886200 h 7762876"/>
                    <a:gd name="connsiteX8" fmla="*/ 3017044 w 7539038"/>
                    <a:gd name="connsiteY8" fmla="*/ 7762875 h 7762876"/>
                    <a:gd name="connsiteX9" fmla="*/ 3398044 w 7539038"/>
                    <a:gd name="connsiteY9" fmla="*/ 3876675 h 7762876"/>
                    <a:gd name="connsiteX10" fmla="*/ 3776663 w 7539038"/>
                    <a:gd name="connsiteY10" fmla="*/ 4763 h 7762876"/>
                    <a:gd name="connsiteX11" fmla="*/ 4150519 w 7539038"/>
                    <a:gd name="connsiteY11" fmla="*/ 3886200 h 7762876"/>
                    <a:gd name="connsiteX12" fmla="*/ 4526756 w 7539038"/>
                    <a:gd name="connsiteY12" fmla="*/ 7762875 h 7762876"/>
                    <a:gd name="connsiteX13" fmla="*/ 4902994 w 7539038"/>
                    <a:gd name="connsiteY13" fmla="*/ 3886200 h 7762876"/>
                    <a:gd name="connsiteX14" fmla="*/ 5276849 w 7539038"/>
                    <a:gd name="connsiteY14" fmla="*/ 2382 h 7762876"/>
                    <a:gd name="connsiteX15" fmla="*/ 5655469 w 7539038"/>
                    <a:gd name="connsiteY15" fmla="*/ 3886200 h 7762876"/>
                    <a:gd name="connsiteX16" fmla="*/ 6029325 w 7539038"/>
                    <a:gd name="connsiteY16" fmla="*/ 7762875 h 7762876"/>
                    <a:gd name="connsiteX17" fmla="*/ 6417469 w 7539038"/>
                    <a:gd name="connsiteY17" fmla="*/ 3886200 h 7762876"/>
                    <a:gd name="connsiteX18" fmla="*/ 6786563 w 7539038"/>
                    <a:gd name="connsiteY18" fmla="*/ 4762 h 7762876"/>
                    <a:gd name="connsiteX19" fmla="*/ 7160419 w 7539038"/>
                    <a:gd name="connsiteY19" fmla="*/ 3886200 h 7762876"/>
                    <a:gd name="connsiteX20" fmla="*/ 7539038 w 7539038"/>
                    <a:gd name="connsiteY20" fmla="*/ 7760494 h 7762876"/>
                    <a:gd name="connsiteX0" fmla="*/ 0 w 7539038"/>
                    <a:gd name="connsiteY0" fmla="*/ 7762875 h 7762876"/>
                    <a:gd name="connsiteX1" fmla="*/ 378619 w 7539038"/>
                    <a:gd name="connsiteY1" fmla="*/ 3886200 h 7762876"/>
                    <a:gd name="connsiteX2" fmla="*/ 750094 w 7539038"/>
                    <a:gd name="connsiteY2" fmla="*/ 0 h 7762876"/>
                    <a:gd name="connsiteX3" fmla="*/ 1131094 w 7539038"/>
                    <a:gd name="connsiteY3" fmla="*/ 3876675 h 7762876"/>
                    <a:gd name="connsiteX4" fmla="*/ 1507332 w 7539038"/>
                    <a:gd name="connsiteY4" fmla="*/ 7762875 h 7762876"/>
                    <a:gd name="connsiteX5" fmla="*/ 1883569 w 7539038"/>
                    <a:gd name="connsiteY5" fmla="*/ 3876675 h 7762876"/>
                    <a:gd name="connsiteX6" fmla="*/ 2264569 w 7539038"/>
                    <a:gd name="connsiteY6" fmla="*/ 0 h 7762876"/>
                    <a:gd name="connsiteX7" fmla="*/ 2645569 w 7539038"/>
                    <a:gd name="connsiteY7" fmla="*/ 3886200 h 7762876"/>
                    <a:gd name="connsiteX8" fmla="*/ 3017044 w 7539038"/>
                    <a:gd name="connsiteY8" fmla="*/ 7762875 h 7762876"/>
                    <a:gd name="connsiteX9" fmla="*/ 3398044 w 7539038"/>
                    <a:gd name="connsiteY9" fmla="*/ 3876675 h 7762876"/>
                    <a:gd name="connsiteX10" fmla="*/ 3769519 w 7539038"/>
                    <a:gd name="connsiteY10" fmla="*/ 4763 h 7762876"/>
                    <a:gd name="connsiteX11" fmla="*/ 4150519 w 7539038"/>
                    <a:gd name="connsiteY11" fmla="*/ 3886200 h 7762876"/>
                    <a:gd name="connsiteX12" fmla="*/ 4526756 w 7539038"/>
                    <a:gd name="connsiteY12" fmla="*/ 7762875 h 7762876"/>
                    <a:gd name="connsiteX13" fmla="*/ 4902994 w 7539038"/>
                    <a:gd name="connsiteY13" fmla="*/ 3886200 h 7762876"/>
                    <a:gd name="connsiteX14" fmla="*/ 5276849 w 7539038"/>
                    <a:gd name="connsiteY14" fmla="*/ 2382 h 7762876"/>
                    <a:gd name="connsiteX15" fmla="*/ 5655469 w 7539038"/>
                    <a:gd name="connsiteY15" fmla="*/ 3886200 h 7762876"/>
                    <a:gd name="connsiteX16" fmla="*/ 6029325 w 7539038"/>
                    <a:gd name="connsiteY16" fmla="*/ 7762875 h 7762876"/>
                    <a:gd name="connsiteX17" fmla="*/ 6417469 w 7539038"/>
                    <a:gd name="connsiteY17" fmla="*/ 3886200 h 7762876"/>
                    <a:gd name="connsiteX18" fmla="*/ 6786563 w 7539038"/>
                    <a:gd name="connsiteY18" fmla="*/ 4762 h 7762876"/>
                    <a:gd name="connsiteX19" fmla="*/ 7160419 w 7539038"/>
                    <a:gd name="connsiteY19" fmla="*/ 3886200 h 7762876"/>
                    <a:gd name="connsiteX20" fmla="*/ 7539038 w 7539038"/>
                    <a:gd name="connsiteY20" fmla="*/ 7760494 h 7762876"/>
                    <a:gd name="connsiteX0" fmla="*/ 0 w 7539038"/>
                    <a:gd name="connsiteY0" fmla="*/ 7762875 h 7762876"/>
                    <a:gd name="connsiteX1" fmla="*/ 378619 w 7539038"/>
                    <a:gd name="connsiteY1" fmla="*/ 3886200 h 7762876"/>
                    <a:gd name="connsiteX2" fmla="*/ 750094 w 7539038"/>
                    <a:gd name="connsiteY2" fmla="*/ 0 h 7762876"/>
                    <a:gd name="connsiteX3" fmla="*/ 1131094 w 7539038"/>
                    <a:gd name="connsiteY3" fmla="*/ 3876675 h 7762876"/>
                    <a:gd name="connsiteX4" fmla="*/ 1507332 w 7539038"/>
                    <a:gd name="connsiteY4" fmla="*/ 7762875 h 7762876"/>
                    <a:gd name="connsiteX5" fmla="*/ 1883569 w 7539038"/>
                    <a:gd name="connsiteY5" fmla="*/ 3876675 h 7762876"/>
                    <a:gd name="connsiteX6" fmla="*/ 2264569 w 7539038"/>
                    <a:gd name="connsiteY6" fmla="*/ 0 h 7762876"/>
                    <a:gd name="connsiteX7" fmla="*/ 2645569 w 7539038"/>
                    <a:gd name="connsiteY7" fmla="*/ 3886200 h 7762876"/>
                    <a:gd name="connsiteX8" fmla="*/ 3017044 w 7539038"/>
                    <a:gd name="connsiteY8" fmla="*/ 7762875 h 7762876"/>
                    <a:gd name="connsiteX9" fmla="*/ 3398044 w 7539038"/>
                    <a:gd name="connsiteY9" fmla="*/ 3876675 h 7762876"/>
                    <a:gd name="connsiteX10" fmla="*/ 3769519 w 7539038"/>
                    <a:gd name="connsiteY10" fmla="*/ 4763 h 7762876"/>
                    <a:gd name="connsiteX11" fmla="*/ 4150519 w 7539038"/>
                    <a:gd name="connsiteY11" fmla="*/ 3886200 h 7762876"/>
                    <a:gd name="connsiteX12" fmla="*/ 4526756 w 7539038"/>
                    <a:gd name="connsiteY12" fmla="*/ 7762875 h 7762876"/>
                    <a:gd name="connsiteX13" fmla="*/ 4902994 w 7539038"/>
                    <a:gd name="connsiteY13" fmla="*/ 3886200 h 7762876"/>
                    <a:gd name="connsiteX14" fmla="*/ 5276849 w 7539038"/>
                    <a:gd name="connsiteY14" fmla="*/ 2382 h 7762876"/>
                    <a:gd name="connsiteX15" fmla="*/ 5655469 w 7539038"/>
                    <a:gd name="connsiteY15" fmla="*/ 3886200 h 7762876"/>
                    <a:gd name="connsiteX16" fmla="*/ 6029325 w 7539038"/>
                    <a:gd name="connsiteY16" fmla="*/ 7762875 h 7762876"/>
                    <a:gd name="connsiteX17" fmla="*/ 6417469 w 7539038"/>
                    <a:gd name="connsiteY17" fmla="*/ 3886200 h 7762876"/>
                    <a:gd name="connsiteX18" fmla="*/ 6786563 w 7539038"/>
                    <a:gd name="connsiteY18" fmla="*/ 4762 h 7762876"/>
                    <a:gd name="connsiteX19" fmla="*/ 7160419 w 7539038"/>
                    <a:gd name="connsiteY19" fmla="*/ 3886200 h 7762876"/>
                    <a:gd name="connsiteX20" fmla="*/ 7539038 w 7539038"/>
                    <a:gd name="connsiteY20" fmla="*/ 7760494 h 7762876"/>
                    <a:gd name="connsiteX0" fmla="*/ 0 w 7539038"/>
                    <a:gd name="connsiteY0" fmla="*/ 7762875 h 7762876"/>
                    <a:gd name="connsiteX1" fmla="*/ 378619 w 7539038"/>
                    <a:gd name="connsiteY1" fmla="*/ 3886200 h 7762876"/>
                    <a:gd name="connsiteX2" fmla="*/ 750094 w 7539038"/>
                    <a:gd name="connsiteY2" fmla="*/ 0 h 7762876"/>
                    <a:gd name="connsiteX3" fmla="*/ 1131094 w 7539038"/>
                    <a:gd name="connsiteY3" fmla="*/ 3876675 h 7762876"/>
                    <a:gd name="connsiteX4" fmla="*/ 1507332 w 7539038"/>
                    <a:gd name="connsiteY4" fmla="*/ 7762875 h 7762876"/>
                    <a:gd name="connsiteX5" fmla="*/ 1883569 w 7539038"/>
                    <a:gd name="connsiteY5" fmla="*/ 3876675 h 7762876"/>
                    <a:gd name="connsiteX6" fmla="*/ 2259807 w 7539038"/>
                    <a:gd name="connsiteY6" fmla="*/ 4762 h 7762876"/>
                    <a:gd name="connsiteX7" fmla="*/ 2645569 w 7539038"/>
                    <a:gd name="connsiteY7" fmla="*/ 3886200 h 7762876"/>
                    <a:gd name="connsiteX8" fmla="*/ 3017044 w 7539038"/>
                    <a:gd name="connsiteY8" fmla="*/ 7762875 h 7762876"/>
                    <a:gd name="connsiteX9" fmla="*/ 3398044 w 7539038"/>
                    <a:gd name="connsiteY9" fmla="*/ 3876675 h 7762876"/>
                    <a:gd name="connsiteX10" fmla="*/ 3769519 w 7539038"/>
                    <a:gd name="connsiteY10" fmla="*/ 4763 h 7762876"/>
                    <a:gd name="connsiteX11" fmla="*/ 4150519 w 7539038"/>
                    <a:gd name="connsiteY11" fmla="*/ 3886200 h 7762876"/>
                    <a:gd name="connsiteX12" fmla="*/ 4526756 w 7539038"/>
                    <a:gd name="connsiteY12" fmla="*/ 7762875 h 7762876"/>
                    <a:gd name="connsiteX13" fmla="*/ 4902994 w 7539038"/>
                    <a:gd name="connsiteY13" fmla="*/ 3886200 h 7762876"/>
                    <a:gd name="connsiteX14" fmla="*/ 5276849 w 7539038"/>
                    <a:gd name="connsiteY14" fmla="*/ 2382 h 7762876"/>
                    <a:gd name="connsiteX15" fmla="*/ 5655469 w 7539038"/>
                    <a:gd name="connsiteY15" fmla="*/ 3886200 h 7762876"/>
                    <a:gd name="connsiteX16" fmla="*/ 6029325 w 7539038"/>
                    <a:gd name="connsiteY16" fmla="*/ 7762875 h 7762876"/>
                    <a:gd name="connsiteX17" fmla="*/ 6417469 w 7539038"/>
                    <a:gd name="connsiteY17" fmla="*/ 3886200 h 7762876"/>
                    <a:gd name="connsiteX18" fmla="*/ 6786563 w 7539038"/>
                    <a:gd name="connsiteY18" fmla="*/ 4762 h 7762876"/>
                    <a:gd name="connsiteX19" fmla="*/ 7160419 w 7539038"/>
                    <a:gd name="connsiteY19" fmla="*/ 3886200 h 7762876"/>
                    <a:gd name="connsiteX20" fmla="*/ 7539038 w 7539038"/>
                    <a:gd name="connsiteY20" fmla="*/ 7760494 h 7762876"/>
                    <a:gd name="connsiteX0" fmla="*/ 0 w 7539038"/>
                    <a:gd name="connsiteY0" fmla="*/ 7762875 h 7762876"/>
                    <a:gd name="connsiteX1" fmla="*/ 378619 w 7539038"/>
                    <a:gd name="connsiteY1" fmla="*/ 3886200 h 7762876"/>
                    <a:gd name="connsiteX2" fmla="*/ 750094 w 7539038"/>
                    <a:gd name="connsiteY2" fmla="*/ 0 h 7762876"/>
                    <a:gd name="connsiteX3" fmla="*/ 1131094 w 7539038"/>
                    <a:gd name="connsiteY3" fmla="*/ 3876675 h 7762876"/>
                    <a:gd name="connsiteX4" fmla="*/ 1507332 w 7539038"/>
                    <a:gd name="connsiteY4" fmla="*/ 7762875 h 7762876"/>
                    <a:gd name="connsiteX5" fmla="*/ 1883569 w 7539038"/>
                    <a:gd name="connsiteY5" fmla="*/ 3876675 h 7762876"/>
                    <a:gd name="connsiteX6" fmla="*/ 2259807 w 7539038"/>
                    <a:gd name="connsiteY6" fmla="*/ 4762 h 7762876"/>
                    <a:gd name="connsiteX7" fmla="*/ 2645569 w 7539038"/>
                    <a:gd name="connsiteY7" fmla="*/ 3886200 h 7762876"/>
                    <a:gd name="connsiteX8" fmla="*/ 3017044 w 7539038"/>
                    <a:gd name="connsiteY8" fmla="*/ 7762875 h 7762876"/>
                    <a:gd name="connsiteX9" fmla="*/ 3398044 w 7539038"/>
                    <a:gd name="connsiteY9" fmla="*/ 3876675 h 7762876"/>
                    <a:gd name="connsiteX10" fmla="*/ 3769519 w 7539038"/>
                    <a:gd name="connsiteY10" fmla="*/ 4763 h 7762876"/>
                    <a:gd name="connsiteX11" fmla="*/ 4150519 w 7539038"/>
                    <a:gd name="connsiteY11" fmla="*/ 3886200 h 7762876"/>
                    <a:gd name="connsiteX12" fmla="*/ 4526756 w 7539038"/>
                    <a:gd name="connsiteY12" fmla="*/ 7762875 h 7762876"/>
                    <a:gd name="connsiteX13" fmla="*/ 4902994 w 7539038"/>
                    <a:gd name="connsiteY13" fmla="*/ 3886200 h 7762876"/>
                    <a:gd name="connsiteX14" fmla="*/ 5276849 w 7539038"/>
                    <a:gd name="connsiteY14" fmla="*/ 2382 h 7762876"/>
                    <a:gd name="connsiteX15" fmla="*/ 5655469 w 7539038"/>
                    <a:gd name="connsiteY15" fmla="*/ 3886200 h 7762876"/>
                    <a:gd name="connsiteX16" fmla="*/ 6029325 w 7539038"/>
                    <a:gd name="connsiteY16" fmla="*/ 7762875 h 7762876"/>
                    <a:gd name="connsiteX17" fmla="*/ 6417469 w 7539038"/>
                    <a:gd name="connsiteY17" fmla="*/ 3886200 h 7762876"/>
                    <a:gd name="connsiteX18" fmla="*/ 6786563 w 7539038"/>
                    <a:gd name="connsiteY18" fmla="*/ 4762 h 7762876"/>
                    <a:gd name="connsiteX19" fmla="*/ 7160419 w 7539038"/>
                    <a:gd name="connsiteY19" fmla="*/ 3886200 h 7762876"/>
                    <a:gd name="connsiteX20" fmla="*/ 7539038 w 7539038"/>
                    <a:gd name="connsiteY20" fmla="*/ 7760494 h 7762876"/>
                    <a:gd name="connsiteX0" fmla="*/ 0 w 7539038"/>
                    <a:gd name="connsiteY0" fmla="*/ 7760494 h 7760495"/>
                    <a:gd name="connsiteX1" fmla="*/ 378619 w 7539038"/>
                    <a:gd name="connsiteY1" fmla="*/ 3883819 h 7760495"/>
                    <a:gd name="connsiteX2" fmla="*/ 757238 w 7539038"/>
                    <a:gd name="connsiteY2" fmla="*/ 1 h 7760495"/>
                    <a:gd name="connsiteX3" fmla="*/ 1131094 w 7539038"/>
                    <a:gd name="connsiteY3" fmla="*/ 3874294 h 7760495"/>
                    <a:gd name="connsiteX4" fmla="*/ 1507332 w 7539038"/>
                    <a:gd name="connsiteY4" fmla="*/ 7760494 h 7760495"/>
                    <a:gd name="connsiteX5" fmla="*/ 1883569 w 7539038"/>
                    <a:gd name="connsiteY5" fmla="*/ 3874294 h 7760495"/>
                    <a:gd name="connsiteX6" fmla="*/ 2259807 w 7539038"/>
                    <a:gd name="connsiteY6" fmla="*/ 2381 h 7760495"/>
                    <a:gd name="connsiteX7" fmla="*/ 2645569 w 7539038"/>
                    <a:gd name="connsiteY7" fmla="*/ 3883819 h 7760495"/>
                    <a:gd name="connsiteX8" fmla="*/ 3017044 w 7539038"/>
                    <a:gd name="connsiteY8" fmla="*/ 7760494 h 7760495"/>
                    <a:gd name="connsiteX9" fmla="*/ 3398044 w 7539038"/>
                    <a:gd name="connsiteY9" fmla="*/ 3874294 h 7760495"/>
                    <a:gd name="connsiteX10" fmla="*/ 3769519 w 7539038"/>
                    <a:gd name="connsiteY10" fmla="*/ 2382 h 7760495"/>
                    <a:gd name="connsiteX11" fmla="*/ 4150519 w 7539038"/>
                    <a:gd name="connsiteY11" fmla="*/ 3883819 h 7760495"/>
                    <a:gd name="connsiteX12" fmla="*/ 4526756 w 7539038"/>
                    <a:gd name="connsiteY12" fmla="*/ 7760494 h 7760495"/>
                    <a:gd name="connsiteX13" fmla="*/ 4902994 w 7539038"/>
                    <a:gd name="connsiteY13" fmla="*/ 3883819 h 7760495"/>
                    <a:gd name="connsiteX14" fmla="*/ 5276849 w 7539038"/>
                    <a:gd name="connsiteY14" fmla="*/ 1 h 7760495"/>
                    <a:gd name="connsiteX15" fmla="*/ 5655469 w 7539038"/>
                    <a:gd name="connsiteY15" fmla="*/ 3883819 h 7760495"/>
                    <a:gd name="connsiteX16" fmla="*/ 6029325 w 7539038"/>
                    <a:gd name="connsiteY16" fmla="*/ 7760494 h 7760495"/>
                    <a:gd name="connsiteX17" fmla="*/ 6417469 w 7539038"/>
                    <a:gd name="connsiteY17" fmla="*/ 3883819 h 7760495"/>
                    <a:gd name="connsiteX18" fmla="*/ 6786563 w 7539038"/>
                    <a:gd name="connsiteY18" fmla="*/ 2381 h 7760495"/>
                    <a:gd name="connsiteX19" fmla="*/ 7160419 w 7539038"/>
                    <a:gd name="connsiteY19" fmla="*/ 3883819 h 7760495"/>
                    <a:gd name="connsiteX20" fmla="*/ 7539038 w 7539038"/>
                    <a:gd name="connsiteY20" fmla="*/ 7758113 h 7760495"/>
                    <a:gd name="connsiteX0" fmla="*/ 0 w 7539038"/>
                    <a:gd name="connsiteY0" fmla="*/ 7760494 h 7760495"/>
                    <a:gd name="connsiteX1" fmla="*/ 378619 w 7539038"/>
                    <a:gd name="connsiteY1" fmla="*/ 3883819 h 7760495"/>
                    <a:gd name="connsiteX2" fmla="*/ 752476 w 7539038"/>
                    <a:gd name="connsiteY2" fmla="*/ 1 h 7760495"/>
                    <a:gd name="connsiteX3" fmla="*/ 1131094 w 7539038"/>
                    <a:gd name="connsiteY3" fmla="*/ 3874294 h 7760495"/>
                    <a:gd name="connsiteX4" fmla="*/ 1507332 w 7539038"/>
                    <a:gd name="connsiteY4" fmla="*/ 7760494 h 7760495"/>
                    <a:gd name="connsiteX5" fmla="*/ 1883569 w 7539038"/>
                    <a:gd name="connsiteY5" fmla="*/ 3874294 h 7760495"/>
                    <a:gd name="connsiteX6" fmla="*/ 2259807 w 7539038"/>
                    <a:gd name="connsiteY6" fmla="*/ 2381 h 7760495"/>
                    <a:gd name="connsiteX7" fmla="*/ 2645569 w 7539038"/>
                    <a:gd name="connsiteY7" fmla="*/ 3883819 h 7760495"/>
                    <a:gd name="connsiteX8" fmla="*/ 3017044 w 7539038"/>
                    <a:gd name="connsiteY8" fmla="*/ 7760494 h 7760495"/>
                    <a:gd name="connsiteX9" fmla="*/ 3398044 w 7539038"/>
                    <a:gd name="connsiteY9" fmla="*/ 3874294 h 7760495"/>
                    <a:gd name="connsiteX10" fmla="*/ 3769519 w 7539038"/>
                    <a:gd name="connsiteY10" fmla="*/ 2382 h 7760495"/>
                    <a:gd name="connsiteX11" fmla="*/ 4150519 w 7539038"/>
                    <a:gd name="connsiteY11" fmla="*/ 3883819 h 7760495"/>
                    <a:gd name="connsiteX12" fmla="*/ 4526756 w 7539038"/>
                    <a:gd name="connsiteY12" fmla="*/ 7760494 h 7760495"/>
                    <a:gd name="connsiteX13" fmla="*/ 4902994 w 7539038"/>
                    <a:gd name="connsiteY13" fmla="*/ 3883819 h 7760495"/>
                    <a:gd name="connsiteX14" fmla="*/ 5276849 w 7539038"/>
                    <a:gd name="connsiteY14" fmla="*/ 1 h 7760495"/>
                    <a:gd name="connsiteX15" fmla="*/ 5655469 w 7539038"/>
                    <a:gd name="connsiteY15" fmla="*/ 3883819 h 7760495"/>
                    <a:gd name="connsiteX16" fmla="*/ 6029325 w 7539038"/>
                    <a:gd name="connsiteY16" fmla="*/ 7760494 h 7760495"/>
                    <a:gd name="connsiteX17" fmla="*/ 6417469 w 7539038"/>
                    <a:gd name="connsiteY17" fmla="*/ 3883819 h 7760495"/>
                    <a:gd name="connsiteX18" fmla="*/ 6786563 w 7539038"/>
                    <a:gd name="connsiteY18" fmla="*/ 2381 h 7760495"/>
                    <a:gd name="connsiteX19" fmla="*/ 7160419 w 7539038"/>
                    <a:gd name="connsiteY19" fmla="*/ 3883819 h 7760495"/>
                    <a:gd name="connsiteX20" fmla="*/ 7539038 w 7539038"/>
                    <a:gd name="connsiteY20" fmla="*/ 7758113 h 7760495"/>
                    <a:gd name="connsiteX0" fmla="*/ 0 w 7539038"/>
                    <a:gd name="connsiteY0" fmla="*/ 7760494 h 7760495"/>
                    <a:gd name="connsiteX1" fmla="*/ 378619 w 7539038"/>
                    <a:gd name="connsiteY1" fmla="*/ 3883819 h 7760495"/>
                    <a:gd name="connsiteX2" fmla="*/ 752476 w 7539038"/>
                    <a:gd name="connsiteY2" fmla="*/ 1 h 7760495"/>
                    <a:gd name="connsiteX3" fmla="*/ 1131094 w 7539038"/>
                    <a:gd name="connsiteY3" fmla="*/ 3874294 h 7760495"/>
                    <a:gd name="connsiteX4" fmla="*/ 1507332 w 7539038"/>
                    <a:gd name="connsiteY4" fmla="*/ 7760494 h 7760495"/>
                    <a:gd name="connsiteX5" fmla="*/ 1883569 w 7539038"/>
                    <a:gd name="connsiteY5" fmla="*/ 3874294 h 7760495"/>
                    <a:gd name="connsiteX6" fmla="*/ 2259807 w 7539038"/>
                    <a:gd name="connsiteY6" fmla="*/ 2381 h 7760495"/>
                    <a:gd name="connsiteX7" fmla="*/ 2645569 w 7539038"/>
                    <a:gd name="connsiteY7" fmla="*/ 3883819 h 7760495"/>
                    <a:gd name="connsiteX8" fmla="*/ 3017044 w 7539038"/>
                    <a:gd name="connsiteY8" fmla="*/ 7760494 h 7760495"/>
                    <a:gd name="connsiteX9" fmla="*/ 3398044 w 7539038"/>
                    <a:gd name="connsiteY9" fmla="*/ 3874294 h 7760495"/>
                    <a:gd name="connsiteX10" fmla="*/ 3769519 w 7539038"/>
                    <a:gd name="connsiteY10" fmla="*/ 2382 h 7760495"/>
                    <a:gd name="connsiteX11" fmla="*/ 4150519 w 7539038"/>
                    <a:gd name="connsiteY11" fmla="*/ 3883819 h 7760495"/>
                    <a:gd name="connsiteX12" fmla="*/ 4526756 w 7539038"/>
                    <a:gd name="connsiteY12" fmla="*/ 7760494 h 7760495"/>
                    <a:gd name="connsiteX13" fmla="*/ 4902994 w 7539038"/>
                    <a:gd name="connsiteY13" fmla="*/ 3883819 h 7760495"/>
                    <a:gd name="connsiteX14" fmla="*/ 5276849 w 7539038"/>
                    <a:gd name="connsiteY14" fmla="*/ 1 h 7760495"/>
                    <a:gd name="connsiteX15" fmla="*/ 5655469 w 7539038"/>
                    <a:gd name="connsiteY15" fmla="*/ 3883819 h 7760495"/>
                    <a:gd name="connsiteX16" fmla="*/ 6029325 w 7539038"/>
                    <a:gd name="connsiteY16" fmla="*/ 7760494 h 7760495"/>
                    <a:gd name="connsiteX17" fmla="*/ 6417469 w 7539038"/>
                    <a:gd name="connsiteY17" fmla="*/ 3883819 h 7760495"/>
                    <a:gd name="connsiteX18" fmla="*/ 6786563 w 7539038"/>
                    <a:gd name="connsiteY18" fmla="*/ 2381 h 7760495"/>
                    <a:gd name="connsiteX19" fmla="*/ 7160419 w 7539038"/>
                    <a:gd name="connsiteY19" fmla="*/ 3883819 h 7760495"/>
                    <a:gd name="connsiteX20" fmla="*/ 7539038 w 7539038"/>
                    <a:gd name="connsiteY20" fmla="*/ 7758113 h 7760495"/>
                    <a:gd name="connsiteX0" fmla="*/ 0 w 7539038"/>
                    <a:gd name="connsiteY0" fmla="*/ 7760494 h 7760495"/>
                    <a:gd name="connsiteX1" fmla="*/ 378619 w 7539038"/>
                    <a:gd name="connsiteY1" fmla="*/ 3883819 h 7760495"/>
                    <a:gd name="connsiteX2" fmla="*/ 752476 w 7539038"/>
                    <a:gd name="connsiteY2" fmla="*/ 1 h 7760495"/>
                    <a:gd name="connsiteX3" fmla="*/ 1131094 w 7539038"/>
                    <a:gd name="connsiteY3" fmla="*/ 3874294 h 7760495"/>
                    <a:gd name="connsiteX4" fmla="*/ 1507332 w 7539038"/>
                    <a:gd name="connsiteY4" fmla="*/ 7760494 h 7760495"/>
                    <a:gd name="connsiteX5" fmla="*/ 1883569 w 7539038"/>
                    <a:gd name="connsiteY5" fmla="*/ 3874294 h 7760495"/>
                    <a:gd name="connsiteX6" fmla="*/ 2259807 w 7539038"/>
                    <a:gd name="connsiteY6" fmla="*/ 2381 h 7760495"/>
                    <a:gd name="connsiteX7" fmla="*/ 2645569 w 7539038"/>
                    <a:gd name="connsiteY7" fmla="*/ 3883819 h 7760495"/>
                    <a:gd name="connsiteX8" fmla="*/ 3017044 w 7539038"/>
                    <a:gd name="connsiteY8" fmla="*/ 7760494 h 7760495"/>
                    <a:gd name="connsiteX9" fmla="*/ 3398044 w 7539038"/>
                    <a:gd name="connsiteY9" fmla="*/ 3874294 h 7760495"/>
                    <a:gd name="connsiteX10" fmla="*/ 3769519 w 7539038"/>
                    <a:gd name="connsiteY10" fmla="*/ 2382 h 7760495"/>
                    <a:gd name="connsiteX11" fmla="*/ 4150519 w 7539038"/>
                    <a:gd name="connsiteY11" fmla="*/ 3883819 h 7760495"/>
                    <a:gd name="connsiteX12" fmla="*/ 4526756 w 7539038"/>
                    <a:gd name="connsiteY12" fmla="*/ 7760494 h 7760495"/>
                    <a:gd name="connsiteX13" fmla="*/ 4902994 w 7539038"/>
                    <a:gd name="connsiteY13" fmla="*/ 3883819 h 7760495"/>
                    <a:gd name="connsiteX14" fmla="*/ 5276849 w 7539038"/>
                    <a:gd name="connsiteY14" fmla="*/ 1 h 7760495"/>
                    <a:gd name="connsiteX15" fmla="*/ 5655469 w 7539038"/>
                    <a:gd name="connsiteY15" fmla="*/ 3883819 h 7760495"/>
                    <a:gd name="connsiteX16" fmla="*/ 6029325 w 7539038"/>
                    <a:gd name="connsiteY16" fmla="*/ 7760494 h 7760495"/>
                    <a:gd name="connsiteX17" fmla="*/ 6417469 w 7539038"/>
                    <a:gd name="connsiteY17" fmla="*/ 3883819 h 7760495"/>
                    <a:gd name="connsiteX18" fmla="*/ 6786563 w 7539038"/>
                    <a:gd name="connsiteY18" fmla="*/ 2381 h 7760495"/>
                    <a:gd name="connsiteX19" fmla="*/ 7160419 w 7539038"/>
                    <a:gd name="connsiteY19" fmla="*/ 3883819 h 7760495"/>
                    <a:gd name="connsiteX20" fmla="*/ 7539038 w 7539038"/>
                    <a:gd name="connsiteY20" fmla="*/ 7758113 h 7760495"/>
                    <a:gd name="connsiteX0" fmla="*/ 0 w 7539038"/>
                    <a:gd name="connsiteY0" fmla="*/ 7760494 h 7760495"/>
                    <a:gd name="connsiteX1" fmla="*/ 378619 w 7539038"/>
                    <a:gd name="connsiteY1" fmla="*/ 3883819 h 7760495"/>
                    <a:gd name="connsiteX2" fmla="*/ 752476 w 7539038"/>
                    <a:gd name="connsiteY2" fmla="*/ 1 h 7760495"/>
                    <a:gd name="connsiteX3" fmla="*/ 1131094 w 7539038"/>
                    <a:gd name="connsiteY3" fmla="*/ 3874294 h 7760495"/>
                    <a:gd name="connsiteX4" fmla="*/ 1507332 w 7539038"/>
                    <a:gd name="connsiteY4" fmla="*/ 7760494 h 7760495"/>
                    <a:gd name="connsiteX5" fmla="*/ 1883569 w 7539038"/>
                    <a:gd name="connsiteY5" fmla="*/ 3874294 h 7760495"/>
                    <a:gd name="connsiteX6" fmla="*/ 2259807 w 7539038"/>
                    <a:gd name="connsiteY6" fmla="*/ 2381 h 7760495"/>
                    <a:gd name="connsiteX7" fmla="*/ 2645569 w 7539038"/>
                    <a:gd name="connsiteY7" fmla="*/ 3883819 h 7760495"/>
                    <a:gd name="connsiteX8" fmla="*/ 3017044 w 7539038"/>
                    <a:gd name="connsiteY8" fmla="*/ 7760494 h 7760495"/>
                    <a:gd name="connsiteX9" fmla="*/ 3398044 w 7539038"/>
                    <a:gd name="connsiteY9" fmla="*/ 3874294 h 7760495"/>
                    <a:gd name="connsiteX10" fmla="*/ 3769519 w 7539038"/>
                    <a:gd name="connsiteY10" fmla="*/ 2382 h 7760495"/>
                    <a:gd name="connsiteX11" fmla="*/ 4150519 w 7539038"/>
                    <a:gd name="connsiteY11" fmla="*/ 3883819 h 7760495"/>
                    <a:gd name="connsiteX12" fmla="*/ 4526756 w 7539038"/>
                    <a:gd name="connsiteY12" fmla="*/ 7760494 h 7760495"/>
                    <a:gd name="connsiteX13" fmla="*/ 4902994 w 7539038"/>
                    <a:gd name="connsiteY13" fmla="*/ 3883819 h 7760495"/>
                    <a:gd name="connsiteX14" fmla="*/ 5276849 w 7539038"/>
                    <a:gd name="connsiteY14" fmla="*/ 1 h 7760495"/>
                    <a:gd name="connsiteX15" fmla="*/ 5655469 w 7539038"/>
                    <a:gd name="connsiteY15" fmla="*/ 3883819 h 7760495"/>
                    <a:gd name="connsiteX16" fmla="*/ 6029325 w 7539038"/>
                    <a:gd name="connsiteY16" fmla="*/ 7760494 h 7760495"/>
                    <a:gd name="connsiteX17" fmla="*/ 6417469 w 7539038"/>
                    <a:gd name="connsiteY17" fmla="*/ 3883819 h 7760495"/>
                    <a:gd name="connsiteX18" fmla="*/ 6786563 w 7539038"/>
                    <a:gd name="connsiteY18" fmla="*/ 2381 h 7760495"/>
                    <a:gd name="connsiteX19" fmla="*/ 7160419 w 7539038"/>
                    <a:gd name="connsiteY19" fmla="*/ 3883819 h 7760495"/>
                    <a:gd name="connsiteX20" fmla="*/ 7539038 w 7539038"/>
                    <a:gd name="connsiteY20" fmla="*/ 7758113 h 7760495"/>
                    <a:gd name="connsiteX0" fmla="*/ 0 w 7539038"/>
                    <a:gd name="connsiteY0" fmla="*/ 7760494 h 7760495"/>
                    <a:gd name="connsiteX1" fmla="*/ 378619 w 7539038"/>
                    <a:gd name="connsiteY1" fmla="*/ 3883819 h 7760495"/>
                    <a:gd name="connsiteX2" fmla="*/ 752476 w 7539038"/>
                    <a:gd name="connsiteY2" fmla="*/ 1 h 7760495"/>
                    <a:gd name="connsiteX3" fmla="*/ 1131094 w 7539038"/>
                    <a:gd name="connsiteY3" fmla="*/ 3874294 h 7760495"/>
                    <a:gd name="connsiteX4" fmla="*/ 1507332 w 7539038"/>
                    <a:gd name="connsiteY4" fmla="*/ 7760494 h 7760495"/>
                    <a:gd name="connsiteX5" fmla="*/ 1883569 w 7539038"/>
                    <a:gd name="connsiteY5" fmla="*/ 3874294 h 7760495"/>
                    <a:gd name="connsiteX6" fmla="*/ 2259807 w 7539038"/>
                    <a:gd name="connsiteY6" fmla="*/ 2381 h 7760495"/>
                    <a:gd name="connsiteX7" fmla="*/ 2645569 w 7539038"/>
                    <a:gd name="connsiteY7" fmla="*/ 3883819 h 7760495"/>
                    <a:gd name="connsiteX8" fmla="*/ 3017044 w 7539038"/>
                    <a:gd name="connsiteY8" fmla="*/ 7760494 h 7760495"/>
                    <a:gd name="connsiteX9" fmla="*/ 3398044 w 7539038"/>
                    <a:gd name="connsiteY9" fmla="*/ 3874294 h 7760495"/>
                    <a:gd name="connsiteX10" fmla="*/ 3769519 w 7539038"/>
                    <a:gd name="connsiteY10" fmla="*/ 2382 h 7760495"/>
                    <a:gd name="connsiteX11" fmla="*/ 4150519 w 7539038"/>
                    <a:gd name="connsiteY11" fmla="*/ 3883819 h 7760495"/>
                    <a:gd name="connsiteX12" fmla="*/ 4526756 w 7539038"/>
                    <a:gd name="connsiteY12" fmla="*/ 7760494 h 7760495"/>
                    <a:gd name="connsiteX13" fmla="*/ 4902994 w 7539038"/>
                    <a:gd name="connsiteY13" fmla="*/ 3883819 h 7760495"/>
                    <a:gd name="connsiteX14" fmla="*/ 5276849 w 7539038"/>
                    <a:gd name="connsiteY14" fmla="*/ 1 h 7760495"/>
                    <a:gd name="connsiteX15" fmla="*/ 5655469 w 7539038"/>
                    <a:gd name="connsiteY15" fmla="*/ 3883819 h 7760495"/>
                    <a:gd name="connsiteX16" fmla="*/ 6029325 w 7539038"/>
                    <a:gd name="connsiteY16" fmla="*/ 7760494 h 7760495"/>
                    <a:gd name="connsiteX17" fmla="*/ 6417469 w 7539038"/>
                    <a:gd name="connsiteY17" fmla="*/ 3883819 h 7760495"/>
                    <a:gd name="connsiteX18" fmla="*/ 6786563 w 7539038"/>
                    <a:gd name="connsiteY18" fmla="*/ 2381 h 7760495"/>
                    <a:gd name="connsiteX19" fmla="*/ 7160419 w 7539038"/>
                    <a:gd name="connsiteY19" fmla="*/ 3883819 h 7760495"/>
                    <a:gd name="connsiteX20" fmla="*/ 7539038 w 7539038"/>
                    <a:gd name="connsiteY20" fmla="*/ 7758113 h 7760495"/>
                    <a:gd name="connsiteX0" fmla="*/ 0 w 7539038"/>
                    <a:gd name="connsiteY0" fmla="*/ 7760494 h 7760495"/>
                    <a:gd name="connsiteX1" fmla="*/ 378619 w 7539038"/>
                    <a:gd name="connsiteY1" fmla="*/ 3883819 h 7760495"/>
                    <a:gd name="connsiteX2" fmla="*/ 752476 w 7539038"/>
                    <a:gd name="connsiteY2" fmla="*/ 1 h 7760495"/>
                    <a:gd name="connsiteX3" fmla="*/ 1131094 w 7539038"/>
                    <a:gd name="connsiteY3" fmla="*/ 3874294 h 7760495"/>
                    <a:gd name="connsiteX4" fmla="*/ 1507332 w 7539038"/>
                    <a:gd name="connsiteY4" fmla="*/ 7760494 h 7760495"/>
                    <a:gd name="connsiteX5" fmla="*/ 1883569 w 7539038"/>
                    <a:gd name="connsiteY5" fmla="*/ 3874294 h 7760495"/>
                    <a:gd name="connsiteX6" fmla="*/ 2259807 w 7539038"/>
                    <a:gd name="connsiteY6" fmla="*/ 2381 h 7760495"/>
                    <a:gd name="connsiteX7" fmla="*/ 2645569 w 7539038"/>
                    <a:gd name="connsiteY7" fmla="*/ 3883819 h 7760495"/>
                    <a:gd name="connsiteX8" fmla="*/ 3017044 w 7539038"/>
                    <a:gd name="connsiteY8" fmla="*/ 7760494 h 7760495"/>
                    <a:gd name="connsiteX9" fmla="*/ 3398044 w 7539038"/>
                    <a:gd name="connsiteY9" fmla="*/ 3874294 h 7760495"/>
                    <a:gd name="connsiteX10" fmla="*/ 3769519 w 7539038"/>
                    <a:gd name="connsiteY10" fmla="*/ 2382 h 7760495"/>
                    <a:gd name="connsiteX11" fmla="*/ 4150519 w 7539038"/>
                    <a:gd name="connsiteY11" fmla="*/ 3883819 h 7760495"/>
                    <a:gd name="connsiteX12" fmla="*/ 4526756 w 7539038"/>
                    <a:gd name="connsiteY12" fmla="*/ 7760494 h 7760495"/>
                    <a:gd name="connsiteX13" fmla="*/ 4902994 w 7539038"/>
                    <a:gd name="connsiteY13" fmla="*/ 3883819 h 7760495"/>
                    <a:gd name="connsiteX14" fmla="*/ 5276849 w 7539038"/>
                    <a:gd name="connsiteY14" fmla="*/ 1 h 7760495"/>
                    <a:gd name="connsiteX15" fmla="*/ 5655469 w 7539038"/>
                    <a:gd name="connsiteY15" fmla="*/ 3883819 h 7760495"/>
                    <a:gd name="connsiteX16" fmla="*/ 6029325 w 7539038"/>
                    <a:gd name="connsiteY16" fmla="*/ 7760494 h 7760495"/>
                    <a:gd name="connsiteX17" fmla="*/ 6417469 w 7539038"/>
                    <a:gd name="connsiteY17" fmla="*/ 3883819 h 7760495"/>
                    <a:gd name="connsiteX18" fmla="*/ 6786563 w 7539038"/>
                    <a:gd name="connsiteY18" fmla="*/ 2381 h 7760495"/>
                    <a:gd name="connsiteX19" fmla="*/ 7160419 w 7539038"/>
                    <a:gd name="connsiteY19" fmla="*/ 3883819 h 7760495"/>
                    <a:gd name="connsiteX20" fmla="*/ 7539038 w 7539038"/>
                    <a:gd name="connsiteY20" fmla="*/ 7758113 h 7760495"/>
                    <a:gd name="connsiteX0" fmla="*/ 0 w 7539038"/>
                    <a:gd name="connsiteY0" fmla="*/ 7760494 h 7760495"/>
                    <a:gd name="connsiteX1" fmla="*/ 378619 w 7539038"/>
                    <a:gd name="connsiteY1" fmla="*/ 3883819 h 7760495"/>
                    <a:gd name="connsiteX2" fmla="*/ 752476 w 7539038"/>
                    <a:gd name="connsiteY2" fmla="*/ 1 h 7760495"/>
                    <a:gd name="connsiteX3" fmla="*/ 1131094 w 7539038"/>
                    <a:gd name="connsiteY3" fmla="*/ 3874294 h 7760495"/>
                    <a:gd name="connsiteX4" fmla="*/ 1507332 w 7539038"/>
                    <a:gd name="connsiteY4" fmla="*/ 7760494 h 7760495"/>
                    <a:gd name="connsiteX5" fmla="*/ 1883569 w 7539038"/>
                    <a:gd name="connsiteY5" fmla="*/ 3874294 h 7760495"/>
                    <a:gd name="connsiteX6" fmla="*/ 2259807 w 7539038"/>
                    <a:gd name="connsiteY6" fmla="*/ 2381 h 7760495"/>
                    <a:gd name="connsiteX7" fmla="*/ 2645569 w 7539038"/>
                    <a:gd name="connsiteY7" fmla="*/ 3883819 h 7760495"/>
                    <a:gd name="connsiteX8" fmla="*/ 3017044 w 7539038"/>
                    <a:gd name="connsiteY8" fmla="*/ 7760494 h 7760495"/>
                    <a:gd name="connsiteX9" fmla="*/ 3398044 w 7539038"/>
                    <a:gd name="connsiteY9" fmla="*/ 3874294 h 7760495"/>
                    <a:gd name="connsiteX10" fmla="*/ 3769519 w 7539038"/>
                    <a:gd name="connsiteY10" fmla="*/ 2382 h 7760495"/>
                    <a:gd name="connsiteX11" fmla="*/ 4150519 w 7539038"/>
                    <a:gd name="connsiteY11" fmla="*/ 3883819 h 7760495"/>
                    <a:gd name="connsiteX12" fmla="*/ 4526756 w 7539038"/>
                    <a:gd name="connsiteY12" fmla="*/ 7760494 h 7760495"/>
                    <a:gd name="connsiteX13" fmla="*/ 4902994 w 7539038"/>
                    <a:gd name="connsiteY13" fmla="*/ 3883819 h 7760495"/>
                    <a:gd name="connsiteX14" fmla="*/ 5276849 w 7539038"/>
                    <a:gd name="connsiteY14" fmla="*/ 1 h 7760495"/>
                    <a:gd name="connsiteX15" fmla="*/ 5655469 w 7539038"/>
                    <a:gd name="connsiteY15" fmla="*/ 3883819 h 7760495"/>
                    <a:gd name="connsiteX16" fmla="*/ 6029325 w 7539038"/>
                    <a:gd name="connsiteY16" fmla="*/ 7760494 h 7760495"/>
                    <a:gd name="connsiteX17" fmla="*/ 6417469 w 7539038"/>
                    <a:gd name="connsiteY17" fmla="*/ 3883819 h 7760495"/>
                    <a:gd name="connsiteX18" fmla="*/ 6786563 w 7539038"/>
                    <a:gd name="connsiteY18" fmla="*/ 2381 h 7760495"/>
                    <a:gd name="connsiteX19" fmla="*/ 7160419 w 7539038"/>
                    <a:gd name="connsiteY19" fmla="*/ 3883819 h 7760495"/>
                    <a:gd name="connsiteX20" fmla="*/ 7539038 w 7539038"/>
                    <a:gd name="connsiteY20" fmla="*/ 7758113 h 7760495"/>
                    <a:gd name="connsiteX0" fmla="*/ 0 w 7539038"/>
                    <a:gd name="connsiteY0" fmla="*/ 7760494 h 7760495"/>
                    <a:gd name="connsiteX1" fmla="*/ 378619 w 7539038"/>
                    <a:gd name="connsiteY1" fmla="*/ 3883819 h 7760495"/>
                    <a:gd name="connsiteX2" fmla="*/ 752476 w 7539038"/>
                    <a:gd name="connsiteY2" fmla="*/ 1 h 7760495"/>
                    <a:gd name="connsiteX3" fmla="*/ 1131094 w 7539038"/>
                    <a:gd name="connsiteY3" fmla="*/ 3874294 h 7760495"/>
                    <a:gd name="connsiteX4" fmla="*/ 1507332 w 7539038"/>
                    <a:gd name="connsiteY4" fmla="*/ 7760494 h 7760495"/>
                    <a:gd name="connsiteX5" fmla="*/ 1883569 w 7539038"/>
                    <a:gd name="connsiteY5" fmla="*/ 3874294 h 7760495"/>
                    <a:gd name="connsiteX6" fmla="*/ 2259807 w 7539038"/>
                    <a:gd name="connsiteY6" fmla="*/ 2381 h 7760495"/>
                    <a:gd name="connsiteX7" fmla="*/ 2645569 w 7539038"/>
                    <a:gd name="connsiteY7" fmla="*/ 3883819 h 7760495"/>
                    <a:gd name="connsiteX8" fmla="*/ 3017044 w 7539038"/>
                    <a:gd name="connsiteY8" fmla="*/ 7760494 h 7760495"/>
                    <a:gd name="connsiteX9" fmla="*/ 3398044 w 7539038"/>
                    <a:gd name="connsiteY9" fmla="*/ 3874294 h 7760495"/>
                    <a:gd name="connsiteX10" fmla="*/ 3769519 w 7539038"/>
                    <a:gd name="connsiteY10" fmla="*/ 2382 h 7760495"/>
                    <a:gd name="connsiteX11" fmla="*/ 4150519 w 7539038"/>
                    <a:gd name="connsiteY11" fmla="*/ 3883819 h 7760495"/>
                    <a:gd name="connsiteX12" fmla="*/ 4526756 w 7539038"/>
                    <a:gd name="connsiteY12" fmla="*/ 7760494 h 7760495"/>
                    <a:gd name="connsiteX13" fmla="*/ 4902994 w 7539038"/>
                    <a:gd name="connsiteY13" fmla="*/ 3883819 h 7760495"/>
                    <a:gd name="connsiteX14" fmla="*/ 5276849 w 7539038"/>
                    <a:gd name="connsiteY14" fmla="*/ 1 h 7760495"/>
                    <a:gd name="connsiteX15" fmla="*/ 5655469 w 7539038"/>
                    <a:gd name="connsiteY15" fmla="*/ 3883819 h 7760495"/>
                    <a:gd name="connsiteX16" fmla="*/ 6029325 w 7539038"/>
                    <a:gd name="connsiteY16" fmla="*/ 7760494 h 7760495"/>
                    <a:gd name="connsiteX17" fmla="*/ 6417469 w 7539038"/>
                    <a:gd name="connsiteY17" fmla="*/ 3883819 h 7760495"/>
                    <a:gd name="connsiteX18" fmla="*/ 6786563 w 7539038"/>
                    <a:gd name="connsiteY18" fmla="*/ 2381 h 7760495"/>
                    <a:gd name="connsiteX19" fmla="*/ 7160419 w 7539038"/>
                    <a:gd name="connsiteY19" fmla="*/ 3883819 h 7760495"/>
                    <a:gd name="connsiteX20" fmla="*/ 7539038 w 7539038"/>
                    <a:gd name="connsiteY20" fmla="*/ 7758113 h 7760495"/>
                    <a:gd name="connsiteX0" fmla="*/ 0 w 7539038"/>
                    <a:gd name="connsiteY0" fmla="*/ 7760494 h 7760495"/>
                    <a:gd name="connsiteX1" fmla="*/ 378619 w 7539038"/>
                    <a:gd name="connsiteY1" fmla="*/ 3883819 h 7760495"/>
                    <a:gd name="connsiteX2" fmla="*/ 752476 w 7539038"/>
                    <a:gd name="connsiteY2" fmla="*/ 1 h 7760495"/>
                    <a:gd name="connsiteX3" fmla="*/ 1131094 w 7539038"/>
                    <a:gd name="connsiteY3" fmla="*/ 3874294 h 7760495"/>
                    <a:gd name="connsiteX4" fmla="*/ 1507332 w 7539038"/>
                    <a:gd name="connsiteY4" fmla="*/ 7760494 h 7760495"/>
                    <a:gd name="connsiteX5" fmla="*/ 1883569 w 7539038"/>
                    <a:gd name="connsiteY5" fmla="*/ 3874294 h 7760495"/>
                    <a:gd name="connsiteX6" fmla="*/ 2259807 w 7539038"/>
                    <a:gd name="connsiteY6" fmla="*/ 2381 h 7760495"/>
                    <a:gd name="connsiteX7" fmla="*/ 2645569 w 7539038"/>
                    <a:gd name="connsiteY7" fmla="*/ 3883819 h 7760495"/>
                    <a:gd name="connsiteX8" fmla="*/ 3017044 w 7539038"/>
                    <a:gd name="connsiteY8" fmla="*/ 7760494 h 7760495"/>
                    <a:gd name="connsiteX9" fmla="*/ 3398044 w 7539038"/>
                    <a:gd name="connsiteY9" fmla="*/ 3874294 h 7760495"/>
                    <a:gd name="connsiteX10" fmla="*/ 3769519 w 7539038"/>
                    <a:gd name="connsiteY10" fmla="*/ 2382 h 7760495"/>
                    <a:gd name="connsiteX11" fmla="*/ 4150519 w 7539038"/>
                    <a:gd name="connsiteY11" fmla="*/ 3883819 h 7760495"/>
                    <a:gd name="connsiteX12" fmla="*/ 4526756 w 7539038"/>
                    <a:gd name="connsiteY12" fmla="*/ 7760494 h 7760495"/>
                    <a:gd name="connsiteX13" fmla="*/ 4902994 w 7539038"/>
                    <a:gd name="connsiteY13" fmla="*/ 3883819 h 7760495"/>
                    <a:gd name="connsiteX14" fmla="*/ 5276849 w 7539038"/>
                    <a:gd name="connsiteY14" fmla="*/ 1 h 7760495"/>
                    <a:gd name="connsiteX15" fmla="*/ 5655469 w 7539038"/>
                    <a:gd name="connsiteY15" fmla="*/ 3883819 h 7760495"/>
                    <a:gd name="connsiteX16" fmla="*/ 6029325 w 7539038"/>
                    <a:gd name="connsiteY16" fmla="*/ 7760494 h 7760495"/>
                    <a:gd name="connsiteX17" fmla="*/ 6417469 w 7539038"/>
                    <a:gd name="connsiteY17" fmla="*/ 3883819 h 7760495"/>
                    <a:gd name="connsiteX18" fmla="*/ 6786563 w 7539038"/>
                    <a:gd name="connsiteY18" fmla="*/ 2381 h 7760495"/>
                    <a:gd name="connsiteX19" fmla="*/ 7160419 w 7539038"/>
                    <a:gd name="connsiteY19" fmla="*/ 3883819 h 7760495"/>
                    <a:gd name="connsiteX20" fmla="*/ 7539038 w 7539038"/>
                    <a:gd name="connsiteY20" fmla="*/ 7758113 h 7760495"/>
                    <a:gd name="connsiteX0" fmla="*/ 0 w 7539038"/>
                    <a:gd name="connsiteY0" fmla="*/ 7760494 h 7760495"/>
                    <a:gd name="connsiteX1" fmla="*/ 378619 w 7539038"/>
                    <a:gd name="connsiteY1" fmla="*/ 3883819 h 7760495"/>
                    <a:gd name="connsiteX2" fmla="*/ 752476 w 7539038"/>
                    <a:gd name="connsiteY2" fmla="*/ 1 h 7760495"/>
                    <a:gd name="connsiteX3" fmla="*/ 1131094 w 7539038"/>
                    <a:gd name="connsiteY3" fmla="*/ 3874294 h 7760495"/>
                    <a:gd name="connsiteX4" fmla="*/ 1507332 w 7539038"/>
                    <a:gd name="connsiteY4" fmla="*/ 7760494 h 7760495"/>
                    <a:gd name="connsiteX5" fmla="*/ 1883569 w 7539038"/>
                    <a:gd name="connsiteY5" fmla="*/ 3874294 h 7760495"/>
                    <a:gd name="connsiteX6" fmla="*/ 2259807 w 7539038"/>
                    <a:gd name="connsiteY6" fmla="*/ 2381 h 7760495"/>
                    <a:gd name="connsiteX7" fmla="*/ 2645569 w 7539038"/>
                    <a:gd name="connsiteY7" fmla="*/ 3883819 h 7760495"/>
                    <a:gd name="connsiteX8" fmla="*/ 3017044 w 7539038"/>
                    <a:gd name="connsiteY8" fmla="*/ 7760494 h 7760495"/>
                    <a:gd name="connsiteX9" fmla="*/ 3398044 w 7539038"/>
                    <a:gd name="connsiteY9" fmla="*/ 3874294 h 7760495"/>
                    <a:gd name="connsiteX10" fmla="*/ 3769519 w 7539038"/>
                    <a:gd name="connsiteY10" fmla="*/ 2382 h 7760495"/>
                    <a:gd name="connsiteX11" fmla="*/ 4150519 w 7539038"/>
                    <a:gd name="connsiteY11" fmla="*/ 3883819 h 7760495"/>
                    <a:gd name="connsiteX12" fmla="*/ 4526756 w 7539038"/>
                    <a:gd name="connsiteY12" fmla="*/ 7760494 h 7760495"/>
                    <a:gd name="connsiteX13" fmla="*/ 4902994 w 7539038"/>
                    <a:gd name="connsiteY13" fmla="*/ 3883819 h 7760495"/>
                    <a:gd name="connsiteX14" fmla="*/ 5276849 w 7539038"/>
                    <a:gd name="connsiteY14" fmla="*/ 1 h 7760495"/>
                    <a:gd name="connsiteX15" fmla="*/ 5655469 w 7539038"/>
                    <a:gd name="connsiteY15" fmla="*/ 3883819 h 7760495"/>
                    <a:gd name="connsiteX16" fmla="*/ 6029325 w 7539038"/>
                    <a:gd name="connsiteY16" fmla="*/ 7760494 h 7760495"/>
                    <a:gd name="connsiteX17" fmla="*/ 6417469 w 7539038"/>
                    <a:gd name="connsiteY17" fmla="*/ 3883819 h 7760495"/>
                    <a:gd name="connsiteX18" fmla="*/ 6786563 w 7539038"/>
                    <a:gd name="connsiteY18" fmla="*/ 2381 h 7760495"/>
                    <a:gd name="connsiteX19" fmla="*/ 7160419 w 7539038"/>
                    <a:gd name="connsiteY19" fmla="*/ 3883819 h 7760495"/>
                    <a:gd name="connsiteX20" fmla="*/ 7539038 w 7539038"/>
                    <a:gd name="connsiteY20" fmla="*/ 7758113 h 7760495"/>
                    <a:gd name="connsiteX0" fmla="*/ 0 w 7539038"/>
                    <a:gd name="connsiteY0" fmla="*/ 7760494 h 7760495"/>
                    <a:gd name="connsiteX1" fmla="*/ 378619 w 7539038"/>
                    <a:gd name="connsiteY1" fmla="*/ 3883819 h 7760495"/>
                    <a:gd name="connsiteX2" fmla="*/ 752476 w 7539038"/>
                    <a:gd name="connsiteY2" fmla="*/ 1 h 7760495"/>
                    <a:gd name="connsiteX3" fmla="*/ 1131094 w 7539038"/>
                    <a:gd name="connsiteY3" fmla="*/ 3874294 h 7760495"/>
                    <a:gd name="connsiteX4" fmla="*/ 1507332 w 7539038"/>
                    <a:gd name="connsiteY4" fmla="*/ 7760494 h 7760495"/>
                    <a:gd name="connsiteX5" fmla="*/ 1883569 w 7539038"/>
                    <a:gd name="connsiteY5" fmla="*/ 3874294 h 7760495"/>
                    <a:gd name="connsiteX6" fmla="*/ 2259807 w 7539038"/>
                    <a:gd name="connsiteY6" fmla="*/ 2381 h 7760495"/>
                    <a:gd name="connsiteX7" fmla="*/ 2645569 w 7539038"/>
                    <a:gd name="connsiteY7" fmla="*/ 3883819 h 7760495"/>
                    <a:gd name="connsiteX8" fmla="*/ 3017044 w 7539038"/>
                    <a:gd name="connsiteY8" fmla="*/ 7760494 h 7760495"/>
                    <a:gd name="connsiteX9" fmla="*/ 3398044 w 7539038"/>
                    <a:gd name="connsiteY9" fmla="*/ 3874294 h 7760495"/>
                    <a:gd name="connsiteX10" fmla="*/ 3769519 w 7539038"/>
                    <a:gd name="connsiteY10" fmla="*/ 2382 h 7760495"/>
                    <a:gd name="connsiteX11" fmla="*/ 4150519 w 7539038"/>
                    <a:gd name="connsiteY11" fmla="*/ 3883819 h 7760495"/>
                    <a:gd name="connsiteX12" fmla="*/ 4526756 w 7539038"/>
                    <a:gd name="connsiteY12" fmla="*/ 7760494 h 7760495"/>
                    <a:gd name="connsiteX13" fmla="*/ 4902994 w 7539038"/>
                    <a:gd name="connsiteY13" fmla="*/ 3883819 h 7760495"/>
                    <a:gd name="connsiteX14" fmla="*/ 5276849 w 7539038"/>
                    <a:gd name="connsiteY14" fmla="*/ 1 h 7760495"/>
                    <a:gd name="connsiteX15" fmla="*/ 5655469 w 7539038"/>
                    <a:gd name="connsiteY15" fmla="*/ 3883819 h 7760495"/>
                    <a:gd name="connsiteX16" fmla="*/ 6029325 w 7539038"/>
                    <a:gd name="connsiteY16" fmla="*/ 7760494 h 7760495"/>
                    <a:gd name="connsiteX17" fmla="*/ 6417469 w 7539038"/>
                    <a:gd name="connsiteY17" fmla="*/ 3883819 h 7760495"/>
                    <a:gd name="connsiteX18" fmla="*/ 6786563 w 7539038"/>
                    <a:gd name="connsiteY18" fmla="*/ 2381 h 7760495"/>
                    <a:gd name="connsiteX19" fmla="*/ 7160419 w 7539038"/>
                    <a:gd name="connsiteY19" fmla="*/ 3883819 h 7760495"/>
                    <a:gd name="connsiteX20" fmla="*/ 7539038 w 7539038"/>
                    <a:gd name="connsiteY20" fmla="*/ 7758113 h 7760495"/>
                    <a:gd name="connsiteX0" fmla="*/ 0 w 7539038"/>
                    <a:gd name="connsiteY0" fmla="*/ 7760494 h 7760495"/>
                    <a:gd name="connsiteX1" fmla="*/ 378619 w 7539038"/>
                    <a:gd name="connsiteY1" fmla="*/ 3883819 h 7760495"/>
                    <a:gd name="connsiteX2" fmla="*/ 752476 w 7539038"/>
                    <a:gd name="connsiteY2" fmla="*/ 1 h 7760495"/>
                    <a:gd name="connsiteX3" fmla="*/ 1131094 w 7539038"/>
                    <a:gd name="connsiteY3" fmla="*/ 3874294 h 7760495"/>
                    <a:gd name="connsiteX4" fmla="*/ 1507332 w 7539038"/>
                    <a:gd name="connsiteY4" fmla="*/ 7760494 h 7760495"/>
                    <a:gd name="connsiteX5" fmla="*/ 1883569 w 7539038"/>
                    <a:gd name="connsiteY5" fmla="*/ 3874294 h 7760495"/>
                    <a:gd name="connsiteX6" fmla="*/ 2259807 w 7539038"/>
                    <a:gd name="connsiteY6" fmla="*/ 2381 h 7760495"/>
                    <a:gd name="connsiteX7" fmla="*/ 2645569 w 7539038"/>
                    <a:gd name="connsiteY7" fmla="*/ 3883819 h 7760495"/>
                    <a:gd name="connsiteX8" fmla="*/ 3017044 w 7539038"/>
                    <a:gd name="connsiteY8" fmla="*/ 7760494 h 7760495"/>
                    <a:gd name="connsiteX9" fmla="*/ 3398044 w 7539038"/>
                    <a:gd name="connsiteY9" fmla="*/ 3874294 h 7760495"/>
                    <a:gd name="connsiteX10" fmla="*/ 3769519 w 7539038"/>
                    <a:gd name="connsiteY10" fmla="*/ 2382 h 7760495"/>
                    <a:gd name="connsiteX11" fmla="*/ 4150519 w 7539038"/>
                    <a:gd name="connsiteY11" fmla="*/ 3883819 h 7760495"/>
                    <a:gd name="connsiteX12" fmla="*/ 4526756 w 7539038"/>
                    <a:gd name="connsiteY12" fmla="*/ 7760494 h 7760495"/>
                    <a:gd name="connsiteX13" fmla="*/ 4902994 w 7539038"/>
                    <a:gd name="connsiteY13" fmla="*/ 3883819 h 7760495"/>
                    <a:gd name="connsiteX14" fmla="*/ 5276849 w 7539038"/>
                    <a:gd name="connsiteY14" fmla="*/ 1 h 7760495"/>
                    <a:gd name="connsiteX15" fmla="*/ 5655469 w 7539038"/>
                    <a:gd name="connsiteY15" fmla="*/ 3883819 h 7760495"/>
                    <a:gd name="connsiteX16" fmla="*/ 6029325 w 7539038"/>
                    <a:gd name="connsiteY16" fmla="*/ 7760494 h 7760495"/>
                    <a:gd name="connsiteX17" fmla="*/ 6417469 w 7539038"/>
                    <a:gd name="connsiteY17" fmla="*/ 3883819 h 7760495"/>
                    <a:gd name="connsiteX18" fmla="*/ 6786563 w 7539038"/>
                    <a:gd name="connsiteY18" fmla="*/ 2381 h 7760495"/>
                    <a:gd name="connsiteX19" fmla="*/ 7160419 w 7539038"/>
                    <a:gd name="connsiteY19" fmla="*/ 3883819 h 7760495"/>
                    <a:gd name="connsiteX20" fmla="*/ 7539038 w 7539038"/>
                    <a:gd name="connsiteY20" fmla="*/ 7758113 h 7760495"/>
                    <a:gd name="connsiteX0" fmla="*/ 0 w 7539038"/>
                    <a:gd name="connsiteY0" fmla="*/ 7760494 h 7760495"/>
                    <a:gd name="connsiteX1" fmla="*/ 378619 w 7539038"/>
                    <a:gd name="connsiteY1" fmla="*/ 3883819 h 7760495"/>
                    <a:gd name="connsiteX2" fmla="*/ 752476 w 7539038"/>
                    <a:gd name="connsiteY2" fmla="*/ 1 h 7760495"/>
                    <a:gd name="connsiteX3" fmla="*/ 1131094 w 7539038"/>
                    <a:gd name="connsiteY3" fmla="*/ 3874294 h 7760495"/>
                    <a:gd name="connsiteX4" fmla="*/ 1507332 w 7539038"/>
                    <a:gd name="connsiteY4" fmla="*/ 7760494 h 7760495"/>
                    <a:gd name="connsiteX5" fmla="*/ 1883569 w 7539038"/>
                    <a:gd name="connsiteY5" fmla="*/ 3874294 h 7760495"/>
                    <a:gd name="connsiteX6" fmla="*/ 2259807 w 7539038"/>
                    <a:gd name="connsiteY6" fmla="*/ 2381 h 7760495"/>
                    <a:gd name="connsiteX7" fmla="*/ 2645569 w 7539038"/>
                    <a:gd name="connsiteY7" fmla="*/ 3883819 h 7760495"/>
                    <a:gd name="connsiteX8" fmla="*/ 3017044 w 7539038"/>
                    <a:gd name="connsiteY8" fmla="*/ 7760494 h 7760495"/>
                    <a:gd name="connsiteX9" fmla="*/ 3398044 w 7539038"/>
                    <a:gd name="connsiteY9" fmla="*/ 3874294 h 7760495"/>
                    <a:gd name="connsiteX10" fmla="*/ 3769519 w 7539038"/>
                    <a:gd name="connsiteY10" fmla="*/ 2382 h 7760495"/>
                    <a:gd name="connsiteX11" fmla="*/ 4150519 w 7539038"/>
                    <a:gd name="connsiteY11" fmla="*/ 3883819 h 7760495"/>
                    <a:gd name="connsiteX12" fmla="*/ 4526756 w 7539038"/>
                    <a:gd name="connsiteY12" fmla="*/ 7760494 h 7760495"/>
                    <a:gd name="connsiteX13" fmla="*/ 4902994 w 7539038"/>
                    <a:gd name="connsiteY13" fmla="*/ 3883819 h 7760495"/>
                    <a:gd name="connsiteX14" fmla="*/ 5276849 w 7539038"/>
                    <a:gd name="connsiteY14" fmla="*/ 1 h 7760495"/>
                    <a:gd name="connsiteX15" fmla="*/ 5655469 w 7539038"/>
                    <a:gd name="connsiteY15" fmla="*/ 3883819 h 7760495"/>
                    <a:gd name="connsiteX16" fmla="*/ 6029325 w 7539038"/>
                    <a:gd name="connsiteY16" fmla="*/ 7760494 h 7760495"/>
                    <a:gd name="connsiteX17" fmla="*/ 6417469 w 7539038"/>
                    <a:gd name="connsiteY17" fmla="*/ 3883819 h 7760495"/>
                    <a:gd name="connsiteX18" fmla="*/ 6786563 w 7539038"/>
                    <a:gd name="connsiteY18" fmla="*/ 2381 h 7760495"/>
                    <a:gd name="connsiteX19" fmla="*/ 7160419 w 7539038"/>
                    <a:gd name="connsiteY19" fmla="*/ 3883819 h 7760495"/>
                    <a:gd name="connsiteX20" fmla="*/ 7539038 w 7539038"/>
                    <a:gd name="connsiteY20" fmla="*/ 7758113 h 7760495"/>
                    <a:gd name="connsiteX0" fmla="*/ 0 w 7539038"/>
                    <a:gd name="connsiteY0" fmla="*/ 7760494 h 7760495"/>
                    <a:gd name="connsiteX1" fmla="*/ 378619 w 7539038"/>
                    <a:gd name="connsiteY1" fmla="*/ 3883819 h 7760495"/>
                    <a:gd name="connsiteX2" fmla="*/ 752476 w 7539038"/>
                    <a:gd name="connsiteY2" fmla="*/ 1 h 7760495"/>
                    <a:gd name="connsiteX3" fmla="*/ 1131094 w 7539038"/>
                    <a:gd name="connsiteY3" fmla="*/ 3874294 h 7760495"/>
                    <a:gd name="connsiteX4" fmla="*/ 1507332 w 7539038"/>
                    <a:gd name="connsiteY4" fmla="*/ 7760494 h 7760495"/>
                    <a:gd name="connsiteX5" fmla="*/ 1883569 w 7539038"/>
                    <a:gd name="connsiteY5" fmla="*/ 3874294 h 7760495"/>
                    <a:gd name="connsiteX6" fmla="*/ 2259807 w 7539038"/>
                    <a:gd name="connsiteY6" fmla="*/ 2381 h 7760495"/>
                    <a:gd name="connsiteX7" fmla="*/ 2645569 w 7539038"/>
                    <a:gd name="connsiteY7" fmla="*/ 3883819 h 7760495"/>
                    <a:gd name="connsiteX8" fmla="*/ 3017044 w 7539038"/>
                    <a:gd name="connsiteY8" fmla="*/ 7760494 h 7760495"/>
                    <a:gd name="connsiteX9" fmla="*/ 3398044 w 7539038"/>
                    <a:gd name="connsiteY9" fmla="*/ 3874294 h 7760495"/>
                    <a:gd name="connsiteX10" fmla="*/ 3769519 w 7539038"/>
                    <a:gd name="connsiteY10" fmla="*/ 2382 h 7760495"/>
                    <a:gd name="connsiteX11" fmla="*/ 4150519 w 7539038"/>
                    <a:gd name="connsiteY11" fmla="*/ 3883819 h 7760495"/>
                    <a:gd name="connsiteX12" fmla="*/ 4526756 w 7539038"/>
                    <a:gd name="connsiteY12" fmla="*/ 7760494 h 7760495"/>
                    <a:gd name="connsiteX13" fmla="*/ 4902994 w 7539038"/>
                    <a:gd name="connsiteY13" fmla="*/ 3883819 h 7760495"/>
                    <a:gd name="connsiteX14" fmla="*/ 5276849 w 7539038"/>
                    <a:gd name="connsiteY14" fmla="*/ 1 h 7760495"/>
                    <a:gd name="connsiteX15" fmla="*/ 5655469 w 7539038"/>
                    <a:gd name="connsiteY15" fmla="*/ 3883819 h 7760495"/>
                    <a:gd name="connsiteX16" fmla="*/ 6029325 w 7539038"/>
                    <a:gd name="connsiteY16" fmla="*/ 7760494 h 7760495"/>
                    <a:gd name="connsiteX17" fmla="*/ 6417469 w 7539038"/>
                    <a:gd name="connsiteY17" fmla="*/ 3883819 h 7760495"/>
                    <a:gd name="connsiteX18" fmla="*/ 6786563 w 7539038"/>
                    <a:gd name="connsiteY18" fmla="*/ 2381 h 7760495"/>
                    <a:gd name="connsiteX19" fmla="*/ 7160419 w 7539038"/>
                    <a:gd name="connsiteY19" fmla="*/ 3883819 h 7760495"/>
                    <a:gd name="connsiteX20" fmla="*/ 7539038 w 7539038"/>
                    <a:gd name="connsiteY20" fmla="*/ 7758113 h 776049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</a:cxnLst>
                  <a:rect l="l" t="t" r="r" b="b"/>
                  <a:pathLst>
                    <a:path w="7539038" h="7760495">
                      <a:moveTo>
                        <a:pt x="0" y="7760494"/>
                      </a:moveTo>
                      <a:cubicBezTo>
                        <a:pt x="190500" y="7758906"/>
                        <a:pt x="377031" y="3874231"/>
                        <a:pt x="378619" y="3883819"/>
                      </a:cubicBezTo>
                      <a:cubicBezTo>
                        <a:pt x="380207" y="3893407"/>
                        <a:pt x="562770" y="-793"/>
                        <a:pt x="752476" y="1"/>
                      </a:cubicBezTo>
                      <a:cubicBezTo>
                        <a:pt x="942182" y="795"/>
                        <a:pt x="1119468" y="3745568"/>
                        <a:pt x="1131094" y="3874294"/>
                      </a:cubicBezTo>
                      <a:cubicBezTo>
                        <a:pt x="1136420" y="3933265"/>
                        <a:pt x="1317626" y="7758112"/>
                        <a:pt x="1507332" y="7760494"/>
                      </a:cubicBezTo>
                      <a:cubicBezTo>
                        <a:pt x="1697038" y="7762876"/>
                        <a:pt x="1875632" y="3967176"/>
                        <a:pt x="1883569" y="3874294"/>
                      </a:cubicBezTo>
                      <a:cubicBezTo>
                        <a:pt x="1891506" y="3781412"/>
                        <a:pt x="2068513" y="3175"/>
                        <a:pt x="2259807" y="2381"/>
                      </a:cubicBezTo>
                      <a:cubicBezTo>
                        <a:pt x="2451101" y="1587"/>
                        <a:pt x="2640013" y="3825221"/>
                        <a:pt x="2645569" y="3883819"/>
                      </a:cubicBezTo>
                      <a:cubicBezTo>
                        <a:pt x="2651125" y="3942417"/>
                        <a:pt x="2827338" y="7762081"/>
                        <a:pt x="3017044" y="7760494"/>
                      </a:cubicBezTo>
                      <a:cubicBezTo>
                        <a:pt x="3206750" y="7758907"/>
                        <a:pt x="3390107" y="3967176"/>
                        <a:pt x="3398044" y="3874294"/>
                      </a:cubicBezTo>
                      <a:cubicBezTo>
                        <a:pt x="3405981" y="3781412"/>
                        <a:pt x="3575050" y="795"/>
                        <a:pt x="3769519" y="2382"/>
                      </a:cubicBezTo>
                      <a:cubicBezTo>
                        <a:pt x="3963988" y="3969"/>
                        <a:pt x="4141788" y="3722352"/>
                        <a:pt x="4150519" y="3883819"/>
                      </a:cubicBezTo>
                      <a:cubicBezTo>
                        <a:pt x="4159250" y="4045286"/>
                        <a:pt x="4337844" y="7760494"/>
                        <a:pt x="4526756" y="7760494"/>
                      </a:cubicBezTo>
                      <a:cubicBezTo>
                        <a:pt x="4715668" y="7760494"/>
                        <a:pt x="4893360" y="4083161"/>
                        <a:pt x="4902994" y="3883819"/>
                      </a:cubicBezTo>
                      <a:cubicBezTo>
                        <a:pt x="4910825" y="3721794"/>
                        <a:pt x="5087143" y="1"/>
                        <a:pt x="5276849" y="1"/>
                      </a:cubicBezTo>
                      <a:cubicBezTo>
                        <a:pt x="5466555" y="1"/>
                        <a:pt x="5647531" y="3790543"/>
                        <a:pt x="5655469" y="3883819"/>
                      </a:cubicBezTo>
                      <a:cubicBezTo>
                        <a:pt x="5663407" y="3977095"/>
                        <a:pt x="5842794" y="7760494"/>
                        <a:pt x="6029325" y="7760494"/>
                      </a:cubicBezTo>
                      <a:cubicBezTo>
                        <a:pt x="6215856" y="7760494"/>
                        <a:pt x="6411913" y="3976700"/>
                        <a:pt x="6417469" y="3883819"/>
                      </a:cubicBezTo>
                      <a:cubicBezTo>
                        <a:pt x="6423025" y="3790938"/>
                        <a:pt x="6593682" y="0"/>
                        <a:pt x="6786563" y="2381"/>
                      </a:cubicBezTo>
                      <a:cubicBezTo>
                        <a:pt x="6979444" y="4762"/>
                        <a:pt x="7152482" y="3757041"/>
                        <a:pt x="7160419" y="3883819"/>
                      </a:cubicBezTo>
                      <a:cubicBezTo>
                        <a:pt x="7168356" y="4010597"/>
                        <a:pt x="7336632" y="7761288"/>
                        <a:pt x="7539038" y="7758113"/>
                      </a:cubicBezTo>
                    </a:path>
                  </a:pathLst>
                </a:custGeom>
                <a:noFill/>
                <a:ln w="381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1" name="Freeform: Shape 120">
                  <a:extLst>
                    <a:ext uri="{FF2B5EF4-FFF2-40B4-BE49-F238E27FC236}">
                      <a16:creationId xmlns:a16="http://schemas.microsoft.com/office/drawing/2014/main" id="{EF179B71-4F16-4DE0-9493-F25EEE6DCC7C}"/>
                    </a:ext>
                  </a:extLst>
                </p:cNvPr>
                <p:cNvSpPr/>
                <p:nvPr/>
              </p:nvSpPr>
              <p:spPr>
                <a:xfrm>
                  <a:off x="3886200" y="3102520"/>
                  <a:ext cx="3769877" cy="718573"/>
                </a:xfrm>
                <a:custGeom>
                  <a:avLst/>
                  <a:gdLst>
                    <a:gd name="connsiteX0" fmla="*/ 0 w 7562850"/>
                    <a:gd name="connsiteY0" fmla="*/ 7762875 h 7762875"/>
                    <a:gd name="connsiteX1" fmla="*/ 390525 w 7562850"/>
                    <a:gd name="connsiteY1" fmla="*/ 3886200 h 7762875"/>
                    <a:gd name="connsiteX2" fmla="*/ 762000 w 7562850"/>
                    <a:gd name="connsiteY2" fmla="*/ 0 h 7762875"/>
                    <a:gd name="connsiteX3" fmla="*/ 1143000 w 7562850"/>
                    <a:gd name="connsiteY3" fmla="*/ 3876675 h 7762875"/>
                    <a:gd name="connsiteX4" fmla="*/ 1524000 w 7562850"/>
                    <a:gd name="connsiteY4" fmla="*/ 7753350 h 7762875"/>
                    <a:gd name="connsiteX5" fmla="*/ 1895475 w 7562850"/>
                    <a:gd name="connsiteY5" fmla="*/ 3876675 h 7762875"/>
                    <a:gd name="connsiteX6" fmla="*/ 2276475 w 7562850"/>
                    <a:gd name="connsiteY6" fmla="*/ 0 h 7762875"/>
                    <a:gd name="connsiteX7" fmla="*/ 2657475 w 7562850"/>
                    <a:gd name="connsiteY7" fmla="*/ 3886200 h 7762875"/>
                    <a:gd name="connsiteX8" fmla="*/ 3028950 w 7562850"/>
                    <a:gd name="connsiteY8" fmla="*/ 7762875 h 7762875"/>
                    <a:gd name="connsiteX9" fmla="*/ 3409950 w 7562850"/>
                    <a:gd name="connsiteY9" fmla="*/ 3876675 h 7762875"/>
                    <a:gd name="connsiteX10" fmla="*/ 3781425 w 7562850"/>
                    <a:gd name="connsiteY10" fmla="*/ 9525 h 7762875"/>
                    <a:gd name="connsiteX11" fmla="*/ 4162425 w 7562850"/>
                    <a:gd name="connsiteY11" fmla="*/ 3886200 h 7762875"/>
                    <a:gd name="connsiteX12" fmla="*/ 4533900 w 7562850"/>
                    <a:gd name="connsiteY12" fmla="*/ 7762875 h 7762875"/>
                    <a:gd name="connsiteX13" fmla="*/ 4914900 w 7562850"/>
                    <a:gd name="connsiteY13" fmla="*/ 3886200 h 7762875"/>
                    <a:gd name="connsiteX14" fmla="*/ 5295900 w 7562850"/>
                    <a:gd name="connsiteY14" fmla="*/ 9525 h 7762875"/>
                    <a:gd name="connsiteX15" fmla="*/ 5667375 w 7562850"/>
                    <a:gd name="connsiteY15" fmla="*/ 3886200 h 7762875"/>
                    <a:gd name="connsiteX16" fmla="*/ 6048375 w 7562850"/>
                    <a:gd name="connsiteY16" fmla="*/ 7762875 h 7762875"/>
                    <a:gd name="connsiteX17" fmla="*/ 6429375 w 7562850"/>
                    <a:gd name="connsiteY17" fmla="*/ 3886200 h 7762875"/>
                    <a:gd name="connsiteX18" fmla="*/ 6810375 w 7562850"/>
                    <a:gd name="connsiteY18" fmla="*/ 0 h 7762875"/>
                    <a:gd name="connsiteX19" fmla="*/ 7172325 w 7562850"/>
                    <a:gd name="connsiteY19" fmla="*/ 3886200 h 7762875"/>
                    <a:gd name="connsiteX20" fmla="*/ 7562850 w 7562850"/>
                    <a:gd name="connsiteY20" fmla="*/ 7762875 h 7762875"/>
                    <a:gd name="connsiteX0" fmla="*/ 0 w 7562850"/>
                    <a:gd name="connsiteY0" fmla="*/ 7762875 h 7762875"/>
                    <a:gd name="connsiteX1" fmla="*/ 390525 w 7562850"/>
                    <a:gd name="connsiteY1" fmla="*/ 3886200 h 7762875"/>
                    <a:gd name="connsiteX2" fmla="*/ 762000 w 7562850"/>
                    <a:gd name="connsiteY2" fmla="*/ 0 h 7762875"/>
                    <a:gd name="connsiteX3" fmla="*/ 1143000 w 7562850"/>
                    <a:gd name="connsiteY3" fmla="*/ 3876675 h 7762875"/>
                    <a:gd name="connsiteX4" fmla="*/ 1519238 w 7562850"/>
                    <a:gd name="connsiteY4" fmla="*/ 7762875 h 7762875"/>
                    <a:gd name="connsiteX5" fmla="*/ 1895475 w 7562850"/>
                    <a:gd name="connsiteY5" fmla="*/ 3876675 h 7762875"/>
                    <a:gd name="connsiteX6" fmla="*/ 2276475 w 7562850"/>
                    <a:gd name="connsiteY6" fmla="*/ 0 h 7762875"/>
                    <a:gd name="connsiteX7" fmla="*/ 2657475 w 7562850"/>
                    <a:gd name="connsiteY7" fmla="*/ 3886200 h 7762875"/>
                    <a:gd name="connsiteX8" fmla="*/ 3028950 w 7562850"/>
                    <a:gd name="connsiteY8" fmla="*/ 7762875 h 7762875"/>
                    <a:gd name="connsiteX9" fmla="*/ 3409950 w 7562850"/>
                    <a:gd name="connsiteY9" fmla="*/ 3876675 h 7762875"/>
                    <a:gd name="connsiteX10" fmla="*/ 3781425 w 7562850"/>
                    <a:gd name="connsiteY10" fmla="*/ 9525 h 7762875"/>
                    <a:gd name="connsiteX11" fmla="*/ 4162425 w 7562850"/>
                    <a:gd name="connsiteY11" fmla="*/ 3886200 h 7762875"/>
                    <a:gd name="connsiteX12" fmla="*/ 4533900 w 7562850"/>
                    <a:gd name="connsiteY12" fmla="*/ 7762875 h 7762875"/>
                    <a:gd name="connsiteX13" fmla="*/ 4914900 w 7562850"/>
                    <a:gd name="connsiteY13" fmla="*/ 3886200 h 7762875"/>
                    <a:gd name="connsiteX14" fmla="*/ 5295900 w 7562850"/>
                    <a:gd name="connsiteY14" fmla="*/ 9525 h 7762875"/>
                    <a:gd name="connsiteX15" fmla="*/ 5667375 w 7562850"/>
                    <a:gd name="connsiteY15" fmla="*/ 3886200 h 7762875"/>
                    <a:gd name="connsiteX16" fmla="*/ 6048375 w 7562850"/>
                    <a:gd name="connsiteY16" fmla="*/ 7762875 h 7762875"/>
                    <a:gd name="connsiteX17" fmla="*/ 6429375 w 7562850"/>
                    <a:gd name="connsiteY17" fmla="*/ 3886200 h 7762875"/>
                    <a:gd name="connsiteX18" fmla="*/ 6810375 w 7562850"/>
                    <a:gd name="connsiteY18" fmla="*/ 0 h 7762875"/>
                    <a:gd name="connsiteX19" fmla="*/ 7172325 w 7562850"/>
                    <a:gd name="connsiteY19" fmla="*/ 3886200 h 7762875"/>
                    <a:gd name="connsiteX20" fmla="*/ 7562850 w 7562850"/>
                    <a:gd name="connsiteY20" fmla="*/ 7762875 h 7762875"/>
                    <a:gd name="connsiteX0" fmla="*/ 0 w 7562850"/>
                    <a:gd name="connsiteY0" fmla="*/ 7762875 h 7762875"/>
                    <a:gd name="connsiteX1" fmla="*/ 390525 w 7562850"/>
                    <a:gd name="connsiteY1" fmla="*/ 3886200 h 7762875"/>
                    <a:gd name="connsiteX2" fmla="*/ 762000 w 7562850"/>
                    <a:gd name="connsiteY2" fmla="*/ 0 h 7762875"/>
                    <a:gd name="connsiteX3" fmla="*/ 1143000 w 7562850"/>
                    <a:gd name="connsiteY3" fmla="*/ 3876675 h 7762875"/>
                    <a:gd name="connsiteX4" fmla="*/ 1519238 w 7562850"/>
                    <a:gd name="connsiteY4" fmla="*/ 7762875 h 7762875"/>
                    <a:gd name="connsiteX5" fmla="*/ 1895475 w 7562850"/>
                    <a:gd name="connsiteY5" fmla="*/ 3876675 h 7762875"/>
                    <a:gd name="connsiteX6" fmla="*/ 2276475 w 7562850"/>
                    <a:gd name="connsiteY6" fmla="*/ 0 h 7762875"/>
                    <a:gd name="connsiteX7" fmla="*/ 2657475 w 7562850"/>
                    <a:gd name="connsiteY7" fmla="*/ 3886200 h 7762875"/>
                    <a:gd name="connsiteX8" fmla="*/ 3028950 w 7562850"/>
                    <a:gd name="connsiteY8" fmla="*/ 7762875 h 7762875"/>
                    <a:gd name="connsiteX9" fmla="*/ 3409950 w 7562850"/>
                    <a:gd name="connsiteY9" fmla="*/ 3876675 h 7762875"/>
                    <a:gd name="connsiteX10" fmla="*/ 3781425 w 7562850"/>
                    <a:gd name="connsiteY10" fmla="*/ 9525 h 7762875"/>
                    <a:gd name="connsiteX11" fmla="*/ 4162425 w 7562850"/>
                    <a:gd name="connsiteY11" fmla="*/ 3886200 h 7762875"/>
                    <a:gd name="connsiteX12" fmla="*/ 4538662 w 7562850"/>
                    <a:gd name="connsiteY12" fmla="*/ 7762875 h 7762875"/>
                    <a:gd name="connsiteX13" fmla="*/ 4914900 w 7562850"/>
                    <a:gd name="connsiteY13" fmla="*/ 3886200 h 7762875"/>
                    <a:gd name="connsiteX14" fmla="*/ 5295900 w 7562850"/>
                    <a:gd name="connsiteY14" fmla="*/ 9525 h 7762875"/>
                    <a:gd name="connsiteX15" fmla="*/ 5667375 w 7562850"/>
                    <a:gd name="connsiteY15" fmla="*/ 3886200 h 7762875"/>
                    <a:gd name="connsiteX16" fmla="*/ 6048375 w 7562850"/>
                    <a:gd name="connsiteY16" fmla="*/ 7762875 h 7762875"/>
                    <a:gd name="connsiteX17" fmla="*/ 6429375 w 7562850"/>
                    <a:gd name="connsiteY17" fmla="*/ 3886200 h 7762875"/>
                    <a:gd name="connsiteX18" fmla="*/ 6810375 w 7562850"/>
                    <a:gd name="connsiteY18" fmla="*/ 0 h 7762875"/>
                    <a:gd name="connsiteX19" fmla="*/ 7172325 w 7562850"/>
                    <a:gd name="connsiteY19" fmla="*/ 3886200 h 7762875"/>
                    <a:gd name="connsiteX20" fmla="*/ 7562850 w 7562850"/>
                    <a:gd name="connsiteY20" fmla="*/ 7762875 h 7762875"/>
                    <a:gd name="connsiteX0" fmla="*/ 0 w 7562850"/>
                    <a:gd name="connsiteY0" fmla="*/ 7762875 h 7762875"/>
                    <a:gd name="connsiteX1" fmla="*/ 390525 w 7562850"/>
                    <a:gd name="connsiteY1" fmla="*/ 3886200 h 7762875"/>
                    <a:gd name="connsiteX2" fmla="*/ 762000 w 7562850"/>
                    <a:gd name="connsiteY2" fmla="*/ 0 h 7762875"/>
                    <a:gd name="connsiteX3" fmla="*/ 1143000 w 7562850"/>
                    <a:gd name="connsiteY3" fmla="*/ 3876675 h 7762875"/>
                    <a:gd name="connsiteX4" fmla="*/ 1519238 w 7562850"/>
                    <a:gd name="connsiteY4" fmla="*/ 7762875 h 7762875"/>
                    <a:gd name="connsiteX5" fmla="*/ 1895475 w 7562850"/>
                    <a:gd name="connsiteY5" fmla="*/ 3876675 h 7762875"/>
                    <a:gd name="connsiteX6" fmla="*/ 2276475 w 7562850"/>
                    <a:gd name="connsiteY6" fmla="*/ 0 h 7762875"/>
                    <a:gd name="connsiteX7" fmla="*/ 2657475 w 7562850"/>
                    <a:gd name="connsiteY7" fmla="*/ 3886200 h 7762875"/>
                    <a:gd name="connsiteX8" fmla="*/ 3028950 w 7562850"/>
                    <a:gd name="connsiteY8" fmla="*/ 7762875 h 7762875"/>
                    <a:gd name="connsiteX9" fmla="*/ 3409950 w 7562850"/>
                    <a:gd name="connsiteY9" fmla="*/ 3876675 h 7762875"/>
                    <a:gd name="connsiteX10" fmla="*/ 3781425 w 7562850"/>
                    <a:gd name="connsiteY10" fmla="*/ 9525 h 7762875"/>
                    <a:gd name="connsiteX11" fmla="*/ 4162425 w 7562850"/>
                    <a:gd name="connsiteY11" fmla="*/ 3886200 h 7762875"/>
                    <a:gd name="connsiteX12" fmla="*/ 4538662 w 7562850"/>
                    <a:gd name="connsiteY12" fmla="*/ 7762875 h 7762875"/>
                    <a:gd name="connsiteX13" fmla="*/ 4914900 w 7562850"/>
                    <a:gd name="connsiteY13" fmla="*/ 3886200 h 7762875"/>
                    <a:gd name="connsiteX14" fmla="*/ 5295900 w 7562850"/>
                    <a:gd name="connsiteY14" fmla="*/ 9525 h 7762875"/>
                    <a:gd name="connsiteX15" fmla="*/ 5667375 w 7562850"/>
                    <a:gd name="connsiteY15" fmla="*/ 3886200 h 7762875"/>
                    <a:gd name="connsiteX16" fmla="*/ 6048375 w 7562850"/>
                    <a:gd name="connsiteY16" fmla="*/ 7762875 h 7762875"/>
                    <a:gd name="connsiteX17" fmla="*/ 6429375 w 7562850"/>
                    <a:gd name="connsiteY17" fmla="*/ 3886200 h 7762875"/>
                    <a:gd name="connsiteX18" fmla="*/ 6810375 w 7562850"/>
                    <a:gd name="connsiteY18" fmla="*/ 0 h 7762875"/>
                    <a:gd name="connsiteX19" fmla="*/ 7172325 w 7562850"/>
                    <a:gd name="connsiteY19" fmla="*/ 3886200 h 7762875"/>
                    <a:gd name="connsiteX20" fmla="*/ 7562850 w 7562850"/>
                    <a:gd name="connsiteY20" fmla="*/ 7762875 h 7762875"/>
                    <a:gd name="connsiteX0" fmla="*/ 0 w 7562850"/>
                    <a:gd name="connsiteY0" fmla="*/ 7762875 h 7762875"/>
                    <a:gd name="connsiteX1" fmla="*/ 390525 w 7562850"/>
                    <a:gd name="connsiteY1" fmla="*/ 3886200 h 7762875"/>
                    <a:gd name="connsiteX2" fmla="*/ 762000 w 7562850"/>
                    <a:gd name="connsiteY2" fmla="*/ 0 h 7762875"/>
                    <a:gd name="connsiteX3" fmla="*/ 1143000 w 7562850"/>
                    <a:gd name="connsiteY3" fmla="*/ 3876675 h 7762875"/>
                    <a:gd name="connsiteX4" fmla="*/ 1519238 w 7562850"/>
                    <a:gd name="connsiteY4" fmla="*/ 7762875 h 7762875"/>
                    <a:gd name="connsiteX5" fmla="*/ 1895475 w 7562850"/>
                    <a:gd name="connsiteY5" fmla="*/ 3876675 h 7762875"/>
                    <a:gd name="connsiteX6" fmla="*/ 2276475 w 7562850"/>
                    <a:gd name="connsiteY6" fmla="*/ 0 h 7762875"/>
                    <a:gd name="connsiteX7" fmla="*/ 2657475 w 7562850"/>
                    <a:gd name="connsiteY7" fmla="*/ 3886200 h 7762875"/>
                    <a:gd name="connsiteX8" fmla="*/ 3028950 w 7562850"/>
                    <a:gd name="connsiteY8" fmla="*/ 7762875 h 7762875"/>
                    <a:gd name="connsiteX9" fmla="*/ 3409950 w 7562850"/>
                    <a:gd name="connsiteY9" fmla="*/ 3876675 h 7762875"/>
                    <a:gd name="connsiteX10" fmla="*/ 3781425 w 7562850"/>
                    <a:gd name="connsiteY10" fmla="*/ 9525 h 7762875"/>
                    <a:gd name="connsiteX11" fmla="*/ 4162425 w 7562850"/>
                    <a:gd name="connsiteY11" fmla="*/ 3886200 h 7762875"/>
                    <a:gd name="connsiteX12" fmla="*/ 4538662 w 7562850"/>
                    <a:gd name="connsiteY12" fmla="*/ 7762875 h 7762875"/>
                    <a:gd name="connsiteX13" fmla="*/ 4914900 w 7562850"/>
                    <a:gd name="connsiteY13" fmla="*/ 3886200 h 7762875"/>
                    <a:gd name="connsiteX14" fmla="*/ 5295900 w 7562850"/>
                    <a:gd name="connsiteY14" fmla="*/ 9525 h 7762875"/>
                    <a:gd name="connsiteX15" fmla="*/ 5667375 w 7562850"/>
                    <a:gd name="connsiteY15" fmla="*/ 3886200 h 7762875"/>
                    <a:gd name="connsiteX16" fmla="*/ 6048375 w 7562850"/>
                    <a:gd name="connsiteY16" fmla="*/ 7762875 h 7762875"/>
                    <a:gd name="connsiteX17" fmla="*/ 6429375 w 7562850"/>
                    <a:gd name="connsiteY17" fmla="*/ 3886200 h 7762875"/>
                    <a:gd name="connsiteX18" fmla="*/ 6810375 w 7562850"/>
                    <a:gd name="connsiteY18" fmla="*/ 0 h 7762875"/>
                    <a:gd name="connsiteX19" fmla="*/ 7172325 w 7562850"/>
                    <a:gd name="connsiteY19" fmla="*/ 3886200 h 7762875"/>
                    <a:gd name="connsiteX20" fmla="*/ 7562850 w 7562850"/>
                    <a:gd name="connsiteY20" fmla="*/ 7762875 h 7762875"/>
                    <a:gd name="connsiteX0" fmla="*/ 0 w 7562850"/>
                    <a:gd name="connsiteY0" fmla="*/ 7762875 h 7762875"/>
                    <a:gd name="connsiteX1" fmla="*/ 390525 w 7562850"/>
                    <a:gd name="connsiteY1" fmla="*/ 3886200 h 7762875"/>
                    <a:gd name="connsiteX2" fmla="*/ 762000 w 7562850"/>
                    <a:gd name="connsiteY2" fmla="*/ 0 h 7762875"/>
                    <a:gd name="connsiteX3" fmla="*/ 1143000 w 7562850"/>
                    <a:gd name="connsiteY3" fmla="*/ 3876675 h 7762875"/>
                    <a:gd name="connsiteX4" fmla="*/ 1519238 w 7562850"/>
                    <a:gd name="connsiteY4" fmla="*/ 7762875 h 7762875"/>
                    <a:gd name="connsiteX5" fmla="*/ 1895475 w 7562850"/>
                    <a:gd name="connsiteY5" fmla="*/ 3876675 h 7762875"/>
                    <a:gd name="connsiteX6" fmla="*/ 2276475 w 7562850"/>
                    <a:gd name="connsiteY6" fmla="*/ 0 h 7762875"/>
                    <a:gd name="connsiteX7" fmla="*/ 2657475 w 7562850"/>
                    <a:gd name="connsiteY7" fmla="*/ 3886200 h 7762875"/>
                    <a:gd name="connsiteX8" fmla="*/ 3028950 w 7562850"/>
                    <a:gd name="connsiteY8" fmla="*/ 7762875 h 7762875"/>
                    <a:gd name="connsiteX9" fmla="*/ 3409950 w 7562850"/>
                    <a:gd name="connsiteY9" fmla="*/ 3876675 h 7762875"/>
                    <a:gd name="connsiteX10" fmla="*/ 3781425 w 7562850"/>
                    <a:gd name="connsiteY10" fmla="*/ 9525 h 7762875"/>
                    <a:gd name="connsiteX11" fmla="*/ 4162425 w 7562850"/>
                    <a:gd name="connsiteY11" fmla="*/ 3886200 h 7762875"/>
                    <a:gd name="connsiteX12" fmla="*/ 4538662 w 7562850"/>
                    <a:gd name="connsiteY12" fmla="*/ 7762875 h 7762875"/>
                    <a:gd name="connsiteX13" fmla="*/ 4914900 w 7562850"/>
                    <a:gd name="connsiteY13" fmla="*/ 3886200 h 7762875"/>
                    <a:gd name="connsiteX14" fmla="*/ 5295900 w 7562850"/>
                    <a:gd name="connsiteY14" fmla="*/ 9525 h 7762875"/>
                    <a:gd name="connsiteX15" fmla="*/ 5667375 w 7562850"/>
                    <a:gd name="connsiteY15" fmla="*/ 3886200 h 7762875"/>
                    <a:gd name="connsiteX16" fmla="*/ 6048375 w 7562850"/>
                    <a:gd name="connsiteY16" fmla="*/ 7762875 h 7762875"/>
                    <a:gd name="connsiteX17" fmla="*/ 6429375 w 7562850"/>
                    <a:gd name="connsiteY17" fmla="*/ 3886200 h 7762875"/>
                    <a:gd name="connsiteX18" fmla="*/ 6810375 w 7562850"/>
                    <a:gd name="connsiteY18" fmla="*/ 0 h 7762875"/>
                    <a:gd name="connsiteX19" fmla="*/ 7172325 w 7562850"/>
                    <a:gd name="connsiteY19" fmla="*/ 3886200 h 7762875"/>
                    <a:gd name="connsiteX20" fmla="*/ 7562850 w 7562850"/>
                    <a:gd name="connsiteY20" fmla="*/ 7762875 h 7762875"/>
                    <a:gd name="connsiteX0" fmla="*/ 0 w 7550944"/>
                    <a:gd name="connsiteY0" fmla="*/ 7762875 h 7762875"/>
                    <a:gd name="connsiteX1" fmla="*/ 378619 w 7550944"/>
                    <a:gd name="connsiteY1" fmla="*/ 3886200 h 7762875"/>
                    <a:gd name="connsiteX2" fmla="*/ 750094 w 7550944"/>
                    <a:gd name="connsiteY2" fmla="*/ 0 h 7762875"/>
                    <a:gd name="connsiteX3" fmla="*/ 1131094 w 7550944"/>
                    <a:gd name="connsiteY3" fmla="*/ 3876675 h 7762875"/>
                    <a:gd name="connsiteX4" fmla="*/ 1507332 w 7550944"/>
                    <a:gd name="connsiteY4" fmla="*/ 7762875 h 7762875"/>
                    <a:gd name="connsiteX5" fmla="*/ 1883569 w 7550944"/>
                    <a:gd name="connsiteY5" fmla="*/ 3876675 h 7762875"/>
                    <a:gd name="connsiteX6" fmla="*/ 2264569 w 7550944"/>
                    <a:gd name="connsiteY6" fmla="*/ 0 h 7762875"/>
                    <a:gd name="connsiteX7" fmla="*/ 2645569 w 7550944"/>
                    <a:gd name="connsiteY7" fmla="*/ 3886200 h 7762875"/>
                    <a:gd name="connsiteX8" fmla="*/ 3017044 w 7550944"/>
                    <a:gd name="connsiteY8" fmla="*/ 7762875 h 7762875"/>
                    <a:gd name="connsiteX9" fmla="*/ 3398044 w 7550944"/>
                    <a:gd name="connsiteY9" fmla="*/ 3876675 h 7762875"/>
                    <a:gd name="connsiteX10" fmla="*/ 3769519 w 7550944"/>
                    <a:gd name="connsiteY10" fmla="*/ 9525 h 7762875"/>
                    <a:gd name="connsiteX11" fmla="*/ 4150519 w 7550944"/>
                    <a:gd name="connsiteY11" fmla="*/ 3886200 h 7762875"/>
                    <a:gd name="connsiteX12" fmla="*/ 4526756 w 7550944"/>
                    <a:gd name="connsiteY12" fmla="*/ 7762875 h 7762875"/>
                    <a:gd name="connsiteX13" fmla="*/ 4902994 w 7550944"/>
                    <a:gd name="connsiteY13" fmla="*/ 3886200 h 7762875"/>
                    <a:gd name="connsiteX14" fmla="*/ 5283994 w 7550944"/>
                    <a:gd name="connsiteY14" fmla="*/ 9525 h 7762875"/>
                    <a:gd name="connsiteX15" fmla="*/ 5655469 w 7550944"/>
                    <a:gd name="connsiteY15" fmla="*/ 3886200 h 7762875"/>
                    <a:gd name="connsiteX16" fmla="*/ 6036469 w 7550944"/>
                    <a:gd name="connsiteY16" fmla="*/ 7762875 h 7762875"/>
                    <a:gd name="connsiteX17" fmla="*/ 6417469 w 7550944"/>
                    <a:gd name="connsiteY17" fmla="*/ 3886200 h 7762875"/>
                    <a:gd name="connsiteX18" fmla="*/ 6798469 w 7550944"/>
                    <a:gd name="connsiteY18" fmla="*/ 0 h 7762875"/>
                    <a:gd name="connsiteX19" fmla="*/ 7160419 w 7550944"/>
                    <a:gd name="connsiteY19" fmla="*/ 3886200 h 7762875"/>
                    <a:gd name="connsiteX20" fmla="*/ 7550944 w 7550944"/>
                    <a:gd name="connsiteY20" fmla="*/ 7762875 h 7762875"/>
                    <a:gd name="connsiteX0" fmla="*/ 0 w 7550944"/>
                    <a:gd name="connsiteY0" fmla="*/ 7762875 h 7762875"/>
                    <a:gd name="connsiteX1" fmla="*/ 378619 w 7550944"/>
                    <a:gd name="connsiteY1" fmla="*/ 3886200 h 7762875"/>
                    <a:gd name="connsiteX2" fmla="*/ 750094 w 7550944"/>
                    <a:gd name="connsiteY2" fmla="*/ 0 h 7762875"/>
                    <a:gd name="connsiteX3" fmla="*/ 1131094 w 7550944"/>
                    <a:gd name="connsiteY3" fmla="*/ 3876675 h 7762875"/>
                    <a:gd name="connsiteX4" fmla="*/ 1507332 w 7550944"/>
                    <a:gd name="connsiteY4" fmla="*/ 7762875 h 7762875"/>
                    <a:gd name="connsiteX5" fmla="*/ 1883569 w 7550944"/>
                    <a:gd name="connsiteY5" fmla="*/ 3876675 h 7762875"/>
                    <a:gd name="connsiteX6" fmla="*/ 2264569 w 7550944"/>
                    <a:gd name="connsiteY6" fmla="*/ 0 h 7762875"/>
                    <a:gd name="connsiteX7" fmla="*/ 2645569 w 7550944"/>
                    <a:gd name="connsiteY7" fmla="*/ 3886200 h 7762875"/>
                    <a:gd name="connsiteX8" fmla="*/ 3017044 w 7550944"/>
                    <a:gd name="connsiteY8" fmla="*/ 7762875 h 7762875"/>
                    <a:gd name="connsiteX9" fmla="*/ 3398044 w 7550944"/>
                    <a:gd name="connsiteY9" fmla="*/ 3876675 h 7762875"/>
                    <a:gd name="connsiteX10" fmla="*/ 3769519 w 7550944"/>
                    <a:gd name="connsiteY10" fmla="*/ 9525 h 7762875"/>
                    <a:gd name="connsiteX11" fmla="*/ 4150519 w 7550944"/>
                    <a:gd name="connsiteY11" fmla="*/ 3886200 h 7762875"/>
                    <a:gd name="connsiteX12" fmla="*/ 4526756 w 7550944"/>
                    <a:gd name="connsiteY12" fmla="*/ 7762875 h 7762875"/>
                    <a:gd name="connsiteX13" fmla="*/ 4902994 w 7550944"/>
                    <a:gd name="connsiteY13" fmla="*/ 3886200 h 7762875"/>
                    <a:gd name="connsiteX14" fmla="*/ 5283994 w 7550944"/>
                    <a:gd name="connsiteY14" fmla="*/ 9525 h 7762875"/>
                    <a:gd name="connsiteX15" fmla="*/ 5655469 w 7550944"/>
                    <a:gd name="connsiteY15" fmla="*/ 3886200 h 7762875"/>
                    <a:gd name="connsiteX16" fmla="*/ 6036469 w 7550944"/>
                    <a:gd name="connsiteY16" fmla="*/ 7762875 h 7762875"/>
                    <a:gd name="connsiteX17" fmla="*/ 6417469 w 7550944"/>
                    <a:gd name="connsiteY17" fmla="*/ 3886200 h 7762875"/>
                    <a:gd name="connsiteX18" fmla="*/ 6798469 w 7550944"/>
                    <a:gd name="connsiteY18" fmla="*/ 0 h 7762875"/>
                    <a:gd name="connsiteX19" fmla="*/ 7160419 w 7550944"/>
                    <a:gd name="connsiteY19" fmla="*/ 3886200 h 7762875"/>
                    <a:gd name="connsiteX20" fmla="*/ 7550944 w 7550944"/>
                    <a:gd name="connsiteY20" fmla="*/ 7762875 h 7762875"/>
                    <a:gd name="connsiteX0" fmla="*/ 0 w 7550944"/>
                    <a:gd name="connsiteY0" fmla="*/ 7762875 h 7762875"/>
                    <a:gd name="connsiteX1" fmla="*/ 378619 w 7550944"/>
                    <a:gd name="connsiteY1" fmla="*/ 3886200 h 7762875"/>
                    <a:gd name="connsiteX2" fmla="*/ 750094 w 7550944"/>
                    <a:gd name="connsiteY2" fmla="*/ 0 h 7762875"/>
                    <a:gd name="connsiteX3" fmla="*/ 1131094 w 7550944"/>
                    <a:gd name="connsiteY3" fmla="*/ 3876675 h 7762875"/>
                    <a:gd name="connsiteX4" fmla="*/ 1507332 w 7550944"/>
                    <a:gd name="connsiteY4" fmla="*/ 7762875 h 7762875"/>
                    <a:gd name="connsiteX5" fmla="*/ 1883569 w 7550944"/>
                    <a:gd name="connsiteY5" fmla="*/ 3876675 h 7762875"/>
                    <a:gd name="connsiteX6" fmla="*/ 2264569 w 7550944"/>
                    <a:gd name="connsiteY6" fmla="*/ 0 h 7762875"/>
                    <a:gd name="connsiteX7" fmla="*/ 2645569 w 7550944"/>
                    <a:gd name="connsiteY7" fmla="*/ 3886200 h 7762875"/>
                    <a:gd name="connsiteX8" fmla="*/ 3017044 w 7550944"/>
                    <a:gd name="connsiteY8" fmla="*/ 7762875 h 7762875"/>
                    <a:gd name="connsiteX9" fmla="*/ 3398044 w 7550944"/>
                    <a:gd name="connsiteY9" fmla="*/ 3876675 h 7762875"/>
                    <a:gd name="connsiteX10" fmla="*/ 3769519 w 7550944"/>
                    <a:gd name="connsiteY10" fmla="*/ 9525 h 7762875"/>
                    <a:gd name="connsiteX11" fmla="*/ 4150519 w 7550944"/>
                    <a:gd name="connsiteY11" fmla="*/ 3886200 h 7762875"/>
                    <a:gd name="connsiteX12" fmla="*/ 4526756 w 7550944"/>
                    <a:gd name="connsiteY12" fmla="*/ 7762875 h 7762875"/>
                    <a:gd name="connsiteX13" fmla="*/ 4902994 w 7550944"/>
                    <a:gd name="connsiteY13" fmla="*/ 3886200 h 7762875"/>
                    <a:gd name="connsiteX14" fmla="*/ 5283994 w 7550944"/>
                    <a:gd name="connsiteY14" fmla="*/ 9525 h 7762875"/>
                    <a:gd name="connsiteX15" fmla="*/ 5655469 w 7550944"/>
                    <a:gd name="connsiteY15" fmla="*/ 3886200 h 7762875"/>
                    <a:gd name="connsiteX16" fmla="*/ 6036469 w 7550944"/>
                    <a:gd name="connsiteY16" fmla="*/ 7762875 h 7762875"/>
                    <a:gd name="connsiteX17" fmla="*/ 6417469 w 7550944"/>
                    <a:gd name="connsiteY17" fmla="*/ 3886200 h 7762875"/>
                    <a:gd name="connsiteX18" fmla="*/ 6798469 w 7550944"/>
                    <a:gd name="connsiteY18" fmla="*/ 0 h 7762875"/>
                    <a:gd name="connsiteX19" fmla="*/ 7160419 w 7550944"/>
                    <a:gd name="connsiteY19" fmla="*/ 3886200 h 7762875"/>
                    <a:gd name="connsiteX20" fmla="*/ 7550944 w 7550944"/>
                    <a:gd name="connsiteY20" fmla="*/ 7762875 h 7762875"/>
                    <a:gd name="connsiteX0" fmla="*/ 0 w 7550944"/>
                    <a:gd name="connsiteY0" fmla="*/ 7762875 h 7762875"/>
                    <a:gd name="connsiteX1" fmla="*/ 378619 w 7550944"/>
                    <a:gd name="connsiteY1" fmla="*/ 3886200 h 7762875"/>
                    <a:gd name="connsiteX2" fmla="*/ 750094 w 7550944"/>
                    <a:gd name="connsiteY2" fmla="*/ 0 h 7762875"/>
                    <a:gd name="connsiteX3" fmla="*/ 1131094 w 7550944"/>
                    <a:gd name="connsiteY3" fmla="*/ 3876675 h 7762875"/>
                    <a:gd name="connsiteX4" fmla="*/ 1507332 w 7550944"/>
                    <a:gd name="connsiteY4" fmla="*/ 7762875 h 7762875"/>
                    <a:gd name="connsiteX5" fmla="*/ 1883569 w 7550944"/>
                    <a:gd name="connsiteY5" fmla="*/ 3876675 h 7762875"/>
                    <a:gd name="connsiteX6" fmla="*/ 2264569 w 7550944"/>
                    <a:gd name="connsiteY6" fmla="*/ 0 h 7762875"/>
                    <a:gd name="connsiteX7" fmla="*/ 2645569 w 7550944"/>
                    <a:gd name="connsiteY7" fmla="*/ 3886200 h 7762875"/>
                    <a:gd name="connsiteX8" fmla="*/ 3017044 w 7550944"/>
                    <a:gd name="connsiteY8" fmla="*/ 7762875 h 7762875"/>
                    <a:gd name="connsiteX9" fmla="*/ 3398044 w 7550944"/>
                    <a:gd name="connsiteY9" fmla="*/ 3876675 h 7762875"/>
                    <a:gd name="connsiteX10" fmla="*/ 3769519 w 7550944"/>
                    <a:gd name="connsiteY10" fmla="*/ 9525 h 7762875"/>
                    <a:gd name="connsiteX11" fmla="*/ 4150519 w 7550944"/>
                    <a:gd name="connsiteY11" fmla="*/ 3886200 h 7762875"/>
                    <a:gd name="connsiteX12" fmla="*/ 4526756 w 7550944"/>
                    <a:gd name="connsiteY12" fmla="*/ 7762875 h 7762875"/>
                    <a:gd name="connsiteX13" fmla="*/ 4902994 w 7550944"/>
                    <a:gd name="connsiteY13" fmla="*/ 3886200 h 7762875"/>
                    <a:gd name="connsiteX14" fmla="*/ 5283994 w 7550944"/>
                    <a:gd name="connsiteY14" fmla="*/ 9525 h 7762875"/>
                    <a:gd name="connsiteX15" fmla="*/ 5655469 w 7550944"/>
                    <a:gd name="connsiteY15" fmla="*/ 3886200 h 7762875"/>
                    <a:gd name="connsiteX16" fmla="*/ 6036469 w 7550944"/>
                    <a:gd name="connsiteY16" fmla="*/ 7762875 h 7762875"/>
                    <a:gd name="connsiteX17" fmla="*/ 6417469 w 7550944"/>
                    <a:gd name="connsiteY17" fmla="*/ 3886200 h 7762875"/>
                    <a:gd name="connsiteX18" fmla="*/ 6798469 w 7550944"/>
                    <a:gd name="connsiteY18" fmla="*/ 0 h 7762875"/>
                    <a:gd name="connsiteX19" fmla="*/ 7160419 w 7550944"/>
                    <a:gd name="connsiteY19" fmla="*/ 3886200 h 7762875"/>
                    <a:gd name="connsiteX20" fmla="*/ 7550944 w 7550944"/>
                    <a:gd name="connsiteY20" fmla="*/ 7762875 h 7762875"/>
                    <a:gd name="connsiteX0" fmla="*/ 0 w 7550944"/>
                    <a:gd name="connsiteY0" fmla="*/ 7762875 h 7762875"/>
                    <a:gd name="connsiteX1" fmla="*/ 378619 w 7550944"/>
                    <a:gd name="connsiteY1" fmla="*/ 3886200 h 7762875"/>
                    <a:gd name="connsiteX2" fmla="*/ 750094 w 7550944"/>
                    <a:gd name="connsiteY2" fmla="*/ 0 h 7762875"/>
                    <a:gd name="connsiteX3" fmla="*/ 1131094 w 7550944"/>
                    <a:gd name="connsiteY3" fmla="*/ 3876675 h 7762875"/>
                    <a:gd name="connsiteX4" fmla="*/ 1507332 w 7550944"/>
                    <a:gd name="connsiteY4" fmla="*/ 7762875 h 7762875"/>
                    <a:gd name="connsiteX5" fmla="*/ 1883569 w 7550944"/>
                    <a:gd name="connsiteY5" fmla="*/ 3876675 h 7762875"/>
                    <a:gd name="connsiteX6" fmla="*/ 2264569 w 7550944"/>
                    <a:gd name="connsiteY6" fmla="*/ 0 h 7762875"/>
                    <a:gd name="connsiteX7" fmla="*/ 2645569 w 7550944"/>
                    <a:gd name="connsiteY7" fmla="*/ 3886200 h 7762875"/>
                    <a:gd name="connsiteX8" fmla="*/ 3017044 w 7550944"/>
                    <a:gd name="connsiteY8" fmla="*/ 7762875 h 7762875"/>
                    <a:gd name="connsiteX9" fmla="*/ 3398044 w 7550944"/>
                    <a:gd name="connsiteY9" fmla="*/ 3876675 h 7762875"/>
                    <a:gd name="connsiteX10" fmla="*/ 3769519 w 7550944"/>
                    <a:gd name="connsiteY10" fmla="*/ 9525 h 7762875"/>
                    <a:gd name="connsiteX11" fmla="*/ 4150519 w 7550944"/>
                    <a:gd name="connsiteY11" fmla="*/ 3886200 h 7762875"/>
                    <a:gd name="connsiteX12" fmla="*/ 4526756 w 7550944"/>
                    <a:gd name="connsiteY12" fmla="*/ 7762875 h 7762875"/>
                    <a:gd name="connsiteX13" fmla="*/ 4902994 w 7550944"/>
                    <a:gd name="connsiteY13" fmla="*/ 3886200 h 7762875"/>
                    <a:gd name="connsiteX14" fmla="*/ 5283994 w 7550944"/>
                    <a:gd name="connsiteY14" fmla="*/ 9525 h 7762875"/>
                    <a:gd name="connsiteX15" fmla="*/ 5655469 w 7550944"/>
                    <a:gd name="connsiteY15" fmla="*/ 3886200 h 7762875"/>
                    <a:gd name="connsiteX16" fmla="*/ 6036469 w 7550944"/>
                    <a:gd name="connsiteY16" fmla="*/ 7762875 h 7762875"/>
                    <a:gd name="connsiteX17" fmla="*/ 6417469 w 7550944"/>
                    <a:gd name="connsiteY17" fmla="*/ 3886200 h 7762875"/>
                    <a:gd name="connsiteX18" fmla="*/ 6798469 w 7550944"/>
                    <a:gd name="connsiteY18" fmla="*/ 0 h 7762875"/>
                    <a:gd name="connsiteX19" fmla="*/ 7160419 w 7550944"/>
                    <a:gd name="connsiteY19" fmla="*/ 3886200 h 7762875"/>
                    <a:gd name="connsiteX20" fmla="*/ 7550944 w 7550944"/>
                    <a:gd name="connsiteY20" fmla="*/ 7762875 h 7762875"/>
                    <a:gd name="connsiteX0" fmla="*/ 0 w 7550944"/>
                    <a:gd name="connsiteY0" fmla="*/ 7762875 h 7762876"/>
                    <a:gd name="connsiteX1" fmla="*/ 378619 w 7550944"/>
                    <a:gd name="connsiteY1" fmla="*/ 3886200 h 7762876"/>
                    <a:gd name="connsiteX2" fmla="*/ 750094 w 7550944"/>
                    <a:gd name="connsiteY2" fmla="*/ 0 h 7762876"/>
                    <a:gd name="connsiteX3" fmla="*/ 1131094 w 7550944"/>
                    <a:gd name="connsiteY3" fmla="*/ 3876675 h 7762876"/>
                    <a:gd name="connsiteX4" fmla="*/ 1507332 w 7550944"/>
                    <a:gd name="connsiteY4" fmla="*/ 7762875 h 7762876"/>
                    <a:gd name="connsiteX5" fmla="*/ 1883569 w 7550944"/>
                    <a:gd name="connsiteY5" fmla="*/ 3876675 h 7762876"/>
                    <a:gd name="connsiteX6" fmla="*/ 2264569 w 7550944"/>
                    <a:gd name="connsiteY6" fmla="*/ 0 h 7762876"/>
                    <a:gd name="connsiteX7" fmla="*/ 2645569 w 7550944"/>
                    <a:gd name="connsiteY7" fmla="*/ 3886200 h 7762876"/>
                    <a:gd name="connsiteX8" fmla="*/ 3017044 w 7550944"/>
                    <a:gd name="connsiteY8" fmla="*/ 7762875 h 7762876"/>
                    <a:gd name="connsiteX9" fmla="*/ 3398044 w 7550944"/>
                    <a:gd name="connsiteY9" fmla="*/ 3876675 h 7762876"/>
                    <a:gd name="connsiteX10" fmla="*/ 3769519 w 7550944"/>
                    <a:gd name="connsiteY10" fmla="*/ 9525 h 7762876"/>
                    <a:gd name="connsiteX11" fmla="*/ 4150519 w 7550944"/>
                    <a:gd name="connsiteY11" fmla="*/ 3886200 h 7762876"/>
                    <a:gd name="connsiteX12" fmla="*/ 4526756 w 7550944"/>
                    <a:gd name="connsiteY12" fmla="*/ 7762875 h 7762876"/>
                    <a:gd name="connsiteX13" fmla="*/ 4902994 w 7550944"/>
                    <a:gd name="connsiteY13" fmla="*/ 3886200 h 7762876"/>
                    <a:gd name="connsiteX14" fmla="*/ 5283994 w 7550944"/>
                    <a:gd name="connsiteY14" fmla="*/ 9525 h 7762876"/>
                    <a:gd name="connsiteX15" fmla="*/ 5655469 w 7550944"/>
                    <a:gd name="connsiteY15" fmla="*/ 3886200 h 7762876"/>
                    <a:gd name="connsiteX16" fmla="*/ 6036469 w 7550944"/>
                    <a:gd name="connsiteY16" fmla="*/ 7762875 h 7762876"/>
                    <a:gd name="connsiteX17" fmla="*/ 6417469 w 7550944"/>
                    <a:gd name="connsiteY17" fmla="*/ 3886200 h 7762876"/>
                    <a:gd name="connsiteX18" fmla="*/ 6798469 w 7550944"/>
                    <a:gd name="connsiteY18" fmla="*/ 0 h 7762876"/>
                    <a:gd name="connsiteX19" fmla="*/ 7160419 w 7550944"/>
                    <a:gd name="connsiteY19" fmla="*/ 3886200 h 7762876"/>
                    <a:gd name="connsiteX20" fmla="*/ 7550944 w 7550944"/>
                    <a:gd name="connsiteY20" fmla="*/ 7762875 h 7762876"/>
                    <a:gd name="connsiteX0" fmla="*/ 0 w 7550944"/>
                    <a:gd name="connsiteY0" fmla="*/ 7762875 h 7762876"/>
                    <a:gd name="connsiteX1" fmla="*/ 378619 w 7550944"/>
                    <a:gd name="connsiteY1" fmla="*/ 3886200 h 7762876"/>
                    <a:gd name="connsiteX2" fmla="*/ 750094 w 7550944"/>
                    <a:gd name="connsiteY2" fmla="*/ 0 h 7762876"/>
                    <a:gd name="connsiteX3" fmla="*/ 1131094 w 7550944"/>
                    <a:gd name="connsiteY3" fmla="*/ 3876675 h 7762876"/>
                    <a:gd name="connsiteX4" fmla="*/ 1507332 w 7550944"/>
                    <a:gd name="connsiteY4" fmla="*/ 7762875 h 7762876"/>
                    <a:gd name="connsiteX5" fmla="*/ 1883569 w 7550944"/>
                    <a:gd name="connsiteY5" fmla="*/ 3876675 h 7762876"/>
                    <a:gd name="connsiteX6" fmla="*/ 2264569 w 7550944"/>
                    <a:gd name="connsiteY6" fmla="*/ 0 h 7762876"/>
                    <a:gd name="connsiteX7" fmla="*/ 2645569 w 7550944"/>
                    <a:gd name="connsiteY7" fmla="*/ 3886200 h 7762876"/>
                    <a:gd name="connsiteX8" fmla="*/ 3017044 w 7550944"/>
                    <a:gd name="connsiteY8" fmla="*/ 7762875 h 7762876"/>
                    <a:gd name="connsiteX9" fmla="*/ 3398044 w 7550944"/>
                    <a:gd name="connsiteY9" fmla="*/ 3876675 h 7762876"/>
                    <a:gd name="connsiteX10" fmla="*/ 3769519 w 7550944"/>
                    <a:gd name="connsiteY10" fmla="*/ 9525 h 7762876"/>
                    <a:gd name="connsiteX11" fmla="*/ 4150519 w 7550944"/>
                    <a:gd name="connsiteY11" fmla="*/ 3886200 h 7762876"/>
                    <a:gd name="connsiteX12" fmla="*/ 4526756 w 7550944"/>
                    <a:gd name="connsiteY12" fmla="*/ 7762875 h 7762876"/>
                    <a:gd name="connsiteX13" fmla="*/ 4902994 w 7550944"/>
                    <a:gd name="connsiteY13" fmla="*/ 3886200 h 7762876"/>
                    <a:gd name="connsiteX14" fmla="*/ 5283994 w 7550944"/>
                    <a:gd name="connsiteY14" fmla="*/ 9525 h 7762876"/>
                    <a:gd name="connsiteX15" fmla="*/ 5655469 w 7550944"/>
                    <a:gd name="connsiteY15" fmla="*/ 3886200 h 7762876"/>
                    <a:gd name="connsiteX16" fmla="*/ 6036469 w 7550944"/>
                    <a:gd name="connsiteY16" fmla="*/ 7762875 h 7762876"/>
                    <a:gd name="connsiteX17" fmla="*/ 6417469 w 7550944"/>
                    <a:gd name="connsiteY17" fmla="*/ 3886200 h 7762876"/>
                    <a:gd name="connsiteX18" fmla="*/ 6798469 w 7550944"/>
                    <a:gd name="connsiteY18" fmla="*/ 0 h 7762876"/>
                    <a:gd name="connsiteX19" fmla="*/ 7160419 w 7550944"/>
                    <a:gd name="connsiteY19" fmla="*/ 3886200 h 7762876"/>
                    <a:gd name="connsiteX20" fmla="*/ 7550944 w 7550944"/>
                    <a:gd name="connsiteY20" fmla="*/ 7762875 h 7762876"/>
                    <a:gd name="connsiteX0" fmla="*/ 0 w 7550944"/>
                    <a:gd name="connsiteY0" fmla="*/ 7762875 h 7762876"/>
                    <a:gd name="connsiteX1" fmla="*/ 378619 w 7550944"/>
                    <a:gd name="connsiteY1" fmla="*/ 3886200 h 7762876"/>
                    <a:gd name="connsiteX2" fmla="*/ 750094 w 7550944"/>
                    <a:gd name="connsiteY2" fmla="*/ 0 h 7762876"/>
                    <a:gd name="connsiteX3" fmla="*/ 1131094 w 7550944"/>
                    <a:gd name="connsiteY3" fmla="*/ 3876675 h 7762876"/>
                    <a:gd name="connsiteX4" fmla="*/ 1507332 w 7550944"/>
                    <a:gd name="connsiteY4" fmla="*/ 7762875 h 7762876"/>
                    <a:gd name="connsiteX5" fmla="*/ 1883569 w 7550944"/>
                    <a:gd name="connsiteY5" fmla="*/ 3876675 h 7762876"/>
                    <a:gd name="connsiteX6" fmla="*/ 2264569 w 7550944"/>
                    <a:gd name="connsiteY6" fmla="*/ 0 h 7762876"/>
                    <a:gd name="connsiteX7" fmla="*/ 2645569 w 7550944"/>
                    <a:gd name="connsiteY7" fmla="*/ 3886200 h 7762876"/>
                    <a:gd name="connsiteX8" fmla="*/ 3017044 w 7550944"/>
                    <a:gd name="connsiteY8" fmla="*/ 7762875 h 7762876"/>
                    <a:gd name="connsiteX9" fmla="*/ 3398044 w 7550944"/>
                    <a:gd name="connsiteY9" fmla="*/ 3876675 h 7762876"/>
                    <a:gd name="connsiteX10" fmla="*/ 3769519 w 7550944"/>
                    <a:gd name="connsiteY10" fmla="*/ 9525 h 7762876"/>
                    <a:gd name="connsiteX11" fmla="*/ 4150519 w 7550944"/>
                    <a:gd name="connsiteY11" fmla="*/ 3886200 h 7762876"/>
                    <a:gd name="connsiteX12" fmla="*/ 4526756 w 7550944"/>
                    <a:gd name="connsiteY12" fmla="*/ 7762875 h 7762876"/>
                    <a:gd name="connsiteX13" fmla="*/ 4902994 w 7550944"/>
                    <a:gd name="connsiteY13" fmla="*/ 3886200 h 7762876"/>
                    <a:gd name="connsiteX14" fmla="*/ 5283994 w 7550944"/>
                    <a:gd name="connsiteY14" fmla="*/ 9525 h 7762876"/>
                    <a:gd name="connsiteX15" fmla="*/ 5655469 w 7550944"/>
                    <a:gd name="connsiteY15" fmla="*/ 3886200 h 7762876"/>
                    <a:gd name="connsiteX16" fmla="*/ 6036469 w 7550944"/>
                    <a:gd name="connsiteY16" fmla="*/ 7762875 h 7762876"/>
                    <a:gd name="connsiteX17" fmla="*/ 6417469 w 7550944"/>
                    <a:gd name="connsiteY17" fmla="*/ 3886200 h 7762876"/>
                    <a:gd name="connsiteX18" fmla="*/ 6798469 w 7550944"/>
                    <a:gd name="connsiteY18" fmla="*/ 0 h 7762876"/>
                    <a:gd name="connsiteX19" fmla="*/ 7160419 w 7550944"/>
                    <a:gd name="connsiteY19" fmla="*/ 3886200 h 7762876"/>
                    <a:gd name="connsiteX20" fmla="*/ 7550944 w 7550944"/>
                    <a:gd name="connsiteY20" fmla="*/ 7762875 h 7762876"/>
                    <a:gd name="connsiteX0" fmla="*/ 0 w 7550944"/>
                    <a:gd name="connsiteY0" fmla="*/ 7762875 h 7762876"/>
                    <a:gd name="connsiteX1" fmla="*/ 378619 w 7550944"/>
                    <a:gd name="connsiteY1" fmla="*/ 3886200 h 7762876"/>
                    <a:gd name="connsiteX2" fmla="*/ 750094 w 7550944"/>
                    <a:gd name="connsiteY2" fmla="*/ 0 h 7762876"/>
                    <a:gd name="connsiteX3" fmla="*/ 1131094 w 7550944"/>
                    <a:gd name="connsiteY3" fmla="*/ 3876675 h 7762876"/>
                    <a:gd name="connsiteX4" fmla="*/ 1507332 w 7550944"/>
                    <a:gd name="connsiteY4" fmla="*/ 7762875 h 7762876"/>
                    <a:gd name="connsiteX5" fmla="*/ 1883569 w 7550944"/>
                    <a:gd name="connsiteY5" fmla="*/ 3876675 h 7762876"/>
                    <a:gd name="connsiteX6" fmla="*/ 2264569 w 7550944"/>
                    <a:gd name="connsiteY6" fmla="*/ 0 h 7762876"/>
                    <a:gd name="connsiteX7" fmla="*/ 2645569 w 7550944"/>
                    <a:gd name="connsiteY7" fmla="*/ 3886200 h 7762876"/>
                    <a:gd name="connsiteX8" fmla="*/ 3017044 w 7550944"/>
                    <a:gd name="connsiteY8" fmla="*/ 7762875 h 7762876"/>
                    <a:gd name="connsiteX9" fmla="*/ 3398044 w 7550944"/>
                    <a:gd name="connsiteY9" fmla="*/ 3876675 h 7762876"/>
                    <a:gd name="connsiteX10" fmla="*/ 3769519 w 7550944"/>
                    <a:gd name="connsiteY10" fmla="*/ 9525 h 7762876"/>
                    <a:gd name="connsiteX11" fmla="*/ 4150519 w 7550944"/>
                    <a:gd name="connsiteY11" fmla="*/ 3886200 h 7762876"/>
                    <a:gd name="connsiteX12" fmla="*/ 4526756 w 7550944"/>
                    <a:gd name="connsiteY12" fmla="*/ 7762875 h 7762876"/>
                    <a:gd name="connsiteX13" fmla="*/ 4902994 w 7550944"/>
                    <a:gd name="connsiteY13" fmla="*/ 3886200 h 7762876"/>
                    <a:gd name="connsiteX14" fmla="*/ 5283994 w 7550944"/>
                    <a:gd name="connsiteY14" fmla="*/ 9525 h 7762876"/>
                    <a:gd name="connsiteX15" fmla="*/ 5655469 w 7550944"/>
                    <a:gd name="connsiteY15" fmla="*/ 3886200 h 7762876"/>
                    <a:gd name="connsiteX16" fmla="*/ 6036469 w 7550944"/>
                    <a:gd name="connsiteY16" fmla="*/ 7762875 h 7762876"/>
                    <a:gd name="connsiteX17" fmla="*/ 6417469 w 7550944"/>
                    <a:gd name="connsiteY17" fmla="*/ 3886200 h 7762876"/>
                    <a:gd name="connsiteX18" fmla="*/ 6798469 w 7550944"/>
                    <a:gd name="connsiteY18" fmla="*/ 0 h 7762876"/>
                    <a:gd name="connsiteX19" fmla="*/ 7160419 w 7550944"/>
                    <a:gd name="connsiteY19" fmla="*/ 3886200 h 7762876"/>
                    <a:gd name="connsiteX20" fmla="*/ 7550944 w 7550944"/>
                    <a:gd name="connsiteY20" fmla="*/ 7762875 h 7762876"/>
                    <a:gd name="connsiteX0" fmla="*/ 0 w 7550944"/>
                    <a:gd name="connsiteY0" fmla="*/ 7762875 h 7762876"/>
                    <a:gd name="connsiteX1" fmla="*/ 378619 w 7550944"/>
                    <a:gd name="connsiteY1" fmla="*/ 3886200 h 7762876"/>
                    <a:gd name="connsiteX2" fmla="*/ 750094 w 7550944"/>
                    <a:gd name="connsiteY2" fmla="*/ 0 h 7762876"/>
                    <a:gd name="connsiteX3" fmla="*/ 1131094 w 7550944"/>
                    <a:gd name="connsiteY3" fmla="*/ 3876675 h 7762876"/>
                    <a:gd name="connsiteX4" fmla="*/ 1507332 w 7550944"/>
                    <a:gd name="connsiteY4" fmla="*/ 7762875 h 7762876"/>
                    <a:gd name="connsiteX5" fmla="*/ 1883569 w 7550944"/>
                    <a:gd name="connsiteY5" fmla="*/ 3876675 h 7762876"/>
                    <a:gd name="connsiteX6" fmla="*/ 2264569 w 7550944"/>
                    <a:gd name="connsiteY6" fmla="*/ 0 h 7762876"/>
                    <a:gd name="connsiteX7" fmla="*/ 2645569 w 7550944"/>
                    <a:gd name="connsiteY7" fmla="*/ 3886200 h 7762876"/>
                    <a:gd name="connsiteX8" fmla="*/ 3017044 w 7550944"/>
                    <a:gd name="connsiteY8" fmla="*/ 7762875 h 7762876"/>
                    <a:gd name="connsiteX9" fmla="*/ 3398044 w 7550944"/>
                    <a:gd name="connsiteY9" fmla="*/ 3876675 h 7762876"/>
                    <a:gd name="connsiteX10" fmla="*/ 3769519 w 7550944"/>
                    <a:gd name="connsiteY10" fmla="*/ 9525 h 7762876"/>
                    <a:gd name="connsiteX11" fmla="*/ 4150519 w 7550944"/>
                    <a:gd name="connsiteY11" fmla="*/ 3886200 h 7762876"/>
                    <a:gd name="connsiteX12" fmla="*/ 4526756 w 7550944"/>
                    <a:gd name="connsiteY12" fmla="*/ 7762875 h 7762876"/>
                    <a:gd name="connsiteX13" fmla="*/ 4902994 w 7550944"/>
                    <a:gd name="connsiteY13" fmla="*/ 3886200 h 7762876"/>
                    <a:gd name="connsiteX14" fmla="*/ 5283994 w 7550944"/>
                    <a:gd name="connsiteY14" fmla="*/ 9525 h 7762876"/>
                    <a:gd name="connsiteX15" fmla="*/ 5655469 w 7550944"/>
                    <a:gd name="connsiteY15" fmla="*/ 3886200 h 7762876"/>
                    <a:gd name="connsiteX16" fmla="*/ 6036469 w 7550944"/>
                    <a:gd name="connsiteY16" fmla="*/ 7762875 h 7762876"/>
                    <a:gd name="connsiteX17" fmla="*/ 6417469 w 7550944"/>
                    <a:gd name="connsiteY17" fmla="*/ 3886200 h 7762876"/>
                    <a:gd name="connsiteX18" fmla="*/ 6798469 w 7550944"/>
                    <a:gd name="connsiteY18" fmla="*/ 0 h 7762876"/>
                    <a:gd name="connsiteX19" fmla="*/ 7160419 w 7550944"/>
                    <a:gd name="connsiteY19" fmla="*/ 3886200 h 7762876"/>
                    <a:gd name="connsiteX20" fmla="*/ 7550944 w 7550944"/>
                    <a:gd name="connsiteY20" fmla="*/ 7762875 h 7762876"/>
                    <a:gd name="connsiteX0" fmla="*/ 0 w 7550944"/>
                    <a:gd name="connsiteY0" fmla="*/ 7762875 h 7762876"/>
                    <a:gd name="connsiteX1" fmla="*/ 378619 w 7550944"/>
                    <a:gd name="connsiteY1" fmla="*/ 3886200 h 7762876"/>
                    <a:gd name="connsiteX2" fmla="*/ 750094 w 7550944"/>
                    <a:gd name="connsiteY2" fmla="*/ 0 h 7762876"/>
                    <a:gd name="connsiteX3" fmla="*/ 1131094 w 7550944"/>
                    <a:gd name="connsiteY3" fmla="*/ 3876675 h 7762876"/>
                    <a:gd name="connsiteX4" fmla="*/ 1507332 w 7550944"/>
                    <a:gd name="connsiteY4" fmla="*/ 7762875 h 7762876"/>
                    <a:gd name="connsiteX5" fmla="*/ 1883569 w 7550944"/>
                    <a:gd name="connsiteY5" fmla="*/ 3876675 h 7762876"/>
                    <a:gd name="connsiteX6" fmla="*/ 2264569 w 7550944"/>
                    <a:gd name="connsiteY6" fmla="*/ 0 h 7762876"/>
                    <a:gd name="connsiteX7" fmla="*/ 2645569 w 7550944"/>
                    <a:gd name="connsiteY7" fmla="*/ 3886200 h 7762876"/>
                    <a:gd name="connsiteX8" fmla="*/ 3017044 w 7550944"/>
                    <a:gd name="connsiteY8" fmla="*/ 7762875 h 7762876"/>
                    <a:gd name="connsiteX9" fmla="*/ 3398044 w 7550944"/>
                    <a:gd name="connsiteY9" fmla="*/ 3876675 h 7762876"/>
                    <a:gd name="connsiteX10" fmla="*/ 3769519 w 7550944"/>
                    <a:gd name="connsiteY10" fmla="*/ 9525 h 7762876"/>
                    <a:gd name="connsiteX11" fmla="*/ 4150519 w 7550944"/>
                    <a:gd name="connsiteY11" fmla="*/ 3886200 h 7762876"/>
                    <a:gd name="connsiteX12" fmla="*/ 4526756 w 7550944"/>
                    <a:gd name="connsiteY12" fmla="*/ 7762875 h 7762876"/>
                    <a:gd name="connsiteX13" fmla="*/ 4902994 w 7550944"/>
                    <a:gd name="connsiteY13" fmla="*/ 3886200 h 7762876"/>
                    <a:gd name="connsiteX14" fmla="*/ 5283994 w 7550944"/>
                    <a:gd name="connsiteY14" fmla="*/ 9525 h 7762876"/>
                    <a:gd name="connsiteX15" fmla="*/ 5655469 w 7550944"/>
                    <a:gd name="connsiteY15" fmla="*/ 3886200 h 7762876"/>
                    <a:gd name="connsiteX16" fmla="*/ 6036469 w 7550944"/>
                    <a:gd name="connsiteY16" fmla="*/ 7762875 h 7762876"/>
                    <a:gd name="connsiteX17" fmla="*/ 6417469 w 7550944"/>
                    <a:gd name="connsiteY17" fmla="*/ 3886200 h 7762876"/>
                    <a:gd name="connsiteX18" fmla="*/ 6798469 w 7550944"/>
                    <a:gd name="connsiteY18" fmla="*/ 0 h 7762876"/>
                    <a:gd name="connsiteX19" fmla="*/ 7160419 w 7550944"/>
                    <a:gd name="connsiteY19" fmla="*/ 3886200 h 7762876"/>
                    <a:gd name="connsiteX20" fmla="*/ 7550944 w 7550944"/>
                    <a:gd name="connsiteY20" fmla="*/ 7762875 h 7762876"/>
                    <a:gd name="connsiteX0" fmla="*/ 0 w 7550944"/>
                    <a:gd name="connsiteY0" fmla="*/ 7762875 h 7762876"/>
                    <a:gd name="connsiteX1" fmla="*/ 378619 w 7550944"/>
                    <a:gd name="connsiteY1" fmla="*/ 3886200 h 7762876"/>
                    <a:gd name="connsiteX2" fmla="*/ 750094 w 7550944"/>
                    <a:gd name="connsiteY2" fmla="*/ 0 h 7762876"/>
                    <a:gd name="connsiteX3" fmla="*/ 1131094 w 7550944"/>
                    <a:gd name="connsiteY3" fmla="*/ 3876675 h 7762876"/>
                    <a:gd name="connsiteX4" fmla="*/ 1507332 w 7550944"/>
                    <a:gd name="connsiteY4" fmla="*/ 7762875 h 7762876"/>
                    <a:gd name="connsiteX5" fmla="*/ 1883569 w 7550944"/>
                    <a:gd name="connsiteY5" fmla="*/ 3876675 h 7762876"/>
                    <a:gd name="connsiteX6" fmla="*/ 2264569 w 7550944"/>
                    <a:gd name="connsiteY6" fmla="*/ 0 h 7762876"/>
                    <a:gd name="connsiteX7" fmla="*/ 2645569 w 7550944"/>
                    <a:gd name="connsiteY7" fmla="*/ 3886200 h 7762876"/>
                    <a:gd name="connsiteX8" fmla="*/ 3017044 w 7550944"/>
                    <a:gd name="connsiteY8" fmla="*/ 7762875 h 7762876"/>
                    <a:gd name="connsiteX9" fmla="*/ 3398044 w 7550944"/>
                    <a:gd name="connsiteY9" fmla="*/ 3876675 h 7762876"/>
                    <a:gd name="connsiteX10" fmla="*/ 3769519 w 7550944"/>
                    <a:gd name="connsiteY10" fmla="*/ 9525 h 7762876"/>
                    <a:gd name="connsiteX11" fmla="*/ 4150519 w 7550944"/>
                    <a:gd name="connsiteY11" fmla="*/ 3886200 h 7762876"/>
                    <a:gd name="connsiteX12" fmla="*/ 4526756 w 7550944"/>
                    <a:gd name="connsiteY12" fmla="*/ 7762875 h 7762876"/>
                    <a:gd name="connsiteX13" fmla="*/ 4902994 w 7550944"/>
                    <a:gd name="connsiteY13" fmla="*/ 3886200 h 7762876"/>
                    <a:gd name="connsiteX14" fmla="*/ 5283994 w 7550944"/>
                    <a:gd name="connsiteY14" fmla="*/ 9525 h 7762876"/>
                    <a:gd name="connsiteX15" fmla="*/ 5655469 w 7550944"/>
                    <a:gd name="connsiteY15" fmla="*/ 3886200 h 7762876"/>
                    <a:gd name="connsiteX16" fmla="*/ 6029325 w 7550944"/>
                    <a:gd name="connsiteY16" fmla="*/ 7762875 h 7762876"/>
                    <a:gd name="connsiteX17" fmla="*/ 6417469 w 7550944"/>
                    <a:gd name="connsiteY17" fmla="*/ 3886200 h 7762876"/>
                    <a:gd name="connsiteX18" fmla="*/ 6798469 w 7550944"/>
                    <a:gd name="connsiteY18" fmla="*/ 0 h 7762876"/>
                    <a:gd name="connsiteX19" fmla="*/ 7160419 w 7550944"/>
                    <a:gd name="connsiteY19" fmla="*/ 3886200 h 7762876"/>
                    <a:gd name="connsiteX20" fmla="*/ 7550944 w 7550944"/>
                    <a:gd name="connsiteY20" fmla="*/ 7762875 h 7762876"/>
                    <a:gd name="connsiteX0" fmla="*/ 0 w 7550944"/>
                    <a:gd name="connsiteY0" fmla="*/ 7762875 h 7762876"/>
                    <a:gd name="connsiteX1" fmla="*/ 378619 w 7550944"/>
                    <a:gd name="connsiteY1" fmla="*/ 3886200 h 7762876"/>
                    <a:gd name="connsiteX2" fmla="*/ 750094 w 7550944"/>
                    <a:gd name="connsiteY2" fmla="*/ 0 h 7762876"/>
                    <a:gd name="connsiteX3" fmla="*/ 1131094 w 7550944"/>
                    <a:gd name="connsiteY3" fmla="*/ 3876675 h 7762876"/>
                    <a:gd name="connsiteX4" fmla="*/ 1507332 w 7550944"/>
                    <a:gd name="connsiteY4" fmla="*/ 7762875 h 7762876"/>
                    <a:gd name="connsiteX5" fmla="*/ 1883569 w 7550944"/>
                    <a:gd name="connsiteY5" fmla="*/ 3876675 h 7762876"/>
                    <a:gd name="connsiteX6" fmla="*/ 2264569 w 7550944"/>
                    <a:gd name="connsiteY6" fmla="*/ 0 h 7762876"/>
                    <a:gd name="connsiteX7" fmla="*/ 2645569 w 7550944"/>
                    <a:gd name="connsiteY7" fmla="*/ 3886200 h 7762876"/>
                    <a:gd name="connsiteX8" fmla="*/ 3017044 w 7550944"/>
                    <a:gd name="connsiteY8" fmla="*/ 7762875 h 7762876"/>
                    <a:gd name="connsiteX9" fmla="*/ 3398044 w 7550944"/>
                    <a:gd name="connsiteY9" fmla="*/ 3876675 h 7762876"/>
                    <a:gd name="connsiteX10" fmla="*/ 3769519 w 7550944"/>
                    <a:gd name="connsiteY10" fmla="*/ 9525 h 7762876"/>
                    <a:gd name="connsiteX11" fmla="*/ 4150519 w 7550944"/>
                    <a:gd name="connsiteY11" fmla="*/ 3886200 h 7762876"/>
                    <a:gd name="connsiteX12" fmla="*/ 4526756 w 7550944"/>
                    <a:gd name="connsiteY12" fmla="*/ 7762875 h 7762876"/>
                    <a:gd name="connsiteX13" fmla="*/ 4902994 w 7550944"/>
                    <a:gd name="connsiteY13" fmla="*/ 3886200 h 7762876"/>
                    <a:gd name="connsiteX14" fmla="*/ 5283994 w 7550944"/>
                    <a:gd name="connsiteY14" fmla="*/ 9525 h 7762876"/>
                    <a:gd name="connsiteX15" fmla="*/ 5655469 w 7550944"/>
                    <a:gd name="connsiteY15" fmla="*/ 3886200 h 7762876"/>
                    <a:gd name="connsiteX16" fmla="*/ 6029325 w 7550944"/>
                    <a:gd name="connsiteY16" fmla="*/ 7762875 h 7762876"/>
                    <a:gd name="connsiteX17" fmla="*/ 6417469 w 7550944"/>
                    <a:gd name="connsiteY17" fmla="*/ 3886200 h 7762876"/>
                    <a:gd name="connsiteX18" fmla="*/ 6798469 w 7550944"/>
                    <a:gd name="connsiteY18" fmla="*/ 0 h 7762876"/>
                    <a:gd name="connsiteX19" fmla="*/ 7160419 w 7550944"/>
                    <a:gd name="connsiteY19" fmla="*/ 3886200 h 7762876"/>
                    <a:gd name="connsiteX20" fmla="*/ 7550944 w 7550944"/>
                    <a:gd name="connsiteY20" fmla="*/ 7762875 h 7762876"/>
                    <a:gd name="connsiteX0" fmla="*/ 0 w 7546182"/>
                    <a:gd name="connsiteY0" fmla="*/ 7762875 h 7765256"/>
                    <a:gd name="connsiteX1" fmla="*/ 378619 w 7546182"/>
                    <a:gd name="connsiteY1" fmla="*/ 3886200 h 7765256"/>
                    <a:gd name="connsiteX2" fmla="*/ 750094 w 7546182"/>
                    <a:gd name="connsiteY2" fmla="*/ 0 h 7765256"/>
                    <a:gd name="connsiteX3" fmla="*/ 1131094 w 7546182"/>
                    <a:gd name="connsiteY3" fmla="*/ 3876675 h 7765256"/>
                    <a:gd name="connsiteX4" fmla="*/ 1507332 w 7546182"/>
                    <a:gd name="connsiteY4" fmla="*/ 7762875 h 7765256"/>
                    <a:gd name="connsiteX5" fmla="*/ 1883569 w 7546182"/>
                    <a:gd name="connsiteY5" fmla="*/ 3876675 h 7765256"/>
                    <a:gd name="connsiteX6" fmla="*/ 2264569 w 7546182"/>
                    <a:gd name="connsiteY6" fmla="*/ 0 h 7765256"/>
                    <a:gd name="connsiteX7" fmla="*/ 2645569 w 7546182"/>
                    <a:gd name="connsiteY7" fmla="*/ 3886200 h 7765256"/>
                    <a:gd name="connsiteX8" fmla="*/ 3017044 w 7546182"/>
                    <a:gd name="connsiteY8" fmla="*/ 7762875 h 7765256"/>
                    <a:gd name="connsiteX9" fmla="*/ 3398044 w 7546182"/>
                    <a:gd name="connsiteY9" fmla="*/ 3876675 h 7765256"/>
                    <a:gd name="connsiteX10" fmla="*/ 3769519 w 7546182"/>
                    <a:gd name="connsiteY10" fmla="*/ 9525 h 7765256"/>
                    <a:gd name="connsiteX11" fmla="*/ 4150519 w 7546182"/>
                    <a:gd name="connsiteY11" fmla="*/ 3886200 h 7765256"/>
                    <a:gd name="connsiteX12" fmla="*/ 4526756 w 7546182"/>
                    <a:gd name="connsiteY12" fmla="*/ 7762875 h 7765256"/>
                    <a:gd name="connsiteX13" fmla="*/ 4902994 w 7546182"/>
                    <a:gd name="connsiteY13" fmla="*/ 3886200 h 7765256"/>
                    <a:gd name="connsiteX14" fmla="*/ 5283994 w 7546182"/>
                    <a:gd name="connsiteY14" fmla="*/ 9525 h 7765256"/>
                    <a:gd name="connsiteX15" fmla="*/ 5655469 w 7546182"/>
                    <a:gd name="connsiteY15" fmla="*/ 3886200 h 7765256"/>
                    <a:gd name="connsiteX16" fmla="*/ 6029325 w 7546182"/>
                    <a:gd name="connsiteY16" fmla="*/ 7762875 h 7765256"/>
                    <a:gd name="connsiteX17" fmla="*/ 6417469 w 7546182"/>
                    <a:gd name="connsiteY17" fmla="*/ 3886200 h 7765256"/>
                    <a:gd name="connsiteX18" fmla="*/ 6798469 w 7546182"/>
                    <a:gd name="connsiteY18" fmla="*/ 0 h 7765256"/>
                    <a:gd name="connsiteX19" fmla="*/ 7160419 w 7546182"/>
                    <a:gd name="connsiteY19" fmla="*/ 3886200 h 7765256"/>
                    <a:gd name="connsiteX20" fmla="*/ 7546182 w 7546182"/>
                    <a:gd name="connsiteY20" fmla="*/ 7765256 h 7765256"/>
                    <a:gd name="connsiteX0" fmla="*/ 0 w 7546182"/>
                    <a:gd name="connsiteY0" fmla="*/ 7762875 h 7765258"/>
                    <a:gd name="connsiteX1" fmla="*/ 378619 w 7546182"/>
                    <a:gd name="connsiteY1" fmla="*/ 3886200 h 7765258"/>
                    <a:gd name="connsiteX2" fmla="*/ 750094 w 7546182"/>
                    <a:gd name="connsiteY2" fmla="*/ 0 h 7765258"/>
                    <a:gd name="connsiteX3" fmla="*/ 1131094 w 7546182"/>
                    <a:gd name="connsiteY3" fmla="*/ 3876675 h 7765258"/>
                    <a:gd name="connsiteX4" fmla="*/ 1507332 w 7546182"/>
                    <a:gd name="connsiteY4" fmla="*/ 7762875 h 7765258"/>
                    <a:gd name="connsiteX5" fmla="*/ 1883569 w 7546182"/>
                    <a:gd name="connsiteY5" fmla="*/ 3876675 h 7765258"/>
                    <a:gd name="connsiteX6" fmla="*/ 2264569 w 7546182"/>
                    <a:gd name="connsiteY6" fmla="*/ 0 h 7765258"/>
                    <a:gd name="connsiteX7" fmla="*/ 2645569 w 7546182"/>
                    <a:gd name="connsiteY7" fmla="*/ 3886200 h 7765258"/>
                    <a:gd name="connsiteX8" fmla="*/ 3017044 w 7546182"/>
                    <a:gd name="connsiteY8" fmla="*/ 7762875 h 7765258"/>
                    <a:gd name="connsiteX9" fmla="*/ 3398044 w 7546182"/>
                    <a:gd name="connsiteY9" fmla="*/ 3876675 h 7765258"/>
                    <a:gd name="connsiteX10" fmla="*/ 3769519 w 7546182"/>
                    <a:gd name="connsiteY10" fmla="*/ 9525 h 7765258"/>
                    <a:gd name="connsiteX11" fmla="*/ 4150519 w 7546182"/>
                    <a:gd name="connsiteY11" fmla="*/ 3886200 h 7765258"/>
                    <a:gd name="connsiteX12" fmla="*/ 4526756 w 7546182"/>
                    <a:gd name="connsiteY12" fmla="*/ 7762875 h 7765258"/>
                    <a:gd name="connsiteX13" fmla="*/ 4902994 w 7546182"/>
                    <a:gd name="connsiteY13" fmla="*/ 3886200 h 7765258"/>
                    <a:gd name="connsiteX14" fmla="*/ 5283994 w 7546182"/>
                    <a:gd name="connsiteY14" fmla="*/ 9525 h 7765258"/>
                    <a:gd name="connsiteX15" fmla="*/ 5655469 w 7546182"/>
                    <a:gd name="connsiteY15" fmla="*/ 3886200 h 7765258"/>
                    <a:gd name="connsiteX16" fmla="*/ 6029325 w 7546182"/>
                    <a:gd name="connsiteY16" fmla="*/ 7762875 h 7765258"/>
                    <a:gd name="connsiteX17" fmla="*/ 6417469 w 7546182"/>
                    <a:gd name="connsiteY17" fmla="*/ 3886200 h 7765258"/>
                    <a:gd name="connsiteX18" fmla="*/ 6798469 w 7546182"/>
                    <a:gd name="connsiteY18" fmla="*/ 0 h 7765258"/>
                    <a:gd name="connsiteX19" fmla="*/ 7160419 w 7546182"/>
                    <a:gd name="connsiteY19" fmla="*/ 3886200 h 7765258"/>
                    <a:gd name="connsiteX20" fmla="*/ 7546182 w 7546182"/>
                    <a:gd name="connsiteY20" fmla="*/ 7765256 h 7765258"/>
                    <a:gd name="connsiteX0" fmla="*/ 0 w 7539038"/>
                    <a:gd name="connsiteY0" fmla="*/ 7762875 h 7762876"/>
                    <a:gd name="connsiteX1" fmla="*/ 378619 w 7539038"/>
                    <a:gd name="connsiteY1" fmla="*/ 3886200 h 7762876"/>
                    <a:gd name="connsiteX2" fmla="*/ 750094 w 7539038"/>
                    <a:gd name="connsiteY2" fmla="*/ 0 h 7762876"/>
                    <a:gd name="connsiteX3" fmla="*/ 1131094 w 7539038"/>
                    <a:gd name="connsiteY3" fmla="*/ 3876675 h 7762876"/>
                    <a:gd name="connsiteX4" fmla="*/ 1507332 w 7539038"/>
                    <a:gd name="connsiteY4" fmla="*/ 7762875 h 7762876"/>
                    <a:gd name="connsiteX5" fmla="*/ 1883569 w 7539038"/>
                    <a:gd name="connsiteY5" fmla="*/ 3876675 h 7762876"/>
                    <a:gd name="connsiteX6" fmla="*/ 2264569 w 7539038"/>
                    <a:gd name="connsiteY6" fmla="*/ 0 h 7762876"/>
                    <a:gd name="connsiteX7" fmla="*/ 2645569 w 7539038"/>
                    <a:gd name="connsiteY7" fmla="*/ 3886200 h 7762876"/>
                    <a:gd name="connsiteX8" fmla="*/ 3017044 w 7539038"/>
                    <a:gd name="connsiteY8" fmla="*/ 7762875 h 7762876"/>
                    <a:gd name="connsiteX9" fmla="*/ 3398044 w 7539038"/>
                    <a:gd name="connsiteY9" fmla="*/ 3876675 h 7762876"/>
                    <a:gd name="connsiteX10" fmla="*/ 3769519 w 7539038"/>
                    <a:gd name="connsiteY10" fmla="*/ 9525 h 7762876"/>
                    <a:gd name="connsiteX11" fmla="*/ 4150519 w 7539038"/>
                    <a:gd name="connsiteY11" fmla="*/ 3886200 h 7762876"/>
                    <a:gd name="connsiteX12" fmla="*/ 4526756 w 7539038"/>
                    <a:gd name="connsiteY12" fmla="*/ 7762875 h 7762876"/>
                    <a:gd name="connsiteX13" fmla="*/ 4902994 w 7539038"/>
                    <a:gd name="connsiteY13" fmla="*/ 3886200 h 7762876"/>
                    <a:gd name="connsiteX14" fmla="*/ 5283994 w 7539038"/>
                    <a:gd name="connsiteY14" fmla="*/ 9525 h 7762876"/>
                    <a:gd name="connsiteX15" fmla="*/ 5655469 w 7539038"/>
                    <a:gd name="connsiteY15" fmla="*/ 3886200 h 7762876"/>
                    <a:gd name="connsiteX16" fmla="*/ 6029325 w 7539038"/>
                    <a:gd name="connsiteY16" fmla="*/ 7762875 h 7762876"/>
                    <a:gd name="connsiteX17" fmla="*/ 6417469 w 7539038"/>
                    <a:gd name="connsiteY17" fmla="*/ 3886200 h 7762876"/>
                    <a:gd name="connsiteX18" fmla="*/ 6798469 w 7539038"/>
                    <a:gd name="connsiteY18" fmla="*/ 0 h 7762876"/>
                    <a:gd name="connsiteX19" fmla="*/ 7160419 w 7539038"/>
                    <a:gd name="connsiteY19" fmla="*/ 3886200 h 7762876"/>
                    <a:gd name="connsiteX20" fmla="*/ 7539038 w 7539038"/>
                    <a:gd name="connsiteY20" fmla="*/ 7760494 h 7762876"/>
                    <a:gd name="connsiteX0" fmla="*/ 0 w 7539038"/>
                    <a:gd name="connsiteY0" fmla="*/ 7762875 h 7762876"/>
                    <a:gd name="connsiteX1" fmla="*/ 378619 w 7539038"/>
                    <a:gd name="connsiteY1" fmla="*/ 3886200 h 7762876"/>
                    <a:gd name="connsiteX2" fmla="*/ 750094 w 7539038"/>
                    <a:gd name="connsiteY2" fmla="*/ 0 h 7762876"/>
                    <a:gd name="connsiteX3" fmla="*/ 1131094 w 7539038"/>
                    <a:gd name="connsiteY3" fmla="*/ 3876675 h 7762876"/>
                    <a:gd name="connsiteX4" fmla="*/ 1507332 w 7539038"/>
                    <a:gd name="connsiteY4" fmla="*/ 7762875 h 7762876"/>
                    <a:gd name="connsiteX5" fmla="*/ 1883569 w 7539038"/>
                    <a:gd name="connsiteY5" fmla="*/ 3876675 h 7762876"/>
                    <a:gd name="connsiteX6" fmla="*/ 2264569 w 7539038"/>
                    <a:gd name="connsiteY6" fmla="*/ 0 h 7762876"/>
                    <a:gd name="connsiteX7" fmla="*/ 2645569 w 7539038"/>
                    <a:gd name="connsiteY7" fmla="*/ 3886200 h 7762876"/>
                    <a:gd name="connsiteX8" fmla="*/ 3017044 w 7539038"/>
                    <a:gd name="connsiteY8" fmla="*/ 7762875 h 7762876"/>
                    <a:gd name="connsiteX9" fmla="*/ 3398044 w 7539038"/>
                    <a:gd name="connsiteY9" fmla="*/ 3876675 h 7762876"/>
                    <a:gd name="connsiteX10" fmla="*/ 3769519 w 7539038"/>
                    <a:gd name="connsiteY10" fmla="*/ 9525 h 7762876"/>
                    <a:gd name="connsiteX11" fmla="*/ 4150519 w 7539038"/>
                    <a:gd name="connsiteY11" fmla="*/ 3886200 h 7762876"/>
                    <a:gd name="connsiteX12" fmla="*/ 4526756 w 7539038"/>
                    <a:gd name="connsiteY12" fmla="*/ 7762875 h 7762876"/>
                    <a:gd name="connsiteX13" fmla="*/ 4902994 w 7539038"/>
                    <a:gd name="connsiteY13" fmla="*/ 3886200 h 7762876"/>
                    <a:gd name="connsiteX14" fmla="*/ 5283994 w 7539038"/>
                    <a:gd name="connsiteY14" fmla="*/ 9525 h 7762876"/>
                    <a:gd name="connsiteX15" fmla="*/ 5655469 w 7539038"/>
                    <a:gd name="connsiteY15" fmla="*/ 3886200 h 7762876"/>
                    <a:gd name="connsiteX16" fmla="*/ 6029325 w 7539038"/>
                    <a:gd name="connsiteY16" fmla="*/ 7762875 h 7762876"/>
                    <a:gd name="connsiteX17" fmla="*/ 6417469 w 7539038"/>
                    <a:gd name="connsiteY17" fmla="*/ 3886200 h 7762876"/>
                    <a:gd name="connsiteX18" fmla="*/ 6788944 w 7539038"/>
                    <a:gd name="connsiteY18" fmla="*/ 2381 h 7762876"/>
                    <a:gd name="connsiteX19" fmla="*/ 7160419 w 7539038"/>
                    <a:gd name="connsiteY19" fmla="*/ 3886200 h 7762876"/>
                    <a:gd name="connsiteX20" fmla="*/ 7539038 w 7539038"/>
                    <a:gd name="connsiteY20" fmla="*/ 7760494 h 7762876"/>
                    <a:gd name="connsiteX0" fmla="*/ 0 w 7539038"/>
                    <a:gd name="connsiteY0" fmla="*/ 7762875 h 7762876"/>
                    <a:gd name="connsiteX1" fmla="*/ 378619 w 7539038"/>
                    <a:gd name="connsiteY1" fmla="*/ 3886200 h 7762876"/>
                    <a:gd name="connsiteX2" fmla="*/ 750094 w 7539038"/>
                    <a:gd name="connsiteY2" fmla="*/ 0 h 7762876"/>
                    <a:gd name="connsiteX3" fmla="*/ 1131094 w 7539038"/>
                    <a:gd name="connsiteY3" fmla="*/ 3876675 h 7762876"/>
                    <a:gd name="connsiteX4" fmla="*/ 1507332 w 7539038"/>
                    <a:gd name="connsiteY4" fmla="*/ 7762875 h 7762876"/>
                    <a:gd name="connsiteX5" fmla="*/ 1883569 w 7539038"/>
                    <a:gd name="connsiteY5" fmla="*/ 3876675 h 7762876"/>
                    <a:gd name="connsiteX6" fmla="*/ 2264569 w 7539038"/>
                    <a:gd name="connsiteY6" fmla="*/ 0 h 7762876"/>
                    <a:gd name="connsiteX7" fmla="*/ 2645569 w 7539038"/>
                    <a:gd name="connsiteY7" fmla="*/ 3886200 h 7762876"/>
                    <a:gd name="connsiteX8" fmla="*/ 3017044 w 7539038"/>
                    <a:gd name="connsiteY8" fmla="*/ 7762875 h 7762876"/>
                    <a:gd name="connsiteX9" fmla="*/ 3398044 w 7539038"/>
                    <a:gd name="connsiteY9" fmla="*/ 3876675 h 7762876"/>
                    <a:gd name="connsiteX10" fmla="*/ 3769519 w 7539038"/>
                    <a:gd name="connsiteY10" fmla="*/ 9525 h 7762876"/>
                    <a:gd name="connsiteX11" fmla="*/ 4150519 w 7539038"/>
                    <a:gd name="connsiteY11" fmla="*/ 3886200 h 7762876"/>
                    <a:gd name="connsiteX12" fmla="*/ 4526756 w 7539038"/>
                    <a:gd name="connsiteY12" fmla="*/ 7762875 h 7762876"/>
                    <a:gd name="connsiteX13" fmla="*/ 4902994 w 7539038"/>
                    <a:gd name="connsiteY13" fmla="*/ 3886200 h 7762876"/>
                    <a:gd name="connsiteX14" fmla="*/ 5283994 w 7539038"/>
                    <a:gd name="connsiteY14" fmla="*/ 9525 h 7762876"/>
                    <a:gd name="connsiteX15" fmla="*/ 5655469 w 7539038"/>
                    <a:gd name="connsiteY15" fmla="*/ 3886200 h 7762876"/>
                    <a:gd name="connsiteX16" fmla="*/ 6029325 w 7539038"/>
                    <a:gd name="connsiteY16" fmla="*/ 7762875 h 7762876"/>
                    <a:gd name="connsiteX17" fmla="*/ 6417469 w 7539038"/>
                    <a:gd name="connsiteY17" fmla="*/ 3886200 h 7762876"/>
                    <a:gd name="connsiteX18" fmla="*/ 6786563 w 7539038"/>
                    <a:gd name="connsiteY18" fmla="*/ 4762 h 7762876"/>
                    <a:gd name="connsiteX19" fmla="*/ 7160419 w 7539038"/>
                    <a:gd name="connsiteY19" fmla="*/ 3886200 h 7762876"/>
                    <a:gd name="connsiteX20" fmla="*/ 7539038 w 7539038"/>
                    <a:gd name="connsiteY20" fmla="*/ 7760494 h 7762876"/>
                    <a:gd name="connsiteX0" fmla="*/ 0 w 7539038"/>
                    <a:gd name="connsiteY0" fmla="*/ 7762875 h 7762876"/>
                    <a:gd name="connsiteX1" fmla="*/ 378619 w 7539038"/>
                    <a:gd name="connsiteY1" fmla="*/ 3886200 h 7762876"/>
                    <a:gd name="connsiteX2" fmla="*/ 750094 w 7539038"/>
                    <a:gd name="connsiteY2" fmla="*/ 0 h 7762876"/>
                    <a:gd name="connsiteX3" fmla="*/ 1131094 w 7539038"/>
                    <a:gd name="connsiteY3" fmla="*/ 3876675 h 7762876"/>
                    <a:gd name="connsiteX4" fmla="*/ 1507332 w 7539038"/>
                    <a:gd name="connsiteY4" fmla="*/ 7762875 h 7762876"/>
                    <a:gd name="connsiteX5" fmla="*/ 1883569 w 7539038"/>
                    <a:gd name="connsiteY5" fmla="*/ 3876675 h 7762876"/>
                    <a:gd name="connsiteX6" fmla="*/ 2264569 w 7539038"/>
                    <a:gd name="connsiteY6" fmla="*/ 0 h 7762876"/>
                    <a:gd name="connsiteX7" fmla="*/ 2645569 w 7539038"/>
                    <a:gd name="connsiteY7" fmla="*/ 3886200 h 7762876"/>
                    <a:gd name="connsiteX8" fmla="*/ 3017044 w 7539038"/>
                    <a:gd name="connsiteY8" fmla="*/ 7762875 h 7762876"/>
                    <a:gd name="connsiteX9" fmla="*/ 3398044 w 7539038"/>
                    <a:gd name="connsiteY9" fmla="*/ 3876675 h 7762876"/>
                    <a:gd name="connsiteX10" fmla="*/ 3769519 w 7539038"/>
                    <a:gd name="connsiteY10" fmla="*/ 9525 h 7762876"/>
                    <a:gd name="connsiteX11" fmla="*/ 4150519 w 7539038"/>
                    <a:gd name="connsiteY11" fmla="*/ 3886200 h 7762876"/>
                    <a:gd name="connsiteX12" fmla="*/ 4526756 w 7539038"/>
                    <a:gd name="connsiteY12" fmla="*/ 7762875 h 7762876"/>
                    <a:gd name="connsiteX13" fmla="*/ 4902994 w 7539038"/>
                    <a:gd name="connsiteY13" fmla="*/ 3886200 h 7762876"/>
                    <a:gd name="connsiteX14" fmla="*/ 5283994 w 7539038"/>
                    <a:gd name="connsiteY14" fmla="*/ 9525 h 7762876"/>
                    <a:gd name="connsiteX15" fmla="*/ 5655469 w 7539038"/>
                    <a:gd name="connsiteY15" fmla="*/ 3886200 h 7762876"/>
                    <a:gd name="connsiteX16" fmla="*/ 6029325 w 7539038"/>
                    <a:gd name="connsiteY16" fmla="*/ 7762875 h 7762876"/>
                    <a:gd name="connsiteX17" fmla="*/ 6417469 w 7539038"/>
                    <a:gd name="connsiteY17" fmla="*/ 3886200 h 7762876"/>
                    <a:gd name="connsiteX18" fmla="*/ 6786563 w 7539038"/>
                    <a:gd name="connsiteY18" fmla="*/ 4762 h 7762876"/>
                    <a:gd name="connsiteX19" fmla="*/ 7160419 w 7539038"/>
                    <a:gd name="connsiteY19" fmla="*/ 3886200 h 7762876"/>
                    <a:gd name="connsiteX20" fmla="*/ 7539038 w 7539038"/>
                    <a:gd name="connsiteY20" fmla="*/ 7760494 h 7762876"/>
                    <a:gd name="connsiteX0" fmla="*/ 0 w 7539038"/>
                    <a:gd name="connsiteY0" fmla="*/ 7762875 h 7762876"/>
                    <a:gd name="connsiteX1" fmla="*/ 378619 w 7539038"/>
                    <a:gd name="connsiteY1" fmla="*/ 3886200 h 7762876"/>
                    <a:gd name="connsiteX2" fmla="*/ 750094 w 7539038"/>
                    <a:gd name="connsiteY2" fmla="*/ 0 h 7762876"/>
                    <a:gd name="connsiteX3" fmla="*/ 1131094 w 7539038"/>
                    <a:gd name="connsiteY3" fmla="*/ 3876675 h 7762876"/>
                    <a:gd name="connsiteX4" fmla="*/ 1507332 w 7539038"/>
                    <a:gd name="connsiteY4" fmla="*/ 7762875 h 7762876"/>
                    <a:gd name="connsiteX5" fmla="*/ 1883569 w 7539038"/>
                    <a:gd name="connsiteY5" fmla="*/ 3876675 h 7762876"/>
                    <a:gd name="connsiteX6" fmla="*/ 2264569 w 7539038"/>
                    <a:gd name="connsiteY6" fmla="*/ 0 h 7762876"/>
                    <a:gd name="connsiteX7" fmla="*/ 2645569 w 7539038"/>
                    <a:gd name="connsiteY7" fmla="*/ 3886200 h 7762876"/>
                    <a:gd name="connsiteX8" fmla="*/ 3017044 w 7539038"/>
                    <a:gd name="connsiteY8" fmla="*/ 7762875 h 7762876"/>
                    <a:gd name="connsiteX9" fmla="*/ 3398044 w 7539038"/>
                    <a:gd name="connsiteY9" fmla="*/ 3876675 h 7762876"/>
                    <a:gd name="connsiteX10" fmla="*/ 3769519 w 7539038"/>
                    <a:gd name="connsiteY10" fmla="*/ 9525 h 7762876"/>
                    <a:gd name="connsiteX11" fmla="*/ 4150519 w 7539038"/>
                    <a:gd name="connsiteY11" fmla="*/ 3886200 h 7762876"/>
                    <a:gd name="connsiteX12" fmla="*/ 4526756 w 7539038"/>
                    <a:gd name="connsiteY12" fmla="*/ 7762875 h 7762876"/>
                    <a:gd name="connsiteX13" fmla="*/ 4902994 w 7539038"/>
                    <a:gd name="connsiteY13" fmla="*/ 3886200 h 7762876"/>
                    <a:gd name="connsiteX14" fmla="*/ 5279231 w 7539038"/>
                    <a:gd name="connsiteY14" fmla="*/ 9525 h 7762876"/>
                    <a:gd name="connsiteX15" fmla="*/ 5655469 w 7539038"/>
                    <a:gd name="connsiteY15" fmla="*/ 3886200 h 7762876"/>
                    <a:gd name="connsiteX16" fmla="*/ 6029325 w 7539038"/>
                    <a:gd name="connsiteY16" fmla="*/ 7762875 h 7762876"/>
                    <a:gd name="connsiteX17" fmla="*/ 6417469 w 7539038"/>
                    <a:gd name="connsiteY17" fmla="*/ 3886200 h 7762876"/>
                    <a:gd name="connsiteX18" fmla="*/ 6786563 w 7539038"/>
                    <a:gd name="connsiteY18" fmla="*/ 4762 h 7762876"/>
                    <a:gd name="connsiteX19" fmla="*/ 7160419 w 7539038"/>
                    <a:gd name="connsiteY19" fmla="*/ 3886200 h 7762876"/>
                    <a:gd name="connsiteX20" fmla="*/ 7539038 w 7539038"/>
                    <a:gd name="connsiteY20" fmla="*/ 7760494 h 7762876"/>
                    <a:gd name="connsiteX0" fmla="*/ 0 w 7539038"/>
                    <a:gd name="connsiteY0" fmla="*/ 7762875 h 7762876"/>
                    <a:gd name="connsiteX1" fmla="*/ 378619 w 7539038"/>
                    <a:gd name="connsiteY1" fmla="*/ 3886200 h 7762876"/>
                    <a:gd name="connsiteX2" fmla="*/ 750094 w 7539038"/>
                    <a:gd name="connsiteY2" fmla="*/ 0 h 7762876"/>
                    <a:gd name="connsiteX3" fmla="*/ 1131094 w 7539038"/>
                    <a:gd name="connsiteY3" fmla="*/ 3876675 h 7762876"/>
                    <a:gd name="connsiteX4" fmla="*/ 1507332 w 7539038"/>
                    <a:gd name="connsiteY4" fmla="*/ 7762875 h 7762876"/>
                    <a:gd name="connsiteX5" fmla="*/ 1883569 w 7539038"/>
                    <a:gd name="connsiteY5" fmla="*/ 3876675 h 7762876"/>
                    <a:gd name="connsiteX6" fmla="*/ 2264569 w 7539038"/>
                    <a:gd name="connsiteY6" fmla="*/ 0 h 7762876"/>
                    <a:gd name="connsiteX7" fmla="*/ 2645569 w 7539038"/>
                    <a:gd name="connsiteY7" fmla="*/ 3886200 h 7762876"/>
                    <a:gd name="connsiteX8" fmla="*/ 3017044 w 7539038"/>
                    <a:gd name="connsiteY8" fmla="*/ 7762875 h 7762876"/>
                    <a:gd name="connsiteX9" fmla="*/ 3398044 w 7539038"/>
                    <a:gd name="connsiteY9" fmla="*/ 3876675 h 7762876"/>
                    <a:gd name="connsiteX10" fmla="*/ 3769519 w 7539038"/>
                    <a:gd name="connsiteY10" fmla="*/ 9525 h 7762876"/>
                    <a:gd name="connsiteX11" fmla="*/ 4150519 w 7539038"/>
                    <a:gd name="connsiteY11" fmla="*/ 3886200 h 7762876"/>
                    <a:gd name="connsiteX12" fmla="*/ 4526756 w 7539038"/>
                    <a:gd name="connsiteY12" fmla="*/ 7762875 h 7762876"/>
                    <a:gd name="connsiteX13" fmla="*/ 4902994 w 7539038"/>
                    <a:gd name="connsiteY13" fmla="*/ 3886200 h 7762876"/>
                    <a:gd name="connsiteX14" fmla="*/ 5279231 w 7539038"/>
                    <a:gd name="connsiteY14" fmla="*/ 9525 h 7762876"/>
                    <a:gd name="connsiteX15" fmla="*/ 5655469 w 7539038"/>
                    <a:gd name="connsiteY15" fmla="*/ 3886200 h 7762876"/>
                    <a:gd name="connsiteX16" fmla="*/ 6029325 w 7539038"/>
                    <a:gd name="connsiteY16" fmla="*/ 7762875 h 7762876"/>
                    <a:gd name="connsiteX17" fmla="*/ 6417469 w 7539038"/>
                    <a:gd name="connsiteY17" fmla="*/ 3886200 h 7762876"/>
                    <a:gd name="connsiteX18" fmla="*/ 6786563 w 7539038"/>
                    <a:gd name="connsiteY18" fmla="*/ 4762 h 7762876"/>
                    <a:gd name="connsiteX19" fmla="*/ 7160419 w 7539038"/>
                    <a:gd name="connsiteY19" fmla="*/ 3886200 h 7762876"/>
                    <a:gd name="connsiteX20" fmla="*/ 7539038 w 7539038"/>
                    <a:gd name="connsiteY20" fmla="*/ 7760494 h 7762876"/>
                    <a:gd name="connsiteX0" fmla="*/ 0 w 7539038"/>
                    <a:gd name="connsiteY0" fmla="*/ 7762875 h 7762876"/>
                    <a:gd name="connsiteX1" fmla="*/ 378619 w 7539038"/>
                    <a:gd name="connsiteY1" fmla="*/ 3886200 h 7762876"/>
                    <a:gd name="connsiteX2" fmla="*/ 750094 w 7539038"/>
                    <a:gd name="connsiteY2" fmla="*/ 0 h 7762876"/>
                    <a:gd name="connsiteX3" fmla="*/ 1131094 w 7539038"/>
                    <a:gd name="connsiteY3" fmla="*/ 3876675 h 7762876"/>
                    <a:gd name="connsiteX4" fmla="*/ 1507332 w 7539038"/>
                    <a:gd name="connsiteY4" fmla="*/ 7762875 h 7762876"/>
                    <a:gd name="connsiteX5" fmla="*/ 1883569 w 7539038"/>
                    <a:gd name="connsiteY5" fmla="*/ 3876675 h 7762876"/>
                    <a:gd name="connsiteX6" fmla="*/ 2264569 w 7539038"/>
                    <a:gd name="connsiteY6" fmla="*/ 0 h 7762876"/>
                    <a:gd name="connsiteX7" fmla="*/ 2645569 w 7539038"/>
                    <a:gd name="connsiteY7" fmla="*/ 3886200 h 7762876"/>
                    <a:gd name="connsiteX8" fmla="*/ 3017044 w 7539038"/>
                    <a:gd name="connsiteY8" fmla="*/ 7762875 h 7762876"/>
                    <a:gd name="connsiteX9" fmla="*/ 3398044 w 7539038"/>
                    <a:gd name="connsiteY9" fmla="*/ 3876675 h 7762876"/>
                    <a:gd name="connsiteX10" fmla="*/ 3769519 w 7539038"/>
                    <a:gd name="connsiteY10" fmla="*/ 9525 h 7762876"/>
                    <a:gd name="connsiteX11" fmla="*/ 4150519 w 7539038"/>
                    <a:gd name="connsiteY11" fmla="*/ 3886200 h 7762876"/>
                    <a:gd name="connsiteX12" fmla="*/ 4526756 w 7539038"/>
                    <a:gd name="connsiteY12" fmla="*/ 7762875 h 7762876"/>
                    <a:gd name="connsiteX13" fmla="*/ 4902994 w 7539038"/>
                    <a:gd name="connsiteY13" fmla="*/ 3886200 h 7762876"/>
                    <a:gd name="connsiteX14" fmla="*/ 5276849 w 7539038"/>
                    <a:gd name="connsiteY14" fmla="*/ 2382 h 7762876"/>
                    <a:gd name="connsiteX15" fmla="*/ 5655469 w 7539038"/>
                    <a:gd name="connsiteY15" fmla="*/ 3886200 h 7762876"/>
                    <a:gd name="connsiteX16" fmla="*/ 6029325 w 7539038"/>
                    <a:gd name="connsiteY16" fmla="*/ 7762875 h 7762876"/>
                    <a:gd name="connsiteX17" fmla="*/ 6417469 w 7539038"/>
                    <a:gd name="connsiteY17" fmla="*/ 3886200 h 7762876"/>
                    <a:gd name="connsiteX18" fmla="*/ 6786563 w 7539038"/>
                    <a:gd name="connsiteY18" fmla="*/ 4762 h 7762876"/>
                    <a:gd name="connsiteX19" fmla="*/ 7160419 w 7539038"/>
                    <a:gd name="connsiteY19" fmla="*/ 3886200 h 7762876"/>
                    <a:gd name="connsiteX20" fmla="*/ 7539038 w 7539038"/>
                    <a:gd name="connsiteY20" fmla="*/ 7760494 h 7762876"/>
                    <a:gd name="connsiteX0" fmla="*/ 0 w 7539038"/>
                    <a:gd name="connsiteY0" fmla="*/ 7762875 h 7762876"/>
                    <a:gd name="connsiteX1" fmla="*/ 378619 w 7539038"/>
                    <a:gd name="connsiteY1" fmla="*/ 3886200 h 7762876"/>
                    <a:gd name="connsiteX2" fmla="*/ 750094 w 7539038"/>
                    <a:gd name="connsiteY2" fmla="*/ 0 h 7762876"/>
                    <a:gd name="connsiteX3" fmla="*/ 1131094 w 7539038"/>
                    <a:gd name="connsiteY3" fmla="*/ 3876675 h 7762876"/>
                    <a:gd name="connsiteX4" fmla="*/ 1507332 w 7539038"/>
                    <a:gd name="connsiteY4" fmla="*/ 7762875 h 7762876"/>
                    <a:gd name="connsiteX5" fmla="*/ 1883569 w 7539038"/>
                    <a:gd name="connsiteY5" fmla="*/ 3876675 h 7762876"/>
                    <a:gd name="connsiteX6" fmla="*/ 2264569 w 7539038"/>
                    <a:gd name="connsiteY6" fmla="*/ 0 h 7762876"/>
                    <a:gd name="connsiteX7" fmla="*/ 2645569 w 7539038"/>
                    <a:gd name="connsiteY7" fmla="*/ 3886200 h 7762876"/>
                    <a:gd name="connsiteX8" fmla="*/ 3017044 w 7539038"/>
                    <a:gd name="connsiteY8" fmla="*/ 7762875 h 7762876"/>
                    <a:gd name="connsiteX9" fmla="*/ 3398044 w 7539038"/>
                    <a:gd name="connsiteY9" fmla="*/ 3876675 h 7762876"/>
                    <a:gd name="connsiteX10" fmla="*/ 3769519 w 7539038"/>
                    <a:gd name="connsiteY10" fmla="*/ 9525 h 7762876"/>
                    <a:gd name="connsiteX11" fmla="*/ 4150519 w 7539038"/>
                    <a:gd name="connsiteY11" fmla="*/ 3886200 h 7762876"/>
                    <a:gd name="connsiteX12" fmla="*/ 4526756 w 7539038"/>
                    <a:gd name="connsiteY12" fmla="*/ 7762875 h 7762876"/>
                    <a:gd name="connsiteX13" fmla="*/ 4902994 w 7539038"/>
                    <a:gd name="connsiteY13" fmla="*/ 3886200 h 7762876"/>
                    <a:gd name="connsiteX14" fmla="*/ 5276849 w 7539038"/>
                    <a:gd name="connsiteY14" fmla="*/ 2382 h 7762876"/>
                    <a:gd name="connsiteX15" fmla="*/ 5655469 w 7539038"/>
                    <a:gd name="connsiteY15" fmla="*/ 3886200 h 7762876"/>
                    <a:gd name="connsiteX16" fmla="*/ 6029325 w 7539038"/>
                    <a:gd name="connsiteY16" fmla="*/ 7762875 h 7762876"/>
                    <a:gd name="connsiteX17" fmla="*/ 6417469 w 7539038"/>
                    <a:gd name="connsiteY17" fmla="*/ 3886200 h 7762876"/>
                    <a:gd name="connsiteX18" fmla="*/ 6786563 w 7539038"/>
                    <a:gd name="connsiteY18" fmla="*/ 4762 h 7762876"/>
                    <a:gd name="connsiteX19" fmla="*/ 7160419 w 7539038"/>
                    <a:gd name="connsiteY19" fmla="*/ 3886200 h 7762876"/>
                    <a:gd name="connsiteX20" fmla="*/ 7539038 w 7539038"/>
                    <a:gd name="connsiteY20" fmla="*/ 7760494 h 7762876"/>
                    <a:gd name="connsiteX0" fmla="*/ 0 w 7539038"/>
                    <a:gd name="connsiteY0" fmla="*/ 7762875 h 7762876"/>
                    <a:gd name="connsiteX1" fmla="*/ 378619 w 7539038"/>
                    <a:gd name="connsiteY1" fmla="*/ 3886200 h 7762876"/>
                    <a:gd name="connsiteX2" fmla="*/ 750094 w 7539038"/>
                    <a:gd name="connsiteY2" fmla="*/ 0 h 7762876"/>
                    <a:gd name="connsiteX3" fmla="*/ 1131094 w 7539038"/>
                    <a:gd name="connsiteY3" fmla="*/ 3876675 h 7762876"/>
                    <a:gd name="connsiteX4" fmla="*/ 1507332 w 7539038"/>
                    <a:gd name="connsiteY4" fmla="*/ 7762875 h 7762876"/>
                    <a:gd name="connsiteX5" fmla="*/ 1883569 w 7539038"/>
                    <a:gd name="connsiteY5" fmla="*/ 3876675 h 7762876"/>
                    <a:gd name="connsiteX6" fmla="*/ 2264569 w 7539038"/>
                    <a:gd name="connsiteY6" fmla="*/ 0 h 7762876"/>
                    <a:gd name="connsiteX7" fmla="*/ 2645569 w 7539038"/>
                    <a:gd name="connsiteY7" fmla="*/ 3886200 h 7762876"/>
                    <a:gd name="connsiteX8" fmla="*/ 3017044 w 7539038"/>
                    <a:gd name="connsiteY8" fmla="*/ 7762875 h 7762876"/>
                    <a:gd name="connsiteX9" fmla="*/ 3398044 w 7539038"/>
                    <a:gd name="connsiteY9" fmla="*/ 3876675 h 7762876"/>
                    <a:gd name="connsiteX10" fmla="*/ 3776663 w 7539038"/>
                    <a:gd name="connsiteY10" fmla="*/ 4763 h 7762876"/>
                    <a:gd name="connsiteX11" fmla="*/ 4150519 w 7539038"/>
                    <a:gd name="connsiteY11" fmla="*/ 3886200 h 7762876"/>
                    <a:gd name="connsiteX12" fmla="*/ 4526756 w 7539038"/>
                    <a:gd name="connsiteY12" fmla="*/ 7762875 h 7762876"/>
                    <a:gd name="connsiteX13" fmla="*/ 4902994 w 7539038"/>
                    <a:gd name="connsiteY13" fmla="*/ 3886200 h 7762876"/>
                    <a:gd name="connsiteX14" fmla="*/ 5276849 w 7539038"/>
                    <a:gd name="connsiteY14" fmla="*/ 2382 h 7762876"/>
                    <a:gd name="connsiteX15" fmla="*/ 5655469 w 7539038"/>
                    <a:gd name="connsiteY15" fmla="*/ 3886200 h 7762876"/>
                    <a:gd name="connsiteX16" fmla="*/ 6029325 w 7539038"/>
                    <a:gd name="connsiteY16" fmla="*/ 7762875 h 7762876"/>
                    <a:gd name="connsiteX17" fmla="*/ 6417469 w 7539038"/>
                    <a:gd name="connsiteY17" fmla="*/ 3886200 h 7762876"/>
                    <a:gd name="connsiteX18" fmla="*/ 6786563 w 7539038"/>
                    <a:gd name="connsiteY18" fmla="*/ 4762 h 7762876"/>
                    <a:gd name="connsiteX19" fmla="*/ 7160419 w 7539038"/>
                    <a:gd name="connsiteY19" fmla="*/ 3886200 h 7762876"/>
                    <a:gd name="connsiteX20" fmla="*/ 7539038 w 7539038"/>
                    <a:gd name="connsiteY20" fmla="*/ 7760494 h 7762876"/>
                    <a:gd name="connsiteX0" fmla="*/ 0 w 7539038"/>
                    <a:gd name="connsiteY0" fmla="*/ 7762875 h 7762876"/>
                    <a:gd name="connsiteX1" fmla="*/ 378619 w 7539038"/>
                    <a:gd name="connsiteY1" fmla="*/ 3886200 h 7762876"/>
                    <a:gd name="connsiteX2" fmla="*/ 750094 w 7539038"/>
                    <a:gd name="connsiteY2" fmla="*/ 0 h 7762876"/>
                    <a:gd name="connsiteX3" fmla="*/ 1131094 w 7539038"/>
                    <a:gd name="connsiteY3" fmla="*/ 3876675 h 7762876"/>
                    <a:gd name="connsiteX4" fmla="*/ 1507332 w 7539038"/>
                    <a:gd name="connsiteY4" fmla="*/ 7762875 h 7762876"/>
                    <a:gd name="connsiteX5" fmla="*/ 1883569 w 7539038"/>
                    <a:gd name="connsiteY5" fmla="*/ 3876675 h 7762876"/>
                    <a:gd name="connsiteX6" fmla="*/ 2264569 w 7539038"/>
                    <a:gd name="connsiteY6" fmla="*/ 0 h 7762876"/>
                    <a:gd name="connsiteX7" fmla="*/ 2645569 w 7539038"/>
                    <a:gd name="connsiteY7" fmla="*/ 3886200 h 7762876"/>
                    <a:gd name="connsiteX8" fmla="*/ 3017044 w 7539038"/>
                    <a:gd name="connsiteY8" fmla="*/ 7762875 h 7762876"/>
                    <a:gd name="connsiteX9" fmla="*/ 3398044 w 7539038"/>
                    <a:gd name="connsiteY9" fmla="*/ 3876675 h 7762876"/>
                    <a:gd name="connsiteX10" fmla="*/ 3776663 w 7539038"/>
                    <a:gd name="connsiteY10" fmla="*/ 4763 h 7762876"/>
                    <a:gd name="connsiteX11" fmla="*/ 4150519 w 7539038"/>
                    <a:gd name="connsiteY11" fmla="*/ 3886200 h 7762876"/>
                    <a:gd name="connsiteX12" fmla="*/ 4526756 w 7539038"/>
                    <a:gd name="connsiteY12" fmla="*/ 7762875 h 7762876"/>
                    <a:gd name="connsiteX13" fmla="*/ 4902994 w 7539038"/>
                    <a:gd name="connsiteY13" fmla="*/ 3886200 h 7762876"/>
                    <a:gd name="connsiteX14" fmla="*/ 5276849 w 7539038"/>
                    <a:gd name="connsiteY14" fmla="*/ 2382 h 7762876"/>
                    <a:gd name="connsiteX15" fmla="*/ 5655469 w 7539038"/>
                    <a:gd name="connsiteY15" fmla="*/ 3886200 h 7762876"/>
                    <a:gd name="connsiteX16" fmla="*/ 6029325 w 7539038"/>
                    <a:gd name="connsiteY16" fmla="*/ 7762875 h 7762876"/>
                    <a:gd name="connsiteX17" fmla="*/ 6417469 w 7539038"/>
                    <a:gd name="connsiteY17" fmla="*/ 3886200 h 7762876"/>
                    <a:gd name="connsiteX18" fmla="*/ 6786563 w 7539038"/>
                    <a:gd name="connsiteY18" fmla="*/ 4762 h 7762876"/>
                    <a:gd name="connsiteX19" fmla="*/ 7160419 w 7539038"/>
                    <a:gd name="connsiteY19" fmla="*/ 3886200 h 7762876"/>
                    <a:gd name="connsiteX20" fmla="*/ 7539038 w 7539038"/>
                    <a:gd name="connsiteY20" fmla="*/ 7760494 h 7762876"/>
                    <a:gd name="connsiteX0" fmla="*/ 0 w 7539038"/>
                    <a:gd name="connsiteY0" fmla="*/ 7762875 h 7762876"/>
                    <a:gd name="connsiteX1" fmla="*/ 378619 w 7539038"/>
                    <a:gd name="connsiteY1" fmla="*/ 3886200 h 7762876"/>
                    <a:gd name="connsiteX2" fmla="*/ 750094 w 7539038"/>
                    <a:gd name="connsiteY2" fmla="*/ 0 h 7762876"/>
                    <a:gd name="connsiteX3" fmla="*/ 1131094 w 7539038"/>
                    <a:gd name="connsiteY3" fmla="*/ 3876675 h 7762876"/>
                    <a:gd name="connsiteX4" fmla="*/ 1507332 w 7539038"/>
                    <a:gd name="connsiteY4" fmla="*/ 7762875 h 7762876"/>
                    <a:gd name="connsiteX5" fmla="*/ 1883569 w 7539038"/>
                    <a:gd name="connsiteY5" fmla="*/ 3876675 h 7762876"/>
                    <a:gd name="connsiteX6" fmla="*/ 2264569 w 7539038"/>
                    <a:gd name="connsiteY6" fmla="*/ 0 h 7762876"/>
                    <a:gd name="connsiteX7" fmla="*/ 2645569 w 7539038"/>
                    <a:gd name="connsiteY7" fmla="*/ 3886200 h 7762876"/>
                    <a:gd name="connsiteX8" fmla="*/ 3017044 w 7539038"/>
                    <a:gd name="connsiteY8" fmla="*/ 7762875 h 7762876"/>
                    <a:gd name="connsiteX9" fmla="*/ 3398044 w 7539038"/>
                    <a:gd name="connsiteY9" fmla="*/ 3876675 h 7762876"/>
                    <a:gd name="connsiteX10" fmla="*/ 3769519 w 7539038"/>
                    <a:gd name="connsiteY10" fmla="*/ 4763 h 7762876"/>
                    <a:gd name="connsiteX11" fmla="*/ 4150519 w 7539038"/>
                    <a:gd name="connsiteY11" fmla="*/ 3886200 h 7762876"/>
                    <a:gd name="connsiteX12" fmla="*/ 4526756 w 7539038"/>
                    <a:gd name="connsiteY12" fmla="*/ 7762875 h 7762876"/>
                    <a:gd name="connsiteX13" fmla="*/ 4902994 w 7539038"/>
                    <a:gd name="connsiteY13" fmla="*/ 3886200 h 7762876"/>
                    <a:gd name="connsiteX14" fmla="*/ 5276849 w 7539038"/>
                    <a:gd name="connsiteY14" fmla="*/ 2382 h 7762876"/>
                    <a:gd name="connsiteX15" fmla="*/ 5655469 w 7539038"/>
                    <a:gd name="connsiteY15" fmla="*/ 3886200 h 7762876"/>
                    <a:gd name="connsiteX16" fmla="*/ 6029325 w 7539038"/>
                    <a:gd name="connsiteY16" fmla="*/ 7762875 h 7762876"/>
                    <a:gd name="connsiteX17" fmla="*/ 6417469 w 7539038"/>
                    <a:gd name="connsiteY17" fmla="*/ 3886200 h 7762876"/>
                    <a:gd name="connsiteX18" fmla="*/ 6786563 w 7539038"/>
                    <a:gd name="connsiteY18" fmla="*/ 4762 h 7762876"/>
                    <a:gd name="connsiteX19" fmla="*/ 7160419 w 7539038"/>
                    <a:gd name="connsiteY19" fmla="*/ 3886200 h 7762876"/>
                    <a:gd name="connsiteX20" fmla="*/ 7539038 w 7539038"/>
                    <a:gd name="connsiteY20" fmla="*/ 7760494 h 7762876"/>
                    <a:gd name="connsiteX0" fmla="*/ 0 w 7539038"/>
                    <a:gd name="connsiteY0" fmla="*/ 7762875 h 7762876"/>
                    <a:gd name="connsiteX1" fmla="*/ 378619 w 7539038"/>
                    <a:gd name="connsiteY1" fmla="*/ 3886200 h 7762876"/>
                    <a:gd name="connsiteX2" fmla="*/ 750094 w 7539038"/>
                    <a:gd name="connsiteY2" fmla="*/ 0 h 7762876"/>
                    <a:gd name="connsiteX3" fmla="*/ 1131094 w 7539038"/>
                    <a:gd name="connsiteY3" fmla="*/ 3876675 h 7762876"/>
                    <a:gd name="connsiteX4" fmla="*/ 1507332 w 7539038"/>
                    <a:gd name="connsiteY4" fmla="*/ 7762875 h 7762876"/>
                    <a:gd name="connsiteX5" fmla="*/ 1883569 w 7539038"/>
                    <a:gd name="connsiteY5" fmla="*/ 3876675 h 7762876"/>
                    <a:gd name="connsiteX6" fmla="*/ 2264569 w 7539038"/>
                    <a:gd name="connsiteY6" fmla="*/ 0 h 7762876"/>
                    <a:gd name="connsiteX7" fmla="*/ 2645569 w 7539038"/>
                    <a:gd name="connsiteY7" fmla="*/ 3886200 h 7762876"/>
                    <a:gd name="connsiteX8" fmla="*/ 3017044 w 7539038"/>
                    <a:gd name="connsiteY8" fmla="*/ 7762875 h 7762876"/>
                    <a:gd name="connsiteX9" fmla="*/ 3398044 w 7539038"/>
                    <a:gd name="connsiteY9" fmla="*/ 3876675 h 7762876"/>
                    <a:gd name="connsiteX10" fmla="*/ 3769519 w 7539038"/>
                    <a:gd name="connsiteY10" fmla="*/ 4763 h 7762876"/>
                    <a:gd name="connsiteX11" fmla="*/ 4150519 w 7539038"/>
                    <a:gd name="connsiteY11" fmla="*/ 3886200 h 7762876"/>
                    <a:gd name="connsiteX12" fmla="*/ 4526756 w 7539038"/>
                    <a:gd name="connsiteY12" fmla="*/ 7762875 h 7762876"/>
                    <a:gd name="connsiteX13" fmla="*/ 4902994 w 7539038"/>
                    <a:gd name="connsiteY13" fmla="*/ 3886200 h 7762876"/>
                    <a:gd name="connsiteX14" fmla="*/ 5276849 w 7539038"/>
                    <a:gd name="connsiteY14" fmla="*/ 2382 h 7762876"/>
                    <a:gd name="connsiteX15" fmla="*/ 5655469 w 7539038"/>
                    <a:gd name="connsiteY15" fmla="*/ 3886200 h 7762876"/>
                    <a:gd name="connsiteX16" fmla="*/ 6029325 w 7539038"/>
                    <a:gd name="connsiteY16" fmla="*/ 7762875 h 7762876"/>
                    <a:gd name="connsiteX17" fmla="*/ 6417469 w 7539038"/>
                    <a:gd name="connsiteY17" fmla="*/ 3886200 h 7762876"/>
                    <a:gd name="connsiteX18" fmla="*/ 6786563 w 7539038"/>
                    <a:gd name="connsiteY18" fmla="*/ 4762 h 7762876"/>
                    <a:gd name="connsiteX19" fmla="*/ 7160419 w 7539038"/>
                    <a:gd name="connsiteY19" fmla="*/ 3886200 h 7762876"/>
                    <a:gd name="connsiteX20" fmla="*/ 7539038 w 7539038"/>
                    <a:gd name="connsiteY20" fmla="*/ 7760494 h 7762876"/>
                    <a:gd name="connsiteX0" fmla="*/ 0 w 7539038"/>
                    <a:gd name="connsiteY0" fmla="*/ 7762875 h 7762876"/>
                    <a:gd name="connsiteX1" fmla="*/ 378619 w 7539038"/>
                    <a:gd name="connsiteY1" fmla="*/ 3886200 h 7762876"/>
                    <a:gd name="connsiteX2" fmla="*/ 750094 w 7539038"/>
                    <a:gd name="connsiteY2" fmla="*/ 0 h 7762876"/>
                    <a:gd name="connsiteX3" fmla="*/ 1131094 w 7539038"/>
                    <a:gd name="connsiteY3" fmla="*/ 3876675 h 7762876"/>
                    <a:gd name="connsiteX4" fmla="*/ 1507332 w 7539038"/>
                    <a:gd name="connsiteY4" fmla="*/ 7762875 h 7762876"/>
                    <a:gd name="connsiteX5" fmla="*/ 1883569 w 7539038"/>
                    <a:gd name="connsiteY5" fmla="*/ 3876675 h 7762876"/>
                    <a:gd name="connsiteX6" fmla="*/ 2259807 w 7539038"/>
                    <a:gd name="connsiteY6" fmla="*/ 4762 h 7762876"/>
                    <a:gd name="connsiteX7" fmla="*/ 2645569 w 7539038"/>
                    <a:gd name="connsiteY7" fmla="*/ 3886200 h 7762876"/>
                    <a:gd name="connsiteX8" fmla="*/ 3017044 w 7539038"/>
                    <a:gd name="connsiteY8" fmla="*/ 7762875 h 7762876"/>
                    <a:gd name="connsiteX9" fmla="*/ 3398044 w 7539038"/>
                    <a:gd name="connsiteY9" fmla="*/ 3876675 h 7762876"/>
                    <a:gd name="connsiteX10" fmla="*/ 3769519 w 7539038"/>
                    <a:gd name="connsiteY10" fmla="*/ 4763 h 7762876"/>
                    <a:gd name="connsiteX11" fmla="*/ 4150519 w 7539038"/>
                    <a:gd name="connsiteY11" fmla="*/ 3886200 h 7762876"/>
                    <a:gd name="connsiteX12" fmla="*/ 4526756 w 7539038"/>
                    <a:gd name="connsiteY12" fmla="*/ 7762875 h 7762876"/>
                    <a:gd name="connsiteX13" fmla="*/ 4902994 w 7539038"/>
                    <a:gd name="connsiteY13" fmla="*/ 3886200 h 7762876"/>
                    <a:gd name="connsiteX14" fmla="*/ 5276849 w 7539038"/>
                    <a:gd name="connsiteY14" fmla="*/ 2382 h 7762876"/>
                    <a:gd name="connsiteX15" fmla="*/ 5655469 w 7539038"/>
                    <a:gd name="connsiteY15" fmla="*/ 3886200 h 7762876"/>
                    <a:gd name="connsiteX16" fmla="*/ 6029325 w 7539038"/>
                    <a:gd name="connsiteY16" fmla="*/ 7762875 h 7762876"/>
                    <a:gd name="connsiteX17" fmla="*/ 6417469 w 7539038"/>
                    <a:gd name="connsiteY17" fmla="*/ 3886200 h 7762876"/>
                    <a:gd name="connsiteX18" fmla="*/ 6786563 w 7539038"/>
                    <a:gd name="connsiteY18" fmla="*/ 4762 h 7762876"/>
                    <a:gd name="connsiteX19" fmla="*/ 7160419 w 7539038"/>
                    <a:gd name="connsiteY19" fmla="*/ 3886200 h 7762876"/>
                    <a:gd name="connsiteX20" fmla="*/ 7539038 w 7539038"/>
                    <a:gd name="connsiteY20" fmla="*/ 7760494 h 7762876"/>
                    <a:gd name="connsiteX0" fmla="*/ 0 w 7539038"/>
                    <a:gd name="connsiteY0" fmla="*/ 7762875 h 7762876"/>
                    <a:gd name="connsiteX1" fmla="*/ 378619 w 7539038"/>
                    <a:gd name="connsiteY1" fmla="*/ 3886200 h 7762876"/>
                    <a:gd name="connsiteX2" fmla="*/ 750094 w 7539038"/>
                    <a:gd name="connsiteY2" fmla="*/ 0 h 7762876"/>
                    <a:gd name="connsiteX3" fmla="*/ 1131094 w 7539038"/>
                    <a:gd name="connsiteY3" fmla="*/ 3876675 h 7762876"/>
                    <a:gd name="connsiteX4" fmla="*/ 1507332 w 7539038"/>
                    <a:gd name="connsiteY4" fmla="*/ 7762875 h 7762876"/>
                    <a:gd name="connsiteX5" fmla="*/ 1883569 w 7539038"/>
                    <a:gd name="connsiteY5" fmla="*/ 3876675 h 7762876"/>
                    <a:gd name="connsiteX6" fmla="*/ 2259807 w 7539038"/>
                    <a:gd name="connsiteY6" fmla="*/ 4762 h 7762876"/>
                    <a:gd name="connsiteX7" fmla="*/ 2645569 w 7539038"/>
                    <a:gd name="connsiteY7" fmla="*/ 3886200 h 7762876"/>
                    <a:gd name="connsiteX8" fmla="*/ 3017044 w 7539038"/>
                    <a:gd name="connsiteY8" fmla="*/ 7762875 h 7762876"/>
                    <a:gd name="connsiteX9" fmla="*/ 3398044 w 7539038"/>
                    <a:gd name="connsiteY9" fmla="*/ 3876675 h 7762876"/>
                    <a:gd name="connsiteX10" fmla="*/ 3769519 w 7539038"/>
                    <a:gd name="connsiteY10" fmla="*/ 4763 h 7762876"/>
                    <a:gd name="connsiteX11" fmla="*/ 4150519 w 7539038"/>
                    <a:gd name="connsiteY11" fmla="*/ 3886200 h 7762876"/>
                    <a:gd name="connsiteX12" fmla="*/ 4526756 w 7539038"/>
                    <a:gd name="connsiteY12" fmla="*/ 7762875 h 7762876"/>
                    <a:gd name="connsiteX13" fmla="*/ 4902994 w 7539038"/>
                    <a:gd name="connsiteY13" fmla="*/ 3886200 h 7762876"/>
                    <a:gd name="connsiteX14" fmla="*/ 5276849 w 7539038"/>
                    <a:gd name="connsiteY14" fmla="*/ 2382 h 7762876"/>
                    <a:gd name="connsiteX15" fmla="*/ 5655469 w 7539038"/>
                    <a:gd name="connsiteY15" fmla="*/ 3886200 h 7762876"/>
                    <a:gd name="connsiteX16" fmla="*/ 6029325 w 7539038"/>
                    <a:gd name="connsiteY16" fmla="*/ 7762875 h 7762876"/>
                    <a:gd name="connsiteX17" fmla="*/ 6417469 w 7539038"/>
                    <a:gd name="connsiteY17" fmla="*/ 3886200 h 7762876"/>
                    <a:gd name="connsiteX18" fmla="*/ 6786563 w 7539038"/>
                    <a:gd name="connsiteY18" fmla="*/ 4762 h 7762876"/>
                    <a:gd name="connsiteX19" fmla="*/ 7160419 w 7539038"/>
                    <a:gd name="connsiteY19" fmla="*/ 3886200 h 7762876"/>
                    <a:gd name="connsiteX20" fmla="*/ 7539038 w 7539038"/>
                    <a:gd name="connsiteY20" fmla="*/ 7760494 h 7762876"/>
                    <a:gd name="connsiteX0" fmla="*/ 0 w 7539038"/>
                    <a:gd name="connsiteY0" fmla="*/ 7760494 h 7760495"/>
                    <a:gd name="connsiteX1" fmla="*/ 378619 w 7539038"/>
                    <a:gd name="connsiteY1" fmla="*/ 3883819 h 7760495"/>
                    <a:gd name="connsiteX2" fmla="*/ 757238 w 7539038"/>
                    <a:gd name="connsiteY2" fmla="*/ 1 h 7760495"/>
                    <a:gd name="connsiteX3" fmla="*/ 1131094 w 7539038"/>
                    <a:gd name="connsiteY3" fmla="*/ 3874294 h 7760495"/>
                    <a:gd name="connsiteX4" fmla="*/ 1507332 w 7539038"/>
                    <a:gd name="connsiteY4" fmla="*/ 7760494 h 7760495"/>
                    <a:gd name="connsiteX5" fmla="*/ 1883569 w 7539038"/>
                    <a:gd name="connsiteY5" fmla="*/ 3874294 h 7760495"/>
                    <a:gd name="connsiteX6" fmla="*/ 2259807 w 7539038"/>
                    <a:gd name="connsiteY6" fmla="*/ 2381 h 7760495"/>
                    <a:gd name="connsiteX7" fmla="*/ 2645569 w 7539038"/>
                    <a:gd name="connsiteY7" fmla="*/ 3883819 h 7760495"/>
                    <a:gd name="connsiteX8" fmla="*/ 3017044 w 7539038"/>
                    <a:gd name="connsiteY8" fmla="*/ 7760494 h 7760495"/>
                    <a:gd name="connsiteX9" fmla="*/ 3398044 w 7539038"/>
                    <a:gd name="connsiteY9" fmla="*/ 3874294 h 7760495"/>
                    <a:gd name="connsiteX10" fmla="*/ 3769519 w 7539038"/>
                    <a:gd name="connsiteY10" fmla="*/ 2382 h 7760495"/>
                    <a:gd name="connsiteX11" fmla="*/ 4150519 w 7539038"/>
                    <a:gd name="connsiteY11" fmla="*/ 3883819 h 7760495"/>
                    <a:gd name="connsiteX12" fmla="*/ 4526756 w 7539038"/>
                    <a:gd name="connsiteY12" fmla="*/ 7760494 h 7760495"/>
                    <a:gd name="connsiteX13" fmla="*/ 4902994 w 7539038"/>
                    <a:gd name="connsiteY13" fmla="*/ 3883819 h 7760495"/>
                    <a:gd name="connsiteX14" fmla="*/ 5276849 w 7539038"/>
                    <a:gd name="connsiteY14" fmla="*/ 1 h 7760495"/>
                    <a:gd name="connsiteX15" fmla="*/ 5655469 w 7539038"/>
                    <a:gd name="connsiteY15" fmla="*/ 3883819 h 7760495"/>
                    <a:gd name="connsiteX16" fmla="*/ 6029325 w 7539038"/>
                    <a:gd name="connsiteY16" fmla="*/ 7760494 h 7760495"/>
                    <a:gd name="connsiteX17" fmla="*/ 6417469 w 7539038"/>
                    <a:gd name="connsiteY17" fmla="*/ 3883819 h 7760495"/>
                    <a:gd name="connsiteX18" fmla="*/ 6786563 w 7539038"/>
                    <a:gd name="connsiteY18" fmla="*/ 2381 h 7760495"/>
                    <a:gd name="connsiteX19" fmla="*/ 7160419 w 7539038"/>
                    <a:gd name="connsiteY19" fmla="*/ 3883819 h 7760495"/>
                    <a:gd name="connsiteX20" fmla="*/ 7539038 w 7539038"/>
                    <a:gd name="connsiteY20" fmla="*/ 7758113 h 7760495"/>
                    <a:gd name="connsiteX0" fmla="*/ 0 w 7539038"/>
                    <a:gd name="connsiteY0" fmla="*/ 7760494 h 7760495"/>
                    <a:gd name="connsiteX1" fmla="*/ 378619 w 7539038"/>
                    <a:gd name="connsiteY1" fmla="*/ 3883819 h 7760495"/>
                    <a:gd name="connsiteX2" fmla="*/ 752476 w 7539038"/>
                    <a:gd name="connsiteY2" fmla="*/ 1 h 7760495"/>
                    <a:gd name="connsiteX3" fmla="*/ 1131094 w 7539038"/>
                    <a:gd name="connsiteY3" fmla="*/ 3874294 h 7760495"/>
                    <a:gd name="connsiteX4" fmla="*/ 1507332 w 7539038"/>
                    <a:gd name="connsiteY4" fmla="*/ 7760494 h 7760495"/>
                    <a:gd name="connsiteX5" fmla="*/ 1883569 w 7539038"/>
                    <a:gd name="connsiteY5" fmla="*/ 3874294 h 7760495"/>
                    <a:gd name="connsiteX6" fmla="*/ 2259807 w 7539038"/>
                    <a:gd name="connsiteY6" fmla="*/ 2381 h 7760495"/>
                    <a:gd name="connsiteX7" fmla="*/ 2645569 w 7539038"/>
                    <a:gd name="connsiteY7" fmla="*/ 3883819 h 7760495"/>
                    <a:gd name="connsiteX8" fmla="*/ 3017044 w 7539038"/>
                    <a:gd name="connsiteY8" fmla="*/ 7760494 h 7760495"/>
                    <a:gd name="connsiteX9" fmla="*/ 3398044 w 7539038"/>
                    <a:gd name="connsiteY9" fmla="*/ 3874294 h 7760495"/>
                    <a:gd name="connsiteX10" fmla="*/ 3769519 w 7539038"/>
                    <a:gd name="connsiteY10" fmla="*/ 2382 h 7760495"/>
                    <a:gd name="connsiteX11" fmla="*/ 4150519 w 7539038"/>
                    <a:gd name="connsiteY11" fmla="*/ 3883819 h 7760495"/>
                    <a:gd name="connsiteX12" fmla="*/ 4526756 w 7539038"/>
                    <a:gd name="connsiteY12" fmla="*/ 7760494 h 7760495"/>
                    <a:gd name="connsiteX13" fmla="*/ 4902994 w 7539038"/>
                    <a:gd name="connsiteY13" fmla="*/ 3883819 h 7760495"/>
                    <a:gd name="connsiteX14" fmla="*/ 5276849 w 7539038"/>
                    <a:gd name="connsiteY14" fmla="*/ 1 h 7760495"/>
                    <a:gd name="connsiteX15" fmla="*/ 5655469 w 7539038"/>
                    <a:gd name="connsiteY15" fmla="*/ 3883819 h 7760495"/>
                    <a:gd name="connsiteX16" fmla="*/ 6029325 w 7539038"/>
                    <a:gd name="connsiteY16" fmla="*/ 7760494 h 7760495"/>
                    <a:gd name="connsiteX17" fmla="*/ 6417469 w 7539038"/>
                    <a:gd name="connsiteY17" fmla="*/ 3883819 h 7760495"/>
                    <a:gd name="connsiteX18" fmla="*/ 6786563 w 7539038"/>
                    <a:gd name="connsiteY18" fmla="*/ 2381 h 7760495"/>
                    <a:gd name="connsiteX19" fmla="*/ 7160419 w 7539038"/>
                    <a:gd name="connsiteY19" fmla="*/ 3883819 h 7760495"/>
                    <a:gd name="connsiteX20" fmla="*/ 7539038 w 7539038"/>
                    <a:gd name="connsiteY20" fmla="*/ 7758113 h 7760495"/>
                    <a:gd name="connsiteX0" fmla="*/ 0 w 7539038"/>
                    <a:gd name="connsiteY0" fmla="*/ 7760494 h 7760495"/>
                    <a:gd name="connsiteX1" fmla="*/ 378619 w 7539038"/>
                    <a:gd name="connsiteY1" fmla="*/ 3883819 h 7760495"/>
                    <a:gd name="connsiteX2" fmla="*/ 752476 w 7539038"/>
                    <a:gd name="connsiteY2" fmla="*/ 1 h 7760495"/>
                    <a:gd name="connsiteX3" fmla="*/ 1131094 w 7539038"/>
                    <a:gd name="connsiteY3" fmla="*/ 3874294 h 7760495"/>
                    <a:gd name="connsiteX4" fmla="*/ 1507332 w 7539038"/>
                    <a:gd name="connsiteY4" fmla="*/ 7760494 h 7760495"/>
                    <a:gd name="connsiteX5" fmla="*/ 1883569 w 7539038"/>
                    <a:gd name="connsiteY5" fmla="*/ 3874294 h 7760495"/>
                    <a:gd name="connsiteX6" fmla="*/ 2259807 w 7539038"/>
                    <a:gd name="connsiteY6" fmla="*/ 2381 h 7760495"/>
                    <a:gd name="connsiteX7" fmla="*/ 2645569 w 7539038"/>
                    <a:gd name="connsiteY7" fmla="*/ 3883819 h 7760495"/>
                    <a:gd name="connsiteX8" fmla="*/ 3017044 w 7539038"/>
                    <a:gd name="connsiteY8" fmla="*/ 7760494 h 7760495"/>
                    <a:gd name="connsiteX9" fmla="*/ 3398044 w 7539038"/>
                    <a:gd name="connsiteY9" fmla="*/ 3874294 h 7760495"/>
                    <a:gd name="connsiteX10" fmla="*/ 3769519 w 7539038"/>
                    <a:gd name="connsiteY10" fmla="*/ 2382 h 7760495"/>
                    <a:gd name="connsiteX11" fmla="*/ 4150519 w 7539038"/>
                    <a:gd name="connsiteY11" fmla="*/ 3883819 h 7760495"/>
                    <a:gd name="connsiteX12" fmla="*/ 4526756 w 7539038"/>
                    <a:gd name="connsiteY12" fmla="*/ 7760494 h 7760495"/>
                    <a:gd name="connsiteX13" fmla="*/ 4902994 w 7539038"/>
                    <a:gd name="connsiteY13" fmla="*/ 3883819 h 7760495"/>
                    <a:gd name="connsiteX14" fmla="*/ 5276849 w 7539038"/>
                    <a:gd name="connsiteY14" fmla="*/ 1 h 7760495"/>
                    <a:gd name="connsiteX15" fmla="*/ 5655469 w 7539038"/>
                    <a:gd name="connsiteY15" fmla="*/ 3883819 h 7760495"/>
                    <a:gd name="connsiteX16" fmla="*/ 6029325 w 7539038"/>
                    <a:gd name="connsiteY16" fmla="*/ 7760494 h 7760495"/>
                    <a:gd name="connsiteX17" fmla="*/ 6417469 w 7539038"/>
                    <a:gd name="connsiteY17" fmla="*/ 3883819 h 7760495"/>
                    <a:gd name="connsiteX18" fmla="*/ 6786563 w 7539038"/>
                    <a:gd name="connsiteY18" fmla="*/ 2381 h 7760495"/>
                    <a:gd name="connsiteX19" fmla="*/ 7160419 w 7539038"/>
                    <a:gd name="connsiteY19" fmla="*/ 3883819 h 7760495"/>
                    <a:gd name="connsiteX20" fmla="*/ 7539038 w 7539038"/>
                    <a:gd name="connsiteY20" fmla="*/ 7758113 h 7760495"/>
                    <a:gd name="connsiteX0" fmla="*/ 0 w 7539038"/>
                    <a:gd name="connsiteY0" fmla="*/ 7760494 h 7760495"/>
                    <a:gd name="connsiteX1" fmla="*/ 378619 w 7539038"/>
                    <a:gd name="connsiteY1" fmla="*/ 3883819 h 7760495"/>
                    <a:gd name="connsiteX2" fmla="*/ 752476 w 7539038"/>
                    <a:gd name="connsiteY2" fmla="*/ 1 h 7760495"/>
                    <a:gd name="connsiteX3" fmla="*/ 1131094 w 7539038"/>
                    <a:gd name="connsiteY3" fmla="*/ 3874294 h 7760495"/>
                    <a:gd name="connsiteX4" fmla="*/ 1507332 w 7539038"/>
                    <a:gd name="connsiteY4" fmla="*/ 7760494 h 7760495"/>
                    <a:gd name="connsiteX5" fmla="*/ 1883569 w 7539038"/>
                    <a:gd name="connsiteY5" fmla="*/ 3874294 h 7760495"/>
                    <a:gd name="connsiteX6" fmla="*/ 2259807 w 7539038"/>
                    <a:gd name="connsiteY6" fmla="*/ 2381 h 7760495"/>
                    <a:gd name="connsiteX7" fmla="*/ 2645569 w 7539038"/>
                    <a:gd name="connsiteY7" fmla="*/ 3883819 h 7760495"/>
                    <a:gd name="connsiteX8" fmla="*/ 3017044 w 7539038"/>
                    <a:gd name="connsiteY8" fmla="*/ 7760494 h 7760495"/>
                    <a:gd name="connsiteX9" fmla="*/ 3398044 w 7539038"/>
                    <a:gd name="connsiteY9" fmla="*/ 3874294 h 7760495"/>
                    <a:gd name="connsiteX10" fmla="*/ 3769519 w 7539038"/>
                    <a:gd name="connsiteY10" fmla="*/ 2382 h 7760495"/>
                    <a:gd name="connsiteX11" fmla="*/ 4150519 w 7539038"/>
                    <a:gd name="connsiteY11" fmla="*/ 3883819 h 7760495"/>
                    <a:gd name="connsiteX12" fmla="*/ 4526756 w 7539038"/>
                    <a:gd name="connsiteY12" fmla="*/ 7760494 h 7760495"/>
                    <a:gd name="connsiteX13" fmla="*/ 4902994 w 7539038"/>
                    <a:gd name="connsiteY13" fmla="*/ 3883819 h 7760495"/>
                    <a:gd name="connsiteX14" fmla="*/ 5276849 w 7539038"/>
                    <a:gd name="connsiteY14" fmla="*/ 1 h 7760495"/>
                    <a:gd name="connsiteX15" fmla="*/ 5655469 w 7539038"/>
                    <a:gd name="connsiteY15" fmla="*/ 3883819 h 7760495"/>
                    <a:gd name="connsiteX16" fmla="*/ 6029325 w 7539038"/>
                    <a:gd name="connsiteY16" fmla="*/ 7760494 h 7760495"/>
                    <a:gd name="connsiteX17" fmla="*/ 6417469 w 7539038"/>
                    <a:gd name="connsiteY17" fmla="*/ 3883819 h 7760495"/>
                    <a:gd name="connsiteX18" fmla="*/ 6786563 w 7539038"/>
                    <a:gd name="connsiteY18" fmla="*/ 2381 h 7760495"/>
                    <a:gd name="connsiteX19" fmla="*/ 7160419 w 7539038"/>
                    <a:gd name="connsiteY19" fmla="*/ 3883819 h 7760495"/>
                    <a:gd name="connsiteX20" fmla="*/ 7539038 w 7539038"/>
                    <a:gd name="connsiteY20" fmla="*/ 7758113 h 7760495"/>
                    <a:gd name="connsiteX0" fmla="*/ 0 w 7539038"/>
                    <a:gd name="connsiteY0" fmla="*/ 7760494 h 7760495"/>
                    <a:gd name="connsiteX1" fmla="*/ 378619 w 7539038"/>
                    <a:gd name="connsiteY1" fmla="*/ 3883819 h 7760495"/>
                    <a:gd name="connsiteX2" fmla="*/ 752476 w 7539038"/>
                    <a:gd name="connsiteY2" fmla="*/ 1 h 7760495"/>
                    <a:gd name="connsiteX3" fmla="*/ 1131094 w 7539038"/>
                    <a:gd name="connsiteY3" fmla="*/ 3874294 h 7760495"/>
                    <a:gd name="connsiteX4" fmla="*/ 1507332 w 7539038"/>
                    <a:gd name="connsiteY4" fmla="*/ 7760494 h 7760495"/>
                    <a:gd name="connsiteX5" fmla="*/ 1883569 w 7539038"/>
                    <a:gd name="connsiteY5" fmla="*/ 3874294 h 7760495"/>
                    <a:gd name="connsiteX6" fmla="*/ 2259807 w 7539038"/>
                    <a:gd name="connsiteY6" fmla="*/ 2381 h 7760495"/>
                    <a:gd name="connsiteX7" fmla="*/ 2645569 w 7539038"/>
                    <a:gd name="connsiteY7" fmla="*/ 3883819 h 7760495"/>
                    <a:gd name="connsiteX8" fmla="*/ 3017044 w 7539038"/>
                    <a:gd name="connsiteY8" fmla="*/ 7760494 h 7760495"/>
                    <a:gd name="connsiteX9" fmla="*/ 3398044 w 7539038"/>
                    <a:gd name="connsiteY9" fmla="*/ 3874294 h 7760495"/>
                    <a:gd name="connsiteX10" fmla="*/ 3769519 w 7539038"/>
                    <a:gd name="connsiteY10" fmla="*/ 2382 h 7760495"/>
                    <a:gd name="connsiteX11" fmla="*/ 4150519 w 7539038"/>
                    <a:gd name="connsiteY11" fmla="*/ 3883819 h 7760495"/>
                    <a:gd name="connsiteX12" fmla="*/ 4526756 w 7539038"/>
                    <a:gd name="connsiteY12" fmla="*/ 7760494 h 7760495"/>
                    <a:gd name="connsiteX13" fmla="*/ 4902994 w 7539038"/>
                    <a:gd name="connsiteY13" fmla="*/ 3883819 h 7760495"/>
                    <a:gd name="connsiteX14" fmla="*/ 5276849 w 7539038"/>
                    <a:gd name="connsiteY14" fmla="*/ 1 h 7760495"/>
                    <a:gd name="connsiteX15" fmla="*/ 5655469 w 7539038"/>
                    <a:gd name="connsiteY15" fmla="*/ 3883819 h 7760495"/>
                    <a:gd name="connsiteX16" fmla="*/ 6029325 w 7539038"/>
                    <a:gd name="connsiteY16" fmla="*/ 7760494 h 7760495"/>
                    <a:gd name="connsiteX17" fmla="*/ 6417469 w 7539038"/>
                    <a:gd name="connsiteY17" fmla="*/ 3883819 h 7760495"/>
                    <a:gd name="connsiteX18" fmla="*/ 6786563 w 7539038"/>
                    <a:gd name="connsiteY18" fmla="*/ 2381 h 7760495"/>
                    <a:gd name="connsiteX19" fmla="*/ 7160419 w 7539038"/>
                    <a:gd name="connsiteY19" fmla="*/ 3883819 h 7760495"/>
                    <a:gd name="connsiteX20" fmla="*/ 7539038 w 7539038"/>
                    <a:gd name="connsiteY20" fmla="*/ 7758113 h 7760495"/>
                    <a:gd name="connsiteX0" fmla="*/ 0 w 7539038"/>
                    <a:gd name="connsiteY0" fmla="*/ 7760494 h 7760495"/>
                    <a:gd name="connsiteX1" fmla="*/ 378619 w 7539038"/>
                    <a:gd name="connsiteY1" fmla="*/ 3883819 h 7760495"/>
                    <a:gd name="connsiteX2" fmla="*/ 752476 w 7539038"/>
                    <a:gd name="connsiteY2" fmla="*/ 1 h 7760495"/>
                    <a:gd name="connsiteX3" fmla="*/ 1131094 w 7539038"/>
                    <a:gd name="connsiteY3" fmla="*/ 3874294 h 7760495"/>
                    <a:gd name="connsiteX4" fmla="*/ 1507332 w 7539038"/>
                    <a:gd name="connsiteY4" fmla="*/ 7760494 h 7760495"/>
                    <a:gd name="connsiteX5" fmla="*/ 1883569 w 7539038"/>
                    <a:gd name="connsiteY5" fmla="*/ 3874294 h 7760495"/>
                    <a:gd name="connsiteX6" fmla="*/ 2259807 w 7539038"/>
                    <a:gd name="connsiteY6" fmla="*/ 2381 h 7760495"/>
                    <a:gd name="connsiteX7" fmla="*/ 2645569 w 7539038"/>
                    <a:gd name="connsiteY7" fmla="*/ 3883819 h 7760495"/>
                    <a:gd name="connsiteX8" fmla="*/ 3017044 w 7539038"/>
                    <a:gd name="connsiteY8" fmla="*/ 7760494 h 7760495"/>
                    <a:gd name="connsiteX9" fmla="*/ 3398044 w 7539038"/>
                    <a:gd name="connsiteY9" fmla="*/ 3874294 h 7760495"/>
                    <a:gd name="connsiteX10" fmla="*/ 3769519 w 7539038"/>
                    <a:gd name="connsiteY10" fmla="*/ 2382 h 7760495"/>
                    <a:gd name="connsiteX11" fmla="*/ 4150519 w 7539038"/>
                    <a:gd name="connsiteY11" fmla="*/ 3883819 h 7760495"/>
                    <a:gd name="connsiteX12" fmla="*/ 4526756 w 7539038"/>
                    <a:gd name="connsiteY12" fmla="*/ 7760494 h 7760495"/>
                    <a:gd name="connsiteX13" fmla="*/ 4902994 w 7539038"/>
                    <a:gd name="connsiteY13" fmla="*/ 3883819 h 7760495"/>
                    <a:gd name="connsiteX14" fmla="*/ 5276849 w 7539038"/>
                    <a:gd name="connsiteY14" fmla="*/ 1 h 7760495"/>
                    <a:gd name="connsiteX15" fmla="*/ 5655469 w 7539038"/>
                    <a:gd name="connsiteY15" fmla="*/ 3883819 h 7760495"/>
                    <a:gd name="connsiteX16" fmla="*/ 6029325 w 7539038"/>
                    <a:gd name="connsiteY16" fmla="*/ 7760494 h 7760495"/>
                    <a:gd name="connsiteX17" fmla="*/ 6417469 w 7539038"/>
                    <a:gd name="connsiteY17" fmla="*/ 3883819 h 7760495"/>
                    <a:gd name="connsiteX18" fmla="*/ 6786563 w 7539038"/>
                    <a:gd name="connsiteY18" fmla="*/ 2381 h 7760495"/>
                    <a:gd name="connsiteX19" fmla="*/ 7160419 w 7539038"/>
                    <a:gd name="connsiteY19" fmla="*/ 3883819 h 7760495"/>
                    <a:gd name="connsiteX20" fmla="*/ 7539038 w 7539038"/>
                    <a:gd name="connsiteY20" fmla="*/ 7758113 h 7760495"/>
                    <a:gd name="connsiteX0" fmla="*/ 0 w 7539038"/>
                    <a:gd name="connsiteY0" fmla="*/ 7760494 h 7760495"/>
                    <a:gd name="connsiteX1" fmla="*/ 378619 w 7539038"/>
                    <a:gd name="connsiteY1" fmla="*/ 3883819 h 7760495"/>
                    <a:gd name="connsiteX2" fmla="*/ 752476 w 7539038"/>
                    <a:gd name="connsiteY2" fmla="*/ 1 h 7760495"/>
                    <a:gd name="connsiteX3" fmla="*/ 1131094 w 7539038"/>
                    <a:gd name="connsiteY3" fmla="*/ 3874294 h 7760495"/>
                    <a:gd name="connsiteX4" fmla="*/ 1507332 w 7539038"/>
                    <a:gd name="connsiteY4" fmla="*/ 7760494 h 7760495"/>
                    <a:gd name="connsiteX5" fmla="*/ 1883569 w 7539038"/>
                    <a:gd name="connsiteY5" fmla="*/ 3874294 h 7760495"/>
                    <a:gd name="connsiteX6" fmla="*/ 2259807 w 7539038"/>
                    <a:gd name="connsiteY6" fmla="*/ 2381 h 7760495"/>
                    <a:gd name="connsiteX7" fmla="*/ 2645569 w 7539038"/>
                    <a:gd name="connsiteY7" fmla="*/ 3883819 h 7760495"/>
                    <a:gd name="connsiteX8" fmla="*/ 3017044 w 7539038"/>
                    <a:gd name="connsiteY8" fmla="*/ 7760494 h 7760495"/>
                    <a:gd name="connsiteX9" fmla="*/ 3398044 w 7539038"/>
                    <a:gd name="connsiteY9" fmla="*/ 3874294 h 7760495"/>
                    <a:gd name="connsiteX10" fmla="*/ 3769519 w 7539038"/>
                    <a:gd name="connsiteY10" fmla="*/ 2382 h 7760495"/>
                    <a:gd name="connsiteX11" fmla="*/ 4150519 w 7539038"/>
                    <a:gd name="connsiteY11" fmla="*/ 3883819 h 7760495"/>
                    <a:gd name="connsiteX12" fmla="*/ 4526756 w 7539038"/>
                    <a:gd name="connsiteY12" fmla="*/ 7760494 h 7760495"/>
                    <a:gd name="connsiteX13" fmla="*/ 4902994 w 7539038"/>
                    <a:gd name="connsiteY13" fmla="*/ 3883819 h 7760495"/>
                    <a:gd name="connsiteX14" fmla="*/ 5276849 w 7539038"/>
                    <a:gd name="connsiteY14" fmla="*/ 1 h 7760495"/>
                    <a:gd name="connsiteX15" fmla="*/ 5655469 w 7539038"/>
                    <a:gd name="connsiteY15" fmla="*/ 3883819 h 7760495"/>
                    <a:gd name="connsiteX16" fmla="*/ 6029325 w 7539038"/>
                    <a:gd name="connsiteY16" fmla="*/ 7760494 h 7760495"/>
                    <a:gd name="connsiteX17" fmla="*/ 6417469 w 7539038"/>
                    <a:gd name="connsiteY17" fmla="*/ 3883819 h 7760495"/>
                    <a:gd name="connsiteX18" fmla="*/ 6786563 w 7539038"/>
                    <a:gd name="connsiteY18" fmla="*/ 2381 h 7760495"/>
                    <a:gd name="connsiteX19" fmla="*/ 7160419 w 7539038"/>
                    <a:gd name="connsiteY19" fmla="*/ 3883819 h 7760495"/>
                    <a:gd name="connsiteX20" fmla="*/ 7539038 w 7539038"/>
                    <a:gd name="connsiteY20" fmla="*/ 7758113 h 7760495"/>
                    <a:gd name="connsiteX0" fmla="*/ 0 w 7539038"/>
                    <a:gd name="connsiteY0" fmla="*/ 7760494 h 7760495"/>
                    <a:gd name="connsiteX1" fmla="*/ 378619 w 7539038"/>
                    <a:gd name="connsiteY1" fmla="*/ 3883819 h 7760495"/>
                    <a:gd name="connsiteX2" fmla="*/ 752476 w 7539038"/>
                    <a:gd name="connsiteY2" fmla="*/ 1 h 7760495"/>
                    <a:gd name="connsiteX3" fmla="*/ 1131094 w 7539038"/>
                    <a:gd name="connsiteY3" fmla="*/ 3874294 h 7760495"/>
                    <a:gd name="connsiteX4" fmla="*/ 1507332 w 7539038"/>
                    <a:gd name="connsiteY4" fmla="*/ 7760494 h 7760495"/>
                    <a:gd name="connsiteX5" fmla="*/ 1883569 w 7539038"/>
                    <a:gd name="connsiteY5" fmla="*/ 3874294 h 7760495"/>
                    <a:gd name="connsiteX6" fmla="*/ 2259807 w 7539038"/>
                    <a:gd name="connsiteY6" fmla="*/ 2381 h 7760495"/>
                    <a:gd name="connsiteX7" fmla="*/ 2645569 w 7539038"/>
                    <a:gd name="connsiteY7" fmla="*/ 3883819 h 7760495"/>
                    <a:gd name="connsiteX8" fmla="*/ 3017044 w 7539038"/>
                    <a:gd name="connsiteY8" fmla="*/ 7760494 h 7760495"/>
                    <a:gd name="connsiteX9" fmla="*/ 3398044 w 7539038"/>
                    <a:gd name="connsiteY9" fmla="*/ 3874294 h 7760495"/>
                    <a:gd name="connsiteX10" fmla="*/ 3769519 w 7539038"/>
                    <a:gd name="connsiteY10" fmla="*/ 2382 h 7760495"/>
                    <a:gd name="connsiteX11" fmla="*/ 4150519 w 7539038"/>
                    <a:gd name="connsiteY11" fmla="*/ 3883819 h 7760495"/>
                    <a:gd name="connsiteX12" fmla="*/ 4526756 w 7539038"/>
                    <a:gd name="connsiteY12" fmla="*/ 7760494 h 7760495"/>
                    <a:gd name="connsiteX13" fmla="*/ 4902994 w 7539038"/>
                    <a:gd name="connsiteY13" fmla="*/ 3883819 h 7760495"/>
                    <a:gd name="connsiteX14" fmla="*/ 5276849 w 7539038"/>
                    <a:gd name="connsiteY14" fmla="*/ 1 h 7760495"/>
                    <a:gd name="connsiteX15" fmla="*/ 5655469 w 7539038"/>
                    <a:gd name="connsiteY15" fmla="*/ 3883819 h 7760495"/>
                    <a:gd name="connsiteX16" fmla="*/ 6029325 w 7539038"/>
                    <a:gd name="connsiteY16" fmla="*/ 7760494 h 7760495"/>
                    <a:gd name="connsiteX17" fmla="*/ 6417469 w 7539038"/>
                    <a:gd name="connsiteY17" fmla="*/ 3883819 h 7760495"/>
                    <a:gd name="connsiteX18" fmla="*/ 6786563 w 7539038"/>
                    <a:gd name="connsiteY18" fmla="*/ 2381 h 7760495"/>
                    <a:gd name="connsiteX19" fmla="*/ 7160419 w 7539038"/>
                    <a:gd name="connsiteY19" fmla="*/ 3883819 h 7760495"/>
                    <a:gd name="connsiteX20" fmla="*/ 7539038 w 7539038"/>
                    <a:gd name="connsiteY20" fmla="*/ 7758113 h 7760495"/>
                    <a:gd name="connsiteX0" fmla="*/ 0 w 7539038"/>
                    <a:gd name="connsiteY0" fmla="*/ 7760494 h 7760495"/>
                    <a:gd name="connsiteX1" fmla="*/ 378619 w 7539038"/>
                    <a:gd name="connsiteY1" fmla="*/ 3883819 h 7760495"/>
                    <a:gd name="connsiteX2" fmla="*/ 752476 w 7539038"/>
                    <a:gd name="connsiteY2" fmla="*/ 1 h 7760495"/>
                    <a:gd name="connsiteX3" fmla="*/ 1131094 w 7539038"/>
                    <a:gd name="connsiteY3" fmla="*/ 3874294 h 7760495"/>
                    <a:gd name="connsiteX4" fmla="*/ 1507332 w 7539038"/>
                    <a:gd name="connsiteY4" fmla="*/ 7760494 h 7760495"/>
                    <a:gd name="connsiteX5" fmla="*/ 1883569 w 7539038"/>
                    <a:gd name="connsiteY5" fmla="*/ 3874294 h 7760495"/>
                    <a:gd name="connsiteX6" fmla="*/ 2259807 w 7539038"/>
                    <a:gd name="connsiteY6" fmla="*/ 2381 h 7760495"/>
                    <a:gd name="connsiteX7" fmla="*/ 2645569 w 7539038"/>
                    <a:gd name="connsiteY7" fmla="*/ 3883819 h 7760495"/>
                    <a:gd name="connsiteX8" fmla="*/ 3017044 w 7539038"/>
                    <a:gd name="connsiteY8" fmla="*/ 7760494 h 7760495"/>
                    <a:gd name="connsiteX9" fmla="*/ 3398044 w 7539038"/>
                    <a:gd name="connsiteY9" fmla="*/ 3874294 h 7760495"/>
                    <a:gd name="connsiteX10" fmla="*/ 3769519 w 7539038"/>
                    <a:gd name="connsiteY10" fmla="*/ 2382 h 7760495"/>
                    <a:gd name="connsiteX11" fmla="*/ 4150519 w 7539038"/>
                    <a:gd name="connsiteY11" fmla="*/ 3883819 h 7760495"/>
                    <a:gd name="connsiteX12" fmla="*/ 4526756 w 7539038"/>
                    <a:gd name="connsiteY12" fmla="*/ 7760494 h 7760495"/>
                    <a:gd name="connsiteX13" fmla="*/ 4902994 w 7539038"/>
                    <a:gd name="connsiteY13" fmla="*/ 3883819 h 7760495"/>
                    <a:gd name="connsiteX14" fmla="*/ 5276849 w 7539038"/>
                    <a:gd name="connsiteY14" fmla="*/ 1 h 7760495"/>
                    <a:gd name="connsiteX15" fmla="*/ 5655469 w 7539038"/>
                    <a:gd name="connsiteY15" fmla="*/ 3883819 h 7760495"/>
                    <a:gd name="connsiteX16" fmla="*/ 6029325 w 7539038"/>
                    <a:gd name="connsiteY16" fmla="*/ 7760494 h 7760495"/>
                    <a:gd name="connsiteX17" fmla="*/ 6417469 w 7539038"/>
                    <a:gd name="connsiteY17" fmla="*/ 3883819 h 7760495"/>
                    <a:gd name="connsiteX18" fmla="*/ 6786563 w 7539038"/>
                    <a:gd name="connsiteY18" fmla="*/ 2381 h 7760495"/>
                    <a:gd name="connsiteX19" fmla="*/ 7160419 w 7539038"/>
                    <a:gd name="connsiteY19" fmla="*/ 3883819 h 7760495"/>
                    <a:gd name="connsiteX20" fmla="*/ 7539038 w 7539038"/>
                    <a:gd name="connsiteY20" fmla="*/ 7758113 h 7760495"/>
                    <a:gd name="connsiteX0" fmla="*/ 0 w 7539038"/>
                    <a:gd name="connsiteY0" fmla="*/ 7760494 h 7760495"/>
                    <a:gd name="connsiteX1" fmla="*/ 378619 w 7539038"/>
                    <a:gd name="connsiteY1" fmla="*/ 3883819 h 7760495"/>
                    <a:gd name="connsiteX2" fmla="*/ 752476 w 7539038"/>
                    <a:gd name="connsiteY2" fmla="*/ 1 h 7760495"/>
                    <a:gd name="connsiteX3" fmla="*/ 1131094 w 7539038"/>
                    <a:gd name="connsiteY3" fmla="*/ 3874294 h 7760495"/>
                    <a:gd name="connsiteX4" fmla="*/ 1507332 w 7539038"/>
                    <a:gd name="connsiteY4" fmla="*/ 7760494 h 7760495"/>
                    <a:gd name="connsiteX5" fmla="*/ 1883569 w 7539038"/>
                    <a:gd name="connsiteY5" fmla="*/ 3874294 h 7760495"/>
                    <a:gd name="connsiteX6" fmla="*/ 2259807 w 7539038"/>
                    <a:gd name="connsiteY6" fmla="*/ 2381 h 7760495"/>
                    <a:gd name="connsiteX7" fmla="*/ 2645569 w 7539038"/>
                    <a:gd name="connsiteY7" fmla="*/ 3883819 h 7760495"/>
                    <a:gd name="connsiteX8" fmla="*/ 3017044 w 7539038"/>
                    <a:gd name="connsiteY8" fmla="*/ 7760494 h 7760495"/>
                    <a:gd name="connsiteX9" fmla="*/ 3398044 w 7539038"/>
                    <a:gd name="connsiteY9" fmla="*/ 3874294 h 7760495"/>
                    <a:gd name="connsiteX10" fmla="*/ 3769519 w 7539038"/>
                    <a:gd name="connsiteY10" fmla="*/ 2382 h 7760495"/>
                    <a:gd name="connsiteX11" fmla="*/ 4150519 w 7539038"/>
                    <a:gd name="connsiteY11" fmla="*/ 3883819 h 7760495"/>
                    <a:gd name="connsiteX12" fmla="*/ 4526756 w 7539038"/>
                    <a:gd name="connsiteY12" fmla="*/ 7760494 h 7760495"/>
                    <a:gd name="connsiteX13" fmla="*/ 4902994 w 7539038"/>
                    <a:gd name="connsiteY13" fmla="*/ 3883819 h 7760495"/>
                    <a:gd name="connsiteX14" fmla="*/ 5276849 w 7539038"/>
                    <a:gd name="connsiteY14" fmla="*/ 1 h 7760495"/>
                    <a:gd name="connsiteX15" fmla="*/ 5655469 w 7539038"/>
                    <a:gd name="connsiteY15" fmla="*/ 3883819 h 7760495"/>
                    <a:gd name="connsiteX16" fmla="*/ 6029325 w 7539038"/>
                    <a:gd name="connsiteY16" fmla="*/ 7760494 h 7760495"/>
                    <a:gd name="connsiteX17" fmla="*/ 6417469 w 7539038"/>
                    <a:gd name="connsiteY17" fmla="*/ 3883819 h 7760495"/>
                    <a:gd name="connsiteX18" fmla="*/ 6786563 w 7539038"/>
                    <a:gd name="connsiteY18" fmla="*/ 2381 h 7760495"/>
                    <a:gd name="connsiteX19" fmla="*/ 7160419 w 7539038"/>
                    <a:gd name="connsiteY19" fmla="*/ 3883819 h 7760495"/>
                    <a:gd name="connsiteX20" fmla="*/ 7539038 w 7539038"/>
                    <a:gd name="connsiteY20" fmla="*/ 7758113 h 7760495"/>
                    <a:gd name="connsiteX0" fmla="*/ 0 w 7539038"/>
                    <a:gd name="connsiteY0" fmla="*/ 7760494 h 7760495"/>
                    <a:gd name="connsiteX1" fmla="*/ 378619 w 7539038"/>
                    <a:gd name="connsiteY1" fmla="*/ 3883819 h 7760495"/>
                    <a:gd name="connsiteX2" fmla="*/ 752476 w 7539038"/>
                    <a:gd name="connsiteY2" fmla="*/ 1 h 7760495"/>
                    <a:gd name="connsiteX3" fmla="*/ 1131094 w 7539038"/>
                    <a:gd name="connsiteY3" fmla="*/ 3874294 h 7760495"/>
                    <a:gd name="connsiteX4" fmla="*/ 1507332 w 7539038"/>
                    <a:gd name="connsiteY4" fmla="*/ 7760494 h 7760495"/>
                    <a:gd name="connsiteX5" fmla="*/ 1883569 w 7539038"/>
                    <a:gd name="connsiteY5" fmla="*/ 3874294 h 7760495"/>
                    <a:gd name="connsiteX6" fmla="*/ 2259807 w 7539038"/>
                    <a:gd name="connsiteY6" fmla="*/ 2381 h 7760495"/>
                    <a:gd name="connsiteX7" fmla="*/ 2645569 w 7539038"/>
                    <a:gd name="connsiteY7" fmla="*/ 3883819 h 7760495"/>
                    <a:gd name="connsiteX8" fmla="*/ 3017044 w 7539038"/>
                    <a:gd name="connsiteY8" fmla="*/ 7760494 h 7760495"/>
                    <a:gd name="connsiteX9" fmla="*/ 3398044 w 7539038"/>
                    <a:gd name="connsiteY9" fmla="*/ 3874294 h 7760495"/>
                    <a:gd name="connsiteX10" fmla="*/ 3769519 w 7539038"/>
                    <a:gd name="connsiteY10" fmla="*/ 2382 h 7760495"/>
                    <a:gd name="connsiteX11" fmla="*/ 4150519 w 7539038"/>
                    <a:gd name="connsiteY11" fmla="*/ 3883819 h 7760495"/>
                    <a:gd name="connsiteX12" fmla="*/ 4526756 w 7539038"/>
                    <a:gd name="connsiteY12" fmla="*/ 7760494 h 7760495"/>
                    <a:gd name="connsiteX13" fmla="*/ 4902994 w 7539038"/>
                    <a:gd name="connsiteY13" fmla="*/ 3883819 h 7760495"/>
                    <a:gd name="connsiteX14" fmla="*/ 5276849 w 7539038"/>
                    <a:gd name="connsiteY14" fmla="*/ 1 h 7760495"/>
                    <a:gd name="connsiteX15" fmla="*/ 5655469 w 7539038"/>
                    <a:gd name="connsiteY15" fmla="*/ 3883819 h 7760495"/>
                    <a:gd name="connsiteX16" fmla="*/ 6029325 w 7539038"/>
                    <a:gd name="connsiteY16" fmla="*/ 7760494 h 7760495"/>
                    <a:gd name="connsiteX17" fmla="*/ 6417469 w 7539038"/>
                    <a:gd name="connsiteY17" fmla="*/ 3883819 h 7760495"/>
                    <a:gd name="connsiteX18" fmla="*/ 6786563 w 7539038"/>
                    <a:gd name="connsiteY18" fmla="*/ 2381 h 7760495"/>
                    <a:gd name="connsiteX19" fmla="*/ 7160419 w 7539038"/>
                    <a:gd name="connsiteY19" fmla="*/ 3883819 h 7760495"/>
                    <a:gd name="connsiteX20" fmla="*/ 7539038 w 7539038"/>
                    <a:gd name="connsiteY20" fmla="*/ 7758113 h 7760495"/>
                    <a:gd name="connsiteX0" fmla="*/ 0 w 7539038"/>
                    <a:gd name="connsiteY0" fmla="*/ 7760494 h 7760495"/>
                    <a:gd name="connsiteX1" fmla="*/ 378619 w 7539038"/>
                    <a:gd name="connsiteY1" fmla="*/ 3883819 h 7760495"/>
                    <a:gd name="connsiteX2" fmla="*/ 752476 w 7539038"/>
                    <a:gd name="connsiteY2" fmla="*/ 1 h 7760495"/>
                    <a:gd name="connsiteX3" fmla="*/ 1131094 w 7539038"/>
                    <a:gd name="connsiteY3" fmla="*/ 3874294 h 7760495"/>
                    <a:gd name="connsiteX4" fmla="*/ 1507332 w 7539038"/>
                    <a:gd name="connsiteY4" fmla="*/ 7760494 h 7760495"/>
                    <a:gd name="connsiteX5" fmla="*/ 1883569 w 7539038"/>
                    <a:gd name="connsiteY5" fmla="*/ 3874294 h 7760495"/>
                    <a:gd name="connsiteX6" fmla="*/ 2259807 w 7539038"/>
                    <a:gd name="connsiteY6" fmla="*/ 2381 h 7760495"/>
                    <a:gd name="connsiteX7" fmla="*/ 2645569 w 7539038"/>
                    <a:gd name="connsiteY7" fmla="*/ 3883819 h 7760495"/>
                    <a:gd name="connsiteX8" fmla="*/ 3017044 w 7539038"/>
                    <a:gd name="connsiteY8" fmla="*/ 7760494 h 7760495"/>
                    <a:gd name="connsiteX9" fmla="*/ 3398044 w 7539038"/>
                    <a:gd name="connsiteY9" fmla="*/ 3874294 h 7760495"/>
                    <a:gd name="connsiteX10" fmla="*/ 3769519 w 7539038"/>
                    <a:gd name="connsiteY10" fmla="*/ 2382 h 7760495"/>
                    <a:gd name="connsiteX11" fmla="*/ 4150519 w 7539038"/>
                    <a:gd name="connsiteY11" fmla="*/ 3883819 h 7760495"/>
                    <a:gd name="connsiteX12" fmla="*/ 4526756 w 7539038"/>
                    <a:gd name="connsiteY12" fmla="*/ 7760494 h 7760495"/>
                    <a:gd name="connsiteX13" fmla="*/ 4902994 w 7539038"/>
                    <a:gd name="connsiteY13" fmla="*/ 3883819 h 7760495"/>
                    <a:gd name="connsiteX14" fmla="*/ 5276849 w 7539038"/>
                    <a:gd name="connsiteY14" fmla="*/ 1 h 7760495"/>
                    <a:gd name="connsiteX15" fmla="*/ 5655469 w 7539038"/>
                    <a:gd name="connsiteY15" fmla="*/ 3883819 h 7760495"/>
                    <a:gd name="connsiteX16" fmla="*/ 6029325 w 7539038"/>
                    <a:gd name="connsiteY16" fmla="*/ 7760494 h 7760495"/>
                    <a:gd name="connsiteX17" fmla="*/ 6417469 w 7539038"/>
                    <a:gd name="connsiteY17" fmla="*/ 3883819 h 7760495"/>
                    <a:gd name="connsiteX18" fmla="*/ 6786563 w 7539038"/>
                    <a:gd name="connsiteY18" fmla="*/ 2381 h 7760495"/>
                    <a:gd name="connsiteX19" fmla="*/ 7160419 w 7539038"/>
                    <a:gd name="connsiteY19" fmla="*/ 3883819 h 7760495"/>
                    <a:gd name="connsiteX20" fmla="*/ 7539038 w 7539038"/>
                    <a:gd name="connsiteY20" fmla="*/ 7758113 h 7760495"/>
                    <a:gd name="connsiteX0" fmla="*/ 0 w 7539038"/>
                    <a:gd name="connsiteY0" fmla="*/ 7760494 h 7760495"/>
                    <a:gd name="connsiteX1" fmla="*/ 378619 w 7539038"/>
                    <a:gd name="connsiteY1" fmla="*/ 3883819 h 7760495"/>
                    <a:gd name="connsiteX2" fmla="*/ 752476 w 7539038"/>
                    <a:gd name="connsiteY2" fmla="*/ 1 h 7760495"/>
                    <a:gd name="connsiteX3" fmla="*/ 1131094 w 7539038"/>
                    <a:gd name="connsiteY3" fmla="*/ 3874294 h 7760495"/>
                    <a:gd name="connsiteX4" fmla="*/ 1507332 w 7539038"/>
                    <a:gd name="connsiteY4" fmla="*/ 7760494 h 7760495"/>
                    <a:gd name="connsiteX5" fmla="*/ 1883569 w 7539038"/>
                    <a:gd name="connsiteY5" fmla="*/ 3874294 h 7760495"/>
                    <a:gd name="connsiteX6" fmla="*/ 2259807 w 7539038"/>
                    <a:gd name="connsiteY6" fmla="*/ 2381 h 7760495"/>
                    <a:gd name="connsiteX7" fmla="*/ 2645569 w 7539038"/>
                    <a:gd name="connsiteY7" fmla="*/ 3883819 h 7760495"/>
                    <a:gd name="connsiteX8" fmla="*/ 3017044 w 7539038"/>
                    <a:gd name="connsiteY8" fmla="*/ 7760494 h 7760495"/>
                    <a:gd name="connsiteX9" fmla="*/ 3398044 w 7539038"/>
                    <a:gd name="connsiteY9" fmla="*/ 3874294 h 7760495"/>
                    <a:gd name="connsiteX10" fmla="*/ 3769519 w 7539038"/>
                    <a:gd name="connsiteY10" fmla="*/ 2382 h 7760495"/>
                    <a:gd name="connsiteX11" fmla="*/ 4150519 w 7539038"/>
                    <a:gd name="connsiteY11" fmla="*/ 3883819 h 7760495"/>
                    <a:gd name="connsiteX12" fmla="*/ 4526756 w 7539038"/>
                    <a:gd name="connsiteY12" fmla="*/ 7760494 h 7760495"/>
                    <a:gd name="connsiteX13" fmla="*/ 4902994 w 7539038"/>
                    <a:gd name="connsiteY13" fmla="*/ 3883819 h 7760495"/>
                    <a:gd name="connsiteX14" fmla="*/ 5276849 w 7539038"/>
                    <a:gd name="connsiteY14" fmla="*/ 1 h 7760495"/>
                    <a:gd name="connsiteX15" fmla="*/ 5655469 w 7539038"/>
                    <a:gd name="connsiteY15" fmla="*/ 3883819 h 7760495"/>
                    <a:gd name="connsiteX16" fmla="*/ 6029325 w 7539038"/>
                    <a:gd name="connsiteY16" fmla="*/ 7760494 h 7760495"/>
                    <a:gd name="connsiteX17" fmla="*/ 6417469 w 7539038"/>
                    <a:gd name="connsiteY17" fmla="*/ 3883819 h 7760495"/>
                    <a:gd name="connsiteX18" fmla="*/ 6786563 w 7539038"/>
                    <a:gd name="connsiteY18" fmla="*/ 2381 h 7760495"/>
                    <a:gd name="connsiteX19" fmla="*/ 7160419 w 7539038"/>
                    <a:gd name="connsiteY19" fmla="*/ 3883819 h 7760495"/>
                    <a:gd name="connsiteX20" fmla="*/ 7539038 w 7539038"/>
                    <a:gd name="connsiteY20" fmla="*/ 7758113 h 7760495"/>
                    <a:gd name="connsiteX0" fmla="*/ 0 w 7539038"/>
                    <a:gd name="connsiteY0" fmla="*/ 7760494 h 7760495"/>
                    <a:gd name="connsiteX1" fmla="*/ 378619 w 7539038"/>
                    <a:gd name="connsiteY1" fmla="*/ 3883819 h 7760495"/>
                    <a:gd name="connsiteX2" fmla="*/ 752476 w 7539038"/>
                    <a:gd name="connsiteY2" fmla="*/ 1 h 7760495"/>
                    <a:gd name="connsiteX3" fmla="*/ 1131094 w 7539038"/>
                    <a:gd name="connsiteY3" fmla="*/ 3874294 h 7760495"/>
                    <a:gd name="connsiteX4" fmla="*/ 1507332 w 7539038"/>
                    <a:gd name="connsiteY4" fmla="*/ 7760494 h 7760495"/>
                    <a:gd name="connsiteX5" fmla="*/ 1883569 w 7539038"/>
                    <a:gd name="connsiteY5" fmla="*/ 3874294 h 7760495"/>
                    <a:gd name="connsiteX6" fmla="*/ 2259807 w 7539038"/>
                    <a:gd name="connsiteY6" fmla="*/ 2381 h 7760495"/>
                    <a:gd name="connsiteX7" fmla="*/ 2645569 w 7539038"/>
                    <a:gd name="connsiteY7" fmla="*/ 3883819 h 7760495"/>
                    <a:gd name="connsiteX8" fmla="*/ 3017044 w 7539038"/>
                    <a:gd name="connsiteY8" fmla="*/ 7760494 h 7760495"/>
                    <a:gd name="connsiteX9" fmla="*/ 3398044 w 7539038"/>
                    <a:gd name="connsiteY9" fmla="*/ 3874294 h 7760495"/>
                    <a:gd name="connsiteX10" fmla="*/ 3769519 w 7539038"/>
                    <a:gd name="connsiteY10" fmla="*/ 2382 h 7760495"/>
                    <a:gd name="connsiteX11" fmla="*/ 4150519 w 7539038"/>
                    <a:gd name="connsiteY11" fmla="*/ 3883819 h 7760495"/>
                    <a:gd name="connsiteX12" fmla="*/ 4526756 w 7539038"/>
                    <a:gd name="connsiteY12" fmla="*/ 7760494 h 7760495"/>
                    <a:gd name="connsiteX13" fmla="*/ 4902994 w 7539038"/>
                    <a:gd name="connsiteY13" fmla="*/ 3883819 h 7760495"/>
                    <a:gd name="connsiteX14" fmla="*/ 5276849 w 7539038"/>
                    <a:gd name="connsiteY14" fmla="*/ 1 h 7760495"/>
                    <a:gd name="connsiteX15" fmla="*/ 5655469 w 7539038"/>
                    <a:gd name="connsiteY15" fmla="*/ 3883819 h 7760495"/>
                    <a:gd name="connsiteX16" fmla="*/ 6029325 w 7539038"/>
                    <a:gd name="connsiteY16" fmla="*/ 7760494 h 7760495"/>
                    <a:gd name="connsiteX17" fmla="*/ 6417469 w 7539038"/>
                    <a:gd name="connsiteY17" fmla="*/ 3883819 h 7760495"/>
                    <a:gd name="connsiteX18" fmla="*/ 6786563 w 7539038"/>
                    <a:gd name="connsiteY18" fmla="*/ 2381 h 7760495"/>
                    <a:gd name="connsiteX19" fmla="*/ 7160419 w 7539038"/>
                    <a:gd name="connsiteY19" fmla="*/ 3883819 h 7760495"/>
                    <a:gd name="connsiteX20" fmla="*/ 7539038 w 7539038"/>
                    <a:gd name="connsiteY20" fmla="*/ 7758113 h 7760495"/>
                    <a:gd name="connsiteX0" fmla="*/ 0 w 7539038"/>
                    <a:gd name="connsiteY0" fmla="*/ 7760494 h 7760495"/>
                    <a:gd name="connsiteX1" fmla="*/ 378619 w 7539038"/>
                    <a:gd name="connsiteY1" fmla="*/ 3883819 h 7760495"/>
                    <a:gd name="connsiteX2" fmla="*/ 752476 w 7539038"/>
                    <a:gd name="connsiteY2" fmla="*/ 1 h 7760495"/>
                    <a:gd name="connsiteX3" fmla="*/ 1131094 w 7539038"/>
                    <a:gd name="connsiteY3" fmla="*/ 3874294 h 7760495"/>
                    <a:gd name="connsiteX4" fmla="*/ 1507332 w 7539038"/>
                    <a:gd name="connsiteY4" fmla="*/ 7760494 h 7760495"/>
                    <a:gd name="connsiteX5" fmla="*/ 1883569 w 7539038"/>
                    <a:gd name="connsiteY5" fmla="*/ 3874294 h 7760495"/>
                    <a:gd name="connsiteX6" fmla="*/ 2259807 w 7539038"/>
                    <a:gd name="connsiteY6" fmla="*/ 2381 h 7760495"/>
                    <a:gd name="connsiteX7" fmla="*/ 2645569 w 7539038"/>
                    <a:gd name="connsiteY7" fmla="*/ 3883819 h 7760495"/>
                    <a:gd name="connsiteX8" fmla="*/ 3017044 w 7539038"/>
                    <a:gd name="connsiteY8" fmla="*/ 7760494 h 7760495"/>
                    <a:gd name="connsiteX9" fmla="*/ 3398044 w 7539038"/>
                    <a:gd name="connsiteY9" fmla="*/ 3874294 h 7760495"/>
                    <a:gd name="connsiteX10" fmla="*/ 3769519 w 7539038"/>
                    <a:gd name="connsiteY10" fmla="*/ 2382 h 7760495"/>
                    <a:gd name="connsiteX11" fmla="*/ 4150519 w 7539038"/>
                    <a:gd name="connsiteY11" fmla="*/ 3883819 h 7760495"/>
                    <a:gd name="connsiteX12" fmla="*/ 4526756 w 7539038"/>
                    <a:gd name="connsiteY12" fmla="*/ 7760494 h 7760495"/>
                    <a:gd name="connsiteX13" fmla="*/ 4902994 w 7539038"/>
                    <a:gd name="connsiteY13" fmla="*/ 3883819 h 7760495"/>
                    <a:gd name="connsiteX14" fmla="*/ 5276849 w 7539038"/>
                    <a:gd name="connsiteY14" fmla="*/ 1 h 7760495"/>
                    <a:gd name="connsiteX15" fmla="*/ 5655469 w 7539038"/>
                    <a:gd name="connsiteY15" fmla="*/ 3883819 h 7760495"/>
                    <a:gd name="connsiteX16" fmla="*/ 6029325 w 7539038"/>
                    <a:gd name="connsiteY16" fmla="*/ 7760494 h 7760495"/>
                    <a:gd name="connsiteX17" fmla="*/ 6417469 w 7539038"/>
                    <a:gd name="connsiteY17" fmla="*/ 3883819 h 7760495"/>
                    <a:gd name="connsiteX18" fmla="*/ 6786563 w 7539038"/>
                    <a:gd name="connsiteY18" fmla="*/ 2381 h 7760495"/>
                    <a:gd name="connsiteX19" fmla="*/ 7160419 w 7539038"/>
                    <a:gd name="connsiteY19" fmla="*/ 3883819 h 7760495"/>
                    <a:gd name="connsiteX20" fmla="*/ 7539038 w 7539038"/>
                    <a:gd name="connsiteY20" fmla="*/ 7758113 h 776049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</a:cxnLst>
                  <a:rect l="l" t="t" r="r" b="b"/>
                  <a:pathLst>
                    <a:path w="7539038" h="7760495">
                      <a:moveTo>
                        <a:pt x="0" y="7760494"/>
                      </a:moveTo>
                      <a:cubicBezTo>
                        <a:pt x="190500" y="7758906"/>
                        <a:pt x="377031" y="3874231"/>
                        <a:pt x="378619" y="3883819"/>
                      </a:cubicBezTo>
                      <a:cubicBezTo>
                        <a:pt x="380207" y="3893407"/>
                        <a:pt x="562770" y="-793"/>
                        <a:pt x="752476" y="1"/>
                      </a:cubicBezTo>
                      <a:cubicBezTo>
                        <a:pt x="942182" y="795"/>
                        <a:pt x="1119468" y="3745568"/>
                        <a:pt x="1131094" y="3874294"/>
                      </a:cubicBezTo>
                      <a:cubicBezTo>
                        <a:pt x="1136420" y="3933265"/>
                        <a:pt x="1317626" y="7758112"/>
                        <a:pt x="1507332" y="7760494"/>
                      </a:cubicBezTo>
                      <a:cubicBezTo>
                        <a:pt x="1697038" y="7762876"/>
                        <a:pt x="1875632" y="3967176"/>
                        <a:pt x="1883569" y="3874294"/>
                      </a:cubicBezTo>
                      <a:cubicBezTo>
                        <a:pt x="1891506" y="3781412"/>
                        <a:pt x="2068513" y="3175"/>
                        <a:pt x="2259807" y="2381"/>
                      </a:cubicBezTo>
                      <a:cubicBezTo>
                        <a:pt x="2451101" y="1587"/>
                        <a:pt x="2640013" y="3825221"/>
                        <a:pt x="2645569" y="3883819"/>
                      </a:cubicBezTo>
                      <a:cubicBezTo>
                        <a:pt x="2651125" y="3942417"/>
                        <a:pt x="2827338" y="7762081"/>
                        <a:pt x="3017044" y="7760494"/>
                      </a:cubicBezTo>
                      <a:cubicBezTo>
                        <a:pt x="3206750" y="7758907"/>
                        <a:pt x="3390107" y="3967176"/>
                        <a:pt x="3398044" y="3874294"/>
                      </a:cubicBezTo>
                      <a:cubicBezTo>
                        <a:pt x="3405981" y="3781412"/>
                        <a:pt x="3575050" y="795"/>
                        <a:pt x="3769519" y="2382"/>
                      </a:cubicBezTo>
                      <a:cubicBezTo>
                        <a:pt x="3963988" y="3969"/>
                        <a:pt x="4141788" y="3722352"/>
                        <a:pt x="4150519" y="3883819"/>
                      </a:cubicBezTo>
                      <a:cubicBezTo>
                        <a:pt x="4159250" y="4045286"/>
                        <a:pt x="4337844" y="7760494"/>
                        <a:pt x="4526756" y="7760494"/>
                      </a:cubicBezTo>
                      <a:cubicBezTo>
                        <a:pt x="4715668" y="7760494"/>
                        <a:pt x="4893360" y="4083161"/>
                        <a:pt x="4902994" y="3883819"/>
                      </a:cubicBezTo>
                      <a:cubicBezTo>
                        <a:pt x="4910825" y="3721794"/>
                        <a:pt x="5087143" y="1"/>
                        <a:pt x="5276849" y="1"/>
                      </a:cubicBezTo>
                      <a:cubicBezTo>
                        <a:pt x="5466555" y="1"/>
                        <a:pt x="5647531" y="3790543"/>
                        <a:pt x="5655469" y="3883819"/>
                      </a:cubicBezTo>
                      <a:cubicBezTo>
                        <a:pt x="5663407" y="3977095"/>
                        <a:pt x="5842794" y="7760494"/>
                        <a:pt x="6029325" y="7760494"/>
                      </a:cubicBezTo>
                      <a:cubicBezTo>
                        <a:pt x="6215856" y="7760494"/>
                        <a:pt x="6411913" y="3976700"/>
                        <a:pt x="6417469" y="3883819"/>
                      </a:cubicBezTo>
                      <a:cubicBezTo>
                        <a:pt x="6423025" y="3790938"/>
                        <a:pt x="6593682" y="0"/>
                        <a:pt x="6786563" y="2381"/>
                      </a:cubicBezTo>
                      <a:cubicBezTo>
                        <a:pt x="6979444" y="4762"/>
                        <a:pt x="7152482" y="3757041"/>
                        <a:pt x="7160419" y="3883819"/>
                      </a:cubicBezTo>
                      <a:cubicBezTo>
                        <a:pt x="7168356" y="4010597"/>
                        <a:pt x="7336632" y="7761288"/>
                        <a:pt x="7539038" y="7758113"/>
                      </a:cubicBezTo>
                    </a:path>
                  </a:pathLst>
                </a:custGeom>
                <a:noFill/>
                <a:ln w="381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19" name="Freeform: Shape 118">
                <a:extLst>
                  <a:ext uri="{FF2B5EF4-FFF2-40B4-BE49-F238E27FC236}">
                    <a16:creationId xmlns:a16="http://schemas.microsoft.com/office/drawing/2014/main" id="{6D6F2983-BE1F-4058-ADEE-AE0A13B9D146}"/>
                  </a:ext>
                </a:extLst>
              </p:cNvPr>
              <p:cNvSpPr/>
              <p:nvPr/>
            </p:nvSpPr>
            <p:spPr>
              <a:xfrm>
                <a:off x="2603501" y="3102520"/>
                <a:ext cx="1243589" cy="718573"/>
              </a:xfrm>
              <a:custGeom>
                <a:avLst/>
                <a:gdLst>
                  <a:gd name="connsiteX0" fmla="*/ 0 w 7562850"/>
                  <a:gd name="connsiteY0" fmla="*/ 7762875 h 7762875"/>
                  <a:gd name="connsiteX1" fmla="*/ 390525 w 7562850"/>
                  <a:gd name="connsiteY1" fmla="*/ 3886200 h 7762875"/>
                  <a:gd name="connsiteX2" fmla="*/ 762000 w 7562850"/>
                  <a:gd name="connsiteY2" fmla="*/ 0 h 7762875"/>
                  <a:gd name="connsiteX3" fmla="*/ 1143000 w 7562850"/>
                  <a:gd name="connsiteY3" fmla="*/ 3876675 h 7762875"/>
                  <a:gd name="connsiteX4" fmla="*/ 1524000 w 7562850"/>
                  <a:gd name="connsiteY4" fmla="*/ 7753350 h 7762875"/>
                  <a:gd name="connsiteX5" fmla="*/ 1895475 w 7562850"/>
                  <a:gd name="connsiteY5" fmla="*/ 3876675 h 7762875"/>
                  <a:gd name="connsiteX6" fmla="*/ 2276475 w 7562850"/>
                  <a:gd name="connsiteY6" fmla="*/ 0 h 7762875"/>
                  <a:gd name="connsiteX7" fmla="*/ 2657475 w 7562850"/>
                  <a:gd name="connsiteY7" fmla="*/ 3886200 h 7762875"/>
                  <a:gd name="connsiteX8" fmla="*/ 3028950 w 7562850"/>
                  <a:gd name="connsiteY8" fmla="*/ 7762875 h 7762875"/>
                  <a:gd name="connsiteX9" fmla="*/ 3409950 w 7562850"/>
                  <a:gd name="connsiteY9" fmla="*/ 3876675 h 7762875"/>
                  <a:gd name="connsiteX10" fmla="*/ 3781425 w 7562850"/>
                  <a:gd name="connsiteY10" fmla="*/ 9525 h 7762875"/>
                  <a:gd name="connsiteX11" fmla="*/ 4162425 w 7562850"/>
                  <a:gd name="connsiteY11" fmla="*/ 3886200 h 7762875"/>
                  <a:gd name="connsiteX12" fmla="*/ 4533900 w 7562850"/>
                  <a:gd name="connsiteY12" fmla="*/ 7762875 h 7762875"/>
                  <a:gd name="connsiteX13" fmla="*/ 4914900 w 7562850"/>
                  <a:gd name="connsiteY13" fmla="*/ 3886200 h 7762875"/>
                  <a:gd name="connsiteX14" fmla="*/ 5295900 w 7562850"/>
                  <a:gd name="connsiteY14" fmla="*/ 9525 h 7762875"/>
                  <a:gd name="connsiteX15" fmla="*/ 5667375 w 7562850"/>
                  <a:gd name="connsiteY15" fmla="*/ 3886200 h 7762875"/>
                  <a:gd name="connsiteX16" fmla="*/ 6048375 w 7562850"/>
                  <a:gd name="connsiteY16" fmla="*/ 7762875 h 7762875"/>
                  <a:gd name="connsiteX17" fmla="*/ 6429375 w 7562850"/>
                  <a:gd name="connsiteY17" fmla="*/ 3886200 h 7762875"/>
                  <a:gd name="connsiteX18" fmla="*/ 6810375 w 7562850"/>
                  <a:gd name="connsiteY18" fmla="*/ 0 h 7762875"/>
                  <a:gd name="connsiteX19" fmla="*/ 7172325 w 7562850"/>
                  <a:gd name="connsiteY19" fmla="*/ 3886200 h 7762875"/>
                  <a:gd name="connsiteX20" fmla="*/ 7562850 w 7562850"/>
                  <a:gd name="connsiteY20" fmla="*/ 7762875 h 7762875"/>
                  <a:gd name="connsiteX0" fmla="*/ 0 w 7562850"/>
                  <a:gd name="connsiteY0" fmla="*/ 7762875 h 7762875"/>
                  <a:gd name="connsiteX1" fmla="*/ 390525 w 7562850"/>
                  <a:gd name="connsiteY1" fmla="*/ 3886200 h 7762875"/>
                  <a:gd name="connsiteX2" fmla="*/ 762000 w 7562850"/>
                  <a:gd name="connsiteY2" fmla="*/ 0 h 7762875"/>
                  <a:gd name="connsiteX3" fmla="*/ 1143000 w 7562850"/>
                  <a:gd name="connsiteY3" fmla="*/ 3876675 h 7762875"/>
                  <a:gd name="connsiteX4" fmla="*/ 1519238 w 7562850"/>
                  <a:gd name="connsiteY4" fmla="*/ 7762875 h 7762875"/>
                  <a:gd name="connsiteX5" fmla="*/ 1895475 w 7562850"/>
                  <a:gd name="connsiteY5" fmla="*/ 3876675 h 7762875"/>
                  <a:gd name="connsiteX6" fmla="*/ 2276475 w 7562850"/>
                  <a:gd name="connsiteY6" fmla="*/ 0 h 7762875"/>
                  <a:gd name="connsiteX7" fmla="*/ 2657475 w 7562850"/>
                  <a:gd name="connsiteY7" fmla="*/ 3886200 h 7762875"/>
                  <a:gd name="connsiteX8" fmla="*/ 3028950 w 7562850"/>
                  <a:gd name="connsiteY8" fmla="*/ 7762875 h 7762875"/>
                  <a:gd name="connsiteX9" fmla="*/ 3409950 w 7562850"/>
                  <a:gd name="connsiteY9" fmla="*/ 3876675 h 7762875"/>
                  <a:gd name="connsiteX10" fmla="*/ 3781425 w 7562850"/>
                  <a:gd name="connsiteY10" fmla="*/ 9525 h 7762875"/>
                  <a:gd name="connsiteX11" fmla="*/ 4162425 w 7562850"/>
                  <a:gd name="connsiteY11" fmla="*/ 3886200 h 7762875"/>
                  <a:gd name="connsiteX12" fmla="*/ 4533900 w 7562850"/>
                  <a:gd name="connsiteY12" fmla="*/ 7762875 h 7762875"/>
                  <a:gd name="connsiteX13" fmla="*/ 4914900 w 7562850"/>
                  <a:gd name="connsiteY13" fmla="*/ 3886200 h 7762875"/>
                  <a:gd name="connsiteX14" fmla="*/ 5295900 w 7562850"/>
                  <a:gd name="connsiteY14" fmla="*/ 9525 h 7762875"/>
                  <a:gd name="connsiteX15" fmla="*/ 5667375 w 7562850"/>
                  <a:gd name="connsiteY15" fmla="*/ 3886200 h 7762875"/>
                  <a:gd name="connsiteX16" fmla="*/ 6048375 w 7562850"/>
                  <a:gd name="connsiteY16" fmla="*/ 7762875 h 7762875"/>
                  <a:gd name="connsiteX17" fmla="*/ 6429375 w 7562850"/>
                  <a:gd name="connsiteY17" fmla="*/ 3886200 h 7762875"/>
                  <a:gd name="connsiteX18" fmla="*/ 6810375 w 7562850"/>
                  <a:gd name="connsiteY18" fmla="*/ 0 h 7762875"/>
                  <a:gd name="connsiteX19" fmla="*/ 7172325 w 7562850"/>
                  <a:gd name="connsiteY19" fmla="*/ 3886200 h 7762875"/>
                  <a:gd name="connsiteX20" fmla="*/ 7562850 w 7562850"/>
                  <a:gd name="connsiteY20" fmla="*/ 7762875 h 7762875"/>
                  <a:gd name="connsiteX0" fmla="*/ 0 w 7562850"/>
                  <a:gd name="connsiteY0" fmla="*/ 7762875 h 7762875"/>
                  <a:gd name="connsiteX1" fmla="*/ 390525 w 7562850"/>
                  <a:gd name="connsiteY1" fmla="*/ 3886200 h 7762875"/>
                  <a:gd name="connsiteX2" fmla="*/ 762000 w 7562850"/>
                  <a:gd name="connsiteY2" fmla="*/ 0 h 7762875"/>
                  <a:gd name="connsiteX3" fmla="*/ 1143000 w 7562850"/>
                  <a:gd name="connsiteY3" fmla="*/ 3876675 h 7762875"/>
                  <a:gd name="connsiteX4" fmla="*/ 1519238 w 7562850"/>
                  <a:gd name="connsiteY4" fmla="*/ 7762875 h 7762875"/>
                  <a:gd name="connsiteX5" fmla="*/ 1895475 w 7562850"/>
                  <a:gd name="connsiteY5" fmla="*/ 3876675 h 7762875"/>
                  <a:gd name="connsiteX6" fmla="*/ 2276475 w 7562850"/>
                  <a:gd name="connsiteY6" fmla="*/ 0 h 7762875"/>
                  <a:gd name="connsiteX7" fmla="*/ 2657475 w 7562850"/>
                  <a:gd name="connsiteY7" fmla="*/ 3886200 h 7762875"/>
                  <a:gd name="connsiteX8" fmla="*/ 3028950 w 7562850"/>
                  <a:gd name="connsiteY8" fmla="*/ 7762875 h 7762875"/>
                  <a:gd name="connsiteX9" fmla="*/ 3409950 w 7562850"/>
                  <a:gd name="connsiteY9" fmla="*/ 3876675 h 7762875"/>
                  <a:gd name="connsiteX10" fmla="*/ 3781425 w 7562850"/>
                  <a:gd name="connsiteY10" fmla="*/ 9525 h 7762875"/>
                  <a:gd name="connsiteX11" fmla="*/ 4162425 w 7562850"/>
                  <a:gd name="connsiteY11" fmla="*/ 3886200 h 7762875"/>
                  <a:gd name="connsiteX12" fmla="*/ 4538662 w 7562850"/>
                  <a:gd name="connsiteY12" fmla="*/ 7762875 h 7762875"/>
                  <a:gd name="connsiteX13" fmla="*/ 4914900 w 7562850"/>
                  <a:gd name="connsiteY13" fmla="*/ 3886200 h 7762875"/>
                  <a:gd name="connsiteX14" fmla="*/ 5295900 w 7562850"/>
                  <a:gd name="connsiteY14" fmla="*/ 9525 h 7762875"/>
                  <a:gd name="connsiteX15" fmla="*/ 5667375 w 7562850"/>
                  <a:gd name="connsiteY15" fmla="*/ 3886200 h 7762875"/>
                  <a:gd name="connsiteX16" fmla="*/ 6048375 w 7562850"/>
                  <a:gd name="connsiteY16" fmla="*/ 7762875 h 7762875"/>
                  <a:gd name="connsiteX17" fmla="*/ 6429375 w 7562850"/>
                  <a:gd name="connsiteY17" fmla="*/ 3886200 h 7762875"/>
                  <a:gd name="connsiteX18" fmla="*/ 6810375 w 7562850"/>
                  <a:gd name="connsiteY18" fmla="*/ 0 h 7762875"/>
                  <a:gd name="connsiteX19" fmla="*/ 7172325 w 7562850"/>
                  <a:gd name="connsiteY19" fmla="*/ 3886200 h 7762875"/>
                  <a:gd name="connsiteX20" fmla="*/ 7562850 w 7562850"/>
                  <a:gd name="connsiteY20" fmla="*/ 7762875 h 7762875"/>
                  <a:gd name="connsiteX0" fmla="*/ 0 w 7562850"/>
                  <a:gd name="connsiteY0" fmla="*/ 7762875 h 7762875"/>
                  <a:gd name="connsiteX1" fmla="*/ 390525 w 7562850"/>
                  <a:gd name="connsiteY1" fmla="*/ 3886200 h 7762875"/>
                  <a:gd name="connsiteX2" fmla="*/ 762000 w 7562850"/>
                  <a:gd name="connsiteY2" fmla="*/ 0 h 7762875"/>
                  <a:gd name="connsiteX3" fmla="*/ 1143000 w 7562850"/>
                  <a:gd name="connsiteY3" fmla="*/ 3876675 h 7762875"/>
                  <a:gd name="connsiteX4" fmla="*/ 1519238 w 7562850"/>
                  <a:gd name="connsiteY4" fmla="*/ 7762875 h 7762875"/>
                  <a:gd name="connsiteX5" fmla="*/ 1895475 w 7562850"/>
                  <a:gd name="connsiteY5" fmla="*/ 3876675 h 7762875"/>
                  <a:gd name="connsiteX6" fmla="*/ 2276475 w 7562850"/>
                  <a:gd name="connsiteY6" fmla="*/ 0 h 7762875"/>
                  <a:gd name="connsiteX7" fmla="*/ 2657475 w 7562850"/>
                  <a:gd name="connsiteY7" fmla="*/ 3886200 h 7762875"/>
                  <a:gd name="connsiteX8" fmla="*/ 3028950 w 7562850"/>
                  <a:gd name="connsiteY8" fmla="*/ 7762875 h 7762875"/>
                  <a:gd name="connsiteX9" fmla="*/ 3409950 w 7562850"/>
                  <a:gd name="connsiteY9" fmla="*/ 3876675 h 7762875"/>
                  <a:gd name="connsiteX10" fmla="*/ 3781425 w 7562850"/>
                  <a:gd name="connsiteY10" fmla="*/ 9525 h 7762875"/>
                  <a:gd name="connsiteX11" fmla="*/ 4162425 w 7562850"/>
                  <a:gd name="connsiteY11" fmla="*/ 3886200 h 7762875"/>
                  <a:gd name="connsiteX12" fmla="*/ 4538662 w 7562850"/>
                  <a:gd name="connsiteY12" fmla="*/ 7762875 h 7762875"/>
                  <a:gd name="connsiteX13" fmla="*/ 4914900 w 7562850"/>
                  <a:gd name="connsiteY13" fmla="*/ 3886200 h 7762875"/>
                  <a:gd name="connsiteX14" fmla="*/ 5295900 w 7562850"/>
                  <a:gd name="connsiteY14" fmla="*/ 9525 h 7762875"/>
                  <a:gd name="connsiteX15" fmla="*/ 5667375 w 7562850"/>
                  <a:gd name="connsiteY15" fmla="*/ 3886200 h 7762875"/>
                  <a:gd name="connsiteX16" fmla="*/ 6048375 w 7562850"/>
                  <a:gd name="connsiteY16" fmla="*/ 7762875 h 7762875"/>
                  <a:gd name="connsiteX17" fmla="*/ 6429375 w 7562850"/>
                  <a:gd name="connsiteY17" fmla="*/ 3886200 h 7762875"/>
                  <a:gd name="connsiteX18" fmla="*/ 6810375 w 7562850"/>
                  <a:gd name="connsiteY18" fmla="*/ 0 h 7762875"/>
                  <a:gd name="connsiteX19" fmla="*/ 7172325 w 7562850"/>
                  <a:gd name="connsiteY19" fmla="*/ 3886200 h 7762875"/>
                  <a:gd name="connsiteX20" fmla="*/ 7562850 w 7562850"/>
                  <a:gd name="connsiteY20" fmla="*/ 7762875 h 7762875"/>
                  <a:gd name="connsiteX0" fmla="*/ 0 w 7562850"/>
                  <a:gd name="connsiteY0" fmla="*/ 7762875 h 7762875"/>
                  <a:gd name="connsiteX1" fmla="*/ 390525 w 7562850"/>
                  <a:gd name="connsiteY1" fmla="*/ 3886200 h 7762875"/>
                  <a:gd name="connsiteX2" fmla="*/ 762000 w 7562850"/>
                  <a:gd name="connsiteY2" fmla="*/ 0 h 7762875"/>
                  <a:gd name="connsiteX3" fmla="*/ 1143000 w 7562850"/>
                  <a:gd name="connsiteY3" fmla="*/ 3876675 h 7762875"/>
                  <a:gd name="connsiteX4" fmla="*/ 1519238 w 7562850"/>
                  <a:gd name="connsiteY4" fmla="*/ 7762875 h 7762875"/>
                  <a:gd name="connsiteX5" fmla="*/ 1895475 w 7562850"/>
                  <a:gd name="connsiteY5" fmla="*/ 3876675 h 7762875"/>
                  <a:gd name="connsiteX6" fmla="*/ 2276475 w 7562850"/>
                  <a:gd name="connsiteY6" fmla="*/ 0 h 7762875"/>
                  <a:gd name="connsiteX7" fmla="*/ 2657475 w 7562850"/>
                  <a:gd name="connsiteY7" fmla="*/ 3886200 h 7762875"/>
                  <a:gd name="connsiteX8" fmla="*/ 3028950 w 7562850"/>
                  <a:gd name="connsiteY8" fmla="*/ 7762875 h 7762875"/>
                  <a:gd name="connsiteX9" fmla="*/ 3409950 w 7562850"/>
                  <a:gd name="connsiteY9" fmla="*/ 3876675 h 7762875"/>
                  <a:gd name="connsiteX10" fmla="*/ 3781425 w 7562850"/>
                  <a:gd name="connsiteY10" fmla="*/ 9525 h 7762875"/>
                  <a:gd name="connsiteX11" fmla="*/ 4162425 w 7562850"/>
                  <a:gd name="connsiteY11" fmla="*/ 3886200 h 7762875"/>
                  <a:gd name="connsiteX12" fmla="*/ 4538662 w 7562850"/>
                  <a:gd name="connsiteY12" fmla="*/ 7762875 h 7762875"/>
                  <a:gd name="connsiteX13" fmla="*/ 4914900 w 7562850"/>
                  <a:gd name="connsiteY13" fmla="*/ 3886200 h 7762875"/>
                  <a:gd name="connsiteX14" fmla="*/ 5295900 w 7562850"/>
                  <a:gd name="connsiteY14" fmla="*/ 9525 h 7762875"/>
                  <a:gd name="connsiteX15" fmla="*/ 5667375 w 7562850"/>
                  <a:gd name="connsiteY15" fmla="*/ 3886200 h 7762875"/>
                  <a:gd name="connsiteX16" fmla="*/ 6048375 w 7562850"/>
                  <a:gd name="connsiteY16" fmla="*/ 7762875 h 7762875"/>
                  <a:gd name="connsiteX17" fmla="*/ 6429375 w 7562850"/>
                  <a:gd name="connsiteY17" fmla="*/ 3886200 h 7762875"/>
                  <a:gd name="connsiteX18" fmla="*/ 6810375 w 7562850"/>
                  <a:gd name="connsiteY18" fmla="*/ 0 h 7762875"/>
                  <a:gd name="connsiteX19" fmla="*/ 7172325 w 7562850"/>
                  <a:gd name="connsiteY19" fmla="*/ 3886200 h 7762875"/>
                  <a:gd name="connsiteX20" fmla="*/ 7562850 w 7562850"/>
                  <a:gd name="connsiteY20" fmla="*/ 7762875 h 7762875"/>
                  <a:gd name="connsiteX0" fmla="*/ 0 w 7562850"/>
                  <a:gd name="connsiteY0" fmla="*/ 7762875 h 7762875"/>
                  <a:gd name="connsiteX1" fmla="*/ 390525 w 7562850"/>
                  <a:gd name="connsiteY1" fmla="*/ 3886200 h 7762875"/>
                  <a:gd name="connsiteX2" fmla="*/ 762000 w 7562850"/>
                  <a:gd name="connsiteY2" fmla="*/ 0 h 7762875"/>
                  <a:gd name="connsiteX3" fmla="*/ 1143000 w 7562850"/>
                  <a:gd name="connsiteY3" fmla="*/ 3876675 h 7762875"/>
                  <a:gd name="connsiteX4" fmla="*/ 1519238 w 7562850"/>
                  <a:gd name="connsiteY4" fmla="*/ 7762875 h 7762875"/>
                  <a:gd name="connsiteX5" fmla="*/ 1895475 w 7562850"/>
                  <a:gd name="connsiteY5" fmla="*/ 3876675 h 7762875"/>
                  <a:gd name="connsiteX6" fmla="*/ 2276475 w 7562850"/>
                  <a:gd name="connsiteY6" fmla="*/ 0 h 7762875"/>
                  <a:gd name="connsiteX7" fmla="*/ 2657475 w 7562850"/>
                  <a:gd name="connsiteY7" fmla="*/ 3886200 h 7762875"/>
                  <a:gd name="connsiteX8" fmla="*/ 3028950 w 7562850"/>
                  <a:gd name="connsiteY8" fmla="*/ 7762875 h 7762875"/>
                  <a:gd name="connsiteX9" fmla="*/ 3409950 w 7562850"/>
                  <a:gd name="connsiteY9" fmla="*/ 3876675 h 7762875"/>
                  <a:gd name="connsiteX10" fmla="*/ 3781425 w 7562850"/>
                  <a:gd name="connsiteY10" fmla="*/ 9525 h 7762875"/>
                  <a:gd name="connsiteX11" fmla="*/ 4162425 w 7562850"/>
                  <a:gd name="connsiteY11" fmla="*/ 3886200 h 7762875"/>
                  <a:gd name="connsiteX12" fmla="*/ 4538662 w 7562850"/>
                  <a:gd name="connsiteY12" fmla="*/ 7762875 h 7762875"/>
                  <a:gd name="connsiteX13" fmla="*/ 4914900 w 7562850"/>
                  <a:gd name="connsiteY13" fmla="*/ 3886200 h 7762875"/>
                  <a:gd name="connsiteX14" fmla="*/ 5295900 w 7562850"/>
                  <a:gd name="connsiteY14" fmla="*/ 9525 h 7762875"/>
                  <a:gd name="connsiteX15" fmla="*/ 5667375 w 7562850"/>
                  <a:gd name="connsiteY15" fmla="*/ 3886200 h 7762875"/>
                  <a:gd name="connsiteX16" fmla="*/ 6048375 w 7562850"/>
                  <a:gd name="connsiteY16" fmla="*/ 7762875 h 7762875"/>
                  <a:gd name="connsiteX17" fmla="*/ 6429375 w 7562850"/>
                  <a:gd name="connsiteY17" fmla="*/ 3886200 h 7762875"/>
                  <a:gd name="connsiteX18" fmla="*/ 6810375 w 7562850"/>
                  <a:gd name="connsiteY18" fmla="*/ 0 h 7762875"/>
                  <a:gd name="connsiteX19" fmla="*/ 7172325 w 7562850"/>
                  <a:gd name="connsiteY19" fmla="*/ 3886200 h 7762875"/>
                  <a:gd name="connsiteX20" fmla="*/ 7562850 w 7562850"/>
                  <a:gd name="connsiteY20" fmla="*/ 7762875 h 7762875"/>
                  <a:gd name="connsiteX0" fmla="*/ 0 w 7550944"/>
                  <a:gd name="connsiteY0" fmla="*/ 7762875 h 7762875"/>
                  <a:gd name="connsiteX1" fmla="*/ 378619 w 7550944"/>
                  <a:gd name="connsiteY1" fmla="*/ 3886200 h 7762875"/>
                  <a:gd name="connsiteX2" fmla="*/ 750094 w 7550944"/>
                  <a:gd name="connsiteY2" fmla="*/ 0 h 7762875"/>
                  <a:gd name="connsiteX3" fmla="*/ 1131094 w 7550944"/>
                  <a:gd name="connsiteY3" fmla="*/ 3876675 h 7762875"/>
                  <a:gd name="connsiteX4" fmla="*/ 1507332 w 7550944"/>
                  <a:gd name="connsiteY4" fmla="*/ 7762875 h 7762875"/>
                  <a:gd name="connsiteX5" fmla="*/ 1883569 w 7550944"/>
                  <a:gd name="connsiteY5" fmla="*/ 3876675 h 7762875"/>
                  <a:gd name="connsiteX6" fmla="*/ 2264569 w 7550944"/>
                  <a:gd name="connsiteY6" fmla="*/ 0 h 7762875"/>
                  <a:gd name="connsiteX7" fmla="*/ 2645569 w 7550944"/>
                  <a:gd name="connsiteY7" fmla="*/ 3886200 h 7762875"/>
                  <a:gd name="connsiteX8" fmla="*/ 3017044 w 7550944"/>
                  <a:gd name="connsiteY8" fmla="*/ 7762875 h 7762875"/>
                  <a:gd name="connsiteX9" fmla="*/ 3398044 w 7550944"/>
                  <a:gd name="connsiteY9" fmla="*/ 3876675 h 7762875"/>
                  <a:gd name="connsiteX10" fmla="*/ 3769519 w 7550944"/>
                  <a:gd name="connsiteY10" fmla="*/ 9525 h 7762875"/>
                  <a:gd name="connsiteX11" fmla="*/ 4150519 w 7550944"/>
                  <a:gd name="connsiteY11" fmla="*/ 3886200 h 7762875"/>
                  <a:gd name="connsiteX12" fmla="*/ 4526756 w 7550944"/>
                  <a:gd name="connsiteY12" fmla="*/ 7762875 h 7762875"/>
                  <a:gd name="connsiteX13" fmla="*/ 4902994 w 7550944"/>
                  <a:gd name="connsiteY13" fmla="*/ 3886200 h 7762875"/>
                  <a:gd name="connsiteX14" fmla="*/ 5283994 w 7550944"/>
                  <a:gd name="connsiteY14" fmla="*/ 9525 h 7762875"/>
                  <a:gd name="connsiteX15" fmla="*/ 5655469 w 7550944"/>
                  <a:gd name="connsiteY15" fmla="*/ 3886200 h 7762875"/>
                  <a:gd name="connsiteX16" fmla="*/ 6036469 w 7550944"/>
                  <a:gd name="connsiteY16" fmla="*/ 7762875 h 7762875"/>
                  <a:gd name="connsiteX17" fmla="*/ 6417469 w 7550944"/>
                  <a:gd name="connsiteY17" fmla="*/ 3886200 h 7762875"/>
                  <a:gd name="connsiteX18" fmla="*/ 6798469 w 7550944"/>
                  <a:gd name="connsiteY18" fmla="*/ 0 h 7762875"/>
                  <a:gd name="connsiteX19" fmla="*/ 7160419 w 7550944"/>
                  <a:gd name="connsiteY19" fmla="*/ 3886200 h 7762875"/>
                  <a:gd name="connsiteX20" fmla="*/ 7550944 w 7550944"/>
                  <a:gd name="connsiteY20" fmla="*/ 7762875 h 7762875"/>
                  <a:gd name="connsiteX0" fmla="*/ 0 w 7550944"/>
                  <a:gd name="connsiteY0" fmla="*/ 7762875 h 7762875"/>
                  <a:gd name="connsiteX1" fmla="*/ 378619 w 7550944"/>
                  <a:gd name="connsiteY1" fmla="*/ 3886200 h 7762875"/>
                  <a:gd name="connsiteX2" fmla="*/ 750094 w 7550944"/>
                  <a:gd name="connsiteY2" fmla="*/ 0 h 7762875"/>
                  <a:gd name="connsiteX3" fmla="*/ 1131094 w 7550944"/>
                  <a:gd name="connsiteY3" fmla="*/ 3876675 h 7762875"/>
                  <a:gd name="connsiteX4" fmla="*/ 1507332 w 7550944"/>
                  <a:gd name="connsiteY4" fmla="*/ 7762875 h 7762875"/>
                  <a:gd name="connsiteX5" fmla="*/ 1883569 w 7550944"/>
                  <a:gd name="connsiteY5" fmla="*/ 3876675 h 7762875"/>
                  <a:gd name="connsiteX6" fmla="*/ 2264569 w 7550944"/>
                  <a:gd name="connsiteY6" fmla="*/ 0 h 7762875"/>
                  <a:gd name="connsiteX7" fmla="*/ 2645569 w 7550944"/>
                  <a:gd name="connsiteY7" fmla="*/ 3886200 h 7762875"/>
                  <a:gd name="connsiteX8" fmla="*/ 3017044 w 7550944"/>
                  <a:gd name="connsiteY8" fmla="*/ 7762875 h 7762875"/>
                  <a:gd name="connsiteX9" fmla="*/ 3398044 w 7550944"/>
                  <a:gd name="connsiteY9" fmla="*/ 3876675 h 7762875"/>
                  <a:gd name="connsiteX10" fmla="*/ 3769519 w 7550944"/>
                  <a:gd name="connsiteY10" fmla="*/ 9525 h 7762875"/>
                  <a:gd name="connsiteX11" fmla="*/ 4150519 w 7550944"/>
                  <a:gd name="connsiteY11" fmla="*/ 3886200 h 7762875"/>
                  <a:gd name="connsiteX12" fmla="*/ 4526756 w 7550944"/>
                  <a:gd name="connsiteY12" fmla="*/ 7762875 h 7762875"/>
                  <a:gd name="connsiteX13" fmla="*/ 4902994 w 7550944"/>
                  <a:gd name="connsiteY13" fmla="*/ 3886200 h 7762875"/>
                  <a:gd name="connsiteX14" fmla="*/ 5283994 w 7550944"/>
                  <a:gd name="connsiteY14" fmla="*/ 9525 h 7762875"/>
                  <a:gd name="connsiteX15" fmla="*/ 5655469 w 7550944"/>
                  <a:gd name="connsiteY15" fmla="*/ 3886200 h 7762875"/>
                  <a:gd name="connsiteX16" fmla="*/ 6036469 w 7550944"/>
                  <a:gd name="connsiteY16" fmla="*/ 7762875 h 7762875"/>
                  <a:gd name="connsiteX17" fmla="*/ 6417469 w 7550944"/>
                  <a:gd name="connsiteY17" fmla="*/ 3886200 h 7762875"/>
                  <a:gd name="connsiteX18" fmla="*/ 6798469 w 7550944"/>
                  <a:gd name="connsiteY18" fmla="*/ 0 h 7762875"/>
                  <a:gd name="connsiteX19" fmla="*/ 7160419 w 7550944"/>
                  <a:gd name="connsiteY19" fmla="*/ 3886200 h 7762875"/>
                  <a:gd name="connsiteX20" fmla="*/ 7550944 w 7550944"/>
                  <a:gd name="connsiteY20" fmla="*/ 7762875 h 7762875"/>
                  <a:gd name="connsiteX0" fmla="*/ 0 w 7550944"/>
                  <a:gd name="connsiteY0" fmla="*/ 7762875 h 7762875"/>
                  <a:gd name="connsiteX1" fmla="*/ 378619 w 7550944"/>
                  <a:gd name="connsiteY1" fmla="*/ 3886200 h 7762875"/>
                  <a:gd name="connsiteX2" fmla="*/ 750094 w 7550944"/>
                  <a:gd name="connsiteY2" fmla="*/ 0 h 7762875"/>
                  <a:gd name="connsiteX3" fmla="*/ 1131094 w 7550944"/>
                  <a:gd name="connsiteY3" fmla="*/ 3876675 h 7762875"/>
                  <a:gd name="connsiteX4" fmla="*/ 1507332 w 7550944"/>
                  <a:gd name="connsiteY4" fmla="*/ 7762875 h 7762875"/>
                  <a:gd name="connsiteX5" fmla="*/ 1883569 w 7550944"/>
                  <a:gd name="connsiteY5" fmla="*/ 3876675 h 7762875"/>
                  <a:gd name="connsiteX6" fmla="*/ 2264569 w 7550944"/>
                  <a:gd name="connsiteY6" fmla="*/ 0 h 7762875"/>
                  <a:gd name="connsiteX7" fmla="*/ 2645569 w 7550944"/>
                  <a:gd name="connsiteY7" fmla="*/ 3886200 h 7762875"/>
                  <a:gd name="connsiteX8" fmla="*/ 3017044 w 7550944"/>
                  <a:gd name="connsiteY8" fmla="*/ 7762875 h 7762875"/>
                  <a:gd name="connsiteX9" fmla="*/ 3398044 w 7550944"/>
                  <a:gd name="connsiteY9" fmla="*/ 3876675 h 7762875"/>
                  <a:gd name="connsiteX10" fmla="*/ 3769519 w 7550944"/>
                  <a:gd name="connsiteY10" fmla="*/ 9525 h 7762875"/>
                  <a:gd name="connsiteX11" fmla="*/ 4150519 w 7550944"/>
                  <a:gd name="connsiteY11" fmla="*/ 3886200 h 7762875"/>
                  <a:gd name="connsiteX12" fmla="*/ 4526756 w 7550944"/>
                  <a:gd name="connsiteY12" fmla="*/ 7762875 h 7762875"/>
                  <a:gd name="connsiteX13" fmla="*/ 4902994 w 7550944"/>
                  <a:gd name="connsiteY13" fmla="*/ 3886200 h 7762875"/>
                  <a:gd name="connsiteX14" fmla="*/ 5283994 w 7550944"/>
                  <a:gd name="connsiteY14" fmla="*/ 9525 h 7762875"/>
                  <a:gd name="connsiteX15" fmla="*/ 5655469 w 7550944"/>
                  <a:gd name="connsiteY15" fmla="*/ 3886200 h 7762875"/>
                  <a:gd name="connsiteX16" fmla="*/ 6036469 w 7550944"/>
                  <a:gd name="connsiteY16" fmla="*/ 7762875 h 7762875"/>
                  <a:gd name="connsiteX17" fmla="*/ 6417469 w 7550944"/>
                  <a:gd name="connsiteY17" fmla="*/ 3886200 h 7762875"/>
                  <a:gd name="connsiteX18" fmla="*/ 6798469 w 7550944"/>
                  <a:gd name="connsiteY18" fmla="*/ 0 h 7762875"/>
                  <a:gd name="connsiteX19" fmla="*/ 7160419 w 7550944"/>
                  <a:gd name="connsiteY19" fmla="*/ 3886200 h 7762875"/>
                  <a:gd name="connsiteX20" fmla="*/ 7550944 w 7550944"/>
                  <a:gd name="connsiteY20" fmla="*/ 7762875 h 7762875"/>
                  <a:gd name="connsiteX0" fmla="*/ 0 w 7550944"/>
                  <a:gd name="connsiteY0" fmla="*/ 7762875 h 7762875"/>
                  <a:gd name="connsiteX1" fmla="*/ 378619 w 7550944"/>
                  <a:gd name="connsiteY1" fmla="*/ 3886200 h 7762875"/>
                  <a:gd name="connsiteX2" fmla="*/ 750094 w 7550944"/>
                  <a:gd name="connsiteY2" fmla="*/ 0 h 7762875"/>
                  <a:gd name="connsiteX3" fmla="*/ 1131094 w 7550944"/>
                  <a:gd name="connsiteY3" fmla="*/ 3876675 h 7762875"/>
                  <a:gd name="connsiteX4" fmla="*/ 1507332 w 7550944"/>
                  <a:gd name="connsiteY4" fmla="*/ 7762875 h 7762875"/>
                  <a:gd name="connsiteX5" fmla="*/ 1883569 w 7550944"/>
                  <a:gd name="connsiteY5" fmla="*/ 3876675 h 7762875"/>
                  <a:gd name="connsiteX6" fmla="*/ 2264569 w 7550944"/>
                  <a:gd name="connsiteY6" fmla="*/ 0 h 7762875"/>
                  <a:gd name="connsiteX7" fmla="*/ 2645569 w 7550944"/>
                  <a:gd name="connsiteY7" fmla="*/ 3886200 h 7762875"/>
                  <a:gd name="connsiteX8" fmla="*/ 3017044 w 7550944"/>
                  <a:gd name="connsiteY8" fmla="*/ 7762875 h 7762875"/>
                  <a:gd name="connsiteX9" fmla="*/ 3398044 w 7550944"/>
                  <a:gd name="connsiteY9" fmla="*/ 3876675 h 7762875"/>
                  <a:gd name="connsiteX10" fmla="*/ 3769519 w 7550944"/>
                  <a:gd name="connsiteY10" fmla="*/ 9525 h 7762875"/>
                  <a:gd name="connsiteX11" fmla="*/ 4150519 w 7550944"/>
                  <a:gd name="connsiteY11" fmla="*/ 3886200 h 7762875"/>
                  <a:gd name="connsiteX12" fmla="*/ 4526756 w 7550944"/>
                  <a:gd name="connsiteY12" fmla="*/ 7762875 h 7762875"/>
                  <a:gd name="connsiteX13" fmla="*/ 4902994 w 7550944"/>
                  <a:gd name="connsiteY13" fmla="*/ 3886200 h 7762875"/>
                  <a:gd name="connsiteX14" fmla="*/ 5283994 w 7550944"/>
                  <a:gd name="connsiteY14" fmla="*/ 9525 h 7762875"/>
                  <a:gd name="connsiteX15" fmla="*/ 5655469 w 7550944"/>
                  <a:gd name="connsiteY15" fmla="*/ 3886200 h 7762875"/>
                  <a:gd name="connsiteX16" fmla="*/ 6036469 w 7550944"/>
                  <a:gd name="connsiteY16" fmla="*/ 7762875 h 7762875"/>
                  <a:gd name="connsiteX17" fmla="*/ 6417469 w 7550944"/>
                  <a:gd name="connsiteY17" fmla="*/ 3886200 h 7762875"/>
                  <a:gd name="connsiteX18" fmla="*/ 6798469 w 7550944"/>
                  <a:gd name="connsiteY18" fmla="*/ 0 h 7762875"/>
                  <a:gd name="connsiteX19" fmla="*/ 7160419 w 7550944"/>
                  <a:gd name="connsiteY19" fmla="*/ 3886200 h 7762875"/>
                  <a:gd name="connsiteX20" fmla="*/ 7550944 w 7550944"/>
                  <a:gd name="connsiteY20" fmla="*/ 7762875 h 7762875"/>
                  <a:gd name="connsiteX0" fmla="*/ 0 w 7550944"/>
                  <a:gd name="connsiteY0" fmla="*/ 7762875 h 7762875"/>
                  <a:gd name="connsiteX1" fmla="*/ 378619 w 7550944"/>
                  <a:gd name="connsiteY1" fmla="*/ 3886200 h 7762875"/>
                  <a:gd name="connsiteX2" fmla="*/ 750094 w 7550944"/>
                  <a:gd name="connsiteY2" fmla="*/ 0 h 7762875"/>
                  <a:gd name="connsiteX3" fmla="*/ 1131094 w 7550944"/>
                  <a:gd name="connsiteY3" fmla="*/ 3876675 h 7762875"/>
                  <a:gd name="connsiteX4" fmla="*/ 1507332 w 7550944"/>
                  <a:gd name="connsiteY4" fmla="*/ 7762875 h 7762875"/>
                  <a:gd name="connsiteX5" fmla="*/ 1883569 w 7550944"/>
                  <a:gd name="connsiteY5" fmla="*/ 3876675 h 7762875"/>
                  <a:gd name="connsiteX6" fmla="*/ 2264569 w 7550944"/>
                  <a:gd name="connsiteY6" fmla="*/ 0 h 7762875"/>
                  <a:gd name="connsiteX7" fmla="*/ 2645569 w 7550944"/>
                  <a:gd name="connsiteY7" fmla="*/ 3886200 h 7762875"/>
                  <a:gd name="connsiteX8" fmla="*/ 3017044 w 7550944"/>
                  <a:gd name="connsiteY8" fmla="*/ 7762875 h 7762875"/>
                  <a:gd name="connsiteX9" fmla="*/ 3398044 w 7550944"/>
                  <a:gd name="connsiteY9" fmla="*/ 3876675 h 7762875"/>
                  <a:gd name="connsiteX10" fmla="*/ 3769519 w 7550944"/>
                  <a:gd name="connsiteY10" fmla="*/ 9525 h 7762875"/>
                  <a:gd name="connsiteX11" fmla="*/ 4150519 w 7550944"/>
                  <a:gd name="connsiteY11" fmla="*/ 3886200 h 7762875"/>
                  <a:gd name="connsiteX12" fmla="*/ 4526756 w 7550944"/>
                  <a:gd name="connsiteY12" fmla="*/ 7762875 h 7762875"/>
                  <a:gd name="connsiteX13" fmla="*/ 4902994 w 7550944"/>
                  <a:gd name="connsiteY13" fmla="*/ 3886200 h 7762875"/>
                  <a:gd name="connsiteX14" fmla="*/ 5283994 w 7550944"/>
                  <a:gd name="connsiteY14" fmla="*/ 9525 h 7762875"/>
                  <a:gd name="connsiteX15" fmla="*/ 5655469 w 7550944"/>
                  <a:gd name="connsiteY15" fmla="*/ 3886200 h 7762875"/>
                  <a:gd name="connsiteX16" fmla="*/ 6036469 w 7550944"/>
                  <a:gd name="connsiteY16" fmla="*/ 7762875 h 7762875"/>
                  <a:gd name="connsiteX17" fmla="*/ 6417469 w 7550944"/>
                  <a:gd name="connsiteY17" fmla="*/ 3886200 h 7762875"/>
                  <a:gd name="connsiteX18" fmla="*/ 6798469 w 7550944"/>
                  <a:gd name="connsiteY18" fmla="*/ 0 h 7762875"/>
                  <a:gd name="connsiteX19" fmla="*/ 7160419 w 7550944"/>
                  <a:gd name="connsiteY19" fmla="*/ 3886200 h 7762875"/>
                  <a:gd name="connsiteX20" fmla="*/ 7550944 w 7550944"/>
                  <a:gd name="connsiteY20" fmla="*/ 7762875 h 7762875"/>
                  <a:gd name="connsiteX0" fmla="*/ 0 w 7550944"/>
                  <a:gd name="connsiteY0" fmla="*/ 7762875 h 7762876"/>
                  <a:gd name="connsiteX1" fmla="*/ 378619 w 7550944"/>
                  <a:gd name="connsiteY1" fmla="*/ 3886200 h 7762876"/>
                  <a:gd name="connsiteX2" fmla="*/ 750094 w 7550944"/>
                  <a:gd name="connsiteY2" fmla="*/ 0 h 7762876"/>
                  <a:gd name="connsiteX3" fmla="*/ 1131094 w 7550944"/>
                  <a:gd name="connsiteY3" fmla="*/ 3876675 h 7762876"/>
                  <a:gd name="connsiteX4" fmla="*/ 1507332 w 7550944"/>
                  <a:gd name="connsiteY4" fmla="*/ 7762875 h 7762876"/>
                  <a:gd name="connsiteX5" fmla="*/ 1883569 w 7550944"/>
                  <a:gd name="connsiteY5" fmla="*/ 3876675 h 7762876"/>
                  <a:gd name="connsiteX6" fmla="*/ 2264569 w 7550944"/>
                  <a:gd name="connsiteY6" fmla="*/ 0 h 7762876"/>
                  <a:gd name="connsiteX7" fmla="*/ 2645569 w 7550944"/>
                  <a:gd name="connsiteY7" fmla="*/ 3886200 h 7762876"/>
                  <a:gd name="connsiteX8" fmla="*/ 3017044 w 7550944"/>
                  <a:gd name="connsiteY8" fmla="*/ 7762875 h 7762876"/>
                  <a:gd name="connsiteX9" fmla="*/ 3398044 w 7550944"/>
                  <a:gd name="connsiteY9" fmla="*/ 3876675 h 7762876"/>
                  <a:gd name="connsiteX10" fmla="*/ 3769519 w 7550944"/>
                  <a:gd name="connsiteY10" fmla="*/ 9525 h 7762876"/>
                  <a:gd name="connsiteX11" fmla="*/ 4150519 w 7550944"/>
                  <a:gd name="connsiteY11" fmla="*/ 3886200 h 7762876"/>
                  <a:gd name="connsiteX12" fmla="*/ 4526756 w 7550944"/>
                  <a:gd name="connsiteY12" fmla="*/ 7762875 h 7762876"/>
                  <a:gd name="connsiteX13" fmla="*/ 4902994 w 7550944"/>
                  <a:gd name="connsiteY13" fmla="*/ 3886200 h 7762876"/>
                  <a:gd name="connsiteX14" fmla="*/ 5283994 w 7550944"/>
                  <a:gd name="connsiteY14" fmla="*/ 9525 h 7762876"/>
                  <a:gd name="connsiteX15" fmla="*/ 5655469 w 7550944"/>
                  <a:gd name="connsiteY15" fmla="*/ 3886200 h 7762876"/>
                  <a:gd name="connsiteX16" fmla="*/ 6036469 w 7550944"/>
                  <a:gd name="connsiteY16" fmla="*/ 7762875 h 7762876"/>
                  <a:gd name="connsiteX17" fmla="*/ 6417469 w 7550944"/>
                  <a:gd name="connsiteY17" fmla="*/ 3886200 h 7762876"/>
                  <a:gd name="connsiteX18" fmla="*/ 6798469 w 7550944"/>
                  <a:gd name="connsiteY18" fmla="*/ 0 h 7762876"/>
                  <a:gd name="connsiteX19" fmla="*/ 7160419 w 7550944"/>
                  <a:gd name="connsiteY19" fmla="*/ 3886200 h 7762876"/>
                  <a:gd name="connsiteX20" fmla="*/ 7550944 w 7550944"/>
                  <a:gd name="connsiteY20" fmla="*/ 7762875 h 7762876"/>
                  <a:gd name="connsiteX0" fmla="*/ 0 w 7550944"/>
                  <a:gd name="connsiteY0" fmla="*/ 7762875 h 7762876"/>
                  <a:gd name="connsiteX1" fmla="*/ 378619 w 7550944"/>
                  <a:gd name="connsiteY1" fmla="*/ 3886200 h 7762876"/>
                  <a:gd name="connsiteX2" fmla="*/ 750094 w 7550944"/>
                  <a:gd name="connsiteY2" fmla="*/ 0 h 7762876"/>
                  <a:gd name="connsiteX3" fmla="*/ 1131094 w 7550944"/>
                  <a:gd name="connsiteY3" fmla="*/ 3876675 h 7762876"/>
                  <a:gd name="connsiteX4" fmla="*/ 1507332 w 7550944"/>
                  <a:gd name="connsiteY4" fmla="*/ 7762875 h 7762876"/>
                  <a:gd name="connsiteX5" fmla="*/ 1883569 w 7550944"/>
                  <a:gd name="connsiteY5" fmla="*/ 3876675 h 7762876"/>
                  <a:gd name="connsiteX6" fmla="*/ 2264569 w 7550944"/>
                  <a:gd name="connsiteY6" fmla="*/ 0 h 7762876"/>
                  <a:gd name="connsiteX7" fmla="*/ 2645569 w 7550944"/>
                  <a:gd name="connsiteY7" fmla="*/ 3886200 h 7762876"/>
                  <a:gd name="connsiteX8" fmla="*/ 3017044 w 7550944"/>
                  <a:gd name="connsiteY8" fmla="*/ 7762875 h 7762876"/>
                  <a:gd name="connsiteX9" fmla="*/ 3398044 w 7550944"/>
                  <a:gd name="connsiteY9" fmla="*/ 3876675 h 7762876"/>
                  <a:gd name="connsiteX10" fmla="*/ 3769519 w 7550944"/>
                  <a:gd name="connsiteY10" fmla="*/ 9525 h 7762876"/>
                  <a:gd name="connsiteX11" fmla="*/ 4150519 w 7550944"/>
                  <a:gd name="connsiteY11" fmla="*/ 3886200 h 7762876"/>
                  <a:gd name="connsiteX12" fmla="*/ 4526756 w 7550944"/>
                  <a:gd name="connsiteY12" fmla="*/ 7762875 h 7762876"/>
                  <a:gd name="connsiteX13" fmla="*/ 4902994 w 7550944"/>
                  <a:gd name="connsiteY13" fmla="*/ 3886200 h 7762876"/>
                  <a:gd name="connsiteX14" fmla="*/ 5283994 w 7550944"/>
                  <a:gd name="connsiteY14" fmla="*/ 9525 h 7762876"/>
                  <a:gd name="connsiteX15" fmla="*/ 5655469 w 7550944"/>
                  <a:gd name="connsiteY15" fmla="*/ 3886200 h 7762876"/>
                  <a:gd name="connsiteX16" fmla="*/ 6036469 w 7550944"/>
                  <a:gd name="connsiteY16" fmla="*/ 7762875 h 7762876"/>
                  <a:gd name="connsiteX17" fmla="*/ 6417469 w 7550944"/>
                  <a:gd name="connsiteY17" fmla="*/ 3886200 h 7762876"/>
                  <a:gd name="connsiteX18" fmla="*/ 6798469 w 7550944"/>
                  <a:gd name="connsiteY18" fmla="*/ 0 h 7762876"/>
                  <a:gd name="connsiteX19" fmla="*/ 7160419 w 7550944"/>
                  <a:gd name="connsiteY19" fmla="*/ 3886200 h 7762876"/>
                  <a:gd name="connsiteX20" fmla="*/ 7550944 w 7550944"/>
                  <a:gd name="connsiteY20" fmla="*/ 7762875 h 7762876"/>
                  <a:gd name="connsiteX0" fmla="*/ 0 w 7550944"/>
                  <a:gd name="connsiteY0" fmla="*/ 7762875 h 7762876"/>
                  <a:gd name="connsiteX1" fmla="*/ 378619 w 7550944"/>
                  <a:gd name="connsiteY1" fmla="*/ 3886200 h 7762876"/>
                  <a:gd name="connsiteX2" fmla="*/ 750094 w 7550944"/>
                  <a:gd name="connsiteY2" fmla="*/ 0 h 7762876"/>
                  <a:gd name="connsiteX3" fmla="*/ 1131094 w 7550944"/>
                  <a:gd name="connsiteY3" fmla="*/ 3876675 h 7762876"/>
                  <a:gd name="connsiteX4" fmla="*/ 1507332 w 7550944"/>
                  <a:gd name="connsiteY4" fmla="*/ 7762875 h 7762876"/>
                  <a:gd name="connsiteX5" fmla="*/ 1883569 w 7550944"/>
                  <a:gd name="connsiteY5" fmla="*/ 3876675 h 7762876"/>
                  <a:gd name="connsiteX6" fmla="*/ 2264569 w 7550944"/>
                  <a:gd name="connsiteY6" fmla="*/ 0 h 7762876"/>
                  <a:gd name="connsiteX7" fmla="*/ 2645569 w 7550944"/>
                  <a:gd name="connsiteY7" fmla="*/ 3886200 h 7762876"/>
                  <a:gd name="connsiteX8" fmla="*/ 3017044 w 7550944"/>
                  <a:gd name="connsiteY8" fmla="*/ 7762875 h 7762876"/>
                  <a:gd name="connsiteX9" fmla="*/ 3398044 w 7550944"/>
                  <a:gd name="connsiteY9" fmla="*/ 3876675 h 7762876"/>
                  <a:gd name="connsiteX10" fmla="*/ 3769519 w 7550944"/>
                  <a:gd name="connsiteY10" fmla="*/ 9525 h 7762876"/>
                  <a:gd name="connsiteX11" fmla="*/ 4150519 w 7550944"/>
                  <a:gd name="connsiteY11" fmla="*/ 3886200 h 7762876"/>
                  <a:gd name="connsiteX12" fmla="*/ 4526756 w 7550944"/>
                  <a:gd name="connsiteY12" fmla="*/ 7762875 h 7762876"/>
                  <a:gd name="connsiteX13" fmla="*/ 4902994 w 7550944"/>
                  <a:gd name="connsiteY13" fmla="*/ 3886200 h 7762876"/>
                  <a:gd name="connsiteX14" fmla="*/ 5283994 w 7550944"/>
                  <a:gd name="connsiteY14" fmla="*/ 9525 h 7762876"/>
                  <a:gd name="connsiteX15" fmla="*/ 5655469 w 7550944"/>
                  <a:gd name="connsiteY15" fmla="*/ 3886200 h 7762876"/>
                  <a:gd name="connsiteX16" fmla="*/ 6036469 w 7550944"/>
                  <a:gd name="connsiteY16" fmla="*/ 7762875 h 7762876"/>
                  <a:gd name="connsiteX17" fmla="*/ 6417469 w 7550944"/>
                  <a:gd name="connsiteY17" fmla="*/ 3886200 h 7762876"/>
                  <a:gd name="connsiteX18" fmla="*/ 6798469 w 7550944"/>
                  <a:gd name="connsiteY18" fmla="*/ 0 h 7762876"/>
                  <a:gd name="connsiteX19" fmla="*/ 7160419 w 7550944"/>
                  <a:gd name="connsiteY19" fmla="*/ 3886200 h 7762876"/>
                  <a:gd name="connsiteX20" fmla="*/ 7550944 w 7550944"/>
                  <a:gd name="connsiteY20" fmla="*/ 7762875 h 7762876"/>
                  <a:gd name="connsiteX0" fmla="*/ 0 w 7550944"/>
                  <a:gd name="connsiteY0" fmla="*/ 7762875 h 7762876"/>
                  <a:gd name="connsiteX1" fmla="*/ 378619 w 7550944"/>
                  <a:gd name="connsiteY1" fmla="*/ 3886200 h 7762876"/>
                  <a:gd name="connsiteX2" fmla="*/ 750094 w 7550944"/>
                  <a:gd name="connsiteY2" fmla="*/ 0 h 7762876"/>
                  <a:gd name="connsiteX3" fmla="*/ 1131094 w 7550944"/>
                  <a:gd name="connsiteY3" fmla="*/ 3876675 h 7762876"/>
                  <a:gd name="connsiteX4" fmla="*/ 1507332 w 7550944"/>
                  <a:gd name="connsiteY4" fmla="*/ 7762875 h 7762876"/>
                  <a:gd name="connsiteX5" fmla="*/ 1883569 w 7550944"/>
                  <a:gd name="connsiteY5" fmla="*/ 3876675 h 7762876"/>
                  <a:gd name="connsiteX6" fmla="*/ 2264569 w 7550944"/>
                  <a:gd name="connsiteY6" fmla="*/ 0 h 7762876"/>
                  <a:gd name="connsiteX7" fmla="*/ 2645569 w 7550944"/>
                  <a:gd name="connsiteY7" fmla="*/ 3886200 h 7762876"/>
                  <a:gd name="connsiteX8" fmla="*/ 3017044 w 7550944"/>
                  <a:gd name="connsiteY8" fmla="*/ 7762875 h 7762876"/>
                  <a:gd name="connsiteX9" fmla="*/ 3398044 w 7550944"/>
                  <a:gd name="connsiteY9" fmla="*/ 3876675 h 7762876"/>
                  <a:gd name="connsiteX10" fmla="*/ 3769519 w 7550944"/>
                  <a:gd name="connsiteY10" fmla="*/ 9525 h 7762876"/>
                  <a:gd name="connsiteX11" fmla="*/ 4150519 w 7550944"/>
                  <a:gd name="connsiteY11" fmla="*/ 3886200 h 7762876"/>
                  <a:gd name="connsiteX12" fmla="*/ 4526756 w 7550944"/>
                  <a:gd name="connsiteY12" fmla="*/ 7762875 h 7762876"/>
                  <a:gd name="connsiteX13" fmla="*/ 4902994 w 7550944"/>
                  <a:gd name="connsiteY13" fmla="*/ 3886200 h 7762876"/>
                  <a:gd name="connsiteX14" fmla="*/ 5283994 w 7550944"/>
                  <a:gd name="connsiteY14" fmla="*/ 9525 h 7762876"/>
                  <a:gd name="connsiteX15" fmla="*/ 5655469 w 7550944"/>
                  <a:gd name="connsiteY15" fmla="*/ 3886200 h 7762876"/>
                  <a:gd name="connsiteX16" fmla="*/ 6036469 w 7550944"/>
                  <a:gd name="connsiteY16" fmla="*/ 7762875 h 7762876"/>
                  <a:gd name="connsiteX17" fmla="*/ 6417469 w 7550944"/>
                  <a:gd name="connsiteY17" fmla="*/ 3886200 h 7762876"/>
                  <a:gd name="connsiteX18" fmla="*/ 6798469 w 7550944"/>
                  <a:gd name="connsiteY18" fmla="*/ 0 h 7762876"/>
                  <a:gd name="connsiteX19" fmla="*/ 7160419 w 7550944"/>
                  <a:gd name="connsiteY19" fmla="*/ 3886200 h 7762876"/>
                  <a:gd name="connsiteX20" fmla="*/ 7550944 w 7550944"/>
                  <a:gd name="connsiteY20" fmla="*/ 7762875 h 7762876"/>
                  <a:gd name="connsiteX0" fmla="*/ 0 w 7550944"/>
                  <a:gd name="connsiteY0" fmla="*/ 7762875 h 7762876"/>
                  <a:gd name="connsiteX1" fmla="*/ 378619 w 7550944"/>
                  <a:gd name="connsiteY1" fmla="*/ 3886200 h 7762876"/>
                  <a:gd name="connsiteX2" fmla="*/ 750094 w 7550944"/>
                  <a:gd name="connsiteY2" fmla="*/ 0 h 7762876"/>
                  <a:gd name="connsiteX3" fmla="*/ 1131094 w 7550944"/>
                  <a:gd name="connsiteY3" fmla="*/ 3876675 h 7762876"/>
                  <a:gd name="connsiteX4" fmla="*/ 1507332 w 7550944"/>
                  <a:gd name="connsiteY4" fmla="*/ 7762875 h 7762876"/>
                  <a:gd name="connsiteX5" fmla="*/ 1883569 w 7550944"/>
                  <a:gd name="connsiteY5" fmla="*/ 3876675 h 7762876"/>
                  <a:gd name="connsiteX6" fmla="*/ 2264569 w 7550944"/>
                  <a:gd name="connsiteY6" fmla="*/ 0 h 7762876"/>
                  <a:gd name="connsiteX7" fmla="*/ 2645569 w 7550944"/>
                  <a:gd name="connsiteY7" fmla="*/ 3886200 h 7762876"/>
                  <a:gd name="connsiteX8" fmla="*/ 3017044 w 7550944"/>
                  <a:gd name="connsiteY8" fmla="*/ 7762875 h 7762876"/>
                  <a:gd name="connsiteX9" fmla="*/ 3398044 w 7550944"/>
                  <a:gd name="connsiteY9" fmla="*/ 3876675 h 7762876"/>
                  <a:gd name="connsiteX10" fmla="*/ 3769519 w 7550944"/>
                  <a:gd name="connsiteY10" fmla="*/ 9525 h 7762876"/>
                  <a:gd name="connsiteX11" fmla="*/ 4150519 w 7550944"/>
                  <a:gd name="connsiteY11" fmla="*/ 3886200 h 7762876"/>
                  <a:gd name="connsiteX12" fmla="*/ 4526756 w 7550944"/>
                  <a:gd name="connsiteY12" fmla="*/ 7762875 h 7762876"/>
                  <a:gd name="connsiteX13" fmla="*/ 4902994 w 7550944"/>
                  <a:gd name="connsiteY13" fmla="*/ 3886200 h 7762876"/>
                  <a:gd name="connsiteX14" fmla="*/ 5283994 w 7550944"/>
                  <a:gd name="connsiteY14" fmla="*/ 9525 h 7762876"/>
                  <a:gd name="connsiteX15" fmla="*/ 5655469 w 7550944"/>
                  <a:gd name="connsiteY15" fmla="*/ 3886200 h 7762876"/>
                  <a:gd name="connsiteX16" fmla="*/ 6036469 w 7550944"/>
                  <a:gd name="connsiteY16" fmla="*/ 7762875 h 7762876"/>
                  <a:gd name="connsiteX17" fmla="*/ 6417469 w 7550944"/>
                  <a:gd name="connsiteY17" fmla="*/ 3886200 h 7762876"/>
                  <a:gd name="connsiteX18" fmla="*/ 6798469 w 7550944"/>
                  <a:gd name="connsiteY18" fmla="*/ 0 h 7762876"/>
                  <a:gd name="connsiteX19" fmla="*/ 7160419 w 7550944"/>
                  <a:gd name="connsiteY19" fmla="*/ 3886200 h 7762876"/>
                  <a:gd name="connsiteX20" fmla="*/ 7550944 w 7550944"/>
                  <a:gd name="connsiteY20" fmla="*/ 7762875 h 7762876"/>
                  <a:gd name="connsiteX0" fmla="*/ 0 w 7550944"/>
                  <a:gd name="connsiteY0" fmla="*/ 7762875 h 7762876"/>
                  <a:gd name="connsiteX1" fmla="*/ 378619 w 7550944"/>
                  <a:gd name="connsiteY1" fmla="*/ 3886200 h 7762876"/>
                  <a:gd name="connsiteX2" fmla="*/ 750094 w 7550944"/>
                  <a:gd name="connsiteY2" fmla="*/ 0 h 7762876"/>
                  <a:gd name="connsiteX3" fmla="*/ 1131094 w 7550944"/>
                  <a:gd name="connsiteY3" fmla="*/ 3876675 h 7762876"/>
                  <a:gd name="connsiteX4" fmla="*/ 1507332 w 7550944"/>
                  <a:gd name="connsiteY4" fmla="*/ 7762875 h 7762876"/>
                  <a:gd name="connsiteX5" fmla="*/ 1883569 w 7550944"/>
                  <a:gd name="connsiteY5" fmla="*/ 3876675 h 7762876"/>
                  <a:gd name="connsiteX6" fmla="*/ 2264569 w 7550944"/>
                  <a:gd name="connsiteY6" fmla="*/ 0 h 7762876"/>
                  <a:gd name="connsiteX7" fmla="*/ 2645569 w 7550944"/>
                  <a:gd name="connsiteY7" fmla="*/ 3886200 h 7762876"/>
                  <a:gd name="connsiteX8" fmla="*/ 3017044 w 7550944"/>
                  <a:gd name="connsiteY8" fmla="*/ 7762875 h 7762876"/>
                  <a:gd name="connsiteX9" fmla="*/ 3398044 w 7550944"/>
                  <a:gd name="connsiteY9" fmla="*/ 3876675 h 7762876"/>
                  <a:gd name="connsiteX10" fmla="*/ 3769519 w 7550944"/>
                  <a:gd name="connsiteY10" fmla="*/ 9525 h 7762876"/>
                  <a:gd name="connsiteX11" fmla="*/ 4150519 w 7550944"/>
                  <a:gd name="connsiteY11" fmla="*/ 3886200 h 7762876"/>
                  <a:gd name="connsiteX12" fmla="*/ 4526756 w 7550944"/>
                  <a:gd name="connsiteY12" fmla="*/ 7762875 h 7762876"/>
                  <a:gd name="connsiteX13" fmla="*/ 4902994 w 7550944"/>
                  <a:gd name="connsiteY13" fmla="*/ 3886200 h 7762876"/>
                  <a:gd name="connsiteX14" fmla="*/ 5283994 w 7550944"/>
                  <a:gd name="connsiteY14" fmla="*/ 9525 h 7762876"/>
                  <a:gd name="connsiteX15" fmla="*/ 5655469 w 7550944"/>
                  <a:gd name="connsiteY15" fmla="*/ 3886200 h 7762876"/>
                  <a:gd name="connsiteX16" fmla="*/ 6036469 w 7550944"/>
                  <a:gd name="connsiteY16" fmla="*/ 7762875 h 7762876"/>
                  <a:gd name="connsiteX17" fmla="*/ 6417469 w 7550944"/>
                  <a:gd name="connsiteY17" fmla="*/ 3886200 h 7762876"/>
                  <a:gd name="connsiteX18" fmla="*/ 6798469 w 7550944"/>
                  <a:gd name="connsiteY18" fmla="*/ 0 h 7762876"/>
                  <a:gd name="connsiteX19" fmla="*/ 7160419 w 7550944"/>
                  <a:gd name="connsiteY19" fmla="*/ 3886200 h 7762876"/>
                  <a:gd name="connsiteX20" fmla="*/ 7550944 w 7550944"/>
                  <a:gd name="connsiteY20" fmla="*/ 7762875 h 7762876"/>
                  <a:gd name="connsiteX0" fmla="*/ 0 w 7550944"/>
                  <a:gd name="connsiteY0" fmla="*/ 7762875 h 7762876"/>
                  <a:gd name="connsiteX1" fmla="*/ 378619 w 7550944"/>
                  <a:gd name="connsiteY1" fmla="*/ 3886200 h 7762876"/>
                  <a:gd name="connsiteX2" fmla="*/ 750094 w 7550944"/>
                  <a:gd name="connsiteY2" fmla="*/ 0 h 7762876"/>
                  <a:gd name="connsiteX3" fmla="*/ 1131094 w 7550944"/>
                  <a:gd name="connsiteY3" fmla="*/ 3876675 h 7762876"/>
                  <a:gd name="connsiteX4" fmla="*/ 1507332 w 7550944"/>
                  <a:gd name="connsiteY4" fmla="*/ 7762875 h 7762876"/>
                  <a:gd name="connsiteX5" fmla="*/ 1883569 w 7550944"/>
                  <a:gd name="connsiteY5" fmla="*/ 3876675 h 7762876"/>
                  <a:gd name="connsiteX6" fmla="*/ 2264569 w 7550944"/>
                  <a:gd name="connsiteY6" fmla="*/ 0 h 7762876"/>
                  <a:gd name="connsiteX7" fmla="*/ 2645569 w 7550944"/>
                  <a:gd name="connsiteY7" fmla="*/ 3886200 h 7762876"/>
                  <a:gd name="connsiteX8" fmla="*/ 3017044 w 7550944"/>
                  <a:gd name="connsiteY8" fmla="*/ 7762875 h 7762876"/>
                  <a:gd name="connsiteX9" fmla="*/ 3398044 w 7550944"/>
                  <a:gd name="connsiteY9" fmla="*/ 3876675 h 7762876"/>
                  <a:gd name="connsiteX10" fmla="*/ 3769519 w 7550944"/>
                  <a:gd name="connsiteY10" fmla="*/ 9525 h 7762876"/>
                  <a:gd name="connsiteX11" fmla="*/ 4150519 w 7550944"/>
                  <a:gd name="connsiteY11" fmla="*/ 3886200 h 7762876"/>
                  <a:gd name="connsiteX12" fmla="*/ 4526756 w 7550944"/>
                  <a:gd name="connsiteY12" fmla="*/ 7762875 h 7762876"/>
                  <a:gd name="connsiteX13" fmla="*/ 4902994 w 7550944"/>
                  <a:gd name="connsiteY13" fmla="*/ 3886200 h 7762876"/>
                  <a:gd name="connsiteX14" fmla="*/ 5283994 w 7550944"/>
                  <a:gd name="connsiteY14" fmla="*/ 9525 h 7762876"/>
                  <a:gd name="connsiteX15" fmla="*/ 5655469 w 7550944"/>
                  <a:gd name="connsiteY15" fmla="*/ 3886200 h 7762876"/>
                  <a:gd name="connsiteX16" fmla="*/ 6029325 w 7550944"/>
                  <a:gd name="connsiteY16" fmla="*/ 7762875 h 7762876"/>
                  <a:gd name="connsiteX17" fmla="*/ 6417469 w 7550944"/>
                  <a:gd name="connsiteY17" fmla="*/ 3886200 h 7762876"/>
                  <a:gd name="connsiteX18" fmla="*/ 6798469 w 7550944"/>
                  <a:gd name="connsiteY18" fmla="*/ 0 h 7762876"/>
                  <a:gd name="connsiteX19" fmla="*/ 7160419 w 7550944"/>
                  <a:gd name="connsiteY19" fmla="*/ 3886200 h 7762876"/>
                  <a:gd name="connsiteX20" fmla="*/ 7550944 w 7550944"/>
                  <a:gd name="connsiteY20" fmla="*/ 7762875 h 7762876"/>
                  <a:gd name="connsiteX0" fmla="*/ 0 w 7550944"/>
                  <a:gd name="connsiteY0" fmla="*/ 7762875 h 7762876"/>
                  <a:gd name="connsiteX1" fmla="*/ 378619 w 7550944"/>
                  <a:gd name="connsiteY1" fmla="*/ 3886200 h 7762876"/>
                  <a:gd name="connsiteX2" fmla="*/ 750094 w 7550944"/>
                  <a:gd name="connsiteY2" fmla="*/ 0 h 7762876"/>
                  <a:gd name="connsiteX3" fmla="*/ 1131094 w 7550944"/>
                  <a:gd name="connsiteY3" fmla="*/ 3876675 h 7762876"/>
                  <a:gd name="connsiteX4" fmla="*/ 1507332 w 7550944"/>
                  <a:gd name="connsiteY4" fmla="*/ 7762875 h 7762876"/>
                  <a:gd name="connsiteX5" fmla="*/ 1883569 w 7550944"/>
                  <a:gd name="connsiteY5" fmla="*/ 3876675 h 7762876"/>
                  <a:gd name="connsiteX6" fmla="*/ 2264569 w 7550944"/>
                  <a:gd name="connsiteY6" fmla="*/ 0 h 7762876"/>
                  <a:gd name="connsiteX7" fmla="*/ 2645569 w 7550944"/>
                  <a:gd name="connsiteY7" fmla="*/ 3886200 h 7762876"/>
                  <a:gd name="connsiteX8" fmla="*/ 3017044 w 7550944"/>
                  <a:gd name="connsiteY8" fmla="*/ 7762875 h 7762876"/>
                  <a:gd name="connsiteX9" fmla="*/ 3398044 w 7550944"/>
                  <a:gd name="connsiteY9" fmla="*/ 3876675 h 7762876"/>
                  <a:gd name="connsiteX10" fmla="*/ 3769519 w 7550944"/>
                  <a:gd name="connsiteY10" fmla="*/ 9525 h 7762876"/>
                  <a:gd name="connsiteX11" fmla="*/ 4150519 w 7550944"/>
                  <a:gd name="connsiteY11" fmla="*/ 3886200 h 7762876"/>
                  <a:gd name="connsiteX12" fmla="*/ 4526756 w 7550944"/>
                  <a:gd name="connsiteY12" fmla="*/ 7762875 h 7762876"/>
                  <a:gd name="connsiteX13" fmla="*/ 4902994 w 7550944"/>
                  <a:gd name="connsiteY13" fmla="*/ 3886200 h 7762876"/>
                  <a:gd name="connsiteX14" fmla="*/ 5283994 w 7550944"/>
                  <a:gd name="connsiteY14" fmla="*/ 9525 h 7762876"/>
                  <a:gd name="connsiteX15" fmla="*/ 5655469 w 7550944"/>
                  <a:gd name="connsiteY15" fmla="*/ 3886200 h 7762876"/>
                  <a:gd name="connsiteX16" fmla="*/ 6029325 w 7550944"/>
                  <a:gd name="connsiteY16" fmla="*/ 7762875 h 7762876"/>
                  <a:gd name="connsiteX17" fmla="*/ 6417469 w 7550944"/>
                  <a:gd name="connsiteY17" fmla="*/ 3886200 h 7762876"/>
                  <a:gd name="connsiteX18" fmla="*/ 6798469 w 7550944"/>
                  <a:gd name="connsiteY18" fmla="*/ 0 h 7762876"/>
                  <a:gd name="connsiteX19" fmla="*/ 7160419 w 7550944"/>
                  <a:gd name="connsiteY19" fmla="*/ 3886200 h 7762876"/>
                  <a:gd name="connsiteX20" fmla="*/ 7550944 w 7550944"/>
                  <a:gd name="connsiteY20" fmla="*/ 7762875 h 7762876"/>
                  <a:gd name="connsiteX0" fmla="*/ 0 w 7546182"/>
                  <a:gd name="connsiteY0" fmla="*/ 7762875 h 7765256"/>
                  <a:gd name="connsiteX1" fmla="*/ 378619 w 7546182"/>
                  <a:gd name="connsiteY1" fmla="*/ 3886200 h 7765256"/>
                  <a:gd name="connsiteX2" fmla="*/ 750094 w 7546182"/>
                  <a:gd name="connsiteY2" fmla="*/ 0 h 7765256"/>
                  <a:gd name="connsiteX3" fmla="*/ 1131094 w 7546182"/>
                  <a:gd name="connsiteY3" fmla="*/ 3876675 h 7765256"/>
                  <a:gd name="connsiteX4" fmla="*/ 1507332 w 7546182"/>
                  <a:gd name="connsiteY4" fmla="*/ 7762875 h 7765256"/>
                  <a:gd name="connsiteX5" fmla="*/ 1883569 w 7546182"/>
                  <a:gd name="connsiteY5" fmla="*/ 3876675 h 7765256"/>
                  <a:gd name="connsiteX6" fmla="*/ 2264569 w 7546182"/>
                  <a:gd name="connsiteY6" fmla="*/ 0 h 7765256"/>
                  <a:gd name="connsiteX7" fmla="*/ 2645569 w 7546182"/>
                  <a:gd name="connsiteY7" fmla="*/ 3886200 h 7765256"/>
                  <a:gd name="connsiteX8" fmla="*/ 3017044 w 7546182"/>
                  <a:gd name="connsiteY8" fmla="*/ 7762875 h 7765256"/>
                  <a:gd name="connsiteX9" fmla="*/ 3398044 w 7546182"/>
                  <a:gd name="connsiteY9" fmla="*/ 3876675 h 7765256"/>
                  <a:gd name="connsiteX10" fmla="*/ 3769519 w 7546182"/>
                  <a:gd name="connsiteY10" fmla="*/ 9525 h 7765256"/>
                  <a:gd name="connsiteX11" fmla="*/ 4150519 w 7546182"/>
                  <a:gd name="connsiteY11" fmla="*/ 3886200 h 7765256"/>
                  <a:gd name="connsiteX12" fmla="*/ 4526756 w 7546182"/>
                  <a:gd name="connsiteY12" fmla="*/ 7762875 h 7765256"/>
                  <a:gd name="connsiteX13" fmla="*/ 4902994 w 7546182"/>
                  <a:gd name="connsiteY13" fmla="*/ 3886200 h 7765256"/>
                  <a:gd name="connsiteX14" fmla="*/ 5283994 w 7546182"/>
                  <a:gd name="connsiteY14" fmla="*/ 9525 h 7765256"/>
                  <a:gd name="connsiteX15" fmla="*/ 5655469 w 7546182"/>
                  <a:gd name="connsiteY15" fmla="*/ 3886200 h 7765256"/>
                  <a:gd name="connsiteX16" fmla="*/ 6029325 w 7546182"/>
                  <a:gd name="connsiteY16" fmla="*/ 7762875 h 7765256"/>
                  <a:gd name="connsiteX17" fmla="*/ 6417469 w 7546182"/>
                  <a:gd name="connsiteY17" fmla="*/ 3886200 h 7765256"/>
                  <a:gd name="connsiteX18" fmla="*/ 6798469 w 7546182"/>
                  <a:gd name="connsiteY18" fmla="*/ 0 h 7765256"/>
                  <a:gd name="connsiteX19" fmla="*/ 7160419 w 7546182"/>
                  <a:gd name="connsiteY19" fmla="*/ 3886200 h 7765256"/>
                  <a:gd name="connsiteX20" fmla="*/ 7546182 w 7546182"/>
                  <a:gd name="connsiteY20" fmla="*/ 7765256 h 7765256"/>
                  <a:gd name="connsiteX0" fmla="*/ 0 w 7546182"/>
                  <a:gd name="connsiteY0" fmla="*/ 7762875 h 7765258"/>
                  <a:gd name="connsiteX1" fmla="*/ 378619 w 7546182"/>
                  <a:gd name="connsiteY1" fmla="*/ 3886200 h 7765258"/>
                  <a:gd name="connsiteX2" fmla="*/ 750094 w 7546182"/>
                  <a:gd name="connsiteY2" fmla="*/ 0 h 7765258"/>
                  <a:gd name="connsiteX3" fmla="*/ 1131094 w 7546182"/>
                  <a:gd name="connsiteY3" fmla="*/ 3876675 h 7765258"/>
                  <a:gd name="connsiteX4" fmla="*/ 1507332 w 7546182"/>
                  <a:gd name="connsiteY4" fmla="*/ 7762875 h 7765258"/>
                  <a:gd name="connsiteX5" fmla="*/ 1883569 w 7546182"/>
                  <a:gd name="connsiteY5" fmla="*/ 3876675 h 7765258"/>
                  <a:gd name="connsiteX6" fmla="*/ 2264569 w 7546182"/>
                  <a:gd name="connsiteY6" fmla="*/ 0 h 7765258"/>
                  <a:gd name="connsiteX7" fmla="*/ 2645569 w 7546182"/>
                  <a:gd name="connsiteY7" fmla="*/ 3886200 h 7765258"/>
                  <a:gd name="connsiteX8" fmla="*/ 3017044 w 7546182"/>
                  <a:gd name="connsiteY8" fmla="*/ 7762875 h 7765258"/>
                  <a:gd name="connsiteX9" fmla="*/ 3398044 w 7546182"/>
                  <a:gd name="connsiteY9" fmla="*/ 3876675 h 7765258"/>
                  <a:gd name="connsiteX10" fmla="*/ 3769519 w 7546182"/>
                  <a:gd name="connsiteY10" fmla="*/ 9525 h 7765258"/>
                  <a:gd name="connsiteX11" fmla="*/ 4150519 w 7546182"/>
                  <a:gd name="connsiteY11" fmla="*/ 3886200 h 7765258"/>
                  <a:gd name="connsiteX12" fmla="*/ 4526756 w 7546182"/>
                  <a:gd name="connsiteY12" fmla="*/ 7762875 h 7765258"/>
                  <a:gd name="connsiteX13" fmla="*/ 4902994 w 7546182"/>
                  <a:gd name="connsiteY13" fmla="*/ 3886200 h 7765258"/>
                  <a:gd name="connsiteX14" fmla="*/ 5283994 w 7546182"/>
                  <a:gd name="connsiteY14" fmla="*/ 9525 h 7765258"/>
                  <a:gd name="connsiteX15" fmla="*/ 5655469 w 7546182"/>
                  <a:gd name="connsiteY15" fmla="*/ 3886200 h 7765258"/>
                  <a:gd name="connsiteX16" fmla="*/ 6029325 w 7546182"/>
                  <a:gd name="connsiteY16" fmla="*/ 7762875 h 7765258"/>
                  <a:gd name="connsiteX17" fmla="*/ 6417469 w 7546182"/>
                  <a:gd name="connsiteY17" fmla="*/ 3886200 h 7765258"/>
                  <a:gd name="connsiteX18" fmla="*/ 6798469 w 7546182"/>
                  <a:gd name="connsiteY18" fmla="*/ 0 h 7765258"/>
                  <a:gd name="connsiteX19" fmla="*/ 7160419 w 7546182"/>
                  <a:gd name="connsiteY19" fmla="*/ 3886200 h 7765258"/>
                  <a:gd name="connsiteX20" fmla="*/ 7546182 w 7546182"/>
                  <a:gd name="connsiteY20" fmla="*/ 7765256 h 7765258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64569 w 7539038"/>
                  <a:gd name="connsiteY6" fmla="*/ 0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69519 w 7539038"/>
                  <a:gd name="connsiteY10" fmla="*/ 9525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83994 w 7539038"/>
                  <a:gd name="connsiteY14" fmla="*/ 9525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98469 w 7539038"/>
                  <a:gd name="connsiteY18" fmla="*/ 0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64569 w 7539038"/>
                  <a:gd name="connsiteY6" fmla="*/ 0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69519 w 7539038"/>
                  <a:gd name="connsiteY10" fmla="*/ 9525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83994 w 7539038"/>
                  <a:gd name="connsiteY14" fmla="*/ 9525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88944 w 7539038"/>
                  <a:gd name="connsiteY18" fmla="*/ 2381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64569 w 7539038"/>
                  <a:gd name="connsiteY6" fmla="*/ 0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69519 w 7539038"/>
                  <a:gd name="connsiteY10" fmla="*/ 9525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83994 w 7539038"/>
                  <a:gd name="connsiteY14" fmla="*/ 9525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86563 w 7539038"/>
                  <a:gd name="connsiteY18" fmla="*/ 4762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64569 w 7539038"/>
                  <a:gd name="connsiteY6" fmla="*/ 0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69519 w 7539038"/>
                  <a:gd name="connsiteY10" fmla="*/ 9525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83994 w 7539038"/>
                  <a:gd name="connsiteY14" fmla="*/ 9525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86563 w 7539038"/>
                  <a:gd name="connsiteY18" fmla="*/ 4762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64569 w 7539038"/>
                  <a:gd name="connsiteY6" fmla="*/ 0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69519 w 7539038"/>
                  <a:gd name="connsiteY10" fmla="*/ 9525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79231 w 7539038"/>
                  <a:gd name="connsiteY14" fmla="*/ 9525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86563 w 7539038"/>
                  <a:gd name="connsiteY18" fmla="*/ 4762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64569 w 7539038"/>
                  <a:gd name="connsiteY6" fmla="*/ 0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69519 w 7539038"/>
                  <a:gd name="connsiteY10" fmla="*/ 9525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79231 w 7539038"/>
                  <a:gd name="connsiteY14" fmla="*/ 9525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86563 w 7539038"/>
                  <a:gd name="connsiteY18" fmla="*/ 4762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64569 w 7539038"/>
                  <a:gd name="connsiteY6" fmla="*/ 0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69519 w 7539038"/>
                  <a:gd name="connsiteY10" fmla="*/ 9525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76849 w 7539038"/>
                  <a:gd name="connsiteY14" fmla="*/ 2382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86563 w 7539038"/>
                  <a:gd name="connsiteY18" fmla="*/ 4762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64569 w 7539038"/>
                  <a:gd name="connsiteY6" fmla="*/ 0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69519 w 7539038"/>
                  <a:gd name="connsiteY10" fmla="*/ 9525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76849 w 7539038"/>
                  <a:gd name="connsiteY14" fmla="*/ 2382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86563 w 7539038"/>
                  <a:gd name="connsiteY18" fmla="*/ 4762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64569 w 7539038"/>
                  <a:gd name="connsiteY6" fmla="*/ 0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76663 w 7539038"/>
                  <a:gd name="connsiteY10" fmla="*/ 4763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76849 w 7539038"/>
                  <a:gd name="connsiteY14" fmla="*/ 2382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86563 w 7539038"/>
                  <a:gd name="connsiteY18" fmla="*/ 4762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64569 w 7539038"/>
                  <a:gd name="connsiteY6" fmla="*/ 0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76663 w 7539038"/>
                  <a:gd name="connsiteY10" fmla="*/ 4763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76849 w 7539038"/>
                  <a:gd name="connsiteY14" fmla="*/ 2382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86563 w 7539038"/>
                  <a:gd name="connsiteY18" fmla="*/ 4762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64569 w 7539038"/>
                  <a:gd name="connsiteY6" fmla="*/ 0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69519 w 7539038"/>
                  <a:gd name="connsiteY10" fmla="*/ 4763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76849 w 7539038"/>
                  <a:gd name="connsiteY14" fmla="*/ 2382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86563 w 7539038"/>
                  <a:gd name="connsiteY18" fmla="*/ 4762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64569 w 7539038"/>
                  <a:gd name="connsiteY6" fmla="*/ 0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69519 w 7539038"/>
                  <a:gd name="connsiteY10" fmla="*/ 4763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76849 w 7539038"/>
                  <a:gd name="connsiteY14" fmla="*/ 2382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86563 w 7539038"/>
                  <a:gd name="connsiteY18" fmla="*/ 4762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59807 w 7539038"/>
                  <a:gd name="connsiteY6" fmla="*/ 4762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69519 w 7539038"/>
                  <a:gd name="connsiteY10" fmla="*/ 4763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76849 w 7539038"/>
                  <a:gd name="connsiteY14" fmla="*/ 2382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86563 w 7539038"/>
                  <a:gd name="connsiteY18" fmla="*/ 4762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59807 w 7539038"/>
                  <a:gd name="connsiteY6" fmla="*/ 4762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69519 w 7539038"/>
                  <a:gd name="connsiteY10" fmla="*/ 4763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76849 w 7539038"/>
                  <a:gd name="connsiteY14" fmla="*/ 2382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86563 w 7539038"/>
                  <a:gd name="connsiteY18" fmla="*/ 4762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7238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</a:cxnLst>
                <a:rect l="l" t="t" r="r" b="b"/>
                <a:pathLst>
                  <a:path w="7539038" h="7760495">
                    <a:moveTo>
                      <a:pt x="0" y="7760494"/>
                    </a:moveTo>
                    <a:cubicBezTo>
                      <a:pt x="190500" y="7758906"/>
                      <a:pt x="377031" y="3874231"/>
                      <a:pt x="378619" y="3883819"/>
                    </a:cubicBezTo>
                    <a:cubicBezTo>
                      <a:pt x="380207" y="3893407"/>
                      <a:pt x="562770" y="-793"/>
                      <a:pt x="752476" y="1"/>
                    </a:cubicBezTo>
                    <a:cubicBezTo>
                      <a:pt x="942182" y="795"/>
                      <a:pt x="1119468" y="3745568"/>
                      <a:pt x="1131094" y="3874294"/>
                    </a:cubicBezTo>
                    <a:cubicBezTo>
                      <a:pt x="1136420" y="3933265"/>
                      <a:pt x="1317626" y="7758112"/>
                      <a:pt x="1507332" y="7760494"/>
                    </a:cubicBezTo>
                    <a:cubicBezTo>
                      <a:pt x="1697038" y="7762876"/>
                      <a:pt x="1875632" y="3967176"/>
                      <a:pt x="1883569" y="3874294"/>
                    </a:cubicBezTo>
                    <a:cubicBezTo>
                      <a:pt x="1891506" y="3781412"/>
                      <a:pt x="2068513" y="3175"/>
                      <a:pt x="2259807" y="2381"/>
                    </a:cubicBezTo>
                    <a:cubicBezTo>
                      <a:pt x="2451101" y="1587"/>
                      <a:pt x="2640013" y="3825221"/>
                      <a:pt x="2645569" y="3883819"/>
                    </a:cubicBezTo>
                    <a:cubicBezTo>
                      <a:pt x="2651125" y="3942417"/>
                      <a:pt x="2827338" y="7762081"/>
                      <a:pt x="3017044" y="7760494"/>
                    </a:cubicBezTo>
                    <a:cubicBezTo>
                      <a:pt x="3206750" y="7758907"/>
                      <a:pt x="3390107" y="3967176"/>
                      <a:pt x="3398044" y="3874294"/>
                    </a:cubicBezTo>
                    <a:cubicBezTo>
                      <a:pt x="3405981" y="3781412"/>
                      <a:pt x="3575050" y="795"/>
                      <a:pt x="3769519" y="2382"/>
                    </a:cubicBezTo>
                    <a:cubicBezTo>
                      <a:pt x="3963988" y="3969"/>
                      <a:pt x="4141788" y="3722352"/>
                      <a:pt x="4150519" y="3883819"/>
                    </a:cubicBezTo>
                    <a:cubicBezTo>
                      <a:pt x="4159250" y="4045286"/>
                      <a:pt x="4337844" y="7760494"/>
                      <a:pt x="4526756" y="7760494"/>
                    </a:cubicBezTo>
                    <a:cubicBezTo>
                      <a:pt x="4715668" y="7760494"/>
                      <a:pt x="4893360" y="4083161"/>
                      <a:pt x="4902994" y="3883819"/>
                    </a:cubicBezTo>
                    <a:cubicBezTo>
                      <a:pt x="4910825" y="3721794"/>
                      <a:pt x="5087143" y="1"/>
                      <a:pt x="5276849" y="1"/>
                    </a:cubicBezTo>
                    <a:cubicBezTo>
                      <a:pt x="5466555" y="1"/>
                      <a:pt x="5647531" y="3790543"/>
                      <a:pt x="5655469" y="3883819"/>
                    </a:cubicBezTo>
                    <a:cubicBezTo>
                      <a:pt x="5663407" y="3977095"/>
                      <a:pt x="5842794" y="7760494"/>
                      <a:pt x="6029325" y="7760494"/>
                    </a:cubicBezTo>
                    <a:cubicBezTo>
                      <a:pt x="6215856" y="7760494"/>
                      <a:pt x="6411913" y="3976700"/>
                      <a:pt x="6417469" y="3883819"/>
                    </a:cubicBezTo>
                    <a:cubicBezTo>
                      <a:pt x="6423025" y="3790938"/>
                      <a:pt x="6593682" y="0"/>
                      <a:pt x="6786563" y="2381"/>
                    </a:cubicBezTo>
                    <a:cubicBezTo>
                      <a:pt x="6979444" y="4762"/>
                      <a:pt x="7152482" y="3757041"/>
                      <a:pt x="7160419" y="3883819"/>
                    </a:cubicBezTo>
                    <a:cubicBezTo>
                      <a:pt x="7168356" y="4010597"/>
                      <a:pt x="7336632" y="7761288"/>
                      <a:pt x="7539038" y="7758113"/>
                    </a:cubicBezTo>
                  </a:path>
                </a:pathLst>
              </a:custGeom>
              <a:no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17" name="Freeform: Shape 116">
              <a:extLst>
                <a:ext uri="{FF2B5EF4-FFF2-40B4-BE49-F238E27FC236}">
                  <a16:creationId xmlns:a16="http://schemas.microsoft.com/office/drawing/2014/main" id="{58F91184-5ECB-4DF4-83EE-5E27B095DFEA}"/>
                </a:ext>
              </a:extLst>
            </p:cNvPr>
            <p:cNvSpPr/>
            <p:nvPr/>
          </p:nvSpPr>
          <p:spPr>
            <a:xfrm>
              <a:off x="9744072" y="701674"/>
              <a:ext cx="3143250" cy="685800"/>
            </a:xfrm>
            <a:custGeom>
              <a:avLst/>
              <a:gdLst>
                <a:gd name="connsiteX0" fmla="*/ 0 w 7562850"/>
                <a:gd name="connsiteY0" fmla="*/ 7762875 h 7762875"/>
                <a:gd name="connsiteX1" fmla="*/ 390525 w 7562850"/>
                <a:gd name="connsiteY1" fmla="*/ 3886200 h 7762875"/>
                <a:gd name="connsiteX2" fmla="*/ 762000 w 7562850"/>
                <a:gd name="connsiteY2" fmla="*/ 0 h 7762875"/>
                <a:gd name="connsiteX3" fmla="*/ 1143000 w 7562850"/>
                <a:gd name="connsiteY3" fmla="*/ 3876675 h 7762875"/>
                <a:gd name="connsiteX4" fmla="*/ 1524000 w 7562850"/>
                <a:gd name="connsiteY4" fmla="*/ 7753350 h 7762875"/>
                <a:gd name="connsiteX5" fmla="*/ 1895475 w 7562850"/>
                <a:gd name="connsiteY5" fmla="*/ 3876675 h 7762875"/>
                <a:gd name="connsiteX6" fmla="*/ 2276475 w 7562850"/>
                <a:gd name="connsiteY6" fmla="*/ 0 h 7762875"/>
                <a:gd name="connsiteX7" fmla="*/ 2657475 w 7562850"/>
                <a:gd name="connsiteY7" fmla="*/ 3886200 h 7762875"/>
                <a:gd name="connsiteX8" fmla="*/ 3028950 w 7562850"/>
                <a:gd name="connsiteY8" fmla="*/ 7762875 h 7762875"/>
                <a:gd name="connsiteX9" fmla="*/ 3409950 w 7562850"/>
                <a:gd name="connsiteY9" fmla="*/ 3876675 h 7762875"/>
                <a:gd name="connsiteX10" fmla="*/ 3781425 w 7562850"/>
                <a:gd name="connsiteY10" fmla="*/ 9525 h 7762875"/>
                <a:gd name="connsiteX11" fmla="*/ 4162425 w 7562850"/>
                <a:gd name="connsiteY11" fmla="*/ 3886200 h 7762875"/>
                <a:gd name="connsiteX12" fmla="*/ 4533900 w 7562850"/>
                <a:gd name="connsiteY12" fmla="*/ 7762875 h 7762875"/>
                <a:gd name="connsiteX13" fmla="*/ 4914900 w 7562850"/>
                <a:gd name="connsiteY13" fmla="*/ 3886200 h 7762875"/>
                <a:gd name="connsiteX14" fmla="*/ 5295900 w 7562850"/>
                <a:gd name="connsiteY14" fmla="*/ 9525 h 7762875"/>
                <a:gd name="connsiteX15" fmla="*/ 5667375 w 7562850"/>
                <a:gd name="connsiteY15" fmla="*/ 3886200 h 7762875"/>
                <a:gd name="connsiteX16" fmla="*/ 6048375 w 7562850"/>
                <a:gd name="connsiteY16" fmla="*/ 7762875 h 7762875"/>
                <a:gd name="connsiteX17" fmla="*/ 6429375 w 7562850"/>
                <a:gd name="connsiteY17" fmla="*/ 3886200 h 7762875"/>
                <a:gd name="connsiteX18" fmla="*/ 6810375 w 7562850"/>
                <a:gd name="connsiteY18" fmla="*/ 0 h 7762875"/>
                <a:gd name="connsiteX19" fmla="*/ 7172325 w 7562850"/>
                <a:gd name="connsiteY19" fmla="*/ 3886200 h 7762875"/>
                <a:gd name="connsiteX20" fmla="*/ 7562850 w 7562850"/>
                <a:gd name="connsiteY20" fmla="*/ 7762875 h 7762875"/>
                <a:gd name="connsiteX0" fmla="*/ 0 w 7562850"/>
                <a:gd name="connsiteY0" fmla="*/ 7762875 h 7762875"/>
                <a:gd name="connsiteX1" fmla="*/ 390525 w 7562850"/>
                <a:gd name="connsiteY1" fmla="*/ 3886200 h 7762875"/>
                <a:gd name="connsiteX2" fmla="*/ 762000 w 7562850"/>
                <a:gd name="connsiteY2" fmla="*/ 0 h 7762875"/>
                <a:gd name="connsiteX3" fmla="*/ 1143000 w 7562850"/>
                <a:gd name="connsiteY3" fmla="*/ 3876675 h 7762875"/>
                <a:gd name="connsiteX4" fmla="*/ 1519238 w 7562850"/>
                <a:gd name="connsiteY4" fmla="*/ 7762875 h 7762875"/>
                <a:gd name="connsiteX5" fmla="*/ 1895475 w 7562850"/>
                <a:gd name="connsiteY5" fmla="*/ 3876675 h 7762875"/>
                <a:gd name="connsiteX6" fmla="*/ 2276475 w 7562850"/>
                <a:gd name="connsiteY6" fmla="*/ 0 h 7762875"/>
                <a:gd name="connsiteX7" fmla="*/ 2657475 w 7562850"/>
                <a:gd name="connsiteY7" fmla="*/ 3886200 h 7762875"/>
                <a:gd name="connsiteX8" fmla="*/ 3028950 w 7562850"/>
                <a:gd name="connsiteY8" fmla="*/ 7762875 h 7762875"/>
                <a:gd name="connsiteX9" fmla="*/ 3409950 w 7562850"/>
                <a:gd name="connsiteY9" fmla="*/ 3876675 h 7762875"/>
                <a:gd name="connsiteX10" fmla="*/ 3781425 w 7562850"/>
                <a:gd name="connsiteY10" fmla="*/ 9525 h 7762875"/>
                <a:gd name="connsiteX11" fmla="*/ 4162425 w 7562850"/>
                <a:gd name="connsiteY11" fmla="*/ 3886200 h 7762875"/>
                <a:gd name="connsiteX12" fmla="*/ 4533900 w 7562850"/>
                <a:gd name="connsiteY12" fmla="*/ 7762875 h 7762875"/>
                <a:gd name="connsiteX13" fmla="*/ 4914900 w 7562850"/>
                <a:gd name="connsiteY13" fmla="*/ 3886200 h 7762875"/>
                <a:gd name="connsiteX14" fmla="*/ 5295900 w 7562850"/>
                <a:gd name="connsiteY14" fmla="*/ 9525 h 7762875"/>
                <a:gd name="connsiteX15" fmla="*/ 5667375 w 7562850"/>
                <a:gd name="connsiteY15" fmla="*/ 3886200 h 7762875"/>
                <a:gd name="connsiteX16" fmla="*/ 6048375 w 7562850"/>
                <a:gd name="connsiteY16" fmla="*/ 7762875 h 7762875"/>
                <a:gd name="connsiteX17" fmla="*/ 6429375 w 7562850"/>
                <a:gd name="connsiteY17" fmla="*/ 3886200 h 7762875"/>
                <a:gd name="connsiteX18" fmla="*/ 6810375 w 7562850"/>
                <a:gd name="connsiteY18" fmla="*/ 0 h 7762875"/>
                <a:gd name="connsiteX19" fmla="*/ 7172325 w 7562850"/>
                <a:gd name="connsiteY19" fmla="*/ 3886200 h 7762875"/>
                <a:gd name="connsiteX20" fmla="*/ 7562850 w 7562850"/>
                <a:gd name="connsiteY20" fmla="*/ 7762875 h 7762875"/>
                <a:gd name="connsiteX0" fmla="*/ 0 w 7562850"/>
                <a:gd name="connsiteY0" fmla="*/ 7762875 h 7762875"/>
                <a:gd name="connsiteX1" fmla="*/ 390525 w 7562850"/>
                <a:gd name="connsiteY1" fmla="*/ 3886200 h 7762875"/>
                <a:gd name="connsiteX2" fmla="*/ 762000 w 7562850"/>
                <a:gd name="connsiteY2" fmla="*/ 0 h 7762875"/>
                <a:gd name="connsiteX3" fmla="*/ 1143000 w 7562850"/>
                <a:gd name="connsiteY3" fmla="*/ 3876675 h 7762875"/>
                <a:gd name="connsiteX4" fmla="*/ 1519238 w 7562850"/>
                <a:gd name="connsiteY4" fmla="*/ 7762875 h 7762875"/>
                <a:gd name="connsiteX5" fmla="*/ 1895475 w 7562850"/>
                <a:gd name="connsiteY5" fmla="*/ 3876675 h 7762875"/>
                <a:gd name="connsiteX6" fmla="*/ 2276475 w 7562850"/>
                <a:gd name="connsiteY6" fmla="*/ 0 h 7762875"/>
                <a:gd name="connsiteX7" fmla="*/ 2657475 w 7562850"/>
                <a:gd name="connsiteY7" fmla="*/ 3886200 h 7762875"/>
                <a:gd name="connsiteX8" fmla="*/ 3028950 w 7562850"/>
                <a:gd name="connsiteY8" fmla="*/ 7762875 h 7762875"/>
                <a:gd name="connsiteX9" fmla="*/ 3409950 w 7562850"/>
                <a:gd name="connsiteY9" fmla="*/ 3876675 h 7762875"/>
                <a:gd name="connsiteX10" fmla="*/ 3781425 w 7562850"/>
                <a:gd name="connsiteY10" fmla="*/ 9525 h 7762875"/>
                <a:gd name="connsiteX11" fmla="*/ 4162425 w 7562850"/>
                <a:gd name="connsiteY11" fmla="*/ 3886200 h 7762875"/>
                <a:gd name="connsiteX12" fmla="*/ 4538662 w 7562850"/>
                <a:gd name="connsiteY12" fmla="*/ 7762875 h 7762875"/>
                <a:gd name="connsiteX13" fmla="*/ 4914900 w 7562850"/>
                <a:gd name="connsiteY13" fmla="*/ 3886200 h 7762875"/>
                <a:gd name="connsiteX14" fmla="*/ 5295900 w 7562850"/>
                <a:gd name="connsiteY14" fmla="*/ 9525 h 7762875"/>
                <a:gd name="connsiteX15" fmla="*/ 5667375 w 7562850"/>
                <a:gd name="connsiteY15" fmla="*/ 3886200 h 7762875"/>
                <a:gd name="connsiteX16" fmla="*/ 6048375 w 7562850"/>
                <a:gd name="connsiteY16" fmla="*/ 7762875 h 7762875"/>
                <a:gd name="connsiteX17" fmla="*/ 6429375 w 7562850"/>
                <a:gd name="connsiteY17" fmla="*/ 3886200 h 7762875"/>
                <a:gd name="connsiteX18" fmla="*/ 6810375 w 7562850"/>
                <a:gd name="connsiteY18" fmla="*/ 0 h 7762875"/>
                <a:gd name="connsiteX19" fmla="*/ 7172325 w 7562850"/>
                <a:gd name="connsiteY19" fmla="*/ 3886200 h 7762875"/>
                <a:gd name="connsiteX20" fmla="*/ 7562850 w 7562850"/>
                <a:gd name="connsiteY20" fmla="*/ 7762875 h 7762875"/>
                <a:gd name="connsiteX0" fmla="*/ 0 w 7562850"/>
                <a:gd name="connsiteY0" fmla="*/ 7762875 h 7762875"/>
                <a:gd name="connsiteX1" fmla="*/ 390525 w 7562850"/>
                <a:gd name="connsiteY1" fmla="*/ 3886200 h 7762875"/>
                <a:gd name="connsiteX2" fmla="*/ 762000 w 7562850"/>
                <a:gd name="connsiteY2" fmla="*/ 0 h 7762875"/>
                <a:gd name="connsiteX3" fmla="*/ 1143000 w 7562850"/>
                <a:gd name="connsiteY3" fmla="*/ 3876675 h 7762875"/>
                <a:gd name="connsiteX4" fmla="*/ 1519238 w 7562850"/>
                <a:gd name="connsiteY4" fmla="*/ 7762875 h 7762875"/>
                <a:gd name="connsiteX5" fmla="*/ 1895475 w 7562850"/>
                <a:gd name="connsiteY5" fmla="*/ 3876675 h 7762875"/>
                <a:gd name="connsiteX6" fmla="*/ 2276475 w 7562850"/>
                <a:gd name="connsiteY6" fmla="*/ 0 h 7762875"/>
                <a:gd name="connsiteX7" fmla="*/ 2657475 w 7562850"/>
                <a:gd name="connsiteY7" fmla="*/ 3886200 h 7762875"/>
                <a:gd name="connsiteX8" fmla="*/ 3028950 w 7562850"/>
                <a:gd name="connsiteY8" fmla="*/ 7762875 h 7762875"/>
                <a:gd name="connsiteX9" fmla="*/ 3409950 w 7562850"/>
                <a:gd name="connsiteY9" fmla="*/ 3876675 h 7762875"/>
                <a:gd name="connsiteX10" fmla="*/ 3781425 w 7562850"/>
                <a:gd name="connsiteY10" fmla="*/ 9525 h 7762875"/>
                <a:gd name="connsiteX11" fmla="*/ 4162425 w 7562850"/>
                <a:gd name="connsiteY11" fmla="*/ 3886200 h 7762875"/>
                <a:gd name="connsiteX12" fmla="*/ 4538662 w 7562850"/>
                <a:gd name="connsiteY12" fmla="*/ 7762875 h 7762875"/>
                <a:gd name="connsiteX13" fmla="*/ 4914900 w 7562850"/>
                <a:gd name="connsiteY13" fmla="*/ 3886200 h 7762875"/>
                <a:gd name="connsiteX14" fmla="*/ 5295900 w 7562850"/>
                <a:gd name="connsiteY14" fmla="*/ 9525 h 7762875"/>
                <a:gd name="connsiteX15" fmla="*/ 5667375 w 7562850"/>
                <a:gd name="connsiteY15" fmla="*/ 3886200 h 7762875"/>
                <a:gd name="connsiteX16" fmla="*/ 6048375 w 7562850"/>
                <a:gd name="connsiteY16" fmla="*/ 7762875 h 7762875"/>
                <a:gd name="connsiteX17" fmla="*/ 6429375 w 7562850"/>
                <a:gd name="connsiteY17" fmla="*/ 3886200 h 7762875"/>
                <a:gd name="connsiteX18" fmla="*/ 6810375 w 7562850"/>
                <a:gd name="connsiteY18" fmla="*/ 0 h 7762875"/>
                <a:gd name="connsiteX19" fmla="*/ 7172325 w 7562850"/>
                <a:gd name="connsiteY19" fmla="*/ 3886200 h 7762875"/>
                <a:gd name="connsiteX20" fmla="*/ 7562850 w 7562850"/>
                <a:gd name="connsiteY20" fmla="*/ 7762875 h 7762875"/>
                <a:gd name="connsiteX0" fmla="*/ 0 w 7562850"/>
                <a:gd name="connsiteY0" fmla="*/ 7762875 h 7762875"/>
                <a:gd name="connsiteX1" fmla="*/ 390525 w 7562850"/>
                <a:gd name="connsiteY1" fmla="*/ 3886200 h 7762875"/>
                <a:gd name="connsiteX2" fmla="*/ 762000 w 7562850"/>
                <a:gd name="connsiteY2" fmla="*/ 0 h 7762875"/>
                <a:gd name="connsiteX3" fmla="*/ 1143000 w 7562850"/>
                <a:gd name="connsiteY3" fmla="*/ 3876675 h 7762875"/>
                <a:gd name="connsiteX4" fmla="*/ 1519238 w 7562850"/>
                <a:gd name="connsiteY4" fmla="*/ 7762875 h 7762875"/>
                <a:gd name="connsiteX5" fmla="*/ 1895475 w 7562850"/>
                <a:gd name="connsiteY5" fmla="*/ 3876675 h 7762875"/>
                <a:gd name="connsiteX6" fmla="*/ 2276475 w 7562850"/>
                <a:gd name="connsiteY6" fmla="*/ 0 h 7762875"/>
                <a:gd name="connsiteX7" fmla="*/ 2657475 w 7562850"/>
                <a:gd name="connsiteY7" fmla="*/ 3886200 h 7762875"/>
                <a:gd name="connsiteX8" fmla="*/ 3028950 w 7562850"/>
                <a:gd name="connsiteY8" fmla="*/ 7762875 h 7762875"/>
                <a:gd name="connsiteX9" fmla="*/ 3409950 w 7562850"/>
                <a:gd name="connsiteY9" fmla="*/ 3876675 h 7762875"/>
                <a:gd name="connsiteX10" fmla="*/ 3781425 w 7562850"/>
                <a:gd name="connsiteY10" fmla="*/ 9525 h 7762875"/>
                <a:gd name="connsiteX11" fmla="*/ 4162425 w 7562850"/>
                <a:gd name="connsiteY11" fmla="*/ 3886200 h 7762875"/>
                <a:gd name="connsiteX12" fmla="*/ 4538662 w 7562850"/>
                <a:gd name="connsiteY12" fmla="*/ 7762875 h 7762875"/>
                <a:gd name="connsiteX13" fmla="*/ 4914900 w 7562850"/>
                <a:gd name="connsiteY13" fmla="*/ 3886200 h 7762875"/>
                <a:gd name="connsiteX14" fmla="*/ 5295900 w 7562850"/>
                <a:gd name="connsiteY14" fmla="*/ 9525 h 7762875"/>
                <a:gd name="connsiteX15" fmla="*/ 5667375 w 7562850"/>
                <a:gd name="connsiteY15" fmla="*/ 3886200 h 7762875"/>
                <a:gd name="connsiteX16" fmla="*/ 6048375 w 7562850"/>
                <a:gd name="connsiteY16" fmla="*/ 7762875 h 7762875"/>
                <a:gd name="connsiteX17" fmla="*/ 6429375 w 7562850"/>
                <a:gd name="connsiteY17" fmla="*/ 3886200 h 7762875"/>
                <a:gd name="connsiteX18" fmla="*/ 6810375 w 7562850"/>
                <a:gd name="connsiteY18" fmla="*/ 0 h 7762875"/>
                <a:gd name="connsiteX19" fmla="*/ 7172325 w 7562850"/>
                <a:gd name="connsiteY19" fmla="*/ 3886200 h 7762875"/>
                <a:gd name="connsiteX20" fmla="*/ 7562850 w 7562850"/>
                <a:gd name="connsiteY20" fmla="*/ 7762875 h 7762875"/>
                <a:gd name="connsiteX0" fmla="*/ 0 w 7562850"/>
                <a:gd name="connsiteY0" fmla="*/ 7762875 h 7762875"/>
                <a:gd name="connsiteX1" fmla="*/ 390525 w 7562850"/>
                <a:gd name="connsiteY1" fmla="*/ 3886200 h 7762875"/>
                <a:gd name="connsiteX2" fmla="*/ 762000 w 7562850"/>
                <a:gd name="connsiteY2" fmla="*/ 0 h 7762875"/>
                <a:gd name="connsiteX3" fmla="*/ 1143000 w 7562850"/>
                <a:gd name="connsiteY3" fmla="*/ 3876675 h 7762875"/>
                <a:gd name="connsiteX4" fmla="*/ 1519238 w 7562850"/>
                <a:gd name="connsiteY4" fmla="*/ 7762875 h 7762875"/>
                <a:gd name="connsiteX5" fmla="*/ 1895475 w 7562850"/>
                <a:gd name="connsiteY5" fmla="*/ 3876675 h 7762875"/>
                <a:gd name="connsiteX6" fmla="*/ 2276475 w 7562850"/>
                <a:gd name="connsiteY6" fmla="*/ 0 h 7762875"/>
                <a:gd name="connsiteX7" fmla="*/ 2657475 w 7562850"/>
                <a:gd name="connsiteY7" fmla="*/ 3886200 h 7762875"/>
                <a:gd name="connsiteX8" fmla="*/ 3028950 w 7562850"/>
                <a:gd name="connsiteY8" fmla="*/ 7762875 h 7762875"/>
                <a:gd name="connsiteX9" fmla="*/ 3409950 w 7562850"/>
                <a:gd name="connsiteY9" fmla="*/ 3876675 h 7762875"/>
                <a:gd name="connsiteX10" fmla="*/ 3781425 w 7562850"/>
                <a:gd name="connsiteY10" fmla="*/ 9525 h 7762875"/>
                <a:gd name="connsiteX11" fmla="*/ 4162425 w 7562850"/>
                <a:gd name="connsiteY11" fmla="*/ 3886200 h 7762875"/>
                <a:gd name="connsiteX12" fmla="*/ 4538662 w 7562850"/>
                <a:gd name="connsiteY12" fmla="*/ 7762875 h 7762875"/>
                <a:gd name="connsiteX13" fmla="*/ 4914900 w 7562850"/>
                <a:gd name="connsiteY13" fmla="*/ 3886200 h 7762875"/>
                <a:gd name="connsiteX14" fmla="*/ 5295900 w 7562850"/>
                <a:gd name="connsiteY14" fmla="*/ 9525 h 7762875"/>
                <a:gd name="connsiteX15" fmla="*/ 5667375 w 7562850"/>
                <a:gd name="connsiteY15" fmla="*/ 3886200 h 7762875"/>
                <a:gd name="connsiteX16" fmla="*/ 6048375 w 7562850"/>
                <a:gd name="connsiteY16" fmla="*/ 7762875 h 7762875"/>
                <a:gd name="connsiteX17" fmla="*/ 6429375 w 7562850"/>
                <a:gd name="connsiteY17" fmla="*/ 3886200 h 7762875"/>
                <a:gd name="connsiteX18" fmla="*/ 6810375 w 7562850"/>
                <a:gd name="connsiteY18" fmla="*/ 0 h 7762875"/>
                <a:gd name="connsiteX19" fmla="*/ 7172325 w 7562850"/>
                <a:gd name="connsiteY19" fmla="*/ 3886200 h 7762875"/>
                <a:gd name="connsiteX20" fmla="*/ 7562850 w 7562850"/>
                <a:gd name="connsiteY20" fmla="*/ 7762875 h 7762875"/>
                <a:gd name="connsiteX0" fmla="*/ 0 w 7550944"/>
                <a:gd name="connsiteY0" fmla="*/ 7762875 h 7762875"/>
                <a:gd name="connsiteX1" fmla="*/ 378619 w 7550944"/>
                <a:gd name="connsiteY1" fmla="*/ 3886200 h 7762875"/>
                <a:gd name="connsiteX2" fmla="*/ 750094 w 7550944"/>
                <a:gd name="connsiteY2" fmla="*/ 0 h 7762875"/>
                <a:gd name="connsiteX3" fmla="*/ 1131094 w 7550944"/>
                <a:gd name="connsiteY3" fmla="*/ 3876675 h 7762875"/>
                <a:gd name="connsiteX4" fmla="*/ 1507332 w 7550944"/>
                <a:gd name="connsiteY4" fmla="*/ 7762875 h 7762875"/>
                <a:gd name="connsiteX5" fmla="*/ 1883569 w 7550944"/>
                <a:gd name="connsiteY5" fmla="*/ 3876675 h 7762875"/>
                <a:gd name="connsiteX6" fmla="*/ 2264569 w 7550944"/>
                <a:gd name="connsiteY6" fmla="*/ 0 h 7762875"/>
                <a:gd name="connsiteX7" fmla="*/ 2645569 w 7550944"/>
                <a:gd name="connsiteY7" fmla="*/ 3886200 h 7762875"/>
                <a:gd name="connsiteX8" fmla="*/ 3017044 w 7550944"/>
                <a:gd name="connsiteY8" fmla="*/ 7762875 h 7762875"/>
                <a:gd name="connsiteX9" fmla="*/ 3398044 w 7550944"/>
                <a:gd name="connsiteY9" fmla="*/ 3876675 h 7762875"/>
                <a:gd name="connsiteX10" fmla="*/ 3769519 w 7550944"/>
                <a:gd name="connsiteY10" fmla="*/ 9525 h 7762875"/>
                <a:gd name="connsiteX11" fmla="*/ 4150519 w 7550944"/>
                <a:gd name="connsiteY11" fmla="*/ 3886200 h 7762875"/>
                <a:gd name="connsiteX12" fmla="*/ 4526756 w 7550944"/>
                <a:gd name="connsiteY12" fmla="*/ 7762875 h 7762875"/>
                <a:gd name="connsiteX13" fmla="*/ 4902994 w 7550944"/>
                <a:gd name="connsiteY13" fmla="*/ 3886200 h 7762875"/>
                <a:gd name="connsiteX14" fmla="*/ 5283994 w 7550944"/>
                <a:gd name="connsiteY14" fmla="*/ 9525 h 7762875"/>
                <a:gd name="connsiteX15" fmla="*/ 5655469 w 7550944"/>
                <a:gd name="connsiteY15" fmla="*/ 3886200 h 7762875"/>
                <a:gd name="connsiteX16" fmla="*/ 6036469 w 7550944"/>
                <a:gd name="connsiteY16" fmla="*/ 7762875 h 7762875"/>
                <a:gd name="connsiteX17" fmla="*/ 6417469 w 7550944"/>
                <a:gd name="connsiteY17" fmla="*/ 3886200 h 7762875"/>
                <a:gd name="connsiteX18" fmla="*/ 6798469 w 7550944"/>
                <a:gd name="connsiteY18" fmla="*/ 0 h 7762875"/>
                <a:gd name="connsiteX19" fmla="*/ 7160419 w 7550944"/>
                <a:gd name="connsiteY19" fmla="*/ 3886200 h 7762875"/>
                <a:gd name="connsiteX20" fmla="*/ 7550944 w 7550944"/>
                <a:gd name="connsiteY20" fmla="*/ 7762875 h 7762875"/>
                <a:gd name="connsiteX0" fmla="*/ 0 w 7550944"/>
                <a:gd name="connsiteY0" fmla="*/ 7762875 h 7762875"/>
                <a:gd name="connsiteX1" fmla="*/ 378619 w 7550944"/>
                <a:gd name="connsiteY1" fmla="*/ 3886200 h 7762875"/>
                <a:gd name="connsiteX2" fmla="*/ 750094 w 7550944"/>
                <a:gd name="connsiteY2" fmla="*/ 0 h 7762875"/>
                <a:gd name="connsiteX3" fmla="*/ 1131094 w 7550944"/>
                <a:gd name="connsiteY3" fmla="*/ 3876675 h 7762875"/>
                <a:gd name="connsiteX4" fmla="*/ 1507332 w 7550944"/>
                <a:gd name="connsiteY4" fmla="*/ 7762875 h 7762875"/>
                <a:gd name="connsiteX5" fmla="*/ 1883569 w 7550944"/>
                <a:gd name="connsiteY5" fmla="*/ 3876675 h 7762875"/>
                <a:gd name="connsiteX6" fmla="*/ 2264569 w 7550944"/>
                <a:gd name="connsiteY6" fmla="*/ 0 h 7762875"/>
                <a:gd name="connsiteX7" fmla="*/ 2645569 w 7550944"/>
                <a:gd name="connsiteY7" fmla="*/ 3886200 h 7762875"/>
                <a:gd name="connsiteX8" fmla="*/ 3017044 w 7550944"/>
                <a:gd name="connsiteY8" fmla="*/ 7762875 h 7762875"/>
                <a:gd name="connsiteX9" fmla="*/ 3398044 w 7550944"/>
                <a:gd name="connsiteY9" fmla="*/ 3876675 h 7762875"/>
                <a:gd name="connsiteX10" fmla="*/ 3769519 w 7550944"/>
                <a:gd name="connsiteY10" fmla="*/ 9525 h 7762875"/>
                <a:gd name="connsiteX11" fmla="*/ 4150519 w 7550944"/>
                <a:gd name="connsiteY11" fmla="*/ 3886200 h 7762875"/>
                <a:gd name="connsiteX12" fmla="*/ 4526756 w 7550944"/>
                <a:gd name="connsiteY12" fmla="*/ 7762875 h 7762875"/>
                <a:gd name="connsiteX13" fmla="*/ 4902994 w 7550944"/>
                <a:gd name="connsiteY13" fmla="*/ 3886200 h 7762875"/>
                <a:gd name="connsiteX14" fmla="*/ 5283994 w 7550944"/>
                <a:gd name="connsiteY14" fmla="*/ 9525 h 7762875"/>
                <a:gd name="connsiteX15" fmla="*/ 5655469 w 7550944"/>
                <a:gd name="connsiteY15" fmla="*/ 3886200 h 7762875"/>
                <a:gd name="connsiteX16" fmla="*/ 6036469 w 7550944"/>
                <a:gd name="connsiteY16" fmla="*/ 7762875 h 7762875"/>
                <a:gd name="connsiteX17" fmla="*/ 6417469 w 7550944"/>
                <a:gd name="connsiteY17" fmla="*/ 3886200 h 7762875"/>
                <a:gd name="connsiteX18" fmla="*/ 6798469 w 7550944"/>
                <a:gd name="connsiteY18" fmla="*/ 0 h 7762875"/>
                <a:gd name="connsiteX19" fmla="*/ 7160419 w 7550944"/>
                <a:gd name="connsiteY19" fmla="*/ 3886200 h 7762875"/>
                <a:gd name="connsiteX20" fmla="*/ 7550944 w 7550944"/>
                <a:gd name="connsiteY20" fmla="*/ 7762875 h 7762875"/>
                <a:gd name="connsiteX0" fmla="*/ 0 w 7550944"/>
                <a:gd name="connsiteY0" fmla="*/ 7762875 h 7762875"/>
                <a:gd name="connsiteX1" fmla="*/ 378619 w 7550944"/>
                <a:gd name="connsiteY1" fmla="*/ 3886200 h 7762875"/>
                <a:gd name="connsiteX2" fmla="*/ 750094 w 7550944"/>
                <a:gd name="connsiteY2" fmla="*/ 0 h 7762875"/>
                <a:gd name="connsiteX3" fmla="*/ 1131094 w 7550944"/>
                <a:gd name="connsiteY3" fmla="*/ 3876675 h 7762875"/>
                <a:gd name="connsiteX4" fmla="*/ 1507332 w 7550944"/>
                <a:gd name="connsiteY4" fmla="*/ 7762875 h 7762875"/>
                <a:gd name="connsiteX5" fmla="*/ 1883569 w 7550944"/>
                <a:gd name="connsiteY5" fmla="*/ 3876675 h 7762875"/>
                <a:gd name="connsiteX6" fmla="*/ 2264569 w 7550944"/>
                <a:gd name="connsiteY6" fmla="*/ 0 h 7762875"/>
                <a:gd name="connsiteX7" fmla="*/ 2645569 w 7550944"/>
                <a:gd name="connsiteY7" fmla="*/ 3886200 h 7762875"/>
                <a:gd name="connsiteX8" fmla="*/ 3017044 w 7550944"/>
                <a:gd name="connsiteY8" fmla="*/ 7762875 h 7762875"/>
                <a:gd name="connsiteX9" fmla="*/ 3398044 w 7550944"/>
                <a:gd name="connsiteY9" fmla="*/ 3876675 h 7762875"/>
                <a:gd name="connsiteX10" fmla="*/ 3769519 w 7550944"/>
                <a:gd name="connsiteY10" fmla="*/ 9525 h 7762875"/>
                <a:gd name="connsiteX11" fmla="*/ 4150519 w 7550944"/>
                <a:gd name="connsiteY11" fmla="*/ 3886200 h 7762875"/>
                <a:gd name="connsiteX12" fmla="*/ 4526756 w 7550944"/>
                <a:gd name="connsiteY12" fmla="*/ 7762875 h 7762875"/>
                <a:gd name="connsiteX13" fmla="*/ 4902994 w 7550944"/>
                <a:gd name="connsiteY13" fmla="*/ 3886200 h 7762875"/>
                <a:gd name="connsiteX14" fmla="*/ 5283994 w 7550944"/>
                <a:gd name="connsiteY14" fmla="*/ 9525 h 7762875"/>
                <a:gd name="connsiteX15" fmla="*/ 5655469 w 7550944"/>
                <a:gd name="connsiteY15" fmla="*/ 3886200 h 7762875"/>
                <a:gd name="connsiteX16" fmla="*/ 6036469 w 7550944"/>
                <a:gd name="connsiteY16" fmla="*/ 7762875 h 7762875"/>
                <a:gd name="connsiteX17" fmla="*/ 6417469 w 7550944"/>
                <a:gd name="connsiteY17" fmla="*/ 3886200 h 7762875"/>
                <a:gd name="connsiteX18" fmla="*/ 6798469 w 7550944"/>
                <a:gd name="connsiteY18" fmla="*/ 0 h 7762875"/>
                <a:gd name="connsiteX19" fmla="*/ 7160419 w 7550944"/>
                <a:gd name="connsiteY19" fmla="*/ 3886200 h 7762875"/>
                <a:gd name="connsiteX20" fmla="*/ 7550944 w 7550944"/>
                <a:gd name="connsiteY20" fmla="*/ 7762875 h 7762875"/>
                <a:gd name="connsiteX0" fmla="*/ 0 w 7550944"/>
                <a:gd name="connsiteY0" fmla="*/ 7762875 h 7762875"/>
                <a:gd name="connsiteX1" fmla="*/ 378619 w 7550944"/>
                <a:gd name="connsiteY1" fmla="*/ 3886200 h 7762875"/>
                <a:gd name="connsiteX2" fmla="*/ 750094 w 7550944"/>
                <a:gd name="connsiteY2" fmla="*/ 0 h 7762875"/>
                <a:gd name="connsiteX3" fmla="*/ 1131094 w 7550944"/>
                <a:gd name="connsiteY3" fmla="*/ 3876675 h 7762875"/>
                <a:gd name="connsiteX4" fmla="*/ 1507332 w 7550944"/>
                <a:gd name="connsiteY4" fmla="*/ 7762875 h 7762875"/>
                <a:gd name="connsiteX5" fmla="*/ 1883569 w 7550944"/>
                <a:gd name="connsiteY5" fmla="*/ 3876675 h 7762875"/>
                <a:gd name="connsiteX6" fmla="*/ 2264569 w 7550944"/>
                <a:gd name="connsiteY6" fmla="*/ 0 h 7762875"/>
                <a:gd name="connsiteX7" fmla="*/ 2645569 w 7550944"/>
                <a:gd name="connsiteY7" fmla="*/ 3886200 h 7762875"/>
                <a:gd name="connsiteX8" fmla="*/ 3017044 w 7550944"/>
                <a:gd name="connsiteY8" fmla="*/ 7762875 h 7762875"/>
                <a:gd name="connsiteX9" fmla="*/ 3398044 w 7550944"/>
                <a:gd name="connsiteY9" fmla="*/ 3876675 h 7762875"/>
                <a:gd name="connsiteX10" fmla="*/ 3769519 w 7550944"/>
                <a:gd name="connsiteY10" fmla="*/ 9525 h 7762875"/>
                <a:gd name="connsiteX11" fmla="*/ 4150519 w 7550944"/>
                <a:gd name="connsiteY11" fmla="*/ 3886200 h 7762875"/>
                <a:gd name="connsiteX12" fmla="*/ 4526756 w 7550944"/>
                <a:gd name="connsiteY12" fmla="*/ 7762875 h 7762875"/>
                <a:gd name="connsiteX13" fmla="*/ 4902994 w 7550944"/>
                <a:gd name="connsiteY13" fmla="*/ 3886200 h 7762875"/>
                <a:gd name="connsiteX14" fmla="*/ 5283994 w 7550944"/>
                <a:gd name="connsiteY14" fmla="*/ 9525 h 7762875"/>
                <a:gd name="connsiteX15" fmla="*/ 5655469 w 7550944"/>
                <a:gd name="connsiteY15" fmla="*/ 3886200 h 7762875"/>
                <a:gd name="connsiteX16" fmla="*/ 6036469 w 7550944"/>
                <a:gd name="connsiteY16" fmla="*/ 7762875 h 7762875"/>
                <a:gd name="connsiteX17" fmla="*/ 6417469 w 7550944"/>
                <a:gd name="connsiteY17" fmla="*/ 3886200 h 7762875"/>
                <a:gd name="connsiteX18" fmla="*/ 6798469 w 7550944"/>
                <a:gd name="connsiteY18" fmla="*/ 0 h 7762875"/>
                <a:gd name="connsiteX19" fmla="*/ 7160419 w 7550944"/>
                <a:gd name="connsiteY19" fmla="*/ 3886200 h 7762875"/>
                <a:gd name="connsiteX20" fmla="*/ 7550944 w 7550944"/>
                <a:gd name="connsiteY20" fmla="*/ 7762875 h 7762875"/>
                <a:gd name="connsiteX0" fmla="*/ 0 w 7550944"/>
                <a:gd name="connsiteY0" fmla="*/ 7762875 h 7762875"/>
                <a:gd name="connsiteX1" fmla="*/ 378619 w 7550944"/>
                <a:gd name="connsiteY1" fmla="*/ 3886200 h 7762875"/>
                <a:gd name="connsiteX2" fmla="*/ 750094 w 7550944"/>
                <a:gd name="connsiteY2" fmla="*/ 0 h 7762875"/>
                <a:gd name="connsiteX3" fmla="*/ 1131094 w 7550944"/>
                <a:gd name="connsiteY3" fmla="*/ 3876675 h 7762875"/>
                <a:gd name="connsiteX4" fmla="*/ 1507332 w 7550944"/>
                <a:gd name="connsiteY4" fmla="*/ 7762875 h 7762875"/>
                <a:gd name="connsiteX5" fmla="*/ 1883569 w 7550944"/>
                <a:gd name="connsiteY5" fmla="*/ 3876675 h 7762875"/>
                <a:gd name="connsiteX6" fmla="*/ 2264569 w 7550944"/>
                <a:gd name="connsiteY6" fmla="*/ 0 h 7762875"/>
                <a:gd name="connsiteX7" fmla="*/ 2645569 w 7550944"/>
                <a:gd name="connsiteY7" fmla="*/ 3886200 h 7762875"/>
                <a:gd name="connsiteX8" fmla="*/ 3017044 w 7550944"/>
                <a:gd name="connsiteY8" fmla="*/ 7762875 h 7762875"/>
                <a:gd name="connsiteX9" fmla="*/ 3398044 w 7550944"/>
                <a:gd name="connsiteY9" fmla="*/ 3876675 h 7762875"/>
                <a:gd name="connsiteX10" fmla="*/ 3769519 w 7550944"/>
                <a:gd name="connsiteY10" fmla="*/ 9525 h 7762875"/>
                <a:gd name="connsiteX11" fmla="*/ 4150519 w 7550944"/>
                <a:gd name="connsiteY11" fmla="*/ 3886200 h 7762875"/>
                <a:gd name="connsiteX12" fmla="*/ 4526756 w 7550944"/>
                <a:gd name="connsiteY12" fmla="*/ 7762875 h 7762875"/>
                <a:gd name="connsiteX13" fmla="*/ 4902994 w 7550944"/>
                <a:gd name="connsiteY13" fmla="*/ 3886200 h 7762875"/>
                <a:gd name="connsiteX14" fmla="*/ 5283994 w 7550944"/>
                <a:gd name="connsiteY14" fmla="*/ 9525 h 7762875"/>
                <a:gd name="connsiteX15" fmla="*/ 5655469 w 7550944"/>
                <a:gd name="connsiteY15" fmla="*/ 3886200 h 7762875"/>
                <a:gd name="connsiteX16" fmla="*/ 6036469 w 7550944"/>
                <a:gd name="connsiteY16" fmla="*/ 7762875 h 7762875"/>
                <a:gd name="connsiteX17" fmla="*/ 6417469 w 7550944"/>
                <a:gd name="connsiteY17" fmla="*/ 3886200 h 7762875"/>
                <a:gd name="connsiteX18" fmla="*/ 6798469 w 7550944"/>
                <a:gd name="connsiteY18" fmla="*/ 0 h 7762875"/>
                <a:gd name="connsiteX19" fmla="*/ 7160419 w 7550944"/>
                <a:gd name="connsiteY19" fmla="*/ 3886200 h 7762875"/>
                <a:gd name="connsiteX20" fmla="*/ 7550944 w 7550944"/>
                <a:gd name="connsiteY20" fmla="*/ 7762875 h 7762875"/>
                <a:gd name="connsiteX0" fmla="*/ 0 w 7550944"/>
                <a:gd name="connsiteY0" fmla="*/ 7762875 h 7762876"/>
                <a:gd name="connsiteX1" fmla="*/ 378619 w 7550944"/>
                <a:gd name="connsiteY1" fmla="*/ 3886200 h 7762876"/>
                <a:gd name="connsiteX2" fmla="*/ 750094 w 7550944"/>
                <a:gd name="connsiteY2" fmla="*/ 0 h 7762876"/>
                <a:gd name="connsiteX3" fmla="*/ 1131094 w 7550944"/>
                <a:gd name="connsiteY3" fmla="*/ 3876675 h 7762876"/>
                <a:gd name="connsiteX4" fmla="*/ 1507332 w 7550944"/>
                <a:gd name="connsiteY4" fmla="*/ 7762875 h 7762876"/>
                <a:gd name="connsiteX5" fmla="*/ 1883569 w 7550944"/>
                <a:gd name="connsiteY5" fmla="*/ 3876675 h 7762876"/>
                <a:gd name="connsiteX6" fmla="*/ 2264569 w 7550944"/>
                <a:gd name="connsiteY6" fmla="*/ 0 h 7762876"/>
                <a:gd name="connsiteX7" fmla="*/ 2645569 w 7550944"/>
                <a:gd name="connsiteY7" fmla="*/ 3886200 h 7762876"/>
                <a:gd name="connsiteX8" fmla="*/ 3017044 w 7550944"/>
                <a:gd name="connsiteY8" fmla="*/ 7762875 h 7762876"/>
                <a:gd name="connsiteX9" fmla="*/ 3398044 w 7550944"/>
                <a:gd name="connsiteY9" fmla="*/ 3876675 h 7762876"/>
                <a:gd name="connsiteX10" fmla="*/ 3769519 w 7550944"/>
                <a:gd name="connsiteY10" fmla="*/ 9525 h 7762876"/>
                <a:gd name="connsiteX11" fmla="*/ 4150519 w 7550944"/>
                <a:gd name="connsiteY11" fmla="*/ 3886200 h 7762876"/>
                <a:gd name="connsiteX12" fmla="*/ 4526756 w 7550944"/>
                <a:gd name="connsiteY12" fmla="*/ 7762875 h 7762876"/>
                <a:gd name="connsiteX13" fmla="*/ 4902994 w 7550944"/>
                <a:gd name="connsiteY13" fmla="*/ 3886200 h 7762876"/>
                <a:gd name="connsiteX14" fmla="*/ 5283994 w 7550944"/>
                <a:gd name="connsiteY14" fmla="*/ 9525 h 7762876"/>
                <a:gd name="connsiteX15" fmla="*/ 5655469 w 7550944"/>
                <a:gd name="connsiteY15" fmla="*/ 3886200 h 7762876"/>
                <a:gd name="connsiteX16" fmla="*/ 6036469 w 7550944"/>
                <a:gd name="connsiteY16" fmla="*/ 7762875 h 7762876"/>
                <a:gd name="connsiteX17" fmla="*/ 6417469 w 7550944"/>
                <a:gd name="connsiteY17" fmla="*/ 3886200 h 7762876"/>
                <a:gd name="connsiteX18" fmla="*/ 6798469 w 7550944"/>
                <a:gd name="connsiteY18" fmla="*/ 0 h 7762876"/>
                <a:gd name="connsiteX19" fmla="*/ 7160419 w 7550944"/>
                <a:gd name="connsiteY19" fmla="*/ 3886200 h 7762876"/>
                <a:gd name="connsiteX20" fmla="*/ 7550944 w 7550944"/>
                <a:gd name="connsiteY20" fmla="*/ 7762875 h 7762876"/>
                <a:gd name="connsiteX0" fmla="*/ 0 w 7550944"/>
                <a:gd name="connsiteY0" fmla="*/ 7762875 h 7762876"/>
                <a:gd name="connsiteX1" fmla="*/ 378619 w 7550944"/>
                <a:gd name="connsiteY1" fmla="*/ 3886200 h 7762876"/>
                <a:gd name="connsiteX2" fmla="*/ 750094 w 7550944"/>
                <a:gd name="connsiteY2" fmla="*/ 0 h 7762876"/>
                <a:gd name="connsiteX3" fmla="*/ 1131094 w 7550944"/>
                <a:gd name="connsiteY3" fmla="*/ 3876675 h 7762876"/>
                <a:gd name="connsiteX4" fmla="*/ 1507332 w 7550944"/>
                <a:gd name="connsiteY4" fmla="*/ 7762875 h 7762876"/>
                <a:gd name="connsiteX5" fmla="*/ 1883569 w 7550944"/>
                <a:gd name="connsiteY5" fmla="*/ 3876675 h 7762876"/>
                <a:gd name="connsiteX6" fmla="*/ 2264569 w 7550944"/>
                <a:gd name="connsiteY6" fmla="*/ 0 h 7762876"/>
                <a:gd name="connsiteX7" fmla="*/ 2645569 w 7550944"/>
                <a:gd name="connsiteY7" fmla="*/ 3886200 h 7762876"/>
                <a:gd name="connsiteX8" fmla="*/ 3017044 w 7550944"/>
                <a:gd name="connsiteY8" fmla="*/ 7762875 h 7762876"/>
                <a:gd name="connsiteX9" fmla="*/ 3398044 w 7550944"/>
                <a:gd name="connsiteY9" fmla="*/ 3876675 h 7762876"/>
                <a:gd name="connsiteX10" fmla="*/ 3769519 w 7550944"/>
                <a:gd name="connsiteY10" fmla="*/ 9525 h 7762876"/>
                <a:gd name="connsiteX11" fmla="*/ 4150519 w 7550944"/>
                <a:gd name="connsiteY11" fmla="*/ 3886200 h 7762876"/>
                <a:gd name="connsiteX12" fmla="*/ 4526756 w 7550944"/>
                <a:gd name="connsiteY12" fmla="*/ 7762875 h 7762876"/>
                <a:gd name="connsiteX13" fmla="*/ 4902994 w 7550944"/>
                <a:gd name="connsiteY13" fmla="*/ 3886200 h 7762876"/>
                <a:gd name="connsiteX14" fmla="*/ 5283994 w 7550944"/>
                <a:gd name="connsiteY14" fmla="*/ 9525 h 7762876"/>
                <a:gd name="connsiteX15" fmla="*/ 5655469 w 7550944"/>
                <a:gd name="connsiteY15" fmla="*/ 3886200 h 7762876"/>
                <a:gd name="connsiteX16" fmla="*/ 6036469 w 7550944"/>
                <a:gd name="connsiteY16" fmla="*/ 7762875 h 7762876"/>
                <a:gd name="connsiteX17" fmla="*/ 6417469 w 7550944"/>
                <a:gd name="connsiteY17" fmla="*/ 3886200 h 7762876"/>
                <a:gd name="connsiteX18" fmla="*/ 6798469 w 7550944"/>
                <a:gd name="connsiteY18" fmla="*/ 0 h 7762876"/>
                <a:gd name="connsiteX19" fmla="*/ 7160419 w 7550944"/>
                <a:gd name="connsiteY19" fmla="*/ 3886200 h 7762876"/>
                <a:gd name="connsiteX20" fmla="*/ 7550944 w 7550944"/>
                <a:gd name="connsiteY20" fmla="*/ 7762875 h 7762876"/>
                <a:gd name="connsiteX0" fmla="*/ 0 w 7550944"/>
                <a:gd name="connsiteY0" fmla="*/ 7762875 h 7762876"/>
                <a:gd name="connsiteX1" fmla="*/ 378619 w 7550944"/>
                <a:gd name="connsiteY1" fmla="*/ 3886200 h 7762876"/>
                <a:gd name="connsiteX2" fmla="*/ 750094 w 7550944"/>
                <a:gd name="connsiteY2" fmla="*/ 0 h 7762876"/>
                <a:gd name="connsiteX3" fmla="*/ 1131094 w 7550944"/>
                <a:gd name="connsiteY3" fmla="*/ 3876675 h 7762876"/>
                <a:gd name="connsiteX4" fmla="*/ 1507332 w 7550944"/>
                <a:gd name="connsiteY4" fmla="*/ 7762875 h 7762876"/>
                <a:gd name="connsiteX5" fmla="*/ 1883569 w 7550944"/>
                <a:gd name="connsiteY5" fmla="*/ 3876675 h 7762876"/>
                <a:gd name="connsiteX6" fmla="*/ 2264569 w 7550944"/>
                <a:gd name="connsiteY6" fmla="*/ 0 h 7762876"/>
                <a:gd name="connsiteX7" fmla="*/ 2645569 w 7550944"/>
                <a:gd name="connsiteY7" fmla="*/ 3886200 h 7762876"/>
                <a:gd name="connsiteX8" fmla="*/ 3017044 w 7550944"/>
                <a:gd name="connsiteY8" fmla="*/ 7762875 h 7762876"/>
                <a:gd name="connsiteX9" fmla="*/ 3398044 w 7550944"/>
                <a:gd name="connsiteY9" fmla="*/ 3876675 h 7762876"/>
                <a:gd name="connsiteX10" fmla="*/ 3769519 w 7550944"/>
                <a:gd name="connsiteY10" fmla="*/ 9525 h 7762876"/>
                <a:gd name="connsiteX11" fmla="*/ 4150519 w 7550944"/>
                <a:gd name="connsiteY11" fmla="*/ 3886200 h 7762876"/>
                <a:gd name="connsiteX12" fmla="*/ 4526756 w 7550944"/>
                <a:gd name="connsiteY12" fmla="*/ 7762875 h 7762876"/>
                <a:gd name="connsiteX13" fmla="*/ 4902994 w 7550944"/>
                <a:gd name="connsiteY13" fmla="*/ 3886200 h 7762876"/>
                <a:gd name="connsiteX14" fmla="*/ 5283994 w 7550944"/>
                <a:gd name="connsiteY14" fmla="*/ 9525 h 7762876"/>
                <a:gd name="connsiteX15" fmla="*/ 5655469 w 7550944"/>
                <a:gd name="connsiteY15" fmla="*/ 3886200 h 7762876"/>
                <a:gd name="connsiteX16" fmla="*/ 6036469 w 7550944"/>
                <a:gd name="connsiteY16" fmla="*/ 7762875 h 7762876"/>
                <a:gd name="connsiteX17" fmla="*/ 6417469 w 7550944"/>
                <a:gd name="connsiteY17" fmla="*/ 3886200 h 7762876"/>
                <a:gd name="connsiteX18" fmla="*/ 6798469 w 7550944"/>
                <a:gd name="connsiteY18" fmla="*/ 0 h 7762876"/>
                <a:gd name="connsiteX19" fmla="*/ 7160419 w 7550944"/>
                <a:gd name="connsiteY19" fmla="*/ 3886200 h 7762876"/>
                <a:gd name="connsiteX20" fmla="*/ 7550944 w 7550944"/>
                <a:gd name="connsiteY20" fmla="*/ 7762875 h 7762876"/>
                <a:gd name="connsiteX0" fmla="*/ 0 w 7550944"/>
                <a:gd name="connsiteY0" fmla="*/ 7762875 h 7762876"/>
                <a:gd name="connsiteX1" fmla="*/ 378619 w 7550944"/>
                <a:gd name="connsiteY1" fmla="*/ 3886200 h 7762876"/>
                <a:gd name="connsiteX2" fmla="*/ 750094 w 7550944"/>
                <a:gd name="connsiteY2" fmla="*/ 0 h 7762876"/>
                <a:gd name="connsiteX3" fmla="*/ 1131094 w 7550944"/>
                <a:gd name="connsiteY3" fmla="*/ 3876675 h 7762876"/>
                <a:gd name="connsiteX4" fmla="*/ 1507332 w 7550944"/>
                <a:gd name="connsiteY4" fmla="*/ 7762875 h 7762876"/>
                <a:gd name="connsiteX5" fmla="*/ 1883569 w 7550944"/>
                <a:gd name="connsiteY5" fmla="*/ 3876675 h 7762876"/>
                <a:gd name="connsiteX6" fmla="*/ 2264569 w 7550944"/>
                <a:gd name="connsiteY6" fmla="*/ 0 h 7762876"/>
                <a:gd name="connsiteX7" fmla="*/ 2645569 w 7550944"/>
                <a:gd name="connsiteY7" fmla="*/ 3886200 h 7762876"/>
                <a:gd name="connsiteX8" fmla="*/ 3017044 w 7550944"/>
                <a:gd name="connsiteY8" fmla="*/ 7762875 h 7762876"/>
                <a:gd name="connsiteX9" fmla="*/ 3398044 w 7550944"/>
                <a:gd name="connsiteY9" fmla="*/ 3876675 h 7762876"/>
                <a:gd name="connsiteX10" fmla="*/ 3769519 w 7550944"/>
                <a:gd name="connsiteY10" fmla="*/ 9525 h 7762876"/>
                <a:gd name="connsiteX11" fmla="*/ 4150519 w 7550944"/>
                <a:gd name="connsiteY11" fmla="*/ 3886200 h 7762876"/>
                <a:gd name="connsiteX12" fmla="*/ 4526756 w 7550944"/>
                <a:gd name="connsiteY12" fmla="*/ 7762875 h 7762876"/>
                <a:gd name="connsiteX13" fmla="*/ 4902994 w 7550944"/>
                <a:gd name="connsiteY13" fmla="*/ 3886200 h 7762876"/>
                <a:gd name="connsiteX14" fmla="*/ 5283994 w 7550944"/>
                <a:gd name="connsiteY14" fmla="*/ 9525 h 7762876"/>
                <a:gd name="connsiteX15" fmla="*/ 5655469 w 7550944"/>
                <a:gd name="connsiteY15" fmla="*/ 3886200 h 7762876"/>
                <a:gd name="connsiteX16" fmla="*/ 6036469 w 7550944"/>
                <a:gd name="connsiteY16" fmla="*/ 7762875 h 7762876"/>
                <a:gd name="connsiteX17" fmla="*/ 6417469 w 7550944"/>
                <a:gd name="connsiteY17" fmla="*/ 3886200 h 7762876"/>
                <a:gd name="connsiteX18" fmla="*/ 6798469 w 7550944"/>
                <a:gd name="connsiteY18" fmla="*/ 0 h 7762876"/>
                <a:gd name="connsiteX19" fmla="*/ 7160419 w 7550944"/>
                <a:gd name="connsiteY19" fmla="*/ 3886200 h 7762876"/>
                <a:gd name="connsiteX20" fmla="*/ 7550944 w 7550944"/>
                <a:gd name="connsiteY20" fmla="*/ 7762875 h 7762876"/>
                <a:gd name="connsiteX0" fmla="*/ 0 w 7550944"/>
                <a:gd name="connsiteY0" fmla="*/ 7762875 h 7762876"/>
                <a:gd name="connsiteX1" fmla="*/ 378619 w 7550944"/>
                <a:gd name="connsiteY1" fmla="*/ 3886200 h 7762876"/>
                <a:gd name="connsiteX2" fmla="*/ 750094 w 7550944"/>
                <a:gd name="connsiteY2" fmla="*/ 0 h 7762876"/>
                <a:gd name="connsiteX3" fmla="*/ 1131094 w 7550944"/>
                <a:gd name="connsiteY3" fmla="*/ 3876675 h 7762876"/>
                <a:gd name="connsiteX4" fmla="*/ 1507332 w 7550944"/>
                <a:gd name="connsiteY4" fmla="*/ 7762875 h 7762876"/>
                <a:gd name="connsiteX5" fmla="*/ 1883569 w 7550944"/>
                <a:gd name="connsiteY5" fmla="*/ 3876675 h 7762876"/>
                <a:gd name="connsiteX6" fmla="*/ 2264569 w 7550944"/>
                <a:gd name="connsiteY6" fmla="*/ 0 h 7762876"/>
                <a:gd name="connsiteX7" fmla="*/ 2645569 w 7550944"/>
                <a:gd name="connsiteY7" fmla="*/ 3886200 h 7762876"/>
                <a:gd name="connsiteX8" fmla="*/ 3017044 w 7550944"/>
                <a:gd name="connsiteY8" fmla="*/ 7762875 h 7762876"/>
                <a:gd name="connsiteX9" fmla="*/ 3398044 w 7550944"/>
                <a:gd name="connsiteY9" fmla="*/ 3876675 h 7762876"/>
                <a:gd name="connsiteX10" fmla="*/ 3769519 w 7550944"/>
                <a:gd name="connsiteY10" fmla="*/ 9525 h 7762876"/>
                <a:gd name="connsiteX11" fmla="*/ 4150519 w 7550944"/>
                <a:gd name="connsiteY11" fmla="*/ 3886200 h 7762876"/>
                <a:gd name="connsiteX12" fmla="*/ 4526756 w 7550944"/>
                <a:gd name="connsiteY12" fmla="*/ 7762875 h 7762876"/>
                <a:gd name="connsiteX13" fmla="*/ 4902994 w 7550944"/>
                <a:gd name="connsiteY13" fmla="*/ 3886200 h 7762876"/>
                <a:gd name="connsiteX14" fmla="*/ 5283994 w 7550944"/>
                <a:gd name="connsiteY14" fmla="*/ 9525 h 7762876"/>
                <a:gd name="connsiteX15" fmla="*/ 5655469 w 7550944"/>
                <a:gd name="connsiteY15" fmla="*/ 3886200 h 7762876"/>
                <a:gd name="connsiteX16" fmla="*/ 6036469 w 7550944"/>
                <a:gd name="connsiteY16" fmla="*/ 7762875 h 7762876"/>
                <a:gd name="connsiteX17" fmla="*/ 6417469 w 7550944"/>
                <a:gd name="connsiteY17" fmla="*/ 3886200 h 7762876"/>
                <a:gd name="connsiteX18" fmla="*/ 6798469 w 7550944"/>
                <a:gd name="connsiteY18" fmla="*/ 0 h 7762876"/>
                <a:gd name="connsiteX19" fmla="*/ 7160419 w 7550944"/>
                <a:gd name="connsiteY19" fmla="*/ 3886200 h 7762876"/>
                <a:gd name="connsiteX20" fmla="*/ 7550944 w 7550944"/>
                <a:gd name="connsiteY20" fmla="*/ 7762875 h 7762876"/>
                <a:gd name="connsiteX0" fmla="*/ 0 w 7550944"/>
                <a:gd name="connsiteY0" fmla="*/ 7762875 h 7762876"/>
                <a:gd name="connsiteX1" fmla="*/ 378619 w 7550944"/>
                <a:gd name="connsiteY1" fmla="*/ 3886200 h 7762876"/>
                <a:gd name="connsiteX2" fmla="*/ 750094 w 7550944"/>
                <a:gd name="connsiteY2" fmla="*/ 0 h 7762876"/>
                <a:gd name="connsiteX3" fmla="*/ 1131094 w 7550944"/>
                <a:gd name="connsiteY3" fmla="*/ 3876675 h 7762876"/>
                <a:gd name="connsiteX4" fmla="*/ 1507332 w 7550944"/>
                <a:gd name="connsiteY4" fmla="*/ 7762875 h 7762876"/>
                <a:gd name="connsiteX5" fmla="*/ 1883569 w 7550944"/>
                <a:gd name="connsiteY5" fmla="*/ 3876675 h 7762876"/>
                <a:gd name="connsiteX6" fmla="*/ 2264569 w 7550944"/>
                <a:gd name="connsiteY6" fmla="*/ 0 h 7762876"/>
                <a:gd name="connsiteX7" fmla="*/ 2645569 w 7550944"/>
                <a:gd name="connsiteY7" fmla="*/ 3886200 h 7762876"/>
                <a:gd name="connsiteX8" fmla="*/ 3017044 w 7550944"/>
                <a:gd name="connsiteY8" fmla="*/ 7762875 h 7762876"/>
                <a:gd name="connsiteX9" fmla="*/ 3398044 w 7550944"/>
                <a:gd name="connsiteY9" fmla="*/ 3876675 h 7762876"/>
                <a:gd name="connsiteX10" fmla="*/ 3769519 w 7550944"/>
                <a:gd name="connsiteY10" fmla="*/ 9525 h 7762876"/>
                <a:gd name="connsiteX11" fmla="*/ 4150519 w 7550944"/>
                <a:gd name="connsiteY11" fmla="*/ 3886200 h 7762876"/>
                <a:gd name="connsiteX12" fmla="*/ 4526756 w 7550944"/>
                <a:gd name="connsiteY12" fmla="*/ 7762875 h 7762876"/>
                <a:gd name="connsiteX13" fmla="*/ 4902994 w 7550944"/>
                <a:gd name="connsiteY13" fmla="*/ 3886200 h 7762876"/>
                <a:gd name="connsiteX14" fmla="*/ 5283994 w 7550944"/>
                <a:gd name="connsiteY14" fmla="*/ 9525 h 7762876"/>
                <a:gd name="connsiteX15" fmla="*/ 5655469 w 7550944"/>
                <a:gd name="connsiteY15" fmla="*/ 3886200 h 7762876"/>
                <a:gd name="connsiteX16" fmla="*/ 6036469 w 7550944"/>
                <a:gd name="connsiteY16" fmla="*/ 7762875 h 7762876"/>
                <a:gd name="connsiteX17" fmla="*/ 6417469 w 7550944"/>
                <a:gd name="connsiteY17" fmla="*/ 3886200 h 7762876"/>
                <a:gd name="connsiteX18" fmla="*/ 6798469 w 7550944"/>
                <a:gd name="connsiteY18" fmla="*/ 0 h 7762876"/>
                <a:gd name="connsiteX19" fmla="*/ 7160419 w 7550944"/>
                <a:gd name="connsiteY19" fmla="*/ 3886200 h 7762876"/>
                <a:gd name="connsiteX20" fmla="*/ 7550944 w 7550944"/>
                <a:gd name="connsiteY20" fmla="*/ 7762875 h 7762876"/>
                <a:gd name="connsiteX0" fmla="*/ 0 w 7550944"/>
                <a:gd name="connsiteY0" fmla="*/ 7762875 h 7762876"/>
                <a:gd name="connsiteX1" fmla="*/ 378619 w 7550944"/>
                <a:gd name="connsiteY1" fmla="*/ 3886200 h 7762876"/>
                <a:gd name="connsiteX2" fmla="*/ 750094 w 7550944"/>
                <a:gd name="connsiteY2" fmla="*/ 0 h 7762876"/>
                <a:gd name="connsiteX3" fmla="*/ 1131094 w 7550944"/>
                <a:gd name="connsiteY3" fmla="*/ 3876675 h 7762876"/>
                <a:gd name="connsiteX4" fmla="*/ 1507332 w 7550944"/>
                <a:gd name="connsiteY4" fmla="*/ 7762875 h 7762876"/>
                <a:gd name="connsiteX5" fmla="*/ 1883569 w 7550944"/>
                <a:gd name="connsiteY5" fmla="*/ 3876675 h 7762876"/>
                <a:gd name="connsiteX6" fmla="*/ 2264569 w 7550944"/>
                <a:gd name="connsiteY6" fmla="*/ 0 h 7762876"/>
                <a:gd name="connsiteX7" fmla="*/ 2645569 w 7550944"/>
                <a:gd name="connsiteY7" fmla="*/ 3886200 h 7762876"/>
                <a:gd name="connsiteX8" fmla="*/ 3017044 w 7550944"/>
                <a:gd name="connsiteY8" fmla="*/ 7762875 h 7762876"/>
                <a:gd name="connsiteX9" fmla="*/ 3398044 w 7550944"/>
                <a:gd name="connsiteY9" fmla="*/ 3876675 h 7762876"/>
                <a:gd name="connsiteX10" fmla="*/ 3769519 w 7550944"/>
                <a:gd name="connsiteY10" fmla="*/ 9525 h 7762876"/>
                <a:gd name="connsiteX11" fmla="*/ 4150519 w 7550944"/>
                <a:gd name="connsiteY11" fmla="*/ 3886200 h 7762876"/>
                <a:gd name="connsiteX12" fmla="*/ 4526756 w 7550944"/>
                <a:gd name="connsiteY12" fmla="*/ 7762875 h 7762876"/>
                <a:gd name="connsiteX13" fmla="*/ 4902994 w 7550944"/>
                <a:gd name="connsiteY13" fmla="*/ 3886200 h 7762876"/>
                <a:gd name="connsiteX14" fmla="*/ 5283994 w 7550944"/>
                <a:gd name="connsiteY14" fmla="*/ 9525 h 7762876"/>
                <a:gd name="connsiteX15" fmla="*/ 5655469 w 7550944"/>
                <a:gd name="connsiteY15" fmla="*/ 3886200 h 7762876"/>
                <a:gd name="connsiteX16" fmla="*/ 6029325 w 7550944"/>
                <a:gd name="connsiteY16" fmla="*/ 7762875 h 7762876"/>
                <a:gd name="connsiteX17" fmla="*/ 6417469 w 7550944"/>
                <a:gd name="connsiteY17" fmla="*/ 3886200 h 7762876"/>
                <a:gd name="connsiteX18" fmla="*/ 6798469 w 7550944"/>
                <a:gd name="connsiteY18" fmla="*/ 0 h 7762876"/>
                <a:gd name="connsiteX19" fmla="*/ 7160419 w 7550944"/>
                <a:gd name="connsiteY19" fmla="*/ 3886200 h 7762876"/>
                <a:gd name="connsiteX20" fmla="*/ 7550944 w 7550944"/>
                <a:gd name="connsiteY20" fmla="*/ 7762875 h 7762876"/>
                <a:gd name="connsiteX0" fmla="*/ 0 w 7550944"/>
                <a:gd name="connsiteY0" fmla="*/ 7762875 h 7762876"/>
                <a:gd name="connsiteX1" fmla="*/ 378619 w 7550944"/>
                <a:gd name="connsiteY1" fmla="*/ 3886200 h 7762876"/>
                <a:gd name="connsiteX2" fmla="*/ 750094 w 7550944"/>
                <a:gd name="connsiteY2" fmla="*/ 0 h 7762876"/>
                <a:gd name="connsiteX3" fmla="*/ 1131094 w 7550944"/>
                <a:gd name="connsiteY3" fmla="*/ 3876675 h 7762876"/>
                <a:gd name="connsiteX4" fmla="*/ 1507332 w 7550944"/>
                <a:gd name="connsiteY4" fmla="*/ 7762875 h 7762876"/>
                <a:gd name="connsiteX5" fmla="*/ 1883569 w 7550944"/>
                <a:gd name="connsiteY5" fmla="*/ 3876675 h 7762876"/>
                <a:gd name="connsiteX6" fmla="*/ 2264569 w 7550944"/>
                <a:gd name="connsiteY6" fmla="*/ 0 h 7762876"/>
                <a:gd name="connsiteX7" fmla="*/ 2645569 w 7550944"/>
                <a:gd name="connsiteY7" fmla="*/ 3886200 h 7762876"/>
                <a:gd name="connsiteX8" fmla="*/ 3017044 w 7550944"/>
                <a:gd name="connsiteY8" fmla="*/ 7762875 h 7762876"/>
                <a:gd name="connsiteX9" fmla="*/ 3398044 w 7550944"/>
                <a:gd name="connsiteY9" fmla="*/ 3876675 h 7762876"/>
                <a:gd name="connsiteX10" fmla="*/ 3769519 w 7550944"/>
                <a:gd name="connsiteY10" fmla="*/ 9525 h 7762876"/>
                <a:gd name="connsiteX11" fmla="*/ 4150519 w 7550944"/>
                <a:gd name="connsiteY11" fmla="*/ 3886200 h 7762876"/>
                <a:gd name="connsiteX12" fmla="*/ 4526756 w 7550944"/>
                <a:gd name="connsiteY12" fmla="*/ 7762875 h 7762876"/>
                <a:gd name="connsiteX13" fmla="*/ 4902994 w 7550944"/>
                <a:gd name="connsiteY13" fmla="*/ 3886200 h 7762876"/>
                <a:gd name="connsiteX14" fmla="*/ 5283994 w 7550944"/>
                <a:gd name="connsiteY14" fmla="*/ 9525 h 7762876"/>
                <a:gd name="connsiteX15" fmla="*/ 5655469 w 7550944"/>
                <a:gd name="connsiteY15" fmla="*/ 3886200 h 7762876"/>
                <a:gd name="connsiteX16" fmla="*/ 6029325 w 7550944"/>
                <a:gd name="connsiteY16" fmla="*/ 7762875 h 7762876"/>
                <a:gd name="connsiteX17" fmla="*/ 6417469 w 7550944"/>
                <a:gd name="connsiteY17" fmla="*/ 3886200 h 7762876"/>
                <a:gd name="connsiteX18" fmla="*/ 6798469 w 7550944"/>
                <a:gd name="connsiteY18" fmla="*/ 0 h 7762876"/>
                <a:gd name="connsiteX19" fmla="*/ 7160419 w 7550944"/>
                <a:gd name="connsiteY19" fmla="*/ 3886200 h 7762876"/>
                <a:gd name="connsiteX20" fmla="*/ 7550944 w 7550944"/>
                <a:gd name="connsiteY20" fmla="*/ 7762875 h 7762876"/>
                <a:gd name="connsiteX0" fmla="*/ 0 w 7546182"/>
                <a:gd name="connsiteY0" fmla="*/ 7762875 h 7765256"/>
                <a:gd name="connsiteX1" fmla="*/ 378619 w 7546182"/>
                <a:gd name="connsiteY1" fmla="*/ 3886200 h 7765256"/>
                <a:gd name="connsiteX2" fmla="*/ 750094 w 7546182"/>
                <a:gd name="connsiteY2" fmla="*/ 0 h 7765256"/>
                <a:gd name="connsiteX3" fmla="*/ 1131094 w 7546182"/>
                <a:gd name="connsiteY3" fmla="*/ 3876675 h 7765256"/>
                <a:gd name="connsiteX4" fmla="*/ 1507332 w 7546182"/>
                <a:gd name="connsiteY4" fmla="*/ 7762875 h 7765256"/>
                <a:gd name="connsiteX5" fmla="*/ 1883569 w 7546182"/>
                <a:gd name="connsiteY5" fmla="*/ 3876675 h 7765256"/>
                <a:gd name="connsiteX6" fmla="*/ 2264569 w 7546182"/>
                <a:gd name="connsiteY6" fmla="*/ 0 h 7765256"/>
                <a:gd name="connsiteX7" fmla="*/ 2645569 w 7546182"/>
                <a:gd name="connsiteY7" fmla="*/ 3886200 h 7765256"/>
                <a:gd name="connsiteX8" fmla="*/ 3017044 w 7546182"/>
                <a:gd name="connsiteY8" fmla="*/ 7762875 h 7765256"/>
                <a:gd name="connsiteX9" fmla="*/ 3398044 w 7546182"/>
                <a:gd name="connsiteY9" fmla="*/ 3876675 h 7765256"/>
                <a:gd name="connsiteX10" fmla="*/ 3769519 w 7546182"/>
                <a:gd name="connsiteY10" fmla="*/ 9525 h 7765256"/>
                <a:gd name="connsiteX11" fmla="*/ 4150519 w 7546182"/>
                <a:gd name="connsiteY11" fmla="*/ 3886200 h 7765256"/>
                <a:gd name="connsiteX12" fmla="*/ 4526756 w 7546182"/>
                <a:gd name="connsiteY12" fmla="*/ 7762875 h 7765256"/>
                <a:gd name="connsiteX13" fmla="*/ 4902994 w 7546182"/>
                <a:gd name="connsiteY13" fmla="*/ 3886200 h 7765256"/>
                <a:gd name="connsiteX14" fmla="*/ 5283994 w 7546182"/>
                <a:gd name="connsiteY14" fmla="*/ 9525 h 7765256"/>
                <a:gd name="connsiteX15" fmla="*/ 5655469 w 7546182"/>
                <a:gd name="connsiteY15" fmla="*/ 3886200 h 7765256"/>
                <a:gd name="connsiteX16" fmla="*/ 6029325 w 7546182"/>
                <a:gd name="connsiteY16" fmla="*/ 7762875 h 7765256"/>
                <a:gd name="connsiteX17" fmla="*/ 6417469 w 7546182"/>
                <a:gd name="connsiteY17" fmla="*/ 3886200 h 7765256"/>
                <a:gd name="connsiteX18" fmla="*/ 6798469 w 7546182"/>
                <a:gd name="connsiteY18" fmla="*/ 0 h 7765256"/>
                <a:gd name="connsiteX19" fmla="*/ 7160419 w 7546182"/>
                <a:gd name="connsiteY19" fmla="*/ 3886200 h 7765256"/>
                <a:gd name="connsiteX20" fmla="*/ 7546182 w 7546182"/>
                <a:gd name="connsiteY20" fmla="*/ 7765256 h 7765256"/>
                <a:gd name="connsiteX0" fmla="*/ 0 w 7546182"/>
                <a:gd name="connsiteY0" fmla="*/ 7762875 h 7765258"/>
                <a:gd name="connsiteX1" fmla="*/ 378619 w 7546182"/>
                <a:gd name="connsiteY1" fmla="*/ 3886200 h 7765258"/>
                <a:gd name="connsiteX2" fmla="*/ 750094 w 7546182"/>
                <a:gd name="connsiteY2" fmla="*/ 0 h 7765258"/>
                <a:gd name="connsiteX3" fmla="*/ 1131094 w 7546182"/>
                <a:gd name="connsiteY3" fmla="*/ 3876675 h 7765258"/>
                <a:gd name="connsiteX4" fmla="*/ 1507332 w 7546182"/>
                <a:gd name="connsiteY4" fmla="*/ 7762875 h 7765258"/>
                <a:gd name="connsiteX5" fmla="*/ 1883569 w 7546182"/>
                <a:gd name="connsiteY5" fmla="*/ 3876675 h 7765258"/>
                <a:gd name="connsiteX6" fmla="*/ 2264569 w 7546182"/>
                <a:gd name="connsiteY6" fmla="*/ 0 h 7765258"/>
                <a:gd name="connsiteX7" fmla="*/ 2645569 w 7546182"/>
                <a:gd name="connsiteY7" fmla="*/ 3886200 h 7765258"/>
                <a:gd name="connsiteX8" fmla="*/ 3017044 w 7546182"/>
                <a:gd name="connsiteY8" fmla="*/ 7762875 h 7765258"/>
                <a:gd name="connsiteX9" fmla="*/ 3398044 w 7546182"/>
                <a:gd name="connsiteY9" fmla="*/ 3876675 h 7765258"/>
                <a:gd name="connsiteX10" fmla="*/ 3769519 w 7546182"/>
                <a:gd name="connsiteY10" fmla="*/ 9525 h 7765258"/>
                <a:gd name="connsiteX11" fmla="*/ 4150519 w 7546182"/>
                <a:gd name="connsiteY11" fmla="*/ 3886200 h 7765258"/>
                <a:gd name="connsiteX12" fmla="*/ 4526756 w 7546182"/>
                <a:gd name="connsiteY12" fmla="*/ 7762875 h 7765258"/>
                <a:gd name="connsiteX13" fmla="*/ 4902994 w 7546182"/>
                <a:gd name="connsiteY13" fmla="*/ 3886200 h 7765258"/>
                <a:gd name="connsiteX14" fmla="*/ 5283994 w 7546182"/>
                <a:gd name="connsiteY14" fmla="*/ 9525 h 7765258"/>
                <a:gd name="connsiteX15" fmla="*/ 5655469 w 7546182"/>
                <a:gd name="connsiteY15" fmla="*/ 3886200 h 7765258"/>
                <a:gd name="connsiteX16" fmla="*/ 6029325 w 7546182"/>
                <a:gd name="connsiteY16" fmla="*/ 7762875 h 7765258"/>
                <a:gd name="connsiteX17" fmla="*/ 6417469 w 7546182"/>
                <a:gd name="connsiteY17" fmla="*/ 3886200 h 7765258"/>
                <a:gd name="connsiteX18" fmla="*/ 6798469 w 7546182"/>
                <a:gd name="connsiteY18" fmla="*/ 0 h 7765258"/>
                <a:gd name="connsiteX19" fmla="*/ 7160419 w 7546182"/>
                <a:gd name="connsiteY19" fmla="*/ 3886200 h 7765258"/>
                <a:gd name="connsiteX20" fmla="*/ 7546182 w 7546182"/>
                <a:gd name="connsiteY20" fmla="*/ 7765256 h 7765258"/>
                <a:gd name="connsiteX0" fmla="*/ 0 w 7539038"/>
                <a:gd name="connsiteY0" fmla="*/ 7762875 h 7762876"/>
                <a:gd name="connsiteX1" fmla="*/ 378619 w 7539038"/>
                <a:gd name="connsiteY1" fmla="*/ 3886200 h 7762876"/>
                <a:gd name="connsiteX2" fmla="*/ 750094 w 7539038"/>
                <a:gd name="connsiteY2" fmla="*/ 0 h 7762876"/>
                <a:gd name="connsiteX3" fmla="*/ 1131094 w 7539038"/>
                <a:gd name="connsiteY3" fmla="*/ 3876675 h 7762876"/>
                <a:gd name="connsiteX4" fmla="*/ 1507332 w 7539038"/>
                <a:gd name="connsiteY4" fmla="*/ 7762875 h 7762876"/>
                <a:gd name="connsiteX5" fmla="*/ 1883569 w 7539038"/>
                <a:gd name="connsiteY5" fmla="*/ 3876675 h 7762876"/>
                <a:gd name="connsiteX6" fmla="*/ 2264569 w 7539038"/>
                <a:gd name="connsiteY6" fmla="*/ 0 h 7762876"/>
                <a:gd name="connsiteX7" fmla="*/ 2645569 w 7539038"/>
                <a:gd name="connsiteY7" fmla="*/ 3886200 h 7762876"/>
                <a:gd name="connsiteX8" fmla="*/ 3017044 w 7539038"/>
                <a:gd name="connsiteY8" fmla="*/ 7762875 h 7762876"/>
                <a:gd name="connsiteX9" fmla="*/ 3398044 w 7539038"/>
                <a:gd name="connsiteY9" fmla="*/ 3876675 h 7762876"/>
                <a:gd name="connsiteX10" fmla="*/ 3769519 w 7539038"/>
                <a:gd name="connsiteY10" fmla="*/ 9525 h 7762876"/>
                <a:gd name="connsiteX11" fmla="*/ 4150519 w 7539038"/>
                <a:gd name="connsiteY11" fmla="*/ 3886200 h 7762876"/>
                <a:gd name="connsiteX12" fmla="*/ 4526756 w 7539038"/>
                <a:gd name="connsiteY12" fmla="*/ 7762875 h 7762876"/>
                <a:gd name="connsiteX13" fmla="*/ 4902994 w 7539038"/>
                <a:gd name="connsiteY13" fmla="*/ 3886200 h 7762876"/>
                <a:gd name="connsiteX14" fmla="*/ 5283994 w 7539038"/>
                <a:gd name="connsiteY14" fmla="*/ 9525 h 7762876"/>
                <a:gd name="connsiteX15" fmla="*/ 5655469 w 7539038"/>
                <a:gd name="connsiteY15" fmla="*/ 3886200 h 7762876"/>
                <a:gd name="connsiteX16" fmla="*/ 6029325 w 7539038"/>
                <a:gd name="connsiteY16" fmla="*/ 7762875 h 7762876"/>
                <a:gd name="connsiteX17" fmla="*/ 6417469 w 7539038"/>
                <a:gd name="connsiteY17" fmla="*/ 3886200 h 7762876"/>
                <a:gd name="connsiteX18" fmla="*/ 6798469 w 7539038"/>
                <a:gd name="connsiteY18" fmla="*/ 0 h 7762876"/>
                <a:gd name="connsiteX19" fmla="*/ 7160419 w 7539038"/>
                <a:gd name="connsiteY19" fmla="*/ 3886200 h 7762876"/>
                <a:gd name="connsiteX20" fmla="*/ 7539038 w 7539038"/>
                <a:gd name="connsiteY20" fmla="*/ 7760494 h 7762876"/>
                <a:gd name="connsiteX0" fmla="*/ 0 w 7539038"/>
                <a:gd name="connsiteY0" fmla="*/ 7762875 h 7762876"/>
                <a:gd name="connsiteX1" fmla="*/ 378619 w 7539038"/>
                <a:gd name="connsiteY1" fmla="*/ 3886200 h 7762876"/>
                <a:gd name="connsiteX2" fmla="*/ 750094 w 7539038"/>
                <a:gd name="connsiteY2" fmla="*/ 0 h 7762876"/>
                <a:gd name="connsiteX3" fmla="*/ 1131094 w 7539038"/>
                <a:gd name="connsiteY3" fmla="*/ 3876675 h 7762876"/>
                <a:gd name="connsiteX4" fmla="*/ 1507332 w 7539038"/>
                <a:gd name="connsiteY4" fmla="*/ 7762875 h 7762876"/>
                <a:gd name="connsiteX5" fmla="*/ 1883569 w 7539038"/>
                <a:gd name="connsiteY5" fmla="*/ 3876675 h 7762876"/>
                <a:gd name="connsiteX6" fmla="*/ 2264569 w 7539038"/>
                <a:gd name="connsiteY6" fmla="*/ 0 h 7762876"/>
                <a:gd name="connsiteX7" fmla="*/ 2645569 w 7539038"/>
                <a:gd name="connsiteY7" fmla="*/ 3886200 h 7762876"/>
                <a:gd name="connsiteX8" fmla="*/ 3017044 w 7539038"/>
                <a:gd name="connsiteY8" fmla="*/ 7762875 h 7762876"/>
                <a:gd name="connsiteX9" fmla="*/ 3398044 w 7539038"/>
                <a:gd name="connsiteY9" fmla="*/ 3876675 h 7762876"/>
                <a:gd name="connsiteX10" fmla="*/ 3769519 w 7539038"/>
                <a:gd name="connsiteY10" fmla="*/ 9525 h 7762876"/>
                <a:gd name="connsiteX11" fmla="*/ 4150519 w 7539038"/>
                <a:gd name="connsiteY11" fmla="*/ 3886200 h 7762876"/>
                <a:gd name="connsiteX12" fmla="*/ 4526756 w 7539038"/>
                <a:gd name="connsiteY12" fmla="*/ 7762875 h 7762876"/>
                <a:gd name="connsiteX13" fmla="*/ 4902994 w 7539038"/>
                <a:gd name="connsiteY13" fmla="*/ 3886200 h 7762876"/>
                <a:gd name="connsiteX14" fmla="*/ 5283994 w 7539038"/>
                <a:gd name="connsiteY14" fmla="*/ 9525 h 7762876"/>
                <a:gd name="connsiteX15" fmla="*/ 5655469 w 7539038"/>
                <a:gd name="connsiteY15" fmla="*/ 3886200 h 7762876"/>
                <a:gd name="connsiteX16" fmla="*/ 6029325 w 7539038"/>
                <a:gd name="connsiteY16" fmla="*/ 7762875 h 7762876"/>
                <a:gd name="connsiteX17" fmla="*/ 6417469 w 7539038"/>
                <a:gd name="connsiteY17" fmla="*/ 3886200 h 7762876"/>
                <a:gd name="connsiteX18" fmla="*/ 6788944 w 7539038"/>
                <a:gd name="connsiteY18" fmla="*/ 2381 h 7762876"/>
                <a:gd name="connsiteX19" fmla="*/ 7160419 w 7539038"/>
                <a:gd name="connsiteY19" fmla="*/ 3886200 h 7762876"/>
                <a:gd name="connsiteX20" fmla="*/ 7539038 w 7539038"/>
                <a:gd name="connsiteY20" fmla="*/ 7760494 h 7762876"/>
                <a:gd name="connsiteX0" fmla="*/ 0 w 7539038"/>
                <a:gd name="connsiteY0" fmla="*/ 7762875 h 7762876"/>
                <a:gd name="connsiteX1" fmla="*/ 378619 w 7539038"/>
                <a:gd name="connsiteY1" fmla="*/ 3886200 h 7762876"/>
                <a:gd name="connsiteX2" fmla="*/ 750094 w 7539038"/>
                <a:gd name="connsiteY2" fmla="*/ 0 h 7762876"/>
                <a:gd name="connsiteX3" fmla="*/ 1131094 w 7539038"/>
                <a:gd name="connsiteY3" fmla="*/ 3876675 h 7762876"/>
                <a:gd name="connsiteX4" fmla="*/ 1507332 w 7539038"/>
                <a:gd name="connsiteY4" fmla="*/ 7762875 h 7762876"/>
                <a:gd name="connsiteX5" fmla="*/ 1883569 w 7539038"/>
                <a:gd name="connsiteY5" fmla="*/ 3876675 h 7762876"/>
                <a:gd name="connsiteX6" fmla="*/ 2264569 w 7539038"/>
                <a:gd name="connsiteY6" fmla="*/ 0 h 7762876"/>
                <a:gd name="connsiteX7" fmla="*/ 2645569 w 7539038"/>
                <a:gd name="connsiteY7" fmla="*/ 3886200 h 7762876"/>
                <a:gd name="connsiteX8" fmla="*/ 3017044 w 7539038"/>
                <a:gd name="connsiteY8" fmla="*/ 7762875 h 7762876"/>
                <a:gd name="connsiteX9" fmla="*/ 3398044 w 7539038"/>
                <a:gd name="connsiteY9" fmla="*/ 3876675 h 7762876"/>
                <a:gd name="connsiteX10" fmla="*/ 3769519 w 7539038"/>
                <a:gd name="connsiteY10" fmla="*/ 9525 h 7762876"/>
                <a:gd name="connsiteX11" fmla="*/ 4150519 w 7539038"/>
                <a:gd name="connsiteY11" fmla="*/ 3886200 h 7762876"/>
                <a:gd name="connsiteX12" fmla="*/ 4526756 w 7539038"/>
                <a:gd name="connsiteY12" fmla="*/ 7762875 h 7762876"/>
                <a:gd name="connsiteX13" fmla="*/ 4902994 w 7539038"/>
                <a:gd name="connsiteY13" fmla="*/ 3886200 h 7762876"/>
                <a:gd name="connsiteX14" fmla="*/ 5283994 w 7539038"/>
                <a:gd name="connsiteY14" fmla="*/ 9525 h 7762876"/>
                <a:gd name="connsiteX15" fmla="*/ 5655469 w 7539038"/>
                <a:gd name="connsiteY15" fmla="*/ 3886200 h 7762876"/>
                <a:gd name="connsiteX16" fmla="*/ 6029325 w 7539038"/>
                <a:gd name="connsiteY16" fmla="*/ 7762875 h 7762876"/>
                <a:gd name="connsiteX17" fmla="*/ 6417469 w 7539038"/>
                <a:gd name="connsiteY17" fmla="*/ 3886200 h 7762876"/>
                <a:gd name="connsiteX18" fmla="*/ 6786563 w 7539038"/>
                <a:gd name="connsiteY18" fmla="*/ 4762 h 7762876"/>
                <a:gd name="connsiteX19" fmla="*/ 7160419 w 7539038"/>
                <a:gd name="connsiteY19" fmla="*/ 3886200 h 7762876"/>
                <a:gd name="connsiteX20" fmla="*/ 7539038 w 7539038"/>
                <a:gd name="connsiteY20" fmla="*/ 7760494 h 7762876"/>
                <a:gd name="connsiteX0" fmla="*/ 0 w 7539038"/>
                <a:gd name="connsiteY0" fmla="*/ 7762875 h 7762876"/>
                <a:gd name="connsiteX1" fmla="*/ 378619 w 7539038"/>
                <a:gd name="connsiteY1" fmla="*/ 3886200 h 7762876"/>
                <a:gd name="connsiteX2" fmla="*/ 750094 w 7539038"/>
                <a:gd name="connsiteY2" fmla="*/ 0 h 7762876"/>
                <a:gd name="connsiteX3" fmla="*/ 1131094 w 7539038"/>
                <a:gd name="connsiteY3" fmla="*/ 3876675 h 7762876"/>
                <a:gd name="connsiteX4" fmla="*/ 1507332 w 7539038"/>
                <a:gd name="connsiteY4" fmla="*/ 7762875 h 7762876"/>
                <a:gd name="connsiteX5" fmla="*/ 1883569 w 7539038"/>
                <a:gd name="connsiteY5" fmla="*/ 3876675 h 7762876"/>
                <a:gd name="connsiteX6" fmla="*/ 2264569 w 7539038"/>
                <a:gd name="connsiteY6" fmla="*/ 0 h 7762876"/>
                <a:gd name="connsiteX7" fmla="*/ 2645569 w 7539038"/>
                <a:gd name="connsiteY7" fmla="*/ 3886200 h 7762876"/>
                <a:gd name="connsiteX8" fmla="*/ 3017044 w 7539038"/>
                <a:gd name="connsiteY8" fmla="*/ 7762875 h 7762876"/>
                <a:gd name="connsiteX9" fmla="*/ 3398044 w 7539038"/>
                <a:gd name="connsiteY9" fmla="*/ 3876675 h 7762876"/>
                <a:gd name="connsiteX10" fmla="*/ 3769519 w 7539038"/>
                <a:gd name="connsiteY10" fmla="*/ 9525 h 7762876"/>
                <a:gd name="connsiteX11" fmla="*/ 4150519 w 7539038"/>
                <a:gd name="connsiteY11" fmla="*/ 3886200 h 7762876"/>
                <a:gd name="connsiteX12" fmla="*/ 4526756 w 7539038"/>
                <a:gd name="connsiteY12" fmla="*/ 7762875 h 7762876"/>
                <a:gd name="connsiteX13" fmla="*/ 4902994 w 7539038"/>
                <a:gd name="connsiteY13" fmla="*/ 3886200 h 7762876"/>
                <a:gd name="connsiteX14" fmla="*/ 5283994 w 7539038"/>
                <a:gd name="connsiteY14" fmla="*/ 9525 h 7762876"/>
                <a:gd name="connsiteX15" fmla="*/ 5655469 w 7539038"/>
                <a:gd name="connsiteY15" fmla="*/ 3886200 h 7762876"/>
                <a:gd name="connsiteX16" fmla="*/ 6029325 w 7539038"/>
                <a:gd name="connsiteY16" fmla="*/ 7762875 h 7762876"/>
                <a:gd name="connsiteX17" fmla="*/ 6417469 w 7539038"/>
                <a:gd name="connsiteY17" fmla="*/ 3886200 h 7762876"/>
                <a:gd name="connsiteX18" fmla="*/ 6786563 w 7539038"/>
                <a:gd name="connsiteY18" fmla="*/ 4762 h 7762876"/>
                <a:gd name="connsiteX19" fmla="*/ 7160419 w 7539038"/>
                <a:gd name="connsiteY19" fmla="*/ 3886200 h 7762876"/>
                <a:gd name="connsiteX20" fmla="*/ 7539038 w 7539038"/>
                <a:gd name="connsiteY20" fmla="*/ 7760494 h 7762876"/>
                <a:gd name="connsiteX0" fmla="*/ 0 w 7539038"/>
                <a:gd name="connsiteY0" fmla="*/ 7762875 h 7762876"/>
                <a:gd name="connsiteX1" fmla="*/ 378619 w 7539038"/>
                <a:gd name="connsiteY1" fmla="*/ 3886200 h 7762876"/>
                <a:gd name="connsiteX2" fmla="*/ 750094 w 7539038"/>
                <a:gd name="connsiteY2" fmla="*/ 0 h 7762876"/>
                <a:gd name="connsiteX3" fmla="*/ 1131094 w 7539038"/>
                <a:gd name="connsiteY3" fmla="*/ 3876675 h 7762876"/>
                <a:gd name="connsiteX4" fmla="*/ 1507332 w 7539038"/>
                <a:gd name="connsiteY4" fmla="*/ 7762875 h 7762876"/>
                <a:gd name="connsiteX5" fmla="*/ 1883569 w 7539038"/>
                <a:gd name="connsiteY5" fmla="*/ 3876675 h 7762876"/>
                <a:gd name="connsiteX6" fmla="*/ 2264569 w 7539038"/>
                <a:gd name="connsiteY6" fmla="*/ 0 h 7762876"/>
                <a:gd name="connsiteX7" fmla="*/ 2645569 w 7539038"/>
                <a:gd name="connsiteY7" fmla="*/ 3886200 h 7762876"/>
                <a:gd name="connsiteX8" fmla="*/ 3017044 w 7539038"/>
                <a:gd name="connsiteY8" fmla="*/ 7762875 h 7762876"/>
                <a:gd name="connsiteX9" fmla="*/ 3398044 w 7539038"/>
                <a:gd name="connsiteY9" fmla="*/ 3876675 h 7762876"/>
                <a:gd name="connsiteX10" fmla="*/ 3769519 w 7539038"/>
                <a:gd name="connsiteY10" fmla="*/ 9525 h 7762876"/>
                <a:gd name="connsiteX11" fmla="*/ 4150519 w 7539038"/>
                <a:gd name="connsiteY11" fmla="*/ 3886200 h 7762876"/>
                <a:gd name="connsiteX12" fmla="*/ 4526756 w 7539038"/>
                <a:gd name="connsiteY12" fmla="*/ 7762875 h 7762876"/>
                <a:gd name="connsiteX13" fmla="*/ 4902994 w 7539038"/>
                <a:gd name="connsiteY13" fmla="*/ 3886200 h 7762876"/>
                <a:gd name="connsiteX14" fmla="*/ 5279231 w 7539038"/>
                <a:gd name="connsiteY14" fmla="*/ 9525 h 7762876"/>
                <a:gd name="connsiteX15" fmla="*/ 5655469 w 7539038"/>
                <a:gd name="connsiteY15" fmla="*/ 3886200 h 7762876"/>
                <a:gd name="connsiteX16" fmla="*/ 6029325 w 7539038"/>
                <a:gd name="connsiteY16" fmla="*/ 7762875 h 7762876"/>
                <a:gd name="connsiteX17" fmla="*/ 6417469 w 7539038"/>
                <a:gd name="connsiteY17" fmla="*/ 3886200 h 7762876"/>
                <a:gd name="connsiteX18" fmla="*/ 6786563 w 7539038"/>
                <a:gd name="connsiteY18" fmla="*/ 4762 h 7762876"/>
                <a:gd name="connsiteX19" fmla="*/ 7160419 w 7539038"/>
                <a:gd name="connsiteY19" fmla="*/ 3886200 h 7762876"/>
                <a:gd name="connsiteX20" fmla="*/ 7539038 w 7539038"/>
                <a:gd name="connsiteY20" fmla="*/ 7760494 h 7762876"/>
                <a:gd name="connsiteX0" fmla="*/ 0 w 7539038"/>
                <a:gd name="connsiteY0" fmla="*/ 7762875 h 7762876"/>
                <a:gd name="connsiteX1" fmla="*/ 378619 w 7539038"/>
                <a:gd name="connsiteY1" fmla="*/ 3886200 h 7762876"/>
                <a:gd name="connsiteX2" fmla="*/ 750094 w 7539038"/>
                <a:gd name="connsiteY2" fmla="*/ 0 h 7762876"/>
                <a:gd name="connsiteX3" fmla="*/ 1131094 w 7539038"/>
                <a:gd name="connsiteY3" fmla="*/ 3876675 h 7762876"/>
                <a:gd name="connsiteX4" fmla="*/ 1507332 w 7539038"/>
                <a:gd name="connsiteY4" fmla="*/ 7762875 h 7762876"/>
                <a:gd name="connsiteX5" fmla="*/ 1883569 w 7539038"/>
                <a:gd name="connsiteY5" fmla="*/ 3876675 h 7762876"/>
                <a:gd name="connsiteX6" fmla="*/ 2264569 w 7539038"/>
                <a:gd name="connsiteY6" fmla="*/ 0 h 7762876"/>
                <a:gd name="connsiteX7" fmla="*/ 2645569 w 7539038"/>
                <a:gd name="connsiteY7" fmla="*/ 3886200 h 7762876"/>
                <a:gd name="connsiteX8" fmla="*/ 3017044 w 7539038"/>
                <a:gd name="connsiteY8" fmla="*/ 7762875 h 7762876"/>
                <a:gd name="connsiteX9" fmla="*/ 3398044 w 7539038"/>
                <a:gd name="connsiteY9" fmla="*/ 3876675 h 7762876"/>
                <a:gd name="connsiteX10" fmla="*/ 3769519 w 7539038"/>
                <a:gd name="connsiteY10" fmla="*/ 9525 h 7762876"/>
                <a:gd name="connsiteX11" fmla="*/ 4150519 w 7539038"/>
                <a:gd name="connsiteY11" fmla="*/ 3886200 h 7762876"/>
                <a:gd name="connsiteX12" fmla="*/ 4526756 w 7539038"/>
                <a:gd name="connsiteY12" fmla="*/ 7762875 h 7762876"/>
                <a:gd name="connsiteX13" fmla="*/ 4902994 w 7539038"/>
                <a:gd name="connsiteY13" fmla="*/ 3886200 h 7762876"/>
                <a:gd name="connsiteX14" fmla="*/ 5279231 w 7539038"/>
                <a:gd name="connsiteY14" fmla="*/ 9525 h 7762876"/>
                <a:gd name="connsiteX15" fmla="*/ 5655469 w 7539038"/>
                <a:gd name="connsiteY15" fmla="*/ 3886200 h 7762876"/>
                <a:gd name="connsiteX16" fmla="*/ 6029325 w 7539038"/>
                <a:gd name="connsiteY16" fmla="*/ 7762875 h 7762876"/>
                <a:gd name="connsiteX17" fmla="*/ 6417469 w 7539038"/>
                <a:gd name="connsiteY17" fmla="*/ 3886200 h 7762876"/>
                <a:gd name="connsiteX18" fmla="*/ 6786563 w 7539038"/>
                <a:gd name="connsiteY18" fmla="*/ 4762 h 7762876"/>
                <a:gd name="connsiteX19" fmla="*/ 7160419 w 7539038"/>
                <a:gd name="connsiteY19" fmla="*/ 3886200 h 7762876"/>
                <a:gd name="connsiteX20" fmla="*/ 7539038 w 7539038"/>
                <a:gd name="connsiteY20" fmla="*/ 7760494 h 7762876"/>
                <a:gd name="connsiteX0" fmla="*/ 0 w 7539038"/>
                <a:gd name="connsiteY0" fmla="*/ 7762875 h 7762876"/>
                <a:gd name="connsiteX1" fmla="*/ 378619 w 7539038"/>
                <a:gd name="connsiteY1" fmla="*/ 3886200 h 7762876"/>
                <a:gd name="connsiteX2" fmla="*/ 750094 w 7539038"/>
                <a:gd name="connsiteY2" fmla="*/ 0 h 7762876"/>
                <a:gd name="connsiteX3" fmla="*/ 1131094 w 7539038"/>
                <a:gd name="connsiteY3" fmla="*/ 3876675 h 7762876"/>
                <a:gd name="connsiteX4" fmla="*/ 1507332 w 7539038"/>
                <a:gd name="connsiteY4" fmla="*/ 7762875 h 7762876"/>
                <a:gd name="connsiteX5" fmla="*/ 1883569 w 7539038"/>
                <a:gd name="connsiteY5" fmla="*/ 3876675 h 7762876"/>
                <a:gd name="connsiteX6" fmla="*/ 2264569 w 7539038"/>
                <a:gd name="connsiteY6" fmla="*/ 0 h 7762876"/>
                <a:gd name="connsiteX7" fmla="*/ 2645569 w 7539038"/>
                <a:gd name="connsiteY7" fmla="*/ 3886200 h 7762876"/>
                <a:gd name="connsiteX8" fmla="*/ 3017044 w 7539038"/>
                <a:gd name="connsiteY8" fmla="*/ 7762875 h 7762876"/>
                <a:gd name="connsiteX9" fmla="*/ 3398044 w 7539038"/>
                <a:gd name="connsiteY9" fmla="*/ 3876675 h 7762876"/>
                <a:gd name="connsiteX10" fmla="*/ 3769519 w 7539038"/>
                <a:gd name="connsiteY10" fmla="*/ 9525 h 7762876"/>
                <a:gd name="connsiteX11" fmla="*/ 4150519 w 7539038"/>
                <a:gd name="connsiteY11" fmla="*/ 3886200 h 7762876"/>
                <a:gd name="connsiteX12" fmla="*/ 4526756 w 7539038"/>
                <a:gd name="connsiteY12" fmla="*/ 7762875 h 7762876"/>
                <a:gd name="connsiteX13" fmla="*/ 4902994 w 7539038"/>
                <a:gd name="connsiteY13" fmla="*/ 3886200 h 7762876"/>
                <a:gd name="connsiteX14" fmla="*/ 5276849 w 7539038"/>
                <a:gd name="connsiteY14" fmla="*/ 2382 h 7762876"/>
                <a:gd name="connsiteX15" fmla="*/ 5655469 w 7539038"/>
                <a:gd name="connsiteY15" fmla="*/ 3886200 h 7762876"/>
                <a:gd name="connsiteX16" fmla="*/ 6029325 w 7539038"/>
                <a:gd name="connsiteY16" fmla="*/ 7762875 h 7762876"/>
                <a:gd name="connsiteX17" fmla="*/ 6417469 w 7539038"/>
                <a:gd name="connsiteY17" fmla="*/ 3886200 h 7762876"/>
                <a:gd name="connsiteX18" fmla="*/ 6786563 w 7539038"/>
                <a:gd name="connsiteY18" fmla="*/ 4762 h 7762876"/>
                <a:gd name="connsiteX19" fmla="*/ 7160419 w 7539038"/>
                <a:gd name="connsiteY19" fmla="*/ 3886200 h 7762876"/>
                <a:gd name="connsiteX20" fmla="*/ 7539038 w 7539038"/>
                <a:gd name="connsiteY20" fmla="*/ 7760494 h 7762876"/>
                <a:gd name="connsiteX0" fmla="*/ 0 w 7539038"/>
                <a:gd name="connsiteY0" fmla="*/ 7762875 h 7762876"/>
                <a:gd name="connsiteX1" fmla="*/ 378619 w 7539038"/>
                <a:gd name="connsiteY1" fmla="*/ 3886200 h 7762876"/>
                <a:gd name="connsiteX2" fmla="*/ 750094 w 7539038"/>
                <a:gd name="connsiteY2" fmla="*/ 0 h 7762876"/>
                <a:gd name="connsiteX3" fmla="*/ 1131094 w 7539038"/>
                <a:gd name="connsiteY3" fmla="*/ 3876675 h 7762876"/>
                <a:gd name="connsiteX4" fmla="*/ 1507332 w 7539038"/>
                <a:gd name="connsiteY4" fmla="*/ 7762875 h 7762876"/>
                <a:gd name="connsiteX5" fmla="*/ 1883569 w 7539038"/>
                <a:gd name="connsiteY5" fmla="*/ 3876675 h 7762876"/>
                <a:gd name="connsiteX6" fmla="*/ 2264569 w 7539038"/>
                <a:gd name="connsiteY6" fmla="*/ 0 h 7762876"/>
                <a:gd name="connsiteX7" fmla="*/ 2645569 w 7539038"/>
                <a:gd name="connsiteY7" fmla="*/ 3886200 h 7762876"/>
                <a:gd name="connsiteX8" fmla="*/ 3017044 w 7539038"/>
                <a:gd name="connsiteY8" fmla="*/ 7762875 h 7762876"/>
                <a:gd name="connsiteX9" fmla="*/ 3398044 w 7539038"/>
                <a:gd name="connsiteY9" fmla="*/ 3876675 h 7762876"/>
                <a:gd name="connsiteX10" fmla="*/ 3769519 w 7539038"/>
                <a:gd name="connsiteY10" fmla="*/ 9525 h 7762876"/>
                <a:gd name="connsiteX11" fmla="*/ 4150519 w 7539038"/>
                <a:gd name="connsiteY11" fmla="*/ 3886200 h 7762876"/>
                <a:gd name="connsiteX12" fmla="*/ 4526756 w 7539038"/>
                <a:gd name="connsiteY12" fmla="*/ 7762875 h 7762876"/>
                <a:gd name="connsiteX13" fmla="*/ 4902994 w 7539038"/>
                <a:gd name="connsiteY13" fmla="*/ 3886200 h 7762876"/>
                <a:gd name="connsiteX14" fmla="*/ 5276849 w 7539038"/>
                <a:gd name="connsiteY14" fmla="*/ 2382 h 7762876"/>
                <a:gd name="connsiteX15" fmla="*/ 5655469 w 7539038"/>
                <a:gd name="connsiteY15" fmla="*/ 3886200 h 7762876"/>
                <a:gd name="connsiteX16" fmla="*/ 6029325 w 7539038"/>
                <a:gd name="connsiteY16" fmla="*/ 7762875 h 7762876"/>
                <a:gd name="connsiteX17" fmla="*/ 6417469 w 7539038"/>
                <a:gd name="connsiteY17" fmla="*/ 3886200 h 7762876"/>
                <a:gd name="connsiteX18" fmla="*/ 6786563 w 7539038"/>
                <a:gd name="connsiteY18" fmla="*/ 4762 h 7762876"/>
                <a:gd name="connsiteX19" fmla="*/ 7160419 w 7539038"/>
                <a:gd name="connsiteY19" fmla="*/ 3886200 h 7762876"/>
                <a:gd name="connsiteX20" fmla="*/ 7539038 w 7539038"/>
                <a:gd name="connsiteY20" fmla="*/ 7760494 h 7762876"/>
                <a:gd name="connsiteX0" fmla="*/ 0 w 7539038"/>
                <a:gd name="connsiteY0" fmla="*/ 7762875 h 7762876"/>
                <a:gd name="connsiteX1" fmla="*/ 378619 w 7539038"/>
                <a:gd name="connsiteY1" fmla="*/ 3886200 h 7762876"/>
                <a:gd name="connsiteX2" fmla="*/ 750094 w 7539038"/>
                <a:gd name="connsiteY2" fmla="*/ 0 h 7762876"/>
                <a:gd name="connsiteX3" fmla="*/ 1131094 w 7539038"/>
                <a:gd name="connsiteY3" fmla="*/ 3876675 h 7762876"/>
                <a:gd name="connsiteX4" fmla="*/ 1507332 w 7539038"/>
                <a:gd name="connsiteY4" fmla="*/ 7762875 h 7762876"/>
                <a:gd name="connsiteX5" fmla="*/ 1883569 w 7539038"/>
                <a:gd name="connsiteY5" fmla="*/ 3876675 h 7762876"/>
                <a:gd name="connsiteX6" fmla="*/ 2264569 w 7539038"/>
                <a:gd name="connsiteY6" fmla="*/ 0 h 7762876"/>
                <a:gd name="connsiteX7" fmla="*/ 2645569 w 7539038"/>
                <a:gd name="connsiteY7" fmla="*/ 3886200 h 7762876"/>
                <a:gd name="connsiteX8" fmla="*/ 3017044 w 7539038"/>
                <a:gd name="connsiteY8" fmla="*/ 7762875 h 7762876"/>
                <a:gd name="connsiteX9" fmla="*/ 3398044 w 7539038"/>
                <a:gd name="connsiteY9" fmla="*/ 3876675 h 7762876"/>
                <a:gd name="connsiteX10" fmla="*/ 3776663 w 7539038"/>
                <a:gd name="connsiteY10" fmla="*/ 4763 h 7762876"/>
                <a:gd name="connsiteX11" fmla="*/ 4150519 w 7539038"/>
                <a:gd name="connsiteY11" fmla="*/ 3886200 h 7762876"/>
                <a:gd name="connsiteX12" fmla="*/ 4526756 w 7539038"/>
                <a:gd name="connsiteY12" fmla="*/ 7762875 h 7762876"/>
                <a:gd name="connsiteX13" fmla="*/ 4902994 w 7539038"/>
                <a:gd name="connsiteY13" fmla="*/ 3886200 h 7762876"/>
                <a:gd name="connsiteX14" fmla="*/ 5276849 w 7539038"/>
                <a:gd name="connsiteY14" fmla="*/ 2382 h 7762876"/>
                <a:gd name="connsiteX15" fmla="*/ 5655469 w 7539038"/>
                <a:gd name="connsiteY15" fmla="*/ 3886200 h 7762876"/>
                <a:gd name="connsiteX16" fmla="*/ 6029325 w 7539038"/>
                <a:gd name="connsiteY16" fmla="*/ 7762875 h 7762876"/>
                <a:gd name="connsiteX17" fmla="*/ 6417469 w 7539038"/>
                <a:gd name="connsiteY17" fmla="*/ 3886200 h 7762876"/>
                <a:gd name="connsiteX18" fmla="*/ 6786563 w 7539038"/>
                <a:gd name="connsiteY18" fmla="*/ 4762 h 7762876"/>
                <a:gd name="connsiteX19" fmla="*/ 7160419 w 7539038"/>
                <a:gd name="connsiteY19" fmla="*/ 3886200 h 7762876"/>
                <a:gd name="connsiteX20" fmla="*/ 7539038 w 7539038"/>
                <a:gd name="connsiteY20" fmla="*/ 7760494 h 7762876"/>
                <a:gd name="connsiteX0" fmla="*/ 0 w 7539038"/>
                <a:gd name="connsiteY0" fmla="*/ 7762875 h 7762876"/>
                <a:gd name="connsiteX1" fmla="*/ 378619 w 7539038"/>
                <a:gd name="connsiteY1" fmla="*/ 3886200 h 7762876"/>
                <a:gd name="connsiteX2" fmla="*/ 750094 w 7539038"/>
                <a:gd name="connsiteY2" fmla="*/ 0 h 7762876"/>
                <a:gd name="connsiteX3" fmla="*/ 1131094 w 7539038"/>
                <a:gd name="connsiteY3" fmla="*/ 3876675 h 7762876"/>
                <a:gd name="connsiteX4" fmla="*/ 1507332 w 7539038"/>
                <a:gd name="connsiteY4" fmla="*/ 7762875 h 7762876"/>
                <a:gd name="connsiteX5" fmla="*/ 1883569 w 7539038"/>
                <a:gd name="connsiteY5" fmla="*/ 3876675 h 7762876"/>
                <a:gd name="connsiteX6" fmla="*/ 2264569 w 7539038"/>
                <a:gd name="connsiteY6" fmla="*/ 0 h 7762876"/>
                <a:gd name="connsiteX7" fmla="*/ 2645569 w 7539038"/>
                <a:gd name="connsiteY7" fmla="*/ 3886200 h 7762876"/>
                <a:gd name="connsiteX8" fmla="*/ 3017044 w 7539038"/>
                <a:gd name="connsiteY8" fmla="*/ 7762875 h 7762876"/>
                <a:gd name="connsiteX9" fmla="*/ 3398044 w 7539038"/>
                <a:gd name="connsiteY9" fmla="*/ 3876675 h 7762876"/>
                <a:gd name="connsiteX10" fmla="*/ 3776663 w 7539038"/>
                <a:gd name="connsiteY10" fmla="*/ 4763 h 7762876"/>
                <a:gd name="connsiteX11" fmla="*/ 4150519 w 7539038"/>
                <a:gd name="connsiteY11" fmla="*/ 3886200 h 7762876"/>
                <a:gd name="connsiteX12" fmla="*/ 4526756 w 7539038"/>
                <a:gd name="connsiteY12" fmla="*/ 7762875 h 7762876"/>
                <a:gd name="connsiteX13" fmla="*/ 4902994 w 7539038"/>
                <a:gd name="connsiteY13" fmla="*/ 3886200 h 7762876"/>
                <a:gd name="connsiteX14" fmla="*/ 5276849 w 7539038"/>
                <a:gd name="connsiteY14" fmla="*/ 2382 h 7762876"/>
                <a:gd name="connsiteX15" fmla="*/ 5655469 w 7539038"/>
                <a:gd name="connsiteY15" fmla="*/ 3886200 h 7762876"/>
                <a:gd name="connsiteX16" fmla="*/ 6029325 w 7539038"/>
                <a:gd name="connsiteY16" fmla="*/ 7762875 h 7762876"/>
                <a:gd name="connsiteX17" fmla="*/ 6417469 w 7539038"/>
                <a:gd name="connsiteY17" fmla="*/ 3886200 h 7762876"/>
                <a:gd name="connsiteX18" fmla="*/ 6786563 w 7539038"/>
                <a:gd name="connsiteY18" fmla="*/ 4762 h 7762876"/>
                <a:gd name="connsiteX19" fmla="*/ 7160419 w 7539038"/>
                <a:gd name="connsiteY19" fmla="*/ 3886200 h 7762876"/>
                <a:gd name="connsiteX20" fmla="*/ 7539038 w 7539038"/>
                <a:gd name="connsiteY20" fmla="*/ 7760494 h 7762876"/>
                <a:gd name="connsiteX0" fmla="*/ 0 w 7539038"/>
                <a:gd name="connsiteY0" fmla="*/ 7762875 h 7762876"/>
                <a:gd name="connsiteX1" fmla="*/ 378619 w 7539038"/>
                <a:gd name="connsiteY1" fmla="*/ 3886200 h 7762876"/>
                <a:gd name="connsiteX2" fmla="*/ 750094 w 7539038"/>
                <a:gd name="connsiteY2" fmla="*/ 0 h 7762876"/>
                <a:gd name="connsiteX3" fmla="*/ 1131094 w 7539038"/>
                <a:gd name="connsiteY3" fmla="*/ 3876675 h 7762876"/>
                <a:gd name="connsiteX4" fmla="*/ 1507332 w 7539038"/>
                <a:gd name="connsiteY4" fmla="*/ 7762875 h 7762876"/>
                <a:gd name="connsiteX5" fmla="*/ 1883569 w 7539038"/>
                <a:gd name="connsiteY5" fmla="*/ 3876675 h 7762876"/>
                <a:gd name="connsiteX6" fmla="*/ 2264569 w 7539038"/>
                <a:gd name="connsiteY6" fmla="*/ 0 h 7762876"/>
                <a:gd name="connsiteX7" fmla="*/ 2645569 w 7539038"/>
                <a:gd name="connsiteY7" fmla="*/ 3886200 h 7762876"/>
                <a:gd name="connsiteX8" fmla="*/ 3017044 w 7539038"/>
                <a:gd name="connsiteY8" fmla="*/ 7762875 h 7762876"/>
                <a:gd name="connsiteX9" fmla="*/ 3398044 w 7539038"/>
                <a:gd name="connsiteY9" fmla="*/ 3876675 h 7762876"/>
                <a:gd name="connsiteX10" fmla="*/ 3769519 w 7539038"/>
                <a:gd name="connsiteY10" fmla="*/ 4763 h 7762876"/>
                <a:gd name="connsiteX11" fmla="*/ 4150519 w 7539038"/>
                <a:gd name="connsiteY11" fmla="*/ 3886200 h 7762876"/>
                <a:gd name="connsiteX12" fmla="*/ 4526756 w 7539038"/>
                <a:gd name="connsiteY12" fmla="*/ 7762875 h 7762876"/>
                <a:gd name="connsiteX13" fmla="*/ 4902994 w 7539038"/>
                <a:gd name="connsiteY13" fmla="*/ 3886200 h 7762876"/>
                <a:gd name="connsiteX14" fmla="*/ 5276849 w 7539038"/>
                <a:gd name="connsiteY14" fmla="*/ 2382 h 7762876"/>
                <a:gd name="connsiteX15" fmla="*/ 5655469 w 7539038"/>
                <a:gd name="connsiteY15" fmla="*/ 3886200 h 7762876"/>
                <a:gd name="connsiteX16" fmla="*/ 6029325 w 7539038"/>
                <a:gd name="connsiteY16" fmla="*/ 7762875 h 7762876"/>
                <a:gd name="connsiteX17" fmla="*/ 6417469 w 7539038"/>
                <a:gd name="connsiteY17" fmla="*/ 3886200 h 7762876"/>
                <a:gd name="connsiteX18" fmla="*/ 6786563 w 7539038"/>
                <a:gd name="connsiteY18" fmla="*/ 4762 h 7762876"/>
                <a:gd name="connsiteX19" fmla="*/ 7160419 w 7539038"/>
                <a:gd name="connsiteY19" fmla="*/ 3886200 h 7762876"/>
                <a:gd name="connsiteX20" fmla="*/ 7539038 w 7539038"/>
                <a:gd name="connsiteY20" fmla="*/ 7760494 h 7762876"/>
                <a:gd name="connsiteX0" fmla="*/ 0 w 7539038"/>
                <a:gd name="connsiteY0" fmla="*/ 7762875 h 7762876"/>
                <a:gd name="connsiteX1" fmla="*/ 378619 w 7539038"/>
                <a:gd name="connsiteY1" fmla="*/ 3886200 h 7762876"/>
                <a:gd name="connsiteX2" fmla="*/ 750094 w 7539038"/>
                <a:gd name="connsiteY2" fmla="*/ 0 h 7762876"/>
                <a:gd name="connsiteX3" fmla="*/ 1131094 w 7539038"/>
                <a:gd name="connsiteY3" fmla="*/ 3876675 h 7762876"/>
                <a:gd name="connsiteX4" fmla="*/ 1507332 w 7539038"/>
                <a:gd name="connsiteY4" fmla="*/ 7762875 h 7762876"/>
                <a:gd name="connsiteX5" fmla="*/ 1883569 w 7539038"/>
                <a:gd name="connsiteY5" fmla="*/ 3876675 h 7762876"/>
                <a:gd name="connsiteX6" fmla="*/ 2264569 w 7539038"/>
                <a:gd name="connsiteY6" fmla="*/ 0 h 7762876"/>
                <a:gd name="connsiteX7" fmla="*/ 2645569 w 7539038"/>
                <a:gd name="connsiteY7" fmla="*/ 3886200 h 7762876"/>
                <a:gd name="connsiteX8" fmla="*/ 3017044 w 7539038"/>
                <a:gd name="connsiteY8" fmla="*/ 7762875 h 7762876"/>
                <a:gd name="connsiteX9" fmla="*/ 3398044 w 7539038"/>
                <a:gd name="connsiteY9" fmla="*/ 3876675 h 7762876"/>
                <a:gd name="connsiteX10" fmla="*/ 3769519 w 7539038"/>
                <a:gd name="connsiteY10" fmla="*/ 4763 h 7762876"/>
                <a:gd name="connsiteX11" fmla="*/ 4150519 w 7539038"/>
                <a:gd name="connsiteY11" fmla="*/ 3886200 h 7762876"/>
                <a:gd name="connsiteX12" fmla="*/ 4526756 w 7539038"/>
                <a:gd name="connsiteY12" fmla="*/ 7762875 h 7762876"/>
                <a:gd name="connsiteX13" fmla="*/ 4902994 w 7539038"/>
                <a:gd name="connsiteY13" fmla="*/ 3886200 h 7762876"/>
                <a:gd name="connsiteX14" fmla="*/ 5276849 w 7539038"/>
                <a:gd name="connsiteY14" fmla="*/ 2382 h 7762876"/>
                <a:gd name="connsiteX15" fmla="*/ 5655469 w 7539038"/>
                <a:gd name="connsiteY15" fmla="*/ 3886200 h 7762876"/>
                <a:gd name="connsiteX16" fmla="*/ 6029325 w 7539038"/>
                <a:gd name="connsiteY16" fmla="*/ 7762875 h 7762876"/>
                <a:gd name="connsiteX17" fmla="*/ 6417469 w 7539038"/>
                <a:gd name="connsiteY17" fmla="*/ 3886200 h 7762876"/>
                <a:gd name="connsiteX18" fmla="*/ 6786563 w 7539038"/>
                <a:gd name="connsiteY18" fmla="*/ 4762 h 7762876"/>
                <a:gd name="connsiteX19" fmla="*/ 7160419 w 7539038"/>
                <a:gd name="connsiteY19" fmla="*/ 3886200 h 7762876"/>
                <a:gd name="connsiteX20" fmla="*/ 7539038 w 7539038"/>
                <a:gd name="connsiteY20" fmla="*/ 7760494 h 7762876"/>
                <a:gd name="connsiteX0" fmla="*/ 0 w 7539038"/>
                <a:gd name="connsiteY0" fmla="*/ 7762875 h 7762876"/>
                <a:gd name="connsiteX1" fmla="*/ 378619 w 7539038"/>
                <a:gd name="connsiteY1" fmla="*/ 3886200 h 7762876"/>
                <a:gd name="connsiteX2" fmla="*/ 750094 w 7539038"/>
                <a:gd name="connsiteY2" fmla="*/ 0 h 7762876"/>
                <a:gd name="connsiteX3" fmla="*/ 1131094 w 7539038"/>
                <a:gd name="connsiteY3" fmla="*/ 3876675 h 7762876"/>
                <a:gd name="connsiteX4" fmla="*/ 1507332 w 7539038"/>
                <a:gd name="connsiteY4" fmla="*/ 7762875 h 7762876"/>
                <a:gd name="connsiteX5" fmla="*/ 1883569 w 7539038"/>
                <a:gd name="connsiteY5" fmla="*/ 3876675 h 7762876"/>
                <a:gd name="connsiteX6" fmla="*/ 2259807 w 7539038"/>
                <a:gd name="connsiteY6" fmla="*/ 4762 h 7762876"/>
                <a:gd name="connsiteX7" fmla="*/ 2645569 w 7539038"/>
                <a:gd name="connsiteY7" fmla="*/ 3886200 h 7762876"/>
                <a:gd name="connsiteX8" fmla="*/ 3017044 w 7539038"/>
                <a:gd name="connsiteY8" fmla="*/ 7762875 h 7762876"/>
                <a:gd name="connsiteX9" fmla="*/ 3398044 w 7539038"/>
                <a:gd name="connsiteY9" fmla="*/ 3876675 h 7762876"/>
                <a:gd name="connsiteX10" fmla="*/ 3769519 w 7539038"/>
                <a:gd name="connsiteY10" fmla="*/ 4763 h 7762876"/>
                <a:gd name="connsiteX11" fmla="*/ 4150519 w 7539038"/>
                <a:gd name="connsiteY11" fmla="*/ 3886200 h 7762876"/>
                <a:gd name="connsiteX12" fmla="*/ 4526756 w 7539038"/>
                <a:gd name="connsiteY12" fmla="*/ 7762875 h 7762876"/>
                <a:gd name="connsiteX13" fmla="*/ 4902994 w 7539038"/>
                <a:gd name="connsiteY13" fmla="*/ 3886200 h 7762876"/>
                <a:gd name="connsiteX14" fmla="*/ 5276849 w 7539038"/>
                <a:gd name="connsiteY14" fmla="*/ 2382 h 7762876"/>
                <a:gd name="connsiteX15" fmla="*/ 5655469 w 7539038"/>
                <a:gd name="connsiteY15" fmla="*/ 3886200 h 7762876"/>
                <a:gd name="connsiteX16" fmla="*/ 6029325 w 7539038"/>
                <a:gd name="connsiteY16" fmla="*/ 7762875 h 7762876"/>
                <a:gd name="connsiteX17" fmla="*/ 6417469 w 7539038"/>
                <a:gd name="connsiteY17" fmla="*/ 3886200 h 7762876"/>
                <a:gd name="connsiteX18" fmla="*/ 6786563 w 7539038"/>
                <a:gd name="connsiteY18" fmla="*/ 4762 h 7762876"/>
                <a:gd name="connsiteX19" fmla="*/ 7160419 w 7539038"/>
                <a:gd name="connsiteY19" fmla="*/ 3886200 h 7762876"/>
                <a:gd name="connsiteX20" fmla="*/ 7539038 w 7539038"/>
                <a:gd name="connsiteY20" fmla="*/ 7760494 h 7762876"/>
                <a:gd name="connsiteX0" fmla="*/ 0 w 7539038"/>
                <a:gd name="connsiteY0" fmla="*/ 7762875 h 7762876"/>
                <a:gd name="connsiteX1" fmla="*/ 378619 w 7539038"/>
                <a:gd name="connsiteY1" fmla="*/ 3886200 h 7762876"/>
                <a:gd name="connsiteX2" fmla="*/ 750094 w 7539038"/>
                <a:gd name="connsiteY2" fmla="*/ 0 h 7762876"/>
                <a:gd name="connsiteX3" fmla="*/ 1131094 w 7539038"/>
                <a:gd name="connsiteY3" fmla="*/ 3876675 h 7762876"/>
                <a:gd name="connsiteX4" fmla="*/ 1507332 w 7539038"/>
                <a:gd name="connsiteY4" fmla="*/ 7762875 h 7762876"/>
                <a:gd name="connsiteX5" fmla="*/ 1883569 w 7539038"/>
                <a:gd name="connsiteY5" fmla="*/ 3876675 h 7762876"/>
                <a:gd name="connsiteX6" fmla="*/ 2259807 w 7539038"/>
                <a:gd name="connsiteY6" fmla="*/ 4762 h 7762876"/>
                <a:gd name="connsiteX7" fmla="*/ 2645569 w 7539038"/>
                <a:gd name="connsiteY7" fmla="*/ 3886200 h 7762876"/>
                <a:gd name="connsiteX8" fmla="*/ 3017044 w 7539038"/>
                <a:gd name="connsiteY8" fmla="*/ 7762875 h 7762876"/>
                <a:gd name="connsiteX9" fmla="*/ 3398044 w 7539038"/>
                <a:gd name="connsiteY9" fmla="*/ 3876675 h 7762876"/>
                <a:gd name="connsiteX10" fmla="*/ 3769519 w 7539038"/>
                <a:gd name="connsiteY10" fmla="*/ 4763 h 7762876"/>
                <a:gd name="connsiteX11" fmla="*/ 4150519 w 7539038"/>
                <a:gd name="connsiteY11" fmla="*/ 3886200 h 7762876"/>
                <a:gd name="connsiteX12" fmla="*/ 4526756 w 7539038"/>
                <a:gd name="connsiteY12" fmla="*/ 7762875 h 7762876"/>
                <a:gd name="connsiteX13" fmla="*/ 4902994 w 7539038"/>
                <a:gd name="connsiteY13" fmla="*/ 3886200 h 7762876"/>
                <a:gd name="connsiteX14" fmla="*/ 5276849 w 7539038"/>
                <a:gd name="connsiteY14" fmla="*/ 2382 h 7762876"/>
                <a:gd name="connsiteX15" fmla="*/ 5655469 w 7539038"/>
                <a:gd name="connsiteY15" fmla="*/ 3886200 h 7762876"/>
                <a:gd name="connsiteX16" fmla="*/ 6029325 w 7539038"/>
                <a:gd name="connsiteY16" fmla="*/ 7762875 h 7762876"/>
                <a:gd name="connsiteX17" fmla="*/ 6417469 w 7539038"/>
                <a:gd name="connsiteY17" fmla="*/ 3886200 h 7762876"/>
                <a:gd name="connsiteX18" fmla="*/ 6786563 w 7539038"/>
                <a:gd name="connsiteY18" fmla="*/ 4762 h 7762876"/>
                <a:gd name="connsiteX19" fmla="*/ 7160419 w 7539038"/>
                <a:gd name="connsiteY19" fmla="*/ 3886200 h 7762876"/>
                <a:gd name="connsiteX20" fmla="*/ 7539038 w 7539038"/>
                <a:gd name="connsiteY20" fmla="*/ 7760494 h 7762876"/>
                <a:gd name="connsiteX0" fmla="*/ 0 w 7539038"/>
                <a:gd name="connsiteY0" fmla="*/ 7760494 h 7760495"/>
                <a:gd name="connsiteX1" fmla="*/ 378619 w 7539038"/>
                <a:gd name="connsiteY1" fmla="*/ 3883819 h 7760495"/>
                <a:gd name="connsiteX2" fmla="*/ 757238 w 7539038"/>
                <a:gd name="connsiteY2" fmla="*/ 1 h 7760495"/>
                <a:gd name="connsiteX3" fmla="*/ 1131094 w 7539038"/>
                <a:gd name="connsiteY3" fmla="*/ 3874294 h 7760495"/>
                <a:gd name="connsiteX4" fmla="*/ 1507332 w 7539038"/>
                <a:gd name="connsiteY4" fmla="*/ 7760494 h 7760495"/>
                <a:gd name="connsiteX5" fmla="*/ 1883569 w 7539038"/>
                <a:gd name="connsiteY5" fmla="*/ 3874294 h 7760495"/>
                <a:gd name="connsiteX6" fmla="*/ 2259807 w 7539038"/>
                <a:gd name="connsiteY6" fmla="*/ 2381 h 7760495"/>
                <a:gd name="connsiteX7" fmla="*/ 2645569 w 7539038"/>
                <a:gd name="connsiteY7" fmla="*/ 3883819 h 7760495"/>
                <a:gd name="connsiteX8" fmla="*/ 3017044 w 7539038"/>
                <a:gd name="connsiteY8" fmla="*/ 7760494 h 7760495"/>
                <a:gd name="connsiteX9" fmla="*/ 3398044 w 7539038"/>
                <a:gd name="connsiteY9" fmla="*/ 3874294 h 7760495"/>
                <a:gd name="connsiteX10" fmla="*/ 3769519 w 7539038"/>
                <a:gd name="connsiteY10" fmla="*/ 2382 h 7760495"/>
                <a:gd name="connsiteX11" fmla="*/ 4150519 w 7539038"/>
                <a:gd name="connsiteY11" fmla="*/ 3883819 h 7760495"/>
                <a:gd name="connsiteX12" fmla="*/ 4526756 w 7539038"/>
                <a:gd name="connsiteY12" fmla="*/ 7760494 h 7760495"/>
                <a:gd name="connsiteX13" fmla="*/ 4902994 w 7539038"/>
                <a:gd name="connsiteY13" fmla="*/ 3883819 h 7760495"/>
                <a:gd name="connsiteX14" fmla="*/ 5276849 w 7539038"/>
                <a:gd name="connsiteY14" fmla="*/ 1 h 7760495"/>
                <a:gd name="connsiteX15" fmla="*/ 5655469 w 7539038"/>
                <a:gd name="connsiteY15" fmla="*/ 3883819 h 7760495"/>
                <a:gd name="connsiteX16" fmla="*/ 6029325 w 7539038"/>
                <a:gd name="connsiteY16" fmla="*/ 7760494 h 7760495"/>
                <a:gd name="connsiteX17" fmla="*/ 6417469 w 7539038"/>
                <a:gd name="connsiteY17" fmla="*/ 3883819 h 7760495"/>
                <a:gd name="connsiteX18" fmla="*/ 6786563 w 7539038"/>
                <a:gd name="connsiteY18" fmla="*/ 2381 h 7760495"/>
                <a:gd name="connsiteX19" fmla="*/ 7160419 w 7539038"/>
                <a:gd name="connsiteY19" fmla="*/ 3883819 h 7760495"/>
                <a:gd name="connsiteX20" fmla="*/ 7539038 w 7539038"/>
                <a:gd name="connsiteY20" fmla="*/ 7758113 h 7760495"/>
                <a:gd name="connsiteX0" fmla="*/ 0 w 7539038"/>
                <a:gd name="connsiteY0" fmla="*/ 7760494 h 7760495"/>
                <a:gd name="connsiteX1" fmla="*/ 378619 w 7539038"/>
                <a:gd name="connsiteY1" fmla="*/ 3883819 h 7760495"/>
                <a:gd name="connsiteX2" fmla="*/ 752476 w 7539038"/>
                <a:gd name="connsiteY2" fmla="*/ 1 h 7760495"/>
                <a:gd name="connsiteX3" fmla="*/ 1131094 w 7539038"/>
                <a:gd name="connsiteY3" fmla="*/ 3874294 h 7760495"/>
                <a:gd name="connsiteX4" fmla="*/ 1507332 w 7539038"/>
                <a:gd name="connsiteY4" fmla="*/ 7760494 h 7760495"/>
                <a:gd name="connsiteX5" fmla="*/ 1883569 w 7539038"/>
                <a:gd name="connsiteY5" fmla="*/ 3874294 h 7760495"/>
                <a:gd name="connsiteX6" fmla="*/ 2259807 w 7539038"/>
                <a:gd name="connsiteY6" fmla="*/ 2381 h 7760495"/>
                <a:gd name="connsiteX7" fmla="*/ 2645569 w 7539038"/>
                <a:gd name="connsiteY7" fmla="*/ 3883819 h 7760495"/>
                <a:gd name="connsiteX8" fmla="*/ 3017044 w 7539038"/>
                <a:gd name="connsiteY8" fmla="*/ 7760494 h 7760495"/>
                <a:gd name="connsiteX9" fmla="*/ 3398044 w 7539038"/>
                <a:gd name="connsiteY9" fmla="*/ 3874294 h 7760495"/>
                <a:gd name="connsiteX10" fmla="*/ 3769519 w 7539038"/>
                <a:gd name="connsiteY10" fmla="*/ 2382 h 7760495"/>
                <a:gd name="connsiteX11" fmla="*/ 4150519 w 7539038"/>
                <a:gd name="connsiteY11" fmla="*/ 3883819 h 7760495"/>
                <a:gd name="connsiteX12" fmla="*/ 4526756 w 7539038"/>
                <a:gd name="connsiteY12" fmla="*/ 7760494 h 7760495"/>
                <a:gd name="connsiteX13" fmla="*/ 4902994 w 7539038"/>
                <a:gd name="connsiteY13" fmla="*/ 3883819 h 7760495"/>
                <a:gd name="connsiteX14" fmla="*/ 5276849 w 7539038"/>
                <a:gd name="connsiteY14" fmla="*/ 1 h 7760495"/>
                <a:gd name="connsiteX15" fmla="*/ 5655469 w 7539038"/>
                <a:gd name="connsiteY15" fmla="*/ 3883819 h 7760495"/>
                <a:gd name="connsiteX16" fmla="*/ 6029325 w 7539038"/>
                <a:gd name="connsiteY16" fmla="*/ 7760494 h 7760495"/>
                <a:gd name="connsiteX17" fmla="*/ 6417469 w 7539038"/>
                <a:gd name="connsiteY17" fmla="*/ 3883819 h 7760495"/>
                <a:gd name="connsiteX18" fmla="*/ 6786563 w 7539038"/>
                <a:gd name="connsiteY18" fmla="*/ 2381 h 7760495"/>
                <a:gd name="connsiteX19" fmla="*/ 7160419 w 7539038"/>
                <a:gd name="connsiteY19" fmla="*/ 3883819 h 7760495"/>
                <a:gd name="connsiteX20" fmla="*/ 7539038 w 7539038"/>
                <a:gd name="connsiteY20" fmla="*/ 7758113 h 7760495"/>
                <a:gd name="connsiteX0" fmla="*/ 0 w 7539038"/>
                <a:gd name="connsiteY0" fmla="*/ 7760494 h 7760495"/>
                <a:gd name="connsiteX1" fmla="*/ 378619 w 7539038"/>
                <a:gd name="connsiteY1" fmla="*/ 3883819 h 7760495"/>
                <a:gd name="connsiteX2" fmla="*/ 752476 w 7539038"/>
                <a:gd name="connsiteY2" fmla="*/ 1 h 7760495"/>
                <a:gd name="connsiteX3" fmla="*/ 1131094 w 7539038"/>
                <a:gd name="connsiteY3" fmla="*/ 3874294 h 7760495"/>
                <a:gd name="connsiteX4" fmla="*/ 1507332 w 7539038"/>
                <a:gd name="connsiteY4" fmla="*/ 7760494 h 7760495"/>
                <a:gd name="connsiteX5" fmla="*/ 1883569 w 7539038"/>
                <a:gd name="connsiteY5" fmla="*/ 3874294 h 7760495"/>
                <a:gd name="connsiteX6" fmla="*/ 2259807 w 7539038"/>
                <a:gd name="connsiteY6" fmla="*/ 2381 h 7760495"/>
                <a:gd name="connsiteX7" fmla="*/ 2645569 w 7539038"/>
                <a:gd name="connsiteY7" fmla="*/ 3883819 h 7760495"/>
                <a:gd name="connsiteX8" fmla="*/ 3017044 w 7539038"/>
                <a:gd name="connsiteY8" fmla="*/ 7760494 h 7760495"/>
                <a:gd name="connsiteX9" fmla="*/ 3398044 w 7539038"/>
                <a:gd name="connsiteY9" fmla="*/ 3874294 h 7760495"/>
                <a:gd name="connsiteX10" fmla="*/ 3769519 w 7539038"/>
                <a:gd name="connsiteY10" fmla="*/ 2382 h 7760495"/>
                <a:gd name="connsiteX11" fmla="*/ 4150519 w 7539038"/>
                <a:gd name="connsiteY11" fmla="*/ 3883819 h 7760495"/>
                <a:gd name="connsiteX12" fmla="*/ 4526756 w 7539038"/>
                <a:gd name="connsiteY12" fmla="*/ 7760494 h 7760495"/>
                <a:gd name="connsiteX13" fmla="*/ 4902994 w 7539038"/>
                <a:gd name="connsiteY13" fmla="*/ 3883819 h 7760495"/>
                <a:gd name="connsiteX14" fmla="*/ 5276849 w 7539038"/>
                <a:gd name="connsiteY14" fmla="*/ 1 h 7760495"/>
                <a:gd name="connsiteX15" fmla="*/ 5655469 w 7539038"/>
                <a:gd name="connsiteY15" fmla="*/ 3883819 h 7760495"/>
                <a:gd name="connsiteX16" fmla="*/ 6029325 w 7539038"/>
                <a:gd name="connsiteY16" fmla="*/ 7760494 h 7760495"/>
                <a:gd name="connsiteX17" fmla="*/ 6417469 w 7539038"/>
                <a:gd name="connsiteY17" fmla="*/ 3883819 h 7760495"/>
                <a:gd name="connsiteX18" fmla="*/ 6786563 w 7539038"/>
                <a:gd name="connsiteY18" fmla="*/ 2381 h 7760495"/>
                <a:gd name="connsiteX19" fmla="*/ 7160419 w 7539038"/>
                <a:gd name="connsiteY19" fmla="*/ 3883819 h 7760495"/>
                <a:gd name="connsiteX20" fmla="*/ 7539038 w 7539038"/>
                <a:gd name="connsiteY20" fmla="*/ 7758113 h 7760495"/>
                <a:gd name="connsiteX0" fmla="*/ 0 w 7539038"/>
                <a:gd name="connsiteY0" fmla="*/ 7760494 h 7760495"/>
                <a:gd name="connsiteX1" fmla="*/ 378619 w 7539038"/>
                <a:gd name="connsiteY1" fmla="*/ 3883819 h 7760495"/>
                <a:gd name="connsiteX2" fmla="*/ 752476 w 7539038"/>
                <a:gd name="connsiteY2" fmla="*/ 1 h 7760495"/>
                <a:gd name="connsiteX3" fmla="*/ 1131094 w 7539038"/>
                <a:gd name="connsiteY3" fmla="*/ 3874294 h 7760495"/>
                <a:gd name="connsiteX4" fmla="*/ 1507332 w 7539038"/>
                <a:gd name="connsiteY4" fmla="*/ 7760494 h 7760495"/>
                <a:gd name="connsiteX5" fmla="*/ 1883569 w 7539038"/>
                <a:gd name="connsiteY5" fmla="*/ 3874294 h 7760495"/>
                <a:gd name="connsiteX6" fmla="*/ 2259807 w 7539038"/>
                <a:gd name="connsiteY6" fmla="*/ 2381 h 7760495"/>
                <a:gd name="connsiteX7" fmla="*/ 2645569 w 7539038"/>
                <a:gd name="connsiteY7" fmla="*/ 3883819 h 7760495"/>
                <a:gd name="connsiteX8" fmla="*/ 3017044 w 7539038"/>
                <a:gd name="connsiteY8" fmla="*/ 7760494 h 7760495"/>
                <a:gd name="connsiteX9" fmla="*/ 3398044 w 7539038"/>
                <a:gd name="connsiteY9" fmla="*/ 3874294 h 7760495"/>
                <a:gd name="connsiteX10" fmla="*/ 3769519 w 7539038"/>
                <a:gd name="connsiteY10" fmla="*/ 2382 h 7760495"/>
                <a:gd name="connsiteX11" fmla="*/ 4150519 w 7539038"/>
                <a:gd name="connsiteY11" fmla="*/ 3883819 h 7760495"/>
                <a:gd name="connsiteX12" fmla="*/ 4526756 w 7539038"/>
                <a:gd name="connsiteY12" fmla="*/ 7760494 h 7760495"/>
                <a:gd name="connsiteX13" fmla="*/ 4902994 w 7539038"/>
                <a:gd name="connsiteY13" fmla="*/ 3883819 h 7760495"/>
                <a:gd name="connsiteX14" fmla="*/ 5276849 w 7539038"/>
                <a:gd name="connsiteY14" fmla="*/ 1 h 7760495"/>
                <a:gd name="connsiteX15" fmla="*/ 5655469 w 7539038"/>
                <a:gd name="connsiteY15" fmla="*/ 3883819 h 7760495"/>
                <a:gd name="connsiteX16" fmla="*/ 6029325 w 7539038"/>
                <a:gd name="connsiteY16" fmla="*/ 7760494 h 7760495"/>
                <a:gd name="connsiteX17" fmla="*/ 6417469 w 7539038"/>
                <a:gd name="connsiteY17" fmla="*/ 3883819 h 7760495"/>
                <a:gd name="connsiteX18" fmla="*/ 6786563 w 7539038"/>
                <a:gd name="connsiteY18" fmla="*/ 2381 h 7760495"/>
                <a:gd name="connsiteX19" fmla="*/ 7160419 w 7539038"/>
                <a:gd name="connsiteY19" fmla="*/ 3883819 h 7760495"/>
                <a:gd name="connsiteX20" fmla="*/ 7539038 w 7539038"/>
                <a:gd name="connsiteY20" fmla="*/ 7758113 h 7760495"/>
                <a:gd name="connsiteX0" fmla="*/ 0 w 7539038"/>
                <a:gd name="connsiteY0" fmla="*/ 7760494 h 7760495"/>
                <a:gd name="connsiteX1" fmla="*/ 378619 w 7539038"/>
                <a:gd name="connsiteY1" fmla="*/ 3883819 h 7760495"/>
                <a:gd name="connsiteX2" fmla="*/ 752476 w 7539038"/>
                <a:gd name="connsiteY2" fmla="*/ 1 h 7760495"/>
                <a:gd name="connsiteX3" fmla="*/ 1131094 w 7539038"/>
                <a:gd name="connsiteY3" fmla="*/ 3874294 h 7760495"/>
                <a:gd name="connsiteX4" fmla="*/ 1507332 w 7539038"/>
                <a:gd name="connsiteY4" fmla="*/ 7760494 h 7760495"/>
                <a:gd name="connsiteX5" fmla="*/ 1883569 w 7539038"/>
                <a:gd name="connsiteY5" fmla="*/ 3874294 h 7760495"/>
                <a:gd name="connsiteX6" fmla="*/ 2259807 w 7539038"/>
                <a:gd name="connsiteY6" fmla="*/ 2381 h 7760495"/>
                <a:gd name="connsiteX7" fmla="*/ 2645569 w 7539038"/>
                <a:gd name="connsiteY7" fmla="*/ 3883819 h 7760495"/>
                <a:gd name="connsiteX8" fmla="*/ 3017044 w 7539038"/>
                <a:gd name="connsiteY8" fmla="*/ 7760494 h 7760495"/>
                <a:gd name="connsiteX9" fmla="*/ 3398044 w 7539038"/>
                <a:gd name="connsiteY9" fmla="*/ 3874294 h 7760495"/>
                <a:gd name="connsiteX10" fmla="*/ 3769519 w 7539038"/>
                <a:gd name="connsiteY10" fmla="*/ 2382 h 7760495"/>
                <a:gd name="connsiteX11" fmla="*/ 4150519 w 7539038"/>
                <a:gd name="connsiteY11" fmla="*/ 3883819 h 7760495"/>
                <a:gd name="connsiteX12" fmla="*/ 4526756 w 7539038"/>
                <a:gd name="connsiteY12" fmla="*/ 7760494 h 7760495"/>
                <a:gd name="connsiteX13" fmla="*/ 4902994 w 7539038"/>
                <a:gd name="connsiteY13" fmla="*/ 3883819 h 7760495"/>
                <a:gd name="connsiteX14" fmla="*/ 5276849 w 7539038"/>
                <a:gd name="connsiteY14" fmla="*/ 1 h 7760495"/>
                <a:gd name="connsiteX15" fmla="*/ 5655469 w 7539038"/>
                <a:gd name="connsiteY15" fmla="*/ 3883819 h 7760495"/>
                <a:gd name="connsiteX16" fmla="*/ 6029325 w 7539038"/>
                <a:gd name="connsiteY16" fmla="*/ 7760494 h 7760495"/>
                <a:gd name="connsiteX17" fmla="*/ 6417469 w 7539038"/>
                <a:gd name="connsiteY17" fmla="*/ 3883819 h 7760495"/>
                <a:gd name="connsiteX18" fmla="*/ 6786563 w 7539038"/>
                <a:gd name="connsiteY18" fmla="*/ 2381 h 7760495"/>
                <a:gd name="connsiteX19" fmla="*/ 7160419 w 7539038"/>
                <a:gd name="connsiteY19" fmla="*/ 3883819 h 7760495"/>
                <a:gd name="connsiteX20" fmla="*/ 7539038 w 7539038"/>
                <a:gd name="connsiteY20" fmla="*/ 7758113 h 7760495"/>
                <a:gd name="connsiteX0" fmla="*/ 0 w 7539038"/>
                <a:gd name="connsiteY0" fmla="*/ 7760494 h 7760495"/>
                <a:gd name="connsiteX1" fmla="*/ 378619 w 7539038"/>
                <a:gd name="connsiteY1" fmla="*/ 3883819 h 7760495"/>
                <a:gd name="connsiteX2" fmla="*/ 752476 w 7539038"/>
                <a:gd name="connsiteY2" fmla="*/ 1 h 7760495"/>
                <a:gd name="connsiteX3" fmla="*/ 1131094 w 7539038"/>
                <a:gd name="connsiteY3" fmla="*/ 3874294 h 7760495"/>
                <a:gd name="connsiteX4" fmla="*/ 1507332 w 7539038"/>
                <a:gd name="connsiteY4" fmla="*/ 7760494 h 7760495"/>
                <a:gd name="connsiteX5" fmla="*/ 1883569 w 7539038"/>
                <a:gd name="connsiteY5" fmla="*/ 3874294 h 7760495"/>
                <a:gd name="connsiteX6" fmla="*/ 2259807 w 7539038"/>
                <a:gd name="connsiteY6" fmla="*/ 2381 h 7760495"/>
                <a:gd name="connsiteX7" fmla="*/ 2645569 w 7539038"/>
                <a:gd name="connsiteY7" fmla="*/ 3883819 h 7760495"/>
                <a:gd name="connsiteX8" fmla="*/ 3017044 w 7539038"/>
                <a:gd name="connsiteY8" fmla="*/ 7760494 h 7760495"/>
                <a:gd name="connsiteX9" fmla="*/ 3398044 w 7539038"/>
                <a:gd name="connsiteY9" fmla="*/ 3874294 h 7760495"/>
                <a:gd name="connsiteX10" fmla="*/ 3769519 w 7539038"/>
                <a:gd name="connsiteY10" fmla="*/ 2382 h 7760495"/>
                <a:gd name="connsiteX11" fmla="*/ 4150519 w 7539038"/>
                <a:gd name="connsiteY11" fmla="*/ 3883819 h 7760495"/>
                <a:gd name="connsiteX12" fmla="*/ 4526756 w 7539038"/>
                <a:gd name="connsiteY12" fmla="*/ 7760494 h 7760495"/>
                <a:gd name="connsiteX13" fmla="*/ 4902994 w 7539038"/>
                <a:gd name="connsiteY13" fmla="*/ 3883819 h 7760495"/>
                <a:gd name="connsiteX14" fmla="*/ 5276849 w 7539038"/>
                <a:gd name="connsiteY14" fmla="*/ 1 h 7760495"/>
                <a:gd name="connsiteX15" fmla="*/ 5655469 w 7539038"/>
                <a:gd name="connsiteY15" fmla="*/ 3883819 h 7760495"/>
                <a:gd name="connsiteX16" fmla="*/ 6029325 w 7539038"/>
                <a:gd name="connsiteY16" fmla="*/ 7760494 h 7760495"/>
                <a:gd name="connsiteX17" fmla="*/ 6417469 w 7539038"/>
                <a:gd name="connsiteY17" fmla="*/ 3883819 h 7760495"/>
                <a:gd name="connsiteX18" fmla="*/ 6786563 w 7539038"/>
                <a:gd name="connsiteY18" fmla="*/ 2381 h 7760495"/>
                <a:gd name="connsiteX19" fmla="*/ 7160419 w 7539038"/>
                <a:gd name="connsiteY19" fmla="*/ 3883819 h 7760495"/>
                <a:gd name="connsiteX20" fmla="*/ 7539038 w 7539038"/>
                <a:gd name="connsiteY20" fmla="*/ 7758113 h 7760495"/>
                <a:gd name="connsiteX0" fmla="*/ 0 w 7539038"/>
                <a:gd name="connsiteY0" fmla="*/ 7760494 h 7760495"/>
                <a:gd name="connsiteX1" fmla="*/ 378619 w 7539038"/>
                <a:gd name="connsiteY1" fmla="*/ 3883819 h 7760495"/>
                <a:gd name="connsiteX2" fmla="*/ 752476 w 7539038"/>
                <a:gd name="connsiteY2" fmla="*/ 1 h 7760495"/>
                <a:gd name="connsiteX3" fmla="*/ 1131094 w 7539038"/>
                <a:gd name="connsiteY3" fmla="*/ 3874294 h 7760495"/>
                <a:gd name="connsiteX4" fmla="*/ 1507332 w 7539038"/>
                <a:gd name="connsiteY4" fmla="*/ 7760494 h 7760495"/>
                <a:gd name="connsiteX5" fmla="*/ 1883569 w 7539038"/>
                <a:gd name="connsiteY5" fmla="*/ 3874294 h 7760495"/>
                <a:gd name="connsiteX6" fmla="*/ 2259807 w 7539038"/>
                <a:gd name="connsiteY6" fmla="*/ 2381 h 7760495"/>
                <a:gd name="connsiteX7" fmla="*/ 2645569 w 7539038"/>
                <a:gd name="connsiteY7" fmla="*/ 3883819 h 7760495"/>
                <a:gd name="connsiteX8" fmla="*/ 3017044 w 7539038"/>
                <a:gd name="connsiteY8" fmla="*/ 7760494 h 7760495"/>
                <a:gd name="connsiteX9" fmla="*/ 3398044 w 7539038"/>
                <a:gd name="connsiteY9" fmla="*/ 3874294 h 7760495"/>
                <a:gd name="connsiteX10" fmla="*/ 3769519 w 7539038"/>
                <a:gd name="connsiteY10" fmla="*/ 2382 h 7760495"/>
                <a:gd name="connsiteX11" fmla="*/ 4150519 w 7539038"/>
                <a:gd name="connsiteY11" fmla="*/ 3883819 h 7760495"/>
                <a:gd name="connsiteX12" fmla="*/ 4526756 w 7539038"/>
                <a:gd name="connsiteY12" fmla="*/ 7760494 h 7760495"/>
                <a:gd name="connsiteX13" fmla="*/ 4902994 w 7539038"/>
                <a:gd name="connsiteY13" fmla="*/ 3883819 h 7760495"/>
                <a:gd name="connsiteX14" fmla="*/ 5276849 w 7539038"/>
                <a:gd name="connsiteY14" fmla="*/ 1 h 7760495"/>
                <a:gd name="connsiteX15" fmla="*/ 5655469 w 7539038"/>
                <a:gd name="connsiteY15" fmla="*/ 3883819 h 7760495"/>
                <a:gd name="connsiteX16" fmla="*/ 6029325 w 7539038"/>
                <a:gd name="connsiteY16" fmla="*/ 7760494 h 7760495"/>
                <a:gd name="connsiteX17" fmla="*/ 6417469 w 7539038"/>
                <a:gd name="connsiteY17" fmla="*/ 3883819 h 7760495"/>
                <a:gd name="connsiteX18" fmla="*/ 6786563 w 7539038"/>
                <a:gd name="connsiteY18" fmla="*/ 2381 h 7760495"/>
                <a:gd name="connsiteX19" fmla="*/ 7160419 w 7539038"/>
                <a:gd name="connsiteY19" fmla="*/ 3883819 h 7760495"/>
                <a:gd name="connsiteX20" fmla="*/ 7539038 w 7539038"/>
                <a:gd name="connsiteY20" fmla="*/ 7758113 h 7760495"/>
                <a:gd name="connsiteX0" fmla="*/ 0 w 7539038"/>
                <a:gd name="connsiteY0" fmla="*/ 7760494 h 7760495"/>
                <a:gd name="connsiteX1" fmla="*/ 378619 w 7539038"/>
                <a:gd name="connsiteY1" fmla="*/ 3883819 h 7760495"/>
                <a:gd name="connsiteX2" fmla="*/ 752476 w 7539038"/>
                <a:gd name="connsiteY2" fmla="*/ 1 h 7760495"/>
                <a:gd name="connsiteX3" fmla="*/ 1131094 w 7539038"/>
                <a:gd name="connsiteY3" fmla="*/ 3874294 h 7760495"/>
                <a:gd name="connsiteX4" fmla="*/ 1507332 w 7539038"/>
                <a:gd name="connsiteY4" fmla="*/ 7760494 h 7760495"/>
                <a:gd name="connsiteX5" fmla="*/ 1883569 w 7539038"/>
                <a:gd name="connsiteY5" fmla="*/ 3874294 h 7760495"/>
                <a:gd name="connsiteX6" fmla="*/ 2259807 w 7539038"/>
                <a:gd name="connsiteY6" fmla="*/ 2381 h 7760495"/>
                <a:gd name="connsiteX7" fmla="*/ 2645569 w 7539038"/>
                <a:gd name="connsiteY7" fmla="*/ 3883819 h 7760495"/>
                <a:gd name="connsiteX8" fmla="*/ 3017044 w 7539038"/>
                <a:gd name="connsiteY8" fmla="*/ 7760494 h 7760495"/>
                <a:gd name="connsiteX9" fmla="*/ 3398044 w 7539038"/>
                <a:gd name="connsiteY9" fmla="*/ 3874294 h 7760495"/>
                <a:gd name="connsiteX10" fmla="*/ 3769519 w 7539038"/>
                <a:gd name="connsiteY10" fmla="*/ 2382 h 7760495"/>
                <a:gd name="connsiteX11" fmla="*/ 4150519 w 7539038"/>
                <a:gd name="connsiteY11" fmla="*/ 3883819 h 7760495"/>
                <a:gd name="connsiteX12" fmla="*/ 4526756 w 7539038"/>
                <a:gd name="connsiteY12" fmla="*/ 7760494 h 7760495"/>
                <a:gd name="connsiteX13" fmla="*/ 4902994 w 7539038"/>
                <a:gd name="connsiteY13" fmla="*/ 3883819 h 7760495"/>
                <a:gd name="connsiteX14" fmla="*/ 5276849 w 7539038"/>
                <a:gd name="connsiteY14" fmla="*/ 1 h 7760495"/>
                <a:gd name="connsiteX15" fmla="*/ 5655469 w 7539038"/>
                <a:gd name="connsiteY15" fmla="*/ 3883819 h 7760495"/>
                <a:gd name="connsiteX16" fmla="*/ 6029325 w 7539038"/>
                <a:gd name="connsiteY16" fmla="*/ 7760494 h 7760495"/>
                <a:gd name="connsiteX17" fmla="*/ 6417469 w 7539038"/>
                <a:gd name="connsiteY17" fmla="*/ 3883819 h 7760495"/>
                <a:gd name="connsiteX18" fmla="*/ 6786563 w 7539038"/>
                <a:gd name="connsiteY18" fmla="*/ 2381 h 7760495"/>
                <a:gd name="connsiteX19" fmla="*/ 7160419 w 7539038"/>
                <a:gd name="connsiteY19" fmla="*/ 3883819 h 7760495"/>
                <a:gd name="connsiteX20" fmla="*/ 7539038 w 7539038"/>
                <a:gd name="connsiteY20" fmla="*/ 7758113 h 7760495"/>
                <a:gd name="connsiteX0" fmla="*/ 0 w 7539038"/>
                <a:gd name="connsiteY0" fmla="*/ 7760494 h 7760495"/>
                <a:gd name="connsiteX1" fmla="*/ 378619 w 7539038"/>
                <a:gd name="connsiteY1" fmla="*/ 3883819 h 7760495"/>
                <a:gd name="connsiteX2" fmla="*/ 752476 w 7539038"/>
                <a:gd name="connsiteY2" fmla="*/ 1 h 7760495"/>
                <a:gd name="connsiteX3" fmla="*/ 1131094 w 7539038"/>
                <a:gd name="connsiteY3" fmla="*/ 3874294 h 7760495"/>
                <a:gd name="connsiteX4" fmla="*/ 1507332 w 7539038"/>
                <a:gd name="connsiteY4" fmla="*/ 7760494 h 7760495"/>
                <a:gd name="connsiteX5" fmla="*/ 1883569 w 7539038"/>
                <a:gd name="connsiteY5" fmla="*/ 3874294 h 7760495"/>
                <a:gd name="connsiteX6" fmla="*/ 2259807 w 7539038"/>
                <a:gd name="connsiteY6" fmla="*/ 2381 h 7760495"/>
                <a:gd name="connsiteX7" fmla="*/ 2645569 w 7539038"/>
                <a:gd name="connsiteY7" fmla="*/ 3883819 h 7760495"/>
                <a:gd name="connsiteX8" fmla="*/ 3017044 w 7539038"/>
                <a:gd name="connsiteY8" fmla="*/ 7760494 h 7760495"/>
                <a:gd name="connsiteX9" fmla="*/ 3398044 w 7539038"/>
                <a:gd name="connsiteY9" fmla="*/ 3874294 h 7760495"/>
                <a:gd name="connsiteX10" fmla="*/ 3769519 w 7539038"/>
                <a:gd name="connsiteY10" fmla="*/ 2382 h 7760495"/>
                <a:gd name="connsiteX11" fmla="*/ 4150519 w 7539038"/>
                <a:gd name="connsiteY11" fmla="*/ 3883819 h 7760495"/>
                <a:gd name="connsiteX12" fmla="*/ 4526756 w 7539038"/>
                <a:gd name="connsiteY12" fmla="*/ 7760494 h 7760495"/>
                <a:gd name="connsiteX13" fmla="*/ 4902994 w 7539038"/>
                <a:gd name="connsiteY13" fmla="*/ 3883819 h 7760495"/>
                <a:gd name="connsiteX14" fmla="*/ 5276849 w 7539038"/>
                <a:gd name="connsiteY14" fmla="*/ 1 h 7760495"/>
                <a:gd name="connsiteX15" fmla="*/ 5655469 w 7539038"/>
                <a:gd name="connsiteY15" fmla="*/ 3883819 h 7760495"/>
                <a:gd name="connsiteX16" fmla="*/ 6029325 w 7539038"/>
                <a:gd name="connsiteY16" fmla="*/ 7760494 h 7760495"/>
                <a:gd name="connsiteX17" fmla="*/ 6417469 w 7539038"/>
                <a:gd name="connsiteY17" fmla="*/ 3883819 h 7760495"/>
                <a:gd name="connsiteX18" fmla="*/ 6786563 w 7539038"/>
                <a:gd name="connsiteY18" fmla="*/ 2381 h 7760495"/>
                <a:gd name="connsiteX19" fmla="*/ 7160419 w 7539038"/>
                <a:gd name="connsiteY19" fmla="*/ 3883819 h 7760495"/>
                <a:gd name="connsiteX20" fmla="*/ 7539038 w 7539038"/>
                <a:gd name="connsiteY20" fmla="*/ 7758113 h 7760495"/>
                <a:gd name="connsiteX0" fmla="*/ 0 w 7539038"/>
                <a:gd name="connsiteY0" fmla="*/ 7760494 h 7760495"/>
                <a:gd name="connsiteX1" fmla="*/ 378619 w 7539038"/>
                <a:gd name="connsiteY1" fmla="*/ 3883819 h 7760495"/>
                <a:gd name="connsiteX2" fmla="*/ 752476 w 7539038"/>
                <a:gd name="connsiteY2" fmla="*/ 1 h 7760495"/>
                <a:gd name="connsiteX3" fmla="*/ 1131094 w 7539038"/>
                <a:gd name="connsiteY3" fmla="*/ 3874294 h 7760495"/>
                <a:gd name="connsiteX4" fmla="*/ 1507332 w 7539038"/>
                <a:gd name="connsiteY4" fmla="*/ 7760494 h 7760495"/>
                <a:gd name="connsiteX5" fmla="*/ 1883569 w 7539038"/>
                <a:gd name="connsiteY5" fmla="*/ 3874294 h 7760495"/>
                <a:gd name="connsiteX6" fmla="*/ 2259807 w 7539038"/>
                <a:gd name="connsiteY6" fmla="*/ 2381 h 7760495"/>
                <a:gd name="connsiteX7" fmla="*/ 2645569 w 7539038"/>
                <a:gd name="connsiteY7" fmla="*/ 3883819 h 7760495"/>
                <a:gd name="connsiteX8" fmla="*/ 3017044 w 7539038"/>
                <a:gd name="connsiteY8" fmla="*/ 7760494 h 7760495"/>
                <a:gd name="connsiteX9" fmla="*/ 3398044 w 7539038"/>
                <a:gd name="connsiteY9" fmla="*/ 3874294 h 7760495"/>
                <a:gd name="connsiteX10" fmla="*/ 3769519 w 7539038"/>
                <a:gd name="connsiteY10" fmla="*/ 2382 h 7760495"/>
                <a:gd name="connsiteX11" fmla="*/ 4150519 w 7539038"/>
                <a:gd name="connsiteY11" fmla="*/ 3883819 h 7760495"/>
                <a:gd name="connsiteX12" fmla="*/ 4526756 w 7539038"/>
                <a:gd name="connsiteY12" fmla="*/ 7760494 h 7760495"/>
                <a:gd name="connsiteX13" fmla="*/ 4902994 w 7539038"/>
                <a:gd name="connsiteY13" fmla="*/ 3883819 h 7760495"/>
                <a:gd name="connsiteX14" fmla="*/ 5276849 w 7539038"/>
                <a:gd name="connsiteY14" fmla="*/ 1 h 7760495"/>
                <a:gd name="connsiteX15" fmla="*/ 5655469 w 7539038"/>
                <a:gd name="connsiteY15" fmla="*/ 3883819 h 7760495"/>
                <a:gd name="connsiteX16" fmla="*/ 6029325 w 7539038"/>
                <a:gd name="connsiteY16" fmla="*/ 7760494 h 7760495"/>
                <a:gd name="connsiteX17" fmla="*/ 6417469 w 7539038"/>
                <a:gd name="connsiteY17" fmla="*/ 3883819 h 7760495"/>
                <a:gd name="connsiteX18" fmla="*/ 6786563 w 7539038"/>
                <a:gd name="connsiteY18" fmla="*/ 2381 h 7760495"/>
                <a:gd name="connsiteX19" fmla="*/ 7160419 w 7539038"/>
                <a:gd name="connsiteY19" fmla="*/ 3883819 h 7760495"/>
                <a:gd name="connsiteX20" fmla="*/ 7539038 w 7539038"/>
                <a:gd name="connsiteY20" fmla="*/ 7758113 h 7760495"/>
                <a:gd name="connsiteX0" fmla="*/ 0 w 7539038"/>
                <a:gd name="connsiteY0" fmla="*/ 7760494 h 7760495"/>
                <a:gd name="connsiteX1" fmla="*/ 378619 w 7539038"/>
                <a:gd name="connsiteY1" fmla="*/ 3883819 h 7760495"/>
                <a:gd name="connsiteX2" fmla="*/ 752476 w 7539038"/>
                <a:gd name="connsiteY2" fmla="*/ 1 h 7760495"/>
                <a:gd name="connsiteX3" fmla="*/ 1131094 w 7539038"/>
                <a:gd name="connsiteY3" fmla="*/ 3874294 h 7760495"/>
                <a:gd name="connsiteX4" fmla="*/ 1507332 w 7539038"/>
                <a:gd name="connsiteY4" fmla="*/ 7760494 h 7760495"/>
                <a:gd name="connsiteX5" fmla="*/ 1883569 w 7539038"/>
                <a:gd name="connsiteY5" fmla="*/ 3874294 h 7760495"/>
                <a:gd name="connsiteX6" fmla="*/ 2259807 w 7539038"/>
                <a:gd name="connsiteY6" fmla="*/ 2381 h 7760495"/>
                <a:gd name="connsiteX7" fmla="*/ 2645569 w 7539038"/>
                <a:gd name="connsiteY7" fmla="*/ 3883819 h 7760495"/>
                <a:gd name="connsiteX8" fmla="*/ 3017044 w 7539038"/>
                <a:gd name="connsiteY8" fmla="*/ 7760494 h 7760495"/>
                <a:gd name="connsiteX9" fmla="*/ 3398044 w 7539038"/>
                <a:gd name="connsiteY9" fmla="*/ 3874294 h 7760495"/>
                <a:gd name="connsiteX10" fmla="*/ 3769519 w 7539038"/>
                <a:gd name="connsiteY10" fmla="*/ 2382 h 7760495"/>
                <a:gd name="connsiteX11" fmla="*/ 4150519 w 7539038"/>
                <a:gd name="connsiteY11" fmla="*/ 3883819 h 7760495"/>
                <a:gd name="connsiteX12" fmla="*/ 4526756 w 7539038"/>
                <a:gd name="connsiteY12" fmla="*/ 7760494 h 7760495"/>
                <a:gd name="connsiteX13" fmla="*/ 4902994 w 7539038"/>
                <a:gd name="connsiteY13" fmla="*/ 3883819 h 7760495"/>
                <a:gd name="connsiteX14" fmla="*/ 5276849 w 7539038"/>
                <a:gd name="connsiteY14" fmla="*/ 1 h 7760495"/>
                <a:gd name="connsiteX15" fmla="*/ 5655469 w 7539038"/>
                <a:gd name="connsiteY15" fmla="*/ 3883819 h 7760495"/>
                <a:gd name="connsiteX16" fmla="*/ 6029325 w 7539038"/>
                <a:gd name="connsiteY16" fmla="*/ 7760494 h 7760495"/>
                <a:gd name="connsiteX17" fmla="*/ 6417469 w 7539038"/>
                <a:gd name="connsiteY17" fmla="*/ 3883819 h 7760495"/>
                <a:gd name="connsiteX18" fmla="*/ 6786563 w 7539038"/>
                <a:gd name="connsiteY18" fmla="*/ 2381 h 7760495"/>
                <a:gd name="connsiteX19" fmla="*/ 7160419 w 7539038"/>
                <a:gd name="connsiteY19" fmla="*/ 3883819 h 7760495"/>
                <a:gd name="connsiteX20" fmla="*/ 7539038 w 7539038"/>
                <a:gd name="connsiteY20" fmla="*/ 7758113 h 7760495"/>
                <a:gd name="connsiteX0" fmla="*/ 0 w 7539038"/>
                <a:gd name="connsiteY0" fmla="*/ 7760494 h 7760495"/>
                <a:gd name="connsiteX1" fmla="*/ 378619 w 7539038"/>
                <a:gd name="connsiteY1" fmla="*/ 3883819 h 7760495"/>
                <a:gd name="connsiteX2" fmla="*/ 752476 w 7539038"/>
                <a:gd name="connsiteY2" fmla="*/ 1 h 7760495"/>
                <a:gd name="connsiteX3" fmla="*/ 1131094 w 7539038"/>
                <a:gd name="connsiteY3" fmla="*/ 3874294 h 7760495"/>
                <a:gd name="connsiteX4" fmla="*/ 1507332 w 7539038"/>
                <a:gd name="connsiteY4" fmla="*/ 7760494 h 7760495"/>
                <a:gd name="connsiteX5" fmla="*/ 1883569 w 7539038"/>
                <a:gd name="connsiteY5" fmla="*/ 3874294 h 7760495"/>
                <a:gd name="connsiteX6" fmla="*/ 2259807 w 7539038"/>
                <a:gd name="connsiteY6" fmla="*/ 2381 h 7760495"/>
                <a:gd name="connsiteX7" fmla="*/ 2645569 w 7539038"/>
                <a:gd name="connsiteY7" fmla="*/ 3883819 h 7760495"/>
                <a:gd name="connsiteX8" fmla="*/ 3017044 w 7539038"/>
                <a:gd name="connsiteY8" fmla="*/ 7760494 h 7760495"/>
                <a:gd name="connsiteX9" fmla="*/ 3398044 w 7539038"/>
                <a:gd name="connsiteY9" fmla="*/ 3874294 h 7760495"/>
                <a:gd name="connsiteX10" fmla="*/ 3769519 w 7539038"/>
                <a:gd name="connsiteY10" fmla="*/ 2382 h 7760495"/>
                <a:gd name="connsiteX11" fmla="*/ 4150519 w 7539038"/>
                <a:gd name="connsiteY11" fmla="*/ 3883819 h 7760495"/>
                <a:gd name="connsiteX12" fmla="*/ 4526756 w 7539038"/>
                <a:gd name="connsiteY12" fmla="*/ 7760494 h 7760495"/>
                <a:gd name="connsiteX13" fmla="*/ 4902994 w 7539038"/>
                <a:gd name="connsiteY13" fmla="*/ 3883819 h 7760495"/>
                <a:gd name="connsiteX14" fmla="*/ 5276849 w 7539038"/>
                <a:gd name="connsiteY14" fmla="*/ 1 h 7760495"/>
                <a:gd name="connsiteX15" fmla="*/ 5655469 w 7539038"/>
                <a:gd name="connsiteY15" fmla="*/ 3883819 h 7760495"/>
                <a:gd name="connsiteX16" fmla="*/ 6029325 w 7539038"/>
                <a:gd name="connsiteY16" fmla="*/ 7760494 h 7760495"/>
                <a:gd name="connsiteX17" fmla="*/ 6417469 w 7539038"/>
                <a:gd name="connsiteY17" fmla="*/ 3883819 h 7760495"/>
                <a:gd name="connsiteX18" fmla="*/ 6786563 w 7539038"/>
                <a:gd name="connsiteY18" fmla="*/ 2381 h 7760495"/>
                <a:gd name="connsiteX19" fmla="*/ 7160419 w 7539038"/>
                <a:gd name="connsiteY19" fmla="*/ 3883819 h 7760495"/>
                <a:gd name="connsiteX20" fmla="*/ 7539038 w 7539038"/>
                <a:gd name="connsiteY20" fmla="*/ 7758113 h 7760495"/>
                <a:gd name="connsiteX0" fmla="*/ 0 w 7539038"/>
                <a:gd name="connsiteY0" fmla="*/ 7760494 h 7760495"/>
                <a:gd name="connsiteX1" fmla="*/ 378619 w 7539038"/>
                <a:gd name="connsiteY1" fmla="*/ 3883819 h 7760495"/>
                <a:gd name="connsiteX2" fmla="*/ 752476 w 7539038"/>
                <a:gd name="connsiteY2" fmla="*/ 1 h 7760495"/>
                <a:gd name="connsiteX3" fmla="*/ 1131094 w 7539038"/>
                <a:gd name="connsiteY3" fmla="*/ 3874294 h 7760495"/>
                <a:gd name="connsiteX4" fmla="*/ 1507332 w 7539038"/>
                <a:gd name="connsiteY4" fmla="*/ 7760494 h 7760495"/>
                <a:gd name="connsiteX5" fmla="*/ 1883569 w 7539038"/>
                <a:gd name="connsiteY5" fmla="*/ 3874294 h 7760495"/>
                <a:gd name="connsiteX6" fmla="*/ 2259807 w 7539038"/>
                <a:gd name="connsiteY6" fmla="*/ 2381 h 7760495"/>
                <a:gd name="connsiteX7" fmla="*/ 2645569 w 7539038"/>
                <a:gd name="connsiteY7" fmla="*/ 3883819 h 7760495"/>
                <a:gd name="connsiteX8" fmla="*/ 3017044 w 7539038"/>
                <a:gd name="connsiteY8" fmla="*/ 7760494 h 7760495"/>
                <a:gd name="connsiteX9" fmla="*/ 3398044 w 7539038"/>
                <a:gd name="connsiteY9" fmla="*/ 3874294 h 7760495"/>
                <a:gd name="connsiteX10" fmla="*/ 3769519 w 7539038"/>
                <a:gd name="connsiteY10" fmla="*/ 2382 h 7760495"/>
                <a:gd name="connsiteX11" fmla="*/ 4150519 w 7539038"/>
                <a:gd name="connsiteY11" fmla="*/ 3883819 h 7760495"/>
                <a:gd name="connsiteX12" fmla="*/ 4526756 w 7539038"/>
                <a:gd name="connsiteY12" fmla="*/ 7760494 h 7760495"/>
                <a:gd name="connsiteX13" fmla="*/ 4902994 w 7539038"/>
                <a:gd name="connsiteY13" fmla="*/ 3883819 h 7760495"/>
                <a:gd name="connsiteX14" fmla="*/ 5276849 w 7539038"/>
                <a:gd name="connsiteY14" fmla="*/ 1 h 7760495"/>
                <a:gd name="connsiteX15" fmla="*/ 5655469 w 7539038"/>
                <a:gd name="connsiteY15" fmla="*/ 3883819 h 7760495"/>
                <a:gd name="connsiteX16" fmla="*/ 6029325 w 7539038"/>
                <a:gd name="connsiteY16" fmla="*/ 7760494 h 7760495"/>
                <a:gd name="connsiteX17" fmla="*/ 6417469 w 7539038"/>
                <a:gd name="connsiteY17" fmla="*/ 3883819 h 7760495"/>
                <a:gd name="connsiteX18" fmla="*/ 6786563 w 7539038"/>
                <a:gd name="connsiteY18" fmla="*/ 2381 h 7760495"/>
                <a:gd name="connsiteX19" fmla="*/ 7160419 w 7539038"/>
                <a:gd name="connsiteY19" fmla="*/ 3883819 h 7760495"/>
                <a:gd name="connsiteX20" fmla="*/ 7539038 w 7539038"/>
                <a:gd name="connsiteY20" fmla="*/ 7758113 h 7760495"/>
                <a:gd name="connsiteX0" fmla="*/ 0 w 7539038"/>
                <a:gd name="connsiteY0" fmla="*/ 7760494 h 7760495"/>
                <a:gd name="connsiteX1" fmla="*/ 378619 w 7539038"/>
                <a:gd name="connsiteY1" fmla="*/ 3883819 h 7760495"/>
                <a:gd name="connsiteX2" fmla="*/ 752476 w 7539038"/>
                <a:gd name="connsiteY2" fmla="*/ 1 h 7760495"/>
                <a:gd name="connsiteX3" fmla="*/ 1131094 w 7539038"/>
                <a:gd name="connsiteY3" fmla="*/ 3874294 h 7760495"/>
                <a:gd name="connsiteX4" fmla="*/ 1507332 w 7539038"/>
                <a:gd name="connsiteY4" fmla="*/ 7760494 h 7760495"/>
                <a:gd name="connsiteX5" fmla="*/ 1883569 w 7539038"/>
                <a:gd name="connsiteY5" fmla="*/ 3874294 h 7760495"/>
                <a:gd name="connsiteX6" fmla="*/ 2259807 w 7539038"/>
                <a:gd name="connsiteY6" fmla="*/ 2381 h 7760495"/>
                <a:gd name="connsiteX7" fmla="*/ 2645569 w 7539038"/>
                <a:gd name="connsiteY7" fmla="*/ 3883819 h 7760495"/>
                <a:gd name="connsiteX8" fmla="*/ 3017044 w 7539038"/>
                <a:gd name="connsiteY8" fmla="*/ 7760494 h 7760495"/>
                <a:gd name="connsiteX9" fmla="*/ 3398044 w 7539038"/>
                <a:gd name="connsiteY9" fmla="*/ 3874294 h 7760495"/>
                <a:gd name="connsiteX10" fmla="*/ 3769519 w 7539038"/>
                <a:gd name="connsiteY10" fmla="*/ 2382 h 7760495"/>
                <a:gd name="connsiteX11" fmla="*/ 4150519 w 7539038"/>
                <a:gd name="connsiteY11" fmla="*/ 3883819 h 7760495"/>
                <a:gd name="connsiteX12" fmla="*/ 4526756 w 7539038"/>
                <a:gd name="connsiteY12" fmla="*/ 7760494 h 7760495"/>
                <a:gd name="connsiteX13" fmla="*/ 4902994 w 7539038"/>
                <a:gd name="connsiteY13" fmla="*/ 3883819 h 7760495"/>
                <a:gd name="connsiteX14" fmla="*/ 5276849 w 7539038"/>
                <a:gd name="connsiteY14" fmla="*/ 1 h 7760495"/>
                <a:gd name="connsiteX15" fmla="*/ 5655469 w 7539038"/>
                <a:gd name="connsiteY15" fmla="*/ 3883819 h 7760495"/>
                <a:gd name="connsiteX16" fmla="*/ 6029325 w 7539038"/>
                <a:gd name="connsiteY16" fmla="*/ 7760494 h 7760495"/>
                <a:gd name="connsiteX17" fmla="*/ 6417469 w 7539038"/>
                <a:gd name="connsiteY17" fmla="*/ 3883819 h 7760495"/>
                <a:gd name="connsiteX18" fmla="*/ 6786563 w 7539038"/>
                <a:gd name="connsiteY18" fmla="*/ 2381 h 7760495"/>
                <a:gd name="connsiteX19" fmla="*/ 7160419 w 7539038"/>
                <a:gd name="connsiteY19" fmla="*/ 3883819 h 7760495"/>
                <a:gd name="connsiteX20" fmla="*/ 7539038 w 7539038"/>
                <a:gd name="connsiteY20" fmla="*/ 7758113 h 7760495"/>
                <a:gd name="connsiteX0" fmla="*/ 0 w 7539038"/>
                <a:gd name="connsiteY0" fmla="*/ 7760494 h 7760495"/>
                <a:gd name="connsiteX1" fmla="*/ 378619 w 7539038"/>
                <a:gd name="connsiteY1" fmla="*/ 3883819 h 7760495"/>
                <a:gd name="connsiteX2" fmla="*/ 752476 w 7539038"/>
                <a:gd name="connsiteY2" fmla="*/ 1 h 7760495"/>
                <a:gd name="connsiteX3" fmla="*/ 1131094 w 7539038"/>
                <a:gd name="connsiteY3" fmla="*/ 3874294 h 7760495"/>
                <a:gd name="connsiteX4" fmla="*/ 1507332 w 7539038"/>
                <a:gd name="connsiteY4" fmla="*/ 7760494 h 7760495"/>
                <a:gd name="connsiteX5" fmla="*/ 1883569 w 7539038"/>
                <a:gd name="connsiteY5" fmla="*/ 3874294 h 7760495"/>
                <a:gd name="connsiteX6" fmla="*/ 2259807 w 7539038"/>
                <a:gd name="connsiteY6" fmla="*/ 2381 h 7760495"/>
                <a:gd name="connsiteX7" fmla="*/ 2645569 w 7539038"/>
                <a:gd name="connsiteY7" fmla="*/ 3883819 h 7760495"/>
                <a:gd name="connsiteX8" fmla="*/ 3017044 w 7539038"/>
                <a:gd name="connsiteY8" fmla="*/ 7760494 h 7760495"/>
                <a:gd name="connsiteX9" fmla="*/ 3398044 w 7539038"/>
                <a:gd name="connsiteY9" fmla="*/ 3874294 h 7760495"/>
                <a:gd name="connsiteX10" fmla="*/ 3769519 w 7539038"/>
                <a:gd name="connsiteY10" fmla="*/ 2382 h 7760495"/>
                <a:gd name="connsiteX11" fmla="*/ 4150519 w 7539038"/>
                <a:gd name="connsiteY11" fmla="*/ 3883819 h 7760495"/>
                <a:gd name="connsiteX12" fmla="*/ 4526756 w 7539038"/>
                <a:gd name="connsiteY12" fmla="*/ 7760494 h 7760495"/>
                <a:gd name="connsiteX13" fmla="*/ 4902994 w 7539038"/>
                <a:gd name="connsiteY13" fmla="*/ 3883819 h 7760495"/>
                <a:gd name="connsiteX14" fmla="*/ 5276849 w 7539038"/>
                <a:gd name="connsiteY14" fmla="*/ 1 h 7760495"/>
                <a:gd name="connsiteX15" fmla="*/ 5655469 w 7539038"/>
                <a:gd name="connsiteY15" fmla="*/ 3883819 h 7760495"/>
                <a:gd name="connsiteX16" fmla="*/ 6029325 w 7539038"/>
                <a:gd name="connsiteY16" fmla="*/ 7760494 h 7760495"/>
                <a:gd name="connsiteX17" fmla="*/ 6417469 w 7539038"/>
                <a:gd name="connsiteY17" fmla="*/ 3883819 h 7760495"/>
                <a:gd name="connsiteX18" fmla="*/ 6786563 w 7539038"/>
                <a:gd name="connsiteY18" fmla="*/ 2381 h 7760495"/>
                <a:gd name="connsiteX19" fmla="*/ 7160419 w 7539038"/>
                <a:gd name="connsiteY19" fmla="*/ 3883819 h 7760495"/>
                <a:gd name="connsiteX20" fmla="*/ 7539038 w 7539038"/>
                <a:gd name="connsiteY20" fmla="*/ 7758113 h 77604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7539038" h="7760495">
                  <a:moveTo>
                    <a:pt x="0" y="7760494"/>
                  </a:moveTo>
                  <a:cubicBezTo>
                    <a:pt x="190500" y="7758906"/>
                    <a:pt x="377031" y="3874231"/>
                    <a:pt x="378619" y="3883819"/>
                  </a:cubicBezTo>
                  <a:cubicBezTo>
                    <a:pt x="380207" y="3893407"/>
                    <a:pt x="562770" y="-793"/>
                    <a:pt x="752476" y="1"/>
                  </a:cubicBezTo>
                  <a:cubicBezTo>
                    <a:pt x="942182" y="795"/>
                    <a:pt x="1119468" y="3745568"/>
                    <a:pt x="1131094" y="3874294"/>
                  </a:cubicBezTo>
                  <a:cubicBezTo>
                    <a:pt x="1136420" y="3933265"/>
                    <a:pt x="1317626" y="7758112"/>
                    <a:pt x="1507332" y="7760494"/>
                  </a:cubicBezTo>
                  <a:cubicBezTo>
                    <a:pt x="1697038" y="7762876"/>
                    <a:pt x="1875632" y="3967176"/>
                    <a:pt x="1883569" y="3874294"/>
                  </a:cubicBezTo>
                  <a:cubicBezTo>
                    <a:pt x="1891506" y="3781412"/>
                    <a:pt x="2068513" y="3175"/>
                    <a:pt x="2259807" y="2381"/>
                  </a:cubicBezTo>
                  <a:cubicBezTo>
                    <a:pt x="2451101" y="1587"/>
                    <a:pt x="2640013" y="3825221"/>
                    <a:pt x="2645569" y="3883819"/>
                  </a:cubicBezTo>
                  <a:cubicBezTo>
                    <a:pt x="2651125" y="3942417"/>
                    <a:pt x="2827338" y="7762081"/>
                    <a:pt x="3017044" y="7760494"/>
                  </a:cubicBezTo>
                  <a:cubicBezTo>
                    <a:pt x="3206750" y="7758907"/>
                    <a:pt x="3390107" y="3967176"/>
                    <a:pt x="3398044" y="3874294"/>
                  </a:cubicBezTo>
                  <a:cubicBezTo>
                    <a:pt x="3405981" y="3781412"/>
                    <a:pt x="3575050" y="795"/>
                    <a:pt x="3769519" y="2382"/>
                  </a:cubicBezTo>
                  <a:cubicBezTo>
                    <a:pt x="3963988" y="3969"/>
                    <a:pt x="4141788" y="3722352"/>
                    <a:pt x="4150519" y="3883819"/>
                  </a:cubicBezTo>
                  <a:cubicBezTo>
                    <a:pt x="4159250" y="4045286"/>
                    <a:pt x="4337844" y="7760494"/>
                    <a:pt x="4526756" y="7760494"/>
                  </a:cubicBezTo>
                  <a:cubicBezTo>
                    <a:pt x="4715668" y="7760494"/>
                    <a:pt x="4893360" y="4083161"/>
                    <a:pt x="4902994" y="3883819"/>
                  </a:cubicBezTo>
                  <a:cubicBezTo>
                    <a:pt x="4910825" y="3721794"/>
                    <a:pt x="5087143" y="1"/>
                    <a:pt x="5276849" y="1"/>
                  </a:cubicBezTo>
                  <a:cubicBezTo>
                    <a:pt x="5466555" y="1"/>
                    <a:pt x="5647531" y="3790543"/>
                    <a:pt x="5655469" y="3883819"/>
                  </a:cubicBezTo>
                  <a:cubicBezTo>
                    <a:pt x="5663407" y="3977095"/>
                    <a:pt x="5842794" y="7760494"/>
                    <a:pt x="6029325" y="7760494"/>
                  </a:cubicBezTo>
                  <a:cubicBezTo>
                    <a:pt x="6215856" y="7760494"/>
                    <a:pt x="6411913" y="3976700"/>
                    <a:pt x="6417469" y="3883819"/>
                  </a:cubicBezTo>
                  <a:cubicBezTo>
                    <a:pt x="6423025" y="3790938"/>
                    <a:pt x="6593682" y="0"/>
                    <a:pt x="6786563" y="2381"/>
                  </a:cubicBezTo>
                  <a:cubicBezTo>
                    <a:pt x="6979444" y="4762"/>
                    <a:pt x="7152482" y="3757041"/>
                    <a:pt x="7160419" y="3883819"/>
                  </a:cubicBezTo>
                  <a:cubicBezTo>
                    <a:pt x="7168356" y="4010597"/>
                    <a:pt x="7336632" y="7761288"/>
                    <a:pt x="7539038" y="7758113"/>
                  </a:cubicBezTo>
                </a:path>
              </a:pathLst>
            </a:cu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122" name="Table 121">
            <a:extLst>
              <a:ext uri="{FF2B5EF4-FFF2-40B4-BE49-F238E27FC236}">
                <a16:creationId xmlns:a16="http://schemas.microsoft.com/office/drawing/2014/main" id="{86B63B07-3FCF-44F5-AE4F-1A46D538576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8672705"/>
              </p:ext>
            </p:extLst>
          </p:nvPr>
        </p:nvGraphicFramePr>
        <p:xfrm>
          <a:off x="285212" y="3193751"/>
          <a:ext cx="9487960" cy="73316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7199">
                  <a:extLst>
                    <a:ext uri="{9D8B030D-6E8A-4147-A177-3AD203B41FA5}">
                      <a16:colId xmlns:a16="http://schemas.microsoft.com/office/drawing/2014/main" val="3502653018"/>
                    </a:ext>
                  </a:extLst>
                </a:gridCol>
                <a:gridCol w="237199">
                  <a:extLst>
                    <a:ext uri="{9D8B030D-6E8A-4147-A177-3AD203B41FA5}">
                      <a16:colId xmlns:a16="http://schemas.microsoft.com/office/drawing/2014/main" val="90100051"/>
                    </a:ext>
                  </a:extLst>
                </a:gridCol>
                <a:gridCol w="237199">
                  <a:extLst>
                    <a:ext uri="{9D8B030D-6E8A-4147-A177-3AD203B41FA5}">
                      <a16:colId xmlns:a16="http://schemas.microsoft.com/office/drawing/2014/main" val="1438414595"/>
                    </a:ext>
                  </a:extLst>
                </a:gridCol>
                <a:gridCol w="237199">
                  <a:extLst>
                    <a:ext uri="{9D8B030D-6E8A-4147-A177-3AD203B41FA5}">
                      <a16:colId xmlns:a16="http://schemas.microsoft.com/office/drawing/2014/main" val="870183745"/>
                    </a:ext>
                  </a:extLst>
                </a:gridCol>
                <a:gridCol w="237199">
                  <a:extLst>
                    <a:ext uri="{9D8B030D-6E8A-4147-A177-3AD203B41FA5}">
                      <a16:colId xmlns:a16="http://schemas.microsoft.com/office/drawing/2014/main" val="198679747"/>
                    </a:ext>
                  </a:extLst>
                </a:gridCol>
                <a:gridCol w="237199">
                  <a:extLst>
                    <a:ext uri="{9D8B030D-6E8A-4147-A177-3AD203B41FA5}">
                      <a16:colId xmlns:a16="http://schemas.microsoft.com/office/drawing/2014/main" val="3938122052"/>
                    </a:ext>
                  </a:extLst>
                </a:gridCol>
                <a:gridCol w="237199">
                  <a:extLst>
                    <a:ext uri="{9D8B030D-6E8A-4147-A177-3AD203B41FA5}">
                      <a16:colId xmlns:a16="http://schemas.microsoft.com/office/drawing/2014/main" val="2188539323"/>
                    </a:ext>
                  </a:extLst>
                </a:gridCol>
                <a:gridCol w="237199">
                  <a:extLst>
                    <a:ext uri="{9D8B030D-6E8A-4147-A177-3AD203B41FA5}">
                      <a16:colId xmlns:a16="http://schemas.microsoft.com/office/drawing/2014/main" val="845838213"/>
                    </a:ext>
                  </a:extLst>
                </a:gridCol>
                <a:gridCol w="237199">
                  <a:extLst>
                    <a:ext uri="{9D8B030D-6E8A-4147-A177-3AD203B41FA5}">
                      <a16:colId xmlns:a16="http://schemas.microsoft.com/office/drawing/2014/main" val="1745021468"/>
                    </a:ext>
                  </a:extLst>
                </a:gridCol>
                <a:gridCol w="237199">
                  <a:extLst>
                    <a:ext uri="{9D8B030D-6E8A-4147-A177-3AD203B41FA5}">
                      <a16:colId xmlns:a16="http://schemas.microsoft.com/office/drawing/2014/main" val="476712896"/>
                    </a:ext>
                  </a:extLst>
                </a:gridCol>
                <a:gridCol w="237199">
                  <a:extLst>
                    <a:ext uri="{9D8B030D-6E8A-4147-A177-3AD203B41FA5}">
                      <a16:colId xmlns:a16="http://schemas.microsoft.com/office/drawing/2014/main" val="2904834172"/>
                    </a:ext>
                  </a:extLst>
                </a:gridCol>
                <a:gridCol w="237199">
                  <a:extLst>
                    <a:ext uri="{9D8B030D-6E8A-4147-A177-3AD203B41FA5}">
                      <a16:colId xmlns:a16="http://schemas.microsoft.com/office/drawing/2014/main" val="2482996956"/>
                    </a:ext>
                  </a:extLst>
                </a:gridCol>
                <a:gridCol w="237199">
                  <a:extLst>
                    <a:ext uri="{9D8B030D-6E8A-4147-A177-3AD203B41FA5}">
                      <a16:colId xmlns:a16="http://schemas.microsoft.com/office/drawing/2014/main" val="1717898706"/>
                    </a:ext>
                  </a:extLst>
                </a:gridCol>
                <a:gridCol w="237199">
                  <a:extLst>
                    <a:ext uri="{9D8B030D-6E8A-4147-A177-3AD203B41FA5}">
                      <a16:colId xmlns:a16="http://schemas.microsoft.com/office/drawing/2014/main" val="310168753"/>
                    </a:ext>
                  </a:extLst>
                </a:gridCol>
                <a:gridCol w="237199">
                  <a:extLst>
                    <a:ext uri="{9D8B030D-6E8A-4147-A177-3AD203B41FA5}">
                      <a16:colId xmlns:a16="http://schemas.microsoft.com/office/drawing/2014/main" val="1057784842"/>
                    </a:ext>
                  </a:extLst>
                </a:gridCol>
                <a:gridCol w="237199">
                  <a:extLst>
                    <a:ext uri="{9D8B030D-6E8A-4147-A177-3AD203B41FA5}">
                      <a16:colId xmlns:a16="http://schemas.microsoft.com/office/drawing/2014/main" val="3343386907"/>
                    </a:ext>
                  </a:extLst>
                </a:gridCol>
                <a:gridCol w="237199">
                  <a:extLst>
                    <a:ext uri="{9D8B030D-6E8A-4147-A177-3AD203B41FA5}">
                      <a16:colId xmlns:a16="http://schemas.microsoft.com/office/drawing/2014/main" val="837717227"/>
                    </a:ext>
                  </a:extLst>
                </a:gridCol>
                <a:gridCol w="237199">
                  <a:extLst>
                    <a:ext uri="{9D8B030D-6E8A-4147-A177-3AD203B41FA5}">
                      <a16:colId xmlns:a16="http://schemas.microsoft.com/office/drawing/2014/main" val="2637464530"/>
                    </a:ext>
                  </a:extLst>
                </a:gridCol>
                <a:gridCol w="237199">
                  <a:extLst>
                    <a:ext uri="{9D8B030D-6E8A-4147-A177-3AD203B41FA5}">
                      <a16:colId xmlns:a16="http://schemas.microsoft.com/office/drawing/2014/main" val="371532178"/>
                    </a:ext>
                  </a:extLst>
                </a:gridCol>
                <a:gridCol w="237199">
                  <a:extLst>
                    <a:ext uri="{9D8B030D-6E8A-4147-A177-3AD203B41FA5}">
                      <a16:colId xmlns:a16="http://schemas.microsoft.com/office/drawing/2014/main" val="2691074815"/>
                    </a:ext>
                  </a:extLst>
                </a:gridCol>
                <a:gridCol w="237199">
                  <a:extLst>
                    <a:ext uri="{9D8B030D-6E8A-4147-A177-3AD203B41FA5}">
                      <a16:colId xmlns:a16="http://schemas.microsoft.com/office/drawing/2014/main" val="649643574"/>
                    </a:ext>
                  </a:extLst>
                </a:gridCol>
                <a:gridCol w="237199">
                  <a:extLst>
                    <a:ext uri="{9D8B030D-6E8A-4147-A177-3AD203B41FA5}">
                      <a16:colId xmlns:a16="http://schemas.microsoft.com/office/drawing/2014/main" val="109219811"/>
                    </a:ext>
                  </a:extLst>
                </a:gridCol>
                <a:gridCol w="237199">
                  <a:extLst>
                    <a:ext uri="{9D8B030D-6E8A-4147-A177-3AD203B41FA5}">
                      <a16:colId xmlns:a16="http://schemas.microsoft.com/office/drawing/2014/main" val="1914501976"/>
                    </a:ext>
                  </a:extLst>
                </a:gridCol>
                <a:gridCol w="237199">
                  <a:extLst>
                    <a:ext uri="{9D8B030D-6E8A-4147-A177-3AD203B41FA5}">
                      <a16:colId xmlns:a16="http://schemas.microsoft.com/office/drawing/2014/main" val="565268641"/>
                    </a:ext>
                  </a:extLst>
                </a:gridCol>
                <a:gridCol w="237199">
                  <a:extLst>
                    <a:ext uri="{9D8B030D-6E8A-4147-A177-3AD203B41FA5}">
                      <a16:colId xmlns:a16="http://schemas.microsoft.com/office/drawing/2014/main" val="1650865603"/>
                    </a:ext>
                  </a:extLst>
                </a:gridCol>
                <a:gridCol w="237199">
                  <a:extLst>
                    <a:ext uri="{9D8B030D-6E8A-4147-A177-3AD203B41FA5}">
                      <a16:colId xmlns:a16="http://schemas.microsoft.com/office/drawing/2014/main" val="1831002704"/>
                    </a:ext>
                  </a:extLst>
                </a:gridCol>
                <a:gridCol w="237199">
                  <a:extLst>
                    <a:ext uri="{9D8B030D-6E8A-4147-A177-3AD203B41FA5}">
                      <a16:colId xmlns:a16="http://schemas.microsoft.com/office/drawing/2014/main" val="2652569260"/>
                    </a:ext>
                  </a:extLst>
                </a:gridCol>
                <a:gridCol w="237199">
                  <a:extLst>
                    <a:ext uri="{9D8B030D-6E8A-4147-A177-3AD203B41FA5}">
                      <a16:colId xmlns:a16="http://schemas.microsoft.com/office/drawing/2014/main" val="1235025842"/>
                    </a:ext>
                  </a:extLst>
                </a:gridCol>
                <a:gridCol w="237199">
                  <a:extLst>
                    <a:ext uri="{9D8B030D-6E8A-4147-A177-3AD203B41FA5}">
                      <a16:colId xmlns:a16="http://schemas.microsoft.com/office/drawing/2014/main" val="3046517509"/>
                    </a:ext>
                  </a:extLst>
                </a:gridCol>
                <a:gridCol w="237199">
                  <a:extLst>
                    <a:ext uri="{9D8B030D-6E8A-4147-A177-3AD203B41FA5}">
                      <a16:colId xmlns:a16="http://schemas.microsoft.com/office/drawing/2014/main" val="2778240287"/>
                    </a:ext>
                  </a:extLst>
                </a:gridCol>
                <a:gridCol w="237199">
                  <a:extLst>
                    <a:ext uri="{9D8B030D-6E8A-4147-A177-3AD203B41FA5}">
                      <a16:colId xmlns:a16="http://schemas.microsoft.com/office/drawing/2014/main" val="17283600"/>
                    </a:ext>
                  </a:extLst>
                </a:gridCol>
                <a:gridCol w="237199">
                  <a:extLst>
                    <a:ext uri="{9D8B030D-6E8A-4147-A177-3AD203B41FA5}">
                      <a16:colId xmlns:a16="http://schemas.microsoft.com/office/drawing/2014/main" val="3566495767"/>
                    </a:ext>
                  </a:extLst>
                </a:gridCol>
                <a:gridCol w="237199">
                  <a:extLst>
                    <a:ext uri="{9D8B030D-6E8A-4147-A177-3AD203B41FA5}">
                      <a16:colId xmlns:a16="http://schemas.microsoft.com/office/drawing/2014/main" val="920183406"/>
                    </a:ext>
                  </a:extLst>
                </a:gridCol>
                <a:gridCol w="237199">
                  <a:extLst>
                    <a:ext uri="{9D8B030D-6E8A-4147-A177-3AD203B41FA5}">
                      <a16:colId xmlns:a16="http://schemas.microsoft.com/office/drawing/2014/main" val="2469393113"/>
                    </a:ext>
                  </a:extLst>
                </a:gridCol>
                <a:gridCol w="237199">
                  <a:extLst>
                    <a:ext uri="{9D8B030D-6E8A-4147-A177-3AD203B41FA5}">
                      <a16:colId xmlns:a16="http://schemas.microsoft.com/office/drawing/2014/main" val="2664768188"/>
                    </a:ext>
                  </a:extLst>
                </a:gridCol>
                <a:gridCol w="237199">
                  <a:extLst>
                    <a:ext uri="{9D8B030D-6E8A-4147-A177-3AD203B41FA5}">
                      <a16:colId xmlns:a16="http://schemas.microsoft.com/office/drawing/2014/main" val="3400401349"/>
                    </a:ext>
                  </a:extLst>
                </a:gridCol>
                <a:gridCol w="237199">
                  <a:extLst>
                    <a:ext uri="{9D8B030D-6E8A-4147-A177-3AD203B41FA5}">
                      <a16:colId xmlns:a16="http://schemas.microsoft.com/office/drawing/2014/main" val="1178025651"/>
                    </a:ext>
                  </a:extLst>
                </a:gridCol>
                <a:gridCol w="237199">
                  <a:extLst>
                    <a:ext uri="{9D8B030D-6E8A-4147-A177-3AD203B41FA5}">
                      <a16:colId xmlns:a16="http://schemas.microsoft.com/office/drawing/2014/main" val="92153131"/>
                    </a:ext>
                  </a:extLst>
                </a:gridCol>
                <a:gridCol w="237199">
                  <a:extLst>
                    <a:ext uri="{9D8B030D-6E8A-4147-A177-3AD203B41FA5}">
                      <a16:colId xmlns:a16="http://schemas.microsoft.com/office/drawing/2014/main" val="2511406949"/>
                    </a:ext>
                  </a:extLst>
                </a:gridCol>
                <a:gridCol w="237199">
                  <a:extLst>
                    <a:ext uri="{9D8B030D-6E8A-4147-A177-3AD203B41FA5}">
                      <a16:colId xmlns:a16="http://schemas.microsoft.com/office/drawing/2014/main" val="1821416306"/>
                    </a:ext>
                  </a:extLst>
                </a:gridCol>
              </a:tblGrid>
              <a:tr h="366582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874996362"/>
                  </a:ext>
                </a:extLst>
              </a:tr>
              <a:tr h="366582"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577058218"/>
                  </a:ext>
                </a:extLst>
              </a:tr>
            </a:tbl>
          </a:graphicData>
        </a:graphic>
      </p:graphicFrame>
      <p:grpSp>
        <p:nvGrpSpPr>
          <p:cNvPr id="123" name="Group 122">
            <a:extLst>
              <a:ext uri="{FF2B5EF4-FFF2-40B4-BE49-F238E27FC236}">
                <a16:creationId xmlns:a16="http://schemas.microsoft.com/office/drawing/2014/main" id="{0ECB0000-6BB8-4112-88A1-3CB08C90EE03}"/>
              </a:ext>
            </a:extLst>
          </p:cNvPr>
          <p:cNvGrpSpPr/>
          <p:nvPr/>
        </p:nvGrpSpPr>
        <p:grpSpPr>
          <a:xfrm>
            <a:off x="285212" y="3301570"/>
            <a:ext cx="9487974" cy="517526"/>
            <a:chOff x="314325" y="701674"/>
            <a:chExt cx="12572997" cy="685800"/>
          </a:xfrm>
        </p:grpSpPr>
        <p:grpSp>
          <p:nvGrpSpPr>
            <p:cNvPr id="124" name="Group 123">
              <a:extLst>
                <a:ext uri="{FF2B5EF4-FFF2-40B4-BE49-F238E27FC236}">
                  <a16:creationId xmlns:a16="http://schemas.microsoft.com/office/drawing/2014/main" id="{67A43C08-6609-4A2B-9452-D88A8B293BFF}"/>
                </a:ext>
              </a:extLst>
            </p:cNvPr>
            <p:cNvGrpSpPr/>
            <p:nvPr/>
          </p:nvGrpSpPr>
          <p:grpSpPr>
            <a:xfrm>
              <a:off x="314325" y="701674"/>
              <a:ext cx="9429750" cy="685800"/>
              <a:chOff x="116323" y="3102520"/>
              <a:chExt cx="3730767" cy="718573"/>
            </a:xfrm>
          </p:grpSpPr>
          <p:grpSp>
            <p:nvGrpSpPr>
              <p:cNvPr id="126" name="Group 125">
                <a:extLst>
                  <a:ext uri="{FF2B5EF4-FFF2-40B4-BE49-F238E27FC236}">
                    <a16:creationId xmlns:a16="http://schemas.microsoft.com/office/drawing/2014/main" id="{E0FC94F2-76A8-4D01-875C-944B40975611}"/>
                  </a:ext>
                </a:extLst>
              </p:cNvPr>
              <p:cNvGrpSpPr/>
              <p:nvPr/>
            </p:nvGrpSpPr>
            <p:grpSpPr>
              <a:xfrm>
                <a:off x="116323" y="3102520"/>
                <a:ext cx="2487177" cy="718573"/>
                <a:chOff x="116323" y="3102520"/>
                <a:chExt cx="7539754" cy="718573"/>
              </a:xfrm>
            </p:grpSpPr>
            <p:sp>
              <p:nvSpPr>
                <p:cNvPr id="128" name="Freeform: Shape 127">
                  <a:extLst>
                    <a:ext uri="{FF2B5EF4-FFF2-40B4-BE49-F238E27FC236}">
                      <a16:creationId xmlns:a16="http://schemas.microsoft.com/office/drawing/2014/main" id="{ED48451B-712E-4002-988C-106F85768BA3}"/>
                    </a:ext>
                  </a:extLst>
                </p:cNvPr>
                <p:cNvSpPr/>
                <p:nvPr/>
              </p:nvSpPr>
              <p:spPr>
                <a:xfrm>
                  <a:off x="116323" y="3102520"/>
                  <a:ext cx="3769877" cy="718573"/>
                </a:xfrm>
                <a:custGeom>
                  <a:avLst/>
                  <a:gdLst>
                    <a:gd name="connsiteX0" fmla="*/ 0 w 7562850"/>
                    <a:gd name="connsiteY0" fmla="*/ 7762875 h 7762875"/>
                    <a:gd name="connsiteX1" fmla="*/ 390525 w 7562850"/>
                    <a:gd name="connsiteY1" fmla="*/ 3886200 h 7762875"/>
                    <a:gd name="connsiteX2" fmla="*/ 762000 w 7562850"/>
                    <a:gd name="connsiteY2" fmla="*/ 0 h 7762875"/>
                    <a:gd name="connsiteX3" fmla="*/ 1143000 w 7562850"/>
                    <a:gd name="connsiteY3" fmla="*/ 3876675 h 7762875"/>
                    <a:gd name="connsiteX4" fmla="*/ 1524000 w 7562850"/>
                    <a:gd name="connsiteY4" fmla="*/ 7753350 h 7762875"/>
                    <a:gd name="connsiteX5" fmla="*/ 1895475 w 7562850"/>
                    <a:gd name="connsiteY5" fmla="*/ 3876675 h 7762875"/>
                    <a:gd name="connsiteX6" fmla="*/ 2276475 w 7562850"/>
                    <a:gd name="connsiteY6" fmla="*/ 0 h 7762875"/>
                    <a:gd name="connsiteX7" fmla="*/ 2657475 w 7562850"/>
                    <a:gd name="connsiteY7" fmla="*/ 3886200 h 7762875"/>
                    <a:gd name="connsiteX8" fmla="*/ 3028950 w 7562850"/>
                    <a:gd name="connsiteY8" fmla="*/ 7762875 h 7762875"/>
                    <a:gd name="connsiteX9" fmla="*/ 3409950 w 7562850"/>
                    <a:gd name="connsiteY9" fmla="*/ 3876675 h 7762875"/>
                    <a:gd name="connsiteX10" fmla="*/ 3781425 w 7562850"/>
                    <a:gd name="connsiteY10" fmla="*/ 9525 h 7762875"/>
                    <a:gd name="connsiteX11" fmla="*/ 4162425 w 7562850"/>
                    <a:gd name="connsiteY11" fmla="*/ 3886200 h 7762875"/>
                    <a:gd name="connsiteX12" fmla="*/ 4533900 w 7562850"/>
                    <a:gd name="connsiteY12" fmla="*/ 7762875 h 7762875"/>
                    <a:gd name="connsiteX13" fmla="*/ 4914900 w 7562850"/>
                    <a:gd name="connsiteY13" fmla="*/ 3886200 h 7762875"/>
                    <a:gd name="connsiteX14" fmla="*/ 5295900 w 7562850"/>
                    <a:gd name="connsiteY14" fmla="*/ 9525 h 7762875"/>
                    <a:gd name="connsiteX15" fmla="*/ 5667375 w 7562850"/>
                    <a:gd name="connsiteY15" fmla="*/ 3886200 h 7762875"/>
                    <a:gd name="connsiteX16" fmla="*/ 6048375 w 7562850"/>
                    <a:gd name="connsiteY16" fmla="*/ 7762875 h 7762875"/>
                    <a:gd name="connsiteX17" fmla="*/ 6429375 w 7562850"/>
                    <a:gd name="connsiteY17" fmla="*/ 3886200 h 7762875"/>
                    <a:gd name="connsiteX18" fmla="*/ 6810375 w 7562850"/>
                    <a:gd name="connsiteY18" fmla="*/ 0 h 7762875"/>
                    <a:gd name="connsiteX19" fmla="*/ 7172325 w 7562850"/>
                    <a:gd name="connsiteY19" fmla="*/ 3886200 h 7762875"/>
                    <a:gd name="connsiteX20" fmla="*/ 7562850 w 7562850"/>
                    <a:gd name="connsiteY20" fmla="*/ 7762875 h 7762875"/>
                    <a:gd name="connsiteX0" fmla="*/ 0 w 7562850"/>
                    <a:gd name="connsiteY0" fmla="*/ 7762875 h 7762875"/>
                    <a:gd name="connsiteX1" fmla="*/ 390525 w 7562850"/>
                    <a:gd name="connsiteY1" fmla="*/ 3886200 h 7762875"/>
                    <a:gd name="connsiteX2" fmla="*/ 762000 w 7562850"/>
                    <a:gd name="connsiteY2" fmla="*/ 0 h 7762875"/>
                    <a:gd name="connsiteX3" fmla="*/ 1143000 w 7562850"/>
                    <a:gd name="connsiteY3" fmla="*/ 3876675 h 7762875"/>
                    <a:gd name="connsiteX4" fmla="*/ 1519238 w 7562850"/>
                    <a:gd name="connsiteY4" fmla="*/ 7762875 h 7762875"/>
                    <a:gd name="connsiteX5" fmla="*/ 1895475 w 7562850"/>
                    <a:gd name="connsiteY5" fmla="*/ 3876675 h 7762875"/>
                    <a:gd name="connsiteX6" fmla="*/ 2276475 w 7562850"/>
                    <a:gd name="connsiteY6" fmla="*/ 0 h 7762875"/>
                    <a:gd name="connsiteX7" fmla="*/ 2657475 w 7562850"/>
                    <a:gd name="connsiteY7" fmla="*/ 3886200 h 7762875"/>
                    <a:gd name="connsiteX8" fmla="*/ 3028950 w 7562850"/>
                    <a:gd name="connsiteY8" fmla="*/ 7762875 h 7762875"/>
                    <a:gd name="connsiteX9" fmla="*/ 3409950 w 7562850"/>
                    <a:gd name="connsiteY9" fmla="*/ 3876675 h 7762875"/>
                    <a:gd name="connsiteX10" fmla="*/ 3781425 w 7562850"/>
                    <a:gd name="connsiteY10" fmla="*/ 9525 h 7762875"/>
                    <a:gd name="connsiteX11" fmla="*/ 4162425 w 7562850"/>
                    <a:gd name="connsiteY11" fmla="*/ 3886200 h 7762875"/>
                    <a:gd name="connsiteX12" fmla="*/ 4533900 w 7562850"/>
                    <a:gd name="connsiteY12" fmla="*/ 7762875 h 7762875"/>
                    <a:gd name="connsiteX13" fmla="*/ 4914900 w 7562850"/>
                    <a:gd name="connsiteY13" fmla="*/ 3886200 h 7762875"/>
                    <a:gd name="connsiteX14" fmla="*/ 5295900 w 7562850"/>
                    <a:gd name="connsiteY14" fmla="*/ 9525 h 7762875"/>
                    <a:gd name="connsiteX15" fmla="*/ 5667375 w 7562850"/>
                    <a:gd name="connsiteY15" fmla="*/ 3886200 h 7762875"/>
                    <a:gd name="connsiteX16" fmla="*/ 6048375 w 7562850"/>
                    <a:gd name="connsiteY16" fmla="*/ 7762875 h 7762875"/>
                    <a:gd name="connsiteX17" fmla="*/ 6429375 w 7562850"/>
                    <a:gd name="connsiteY17" fmla="*/ 3886200 h 7762875"/>
                    <a:gd name="connsiteX18" fmla="*/ 6810375 w 7562850"/>
                    <a:gd name="connsiteY18" fmla="*/ 0 h 7762875"/>
                    <a:gd name="connsiteX19" fmla="*/ 7172325 w 7562850"/>
                    <a:gd name="connsiteY19" fmla="*/ 3886200 h 7762875"/>
                    <a:gd name="connsiteX20" fmla="*/ 7562850 w 7562850"/>
                    <a:gd name="connsiteY20" fmla="*/ 7762875 h 7762875"/>
                    <a:gd name="connsiteX0" fmla="*/ 0 w 7562850"/>
                    <a:gd name="connsiteY0" fmla="*/ 7762875 h 7762875"/>
                    <a:gd name="connsiteX1" fmla="*/ 390525 w 7562850"/>
                    <a:gd name="connsiteY1" fmla="*/ 3886200 h 7762875"/>
                    <a:gd name="connsiteX2" fmla="*/ 762000 w 7562850"/>
                    <a:gd name="connsiteY2" fmla="*/ 0 h 7762875"/>
                    <a:gd name="connsiteX3" fmla="*/ 1143000 w 7562850"/>
                    <a:gd name="connsiteY3" fmla="*/ 3876675 h 7762875"/>
                    <a:gd name="connsiteX4" fmla="*/ 1519238 w 7562850"/>
                    <a:gd name="connsiteY4" fmla="*/ 7762875 h 7762875"/>
                    <a:gd name="connsiteX5" fmla="*/ 1895475 w 7562850"/>
                    <a:gd name="connsiteY5" fmla="*/ 3876675 h 7762875"/>
                    <a:gd name="connsiteX6" fmla="*/ 2276475 w 7562850"/>
                    <a:gd name="connsiteY6" fmla="*/ 0 h 7762875"/>
                    <a:gd name="connsiteX7" fmla="*/ 2657475 w 7562850"/>
                    <a:gd name="connsiteY7" fmla="*/ 3886200 h 7762875"/>
                    <a:gd name="connsiteX8" fmla="*/ 3028950 w 7562850"/>
                    <a:gd name="connsiteY8" fmla="*/ 7762875 h 7762875"/>
                    <a:gd name="connsiteX9" fmla="*/ 3409950 w 7562850"/>
                    <a:gd name="connsiteY9" fmla="*/ 3876675 h 7762875"/>
                    <a:gd name="connsiteX10" fmla="*/ 3781425 w 7562850"/>
                    <a:gd name="connsiteY10" fmla="*/ 9525 h 7762875"/>
                    <a:gd name="connsiteX11" fmla="*/ 4162425 w 7562850"/>
                    <a:gd name="connsiteY11" fmla="*/ 3886200 h 7762875"/>
                    <a:gd name="connsiteX12" fmla="*/ 4538662 w 7562850"/>
                    <a:gd name="connsiteY12" fmla="*/ 7762875 h 7762875"/>
                    <a:gd name="connsiteX13" fmla="*/ 4914900 w 7562850"/>
                    <a:gd name="connsiteY13" fmla="*/ 3886200 h 7762875"/>
                    <a:gd name="connsiteX14" fmla="*/ 5295900 w 7562850"/>
                    <a:gd name="connsiteY14" fmla="*/ 9525 h 7762875"/>
                    <a:gd name="connsiteX15" fmla="*/ 5667375 w 7562850"/>
                    <a:gd name="connsiteY15" fmla="*/ 3886200 h 7762875"/>
                    <a:gd name="connsiteX16" fmla="*/ 6048375 w 7562850"/>
                    <a:gd name="connsiteY16" fmla="*/ 7762875 h 7762875"/>
                    <a:gd name="connsiteX17" fmla="*/ 6429375 w 7562850"/>
                    <a:gd name="connsiteY17" fmla="*/ 3886200 h 7762875"/>
                    <a:gd name="connsiteX18" fmla="*/ 6810375 w 7562850"/>
                    <a:gd name="connsiteY18" fmla="*/ 0 h 7762875"/>
                    <a:gd name="connsiteX19" fmla="*/ 7172325 w 7562850"/>
                    <a:gd name="connsiteY19" fmla="*/ 3886200 h 7762875"/>
                    <a:gd name="connsiteX20" fmla="*/ 7562850 w 7562850"/>
                    <a:gd name="connsiteY20" fmla="*/ 7762875 h 7762875"/>
                    <a:gd name="connsiteX0" fmla="*/ 0 w 7562850"/>
                    <a:gd name="connsiteY0" fmla="*/ 7762875 h 7762875"/>
                    <a:gd name="connsiteX1" fmla="*/ 390525 w 7562850"/>
                    <a:gd name="connsiteY1" fmla="*/ 3886200 h 7762875"/>
                    <a:gd name="connsiteX2" fmla="*/ 762000 w 7562850"/>
                    <a:gd name="connsiteY2" fmla="*/ 0 h 7762875"/>
                    <a:gd name="connsiteX3" fmla="*/ 1143000 w 7562850"/>
                    <a:gd name="connsiteY3" fmla="*/ 3876675 h 7762875"/>
                    <a:gd name="connsiteX4" fmla="*/ 1519238 w 7562850"/>
                    <a:gd name="connsiteY4" fmla="*/ 7762875 h 7762875"/>
                    <a:gd name="connsiteX5" fmla="*/ 1895475 w 7562850"/>
                    <a:gd name="connsiteY5" fmla="*/ 3876675 h 7762875"/>
                    <a:gd name="connsiteX6" fmla="*/ 2276475 w 7562850"/>
                    <a:gd name="connsiteY6" fmla="*/ 0 h 7762875"/>
                    <a:gd name="connsiteX7" fmla="*/ 2657475 w 7562850"/>
                    <a:gd name="connsiteY7" fmla="*/ 3886200 h 7762875"/>
                    <a:gd name="connsiteX8" fmla="*/ 3028950 w 7562850"/>
                    <a:gd name="connsiteY8" fmla="*/ 7762875 h 7762875"/>
                    <a:gd name="connsiteX9" fmla="*/ 3409950 w 7562850"/>
                    <a:gd name="connsiteY9" fmla="*/ 3876675 h 7762875"/>
                    <a:gd name="connsiteX10" fmla="*/ 3781425 w 7562850"/>
                    <a:gd name="connsiteY10" fmla="*/ 9525 h 7762875"/>
                    <a:gd name="connsiteX11" fmla="*/ 4162425 w 7562850"/>
                    <a:gd name="connsiteY11" fmla="*/ 3886200 h 7762875"/>
                    <a:gd name="connsiteX12" fmla="*/ 4538662 w 7562850"/>
                    <a:gd name="connsiteY12" fmla="*/ 7762875 h 7762875"/>
                    <a:gd name="connsiteX13" fmla="*/ 4914900 w 7562850"/>
                    <a:gd name="connsiteY13" fmla="*/ 3886200 h 7762875"/>
                    <a:gd name="connsiteX14" fmla="*/ 5295900 w 7562850"/>
                    <a:gd name="connsiteY14" fmla="*/ 9525 h 7762875"/>
                    <a:gd name="connsiteX15" fmla="*/ 5667375 w 7562850"/>
                    <a:gd name="connsiteY15" fmla="*/ 3886200 h 7762875"/>
                    <a:gd name="connsiteX16" fmla="*/ 6048375 w 7562850"/>
                    <a:gd name="connsiteY16" fmla="*/ 7762875 h 7762875"/>
                    <a:gd name="connsiteX17" fmla="*/ 6429375 w 7562850"/>
                    <a:gd name="connsiteY17" fmla="*/ 3886200 h 7762875"/>
                    <a:gd name="connsiteX18" fmla="*/ 6810375 w 7562850"/>
                    <a:gd name="connsiteY18" fmla="*/ 0 h 7762875"/>
                    <a:gd name="connsiteX19" fmla="*/ 7172325 w 7562850"/>
                    <a:gd name="connsiteY19" fmla="*/ 3886200 h 7762875"/>
                    <a:gd name="connsiteX20" fmla="*/ 7562850 w 7562850"/>
                    <a:gd name="connsiteY20" fmla="*/ 7762875 h 7762875"/>
                    <a:gd name="connsiteX0" fmla="*/ 0 w 7562850"/>
                    <a:gd name="connsiteY0" fmla="*/ 7762875 h 7762875"/>
                    <a:gd name="connsiteX1" fmla="*/ 390525 w 7562850"/>
                    <a:gd name="connsiteY1" fmla="*/ 3886200 h 7762875"/>
                    <a:gd name="connsiteX2" fmla="*/ 762000 w 7562850"/>
                    <a:gd name="connsiteY2" fmla="*/ 0 h 7762875"/>
                    <a:gd name="connsiteX3" fmla="*/ 1143000 w 7562850"/>
                    <a:gd name="connsiteY3" fmla="*/ 3876675 h 7762875"/>
                    <a:gd name="connsiteX4" fmla="*/ 1519238 w 7562850"/>
                    <a:gd name="connsiteY4" fmla="*/ 7762875 h 7762875"/>
                    <a:gd name="connsiteX5" fmla="*/ 1895475 w 7562850"/>
                    <a:gd name="connsiteY5" fmla="*/ 3876675 h 7762875"/>
                    <a:gd name="connsiteX6" fmla="*/ 2276475 w 7562850"/>
                    <a:gd name="connsiteY6" fmla="*/ 0 h 7762875"/>
                    <a:gd name="connsiteX7" fmla="*/ 2657475 w 7562850"/>
                    <a:gd name="connsiteY7" fmla="*/ 3886200 h 7762875"/>
                    <a:gd name="connsiteX8" fmla="*/ 3028950 w 7562850"/>
                    <a:gd name="connsiteY8" fmla="*/ 7762875 h 7762875"/>
                    <a:gd name="connsiteX9" fmla="*/ 3409950 w 7562850"/>
                    <a:gd name="connsiteY9" fmla="*/ 3876675 h 7762875"/>
                    <a:gd name="connsiteX10" fmla="*/ 3781425 w 7562850"/>
                    <a:gd name="connsiteY10" fmla="*/ 9525 h 7762875"/>
                    <a:gd name="connsiteX11" fmla="*/ 4162425 w 7562850"/>
                    <a:gd name="connsiteY11" fmla="*/ 3886200 h 7762875"/>
                    <a:gd name="connsiteX12" fmla="*/ 4538662 w 7562850"/>
                    <a:gd name="connsiteY12" fmla="*/ 7762875 h 7762875"/>
                    <a:gd name="connsiteX13" fmla="*/ 4914900 w 7562850"/>
                    <a:gd name="connsiteY13" fmla="*/ 3886200 h 7762875"/>
                    <a:gd name="connsiteX14" fmla="*/ 5295900 w 7562850"/>
                    <a:gd name="connsiteY14" fmla="*/ 9525 h 7762875"/>
                    <a:gd name="connsiteX15" fmla="*/ 5667375 w 7562850"/>
                    <a:gd name="connsiteY15" fmla="*/ 3886200 h 7762875"/>
                    <a:gd name="connsiteX16" fmla="*/ 6048375 w 7562850"/>
                    <a:gd name="connsiteY16" fmla="*/ 7762875 h 7762875"/>
                    <a:gd name="connsiteX17" fmla="*/ 6429375 w 7562850"/>
                    <a:gd name="connsiteY17" fmla="*/ 3886200 h 7762875"/>
                    <a:gd name="connsiteX18" fmla="*/ 6810375 w 7562850"/>
                    <a:gd name="connsiteY18" fmla="*/ 0 h 7762875"/>
                    <a:gd name="connsiteX19" fmla="*/ 7172325 w 7562850"/>
                    <a:gd name="connsiteY19" fmla="*/ 3886200 h 7762875"/>
                    <a:gd name="connsiteX20" fmla="*/ 7562850 w 7562850"/>
                    <a:gd name="connsiteY20" fmla="*/ 7762875 h 7762875"/>
                    <a:gd name="connsiteX0" fmla="*/ 0 w 7562850"/>
                    <a:gd name="connsiteY0" fmla="*/ 7762875 h 7762875"/>
                    <a:gd name="connsiteX1" fmla="*/ 390525 w 7562850"/>
                    <a:gd name="connsiteY1" fmla="*/ 3886200 h 7762875"/>
                    <a:gd name="connsiteX2" fmla="*/ 762000 w 7562850"/>
                    <a:gd name="connsiteY2" fmla="*/ 0 h 7762875"/>
                    <a:gd name="connsiteX3" fmla="*/ 1143000 w 7562850"/>
                    <a:gd name="connsiteY3" fmla="*/ 3876675 h 7762875"/>
                    <a:gd name="connsiteX4" fmla="*/ 1519238 w 7562850"/>
                    <a:gd name="connsiteY4" fmla="*/ 7762875 h 7762875"/>
                    <a:gd name="connsiteX5" fmla="*/ 1895475 w 7562850"/>
                    <a:gd name="connsiteY5" fmla="*/ 3876675 h 7762875"/>
                    <a:gd name="connsiteX6" fmla="*/ 2276475 w 7562850"/>
                    <a:gd name="connsiteY6" fmla="*/ 0 h 7762875"/>
                    <a:gd name="connsiteX7" fmla="*/ 2657475 w 7562850"/>
                    <a:gd name="connsiteY7" fmla="*/ 3886200 h 7762875"/>
                    <a:gd name="connsiteX8" fmla="*/ 3028950 w 7562850"/>
                    <a:gd name="connsiteY8" fmla="*/ 7762875 h 7762875"/>
                    <a:gd name="connsiteX9" fmla="*/ 3409950 w 7562850"/>
                    <a:gd name="connsiteY9" fmla="*/ 3876675 h 7762875"/>
                    <a:gd name="connsiteX10" fmla="*/ 3781425 w 7562850"/>
                    <a:gd name="connsiteY10" fmla="*/ 9525 h 7762875"/>
                    <a:gd name="connsiteX11" fmla="*/ 4162425 w 7562850"/>
                    <a:gd name="connsiteY11" fmla="*/ 3886200 h 7762875"/>
                    <a:gd name="connsiteX12" fmla="*/ 4538662 w 7562850"/>
                    <a:gd name="connsiteY12" fmla="*/ 7762875 h 7762875"/>
                    <a:gd name="connsiteX13" fmla="*/ 4914900 w 7562850"/>
                    <a:gd name="connsiteY13" fmla="*/ 3886200 h 7762875"/>
                    <a:gd name="connsiteX14" fmla="*/ 5295900 w 7562850"/>
                    <a:gd name="connsiteY14" fmla="*/ 9525 h 7762875"/>
                    <a:gd name="connsiteX15" fmla="*/ 5667375 w 7562850"/>
                    <a:gd name="connsiteY15" fmla="*/ 3886200 h 7762875"/>
                    <a:gd name="connsiteX16" fmla="*/ 6048375 w 7562850"/>
                    <a:gd name="connsiteY16" fmla="*/ 7762875 h 7762875"/>
                    <a:gd name="connsiteX17" fmla="*/ 6429375 w 7562850"/>
                    <a:gd name="connsiteY17" fmla="*/ 3886200 h 7762875"/>
                    <a:gd name="connsiteX18" fmla="*/ 6810375 w 7562850"/>
                    <a:gd name="connsiteY18" fmla="*/ 0 h 7762875"/>
                    <a:gd name="connsiteX19" fmla="*/ 7172325 w 7562850"/>
                    <a:gd name="connsiteY19" fmla="*/ 3886200 h 7762875"/>
                    <a:gd name="connsiteX20" fmla="*/ 7562850 w 7562850"/>
                    <a:gd name="connsiteY20" fmla="*/ 7762875 h 7762875"/>
                    <a:gd name="connsiteX0" fmla="*/ 0 w 7550944"/>
                    <a:gd name="connsiteY0" fmla="*/ 7762875 h 7762875"/>
                    <a:gd name="connsiteX1" fmla="*/ 378619 w 7550944"/>
                    <a:gd name="connsiteY1" fmla="*/ 3886200 h 7762875"/>
                    <a:gd name="connsiteX2" fmla="*/ 750094 w 7550944"/>
                    <a:gd name="connsiteY2" fmla="*/ 0 h 7762875"/>
                    <a:gd name="connsiteX3" fmla="*/ 1131094 w 7550944"/>
                    <a:gd name="connsiteY3" fmla="*/ 3876675 h 7762875"/>
                    <a:gd name="connsiteX4" fmla="*/ 1507332 w 7550944"/>
                    <a:gd name="connsiteY4" fmla="*/ 7762875 h 7762875"/>
                    <a:gd name="connsiteX5" fmla="*/ 1883569 w 7550944"/>
                    <a:gd name="connsiteY5" fmla="*/ 3876675 h 7762875"/>
                    <a:gd name="connsiteX6" fmla="*/ 2264569 w 7550944"/>
                    <a:gd name="connsiteY6" fmla="*/ 0 h 7762875"/>
                    <a:gd name="connsiteX7" fmla="*/ 2645569 w 7550944"/>
                    <a:gd name="connsiteY7" fmla="*/ 3886200 h 7762875"/>
                    <a:gd name="connsiteX8" fmla="*/ 3017044 w 7550944"/>
                    <a:gd name="connsiteY8" fmla="*/ 7762875 h 7762875"/>
                    <a:gd name="connsiteX9" fmla="*/ 3398044 w 7550944"/>
                    <a:gd name="connsiteY9" fmla="*/ 3876675 h 7762875"/>
                    <a:gd name="connsiteX10" fmla="*/ 3769519 w 7550944"/>
                    <a:gd name="connsiteY10" fmla="*/ 9525 h 7762875"/>
                    <a:gd name="connsiteX11" fmla="*/ 4150519 w 7550944"/>
                    <a:gd name="connsiteY11" fmla="*/ 3886200 h 7762875"/>
                    <a:gd name="connsiteX12" fmla="*/ 4526756 w 7550944"/>
                    <a:gd name="connsiteY12" fmla="*/ 7762875 h 7762875"/>
                    <a:gd name="connsiteX13" fmla="*/ 4902994 w 7550944"/>
                    <a:gd name="connsiteY13" fmla="*/ 3886200 h 7762875"/>
                    <a:gd name="connsiteX14" fmla="*/ 5283994 w 7550944"/>
                    <a:gd name="connsiteY14" fmla="*/ 9525 h 7762875"/>
                    <a:gd name="connsiteX15" fmla="*/ 5655469 w 7550944"/>
                    <a:gd name="connsiteY15" fmla="*/ 3886200 h 7762875"/>
                    <a:gd name="connsiteX16" fmla="*/ 6036469 w 7550944"/>
                    <a:gd name="connsiteY16" fmla="*/ 7762875 h 7762875"/>
                    <a:gd name="connsiteX17" fmla="*/ 6417469 w 7550944"/>
                    <a:gd name="connsiteY17" fmla="*/ 3886200 h 7762875"/>
                    <a:gd name="connsiteX18" fmla="*/ 6798469 w 7550944"/>
                    <a:gd name="connsiteY18" fmla="*/ 0 h 7762875"/>
                    <a:gd name="connsiteX19" fmla="*/ 7160419 w 7550944"/>
                    <a:gd name="connsiteY19" fmla="*/ 3886200 h 7762875"/>
                    <a:gd name="connsiteX20" fmla="*/ 7550944 w 7550944"/>
                    <a:gd name="connsiteY20" fmla="*/ 7762875 h 7762875"/>
                    <a:gd name="connsiteX0" fmla="*/ 0 w 7550944"/>
                    <a:gd name="connsiteY0" fmla="*/ 7762875 h 7762875"/>
                    <a:gd name="connsiteX1" fmla="*/ 378619 w 7550944"/>
                    <a:gd name="connsiteY1" fmla="*/ 3886200 h 7762875"/>
                    <a:gd name="connsiteX2" fmla="*/ 750094 w 7550944"/>
                    <a:gd name="connsiteY2" fmla="*/ 0 h 7762875"/>
                    <a:gd name="connsiteX3" fmla="*/ 1131094 w 7550944"/>
                    <a:gd name="connsiteY3" fmla="*/ 3876675 h 7762875"/>
                    <a:gd name="connsiteX4" fmla="*/ 1507332 w 7550944"/>
                    <a:gd name="connsiteY4" fmla="*/ 7762875 h 7762875"/>
                    <a:gd name="connsiteX5" fmla="*/ 1883569 w 7550944"/>
                    <a:gd name="connsiteY5" fmla="*/ 3876675 h 7762875"/>
                    <a:gd name="connsiteX6" fmla="*/ 2264569 w 7550944"/>
                    <a:gd name="connsiteY6" fmla="*/ 0 h 7762875"/>
                    <a:gd name="connsiteX7" fmla="*/ 2645569 w 7550944"/>
                    <a:gd name="connsiteY7" fmla="*/ 3886200 h 7762875"/>
                    <a:gd name="connsiteX8" fmla="*/ 3017044 w 7550944"/>
                    <a:gd name="connsiteY8" fmla="*/ 7762875 h 7762875"/>
                    <a:gd name="connsiteX9" fmla="*/ 3398044 w 7550944"/>
                    <a:gd name="connsiteY9" fmla="*/ 3876675 h 7762875"/>
                    <a:gd name="connsiteX10" fmla="*/ 3769519 w 7550944"/>
                    <a:gd name="connsiteY10" fmla="*/ 9525 h 7762875"/>
                    <a:gd name="connsiteX11" fmla="*/ 4150519 w 7550944"/>
                    <a:gd name="connsiteY11" fmla="*/ 3886200 h 7762875"/>
                    <a:gd name="connsiteX12" fmla="*/ 4526756 w 7550944"/>
                    <a:gd name="connsiteY12" fmla="*/ 7762875 h 7762875"/>
                    <a:gd name="connsiteX13" fmla="*/ 4902994 w 7550944"/>
                    <a:gd name="connsiteY13" fmla="*/ 3886200 h 7762875"/>
                    <a:gd name="connsiteX14" fmla="*/ 5283994 w 7550944"/>
                    <a:gd name="connsiteY14" fmla="*/ 9525 h 7762875"/>
                    <a:gd name="connsiteX15" fmla="*/ 5655469 w 7550944"/>
                    <a:gd name="connsiteY15" fmla="*/ 3886200 h 7762875"/>
                    <a:gd name="connsiteX16" fmla="*/ 6036469 w 7550944"/>
                    <a:gd name="connsiteY16" fmla="*/ 7762875 h 7762875"/>
                    <a:gd name="connsiteX17" fmla="*/ 6417469 w 7550944"/>
                    <a:gd name="connsiteY17" fmla="*/ 3886200 h 7762875"/>
                    <a:gd name="connsiteX18" fmla="*/ 6798469 w 7550944"/>
                    <a:gd name="connsiteY18" fmla="*/ 0 h 7762875"/>
                    <a:gd name="connsiteX19" fmla="*/ 7160419 w 7550944"/>
                    <a:gd name="connsiteY19" fmla="*/ 3886200 h 7762875"/>
                    <a:gd name="connsiteX20" fmla="*/ 7550944 w 7550944"/>
                    <a:gd name="connsiteY20" fmla="*/ 7762875 h 7762875"/>
                    <a:gd name="connsiteX0" fmla="*/ 0 w 7550944"/>
                    <a:gd name="connsiteY0" fmla="*/ 7762875 h 7762875"/>
                    <a:gd name="connsiteX1" fmla="*/ 378619 w 7550944"/>
                    <a:gd name="connsiteY1" fmla="*/ 3886200 h 7762875"/>
                    <a:gd name="connsiteX2" fmla="*/ 750094 w 7550944"/>
                    <a:gd name="connsiteY2" fmla="*/ 0 h 7762875"/>
                    <a:gd name="connsiteX3" fmla="*/ 1131094 w 7550944"/>
                    <a:gd name="connsiteY3" fmla="*/ 3876675 h 7762875"/>
                    <a:gd name="connsiteX4" fmla="*/ 1507332 w 7550944"/>
                    <a:gd name="connsiteY4" fmla="*/ 7762875 h 7762875"/>
                    <a:gd name="connsiteX5" fmla="*/ 1883569 w 7550944"/>
                    <a:gd name="connsiteY5" fmla="*/ 3876675 h 7762875"/>
                    <a:gd name="connsiteX6" fmla="*/ 2264569 w 7550944"/>
                    <a:gd name="connsiteY6" fmla="*/ 0 h 7762875"/>
                    <a:gd name="connsiteX7" fmla="*/ 2645569 w 7550944"/>
                    <a:gd name="connsiteY7" fmla="*/ 3886200 h 7762875"/>
                    <a:gd name="connsiteX8" fmla="*/ 3017044 w 7550944"/>
                    <a:gd name="connsiteY8" fmla="*/ 7762875 h 7762875"/>
                    <a:gd name="connsiteX9" fmla="*/ 3398044 w 7550944"/>
                    <a:gd name="connsiteY9" fmla="*/ 3876675 h 7762875"/>
                    <a:gd name="connsiteX10" fmla="*/ 3769519 w 7550944"/>
                    <a:gd name="connsiteY10" fmla="*/ 9525 h 7762875"/>
                    <a:gd name="connsiteX11" fmla="*/ 4150519 w 7550944"/>
                    <a:gd name="connsiteY11" fmla="*/ 3886200 h 7762875"/>
                    <a:gd name="connsiteX12" fmla="*/ 4526756 w 7550944"/>
                    <a:gd name="connsiteY12" fmla="*/ 7762875 h 7762875"/>
                    <a:gd name="connsiteX13" fmla="*/ 4902994 w 7550944"/>
                    <a:gd name="connsiteY13" fmla="*/ 3886200 h 7762875"/>
                    <a:gd name="connsiteX14" fmla="*/ 5283994 w 7550944"/>
                    <a:gd name="connsiteY14" fmla="*/ 9525 h 7762875"/>
                    <a:gd name="connsiteX15" fmla="*/ 5655469 w 7550944"/>
                    <a:gd name="connsiteY15" fmla="*/ 3886200 h 7762875"/>
                    <a:gd name="connsiteX16" fmla="*/ 6036469 w 7550944"/>
                    <a:gd name="connsiteY16" fmla="*/ 7762875 h 7762875"/>
                    <a:gd name="connsiteX17" fmla="*/ 6417469 w 7550944"/>
                    <a:gd name="connsiteY17" fmla="*/ 3886200 h 7762875"/>
                    <a:gd name="connsiteX18" fmla="*/ 6798469 w 7550944"/>
                    <a:gd name="connsiteY18" fmla="*/ 0 h 7762875"/>
                    <a:gd name="connsiteX19" fmla="*/ 7160419 w 7550944"/>
                    <a:gd name="connsiteY19" fmla="*/ 3886200 h 7762875"/>
                    <a:gd name="connsiteX20" fmla="*/ 7550944 w 7550944"/>
                    <a:gd name="connsiteY20" fmla="*/ 7762875 h 7762875"/>
                    <a:gd name="connsiteX0" fmla="*/ 0 w 7550944"/>
                    <a:gd name="connsiteY0" fmla="*/ 7762875 h 7762875"/>
                    <a:gd name="connsiteX1" fmla="*/ 378619 w 7550944"/>
                    <a:gd name="connsiteY1" fmla="*/ 3886200 h 7762875"/>
                    <a:gd name="connsiteX2" fmla="*/ 750094 w 7550944"/>
                    <a:gd name="connsiteY2" fmla="*/ 0 h 7762875"/>
                    <a:gd name="connsiteX3" fmla="*/ 1131094 w 7550944"/>
                    <a:gd name="connsiteY3" fmla="*/ 3876675 h 7762875"/>
                    <a:gd name="connsiteX4" fmla="*/ 1507332 w 7550944"/>
                    <a:gd name="connsiteY4" fmla="*/ 7762875 h 7762875"/>
                    <a:gd name="connsiteX5" fmla="*/ 1883569 w 7550944"/>
                    <a:gd name="connsiteY5" fmla="*/ 3876675 h 7762875"/>
                    <a:gd name="connsiteX6" fmla="*/ 2264569 w 7550944"/>
                    <a:gd name="connsiteY6" fmla="*/ 0 h 7762875"/>
                    <a:gd name="connsiteX7" fmla="*/ 2645569 w 7550944"/>
                    <a:gd name="connsiteY7" fmla="*/ 3886200 h 7762875"/>
                    <a:gd name="connsiteX8" fmla="*/ 3017044 w 7550944"/>
                    <a:gd name="connsiteY8" fmla="*/ 7762875 h 7762875"/>
                    <a:gd name="connsiteX9" fmla="*/ 3398044 w 7550944"/>
                    <a:gd name="connsiteY9" fmla="*/ 3876675 h 7762875"/>
                    <a:gd name="connsiteX10" fmla="*/ 3769519 w 7550944"/>
                    <a:gd name="connsiteY10" fmla="*/ 9525 h 7762875"/>
                    <a:gd name="connsiteX11" fmla="*/ 4150519 w 7550944"/>
                    <a:gd name="connsiteY11" fmla="*/ 3886200 h 7762875"/>
                    <a:gd name="connsiteX12" fmla="*/ 4526756 w 7550944"/>
                    <a:gd name="connsiteY12" fmla="*/ 7762875 h 7762875"/>
                    <a:gd name="connsiteX13" fmla="*/ 4902994 w 7550944"/>
                    <a:gd name="connsiteY13" fmla="*/ 3886200 h 7762875"/>
                    <a:gd name="connsiteX14" fmla="*/ 5283994 w 7550944"/>
                    <a:gd name="connsiteY14" fmla="*/ 9525 h 7762875"/>
                    <a:gd name="connsiteX15" fmla="*/ 5655469 w 7550944"/>
                    <a:gd name="connsiteY15" fmla="*/ 3886200 h 7762875"/>
                    <a:gd name="connsiteX16" fmla="*/ 6036469 w 7550944"/>
                    <a:gd name="connsiteY16" fmla="*/ 7762875 h 7762875"/>
                    <a:gd name="connsiteX17" fmla="*/ 6417469 w 7550944"/>
                    <a:gd name="connsiteY17" fmla="*/ 3886200 h 7762875"/>
                    <a:gd name="connsiteX18" fmla="*/ 6798469 w 7550944"/>
                    <a:gd name="connsiteY18" fmla="*/ 0 h 7762875"/>
                    <a:gd name="connsiteX19" fmla="*/ 7160419 w 7550944"/>
                    <a:gd name="connsiteY19" fmla="*/ 3886200 h 7762875"/>
                    <a:gd name="connsiteX20" fmla="*/ 7550944 w 7550944"/>
                    <a:gd name="connsiteY20" fmla="*/ 7762875 h 7762875"/>
                    <a:gd name="connsiteX0" fmla="*/ 0 w 7550944"/>
                    <a:gd name="connsiteY0" fmla="*/ 7762875 h 7762875"/>
                    <a:gd name="connsiteX1" fmla="*/ 378619 w 7550944"/>
                    <a:gd name="connsiteY1" fmla="*/ 3886200 h 7762875"/>
                    <a:gd name="connsiteX2" fmla="*/ 750094 w 7550944"/>
                    <a:gd name="connsiteY2" fmla="*/ 0 h 7762875"/>
                    <a:gd name="connsiteX3" fmla="*/ 1131094 w 7550944"/>
                    <a:gd name="connsiteY3" fmla="*/ 3876675 h 7762875"/>
                    <a:gd name="connsiteX4" fmla="*/ 1507332 w 7550944"/>
                    <a:gd name="connsiteY4" fmla="*/ 7762875 h 7762875"/>
                    <a:gd name="connsiteX5" fmla="*/ 1883569 w 7550944"/>
                    <a:gd name="connsiteY5" fmla="*/ 3876675 h 7762875"/>
                    <a:gd name="connsiteX6" fmla="*/ 2264569 w 7550944"/>
                    <a:gd name="connsiteY6" fmla="*/ 0 h 7762875"/>
                    <a:gd name="connsiteX7" fmla="*/ 2645569 w 7550944"/>
                    <a:gd name="connsiteY7" fmla="*/ 3886200 h 7762875"/>
                    <a:gd name="connsiteX8" fmla="*/ 3017044 w 7550944"/>
                    <a:gd name="connsiteY8" fmla="*/ 7762875 h 7762875"/>
                    <a:gd name="connsiteX9" fmla="*/ 3398044 w 7550944"/>
                    <a:gd name="connsiteY9" fmla="*/ 3876675 h 7762875"/>
                    <a:gd name="connsiteX10" fmla="*/ 3769519 w 7550944"/>
                    <a:gd name="connsiteY10" fmla="*/ 9525 h 7762875"/>
                    <a:gd name="connsiteX11" fmla="*/ 4150519 w 7550944"/>
                    <a:gd name="connsiteY11" fmla="*/ 3886200 h 7762875"/>
                    <a:gd name="connsiteX12" fmla="*/ 4526756 w 7550944"/>
                    <a:gd name="connsiteY12" fmla="*/ 7762875 h 7762875"/>
                    <a:gd name="connsiteX13" fmla="*/ 4902994 w 7550944"/>
                    <a:gd name="connsiteY13" fmla="*/ 3886200 h 7762875"/>
                    <a:gd name="connsiteX14" fmla="*/ 5283994 w 7550944"/>
                    <a:gd name="connsiteY14" fmla="*/ 9525 h 7762875"/>
                    <a:gd name="connsiteX15" fmla="*/ 5655469 w 7550944"/>
                    <a:gd name="connsiteY15" fmla="*/ 3886200 h 7762875"/>
                    <a:gd name="connsiteX16" fmla="*/ 6036469 w 7550944"/>
                    <a:gd name="connsiteY16" fmla="*/ 7762875 h 7762875"/>
                    <a:gd name="connsiteX17" fmla="*/ 6417469 w 7550944"/>
                    <a:gd name="connsiteY17" fmla="*/ 3886200 h 7762875"/>
                    <a:gd name="connsiteX18" fmla="*/ 6798469 w 7550944"/>
                    <a:gd name="connsiteY18" fmla="*/ 0 h 7762875"/>
                    <a:gd name="connsiteX19" fmla="*/ 7160419 w 7550944"/>
                    <a:gd name="connsiteY19" fmla="*/ 3886200 h 7762875"/>
                    <a:gd name="connsiteX20" fmla="*/ 7550944 w 7550944"/>
                    <a:gd name="connsiteY20" fmla="*/ 7762875 h 7762875"/>
                    <a:gd name="connsiteX0" fmla="*/ 0 w 7550944"/>
                    <a:gd name="connsiteY0" fmla="*/ 7762875 h 7762876"/>
                    <a:gd name="connsiteX1" fmla="*/ 378619 w 7550944"/>
                    <a:gd name="connsiteY1" fmla="*/ 3886200 h 7762876"/>
                    <a:gd name="connsiteX2" fmla="*/ 750094 w 7550944"/>
                    <a:gd name="connsiteY2" fmla="*/ 0 h 7762876"/>
                    <a:gd name="connsiteX3" fmla="*/ 1131094 w 7550944"/>
                    <a:gd name="connsiteY3" fmla="*/ 3876675 h 7762876"/>
                    <a:gd name="connsiteX4" fmla="*/ 1507332 w 7550944"/>
                    <a:gd name="connsiteY4" fmla="*/ 7762875 h 7762876"/>
                    <a:gd name="connsiteX5" fmla="*/ 1883569 w 7550944"/>
                    <a:gd name="connsiteY5" fmla="*/ 3876675 h 7762876"/>
                    <a:gd name="connsiteX6" fmla="*/ 2264569 w 7550944"/>
                    <a:gd name="connsiteY6" fmla="*/ 0 h 7762876"/>
                    <a:gd name="connsiteX7" fmla="*/ 2645569 w 7550944"/>
                    <a:gd name="connsiteY7" fmla="*/ 3886200 h 7762876"/>
                    <a:gd name="connsiteX8" fmla="*/ 3017044 w 7550944"/>
                    <a:gd name="connsiteY8" fmla="*/ 7762875 h 7762876"/>
                    <a:gd name="connsiteX9" fmla="*/ 3398044 w 7550944"/>
                    <a:gd name="connsiteY9" fmla="*/ 3876675 h 7762876"/>
                    <a:gd name="connsiteX10" fmla="*/ 3769519 w 7550944"/>
                    <a:gd name="connsiteY10" fmla="*/ 9525 h 7762876"/>
                    <a:gd name="connsiteX11" fmla="*/ 4150519 w 7550944"/>
                    <a:gd name="connsiteY11" fmla="*/ 3886200 h 7762876"/>
                    <a:gd name="connsiteX12" fmla="*/ 4526756 w 7550944"/>
                    <a:gd name="connsiteY12" fmla="*/ 7762875 h 7762876"/>
                    <a:gd name="connsiteX13" fmla="*/ 4902994 w 7550944"/>
                    <a:gd name="connsiteY13" fmla="*/ 3886200 h 7762876"/>
                    <a:gd name="connsiteX14" fmla="*/ 5283994 w 7550944"/>
                    <a:gd name="connsiteY14" fmla="*/ 9525 h 7762876"/>
                    <a:gd name="connsiteX15" fmla="*/ 5655469 w 7550944"/>
                    <a:gd name="connsiteY15" fmla="*/ 3886200 h 7762876"/>
                    <a:gd name="connsiteX16" fmla="*/ 6036469 w 7550944"/>
                    <a:gd name="connsiteY16" fmla="*/ 7762875 h 7762876"/>
                    <a:gd name="connsiteX17" fmla="*/ 6417469 w 7550944"/>
                    <a:gd name="connsiteY17" fmla="*/ 3886200 h 7762876"/>
                    <a:gd name="connsiteX18" fmla="*/ 6798469 w 7550944"/>
                    <a:gd name="connsiteY18" fmla="*/ 0 h 7762876"/>
                    <a:gd name="connsiteX19" fmla="*/ 7160419 w 7550944"/>
                    <a:gd name="connsiteY19" fmla="*/ 3886200 h 7762876"/>
                    <a:gd name="connsiteX20" fmla="*/ 7550944 w 7550944"/>
                    <a:gd name="connsiteY20" fmla="*/ 7762875 h 7762876"/>
                    <a:gd name="connsiteX0" fmla="*/ 0 w 7550944"/>
                    <a:gd name="connsiteY0" fmla="*/ 7762875 h 7762876"/>
                    <a:gd name="connsiteX1" fmla="*/ 378619 w 7550944"/>
                    <a:gd name="connsiteY1" fmla="*/ 3886200 h 7762876"/>
                    <a:gd name="connsiteX2" fmla="*/ 750094 w 7550944"/>
                    <a:gd name="connsiteY2" fmla="*/ 0 h 7762876"/>
                    <a:gd name="connsiteX3" fmla="*/ 1131094 w 7550944"/>
                    <a:gd name="connsiteY3" fmla="*/ 3876675 h 7762876"/>
                    <a:gd name="connsiteX4" fmla="*/ 1507332 w 7550944"/>
                    <a:gd name="connsiteY4" fmla="*/ 7762875 h 7762876"/>
                    <a:gd name="connsiteX5" fmla="*/ 1883569 w 7550944"/>
                    <a:gd name="connsiteY5" fmla="*/ 3876675 h 7762876"/>
                    <a:gd name="connsiteX6" fmla="*/ 2264569 w 7550944"/>
                    <a:gd name="connsiteY6" fmla="*/ 0 h 7762876"/>
                    <a:gd name="connsiteX7" fmla="*/ 2645569 w 7550944"/>
                    <a:gd name="connsiteY7" fmla="*/ 3886200 h 7762876"/>
                    <a:gd name="connsiteX8" fmla="*/ 3017044 w 7550944"/>
                    <a:gd name="connsiteY8" fmla="*/ 7762875 h 7762876"/>
                    <a:gd name="connsiteX9" fmla="*/ 3398044 w 7550944"/>
                    <a:gd name="connsiteY9" fmla="*/ 3876675 h 7762876"/>
                    <a:gd name="connsiteX10" fmla="*/ 3769519 w 7550944"/>
                    <a:gd name="connsiteY10" fmla="*/ 9525 h 7762876"/>
                    <a:gd name="connsiteX11" fmla="*/ 4150519 w 7550944"/>
                    <a:gd name="connsiteY11" fmla="*/ 3886200 h 7762876"/>
                    <a:gd name="connsiteX12" fmla="*/ 4526756 w 7550944"/>
                    <a:gd name="connsiteY12" fmla="*/ 7762875 h 7762876"/>
                    <a:gd name="connsiteX13" fmla="*/ 4902994 w 7550944"/>
                    <a:gd name="connsiteY13" fmla="*/ 3886200 h 7762876"/>
                    <a:gd name="connsiteX14" fmla="*/ 5283994 w 7550944"/>
                    <a:gd name="connsiteY14" fmla="*/ 9525 h 7762876"/>
                    <a:gd name="connsiteX15" fmla="*/ 5655469 w 7550944"/>
                    <a:gd name="connsiteY15" fmla="*/ 3886200 h 7762876"/>
                    <a:gd name="connsiteX16" fmla="*/ 6036469 w 7550944"/>
                    <a:gd name="connsiteY16" fmla="*/ 7762875 h 7762876"/>
                    <a:gd name="connsiteX17" fmla="*/ 6417469 w 7550944"/>
                    <a:gd name="connsiteY17" fmla="*/ 3886200 h 7762876"/>
                    <a:gd name="connsiteX18" fmla="*/ 6798469 w 7550944"/>
                    <a:gd name="connsiteY18" fmla="*/ 0 h 7762876"/>
                    <a:gd name="connsiteX19" fmla="*/ 7160419 w 7550944"/>
                    <a:gd name="connsiteY19" fmla="*/ 3886200 h 7762876"/>
                    <a:gd name="connsiteX20" fmla="*/ 7550944 w 7550944"/>
                    <a:gd name="connsiteY20" fmla="*/ 7762875 h 7762876"/>
                    <a:gd name="connsiteX0" fmla="*/ 0 w 7550944"/>
                    <a:gd name="connsiteY0" fmla="*/ 7762875 h 7762876"/>
                    <a:gd name="connsiteX1" fmla="*/ 378619 w 7550944"/>
                    <a:gd name="connsiteY1" fmla="*/ 3886200 h 7762876"/>
                    <a:gd name="connsiteX2" fmla="*/ 750094 w 7550944"/>
                    <a:gd name="connsiteY2" fmla="*/ 0 h 7762876"/>
                    <a:gd name="connsiteX3" fmla="*/ 1131094 w 7550944"/>
                    <a:gd name="connsiteY3" fmla="*/ 3876675 h 7762876"/>
                    <a:gd name="connsiteX4" fmla="*/ 1507332 w 7550944"/>
                    <a:gd name="connsiteY4" fmla="*/ 7762875 h 7762876"/>
                    <a:gd name="connsiteX5" fmla="*/ 1883569 w 7550944"/>
                    <a:gd name="connsiteY5" fmla="*/ 3876675 h 7762876"/>
                    <a:gd name="connsiteX6" fmla="*/ 2264569 w 7550944"/>
                    <a:gd name="connsiteY6" fmla="*/ 0 h 7762876"/>
                    <a:gd name="connsiteX7" fmla="*/ 2645569 w 7550944"/>
                    <a:gd name="connsiteY7" fmla="*/ 3886200 h 7762876"/>
                    <a:gd name="connsiteX8" fmla="*/ 3017044 w 7550944"/>
                    <a:gd name="connsiteY8" fmla="*/ 7762875 h 7762876"/>
                    <a:gd name="connsiteX9" fmla="*/ 3398044 w 7550944"/>
                    <a:gd name="connsiteY9" fmla="*/ 3876675 h 7762876"/>
                    <a:gd name="connsiteX10" fmla="*/ 3769519 w 7550944"/>
                    <a:gd name="connsiteY10" fmla="*/ 9525 h 7762876"/>
                    <a:gd name="connsiteX11" fmla="*/ 4150519 w 7550944"/>
                    <a:gd name="connsiteY11" fmla="*/ 3886200 h 7762876"/>
                    <a:gd name="connsiteX12" fmla="*/ 4526756 w 7550944"/>
                    <a:gd name="connsiteY12" fmla="*/ 7762875 h 7762876"/>
                    <a:gd name="connsiteX13" fmla="*/ 4902994 w 7550944"/>
                    <a:gd name="connsiteY13" fmla="*/ 3886200 h 7762876"/>
                    <a:gd name="connsiteX14" fmla="*/ 5283994 w 7550944"/>
                    <a:gd name="connsiteY14" fmla="*/ 9525 h 7762876"/>
                    <a:gd name="connsiteX15" fmla="*/ 5655469 w 7550944"/>
                    <a:gd name="connsiteY15" fmla="*/ 3886200 h 7762876"/>
                    <a:gd name="connsiteX16" fmla="*/ 6036469 w 7550944"/>
                    <a:gd name="connsiteY16" fmla="*/ 7762875 h 7762876"/>
                    <a:gd name="connsiteX17" fmla="*/ 6417469 w 7550944"/>
                    <a:gd name="connsiteY17" fmla="*/ 3886200 h 7762876"/>
                    <a:gd name="connsiteX18" fmla="*/ 6798469 w 7550944"/>
                    <a:gd name="connsiteY18" fmla="*/ 0 h 7762876"/>
                    <a:gd name="connsiteX19" fmla="*/ 7160419 w 7550944"/>
                    <a:gd name="connsiteY19" fmla="*/ 3886200 h 7762876"/>
                    <a:gd name="connsiteX20" fmla="*/ 7550944 w 7550944"/>
                    <a:gd name="connsiteY20" fmla="*/ 7762875 h 7762876"/>
                    <a:gd name="connsiteX0" fmla="*/ 0 w 7550944"/>
                    <a:gd name="connsiteY0" fmla="*/ 7762875 h 7762876"/>
                    <a:gd name="connsiteX1" fmla="*/ 378619 w 7550944"/>
                    <a:gd name="connsiteY1" fmla="*/ 3886200 h 7762876"/>
                    <a:gd name="connsiteX2" fmla="*/ 750094 w 7550944"/>
                    <a:gd name="connsiteY2" fmla="*/ 0 h 7762876"/>
                    <a:gd name="connsiteX3" fmla="*/ 1131094 w 7550944"/>
                    <a:gd name="connsiteY3" fmla="*/ 3876675 h 7762876"/>
                    <a:gd name="connsiteX4" fmla="*/ 1507332 w 7550944"/>
                    <a:gd name="connsiteY4" fmla="*/ 7762875 h 7762876"/>
                    <a:gd name="connsiteX5" fmla="*/ 1883569 w 7550944"/>
                    <a:gd name="connsiteY5" fmla="*/ 3876675 h 7762876"/>
                    <a:gd name="connsiteX6" fmla="*/ 2264569 w 7550944"/>
                    <a:gd name="connsiteY6" fmla="*/ 0 h 7762876"/>
                    <a:gd name="connsiteX7" fmla="*/ 2645569 w 7550944"/>
                    <a:gd name="connsiteY7" fmla="*/ 3886200 h 7762876"/>
                    <a:gd name="connsiteX8" fmla="*/ 3017044 w 7550944"/>
                    <a:gd name="connsiteY8" fmla="*/ 7762875 h 7762876"/>
                    <a:gd name="connsiteX9" fmla="*/ 3398044 w 7550944"/>
                    <a:gd name="connsiteY9" fmla="*/ 3876675 h 7762876"/>
                    <a:gd name="connsiteX10" fmla="*/ 3769519 w 7550944"/>
                    <a:gd name="connsiteY10" fmla="*/ 9525 h 7762876"/>
                    <a:gd name="connsiteX11" fmla="*/ 4150519 w 7550944"/>
                    <a:gd name="connsiteY11" fmla="*/ 3886200 h 7762876"/>
                    <a:gd name="connsiteX12" fmla="*/ 4526756 w 7550944"/>
                    <a:gd name="connsiteY12" fmla="*/ 7762875 h 7762876"/>
                    <a:gd name="connsiteX13" fmla="*/ 4902994 w 7550944"/>
                    <a:gd name="connsiteY13" fmla="*/ 3886200 h 7762876"/>
                    <a:gd name="connsiteX14" fmla="*/ 5283994 w 7550944"/>
                    <a:gd name="connsiteY14" fmla="*/ 9525 h 7762876"/>
                    <a:gd name="connsiteX15" fmla="*/ 5655469 w 7550944"/>
                    <a:gd name="connsiteY15" fmla="*/ 3886200 h 7762876"/>
                    <a:gd name="connsiteX16" fmla="*/ 6036469 w 7550944"/>
                    <a:gd name="connsiteY16" fmla="*/ 7762875 h 7762876"/>
                    <a:gd name="connsiteX17" fmla="*/ 6417469 w 7550944"/>
                    <a:gd name="connsiteY17" fmla="*/ 3886200 h 7762876"/>
                    <a:gd name="connsiteX18" fmla="*/ 6798469 w 7550944"/>
                    <a:gd name="connsiteY18" fmla="*/ 0 h 7762876"/>
                    <a:gd name="connsiteX19" fmla="*/ 7160419 w 7550944"/>
                    <a:gd name="connsiteY19" fmla="*/ 3886200 h 7762876"/>
                    <a:gd name="connsiteX20" fmla="*/ 7550944 w 7550944"/>
                    <a:gd name="connsiteY20" fmla="*/ 7762875 h 7762876"/>
                    <a:gd name="connsiteX0" fmla="*/ 0 w 7550944"/>
                    <a:gd name="connsiteY0" fmla="*/ 7762875 h 7762876"/>
                    <a:gd name="connsiteX1" fmla="*/ 378619 w 7550944"/>
                    <a:gd name="connsiteY1" fmla="*/ 3886200 h 7762876"/>
                    <a:gd name="connsiteX2" fmla="*/ 750094 w 7550944"/>
                    <a:gd name="connsiteY2" fmla="*/ 0 h 7762876"/>
                    <a:gd name="connsiteX3" fmla="*/ 1131094 w 7550944"/>
                    <a:gd name="connsiteY3" fmla="*/ 3876675 h 7762876"/>
                    <a:gd name="connsiteX4" fmla="*/ 1507332 w 7550944"/>
                    <a:gd name="connsiteY4" fmla="*/ 7762875 h 7762876"/>
                    <a:gd name="connsiteX5" fmla="*/ 1883569 w 7550944"/>
                    <a:gd name="connsiteY5" fmla="*/ 3876675 h 7762876"/>
                    <a:gd name="connsiteX6" fmla="*/ 2264569 w 7550944"/>
                    <a:gd name="connsiteY6" fmla="*/ 0 h 7762876"/>
                    <a:gd name="connsiteX7" fmla="*/ 2645569 w 7550944"/>
                    <a:gd name="connsiteY7" fmla="*/ 3886200 h 7762876"/>
                    <a:gd name="connsiteX8" fmla="*/ 3017044 w 7550944"/>
                    <a:gd name="connsiteY8" fmla="*/ 7762875 h 7762876"/>
                    <a:gd name="connsiteX9" fmla="*/ 3398044 w 7550944"/>
                    <a:gd name="connsiteY9" fmla="*/ 3876675 h 7762876"/>
                    <a:gd name="connsiteX10" fmla="*/ 3769519 w 7550944"/>
                    <a:gd name="connsiteY10" fmla="*/ 9525 h 7762876"/>
                    <a:gd name="connsiteX11" fmla="*/ 4150519 w 7550944"/>
                    <a:gd name="connsiteY11" fmla="*/ 3886200 h 7762876"/>
                    <a:gd name="connsiteX12" fmla="*/ 4526756 w 7550944"/>
                    <a:gd name="connsiteY12" fmla="*/ 7762875 h 7762876"/>
                    <a:gd name="connsiteX13" fmla="*/ 4902994 w 7550944"/>
                    <a:gd name="connsiteY13" fmla="*/ 3886200 h 7762876"/>
                    <a:gd name="connsiteX14" fmla="*/ 5283994 w 7550944"/>
                    <a:gd name="connsiteY14" fmla="*/ 9525 h 7762876"/>
                    <a:gd name="connsiteX15" fmla="*/ 5655469 w 7550944"/>
                    <a:gd name="connsiteY15" fmla="*/ 3886200 h 7762876"/>
                    <a:gd name="connsiteX16" fmla="*/ 6036469 w 7550944"/>
                    <a:gd name="connsiteY16" fmla="*/ 7762875 h 7762876"/>
                    <a:gd name="connsiteX17" fmla="*/ 6417469 w 7550944"/>
                    <a:gd name="connsiteY17" fmla="*/ 3886200 h 7762876"/>
                    <a:gd name="connsiteX18" fmla="*/ 6798469 w 7550944"/>
                    <a:gd name="connsiteY18" fmla="*/ 0 h 7762876"/>
                    <a:gd name="connsiteX19" fmla="*/ 7160419 w 7550944"/>
                    <a:gd name="connsiteY19" fmla="*/ 3886200 h 7762876"/>
                    <a:gd name="connsiteX20" fmla="*/ 7550944 w 7550944"/>
                    <a:gd name="connsiteY20" fmla="*/ 7762875 h 7762876"/>
                    <a:gd name="connsiteX0" fmla="*/ 0 w 7550944"/>
                    <a:gd name="connsiteY0" fmla="*/ 7762875 h 7762876"/>
                    <a:gd name="connsiteX1" fmla="*/ 378619 w 7550944"/>
                    <a:gd name="connsiteY1" fmla="*/ 3886200 h 7762876"/>
                    <a:gd name="connsiteX2" fmla="*/ 750094 w 7550944"/>
                    <a:gd name="connsiteY2" fmla="*/ 0 h 7762876"/>
                    <a:gd name="connsiteX3" fmla="*/ 1131094 w 7550944"/>
                    <a:gd name="connsiteY3" fmla="*/ 3876675 h 7762876"/>
                    <a:gd name="connsiteX4" fmla="*/ 1507332 w 7550944"/>
                    <a:gd name="connsiteY4" fmla="*/ 7762875 h 7762876"/>
                    <a:gd name="connsiteX5" fmla="*/ 1883569 w 7550944"/>
                    <a:gd name="connsiteY5" fmla="*/ 3876675 h 7762876"/>
                    <a:gd name="connsiteX6" fmla="*/ 2264569 w 7550944"/>
                    <a:gd name="connsiteY6" fmla="*/ 0 h 7762876"/>
                    <a:gd name="connsiteX7" fmla="*/ 2645569 w 7550944"/>
                    <a:gd name="connsiteY7" fmla="*/ 3886200 h 7762876"/>
                    <a:gd name="connsiteX8" fmla="*/ 3017044 w 7550944"/>
                    <a:gd name="connsiteY8" fmla="*/ 7762875 h 7762876"/>
                    <a:gd name="connsiteX9" fmla="*/ 3398044 w 7550944"/>
                    <a:gd name="connsiteY9" fmla="*/ 3876675 h 7762876"/>
                    <a:gd name="connsiteX10" fmla="*/ 3769519 w 7550944"/>
                    <a:gd name="connsiteY10" fmla="*/ 9525 h 7762876"/>
                    <a:gd name="connsiteX11" fmla="*/ 4150519 w 7550944"/>
                    <a:gd name="connsiteY11" fmla="*/ 3886200 h 7762876"/>
                    <a:gd name="connsiteX12" fmla="*/ 4526756 w 7550944"/>
                    <a:gd name="connsiteY12" fmla="*/ 7762875 h 7762876"/>
                    <a:gd name="connsiteX13" fmla="*/ 4902994 w 7550944"/>
                    <a:gd name="connsiteY13" fmla="*/ 3886200 h 7762876"/>
                    <a:gd name="connsiteX14" fmla="*/ 5283994 w 7550944"/>
                    <a:gd name="connsiteY14" fmla="*/ 9525 h 7762876"/>
                    <a:gd name="connsiteX15" fmla="*/ 5655469 w 7550944"/>
                    <a:gd name="connsiteY15" fmla="*/ 3886200 h 7762876"/>
                    <a:gd name="connsiteX16" fmla="*/ 6036469 w 7550944"/>
                    <a:gd name="connsiteY16" fmla="*/ 7762875 h 7762876"/>
                    <a:gd name="connsiteX17" fmla="*/ 6417469 w 7550944"/>
                    <a:gd name="connsiteY17" fmla="*/ 3886200 h 7762876"/>
                    <a:gd name="connsiteX18" fmla="*/ 6798469 w 7550944"/>
                    <a:gd name="connsiteY18" fmla="*/ 0 h 7762876"/>
                    <a:gd name="connsiteX19" fmla="*/ 7160419 w 7550944"/>
                    <a:gd name="connsiteY19" fmla="*/ 3886200 h 7762876"/>
                    <a:gd name="connsiteX20" fmla="*/ 7550944 w 7550944"/>
                    <a:gd name="connsiteY20" fmla="*/ 7762875 h 7762876"/>
                    <a:gd name="connsiteX0" fmla="*/ 0 w 7550944"/>
                    <a:gd name="connsiteY0" fmla="*/ 7762875 h 7762876"/>
                    <a:gd name="connsiteX1" fmla="*/ 378619 w 7550944"/>
                    <a:gd name="connsiteY1" fmla="*/ 3886200 h 7762876"/>
                    <a:gd name="connsiteX2" fmla="*/ 750094 w 7550944"/>
                    <a:gd name="connsiteY2" fmla="*/ 0 h 7762876"/>
                    <a:gd name="connsiteX3" fmla="*/ 1131094 w 7550944"/>
                    <a:gd name="connsiteY3" fmla="*/ 3876675 h 7762876"/>
                    <a:gd name="connsiteX4" fmla="*/ 1507332 w 7550944"/>
                    <a:gd name="connsiteY4" fmla="*/ 7762875 h 7762876"/>
                    <a:gd name="connsiteX5" fmla="*/ 1883569 w 7550944"/>
                    <a:gd name="connsiteY5" fmla="*/ 3876675 h 7762876"/>
                    <a:gd name="connsiteX6" fmla="*/ 2264569 w 7550944"/>
                    <a:gd name="connsiteY6" fmla="*/ 0 h 7762876"/>
                    <a:gd name="connsiteX7" fmla="*/ 2645569 w 7550944"/>
                    <a:gd name="connsiteY7" fmla="*/ 3886200 h 7762876"/>
                    <a:gd name="connsiteX8" fmla="*/ 3017044 w 7550944"/>
                    <a:gd name="connsiteY8" fmla="*/ 7762875 h 7762876"/>
                    <a:gd name="connsiteX9" fmla="*/ 3398044 w 7550944"/>
                    <a:gd name="connsiteY9" fmla="*/ 3876675 h 7762876"/>
                    <a:gd name="connsiteX10" fmla="*/ 3769519 w 7550944"/>
                    <a:gd name="connsiteY10" fmla="*/ 9525 h 7762876"/>
                    <a:gd name="connsiteX11" fmla="*/ 4150519 w 7550944"/>
                    <a:gd name="connsiteY11" fmla="*/ 3886200 h 7762876"/>
                    <a:gd name="connsiteX12" fmla="*/ 4526756 w 7550944"/>
                    <a:gd name="connsiteY12" fmla="*/ 7762875 h 7762876"/>
                    <a:gd name="connsiteX13" fmla="*/ 4902994 w 7550944"/>
                    <a:gd name="connsiteY13" fmla="*/ 3886200 h 7762876"/>
                    <a:gd name="connsiteX14" fmla="*/ 5283994 w 7550944"/>
                    <a:gd name="connsiteY14" fmla="*/ 9525 h 7762876"/>
                    <a:gd name="connsiteX15" fmla="*/ 5655469 w 7550944"/>
                    <a:gd name="connsiteY15" fmla="*/ 3886200 h 7762876"/>
                    <a:gd name="connsiteX16" fmla="*/ 6029325 w 7550944"/>
                    <a:gd name="connsiteY16" fmla="*/ 7762875 h 7762876"/>
                    <a:gd name="connsiteX17" fmla="*/ 6417469 w 7550944"/>
                    <a:gd name="connsiteY17" fmla="*/ 3886200 h 7762876"/>
                    <a:gd name="connsiteX18" fmla="*/ 6798469 w 7550944"/>
                    <a:gd name="connsiteY18" fmla="*/ 0 h 7762876"/>
                    <a:gd name="connsiteX19" fmla="*/ 7160419 w 7550944"/>
                    <a:gd name="connsiteY19" fmla="*/ 3886200 h 7762876"/>
                    <a:gd name="connsiteX20" fmla="*/ 7550944 w 7550944"/>
                    <a:gd name="connsiteY20" fmla="*/ 7762875 h 7762876"/>
                    <a:gd name="connsiteX0" fmla="*/ 0 w 7550944"/>
                    <a:gd name="connsiteY0" fmla="*/ 7762875 h 7762876"/>
                    <a:gd name="connsiteX1" fmla="*/ 378619 w 7550944"/>
                    <a:gd name="connsiteY1" fmla="*/ 3886200 h 7762876"/>
                    <a:gd name="connsiteX2" fmla="*/ 750094 w 7550944"/>
                    <a:gd name="connsiteY2" fmla="*/ 0 h 7762876"/>
                    <a:gd name="connsiteX3" fmla="*/ 1131094 w 7550944"/>
                    <a:gd name="connsiteY3" fmla="*/ 3876675 h 7762876"/>
                    <a:gd name="connsiteX4" fmla="*/ 1507332 w 7550944"/>
                    <a:gd name="connsiteY4" fmla="*/ 7762875 h 7762876"/>
                    <a:gd name="connsiteX5" fmla="*/ 1883569 w 7550944"/>
                    <a:gd name="connsiteY5" fmla="*/ 3876675 h 7762876"/>
                    <a:gd name="connsiteX6" fmla="*/ 2264569 w 7550944"/>
                    <a:gd name="connsiteY6" fmla="*/ 0 h 7762876"/>
                    <a:gd name="connsiteX7" fmla="*/ 2645569 w 7550944"/>
                    <a:gd name="connsiteY7" fmla="*/ 3886200 h 7762876"/>
                    <a:gd name="connsiteX8" fmla="*/ 3017044 w 7550944"/>
                    <a:gd name="connsiteY8" fmla="*/ 7762875 h 7762876"/>
                    <a:gd name="connsiteX9" fmla="*/ 3398044 w 7550944"/>
                    <a:gd name="connsiteY9" fmla="*/ 3876675 h 7762876"/>
                    <a:gd name="connsiteX10" fmla="*/ 3769519 w 7550944"/>
                    <a:gd name="connsiteY10" fmla="*/ 9525 h 7762876"/>
                    <a:gd name="connsiteX11" fmla="*/ 4150519 w 7550944"/>
                    <a:gd name="connsiteY11" fmla="*/ 3886200 h 7762876"/>
                    <a:gd name="connsiteX12" fmla="*/ 4526756 w 7550944"/>
                    <a:gd name="connsiteY12" fmla="*/ 7762875 h 7762876"/>
                    <a:gd name="connsiteX13" fmla="*/ 4902994 w 7550944"/>
                    <a:gd name="connsiteY13" fmla="*/ 3886200 h 7762876"/>
                    <a:gd name="connsiteX14" fmla="*/ 5283994 w 7550944"/>
                    <a:gd name="connsiteY14" fmla="*/ 9525 h 7762876"/>
                    <a:gd name="connsiteX15" fmla="*/ 5655469 w 7550944"/>
                    <a:gd name="connsiteY15" fmla="*/ 3886200 h 7762876"/>
                    <a:gd name="connsiteX16" fmla="*/ 6029325 w 7550944"/>
                    <a:gd name="connsiteY16" fmla="*/ 7762875 h 7762876"/>
                    <a:gd name="connsiteX17" fmla="*/ 6417469 w 7550944"/>
                    <a:gd name="connsiteY17" fmla="*/ 3886200 h 7762876"/>
                    <a:gd name="connsiteX18" fmla="*/ 6798469 w 7550944"/>
                    <a:gd name="connsiteY18" fmla="*/ 0 h 7762876"/>
                    <a:gd name="connsiteX19" fmla="*/ 7160419 w 7550944"/>
                    <a:gd name="connsiteY19" fmla="*/ 3886200 h 7762876"/>
                    <a:gd name="connsiteX20" fmla="*/ 7550944 w 7550944"/>
                    <a:gd name="connsiteY20" fmla="*/ 7762875 h 7762876"/>
                    <a:gd name="connsiteX0" fmla="*/ 0 w 7546182"/>
                    <a:gd name="connsiteY0" fmla="*/ 7762875 h 7765256"/>
                    <a:gd name="connsiteX1" fmla="*/ 378619 w 7546182"/>
                    <a:gd name="connsiteY1" fmla="*/ 3886200 h 7765256"/>
                    <a:gd name="connsiteX2" fmla="*/ 750094 w 7546182"/>
                    <a:gd name="connsiteY2" fmla="*/ 0 h 7765256"/>
                    <a:gd name="connsiteX3" fmla="*/ 1131094 w 7546182"/>
                    <a:gd name="connsiteY3" fmla="*/ 3876675 h 7765256"/>
                    <a:gd name="connsiteX4" fmla="*/ 1507332 w 7546182"/>
                    <a:gd name="connsiteY4" fmla="*/ 7762875 h 7765256"/>
                    <a:gd name="connsiteX5" fmla="*/ 1883569 w 7546182"/>
                    <a:gd name="connsiteY5" fmla="*/ 3876675 h 7765256"/>
                    <a:gd name="connsiteX6" fmla="*/ 2264569 w 7546182"/>
                    <a:gd name="connsiteY6" fmla="*/ 0 h 7765256"/>
                    <a:gd name="connsiteX7" fmla="*/ 2645569 w 7546182"/>
                    <a:gd name="connsiteY7" fmla="*/ 3886200 h 7765256"/>
                    <a:gd name="connsiteX8" fmla="*/ 3017044 w 7546182"/>
                    <a:gd name="connsiteY8" fmla="*/ 7762875 h 7765256"/>
                    <a:gd name="connsiteX9" fmla="*/ 3398044 w 7546182"/>
                    <a:gd name="connsiteY9" fmla="*/ 3876675 h 7765256"/>
                    <a:gd name="connsiteX10" fmla="*/ 3769519 w 7546182"/>
                    <a:gd name="connsiteY10" fmla="*/ 9525 h 7765256"/>
                    <a:gd name="connsiteX11" fmla="*/ 4150519 w 7546182"/>
                    <a:gd name="connsiteY11" fmla="*/ 3886200 h 7765256"/>
                    <a:gd name="connsiteX12" fmla="*/ 4526756 w 7546182"/>
                    <a:gd name="connsiteY12" fmla="*/ 7762875 h 7765256"/>
                    <a:gd name="connsiteX13" fmla="*/ 4902994 w 7546182"/>
                    <a:gd name="connsiteY13" fmla="*/ 3886200 h 7765256"/>
                    <a:gd name="connsiteX14" fmla="*/ 5283994 w 7546182"/>
                    <a:gd name="connsiteY14" fmla="*/ 9525 h 7765256"/>
                    <a:gd name="connsiteX15" fmla="*/ 5655469 w 7546182"/>
                    <a:gd name="connsiteY15" fmla="*/ 3886200 h 7765256"/>
                    <a:gd name="connsiteX16" fmla="*/ 6029325 w 7546182"/>
                    <a:gd name="connsiteY16" fmla="*/ 7762875 h 7765256"/>
                    <a:gd name="connsiteX17" fmla="*/ 6417469 w 7546182"/>
                    <a:gd name="connsiteY17" fmla="*/ 3886200 h 7765256"/>
                    <a:gd name="connsiteX18" fmla="*/ 6798469 w 7546182"/>
                    <a:gd name="connsiteY18" fmla="*/ 0 h 7765256"/>
                    <a:gd name="connsiteX19" fmla="*/ 7160419 w 7546182"/>
                    <a:gd name="connsiteY19" fmla="*/ 3886200 h 7765256"/>
                    <a:gd name="connsiteX20" fmla="*/ 7546182 w 7546182"/>
                    <a:gd name="connsiteY20" fmla="*/ 7765256 h 7765256"/>
                    <a:gd name="connsiteX0" fmla="*/ 0 w 7546182"/>
                    <a:gd name="connsiteY0" fmla="*/ 7762875 h 7765258"/>
                    <a:gd name="connsiteX1" fmla="*/ 378619 w 7546182"/>
                    <a:gd name="connsiteY1" fmla="*/ 3886200 h 7765258"/>
                    <a:gd name="connsiteX2" fmla="*/ 750094 w 7546182"/>
                    <a:gd name="connsiteY2" fmla="*/ 0 h 7765258"/>
                    <a:gd name="connsiteX3" fmla="*/ 1131094 w 7546182"/>
                    <a:gd name="connsiteY3" fmla="*/ 3876675 h 7765258"/>
                    <a:gd name="connsiteX4" fmla="*/ 1507332 w 7546182"/>
                    <a:gd name="connsiteY4" fmla="*/ 7762875 h 7765258"/>
                    <a:gd name="connsiteX5" fmla="*/ 1883569 w 7546182"/>
                    <a:gd name="connsiteY5" fmla="*/ 3876675 h 7765258"/>
                    <a:gd name="connsiteX6" fmla="*/ 2264569 w 7546182"/>
                    <a:gd name="connsiteY6" fmla="*/ 0 h 7765258"/>
                    <a:gd name="connsiteX7" fmla="*/ 2645569 w 7546182"/>
                    <a:gd name="connsiteY7" fmla="*/ 3886200 h 7765258"/>
                    <a:gd name="connsiteX8" fmla="*/ 3017044 w 7546182"/>
                    <a:gd name="connsiteY8" fmla="*/ 7762875 h 7765258"/>
                    <a:gd name="connsiteX9" fmla="*/ 3398044 w 7546182"/>
                    <a:gd name="connsiteY9" fmla="*/ 3876675 h 7765258"/>
                    <a:gd name="connsiteX10" fmla="*/ 3769519 w 7546182"/>
                    <a:gd name="connsiteY10" fmla="*/ 9525 h 7765258"/>
                    <a:gd name="connsiteX11" fmla="*/ 4150519 w 7546182"/>
                    <a:gd name="connsiteY11" fmla="*/ 3886200 h 7765258"/>
                    <a:gd name="connsiteX12" fmla="*/ 4526756 w 7546182"/>
                    <a:gd name="connsiteY12" fmla="*/ 7762875 h 7765258"/>
                    <a:gd name="connsiteX13" fmla="*/ 4902994 w 7546182"/>
                    <a:gd name="connsiteY13" fmla="*/ 3886200 h 7765258"/>
                    <a:gd name="connsiteX14" fmla="*/ 5283994 w 7546182"/>
                    <a:gd name="connsiteY14" fmla="*/ 9525 h 7765258"/>
                    <a:gd name="connsiteX15" fmla="*/ 5655469 w 7546182"/>
                    <a:gd name="connsiteY15" fmla="*/ 3886200 h 7765258"/>
                    <a:gd name="connsiteX16" fmla="*/ 6029325 w 7546182"/>
                    <a:gd name="connsiteY16" fmla="*/ 7762875 h 7765258"/>
                    <a:gd name="connsiteX17" fmla="*/ 6417469 w 7546182"/>
                    <a:gd name="connsiteY17" fmla="*/ 3886200 h 7765258"/>
                    <a:gd name="connsiteX18" fmla="*/ 6798469 w 7546182"/>
                    <a:gd name="connsiteY18" fmla="*/ 0 h 7765258"/>
                    <a:gd name="connsiteX19" fmla="*/ 7160419 w 7546182"/>
                    <a:gd name="connsiteY19" fmla="*/ 3886200 h 7765258"/>
                    <a:gd name="connsiteX20" fmla="*/ 7546182 w 7546182"/>
                    <a:gd name="connsiteY20" fmla="*/ 7765256 h 7765258"/>
                    <a:gd name="connsiteX0" fmla="*/ 0 w 7539038"/>
                    <a:gd name="connsiteY0" fmla="*/ 7762875 h 7762876"/>
                    <a:gd name="connsiteX1" fmla="*/ 378619 w 7539038"/>
                    <a:gd name="connsiteY1" fmla="*/ 3886200 h 7762876"/>
                    <a:gd name="connsiteX2" fmla="*/ 750094 w 7539038"/>
                    <a:gd name="connsiteY2" fmla="*/ 0 h 7762876"/>
                    <a:gd name="connsiteX3" fmla="*/ 1131094 w 7539038"/>
                    <a:gd name="connsiteY3" fmla="*/ 3876675 h 7762876"/>
                    <a:gd name="connsiteX4" fmla="*/ 1507332 w 7539038"/>
                    <a:gd name="connsiteY4" fmla="*/ 7762875 h 7762876"/>
                    <a:gd name="connsiteX5" fmla="*/ 1883569 w 7539038"/>
                    <a:gd name="connsiteY5" fmla="*/ 3876675 h 7762876"/>
                    <a:gd name="connsiteX6" fmla="*/ 2264569 w 7539038"/>
                    <a:gd name="connsiteY6" fmla="*/ 0 h 7762876"/>
                    <a:gd name="connsiteX7" fmla="*/ 2645569 w 7539038"/>
                    <a:gd name="connsiteY7" fmla="*/ 3886200 h 7762876"/>
                    <a:gd name="connsiteX8" fmla="*/ 3017044 w 7539038"/>
                    <a:gd name="connsiteY8" fmla="*/ 7762875 h 7762876"/>
                    <a:gd name="connsiteX9" fmla="*/ 3398044 w 7539038"/>
                    <a:gd name="connsiteY9" fmla="*/ 3876675 h 7762876"/>
                    <a:gd name="connsiteX10" fmla="*/ 3769519 w 7539038"/>
                    <a:gd name="connsiteY10" fmla="*/ 9525 h 7762876"/>
                    <a:gd name="connsiteX11" fmla="*/ 4150519 w 7539038"/>
                    <a:gd name="connsiteY11" fmla="*/ 3886200 h 7762876"/>
                    <a:gd name="connsiteX12" fmla="*/ 4526756 w 7539038"/>
                    <a:gd name="connsiteY12" fmla="*/ 7762875 h 7762876"/>
                    <a:gd name="connsiteX13" fmla="*/ 4902994 w 7539038"/>
                    <a:gd name="connsiteY13" fmla="*/ 3886200 h 7762876"/>
                    <a:gd name="connsiteX14" fmla="*/ 5283994 w 7539038"/>
                    <a:gd name="connsiteY14" fmla="*/ 9525 h 7762876"/>
                    <a:gd name="connsiteX15" fmla="*/ 5655469 w 7539038"/>
                    <a:gd name="connsiteY15" fmla="*/ 3886200 h 7762876"/>
                    <a:gd name="connsiteX16" fmla="*/ 6029325 w 7539038"/>
                    <a:gd name="connsiteY16" fmla="*/ 7762875 h 7762876"/>
                    <a:gd name="connsiteX17" fmla="*/ 6417469 w 7539038"/>
                    <a:gd name="connsiteY17" fmla="*/ 3886200 h 7762876"/>
                    <a:gd name="connsiteX18" fmla="*/ 6798469 w 7539038"/>
                    <a:gd name="connsiteY18" fmla="*/ 0 h 7762876"/>
                    <a:gd name="connsiteX19" fmla="*/ 7160419 w 7539038"/>
                    <a:gd name="connsiteY19" fmla="*/ 3886200 h 7762876"/>
                    <a:gd name="connsiteX20" fmla="*/ 7539038 w 7539038"/>
                    <a:gd name="connsiteY20" fmla="*/ 7760494 h 7762876"/>
                    <a:gd name="connsiteX0" fmla="*/ 0 w 7539038"/>
                    <a:gd name="connsiteY0" fmla="*/ 7762875 h 7762876"/>
                    <a:gd name="connsiteX1" fmla="*/ 378619 w 7539038"/>
                    <a:gd name="connsiteY1" fmla="*/ 3886200 h 7762876"/>
                    <a:gd name="connsiteX2" fmla="*/ 750094 w 7539038"/>
                    <a:gd name="connsiteY2" fmla="*/ 0 h 7762876"/>
                    <a:gd name="connsiteX3" fmla="*/ 1131094 w 7539038"/>
                    <a:gd name="connsiteY3" fmla="*/ 3876675 h 7762876"/>
                    <a:gd name="connsiteX4" fmla="*/ 1507332 w 7539038"/>
                    <a:gd name="connsiteY4" fmla="*/ 7762875 h 7762876"/>
                    <a:gd name="connsiteX5" fmla="*/ 1883569 w 7539038"/>
                    <a:gd name="connsiteY5" fmla="*/ 3876675 h 7762876"/>
                    <a:gd name="connsiteX6" fmla="*/ 2264569 w 7539038"/>
                    <a:gd name="connsiteY6" fmla="*/ 0 h 7762876"/>
                    <a:gd name="connsiteX7" fmla="*/ 2645569 w 7539038"/>
                    <a:gd name="connsiteY7" fmla="*/ 3886200 h 7762876"/>
                    <a:gd name="connsiteX8" fmla="*/ 3017044 w 7539038"/>
                    <a:gd name="connsiteY8" fmla="*/ 7762875 h 7762876"/>
                    <a:gd name="connsiteX9" fmla="*/ 3398044 w 7539038"/>
                    <a:gd name="connsiteY9" fmla="*/ 3876675 h 7762876"/>
                    <a:gd name="connsiteX10" fmla="*/ 3769519 w 7539038"/>
                    <a:gd name="connsiteY10" fmla="*/ 9525 h 7762876"/>
                    <a:gd name="connsiteX11" fmla="*/ 4150519 w 7539038"/>
                    <a:gd name="connsiteY11" fmla="*/ 3886200 h 7762876"/>
                    <a:gd name="connsiteX12" fmla="*/ 4526756 w 7539038"/>
                    <a:gd name="connsiteY12" fmla="*/ 7762875 h 7762876"/>
                    <a:gd name="connsiteX13" fmla="*/ 4902994 w 7539038"/>
                    <a:gd name="connsiteY13" fmla="*/ 3886200 h 7762876"/>
                    <a:gd name="connsiteX14" fmla="*/ 5283994 w 7539038"/>
                    <a:gd name="connsiteY14" fmla="*/ 9525 h 7762876"/>
                    <a:gd name="connsiteX15" fmla="*/ 5655469 w 7539038"/>
                    <a:gd name="connsiteY15" fmla="*/ 3886200 h 7762876"/>
                    <a:gd name="connsiteX16" fmla="*/ 6029325 w 7539038"/>
                    <a:gd name="connsiteY16" fmla="*/ 7762875 h 7762876"/>
                    <a:gd name="connsiteX17" fmla="*/ 6417469 w 7539038"/>
                    <a:gd name="connsiteY17" fmla="*/ 3886200 h 7762876"/>
                    <a:gd name="connsiteX18" fmla="*/ 6788944 w 7539038"/>
                    <a:gd name="connsiteY18" fmla="*/ 2381 h 7762876"/>
                    <a:gd name="connsiteX19" fmla="*/ 7160419 w 7539038"/>
                    <a:gd name="connsiteY19" fmla="*/ 3886200 h 7762876"/>
                    <a:gd name="connsiteX20" fmla="*/ 7539038 w 7539038"/>
                    <a:gd name="connsiteY20" fmla="*/ 7760494 h 7762876"/>
                    <a:gd name="connsiteX0" fmla="*/ 0 w 7539038"/>
                    <a:gd name="connsiteY0" fmla="*/ 7762875 h 7762876"/>
                    <a:gd name="connsiteX1" fmla="*/ 378619 w 7539038"/>
                    <a:gd name="connsiteY1" fmla="*/ 3886200 h 7762876"/>
                    <a:gd name="connsiteX2" fmla="*/ 750094 w 7539038"/>
                    <a:gd name="connsiteY2" fmla="*/ 0 h 7762876"/>
                    <a:gd name="connsiteX3" fmla="*/ 1131094 w 7539038"/>
                    <a:gd name="connsiteY3" fmla="*/ 3876675 h 7762876"/>
                    <a:gd name="connsiteX4" fmla="*/ 1507332 w 7539038"/>
                    <a:gd name="connsiteY4" fmla="*/ 7762875 h 7762876"/>
                    <a:gd name="connsiteX5" fmla="*/ 1883569 w 7539038"/>
                    <a:gd name="connsiteY5" fmla="*/ 3876675 h 7762876"/>
                    <a:gd name="connsiteX6" fmla="*/ 2264569 w 7539038"/>
                    <a:gd name="connsiteY6" fmla="*/ 0 h 7762876"/>
                    <a:gd name="connsiteX7" fmla="*/ 2645569 w 7539038"/>
                    <a:gd name="connsiteY7" fmla="*/ 3886200 h 7762876"/>
                    <a:gd name="connsiteX8" fmla="*/ 3017044 w 7539038"/>
                    <a:gd name="connsiteY8" fmla="*/ 7762875 h 7762876"/>
                    <a:gd name="connsiteX9" fmla="*/ 3398044 w 7539038"/>
                    <a:gd name="connsiteY9" fmla="*/ 3876675 h 7762876"/>
                    <a:gd name="connsiteX10" fmla="*/ 3769519 w 7539038"/>
                    <a:gd name="connsiteY10" fmla="*/ 9525 h 7762876"/>
                    <a:gd name="connsiteX11" fmla="*/ 4150519 w 7539038"/>
                    <a:gd name="connsiteY11" fmla="*/ 3886200 h 7762876"/>
                    <a:gd name="connsiteX12" fmla="*/ 4526756 w 7539038"/>
                    <a:gd name="connsiteY12" fmla="*/ 7762875 h 7762876"/>
                    <a:gd name="connsiteX13" fmla="*/ 4902994 w 7539038"/>
                    <a:gd name="connsiteY13" fmla="*/ 3886200 h 7762876"/>
                    <a:gd name="connsiteX14" fmla="*/ 5283994 w 7539038"/>
                    <a:gd name="connsiteY14" fmla="*/ 9525 h 7762876"/>
                    <a:gd name="connsiteX15" fmla="*/ 5655469 w 7539038"/>
                    <a:gd name="connsiteY15" fmla="*/ 3886200 h 7762876"/>
                    <a:gd name="connsiteX16" fmla="*/ 6029325 w 7539038"/>
                    <a:gd name="connsiteY16" fmla="*/ 7762875 h 7762876"/>
                    <a:gd name="connsiteX17" fmla="*/ 6417469 w 7539038"/>
                    <a:gd name="connsiteY17" fmla="*/ 3886200 h 7762876"/>
                    <a:gd name="connsiteX18" fmla="*/ 6786563 w 7539038"/>
                    <a:gd name="connsiteY18" fmla="*/ 4762 h 7762876"/>
                    <a:gd name="connsiteX19" fmla="*/ 7160419 w 7539038"/>
                    <a:gd name="connsiteY19" fmla="*/ 3886200 h 7762876"/>
                    <a:gd name="connsiteX20" fmla="*/ 7539038 w 7539038"/>
                    <a:gd name="connsiteY20" fmla="*/ 7760494 h 7762876"/>
                    <a:gd name="connsiteX0" fmla="*/ 0 w 7539038"/>
                    <a:gd name="connsiteY0" fmla="*/ 7762875 h 7762876"/>
                    <a:gd name="connsiteX1" fmla="*/ 378619 w 7539038"/>
                    <a:gd name="connsiteY1" fmla="*/ 3886200 h 7762876"/>
                    <a:gd name="connsiteX2" fmla="*/ 750094 w 7539038"/>
                    <a:gd name="connsiteY2" fmla="*/ 0 h 7762876"/>
                    <a:gd name="connsiteX3" fmla="*/ 1131094 w 7539038"/>
                    <a:gd name="connsiteY3" fmla="*/ 3876675 h 7762876"/>
                    <a:gd name="connsiteX4" fmla="*/ 1507332 w 7539038"/>
                    <a:gd name="connsiteY4" fmla="*/ 7762875 h 7762876"/>
                    <a:gd name="connsiteX5" fmla="*/ 1883569 w 7539038"/>
                    <a:gd name="connsiteY5" fmla="*/ 3876675 h 7762876"/>
                    <a:gd name="connsiteX6" fmla="*/ 2264569 w 7539038"/>
                    <a:gd name="connsiteY6" fmla="*/ 0 h 7762876"/>
                    <a:gd name="connsiteX7" fmla="*/ 2645569 w 7539038"/>
                    <a:gd name="connsiteY7" fmla="*/ 3886200 h 7762876"/>
                    <a:gd name="connsiteX8" fmla="*/ 3017044 w 7539038"/>
                    <a:gd name="connsiteY8" fmla="*/ 7762875 h 7762876"/>
                    <a:gd name="connsiteX9" fmla="*/ 3398044 w 7539038"/>
                    <a:gd name="connsiteY9" fmla="*/ 3876675 h 7762876"/>
                    <a:gd name="connsiteX10" fmla="*/ 3769519 w 7539038"/>
                    <a:gd name="connsiteY10" fmla="*/ 9525 h 7762876"/>
                    <a:gd name="connsiteX11" fmla="*/ 4150519 w 7539038"/>
                    <a:gd name="connsiteY11" fmla="*/ 3886200 h 7762876"/>
                    <a:gd name="connsiteX12" fmla="*/ 4526756 w 7539038"/>
                    <a:gd name="connsiteY12" fmla="*/ 7762875 h 7762876"/>
                    <a:gd name="connsiteX13" fmla="*/ 4902994 w 7539038"/>
                    <a:gd name="connsiteY13" fmla="*/ 3886200 h 7762876"/>
                    <a:gd name="connsiteX14" fmla="*/ 5283994 w 7539038"/>
                    <a:gd name="connsiteY14" fmla="*/ 9525 h 7762876"/>
                    <a:gd name="connsiteX15" fmla="*/ 5655469 w 7539038"/>
                    <a:gd name="connsiteY15" fmla="*/ 3886200 h 7762876"/>
                    <a:gd name="connsiteX16" fmla="*/ 6029325 w 7539038"/>
                    <a:gd name="connsiteY16" fmla="*/ 7762875 h 7762876"/>
                    <a:gd name="connsiteX17" fmla="*/ 6417469 w 7539038"/>
                    <a:gd name="connsiteY17" fmla="*/ 3886200 h 7762876"/>
                    <a:gd name="connsiteX18" fmla="*/ 6786563 w 7539038"/>
                    <a:gd name="connsiteY18" fmla="*/ 4762 h 7762876"/>
                    <a:gd name="connsiteX19" fmla="*/ 7160419 w 7539038"/>
                    <a:gd name="connsiteY19" fmla="*/ 3886200 h 7762876"/>
                    <a:gd name="connsiteX20" fmla="*/ 7539038 w 7539038"/>
                    <a:gd name="connsiteY20" fmla="*/ 7760494 h 7762876"/>
                    <a:gd name="connsiteX0" fmla="*/ 0 w 7539038"/>
                    <a:gd name="connsiteY0" fmla="*/ 7762875 h 7762876"/>
                    <a:gd name="connsiteX1" fmla="*/ 378619 w 7539038"/>
                    <a:gd name="connsiteY1" fmla="*/ 3886200 h 7762876"/>
                    <a:gd name="connsiteX2" fmla="*/ 750094 w 7539038"/>
                    <a:gd name="connsiteY2" fmla="*/ 0 h 7762876"/>
                    <a:gd name="connsiteX3" fmla="*/ 1131094 w 7539038"/>
                    <a:gd name="connsiteY3" fmla="*/ 3876675 h 7762876"/>
                    <a:gd name="connsiteX4" fmla="*/ 1507332 w 7539038"/>
                    <a:gd name="connsiteY4" fmla="*/ 7762875 h 7762876"/>
                    <a:gd name="connsiteX5" fmla="*/ 1883569 w 7539038"/>
                    <a:gd name="connsiteY5" fmla="*/ 3876675 h 7762876"/>
                    <a:gd name="connsiteX6" fmla="*/ 2264569 w 7539038"/>
                    <a:gd name="connsiteY6" fmla="*/ 0 h 7762876"/>
                    <a:gd name="connsiteX7" fmla="*/ 2645569 w 7539038"/>
                    <a:gd name="connsiteY7" fmla="*/ 3886200 h 7762876"/>
                    <a:gd name="connsiteX8" fmla="*/ 3017044 w 7539038"/>
                    <a:gd name="connsiteY8" fmla="*/ 7762875 h 7762876"/>
                    <a:gd name="connsiteX9" fmla="*/ 3398044 w 7539038"/>
                    <a:gd name="connsiteY9" fmla="*/ 3876675 h 7762876"/>
                    <a:gd name="connsiteX10" fmla="*/ 3769519 w 7539038"/>
                    <a:gd name="connsiteY10" fmla="*/ 9525 h 7762876"/>
                    <a:gd name="connsiteX11" fmla="*/ 4150519 w 7539038"/>
                    <a:gd name="connsiteY11" fmla="*/ 3886200 h 7762876"/>
                    <a:gd name="connsiteX12" fmla="*/ 4526756 w 7539038"/>
                    <a:gd name="connsiteY12" fmla="*/ 7762875 h 7762876"/>
                    <a:gd name="connsiteX13" fmla="*/ 4902994 w 7539038"/>
                    <a:gd name="connsiteY13" fmla="*/ 3886200 h 7762876"/>
                    <a:gd name="connsiteX14" fmla="*/ 5279231 w 7539038"/>
                    <a:gd name="connsiteY14" fmla="*/ 9525 h 7762876"/>
                    <a:gd name="connsiteX15" fmla="*/ 5655469 w 7539038"/>
                    <a:gd name="connsiteY15" fmla="*/ 3886200 h 7762876"/>
                    <a:gd name="connsiteX16" fmla="*/ 6029325 w 7539038"/>
                    <a:gd name="connsiteY16" fmla="*/ 7762875 h 7762876"/>
                    <a:gd name="connsiteX17" fmla="*/ 6417469 w 7539038"/>
                    <a:gd name="connsiteY17" fmla="*/ 3886200 h 7762876"/>
                    <a:gd name="connsiteX18" fmla="*/ 6786563 w 7539038"/>
                    <a:gd name="connsiteY18" fmla="*/ 4762 h 7762876"/>
                    <a:gd name="connsiteX19" fmla="*/ 7160419 w 7539038"/>
                    <a:gd name="connsiteY19" fmla="*/ 3886200 h 7762876"/>
                    <a:gd name="connsiteX20" fmla="*/ 7539038 w 7539038"/>
                    <a:gd name="connsiteY20" fmla="*/ 7760494 h 7762876"/>
                    <a:gd name="connsiteX0" fmla="*/ 0 w 7539038"/>
                    <a:gd name="connsiteY0" fmla="*/ 7762875 h 7762876"/>
                    <a:gd name="connsiteX1" fmla="*/ 378619 w 7539038"/>
                    <a:gd name="connsiteY1" fmla="*/ 3886200 h 7762876"/>
                    <a:gd name="connsiteX2" fmla="*/ 750094 w 7539038"/>
                    <a:gd name="connsiteY2" fmla="*/ 0 h 7762876"/>
                    <a:gd name="connsiteX3" fmla="*/ 1131094 w 7539038"/>
                    <a:gd name="connsiteY3" fmla="*/ 3876675 h 7762876"/>
                    <a:gd name="connsiteX4" fmla="*/ 1507332 w 7539038"/>
                    <a:gd name="connsiteY4" fmla="*/ 7762875 h 7762876"/>
                    <a:gd name="connsiteX5" fmla="*/ 1883569 w 7539038"/>
                    <a:gd name="connsiteY5" fmla="*/ 3876675 h 7762876"/>
                    <a:gd name="connsiteX6" fmla="*/ 2264569 w 7539038"/>
                    <a:gd name="connsiteY6" fmla="*/ 0 h 7762876"/>
                    <a:gd name="connsiteX7" fmla="*/ 2645569 w 7539038"/>
                    <a:gd name="connsiteY7" fmla="*/ 3886200 h 7762876"/>
                    <a:gd name="connsiteX8" fmla="*/ 3017044 w 7539038"/>
                    <a:gd name="connsiteY8" fmla="*/ 7762875 h 7762876"/>
                    <a:gd name="connsiteX9" fmla="*/ 3398044 w 7539038"/>
                    <a:gd name="connsiteY9" fmla="*/ 3876675 h 7762876"/>
                    <a:gd name="connsiteX10" fmla="*/ 3769519 w 7539038"/>
                    <a:gd name="connsiteY10" fmla="*/ 9525 h 7762876"/>
                    <a:gd name="connsiteX11" fmla="*/ 4150519 w 7539038"/>
                    <a:gd name="connsiteY11" fmla="*/ 3886200 h 7762876"/>
                    <a:gd name="connsiteX12" fmla="*/ 4526756 w 7539038"/>
                    <a:gd name="connsiteY12" fmla="*/ 7762875 h 7762876"/>
                    <a:gd name="connsiteX13" fmla="*/ 4902994 w 7539038"/>
                    <a:gd name="connsiteY13" fmla="*/ 3886200 h 7762876"/>
                    <a:gd name="connsiteX14" fmla="*/ 5279231 w 7539038"/>
                    <a:gd name="connsiteY14" fmla="*/ 9525 h 7762876"/>
                    <a:gd name="connsiteX15" fmla="*/ 5655469 w 7539038"/>
                    <a:gd name="connsiteY15" fmla="*/ 3886200 h 7762876"/>
                    <a:gd name="connsiteX16" fmla="*/ 6029325 w 7539038"/>
                    <a:gd name="connsiteY16" fmla="*/ 7762875 h 7762876"/>
                    <a:gd name="connsiteX17" fmla="*/ 6417469 w 7539038"/>
                    <a:gd name="connsiteY17" fmla="*/ 3886200 h 7762876"/>
                    <a:gd name="connsiteX18" fmla="*/ 6786563 w 7539038"/>
                    <a:gd name="connsiteY18" fmla="*/ 4762 h 7762876"/>
                    <a:gd name="connsiteX19" fmla="*/ 7160419 w 7539038"/>
                    <a:gd name="connsiteY19" fmla="*/ 3886200 h 7762876"/>
                    <a:gd name="connsiteX20" fmla="*/ 7539038 w 7539038"/>
                    <a:gd name="connsiteY20" fmla="*/ 7760494 h 7762876"/>
                    <a:gd name="connsiteX0" fmla="*/ 0 w 7539038"/>
                    <a:gd name="connsiteY0" fmla="*/ 7762875 h 7762876"/>
                    <a:gd name="connsiteX1" fmla="*/ 378619 w 7539038"/>
                    <a:gd name="connsiteY1" fmla="*/ 3886200 h 7762876"/>
                    <a:gd name="connsiteX2" fmla="*/ 750094 w 7539038"/>
                    <a:gd name="connsiteY2" fmla="*/ 0 h 7762876"/>
                    <a:gd name="connsiteX3" fmla="*/ 1131094 w 7539038"/>
                    <a:gd name="connsiteY3" fmla="*/ 3876675 h 7762876"/>
                    <a:gd name="connsiteX4" fmla="*/ 1507332 w 7539038"/>
                    <a:gd name="connsiteY4" fmla="*/ 7762875 h 7762876"/>
                    <a:gd name="connsiteX5" fmla="*/ 1883569 w 7539038"/>
                    <a:gd name="connsiteY5" fmla="*/ 3876675 h 7762876"/>
                    <a:gd name="connsiteX6" fmla="*/ 2264569 w 7539038"/>
                    <a:gd name="connsiteY6" fmla="*/ 0 h 7762876"/>
                    <a:gd name="connsiteX7" fmla="*/ 2645569 w 7539038"/>
                    <a:gd name="connsiteY7" fmla="*/ 3886200 h 7762876"/>
                    <a:gd name="connsiteX8" fmla="*/ 3017044 w 7539038"/>
                    <a:gd name="connsiteY8" fmla="*/ 7762875 h 7762876"/>
                    <a:gd name="connsiteX9" fmla="*/ 3398044 w 7539038"/>
                    <a:gd name="connsiteY9" fmla="*/ 3876675 h 7762876"/>
                    <a:gd name="connsiteX10" fmla="*/ 3769519 w 7539038"/>
                    <a:gd name="connsiteY10" fmla="*/ 9525 h 7762876"/>
                    <a:gd name="connsiteX11" fmla="*/ 4150519 w 7539038"/>
                    <a:gd name="connsiteY11" fmla="*/ 3886200 h 7762876"/>
                    <a:gd name="connsiteX12" fmla="*/ 4526756 w 7539038"/>
                    <a:gd name="connsiteY12" fmla="*/ 7762875 h 7762876"/>
                    <a:gd name="connsiteX13" fmla="*/ 4902994 w 7539038"/>
                    <a:gd name="connsiteY13" fmla="*/ 3886200 h 7762876"/>
                    <a:gd name="connsiteX14" fmla="*/ 5276849 w 7539038"/>
                    <a:gd name="connsiteY14" fmla="*/ 2382 h 7762876"/>
                    <a:gd name="connsiteX15" fmla="*/ 5655469 w 7539038"/>
                    <a:gd name="connsiteY15" fmla="*/ 3886200 h 7762876"/>
                    <a:gd name="connsiteX16" fmla="*/ 6029325 w 7539038"/>
                    <a:gd name="connsiteY16" fmla="*/ 7762875 h 7762876"/>
                    <a:gd name="connsiteX17" fmla="*/ 6417469 w 7539038"/>
                    <a:gd name="connsiteY17" fmla="*/ 3886200 h 7762876"/>
                    <a:gd name="connsiteX18" fmla="*/ 6786563 w 7539038"/>
                    <a:gd name="connsiteY18" fmla="*/ 4762 h 7762876"/>
                    <a:gd name="connsiteX19" fmla="*/ 7160419 w 7539038"/>
                    <a:gd name="connsiteY19" fmla="*/ 3886200 h 7762876"/>
                    <a:gd name="connsiteX20" fmla="*/ 7539038 w 7539038"/>
                    <a:gd name="connsiteY20" fmla="*/ 7760494 h 7762876"/>
                    <a:gd name="connsiteX0" fmla="*/ 0 w 7539038"/>
                    <a:gd name="connsiteY0" fmla="*/ 7762875 h 7762876"/>
                    <a:gd name="connsiteX1" fmla="*/ 378619 w 7539038"/>
                    <a:gd name="connsiteY1" fmla="*/ 3886200 h 7762876"/>
                    <a:gd name="connsiteX2" fmla="*/ 750094 w 7539038"/>
                    <a:gd name="connsiteY2" fmla="*/ 0 h 7762876"/>
                    <a:gd name="connsiteX3" fmla="*/ 1131094 w 7539038"/>
                    <a:gd name="connsiteY3" fmla="*/ 3876675 h 7762876"/>
                    <a:gd name="connsiteX4" fmla="*/ 1507332 w 7539038"/>
                    <a:gd name="connsiteY4" fmla="*/ 7762875 h 7762876"/>
                    <a:gd name="connsiteX5" fmla="*/ 1883569 w 7539038"/>
                    <a:gd name="connsiteY5" fmla="*/ 3876675 h 7762876"/>
                    <a:gd name="connsiteX6" fmla="*/ 2264569 w 7539038"/>
                    <a:gd name="connsiteY6" fmla="*/ 0 h 7762876"/>
                    <a:gd name="connsiteX7" fmla="*/ 2645569 w 7539038"/>
                    <a:gd name="connsiteY7" fmla="*/ 3886200 h 7762876"/>
                    <a:gd name="connsiteX8" fmla="*/ 3017044 w 7539038"/>
                    <a:gd name="connsiteY8" fmla="*/ 7762875 h 7762876"/>
                    <a:gd name="connsiteX9" fmla="*/ 3398044 w 7539038"/>
                    <a:gd name="connsiteY9" fmla="*/ 3876675 h 7762876"/>
                    <a:gd name="connsiteX10" fmla="*/ 3769519 w 7539038"/>
                    <a:gd name="connsiteY10" fmla="*/ 9525 h 7762876"/>
                    <a:gd name="connsiteX11" fmla="*/ 4150519 w 7539038"/>
                    <a:gd name="connsiteY11" fmla="*/ 3886200 h 7762876"/>
                    <a:gd name="connsiteX12" fmla="*/ 4526756 w 7539038"/>
                    <a:gd name="connsiteY12" fmla="*/ 7762875 h 7762876"/>
                    <a:gd name="connsiteX13" fmla="*/ 4902994 w 7539038"/>
                    <a:gd name="connsiteY13" fmla="*/ 3886200 h 7762876"/>
                    <a:gd name="connsiteX14" fmla="*/ 5276849 w 7539038"/>
                    <a:gd name="connsiteY14" fmla="*/ 2382 h 7762876"/>
                    <a:gd name="connsiteX15" fmla="*/ 5655469 w 7539038"/>
                    <a:gd name="connsiteY15" fmla="*/ 3886200 h 7762876"/>
                    <a:gd name="connsiteX16" fmla="*/ 6029325 w 7539038"/>
                    <a:gd name="connsiteY16" fmla="*/ 7762875 h 7762876"/>
                    <a:gd name="connsiteX17" fmla="*/ 6417469 w 7539038"/>
                    <a:gd name="connsiteY17" fmla="*/ 3886200 h 7762876"/>
                    <a:gd name="connsiteX18" fmla="*/ 6786563 w 7539038"/>
                    <a:gd name="connsiteY18" fmla="*/ 4762 h 7762876"/>
                    <a:gd name="connsiteX19" fmla="*/ 7160419 w 7539038"/>
                    <a:gd name="connsiteY19" fmla="*/ 3886200 h 7762876"/>
                    <a:gd name="connsiteX20" fmla="*/ 7539038 w 7539038"/>
                    <a:gd name="connsiteY20" fmla="*/ 7760494 h 7762876"/>
                    <a:gd name="connsiteX0" fmla="*/ 0 w 7539038"/>
                    <a:gd name="connsiteY0" fmla="*/ 7762875 h 7762876"/>
                    <a:gd name="connsiteX1" fmla="*/ 378619 w 7539038"/>
                    <a:gd name="connsiteY1" fmla="*/ 3886200 h 7762876"/>
                    <a:gd name="connsiteX2" fmla="*/ 750094 w 7539038"/>
                    <a:gd name="connsiteY2" fmla="*/ 0 h 7762876"/>
                    <a:gd name="connsiteX3" fmla="*/ 1131094 w 7539038"/>
                    <a:gd name="connsiteY3" fmla="*/ 3876675 h 7762876"/>
                    <a:gd name="connsiteX4" fmla="*/ 1507332 w 7539038"/>
                    <a:gd name="connsiteY4" fmla="*/ 7762875 h 7762876"/>
                    <a:gd name="connsiteX5" fmla="*/ 1883569 w 7539038"/>
                    <a:gd name="connsiteY5" fmla="*/ 3876675 h 7762876"/>
                    <a:gd name="connsiteX6" fmla="*/ 2264569 w 7539038"/>
                    <a:gd name="connsiteY6" fmla="*/ 0 h 7762876"/>
                    <a:gd name="connsiteX7" fmla="*/ 2645569 w 7539038"/>
                    <a:gd name="connsiteY7" fmla="*/ 3886200 h 7762876"/>
                    <a:gd name="connsiteX8" fmla="*/ 3017044 w 7539038"/>
                    <a:gd name="connsiteY8" fmla="*/ 7762875 h 7762876"/>
                    <a:gd name="connsiteX9" fmla="*/ 3398044 w 7539038"/>
                    <a:gd name="connsiteY9" fmla="*/ 3876675 h 7762876"/>
                    <a:gd name="connsiteX10" fmla="*/ 3776663 w 7539038"/>
                    <a:gd name="connsiteY10" fmla="*/ 4763 h 7762876"/>
                    <a:gd name="connsiteX11" fmla="*/ 4150519 w 7539038"/>
                    <a:gd name="connsiteY11" fmla="*/ 3886200 h 7762876"/>
                    <a:gd name="connsiteX12" fmla="*/ 4526756 w 7539038"/>
                    <a:gd name="connsiteY12" fmla="*/ 7762875 h 7762876"/>
                    <a:gd name="connsiteX13" fmla="*/ 4902994 w 7539038"/>
                    <a:gd name="connsiteY13" fmla="*/ 3886200 h 7762876"/>
                    <a:gd name="connsiteX14" fmla="*/ 5276849 w 7539038"/>
                    <a:gd name="connsiteY14" fmla="*/ 2382 h 7762876"/>
                    <a:gd name="connsiteX15" fmla="*/ 5655469 w 7539038"/>
                    <a:gd name="connsiteY15" fmla="*/ 3886200 h 7762876"/>
                    <a:gd name="connsiteX16" fmla="*/ 6029325 w 7539038"/>
                    <a:gd name="connsiteY16" fmla="*/ 7762875 h 7762876"/>
                    <a:gd name="connsiteX17" fmla="*/ 6417469 w 7539038"/>
                    <a:gd name="connsiteY17" fmla="*/ 3886200 h 7762876"/>
                    <a:gd name="connsiteX18" fmla="*/ 6786563 w 7539038"/>
                    <a:gd name="connsiteY18" fmla="*/ 4762 h 7762876"/>
                    <a:gd name="connsiteX19" fmla="*/ 7160419 w 7539038"/>
                    <a:gd name="connsiteY19" fmla="*/ 3886200 h 7762876"/>
                    <a:gd name="connsiteX20" fmla="*/ 7539038 w 7539038"/>
                    <a:gd name="connsiteY20" fmla="*/ 7760494 h 7762876"/>
                    <a:gd name="connsiteX0" fmla="*/ 0 w 7539038"/>
                    <a:gd name="connsiteY0" fmla="*/ 7762875 h 7762876"/>
                    <a:gd name="connsiteX1" fmla="*/ 378619 w 7539038"/>
                    <a:gd name="connsiteY1" fmla="*/ 3886200 h 7762876"/>
                    <a:gd name="connsiteX2" fmla="*/ 750094 w 7539038"/>
                    <a:gd name="connsiteY2" fmla="*/ 0 h 7762876"/>
                    <a:gd name="connsiteX3" fmla="*/ 1131094 w 7539038"/>
                    <a:gd name="connsiteY3" fmla="*/ 3876675 h 7762876"/>
                    <a:gd name="connsiteX4" fmla="*/ 1507332 w 7539038"/>
                    <a:gd name="connsiteY4" fmla="*/ 7762875 h 7762876"/>
                    <a:gd name="connsiteX5" fmla="*/ 1883569 w 7539038"/>
                    <a:gd name="connsiteY5" fmla="*/ 3876675 h 7762876"/>
                    <a:gd name="connsiteX6" fmla="*/ 2264569 w 7539038"/>
                    <a:gd name="connsiteY6" fmla="*/ 0 h 7762876"/>
                    <a:gd name="connsiteX7" fmla="*/ 2645569 w 7539038"/>
                    <a:gd name="connsiteY7" fmla="*/ 3886200 h 7762876"/>
                    <a:gd name="connsiteX8" fmla="*/ 3017044 w 7539038"/>
                    <a:gd name="connsiteY8" fmla="*/ 7762875 h 7762876"/>
                    <a:gd name="connsiteX9" fmla="*/ 3398044 w 7539038"/>
                    <a:gd name="connsiteY9" fmla="*/ 3876675 h 7762876"/>
                    <a:gd name="connsiteX10" fmla="*/ 3776663 w 7539038"/>
                    <a:gd name="connsiteY10" fmla="*/ 4763 h 7762876"/>
                    <a:gd name="connsiteX11" fmla="*/ 4150519 w 7539038"/>
                    <a:gd name="connsiteY11" fmla="*/ 3886200 h 7762876"/>
                    <a:gd name="connsiteX12" fmla="*/ 4526756 w 7539038"/>
                    <a:gd name="connsiteY12" fmla="*/ 7762875 h 7762876"/>
                    <a:gd name="connsiteX13" fmla="*/ 4902994 w 7539038"/>
                    <a:gd name="connsiteY13" fmla="*/ 3886200 h 7762876"/>
                    <a:gd name="connsiteX14" fmla="*/ 5276849 w 7539038"/>
                    <a:gd name="connsiteY14" fmla="*/ 2382 h 7762876"/>
                    <a:gd name="connsiteX15" fmla="*/ 5655469 w 7539038"/>
                    <a:gd name="connsiteY15" fmla="*/ 3886200 h 7762876"/>
                    <a:gd name="connsiteX16" fmla="*/ 6029325 w 7539038"/>
                    <a:gd name="connsiteY16" fmla="*/ 7762875 h 7762876"/>
                    <a:gd name="connsiteX17" fmla="*/ 6417469 w 7539038"/>
                    <a:gd name="connsiteY17" fmla="*/ 3886200 h 7762876"/>
                    <a:gd name="connsiteX18" fmla="*/ 6786563 w 7539038"/>
                    <a:gd name="connsiteY18" fmla="*/ 4762 h 7762876"/>
                    <a:gd name="connsiteX19" fmla="*/ 7160419 w 7539038"/>
                    <a:gd name="connsiteY19" fmla="*/ 3886200 h 7762876"/>
                    <a:gd name="connsiteX20" fmla="*/ 7539038 w 7539038"/>
                    <a:gd name="connsiteY20" fmla="*/ 7760494 h 7762876"/>
                    <a:gd name="connsiteX0" fmla="*/ 0 w 7539038"/>
                    <a:gd name="connsiteY0" fmla="*/ 7762875 h 7762876"/>
                    <a:gd name="connsiteX1" fmla="*/ 378619 w 7539038"/>
                    <a:gd name="connsiteY1" fmla="*/ 3886200 h 7762876"/>
                    <a:gd name="connsiteX2" fmla="*/ 750094 w 7539038"/>
                    <a:gd name="connsiteY2" fmla="*/ 0 h 7762876"/>
                    <a:gd name="connsiteX3" fmla="*/ 1131094 w 7539038"/>
                    <a:gd name="connsiteY3" fmla="*/ 3876675 h 7762876"/>
                    <a:gd name="connsiteX4" fmla="*/ 1507332 w 7539038"/>
                    <a:gd name="connsiteY4" fmla="*/ 7762875 h 7762876"/>
                    <a:gd name="connsiteX5" fmla="*/ 1883569 w 7539038"/>
                    <a:gd name="connsiteY5" fmla="*/ 3876675 h 7762876"/>
                    <a:gd name="connsiteX6" fmla="*/ 2264569 w 7539038"/>
                    <a:gd name="connsiteY6" fmla="*/ 0 h 7762876"/>
                    <a:gd name="connsiteX7" fmla="*/ 2645569 w 7539038"/>
                    <a:gd name="connsiteY7" fmla="*/ 3886200 h 7762876"/>
                    <a:gd name="connsiteX8" fmla="*/ 3017044 w 7539038"/>
                    <a:gd name="connsiteY8" fmla="*/ 7762875 h 7762876"/>
                    <a:gd name="connsiteX9" fmla="*/ 3398044 w 7539038"/>
                    <a:gd name="connsiteY9" fmla="*/ 3876675 h 7762876"/>
                    <a:gd name="connsiteX10" fmla="*/ 3769519 w 7539038"/>
                    <a:gd name="connsiteY10" fmla="*/ 4763 h 7762876"/>
                    <a:gd name="connsiteX11" fmla="*/ 4150519 w 7539038"/>
                    <a:gd name="connsiteY11" fmla="*/ 3886200 h 7762876"/>
                    <a:gd name="connsiteX12" fmla="*/ 4526756 w 7539038"/>
                    <a:gd name="connsiteY12" fmla="*/ 7762875 h 7762876"/>
                    <a:gd name="connsiteX13" fmla="*/ 4902994 w 7539038"/>
                    <a:gd name="connsiteY13" fmla="*/ 3886200 h 7762876"/>
                    <a:gd name="connsiteX14" fmla="*/ 5276849 w 7539038"/>
                    <a:gd name="connsiteY14" fmla="*/ 2382 h 7762876"/>
                    <a:gd name="connsiteX15" fmla="*/ 5655469 w 7539038"/>
                    <a:gd name="connsiteY15" fmla="*/ 3886200 h 7762876"/>
                    <a:gd name="connsiteX16" fmla="*/ 6029325 w 7539038"/>
                    <a:gd name="connsiteY16" fmla="*/ 7762875 h 7762876"/>
                    <a:gd name="connsiteX17" fmla="*/ 6417469 w 7539038"/>
                    <a:gd name="connsiteY17" fmla="*/ 3886200 h 7762876"/>
                    <a:gd name="connsiteX18" fmla="*/ 6786563 w 7539038"/>
                    <a:gd name="connsiteY18" fmla="*/ 4762 h 7762876"/>
                    <a:gd name="connsiteX19" fmla="*/ 7160419 w 7539038"/>
                    <a:gd name="connsiteY19" fmla="*/ 3886200 h 7762876"/>
                    <a:gd name="connsiteX20" fmla="*/ 7539038 w 7539038"/>
                    <a:gd name="connsiteY20" fmla="*/ 7760494 h 7762876"/>
                    <a:gd name="connsiteX0" fmla="*/ 0 w 7539038"/>
                    <a:gd name="connsiteY0" fmla="*/ 7762875 h 7762876"/>
                    <a:gd name="connsiteX1" fmla="*/ 378619 w 7539038"/>
                    <a:gd name="connsiteY1" fmla="*/ 3886200 h 7762876"/>
                    <a:gd name="connsiteX2" fmla="*/ 750094 w 7539038"/>
                    <a:gd name="connsiteY2" fmla="*/ 0 h 7762876"/>
                    <a:gd name="connsiteX3" fmla="*/ 1131094 w 7539038"/>
                    <a:gd name="connsiteY3" fmla="*/ 3876675 h 7762876"/>
                    <a:gd name="connsiteX4" fmla="*/ 1507332 w 7539038"/>
                    <a:gd name="connsiteY4" fmla="*/ 7762875 h 7762876"/>
                    <a:gd name="connsiteX5" fmla="*/ 1883569 w 7539038"/>
                    <a:gd name="connsiteY5" fmla="*/ 3876675 h 7762876"/>
                    <a:gd name="connsiteX6" fmla="*/ 2264569 w 7539038"/>
                    <a:gd name="connsiteY6" fmla="*/ 0 h 7762876"/>
                    <a:gd name="connsiteX7" fmla="*/ 2645569 w 7539038"/>
                    <a:gd name="connsiteY7" fmla="*/ 3886200 h 7762876"/>
                    <a:gd name="connsiteX8" fmla="*/ 3017044 w 7539038"/>
                    <a:gd name="connsiteY8" fmla="*/ 7762875 h 7762876"/>
                    <a:gd name="connsiteX9" fmla="*/ 3398044 w 7539038"/>
                    <a:gd name="connsiteY9" fmla="*/ 3876675 h 7762876"/>
                    <a:gd name="connsiteX10" fmla="*/ 3769519 w 7539038"/>
                    <a:gd name="connsiteY10" fmla="*/ 4763 h 7762876"/>
                    <a:gd name="connsiteX11" fmla="*/ 4150519 w 7539038"/>
                    <a:gd name="connsiteY11" fmla="*/ 3886200 h 7762876"/>
                    <a:gd name="connsiteX12" fmla="*/ 4526756 w 7539038"/>
                    <a:gd name="connsiteY12" fmla="*/ 7762875 h 7762876"/>
                    <a:gd name="connsiteX13" fmla="*/ 4902994 w 7539038"/>
                    <a:gd name="connsiteY13" fmla="*/ 3886200 h 7762876"/>
                    <a:gd name="connsiteX14" fmla="*/ 5276849 w 7539038"/>
                    <a:gd name="connsiteY14" fmla="*/ 2382 h 7762876"/>
                    <a:gd name="connsiteX15" fmla="*/ 5655469 w 7539038"/>
                    <a:gd name="connsiteY15" fmla="*/ 3886200 h 7762876"/>
                    <a:gd name="connsiteX16" fmla="*/ 6029325 w 7539038"/>
                    <a:gd name="connsiteY16" fmla="*/ 7762875 h 7762876"/>
                    <a:gd name="connsiteX17" fmla="*/ 6417469 w 7539038"/>
                    <a:gd name="connsiteY17" fmla="*/ 3886200 h 7762876"/>
                    <a:gd name="connsiteX18" fmla="*/ 6786563 w 7539038"/>
                    <a:gd name="connsiteY18" fmla="*/ 4762 h 7762876"/>
                    <a:gd name="connsiteX19" fmla="*/ 7160419 w 7539038"/>
                    <a:gd name="connsiteY19" fmla="*/ 3886200 h 7762876"/>
                    <a:gd name="connsiteX20" fmla="*/ 7539038 w 7539038"/>
                    <a:gd name="connsiteY20" fmla="*/ 7760494 h 7762876"/>
                    <a:gd name="connsiteX0" fmla="*/ 0 w 7539038"/>
                    <a:gd name="connsiteY0" fmla="*/ 7762875 h 7762876"/>
                    <a:gd name="connsiteX1" fmla="*/ 378619 w 7539038"/>
                    <a:gd name="connsiteY1" fmla="*/ 3886200 h 7762876"/>
                    <a:gd name="connsiteX2" fmla="*/ 750094 w 7539038"/>
                    <a:gd name="connsiteY2" fmla="*/ 0 h 7762876"/>
                    <a:gd name="connsiteX3" fmla="*/ 1131094 w 7539038"/>
                    <a:gd name="connsiteY3" fmla="*/ 3876675 h 7762876"/>
                    <a:gd name="connsiteX4" fmla="*/ 1507332 w 7539038"/>
                    <a:gd name="connsiteY4" fmla="*/ 7762875 h 7762876"/>
                    <a:gd name="connsiteX5" fmla="*/ 1883569 w 7539038"/>
                    <a:gd name="connsiteY5" fmla="*/ 3876675 h 7762876"/>
                    <a:gd name="connsiteX6" fmla="*/ 2259807 w 7539038"/>
                    <a:gd name="connsiteY6" fmla="*/ 4762 h 7762876"/>
                    <a:gd name="connsiteX7" fmla="*/ 2645569 w 7539038"/>
                    <a:gd name="connsiteY7" fmla="*/ 3886200 h 7762876"/>
                    <a:gd name="connsiteX8" fmla="*/ 3017044 w 7539038"/>
                    <a:gd name="connsiteY8" fmla="*/ 7762875 h 7762876"/>
                    <a:gd name="connsiteX9" fmla="*/ 3398044 w 7539038"/>
                    <a:gd name="connsiteY9" fmla="*/ 3876675 h 7762876"/>
                    <a:gd name="connsiteX10" fmla="*/ 3769519 w 7539038"/>
                    <a:gd name="connsiteY10" fmla="*/ 4763 h 7762876"/>
                    <a:gd name="connsiteX11" fmla="*/ 4150519 w 7539038"/>
                    <a:gd name="connsiteY11" fmla="*/ 3886200 h 7762876"/>
                    <a:gd name="connsiteX12" fmla="*/ 4526756 w 7539038"/>
                    <a:gd name="connsiteY12" fmla="*/ 7762875 h 7762876"/>
                    <a:gd name="connsiteX13" fmla="*/ 4902994 w 7539038"/>
                    <a:gd name="connsiteY13" fmla="*/ 3886200 h 7762876"/>
                    <a:gd name="connsiteX14" fmla="*/ 5276849 w 7539038"/>
                    <a:gd name="connsiteY14" fmla="*/ 2382 h 7762876"/>
                    <a:gd name="connsiteX15" fmla="*/ 5655469 w 7539038"/>
                    <a:gd name="connsiteY15" fmla="*/ 3886200 h 7762876"/>
                    <a:gd name="connsiteX16" fmla="*/ 6029325 w 7539038"/>
                    <a:gd name="connsiteY16" fmla="*/ 7762875 h 7762876"/>
                    <a:gd name="connsiteX17" fmla="*/ 6417469 w 7539038"/>
                    <a:gd name="connsiteY17" fmla="*/ 3886200 h 7762876"/>
                    <a:gd name="connsiteX18" fmla="*/ 6786563 w 7539038"/>
                    <a:gd name="connsiteY18" fmla="*/ 4762 h 7762876"/>
                    <a:gd name="connsiteX19" fmla="*/ 7160419 w 7539038"/>
                    <a:gd name="connsiteY19" fmla="*/ 3886200 h 7762876"/>
                    <a:gd name="connsiteX20" fmla="*/ 7539038 w 7539038"/>
                    <a:gd name="connsiteY20" fmla="*/ 7760494 h 7762876"/>
                    <a:gd name="connsiteX0" fmla="*/ 0 w 7539038"/>
                    <a:gd name="connsiteY0" fmla="*/ 7762875 h 7762876"/>
                    <a:gd name="connsiteX1" fmla="*/ 378619 w 7539038"/>
                    <a:gd name="connsiteY1" fmla="*/ 3886200 h 7762876"/>
                    <a:gd name="connsiteX2" fmla="*/ 750094 w 7539038"/>
                    <a:gd name="connsiteY2" fmla="*/ 0 h 7762876"/>
                    <a:gd name="connsiteX3" fmla="*/ 1131094 w 7539038"/>
                    <a:gd name="connsiteY3" fmla="*/ 3876675 h 7762876"/>
                    <a:gd name="connsiteX4" fmla="*/ 1507332 w 7539038"/>
                    <a:gd name="connsiteY4" fmla="*/ 7762875 h 7762876"/>
                    <a:gd name="connsiteX5" fmla="*/ 1883569 w 7539038"/>
                    <a:gd name="connsiteY5" fmla="*/ 3876675 h 7762876"/>
                    <a:gd name="connsiteX6" fmla="*/ 2259807 w 7539038"/>
                    <a:gd name="connsiteY6" fmla="*/ 4762 h 7762876"/>
                    <a:gd name="connsiteX7" fmla="*/ 2645569 w 7539038"/>
                    <a:gd name="connsiteY7" fmla="*/ 3886200 h 7762876"/>
                    <a:gd name="connsiteX8" fmla="*/ 3017044 w 7539038"/>
                    <a:gd name="connsiteY8" fmla="*/ 7762875 h 7762876"/>
                    <a:gd name="connsiteX9" fmla="*/ 3398044 w 7539038"/>
                    <a:gd name="connsiteY9" fmla="*/ 3876675 h 7762876"/>
                    <a:gd name="connsiteX10" fmla="*/ 3769519 w 7539038"/>
                    <a:gd name="connsiteY10" fmla="*/ 4763 h 7762876"/>
                    <a:gd name="connsiteX11" fmla="*/ 4150519 w 7539038"/>
                    <a:gd name="connsiteY11" fmla="*/ 3886200 h 7762876"/>
                    <a:gd name="connsiteX12" fmla="*/ 4526756 w 7539038"/>
                    <a:gd name="connsiteY12" fmla="*/ 7762875 h 7762876"/>
                    <a:gd name="connsiteX13" fmla="*/ 4902994 w 7539038"/>
                    <a:gd name="connsiteY13" fmla="*/ 3886200 h 7762876"/>
                    <a:gd name="connsiteX14" fmla="*/ 5276849 w 7539038"/>
                    <a:gd name="connsiteY14" fmla="*/ 2382 h 7762876"/>
                    <a:gd name="connsiteX15" fmla="*/ 5655469 w 7539038"/>
                    <a:gd name="connsiteY15" fmla="*/ 3886200 h 7762876"/>
                    <a:gd name="connsiteX16" fmla="*/ 6029325 w 7539038"/>
                    <a:gd name="connsiteY16" fmla="*/ 7762875 h 7762876"/>
                    <a:gd name="connsiteX17" fmla="*/ 6417469 w 7539038"/>
                    <a:gd name="connsiteY17" fmla="*/ 3886200 h 7762876"/>
                    <a:gd name="connsiteX18" fmla="*/ 6786563 w 7539038"/>
                    <a:gd name="connsiteY18" fmla="*/ 4762 h 7762876"/>
                    <a:gd name="connsiteX19" fmla="*/ 7160419 w 7539038"/>
                    <a:gd name="connsiteY19" fmla="*/ 3886200 h 7762876"/>
                    <a:gd name="connsiteX20" fmla="*/ 7539038 w 7539038"/>
                    <a:gd name="connsiteY20" fmla="*/ 7760494 h 7762876"/>
                    <a:gd name="connsiteX0" fmla="*/ 0 w 7539038"/>
                    <a:gd name="connsiteY0" fmla="*/ 7760494 h 7760495"/>
                    <a:gd name="connsiteX1" fmla="*/ 378619 w 7539038"/>
                    <a:gd name="connsiteY1" fmla="*/ 3883819 h 7760495"/>
                    <a:gd name="connsiteX2" fmla="*/ 757238 w 7539038"/>
                    <a:gd name="connsiteY2" fmla="*/ 1 h 7760495"/>
                    <a:gd name="connsiteX3" fmla="*/ 1131094 w 7539038"/>
                    <a:gd name="connsiteY3" fmla="*/ 3874294 h 7760495"/>
                    <a:gd name="connsiteX4" fmla="*/ 1507332 w 7539038"/>
                    <a:gd name="connsiteY4" fmla="*/ 7760494 h 7760495"/>
                    <a:gd name="connsiteX5" fmla="*/ 1883569 w 7539038"/>
                    <a:gd name="connsiteY5" fmla="*/ 3874294 h 7760495"/>
                    <a:gd name="connsiteX6" fmla="*/ 2259807 w 7539038"/>
                    <a:gd name="connsiteY6" fmla="*/ 2381 h 7760495"/>
                    <a:gd name="connsiteX7" fmla="*/ 2645569 w 7539038"/>
                    <a:gd name="connsiteY7" fmla="*/ 3883819 h 7760495"/>
                    <a:gd name="connsiteX8" fmla="*/ 3017044 w 7539038"/>
                    <a:gd name="connsiteY8" fmla="*/ 7760494 h 7760495"/>
                    <a:gd name="connsiteX9" fmla="*/ 3398044 w 7539038"/>
                    <a:gd name="connsiteY9" fmla="*/ 3874294 h 7760495"/>
                    <a:gd name="connsiteX10" fmla="*/ 3769519 w 7539038"/>
                    <a:gd name="connsiteY10" fmla="*/ 2382 h 7760495"/>
                    <a:gd name="connsiteX11" fmla="*/ 4150519 w 7539038"/>
                    <a:gd name="connsiteY11" fmla="*/ 3883819 h 7760495"/>
                    <a:gd name="connsiteX12" fmla="*/ 4526756 w 7539038"/>
                    <a:gd name="connsiteY12" fmla="*/ 7760494 h 7760495"/>
                    <a:gd name="connsiteX13" fmla="*/ 4902994 w 7539038"/>
                    <a:gd name="connsiteY13" fmla="*/ 3883819 h 7760495"/>
                    <a:gd name="connsiteX14" fmla="*/ 5276849 w 7539038"/>
                    <a:gd name="connsiteY14" fmla="*/ 1 h 7760495"/>
                    <a:gd name="connsiteX15" fmla="*/ 5655469 w 7539038"/>
                    <a:gd name="connsiteY15" fmla="*/ 3883819 h 7760495"/>
                    <a:gd name="connsiteX16" fmla="*/ 6029325 w 7539038"/>
                    <a:gd name="connsiteY16" fmla="*/ 7760494 h 7760495"/>
                    <a:gd name="connsiteX17" fmla="*/ 6417469 w 7539038"/>
                    <a:gd name="connsiteY17" fmla="*/ 3883819 h 7760495"/>
                    <a:gd name="connsiteX18" fmla="*/ 6786563 w 7539038"/>
                    <a:gd name="connsiteY18" fmla="*/ 2381 h 7760495"/>
                    <a:gd name="connsiteX19" fmla="*/ 7160419 w 7539038"/>
                    <a:gd name="connsiteY19" fmla="*/ 3883819 h 7760495"/>
                    <a:gd name="connsiteX20" fmla="*/ 7539038 w 7539038"/>
                    <a:gd name="connsiteY20" fmla="*/ 7758113 h 7760495"/>
                    <a:gd name="connsiteX0" fmla="*/ 0 w 7539038"/>
                    <a:gd name="connsiteY0" fmla="*/ 7760494 h 7760495"/>
                    <a:gd name="connsiteX1" fmla="*/ 378619 w 7539038"/>
                    <a:gd name="connsiteY1" fmla="*/ 3883819 h 7760495"/>
                    <a:gd name="connsiteX2" fmla="*/ 752476 w 7539038"/>
                    <a:gd name="connsiteY2" fmla="*/ 1 h 7760495"/>
                    <a:gd name="connsiteX3" fmla="*/ 1131094 w 7539038"/>
                    <a:gd name="connsiteY3" fmla="*/ 3874294 h 7760495"/>
                    <a:gd name="connsiteX4" fmla="*/ 1507332 w 7539038"/>
                    <a:gd name="connsiteY4" fmla="*/ 7760494 h 7760495"/>
                    <a:gd name="connsiteX5" fmla="*/ 1883569 w 7539038"/>
                    <a:gd name="connsiteY5" fmla="*/ 3874294 h 7760495"/>
                    <a:gd name="connsiteX6" fmla="*/ 2259807 w 7539038"/>
                    <a:gd name="connsiteY6" fmla="*/ 2381 h 7760495"/>
                    <a:gd name="connsiteX7" fmla="*/ 2645569 w 7539038"/>
                    <a:gd name="connsiteY7" fmla="*/ 3883819 h 7760495"/>
                    <a:gd name="connsiteX8" fmla="*/ 3017044 w 7539038"/>
                    <a:gd name="connsiteY8" fmla="*/ 7760494 h 7760495"/>
                    <a:gd name="connsiteX9" fmla="*/ 3398044 w 7539038"/>
                    <a:gd name="connsiteY9" fmla="*/ 3874294 h 7760495"/>
                    <a:gd name="connsiteX10" fmla="*/ 3769519 w 7539038"/>
                    <a:gd name="connsiteY10" fmla="*/ 2382 h 7760495"/>
                    <a:gd name="connsiteX11" fmla="*/ 4150519 w 7539038"/>
                    <a:gd name="connsiteY11" fmla="*/ 3883819 h 7760495"/>
                    <a:gd name="connsiteX12" fmla="*/ 4526756 w 7539038"/>
                    <a:gd name="connsiteY12" fmla="*/ 7760494 h 7760495"/>
                    <a:gd name="connsiteX13" fmla="*/ 4902994 w 7539038"/>
                    <a:gd name="connsiteY13" fmla="*/ 3883819 h 7760495"/>
                    <a:gd name="connsiteX14" fmla="*/ 5276849 w 7539038"/>
                    <a:gd name="connsiteY14" fmla="*/ 1 h 7760495"/>
                    <a:gd name="connsiteX15" fmla="*/ 5655469 w 7539038"/>
                    <a:gd name="connsiteY15" fmla="*/ 3883819 h 7760495"/>
                    <a:gd name="connsiteX16" fmla="*/ 6029325 w 7539038"/>
                    <a:gd name="connsiteY16" fmla="*/ 7760494 h 7760495"/>
                    <a:gd name="connsiteX17" fmla="*/ 6417469 w 7539038"/>
                    <a:gd name="connsiteY17" fmla="*/ 3883819 h 7760495"/>
                    <a:gd name="connsiteX18" fmla="*/ 6786563 w 7539038"/>
                    <a:gd name="connsiteY18" fmla="*/ 2381 h 7760495"/>
                    <a:gd name="connsiteX19" fmla="*/ 7160419 w 7539038"/>
                    <a:gd name="connsiteY19" fmla="*/ 3883819 h 7760495"/>
                    <a:gd name="connsiteX20" fmla="*/ 7539038 w 7539038"/>
                    <a:gd name="connsiteY20" fmla="*/ 7758113 h 7760495"/>
                    <a:gd name="connsiteX0" fmla="*/ 0 w 7539038"/>
                    <a:gd name="connsiteY0" fmla="*/ 7760494 h 7760495"/>
                    <a:gd name="connsiteX1" fmla="*/ 378619 w 7539038"/>
                    <a:gd name="connsiteY1" fmla="*/ 3883819 h 7760495"/>
                    <a:gd name="connsiteX2" fmla="*/ 752476 w 7539038"/>
                    <a:gd name="connsiteY2" fmla="*/ 1 h 7760495"/>
                    <a:gd name="connsiteX3" fmla="*/ 1131094 w 7539038"/>
                    <a:gd name="connsiteY3" fmla="*/ 3874294 h 7760495"/>
                    <a:gd name="connsiteX4" fmla="*/ 1507332 w 7539038"/>
                    <a:gd name="connsiteY4" fmla="*/ 7760494 h 7760495"/>
                    <a:gd name="connsiteX5" fmla="*/ 1883569 w 7539038"/>
                    <a:gd name="connsiteY5" fmla="*/ 3874294 h 7760495"/>
                    <a:gd name="connsiteX6" fmla="*/ 2259807 w 7539038"/>
                    <a:gd name="connsiteY6" fmla="*/ 2381 h 7760495"/>
                    <a:gd name="connsiteX7" fmla="*/ 2645569 w 7539038"/>
                    <a:gd name="connsiteY7" fmla="*/ 3883819 h 7760495"/>
                    <a:gd name="connsiteX8" fmla="*/ 3017044 w 7539038"/>
                    <a:gd name="connsiteY8" fmla="*/ 7760494 h 7760495"/>
                    <a:gd name="connsiteX9" fmla="*/ 3398044 w 7539038"/>
                    <a:gd name="connsiteY9" fmla="*/ 3874294 h 7760495"/>
                    <a:gd name="connsiteX10" fmla="*/ 3769519 w 7539038"/>
                    <a:gd name="connsiteY10" fmla="*/ 2382 h 7760495"/>
                    <a:gd name="connsiteX11" fmla="*/ 4150519 w 7539038"/>
                    <a:gd name="connsiteY11" fmla="*/ 3883819 h 7760495"/>
                    <a:gd name="connsiteX12" fmla="*/ 4526756 w 7539038"/>
                    <a:gd name="connsiteY12" fmla="*/ 7760494 h 7760495"/>
                    <a:gd name="connsiteX13" fmla="*/ 4902994 w 7539038"/>
                    <a:gd name="connsiteY13" fmla="*/ 3883819 h 7760495"/>
                    <a:gd name="connsiteX14" fmla="*/ 5276849 w 7539038"/>
                    <a:gd name="connsiteY14" fmla="*/ 1 h 7760495"/>
                    <a:gd name="connsiteX15" fmla="*/ 5655469 w 7539038"/>
                    <a:gd name="connsiteY15" fmla="*/ 3883819 h 7760495"/>
                    <a:gd name="connsiteX16" fmla="*/ 6029325 w 7539038"/>
                    <a:gd name="connsiteY16" fmla="*/ 7760494 h 7760495"/>
                    <a:gd name="connsiteX17" fmla="*/ 6417469 w 7539038"/>
                    <a:gd name="connsiteY17" fmla="*/ 3883819 h 7760495"/>
                    <a:gd name="connsiteX18" fmla="*/ 6786563 w 7539038"/>
                    <a:gd name="connsiteY18" fmla="*/ 2381 h 7760495"/>
                    <a:gd name="connsiteX19" fmla="*/ 7160419 w 7539038"/>
                    <a:gd name="connsiteY19" fmla="*/ 3883819 h 7760495"/>
                    <a:gd name="connsiteX20" fmla="*/ 7539038 w 7539038"/>
                    <a:gd name="connsiteY20" fmla="*/ 7758113 h 7760495"/>
                    <a:gd name="connsiteX0" fmla="*/ 0 w 7539038"/>
                    <a:gd name="connsiteY0" fmla="*/ 7760494 h 7760495"/>
                    <a:gd name="connsiteX1" fmla="*/ 378619 w 7539038"/>
                    <a:gd name="connsiteY1" fmla="*/ 3883819 h 7760495"/>
                    <a:gd name="connsiteX2" fmla="*/ 752476 w 7539038"/>
                    <a:gd name="connsiteY2" fmla="*/ 1 h 7760495"/>
                    <a:gd name="connsiteX3" fmla="*/ 1131094 w 7539038"/>
                    <a:gd name="connsiteY3" fmla="*/ 3874294 h 7760495"/>
                    <a:gd name="connsiteX4" fmla="*/ 1507332 w 7539038"/>
                    <a:gd name="connsiteY4" fmla="*/ 7760494 h 7760495"/>
                    <a:gd name="connsiteX5" fmla="*/ 1883569 w 7539038"/>
                    <a:gd name="connsiteY5" fmla="*/ 3874294 h 7760495"/>
                    <a:gd name="connsiteX6" fmla="*/ 2259807 w 7539038"/>
                    <a:gd name="connsiteY6" fmla="*/ 2381 h 7760495"/>
                    <a:gd name="connsiteX7" fmla="*/ 2645569 w 7539038"/>
                    <a:gd name="connsiteY7" fmla="*/ 3883819 h 7760495"/>
                    <a:gd name="connsiteX8" fmla="*/ 3017044 w 7539038"/>
                    <a:gd name="connsiteY8" fmla="*/ 7760494 h 7760495"/>
                    <a:gd name="connsiteX9" fmla="*/ 3398044 w 7539038"/>
                    <a:gd name="connsiteY9" fmla="*/ 3874294 h 7760495"/>
                    <a:gd name="connsiteX10" fmla="*/ 3769519 w 7539038"/>
                    <a:gd name="connsiteY10" fmla="*/ 2382 h 7760495"/>
                    <a:gd name="connsiteX11" fmla="*/ 4150519 w 7539038"/>
                    <a:gd name="connsiteY11" fmla="*/ 3883819 h 7760495"/>
                    <a:gd name="connsiteX12" fmla="*/ 4526756 w 7539038"/>
                    <a:gd name="connsiteY12" fmla="*/ 7760494 h 7760495"/>
                    <a:gd name="connsiteX13" fmla="*/ 4902994 w 7539038"/>
                    <a:gd name="connsiteY13" fmla="*/ 3883819 h 7760495"/>
                    <a:gd name="connsiteX14" fmla="*/ 5276849 w 7539038"/>
                    <a:gd name="connsiteY14" fmla="*/ 1 h 7760495"/>
                    <a:gd name="connsiteX15" fmla="*/ 5655469 w 7539038"/>
                    <a:gd name="connsiteY15" fmla="*/ 3883819 h 7760495"/>
                    <a:gd name="connsiteX16" fmla="*/ 6029325 w 7539038"/>
                    <a:gd name="connsiteY16" fmla="*/ 7760494 h 7760495"/>
                    <a:gd name="connsiteX17" fmla="*/ 6417469 w 7539038"/>
                    <a:gd name="connsiteY17" fmla="*/ 3883819 h 7760495"/>
                    <a:gd name="connsiteX18" fmla="*/ 6786563 w 7539038"/>
                    <a:gd name="connsiteY18" fmla="*/ 2381 h 7760495"/>
                    <a:gd name="connsiteX19" fmla="*/ 7160419 w 7539038"/>
                    <a:gd name="connsiteY19" fmla="*/ 3883819 h 7760495"/>
                    <a:gd name="connsiteX20" fmla="*/ 7539038 w 7539038"/>
                    <a:gd name="connsiteY20" fmla="*/ 7758113 h 7760495"/>
                    <a:gd name="connsiteX0" fmla="*/ 0 w 7539038"/>
                    <a:gd name="connsiteY0" fmla="*/ 7760494 h 7760495"/>
                    <a:gd name="connsiteX1" fmla="*/ 378619 w 7539038"/>
                    <a:gd name="connsiteY1" fmla="*/ 3883819 h 7760495"/>
                    <a:gd name="connsiteX2" fmla="*/ 752476 w 7539038"/>
                    <a:gd name="connsiteY2" fmla="*/ 1 h 7760495"/>
                    <a:gd name="connsiteX3" fmla="*/ 1131094 w 7539038"/>
                    <a:gd name="connsiteY3" fmla="*/ 3874294 h 7760495"/>
                    <a:gd name="connsiteX4" fmla="*/ 1507332 w 7539038"/>
                    <a:gd name="connsiteY4" fmla="*/ 7760494 h 7760495"/>
                    <a:gd name="connsiteX5" fmla="*/ 1883569 w 7539038"/>
                    <a:gd name="connsiteY5" fmla="*/ 3874294 h 7760495"/>
                    <a:gd name="connsiteX6" fmla="*/ 2259807 w 7539038"/>
                    <a:gd name="connsiteY6" fmla="*/ 2381 h 7760495"/>
                    <a:gd name="connsiteX7" fmla="*/ 2645569 w 7539038"/>
                    <a:gd name="connsiteY7" fmla="*/ 3883819 h 7760495"/>
                    <a:gd name="connsiteX8" fmla="*/ 3017044 w 7539038"/>
                    <a:gd name="connsiteY8" fmla="*/ 7760494 h 7760495"/>
                    <a:gd name="connsiteX9" fmla="*/ 3398044 w 7539038"/>
                    <a:gd name="connsiteY9" fmla="*/ 3874294 h 7760495"/>
                    <a:gd name="connsiteX10" fmla="*/ 3769519 w 7539038"/>
                    <a:gd name="connsiteY10" fmla="*/ 2382 h 7760495"/>
                    <a:gd name="connsiteX11" fmla="*/ 4150519 w 7539038"/>
                    <a:gd name="connsiteY11" fmla="*/ 3883819 h 7760495"/>
                    <a:gd name="connsiteX12" fmla="*/ 4526756 w 7539038"/>
                    <a:gd name="connsiteY12" fmla="*/ 7760494 h 7760495"/>
                    <a:gd name="connsiteX13" fmla="*/ 4902994 w 7539038"/>
                    <a:gd name="connsiteY13" fmla="*/ 3883819 h 7760495"/>
                    <a:gd name="connsiteX14" fmla="*/ 5276849 w 7539038"/>
                    <a:gd name="connsiteY14" fmla="*/ 1 h 7760495"/>
                    <a:gd name="connsiteX15" fmla="*/ 5655469 w 7539038"/>
                    <a:gd name="connsiteY15" fmla="*/ 3883819 h 7760495"/>
                    <a:gd name="connsiteX16" fmla="*/ 6029325 w 7539038"/>
                    <a:gd name="connsiteY16" fmla="*/ 7760494 h 7760495"/>
                    <a:gd name="connsiteX17" fmla="*/ 6417469 w 7539038"/>
                    <a:gd name="connsiteY17" fmla="*/ 3883819 h 7760495"/>
                    <a:gd name="connsiteX18" fmla="*/ 6786563 w 7539038"/>
                    <a:gd name="connsiteY18" fmla="*/ 2381 h 7760495"/>
                    <a:gd name="connsiteX19" fmla="*/ 7160419 w 7539038"/>
                    <a:gd name="connsiteY19" fmla="*/ 3883819 h 7760495"/>
                    <a:gd name="connsiteX20" fmla="*/ 7539038 w 7539038"/>
                    <a:gd name="connsiteY20" fmla="*/ 7758113 h 7760495"/>
                    <a:gd name="connsiteX0" fmla="*/ 0 w 7539038"/>
                    <a:gd name="connsiteY0" fmla="*/ 7760494 h 7760495"/>
                    <a:gd name="connsiteX1" fmla="*/ 378619 w 7539038"/>
                    <a:gd name="connsiteY1" fmla="*/ 3883819 h 7760495"/>
                    <a:gd name="connsiteX2" fmla="*/ 752476 w 7539038"/>
                    <a:gd name="connsiteY2" fmla="*/ 1 h 7760495"/>
                    <a:gd name="connsiteX3" fmla="*/ 1131094 w 7539038"/>
                    <a:gd name="connsiteY3" fmla="*/ 3874294 h 7760495"/>
                    <a:gd name="connsiteX4" fmla="*/ 1507332 w 7539038"/>
                    <a:gd name="connsiteY4" fmla="*/ 7760494 h 7760495"/>
                    <a:gd name="connsiteX5" fmla="*/ 1883569 w 7539038"/>
                    <a:gd name="connsiteY5" fmla="*/ 3874294 h 7760495"/>
                    <a:gd name="connsiteX6" fmla="*/ 2259807 w 7539038"/>
                    <a:gd name="connsiteY6" fmla="*/ 2381 h 7760495"/>
                    <a:gd name="connsiteX7" fmla="*/ 2645569 w 7539038"/>
                    <a:gd name="connsiteY7" fmla="*/ 3883819 h 7760495"/>
                    <a:gd name="connsiteX8" fmla="*/ 3017044 w 7539038"/>
                    <a:gd name="connsiteY8" fmla="*/ 7760494 h 7760495"/>
                    <a:gd name="connsiteX9" fmla="*/ 3398044 w 7539038"/>
                    <a:gd name="connsiteY9" fmla="*/ 3874294 h 7760495"/>
                    <a:gd name="connsiteX10" fmla="*/ 3769519 w 7539038"/>
                    <a:gd name="connsiteY10" fmla="*/ 2382 h 7760495"/>
                    <a:gd name="connsiteX11" fmla="*/ 4150519 w 7539038"/>
                    <a:gd name="connsiteY11" fmla="*/ 3883819 h 7760495"/>
                    <a:gd name="connsiteX12" fmla="*/ 4526756 w 7539038"/>
                    <a:gd name="connsiteY12" fmla="*/ 7760494 h 7760495"/>
                    <a:gd name="connsiteX13" fmla="*/ 4902994 w 7539038"/>
                    <a:gd name="connsiteY13" fmla="*/ 3883819 h 7760495"/>
                    <a:gd name="connsiteX14" fmla="*/ 5276849 w 7539038"/>
                    <a:gd name="connsiteY14" fmla="*/ 1 h 7760495"/>
                    <a:gd name="connsiteX15" fmla="*/ 5655469 w 7539038"/>
                    <a:gd name="connsiteY15" fmla="*/ 3883819 h 7760495"/>
                    <a:gd name="connsiteX16" fmla="*/ 6029325 w 7539038"/>
                    <a:gd name="connsiteY16" fmla="*/ 7760494 h 7760495"/>
                    <a:gd name="connsiteX17" fmla="*/ 6417469 w 7539038"/>
                    <a:gd name="connsiteY17" fmla="*/ 3883819 h 7760495"/>
                    <a:gd name="connsiteX18" fmla="*/ 6786563 w 7539038"/>
                    <a:gd name="connsiteY18" fmla="*/ 2381 h 7760495"/>
                    <a:gd name="connsiteX19" fmla="*/ 7160419 w 7539038"/>
                    <a:gd name="connsiteY19" fmla="*/ 3883819 h 7760495"/>
                    <a:gd name="connsiteX20" fmla="*/ 7539038 w 7539038"/>
                    <a:gd name="connsiteY20" fmla="*/ 7758113 h 7760495"/>
                    <a:gd name="connsiteX0" fmla="*/ 0 w 7539038"/>
                    <a:gd name="connsiteY0" fmla="*/ 7760494 h 7760495"/>
                    <a:gd name="connsiteX1" fmla="*/ 378619 w 7539038"/>
                    <a:gd name="connsiteY1" fmla="*/ 3883819 h 7760495"/>
                    <a:gd name="connsiteX2" fmla="*/ 752476 w 7539038"/>
                    <a:gd name="connsiteY2" fmla="*/ 1 h 7760495"/>
                    <a:gd name="connsiteX3" fmla="*/ 1131094 w 7539038"/>
                    <a:gd name="connsiteY3" fmla="*/ 3874294 h 7760495"/>
                    <a:gd name="connsiteX4" fmla="*/ 1507332 w 7539038"/>
                    <a:gd name="connsiteY4" fmla="*/ 7760494 h 7760495"/>
                    <a:gd name="connsiteX5" fmla="*/ 1883569 w 7539038"/>
                    <a:gd name="connsiteY5" fmla="*/ 3874294 h 7760495"/>
                    <a:gd name="connsiteX6" fmla="*/ 2259807 w 7539038"/>
                    <a:gd name="connsiteY6" fmla="*/ 2381 h 7760495"/>
                    <a:gd name="connsiteX7" fmla="*/ 2645569 w 7539038"/>
                    <a:gd name="connsiteY7" fmla="*/ 3883819 h 7760495"/>
                    <a:gd name="connsiteX8" fmla="*/ 3017044 w 7539038"/>
                    <a:gd name="connsiteY8" fmla="*/ 7760494 h 7760495"/>
                    <a:gd name="connsiteX9" fmla="*/ 3398044 w 7539038"/>
                    <a:gd name="connsiteY9" fmla="*/ 3874294 h 7760495"/>
                    <a:gd name="connsiteX10" fmla="*/ 3769519 w 7539038"/>
                    <a:gd name="connsiteY10" fmla="*/ 2382 h 7760495"/>
                    <a:gd name="connsiteX11" fmla="*/ 4150519 w 7539038"/>
                    <a:gd name="connsiteY11" fmla="*/ 3883819 h 7760495"/>
                    <a:gd name="connsiteX12" fmla="*/ 4526756 w 7539038"/>
                    <a:gd name="connsiteY12" fmla="*/ 7760494 h 7760495"/>
                    <a:gd name="connsiteX13" fmla="*/ 4902994 w 7539038"/>
                    <a:gd name="connsiteY13" fmla="*/ 3883819 h 7760495"/>
                    <a:gd name="connsiteX14" fmla="*/ 5276849 w 7539038"/>
                    <a:gd name="connsiteY14" fmla="*/ 1 h 7760495"/>
                    <a:gd name="connsiteX15" fmla="*/ 5655469 w 7539038"/>
                    <a:gd name="connsiteY15" fmla="*/ 3883819 h 7760495"/>
                    <a:gd name="connsiteX16" fmla="*/ 6029325 w 7539038"/>
                    <a:gd name="connsiteY16" fmla="*/ 7760494 h 7760495"/>
                    <a:gd name="connsiteX17" fmla="*/ 6417469 w 7539038"/>
                    <a:gd name="connsiteY17" fmla="*/ 3883819 h 7760495"/>
                    <a:gd name="connsiteX18" fmla="*/ 6786563 w 7539038"/>
                    <a:gd name="connsiteY18" fmla="*/ 2381 h 7760495"/>
                    <a:gd name="connsiteX19" fmla="*/ 7160419 w 7539038"/>
                    <a:gd name="connsiteY19" fmla="*/ 3883819 h 7760495"/>
                    <a:gd name="connsiteX20" fmla="*/ 7539038 w 7539038"/>
                    <a:gd name="connsiteY20" fmla="*/ 7758113 h 7760495"/>
                    <a:gd name="connsiteX0" fmla="*/ 0 w 7539038"/>
                    <a:gd name="connsiteY0" fmla="*/ 7760494 h 7760495"/>
                    <a:gd name="connsiteX1" fmla="*/ 378619 w 7539038"/>
                    <a:gd name="connsiteY1" fmla="*/ 3883819 h 7760495"/>
                    <a:gd name="connsiteX2" fmla="*/ 752476 w 7539038"/>
                    <a:gd name="connsiteY2" fmla="*/ 1 h 7760495"/>
                    <a:gd name="connsiteX3" fmla="*/ 1131094 w 7539038"/>
                    <a:gd name="connsiteY3" fmla="*/ 3874294 h 7760495"/>
                    <a:gd name="connsiteX4" fmla="*/ 1507332 w 7539038"/>
                    <a:gd name="connsiteY4" fmla="*/ 7760494 h 7760495"/>
                    <a:gd name="connsiteX5" fmla="*/ 1883569 w 7539038"/>
                    <a:gd name="connsiteY5" fmla="*/ 3874294 h 7760495"/>
                    <a:gd name="connsiteX6" fmla="*/ 2259807 w 7539038"/>
                    <a:gd name="connsiteY6" fmla="*/ 2381 h 7760495"/>
                    <a:gd name="connsiteX7" fmla="*/ 2645569 w 7539038"/>
                    <a:gd name="connsiteY7" fmla="*/ 3883819 h 7760495"/>
                    <a:gd name="connsiteX8" fmla="*/ 3017044 w 7539038"/>
                    <a:gd name="connsiteY8" fmla="*/ 7760494 h 7760495"/>
                    <a:gd name="connsiteX9" fmla="*/ 3398044 w 7539038"/>
                    <a:gd name="connsiteY9" fmla="*/ 3874294 h 7760495"/>
                    <a:gd name="connsiteX10" fmla="*/ 3769519 w 7539038"/>
                    <a:gd name="connsiteY10" fmla="*/ 2382 h 7760495"/>
                    <a:gd name="connsiteX11" fmla="*/ 4150519 w 7539038"/>
                    <a:gd name="connsiteY11" fmla="*/ 3883819 h 7760495"/>
                    <a:gd name="connsiteX12" fmla="*/ 4526756 w 7539038"/>
                    <a:gd name="connsiteY12" fmla="*/ 7760494 h 7760495"/>
                    <a:gd name="connsiteX13" fmla="*/ 4902994 w 7539038"/>
                    <a:gd name="connsiteY13" fmla="*/ 3883819 h 7760495"/>
                    <a:gd name="connsiteX14" fmla="*/ 5276849 w 7539038"/>
                    <a:gd name="connsiteY14" fmla="*/ 1 h 7760495"/>
                    <a:gd name="connsiteX15" fmla="*/ 5655469 w 7539038"/>
                    <a:gd name="connsiteY15" fmla="*/ 3883819 h 7760495"/>
                    <a:gd name="connsiteX16" fmla="*/ 6029325 w 7539038"/>
                    <a:gd name="connsiteY16" fmla="*/ 7760494 h 7760495"/>
                    <a:gd name="connsiteX17" fmla="*/ 6417469 w 7539038"/>
                    <a:gd name="connsiteY17" fmla="*/ 3883819 h 7760495"/>
                    <a:gd name="connsiteX18" fmla="*/ 6786563 w 7539038"/>
                    <a:gd name="connsiteY18" fmla="*/ 2381 h 7760495"/>
                    <a:gd name="connsiteX19" fmla="*/ 7160419 w 7539038"/>
                    <a:gd name="connsiteY19" fmla="*/ 3883819 h 7760495"/>
                    <a:gd name="connsiteX20" fmla="*/ 7539038 w 7539038"/>
                    <a:gd name="connsiteY20" fmla="*/ 7758113 h 7760495"/>
                    <a:gd name="connsiteX0" fmla="*/ 0 w 7539038"/>
                    <a:gd name="connsiteY0" fmla="*/ 7760494 h 7760495"/>
                    <a:gd name="connsiteX1" fmla="*/ 378619 w 7539038"/>
                    <a:gd name="connsiteY1" fmla="*/ 3883819 h 7760495"/>
                    <a:gd name="connsiteX2" fmla="*/ 752476 w 7539038"/>
                    <a:gd name="connsiteY2" fmla="*/ 1 h 7760495"/>
                    <a:gd name="connsiteX3" fmla="*/ 1131094 w 7539038"/>
                    <a:gd name="connsiteY3" fmla="*/ 3874294 h 7760495"/>
                    <a:gd name="connsiteX4" fmla="*/ 1507332 w 7539038"/>
                    <a:gd name="connsiteY4" fmla="*/ 7760494 h 7760495"/>
                    <a:gd name="connsiteX5" fmla="*/ 1883569 w 7539038"/>
                    <a:gd name="connsiteY5" fmla="*/ 3874294 h 7760495"/>
                    <a:gd name="connsiteX6" fmla="*/ 2259807 w 7539038"/>
                    <a:gd name="connsiteY6" fmla="*/ 2381 h 7760495"/>
                    <a:gd name="connsiteX7" fmla="*/ 2645569 w 7539038"/>
                    <a:gd name="connsiteY7" fmla="*/ 3883819 h 7760495"/>
                    <a:gd name="connsiteX8" fmla="*/ 3017044 w 7539038"/>
                    <a:gd name="connsiteY8" fmla="*/ 7760494 h 7760495"/>
                    <a:gd name="connsiteX9" fmla="*/ 3398044 w 7539038"/>
                    <a:gd name="connsiteY9" fmla="*/ 3874294 h 7760495"/>
                    <a:gd name="connsiteX10" fmla="*/ 3769519 w 7539038"/>
                    <a:gd name="connsiteY10" fmla="*/ 2382 h 7760495"/>
                    <a:gd name="connsiteX11" fmla="*/ 4150519 w 7539038"/>
                    <a:gd name="connsiteY11" fmla="*/ 3883819 h 7760495"/>
                    <a:gd name="connsiteX12" fmla="*/ 4526756 w 7539038"/>
                    <a:gd name="connsiteY12" fmla="*/ 7760494 h 7760495"/>
                    <a:gd name="connsiteX13" fmla="*/ 4902994 w 7539038"/>
                    <a:gd name="connsiteY13" fmla="*/ 3883819 h 7760495"/>
                    <a:gd name="connsiteX14" fmla="*/ 5276849 w 7539038"/>
                    <a:gd name="connsiteY14" fmla="*/ 1 h 7760495"/>
                    <a:gd name="connsiteX15" fmla="*/ 5655469 w 7539038"/>
                    <a:gd name="connsiteY15" fmla="*/ 3883819 h 7760495"/>
                    <a:gd name="connsiteX16" fmla="*/ 6029325 w 7539038"/>
                    <a:gd name="connsiteY16" fmla="*/ 7760494 h 7760495"/>
                    <a:gd name="connsiteX17" fmla="*/ 6417469 w 7539038"/>
                    <a:gd name="connsiteY17" fmla="*/ 3883819 h 7760495"/>
                    <a:gd name="connsiteX18" fmla="*/ 6786563 w 7539038"/>
                    <a:gd name="connsiteY18" fmla="*/ 2381 h 7760495"/>
                    <a:gd name="connsiteX19" fmla="*/ 7160419 w 7539038"/>
                    <a:gd name="connsiteY19" fmla="*/ 3883819 h 7760495"/>
                    <a:gd name="connsiteX20" fmla="*/ 7539038 w 7539038"/>
                    <a:gd name="connsiteY20" fmla="*/ 7758113 h 7760495"/>
                    <a:gd name="connsiteX0" fmla="*/ 0 w 7539038"/>
                    <a:gd name="connsiteY0" fmla="*/ 7760494 h 7760495"/>
                    <a:gd name="connsiteX1" fmla="*/ 378619 w 7539038"/>
                    <a:gd name="connsiteY1" fmla="*/ 3883819 h 7760495"/>
                    <a:gd name="connsiteX2" fmla="*/ 752476 w 7539038"/>
                    <a:gd name="connsiteY2" fmla="*/ 1 h 7760495"/>
                    <a:gd name="connsiteX3" fmla="*/ 1131094 w 7539038"/>
                    <a:gd name="connsiteY3" fmla="*/ 3874294 h 7760495"/>
                    <a:gd name="connsiteX4" fmla="*/ 1507332 w 7539038"/>
                    <a:gd name="connsiteY4" fmla="*/ 7760494 h 7760495"/>
                    <a:gd name="connsiteX5" fmla="*/ 1883569 w 7539038"/>
                    <a:gd name="connsiteY5" fmla="*/ 3874294 h 7760495"/>
                    <a:gd name="connsiteX6" fmla="*/ 2259807 w 7539038"/>
                    <a:gd name="connsiteY6" fmla="*/ 2381 h 7760495"/>
                    <a:gd name="connsiteX7" fmla="*/ 2645569 w 7539038"/>
                    <a:gd name="connsiteY7" fmla="*/ 3883819 h 7760495"/>
                    <a:gd name="connsiteX8" fmla="*/ 3017044 w 7539038"/>
                    <a:gd name="connsiteY8" fmla="*/ 7760494 h 7760495"/>
                    <a:gd name="connsiteX9" fmla="*/ 3398044 w 7539038"/>
                    <a:gd name="connsiteY9" fmla="*/ 3874294 h 7760495"/>
                    <a:gd name="connsiteX10" fmla="*/ 3769519 w 7539038"/>
                    <a:gd name="connsiteY10" fmla="*/ 2382 h 7760495"/>
                    <a:gd name="connsiteX11" fmla="*/ 4150519 w 7539038"/>
                    <a:gd name="connsiteY11" fmla="*/ 3883819 h 7760495"/>
                    <a:gd name="connsiteX12" fmla="*/ 4526756 w 7539038"/>
                    <a:gd name="connsiteY12" fmla="*/ 7760494 h 7760495"/>
                    <a:gd name="connsiteX13" fmla="*/ 4902994 w 7539038"/>
                    <a:gd name="connsiteY13" fmla="*/ 3883819 h 7760495"/>
                    <a:gd name="connsiteX14" fmla="*/ 5276849 w 7539038"/>
                    <a:gd name="connsiteY14" fmla="*/ 1 h 7760495"/>
                    <a:gd name="connsiteX15" fmla="*/ 5655469 w 7539038"/>
                    <a:gd name="connsiteY15" fmla="*/ 3883819 h 7760495"/>
                    <a:gd name="connsiteX16" fmla="*/ 6029325 w 7539038"/>
                    <a:gd name="connsiteY16" fmla="*/ 7760494 h 7760495"/>
                    <a:gd name="connsiteX17" fmla="*/ 6417469 w 7539038"/>
                    <a:gd name="connsiteY17" fmla="*/ 3883819 h 7760495"/>
                    <a:gd name="connsiteX18" fmla="*/ 6786563 w 7539038"/>
                    <a:gd name="connsiteY18" fmla="*/ 2381 h 7760495"/>
                    <a:gd name="connsiteX19" fmla="*/ 7160419 w 7539038"/>
                    <a:gd name="connsiteY19" fmla="*/ 3883819 h 7760495"/>
                    <a:gd name="connsiteX20" fmla="*/ 7539038 w 7539038"/>
                    <a:gd name="connsiteY20" fmla="*/ 7758113 h 7760495"/>
                    <a:gd name="connsiteX0" fmla="*/ 0 w 7539038"/>
                    <a:gd name="connsiteY0" fmla="*/ 7760494 h 7760495"/>
                    <a:gd name="connsiteX1" fmla="*/ 378619 w 7539038"/>
                    <a:gd name="connsiteY1" fmla="*/ 3883819 h 7760495"/>
                    <a:gd name="connsiteX2" fmla="*/ 752476 w 7539038"/>
                    <a:gd name="connsiteY2" fmla="*/ 1 h 7760495"/>
                    <a:gd name="connsiteX3" fmla="*/ 1131094 w 7539038"/>
                    <a:gd name="connsiteY3" fmla="*/ 3874294 h 7760495"/>
                    <a:gd name="connsiteX4" fmla="*/ 1507332 w 7539038"/>
                    <a:gd name="connsiteY4" fmla="*/ 7760494 h 7760495"/>
                    <a:gd name="connsiteX5" fmla="*/ 1883569 w 7539038"/>
                    <a:gd name="connsiteY5" fmla="*/ 3874294 h 7760495"/>
                    <a:gd name="connsiteX6" fmla="*/ 2259807 w 7539038"/>
                    <a:gd name="connsiteY6" fmla="*/ 2381 h 7760495"/>
                    <a:gd name="connsiteX7" fmla="*/ 2645569 w 7539038"/>
                    <a:gd name="connsiteY7" fmla="*/ 3883819 h 7760495"/>
                    <a:gd name="connsiteX8" fmla="*/ 3017044 w 7539038"/>
                    <a:gd name="connsiteY8" fmla="*/ 7760494 h 7760495"/>
                    <a:gd name="connsiteX9" fmla="*/ 3398044 w 7539038"/>
                    <a:gd name="connsiteY9" fmla="*/ 3874294 h 7760495"/>
                    <a:gd name="connsiteX10" fmla="*/ 3769519 w 7539038"/>
                    <a:gd name="connsiteY10" fmla="*/ 2382 h 7760495"/>
                    <a:gd name="connsiteX11" fmla="*/ 4150519 w 7539038"/>
                    <a:gd name="connsiteY11" fmla="*/ 3883819 h 7760495"/>
                    <a:gd name="connsiteX12" fmla="*/ 4526756 w 7539038"/>
                    <a:gd name="connsiteY12" fmla="*/ 7760494 h 7760495"/>
                    <a:gd name="connsiteX13" fmla="*/ 4902994 w 7539038"/>
                    <a:gd name="connsiteY13" fmla="*/ 3883819 h 7760495"/>
                    <a:gd name="connsiteX14" fmla="*/ 5276849 w 7539038"/>
                    <a:gd name="connsiteY14" fmla="*/ 1 h 7760495"/>
                    <a:gd name="connsiteX15" fmla="*/ 5655469 w 7539038"/>
                    <a:gd name="connsiteY15" fmla="*/ 3883819 h 7760495"/>
                    <a:gd name="connsiteX16" fmla="*/ 6029325 w 7539038"/>
                    <a:gd name="connsiteY16" fmla="*/ 7760494 h 7760495"/>
                    <a:gd name="connsiteX17" fmla="*/ 6417469 w 7539038"/>
                    <a:gd name="connsiteY17" fmla="*/ 3883819 h 7760495"/>
                    <a:gd name="connsiteX18" fmla="*/ 6786563 w 7539038"/>
                    <a:gd name="connsiteY18" fmla="*/ 2381 h 7760495"/>
                    <a:gd name="connsiteX19" fmla="*/ 7160419 w 7539038"/>
                    <a:gd name="connsiteY19" fmla="*/ 3883819 h 7760495"/>
                    <a:gd name="connsiteX20" fmla="*/ 7539038 w 7539038"/>
                    <a:gd name="connsiteY20" fmla="*/ 7758113 h 7760495"/>
                    <a:gd name="connsiteX0" fmla="*/ 0 w 7539038"/>
                    <a:gd name="connsiteY0" fmla="*/ 7760494 h 7760495"/>
                    <a:gd name="connsiteX1" fmla="*/ 378619 w 7539038"/>
                    <a:gd name="connsiteY1" fmla="*/ 3883819 h 7760495"/>
                    <a:gd name="connsiteX2" fmla="*/ 752476 w 7539038"/>
                    <a:gd name="connsiteY2" fmla="*/ 1 h 7760495"/>
                    <a:gd name="connsiteX3" fmla="*/ 1131094 w 7539038"/>
                    <a:gd name="connsiteY3" fmla="*/ 3874294 h 7760495"/>
                    <a:gd name="connsiteX4" fmla="*/ 1507332 w 7539038"/>
                    <a:gd name="connsiteY4" fmla="*/ 7760494 h 7760495"/>
                    <a:gd name="connsiteX5" fmla="*/ 1883569 w 7539038"/>
                    <a:gd name="connsiteY5" fmla="*/ 3874294 h 7760495"/>
                    <a:gd name="connsiteX6" fmla="*/ 2259807 w 7539038"/>
                    <a:gd name="connsiteY6" fmla="*/ 2381 h 7760495"/>
                    <a:gd name="connsiteX7" fmla="*/ 2645569 w 7539038"/>
                    <a:gd name="connsiteY7" fmla="*/ 3883819 h 7760495"/>
                    <a:gd name="connsiteX8" fmla="*/ 3017044 w 7539038"/>
                    <a:gd name="connsiteY8" fmla="*/ 7760494 h 7760495"/>
                    <a:gd name="connsiteX9" fmla="*/ 3398044 w 7539038"/>
                    <a:gd name="connsiteY9" fmla="*/ 3874294 h 7760495"/>
                    <a:gd name="connsiteX10" fmla="*/ 3769519 w 7539038"/>
                    <a:gd name="connsiteY10" fmla="*/ 2382 h 7760495"/>
                    <a:gd name="connsiteX11" fmla="*/ 4150519 w 7539038"/>
                    <a:gd name="connsiteY11" fmla="*/ 3883819 h 7760495"/>
                    <a:gd name="connsiteX12" fmla="*/ 4526756 w 7539038"/>
                    <a:gd name="connsiteY12" fmla="*/ 7760494 h 7760495"/>
                    <a:gd name="connsiteX13" fmla="*/ 4902994 w 7539038"/>
                    <a:gd name="connsiteY13" fmla="*/ 3883819 h 7760495"/>
                    <a:gd name="connsiteX14" fmla="*/ 5276849 w 7539038"/>
                    <a:gd name="connsiteY14" fmla="*/ 1 h 7760495"/>
                    <a:gd name="connsiteX15" fmla="*/ 5655469 w 7539038"/>
                    <a:gd name="connsiteY15" fmla="*/ 3883819 h 7760495"/>
                    <a:gd name="connsiteX16" fmla="*/ 6029325 w 7539038"/>
                    <a:gd name="connsiteY16" fmla="*/ 7760494 h 7760495"/>
                    <a:gd name="connsiteX17" fmla="*/ 6417469 w 7539038"/>
                    <a:gd name="connsiteY17" fmla="*/ 3883819 h 7760495"/>
                    <a:gd name="connsiteX18" fmla="*/ 6786563 w 7539038"/>
                    <a:gd name="connsiteY18" fmla="*/ 2381 h 7760495"/>
                    <a:gd name="connsiteX19" fmla="*/ 7160419 w 7539038"/>
                    <a:gd name="connsiteY19" fmla="*/ 3883819 h 7760495"/>
                    <a:gd name="connsiteX20" fmla="*/ 7539038 w 7539038"/>
                    <a:gd name="connsiteY20" fmla="*/ 7758113 h 7760495"/>
                    <a:gd name="connsiteX0" fmla="*/ 0 w 7539038"/>
                    <a:gd name="connsiteY0" fmla="*/ 7760494 h 7760495"/>
                    <a:gd name="connsiteX1" fmla="*/ 378619 w 7539038"/>
                    <a:gd name="connsiteY1" fmla="*/ 3883819 h 7760495"/>
                    <a:gd name="connsiteX2" fmla="*/ 752476 w 7539038"/>
                    <a:gd name="connsiteY2" fmla="*/ 1 h 7760495"/>
                    <a:gd name="connsiteX3" fmla="*/ 1131094 w 7539038"/>
                    <a:gd name="connsiteY3" fmla="*/ 3874294 h 7760495"/>
                    <a:gd name="connsiteX4" fmla="*/ 1507332 w 7539038"/>
                    <a:gd name="connsiteY4" fmla="*/ 7760494 h 7760495"/>
                    <a:gd name="connsiteX5" fmla="*/ 1883569 w 7539038"/>
                    <a:gd name="connsiteY5" fmla="*/ 3874294 h 7760495"/>
                    <a:gd name="connsiteX6" fmla="*/ 2259807 w 7539038"/>
                    <a:gd name="connsiteY6" fmla="*/ 2381 h 7760495"/>
                    <a:gd name="connsiteX7" fmla="*/ 2645569 w 7539038"/>
                    <a:gd name="connsiteY7" fmla="*/ 3883819 h 7760495"/>
                    <a:gd name="connsiteX8" fmla="*/ 3017044 w 7539038"/>
                    <a:gd name="connsiteY8" fmla="*/ 7760494 h 7760495"/>
                    <a:gd name="connsiteX9" fmla="*/ 3398044 w 7539038"/>
                    <a:gd name="connsiteY9" fmla="*/ 3874294 h 7760495"/>
                    <a:gd name="connsiteX10" fmla="*/ 3769519 w 7539038"/>
                    <a:gd name="connsiteY10" fmla="*/ 2382 h 7760495"/>
                    <a:gd name="connsiteX11" fmla="*/ 4150519 w 7539038"/>
                    <a:gd name="connsiteY11" fmla="*/ 3883819 h 7760495"/>
                    <a:gd name="connsiteX12" fmla="*/ 4526756 w 7539038"/>
                    <a:gd name="connsiteY12" fmla="*/ 7760494 h 7760495"/>
                    <a:gd name="connsiteX13" fmla="*/ 4902994 w 7539038"/>
                    <a:gd name="connsiteY13" fmla="*/ 3883819 h 7760495"/>
                    <a:gd name="connsiteX14" fmla="*/ 5276849 w 7539038"/>
                    <a:gd name="connsiteY14" fmla="*/ 1 h 7760495"/>
                    <a:gd name="connsiteX15" fmla="*/ 5655469 w 7539038"/>
                    <a:gd name="connsiteY15" fmla="*/ 3883819 h 7760495"/>
                    <a:gd name="connsiteX16" fmla="*/ 6029325 w 7539038"/>
                    <a:gd name="connsiteY16" fmla="*/ 7760494 h 7760495"/>
                    <a:gd name="connsiteX17" fmla="*/ 6417469 w 7539038"/>
                    <a:gd name="connsiteY17" fmla="*/ 3883819 h 7760495"/>
                    <a:gd name="connsiteX18" fmla="*/ 6786563 w 7539038"/>
                    <a:gd name="connsiteY18" fmla="*/ 2381 h 7760495"/>
                    <a:gd name="connsiteX19" fmla="*/ 7160419 w 7539038"/>
                    <a:gd name="connsiteY19" fmla="*/ 3883819 h 7760495"/>
                    <a:gd name="connsiteX20" fmla="*/ 7539038 w 7539038"/>
                    <a:gd name="connsiteY20" fmla="*/ 7758113 h 7760495"/>
                    <a:gd name="connsiteX0" fmla="*/ 0 w 7539038"/>
                    <a:gd name="connsiteY0" fmla="*/ 7760494 h 7760495"/>
                    <a:gd name="connsiteX1" fmla="*/ 378619 w 7539038"/>
                    <a:gd name="connsiteY1" fmla="*/ 3883819 h 7760495"/>
                    <a:gd name="connsiteX2" fmla="*/ 752476 w 7539038"/>
                    <a:gd name="connsiteY2" fmla="*/ 1 h 7760495"/>
                    <a:gd name="connsiteX3" fmla="*/ 1131094 w 7539038"/>
                    <a:gd name="connsiteY3" fmla="*/ 3874294 h 7760495"/>
                    <a:gd name="connsiteX4" fmla="*/ 1507332 w 7539038"/>
                    <a:gd name="connsiteY4" fmla="*/ 7760494 h 7760495"/>
                    <a:gd name="connsiteX5" fmla="*/ 1883569 w 7539038"/>
                    <a:gd name="connsiteY5" fmla="*/ 3874294 h 7760495"/>
                    <a:gd name="connsiteX6" fmla="*/ 2259807 w 7539038"/>
                    <a:gd name="connsiteY6" fmla="*/ 2381 h 7760495"/>
                    <a:gd name="connsiteX7" fmla="*/ 2645569 w 7539038"/>
                    <a:gd name="connsiteY7" fmla="*/ 3883819 h 7760495"/>
                    <a:gd name="connsiteX8" fmla="*/ 3017044 w 7539038"/>
                    <a:gd name="connsiteY8" fmla="*/ 7760494 h 7760495"/>
                    <a:gd name="connsiteX9" fmla="*/ 3398044 w 7539038"/>
                    <a:gd name="connsiteY9" fmla="*/ 3874294 h 7760495"/>
                    <a:gd name="connsiteX10" fmla="*/ 3769519 w 7539038"/>
                    <a:gd name="connsiteY10" fmla="*/ 2382 h 7760495"/>
                    <a:gd name="connsiteX11" fmla="*/ 4150519 w 7539038"/>
                    <a:gd name="connsiteY11" fmla="*/ 3883819 h 7760495"/>
                    <a:gd name="connsiteX12" fmla="*/ 4526756 w 7539038"/>
                    <a:gd name="connsiteY12" fmla="*/ 7760494 h 7760495"/>
                    <a:gd name="connsiteX13" fmla="*/ 4902994 w 7539038"/>
                    <a:gd name="connsiteY13" fmla="*/ 3883819 h 7760495"/>
                    <a:gd name="connsiteX14" fmla="*/ 5276849 w 7539038"/>
                    <a:gd name="connsiteY14" fmla="*/ 1 h 7760495"/>
                    <a:gd name="connsiteX15" fmla="*/ 5655469 w 7539038"/>
                    <a:gd name="connsiteY15" fmla="*/ 3883819 h 7760495"/>
                    <a:gd name="connsiteX16" fmla="*/ 6029325 w 7539038"/>
                    <a:gd name="connsiteY16" fmla="*/ 7760494 h 7760495"/>
                    <a:gd name="connsiteX17" fmla="*/ 6417469 w 7539038"/>
                    <a:gd name="connsiteY17" fmla="*/ 3883819 h 7760495"/>
                    <a:gd name="connsiteX18" fmla="*/ 6786563 w 7539038"/>
                    <a:gd name="connsiteY18" fmla="*/ 2381 h 7760495"/>
                    <a:gd name="connsiteX19" fmla="*/ 7160419 w 7539038"/>
                    <a:gd name="connsiteY19" fmla="*/ 3883819 h 7760495"/>
                    <a:gd name="connsiteX20" fmla="*/ 7539038 w 7539038"/>
                    <a:gd name="connsiteY20" fmla="*/ 7758113 h 7760495"/>
                    <a:gd name="connsiteX0" fmla="*/ 0 w 7539038"/>
                    <a:gd name="connsiteY0" fmla="*/ 7760494 h 7760495"/>
                    <a:gd name="connsiteX1" fmla="*/ 378619 w 7539038"/>
                    <a:gd name="connsiteY1" fmla="*/ 3883819 h 7760495"/>
                    <a:gd name="connsiteX2" fmla="*/ 752476 w 7539038"/>
                    <a:gd name="connsiteY2" fmla="*/ 1 h 7760495"/>
                    <a:gd name="connsiteX3" fmla="*/ 1131094 w 7539038"/>
                    <a:gd name="connsiteY3" fmla="*/ 3874294 h 7760495"/>
                    <a:gd name="connsiteX4" fmla="*/ 1507332 w 7539038"/>
                    <a:gd name="connsiteY4" fmla="*/ 7760494 h 7760495"/>
                    <a:gd name="connsiteX5" fmla="*/ 1883569 w 7539038"/>
                    <a:gd name="connsiteY5" fmla="*/ 3874294 h 7760495"/>
                    <a:gd name="connsiteX6" fmla="*/ 2259807 w 7539038"/>
                    <a:gd name="connsiteY6" fmla="*/ 2381 h 7760495"/>
                    <a:gd name="connsiteX7" fmla="*/ 2645569 w 7539038"/>
                    <a:gd name="connsiteY7" fmla="*/ 3883819 h 7760495"/>
                    <a:gd name="connsiteX8" fmla="*/ 3017044 w 7539038"/>
                    <a:gd name="connsiteY8" fmla="*/ 7760494 h 7760495"/>
                    <a:gd name="connsiteX9" fmla="*/ 3398044 w 7539038"/>
                    <a:gd name="connsiteY9" fmla="*/ 3874294 h 7760495"/>
                    <a:gd name="connsiteX10" fmla="*/ 3769519 w 7539038"/>
                    <a:gd name="connsiteY10" fmla="*/ 2382 h 7760495"/>
                    <a:gd name="connsiteX11" fmla="*/ 4150519 w 7539038"/>
                    <a:gd name="connsiteY11" fmla="*/ 3883819 h 7760495"/>
                    <a:gd name="connsiteX12" fmla="*/ 4526756 w 7539038"/>
                    <a:gd name="connsiteY12" fmla="*/ 7760494 h 7760495"/>
                    <a:gd name="connsiteX13" fmla="*/ 4902994 w 7539038"/>
                    <a:gd name="connsiteY13" fmla="*/ 3883819 h 7760495"/>
                    <a:gd name="connsiteX14" fmla="*/ 5276849 w 7539038"/>
                    <a:gd name="connsiteY14" fmla="*/ 1 h 7760495"/>
                    <a:gd name="connsiteX15" fmla="*/ 5655469 w 7539038"/>
                    <a:gd name="connsiteY15" fmla="*/ 3883819 h 7760495"/>
                    <a:gd name="connsiteX16" fmla="*/ 6029325 w 7539038"/>
                    <a:gd name="connsiteY16" fmla="*/ 7760494 h 7760495"/>
                    <a:gd name="connsiteX17" fmla="*/ 6417469 w 7539038"/>
                    <a:gd name="connsiteY17" fmla="*/ 3883819 h 7760495"/>
                    <a:gd name="connsiteX18" fmla="*/ 6786563 w 7539038"/>
                    <a:gd name="connsiteY18" fmla="*/ 2381 h 7760495"/>
                    <a:gd name="connsiteX19" fmla="*/ 7160419 w 7539038"/>
                    <a:gd name="connsiteY19" fmla="*/ 3883819 h 7760495"/>
                    <a:gd name="connsiteX20" fmla="*/ 7539038 w 7539038"/>
                    <a:gd name="connsiteY20" fmla="*/ 7758113 h 776049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</a:cxnLst>
                  <a:rect l="l" t="t" r="r" b="b"/>
                  <a:pathLst>
                    <a:path w="7539038" h="7760495">
                      <a:moveTo>
                        <a:pt x="0" y="7760494"/>
                      </a:moveTo>
                      <a:cubicBezTo>
                        <a:pt x="190500" y="7758906"/>
                        <a:pt x="377031" y="3874231"/>
                        <a:pt x="378619" y="3883819"/>
                      </a:cubicBezTo>
                      <a:cubicBezTo>
                        <a:pt x="380207" y="3893407"/>
                        <a:pt x="562770" y="-793"/>
                        <a:pt x="752476" y="1"/>
                      </a:cubicBezTo>
                      <a:cubicBezTo>
                        <a:pt x="942182" y="795"/>
                        <a:pt x="1119468" y="3745568"/>
                        <a:pt x="1131094" y="3874294"/>
                      </a:cubicBezTo>
                      <a:cubicBezTo>
                        <a:pt x="1136420" y="3933265"/>
                        <a:pt x="1317626" y="7758112"/>
                        <a:pt x="1507332" y="7760494"/>
                      </a:cubicBezTo>
                      <a:cubicBezTo>
                        <a:pt x="1697038" y="7762876"/>
                        <a:pt x="1875632" y="3967176"/>
                        <a:pt x="1883569" y="3874294"/>
                      </a:cubicBezTo>
                      <a:cubicBezTo>
                        <a:pt x="1891506" y="3781412"/>
                        <a:pt x="2068513" y="3175"/>
                        <a:pt x="2259807" y="2381"/>
                      </a:cubicBezTo>
                      <a:cubicBezTo>
                        <a:pt x="2451101" y="1587"/>
                        <a:pt x="2640013" y="3825221"/>
                        <a:pt x="2645569" y="3883819"/>
                      </a:cubicBezTo>
                      <a:cubicBezTo>
                        <a:pt x="2651125" y="3942417"/>
                        <a:pt x="2827338" y="7762081"/>
                        <a:pt x="3017044" y="7760494"/>
                      </a:cubicBezTo>
                      <a:cubicBezTo>
                        <a:pt x="3206750" y="7758907"/>
                        <a:pt x="3390107" y="3967176"/>
                        <a:pt x="3398044" y="3874294"/>
                      </a:cubicBezTo>
                      <a:cubicBezTo>
                        <a:pt x="3405981" y="3781412"/>
                        <a:pt x="3575050" y="795"/>
                        <a:pt x="3769519" y="2382"/>
                      </a:cubicBezTo>
                      <a:cubicBezTo>
                        <a:pt x="3963988" y="3969"/>
                        <a:pt x="4141788" y="3722352"/>
                        <a:pt x="4150519" y="3883819"/>
                      </a:cubicBezTo>
                      <a:cubicBezTo>
                        <a:pt x="4159250" y="4045286"/>
                        <a:pt x="4337844" y="7760494"/>
                        <a:pt x="4526756" y="7760494"/>
                      </a:cubicBezTo>
                      <a:cubicBezTo>
                        <a:pt x="4715668" y="7760494"/>
                        <a:pt x="4893360" y="4083161"/>
                        <a:pt x="4902994" y="3883819"/>
                      </a:cubicBezTo>
                      <a:cubicBezTo>
                        <a:pt x="4910825" y="3721794"/>
                        <a:pt x="5087143" y="1"/>
                        <a:pt x="5276849" y="1"/>
                      </a:cubicBezTo>
                      <a:cubicBezTo>
                        <a:pt x="5466555" y="1"/>
                        <a:pt x="5647531" y="3790543"/>
                        <a:pt x="5655469" y="3883819"/>
                      </a:cubicBezTo>
                      <a:cubicBezTo>
                        <a:pt x="5663407" y="3977095"/>
                        <a:pt x="5842794" y="7760494"/>
                        <a:pt x="6029325" y="7760494"/>
                      </a:cubicBezTo>
                      <a:cubicBezTo>
                        <a:pt x="6215856" y="7760494"/>
                        <a:pt x="6411913" y="3976700"/>
                        <a:pt x="6417469" y="3883819"/>
                      </a:cubicBezTo>
                      <a:cubicBezTo>
                        <a:pt x="6423025" y="3790938"/>
                        <a:pt x="6593682" y="0"/>
                        <a:pt x="6786563" y="2381"/>
                      </a:cubicBezTo>
                      <a:cubicBezTo>
                        <a:pt x="6979444" y="4762"/>
                        <a:pt x="7152482" y="3757041"/>
                        <a:pt x="7160419" y="3883819"/>
                      </a:cubicBezTo>
                      <a:cubicBezTo>
                        <a:pt x="7168356" y="4010597"/>
                        <a:pt x="7336632" y="7761288"/>
                        <a:pt x="7539038" y="7758113"/>
                      </a:cubicBezTo>
                    </a:path>
                  </a:pathLst>
                </a:custGeom>
                <a:noFill/>
                <a:ln w="381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9" name="Freeform: Shape 128">
                  <a:extLst>
                    <a:ext uri="{FF2B5EF4-FFF2-40B4-BE49-F238E27FC236}">
                      <a16:creationId xmlns:a16="http://schemas.microsoft.com/office/drawing/2014/main" id="{57B3D54D-D665-4A87-BFF3-F29E02B9C3CF}"/>
                    </a:ext>
                  </a:extLst>
                </p:cNvPr>
                <p:cNvSpPr/>
                <p:nvPr/>
              </p:nvSpPr>
              <p:spPr>
                <a:xfrm>
                  <a:off x="3886200" y="3102520"/>
                  <a:ext cx="3769877" cy="718573"/>
                </a:xfrm>
                <a:custGeom>
                  <a:avLst/>
                  <a:gdLst>
                    <a:gd name="connsiteX0" fmla="*/ 0 w 7562850"/>
                    <a:gd name="connsiteY0" fmla="*/ 7762875 h 7762875"/>
                    <a:gd name="connsiteX1" fmla="*/ 390525 w 7562850"/>
                    <a:gd name="connsiteY1" fmla="*/ 3886200 h 7762875"/>
                    <a:gd name="connsiteX2" fmla="*/ 762000 w 7562850"/>
                    <a:gd name="connsiteY2" fmla="*/ 0 h 7762875"/>
                    <a:gd name="connsiteX3" fmla="*/ 1143000 w 7562850"/>
                    <a:gd name="connsiteY3" fmla="*/ 3876675 h 7762875"/>
                    <a:gd name="connsiteX4" fmla="*/ 1524000 w 7562850"/>
                    <a:gd name="connsiteY4" fmla="*/ 7753350 h 7762875"/>
                    <a:gd name="connsiteX5" fmla="*/ 1895475 w 7562850"/>
                    <a:gd name="connsiteY5" fmla="*/ 3876675 h 7762875"/>
                    <a:gd name="connsiteX6" fmla="*/ 2276475 w 7562850"/>
                    <a:gd name="connsiteY6" fmla="*/ 0 h 7762875"/>
                    <a:gd name="connsiteX7" fmla="*/ 2657475 w 7562850"/>
                    <a:gd name="connsiteY7" fmla="*/ 3886200 h 7762875"/>
                    <a:gd name="connsiteX8" fmla="*/ 3028950 w 7562850"/>
                    <a:gd name="connsiteY8" fmla="*/ 7762875 h 7762875"/>
                    <a:gd name="connsiteX9" fmla="*/ 3409950 w 7562850"/>
                    <a:gd name="connsiteY9" fmla="*/ 3876675 h 7762875"/>
                    <a:gd name="connsiteX10" fmla="*/ 3781425 w 7562850"/>
                    <a:gd name="connsiteY10" fmla="*/ 9525 h 7762875"/>
                    <a:gd name="connsiteX11" fmla="*/ 4162425 w 7562850"/>
                    <a:gd name="connsiteY11" fmla="*/ 3886200 h 7762875"/>
                    <a:gd name="connsiteX12" fmla="*/ 4533900 w 7562850"/>
                    <a:gd name="connsiteY12" fmla="*/ 7762875 h 7762875"/>
                    <a:gd name="connsiteX13" fmla="*/ 4914900 w 7562850"/>
                    <a:gd name="connsiteY13" fmla="*/ 3886200 h 7762875"/>
                    <a:gd name="connsiteX14" fmla="*/ 5295900 w 7562850"/>
                    <a:gd name="connsiteY14" fmla="*/ 9525 h 7762875"/>
                    <a:gd name="connsiteX15" fmla="*/ 5667375 w 7562850"/>
                    <a:gd name="connsiteY15" fmla="*/ 3886200 h 7762875"/>
                    <a:gd name="connsiteX16" fmla="*/ 6048375 w 7562850"/>
                    <a:gd name="connsiteY16" fmla="*/ 7762875 h 7762875"/>
                    <a:gd name="connsiteX17" fmla="*/ 6429375 w 7562850"/>
                    <a:gd name="connsiteY17" fmla="*/ 3886200 h 7762875"/>
                    <a:gd name="connsiteX18" fmla="*/ 6810375 w 7562850"/>
                    <a:gd name="connsiteY18" fmla="*/ 0 h 7762875"/>
                    <a:gd name="connsiteX19" fmla="*/ 7172325 w 7562850"/>
                    <a:gd name="connsiteY19" fmla="*/ 3886200 h 7762875"/>
                    <a:gd name="connsiteX20" fmla="*/ 7562850 w 7562850"/>
                    <a:gd name="connsiteY20" fmla="*/ 7762875 h 7762875"/>
                    <a:gd name="connsiteX0" fmla="*/ 0 w 7562850"/>
                    <a:gd name="connsiteY0" fmla="*/ 7762875 h 7762875"/>
                    <a:gd name="connsiteX1" fmla="*/ 390525 w 7562850"/>
                    <a:gd name="connsiteY1" fmla="*/ 3886200 h 7762875"/>
                    <a:gd name="connsiteX2" fmla="*/ 762000 w 7562850"/>
                    <a:gd name="connsiteY2" fmla="*/ 0 h 7762875"/>
                    <a:gd name="connsiteX3" fmla="*/ 1143000 w 7562850"/>
                    <a:gd name="connsiteY3" fmla="*/ 3876675 h 7762875"/>
                    <a:gd name="connsiteX4" fmla="*/ 1519238 w 7562850"/>
                    <a:gd name="connsiteY4" fmla="*/ 7762875 h 7762875"/>
                    <a:gd name="connsiteX5" fmla="*/ 1895475 w 7562850"/>
                    <a:gd name="connsiteY5" fmla="*/ 3876675 h 7762875"/>
                    <a:gd name="connsiteX6" fmla="*/ 2276475 w 7562850"/>
                    <a:gd name="connsiteY6" fmla="*/ 0 h 7762875"/>
                    <a:gd name="connsiteX7" fmla="*/ 2657475 w 7562850"/>
                    <a:gd name="connsiteY7" fmla="*/ 3886200 h 7762875"/>
                    <a:gd name="connsiteX8" fmla="*/ 3028950 w 7562850"/>
                    <a:gd name="connsiteY8" fmla="*/ 7762875 h 7762875"/>
                    <a:gd name="connsiteX9" fmla="*/ 3409950 w 7562850"/>
                    <a:gd name="connsiteY9" fmla="*/ 3876675 h 7762875"/>
                    <a:gd name="connsiteX10" fmla="*/ 3781425 w 7562850"/>
                    <a:gd name="connsiteY10" fmla="*/ 9525 h 7762875"/>
                    <a:gd name="connsiteX11" fmla="*/ 4162425 w 7562850"/>
                    <a:gd name="connsiteY11" fmla="*/ 3886200 h 7762875"/>
                    <a:gd name="connsiteX12" fmla="*/ 4533900 w 7562850"/>
                    <a:gd name="connsiteY12" fmla="*/ 7762875 h 7762875"/>
                    <a:gd name="connsiteX13" fmla="*/ 4914900 w 7562850"/>
                    <a:gd name="connsiteY13" fmla="*/ 3886200 h 7762875"/>
                    <a:gd name="connsiteX14" fmla="*/ 5295900 w 7562850"/>
                    <a:gd name="connsiteY14" fmla="*/ 9525 h 7762875"/>
                    <a:gd name="connsiteX15" fmla="*/ 5667375 w 7562850"/>
                    <a:gd name="connsiteY15" fmla="*/ 3886200 h 7762875"/>
                    <a:gd name="connsiteX16" fmla="*/ 6048375 w 7562850"/>
                    <a:gd name="connsiteY16" fmla="*/ 7762875 h 7762875"/>
                    <a:gd name="connsiteX17" fmla="*/ 6429375 w 7562850"/>
                    <a:gd name="connsiteY17" fmla="*/ 3886200 h 7762875"/>
                    <a:gd name="connsiteX18" fmla="*/ 6810375 w 7562850"/>
                    <a:gd name="connsiteY18" fmla="*/ 0 h 7762875"/>
                    <a:gd name="connsiteX19" fmla="*/ 7172325 w 7562850"/>
                    <a:gd name="connsiteY19" fmla="*/ 3886200 h 7762875"/>
                    <a:gd name="connsiteX20" fmla="*/ 7562850 w 7562850"/>
                    <a:gd name="connsiteY20" fmla="*/ 7762875 h 7762875"/>
                    <a:gd name="connsiteX0" fmla="*/ 0 w 7562850"/>
                    <a:gd name="connsiteY0" fmla="*/ 7762875 h 7762875"/>
                    <a:gd name="connsiteX1" fmla="*/ 390525 w 7562850"/>
                    <a:gd name="connsiteY1" fmla="*/ 3886200 h 7762875"/>
                    <a:gd name="connsiteX2" fmla="*/ 762000 w 7562850"/>
                    <a:gd name="connsiteY2" fmla="*/ 0 h 7762875"/>
                    <a:gd name="connsiteX3" fmla="*/ 1143000 w 7562850"/>
                    <a:gd name="connsiteY3" fmla="*/ 3876675 h 7762875"/>
                    <a:gd name="connsiteX4" fmla="*/ 1519238 w 7562850"/>
                    <a:gd name="connsiteY4" fmla="*/ 7762875 h 7762875"/>
                    <a:gd name="connsiteX5" fmla="*/ 1895475 w 7562850"/>
                    <a:gd name="connsiteY5" fmla="*/ 3876675 h 7762875"/>
                    <a:gd name="connsiteX6" fmla="*/ 2276475 w 7562850"/>
                    <a:gd name="connsiteY6" fmla="*/ 0 h 7762875"/>
                    <a:gd name="connsiteX7" fmla="*/ 2657475 w 7562850"/>
                    <a:gd name="connsiteY7" fmla="*/ 3886200 h 7762875"/>
                    <a:gd name="connsiteX8" fmla="*/ 3028950 w 7562850"/>
                    <a:gd name="connsiteY8" fmla="*/ 7762875 h 7762875"/>
                    <a:gd name="connsiteX9" fmla="*/ 3409950 w 7562850"/>
                    <a:gd name="connsiteY9" fmla="*/ 3876675 h 7762875"/>
                    <a:gd name="connsiteX10" fmla="*/ 3781425 w 7562850"/>
                    <a:gd name="connsiteY10" fmla="*/ 9525 h 7762875"/>
                    <a:gd name="connsiteX11" fmla="*/ 4162425 w 7562850"/>
                    <a:gd name="connsiteY11" fmla="*/ 3886200 h 7762875"/>
                    <a:gd name="connsiteX12" fmla="*/ 4538662 w 7562850"/>
                    <a:gd name="connsiteY12" fmla="*/ 7762875 h 7762875"/>
                    <a:gd name="connsiteX13" fmla="*/ 4914900 w 7562850"/>
                    <a:gd name="connsiteY13" fmla="*/ 3886200 h 7762875"/>
                    <a:gd name="connsiteX14" fmla="*/ 5295900 w 7562850"/>
                    <a:gd name="connsiteY14" fmla="*/ 9525 h 7762875"/>
                    <a:gd name="connsiteX15" fmla="*/ 5667375 w 7562850"/>
                    <a:gd name="connsiteY15" fmla="*/ 3886200 h 7762875"/>
                    <a:gd name="connsiteX16" fmla="*/ 6048375 w 7562850"/>
                    <a:gd name="connsiteY16" fmla="*/ 7762875 h 7762875"/>
                    <a:gd name="connsiteX17" fmla="*/ 6429375 w 7562850"/>
                    <a:gd name="connsiteY17" fmla="*/ 3886200 h 7762875"/>
                    <a:gd name="connsiteX18" fmla="*/ 6810375 w 7562850"/>
                    <a:gd name="connsiteY18" fmla="*/ 0 h 7762875"/>
                    <a:gd name="connsiteX19" fmla="*/ 7172325 w 7562850"/>
                    <a:gd name="connsiteY19" fmla="*/ 3886200 h 7762875"/>
                    <a:gd name="connsiteX20" fmla="*/ 7562850 w 7562850"/>
                    <a:gd name="connsiteY20" fmla="*/ 7762875 h 7762875"/>
                    <a:gd name="connsiteX0" fmla="*/ 0 w 7562850"/>
                    <a:gd name="connsiteY0" fmla="*/ 7762875 h 7762875"/>
                    <a:gd name="connsiteX1" fmla="*/ 390525 w 7562850"/>
                    <a:gd name="connsiteY1" fmla="*/ 3886200 h 7762875"/>
                    <a:gd name="connsiteX2" fmla="*/ 762000 w 7562850"/>
                    <a:gd name="connsiteY2" fmla="*/ 0 h 7762875"/>
                    <a:gd name="connsiteX3" fmla="*/ 1143000 w 7562850"/>
                    <a:gd name="connsiteY3" fmla="*/ 3876675 h 7762875"/>
                    <a:gd name="connsiteX4" fmla="*/ 1519238 w 7562850"/>
                    <a:gd name="connsiteY4" fmla="*/ 7762875 h 7762875"/>
                    <a:gd name="connsiteX5" fmla="*/ 1895475 w 7562850"/>
                    <a:gd name="connsiteY5" fmla="*/ 3876675 h 7762875"/>
                    <a:gd name="connsiteX6" fmla="*/ 2276475 w 7562850"/>
                    <a:gd name="connsiteY6" fmla="*/ 0 h 7762875"/>
                    <a:gd name="connsiteX7" fmla="*/ 2657475 w 7562850"/>
                    <a:gd name="connsiteY7" fmla="*/ 3886200 h 7762875"/>
                    <a:gd name="connsiteX8" fmla="*/ 3028950 w 7562850"/>
                    <a:gd name="connsiteY8" fmla="*/ 7762875 h 7762875"/>
                    <a:gd name="connsiteX9" fmla="*/ 3409950 w 7562850"/>
                    <a:gd name="connsiteY9" fmla="*/ 3876675 h 7762875"/>
                    <a:gd name="connsiteX10" fmla="*/ 3781425 w 7562850"/>
                    <a:gd name="connsiteY10" fmla="*/ 9525 h 7762875"/>
                    <a:gd name="connsiteX11" fmla="*/ 4162425 w 7562850"/>
                    <a:gd name="connsiteY11" fmla="*/ 3886200 h 7762875"/>
                    <a:gd name="connsiteX12" fmla="*/ 4538662 w 7562850"/>
                    <a:gd name="connsiteY12" fmla="*/ 7762875 h 7762875"/>
                    <a:gd name="connsiteX13" fmla="*/ 4914900 w 7562850"/>
                    <a:gd name="connsiteY13" fmla="*/ 3886200 h 7762875"/>
                    <a:gd name="connsiteX14" fmla="*/ 5295900 w 7562850"/>
                    <a:gd name="connsiteY14" fmla="*/ 9525 h 7762875"/>
                    <a:gd name="connsiteX15" fmla="*/ 5667375 w 7562850"/>
                    <a:gd name="connsiteY15" fmla="*/ 3886200 h 7762875"/>
                    <a:gd name="connsiteX16" fmla="*/ 6048375 w 7562850"/>
                    <a:gd name="connsiteY16" fmla="*/ 7762875 h 7762875"/>
                    <a:gd name="connsiteX17" fmla="*/ 6429375 w 7562850"/>
                    <a:gd name="connsiteY17" fmla="*/ 3886200 h 7762875"/>
                    <a:gd name="connsiteX18" fmla="*/ 6810375 w 7562850"/>
                    <a:gd name="connsiteY18" fmla="*/ 0 h 7762875"/>
                    <a:gd name="connsiteX19" fmla="*/ 7172325 w 7562850"/>
                    <a:gd name="connsiteY19" fmla="*/ 3886200 h 7762875"/>
                    <a:gd name="connsiteX20" fmla="*/ 7562850 w 7562850"/>
                    <a:gd name="connsiteY20" fmla="*/ 7762875 h 7762875"/>
                    <a:gd name="connsiteX0" fmla="*/ 0 w 7562850"/>
                    <a:gd name="connsiteY0" fmla="*/ 7762875 h 7762875"/>
                    <a:gd name="connsiteX1" fmla="*/ 390525 w 7562850"/>
                    <a:gd name="connsiteY1" fmla="*/ 3886200 h 7762875"/>
                    <a:gd name="connsiteX2" fmla="*/ 762000 w 7562850"/>
                    <a:gd name="connsiteY2" fmla="*/ 0 h 7762875"/>
                    <a:gd name="connsiteX3" fmla="*/ 1143000 w 7562850"/>
                    <a:gd name="connsiteY3" fmla="*/ 3876675 h 7762875"/>
                    <a:gd name="connsiteX4" fmla="*/ 1519238 w 7562850"/>
                    <a:gd name="connsiteY4" fmla="*/ 7762875 h 7762875"/>
                    <a:gd name="connsiteX5" fmla="*/ 1895475 w 7562850"/>
                    <a:gd name="connsiteY5" fmla="*/ 3876675 h 7762875"/>
                    <a:gd name="connsiteX6" fmla="*/ 2276475 w 7562850"/>
                    <a:gd name="connsiteY6" fmla="*/ 0 h 7762875"/>
                    <a:gd name="connsiteX7" fmla="*/ 2657475 w 7562850"/>
                    <a:gd name="connsiteY7" fmla="*/ 3886200 h 7762875"/>
                    <a:gd name="connsiteX8" fmla="*/ 3028950 w 7562850"/>
                    <a:gd name="connsiteY8" fmla="*/ 7762875 h 7762875"/>
                    <a:gd name="connsiteX9" fmla="*/ 3409950 w 7562850"/>
                    <a:gd name="connsiteY9" fmla="*/ 3876675 h 7762875"/>
                    <a:gd name="connsiteX10" fmla="*/ 3781425 w 7562850"/>
                    <a:gd name="connsiteY10" fmla="*/ 9525 h 7762875"/>
                    <a:gd name="connsiteX11" fmla="*/ 4162425 w 7562850"/>
                    <a:gd name="connsiteY11" fmla="*/ 3886200 h 7762875"/>
                    <a:gd name="connsiteX12" fmla="*/ 4538662 w 7562850"/>
                    <a:gd name="connsiteY12" fmla="*/ 7762875 h 7762875"/>
                    <a:gd name="connsiteX13" fmla="*/ 4914900 w 7562850"/>
                    <a:gd name="connsiteY13" fmla="*/ 3886200 h 7762875"/>
                    <a:gd name="connsiteX14" fmla="*/ 5295900 w 7562850"/>
                    <a:gd name="connsiteY14" fmla="*/ 9525 h 7762875"/>
                    <a:gd name="connsiteX15" fmla="*/ 5667375 w 7562850"/>
                    <a:gd name="connsiteY15" fmla="*/ 3886200 h 7762875"/>
                    <a:gd name="connsiteX16" fmla="*/ 6048375 w 7562850"/>
                    <a:gd name="connsiteY16" fmla="*/ 7762875 h 7762875"/>
                    <a:gd name="connsiteX17" fmla="*/ 6429375 w 7562850"/>
                    <a:gd name="connsiteY17" fmla="*/ 3886200 h 7762875"/>
                    <a:gd name="connsiteX18" fmla="*/ 6810375 w 7562850"/>
                    <a:gd name="connsiteY18" fmla="*/ 0 h 7762875"/>
                    <a:gd name="connsiteX19" fmla="*/ 7172325 w 7562850"/>
                    <a:gd name="connsiteY19" fmla="*/ 3886200 h 7762875"/>
                    <a:gd name="connsiteX20" fmla="*/ 7562850 w 7562850"/>
                    <a:gd name="connsiteY20" fmla="*/ 7762875 h 7762875"/>
                    <a:gd name="connsiteX0" fmla="*/ 0 w 7562850"/>
                    <a:gd name="connsiteY0" fmla="*/ 7762875 h 7762875"/>
                    <a:gd name="connsiteX1" fmla="*/ 390525 w 7562850"/>
                    <a:gd name="connsiteY1" fmla="*/ 3886200 h 7762875"/>
                    <a:gd name="connsiteX2" fmla="*/ 762000 w 7562850"/>
                    <a:gd name="connsiteY2" fmla="*/ 0 h 7762875"/>
                    <a:gd name="connsiteX3" fmla="*/ 1143000 w 7562850"/>
                    <a:gd name="connsiteY3" fmla="*/ 3876675 h 7762875"/>
                    <a:gd name="connsiteX4" fmla="*/ 1519238 w 7562850"/>
                    <a:gd name="connsiteY4" fmla="*/ 7762875 h 7762875"/>
                    <a:gd name="connsiteX5" fmla="*/ 1895475 w 7562850"/>
                    <a:gd name="connsiteY5" fmla="*/ 3876675 h 7762875"/>
                    <a:gd name="connsiteX6" fmla="*/ 2276475 w 7562850"/>
                    <a:gd name="connsiteY6" fmla="*/ 0 h 7762875"/>
                    <a:gd name="connsiteX7" fmla="*/ 2657475 w 7562850"/>
                    <a:gd name="connsiteY7" fmla="*/ 3886200 h 7762875"/>
                    <a:gd name="connsiteX8" fmla="*/ 3028950 w 7562850"/>
                    <a:gd name="connsiteY8" fmla="*/ 7762875 h 7762875"/>
                    <a:gd name="connsiteX9" fmla="*/ 3409950 w 7562850"/>
                    <a:gd name="connsiteY9" fmla="*/ 3876675 h 7762875"/>
                    <a:gd name="connsiteX10" fmla="*/ 3781425 w 7562850"/>
                    <a:gd name="connsiteY10" fmla="*/ 9525 h 7762875"/>
                    <a:gd name="connsiteX11" fmla="*/ 4162425 w 7562850"/>
                    <a:gd name="connsiteY11" fmla="*/ 3886200 h 7762875"/>
                    <a:gd name="connsiteX12" fmla="*/ 4538662 w 7562850"/>
                    <a:gd name="connsiteY12" fmla="*/ 7762875 h 7762875"/>
                    <a:gd name="connsiteX13" fmla="*/ 4914900 w 7562850"/>
                    <a:gd name="connsiteY13" fmla="*/ 3886200 h 7762875"/>
                    <a:gd name="connsiteX14" fmla="*/ 5295900 w 7562850"/>
                    <a:gd name="connsiteY14" fmla="*/ 9525 h 7762875"/>
                    <a:gd name="connsiteX15" fmla="*/ 5667375 w 7562850"/>
                    <a:gd name="connsiteY15" fmla="*/ 3886200 h 7762875"/>
                    <a:gd name="connsiteX16" fmla="*/ 6048375 w 7562850"/>
                    <a:gd name="connsiteY16" fmla="*/ 7762875 h 7762875"/>
                    <a:gd name="connsiteX17" fmla="*/ 6429375 w 7562850"/>
                    <a:gd name="connsiteY17" fmla="*/ 3886200 h 7762875"/>
                    <a:gd name="connsiteX18" fmla="*/ 6810375 w 7562850"/>
                    <a:gd name="connsiteY18" fmla="*/ 0 h 7762875"/>
                    <a:gd name="connsiteX19" fmla="*/ 7172325 w 7562850"/>
                    <a:gd name="connsiteY19" fmla="*/ 3886200 h 7762875"/>
                    <a:gd name="connsiteX20" fmla="*/ 7562850 w 7562850"/>
                    <a:gd name="connsiteY20" fmla="*/ 7762875 h 7762875"/>
                    <a:gd name="connsiteX0" fmla="*/ 0 w 7550944"/>
                    <a:gd name="connsiteY0" fmla="*/ 7762875 h 7762875"/>
                    <a:gd name="connsiteX1" fmla="*/ 378619 w 7550944"/>
                    <a:gd name="connsiteY1" fmla="*/ 3886200 h 7762875"/>
                    <a:gd name="connsiteX2" fmla="*/ 750094 w 7550944"/>
                    <a:gd name="connsiteY2" fmla="*/ 0 h 7762875"/>
                    <a:gd name="connsiteX3" fmla="*/ 1131094 w 7550944"/>
                    <a:gd name="connsiteY3" fmla="*/ 3876675 h 7762875"/>
                    <a:gd name="connsiteX4" fmla="*/ 1507332 w 7550944"/>
                    <a:gd name="connsiteY4" fmla="*/ 7762875 h 7762875"/>
                    <a:gd name="connsiteX5" fmla="*/ 1883569 w 7550944"/>
                    <a:gd name="connsiteY5" fmla="*/ 3876675 h 7762875"/>
                    <a:gd name="connsiteX6" fmla="*/ 2264569 w 7550944"/>
                    <a:gd name="connsiteY6" fmla="*/ 0 h 7762875"/>
                    <a:gd name="connsiteX7" fmla="*/ 2645569 w 7550944"/>
                    <a:gd name="connsiteY7" fmla="*/ 3886200 h 7762875"/>
                    <a:gd name="connsiteX8" fmla="*/ 3017044 w 7550944"/>
                    <a:gd name="connsiteY8" fmla="*/ 7762875 h 7762875"/>
                    <a:gd name="connsiteX9" fmla="*/ 3398044 w 7550944"/>
                    <a:gd name="connsiteY9" fmla="*/ 3876675 h 7762875"/>
                    <a:gd name="connsiteX10" fmla="*/ 3769519 w 7550944"/>
                    <a:gd name="connsiteY10" fmla="*/ 9525 h 7762875"/>
                    <a:gd name="connsiteX11" fmla="*/ 4150519 w 7550944"/>
                    <a:gd name="connsiteY11" fmla="*/ 3886200 h 7762875"/>
                    <a:gd name="connsiteX12" fmla="*/ 4526756 w 7550944"/>
                    <a:gd name="connsiteY12" fmla="*/ 7762875 h 7762875"/>
                    <a:gd name="connsiteX13" fmla="*/ 4902994 w 7550944"/>
                    <a:gd name="connsiteY13" fmla="*/ 3886200 h 7762875"/>
                    <a:gd name="connsiteX14" fmla="*/ 5283994 w 7550944"/>
                    <a:gd name="connsiteY14" fmla="*/ 9525 h 7762875"/>
                    <a:gd name="connsiteX15" fmla="*/ 5655469 w 7550944"/>
                    <a:gd name="connsiteY15" fmla="*/ 3886200 h 7762875"/>
                    <a:gd name="connsiteX16" fmla="*/ 6036469 w 7550944"/>
                    <a:gd name="connsiteY16" fmla="*/ 7762875 h 7762875"/>
                    <a:gd name="connsiteX17" fmla="*/ 6417469 w 7550944"/>
                    <a:gd name="connsiteY17" fmla="*/ 3886200 h 7762875"/>
                    <a:gd name="connsiteX18" fmla="*/ 6798469 w 7550944"/>
                    <a:gd name="connsiteY18" fmla="*/ 0 h 7762875"/>
                    <a:gd name="connsiteX19" fmla="*/ 7160419 w 7550944"/>
                    <a:gd name="connsiteY19" fmla="*/ 3886200 h 7762875"/>
                    <a:gd name="connsiteX20" fmla="*/ 7550944 w 7550944"/>
                    <a:gd name="connsiteY20" fmla="*/ 7762875 h 7762875"/>
                    <a:gd name="connsiteX0" fmla="*/ 0 w 7550944"/>
                    <a:gd name="connsiteY0" fmla="*/ 7762875 h 7762875"/>
                    <a:gd name="connsiteX1" fmla="*/ 378619 w 7550944"/>
                    <a:gd name="connsiteY1" fmla="*/ 3886200 h 7762875"/>
                    <a:gd name="connsiteX2" fmla="*/ 750094 w 7550944"/>
                    <a:gd name="connsiteY2" fmla="*/ 0 h 7762875"/>
                    <a:gd name="connsiteX3" fmla="*/ 1131094 w 7550944"/>
                    <a:gd name="connsiteY3" fmla="*/ 3876675 h 7762875"/>
                    <a:gd name="connsiteX4" fmla="*/ 1507332 w 7550944"/>
                    <a:gd name="connsiteY4" fmla="*/ 7762875 h 7762875"/>
                    <a:gd name="connsiteX5" fmla="*/ 1883569 w 7550944"/>
                    <a:gd name="connsiteY5" fmla="*/ 3876675 h 7762875"/>
                    <a:gd name="connsiteX6" fmla="*/ 2264569 w 7550944"/>
                    <a:gd name="connsiteY6" fmla="*/ 0 h 7762875"/>
                    <a:gd name="connsiteX7" fmla="*/ 2645569 w 7550944"/>
                    <a:gd name="connsiteY7" fmla="*/ 3886200 h 7762875"/>
                    <a:gd name="connsiteX8" fmla="*/ 3017044 w 7550944"/>
                    <a:gd name="connsiteY8" fmla="*/ 7762875 h 7762875"/>
                    <a:gd name="connsiteX9" fmla="*/ 3398044 w 7550944"/>
                    <a:gd name="connsiteY9" fmla="*/ 3876675 h 7762875"/>
                    <a:gd name="connsiteX10" fmla="*/ 3769519 w 7550944"/>
                    <a:gd name="connsiteY10" fmla="*/ 9525 h 7762875"/>
                    <a:gd name="connsiteX11" fmla="*/ 4150519 w 7550944"/>
                    <a:gd name="connsiteY11" fmla="*/ 3886200 h 7762875"/>
                    <a:gd name="connsiteX12" fmla="*/ 4526756 w 7550944"/>
                    <a:gd name="connsiteY12" fmla="*/ 7762875 h 7762875"/>
                    <a:gd name="connsiteX13" fmla="*/ 4902994 w 7550944"/>
                    <a:gd name="connsiteY13" fmla="*/ 3886200 h 7762875"/>
                    <a:gd name="connsiteX14" fmla="*/ 5283994 w 7550944"/>
                    <a:gd name="connsiteY14" fmla="*/ 9525 h 7762875"/>
                    <a:gd name="connsiteX15" fmla="*/ 5655469 w 7550944"/>
                    <a:gd name="connsiteY15" fmla="*/ 3886200 h 7762875"/>
                    <a:gd name="connsiteX16" fmla="*/ 6036469 w 7550944"/>
                    <a:gd name="connsiteY16" fmla="*/ 7762875 h 7762875"/>
                    <a:gd name="connsiteX17" fmla="*/ 6417469 w 7550944"/>
                    <a:gd name="connsiteY17" fmla="*/ 3886200 h 7762875"/>
                    <a:gd name="connsiteX18" fmla="*/ 6798469 w 7550944"/>
                    <a:gd name="connsiteY18" fmla="*/ 0 h 7762875"/>
                    <a:gd name="connsiteX19" fmla="*/ 7160419 w 7550944"/>
                    <a:gd name="connsiteY19" fmla="*/ 3886200 h 7762875"/>
                    <a:gd name="connsiteX20" fmla="*/ 7550944 w 7550944"/>
                    <a:gd name="connsiteY20" fmla="*/ 7762875 h 7762875"/>
                    <a:gd name="connsiteX0" fmla="*/ 0 w 7550944"/>
                    <a:gd name="connsiteY0" fmla="*/ 7762875 h 7762875"/>
                    <a:gd name="connsiteX1" fmla="*/ 378619 w 7550944"/>
                    <a:gd name="connsiteY1" fmla="*/ 3886200 h 7762875"/>
                    <a:gd name="connsiteX2" fmla="*/ 750094 w 7550944"/>
                    <a:gd name="connsiteY2" fmla="*/ 0 h 7762875"/>
                    <a:gd name="connsiteX3" fmla="*/ 1131094 w 7550944"/>
                    <a:gd name="connsiteY3" fmla="*/ 3876675 h 7762875"/>
                    <a:gd name="connsiteX4" fmla="*/ 1507332 w 7550944"/>
                    <a:gd name="connsiteY4" fmla="*/ 7762875 h 7762875"/>
                    <a:gd name="connsiteX5" fmla="*/ 1883569 w 7550944"/>
                    <a:gd name="connsiteY5" fmla="*/ 3876675 h 7762875"/>
                    <a:gd name="connsiteX6" fmla="*/ 2264569 w 7550944"/>
                    <a:gd name="connsiteY6" fmla="*/ 0 h 7762875"/>
                    <a:gd name="connsiteX7" fmla="*/ 2645569 w 7550944"/>
                    <a:gd name="connsiteY7" fmla="*/ 3886200 h 7762875"/>
                    <a:gd name="connsiteX8" fmla="*/ 3017044 w 7550944"/>
                    <a:gd name="connsiteY8" fmla="*/ 7762875 h 7762875"/>
                    <a:gd name="connsiteX9" fmla="*/ 3398044 w 7550944"/>
                    <a:gd name="connsiteY9" fmla="*/ 3876675 h 7762875"/>
                    <a:gd name="connsiteX10" fmla="*/ 3769519 w 7550944"/>
                    <a:gd name="connsiteY10" fmla="*/ 9525 h 7762875"/>
                    <a:gd name="connsiteX11" fmla="*/ 4150519 w 7550944"/>
                    <a:gd name="connsiteY11" fmla="*/ 3886200 h 7762875"/>
                    <a:gd name="connsiteX12" fmla="*/ 4526756 w 7550944"/>
                    <a:gd name="connsiteY12" fmla="*/ 7762875 h 7762875"/>
                    <a:gd name="connsiteX13" fmla="*/ 4902994 w 7550944"/>
                    <a:gd name="connsiteY13" fmla="*/ 3886200 h 7762875"/>
                    <a:gd name="connsiteX14" fmla="*/ 5283994 w 7550944"/>
                    <a:gd name="connsiteY14" fmla="*/ 9525 h 7762875"/>
                    <a:gd name="connsiteX15" fmla="*/ 5655469 w 7550944"/>
                    <a:gd name="connsiteY15" fmla="*/ 3886200 h 7762875"/>
                    <a:gd name="connsiteX16" fmla="*/ 6036469 w 7550944"/>
                    <a:gd name="connsiteY16" fmla="*/ 7762875 h 7762875"/>
                    <a:gd name="connsiteX17" fmla="*/ 6417469 w 7550944"/>
                    <a:gd name="connsiteY17" fmla="*/ 3886200 h 7762875"/>
                    <a:gd name="connsiteX18" fmla="*/ 6798469 w 7550944"/>
                    <a:gd name="connsiteY18" fmla="*/ 0 h 7762875"/>
                    <a:gd name="connsiteX19" fmla="*/ 7160419 w 7550944"/>
                    <a:gd name="connsiteY19" fmla="*/ 3886200 h 7762875"/>
                    <a:gd name="connsiteX20" fmla="*/ 7550944 w 7550944"/>
                    <a:gd name="connsiteY20" fmla="*/ 7762875 h 7762875"/>
                    <a:gd name="connsiteX0" fmla="*/ 0 w 7550944"/>
                    <a:gd name="connsiteY0" fmla="*/ 7762875 h 7762875"/>
                    <a:gd name="connsiteX1" fmla="*/ 378619 w 7550944"/>
                    <a:gd name="connsiteY1" fmla="*/ 3886200 h 7762875"/>
                    <a:gd name="connsiteX2" fmla="*/ 750094 w 7550944"/>
                    <a:gd name="connsiteY2" fmla="*/ 0 h 7762875"/>
                    <a:gd name="connsiteX3" fmla="*/ 1131094 w 7550944"/>
                    <a:gd name="connsiteY3" fmla="*/ 3876675 h 7762875"/>
                    <a:gd name="connsiteX4" fmla="*/ 1507332 w 7550944"/>
                    <a:gd name="connsiteY4" fmla="*/ 7762875 h 7762875"/>
                    <a:gd name="connsiteX5" fmla="*/ 1883569 w 7550944"/>
                    <a:gd name="connsiteY5" fmla="*/ 3876675 h 7762875"/>
                    <a:gd name="connsiteX6" fmla="*/ 2264569 w 7550944"/>
                    <a:gd name="connsiteY6" fmla="*/ 0 h 7762875"/>
                    <a:gd name="connsiteX7" fmla="*/ 2645569 w 7550944"/>
                    <a:gd name="connsiteY7" fmla="*/ 3886200 h 7762875"/>
                    <a:gd name="connsiteX8" fmla="*/ 3017044 w 7550944"/>
                    <a:gd name="connsiteY8" fmla="*/ 7762875 h 7762875"/>
                    <a:gd name="connsiteX9" fmla="*/ 3398044 w 7550944"/>
                    <a:gd name="connsiteY9" fmla="*/ 3876675 h 7762875"/>
                    <a:gd name="connsiteX10" fmla="*/ 3769519 w 7550944"/>
                    <a:gd name="connsiteY10" fmla="*/ 9525 h 7762875"/>
                    <a:gd name="connsiteX11" fmla="*/ 4150519 w 7550944"/>
                    <a:gd name="connsiteY11" fmla="*/ 3886200 h 7762875"/>
                    <a:gd name="connsiteX12" fmla="*/ 4526756 w 7550944"/>
                    <a:gd name="connsiteY12" fmla="*/ 7762875 h 7762875"/>
                    <a:gd name="connsiteX13" fmla="*/ 4902994 w 7550944"/>
                    <a:gd name="connsiteY13" fmla="*/ 3886200 h 7762875"/>
                    <a:gd name="connsiteX14" fmla="*/ 5283994 w 7550944"/>
                    <a:gd name="connsiteY14" fmla="*/ 9525 h 7762875"/>
                    <a:gd name="connsiteX15" fmla="*/ 5655469 w 7550944"/>
                    <a:gd name="connsiteY15" fmla="*/ 3886200 h 7762875"/>
                    <a:gd name="connsiteX16" fmla="*/ 6036469 w 7550944"/>
                    <a:gd name="connsiteY16" fmla="*/ 7762875 h 7762875"/>
                    <a:gd name="connsiteX17" fmla="*/ 6417469 w 7550944"/>
                    <a:gd name="connsiteY17" fmla="*/ 3886200 h 7762875"/>
                    <a:gd name="connsiteX18" fmla="*/ 6798469 w 7550944"/>
                    <a:gd name="connsiteY18" fmla="*/ 0 h 7762875"/>
                    <a:gd name="connsiteX19" fmla="*/ 7160419 w 7550944"/>
                    <a:gd name="connsiteY19" fmla="*/ 3886200 h 7762875"/>
                    <a:gd name="connsiteX20" fmla="*/ 7550944 w 7550944"/>
                    <a:gd name="connsiteY20" fmla="*/ 7762875 h 7762875"/>
                    <a:gd name="connsiteX0" fmla="*/ 0 w 7550944"/>
                    <a:gd name="connsiteY0" fmla="*/ 7762875 h 7762875"/>
                    <a:gd name="connsiteX1" fmla="*/ 378619 w 7550944"/>
                    <a:gd name="connsiteY1" fmla="*/ 3886200 h 7762875"/>
                    <a:gd name="connsiteX2" fmla="*/ 750094 w 7550944"/>
                    <a:gd name="connsiteY2" fmla="*/ 0 h 7762875"/>
                    <a:gd name="connsiteX3" fmla="*/ 1131094 w 7550944"/>
                    <a:gd name="connsiteY3" fmla="*/ 3876675 h 7762875"/>
                    <a:gd name="connsiteX4" fmla="*/ 1507332 w 7550944"/>
                    <a:gd name="connsiteY4" fmla="*/ 7762875 h 7762875"/>
                    <a:gd name="connsiteX5" fmla="*/ 1883569 w 7550944"/>
                    <a:gd name="connsiteY5" fmla="*/ 3876675 h 7762875"/>
                    <a:gd name="connsiteX6" fmla="*/ 2264569 w 7550944"/>
                    <a:gd name="connsiteY6" fmla="*/ 0 h 7762875"/>
                    <a:gd name="connsiteX7" fmla="*/ 2645569 w 7550944"/>
                    <a:gd name="connsiteY7" fmla="*/ 3886200 h 7762875"/>
                    <a:gd name="connsiteX8" fmla="*/ 3017044 w 7550944"/>
                    <a:gd name="connsiteY8" fmla="*/ 7762875 h 7762875"/>
                    <a:gd name="connsiteX9" fmla="*/ 3398044 w 7550944"/>
                    <a:gd name="connsiteY9" fmla="*/ 3876675 h 7762875"/>
                    <a:gd name="connsiteX10" fmla="*/ 3769519 w 7550944"/>
                    <a:gd name="connsiteY10" fmla="*/ 9525 h 7762875"/>
                    <a:gd name="connsiteX11" fmla="*/ 4150519 w 7550944"/>
                    <a:gd name="connsiteY11" fmla="*/ 3886200 h 7762875"/>
                    <a:gd name="connsiteX12" fmla="*/ 4526756 w 7550944"/>
                    <a:gd name="connsiteY12" fmla="*/ 7762875 h 7762875"/>
                    <a:gd name="connsiteX13" fmla="*/ 4902994 w 7550944"/>
                    <a:gd name="connsiteY13" fmla="*/ 3886200 h 7762875"/>
                    <a:gd name="connsiteX14" fmla="*/ 5283994 w 7550944"/>
                    <a:gd name="connsiteY14" fmla="*/ 9525 h 7762875"/>
                    <a:gd name="connsiteX15" fmla="*/ 5655469 w 7550944"/>
                    <a:gd name="connsiteY15" fmla="*/ 3886200 h 7762875"/>
                    <a:gd name="connsiteX16" fmla="*/ 6036469 w 7550944"/>
                    <a:gd name="connsiteY16" fmla="*/ 7762875 h 7762875"/>
                    <a:gd name="connsiteX17" fmla="*/ 6417469 w 7550944"/>
                    <a:gd name="connsiteY17" fmla="*/ 3886200 h 7762875"/>
                    <a:gd name="connsiteX18" fmla="*/ 6798469 w 7550944"/>
                    <a:gd name="connsiteY18" fmla="*/ 0 h 7762875"/>
                    <a:gd name="connsiteX19" fmla="*/ 7160419 w 7550944"/>
                    <a:gd name="connsiteY19" fmla="*/ 3886200 h 7762875"/>
                    <a:gd name="connsiteX20" fmla="*/ 7550944 w 7550944"/>
                    <a:gd name="connsiteY20" fmla="*/ 7762875 h 7762875"/>
                    <a:gd name="connsiteX0" fmla="*/ 0 w 7550944"/>
                    <a:gd name="connsiteY0" fmla="*/ 7762875 h 7762876"/>
                    <a:gd name="connsiteX1" fmla="*/ 378619 w 7550944"/>
                    <a:gd name="connsiteY1" fmla="*/ 3886200 h 7762876"/>
                    <a:gd name="connsiteX2" fmla="*/ 750094 w 7550944"/>
                    <a:gd name="connsiteY2" fmla="*/ 0 h 7762876"/>
                    <a:gd name="connsiteX3" fmla="*/ 1131094 w 7550944"/>
                    <a:gd name="connsiteY3" fmla="*/ 3876675 h 7762876"/>
                    <a:gd name="connsiteX4" fmla="*/ 1507332 w 7550944"/>
                    <a:gd name="connsiteY4" fmla="*/ 7762875 h 7762876"/>
                    <a:gd name="connsiteX5" fmla="*/ 1883569 w 7550944"/>
                    <a:gd name="connsiteY5" fmla="*/ 3876675 h 7762876"/>
                    <a:gd name="connsiteX6" fmla="*/ 2264569 w 7550944"/>
                    <a:gd name="connsiteY6" fmla="*/ 0 h 7762876"/>
                    <a:gd name="connsiteX7" fmla="*/ 2645569 w 7550944"/>
                    <a:gd name="connsiteY7" fmla="*/ 3886200 h 7762876"/>
                    <a:gd name="connsiteX8" fmla="*/ 3017044 w 7550944"/>
                    <a:gd name="connsiteY8" fmla="*/ 7762875 h 7762876"/>
                    <a:gd name="connsiteX9" fmla="*/ 3398044 w 7550944"/>
                    <a:gd name="connsiteY9" fmla="*/ 3876675 h 7762876"/>
                    <a:gd name="connsiteX10" fmla="*/ 3769519 w 7550944"/>
                    <a:gd name="connsiteY10" fmla="*/ 9525 h 7762876"/>
                    <a:gd name="connsiteX11" fmla="*/ 4150519 w 7550944"/>
                    <a:gd name="connsiteY11" fmla="*/ 3886200 h 7762876"/>
                    <a:gd name="connsiteX12" fmla="*/ 4526756 w 7550944"/>
                    <a:gd name="connsiteY12" fmla="*/ 7762875 h 7762876"/>
                    <a:gd name="connsiteX13" fmla="*/ 4902994 w 7550944"/>
                    <a:gd name="connsiteY13" fmla="*/ 3886200 h 7762876"/>
                    <a:gd name="connsiteX14" fmla="*/ 5283994 w 7550944"/>
                    <a:gd name="connsiteY14" fmla="*/ 9525 h 7762876"/>
                    <a:gd name="connsiteX15" fmla="*/ 5655469 w 7550944"/>
                    <a:gd name="connsiteY15" fmla="*/ 3886200 h 7762876"/>
                    <a:gd name="connsiteX16" fmla="*/ 6036469 w 7550944"/>
                    <a:gd name="connsiteY16" fmla="*/ 7762875 h 7762876"/>
                    <a:gd name="connsiteX17" fmla="*/ 6417469 w 7550944"/>
                    <a:gd name="connsiteY17" fmla="*/ 3886200 h 7762876"/>
                    <a:gd name="connsiteX18" fmla="*/ 6798469 w 7550944"/>
                    <a:gd name="connsiteY18" fmla="*/ 0 h 7762876"/>
                    <a:gd name="connsiteX19" fmla="*/ 7160419 w 7550944"/>
                    <a:gd name="connsiteY19" fmla="*/ 3886200 h 7762876"/>
                    <a:gd name="connsiteX20" fmla="*/ 7550944 w 7550944"/>
                    <a:gd name="connsiteY20" fmla="*/ 7762875 h 7762876"/>
                    <a:gd name="connsiteX0" fmla="*/ 0 w 7550944"/>
                    <a:gd name="connsiteY0" fmla="*/ 7762875 h 7762876"/>
                    <a:gd name="connsiteX1" fmla="*/ 378619 w 7550944"/>
                    <a:gd name="connsiteY1" fmla="*/ 3886200 h 7762876"/>
                    <a:gd name="connsiteX2" fmla="*/ 750094 w 7550944"/>
                    <a:gd name="connsiteY2" fmla="*/ 0 h 7762876"/>
                    <a:gd name="connsiteX3" fmla="*/ 1131094 w 7550944"/>
                    <a:gd name="connsiteY3" fmla="*/ 3876675 h 7762876"/>
                    <a:gd name="connsiteX4" fmla="*/ 1507332 w 7550944"/>
                    <a:gd name="connsiteY4" fmla="*/ 7762875 h 7762876"/>
                    <a:gd name="connsiteX5" fmla="*/ 1883569 w 7550944"/>
                    <a:gd name="connsiteY5" fmla="*/ 3876675 h 7762876"/>
                    <a:gd name="connsiteX6" fmla="*/ 2264569 w 7550944"/>
                    <a:gd name="connsiteY6" fmla="*/ 0 h 7762876"/>
                    <a:gd name="connsiteX7" fmla="*/ 2645569 w 7550944"/>
                    <a:gd name="connsiteY7" fmla="*/ 3886200 h 7762876"/>
                    <a:gd name="connsiteX8" fmla="*/ 3017044 w 7550944"/>
                    <a:gd name="connsiteY8" fmla="*/ 7762875 h 7762876"/>
                    <a:gd name="connsiteX9" fmla="*/ 3398044 w 7550944"/>
                    <a:gd name="connsiteY9" fmla="*/ 3876675 h 7762876"/>
                    <a:gd name="connsiteX10" fmla="*/ 3769519 w 7550944"/>
                    <a:gd name="connsiteY10" fmla="*/ 9525 h 7762876"/>
                    <a:gd name="connsiteX11" fmla="*/ 4150519 w 7550944"/>
                    <a:gd name="connsiteY11" fmla="*/ 3886200 h 7762876"/>
                    <a:gd name="connsiteX12" fmla="*/ 4526756 w 7550944"/>
                    <a:gd name="connsiteY12" fmla="*/ 7762875 h 7762876"/>
                    <a:gd name="connsiteX13" fmla="*/ 4902994 w 7550944"/>
                    <a:gd name="connsiteY13" fmla="*/ 3886200 h 7762876"/>
                    <a:gd name="connsiteX14" fmla="*/ 5283994 w 7550944"/>
                    <a:gd name="connsiteY14" fmla="*/ 9525 h 7762876"/>
                    <a:gd name="connsiteX15" fmla="*/ 5655469 w 7550944"/>
                    <a:gd name="connsiteY15" fmla="*/ 3886200 h 7762876"/>
                    <a:gd name="connsiteX16" fmla="*/ 6036469 w 7550944"/>
                    <a:gd name="connsiteY16" fmla="*/ 7762875 h 7762876"/>
                    <a:gd name="connsiteX17" fmla="*/ 6417469 w 7550944"/>
                    <a:gd name="connsiteY17" fmla="*/ 3886200 h 7762876"/>
                    <a:gd name="connsiteX18" fmla="*/ 6798469 w 7550944"/>
                    <a:gd name="connsiteY18" fmla="*/ 0 h 7762876"/>
                    <a:gd name="connsiteX19" fmla="*/ 7160419 w 7550944"/>
                    <a:gd name="connsiteY19" fmla="*/ 3886200 h 7762876"/>
                    <a:gd name="connsiteX20" fmla="*/ 7550944 w 7550944"/>
                    <a:gd name="connsiteY20" fmla="*/ 7762875 h 7762876"/>
                    <a:gd name="connsiteX0" fmla="*/ 0 w 7550944"/>
                    <a:gd name="connsiteY0" fmla="*/ 7762875 h 7762876"/>
                    <a:gd name="connsiteX1" fmla="*/ 378619 w 7550944"/>
                    <a:gd name="connsiteY1" fmla="*/ 3886200 h 7762876"/>
                    <a:gd name="connsiteX2" fmla="*/ 750094 w 7550944"/>
                    <a:gd name="connsiteY2" fmla="*/ 0 h 7762876"/>
                    <a:gd name="connsiteX3" fmla="*/ 1131094 w 7550944"/>
                    <a:gd name="connsiteY3" fmla="*/ 3876675 h 7762876"/>
                    <a:gd name="connsiteX4" fmla="*/ 1507332 w 7550944"/>
                    <a:gd name="connsiteY4" fmla="*/ 7762875 h 7762876"/>
                    <a:gd name="connsiteX5" fmla="*/ 1883569 w 7550944"/>
                    <a:gd name="connsiteY5" fmla="*/ 3876675 h 7762876"/>
                    <a:gd name="connsiteX6" fmla="*/ 2264569 w 7550944"/>
                    <a:gd name="connsiteY6" fmla="*/ 0 h 7762876"/>
                    <a:gd name="connsiteX7" fmla="*/ 2645569 w 7550944"/>
                    <a:gd name="connsiteY7" fmla="*/ 3886200 h 7762876"/>
                    <a:gd name="connsiteX8" fmla="*/ 3017044 w 7550944"/>
                    <a:gd name="connsiteY8" fmla="*/ 7762875 h 7762876"/>
                    <a:gd name="connsiteX9" fmla="*/ 3398044 w 7550944"/>
                    <a:gd name="connsiteY9" fmla="*/ 3876675 h 7762876"/>
                    <a:gd name="connsiteX10" fmla="*/ 3769519 w 7550944"/>
                    <a:gd name="connsiteY10" fmla="*/ 9525 h 7762876"/>
                    <a:gd name="connsiteX11" fmla="*/ 4150519 w 7550944"/>
                    <a:gd name="connsiteY11" fmla="*/ 3886200 h 7762876"/>
                    <a:gd name="connsiteX12" fmla="*/ 4526756 w 7550944"/>
                    <a:gd name="connsiteY12" fmla="*/ 7762875 h 7762876"/>
                    <a:gd name="connsiteX13" fmla="*/ 4902994 w 7550944"/>
                    <a:gd name="connsiteY13" fmla="*/ 3886200 h 7762876"/>
                    <a:gd name="connsiteX14" fmla="*/ 5283994 w 7550944"/>
                    <a:gd name="connsiteY14" fmla="*/ 9525 h 7762876"/>
                    <a:gd name="connsiteX15" fmla="*/ 5655469 w 7550944"/>
                    <a:gd name="connsiteY15" fmla="*/ 3886200 h 7762876"/>
                    <a:gd name="connsiteX16" fmla="*/ 6036469 w 7550944"/>
                    <a:gd name="connsiteY16" fmla="*/ 7762875 h 7762876"/>
                    <a:gd name="connsiteX17" fmla="*/ 6417469 w 7550944"/>
                    <a:gd name="connsiteY17" fmla="*/ 3886200 h 7762876"/>
                    <a:gd name="connsiteX18" fmla="*/ 6798469 w 7550944"/>
                    <a:gd name="connsiteY18" fmla="*/ 0 h 7762876"/>
                    <a:gd name="connsiteX19" fmla="*/ 7160419 w 7550944"/>
                    <a:gd name="connsiteY19" fmla="*/ 3886200 h 7762876"/>
                    <a:gd name="connsiteX20" fmla="*/ 7550944 w 7550944"/>
                    <a:gd name="connsiteY20" fmla="*/ 7762875 h 7762876"/>
                    <a:gd name="connsiteX0" fmla="*/ 0 w 7550944"/>
                    <a:gd name="connsiteY0" fmla="*/ 7762875 h 7762876"/>
                    <a:gd name="connsiteX1" fmla="*/ 378619 w 7550944"/>
                    <a:gd name="connsiteY1" fmla="*/ 3886200 h 7762876"/>
                    <a:gd name="connsiteX2" fmla="*/ 750094 w 7550944"/>
                    <a:gd name="connsiteY2" fmla="*/ 0 h 7762876"/>
                    <a:gd name="connsiteX3" fmla="*/ 1131094 w 7550944"/>
                    <a:gd name="connsiteY3" fmla="*/ 3876675 h 7762876"/>
                    <a:gd name="connsiteX4" fmla="*/ 1507332 w 7550944"/>
                    <a:gd name="connsiteY4" fmla="*/ 7762875 h 7762876"/>
                    <a:gd name="connsiteX5" fmla="*/ 1883569 w 7550944"/>
                    <a:gd name="connsiteY5" fmla="*/ 3876675 h 7762876"/>
                    <a:gd name="connsiteX6" fmla="*/ 2264569 w 7550944"/>
                    <a:gd name="connsiteY6" fmla="*/ 0 h 7762876"/>
                    <a:gd name="connsiteX7" fmla="*/ 2645569 w 7550944"/>
                    <a:gd name="connsiteY7" fmla="*/ 3886200 h 7762876"/>
                    <a:gd name="connsiteX8" fmla="*/ 3017044 w 7550944"/>
                    <a:gd name="connsiteY8" fmla="*/ 7762875 h 7762876"/>
                    <a:gd name="connsiteX9" fmla="*/ 3398044 w 7550944"/>
                    <a:gd name="connsiteY9" fmla="*/ 3876675 h 7762876"/>
                    <a:gd name="connsiteX10" fmla="*/ 3769519 w 7550944"/>
                    <a:gd name="connsiteY10" fmla="*/ 9525 h 7762876"/>
                    <a:gd name="connsiteX11" fmla="*/ 4150519 w 7550944"/>
                    <a:gd name="connsiteY11" fmla="*/ 3886200 h 7762876"/>
                    <a:gd name="connsiteX12" fmla="*/ 4526756 w 7550944"/>
                    <a:gd name="connsiteY12" fmla="*/ 7762875 h 7762876"/>
                    <a:gd name="connsiteX13" fmla="*/ 4902994 w 7550944"/>
                    <a:gd name="connsiteY13" fmla="*/ 3886200 h 7762876"/>
                    <a:gd name="connsiteX14" fmla="*/ 5283994 w 7550944"/>
                    <a:gd name="connsiteY14" fmla="*/ 9525 h 7762876"/>
                    <a:gd name="connsiteX15" fmla="*/ 5655469 w 7550944"/>
                    <a:gd name="connsiteY15" fmla="*/ 3886200 h 7762876"/>
                    <a:gd name="connsiteX16" fmla="*/ 6036469 w 7550944"/>
                    <a:gd name="connsiteY16" fmla="*/ 7762875 h 7762876"/>
                    <a:gd name="connsiteX17" fmla="*/ 6417469 w 7550944"/>
                    <a:gd name="connsiteY17" fmla="*/ 3886200 h 7762876"/>
                    <a:gd name="connsiteX18" fmla="*/ 6798469 w 7550944"/>
                    <a:gd name="connsiteY18" fmla="*/ 0 h 7762876"/>
                    <a:gd name="connsiteX19" fmla="*/ 7160419 w 7550944"/>
                    <a:gd name="connsiteY19" fmla="*/ 3886200 h 7762876"/>
                    <a:gd name="connsiteX20" fmla="*/ 7550944 w 7550944"/>
                    <a:gd name="connsiteY20" fmla="*/ 7762875 h 7762876"/>
                    <a:gd name="connsiteX0" fmla="*/ 0 w 7550944"/>
                    <a:gd name="connsiteY0" fmla="*/ 7762875 h 7762876"/>
                    <a:gd name="connsiteX1" fmla="*/ 378619 w 7550944"/>
                    <a:gd name="connsiteY1" fmla="*/ 3886200 h 7762876"/>
                    <a:gd name="connsiteX2" fmla="*/ 750094 w 7550944"/>
                    <a:gd name="connsiteY2" fmla="*/ 0 h 7762876"/>
                    <a:gd name="connsiteX3" fmla="*/ 1131094 w 7550944"/>
                    <a:gd name="connsiteY3" fmla="*/ 3876675 h 7762876"/>
                    <a:gd name="connsiteX4" fmla="*/ 1507332 w 7550944"/>
                    <a:gd name="connsiteY4" fmla="*/ 7762875 h 7762876"/>
                    <a:gd name="connsiteX5" fmla="*/ 1883569 w 7550944"/>
                    <a:gd name="connsiteY5" fmla="*/ 3876675 h 7762876"/>
                    <a:gd name="connsiteX6" fmla="*/ 2264569 w 7550944"/>
                    <a:gd name="connsiteY6" fmla="*/ 0 h 7762876"/>
                    <a:gd name="connsiteX7" fmla="*/ 2645569 w 7550944"/>
                    <a:gd name="connsiteY7" fmla="*/ 3886200 h 7762876"/>
                    <a:gd name="connsiteX8" fmla="*/ 3017044 w 7550944"/>
                    <a:gd name="connsiteY8" fmla="*/ 7762875 h 7762876"/>
                    <a:gd name="connsiteX9" fmla="*/ 3398044 w 7550944"/>
                    <a:gd name="connsiteY9" fmla="*/ 3876675 h 7762876"/>
                    <a:gd name="connsiteX10" fmla="*/ 3769519 w 7550944"/>
                    <a:gd name="connsiteY10" fmla="*/ 9525 h 7762876"/>
                    <a:gd name="connsiteX11" fmla="*/ 4150519 w 7550944"/>
                    <a:gd name="connsiteY11" fmla="*/ 3886200 h 7762876"/>
                    <a:gd name="connsiteX12" fmla="*/ 4526756 w 7550944"/>
                    <a:gd name="connsiteY12" fmla="*/ 7762875 h 7762876"/>
                    <a:gd name="connsiteX13" fmla="*/ 4902994 w 7550944"/>
                    <a:gd name="connsiteY13" fmla="*/ 3886200 h 7762876"/>
                    <a:gd name="connsiteX14" fmla="*/ 5283994 w 7550944"/>
                    <a:gd name="connsiteY14" fmla="*/ 9525 h 7762876"/>
                    <a:gd name="connsiteX15" fmla="*/ 5655469 w 7550944"/>
                    <a:gd name="connsiteY15" fmla="*/ 3886200 h 7762876"/>
                    <a:gd name="connsiteX16" fmla="*/ 6036469 w 7550944"/>
                    <a:gd name="connsiteY16" fmla="*/ 7762875 h 7762876"/>
                    <a:gd name="connsiteX17" fmla="*/ 6417469 w 7550944"/>
                    <a:gd name="connsiteY17" fmla="*/ 3886200 h 7762876"/>
                    <a:gd name="connsiteX18" fmla="*/ 6798469 w 7550944"/>
                    <a:gd name="connsiteY18" fmla="*/ 0 h 7762876"/>
                    <a:gd name="connsiteX19" fmla="*/ 7160419 w 7550944"/>
                    <a:gd name="connsiteY19" fmla="*/ 3886200 h 7762876"/>
                    <a:gd name="connsiteX20" fmla="*/ 7550944 w 7550944"/>
                    <a:gd name="connsiteY20" fmla="*/ 7762875 h 7762876"/>
                    <a:gd name="connsiteX0" fmla="*/ 0 w 7550944"/>
                    <a:gd name="connsiteY0" fmla="*/ 7762875 h 7762876"/>
                    <a:gd name="connsiteX1" fmla="*/ 378619 w 7550944"/>
                    <a:gd name="connsiteY1" fmla="*/ 3886200 h 7762876"/>
                    <a:gd name="connsiteX2" fmla="*/ 750094 w 7550944"/>
                    <a:gd name="connsiteY2" fmla="*/ 0 h 7762876"/>
                    <a:gd name="connsiteX3" fmla="*/ 1131094 w 7550944"/>
                    <a:gd name="connsiteY3" fmla="*/ 3876675 h 7762876"/>
                    <a:gd name="connsiteX4" fmla="*/ 1507332 w 7550944"/>
                    <a:gd name="connsiteY4" fmla="*/ 7762875 h 7762876"/>
                    <a:gd name="connsiteX5" fmla="*/ 1883569 w 7550944"/>
                    <a:gd name="connsiteY5" fmla="*/ 3876675 h 7762876"/>
                    <a:gd name="connsiteX6" fmla="*/ 2264569 w 7550944"/>
                    <a:gd name="connsiteY6" fmla="*/ 0 h 7762876"/>
                    <a:gd name="connsiteX7" fmla="*/ 2645569 w 7550944"/>
                    <a:gd name="connsiteY7" fmla="*/ 3886200 h 7762876"/>
                    <a:gd name="connsiteX8" fmla="*/ 3017044 w 7550944"/>
                    <a:gd name="connsiteY8" fmla="*/ 7762875 h 7762876"/>
                    <a:gd name="connsiteX9" fmla="*/ 3398044 w 7550944"/>
                    <a:gd name="connsiteY9" fmla="*/ 3876675 h 7762876"/>
                    <a:gd name="connsiteX10" fmla="*/ 3769519 w 7550944"/>
                    <a:gd name="connsiteY10" fmla="*/ 9525 h 7762876"/>
                    <a:gd name="connsiteX11" fmla="*/ 4150519 w 7550944"/>
                    <a:gd name="connsiteY11" fmla="*/ 3886200 h 7762876"/>
                    <a:gd name="connsiteX12" fmla="*/ 4526756 w 7550944"/>
                    <a:gd name="connsiteY12" fmla="*/ 7762875 h 7762876"/>
                    <a:gd name="connsiteX13" fmla="*/ 4902994 w 7550944"/>
                    <a:gd name="connsiteY13" fmla="*/ 3886200 h 7762876"/>
                    <a:gd name="connsiteX14" fmla="*/ 5283994 w 7550944"/>
                    <a:gd name="connsiteY14" fmla="*/ 9525 h 7762876"/>
                    <a:gd name="connsiteX15" fmla="*/ 5655469 w 7550944"/>
                    <a:gd name="connsiteY15" fmla="*/ 3886200 h 7762876"/>
                    <a:gd name="connsiteX16" fmla="*/ 6036469 w 7550944"/>
                    <a:gd name="connsiteY16" fmla="*/ 7762875 h 7762876"/>
                    <a:gd name="connsiteX17" fmla="*/ 6417469 w 7550944"/>
                    <a:gd name="connsiteY17" fmla="*/ 3886200 h 7762876"/>
                    <a:gd name="connsiteX18" fmla="*/ 6798469 w 7550944"/>
                    <a:gd name="connsiteY18" fmla="*/ 0 h 7762876"/>
                    <a:gd name="connsiteX19" fmla="*/ 7160419 w 7550944"/>
                    <a:gd name="connsiteY19" fmla="*/ 3886200 h 7762876"/>
                    <a:gd name="connsiteX20" fmla="*/ 7550944 w 7550944"/>
                    <a:gd name="connsiteY20" fmla="*/ 7762875 h 7762876"/>
                    <a:gd name="connsiteX0" fmla="*/ 0 w 7550944"/>
                    <a:gd name="connsiteY0" fmla="*/ 7762875 h 7762876"/>
                    <a:gd name="connsiteX1" fmla="*/ 378619 w 7550944"/>
                    <a:gd name="connsiteY1" fmla="*/ 3886200 h 7762876"/>
                    <a:gd name="connsiteX2" fmla="*/ 750094 w 7550944"/>
                    <a:gd name="connsiteY2" fmla="*/ 0 h 7762876"/>
                    <a:gd name="connsiteX3" fmla="*/ 1131094 w 7550944"/>
                    <a:gd name="connsiteY3" fmla="*/ 3876675 h 7762876"/>
                    <a:gd name="connsiteX4" fmla="*/ 1507332 w 7550944"/>
                    <a:gd name="connsiteY4" fmla="*/ 7762875 h 7762876"/>
                    <a:gd name="connsiteX5" fmla="*/ 1883569 w 7550944"/>
                    <a:gd name="connsiteY5" fmla="*/ 3876675 h 7762876"/>
                    <a:gd name="connsiteX6" fmla="*/ 2264569 w 7550944"/>
                    <a:gd name="connsiteY6" fmla="*/ 0 h 7762876"/>
                    <a:gd name="connsiteX7" fmla="*/ 2645569 w 7550944"/>
                    <a:gd name="connsiteY7" fmla="*/ 3886200 h 7762876"/>
                    <a:gd name="connsiteX8" fmla="*/ 3017044 w 7550944"/>
                    <a:gd name="connsiteY8" fmla="*/ 7762875 h 7762876"/>
                    <a:gd name="connsiteX9" fmla="*/ 3398044 w 7550944"/>
                    <a:gd name="connsiteY9" fmla="*/ 3876675 h 7762876"/>
                    <a:gd name="connsiteX10" fmla="*/ 3769519 w 7550944"/>
                    <a:gd name="connsiteY10" fmla="*/ 9525 h 7762876"/>
                    <a:gd name="connsiteX11" fmla="*/ 4150519 w 7550944"/>
                    <a:gd name="connsiteY11" fmla="*/ 3886200 h 7762876"/>
                    <a:gd name="connsiteX12" fmla="*/ 4526756 w 7550944"/>
                    <a:gd name="connsiteY12" fmla="*/ 7762875 h 7762876"/>
                    <a:gd name="connsiteX13" fmla="*/ 4902994 w 7550944"/>
                    <a:gd name="connsiteY13" fmla="*/ 3886200 h 7762876"/>
                    <a:gd name="connsiteX14" fmla="*/ 5283994 w 7550944"/>
                    <a:gd name="connsiteY14" fmla="*/ 9525 h 7762876"/>
                    <a:gd name="connsiteX15" fmla="*/ 5655469 w 7550944"/>
                    <a:gd name="connsiteY15" fmla="*/ 3886200 h 7762876"/>
                    <a:gd name="connsiteX16" fmla="*/ 6029325 w 7550944"/>
                    <a:gd name="connsiteY16" fmla="*/ 7762875 h 7762876"/>
                    <a:gd name="connsiteX17" fmla="*/ 6417469 w 7550944"/>
                    <a:gd name="connsiteY17" fmla="*/ 3886200 h 7762876"/>
                    <a:gd name="connsiteX18" fmla="*/ 6798469 w 7550944"/>
                    <a:gd name="connsiteY18" fmla="*/ 0 h 7762876"/>
                    <a:gd name="connsiteX19" fmla="*/ 7160419 w 7550944"/>
                    <a:gd name="connsiteY19" fmla="*/ 3886200 h 7762876"/>
                    <a:gd name="connsiteX20" fmla="*/ 7550944 w 7550944"/>
                    <a:gd name="connsiteY20" fmla="*/ 7762875 h 7762876"/>
                    <a:gd name="connsiteX0" fmla="*/ 0 w 7550944"/>
                    <a:gd name="connsiteY0" fmla="*/ 7762875 h 7762876"/>
                    <a:gd name="connsiteX1" fmla="*/ 378619 w 7550944"/>
                    <a:gd name="connsiteY1" fmla="*/ 3886200 h 7762876"/>
                    <a:gd name="connsiteX2" fmla="*/ 750094 w 7550944"/>
                    <a:gd name="connsiteY2" fmla="*/ 0 h 7762876"/>
                    <a:gd name="connsiteX3" fmla="*/ 1131094 w 7550944"/>
                    <a:gd name="connsiteY3" fmla="*/ 3876675 h 7762876"/>
                    <a:gd name="connsiteX4" fmla="*/ 1507332 w 7550944"/>
                    <a:gd name="connsiteY4" fmla="*/ 7762875 h 7762876"/>
                    <a:gd name="connsiteX5" fmla="*/ 1883569 w 7550944"/>
                    <a:gd name="connsiteY5" fmla="*/ 3876675 h 7762876"/>
                    <a:gd name="connsiteX6" fmla="*/ 2264569 w 7550944"/>
                    <a:gd name="connsiteY6" fmla="*/ 0 h 7762876"/>
                    <a:gd name="connsiteX7" fmla="*/ 2645569 w 7550944"/>
                    <a:gd name="connsiteY7" fmla="*/ 3886200 h 7762876"/>
                    <a:gd name="connsiteX8" fmla="*/ 3017044 w 7550944"/>
                    <a:gd name="connsiteY8" fmla="*/ 7762875 h 7762876"/>
                    <a:gd name="connsiteX9" fmla="*/ 3398044 w 7550944"/>
                    <a:gd name="connsiteY9" fmla="*/ 3876675 h 7762876"/>
                    <a:gd name="connsiteX10" fmla="*/ 3769519 w 7550944"/>
                    <a:gd name="connsiteY10" fmla="*/ 9525 h 7762876"/>
                    <a:gd name="connsiteX11" fmla="*/ 4150519 w 7550944"/>
                    <a:gd name="connsiteY11" fmla="*/ 3886200 h 7762876"/>
                    <a:gd name="connsiteX12" fmla="*/ 4526756 w 7550944"/>
                    <a:gd name="connsiteY12" fmla="*/ 7762875 h 7762876"/>
                    <a:gd name="connsiteX13" fmla="*/ 4902994 w 7550944"/>
                    <a:gd name="connsiteY13" fmla="*/ 3886200 h 7762876"/>
                    <a:gd name="connsiteX14" fmla="*/ 5283994 w 7550944"/>
                    <a:gd name="connsiteY14" fmla="*/ 9525 h 7762876"/>
                    <a:gd name="connsiteX15" fmla="*/ 5655469 w 7550944"/>
                    <a:gd name="connsiteY15" fmla="*/ 3886200 h 7762876"/>
                    <a:gd name="connsiteX16" fmla="*/ 6029325 w 7550944"/>
                    <a:gd name="connsiteY16" fmla="*/ 7762875 h 7762876"/>
                    <a:gd name="connsiteX17" fmla="*/ 6417469 w 7550944"/>
                    <a:gd name="connsiteY17" fmla="*/ 3886200 h 7762876"/>
                    <a:gd name="connsiteX18" fmla="*/ 6798469 w 7550944"/>
                    <a:gd name="connsiteY18" fmla="*/ 0 h 7762876"/>
                    <a:gd name="connsiteX19" fmla="*/ 7160419 w 7550944"/>
                    <a:gd name="connsiteY19" fmla="*/ 3886200 h 7762876"/>
                    <a:gd name="connsiteX20" fmla="*/ 7550944 w 7550944"/>
                    <a:gd name="connsiteY20" fmla="*/ 7762875 h 7762876"/>
                    <a:gd name="connsiteX0" fmla="*/ 0 w 7546182"/>
                    <a:gd name="connsiteY0" fmla="*/ 7762875 h 7765256"/>
                    <a:gd name="connsiteX1" fmla="*/ 378619 w 7546182"/>
                    <a:gd name="connsiteY1" fmla="*/ 3886200 h 7765256"/>
                    <a:gd name="connsiteX2" fmla="*/ 750094 w 7546182"/>
                    <a:gd name="connsiteY2" fmla="*/ 0 h 7765256"/>
                    <a:gd name="connsiteX3" fmla="*/ 1131094 w 7546182"/>
                    <a:gd name="connsiteY3" fmla="*/ 3876675 h 7765256"/>
                    <a:gd name="connsiteX4" fmla="*/ 1507332 w 7546182"/>
                    <a:gd name="connsiteY4" fmla="*/ 7762875 h 7765256"/>
                    <a:gd name="connsiteX5" fmla="*/ 1883569 w 7546182"/>
                    <a:gd name="connsiteY5" fmla="*/ 3876675 h 7765256"/>
                    <a:gd name="connsiteX6" fmla="*/ 2264569 w 7546182"/>
                    <a:gd name="connsiteY6" fmla="*/ 0 h 7765256"/>
                    <a:gd name="connsiteX7" fmla="*/ 2645569 w 7546182"/>
                    <a:gd name="connsiteY7" fmla="*/ 3886200 h 7765256"/>
                    <a:gd name="connsiteX8" fmla="*/ 3017044 w 7546182"/>
                    <a:gd name="connsiteY8" fmla="*/ 7762875 h 7765256"/>
                    <a:gd name="connsiteX9" fmla="*/ 3398044 w 7546182"/>
                    <a:gd name="connsiteY9" fmla="*/ 3876675 h 7765256"/>
                    <a:gd name="connsiteX10" fmla="*/ 3769519 w 7546182"/>
                    <a:gd name="connsiteY10" fmla="*/ 9525 h 7765256"/>
                    <a:gd name="connsiteX11" fmla="*/ 4150519 w 7546182"/>
                    <a:gd name="connsiteY11" fmla="*/ 3886200 h 7765256"/>
                    <a:gd name="connsiteX12" fmla="*/ 4526756 w 7546182"/>
                    <a:gd name="connsiteY12" fmla="*/ 7762875 h 7765256"/>
                    <a:gd name="connsiteX13" fmla="*/ 4902994 w 7546182"/>
                    <a:gd name="connsiteY13" fmla="*/ 3886200 h 7765256"/>
                    <a:gd name="connsiteX14" fmla="*/ 5283994 w 7546182"/>
                    <a:gd name="connsiteY14" fmla="*/ 9525 h 7765256"/>
                    <a:gd name="connsiteX15" fmla="*/ 5655469 w 7546182"/>
                    <a:gd name="connsiteY15" fmla="*/ 3886200 h 7765256"/>
                    <a:gd name="connsiteX16" fmla="*/ 6029325 w 7546182"/>
                    <a:gd name="connsiteY16" fmla="*/ 7762875 h 7765256"/>
                    <a:gd name="connsiteX17" fmla="*/ 6417469 w 7546182"/>
                    <a:gd name="connsiteY17" fmla="*/ 3886200 h 7765256"/>
                    <a:gd name="connsiteX18" fmla="*/ 6798469 w 7546182"/>
                    <a:gd name="connsiteY18" fmla="*/ 0 h 7765256"/>
                    <a:gd name="connsiteX19" fmla="*/ 7160419 w 7546182"/>
                    <a:gd name="connsiteY19" fmla="*/ 3886200 h 7765256"/>
                    <a:gd name="connsiteX20" fmla="*/ 7546182 w 7546182"/>
                    <a:gd name="connsiteY20" fmla="*/ 7765256 h 7765256"/>
                    <a:gd name="connsiteX0" fmla="*/ 0 w 7546182"/>
                    <a:gd name="connsiteY0" fmla="*/ 7762875 h 7765258"/>
                    <a:gd name="connsiteX1" fmla="*/ 378619 w 7546182"/>
                    <a:gd name="connsiteY1" fmla="*/ 3886200 h 7765258"/>
                    <a:gd name="connsiteX2" fmla="*/ 750094 w 7546182"/>
                    <a:gd name="connsiteY2" fmla="*/ 0 h 7765258"/>
                    <a:gd name="connsiteX3" fmla="*/ 1131094 w 7546182"/>
                    <a:gd name="connsiteY3" fmla="*/ 3876675 h 7765258"/>
                    <a:gd name="connsiteX4" fmla="*/ 1507332 w 7546182"/>
                    <a:gd name="connsiteY4" fmla="*/ 7762875 h 7765258"/>
                    <a:gd name="connsiteX5" fmla="*/ 1883569 w 7546182"/>
                    <a:gd name="connsiteY5" fmla="*/ 3876675 h 7765258"/>
                    <a:gd name="connsiteX6" fmla="*/ 2264569 w 7546182"/>
                    <a:gd name="connsiteY6" fmla="*/ 0 h 7765258"/>
                    <a:gd name="connsiteX7" fmla="*/ 2645569 w 7546182"/>
                    <a:gd name="connsiteY7" fmla="*/ 3886200 h 7765258"/>
                    <a:gd name="connsiteX8" fmla="*/ 3017044 w 7546182"/>
                    <a:gd name="connsiteY8" fmla="*/ 7762875 h 7765258"/>
                    <a:gd name="connsiteX9" fmla="*/ 3398044 w 7546182"/>
                    <a:gd name="connsiteY9" fmla="*/ 3876675 h 7765258"/>
                    <a:gd name="connsiteX10" fmla="*/ 3769519 w 7546182"/>
                    <a:gd name="connsiteY10" fmla="*/ 9525 h 7765258"/>
                    <a:gd name="connsiteX11" fmla="*/ 4150519 w 7546182"/>
                    <a:gd name="connsiteY11" fmla="*/ 3886200 h 7765258"/>
                    <a:gd name="connsiteX12" fmla="*/ 4526756 w 7546182"/>
                    <a:gd name="connsiteY12" fmla="*/ 7762875 h 7765258"/>
                    <a:gd name="connsiteX13" fmla="*/ 4902994 w 7546182"/>
                    <a:gd name="connsiteY13" fmla="*/ 3886200 h 7765258"/>
                    <a:gd name="connsiteX14" fmla="*/ 5283994 w 7546182"/>
                    <a:gd name="connsiteY14" fmla="*/ 9525 h 7765258"/>
                    <a:gd name="connsiteX15" fmla="*/ 5655469 w 7546182"/>
                    <a:gd name="connsiteY15" fmla="*/ 3886200 h 7765258"/>
                    <a:gd name="connsiteX16" fmla="*/ 6029325 w 7546182"/>
                    <a:gd name="connsiteY16" fmla="*/ 7762875 h 7765258"/>
                    <a:gd name="connsiteX17" fmla="*/ 6417469 w 7546182"/>
                    <a:gd name="connsiteY17" fmla="*/ 3886200 h 7765258"/>
                    <a:gd name="connsiteX18" fmla="*/ 6798469 w 7546182"/>
                    <a:gd name="connsiteY18" fmla="*/ 0 h 7765258"/>
                    <a:gd name="connsiteX19" fmla="*/ 7160419 w 7546182"/>
                    <a:gd name="connsiteY19" fmla="*/ 3886200 h 7765258"/>
                    <a:gd name="connsiteX20" fmla="*/ 7546182 w 7546182"/>
                    <a:gd name="connsiteY20" fmla="*/ 7765256 h 7765258"/>
                    <a:gd name="connsiteX0" fmla="*/ 0 w 7539038"/>
                    <a:gd name="connsiteY0" fmla="*/ 7762875 h 7762876"/>
                    <a:gd name="connsiteX1" fmla="*/ 378619 w 7539038"/>
                    <a:gd name="connsiteY1" fmla="*/ 3886200 h 7762876"/>
                    <a:gd name="connsiteX2" fmla="*/ 750094 w 7539038"/>
                    <a:gd name="connsiteY2" fmla="*/ 0 h 7762876"/>
                    <a:gd name="connsiteX3" fmla="*/ 1131094 w 7539038"/>
                    <a:gd name="connsiteY3" fmla="*/ 3876675 h 7762876"/>
                    <a:gd name="connsiteX4" fmla="*/ 1507332 w 7539038"/>
                    <a:gd name="connsiteY4" fmla="*/ 7762875 h 7762876"/>
                    <a:gd name="connsiteX5" fmla="*/ 1883569 w 7539038"/>
                    <a:gd name="connsiteY5" fmla="*/ 3876675 h 7762876"/>
                    <a:gd name="connsiteX6" fmla="*/ 2264569 w 7539038"/>
                    <a:gd name="connsiteY6" fmla="*/ 0 h 7762876"/>
                    <a:gd name="connsiteX7" fmla="*/ 2645569 w 7539038"/>
                    <a:gd name="connsiteY7" fmla="*/ 3886200 h 7762876"/>
                    <a:gd name="connsiteX8" fmla="*/ 3017044 w 7539038"/>
                    <a:gd name="connsiteY8" fmla="*/ 7762875 h 7762876"/>
                    <a:gd name="connsiteX9" fmla="*/ 3398044 w 7539038"/>
                    <a:gd name="connsiteY9" fmla="*/ 3876675 h 7762876"/>
                    <a:gd name="connsiteX10" fmla="*/ 3769519 w 7539038"/>
                    <a:gd name="connsiteY10" fmla="*/ 9525 h 7762876"/>
                    <a:gd name="connsiteX11" fmla="*/ 4150519 w 7539038"/>
                    <a:gd name="connsiteY11" fmla="*/ 3886200 h 7762876"/>
                    <a:gd name="connsiteX12" fmla="*/ 4526756 w 7539038"/>
                    <a:gd name="connsiteY12" fmla="*/ 7762875 h 7762876"/>
                    <a:gd name="connsiteX13" fmla="*/ 4902994 w 7539038"/>
                    <a:gd name="connsiteY13" fmla="*/ 3886200 h 7762876"/>
                    <a:gd name="connsiteX14" fmla="*/ 5283994 w 7539038"/>
                    <a:gd name="connsiteY14" fmla="*/ 9525 h 7762876"/>
                    <a:gd name="connsiteX15" fmla="*/ 5655469 w 7539038"/>
                    <a:gd name="connsiteY15" fmla="*/ 3886200 h 7762876"/>
                    <a:gd name="connsiteX16" fmla="*/ 6029325 w 7539038"/>
                    <a:gd name="connsiteY16" fmla="*/ 7762875 h 7762876"/>
                    <a:gd name="connsiteX17" fmla="*/ 6417469 w 7539038"/>
                    <a:gd name="connsiteY17" fmla="*/ 3886200 h 7762876"/>
                    <a:gd name="connsiteX18" fmla="*/ 6798469 w 7539038"/>
                    <a:gd name="connsiteY18" fmla="*/ 0 h 7762876"/>
                    <a:gd name="connsiteX19" fmla="*/ 7160419 w 7539038"/>
                    <a:gd name="connsiteY19" fmla="*/ 3886200 h 7762876"/>
                    <a:gd name="connsiteX20" fmla="*/ 7539038 w 7539038"/>
                    <a:gd name="connsiteY20" fmla="*/ 7760494 h 7762876"/>
                    <a:gd name="connsiteX0" fmla="*/ 0 w 7539038"/>
                    <a:gd name="connsiteY0" fmla="*/ 7762875 h 7762876"/>
                    <a:gd name="connsiteX1" fmla="*/ 378619 w 7539038"/>
                    <a:gd name="connsiteY1" fmla="*/ 3886200 h 7762876"/>
                    <a:gd name="connsiteX2" fmla="*/ 750094 w 7539038"/>
                    <a:gd name="connsiteY2" fmla="*/ 0 h 7762876"/>
                    <a:gd name="connsiteX3" fmla="*/ 1131094 w 7539038"/>
                    <a:gd name="connsiteY3" fmla="*/ 3876675 h 7762876"/>
                    <a:gd name="connsiteX4" fmla="*/ 1507332 w 7539038"/>
                    <a:gd name="connsiteY4" fmla="*/ 7762875 h 7762876"/>
                    <a:gd name="connsiteX5" fmla="*/ 1883569 w 7539038"/>
                    <a:gd name="connsiteY5" fmla="*/ 3876675 h 7762876"/>
                    <a:gd name="connsiteX6" fmla="*/ 2264569 w 7539038"/>
                    <a:gd name="connsiteY6" fmla="*/ 0 h 7762876"/>
                    <a:gd name="connsiteX7" fmla="*/ 2645569 w 7539038"/>
                    <a:gd name="connsiteY7" fmla="*/ 3886200 h 7762876"/>
                    <a:gd name="connsiteX8" fmla="*/ 3017044 w 7539038"/>
                    <a:gd name="connsiteY8" fmla="*/ 7762875 h 7762876"/>
                    <a:gd name="connsiteX9" fmla="*/ 3398044 w 7539038"/>
                    <a:gd name="connsiteY9" fmla="*/ 3876675 h 7762876"/>
                    <a:gd name="connsiteX10" fmla="*/ 3769519 w 7539038"/>
                    <a:gd name="connsiteY10" fmla="*/ 9525 h 7762876"/>
                    <a:gd name="connsiteX11" fmla="*/ 4150519 w 7539038"/>
                    <a:gd name="connsiteY11" fmla="*/ 3886200 h 7762876"/>
                    <a:gd name="connsiteX12" fmla="*/ 4526756 w 7539038"/>
                    <a:gd name="connsiteY12" fmla="*/ 7762875 h 7762876"/>
                    <a:gd name="connsiteX13" fmla="*/ 4902994 w 7539038"/>
                    <a:gd name="connsiteY13" fmla="*/ 3886200 h 7762876"/>
                    <a:gd name="connsiteX14" fmla="*/ 5283994 w 7539038"/>
                    <a:gd name="connsiteY14" fmla="*/ 9525 h 7762876"/>
                    <a:gd name="connsiteX15" fmla="*/ 5655469 w 7539038"/>
                    <a:gd name="connsiteY15" fmla="*/ 3886200 h 7762876"/>
                    <a:gd name="connsiteX16" fmla="*/ 6029325 w 7539038"/>
                    <a:gd name="connsiteY16" fmla="*/ 7762875 h 7762876"/>
                    <a:gd name="connsiteX17" fmla="*/ 6417469 w 7539038"/>
                    <a:gd name="connsiteY17" fmla="*/ 3886200 h 7762876"/>
                    <a:gd name="connsiteX18" fmla="*/ 6788944 w 7539038"/>
                    <a:gd name="connsiteY18" fmla="*/ 2381 h 7762876"/>
                    <a:gd name="connsiteX19" fmla="*/ 7160419 w 7539038"/>
                    <a:gd name="connsiteY19" fmla="*/ 3886200 h 7762876"/>
                    <a:gd name="connsiteX20" fmla="*/ 7539038 w 7539038"/>
                    <a:gd name="connsiteY20" fmla="*/ 7760494 h 7762876"/>
                    <a:gd name="connsiteX0" fmla="*/ 0 w 7539038"/>
                    <a:gd name="connsiteY0" fmla="*/ 7762875 h 7762876"/>
                    <a:gd name="connsiteX1" fmla="*/ 378619 w 7539038"/>
                    <a:gd name="connsiteY1" fmla="*/ 3886200 h 7762876"/>
                    <a:gd name="connsiteX2" fmla="*/ 750094 w 7539038"/>
                    <a:gd name="connsiteY2" fmla="*/ 0 h 7762876"/>
                    <a:gd name="connsiteX3" fmla="*/ 1131094 w 7539038"/>
                    <a:gd name="connsiteY3" fmla="*/ 3876675 h 7762876"/>
                    <a:gd name="connsiteX4" fmla="*/ 1507332 w 7539038"/>
                    <a:gd name="connsiteY4" fmla="*/ 7762875 h 7762876"/>
                    <a:gd name="connsiteX5" fmla="*/ 1883569 w 7539038"/>
                    <a:gd name="connsiteY5" fmla="*/ 3876675 h 7762876"/>
                    <a:gd name="connsiteX6" fmla="*/ 2264569 w 7539038"/>
                    <a:gd name="connsiteY6" fmla="*/ 0 h 7762876"/>
                    <a:gd name="connsiteX7" fmla="*/ 2645569 w 7539038"/>
                    <a:gd name="connsiteY7" fmla="*/ 3886200 h 7762876"/>
                    <a:gd name="connsiteX8" fmla="*/ 3017044 w 7539038"/>
                    <a:gd name="connsiteY8" fmla="*/ 7762875 h 7762876"/>
                    <a:gd name="connsiteX9" fmla="*/ 3398044 w 7539038"/>
                    <a:gd name="connsiteY9" fmla="*/ 3876675 h 7762876"/>
                    <a:gd name="connsiteX10" fmla="*/ 3769519 w 7539038"/>
                    <a:gd name="connsiteY10" fmla="*/ 9525 h 7762876"/>
                    <a:gd name="connsiteX11" fmla="*/ 4150519 w 7539038"/>
                    <a:gd name="connsiteY11" fmla="*/ 3886200 h 7762876"/>
                    <a:gd name="connsiteX12" fmla="*/ 4526756 w 7539038"/>
                    <a:gd name="connsiteY12" fmla="*/ 7762875 h 7762876"/>
                    <a:gd name="connsiteX13" fmla="*/ 4902994 w 7539038"/>
                    <a:gd name="connsiteY13" fmla="*/ 3886200 h 7762876"/>
                    <a:gd name="connsiteX14" fmla="*/ 5283994 w 7539038"/>
                    <a:gd name="connsiteY14" fmla="*/ 9525 h 7762876"/>
                    <a:gd name="connsiteX15" fmla="*/ 5655469 w 7539038"/>
                    <a:gd name="connsiteY15" fmla="*/ 3886200 h 7762876"/>
                    <a:gd name="connsiteX16" fmla="*/ 6029325 w 7539038"/>
                    <a:gd name="connsiteY16" fmla="*/ 7762875 h 7762876"/>
                    <a:gd name="connsiteX17" fmla="*/ 6417469 w 7539038"/>
                    <a:gd name="connsiteY17" fmla="*/ 3886200 h 7762876"/>
                    <a:gd name="connsiteX18" fmla="*/ 6786563 w 7539038"/>
                    <a:gd name="connsiteY18" fmla="*/ 4762 h 7762876"/>
                    <a:gd name="connsiteX19" fmla="*/ 7160419 w 7539038"/>
                    <a:gd name="connsiteY19" fmla="*/ 3886200 h 7762876"/>
                    <a:gd name="connsiteX20" fmla="*/ 7539038 w 7539038"/>
                    <a:gd name="connsiteY20" fmla="*/ 7760494 h 7762876"/>
                    <a:gd name="connsiteX0" fmla="*/ 0 w 7539038"/>
                    <a:gd name="connsiteY0" fmla="*/ 7762875 h 7762876"/>
                    <a:gd name="connsiteX1" fmla="*/ 378619 w 7539038"/>
                    <a:gd name="connsiteY1" fmla="*/ 3886200 h 7762876"/>
                    <a:gd name="connsiteX2" fmla="*/ 750094 w 7539038"/>
                    <a:gd name="connsiteY2" fmla="*/ 0 h 7762876"/>
                    <a:gd name="connsiteX3" fmla="*/ 1131094 w 7539038"/>
                    <a:gd name="connsiteY3" fmla="*/ 3876675 h 7762876"/>
                    <a:gd name="connsiteX4" fmla="*/ 1507332 w 7539038"/>
                    <a:gd name="connsiteY4" fmla="*/ 7762875 h 7762876"/>
                    <a:gd name="connsiteX5" fmla="*/ 1883569 w 7539038"/>
                    <a:gd name="connsiteY5" fmla="*/ 3876675 h 7762876"/>
                    <a:gd name="connsiteX6" fmla="*/ 2264569 w 7539038"/>
                    <a:gd name="connsiteY6" fmla="*/ 0 h 7762876"/>
                    <a:gd name="connsiteX7" fmla="*/ 2645569 w 7539038"/>
                    <a:gd name="connsiteY7" fmla="*/ 3886200 h 7762876"/>
                    <a:gd name="connsiteX8" fmla="*/ 3017044 w 7539038"/>
                    <a:gd name="connsiteY8" fmla="*/ 7762875 h 7762876"/>
                    <a:gd name="connsiteX9" fmla="*/ 3398044 w 7539038"/>
                    <a:gd name="connsiteY9" fmla="*/ 3876675 h 7762876"/>
                    <a:gd name="connsiteX10" fmla="*/ 3769519 w 7539038"/>
                    <a:gd name="connsiteY10" fmla="*/ 9525 h 7762876"/>
                    <a:gd name="connsiteX11" fmla="*/ 4150519 w 7539038"/>
                    <a:gd name="connsiteY11" fmla="*/ 3886200 h 7762876"/>
                    <a:gd name="connsiteX12" fmla="*/ 4526756 w 7539038"/>
                    <a:gd name="connsiteY12" fmla="*/ 7762875 h 7762876"/>
                    <a:gd name="connsiteX13" fmla="*/ 4902994 w 7539038"/>
                    <a:gd name="connsiteY13" fmla="*/ 3886200 h 7762876"/>
                    <a:gd name="connsiteX14" fmla="*/ 5283994 w 7539038"/>
                    <a:gd name="connsiteY14" fmla="*/ 9525 h 7762876"/>
                    <a:gd name="connsiteX15" fmla="*/ 5655469 w 7539038"/>
                    <a:gd name="connsiteY15" fmla="*/ 3886200 h 7762876"/>
                    <a:gd name="connsiteX16" fmla="*/ 6029325 w 7539038"/>
                    <a:gd name="connsiteY16" fmla="*/ 7762875 h 7762876"/>
                    <a:gd name="connsiteX17" fmla="*/ 6417469 w 7539038"/>
                    <a:gd name="connsiteY17" fmla="*/ 3886200 h 7762876"/>
                    <a:gd name="connsiteX18" fmla="*/ 6786563 w 7539038"/>
                    <a:gd name="connsiteY18" fmla="*/ 4762 h 7762876"/>
                    <a:gd name="connsiteX19" fmla="*/ 7160419 w 7539038"/>
                    <a:gd name="connsiteY19" fmla="*/ 3886200 h 7762876"/>
                    <a:gd name="connsiteX20" fmla="*/ 7539038 w 7539038"/>
                    <a:gd name="connsiteY20" fmla="*/ 7760494 h 7762876"/>
                    <a:gd name="connsiteX0" fmla="*/ 0 w 7539038"/>
                    <a:gd name="connsiteY0" fmla="*/ 7762875 h 7762876"/>
                    <a:gd name="connsiteX1" fmla="*/ 378619 w 7539038"/>
                    <a:gd name="connsiteY1" fmla="*/ 3886200 h 7762876"/>
                    <a:gd name="connsiteX2" fmla="*/ 750094 w 7539038"/>
                    <a:gd name="connsiteY2" fmla="*/ 0 h 7762876"/>
                    <a:gd name="connsiteX3" fmla="*/ 1131094 w 7539038"/>
                    <a:gd name="connsiteY3" fmla="*/ 3876675 h 7762876"/>
                    <a:gd name="connsiteX4" fmla="*/ 1507332 w 7539038"/>
                    <a:gd name="connsiteY4" fmla="*/ 7762875 h 7762876"/>
                    <a:gd name="connsiteX5" fmla="*/ 1883569 w 7539038"/>
                    <a:gd name="connsiteY5" fmla="*/ 3876675 h 7762876"/>
                    <a:gd name="connsiteX6" fmla="*/ 2264569 w 7539038"/>
                    <a:gd name="connsiteY6" fmla="*/ 0 h 7762876"/>
                    <a:gd name="connsiteX7" fmla="*/ 2645569 w 7539038"/>
                    <a:gd name="connsiteY7" fmla="*/ 3886200 h 7762876"/>
                    <a:gd name="connsiteX8" fmla="*/ 3017044 w 7539038"/>
                    <a:gd name="connsiteY8" fmla="*/ 7762875 h 7762876"/>
                    <a:gd name="connsiteX9" fmla="*/ 3398044 w 7539038"/>
                    <a:gd name="connsiteY9" fmla="*/ 3876675 h 7762876"/>
                    <a:gd name="connsiteX10" fmla="*/ 3769519 w 7539038"/>
                    <a:gd name="connsiteY10" fmla="*/ 9525 h 7762876"/>
                    <a:gd name="connsiteX11" fmla="*/ 4150519 w 7539038"/>
                    <a:gd name="connsiteY11" fmla="*/ 3886200 h 7762876"/>
                    <a:gd name="connsiteX12" fmla="*/ 4526756 w 7539038"/>
                    <a:gd name="connsiteY12" fmla="*/ 7762875 h 7762876"/>
                    <a:gd name="connsiteX13" fmla="*/ 4902994 w 7539038"/>
                    <a:gd name="connsiteY13" fmla="*/ 3886200 h 7762876"/>
                    <a:gd name="connsiteX14" fmla="*/ 5279231 w 7539038"/>
                    <a:gd name="connsiteY14" fmla="*/ 9525 h 7762876"/>
                    <a:gd name="connsiteX15" fmla="*/ 5655469 w 7539038"/>
                    <a:gd name="connsiteY15" fmla="*/ 3886200 h 7762876"/>
                    <a:gd name="connsiteX16" fmla="*/ 6029325 w 7539038"/>
                    <a:gd name="connsiteY16" fmla="*/ 7762875 h 7762876"/>
                    <a:gd name="connsiteX17" fmla="*/ 6417469 w 7539038"/>
                    <a:gd name="connsiteY17" fmla="*/ 3886200 h 7762876"/>
                    <a:gd name="connsiteX18" fmla="*/ 6786563 w 7539038"/>
                    <a:gd name="connsiteY18" fmla="*/ 4762 h 7762876"/>
                    <a:gd name="connsiteX19" fmla="*/ 7160419 w 7539038"/>
                    <a:gd name="connsiteY19" fmla="*/ 3886200 h 7762876"/>
                    <a:gd name="connsiteX20" fmla="*/ 7539038 w 7539038"/>
                    <a:gd name="connsiteY20" fmla="*/ 7760494 h 7762876"/>
                    <a:gd name="connsiteX0" fmla="*/ 0 w 7539038"/>
                    <a:gd name="connsiteY0" fmla="*/ 7762875 h 7762876"/>
                    <a:gd name="connsiteX1" fmla="*/ 378619 w 7539038"/>
                    <a:gd name="connsiteY1" fmla="*/ 3886200 h 7762876"/>
                    <a:gd name="connsiteX2" fmla="*/ 750094 w 7539038"/>
                    <a:gd name="connsiteY2" fmla="*/ 0 h 7762876"/>
                    <a:gd name="connsiteX3" fmla="*/ 1131094 w 7539038"/>
                    <a:gd name="connsiteY3" fmla="*/ 3876675 h 7762876"/>
                    <a:gd name="connsiteX4" fmla="*/ 1507332 w 7539038"/>
                    <a:gd name="connsiteY4" fmla="*/ 7762875 h 7762876"/>
                    <a:gd name="connsiteX5" fmla="*/ 1883569 w 7539038"/>
                    <a:gd name="connsiteY5" fmla="*/ 3876675 h 7762876"/>
                    <a:gd name="connsiteX6" fmla="*/ 2264569 w 7539038"/>
                    <a:gd name="connsiteY6" fmla="*/ 0 h 7762876"/>
                    <a:gd name="connsiteX7" fmla="*/ 2645569 w 7539038"/>
                    <a:gd name="connsiteY7" fmla="*/ 3886200 h 7762876"/>
                    <a:gd name="connsiteX8" fmla="*/ 3017044 w 7539038"/>
                    <a:gd name="connsiteY8" fmla="*/ 7762875 h 7762876"/>
                    <a:gd name="connsiteX9" fmla="*/ 3398044 w 7539038"/>
                    <a:gd name="connsiteY9" fmla="*/ 3876675 h 7762876"/>
                    <a:gd name="connsiteX10" fmla="*/ 3769519 w 7539038"/>
                    <a:gd name="connsiteY10" fmla="*/ 9525 h 7762876"/>
                    <a:gd name="connsiteX11" fmla="*/ 4150519 w 7539038"/>
                    <a:gd name="connsiteY11" fmla="*/ 3886200 h 7762876"/>
                    <a:gd name="connsiteX12" fmla="*/ 4526756 w 7539038"/>
                    <a:gd name="connsiteY12" fmla="*/ 7762875 h 7762876"/>
                    <a:gd name="connsiteX13" fmla="*/ 4902994 w 7539038"/>
                    <a:gd name="connsiteY13" fmla="*/ 3886200 h 7762876"/>
                    <a:gd name="connsiteX14" fmla="*/ 5279231 w 7539038"/>
                    <a:gd name="connsiteY14" fmla="*/ 9525 h 7762876"/>
                    <a:gd name="connsiteX15" fmla="*/ 5655469 w 7539038"/>
                    <a:gd name="connsiteY15" fmla="*/ 3886200 h 7762876"/>
                    <a:gd name="connsiteX16" fmla="*/ 6029325 w 7539038"/>
                    <a:gd name="connsiteY16" fmla="*/ 7762875 h 7762876"/>
                    <a:gd name="connsiteX17" fmla="*/ 6417469 w 7539038"/>
                    <a:gd name="connsiteY17" fmla="*/ 3886200 h 7762876"/>
                    <a:gd name="connsiteX18" fmla="*/ 6786563 w 7539038"/>
                    <a:gd name="connsiteY18" fmla="*/ 4762 h 7762876"/>
                    <a:gd name="connsiteX19" fmla="*/ 7160419 w 7539038"/>
                    <a:gd name="connsiteY19" fmla="*/ 3886200 h 7762876"/>
                    <a:gd name="connsiteX20" fmla="*/ 7539038 w 7539038"/>
                    <a:gd name="connsiteY20" fmla="*/ 7760494 h 7762876"/>
                    <a:gd name="connsiteX0" fmla="*/ 0 w 7539038"/>
                    <a:gd name="connsiteY0" fmla="*/ 7762875 h 7762876"/>
                    <a:gd name="connsiteX1" fmla="*/ 378619 w 7539038"/>
                    <a:gd name="connsiteY1" fmla="*/ 3886200 h 7762876"/>
                    <a:gd name="connsiteX2" fmla="*/ 750094 w 7539038"/>
                    <a:gd name="connsiteY2" fmla="*/ 0 h 7762876"/>
                    <a:gd name="connsiteX3" fmla="*/ 1131094 w 7539038"/>
                    <a:gd name="connsiteY3" fmla="*/ 3876675 h 7762876"/>
                    <a:gd name="connsiteX4" fmla="*/ 1507332 w 7539038"/>
                    <a:gd name="connsiteY4" fmla="*/ 7762875 h 7762876"/>
                    <a:gd name="connsiteX5" fmla="*/ 1883569 w 7539038"/>
                    <a:gd name="connsiteY5" fmla="*/ 3876675 h 7762876"/>
                    <a:gd name="connsiteX6" fmla="*/ 2264569 w 7539038"/>
                    <a:gd name="connsiteY6" fmla="*/ 0 h 7762876"/>
                    <a:gd name="connsiteX7" fmla="*/ 2645569 w 7539038"/>
                    <a:gd name="connsiteY7" fmla="*/ 3886200 h 7762876"/>
                    <a:gd name="connsiteX8" fmla="*/ 3017044 w 7539038"/>
                    <a:gd name="connsiteY8" fmla="*/ 7762875 h 7762876"/>
                    <a:gd name="connsiteX9" fmla="*/ 3398044 w 7539038"/>
                    <a:gd name="connsiteY9" fmla="*/ 3876675 h 7762876"/>
                    <a:gd name="connsiteX10" fmla="*/ 3769519 w 7539038"/>
                    <a:gd name="connsiteY10" fmla="*/ 9525 h 7762876"/>
                    <a:gd name="connsiteX11" fmla="*/ 4150519 w 7539038"/>
                    <a:gd name="connsiteY11" fmla="*/ 3886200 h 7762876"/>
                    <a:gd name="connsiteX12" fmla="*/ 4526756 w 7539038"/>
                    <a:gd name="connsiteY12" fmla="*/ 7762875 h 7762876"/>
                    <a:gd name="connsiteX13" fmla="*/ 4902994 w 7539038"/>
                    <a:gd name="connsiteY13" fmla="*/ 3886200 h 7762876"/>
                    <a:gd name="connsiteX14" fmla="*/ 5276849 w 7539038"/>
                    <a:gd name="connsiteY14" fmla="*/ 2382 h 7762876"/>
                    <a:gd name="connsiteX15" fmla="*/ 5655469 w 7539038"/>
                    <a:gd name="connsiteY15" fmla="*/ 3886200 h 7762876"/>
                    <a:gd name="connsiteX16" fmla="*/ 6029325 w 7539038"/>
                    <a:gd name="connsiteY16" fmla="*/ 7762875 h 7762876"/>
                    <a:gd name="connsiteX17" fmla="*/ 6417469 w 7539038"/>
                    <a:gd name="connsiteY17" fmla="*/ 3886200 h 7762876"/>
                    <a:gd name="connsiteX18" fmla="*/ 6786563 w 7539038"/>
                    <a:gd name="connsiteY18" fmla="*/ 4762 h 7762876"/>
                    <a:gd name="connsiteX19" fmla="*/ 7160419 w 7539038"/>
                    <a:gd name="connsiteY19" fmla="*/ 3886200 h 7762876"/>
                    <a:gd name="connsiteX20" fmla="*/ 7539038 w 7539038"/>
                    <a:gd name="connsiteY20" fmla="*/ 7760494 h 7762876"/>
                    <a:gd name="connsiteX0" fmla="*/ 0 w 7539038"/>
                    <a:gd name="connsiteY0" fmla="*/ 7762875 h 7762876"/>
                    <a:gd name="connsiteX1" fmla="*/ 378619 w 7539038"/>
                    <a:gd name="connsiteY1" fmla="*/ 3886200 h 7762876"/>
                    <a:gd name="connsiteX2" fmla="*/ 750094 w 7539038"/>
                    <a:gd name="connsiteY2" fmla="*/ 0 h 7762876"/>
                    <a:gd name="connsiteX3" fmla="*/ 1131094 w 7539038"/>
                    <a:gd name="connsiteY3" fmla="*/ 3876675 h 7762876"/>
                    <a:gd name="connsiteX4" fmla="*/ 1507332 w 7539038"/>
                    <a:gd name="connsiteY4" fmla="*/ 7762875 h 7762876"/>
                    <a:gd name="connsiteX5" fmla="*/ 1883569 w 7539038"/>
                    <a:gd name="connsiteY5" fmla="*/ 3876675 h 7762876"/>
                    <a:gd name="connsiteX6" fmla="*/ 2264569 w 7539038"/>
                    <a:gd name="connsiteY6" fmla="*/ 0 h 7762876"/>
                    <a:gd name="connsiteX7" fmla="*/ 2645569 w 7539038"/>
                    <a:gd name="connsiteY7" fmla="*/ 3886200 h 7762876"/>
                    <a:gd name="connsiteX8" fmla="*/ 3017044 w 7539038"/>
                    <a:gd name="connsiteY8" fmla="*/ 7762875 h 7762876"/>
                    <a:gd name="connsiteX9" fmla="*/ 3398044 w 7539038"/>
                    <a:gd name="connsiteY9" fmla="*/ 3876675 h 7762876"/>
                    <a:gd name="connsiteX10" fmla="*/ 3769519 w 7539038"/>
                    <a:gd name="connsiteY10" fmla="*/ 9525 h 7762876"/>
                    <a:gd name="connsiteX11" fmla="*/ 4150519 w 7539038"/>
                    <a:gd name="connsiteY11" fmla="*/ 3886200 h 7762876"/>
                    <a:gd name="connsiteX12" fmla="*/ 4526756 w 7539038"/>
                    <a:gd name="connsiteY12" fmla="*/ 7762875 h 7762876"/>
                    <a:gd name="connsiteX13" fmla="*/ 4902994 w 7539038"/>
                    <a:gd name="connsiteY13" fmla="*/ 3886200 h 7762876"/>
                    <a:gd name="connsiteX14" fmla="*/ 5276849 w 7539038"/>
                    <a:gd name="connsiteY14" fmla="*/ 2382 h 7762876"/>
                    <a:gd name="connsiteX15" fmla="*/ 5655469 w 7539038"/>
                    <a:gd name="connsiteY15" fmla="*/ 3886200 h 7762876"/>
                    <a:gd name="connsiteX16" fmla="*/ 6029325 w 7539038"/>
                    <a:gd name="connsiteY16" fmla="*/ 7762875 h 7762876"/>
                    <a:gd name="connsiteX17" fmla="*/ 6417469 w 7539038"/>
                    <a:gd name="connsiteY17" fmla="*/ 3886200 h 7762876"/>
                    <a:gd name="connsiteX18" fmla="*/ 6786563 w 7539038"/>
                    <a:gd name="connsiteY18" fmla="*/ 4762 h 7762876"/>
                    <a:gd name="connsiteX19" fmla="*/ 7160419 w 7539038"/>
                    <a:gd name="connsiteY19" fmla="*/ 3886200 h 7762876"/>
                    <a:gd name="connsiteX20" fmla="*/ 7539038 w 7539038"/>
                    <a:gd name="connsiteY20" fmla="*/ 7760494 h 7762876"/>
                    <a:gd name="connsiteX0" fmla="*/ 0 w 7539038"/>
                    <a:gd name="connsiteY0" fmla="*/ 7762875 h 7762876"/>
                    <a:gd name="connsiteX1" fmla="*/ 378619 w 7539038"/>
                    <a:gd name="connsiteY1" fmla="*/ 3886200 h 7762876"/>
                    <a:gd name="connsiteX2" fmla="*/ 750094 w 7539038"/>
                    <a:gd name="connsiteY2" fmla="*/ 0 h 7762876"/>
                    <a:gd name="connsiteX3" fmla="*/ 1131094 w 7539038"/>
                    <a:gd name="connsiteY3" fmla="*/ 3876675 h 7762876"/>
                    <a:gd name="connsiteX4" fmla="*/ 1507332 w 7539038"/>
                    <a:gd name="connsiteY4" fmla="*/ 7762875 h 7762876"/>
                    <a:gd name="connsiteX5" fmla="*/ 1883569 w 7539038"/>
                    <a:gd name="connsiteY5" fmla="*/ 3876675 h 7762876"/>
                    <a:gd name="connsiteX6" fmla="*/ 2264569 w 7539038"/>
                    <a:gd name="connsiteY6" fmla="*/ 0 h 7762876"/>
                    <a:gd name="connsiteX7" fmla="*/ 2645569 w 7539038"/>
                    <a:gd name="connsiteY7" fmla="*/ 3886200 h 7762876"/>
                    <a:gd name="connsiteX8" fmla="*/ 3017044 w 7539038"/>
                    <a:gd name="connsiteY8" fmla="*/ 7762875 h 7762876"/>
                    <a:gd name="connsiteX9" fmla="*/ 3398044 w 7539038"/>
                    <a:gd name="connsiteY9" fmla="*/ 3876675 h 7762876"/>
                    <a:gd name="connsiteX10" fmla="*/ 3776663 w 7539038"/>
                    <a:gd name="connsiteY10" fmla="*/ 4763 h 7762876"/>
                    <a:gd name="connsiteX11" fmla="*/ 4150519 w 7539038"/>
                    <a:gd name="connsiteY11" fmla="*/ 3886200 h 7762876"/>
                    <a:gd name="connsiteX12" fmla="*/ 4526756 w 7539038"/>
                    <a:gd name="connsiteY12" fmla="*/ 7762875 h 7762876"/>
                    <a:gd name="connsiteX13" fmla="*/ 4902994 w 7539038"/>
                    <a:gd name="connsiteY13" fmla="*/ 3886200 h 7762876"/>
                    <a:gd name="connsiteX14" fmla="*/ 5276849 w 7539038"/>
                    <a:gd name="connsiteY14" fmla="*/ 2382 h 7762876"/>
                    <a:gd name="connsiteX15" fmla="*/ 5655469 w 7539038"/>
                    <a:gd name="connsiteY15" fmla="*/ 3886200 h 7762876"/>
                    <a:gd name="connsiteX16" fmla="*/ 6029325 w 7539038"/>
                    <a:gd name="connsiteY16" fmla="*/ 7762875 h 7762876"/>
                    <a:gd name="connsiteX17" fmla="*/ 6417469 w 7539038"/>
                    <a:gd name="connsiteY17" fmla="*/ 3886200 h 7762876"/>
                    <a:gd name="connsiteX18" fmla="*/ 6786563 w 7539038"/>
                    <a:gd name="connsiteY18" fmla="*/ 4762 h 7762876"/>
                    <a:gd name="connsiteX19" fmla="*/ 7160419 w 7539038"/>
                    <a:gd name="connsiteY19" fmla="*/ 3886200 h 7762876"/>
                    <a:gd name="connsiteX20" fmla="*/ 7539038 w 7539038"/>
                    <a:gd name="connsiteY20" fmla="*/ 7760494 h 7762876"/>
                    <a:gd name="connsiteX0" fmla="*/ 0 w 7539038"/>
                    <a:gd name="connsiteY0" fmla="*/ 7762875 h 7762876"/>
                    <a:gd name="connsiteX1" fmla="*/ 378619 w 7539038"/>
                    <a:gd name="connsiteY1" fmla="*/ 3886200 h 7762876"/>
                    <a:gd name="connsiteX2" fmla="*/ 750094 w 7539038"/>
                    <a:gd name="connsiteY2" fmla="*/ 0 h 7762876"/>
                    <a:gd name="connsiteX3" fmla="*/ 1131094 w 7539038"/>
                    <a:gd name="connsiteY3" fmla="*/ 3876675 h 7762876"/>
                    <a:gd name="connsiteX4" fmla="*/ 1507332 w 7539038"/>
                    <a:gd name="connsiteY4" fmla="*/ 7762875 h 7762876"/>
                    <a:gd name="connsiteX5" fmla="*/ 1883569 w 7539038"/>
                    <a:gd name="connsiteY5" fmla="*/ 3876675 h 7762876"/>
                    <a:gd name="connsiteX6" fmla="*/ 2264569 w 7539038"/>
                    <a:gd name="connsiteY6" fmla="*/ 0 h 7762876"/>
                    <a:gd name="connsiteX7" fmla="*/ 2645569 w 7539038"/>
                    <a:gd name="connsiteY7" fmla="*/ 3886200 h 7762876"/>
                    <a:gd name="connsiteX8" fmla="*/ 3017044 w 7539038"/>
                    <a:gd name="connsiteY8" fmla="*/ 7762875 h 7762876"/>
                    <a:gd name="connsiteX9" fmla="*/ 3398044 w 7539038"/>
                    <a:gd name="connsiteY9" fmla="*/ 3876675 h 7762876"/>
                    <a:gd name="connsiteX10" fmla="*/ 3776663 w 7539038"/>
                    <a:gd name="connsiteY10" fmla="*/ 4763 h 7762876"/>
                    <a:gd name="connsiteX11" fmla="*/ 4150519 w 7539038"/>
                    <a:gd name="connsiteY11" fmla="*/ 3886200 h 7762876"/>
                    <a:gd name="connsiteX12" fmla="*/ 4526756 w 7539038"/>
                    <a:gd name="connsiteY12" fmla="*/ 7762875 h 7762876"/>
                    <a:gd name="connsiteX13" fmla="*/ 4902994 w 7539038"/>
                    <a:gd name="connsiteY13" fmla="*/ 3886200 h 7762876"/>
                    <a:gd name="connsiteX14" fmla="*/ 5276849 w 7539038"/>
                    <a:gd name="connsiteY14" fmla="*/ 2382 h 7762876"/>
                    <a:gd name="connsiteX15" fmla="*/ 5655469 w 7539038"/>
                    <a:gd name="connsiteY15" fmla="*/ 3886200 h 7762876"/>
                    <a:gd name="connsiteX16" fmla="*/ 6029325 w 7539038"/>
                    <a:gd name="connsiteY16" fmla="*/ 7762875 h 7762876"/>
                    <a:gd name="connsiteX17" fmla="*/ 6417469 w 7539038"/>
                    <a:gd name="connsiteY17" fmla="*/ 3886200 h 7762876"/>
                    <a:gd name="connsiteX18" fmla="*/ 6786563 w 7539038"/>
                    <a:gd name="connsiteY18" fmla="*/ 4762 h 7762876"/>
                    <a:gd name="connsiteX19" fmla="*/ 7160419 w 7539038"/>
                    <a:gd name="connsiteY19" fmla="*/ 3886200 h 7762876"/>
                    <a:gd name="connsiteX20" fmla="*/ 7539038 w 7539038"/>
                    <a:gd name="connsiteY20" fmla="*/ 7760494 h 7762876"/>
                    <a:gd name="connsiteX0" fmla="*/ 0 w 7539038"/>
                    <a:gd name="connsiteY0" fmla="*/ 7762875 h 7762876"/>
                    <a:gd name="connsiteX1" fmla="*/ 378619 w 7539038"/>
                    <a:gd name="connsiteY1" fmla="*/ 3886200 h 7762876"/>
                    <a:gd name="connsiteX2" fmla="*/ 750094 w 7539038"/>
                    <a:gd name="connsiteY2" fmla="*/ 0 h 7762876"/>
                    <a:gd name="connsiteX3" fmla="*/ 1131094 w 7539038"/>
                    <a:gd name="connsiteY3" fmla="*/ 3876675 h 7762876"/>
                    <a:gd name="connsiteX4" fmla="*/ 1507332 w 7539038"/>
                    <a:gd name="connsiteY4" fmla="*/ 7762875 h 7762876"/>
                    <a:gd name="connsiteX5" fmla="*/ 1883569 w 7539038"/>
                    <a:gd name="connsiteY5" fmla="*/ 3876675 h 7762876"/>
                    <a:gd name="connsiteX6" fmla="*/ 2264569 w 7539038"/>
                    <a:gd name="connsiteY6" fmla="*/ 0 h 7762876"/>
                    <a:gd name="connsiteX7" fmla="*/ 2645569 w 7539038"/>
                    <a:gd name="connsiteY7" fmla="*/ 3886200 h 7762876"/>
                    <a:gd name="connsiteX8" fmla="*/ 3017044 w 7539038"/>
                    <a:gd name="connsiteY8" fmla="*/ 7762875 h 7762876"/>
                    <a:gd name="connsiteX9" fmla="*/ 3398044 w 7539038"/>
                    <a:gd name="connsiteY9" fmla="*/ 3876675 h 7762876"/>
                    <a:gd name="connsiteX10" fmla="*/ 3769519 w 7539038"/>
                    <a:gd name="connsiteY10" fmla="*/ 4763 h 7762876"/>
                    <a:gd name="connsiteX11" fmla="*/ 4150519 w 7539038"/>
                    <a:gd name="connsiteY11" fmla="*/ 3886200 h 7762876"/>
                    <a:gd name="connsiteX12" fmla="*/ 4526756 w 7539038"/>
                    <a:gd name="connsiteY12" fmla="*/ 7762875 h 7762876"/>
                    <a:gd name="connsiteX13" fmla="*/ 4902994 w 7539038"/>
                    <a:gd name="connsiteY13" fmla="*/ 3886200 h 7762876"/>
                    <a:gd name="connsiteX14" fmla="*/ 5276849 w 7539038"/>
                    <a:gd name="connsiteY14" fmla="*/ 2382 h 7762876"/>
                    <a:gd name="connsiteX15" fmla="*/ 5655469 w 7539038"/>
                    <a:gd name="connsiteY15" fmla="*/ 3886200 h 7762876"/>
                    <a:gd name="connsiteX16" fmla="*/ 6029325 w 7539038"/>
                    <a:gd name="connsiteY16" fmla="*/ 7762875 h 7762876"/>
                    <a:gd name="connsiteX17" fmla="*/ 6417469 w 7539038"/>
                    <a:gd name="connsiteY17" fmla="*/ 3886200 h 7762876"/>
                    <a:gd name="connsiteX18" fmla="*/ 6786563 w 7539038"/>
                    <a:gd name="connsiteY18" fmla="*/ 4762 h 7762876"/>
                    <a:gd name="connsiteX19" fmla="*/ 7160419 w 7539038"/>
                    <a:gd name="connsiteY19" fmla="*/ 3886200 h 7762876"/>
                    <a:gd name="connsiteX20" fmla="*/ 7539038 w 7539038"/>
                    <a:gd name="connsiteY20" fmla="*/ 7760494 h 7762876"/>
                    <a:gd name="connsiteX0" fmla="*/ 0 w 7539038"/>
                    <a:gd name="connsiteY0" fmla="*/ 7762875 h 7762876"/>
                    <a:gd name="connsiteX1" fmla="*/ 378619 w 7539038"/>
                    <a:gd name="connsiteY1" fmla="*/ 3886200 h 7762876"/>
                    <a:gd name="connsiteX2" fmla="*/ 750094 w 7539038"/>
                    <a:gd name="connsiteY2" fmla="*/ 0 h 7762876"/>
                    <a:gd name="connsiteX3" fmla="*/ 1131094 w 7539038"/>
                    <a:gd name="connsiteY3" fmla="*/ 3876675 h 7762876"/>
                    <a:gd name="connsiteX4" fmla="*/ 1507332 w 7539038"/>
                    <a:gd name="connsiteY4" fmla="*/ 7762875 h 7762876"/>
                    <a:gd name="connsiteX5" fmla="*/ 1883569 w 7539038"/>
                    <a:gd name="connsiteY5" fmla="*/ 3876675 h 7762876"/>
                    <a:gd name="connsiteX6" fmla="*/ 2264569 w 7539038"/>
                    <a:gd name="connsiteY6" fmla="*/ 0 h 7762876"/>
                    <a:gd name="connsiteX7" fmla="*/ 2645569 w 7539038"/>
                    <a:gd name="connsiteY7" fmla="*/ 3886200 h 7762876"/>
                    <a:gd name="connsiteX8" fmla="*/ 3017044 w 7539038"/>
                    <a:gd name="connsiteY8" fmla="*/ 7762875 h 7762876"/>
                    <a:gd name="connsiteX9" fmla="*/ 3398044 w 7539038"/>
                    <a:gd name="connsiteY9" fmla="*/ 3876675 h 7762876"/>
                    <a:gd name="connsiteX10" fmla="*/ 3769519 w 7539038"/>
                    <a:gd name="connsiteY10" fmla="*/ 4763 h 7762876"/>
                    <a:gd name="connsiteX11" fmla="*/ 4150519 w 7539038"/>
                    <a:gd name="connsiteY11" fmla="*/ 3886200 h 7762876"/>
                    <a:gd name="connsiteX12" fmla="*/ 4526756 w 7539038"/>
                    <a:gd name="connsiteY12" fmla="*/ 7762875 h 7762876"/>
                    <a:gd name="connsiteX13" fmla="*/ 4902994 w 7539038"/>
                    <a:gd name="connsiteY13" fmla="*/ 3886200 h 7762876"/>
                    <a:gd name="connsiteX14" fmla="*/ 5276849 w 7539038"/>
                    <a:gd name="connsiteY14" fmla="*/ 2382 h 7762876"/>
                    <a:gd name="connsiteX15" fmla="*/ 5655469 w 7539038"/>
                    <a:gd name="connsiteY15" fmla="*/ 3886200 h 7762876"/>
                    <a:gd name="connsiteX16" fmla="*/ 6029325 w 7539038"/>
                    <a:gd name="connsiteY16" fmla="*/ 7762875 h 7762876"/>
                    <a:gd name="connsiteX17" fmla="*/ 6417469 w 7539038"/>
                    <a:gd name="connsiteY17" fmla="*/ 3886200 h 7762876"/>
                    <a:gd name="connsiteX18" fmla="*/ 6786563 w 7539038"/>
                    <a:gd name="connsiteY18" fmla="*/ 4762 h 7762876"/>
                    <a:gd name="connsiteX19" fmla="*/ 7160419 w 7539038"/>
                    <a:gd name="connsiteY19" fmla="*/ 3886200 h 7762876"/>
                    <a:gd name="connsiteX20" fmla="*/ 7539038 w 7539038"/>
                    <a:gd name="connsiteY20" fmla="*/ 7760494 h 7762876"/>
                    <a:gd name="connsiteX0" fmla="*/ 0 w 7539038"/>
                    <a:gd name="connsiteY0" fmla="*/ 7762875 h 7762876"/>
                    <a:gd name="connsiteX1" fmla="*/ 378619 w 7539038"/>
                    <a:gd name="connsiteY1" fmla="*/ 3886200 h 7762876"/>
                    <a:gd name="connsiteX2" fmla="*/ 750094 w 7539038"/>
                    <a:gd name="connsiteY2" fmla="*/ 0 h 7762876"/>
                    <a:gd name="connsiteX3" fmla="*/ 1131094 w 7539038"/>
                    <a:gd name="connsiteY3" fmla="*/ 3876675 h 7762876"/>
                    <a:gd name="connsiteX4" fmla="*/ 1507332 w 7539038"/>
                    <a:gd name="connsiteY4" fmla="*/ 7762875 h 7762876"/>
                    <a:gd name="connsiteX5" fmla="*/ 1883569 w 7539038"/>
                    <a:gd name="connsiteY5" fmla="*/ 3876675 h 7762876"/>
                    <a:gd name="connsiteX6" fmla="*/ 2259807 w 7539038"/>
                    <a:gd name="connsiteY6" fmla="*/ 4762 h 7762876"/>
                    <a:gd name="connsiteX7" fmla="*/ 2645569 w 7539038"/>
                    <a:gd name="connsiteY7" fmla="*/ 3886200 h 7762876"/>
                    <a:gd name="connsiteX8" fmla="*/ 3017044 w 7539038"/>
                    <a:gd name="connsiteY8" fmla="*/ 7762875 h 7762876"/>
                    <a:gd name="connsiteX9" fmla="*/ 3398044 w 7539038"/>
                    <a:gd name="connsiteY9" fmla="*/ 3876675 h 7762876"/>
                    <a:gd name="connsiteX10" fmla="*/ 3769519 w 7539038"/>
                    <a:gd name="connsiteY10" fmla="*/ 4763 h 7762876"/>
                    <a:gd name="connsiteX11" fmla="*/ 4150519 w 7539038"/>
                    <a:gd name="connsiteY11" fmla="*/ 3886200 h 7762876"/>
                    <a:gd name="connsiteX12" fmla="*/ 4526756 w 7539038"/>
                    <a:gd name="connsiteY12" fmla="*/ 7762875 h 7762876"/>
                    <a:gd name="connsiteX13" fmla="*/ 4902994 w 7539038"/>
                    <a:gd name="connsiteY13" fmla="*/ 3886200 h 7762876"/>
                    <a:gd name="connsiteX14" fmla="*/ 5276849 w 7539038"/>
                    <a:gd name="connsiteY14" fmla="*/ 2382 h 7762876"/>
                    <a:gd name="connsiteX15" fmla="*/ 5655469 w 7539038"/>
                    <a:gd name="connsiteY15" fmla="*/ 3886200 h 7762876"/>
                    <a:gd name="connsiteX16" fmla="*/ 6029325 w 7539038"/>
                    <a:gd name="connsiteY16" fmla="*/ 7762875 h 7762876"/>
                    <a:gd name="connsiteX17" fmla="*/ 6417469 w 7539038"/>
                    <a:gd name="connsiteY17" fmla="*/ 3886200 h 7762876"/>
                    <a:gd name="connsiteX18" fmla="*/ 6786563 w 7539038"/>
                    <a:gd name="connsiteY18" fmla="*/ 4762 h 7762876"/>
                    <a:gd name="connsiteX19" fmla="*/ 7160419 w 7539038"/>
                    <a:gd name="connsiteY19" fmla="*/ 3886200 h 7762876"/>
                    <a:gd name="connsiteX20" fmla="*/ 7539038 w 7539038"/>
                    <a:gd name="connsiteY20" fmla="*/ 7760494 h 7762876"/>
                    <a:gd name="connsiteX0" fmla="*/ 0 w 7539038"/>
                    <a:gd name="connsiteY0" fmla="*/ 7762875 h 7762876"/>
                    <a:gd name="connsiteX1" fmla="*/ 378619 w 7539038"/>
                    <a:gd name="connsiteY1" fmla="*/ 3886200 h 7762876"/>
                    <a:gd name="connsiteX2" fmla="*/ 750094 w 7539038"/>
                    <a:gd name="connsiteY2" fmla="*/ 0 h 7762876"/>
                    <a:gd name="connsiteX3" fmla="*/ 1131094 w 7539038"/>
                    <a:gd name="connsiteY3" fmla="*/ 3876675 h 7762876"/>
                    <a:gd name="connsiteX4" fmla="*/ 1507332 w 7539038"/>
                    <a:gd name="connsiteY4" fmla="*/ 7762875 h 7762876"/>
                    <a:gd name="connsiteX5" fmla="*/ 1883569 w 7539038"/>
                    <a:gd name="connsiteY5" fmla="*/ 3876675 h 7762876"/>
                    <a:gd name="connsiteX6" fmla="*/ 2259807 w 7539038"/>
                    <a:gd name="connsiteY6" fmla="*/ 4762 h 7762876"/>
                    <a:gd name="connsiteX7" fmla="*/ 2645569 w 7539038"/>
                    <a:gd name="connsiteY7" fmla="*/ 3886200 h 7762876"/>
                    <a:gd name="connsiteX8" fmla="*/ 3017044 w 7539038"/>
                    <a:gd name="connsiteY8" fmla="*/ 7762875 h 7762876"/>
                    <a:gd name="connsiteX9" fmla="*/ 3398044 w 7539038"/>
                    <a:gd name="connsiteY9" fmla="*/ 3876675 h 7762876"/>
                    <a:gd name="connsiteX10" fmla="*/ 3769519 w 7539038"/>
                    <a:gd name="connsiteY10" fmla="*/ 4763 h 7762876"/>
                    <a:gd name="connsiteX11" fmla="*/ 4150519 w 7539038"/>
                    <a:gd name="connsiteY11" fmla="*/ 3886200 h 7762876"/>
                    <a:gd name="connsiteX12" fmla="*/ 4526756 w 7539038"/>
                    <a:gd name="connsiteY12" fmla="*/ 7762875 h 7762876"/>
                    <a:gd name="connsiteX13" fmla="*/ 4902994 w 7539038"/>
                    <a:gd name="connsiteY13" fmla="*/ 3886200 h 7762876"/>
                    <a:gd name="connsiteX14" fmla="*/ 5276849 w 7539038"/>
                    <a:gd name="connsiteY14" fmla="*/ 2382 h 7762876"/>
                    <a:gd name="connsiteX15" fmla="*/ 5655469 w 7539038"/>
                    <a:gd name="connsiteY15" fmla="*/ 3886200 h 7762876"/>
                    <a:gd name="connsiteX16" fmla="*/ 6029325 w 7539038"/>
                    <a:gd name="connsiteY16" fmla="*/ 7762875 h 7762876"/>
                    <a:gd name="connsiteX17" fmla="*/ 6417469 w 7539038"/>
                    <a:gd name="connsiteY17" fmla="*/ 3886200 h 7762876"/>
                    <a:gd name="connsiteX18" fmla="*/ 6786563 w 7539038"/>
                    <a:gd name="connsiteY18" fmla="*/ 4762 h 7762876"/>
                    <a:gd name="connsiteX19" fmla="*/ 7160419 w 7539038"/>
                    <a:gd name="connsiteY19" fmla="*/ 3886200 h 7762876"/>
                    <a:gd name="connsiteX20" fmla="*/ 7539038 w 7539038"/>
                    <a:gd name="connsiteY20" fmla="*/ 7760494 h 7762876"/>
                    <a:gd name="connsiteX0" fmla="*/ 0 w 7539038"/>
                    <a:gd name="connsiteY0" fmla="*/ 7760494 h 7760495"/>
                    <a:gd name="connsiteX1" fmla="*/ 378619 w 7539038"/>
                    <a:gd name="connsiteY1" fmla="*/ 3883819 h 7760495"/>
                    <a:gd name="connsiteX2" fmla="*/ 757238 w 7539038"/>
                    <a:gd name="connsiteY2" fmla="*/ 1 h 7760495"/>
                    <a:gd name="connsiteX3" fmla="*/ 1131094 w 7539038"/>
                    <a:gd name="connsiteY3" fmla="*/ 3874294 h 7760495"/>
                    <a:gd name="connsiteX4" fmla="*/ 1507332 w 7539038"/>
                    <a:gd name="connsiteY4" fmla="*/ 7760494 h 7760495"/>
                    <a:gd name="connsiteX5" fmla="*/ 1883569 w 7539038"/>
                    <a:gd name="connsiteY5" fmla="*/ 3874294 h 7760495"/>
                    <a:gd name="connsiteX6" fmla="*/ 2259807 w 7539038"/>
                    <a:gd name="connsiteY6" fmla="*/ 2381 h 7760495"/>
                    <a:gd name="connsiteX7" fmla="*/ 2645569 w 7539038"/>
                    <a:gd name="connsiteY7" fmla="*/ 3883819 h 7760495"/>
                    <a:gd name="connsiteX8" fmla="*/ 3017044 w 7539038"/>
                    <a:gd name="connsiteY8" fmla="*/ 7760494 h 7760495"/>
                    <a:gd name="connsiteX9" fmla="*/ 3398044 w 7539038"/>
                    <a:gd name="connsiteY9" fmla="*/ 3874294 h 7760495"/>
                    <a:gd name="connsiteX10" fmla="*/ 3769519 w 7539038"/>
                    <a:gd name="connsiteY10" fmla="*/ 2382 h 7760495"/>
                    <a:gd name="connsiteX11" fmla="*/ 4150519 w 7539038"/>
                    <a:gd name="connsiteY11" fmla="*/ 3883819 h 7760495"/>
                    <a:gd name="connsiteX12" fmla="*/ 4526756 w 7539038"/>
                    <a:gd name="connsiteY12" fmla="*/ 7760494 h 7760495"/>
                    <a:gd name="connsiteX13" fmla="*/ 4902994 w 7539038"/>
                    <a:gd name="connsiteY13" fmla="*/ 3883819 h 7760495"/>
                    <a:gd name="connsiteX14" fmla="*/ 5276849 w 7539038"/>
                    <a:gd name="connsiteY14" fmla="*/ 1 h 7760495"/>
                    <a:gd name="connsiteX15" fmla="*/ 5655469 w 7539038"/>
                    <a:gd name="connsiteY15" fmla="*/ 3883819 h 7760495"/>
                    <a:gd name="connsiteX16" fmla="*/ 6029325 w 7539038"/>
                    <a:gd name="connsiteY16" fmla="*/ 7760494 h 7760495"/>
                    <a:gd name="connsiteX17" fmla="*/ 6417469 w 7539038"/>
                    <a:gd name="connsiteY17" fmla="*/ 3883819 h 7760495"/>
                    <a:gd name="connsiteX18" fmla="*/ 6786563 w 7539038"/>
                    <a:gd name="connsiteY18" fmla="*/ 2381 h 7760495"/>
                    <a:gd name="connsiteX19" fmla="*/ 7160419 w 7539038"/>
                    <a:gd name="connsiteY19" fmla="*/ 3883819 h 7760495"/>
                    <a:gd name="connsiteX20" fmla="*/ 7539038 w 7539038"/>
                    <a:gd name="connsiteY20" fmla="*/ 7758113 h 7760495"/>
                    <a:gd name="connsiteX0" fmla="*/ 0 w 7539038"/>
                    <a:gd name="connsiteY0" fmla="*/ 7760494 h 7760495"/>
                    <a:gd name="connsiteX1" fmla="*/ 378619 w 7539038"/>
                    <a:gd name="connsiteY1" fmla="*/ 3883819 h 7760495"/>
                    <a:gd name="connsiteX2" fmla="*/ 752476 w 7539038"/>
                    <a:gd name="connsiteY2" fmla="*/ 1 h 7760495"/>
                    <a:gd name="connsiteX3" fmla="*/ 1131094 w 7539038"/>
                    <a:gd name="connsiteY3" fmla="*/ 3874294 h 7760495"/>
                    <a:gd name="connsiteX4" fmla="*/ 1507332 w 7539038"/>
                    <a:gd name="connsiteY4" fmla="*/ 7760494 h 7760495"/>
                    <a:gd name="connsiteX5" fmla="*/ 1883569 w 7539038"/>
                    <a:gd name="connsiteY5" fmla="*/ 3874294 h 7760495"/>
                    <a:gd name="connsiteX6" fmla="*/ 2259807 w 7539038"/>
                    <a:gd name="connsiteY6" fmla="*/ 2381 h 7760495"/>
                    <a:gd name="connsiteX7" fmla="*/ 2645569 w 7539038"/>
                    <a:gd name="connsiteY7" fmla="*/ 3883819 h 7760495"/>
                    <a:gd name="connsiteX8" fmla="*/ 3017044 w 7539038"/>
                    <a:gd name="connsiteY8" fmla="*/ 7760494 h 7760495"/>
                    <a:gd name="connsiteX9" fmla="*/ 3398044 w 7539038"/>
                    <a:gd name="connsiteY9" fmla="*/ 3874294 h 7760495"/>
                    <a:gd name="connsiteX10" fmla="*/ 3769519 w 7539038"/>
                    <a:gd name="connsiteY10" fmla="*/ 2382 h 7760495"/>
                    <a:gd name="connsiteX11" fmla="*/ 4150519 w 7539038"/>
                    <a:gd name="connsiteY11" fmla="*/ 3883819 h 7760495"/>
                    <a:gd name="connsiteX12" fmla="*/ 4526756 w 7539038"/>
                    <a:gd name="connsiteY12" fmla="*/ 7760494 h 7760495"/>
                    <a:gd name="connsiteX13" fmla="*/ 4902994 w 7539038"/>
                    <a:gd name="connsiteY13" fmla="*/ 3883819 h 7760495"/>
                    <a:gd name="connsiteX14" fmla="*/ 5276849 w 7539038"/>
                    <a:gd name="connsiteY14" fmla="*/ 1 h 7760495"/>
                    <a:gd name="connsiteX15" fmla="*/ 5655469 w 7539038"/>
                    <a:gd name="connsiteY15" fmla="*/ 3883819 h 7760495"/>
                    <a:gd name="connsiteX16" fmla="*/ 6029325 w 7539038"/>
                    <a:gd name="connsiteY16" fmla="*/ 7760494 h 7760495"/>
                    <a:gd name="connsiteX17" fmla="*/ 6417469 w 7539038"/>
                    <a:gd name="connsiteY17" fmla="*/ 3883819 h 7760495"/>
                    <a:gd name="connsiteX18" fmla="*/ 6786563 w 7539038"/>
                    <a:gd name="connsiteY18" fmla="*/ 2381 h 7760495"/>
                    <a:gd name="connsiteX19" fmla="*/ 7160419 w 7539038"/>
                    <a:gd name="connsiteY19" fmla="*/ 3883819 h 7760495"/>
                    <a:gd name="connsiteX20" fmla="*/ 7539038 w 7539038"/>
                    <a:gd name="connsiteY20" fmla="*/ 7758113 h 7760495"/>
                    <a:gd name="connsiteX0" fmla="*/ 0 w 7539038"/>
                    <a:gd name="connsiteY0" fmla="*/ 7760494 h 7760495"/>
                    <a:gd name="connsiteX1" fmla="*/ 378619 w 7539038"/>
                    <a:gd name="connsiteY1" fmla="*/ 3883819 h 7760495"/>
                    <a:gd name="connsiteX2" fmla="*/ 752476 w 7539038"/>
                    <a:gd name="connsiteY2" fmla="*/ 1 h 7760495"/>
                    <a:gd name="connsiteX3" fmla="*/ 1131094 w 7539038"/>
                    <a:gd name="connsiteY3" fmla="*/ 3874294 h 7760495"/>
                    <a:gd name="connsiteX4" fmla="*/ 1507332 w 7539038"/>
                    <a:gd name="connsiteY4" fmla="*/ 7760494 h 7760495"/>
                    <a:gd name="connsiteX5" fmla="*/ 1883569 w 7539038"/>
                    <a:gd name="connsiteY5" fmla="*/ 3874294 h 7760495"/>
                    <a:gd name="connsiteX6" fmla="*/ 2259807 w 7539038"/>
                    <a:gd name="connsiteY6" fmla="*/ 2381 h 7760495"/>
                    <a:gd name="connsiteX7" fmla="*/ 2645569 w 7539038"/>
                    <a:gd name="connsiteY7" fmla="*/ 3883819 h 7760495"/>
                    <a:gd name="connsiteX8" fmla="*/ 3017044 w 7539038"/>
                    <a:gd name="connsiteY8" fmla="*/ 7760494 h 7760495"/>
                    <a:gd name="connsiteX9" fmla="*/ 3398044 w 7539038"/>
                    <a:gd name="connsiteY9" fmla="*/ 3874294 h 7760495"/>
                    <a:gd name="connsiteX10" fmla="*/ 3769519 w 7539038"/>
                    <a:gd name="connsiteY10" fmla="*/ 2382 h 7760495"/>
                    <a:gd name="connsiteX11" fmla="*/ 4150519 w 7539038"/>
                    <a:gd name="connsiteY11" fmla="*/ 3883819 h 7760495"/>
                    <a:gd name="connsiteX12" fmla="*/ 4526756 w 7539038"/>
                    <a:gd name="connsiteY12" fmla="*/ 7760494 h 7760495"/>
                    <a:gd name="connsiteX13" fmla="*/ 4902994 w 7539038"/>
                    <a:gd name="connsiteY13" fmla="*/ 3883819 h 7760495"/>
                    <a:gd name="connsiteX14" fmla="*/ 5276849 w 7539038"/>
                    <a:gd name="connsiteY14" fmla="*/ 1 h 7760495"/>
                    <a:gd name="connsiteX15" fmla="*/ 5655469 w 7539038"/>
                    <a:gd name="connsiteY15" fmla="*/ 3883819 h 7760495"/>
                    <a:gd name="connsiteX16" fmla="*/ 6029325 w 7539038"/>
                    <a:gd name="connsiteY16" fmla="*/ 7760494 h 7760495"/>
                    <a:gd name="connsiteX17" fmla="*/ 6417469 w 7539038"/>
                    <a:gd name="connsiteY17" fmla="*/ 3883819 h 7760495"/>
                    <a:gd name="connsiteX18" fmla="*/ 6786563 w 7539038"/>
                    <a:gd name="connsiteY18" fmla="*/ 2381 h 7760495"/>
                    <a:gd name="connsiteX19" fmla="*/ 7160419 w 7539038"/>
                    <a:gd name="connsiteY19" fmla="*/ 3883819 h 7760495"/>
                    <a:gd name="connsiteX20" fmla="*/ 7539038 w 7539038"/>
                    <a:gd name="connsiteY20" fmla="*/ 7758113 h 7760495"/>
                    <a:gd name="connsiteX0" fmla="*/ 0 w 7539038"/>
                    <a:gd name="connsiteY0" fmla="*/ 7760494 h 7760495"/>
                    <a:gd name="connsiteX1" fmla="*/ 378619 w 7539038"/>
                    <a:gd name="connsiteY1" fmla="*/ 3883819 h 7760495"/>
                    <a:gd name="connsiteX2" fmla="*/ 752476 w 7539038"/>
                    <a:gd name="connsiteY2" fmla="*/ 1 h 7760495"/>
                    <a:gd name="connsiteX3" fmla="*/ 1131094 w 7539038"/>
                    <a:gd name="connsiteY3" fmla="*/ 3874294 h 7760495"/>
                    <a:gd name="connsiteX4" fmla="*/ 1507332 w 7539038"/>
                    <a:gd name="connsiteY4" fmla="*/ 7760494 h 7760495"/>
                    <a:gd name="connsiteX5" fmla="*/ 1883569 w 7539038"/>
                    <a:gd name="connsiteY5" fmla="*/ 3874294 h 7760495"/>
                    <a:gd name="connsiteX6" fmla="*/ 2259807 w 7539038"/>
                    <a:gd name="connsiteY6" fmla="*/ 2381 h 7760495"/>
                    <a:gd name="connsiteX7" fmla="*/ 2645569 w 7539038"/>
                    <a:gd name="connsiteY7" fmla="*/ 3883819 h 7760495"/>
                    <a:gd name="connsiteX8" fmla="*/ 3017044 w 7539038"/>
                    <a:gd name="connsiteY8" fmla="*/ 7760494 h 7760495"/>
                    <a:gd name="connsiteX9" fmla="*/ 3398044 w 7539038"/>
                    <a:gd name="connsiteY9" fmla="*/ 3874294 h 7760495"/>
                    <a:gd name="connsiteX10" fmla="*/ 3769519 w 7539038"/>
                    <a:gd name="connsiteY10" fmla="*/ 2382 h 7760495"/>
                    <a:gd name="connsiteX11" fmla="*/ 4150519 w 7539038"/>
                    <a:gd name="connsiteY11" fmla="*/ 3883819 h 7760495"/>
                    <a:gd name="connsiteX12" fmla="*/ 4526756 w 7539038"/>
                    <a:gd name="connsiteY12" fmla="*/ 7760494 h 7760495"/>
                    <a:gd name="connsiteX13" fmla="*/ 4902994 w 7539038"/>
                    <a:gd name="connsiteY13" fmla="*/ 3883819 h 7760495"/>
                    <a:gd name="connsiteX14" fmla="*/ 5276849 w 7539038"/>
                    <a:gd name="connsiteY14" fmla="*/ 1 h 7760495"/>
                    <a:gd name="connsiteX15" fmla="*/ 5655469 w 7539038"/>
                    <a:gd name="connsiteY15" fmla="*/ 3883819 h 7760495"/>
                    <a:gd name="connsiteX16" fmla="*/ 6029325 w 7539038"/>
                    <a:gd name="connsiteY16" fmla="*/ 7760494 h 7760495"/>
                    <a:gd name="connsiteX17" fmla="*/ 6417469 w 7539038"/>
                    <a:gd name="connsiteY17" fmla="*/ 3883819 h 7760495"/>
                    <a:gd name="connsiteX18" fmla="*/ 6786563 w 7539038"/>
                    <a:gd name="connsiteY18" fmla="*/ 2381 h 7760495"/>
                    <a:gd name="connsiteX19" fmla="*/ 7160419 w 7539038"/>
                    <a:gd name="connsiteY19" fmla="*/ 3883819 h 7760495"/>
                    <a:gd name="connsiteX20" fmla="*/ 7539038 w 7539038"/>
                    <a:gd name="connsiteY20" fmla="*/ 7758113 h 7760495"/>
                    <a:gd name="connsiteX0" fmla="*/ 0 w 7539038"/>
                    <a:gd name="connsiteY0" fmla="*/ 7760494 h 7760495"/>
                    <a:gd name="connsiteX1" fmla="*/ 378619 w 7539038"/>
                    <a:gd name="connsiteY1" fmla="*/ 3883819 h 7760495"/>
                    <a:gd name="connsiteX2" fmla="*/ 752476 w 7539038"/>
                    <a:gd name="connsiteY2" fmla="*/ 1 h 7760495"/>
                    <a:gd name="connsiteX3" fmla="*/ 1131094 w 7539038"/>
                    <a:gd name="connsiteY3" fmla="*/ 3874294 h 7760495"/>
                    <a:gd name="connsiteX4" fmla="*/ 1507332 w 7539038"/>
                    <a:gd name="connsiteY4" fmla="*/ 7760494 h 7760495"/>
                    <a:gd name="connsiteX5" fmla="*/ 1883569 w 7539038"/>
                    <a:gd name="connsiteY5" fmla="*/ 3874294 h 7760495"/>
                    <a:gd name="connsiteX6" fmla="*/ 2259807 w 7539038"/>
                    <a:gd name="connsiteY6" fmla="*/ 2381 h 7760495"/>
                    <a:gd name="connsiteX7" fmla="*/ 2645569 w 7539038"/>
                    <a:gd name="connsiteY7" fmla="*/ 3883819 h 7760495"/>
                    <a:gd name="connsiteX8" fmla="*/ 3017044 w 7539038"/>
                    <a:gd name="connsiteY8" fmla="*/ 7760494 h 7760495"/>
                    <a:gd name="connsiteX9" fmla="*/ 3398044 w 7539038"/>
                    <a:gd name="connsiteY9" fmla="*/ 3874294 h 7760495"/>
                    <a:gd name="connsiteX10" fmla="*/ 3769519 w 7539038"/>
                    <a:gd name="connsiteY10" fmla="*/ 2382 h 7760495"/>
                    <a:gd name="connsiteX11" fmla="*/ 4150519 w 7539038"/>
                    <a:gd name="connsiteY11" fmla="*/ 3883819 h 7760495"/>
                    <a:gd name="connsiteX12" fmla="*/ 4526756 w 7539038"/>
                    <a:gd name="connsiteY12" fmla="*/ 7760494 h 7760495"/>
                    <a:gd name="connsiteX13" fmla="*/ 4902994 w 7539038"/>
                    <a:gd name="connsiteY13" fmla="*/ 3883819 h 7760495"/>
                    <a:gd name="connsiteX14" fmla="*/ 5276849 w 7539038"/>
                    <a:gd name="connsiteY14" fmla="*/ 1 h 7760495"/>
                    <a:gd name="connsiteX15" fmla="*/ 5655469 w 7539038"/>
                    <a:gd name="connsiteY15" fmla="*/ 3883819 h 7760495"/>
                    <a:gd name="connsiteX16" fmla="*/ 6029325 w 7539038"/>
                    <a:gd name="connsiteY16" fmla="*/ 7760494 h 7760495"/>
                    <a:gd name="connsiteX17" fmla="*/ 6417469 w 7539038"/>
                    <a:gd name="connsiteY17" fmla="*/ 3883819 h 7760495"/>
                    <a:gd name="connsiteX18" fmla="*/ 6786563 w 7539038"/>
                    <a:gd name="connsiteY18" fmla="*/ 2381 h 7760495"/>
                    <a:gd name="connsiteX19" fmla="*/ 7160419 w 7539038"/>
                    <a:gd name="connsiteY19" fmla="*/ 3883819 h 7760495"/>
                    <a:gd name="connsiteX20" fmla="*/ 7539038 w 7539038"/>
                    <a:gd name="connsiteY20" fmla="*/ 7758113 h 7760495"/>
                    <a:gd name="connsiteX0" fmla="*/ 0 w 7539038"/>
                    <a:gd name="connsiteY0" fmla="*/ 7760494 h 7760495"/>
                    <a:gd name="connsiteX1" fmla="*/ 378619 w 7539038"/>
                    <a:gd name="connsiteY1" fmla="*/ 3883819 h 7760495"/>
                    <a:gd name="connsiteX2" fmla="*/ 752476 w 7539038"/>
                    <a:gd name="connsiteY2" fmla="*/ 1 h 7760495"/>
                    <a:gd name="connsiteX3" fmla="*/ 1131094 w 7539038"/>
                    <a:gd name="connsiteY3" fmla="*/ 3874294 h 7760495"/>
                    <a:gd name="connsiteX4" fmla="*/ 1507332 w 7539038"/>
                    <a:gd name="connsiteY4" fmla="*/ 7760494 h 7760495"/>
                    <a:gd name="connsiteX5" fmla="*/ 1883569 w 7539038"/>
                    <a:gd name="connsiteY5" fmla="*/ 3874294 h 7760495"/>
                    <a:gd name="connsiteX6" fmla="*/ 2259807 w 7539038"/>
                    <a:gd name="connsiteY6" fmla="*/ 2381 h 7760495"/>
                    <a:gd name="connsiteX7" fmla="*/ 2645569 w 7539038"/>
                    <a:gd name="connsiteY7" fmla="*/ 3883819 h 7760495"/>
                    <a:gd name="connsiteX8" fmla="*/ 3017044 w 7539038"/>
                    <a:gd name="connsiteY8" fmla="*/ 7760494 h 7760495"/>
                    <a:gd name="connsiteX9" fmla="*/ 3398044 w 7539038"/>
                    <a:gd name="connsiteY9" fmla="*/ 3874294 h 7760495"/>
                    <a:gd name="connsiteX10" fmla="*/ 3769519 w 7539038"/>
                    <a:gd name="connsiteY10" fmla="*/ 2382 h 7760495"/>
                    <a:gd name="connsiteX11" fmla="*/ 4150519 w 7539038"/>
                    <a:gd name="connsiteY11" fmla="*/ 3883819 h 7760495"/>
                    <a:gd name="connsiteX12" fmla="*/ 4526756 w 7539038"/>
                    <a:gd name="connsiteY12" fmla="*/ 7760494 h 7760495"/>
                    <a:gd name="connsiteX13" fmla="*/ 4902994 w 7539038"/>
                    <a:gd name="connsiteY13" fmla="*/ 3883819 h 7760495"/>
                    <a:gd name="connsiteX14" fmla="*/ 5276849 w 7539038"/>
                    <a:gd name="connsiteY14" fmla="*/ 1 h 7760495"/>
                    <a:gd name="connsiteX15" fmla="*/ 5655469 w 7539038"/>
                    <a:gd name="connsiteY15" fmla="*/ 3883819 h 7760495"/>
                    <a:gd name="connsiteX16" fmla="*/ 6029325 w 7539038"/>
                    <a:gd name="connsiteY16" fmla="*/ 7760494 h 7760495"/>
                    <a:gd name="connsiteX17" fmla="*/ 6417469 w 7539038"/>
                    <a:gd name="connsiteY17" fmla="*/ 3883819 h 7760495"/>
                    <a:gd name="connsiteX18" fmla="*/ 6786563 w 7539038"/>
                    <a:gd name="connsiteY18" fmla="*/ 2381 h 7760495"/>
                    <a:gd name="connsiteX19" fmla="*/ 7160419 w 7539038"/>
                    <a:gd name="connsiteY19" fmla="*/ 3883819 h 7760495"/>
                    <a:gd name="connsiteX20" fmla="*/ 7539038 w 7539038"/>
                    <a:gd name="connsiteY20" fmla="*/ 7758113 h 7760495"/>
                    <a:gd name="connsiteX0" fmla="*/ 0 w 7539038"/>
                    <a:gd name="connsiteY0" fmla="*/ 7760494 h 7760495"/>
                    <a:gd name="connsiteX1" fmla="*/ 378619 w 7539038"/>
                    <a:gd name="connsiteY1" fmla="*/ 3883819 h 7760495"/>
                    <a:gd name="connsiteX2" fmla="*/ 752476 w 7539038"/>
                    <a:gd name="connsiteY2" fmla="*/ 1 h 7760495"/>
                    <a:gd name="connsiteX3" fmla="*/ 1131094 w 7539038"/>
                    <a:gd name="connsiteY3" fmla="*/ 3874294 h 7760495"/>
                    <a:gd name="connsiteX4" fmla="*/ 1507332 w 7539038"/>
                    <a:gd name="connsiteY4" fmla="*/ 7760494 h 7760495"/>
                    <a:gd name="connsiteX5" fmla="*/ 1883569 w 7539038"/>
                    <a:gd name="connsiteY5" fmla="*/ 3874294 h 7760495"/>
                    <a:gd name="connsiteX6" fmla="*/ 2259807 w 7539038"/>
                    <a:gd name="connsiteY6" fmla="*/ 2381 h 7760495"/>
                    <a:gd name="connsiteX7" fmla="*/ 2645569 w 7539038"/>
                    <a:gd name="connsiteY7" fmla="*/ 3883819 h 7760495"/>
                    <a:gd name="connsiteX8" fmla="*/ 3017044 w 7539038"/>
                    <a:gd name="connsiteY8" fmla="*/ 7760494 h 7760495"/>
                    <a:gd name="connsiteX9" fmla="*/ 3398044 w 7539038"/>
                    <a:gd name="connsiteY9" fmla="*/ 3874294 h 7760495"/>
                    <a:gd name="connsiteX10" fmla="*/ 3769519 w 7539038"/>
                    <a:gd name="connsiteY10" fmla="*/ 2382 h 7760495"/>
                    <a:gd name="connsiteX11" fmla="*/ 4150519 w 7539038"/>
                    <a:gd name="connsiteY11" fmla="*/ 3883819 h 7760495"/>
                    <a:gd name="connsiteX12" fmla="*/ 4526756 w 7539038"/>
                    <a:gd name="connsiteY12" fmla="*/ 7760494 h 7760495"/>
                    <a:gd name="connsiteX13" fmla="*/ 4902994 w 7539038"/>
                    <a:gd name="connsiteY13" fmla="*/ 3883819 h 7760495"/>
                    <a:gd name="connsiteX14" fmla="*/ 5276849 w 7539038"/>
                    <a:gd name="connsiteY14" fmla="*/ 1 h 7760495"/>
                    <a:gd name="connsiteX15" fmla="*/ 5655469 w 7539038"/>
                    <a:gd name="connsiteY15" fmla="*/ 3883819 h 7760495"/>
                    <a:gd name="connsiteX16" fmla="*/ 6029325 w 7539038"/>
                    <a:gd name="connsiteY16" fmla="*/ 7760494 h 7760495"/>
                    <a:gd name="connsiteX17" fmla="*/ 6417469 w 7539038"/>
                    <a:gd name="connsiteY17" fmla="*/ 3883819 h 7760495"/>
                    <a:gd name="connsiteX18" fmla="*/ 6786563 w 7539038"/>
                    <a:gd name="connsiteY18" fmla="*/ 2381 h 7760495"/>
                    <a:gd name="connsiteX19" fmla="*/ 7160419 w 7539038"/>
                    <a:gd name="connsiteY19" fmla="*/ 3883819 h 7760495"/>
                    <a:gd name="connsiteX20" fmla="*/ 7539038 w 7539038"/>
                    <a:gd name="connsiteY20" fmla="*/ 7758113 h 7760495"/>
                    <a:gd name="connsiteX0" fmla="*/ 0 w 7539038"/>
                    <a:gd name="connsiteY0" fmla="*/ 7760494 h 7760495"/>
                    <a:gd name="connsiteX1" fmla="*/ 378619 w 7539038"/>
                    <a:gd name="connsiteY1" fmla="*/ 3883819 h 7760495"/>
                    <a:gd name="connsiteX2" fmla="*/ 752476 w 7539038"/>
                    <a:gd name="connsiteY2" fmla="*/ 1 h 7760495"/>
                    <a:gd name="connsiteX3" fmla="*/ 1131094 w 7539038"/>
                    <a:gd name="connsiteY3" fmla="*/ 3874294 h 7760495"/>
                    <a:gd name="connsiteX4" fmla="*/ 1507332 w 7539038"/>
                    <a:gd name="connsiteY4" fmla="*/ 7760494 h 7760495"/>
                    <a:gd name="connsiteX5" fmla="*/ 1883569 w 7539038"/>
                    <a:gd name="connsiteY5" fmla="*/ 3874294 h 7760495"/>
                    <a:gd name="connsiteX6" fmla="*/ 2259807 w 7539038"/>
                    <a:gd name="connsiteY6" fmla="*/ 2381 h 7760495"/>
                    <a:gd name="connsiteX7" fmla="*/ 2645569 w 7539038"/>
                    <a:gd name="connsiteY7" fmla="*/ 3883819 h 7760495"/>
                    <a:gd name="connsiteX8" fmla="*/ 3017044 w 7539038"/>
                    <a:gd name="connsiteY8" fmla="*/ 7760494 h 7760495"/>
                    <a:gd name="connsiteX9" fmla="*/ 3398044 w 7539038"/>
                    <a:gd name="connsiteY9" fmla="*/ 3874294 h 7760495"/>
                    <a:gd name="connsiteX10" fmla="*/ 3769519 w 7539038"/>
                    <a:gd name="connsiteY10" fmla="*/ 2382 h 7760495"/>
                    <a:gd name="connsiteX11" fmla="*/ 4150519 w 7539038"/>
                    <a:gd name="connsiteY11" fmla="*/ 3883819 h 7760495"/>
                    <a:gd name="connsiteX12" fmla="*/ 4526756 w 7539038"/>
                    <a:gd name="connsiteY12" fmla="*/ 7760494 h 7760495"/>
                    <a:gd name="connsiteX13" fmla="*/ 4902994 w 7539038"/>
                    <a:gd name="connsiteY13" fmla="*/ 3883819 h 7760495"/>
                    <a:gd name="connsiteX14" fmla="*/ 5276849 w 7539038"/>
                    <a:gd name="connsiteY14" fmla="*/ 1 h 7760495"/>
                    <a:gd name="connsiteX15" fmla="*/ 5655469 w 7539038"/>
                    <a:gd name="connsiteY15" fmla="*/ 3883819 h 7760495"/>
                    <a:gd name="connsiteX16" fmla="*/ 6029325 w 7539038"/>
                    <a:gd name="connsiteY16" fmla="*/ 7760494 h 7760495"/>
                    <a:gd name="connsiteX17" fmla="*/ 6417469 w 7539038"/>
                    <a:gd name="connsiteY17" fmla="*/ 3883819 h 7760495"/>
                    <a:gd name="connsiteX18" fmla="*/ 6786563 w 7539038"/>
                    <a:gd name="connsiteY18" fmla="*/ 2381 h 7760495"/>
                    <a:gd name="connsiteX19" fmla="*/ 7160419 w 7539038"/>
                    <a:gd name="connsiteY19" fmla="*/ 3883819 h 7760495"/>
                    <a:gd name="connsiteX20" fmla="*/ 7539038 w 7539038"/>
                    <a:gd name="connsiteY20" fmla="*/ 7758113 h 7760495"/>
                    <a:gd name="connsiteX0" fmla="*/ 0 w 7539038"/>
                    <a:gd name="connsiteY0" fmla="*/ 7760494 h 7760495"/>
                    <a:gd name="connsiteX1" fmla="*/ 378619 w 7539038"/>
                    <a:gd name="connsiteY1" fmla="*/ 3883819 h 7760495"/>
                    <a:gd name="connsiteX2" fmla="*/ 752476 w 7539038"/>
                    <a:gd name="connsiteY2" fmla="*/ 1 h 7760495"/>
                    <a:gd name="connsiteX3" fmla="*/ 1131094 w 7539038"/>
                    <a:gd name="connsiteY3" fmla="*/ 3874294 h 7760495"/>
                    <a:gd name="connsiteX4" fmla="*/ 1507332 w 7539038"/>
                    <a:gd name="connsiteY4" fmla="*/ 7760494 h 7760495"/>
                    <a:gd name="connsiteX5" fmla="*/ 1883569 w 7539038"/>
                    <a:gd name="connsiteY5" fmla="*/ 3874294 h 7760495"/>
                    <a:gd name="connsiteX6" fmla="*/ 2259807 w 7539038"/>
                    <a:gd name="connsiteY6" fmla="*/ 2381 h 7760495"/>
                    <a:gd name="connsiteX7" fmla="*/ 2645569 w 7539038"/>
                    <a:gd name="connsiteY7" fmla="*/ 3883819 h 7760495"/>
                    <a:gd name="connsiteX8" fmla="*/ 3017044 w 7539038"/>
                    <a:gd name="connsiteY8" fmla="*/ 7760494 h 7760495"/>
                    <a:gd name="connsiteX9" fmla="*/ 3398044 w 7539038"/>
                    <a:gd name="connsiteY9" fmla="*/ 3874294 h 7760495"/>
                    <a:gd name="connsiteX10" fmla="*/ 3769519 w 7539038"/>
                    <a:gd name="connsiteY10" fmla="*/ 2382 h 7760495"/>
                    <a:gd name="connsiteX11" fmla="*/ 4150519 w 7539038"/>
                    <a:gd name="connsiteY11" fmla="*/ 3883819 h 7760495"/>
                    <a:gd name="connsiteX12" fmla="*/ 4526756 w 7539038"/>
                    <a:gd name="connsiteY12" fmla="*/ 7760494 h 7760495"/>
                    <a:gd name="connsiteX13" fmla="*/ 4902994 w 7539038"/>
                    <a:gd name="connsiteY13" fmla="*/ 3883819 h 7760495"/>
                    <a:gd name="connsiteX14" fmla="*/ 5276849 w 7539038"/>
                    <a:gd name="connsiteY14" fmla="*/ 1 h 7760495"/>
                    <a:gd name="connsiteX15" fmla="*/ 5655469 w 7539038"/>
                    <a:gd name="connsiteY15" fmla="*/ 3883819 h 7760495"/>
                    <a:gd name="connsiteX16" fmla="*/ 6029325 w 7539038"/>
                    <a:gd name="connsiteY16" fmla="*/ 7760494 h 7760495"/>
                    <a:gd name="connsiteX17" fmla="*/ 6417469 w 7539038"/>
                    <a:gd name="connsiteY17" fmla="*/ 3883819 h 7760495"/>
                    <a:gd name="connsiteX18" fmla="*/ 6786563 w 7539038"/>
                    <a:gd name="connsiteY18" fmla="*/ 2381 h 7760495"/>
                    <a:gd name="connsiteX19" fmla="*/ 7160419 w 7539038"/>
                    <a:gd name="connsiteY19" fmla="*/ 3883819 h 7760495"/>
                    <a:gd name="connsiteX20" fmla="*/ 7539038 w 7539038"/>
                    <a:gd name="connsiteY20" fmla="*/ 7758113 h 7760495"/>
                    <a:gd name="connsiteX0" fmla="*/ 0 w 7539038"/>
                    <a:gd name="connsiteY0" fmla="*/ 7760494 h 7760495"/>
                    <a:gd name="connsiteX1" fmla="*/ 378619 w 7539038"/>
                    <a:gd name="connsiteY1" fmla="*/ 3883819 h 7760495"/>
                    <a:gd name="connsiteX2" fmla="*/ 752476 w 7539038"/>
                    <a:gd name="connsiteY2" fmla="*/ 1 h 7760495"/>
                    <a:gd name="connsiteX3" fmla="*/ 1131094 w 7539038"/>
                    <a:gd name="connsiteY3" fmla="*/ 3874294 h 7760495"/>
                    <a:gd name="connsiteX4" fmla="*/ 1507332 w 7539038"/>
                    <a:gd name="connsiteY4" fmla="*/ 7760494 h 7760495"/>
                    <a:gd name="connsiteX5" fmla="*/ 1883569 w 7539038"/>
                    <a:gd name="connsiteY5" fmla="*/ 3874294 h 7760495"/>
                    <a:gd name="connsiteX6" fmla="*/ 2259807 w 7539038"/>
                    <a:gd name="connsiteY6" fmla="*/ 2381 h 7760495"/>
                    <a:gd name="connsiteX7" fmla="*/ 2645569 w 7539038"/>
                    <a:gd name="connsiteY7" fmla="*/ 3883819 h 7760495"/>
                    <a:gd name="connsiteX8" fmla="*/ 3017044 w 7539038"/>
                    <a:gd name="connsiteY8" fmla="*/ 7760494 h 7760495"/>
                    <a:gd name="connsiteX9" fmla="*/ 3398044 w 7539038"/>
                    <a:gd name="connsiteY9" fmla="*/ 3874294 h 7760495"/>
                    <a:gd name="connsiteX10" fmla="*/ 3769519 w 7539038"/>
                    <a:gd name="connsiteY10" fmla="*/ 2382 h 7760495"/>
                    <a:gd name="connsiteX11" fmla="*/ 4150519 w 7539038"/>
                    <a:gd name="connsiteY11" fmla="*/ 3883819 h 7760495"/>
                    <a:gd name="connsiteX12" fmla="*/ 4526756 w 7539038"/>
                    <a:gd name="connsiteY12" fmla="*/ 7760494 h 7760495"/>
                    <a:gd name="connsiteX13" fmla="*/ 4902994 w 7539038"/>
                    <a:gd name="connsiteY13" fmla="*/ 3883819 h 7760495"/>
                    <a:gd name="connsiteX14" fmla="*/ 5276849 w 7539038"/>
                    <a:gd name="connsiteY14" fmla="*/ 1 h 7760495"/>
                    <a:gd name="connsiteX15" fmla="*/ 5655469 w 7539038"/>
                    <a:gd name="connsiteY15" fmla="*/ 3883819 h 7760495"/>
                    <a:gd name="connsiteX16" fmla="*/ 6029325 w 7539038"/>
                    <a:gd name="connsiteY16" fmla="*/ 7760494 h 7760495"/>
                    <a:gd name="connsiteX17" fmla="*/ 6417469 w 7539038"/>
                    <a:gd name="connsiteY17" fmla="*/ 3883819 h 7760495"/>
                    <a:gd name="connsiteX18" fmla="*/ 6786563 w 7539038"/>
                    <a:gd name="connsiteY18" fmla="*/ 2381 h 7760495"/>
                    <a:gd name="connsiteX19" fmla="*/ 7160419 w 7539038"/>
                    <a:gd name="connsiteY19" fmla="*/ 3883819 h 7760495"/>
                    <a:gd name="connsiteX20" fmla="*/ 7539038 w 7539038"/>
                    <a:gd name="connsiteY20" fmla="*/ 7758113 h 7760495"/>
                    <a:gd name="connsiteX0" fmla="*/ 0 w 7539038"/>
                    <a:gd name="connsiteY0" fmla="*/ 7760494 h 7760495"/>
                    <a:gd name="connsiteX1" fmla="*/ 378619 w 7539038"/>
                    <a:gd name="connsiteY1" fmla="*/ 3883819 h 7760495"/>
                    <a:gd name="connsiteX2" fmla="*/ 752476 w 7539038"/>
                    <a:gd name="connsiteY2" fmla="*/ 1 h 7760495"/>
                    <a:gd name="connsiteX3" fmla="*/ 1131094 w 7539038"/>
                    <a:gd name="connsiteY3" fmla="*/ 3874294 h 7760495"/>
                    <a:gd name="connsiteX4" fmla="*/ 1507332 w 7539038"/>
                    <a:gd name="connsiteY4" fmla="*/ 7760494 h 7760495"/>
                    <a:gd name="connsiteX5" fmla="*/ 1883569 w 7539038"/>
                    <a:gd name="connsiteY5" fmla="*/ 3874294 h 7760495"/>
                    <a:gd name="connsiteX6" fmla="*/ 2259807 w 7539038"/>
                    <a:gd name="connsiteY6" fmla="*/ 2381 h 7760495"/>
                    <a:gd name="connsiteX7" fmla="*/ 2645569 w 7539038"/>
                    <a:gd name="connsiteY7" fmla="*/ 3883819 h 7760495"/>
                    <a:gd name="connsiteX8" fmla="*/ 3017044 w 7539038"/>
                    <a:gd name="connsiteY8" fmla="*/ 7760494 h 7760495"/>
                    <a:gd name="connsiteX9" fmla="*/ 3398044 w 7539038"/>
                    <a:gd name="connsiteY9" fmla="*/ 3874294 h 7760495"/>
                    <a:gd name="connsiteX10" fmla="*/ 3769519 w 7539038"/>
                    <a:gd name="connsiteY10" fmla="*/ 2382 h 7760495"/>
                    <a:gd name="connsiteX11" fmla="*/ 4150519 w 7539038"/>
                    <a:gd name="connsiteY11" fmla="*/ 3883819 h 7760495"/>
                    <a:gd name="connsiteX12" fmla="*/ 4526756 w 7539038"/>
                    <a:gd name="connsiteY12" fmla="*/ 7760494 h 7760495"/>
                    <a:gd name="connsiteX13" fmla="*/ 4902994 w 7539038"/>
                    <a:gd name="connsiteY13" fmla="*/ 3883819 h 7760495"/>
                    <a:gd name="connsiteX14" fmla="*/ 5276849 w 7539038"/>
                    <a:gd name="connsiteY14" fmla="*/ 1 h 7760495"/>
                    <a:gd name="connsiteX15" fmla="*/ 5655469 w 7539038"/>
                    <a:gd name="connsiteY15" fmla="*/ 3883819 h 7760495"/>
                    <a:gd name="connsiteX16" fmla="*/ 6029325 w 7539038"/>
                    <a:gd name="connsiteY16" fmla="*/ 7760494 h 7760495"/>
                    <a:gd name="connsiteX17" fmla="*/ 6417469 w 7539038"/>
                    <a:gd name="connsiteY17" fmla="*/ 3883819 h 7760495"/>
                    <a:gd name="connsiteX18" fmla="*/ 6786563 w 7539038"/>
                    <a:gd name="connsiteY18" fmla="*/ 2381 h 7760495"/>
                    <a:gd name="connsiteX19" fmla="*/ 7160419 w 7539038"/>
                    <a:gd name="connsiteY19" fmla="*/ 3883819 h 7760495"/>
                    <a:gd name="connsiteX20" fmla="*/ 7539038 w 7539038"/>
                    <a:gd name="connsiteY20" fmla="*/ 7758113 h 7760495"/>
                    <a:gd name="connsiteX0" fmla="*/ 0 w 7539038"/>
                    <a:gd name="connsiteY0" fmla="*/ 7760494 h 7760495"/>
                    <a:gd name="connsiteX1" fmla="*/ 378619 w 7539038"/>
                    <a:gd name="connsiteY1" fmla="*/ 3883819 h 7760495"/>
                    <a:gd name="connsiteX2" fmla="*/ 752476 w 7539038"/>
                    <a:gd name="connsiteY2" fmla="*/ 1 h 7760495"/>
                    <a:gd name="connsiteX3" fmla="*/ 1131094 w 7539038"/>
                    <a:gd name="connsiteY3" fmla="*/ 3874294 h 7760495"/>
                    <a:gd name="connsiteX4" fmla="*/ 1507332 w 7539038"/>
                    <a:gd name="connsiteY4" fmla="*/ 7760494 h 7760495"/>
                    <a:gd name="connsiteX5" fmla="*/ 1883569 w 7539038"/>
                    <a:gd name="connsiteY5" fmla="*/ 3874294 h 7760495"/>
                    <a:gd name="connsiteX6" fmla="*/ 2259807 w 7539038"/>
                    <a:gd name="connsiteY6" fmla="*/ 2381 h 7760495"/>
                    <a:gd name="connsiteX7" fmla="*/ 2645569 w 7539038"/>
                    <a:gd name="connsiteY7" fmla="*/ 3883819 h 7760495"/>
                    <a:gd name="connsiteX8" fmla="*/ 3017044 w 7539038"/>
                    <a:gd name="connsiteY8" fmla="*/ 7760494 h 7760495"/>
                    <a:gd name="connsiteX9" fmla="*/ 3398044 w 7539038"/>
                    <a:gd name="connsiteY9" fmla="*/ 3874294 h 7760495"/>
                    <a:gd name="connsiteX10" fmla="*/ 3769519 w 7539038"/>
                    <a:gd name="connsiteY10" fmla="*/ 2382 h 7760495"/>
                    <a:gd name="connsiteX11" fmla="*/ 4150519 w 7539038"/>
                    <a:gd name="connsiteY11" fmla="*/ 3883819 h 7760495"/>
                    <a:gd name="connsiteX12" fmla="*/ 4526756 w 7539038"/>
                    <a:gd name="connsiteY12" fmla="*/ 7760494 h 7760495"/>
                    <a:gd name="connsiteX13" fmla="*/ 4902994 w 7539038"/>
                    <a:gd name="connsiteY13" fmla="*/ 3883819 h 7760495"/>
                    <a:gd name="connsiteX14" fmla="*/ 5276849 w 7539038"/>
                    <a:gd name="connsiteY14" fmla="*/ 1 h 7760495"/>
                    <a:gd name="connsiteX15" fmla="*/ 5655469 w 7539038"/>
                    <a:gd name="connsiteY15" fmla="*/ 3883819 h 7760495"/>
                    <a:gd name="connsiteX16" fmla="*/ 6029325 w 7539038"/>
                    <a:gd name="connsiteY16" fmla="*/ 7760494 h 7760495"/>
                    <a:gd name="connsiteX17" fmla="*/ 6417469 w 7539038"/>
                    <a:gd name="connsiteY17" fmla="*/ 3883819 h 7760495"/>
                    <a:gd name="connsiteX18" fmla="*/ 6786563 w 7539038"/>
                    <a:gd name="connsiteY18" fmla="*/ 2381 h 7760495"/>
                    <a:gd name="connsiteX19" fmla="*/ 7160419 w 7539038"/>
                    <a:gd name="connsiteY19" fmla="*/ 3883819 h 7760495"/>
                    <a:gd name="connsiteX20" fmla="*/ 7539038 w 7539038"/>
                    <a:gd name="connsiteY20" fmla="*/ 7758113 h 7760495"/>
                    <a:gd name="connsiteX0" fmla="*/ 0 w 7539038"/>
                    <a:gd name="connsiteY0" fmla="*/ 7760494 h 7760495"/>
                    <a:gd name="connsiteX1" fmla="*/ 378619 w 7539038"/>
                    <a:gd name="connsiteY1" fmla="*/ 3883819 h 7760495"/>
                    <a:gd name="connsiteX2" fmla="*/ 752476 w 7539038"/>
                    <a:gd name="connsiteY2" fmla="*/ 1 h 7760495"/>
                    <a:gd name="connsiteX3" fmla="*/ 1131094 w 7539038"/>
                    <a:gd name="connsiteY3" fmla="*/ 3874294 h 7760495"/>
                    <a:gd name="connsiteX4" fmla="*/ 1507332 w 7539038"/>
                    <a:gd name="connsiteY4" fmla="*/ 7760494 h 7760495"/>
                    <a:gd name="connsiteX5" fmla="*/ 1883569 w 7539038"/>
                    <a:gd name="connsiteY5" fmla="*/ 3874294 h 7760495"/>
                    <a:gd name="connsiteX6" fmla="*/ 2259807 w 7539038"/>
                    <a:gd name="connsiteY6" fmla="*/ 2381 h 7760495"/>
                    <a:gd name="connsiteX7" fmla="*/ 2645569 w 7539038"/>
                    <a:gd name="connsiteY7" fmla="*/ 3883819 h 7760495"/>
                    <a:gd name="connsiteX8" fmla="*/ 3017044 w 7539038"/>
                    <a:gd name="connsiteY8" fmla="*/ 7760494 h 7760495"/>
                    <a:gd name="connsiteX9" fmla="*/ 3398044 w 7539038"/>
                    <a:gd name="connsiteY9" fmla="*/ 3874294 h 7760495"/>
                    <a:gd name="connsiteX10" fmla="*/ 3769519 w 7539038"/>
                    <a:gd name="connsiteY10" fmla="*/ 2382 h 7760495"/>
                    <a:gd name="connsiteX11" fmla="*/ 4150519 w 7539038"/>
                    <a:gd name="connsiteY11" fmla="*/ 3883819 h 7760495"/>
                    <a:gd name="connsiteX12" fmla="*/ 4526756 w 7539038"/>
                    <a:gd name="connsiteY12" fmla="*/ 7760494 h 7760495"/>
                    <a:gd name="connsiteX13" fmla="*/ 4902994 w 7539038"/>
                    <a:gd name="connsiteY13" fmla="*/ 3883819 h 7760495"/>
                    <a:gd name="connsiteX14" fmla="*/ 5276849 w 7539038"/>
                    <a:gd name="connsiteY14" fmla="*/ 1 h 7760495"/>
                    <a:gd name="connsiteX15" fmla="*/ 5655469 w 7539038"/>
                    <a:gd name="connsiteY15" fmla="*/ 3883819 h 7760495"/>
                    <a:gd name="connsiteX16" fmla="*/ 6029325 w 7539038"/>
                    <a:gd name="connsiteY16" fmla="*/ 7760494 h 7760495"/>
                    <a:gd name="connsiteX17" fmla="*/ 6417469 w 7539038"/>
                    <a:gd name="connsiteY17" fmla="*/ 3883819 h 7760495"/>
                    <a:gd name="connsiteX18" fmla="*/ 6786563 w 7539038"/>
                    <a:gd name="connsiteY18" fmla="*/ 2381 h 7760495"/>
                    <a:gd name="connsiteX19" fmla="*/ 7160419 w 7539038"/>
                    <a:gd name="connsiteY19" fmla="*/ 3883819 h 7760495"/>
                    <a:gd name="connsiteX20" fmla="*/ 7539038 w 7539038"/>
                    <a:gd name="connsiteY20" fmla="*/ 7758113 h 7760495"/>
                    <a:gd name="connsiteX0" fmla="*/ 0 w 7539038"/>
                    <a:gd name="connsiteY0" fmla="*/ 7760494 h 7760495"/>
                    <a:gd name="connsiteX1" fmla="*/ 378619 w 7539038"/>
                    <a:gd name="connsiteY1" fmla="*/ 3883819 h 7760495"/>
                    <a:gd name="connsiteX2" fmla="*/ 752476 w 7539038"/>
                    <a:gd name="connsiteY2" fmla="*/ 1 h 7760495"/>
                    <a:gd name="connsiteX3" fmla="*/ 1131094 w 7539038"/>
                    <a:gd name="connsiteY3" fmla="*/ 3874294 h 7760495"/>
                    <a:gd name="connsiteX4" fmla="*/ 1507332 w 7539038"/>
                    <a:gd name="connsiteY4" fmla="*/ 7760494 h 7760495"/>
                    <a:gd name="connsiteX5" fmla="*/ 1883569 w 7539038"/>
                    <a:gd name="connsiteY5" fmla="*/ 3874294 h 7760495"/>
                    <a:gd name="connsiteX6" fmla="*/ 2259807 w 7539038"/>
                    <a:gd name="connsiteY6" fmla="*/ 2381 h 7760495"/>
                    <a:gd name="connsiteX7" fmla="*/ 2645569 w 7539038"/>
                    <a:gd name="connsiteY7" fmla="*/ 3883819 h 7760495"/>
                    <a:gd name="connsiteX8" fmla="*/ 3017044 w 7539038"/>
                    <a:gd name="connsiteY8" fmla="*/ 7760494 h 7760495"/>
                    <a:gd name="connsiteX9" fmla="*/ 3398044 w 7539038"/>
                    <a:gd name="connsiteY9" fmla="*/ 3874294 h 7760495"/>
                    <a:gd name="connsiteX10" fmla="*/ 3769519 w 7539038"/>
                    <a:gd name="connsiteY10" fmla="*/ 2382 h 7760495"/>
                    <a:gd name="connsiteX11" fmla="*/ 4150519 w 7539038"/>
                    <a:gd name="connsiteY11" fmla="*/ 3883819 h 7760495"/>
                    <a:gd name="connsiteX12" fmla="*/ 4526756 w 7539038"/>
                    <a:gd name="connsiteY12" fmla="*/ 7760494 h 7760495"/>
                    <a:gd name="connsiteX13" fmla="*/ 4902994 w 7539038"/>
                    <a:gd name="connsiteY13" fmla="*/ 3883819 h 7760495"/>
                    <a:gd name="connsiteX14" fmla="*/ 5276849 w 7539038"/>
                    <a:gd name="connsiteY14" fmla="*/ 1 h 7760495"/>
                    <a:gd name="connsiteX15" fmla="*/ 5655469 w 7539038"/>
                    <a:gd name="connsiteY15" fmla="*/ 3883819 h 7760495"/>
                    <a:gd name="connsiteX16" fmla="*/ 6029325 w 7539038"/>
                    <a:gd name="connsiteY16" fmla="*/ 7760494 h 7760495"/>
                    <a:gd name="connsiteX17" fmla="*/ 6417469 w 7539038"/>
                    <a:gd name="connsiteY17" fmla="*/ 3883819 h 7760495"/>
                    <a:gd name="connsiteX18" fmla="*/ 6786563 w 7539038"/>
                    <a:gd name="connsiteY18" fmla="*/ 2381 h 7760495"/>
                    <a:gd name="connsiteX19" fmla="*/ 7160419 w 7539038"/>
                    <a:gd name="connsiteY19" fmla="*/ 3883819 h 7760495"/>
                    <a:gd name="connsiteX20" fmla="*/ 7539038 w 7539038"/>
                    <a:gd name="connsiteY20" fmla="*/ 7758113 h 7760495"/>
                    <a:gd name="connsiteX0" fmla="*/ 0 w 7539038"/>
                    <a:gd name="connsiteY0" fmla="*/ 7760494 h 7760495"/>
                    <a:gd name="connsiteX1" fmla="*/ 378619 w 7539038"/>
                    <a:gd name="connsiteY1" fmla="*/ 3883819 h 7760495"/>
                    <a:gd name="connsiteX2" fmla="*/ 752476 w 7539038"/>
                    <a:gd name="connsiteY2" fmla="*/ 1 h 7760495"/>
                    <a:gd name="connsiteX3" fmla="*/ 1131094 w 7539038"/>
                    <a:gd name="connsiteY3" fmla="*/ 3874294 h 7760495"/>
                    <a:gd name="connsiteX4" fmla="*/ 1507332 w 7539038"/>
                    <a:gd name="connsiteY4" fmla="*/ 7760494 h 7760495"/>
                    <a:gd name="connsiteX5" fmla="*/ 1883569 w 7539038"/>
                    <a:gd name="connsiteY5" fmla="*/ 3874294 h 7760495"/>
                    <a:gd name="connsiteX6" fmla="*/ 2259807 w 7539038"/>
                    <a:gd name="connsiteY6" fmla="*/ 2381 h 7760495"/>
                    <a:gd name="connsiteX7" fmla="*/ 2645569 w 7539038"/>
                    <a:gd name="connsiteY7" fmla="*/ 3883819 h 7760495"/>
                    <a:gd name="connsiteX8" fmla="*/ 3017044 w 7539038"/>
                    <a:gd name="connsiteY8" fmla="*/ 7760494 h 7760495"/>
                    <a:gd name="connsiteX9" fmla="*/ 3398044 w 7539038"/>
                    <a:gd name="connsiteY9" fmla="*/ 3874294 h 7760495"/>
                    <a:gd name="connsiteX10" fmla="*/ 3769519 w 7539038"/>
                    <a:gd name="connsiteY10" fmla="*/ 2382 h 7760495"/>
                    <a:gd name="connsiteX11" fmla="*/ 4150519 w 7539038"/>
                    <a:gd name="connsiteY11" fmla="*/ 3883819 h 7760495"/>
                    <a:gd name="connsiteX12" fmla="*/ 4526756 w 7539038"/>
                    <a:gd name="connsiteY12" fmla="*/ 7760494 h 7760495"/>
                    <a:gd name="connsiteX13" fmla="*/ 4902994 w 7539038"/>
                    <a:gd name="connsiteY13" fmla="*/ 3883819 h 7760495"/>
                    <a:gd name="connsiteX14" fmla="*/ 5276849 w 7539038"/>
                    <a:gd name="connsiteY14" fmla="*/ 1 h 7760495"/>
                    <a:gd name="connsiteX15" fmla="*/ 5655469 w 7539038"/>
                    <a:gd name="connsiteY15" fmla="*/ 3883819 h 7760495"/>
                    <a:gd name="connsiteX16" fmla="*/ 6029325 w 7539038"/>
                    <a:gd name="connsiteY16" fmla="*/ 7760494 h 7760495"/>
                    <a:gd name="connsiteX17" fmla="*/ 6417469 w 7539038"/>
                    <a:gd name="connsiteY17" fmla="*/ 3883819 h 7760495"/>
                    <a:gd name="connsiteX18" fmla="*/ 6786563 w 7539038"/>
                    <a:gd name="connsiteY18" fmla="*/ 2381 h 7760495"/>
                    <a:gd name="connsiteX19" fmla="*/ 7160419 w 7539038"/>
                    <a:gd name="connsiteY19" fmla="*/ 3883819 h 7760495"/>
                    <a:gd name="connsiteX20" fmla="*/ 7539038 w 7539038"/>
                    <a:gd name="connsiteY20" fmla="*/ 7758113 h 776049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</a:cxnLst>
                  <a:rect l="l" t="t" r="r" b="b"/>
                  <a:pathLst>
                    <a:path w="7539038" h="7760495">
                      <a:moveTo>
                        <a:pt x="0" y="7760494"/>
                      </a:moveTo>
                      <a:cubicBezTo>
                        <a:pt x="190500" y="7758906"/>
                        <a:pt x="377031" y="3874231"/>
                        <a:pt x="378619" y="3883819"/>
                      </a:cubicBezTo>
                      <a:cubicBezTo>
                        <a:pt x="380207" y="3893407"/>
                        <a:pt x="562770" y="-793"/>
                        <a:pt x="752476" y="1"/>
                      </a:cubicBezTo>
                      <a:cubicBezTo>
                        <a:pt x="942182" y="795"/>
                        <a:pt x="1119468" y="3745568"/>
                        <a:pt x="1131094" y="3874294"/>
                      </a:cubicBezTo>
                      <a:cubicBezTo>
                        <a:pt x="1136420" y="3933265"/>
                        <a:pt x="1317626" y="7758112"/>
                        <a:pt x="1507332" y="7760494"/>
                      </a:cubicBezTo>
                      <a:cubicBezTo>
                        <a:pt x="1697038" y="7762876"/>
                        <a:pt x="1875632" y="3967176"/>
                        <a:pt x="1883569" y="3874294"/>
                      </a:cubicBezTo>
                      <a:cubicBezTo>
                        <a:pt x="1891506" y="3781412"/>
                        <a:pt x="2068513" y="3175"/>
                        <a:pt x="2259807" y="2381"/>
                      </a:cubicBezTo>
                      <a:cubicBezTo>
                        <a:pt x="2451101" y="1587"/>
                        <a:pt x="2640013" y="3825221"/>
                        <a:pt x="2645569" y="3883819"/>
                      </a:cubicBezTo>
                      <a:cubicBezTo>
                        <a:pt x="2651125" y="3942417"/>
                        <a:pt x="2827338" y="7762081"/>
                        <a:pt x="3017044" y="7760494"/>
                      </a:cubicBezTo>
                      <a:cubicBezTo>
                        <a:pt x="3206750" y="7758907"/>
                        <a:pt x="3390107" y="3967176"/>
                        <a:pt x="3398044" y="3874294"/>
                      </a:cubicBezTo>
                      <a:cubicBezTo>
                        <a:pt x="3405981" y="3781412"/>
                        <a:pt x="3575050" y="795"/>
                        <a:pt x="3769519" y="2382"/>
                      </a:cubicBezTo>
                      <a:cubicBezTo>
                        <a:pt x="3963988" y="3969"/>
                        <a:pt x="4141788" y="3722352"/>
                        <a:pt x="4150519" y="3883819"/>
                      </a:cubicBezTo>
                      <a:cubicBezTo>
                        <a:pt x="4159250" y="4045286"/>
                        <a:pt x="4337844" y="7760494"/>
                        <a:pt x="4526756" y="7760494"/>
                      </a:cubicBezTo>
                      <a:cubicBezTo>
                        <a:pt x="4715668" y="7760494"/>
                        <a:pt x="4893360" y="4083161"/>
                        <a:pt x="4902994" y="3883819"/>
                      </a:cubicBezTo>
                      <a:cubicBezTo>
                        <a:pt x="4910825" y="3721794"/>
                        <a:pt x="5087143" y="1"/>
                        <a:pt x="5276849" y="1"/>
                      </a:cubicBezTo>
                      <a:cubicBezTo>
                        <a:pt x="5466555" y="1"/>
                        <a:pt x="5647531" y="3790543"/>
                        <a:pt x="5655469" y="3883819"/>
                      </a:cubicBezTo>
                      <a:cubicBezTo>
                        <a:pt x="5663407" y="3977095"/>
                        <a:pt x="5842794" y="7760494"/>
                        <a:pt x="6029325" y="7760494"/>
                      </a:cubicBezTo>
                      <a:cubicBezTo>
                        <a:pt x="6215856" y="7760494"/>
                        <a:pt x="6411913" y="3976700"/>
                        <a:pt x="6417469" y="3883819"/>
                      </a:cubicBezTo>
                      <a:cubicBezTo>
                        <a:pt x="6423025" y="3790938"/>
                        <a:pt x="6593682" y="0"/>
                        <a:pt x="6786563" y="2381"/>
                      </a:cubicBezTo>
                      <a:cubicBezTo>
                        <a:pt x="6979444" y="4762"/>
                        <a:pt x="7152482" y="3757041"/>
                        <a:pt x="7160419" y="3883819"/>
                      </a:cubicBezTo>
                      <a:cubicBezTo>
                        <a:pt x="7168356" y="4010597"/>
                        <a:pt x="7336632" y="7761288"/>
                        <a:pt x="7539038" y="7758113"/>
                      </a:cubicBezTo>
                    </a:path>
                  </a:pathLst>
                </a:custGeom>
                <a:noFill/>
                <a:ln w="381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27" name="Freeform: Shape 126">
                <a:extLst>
                  <a:ext uri="{FF2B5EF4-FFF2-40B4-BE49-F238E27FC236}">
                    <a16:creationId xmlns:a16="http://schemas.microsoft.com/office/drawing/2014/main" id="{A6DDA6D0-B1A2-4638-9DDB-09F06616CAC8}"/>
                  </a:ext>
                </a:extLst>
              </p:cNvPr>
              <p:cNvSpPr/>
              <p:nvPr/>
            </p:nvSpPr>
            <p:spPr>
              <a:xfrm>
                <a:off x="2603501" y="3102520"/>
                <a:ext cx="1243589" cy="718573"/>
              </a:xfrm>
              <a:custGeom>
                <a:avLst/>
                <a:gdLst>
                  <a:gd name="connsiteX0" fmla="*/ 0 w 7562850"/>
                  <a:gd name="connsiteY0" fmla="*/ 7762875 h 7762875"/>
                  <a:gd name="connsiteX1" fmla="*/ 390525 w 7562850"/>
                  <a:gd name="connsiteY1" fmla="*/ 3886200 h 7762875"/>
                  <a:gd name="connsiteX2" fmla="*/ 762000 w 7562850"/>
                  <a:gd name="connsiteY2" fmla="*/ 0 h 7762875"/>
                  <a:gd name="connsiteX3" fmla="*/ 1143000 w 7562850"/>
                  <a:gd name="connsiteY3" fmla="*/ 3876675 h 7762875"/>
                  <a:gd name="connsiteX4" fmla="*/ 1524000 w 7562850"/>
                  <a:gd name="connsiteY4" fmla="*/ 7753350 h 7762875"/>
                  <a:gd name="connsiteX5" fmla="*/ 1895475 w 7562850"/>
                  <a:gd name="connsiteY5" fmla="*/ 3876675 h 7762875"/>
                  <a:gd name="connsiteX6" fmla="*/ 2276475 w 7562850"/>
                  <a:gd name="connsiteY6" fmla="*/ 0 h 7762875"/>
                  <a:gd name="connsiteX7" fmla="*/ 2657475 w 7562850"/>
                  <a:gd name="connsiteY7" fmla="*/ 3886200 h 7762875"/>
                  <a:gd name="connsiteX8" fmla="*/ 3028950 w 7562850"/>
                  <a:gd name="connsiteY8" fmla="*/ 7762875 h 7762875"/>
                  <a:gd name="connsiteX9" fmla="*/ 3409950 w 7562850"/>
                  <a:gd name="connsiteY9" fmla="*/ 3876675 h 7762875"/>
                  <a:gd name="connsiteX10" fmla="*/ 3781425 w 7562850"/>
                  <a:gd name="connsiteY10" fmla="*/ 9525 h 7762875"/>
                  <a:gd name="connsiteX11" fmla="*/ 4162425 w 7562850"/>
                  <a:gd name="connsiteY11" fmla="*/ 3886200 h 7762875"/>
                  <a:gd name="connsiteX12" fmla="*/ 4533900 w 7562850"/>
                  <a:gd name="connsiteY12" fmla="*/ 7762875 h 7762875"/>
                  <a:gd name="connsiteX13" fmla="*/ 4914900 w 7562850"/>
                  <a:gd name="connsiteY13" fmla="*/ 3886200 h 7762875"/>
                  <a:gd name="connsiteX14" fmla="*/ 5295900 w 7562850"/>
                  <a:gd name="connsiteY14" fmla="*/ 9525 h 7762875"/>
                  <a:gd name="connsiteX15" fmla="*/ 5667375 w 7562850"/>
                  <a:gd name="connsiteY15" fmla="*/ 3886200 h 7762875"/>
                  <a:gd name="connsiteX16" fmla="*/ 6048375 w 7562850"/>
                  <a:gd name="connsiteY16" fmla="*/ 7762875 h 7762875"/>
                  <a:gd name="connsiteX17" fmla="*/ 6429375 w 7562850"/>
                  <a:gd name="connsiteY17" fmla="*/ 3886200 h 7762875"/>
                  <a:gd name="connsiteX18" fmla="*/ 6810375 w 7562850"/>
                  <a:gd name="connsiteY18" fmla="*/ 0 h 7762875"/>
                  <a:gd name="connsiteX19" fmla="*/ 7172325 w 7562850"/>
                  <a:gd name="connsiteY19" fmla="*/ 3886200 h 7762875"/>
                  <a:gd name="connsiteX20" fmla="*/ 7562850 w 7562850"/>
                  <a:gd name="connsiteY20" fmla="*/ 7762875 h 7762875"/>
                  <a:gd name="connsiteX0" fmla="*/ 0 w 7562850"/>
                  <a:gd name="connsiteY0" fmla="*/ 7762875 h 7762875"/>
                  <a:gd name="connsiteX1" fmla="*/ 390525 w 7562850"/>
                  <a:gd name="connsiteY1" fmla="*/ 3886200 h 7762875"/>
                  <a:gd name="connsiteX2" fmla="*/ 762000 w 7562850"/>
                  <a:gd name="connsiteY2" fmla="*/ 0 h 7762875"/>
                  <a:gd name="connsiteX3" fmla="*/ 1143000 w 7562850"/>
                  <a:gd name="connsiteY3" fmla="*/ 3876675 h 7762875"/>
                  <a:gd name="connsiteX4" fmla="*/ 1519238 w 7562850"/>
                  <a:gd name="connsiteY4" fmla="*/ 7762875 h 7762875"/>
                  <a:gd name="connsiteX5" fmla="*/ 1895475 w 7562850"/>
                  <a:gd name="connsiteY5" fmla="*/ 3876675 h 7762875"/>
                  <a:gd name="connsiteX6" fmla="*/ 2276475 w 7562850"/>
                  <a:gd name="connsiteY6" fmla="*/ 0 h 7762875"/>
                  <a:gd name="connsiteX7" fmla="*/ 2657475 w 7562850"/>
                  <a:gd name="connsiteY7" fmla="*/ 3886200 h 7762875"/>
                  <a:gd name="connsiteX8" fmla="*/ 3028950 w 7562850"/>
                  <a:gd name="connsiteY8" fmla="*/ 7762875 h 7762875"/>
                  <a:gd name="connsiteX9" fmla="*/ 3409950 w 7562850"/>
                  <a:gd name="connsiteY9" fmla="*/ 3876675 h 7762875"/>
                  <a:gd name="connsiteX10" fmla="*/ 3781425 w 7562850"/>
                  <a:gd name="connsiteY10" fmla="*/ 9525 h 7762875"/>
                  <a:gd name="connsiteX11" fmla="*/ 4162425 w 7562850"/>
                  <a:gd name="connsiteY11" fmla="*/ 3886200 h 7762875"/>
                  <a:gd name="connsiteX12" fmla="*/ 4533900 w 7562850"/>
                  <a:gd name="connsiteY12" fmla="*/ 7762875 h 7762875"/>
                  <a:gd name="connsiteX13" fmla="*/ 4914900 w 7562850"/>
                  <a:gd name="connsiteY13" fmla="*/ 3886200 h 7762875"/>
                  <a:gd name="connsiteX14" fmla="*/ 5295900 w 7562850"/>
                  <a:gd name="connsiteY14" fmla="*/ 9525 h 7762875"/>
                  <a:gd name="connsiteX15" fmla="*/ 5667375 w 7562850"/>
                  <a:gd name="connsiteY15" fmla="*/ 3886200 h 7762875"/>
                  <a:gd name="connsiteX16" fmla="*/ 6048375 w 7562850"/>
                  <a:gd name="connsiteY16" fmla="*/ 7762875 h 7762875"/>
                  <a:gd name="connsiteX17" fmla="*/ 6429375 w 7562850"/>
                  <a:gd name="connsiteY17" fmla="*/ 3886200 h 7762875"/>
                  <a:gd name="connsiteX18" fmla="*/ 6810375 w 7562850"/>
                  <a:gd name="connsiteY18" fmla="*/ 0 h 7762875"/>
                  <a:gd name="connsiteX19" fmla="*/ 7172325 w 7562850"/>
                  <a:gd name="connsiteY19" fmla="*/ 3886200 h 7762875"/>
                  <a:gd name="connsiteX20" fmla="*/ 7562850 w 7562850"/>
                  <a:gd name="connsiteY20" fmla="*/ 7762875 h 7762875"/>
                  <a:gd name="connsiteX0" fmla="*/ 0 w 7562850"/>
                  <a:gd name="connsiteY0" fmla="*/ 7762875 h 7762875"/>
                  <a:gd name="connsiteX1" fmla="*/ 390525 w 7562850"/>
                  <a:gd name="connsiteY1" fmla="*/ 3886200 h 7762875"/>
                  <a:gd name="connsiteX2" fmla="*/ 762000 w 7562850"/>
                  <a:gd name="connsiteY2" fmla="*/ 0 h 7762875"/>
                  <a:gd name="connsiteX3" fmla="*/ 1143000 w 7562850"/>
                  <a:gd name="connsiteY3" fmla="*/ 3876675 h 7762875"/>
                  <a:gd name="connsiteX4" fmla="*/ 1519238 w 7562850"/>
                  <a:gd name="connsiteY4" fmla="*/ 7762875 h 7762875"/>
                  <a:gd name="connsiteX5" fmla="*/ 1895475 w 7562850"/>
                  <a:gd name="connsiteY5" fmla="*/ 3876675 h 7762875"/>
                  <a:gd name="connsiteX6" fmla="*/ 2276475 w 7562850"/>
                  <a:gd name="connsiteY6" fmla="*/ 0 h 7762875"/>
                  <a:gd name="connsiteX7" fmla="*/ 2657475 w 7562850"/>
                  <a:gd name="connsiteY7" fmla="*/ 3886200 h 7762875"/>
                  <a:gd name="connsiteX8" fmla="*/ 3028950 w 7562850"/>
                  <a:gd name="connsiteY8" fmla="*/ 7762875 h 7762875"/>
                  <a:gd name="connsiteX9" fmla="*/ 3409950 w 7562850"/>
                  <a:gd name="connsiteY9" fmla="*/ 3876675 h 7762875"/>
                  <a:gd name="connsiteX10" fmla="*/ 3781425 w 7562850"/>
                  <a:gd name="connsiteY10" fmla="*/ 9525 h 7762875"/>
                  <a:gd name="connsiteX11" fmla="*/ 4162425 w 7562850"/>
                  <a:gd name="connsiteY11" fmla="*/ 3886200 h 7762875"/>
                  <a:gd name="connsiteX12" fmla="*/ 4538662 w 7562850"/>
                  <a:gd name="connsiteY12" fmla="*/ 7762875 h 7762875"/>
                  <a:gd name="connsiteX13" fmla="*/ 4914900 w 7562850"/>
                  <a:gd name="connsiteY13" fmla="*/ 3886200 h 7762875"/>
                  <a:gd name="connsiteX14" fmla="*/ 5295900 w 7562850"/>
                  <a:gd name="connsiteY14" fmla="*/ 9525 h 7762875"/>
                  <a:gd name="connsiteX15" fmla="*/ 5667375 w 7562850"/>
                  <a:gd name="connsiteY15" fmla="*/ 3886200 h 7762875"/>
                  <a:gd name="connsiteX16" fmla="*/ 6048375 w 7562850"/>
                  <a:gd name="connsiteY16" fmla="*/ 7762875 h 7762875"/>
                  <a:gd name="connsiteX17" fmla="*/ 6429375 w 7562850"/>
                  <a:gd name="connsiteY17" fmla="*/ 3886200 h 7762875"/>
                  <a:gd name="connsiteX18" fmla="*/ 6810375 w 7562850"/>
                  <a:gd name="connsiteY18" fmla="*/ 0 h 7762875"/>
                  <a:gd name="connsiteX19" fmla="*/ 7172325 w 7562850"/>
                  <a:gd name="connsiteY19" fmla="*/ 3886200 h 7762875"/>
                  <a:gd name="connsiteX20" fmla="*/ 7562850 w 7562850"/>
                  <a:gd name="connsiteY20" fmla="*/ 7762875 h 7762875"/>
                  <a:gd name="connsiteX0" fmla="*/ 0 w 7562850"/>
                  <a:gd name="connsiteY0" fmla="*/ 7762875 h 7762875"/>
                  <a:gd name="connsiteX1" fmla="*/ 390525 w 7562850"/>
                  <a:gd name="connsiteY1" fmla="*/ 3886200 h 7762875"/>
                  <a:gd name="connsiteX2" fmla="*/ 762000 w 7562850"/>
                  <a:gd name="connsiteY2" fmla="*/ 0 h 7762875"/>
                  <a:gd name="connsiteX3" fmla="*/ 1143000 w 7562850"/>
                  <a:gd name="connsiteY3" fmla="*/ 3876675 h 7762875"/>
                  <a:gd name="connsiteX4" fmla="*/ 1519238 w 7562850"/>
                  <a:gd name="connsiteY4" fmla="*/ 7762875 h 7762875"/>
                  <a:gd name="connsiteX5" fmla="*/ 1895475 w 7562850"/>
                  <a:gd name="connsiteY5" fmla="*/ 3876675 h 7762875"/>
                  <a:gd name="connsiteX6" fmla="*/ 2276475 w 7562850"/>
                  <a:gd name="connsiteY6" fmla="*/ 0 h 7762875"/>
                  <a:gd name="connsiteX7" fmla="*/ 2657475 w 7562850"/>
                  <a:gd name="connsiteY7" fmla="*/ 3886200 h 7762875"/>
                  <a:gd name="connsiteX8" fmla="*/ 3028950 w 7562850"/>
                  <a:gd name="connsiteY8" fmla="*/ 7762875 h 7762875"/>
                  <a:gd name="connsiteX9" fmla="*/ 3409950 w 7562850"/>
                  <a:gd name="connsiteY9" fmla="*/ 3876675 h 7762875"/>
                  <a:gd name="connsiteX10" fmla="*/ 3781425 w 7562850"/>
                  <a:gd name="connsiteY10" fmla="*/ 9525 h 7762875"/>
                  <a:gd name="connsiteX11" fmla="*/ 4162425 w 7562850"/>
                  <a:gd name="connsiteY11" fmla="*/ 3886200 h 7762875"/>
                  <a:gd name="connsiteX12" fmla="*/ 4538662 w 7562850"/>
                  <a:gd name="connsiteY12" fmla="*/ 7762875 h 7762875"/>
                  <a:gd name="connsiteX13" fmla="*/ 4914900 w 7562850"/>
                  <a:gd name="connsiteY13" fmla="*/ 3886200 h 7762875"/>
                  <a:gd name="connsiteX14" fmla="*/ 5295900 w 7562850"/>
                  <a:gd name="connsiteY14" fmla="*/ 9525 h 7762875"/>
                  <a:gd name="connsiteX15" fmla="*/ 5667375 w 7562850"/>
                  <a:gd name="connsiteY15" fmla="*/ 3886200 h 7762875"/>
                  <a:gd name="connsiteX16" fmla="*/ 6048375 w 7562850"/>
                  <a:gd name="connsiteY16" fmla="*/ 7762875 h 7762875"/>
                  <a:gd name="connsiteX17" fmla="*/ 6429375 w 7562850"/>
                  <a:gd name="connsiteY17" fmla="*/ 3886200 h 7762875"/>
                  <a:gd name="connsiteX18" fmla="*/ 6810375 w 7562850"/>
                  <a:gd name="connsiteY18" fmla="*/ 0 h 7762875"/>
                  <a:gd name="connsiteX19" fmla="*/ 7172325 w 7562850"/>
                  <a:gd name="connsiteY19" fmla="*/ 3886200 h 7762875"/>
                  <a:gd name="connsiteX20" fmla="*/ 7562850 w 7562850"/>
                  <a:gd name="connsiteY20" fmla="*/ 7762875 h 7762875"/>
                  <a:gd name="connsiteX0" fmla="*/ 0 w 7562850"/>
                  <a:gd name="connsiteY0" fmla="*/ 7762875 h 7762875"/>
                  <a:gd name="connsiteX1" fmla="*/ 390525 w 7562850"/>
                  <a:gd name="connsiteY1" fmla="*/ 3886200 h 7762875"/>
                  <a:gd name="connsiteX2" fmla="*/ 762000 w 7562850"/>
                  <a:gd name="connsiteY2" fmla="*/ 0 h 7762875"/>
                  <a:gd name="connsiteX3" fmla="*/ 1143000 w 7562850"/>
                  <a:gd name="connsiteY3" fmla="*/ 3876675 h 7762875"/>
                  <a:gd name="connsiteX4" fmla="*/ 1519238 w 7562850"/>
                  <a:gd name="connsiteY4" fmla="*/ 7762875 h 7762875"/>
                  <a:gd name="connsiteX5" fmla="*/ 1895475 w 7562850"/>
                  <a:gd name="connsiteY5" fmla="*/ 3876675 h 7762875"/>
                  <a:gd name="connsiteX6" fmla="*/ 2276475 w 7562850"/>
                  <a:gd name="connsiteY6" fmla="*/ 0 h 7762875"/>
                  <a:gd name="connsiteX7" fmla="*/ 2657475 w 7562850"/>
                  <a:gd name="connsiteY7" fmla="*/ 3886200 h 7762875"/>
                  <a:gd name="connsiteX8" fmla="*/ 3028950 w 7562850"/>
                  <a:gd name="connsiteY8" fmla="*/ 7762875 h 7762875"/>
                  <a:gd name="connsiteX9" fmla="*/ 3409950 w 7562850"/>
                  <a:gd name="connsiteY9" fmla="*/ 3876675 h 7762875"/>
                  <a:gd name="connsiteX10" fmla="*/ 3781425 w 7562850"/>
                  <a:gd name="connsiteY10" fmla="*/ 9525 h 7762875"/>
                  <a:gd name="connsiteX11" fmla="*/ 4162425 w 7562850"/>
                  <a:gd name="connsiteY11" fmla="*/ 3886200 h 7762875"/>
                  <a:gd name="connsiteX12" fmla="*/ 4538662 w 7562850"/>
                  <a:gd name="connsiteY12" fmla="*/ 7762875 h 7762875"/>
                  <a:gd name="connsiteX13" fmla="*/ 4914900 w 7562850"/>
                  <a:gd name="connsiteY13" fmla="*/ 3886200 h 7762875"/>
                  <a:gd name="connsiteX14" fmla="*/ 5295900 w 7562850"/>
                  <a:gd name="connsiteY14" fmla="*/ 9525 h 7762875"/>
                  <a:gd name="connsiteX15" fmla="*/ 5667375 w 7562850"/>
                  <a:gd name="connsiteY15" fmla="*/ 3886200 h 7762875"/>
                  <a:gd name="connsiteX16" fmla="*/ 6048375 w 7562850"/>
                  <a:gd name="connsiteY16" fmla="*/ 7762875 h 7762875"/>
                  <a:gd name="connsiteX17" fmla="*/ 6429375 w 7562850"/>
                  <a:gd name="connsiteY17" fmla="*/ 3886200 h 7762875"/>
                  <a:gd name="connsiteX18" fmla="*/ 6810375 w 7562850"/>
                  <a:gd name="connsiteY18" fmla="*/ 0 h 7762875"/>
                  <a:gd name="connsiteX19" fmla="*/ 7172325 w 7562850"/>
                  <a:gd name="connsiteY19" fmla="*/ 3886200 h 7762875"/>
                  <a:gd name="connsiteX20" fmla="*/ 7562850 w 7562850"/>
                  <a:gd name="connsiteY20" fmla="*/ 7762875 h 7762875"/>
                  <a:gd name="connsiteX0" fmla="*/ 0 w 7562850"/>
                  <a:gd name="connsiteY0" fmla="*/ 7762875 h 7762875"/>
                  <a:gd name="connsiteX1" fmla="*/ 390525 w 7562850"/>
                  <a:gd name="connsiteY1" fmla="*/ 3886200 h 7762875"/>
                  <a:gd name="connsiteX2" fmla="*/ 762000 w 7562850"/>
                  <a:gd name="connsiteY2" fmla="*/ 0 h 7762875"/>
                  <a:gd name="connsiteX3" fmla="*/ 1143000 w 7562850"/>
                  <a:gd name="connsiteY3" fmla="*/ 3876675 h 7762875"/>
                  <a:gd name="connsiteX4" fmla="*/ 1519238 w 7562850"/>
                  <a:gd name="connsiteY4" fmla="*/ 7762875 h 7762875"/>
                  <a:gd name="connsiteX5" fmla="*/ 1895475 w 7562850"/>
                  <a:gd name="connsiteY5" fmla="*/ 3876675 h 7762875"/>
                  <a:gd name="connsiteX6" fmla="*/ 2276475 w 7562850"/>
                  <a:gd name="connsiteY6" fmla="*/ 0 h 7762875"/>
                  <a:gd name="connsiteX7" fmla="*/ 2657475 w 7562850"/>
                  <a:gd name="connsiteY7" fmla="*/ 3886200 h 7762875"/>
                  <a:gd name="connsiteX8" fmla="*/ 3028950 w 7562850"/>
                  <a:gd name="connsiteY8" fmla="*/ 7762875 h 7762875"/>
                  <a:gd name="connsiteX9" fmla="*/ 3409950 w 7562850"/>
                  <a:gd name="connsiteY9" fmla="*/ 3876675 h 7762875"/>
                  <a:gd name="connsiteX10" fmla="*/ 3781425 w 7562850"/>
                  <a:gd name="connsiteY10" fmla="*/ 9525 h 7762875"/>
                  <a:gd name="connsiteX11" fmla="*/ 4162425 w 7562850"/>
                  <a:gd name="connsiteY11" fmla="*/ 3886200 h 7762875"/>
                  <a:gd name="connsiteX12" fmla="*/ 4538662 w 7562850"/>
                  <a:gd name="connsiteY12" fmla="*/ 7762875 h 7762875"/>
                  <a:gd name="connsiteX13" fmla="*/ 4914900 w 7562850"/>
                  <a:gd name="connsiteY13" fmla="*/ 3886200 h 7762875"/>
                  <a:gd name="connsiteX14" fmla="*/ 5295900 w 7562850"/>
                  <a:gd name="connsiteY14" fmla="*/ 9525 h 7762875"/>
                  <a:gd name="connsiteX15" fmla="*/ 5667375 w 7562850"/>
                  <a:gd name="connsiteY15" fmla="*/ 3886200 h 7762875"/>
                  <a:gd name="connsiteX16" fmla="*/ 6048375 w 7562850"/>
                  <a:gd name="connsiteY16" fmla="*/ 7762875 h 7762875"/>
                  <a:gd name="connsiteX17" fmla="*/ 6429375 w 7562850"/>
                  <a:gd name="connsiteY17" fmla="*/ 3886200 h 7762875"/>
                  <a:gd name="connsiteX18" fmla="*/ 6810375 w 7562850"/>
                  <a:gd name="connsiteY18" fmla="*/ 0 h 7762875"/>
                  <a:gd name="connsiteX19" fmla="*/ 7172325 w 7562850"/>
                  <a:gd name="connsiteY19" fmla="*/ 3886200 h 7762875"/>
                  <a:gd name="connsiteX20" fmla="*/ 7562850 w 7562850"/>
                  <a:gd name="connsiteY20" fmla="*/ 7762875 h 7762875"/>
                  <a:gd name="connsiteX0" fmla="*/ 0 w 7550944"/>
                  <a:gd name="connsiteY0" fmla="*/ 7762875 h 7762875"/>
                  <a:gd name="connsiteX1" fmla="*/ 378619 w 7550944"/>
                  <a:gd name="connsiteY1" fmla="*/ 3886200 h 7762875"/>
                  <a:gd name="connsiteX2" fmla="*/ 750094 w 7550944"/>
                  <a:gd name="connsiteY2" fmla="*/ 0 h 7762875"/>
                  <a:gd name="connsiteX3" fmla="*/ 1131094 w 7550944"/>
                  <a:gd name="connsiteY3" fmla="*/ 3876675 h 7762875"/>
                  <a:gd name="connsiteX4" fmla="*/ 1507332 w 7550944"/>
                  <a:gd name="connsiteY4" fmla="*/ 7762875 h 7762875"/>
                  <a:gd name="connsiteX5" fmla="*/ 1883569 w 7550944"/>
                  <a:gd name="connsiteY5" fmla="*/ 3876675 h 7762875"/>
                  <a:gd name="connsiteX6" fmla="*/ 2264569 w 7550944"/>
                  <a:gd name="connsiteY6" fmla="*/ 0 h 7762875"/>
                  <a:gd name="connsiteX7" fmla="*/ 2645569 w 7550944"/>
                  <a:gd name="connsiteY7" fmla="*/ 3886200 h 7762875"/>
                  <a:gd name="connsiteX8" fmla="*/ 3017044 w 7550944"/>
                  <a:gd name="connsiteY8" fmla="*/ 7762875 h 7762875"/>
                  <a:gd name="connsiteX9" fmla="*/ 3398044 w 7550944"/>
                  <a:gd name="connsiteY9" fmla="*/ 3876675 h 7762875"/>
                  <a:gd name="connsiteX10" fmla="*/ 3769519 w 7550944"/>
                  <a:gd name="connsiteY10" fmla="*/ 9525 h 7762875"/>
                  <a:gd name="connsiteX11" fmla="*/ 4150519 w 7550944"/>
                  <a:gd name="connsiteY11" fmla="*/ 3886200 h 7762875"/>
                  <a:gd name="connsiteX12" fmla="*/ 4526756 w 7550944"/>
                  <a:gd name="connsiteY12" fmla="*/ 7762875 h 7762875"/>
                  <a:gd name="connsiteX13" fmla="*/ 4902994 w 7550944"/>
                  <a:gd name="connsiteY13" fmla="*/ 3886200 h 7762875"/>
                  <a:gd name="connsiteX14" fmla="*/ 5283994 w 7550944"/>
                  <a:gd name="connsiteY14" fmla="*/ 9525 h 7762875"/>
                  <a:gd name="connsiteX15" fmla="*/ 5655469 w 7550944"/>
                  <a:gd name="connsiteY15" fmla="*/ 3886200 h 7762875"/>
                  <a:gd name="connsiteX16" fmla="*/ 6036469 w 7550944"/>
                  <a:gd name="connsiteY16" fmla="*/ 7762875 h 7762875"/>
                  <a:gd name="connsiteX17" fmla="*/ 6417469 w 7550944"/>
                  <a:gd name="connsiteY17" fmla="*/ 3886200 h 7762875"/>
                  <a:gd name="connsiteX18" fmla="*/ 6798469 w 7550944"/>
                  <a:gd name="connsiteY18" fmla="*/ 0 h 7762875"/>
                  <a:gd name="connsiteX19" fmla="*/ 7160419 w 7550944"/>
                  <a:gd name="connsiteY19" fmla="*/ 3886200 h 7762875"/>
                  <a:gd name="connsiteX20" fmla="*/ 7550944 w 7550944"/>
                  <a:gd name="connsiteY20" fmla="*/ 7762875 h 7762875"/>
                  <a:gd name="connsiteX0" fmla="*/ 0 w 7550944"/>
                  <a:gd name="connsiteY0" fmla="*/ 7762875 h 7762875"/>
                  <a:gd name="connsiteX1" fmla="*/ 378619 w 7550944"/>
                  <a:gd name="connsiteY1" fmla="*/ 3886200 h 7762875"/>
                  <a:gd name="connsiteX2" fmla="*/ 750094 w 7550944"/>
                  <a:gd name="connsiteY2" fmla="*/ 0 h 7762875"/>
                  <a:gd name="connsiteX3" fmla="*/ 1131094 w 7550944"/>
                  <a:gd name="connsiteY3" fmla="*/ 3876675 h 7762875"/>
                  <a:gd name="connsiteX4" fmla="*/ 1507332 w 7550944"/>
                  <a:gd name="connsiteY4" fmla="*/ 7762875 h 7762875"/>
                  <a:gd name="connsiteX5" fmla="*/ 1883569 w 7550944"/>
                  <a:gd name="connsiteY5" fmla="*/ 3876675 h 7762875"/>
                  <a:gd name="connsiteX6" fmla="*/ 2264569 w 7550944"/>
                  <a:gd name="connsiteY6" fmla="*/ 0 h 7762875"/>
                  <a:gd name="connsiteX7" fmla="*/ 2645569 w 7550944"/>
                  <a:gd name="connsiteY7" fmla="*/ 3886200 h 7762875"/>
                  <a:gd name="connsiteX8" fmla="*/ 3017044 w 7550944"/>
                  <a:gd name="connsiteY8" fmla="*/ 7762875 h 7762875"/>
                  <a:gd name="connsiteX9" fmla="*/ 3398044 w 7550944"/>
                  <a:gd name="connsiteY9" fmla="*/ 3876675 h 7762875"/>
                  <a:gd name="connsiteX10" fmla="*/ 3769519 w 7550944"/>
                  <a:gd name="connsiteY10" fmla="*/ 9525 h 7762875"/>
                  <a:gd name="connsiteX11" fmla="*/ 4150519 w 7550944"/>
                  <a:gd name="connsiteY11" fmla="*/ 3886200 h 7762875"/>
                  <a:gd name="connsiteX12" fmla="*/ 4526756 w 7550944"/>
                  <a:gd name="connsiteY12" fmla="*/ 7762875 h 7762875"/>
                  <a:gd name="connsiteX13" fmla="*/ 4902994 w 7550944"/>
                  <a:gd name="connsiteY13" fmla="*/ 3886200 h 7762875"/>
                  <a:gd name="connsiteX14" fmla="*/ 5283994 w 7550944"/>
                  <a:gd name="connsiteY14" fmla="*/ 9525 h 7762875"/>
                  <a:gd name="connsiteX15" fmla="*/ 5655469 w 7550944"/>
                  <a:gd name="connsiteY15" fmla="*/ 3886200 h 7762875"/>
                  <a:gd name="connsiteX16" fmla="*/ 6036469 w 7550944"/>
                  <a:gd name="connsiteY16" fmla="*/ 7762875 h 7762875"/>
                  <a:gd name="connsiteX17" fmla="*/ 6417469 w 7550944"/>
                  <a:gd name="connsiteY17" fmla="*/ 3886200 h 7762875"/>
                  <a:gd name="connsiteX18" fmla="*/ 6798469 w 7550944"/>
                  <a:gd name="connsiteY18" fmla="*/ 0 h 7762875"/>
                  <a:gd name="connsiteX19" fmla="*/ 7160419 w 7550944"/>
                  <a:gd name="connsiteY19" fmla="*/ 3886200 h 7762875"/>
                  <a:gd name="connsiteX20" fmla="*/ 7550944 w 7550944"/>
                  <a:gd name="connsiteY20" fmla="*/ 7762875 h 7762875"/>
                  <a:gd name="connsiteX0" fmla="*/ 0 w 7550944"/>
                  <a:gd name="connsiteY0" fmla="*/ 7762875 h 7762875"/>
                  <a:gd name="connsiteX1" fmla="*/ 378619 w 7550944"/>
                  <a:gd name="connsiteY1" fmla="*/ 3886200 h 7762875"/>
                  <a:gd name="connsiteX2" fmla="*/ 750094 w 7550944"/>
                  <a:gd name="connsiteY2" fmla="*/ 0 h 7762875"/>
                  <a:gd name="connsiteX3" fmla="*/ 1131094 w 7550944"/>
                  <a:gd name="connsiteY3" fmla="*/ 3876675 h 7762875"/>
                  <a:gd name="connsiteX4" fmla="*/ 1507332 w 7550944"/>
                  <a:gd name="connsiteY4" fmla="*/ 7762875 h 7762875"/>
                  <a:gd name="connsiteX5" fmla="*/ 1883569 w 7550944"/>
                  <a:gd name="connsiteY5" fmla="*/ 3876675 h 7762875"/>
                  <a:gd name="connsiteX6" fmla="*/ 2264569 w 7550944"/>
                  <a:gd name="connsiteY6" fmla="*/ 0 h 7762875"/>
                  <a:gd name="connsiteX7" fmla="*/ 2645569 w 7550944"/>
                  <a:gd name="connsiteY7" fmla="*/ 3886200 h 7762875"/>
                  <a:gd name="connsiteX8" fmla="*/ 3017044 w 7550944"/>
                  <a:gd name="connsiteY8" fmla="*/ 7762875 h 7762875"/>
                  <a:gd name="connsiteX9" fmla="*/ 3398044 w 7550944"/>
                  <a:gd name="connsiteY9" fmla="*/ 3876675 h 7762875"/>
                  <a:gd name="connsiteX10" fmla="*/ 3769519 w 7550944"/>
                  <a:gd name="connsiteY10" fmla="*/ 9525 h 7762875"/>
                  <a:gd name="connsiteX11" fmla="*/ 4150519 w 7550944"/>
                  <a:gd name="connsiteY11" fmla="*/ 3886200 h 7762875"/>
                  <a:gd name="connsiteX12" fmla="*/ 4526756 w 7550944"/>
                  <a:gd name="connsiteY12" fmla="*/ 7762875 h 7762875"/>
                  <a:gd name="connsiteX13" fmla="*/ 4902994 w 7550944"/>
                  <a:gd name="connsiteY13" fmla="*/ 3886200 h 7762875"/>
                  <a:gd name="connsiteX14" fmla="*/ 5283994 w 7550944"/>
                  <a:gd name="connsiteY14" fmla="*/ 9525 h 7762875"/>
                  <a:gd name="connsiteX15" fmla="*/ 5655469 w 7550944"/>
                  <a:gd name="connsiteY15" fmla="*/ 3886200 h 7762875"/>
                  <a:gd name="connsiteX16" fmla="*/ 6036469 w 7550944"/>
                  <a:gd name="connsiteY16" fmla="*/ 7762875 h 7762875"/>
                  <a:gd name="connsiteX17" fmla="*/ 6417469 w 7550944"/>
                  <a:gd name="connsiteY17" fmla="*/ 3886200 h 7762875"/>
                  <a:gd name="connsiteX18" fmla="*/ 6798469 w 7550944"/>
                  <a:gd name="connsiteY18" fmla="*/ 0 h 7762875"/>
                  <a:gd name="connsiteX19" fmla="*/ 7160419 w 7550944"/>
                  <a:gd name="connsiteY19" fmla="*/ 3886200 h 7762875"/>
                  <a:gd name="connsiteX20" fmla="*/ 7550944 w 7550944"/>
                  <a:gd name="connsiteY20" fmla="*/ 7762875 h 7762875"/>
                  <a:gd name="connsiteX0" fmla="*/ 0 w 7550944"/>
                  <a:gd name="connsiteY0" fmla="*/ 7762875 h 7762875"/>
                  <a:gd name="connsiteX1" fmla="*/ 378619 w 7550944"/>
                  <a:gd name="connsiteY1" fmla="*/ 3886200 h 7762875"/>
                  <a:gd name="connsiteX2" fmla="*/ 750094 w 7550944"/>
                  <a:gd name="connsiteY2" fmla="*/ 0 h 7762875"/>
                  <a:gd name="connsiteX3" fmla="*/ 1131094 w 7550944"/>
                  <a:gd name="connsiteY3" fmla="*/ 3876675 h 7762875"/>
                  <a:gd name="connsiteX4" fmla="*/ 1507332 w 7550944"/>
                  <a:gd name="connsiteY4" fmla="*/ 7762875 h 7762875"/>
                  <a:gd name="connsiteX5" fmla="*/ 1883569 w 7550944"/>
                  <a:gd name="connsiteY5" fmla="*/ 3876675 h 7762875"/>
                  <a:gd name="connsiteX6" fmla="*/ 2264569 w 7550944"/>
                  <a:gd name="connsiteY6" fmla="*/ 0 h 7762875"/>
                  <a:gd name="connsiteX7" fmla="*/ 2645569 w 7550944"/>
                  <a:gd name="connsiteY7" fmla="*/ 3886200 h 7762875"/>
                  <a:gd name="connsiteX8" fmla="*/ 3017044 w 7550944"/>
                  <a:gd name="connsiteY8" fmla="*/ 7762875 h 7762875"/>
                  <a:gd name="connsiteX9" fmla="*/ 3398044 w 7550944"/>
                  <a:gd name="connsiteY9" fmla="*/ 3876675 h 7762875"/>
                  <a:gd name="connsiteX10" fmla="*/ 3769519 w 7550944"/>
                  <a:gd name="connsiteY10" fmla="*/ 9525 h 7762875"/>
                  <a:gd name="connsiteX11" fmla="*/ 4150519 w 7550944"/>
                  <a:gd name="connsiteY11" fmla="*/ 3886200 h 7762875"/>
                  <a:gd name="connsiteX12" fmla="*/ 4526756 w 7550944"/>
                  <a:gd name="connsiteY12" fmla="*/ 7762875 h 7762875"/>
                  <a:gd name="connsiteX13" fmla="*/ 4902994 w 7550944"/>
                  <a:gd name="connsiteY13" fmla="*/ 3886200 h 7762875"/>
                  <a:gd name="connsiteX14" fmla="*/ 5283994 w 7550944"/>
                  <a:gd name="connsiteY14" fmla="*/ 9525 h 7762875"/>
                  <a:gd name="connsiteX15" fmla="*/ 5655469 w 7550944"/>
                  <a:gd name="connsiteY15" fmla="*/ 3886200 h 7762875"/>
                  <a:gd name="connsiteX16" fmla="*/ 6036469 w 7550944"/>
                  <a:gd name="connsiteY16" fmla="*/ 7762875 h 7762875"/>
                  <a:gd name="connsiteX17" fmla="*/ 6417469 w 7550944"/>
                  <a:gd name="connsiteY17" fmla="*/ 3886200 h 7762875"/>
                  <a:gd name="connsiteX18" fmla="*/ 6798469 w 7550944"/>
                  <a:gd name="connsiteY18" fmla="*/ 0 h 7762875"/>
                  <a:gd name="connsiteX19" fmla="*/ 7160419 w 7550944"/>
                  <a:gd name="connsiteY19" fmla="*/ 3886200 h 7762875"/>
                  <a:gd name="connsiteX20" fmla="*/ 7550944 w 7550944"/>
                  <a:gd name="connsiteY20" fmla="*/ 7762875 h 7762875"/>
                  <a:gd name="connsiteX0" fmla="*/ 0 w 7550944"/>
                  <a:gd name="connsiteY0" fmla="*/ 7762875 h 7762875"/>
                  <a:gd name="connsiteX1" fmla="*/ 378619 w 7550944"/>
                  <a:gd name="connsiteY1" fmla="*/ 3886200 h 7762875"/>
                  <a:gd name="connsiteX2" fmla="*/ 750094 w 7550944"/>
                  <a:gd name="connsiteY2" fmla="*/ 0 h 7762875"/>
                  <a:gd name="connsiteX3" fmla="*/ 1131094 w 7550944"/>
                  <a:gd name="connsiteY3" fmla="*/ 3876675 h 7762875"/>
                  <a:gd name="connsiteX4" fmla="*/ 1507332 w 7550944"/>
                  <a:gd name="connsiteY4" fmla="*/ 7762875 h 7762875"/>
                  <a:gd name="connsiteX5" fmla="*/ 1883569 w 7550944"/>
                  <a:gd name="connsiteY5" fmla="*/ 3876675 h 7762875"/>
                  <a:gd name="connsiteX6" fmla="*/ 2264569 w 7550944"/>
                  <a:gd name="connsiteY6" fmla="*/ 0 h 7762875"/>
                  <a:gd name="connsiteX7" fmla="*/ 2645569 w 7550944"/>
                  <a:gd name="connsiteY7" fmla="*/ 3886200 h 7762875"/>
                  <a:gd name="connsiteX8" fmla="*/ 3017044 w 7550944"/>
                  <a:gd name="connsiteY8" fmla="*/ 7762875 h 7762875"/>
                  <a:gd name="connsiteX9" fmla="*/ 3398044 w 7550944"/>
                  <a:gd name="connsiteY9" fmla="*/ 3876675 h 7762875"/>
                  <a:gd name="connsiteX10" fmla="*/ 3769519 w 7550944"/>
                  <a:gd name="connsiteY10" fmla="*/ 9525 h 7762875"/>
                  <a:gd name="connsiteX11" fmla="*/ 4150519 w 7550944"/>
                  <a:gd name="connsiteY11" fmla="*/ 3886200 h 7762875"/>
                  <a:gd name="connsiteX12" fmla="*/ 4526756 w 7550944"/>
                  <a:gd name="connsiteY12" fmla="*/ 7762875 h 7762875"/>
                  <a:gd name="connsiteX13" fmla="*/ 4902994 w 7550944"/>
                  <a:gd name="connsiteY13" fmla="*/ 3886200 h 7762875"/>
                  <a:gd name="connsiteX14" fmla="*/ 5283994 w 7550944"/>
                  <a:gd name="connsiteY14" fmla="*/ 9525 h 7762875"/>
                  <a:gd name="connsiteX15" fmla="*/ 5655469 w 7550944"/>
                  <a:gd name="connsiteY15" fmla="*/ 3886200 h 7762875"/>
                  <a:gd name="connsiteX16" fmla="*/ 6036469 w 7550944"/>
                  <a:gd name="connsiteY16" fmla="*/ 7762875 h 7762875"/>
                  <a:gd name="connsiteX17" fmla="*/ 6417469 w 7550944"/>
                  <a:gd name="connsiteY17" fmla="*/ 3886200 h 7762875"/>
                  <a:gd name="connsiteX18" fmla="*/ 6798469 w 7550944"/>
                  <a:gd name="connsiteY18" fmla="*/ 0 h 7762875"/>
                  <a:gd name="connsiteX19" fmla="*/ 7160419 w 7550944"/>
                  <a:gd name="connsiteY19" fmla="*/ 3886200 h 7762875"/>
                  <a:gd name="connsiteX20" fmla="*/ 7550944 w 7550944"/>
                  <a:gd name="connsiteY20" fmla="*/ 7762875 h 7762875"/>
                  <a:gd name="connsiteX0" fmla="*/ 0 w 7550944"/>
                  <a:gd name="connsiteY0" fmla="*/ 7762875 h 7762876"/>
                  <a:gd name="connsiteX1" fmla="*/ 378619 w 7550944"/>
                  <a:gd name="connsiteY1" fmla="*/ 3886200 h 7762876"/>
                  <a:gd name="connsiteX2" fmla="*/ 750094 w 7550944"/>
                  <a:gd name="connsiteY2" fmla="*/ 0 h 7762876"/>
                  <a:gd name="connsiteX3" fmla="*/ 1131094 w 7550944"/>
                  <a:gd name="connsiteY3" fmla="*/ 3876675 h 7762876"/>
                  <a:gd name="connsiteX4" fmla="*/ 1507332 w 7550944"/>
                  <a:gd name="connsiteY4" fmla="*/ 7762875 h 7762876"/>
                  <a:gd name="connsiteX5" fmla="*/ 1883569 w 7550944"/>
                  <a:gd name="connsiteY5" fmla="*/ 3876675 h 7762876"/>
                  <a:gd name="connsiteX6" fmla="*/ 2264569 w 7550944"/>
                  <a:gd name="connsiteY6" fmla="*/ 0 h 7762876"/>
                  <a:gd name="connsiteX7" fmla="*/ 2645569 w 7550944"/>
                  <a:gd name="connsiteY7" fmla="*/ 3886200 h 7762876"/>
                  <a:gd name="connsiteX8" fmla="*/ 3017044 w 7550944"/>
                  <a:gd name="connsiteY8" fmla="*/ 7762875 h 7762876"/>
                  <a:gd name="connsiteX9" fmla="*/ 3398044 w 7550944"/>
                  <a:gd name="connsiteY9" fmla="*/ 3876675 h 7762876"/>
                  <a:gd name="connsiteX10" fmla="*/ 3769519 w 7550944"/>
                  <a:gd name="connsiteY10" fmla="*/ 9525 h 7762876"/>
                  <a:gd name="connsiteX11" fmla="*/ 4150519 w 7550944"/>
                  <a:gd name="connsiteY11" fmla="*/ 3886200 h 7762876"/>
                  <a:gd name="connsiteX12" fmla="*/ 4526756 w 7550944"/>
                  <a:gd name="connsiteY12" fmla="*/ 7762875 h 7762876"/>
                  <a:gd name="connsiteX13" fmla="*/ 4902994 w 7550944"/>
                  <a:gd name="connsiteY13" fmla="*/ 3886200 h 7762876"/>
                  <a:gd name="connsiteX14" fmla="*/ 5283994 w 7550944"/>
                  <a:gd name="connsiteY14" fmla="*/ 9525 h 7762876"/>
                  <a:gd name="connsiteX15" fmla="*/ 5655469 w 7550944"/>
                  <a:gd name="connsiteY15" fmla="*/ 3886200 h 7762876"/>
                  <a:gd name="connsiteX16" fmla="*/ 6036469 w 7550944"/>
                  <a:gd name="connsiteY16" fmla="*/ 7762875 h 7762876"/>
                  <a:gd name="connsiteX17" fmla="*/ 6417469 w 7550944"/>
                  <a:gd name="connsiteY17" fmla="*/ 3886200 h 7762876"/>
                  <a:gd name="connsiteX18" fmla="*/ 6798469 w 7550944"/>
                  <a:gd name="connsiteY18" fmla="*/ 0 h 7762876"/>
                  <a:gd name="connsiteX19" fmla="*/ 7160419 w 7550944"/>
                  <a:gd name="connsiteY19" fmla="*/ 3886200 h 7762876"/>
                  <a:gd name="connsiteX20" fmla="*/ 7550944 w 7550944"/>
                  <a:gd name="connsiteY20" fmla="*/ 7762875 h 7762876"/>
                  <a:gd name="connsiteX0" fmla="*/ 0 w 7550944"/>
                  <a:gd name="connsiteY0" fmla="*/ 7762875 h 7762876"/>
                  <a:gd name="connsiteX1" fmla="*/ 378619 w 7550944"/>
                  <a:gd name="connsiteY1" fmla="*/ 3886200 h 7762876"/>
                  <a:gd name="connsiteX2" fmla="*/ 750094 w 7550944"/>
                  <a:gd name="connsiteY2" fmla="*/ 0 h 7762876"/>
                  <a:gd name="connsiteX3" fmla="*/ 1131094 w 7550944"/>
                  <a:gd name="connsiteY3" fmla="*/ 3876675 h 7762876"/>
                  <a:gd name="connsiteX4" fmla="*/ 1507332 w 7550944"/>
                  <a:gd name="connsiteY4" fmla="*/ 7762875 h 7762876"/>
                  <a:gd name="connsiteX5" fmla="*/ 1883569 w 7550944"/>
                  <a:gd name="connsiteY5" fmla="*/ 3876675 h 7762876"/>
                  <a:gd name="connsiteX6" fmla="*/ 2264569 w 7550944"/>
                  <a:gd name="connsiteY6" fmla="*/ 0 h 7762876"/>
                  <a:gd name="connsiteX7" fmla="*/ 2645569 w 7550944"/>
                  <a:gd name="connsiteY7" fmla="*/ 3886200 h 7762876"/>
                  <a:gd name="connsiteX8" fmla="*/ 3017044 w 7550944"/>
                  <a:gd name="connsiteY8" fmla="*/ 7762875 h 7762876"/>
                  <a:gd name="connsiteX9" fmla="*/ 3398044 w 7550944"/>
                  <a:gd name="connsiteY9" fmla="*/ 3876675 h 7762876"/>
                  <a:gd name="connsiteX10" fmla="*/ 3769519 w 7550944"/>
                  <a:gd name="connsiteY10" fmla="*/ 9525 h 7762876"/>
                  <a:gd name="connsiteX11" fmla="*/ 4150519 w 7550944"/>
                  <a:gd name="connsiteY11" fmla="*/ 3886200 h 7762876"/>
                  <a:gd name="connsiteX12" fmla="*/ 4526756 w 7550944"/>
                  <a:gd name="connsiteY12" fmla="*/ 7762875 h 7762876"/>
                  <a:gd name="connsiteX13" fmla="*/ 4902994 w 7550944"/>
                  <a:gd name="connsiteY13" fmla="*/ 3886200 h 7762876"/>
                  <a:gd name="connsiteX14" fmla="*/ 5283994 w 7550944"/>
                  <a:gd name="connsiteY14" fmla="*/ 9525 h 7762876"/>
                  <a:gd name="connsiteX15" fmla="*/ 5655469 w 7550944"/>
                  <a:gd name="connsiteY15" fmla="*/ 3886200 h 7762876"/>
                  <a:gd name="connsiteX16" fmla="*/ 6036469 w 7550944"/>
                  <a:gd name="connsiteY16" fmla="*/ 7762875 h 7762876"/>
                  <a:gd name="connsiteX17" fmla="*/ 6417469 w 7550944"/>
                  <a:gd name="connsiteY17" fmla="*/ 3886200 h 7762876"/>
                  <a:gd name="connsiteX18" fmla="*/ 6798469 w 7550944"/>
                  <a:gd name="connsiteY18" fmla="*/ 0 h 7762876"/>
                  <a:gd name="connsiteX19" fmla="*/ 7160419 w 7550944"/>
                  <a:gd name="connsiteY19" fmla="*/ 3886200 h 7762876"/>
                  <a:gd name="connsiteX20" fmla="*/ 7550944 w 7550944"/>
                  <a:gd name="connsiteY20" fmla="*/ 7762875 h 7762876"/>
                  <a:gd name="connsiteX0" fmla="*/ 0 w 7550944"/>
                  <a:gd name="connsiteY0" fmla="*/ 7762875 h 7762876"/>
                  <a:gd name="connsiteX1" fmla="*/ 378619 w 7550944"/>
                  <a:gd name="connsiteY1" fmla="*/ 3886200 h 7762876"/>
                  <a:gd name="connsiteX2" fmla="*/ 750094 w 7550944"/>
                  <a:gd name="connsiteY2" fmla="*/ 0 h 7762876"/>
                  <a:gd name="connsiteX3" fmla="*/ 1131094 w 7550944"/>
                  <a:gd name="connsiteY3" fmla="*/ 3876675 h 7762876"/>
                  <a:gd name="connsiteX4" fmla="*/ 1507332 w 7550944"/>
                  <a:gd name="connsiteY4" fmla="*/ 7762875 h 7762876"/>
                  <a:gd name="connsiteX5" fmla="*/ 1883569 w 7550944"/>
                  <a:gd name="connsiteY5" fmla="*/ 3876675 h 7762876"/>
                  <a:gd name="connsiteX6" fmla="*/ 2264569 w 7550944"/>
                  <a:gd name="connsiteY6" fmla="*/ 0 h 7762876"/>
                  <a:gd name="connsiteX7" fmla="*/ 2645569 w 7550944"/>
                  <a:gd name="connsiteY7" fmla="*/ 3886200 h 7762876"/>
                  <a:gd name="connsiteX8" fmla="*/ 3017044 w 7550944"/>
                  <a:gd name="connsiteY8" fmla="*/ 7762875 h 7762876"/>
                  <a:gd name="connsiteX9" fmla="*/ 3398044 w 7550944"/>
                  <a:gd name="connsiteY9" fmla="*/ 3876675 h 7762876"/>
                  <a:gd name="connsiteX10" fmla="*/ 3769519 w 7550944"/>
                  <a:gd name="connsiteY10" fmla="*/ 9525 h 7762876"/>
                  <a:gd name="connsiteX11" fmla="*/ 4150519 w 7550944"/>
                  <a:gd name="connsiteY11" fmla="*/ 3886200 h 7762876"/>
                  <a:gd name="connsiteX12" fmla="*/ 4526756 w 7550944"/>
                  <a:gd name="connsiteY12" fmla="*/ 7762875 h 7762876"/>
                  <a:gd name="connsiteX13" fmla="*/ 4902994 w 7550944"/>
                  <a:gd name="connsiteY13" fmla="*/ 3886200 h 7762876"/>
                  <a:gd name="connsiteX14" fmla="*/ 5283994 w 7550944"/>
                  <a:gd name="connsiteY14" fmla="*/ 9525 h 7762876"/>
                  <a:gd name="connsiteX15" fmla="*/ 5655469 w 7550944"/>
                  <a:gd name="connsiteY15" fmla="*/ 3886200 h 7762876"/>
                  <a:gd name="connsiteX16" fmla="*/ 6036469 w 7550944"/>
                  <a:gd name="connsiteY16" fmla="*/ 7762875 h 7762876"/>
                  <a:gd name="connsiteX17" fmla="*/ 6417469 w 7550944"/>
                  <a:gd name="connsiteY17" fmla="*/ 3886200 h 7762876"/>
                  <a:gd name="connsiteX18" fmla="*/ 6798469 w 7550944"/>
                  <a:gd name="connsiteY18" fmla="*/ 0 h 7762876"/>
                  <a:gd name="connsiteX19" fmla="*/ 7160419 w 7550944"/>
                  <a:gd name="connsiteY19" fmla="*/ 3886200 h 7762876"/>
                  <a:gd name="connsiteX20" fmla="*/ 7550944 w 7550944"/>
                  <a:gd name="connsiteY20" fmla="*/ 7762875 h 7762876"/>
                  <a:gd name="connsiteX0" fmla="*/ 0 w 7550944"/>
                  <a:gd name="connsiteY0" fmla="*/ 7762875 h 7762876"/>
                  <a:gd name="connsiteX1" fmla="*/ 378619 w 7550944"/>
                  <a:gd name="connsiteY1" fmla="*/ 3886200 h 7762876"/>
                  <a:gd name="connsiteX2" fmla="*/ 750094 w 7550944"/>
                  <a:gd name="connsiteY2" fmla="*/ 0 h 7762876"/>
                  <a:gd name="connsiteX3" fmla="*/ 1131094 w 7550944"/>
                  <a:gd name="connsiteY3" fmla="*/ 3876675 h 7762876"/>
                  <a:gd name="connsiteX4" fmla="*/ 1507332 w 7550944"/>
                  <a:gd name="connsiteY4" fmla="*/ 7762875 h 7762876"/>
                  <a:gd name="connsiteX5" fmla="*/ 1883569 w 7550944"/>
                  <a:gd name="connsiteY5" fmla="*/ 3876675 h 7762876"/>
                  <a:gd name="connsiteX6" fmla="*/ 2264569 w 7550944"/>
                  <a:gd name="connsiteY6" fmla="*/ 0 h 7762876"/>
                  <a:gd name="connsiteX7" fmla="*/ 2645569 w 7550944"/>
                  <a:gd name="connsiteY7" fmla="*/ 3886200 h 7762876"/>
                  <a:gd name="connsiteX8" fmla="*/ 3017044 w 7550944"/>
                  <a:gd name="connsiteY8" fmla="*/ 7762875 h 7762876"/>
                  <a:gd name="connsiteX9" fmla="*/ 3398044 w 7550944"/>
                  <a:gd name="connsiteY9" fmla="*/ 3876675 h 7762876"/>
                  <a:gd name="connsiteX10" fmla="*/ 3769519 w 7550944"/>
                  <a:gd name="connsiteY10" fmla="*/ 9525 h 7762876"/>
                  <a:gd name="connsiteX11" fmla="*/ 4150519 w 7550944"/>
                  <a:gd name="connsiteY11" fmla="*/ 3886200 h 7762876"/>
                  <a:gd name="connsiteX12" fmla="*/ 4526756 w 7550944"/>
                  <a:gd name="connsiteY12" fmla="*/ 7762875 h 7762876"/>
                  <a:gd name="connsiteX13" fmla="*/ 4902994 w 7550944"/>
                  <a:gd name="connsiteY13" fmla="*/ 3886200 h 7762876"/>
                  <a:gd name="connsiteX14" fmla="*/ 5283994 w 7550944"/>
                  <a:gd name="connsiteY14" fmla="*/ 9525 h 7762876"/>
                  <a:gd name="connsiteX15" fmla="*/ 5655469 w 7550944"/>
                  <a:gd name="connsiteY15" fmla="*/ 3886200 h 7762876"/>
                  <a:gd name="connsiteX16" fmla="*/ 6036469 w 7550944"/>
                  <a:gd name="connsiteY16" fmla="*/ 7762875 h 7762876"/>
                  <a:gd name="connsiteX17" fmla="*/ 6417469 w 7550944"/>
                  <a:gd name="connsiteY17" fmla="*/ 3886200 h 7762876"/>
                  <a:gd name="connsiteX18" fmla="*/ 6798469 w 7550944"/>
                  <a:gd name="connsiteY18" fmla="*/ 0 h 7762876"/>
                  <a:gd name="connsiteX19" fmla="*/ 7160419 w 7550944"/>
                  <a:gd name="connsiteY19" fmla="*/ 3886200 h 7762876"/>
                  <a:gd name="connsiteX20" fmla="*/ 7550944 w 7550944"/>
                  <a:gd name="connsiteY20" fmla="*/ 7762875 h 7762876"/>
                  <a:gd name="connsiteX0" fmla="*/ 0 w 7550944"/>
                  <a:gd name="connsiteY0" fmla="*/ 7762875 h 7762876"/>
                  <a:gd name="connsiteX1" fmla="*/ 378619 w 7550944"/>
                  <a:gd name="connsiteY1" fmla="*/ 3886200 h 7762876"/>
                  <a:gd name="connsiteX2" fmla="*/ 750094 w 7550944"/>
                  <a:gd name="connsiteY2" fmla="*/ 0 h 7762876"/>
                  <a:gd name="connsiteX3" fmla="*/ 1131094 w 7550944"/>
                  <a:gd name="connsiteY3" fmla="*/ 3876675 h 7762876"/>
                  <a:gd name="connsiteX4" fmla="*/ 1507332 w 7550944"/>
                  <a:gd name="connsiteY4" fmla="*/ 7762875 h 7762876"/>
                  <a:gd name="connsiteX5" fmla="*/ 1883569 w 7550944"/>
                  <a:gd name="connsiteY5" fmla="*/ 3876675 h 7762876"/>
                  <a:gd name="connsiteX6" fmla="*/ 2264569 w 7550944"/>
                  <a:gd name="connsiteY6" fmla="*/ 0 h 7762876"/>
                  <a:gd name="connsiteX7" fmla="*/ 2645569 w 7550944"/>
                  <a:gd name="connsiteY7" fmla="*/ 3886200 h 7762876"/>
                  <a:gd name="connsiteX8" fmla="*/ 3017044 w 7550944"/>
                  <a:gd name="connsiteY8" fmla="*/ 7762875 h 7762876"/>
                  <a:gd name="connsiteX9" fmla="*/ 3398044 w 7550944"/>
                  <a:gd name="connsiteY9" fmla="*/ 3876675 h 7762876"/>
                  <a:gd name="connsiteX10" fmla="*/ 3769519 w 7550944"/>
                  <a:gd name="connsiteY10" fmla="*/ 9525 h 7762876"/>
                  <a:gd name="connsiteX11" fmla="*/ 4150519 w 7550944"/>
                  <a:gd name="connsiteY11" fmla="*/ 3886200 h 7762876"/>
                  <a:gd name="connsiteX12" fmla="*/ 4526756 w 7550944"/>
                  <a:gd name="connsiteY12" fmla="*/ 7762875 h 7762876"/>
                  <a:gd name="connsiteX13" fmla="*/ 4902994 w 7550944"/>
                  <a:gd name="connsiteY13" fmla="*/ 3886200 h 7762876"/>
                  <a:gd name="connsiteX14" fmla="*/ 5283994 w 7550944"/>
                  <a:gd name="connsiteY14" fmla="*/ 9525 h 7762876"/>
                  <a:gd name="connsiteX15" fmla="*/ 5655469 w 7550944"/>
                  <a:gd name="connsiteY15" fmla="*/ 3886200 h 7762876"/>
                  <a:gd name="connsiteX16" fmla="*/ 6036469 w 7550944"/>
                  <a:gd name="connsiteY16" fmla="*/ 7762875 h 7762876"/>
                  <a:gd name="connsiteX17" fmla="*/ 6417469 w 7550944"/>
                  <a:gd name="connsiteY17" fmla="*/ 3886200 h 7762876"/>
                  <a:gd name="connsiteX18" fmla="*/ 6798469 w 7550944"/>
                  <a:gd name="connsiteY18" fmla="*/ 0 h 7762876"/>
                  <a:gd name="connsiteX19" fmla="*/ 7160419 w 7550944"/>
                  <a:gd name="connsiteY19" fmla="*/ 3886200 h 7762876"/>
                  <a:gd name="connsiteX20" fmla="*/ 7550944 w 7550944"/>
                  <a:gd name="connsiteY20" fmla="*/ 7762875 h 7762876"/>
                  <a:gd name="connsiteX0" fmla="*/ 0 w 7550944"/>
                  <a:gd name="connsiteY0" fmla="*/ 7762875 h 7762876"/>
                  <a:gd name="connsiteX1" fmla="*/ 378619 w 7550944"/>
                  <a:gd name="connsiteY1" fmla="*/ 3886200 h 7762876"/>
                  <a:gd name="connsiteX2" fmla="*/ 750094 w 7550944"/>
                  <a:gd name="connsiteY2" fmla="*/ 0 h 7762876"/>
                  <a:gd name="connsiteX3" fmla="*/ 1131094 w 7550944"/>
                  <a:gd name="connsiteY3" fmla="*/ 3876675 h 7762876"/>
                  <a:gd name="connsiteX4" fmla="*/ 1507332 w 7550944"/>
                  <a:gd name="connsiteY4" fmla="*/ 7762875 h 7762876"/>
                  <a:gd name="connsiteX5" fmla="*/ 1883569 w 7550944"/>
                  <a:gd name="connsiteY5" fmla="*/ 3876675 h 7762876"/>
                  <a:gd name="connsiteX6" fmla="*/ 2264569 w 7550944"/>
                  <a:gd name="connsiteY6" fmla="*/ 0 h 7762876"/>
                  <a:gd name="connsiteX7" fmla="*/ 2645569 w 7550944"/>
                  <a:gd name="connsiteY7" fmla="*/ 3886200 h 7762876"/>
                  <a:gd name="connsiteX8" fmla="*/ 3017044 w 7550944"/>
                  <a:gd name="connsiteY8" fmla="*/ 7762875 h 7762876"/>
                  <a:gd name="connsiteX9" fmla="*/ 3398044 w 7550944"/>
                  <a:gd name="connsiteY9" fmla="*/ 3876675 h 7762876"/>
                  <a:gd name="connsiteX10" fmla="*/ 3769519 w 7550944"/>
                  <a:gd name="connsiteY10" fmla="*/ 9525 h 7762876"/>
                  <a:gd name="connsiteX11" fmla="*/ 4150519 w 7550944"/>
                  <a:gd name="connsiteY11" fmla="*/ 3886200 h 7762876"/>
                  <a:gd name="connsiteX12" fmla="*/ 4526756 w 7550944"/>
                  <a:gd name="connsiteY12" fmla="*/ 7762875 h 7762876"/>
                  <a:gd name="connsiteX13" fmla="*/ 4902994 w 7550944"/>
                  <a:gd name="connsiteY13" fmla="*/ 3886200 h 7762876"/>
                  <a:gd name="connsiteX14" fmla="*/ 5283994 w 7550944"/>
                  <a:gd name="connsiteY14" fmla="*/ 9525 h 7762876"/>
                  <a:gd name="connsiteX15" fmla="*/ 5655469 w 7550944"/>
                  <a:gd name="connsiteY15" fmla="*/ 3886200 h 7762876"/>
                  <a:gd name="connsiteX16" fmla="*/ 6036469 w 7550944"/>
                  <a:gd name="connsiteY16" fmla="*/ 7762875 h 7762876"/>
                  <a:gd name="connsiteX17" fmla="*/ 6417469 w 7550944"/>
                  <a:gd name="connsiteY17" fmla="*/ 3886200 h 7762876"/>
                  <a:gd name="connsiteX18" fmla="*/ 6798469 w 7550944"/>
                  <a:gd name="connsiteY18" fmla="*/ 0 h 7762876"/>
                  <a:gd name="connsiteX19" fmla="*/ 7160419 w 7550944"/>
                  <a:gd name="connsiteY19" fmla="*/ 3886200 h 7762876"/>
                  <a:gd name="connsiteX20" fmla="*/ 7550944 w 7550944"/>
                  <a:gd name="connsiteY20" fmla="*/ 7762875 h 7762876"/>
                  <a:gd name="connsiteX0" fmla="*/ 0 w 7550944"/>
                  <a:gd name="connsiteY0" fmla="*/ 7762875 h 7762876"/>
                  <a:gd name="connsiteX1" fmla="*/ 378619 w 7550944"/>
                  <a:gd name="connsiteY1" fmla="*/ 3886200 h 7762876"/>
                  <a:gd name="connsiteX2" fmla="*/ 750094 w 7550944"/>
                  <a:gd name="connsiteY2" fmla="*/ 0 h 7762876"/>
                  <a:gd name="connsiteX3" fmla="*/ 1131094 w 7550944"/>
                  <a:gd name="connsiteY3" fmla="*/ 3876675 h 7762876"/>
                  <a:gd name="connsiteX4" fmla="*/ 1507332 w 7550944"/>
                  <a:gd name="connsiteY4" fmla="*/ 7762875 h 7762876"/>
                  <a:gd name="connsiteX5" fmla="*/ 1883569 w 7550944"/>
                  <a:gd name="connsiteY5" fmla="*/ 3876675 h 7762876"/>
                  <a:gd name="connsiteX6" fmla="*/ 2264569 w 7550944"/>
                  <a:gd name="connsiteY6" fmla="*/ 0 h 7762876"/>
                  <a:gd name="connsiteX7" fmla="*/ 2645569 w 7550944"/>
                  <a:gd name="connsiteY7" fmla="*/ 3886200 h 7762876"/>
                  <a:gd name="connsiteX8" fmla="*/ 3017044 w 7550944"/>
                  <a:gd name="connsiteY8" fmla="*/ 7762875 h 7762876"/>
                  <a:gd name="connsiteX9" fmla="*/ 3398044 w 7550944"/>
                  <a:gd name="connsiteY9" fmla="*/ 3876675 h 7762876"/>
                  <a:gd name="connsiteX10" fmla="*/ 3769519 w 7550944"/>
                  <a:gd name="connsiteY10" fmla="*/ 9525 h 7762876"/>
                  <a:gd name="connsiteX11" fmla="*/ 4150519 w 7550944"/>
                  <a:gd name="connsiteY11" fmla="*/ 3886200 h 7762876"/>
                  <a:gd name="connsiteX12" fmla="*/ 4526756 w 7550944"/>
                  <a:gd name="connsiteY12" fmla="*/ 7762875 h 7762876"/>
                  <a:gd name="connsiteX13" fmla="*/ 4902994 w 7550944"/>
                  <a:gd name="connsiteY13" fmla="*/ 3886200 h 7762876"/>
                  <a:gd name="connsiteX14" fmla="*/ 5283994 w 7550944"/>
                  <a:gd name="connsiteY14" fmla="*/ 9525 h 7762876"/>
                  <a:gd name="connsiteX15" fmla="*/ 5655469 w 7550944"/>
                  <a:gd name="connsiteY15" fmla="*/ 3886200 h 7762876"/>
                  <a:gd name="connsiteX16" fmla="*/ 6029325 w 7550944"/>
                  <a:gd name="connsiteY16" fmla="*/ 7762875 h 7762876"/>
                  <a:gd name="connsiteX17" fmla="*/ 6417469 w 7550944"/>
                  <a:gd name="connsiteY17" fmla="*/ 3886200 h 7762876"/>
                  <a:gd name="connsiteX18" fmla="*/ 6798469 w 7550944"/>
                  <a:gd name="connsiteY18" fmla="*/ 0 h 7762876"/>
                  <a:gd name="connsiteX19" fmla="*/ 7160419 w 7550944"/>
                  <a:gd name="connsiteY19" fmla="*/ 3886200 h 7762876"/>
                  <a:gd name="connsiteX20" fmla="*/ 7550944 w 7550944"/>
                  <a:gd name="connsiteY20" fmla="*/ 7762875 h 7762876"/>
                  <a:gd name="connsiteX0" fmla="*/ 0 w 7550944"/>
                  <a:gd name="connsiteY0" fmla="*/ 7762875 h 7762876"/>
                  <a:gd name="connsiteX1" fmla="*/ 378619 w 7550944"/>
                  <a:gd name="connsiteY1" fmla="*/ 3886200 h 7762876"/>
                  <a:gd name="connsiteX2" fmla="*/ 750094 w 7550944"/>
                  <a:gd name="connsiteY2" fmla="*/ 0 h 7762876"/>
                  <a:gd name="connsiteX3" fmla="*/ 1131094 w 7550944"/>
                  <a:gd name="connsiteY3" fmla="*/ 3876675 h 7762876"/>
                  <a:gd name="connsiteX4" fmla="*/ 1507332 w 7550944"/>
                  <a:gd name="connsiteY4" fmla="*/ 7762875 h 7762876"/>
                  <a:gd name="connsiteX5" fmla="*/ 1883569 w 7550944"/>
                  <a:gd name="connsiteY5" fmla="*/ 3876675 h 7762876"/>
                  <a:gd name="connsiteX6" fmla="*/ 2264569 w 7550944"/>
                  <a:gd name="connsiteY6" fmla="*/ 0 h 7762876"/>
                  <a:gd name="connsiteX7" fmla="*/ 2645569 w 7550944"/>
                  <a:gd name="connsiteY7" fmla="*/ 3886200 h 7762876"/>
                  <a:gd name="connsiteX8" fmla="*/ 3017044 w 7550944"/>
                  <a:gd name="connsiteY8" fmla="*/ 7762875 h 7762876"/>
                  <a:gd name="connsiteX9" fmla="*/ 3398044 w 7550944"/>
                  <a:gd name="connsiteY9" fmla="*/ 3876675 h 7762876"/>
                  <a:gd name="connsiteX10" fmla="*/ 3769519 w 7550944"/>
                  <a:gd name="connsiteY10" fmla="*/ 9525 h 7762876"/>
                  <a:gd name="connsiteX11" fmla="*/ 4150519 w 7550944"/>
                  <a:gd name="connsiteY11" fmla="*/ 3886200 h 7762876"/>
                  <a:gd name="connsiteX12" fmla="*/ 4526756 w 7550944"/>
                  <a:gd name="connsiteY12" fmla="*/ 7762875 h 7762876"/>
                  <a:gd name="connsiteX13" fmla="*/ 4902994 w 7550944"/>
                  <a:gd name="connsiteY13" fmla="*/ 3886200 h 7762876"/>
                  <a:gd name="connsiteX14" fmla="*/ 5283994 w 7550944"/>
                  <a:gd name="connsiteY14" fmla="*/ 9525 h 7762876"/>
                  <a:gd name="connsiteX15" fmla="*/ 5655469 w 7550944"/>
                  <a:gd name="connsiteY15" fmla="*/ 3886200 h 7762876"/>
                  <a:gd name="connsiteX16" fmla="*/ 6029325 w 7550944"/>
                  <a:gd name="connsiteY16" fmla="*/ 7762875 h 7762876"/>
                  <a:gd name="connsiteX17" fmla="*/ 6417469 w 7550944"/>
                  <a:gd name="connsiteY17" fmla="*/ 3886200 h 7762876"/>
                  <a:gd name="connsiteX18" fmla="*/ 6798469 w 7550944"/>
                  <a:gd name="connsiteY18" fmla="*/ 0 h 7762876"/>
                  <a:gd name="connsiteX19" fmla="*/ 7160419 w 7550944"/>
                  <a:gd name="connsiteY19" fmla="*/ 3886200 h 7762876"/>
                  <a:gd name="connsiteX20" fmla="*/ 7550944 w 7550944"/>
                  <a:gd name="connsiteY20" fmla="*/ 7762875 h 7762876"/>
                  <a:gd name="connsiteX0" fmla="*/ 0 w 7546182"/>
                  <a:gd name="connsiteY0" fmla="*/ 7762875 h 7765256"/>
                  <a:gd name="connsiteX1" fmla="*/ 378619 w 7546182"/>
                  <a:gd name="connsiteY1" fmla="*/ 3886200 h 7765256"/>
                  <a:gd name="connsiteX2" fmla="*/ 750094 w 7546182"/>
                  <a:gd name="connsiteY2" fmla="*/ 0 h 7765256"/>
                  <a:gd name="connsiteX3" fmla="*/ 1131094 w 7546182"/>
                  <a:gd name="connsiteY3" fmla="*/ 3876675 h 7765256"/>
                  <a:gd name="connsiteX4" fmla="*/ 1507332 w 7546182"/>
                  <a:gd name="connsiteY4" fmla="*/ 7762875 h 7765256"/>
                  <a:gd name="connsiteX5" fmla="*/ 1883569 w 7546182"/>
                  <a:gd name="connsiteY5" fmla="*/ 3876675 h 7765256"/>
                  <a:gd name="connsiteX6" fmla="*/ 2264569 w 7546182"/>
                  <a:gd name="connsiteY6" fmla="*/ 0 h 7765256"/>
                  <a:gd name="connsiteX7" fmla="*/ 2645569 w 7546182"/>
                  <a:gd name="connsiteY7" fmla="*/ 3886200 h 7765256"/>
                  <a:gd name="connsiteX8" fmla="*/ 3017044 w 7546182"/>
                  <a:gd name="connsiteY8" fmla="*/ 7762875 h 7765256"/>
                  <a:gd name="connsiteX9" fmla="*/ 3398044 w 7546182"/>
                  <a:gd name="connsiteY9" fmla="*/ 3876675 h 7765256"/>
                  <a:gd name="connsiteX10" fmla="*/ 3769519 w 7546182"/>
                  <a:gd name="connsiteY10" fmla="*/ 9525 h 7765256"/>
                  <a:gd name="connsiteX11" fmla="*/ 4150519 w 7546182"/>
                  <a:gd name="connsiteY11" fmla="*/ 3886200 h 7765256"/>
                  <a:gd name="connsiteX12" fmla="*/ 4526756 w 7546182"/>
                  <a:gd name="connsiteY12" fmla="*/ 7762875 h 7765256"/>
                  <a:gd name="connsiteX13" fmla="*/ 4902994 w 7546182"/>
                  <a:gd name="connsiteY13" fmla="*/ 3886200 h 7765256"/>
                  <a:gd name="connsiteX14" fmla="*/ 5283994 w 7546182"/>
                  <a:gd name="connsiteY14" fmla="*/ 9525 h 7765256"/>
                  <a:gd name="connsiteX15" fmla="*/ 5655469 w 7546182"/>
                  <a:gd name="connsiteY15" fmla="*/ 3886200 h 7765256"/>
                  <a:gd name="connsiteX16" fmla="*/ 6029325 w 7546182"/>
                  <a:gd name="connsiteY16" fmla="*/ 7762875 h 7765256"/>
                  <a:gd name="connsiteX17" fmla="*/ 6417469 w 7546182"/>
                  <a:gd name="connsiteY17" fmla="*/ 3886200 h 7765256"/>
                  <a:gd name="connsiteX18" fmla="*/ 6798469 w 7546182"/>
                  <a:gd name="connsiteY18" fmla="*/ 0 h 7765256"/>
                  <a:gd name="connsiteX19" fmla="*/ 7160419 w 7546182"/>
                  <a:gd name="connsiteY19" fmla="*/ 3886200 h 7765256"/>
                  <a:gd name="connsiteX20" fmla="*/ 7546182 w 7546182"/>
                  <a:gd name="connsiteY20" fmla="*/ 7765256 h 7765256"/>
                  <a:gd name="connsiteX0" fmla="*/ 0 w 7546182"/>
                  <a:gd name="connsiteY0" fmla="*/ 7762875 h 7765258"/>
                  <a:gd name="connsiteX1" fmla="*/ 378619 w 7546182"/>
                  <a:gd name="connsiteY1" fmla="*/ 3886200 h 7765258"/>
                  <a:gd name="connsiteX2" fmla="*/ 750094 w 7546182"/>
                  <a:gd name="connsiteY2" fmla="*/ 0 h 7765258"/>
                  <a:gd name="connsiteX3" fmla="*/ 1131094 w 7546182"/>
                  <a:gd name="connsiteY3" fmla="*/ 3876675 h 7765258"/>
                  <a:gd name="connsiteX4" fmla="*/ 1507332 w 7546182"/>
                  <a:gd name="connsiteY4" fmla="*/ 7762875 h 7765258"/>
                  <a:gd name="connsiteX5" fmla="*/ 1883569 w 7546182"/>
                  <a:gd name="connsiteY5" fmla="*/ 3876675 h 7765258"/>
                  <a:gd name="connsiteX6" fmla="*/ 2264569 w 7546182"/>
                  <a:gd name="connsiteY6" fmla="*/ 0 h 7765258"/>
                  <a:gd name="connsiteX7" fmla="*/ 2645569 w 7546182"/>
                  <a:gd name="connsiteY7" fmla="*/ 3886200 h 7765258"/>
                  <a:gd name="connsiteX8" fmla="*/ 3017044 w 7546182"/>
                  <a:gd name="connsiteY8" fmla="*/ 7762875 h 7765258"/>
                  <a:gd name="connsiteX9" fmla="*/ 3398044 w 7546182"/>
                  <a:gd name="connsiteY9" fmla="*/ 3876675 h 7765258"/>
                  <a:gd name="connsiteX10" fmla="*/ 3769519 w 7546182"/>
                  <a:gd name="connsiteY10" fmla="*/ 9525 h 7765258"/>
                  <a:gd name="connsiteX11" fmla="*/ 4150519 w 7546182"/>
                  <a:gd name="connsiteY11" fmla="*/ 3886200 h 7765258"/>
                  <a:gd name="connsiteX12" fmla="*/ 4526756 w 7546182"/>
                  <a:gd name="connsiteY12" fmla="*/ 7762875 h 7765258"/>
                  <a:gd name="connsiteX13" fmla="*/ 4902994 w 7546182"/>
                  <a:gd name="connsiteY13" fmla="*/ 3886200 h 7765258"/>
                  <a:gd name="connsiteX14" fmla="*/ 5283994 w 7546182"/>
                  <a:gd name="connsiteY14" fmla="*/ 9525 h 7765258"/>
                  <a:gd name="connsiteX15" fmla="*/ 5655469 w 7546182"/>
                  <a:gd name="connsiteY15" fmla="*/ 3886200 h 7765258"/>
                  <a:gd name="connsiteX16" fmla="*/ 6029325 w 7546182"/>
                  <a:gd name="connsiteY16" fmla="*/ 7762875 h 7765258"/>
                  <a:gd name="connsiteX17" fmla="*/ 6417469 w 7546182"/>
                  <a:gd name="connsiteY17" fmla="*/ 3886200 h 7765258"/>
                  <a:gd name="connsiteX18" fmla="*/ 6798469 w 7546182"/>
                  <a:gd name="connsiteY18" fmla="*/ 0 h 7765258"/>
                  <a:gd name="connsiteX19" fmla="*/ 7160419 w 7546182"/>
                  <a:gd name="connsiteY19" fmla="*/ 3886200 h 7765258"/>
                  <a:gd name="connsiteX20" fmla="*/ 7546182 w 7546182"/>
                  <a:gd name="connsiteY20" fmla="*/ 7765256 h 7765258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64569 w 7539038"/>
                  <a:gd name="connsiteY6" fmla="*/ 0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69519 w 7539038"/>
                  <a:gd name="connsiteY10" fmla="*/ 9525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83994 w 7539038"/>
                  <a:gd name="connsiteY14" fmla="*/ 9525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98469 w 7539038"/>
                  <a:gd name="connsiteY18" fmla="*/ 0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64569 w 7539038"/>
                  <a:gd name="connsiteY6" fmla="*/ 0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69519 w 7539038"/>
                  <a:gd name="connsiteY10" fmla="*/ 9525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83994 w 7539038"/>
                  <a:gd name="connsiteY14" fmla="*/ 9525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88944 w 7539038"/>
                  <a:gd name="connsiteY18" fmla="*/ 2381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64569 w 7539038"/>
                  <a:gd name="connsiteY6" fmla="*/ 0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69519 w 7539038"/>
                  <a:gd name="connsiteY10" fmla="*/ 9525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83994 w 7539038"/>
                  <a:gd name="connsiteY14" fmla="*/ 9525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86563 w 7539038"/>
                  <a:gd name="connsiteY18" fmla="*/ 4762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64569 w 7539038"/>
                  <a:gd name="connsiteY6" fmla="*/ 0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69519 w 7539038"/>
                  <a:gd name="connsiteY10" fmla="*/ 9525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83994 w 7539038"/>
                  <a:gd name="connsiteY14" fmla="*/ 9525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86563 w 7539038"/>
                  <a:gd name="connsiteY18" fmla="*/ 4762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64569 w 7539038"/>
                  <a:gd name="connsiteY6" fmla="*/ 0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69519 w 7539038"/>
                  <a:gd name="connsiteY10" fmla="*/ 9525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79231 w 7539038"/>
                  <a:gd name="connsiteY14" fmla="*/ 9525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86563 w 7539038"/>
                  <a:gd name="connsiteY18" fmla="*/ 4762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64569 w 7539038"/>
                  <a:gd name="connsiteY6" fmla="*/ 0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69519 w 7539038"/>
                  <a:gd name="connsiteY10" fmla="*/ 9525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79231 w 7539038"/>
                  <a:gd name="connsiteY14" fmla="*/ 9525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86563 w 7539038"/>
                  <a:gd name="connsiteY18" fmla="*/ 4762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64569 w 7539038"/>
                  <a:gd name="connsiteY6" fmla="*/ 0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69519 w 7539038"/>
                  <a:gd name="connsiteY10" fmla="*/ 9525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76849 w 7539038"/>
                  <a:gd name="connsiteY14" fmla="*/ 2382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86563 w 7539038"/>
                  <a:gd name="connsiteY18" fmla="*/ 4762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64569 w 7539038"/>
                  <a:gd name="connsiteY6" fmla="*/ 0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69519 w 7539038"/>
                  <a:gd name="connsiteY10" fmla="*/ 9525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76849 w 7539038"/>
                  <a:gd name="connsiteY14" fmla="*/ 2382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86563 w 7539038"/>
                  <a:gd name="connsiteY18" fmla="*/ 4762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64569 w 7539038"/>
                  <a:gd name="connsiteY6" fmla="*/ 0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76663 w 7539038"/>
                  <a:gd name="connsiteY10" fmla="*/ 4763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76849 w 7539038"/>
                  <a:gd name="connsiteY14" fmla="*/ 2382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86563 w 7539038"/>
                  <a:gd name="connsiteY18" fmla="*/ 4762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64569 w 7539038"/>
                  <a:gd name="connsiteY6" fmla="*/ 0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76663 w 7539038"/>
                  <a:gd name="connsiteY10" fmla="*/ 4763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76849 w 7539038"/>
                  <a:gd name="connsiteY14" fmla="*/ 2382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86563 w 7539038"/>
                  <a:gd name="connsiteY18" fmla="*/ 4762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64569 w 7539038"/>
                  <a:gd name="connsiteY6" fmla="*/ 0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69519 w 7539038"/>
                  <a:gd name="connsiteY10" fmla="*/ 4763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76849 w 7539038"/>
                  <a:gd name="connsiteY14" fmla="*/ 2382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86563 w 7539038"/>
                  <a:gd name="connsiteY18" fmla="*/ 4762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64569 w 7539038"/>
                  <a:gd name="connsiteY6" fmla="*/ 0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69519 w 7539038"/>
                  <a:gd name="connsiteY10" fmla="*/ 4763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76849 w 7539038"/>
                  <a:gd name="connsiteY14" fmla="*/ 2382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86563 w 7539038"/>
                  <a:gd name="connsiteY18" fmla="*/ 4762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59807 w 7539038"/>
                  <a:gd name="connsiteY6" fmla="*/ 4762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69519 w 7539038"/>
                  <a:gd name="connsiteY10" fmla="*/ 4763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76849 w 7539038"/>
                  <a:gd name="connsiteY14" fmla="*/ 2382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86563 w 7539038"/>
                  <a:gd name="connsiteY18" fmla="*/ 4762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59807 w 7539038"/>
                  <a:gd name="connsiteY6" fmla="*/ 4762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69519 w 7539038"/>
                  <a:gd name="connsiteY10" fmla="*/ 4763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76849 w 7539038"/>
                  <a:gd name="connsiteY14" fmla="*/ 2382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86563 w 7539038"/>
                  <a:gd name="connsiteY18" fmla="*/ 4762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7238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</a:cxnLst>
                <a:rect l="l" t="t" r="r" b="b"/>
                <a:pathLst>
                  <a:path w="7539038" h="7760495">
                    <a:moveTo>
                      <a:pt x="0" y="7760494"/>
                    </a:moveTo>
                    <a:cubicBezTo>
                      <a:pt x="190500" y="7758906"/>
                      <a:pt x="377031" y="3874231"/>
                      <a:pt x="378619" y="3883819"/>
                    </a:cubicBezTo>
                    <a:cubicBezTo>
                      <a:pt x="380207" y="3893407"/>
                      <a:pt x="562770" y="-793"/>
                      <a:pt x="752476" y="1"/>
                    </a:cubicBezTo>
                    <a:cubicBezTo>
                      <a:pt x="942182" y="795"/>
                      <a:pt x="1119468" y="3745568"/>
                      <a:pt x="1131094" y="3874294"/>
                    </a:cubicBezTo>
                    <a:cubicBezTo>
                      <a:pt x="1136420" y="3933265"/>
                      <a:pt x="1317626" y="7758112"/>
                      <a:pt x="1507332" y="7760494"/>
                    </a:cubicBezTo>
                    <a:cubicBezTo>
                      <a:pt x="1697038" y="7762876"/>
                      <a:pt x="1875632" y="3967176"/>
                      <a:pt x="1883569" y="3874294"/>
                    </a:cubicBezTo>
                    <a:cubicBezTo>
                      <a:pt x="1891506" y="3781412"/>
                      <a:pt x="2068513" y="3175"/>
                      <a:pt x="2259807" y="2381"/>
                    </a:cubicBezTo>
                    <a:cubicBezTo>
                      <a:pt x="2451101" y="1587"/>
                      <a:pt x="2640013" y="3825221"/>
                      <a:pt x="2645569" y="3883819"/>
                    </a:cubicBezTo>
                    <a:cubicBezTo>
                      <a:pt x="2651125" y="3942417"/>
                      <a:pt x="2827338" y="7762081"/>
                      <a:pt x="3017044" y="7760494"/>
                    </a:cubicBezTo>
                    <a:cubicBezTo>
                      <a:pt x="3206750" y="7758907"/>
                      <a:pt x="3390107" y="3967176"/>
                      <a:pt x="3398044" y="3874294"/>
                    </a:cubicBezTo>
                    <a:cubicBezTo>
                      <a:pt x="3405981" y="3781412"/>
                      <a:pt x="3575050" y="795"/>
                      <a:pt x="3769519" y="2382"/>
                    </a:cubicBezTo>
                    <a:cubicBezTo>
                      <a:pt x="3963988" y="3969"/>
                      <a:pt x="4141788" y="3722352"/>
                      <a:pt x="4150519" y="3883819"/>
                    </a:cubicBezTo>
                    <a:cubicBezTo>
                      <a:pt x="4159250" y="4045286"/>
                      <a:pt x="4337844" y="7760494"/>
                      <a:pt x="4526756" y="7760494"/>
                    </a:cubicBezTo>
                    <a:cubicBezTo>
                      <a:pt x="4715668" y="7760494"/>
                      <a:pt x="4893360" y="4083161"/>
                      <a:pt x="4902994" y="3883819"/>
                    </a:cubicBezTo>
                    <a:cubicBezTo>
                      <a:pt x="4910825" y="3721794"/>
                      <a:pt x="5087143" y="1"/>
                      <a:pt x="5276849" y="1"/>
                    </a:cubicBezTo>
                    <a:cubicBezTo>
                      <a:pt x="5466555" y="1"/>
                      <a:pt x="5647531" y="3790543"/>
                      <a:pt x="5655469" y="3883819"/>
                    </a:cubicBezTo>
                    <a:cubicBezTo>
                      <a:pt x="5663407" y="3977095"/>
                      <a:pt x="5842794" y="7760494"/>
                      <a:pt x="6029325" y="7760494"/>
                    </a:cubicBezTo>
                    <a:cubicBezTo>
                      <a:pt x="6215856" y="7760494"/>
                      <a:pt x="6411913" y="3976700"/>
                      <a:pt x="6417469" y="3883819"/>
                    </a:cubicBezTo>
                    <a:cubicBezTo>
                      <a:pt x="6423025" y="3790938"/>
                      <a:pt x="6593682" y="0"/>
                      <a:pt x="6786563" y="2381"/>
                    </a:cubicBezTo>
                    <a:cubicBezTo>
                      <a:pt x="6979444" y="4762"/>
                      <a:pt x="7152482" y="3757041"/>
                      <a:pt x="7160419" y="3883819"/>
                    </a:cubicBezTo>
                    <a:cubicBezTo>
                      <a:pt x="7168356" y="4010597"/>
                      <a:pt x="7336632" y="7761288"/>
                      <a:pt x="7539038" y="7758113"/>
                    </a:cubicBezTo>
                  </a:path>
                </a:pathLst>
              </a:custGeom>
              <a:no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25" name="Freeform: Shape 124">
              <a:extLst>
                <a:ext uri="{FF2B5EF4-FFF2-40B4-BE49-F238E27FC236}">
                  <a16:creationId xmlns:a16="http://schemas.microsoft.com/office/drawing/2014/main" id="{06C273C6-811D-44E6-A9BB-4C78B46DB6D8}"/>
                </a:ext>
              </a:extLst>
            </p:cNvPr>
            <p:cNvSpPr/>
            <p:nvPr/>
          </p:nvSpPr>
          <p:spPr>
            <a:xfrm>
              <a:off x="9744072" y="701674"/>
              <a:ext cx="3143250" cy="685800"/>
            </a:xfrm>
            <a:custGeom>
              <a:avLst/>
              <a:gdLst>
                <a:gd name="connsiteX0" fmla="*/ 0 w 7562850"/>
                <a:gd name="connsiteY0" fmla="*/ 7762875 h 7762875"/>
                <a:gd name="connsiteX1" fmla="*/ 390525 w 7562850"/>
                <a:gd name="connsiteY1" fmla="*/ 3886200 h 7762875"/>
                <a:gd name="connsiteX2" fmla="*/ 762000 w 7562850"/>
                <a:gd name="connsiteY2" fmla="*/ 0 h 7762875"/>
                <a:gd name="connsiteX3" fmla="*/ 1143000 w 7562850"/>
                <a:gd name="connsiteY3" fmla="*/ 3876675 h 7762875"/>
                <a:gd name="connsiteX4" fmla="*/ 1524000 w 7562850"/>
                <a:gd name="connsiteY4" fmla="*/ 7753350 h 7762875"/>
                <a:gd name="connsiteX5" fmla="*/ 1895475 w 7562850"/>
                <a:gd name="connsiteY5" fmla="*/ 3876675 h 7762875"/>
                <a:gd name="connsiteX6" fmla="*/ 2276475 w 7562850"/>
                <a:gd name="connsiteY6" fmla="*/ 0 h 7762875"/>
                <a:gd name="connsiteX7" fmla="*/ 2657475 w 7562850"/>
                <a:gd name="connsiteY7" fmla="*/ 3886200 h 7762875"/>
                <a:gd name="connsiteX8" fmla="*/ 3028950 w 7562850"/>
                <a:gd name="connsiteY8" fmla="*/ 7762875 h 7762875"/>
                <a:gd name="connsiteX9" fmla="*/ 3409950 w 7562850"/>
                <a:gd name="connsiteY9" fmla="*/ 3876675 h 7762875"/>
                <a:gd name="connsiteX10" fmla="*/ 3781425 w 7562850"/>
                <a:gd name="connsiteY10" fmla="*/ 9525 h 7762875"/>
                <a:gd name="connsiteX11" fmla="*/ 4162425 w 7562850"/>
                <a:gd name="connsiteY11" fmla="*/ 3886200 h 7762875"/>
                <a:gd name="connsiteX12" fmla="*/ 4533900 w 7562850"/>
                <a:gd name="connsiteY12" fmla="*/ 7762875 h 7762875"/>
                <a:gd name="connsiteX13" fmla="*/ 4914900 w 7562850"/>
                <a:gd name="connsiteY13" fmla="*/ 3886200 h 7762875"/>
                <a:gd name="connsiteX14" fmla="*/ 5295900 w 7562850"/>
                <a:gd name="connsiteY14" fmla="*/ 9525 h 7762875"/>
                <a:gd name="connsiteX15" fmla="*/ 5667375 w 7562850"/>
                <a:gd name="connsiteY15" fmla="*/ 3886200 h 7762875"/>
                <a:gd name="connsiteX16" fmla="*/ 6048375 w 7562850"/>
                <a:gd name="connsiteY16" fmla="*/ 7762875 h 7762875"/>
                <a:gd name="connsiteX17" fmla="*/ 6429375 w 7562850"/>
                <a:gd name="connsiteY17" fmla="*/ 3886200 h 7762875"/>
                <a:gd name="connsiteX18" fmla="*/ 6810375 w 7562850"/>
                <a:gd name="connsiteY18" fmla="*/ 0 h 7762875"/>
                <a:gd name="connsiteX19" fmla="*/ 7172325 w 7562850"/>
                <a:gd name="connsiteY19" fmla="*/ 3886200 h 7762875"/>
                <a:gd name="connsiteX20" fmla="*/ 7562850 w 7562850"/>
                <a:gd name="connsiteY20" fmla="*/ 7762875 h 7762875"/>
                <a:gd name="connsiteX0" fmla="*/ 0 w 7562850"/>
                <a:gd name="connsiteY0" fmla="*/ 7762875 h 7762875"/>
                <a:gd name="connsiteX1" fmla="*/ 390525 w 7562850"/>
                <a:gd name="connsiteY1" fmla="*/ 3886200 h 7762875"/>
                <a:gd name="connsiteX2" fmla="*/ 762000 w 7562850"/>
                <a:gd name="connsiteY2" fmla="*/ 0 h 7762875"/>
                <a:gd name="connsiteX3" fmla="*/ 1143000 w 7562850"/>
                <a:gd name="connsiteY3" fmla="*/ 3876675 h 7762875"/>
                <a:gd name="connsiteX4" fmla="*/ 1519238 w 7562850"/>
                <a:gd name="connsiteY4" fmla="*/ 7762875 h 7762875"/>
                <a:gd name="connsiteX5" fmla="*/ 1895475 w 7562850"/>
                <a:gd name="connsiteY5" fmla="*/ 3876675 h 7762875"/>
                <a:gd name="connsiteX6" fmla="*/ 2276475 w 7562850"/>
                <a:gd name="connsiteY6" fmla="*/ 0 h 7762875"/>
                <a:gd name="connsiteX7" fmla="*/ 2657475 w 7562850"/>
                <a:gd name="connsiteY7" fmla="*/ 3886200 h 7762875"/>
                <a:gd name="connsiteX8" fmla="*/ 3028950 w 7562850"/>
                <a:gd name="connsiteY8" fmla="*/ 7762875 h 7762875"/>
                <a:gd name="connsiteX9" fmla="*/ 3409950 w 7562850"/>
                <a:gd name="connsiteY9" fmla="*/ 3876675 h 7762875"/>
                <a:gd name="connsiteX10" fmla="*/ 3781425 w 7562850"/>
                <a:gd name="connsiteY10" fmla="*/ 9525 h 7762875"/>
                <a:gd name="connsiteX11" fmla="*/ 4162425 w 7562850"/>
                <a:gd name="connsiteY11" fmla="*/ 3886200 h 7762875"/>
                <a:gd name="connsiteX12" fmla="*/ 4533900 w 7562850"/>
                <a:gd name="connsiteY12" fmla="*/ 7762875 h 7762875"/>
                <a:gd name="connsiteX13" fmla="*/ 4914900 w 7562850"/>
                <a:gd name="connsiteY13" fmla="*/ 3886200 h 7762875"/>
                <a:gd name="connsiteX14" fmla="*/ 5295900 w 7562850"/>
                <a:gd name="connsiteY14" fmla="*/ 9525 h 7762875"/>
                <a:gd name="connsiteX15" fmla="*/ 5667375 w 7562850"/>
                <a:gd name="connsiteY15" fmla="*/ 3886200 h 7762875"/>
                <a:gd name="connsiteX16" fmla="*/ 6048375 w 7562850"/>
                <a:gd name="connsiteY16" fmla="*/ 7762875 h 7762875"/>
                <a:gd name="connsiteX17" fmla="*/ 6429375 w 7562850"/>
                <a:gd name="connsiteY17" fmla="*/ 3886200 h 7762875"/>
                <a:gd name="connsiteX18" fmla="*/ 6810375 w 7562850"/>
                <a:gd name="connsiteY18" fmla="*/ 0 h 7762875"/>
                <a:gd name="connsiteX19" fmla="*/ 7172325 w 7562850"/>
                <a:gd name="connsiteY19" fmla="*/ 3886200 h 7762875"/>
                <a:gd name="connsiteX20" fmla="*/ 7562850 w 7562850"/>
                <a:gd name="connsiteY20" fmla="*/ 7762875 h 7762875"/>
                <a:gd name="connsiteX0" fmla="*/ 0 w 7562850"/>
                <a:gd name="connsiteY0" fmla="*/ 7762875 h 7762875"/>
                <a:gd name="connsiteX1" fmla="*/ 390525 w 7562850"/>
                <a:gd name="connsiteY1" fmla="*/ 3886200 h 7762875"/>
                <a:gd name="connsiteX2" fmla="*/ 762000 w 7562850"/>
                <a:gd name="connsiteY2" fmla="*/ 0 h 7762875"/>
                <a:gd name="connsiteX3" fmla="*/ 1143000 w 7562850"/>
                <a:gd name="connsiteY3" fmla="*/ 3876675 h 7762875"/>
                <a:gd name="connsiteX4" fmla="*/ 1519238 w 7562850"/>
                <a:gd name="connsiteY4" fmla="*/ 7762875 h 7762875"/>
                <a:gd name="connsiteX5" fmla="*/ 1895475 w 7562850"/>
                <a:gd name="connsiteY5" fmla="*/ 3876675 h 7762875"/>
                <a:gd name="connsiteX6" fmla="*/ 2276475 w 7562850"/>
                <a:gd name="connsiteY6" fmla="*/ 0 h 7762875"/>
                <a:gd name="connsiteX7" fmla="*/ 2657475 w 7562850"/>
                <a:gd name="connsiteY7" fmla="*/ 3886200 h 7762875"/>
                <a:gd name="connsiteX8" fmla="*/ 3028950 w 7562850"/>
                <a:gd name="connsiteY8" fmla="*/ 7762875 h 7762875"/>
                <a:gd name="connsiteX9" fmla="*/ 3409950 w 7562850"/>
                <a:gd name="connsiteY9" fmla="*/ 3876675 h 7762875"/>
                <a:gd name="connsiteX10" fmla="*/ 3781425 w 7562850"/>
                <a:gd name="connsiteY10" fmla="*/ 9525 h 7762875"/>
                <a:gd name="connsiteX11" fmla="*/ 4162425 w 7562850"/>
                <a:gd name="connsiteY11" fmla="*/ 3886200 h 7762875"/>
                <a:gd name="connsiteX12" fmla="*/ 4538662 w 7562850"/>
                <a:gd name="connsiteY12" fmla="*/ 7762875 h 7762875"/>
                <a:gd name="connsiteX13" fmla="*/ 4914900 w 7562850"/>
                <a:gd name="connsiteY13" fmla="*/ 3886200 h 7762875"/>
                <a:gd name="connsiteX14" fmla="*/ 5295900 w 7562850"/>
                <a:gd name="connsiteY14" fmla="*/ 9525 h 7762875"/>
                <a:gd name="connsiteX15" fmla="*/ 5667375 w 7562850"/>
                <a:gd name="connsiteY15" fmla="*/ 3886200 h 7762875"/>
                <a:gd name="connsiteX16" fmla="*/ 6048375 w 7562850"/>
                <a:gd name="connsiteY16" fmla="*/ 7762875 h 7762875"/>
                <a:gd name="connsiteX17" fmla="*/ 6429375 w 7562850"/>
                <a:gd name="connsiteY17" fmla="*/ 3886200 h 7762875"/>
                <a:gd name="connsiteX18" fmla="*/ 6810375 w 7562850"/>
                <a:gd name="connsiteY18" fmla="*/ 0 h 7762875"/>
                <a:gd name="connsiteX19" fmla="*/ 7172325 w 7562850"/>
                <a:gd name="connsiteY19" fmla="*/ 3886200 h 7762875"/>
                <a:gd name="connsiteX20" fmla="*/ 7562850 w 7562850"/>
                <a:gd name="connsiteY20" fmla="*/ 7762875 h 7762875"/>
                <a:gd name="connsiteX0" fmla="*/ 0 w 7562850"/>
                <a:gd name="connsiteY0" fmla="*/ 7762875 h 7762875"/>
                <a:gd name="connsiteX1" fmla="*/ 390525 w 7562850"/>
                <a:gd name="connsiteY1" fmla="*/ 3886200 h 7762875"/>
                <a:gd name="connsiteX2" fmla="*/ 762000 w 7562850"/>
                <a:gd name="connsiteY2" fmla="*/ 0 h 7762875"/>
                <a:gd name="connsiteX3" fmla="*/ 1143000 w 7562850"/>
                <a:gd name="connsiteY3" fmla="*/ 3876675 h 7762875"/>
                <a:gd name="connsiteX4" fmla="*/ 1519238 w 7562850"/>
                <a:gd name="connsiteY4" fmla="*/ 7762875 h 7762875"/>
                <a:gd name="connsiteX5" fmla="*/ 1895475 w 7562850"/>
                <a:gd name="connsiteY5" fmla="*/ 3876675 h 7762875"/>
                <a:gd name="connsiteX6" fmla="*/ 2276475 w 7562850"/>
                <a:gd name="connsiteY6" fmla="*/ 0 h 7762875"/>
                <a:gd name="connsiteX7" fmla="*/ 2657475 w 7562850"/>
                <a:gd name="connsiteY7" fmla="*/ 3886200 h 7762875"/>
                <a:gd name="connsiteX8" fmla="*/ 3028950 w 7562850"/>
                <a:gd name="connsiteY8" fmla="*/ 7762875 h 7762875"/>
                <a:gd name="connsiteX9" fmla="*/ 3409950 w 7562850"/>
                <a:gd name="connsiteY9" fmla="*/ 3876675 h 7762875"/>
                <a:gd name="connsiteX10" fmla="*/ 3781425 w 7562850"/>
                <a:gd name="connsiteY10" fmla="*/ 9525 h 7762875"/>
                <a:gd name="connsiteX11" fmla="*/ 4162425 w 7562850"/>
                <a:gd name="connsiteY11" fmla="*/ 3886200 h 7762875"/>
                <a:gd name="connsiteX12" fmla="*/ 4538662 w 7562850"/>
                <a:gd name="connsiteY12" fmla="*/ 7762875 h 7762875"/>
                <a:gd name="connsiteX13" fmla="*/ 4914900 w 7562850"/>
                <a:gd name="connsiteY13" fmla="*/ 3886200 h 7762875"/>
                <a:gd name="connsiteX14" fmla="*/ 5295900 w 7562850"/>
                <a:gd name="connsiteY14" fmla="*/ 9525 h 7762875"/>
                <a:gd name="connsiteX15" fmla="*/ 5667375 w 7562850"/>
                <a:gd name="connsiteY15" fmla="*/ 3886200 h 7762875"/>
                <a:gd name="connsiteX16" fmla="*/ 6048375 w 7562850"/>
                <a:gd name="connsiteY16" fmla="*/ 7762875 h 7762875"/>
                <a:gd name="connsiteX17" fmla="*/ 6429375 w 7562850"/>
                <a:gd name="connsiteY17" fmla="*/ 3886200 h 7762875"/>
                <a:gd name="connsiteX18" fmla="*/ 6810375 w 7562850"/>
                <a:gd name="connsiteY18" fmla="*/ 0 h 7762875"/>
                <a:gd name="connsiteX19" fmla="*/ 7172325 w 7562850"/>
                <a:gd name="connsiteY19" fmla="*/ 3886200 h 7762875"/>
                <a:gd name="connsiteX20" fmla="*/ 7562850 w 7562850"/>
                <a:gd name="connsiteY20" fmla="*/ 7762875 h 7762875"/>
                <a:gd name="connsiteX0" fmla="*/ 0 w 7562850"/>
                <a:gd name="connsiteY0" fmla="*/ 7762875 h 7762875"/>
                <a:gd name="connsiteX1" fmla="*/ 390525 w 7562850"/>
                <a:gd name="connsiteY1" fmla="*/ 3886200 h 7762875"/>
                <a:gd name="connsiteX2" fmla="*/ 762000 w 7562850"/>
                <a:gd name="connsiteY2" fmla="*/ 0 h 7762875"/>
                <a:gd name="connsiteX3" fmla="*/ 1143000 w 7562850"/>
                <a:gd name="connsiteY3" fmla="*/ 3876675 h 7762875"/>
                <a:gd name="connsiteX4" fmla="*/ 1519238 w 7562850"/>
                <a:gd name="connsiteY4" fmla="*/ 7762875 h 7762875"/>
                <a:gd name="connsiteX5" fmla="*/ 1895475 w 7562850"/>
                <a:gd name="connsiteY5" fmla="*/ 3876675 h 7762875"/>
                <a:gd name="connsiteX6" fmla="*/ 2276475 w 7562850"/>
                <a:gd name="connsiteY6" fmla="*/ 0 h 7762875"/>
                <a:gd name="connsiteX7" fmla="*/ 2657475 w 7562850"/>
                <a:gd name="connsiteY7" fmla="*/ 3886200 h 7762875"/>
                <a:gd name="connsiteX8" fmla="*/ 3028950 w 7562850"/>
                <a:gd name="connsiteY8" fmla="*/ 7762875 h 7762875"/>
                <a:gd name="connsiteX9" fmla="*/ 3409950 w 7562850"/>
                <a:gd name="connsiteY9" fmla="*/ 3876675 h 7762875"/>
                <a:gd name="connsiteX10" fmla="*/ 3781425 w 7562850"/>
                <a:gd name="connsiteY10" fmla="*/ 9525 h 7762875"/>
                <a:gd name="connsiteX11" fmla="*/ 4162425 w 7562850"/>
                <a:gd name="connsiteY11" fmla="*/ 3886200 h 7762875"/>
                <a:gd name="connsiteX12" fmla="*/ 4538662 w 7562850"/>
                <a:gd name="connsiteY12" fmla="*/ 7762875 h 7762875"/>
                <a:gd name="connsiteX13" fmla="*/ 4914900 w 7562850"/>
                <a:gd name="connsiteY13" fmla="*/ 3886200 h 7762875"/>
                <a:gd name="connsiteX14" fmla="*/ 5295900 w 7562850"/>
                <a:gd name="connsiteY14" fmla="*/ 9525 h 7762875"/>
                <a:gd name="connsiteX15" fmla="*/ 5667375 w 7562850"/>
                <a:gd name="connsiteY15" fmla="*/ 3886200 h 7762875"/>
                <a:gd name="connsiteX16" fmla="*/ 6048375 w 7562850"/>
                <a:gd name="connsiteY16" fmla="*/ 7762875 h 7762875"/>
                <a:gd name="connsiteX17" fmla="*/ 6429375 w 7562850"/>
                <a:gd name="connsiteY17" fmla="*/ 3886200 h 7762875"/>
                <a:gd name="connsiteX18" fmla="*/ 6810375 w 7562850"/>
                <a:gd name="connsiteY18" fmla="*/ 0 h 7762875"/>
                <a:gd name="connsiteX19" fmla="*/ 7172325 w 7562850"/>
                <a:gd name="connsiteY19" fmla="*/ 3886200 h 7762875"/>
                <a:gd name="connsiteX20" fmla="*/ 7562850 w 7562850"/>
                <a:gd name="connsiteY20" fmla="*/ 7762875 h 7762875"/>
                <a:gd name="connsiteX0" fmla="*/ 0 w 7562850"/>
                <a:gd name="connsiteY0" fmla="*/ 7762875 h 7762875"/>
                <a:gd name="connsiteX1" fmla="*/ 390525 w 7562850"/>
                <a:gd name="connsiteY1" fmla="*/ 3886200 h 7762875"/>
                <a:gd name="connsiteX2" fmla="*/ 762000 w 7562850"/>
                <a:gd name="connsiteY2" fmla="*/ 0 h 7762875"/>
                <a:gd name="connsiteX3" fmla="*/ 1143000 w 7562850"/>
                <a:gd name="connsiteY3" fmla="*/ 3876675 h 7762875"/>
                <a:gd name="connsiteX4" fmla="*/ 1519238 w 7562850"/>
                <a:gd name="connsiteY4" fmla="*/ 7762875 h 7762875"/>
                <a:gd name="connsiteX5" fmla="*/ 1895475 w 7562850"/>
                <a:gd name="connsiteY5" fmla="*/ 3876675 h 7762875"/>
                <a:gd name="connsiteX6" fmla="*/ 2276475 w 7562850"/>
                <a:gd name="connsiteY6" fmla="*/ 0 h 7762875"/>
                <a:gd name="connsiteX7" fmla="*/ 2657475 w 7562850"/>
                <a:gd name="connsiteY7" fmla="*/ 3886200 h 7762875"/>
                <a:gd name="connsiteX8" fmla="*/ 3028950 w 7562850"/>
                <a:gd name="connsiteY8" fmla="*/ 7762875 h 7762875"/>
                <a:gd name="connsiteX9" fmla="*/ 3409950 w 7562850"/>
                <a:gd name="connsiteY9" fmla="*/ 3876675 h 7762875"/>
                <a:gd name="connsiteX10" fmla="*/ 3781425 w 7562850"/>
                <a:gd name="connsiteY10" fmla="*/ 9525 h 7762875"/>
                <a:gd name="connsiteX11" fmla="*/ 4162425 w 7562850"/>
                <a:gd name="connsiteY11" fmla="*/ 3886200 h 7762875"/>
                <a:gd name="connsiteX12" fmla="*/ 4538662 w 7562850"/>
                <a:gd name="connsiteY12" fmla="*/ 7762875 h 7762875"/>
                <a:gd name="connsiteX13" fmla="*/ 4914900 w 7562850"/>
                <a:gd name="connsiteY13" fmla="*/ 3886200 h 7762875"/>
                <a:gd name="connsiteX14" fmla="*/ 5295900 w 7562850"/>
                <a:gd name="connsiteY14" fmla="*/ 9525 h 7762875"/>
                <a:gd name="connsiteX15" fmla="*/ 5667375 w 7562850"/>
                <a:gd name="connsiteY15" fmla="*/ 3886200 h 7762875"/>
                <a:gd name="connsiteX16" fmla="*/ 6048375 w 7562850"/>
                <a:gd name="connsiteY16" fmla="*/ 7762875 h 7762875"/>
                <a:gd name="connsiteX17" fmla="*/ 6429375 w 7562850"/>
                <a:gd name="connsiteY17" fmla="*/ 3886200 h 7762875"/>
                <a:gd name="connsiteX18" fmla="*/ 6810375 w 7562850"/>
                <a:gd name="connsiteY18" fmla="*/ 0 h 7762875"/>
                <a:gd name="connsiteX19" fmla="*/ 7172325 w 7562850"/>
                <a:gd name="connsiteY19" fmla="*/ 3886200 h 7762875"/>
                <a:gd name="connsiteX20" fmla="*/ 7562850 w 7562850"/>
                <a:gd name="connsiteY20" fmla="*/ 7762875 h 7762875"/>
                <a:gd name="connsiteX0" fmla="*/ 0 w 7550944"/>
                <a:gd name="connsiteY0" fmla="*/ 7762875 h 7762875"/>
                <a:gd name="connsiteX1" fmla="*/ 378619 w 7550944"/>
                <a:gd name="connsiteY1" fmla="*/ 3886200 h 7762875"/>
                <a:gd name="connsiteX2" fmla="*/ 750094 w 7550944"/>
                <a:gd name="connsiteY2" fmla="*/ 0 h 7762875"/>
                <a:gd name="connsiteX3" fmla="*/ 1131094 w 7550944"/>
                <a:gd name="connsiteY3" fmla="*/ 3876675 h 7762875"/>
                <a:gd name="connsiteX4" fmla="*/ 1507332 w 7550944"/>
                <a:gd name="connsiteY4" fmla="*/ 7762875 h 7762875"/>
                <a:gd name="connsiteX5" fmla="*/ 1883569 w 7550944"/>
                <a:gd name="connsiteY5" fmla="*/ 3876675 h 7762875"/>
                <a:gd name="connsiteX6" fmla="*/ 2264569 w 7550944"/>
                <a:gd name="connsiteY6" fmla="*/ 0 h 7762875"/>
                <a:gd name="connsiteX7" fmla="*/ 2645569 w 7550944"/>
                <a:gd name="connsiteY7" fmla="*/ 3886200 h 7762875"/>
                <a:gd name="connsiteX8" fmla="*/ 3017044 w 7550944"/>
                <a:gd name="connsiteY8" fmla="*/ 7762875 h 7762875"/>
                <a:gd name="connsiteX9" fmla="*/ 3398044 w 7550944"/>
                <a:gd name="connsiteY9" fmla="*/ 3876675 h 7762875"/>
                <a:gd name="connsiteX10" fmla="*/ 3769519 w 7550944"/>
                <a:gd name="connsiteY10" fmla="*/ 9525 h 7762875"/>
                <a:gd name="connsiteX11" fmla="*/ 4150519 w 7550944"/>
                <a:gd name="connsiteY11" fmla="*/ 3886200 h 7762875"/>
                <a:gd name="connsiteX12" fmla="*/ 4526756 w 7550944"/>
                <a:gd name="connsiteY12" fmla="*/ 7762875 h 7762875"/>
                <a:gd name="connsiteX13" fmla="*/ 4902994 w 7550944"/>
                <a:gd name="connsiteY13" fmla="*/ 3886200 h 7762875"/>
                <a:gd name="connsiteX14" fmla="*/ 5283994 w 7550944"/>
                <a:gd name="connsiteY14" fmla="*/ 9525 h 7762875"/>
                <a:gd name="connsiteX15" fmla="*/ 5655469 w 7550944"/>
                <a:gd name="connsiteY15" fmla="*/ 3886200 h 7762875"/>
                <a:gd name="connsiteX16" fmla="*/ 6036469 w 7550944"/>
                <a:gd name="connsiteY16" fmla="*/ 7762875 h 7762875"/>
                <a:gd name="connsiteX17" fmla="*/ 6417469 w 7550944"/>
                <a:gd name="connsiteY17" fmla="*/ 3886200 h 7762875"/>
                <a:gd name="connsiteX18" fmla="*/ 6798469 w 7550944"/>
                <a:gd name="connsiteY18" fmla="*/ 0 h 7762875"/>
                <a:gd name="connsiteX19" fmla="*/ 7160419 w 7550944"/>
                <a:gd name="connsiteY19" fmla="*/ 3886200 h 7762875"/>
                <a:gd name="connsiteX20" fmla="*/ 7550944 w 7550944"/>
                <a:gd name="connsiteY20" fmla="*/ 7762875 h 7762875"/>
                <a:gd name="connsiteX0" fmla="*/ 0 w 7550944"/>
                <a:gd name="connsiteY0" fmla="*/ 7762875 h 7762875"/>
                <a:gd name="connsiteX1" fmla="*/ 378619 w 7550944"/>
                <a:gd name="connsiteY1" fmla="*/ 3886200 h 7762875"/>
                <a:gd name="connsiteX2" fmla="*/ 750094 w 7550944"/>
                <a:gd name="connsiteY2" fmla="*/ 0 h 7762875"/>
                <a:gd name="connsiteX3" fmla="*/ 1131094 w 7550944"/>
                <a:gd name="connsiteY3" fmla="*/ 3876675 h 7762875"/>
                <a:gd name="connsiteX4" fmla="*/ 1507332 w 7550944"/>
                <a:gd name="connsiteY4" fmla="*/ 7762875 h 7762875"/>
                <a:gd name="connsiteX5" fmla="*/ 1883569 w 7550944"/>
                <a:gd name="connsiteY5" fmla="*/ 3876675 h 7762875"/>
                <a:gd name="connsiteX6" fmla="*/ 2264569 w 7550944"/>
                <a:gd name="connsiteY6" fmla="*/ 0 h 7762875"/>
                <a:gd name="connsiteX7" fmla="*/ 2645569 w 7550944"/>
                <a:gd name="connsiteY7" fmla="*/ 3886200 h 7762875"/>
                <a:gd name="connsiteX8" fmla="*/ 3017044 w 7550944"/>
                <a:gd name="connsiteY8" fmla="*/ 7762875 h 7762875"/>
                <a:gd name="connsiteX9" fmla="*/ 3398044 w 7550944"/>
                <a:gd name="connsiteY9" fmla="*/ 3876675 h 7762875"/>
                <a:gd name="connsiteX10" fmla="*/ 3769519 w 7550944"/>
                <a:gd name="connsiteY10" fmla="*/ 9525 h 7762875"/>
                <a:gd name="connsiteX11" fmla="*/ 4150519 w 7550944"/>
                <a:gd name="connsiteY11" fmla="*/ 3886200 h 7762875"/>
                <a:gd name="connsiteX12" fmla="*/ 4526756 w 7550944"/>
                <a:gd name="connsiteY12" fmla="*/ 7762875 h 7762875"/>
                <a:gd name="connsiteX13" fmla="*/ 4902994 w 7550944"/>
                <a:gd name="connsiteY13" fmla="*/ 3886200 h 7762875"/>
                <a:gd name="connsiteX14" fmla="*/ 5283994 w 7550944"/>
                <a:gd name="connsiteY14" fmla="*/ 9525 h 7762875"/>
                <a:gd name="connsiteX15" fmla="*/ 5655469 w 7550944"/>
                <a:gd name="connsiteY15" fmla="*/ 3886200 h 7762875"/>
                <a:gd name="connsiteX16" fmla="*/ 6036469 w 7550944"/>
                <a:gd name="connsiteY16" fmla="*/ 7762875 h 7762875"/>
                <a:gd name="connsiteX17" fmla="*/ 6417469 w 7550944"/>
                <a:gd name="connsiteY17" fmla="*/ 3886200 h 7762875"/>
                <a:gd name="connsiteX18" fmla="*/ 6798469 w 7550944"/>
                <a:gd name="connsiteY18" fmla="*/ 0 h 7762875"/>
                <a:gd name="connsiteX19" fmla="*/ 7160419 w 7550944"/>
                <a:gd name="connsiteY19" fmla="*/ 3886200 h 7762875"/>
                <a:gd name="connsiteX20" fmla="*/ 7550944 w 7550944"/>
                <a:gd name="connsiteY20" fmla="*/ 7762875 h 7762875"/>
                <a:gd name="connsiteX0" fmla="*/ 0 w 7550944"/>
                <a:gd name="connsiteY0" fmla="*/ 7762875 h 7762875"/>
                <a:gd name="connsiteX1" fmla="*/ 378619 w 7550944"/>
                <a:gd name="connsiteY1" fmla="*/ 3886200 h 7762875"/>
                <a:gd name="connsiteX2" fmla="*/ 750094 w 7550944"/>
                <a:gd name="connsiteY2" fmla="*/ 0 h 7762875"/>
                <a:gd name="connsiteX3" fmla="*/ 1131094 w 7550944"/>
                <a:gd name="connsiteY3" fmla="*/ 3876675 h 7762875"/>
                <a:gd name="connsiteX4" fmla="*/ 1507332 w 7550944"/>
                <a:gd name="connsiteY4" fmla="*/ 7762875 h 7762875"/>
                <a:gd name="connsiteX5" fmla="*/ 1883569 w 7550944"/>
                <a:gd name="connsiteY5" fmla="*/ 3876675 h 7762875"/>
                <a:gd name="connsiteX6" fmla="*/ 2264569 w 7550944"/>
                <a:gd name="connsiteY6" fmla="*/ 0 h 7762875"/>
                <a:gd name="connsiteX7" fmla="*/ 2645569 w 7550944"/>
                <a:gd name="connsiteY7" fmla="*/ 3886200 h 7762875"/>
                <a:gd name="connsiteX8" fmla="*/ 3017044 w 7550944"/>
                <a:gd name="connsiteY8" fmla="*/ 7762875 h 7762875"/>
                <a:gd name="connsiteX9" fmla="*/ 3398044 w 7550944"/>
                <a:gd name="connsiteY9" fmla="*/ 3876675 h 7762875"/>
                <a:gd name="connsiteX10" fmla="*/ 3769519 w 7550944"/>
                <a:gd name="connsiteY10" fmla="*/ 9525 h 7762875"/>
                <a:gd name="connsiteX11" fmla="*/ 4150519 w 7550944"/>
                <a:gd name="connsiteY11" fmla="*/ 3886200 h 7762875"/>
                <a:gd name="connsiteX12" fmla="*/ 4526756 w 7550944"/>
                <a:gd name="connsiteY12" fmla="*/ 7762875 h 7762875"/>
                <a:gd name="connsiteX13" fmla="*/ 4902994 w 7550944"/>
                <a:gd name="connsiteY13" fmla="*/ 3886200 h 7762875"/>
                <a:gd name="connsiteX14" fmla="*/ 5283994 w 7550944"/>
                <a:gd name="connsiteY14" fmla="*/ 9525 h 7762875"/>
                <a:gd name="connsiteX15" fmla="*/ 5655469 w 7550944"/>
                <a:gd name="connsiteY15" fmla="*/ 3886200 h 7762875"/>
                <a:gd name="connsiteX16" fmla="*/ 6036469 w 7550944"/>
                <a:gd name="connsiteY16" fmla="*/ 7762875 h 7762875"/>
                <a:gd name="connsiteX17" fmla="*/ 6417469 w 7550944"/>
                <a:gd name="connsiteY17" fmla="*/ 3886200 h 7762875"/>
                <a:gd name="connsiteX18" fmla="*/ 6798469 w 7550944"/>
                <a:gd name="connsiteY18" fmla="*/ 0 h 7762875"/>
                <a:gd name="connsiteX19" fmla="*/ 7160419 w 7550944"/>
                <a:gd name="connsiteY19" fmla="*/ 3886200 h 7762875"/>
                <a:gd name="connsiteX20" fmla="*/ 7550944 w 7550944"/>
                <a:gd name="connsiteY20" fmla="*/ 7762875 h 7762875"/>
                <a:gd name="connsiteX0" fmla="*/ 0 w 7550944"/>
                <a:gd name="connsiteY0" fmla="*/ 7762875 h 7762875"/>
                <a:gd name="connsiteX1" fmla="*/ 378619 w 7550944"/>
                <a:gd name="connsiteY1" fmla="*/ 3886200 h 7762875"/>
                <a:gd name="connsiteX2" fmla="*/ 750094 w 7550944"/>
                <a:gd name="connsiteY2" fmla="*/ 0 h 7762875"/>
                <a:gd name="connsiteX3" fmla="*/ 1131094 w 7550944"/>
                <a:gd name="connsiteY3" fmla="*/ 3876675 h 7762875"/>
                <a:gd name="connsiteX4" fmla="*/ 1507332 w 7550944"/>
                <a:gd name="connsiteY4" fmla="*/ 7762875 h 7762875"/>
                <a:gd name="connsiteX5" fmla="*/ 1883569 w 7550944"/>
                <a:gd name="connsiteY5" fmla="*/ 3876675 h 7762875"/>
                <a:gd name="connsiteX6" fmla="*/ 2264569 w 7550944"/>
                <a:gd name="connsiteY6" fmla="*/ 0 h 7762875"/>
                <a:gd name="connsiteX7" fmla="*/ 2645569 w 7550944"/>
                <a:gd name="connsiteY7" fmla="*/ 3886200 h 7762875"/>
                <a:gd name="connsiteX8" fmla="*/ 3017044 w 7550944"/>
                <a:gd name="connsiteY8" fmla="*/ 7762875 h 7762875"/>
                <a:gd name="connsiteX9" fmla="*/ 3398044 w 7550944"/>
                <a:gd name="connsiteY9" fmla="*/ 3876675 h 7762875"/>
                <a:gd name="connsiteX10" fmla="*/ 3769519 w 7550944"/>
                <a:gd name="connsiteY10" fmla="*/ 9525 h 7762875"/>
                <a:gd name="connsiteX11" fmla="*/ 4150519 w 7550944"/>
                <a:gd name="connsiteY11" fmla="*/ 3886200 h 7762875"/>
                <a:gd name="connsiteX12" fmla="*/ 4526756 w 7550944"/>
                <a:gd name="connsiteY12" fmla="*/ 7762875 h 7762875"/>
                <a:gd name="connsiteX13" fmla="*/ 4902994 w 7550944"/>
                <a:gd name="connsiteY13" fmla="*/ 3886200 h 7762875"/>
                <a:gd name="connsiteX14" fmla="*/ 5283994 w 7550944"/>
                <a:gd name="connsiteY14" fmla="*/ 9525 h 7762875"/>
                <a:gd name="connsiteX15" fmla="*/ 5655469 w 7550944"/>
                <a:gd name="connsiteY15" fmla="*/ 3886200 h 7762875"/>
                <a:gd name="connsiteX16" fmla="*/ 6036469 w 7550944"/>
                <a:gd name="connsiteY16" fmla="*/ 7762875 h 7762875"/>
                <a:gd name="connsiteX17" fmla="*/ 6417469 w 7550944"/>
                <a:gd name="connsiteY17" fmla="*/ 3886200 h 7762875"/>
                <a:gd name="connsiteX18" fmla="*/ 6798469 w 7550944"/>
                <a:gd name="connsiteY18" fmla="*/ 0 h 7762875"/>
                <a:gd name="connsiteX19" fmla="*/ 7160419 w 7550944"/>
                <a:gd name="connsiteY19" fmla="*/ 3886200 h 7762875"/>
                <a:gd name="connsiteX20" fmla="*/ 7550944 w 7550944"/>
                <a:gd name="connsiteY20" fmla="*/ 7762875 h 7762875"/>
                <a:gd name="connsiteX0" fmla="*/ 0 w 7550944"/>
                <a:gd name="connsiteY0" fmla="*/ 7762875 h 7762875"/>
                <a:gd name="connsiteX1" fmla="*/ 378619 w 7550944"/>
                <a:gd name="connsiteY1" fmla="*/ 3886200 h 7762875"/>
                <a:gd name="connsiteX2" fmla="*/ 750094 w 7550944"/>
                <a:gd name="connsiteY2" fmla="*/ 0 h 7762875"/>
                <a:gd name="connsiteX3" fmla="*/ 1131094 w 7550944"/>
                <a:gd name="connsiteY3" fmla="*/ 3876675 h 7762875"/>
                <a:gd name="connsiteX4" fmla="*/ 1507332 w 7550944"/>
                <a:gd name="connsiteY4" fmla="*/ 7762875 h 7762875"/>
                <a:gd name="connsiteX5" fmla="*/ 1883569 w 7550944"/>
                <a:gd name="connsiteY5" fmla="*/ 3876675 h 7762875"/>
                <a:gd name="connsiteX6" fmla="*/ 2264569 w 7550944"/>
                <a:gd name="connsiteY6" fmla="*/ 0 h 7762875"/>
                <a:gd name="connsiteX7" fmla="*/ 2645569 w 7550944"/>
                <a:gd name="connsiteY7" fmla="*/ 3886200 h 7762875"/>
                <a:gd name="connsiteX8" fmla="*/ 3017044 w 7550944"/>
                <a:gd name="connsiteY8" fmla="*/ 7762875 h 7762875"/>
                <a:gd name="connsiteX9" fmla="*/ 3398044 w 7550944"/>
                <a:gd name="connsiteY9" fmla="*/ 3876675 h 7762875"/>
                <a:gd name="connsiteX10" fmla="*/ 3769519 w 7550944"/>
                <a:gd name="connsiteY10" fmla="*/ 9525 h 7762875"/>
                <a:gd name="connsiteX11" fmla="*/ 4150519 w 7550944"/>
                <a:gd name="connsiteY11" fmla="*/ 3886200 h 7762875"/>
                <a:gd name="connsiteX12" fmla="*/ 4526756 w 7550944"/>
                <a:gd name="connsiteY12" fmla="*/ 7762875 h 7762875"/>
                <a:gd name="connsiteX13" fmla="*/ 4902994 w 7550944"/>
                <a:gd name="connsiteY13" fmla="*/ 3886200 h 7762875"/>
                <a:gd name="connsiteX14" fmla="*/ 5283994 w 7550944"/>
                <a:gd name="connsiteY14" fmla="*/ 9525 h 7762875"/>
                <a:gd name="connsiteX15" fmla="*/ 5655469 w 7550944"/>
                <a:gd name="connsiteY15" fmla="*/ 3886200 h 7762875"/>
                <a:gd name="connsiteX16" fmla="*/ 6036469 w 7550944"/>
                <a:gd name="connsiteY16" fmla="*/ 7762875 h 7762875"/>
                <a:gd name="connsiteX17" fmla="*/ 6417469 w 7550944"/>
                <a:gd name="connsiteY17" fmla="*/ 3886200 h 7762875"/>
                <a:gd name="connsiteX18" fmla="*/ 6798469 w 7550944"/>
                <a:gd name="connsiteY18" fmla="*/ 0 h 7762875"/>
                <a:gd name="connsiteX19" fmla="*/ 7160419 w 7550944"/>
                <a:gd name="connsiteY19" fmla="*/ 3886200 h 7762875"/>
                <a:gd name="connsiteX20" fmla="*/ 7550944 w 7550944"/>
                <a:gd name="connsiteY20" fmla="*/ 7762875 h 7762875"/>
                <a:gd name="connsiteX0" fmla="*/ 0 w 7550944"/>
                <a:gd name="connsiteY0" fmla="*/ 7762875 h 7762876"/>
                <a:gd name="connsiteX1" fmla="*/ 378619 w 7550944"/>
                <a:gd name="connsiteY1" fmla="*/ 3886200 h 7762876"/>
                <a:gd name="connsiteX2" fmla="*/ 750094 w 7550944"/>
                <a:gd name="connsiteY2" fmla="*/ 0 h 7762876"/>
                <a:gd name="connsiteX3" fmla="*/ 1131094 w 7550944"/>
                <a:gd name="connsiteY3" fmla="*/ 3876675 h 7762876"/>
                <a:gd name="connsiteX4" fmla="*/ 1507332 w 7550944"/>
                <a:gd name="connsiteY4" fmla="*/ 7762875 h 7762876"/>
                <a:gd name="connsiteX5" fmla="*/ 1883569 w 7550944"/>
                <a:gd name="connsiteY5" fmla="*/ 3876675 h 7762876"/>
                <a:gd name="connsiteX6" fmla="*/ 2264569 w 7550944"/>
                <a:gd name="connsiteY6" fmla="*/ 0 h 7762876"/>
                <a:gd name="connsiteX7" fmla="*/ 2645569 w 7550944"/>
                <a:gd name="connsiteY7" fmla="*/ 3886200 h 7762876"/>
                <a:gd name="connsiteX8" fmla="*/ 3017044 w 7550944"/>
                <a:gd name="connsiteY8" fmla="*/ 7762875 h 7762876"/>
                <a:gd name="connsiteX9" fmla="*/ 3398044 w 7550944"/>
                <a:gd name="connsiteY9" fmla="*/ 3876675 h 7762876"/>
                <a:gd name="connsiteX10" fmla="*/ 3769519 w 7550944"/>
                <a:gd name="connsiteY10" fmla="*/ 9525 h 7762876"/>
                <a:gd name="connsiteX11" fmla="*/ 4150519 w 7550944"/>
                <a:gd name="connsiteY11" fmla="*/ 3886200 h 7762876"/>
                <a:gd name="connsiteX12" fmla="*/ 4526756 w 7550944"/>
                <a:gd name="connsiteY12" fmla="*/ 7762875 h 7762876"/>
                <a:gd name="connsiteX13" fmla="*/ 4902994 w 7550944"/>
                <a:gd name="connsiteY13" fmla="*/ 3886200 h 7762876"/>
                <a:gd name="connsiteX14" fmla="*/ 5283994 w 7550944"/>
                <a:gd name="connsiteY14" fmla="*/ 9525 h 7762876"/>
                <a:gd name="connsiteX15" fmla="*/ 5655469 w 7550944"/>
                <a:gd name="connsiteY15" fmla="*/ 3886200 h 7762876"/>
                <a:gd name="connsiteX16" fmla="*/ 6036469 w 7550944"/>
                <a:gd name="connsiteY16" fmla="*/ 7762875 h 7762876"/>
                <a:gd name="connsiteX17" fmla="*/ 6417469 w 7550944"/>
                <a:gd name="connsiteY17" fmla="*/ 3886200 h 7762876"/>
                <a:gd name="connsiteX18" fmla="*/ 6798469 w 7550944"/>
                <a:gd name="connsiteY18" fmla="*/ 0 h 7762876"/>
                <a:gd name="connsiteX19" fmla="*/ 7160419 w 7550944"/>
                <a:gd name="connsiteY19" fmla="*/ 3886200 h 7762876"/>
                <a:gd name="connsiteX20" fmla="*/ 7550944 w 7550944"/>
                <a:gd name="connsiteY20" fmla="*/ 7762875 h 7762876"/>
                <a:gd name="connsiteX0" fmla="*/ 0 w 7550944"/>
                <a:gd name="connsiteY0" fmla="*/ 7762875 h 7762876"/>
                <a:gd name="connsiteX1" fmla="*/ 378619 w 7550944"/>
                <a:gd name="connsiteY1" fmla="*/ 3886200 h 7762876"/>
                <a:gd name="connsiteX2" fmla="*/ 750094 w 7550944"/>
                <a:gd name="connsiteY2" fmla="*/ 0 h 7762876"/>
                <a:gd name="connsiteX3" fmla="*/ 1131094 w 7550944"/>
                <a:gd name="connsiteY3" fmla="*/ 3876675 h 7762876"/>
                <a:gd name="connsiteX4" fmla="*/ 1507332 w 7550944"/>
                <a:gd name="connsiteY4" fmla="*/ 7762875 h 7762876"/>
                <a:gd name="connsiteX5" fmla="*/ 1883569 w 7550944"/>
                <a:gd name="connsiteY5" fmla="*/ 3876675 h 7762876"/>
                <a:gd name="connsiteX6" fmla="*/ 2264569 w 7550944"/>
                <a:gd name="connsiteY6" fmla="*/ 0 h 7762876"/>
                <a:gd name="connsiteX7" fmla="*/ 2645569 w 7550944"/>
                <a:gd name="connsiteY7" fmla="*/ 3886200 h 7762876"/>
                <a:gd name="connsiteX8" fmla="*/ 3017044 w 7550944"/>
                <a:gd name="connsiteY8" fmla="*/ 7762875 h 7762876"/>
                <a:gd name="connsiteX9" fmla="*/ 3398044 w 7550944"/>
                <a:gd name="connsiteY9" fmla="*/ 3876675 h 7762876"/>
                <a:gd name="connsiteX10" fmla="*/ 3769519 w 7550944"/>
                <a:gd name="connsiteY10" fmla="*/ 9525 h 7762876"/>
                <a:gd name="connsiteX11" fmla="*/ 4150519 w 7550944"/>
                <a:gd name="connsiteY11" fmla="*/ 3886200 h 7762876"/>
                <a:gd name="connsiteX12" fmla="*/ 4526756 w 7550944"/>
                <a:gd name="connsiteY12" fmla="*/ 7762875 h 7762876"/>
                <a:gd name="connsiteX13" fmla="*/ 4902994 w 7550944"/>
                <a:gd name="connsiteY13" fmla="*/ 3886200 h 7762876"/>
                <a:gd name="connsiteX14" fmla="*/ 5283994 w 7550944"/>
                <a:gd name="connsiteY14" fmla="*/ 9525 h 7762876"/>
                <a:gd name="connsiteX15" fmla="*/ 5655469 w 7550944"/>
                <a:gd name="connsiteY15" fmla="*/ 3886200 h 7762876"/>
                <a:gd name="connsiteX16" fmla="*/ 6036469 w 7550944"/>
                <a:gd name="connsiteY16" fmla="*/ 7762875 h 7762876"/>
                <a:gd name="connsiteX17" fmla="*/ 6417469 w 7550944"/>
                <a:gd name="connsiteY17" fmla="*/ 3886200 h 7762876"/>
                <a:gd name="connsiteX18" fmla="*/ 6798469 w 7550944"/>
                <a:gd name="connsiteY18" fmla="*/ 0 h 7762876"/>
                <a:gd name="connsiteX19" fmla="*/ 7160419 w 7550944"/>
                <a:gd name="connsiteY19" fmla="*/ 3886200 h 7762876"/>
                <a:gd name="connsiteX20" fmla="*/ 7550944 w 7550944"/>
                <a:gd name="connsiteY20" fmla="*/ 7762875 h 7762876"/>
                <a:gd name="connsiteX0" fmla="*/ 0 w 7550944"/>
                <a:gd name="connsiteY0" fmla="*/ 7762875 h 7762876"/>
                <a:gd name="connsiteX1" fmla="*/ 378619 w 7550944"/>
                <a:gd name="connsiteY1" fmla="*/ 3886200 h 7762876"/>
                <a:gd name="connsiteX2" fmla="*/ 750094 w 7550944"/>
                <a:gd name="connsiteY2" fmla="*/ 0 h 7762876"/>
                <a:gd name="connsiteX3" fmla="*/ 1131094 w 7550944"/>
                <a:gd name="connsiteY3" fmla="*/ 3876675 h 7762876"/>
                <a:gd name="connsiteX4" fmla="*/ 1507332 w 7550944"/>
                <a:gd name="connsiteY4" fmla="*/ 7762875 h 7762876"/>
                <a:gd name="connsiteX5" fmla="*/ 1883569 w 7550944"/>
                <a:gd name="connsiteY5" fmla="*/ 3876675 h 7762876"/>
                <a:gd name="connsiteX6" fmla="*/ 2264569 w 7550944"/>
                <a:gd name="connsiteY6" fmla="*/ 0 h 7762876"/>
                <a:gd name="connsiteX7" fmla="*/ 2645569 w 7550944"/>
                <a:gd name="connsiteY7" fmla="*/ 3886200 h 7762876"/>
                <a:gd name="connsiteX8" fmla="*/ 3017044 w 7550944"/>
                <a:gd name="connsiteY8" fmla="*/ 7762875 h 7762876"/>
                <a:gd name="connsiteX9" fmla="*/ 3398044 w 7550944"/>
                <a:gd name="connsiteY9" fmla="*/ 3876675 h 7762876"/>
                <a:gd name="connsiteX10" fmla="*/ 3769519 w 7550944"/>
                <a:gd name="connsiteY10" fmla="*/ 9525 h 7762876"/>
                <a:gd name="connsiteX11" fmla="*/ 4150519 w 7550944"/>
                <a:gd name="connsiteY11" fmla="*/ 3886200 h 7762876"/>
                <a:gd name="connsiteX12" fmla="*/ 4526756 w 7550944"/>
                <a:gd name="connsiteY12" fmla="*/ 7762875 h 7762876"/>
                <a:gd name="connsiteX13" fmla="*/ 4902994 w 7550944"/>
                <a:gd name="connsiteY13" fmla="*/ 3886200 h 7762876"/>
                <a:gd name="connsiteX14" fmla="*/ 5283994 w 7550944"/>
                <a:gd name="connsiteY14" fmla="*/ 9525 h 7762876"/>
                <a:gd name="connsiteX15" fmla="*/ 5655469 w 7550944"/>
                <a:gd name="connsiteY15" fmla="*/ 3886200 h 7762876"/>
                <a:gd name="connsiteX16" fmla="*/ 6036469 w 7550944"/>
                <a:gd name="connsiteY16" fmla="*/ 7762875 h 7762876"/>
                <a:gd name="connsiteX17" fmla="*/ 6417469 w 7550944"/>
                <a:gd name="connsiteY17" fmla="*/ 3886200 h 7762876"/>
                <a:gd name="connsiteX18" fmla="*/ 6798469 w 7550944"/>
                <a:gd name="connsiteY18" fmla="*/ 0 h 7762876"/>
                <a:gd name="connsiteX19" fmla="*/ 7160419 w 7550944"/>
                <a:gd name="connsiteY19" fmla="*/ 3886200 h 7762876"/>
                <a:gd name="connsiteX20" fmla="*/ 7550944 w 7550944"/>
                <a:gd name="connsiteY20" fmla="*/ 7762875 h 7762876"/>
                <a:gd name="connsiteX0" fmla="*/ 0 w 7550944"/>
                <a:gd name="connsiteY0" fmla="*/ 7762875 h 7762876"/>
                <a:gd name="connsiteX1" fmla="*/ 378619 w 7550944"/>
                <a:gd name="connsiteY1" fmla="*/ 3886200 h 7762876"/>
                <a:gd name="connsiteX2" fmla="*/ 750094 w 7550944"/>
                <a:gd name="connsiteY2" fmla="*/ 0 h 7762876"/>
                <a:gd name="connsiteX3" fmla="*/ 1131094 w 7550944"/>
                <a:gd name="connsiteY3" fmla="*/ 3876675 h 7762876"/>
                <a:gd name="connsiteX4" fmla="*/ 1507332 w 7550944"/>
                <a:gd name="connsiteY4" fmla="*/ 7762875 h 7762876"/>
                <a:gd name="connsiteX5" fmla="*/ 1883569 w 7550944"/>
                <a:gd name="connsiteY5" fmla="*/ 3876675 h 7762876"/>
                <a:gd name="connsiteX6" fmla="*/ 2264569 w 7550944"/>
                <a:gd name="connsiteY6" fmla="*/ 0 h 7762876"/>
                <a:gd name="connsiteX7" fmla="*/ 2645569 w 7550944"/>
                <a:gd name="connsiteY7" fmla="*/ 3886200 h 7762876"/>
                <a:gd name="connsiteX8" fmla="*/ 3017044 w 7550944"/>
                <a:gd name="connsiteY8" fmla="*/ 7762875 h 7762876"/>
                <a:gd name="connsiteX9" fmla="*/ 3398044 w 7550944"/>
                <a:gd name="connsiteY9" fmla="*/ 3876675 h 7762876"/>
                <a:gd name="connsiteX10" fmla="*/ 3769519 w 7550944"/>
                <a:gd name="connsiteY10" fmla="*/ 9525 h 7762876"/>
                <a:gd name="connsiteX11" fmla="*/ 4150519 w 7550944"/>
                <a:gd name="connsiteY11" fmla="*/ 3886200 h 7762876"/>
                <a:gd name="connsiteX12" fmla="*/ 4526756 w 7550944"/>
                <a:gd name="connsiteY12" fmla="*/ 7762875 h 7762876"/>
                <a:gd name="connsiteX13" fmla="*/ 4902994 w 7550944"/>
                <a:gd name="connsiteY13" fmla="*/ 3886200 h 7762876"/>
                <a:gd name="connsiteX14" fmla="*/ 5283994 w 7550944"/>
                <a:gd name="connsiteY14" fmla="*/ 9525 h 7762876"/>
                <a:gd name="connsiteX15" fmla="*/ 5655469 w 7550944"/>
                <a:gd name="connsiteY15" fmla="*/ 3886200 h 7762876"/>
                <a:gd name="connsiteX16" fmla="*/ 6036469 w 7550944"/>
                <a:gd name="connsiteY16" fmla="*/ 7762875 h 7762876"/>
                <a:gd name="connsiteX17" fmla="*/ 6417469 w 7550944"/>
                <a:gd name="connsiteY17" fmla="*/ 3886200 h 7762876"/>
                <a:gd name="connsiteX18" fmla="*/ 6798469 w 7550944"/>
                <a:gd name="connsiteY18" fmla="*/ 0 h 7762876"/>
                <a:gd name="connsiteX19" fmla="*/ 7160419 w 7550944"/>
                <a:gd name="connsiteY19" fmla="*/ 3886200 h 7762876"/>
                <a:gd name="connsiteX20" fmla="*/ 7550944 w 7550944"/>
                <a:gd name="connsiteY20" fmla="*/ 7762875 h 7762876"/>
                <a:gd name="connsiteX0" fmla="*/ 0 w 7550944"/>
                <a:gd name="connsiteY0" fmla="*/ 7762875 h 7762876"/>
                <a:gd name="connsiteX1" fmla="*/ 378619 w 7550944"/>
                <a:gd name="connsiteY1" fmla="*/ 3886200 h 7762876"/>
                <a:gd name="connsiteX2" fmla="*/ 750094 w 7550944"/>
                <a:gd name="connsiteY2" fmla="*/ 0 h 7762876"/>
                <a:gd name="connsiteX3" fmla="*/ 1131094 w 7550944"/>
                <a:gd name="connsiteY3" fmla="*/ 3876675 h 7762876"/>
                <a:gd name="connsiteX4" fmla="*/ 1507332 w 7550944"/>
                <a:gd name="connsiteY4" fmla="*/ 7762875 h 7762876"/>
                <a:gd name="connsiteX5" fmla="*/ 1883569 w 7550944"/>
                <a:gd name="connsiteY5" fmla="*/ 3876675 h 7762876"/>
                <a:gd name="connsiteX6" fmla="*/ 2264569 w 7550944"/>
                <a:gd name="connsiteY6" fmla="*/ 0 h 7762876"/>
                <a:gd name="connsiteX7" fmla="*/ 2645569 w 7550944"/>
                <a:gd name="connsiteY7" fmla="*/ 3886200 h 7762876"/>
                <a:gd name="connsiteX8" fmla="*/ 3017044 w 7550944"/>
                <a:gd name="connsiteY8" fmla="*/ 7762875 h 7762876"/>
                <a:gd name="connsiteX9" fmla="*/ 3398044 w 7550944"/>
                <a:gd name="connsiteY9" fmla="*/ 3876675 h 7762876"/>
                <a:gd name="connsiteX10" fmla="*/ 3769519 w 7550944"/>
                <a:gd name="connsiteY10" fmla="*/ 9525 h 7762876"/>
                <a:gd name="connsiteX11" fmla="*/ 4150519 w 7550944"/>
                <a:gd name="connsiteY11" fmla="*/ 3886200 h 7762876"/>
                <a:gd name="connsiteX12" fmla="*/ 4526756 w 7550944"/>
                <a:gd name="connsiteY12" fmla="*/ 7762875 h 7762876"/>
                <a:gd name="connsiteX13" fmla="*/ 4902994 w 7550944"/>
                <a:gd name="connsiteY13" fmla="*/ 3886200 h 7762876"/>
                <a:gd name="connsiteX14" fmla="*/ 5283994 w 7550944"/>
                <a:gd name="connsiteY14" fmla="*/ 9525 h 7762876"/>
                <a:gd name="connsiteX15" fmla="*/ 5655469 w 7550944"/>
                <a:gd name="connsiteY15" fmla="*/ 3886200 h 7762876"/>
                <a:gd name="connsiteX16" fmla="*/ 6036469 w 7550944"/>
                <a:gd name="connsiteY16" fmla="*/ 7762875 h 7762876"/>
                <a:gd name="connsiteX17" fmla="*/ 6417469 w 7550944"/>
                <a:gd name="connsiteY17" fmla="*/ 3886200 h 7762876"/>
                <a:gd name="connsiteX18" fmla="*/ 6798469 w 7550944"/>
                <a:gd name="connsiteY18" fmla="*/ 0 h 7762876"/>
                <a:gd name="connsiteX19" fmla="*/ 7160419 w 7550944"/>
                <a:gd name="connsiteY19" fmla="*/ 3886200 h 7762876"/>
                <a:gd name="connsiteX20" fmla="*/ 7550944 w 7550944"/>
                <a:gd name="connsiteY20" fmla="*/ 7762875 h 7762876"/>
                <a:gd name="connsiteX0" fmla="*/ 0 w 7550944"/>
                <a:gd name="connsiteY0" fmla="*/ 7762875 h 7762876"/>
                <a:gd name="connsiteX1" fmla="*/ 378619 w 7550944"/>
                <a:gd name="connsiteY1" fmla="*/ 3886200 h 7762876"/>
                <a:gd name="connsiteX2" fmla="*/ 750094 w 7550944"/>
                <a:gd name="connsiteY2" fmla="*/ 0 h 7762876"/>
                <a:gd name="connsiteX3" fmla="*/ 1131094 w 7550944"/>
                <a:gd name="connsiteY3" fmla="*/ 3876675 h 7762876"/>
                <a:gd name="connsiteX4" fmla="*/ 1507332 w 7550944"/>
                <a:gd name="connsiteY4" fmla="*/ 7762875 h 7762876"/>
                <a:gd name="connsiteX5" fmla="*/ 1883569 w 7550944"/>
                <a:gd name="connsiteY5" fmla="*/ 3876675 h 7762876"/>
                <a:gd name="connsiteX6" fmla="*/ 2264569 w 7550944"/>
                <a:gd name="connsiteY6" fmla="*/ 0 h 7762876"/>
                <a:gd name="connsiteX7" fmla="*/ 2645569 w 7550944"/>
                <a:gd name="connsiteY7" fmla="*/ 3886200 h 7762876"/>
                <a:gd name="connsiteX8" fmla="*/ 3017044 w 7550944"/>
                <a:gd name="connsiteY8" fmla="*/ 7762875 h 7762876"/>
                <a:gd name="connsiteX9" fmla="*/ 3398044 w 7550944"/>
                <a:gd name="connsiteY9" fmla="*/ 3876675 h 7762876"/>
                <a:gd name="connsiteX10" fmla="*/ 3769519 w 7550944"/>
                <a:gd name="connsiteY10" fmla="*/ 9525 h 7762876"/>
                <a:gd name="connsiteX11" fmla="*/ 4150519 w 7550944"/>
                <a:gd name="connsiteY11" fmla="*/ 3886200 h 7762876"/>
                <a:gd name="connsiteX12" fmla="*/ 4526756 w 7550944"/>
                <a:gd name="connsiteY12" fmla="*/ 7762875 h 7762876"/>
                <a:gd name="connsiteX13" fmla="*/ 4902994 w 7550944"/>
                <a:gd name="connsiteY13" fmla="*/ 3886200 h 7762876"/>
                <a:gd name="connsiteX14" fmla="*/ 5283994 w 7550944"/>
                <a:gd name="connsiteY14" fmla="*/ 9525 h 7762876"/>
                <a:gd name="connsiteX15" fmla="*/ 5655469 w 7550944"/>
                <a:gd name="connsiteY15" fmla="*/ 3886200 h 7762876"/>
                <a:gd name="connsiteX16" fmla="*/ 6036469 w 7550944"/>
                <a:gd name="connsiteY16" fmla="*/ 7762875 h 7762876"/>
                <a:gd name="connsiteX17" fmla="*/ 6417469 w 7550944"/>
                <a:gd name="connsiteY17" fmla="*/ 3886200 h 7762876"/>
                <a:gd name="connsiteX18" fmla="*/ 6798469 w 7550944"/>
                <a:gd name="connsiteY18" fmla="*/ 0 h 7762876"/>
                <a:gd name="connsiteX19" fmla="*/ 7160419 w 7550944"/>
                <a:gd name="connsiteY19" fmla="*/ 3886200 h 7762876"/>
                <a:gd name="connsiteX20" fmla="*/ 7550944 w 7550944"/>
                <a:gd name="connsiteY20" fmla="*/ 7762875 h 7762876"/>
                <a:gd name="connsiteX0" fmla="*/ 0 w 7550944"/>
                <a:gd name="connsiteY0" fmla="*/ 7762875 h 7762876"/>
                <a:gd name="connsiteX1" fmla="*/ 378619 w 7550944"/>
                <a:gd name="connsiteY1" fmla="*/ 3886200 h 7762876"/>
                <a:gd name="connsiteX2" fmla="*/ 750094 w 7550944"/>
                <a:gd name="connsiteY2" fmla="*/ 0 h 7762876"/>
                <a:gd name="connsiteX3" fmla="*/ 1131094 w 7550944"/>
                <a:gd name="connsiteY3" fmla="*/ 3876675 h 7762876"/>
                <a:gd name="connsiteX4" fmla="*/ 1507332 w 7550944"/>
                <a:gd name="connsiteY4" fmla="*/ 7762875 h 7762876"/>
                <a:gd name="connsiteX5" fmla="*/ 1883569 w 7550944"/>
                <a:gd name="connsiteY5" fmla="*/ 3876675 h 7762876"/>
                <a:gd name="connsiteX6" fmla="*/ 2264569 w 7550944"/>
                <a:gd name="connsiteY6" fmla="*/ 0 h 7762876"/>
                <a:gd name="connsiteX7" fmla="*/ 2645569 w 7550944"/>
                <a:gd name="connsiteY7" fmla="*/ 3886200 h 7762876"/>
                <a:gd name="connsiteX8" fmla="*/ 3017044 w 7550944"/>
                <a:gd name="connsiteY8" fmla="*/ 7762875 h 7762876"/>
                <a:gd name="connsiteX9" fmla="*/ 3398044 w 7550944"/>
                <a:gd name="connsiteY9" fmla="*/ 3876675 h 7762876"/>
                <a:gd name="connsiteX10" fmla="*/ 3769519 w 7550944"/>
                <a:gd name="connsiteY10" fmla="*/ 9525 h 7762876"/>
                <a:gd name="connsiteX11" fmla="*/ 4150519 w 7550944"/>
                <a:gd name="connsiteY11" fmla="*/ 3886200 h 7762876"/>
                <a:gd name="connsiteX12" fmla="*/ 4526756 w 7550944"/>
                <a:gd name="connsiteY12" fmla="*/ 7762875 h 7762876"/>
                <a:gd name="connsiteX13" fmla="*/ 4902994 w 7550944"/>
                <a:gd name="connsiteY13" fmla="*/ 3886200 h 7762876"/>
                <a:gd name="connsiteX14" fmla="*/ 5283994 w 7550944"/>
                <a:gd name="connsiteY14" fmla="*/ 9525 h 7762876"/>
                <a:gd name="connsiteX15" fmla="*/ 5655469 w 7550944"/>
                <a:gd name="connsiteY15" fmla="*/ 3886200 h 7762876"/>
                <a:gd name="connsiteX16" fmla="*/ 6029325 w 7550944"/>
                <a:gd name="connsiteY16" fmla="*/ 7762875 h 7762876"/>
                <a:gd name="connsiteX17" fmla="*/ 6417469 w 7550944"/>
                <a:gd name="connsiteY17" fmla="*/ 3886200 h 7762876"/>
                <a:gd name="connsiteX18" fmla="*/ 6798469 w 7550944"/>
                <a:gd name="connsiteY18" fmla="*/ 0 h 7762876"/>
                <a:gd name="connsiteX19" fmla="*/ 7160419 w 7550944"/>
                <a:gd name="connsiteY19" fmla="*/ 3886200 h 7762876"/>
                <a:gd name="connsiteX20" fmla="*/ 7550944 w 7550944"/>
                <a:gd name="connsiteY20" fmla="*/ 7762875 h 7762876"/>
                <a:gd name="connsiteX0" fmla="*/ 0 w 7550944"/>
                <a:gd name="connsiteY0" fmla="*/ 7762875 h 7762876"/>
                <a:gd name="connsiteX1" fmla="*/ 378619 w 7550944"/>
                <a:gd name="connsiteY1" fmla="*/ 3886200 h 7762876"/>
                <a:gd name="connsiteX2" fmla="*/ 750094 w 7550944"/>
                <a:gd name="connsiteY2" fmla="*/ 0 h 7762876"/>
                <a:gd name="connsiteX3" fmla="*/ 1131094 w 7550944"/>
                <a:gd name="connsiteY3" fmla="*/ 3876675 h 7762876"/>
                <a:gd name="connsiteX4" fmla="*/ 1507332 w 7550944"/>
                <a:gd name="connsiteY4" fmla="*/ 7762875 h 7762876"/>
                <a:gd name="connsiteX5" fmla="*/ 1883569 w 7550944"/>
                <a:gd name="connsiteY5" fmla="*/ 3876675 h 7762876"/>
                <a:gd name="connsiteX6" fmla="*/ 2264569 w 7550944"/>
                <a:gd name="connsiteY6" fmla="*/ 0 h 7762876"/>
                <a:gd name="connsiteX7" fmla="*/ 2645569 w 7550944"/>
                <a:gd name="connsiteY7" fmla="*/ 3886200 h 7762876"/>
                <a:gd name="connsiteX8" fmla="*/ 3017044 w 7550944"/>
                <a:gd name="connsiteY8" fmla="*/ 7762875 h 7762876"/>
                <a:gd name="connsiteX9" fmla="*/ 3398044 w 7550944"/>
                <a:gd name="connsiteY9" fmla="*/ 3876675 h 7762876"/>
                <a:gd name="connsiteX10" fmla="*/ 3769519 w 7550944"/>
                <a:gd name="connsiteY10" fmla="*/ 9525 h 7762876"/>
                <a:gd name="connsiteX11" fmla="*/ 4150519 w 7550944"/>
                <a:gd name="connsiteY11" fmla="*/ 3886200 h 7762876"/>
                <a:gd name="connsiteX12" fmla="*/ 4526756 w 7550944"/>
                <a:gd name="connsiteY12" fmla="*/ 7762875 h 7762876"/>
                <a:gd name="connsiteX13" fmla="*/ 4902994 w 7550944"/>
                <a:gd name="connsiteY13" fmla="*/ 3886200 h 7762876"/>
                <a:gd name="connsiteX14" fmla="*/ 5283994 w 7550944"/>
                <a:gd name="connsiteY14" fmla="*/ 9525 h 7762876"/>
                <a:gd name="connsiteX15" fmla="*/ 5655469 w 7550944"/>
                <a:gd name="connsiteY15" fmla="*/ 3886200 h 7762876"/>
                <a:gd name="connsiteX16" fmla="*/ 6029325 w 7550944"/>
                <a:gd name="connsiteY16" fmla="*/ 7762875 h 7762876"/>
                <a:gd name="connsiteX17" fmla="*/ 6417469 w 7550944"/>
                <a:gd name="connsiteY17" fmla="*/ 3886200 h 7762876"/>
                <a:gd name="connsiteX18" fmla="*/ 6798469 w 7550944"/>
                <a:gd name="connsiteY18" fmla="*/ 0 h 7762876"/>
                <a:gd name="connsiteX19" fmla="*/ 7160419 w 7550944"/>
                <a:gd name="connsiteY19" fmla="*/ 3886200 h 7762876"/>
                <a:gd name="connsiteX20" fmla="*/ 7550944 w 7550944"/>
                <a:gd name="connsiteY20" fmla="*/ 7762875 h 7762876"/>
                <a:gd name="connsiteX0" fmla="*/ 0 w 7546182"/>
                <a:gd name="connsiteY0" fmla="*/ 7762875 h 7765256"/>
                <a:gd name="connsiteX1" fmla="*/ 378619 w 7546182"/>
                <a:gd name="connsiteY1" fmla="*/ 3886200 h 7765256"/>
                <a:gd name="connsiteX2" fmla="*/ 750094 w 7546182"/>
                <a:gd name="connsiteY2" fmla="*/ 0 h 7765256"/>
                <a:gd name="connsiteX3" fmla="*/ 1131094 w 7546182"/>
                <a:gd name="connsiteY3" fmla="*/ 3876675 h 7765256"/>
                <a:gd name="connsiteX4" fmla="*/ 1507332 w 7546182"/>
                <a:gd name="connsiteY4" fmla="*/ 7762875 h 7765256"/>
                <a:gd name="connsiteX5" fmla="*/ 1883569 w 7546182"/>
                <a:gd name="connsiteY5" fmla="*/ 3876675 h 7765256"/>
                <a:gd name="connsiteX6" fmla="*/ 2264569 w 7546182"/>
                <a:gd name="connsiteY6" fmla="*/ 0 h 7765256"/>
                <a:gd name="connsiteX7" fmla="*/ 2645569 w 7546182"/>
                <a:gd name="connsiteY7" fmla="*/ 3886200 h 7765256"/>
                <a:gd name="connsiteX8" fmla="*/ 3017044 w 7546182"/>
                <a:gd name="connsiteY8" fmla="*/ 7762875 h 7765256"/>
                <a:gd name="connsiteX9" fmla="*/ 3398044 w 7546182"/>
                <a:gd name="connsiteY9" fmla="*/ 3876675 h 7765256"/>
                <a:gd name="connsiteX10" fmla="*/ 3769519 w 7546182"/>
                <a:gd name="connsiteY10" fmla="*/ 9525 h 7765256"/>
                <a:gd name="connsiteX11" fmla="*/ 4150519 w 7546182"/>
                <a:gd name="connsiteY11" fmla="*/ 3886200 h 7765256"/>
                <a:gd name="connsiteX12" fmla="*/ 4526756 w 7546182"/>
                <a:gd name="connsiteY12" fmla="*/ 7762875 h 7765256"/>
                <a:gd name="connsiteX13" fmla="*/ 4902994 w 7546182"/>
                <a:gd name="connsiteY13" fmla="*/ 3886200 h 7765256"/>
                <a:gd name="connsiteX14" fmla="*/ 5283994 w 7546182"/>
                <a:gd name="connsiteY14" fmla="*/ 9525 h 7765256"/>
                <a:gd name="connsiteX15" fmla="*/ 5655469 w 7546182"/>
                <a:gd name="connsiteY15" fmla="*/ 3886200 h 7765256"/>
                <a:gd name="connsiteX16" fmla="*/ 6029325 w 7546182"/>
                <a:gd name="connsiteY16" fmla="*/ 7762875 h 7765256"/>
                <a:gd name="connsiteX17" fmla="*/ 6417469 w 7546182"/>
                <a:gd name="connsiteY17" fmla="*/ 3886200 h 7765256"/>
                <a:gd name="connsiteX18" fmla="*/ 6798469 w 7546182"/>
                <a:gd name="connsiteY18" fmla="*/ 0 h 7765256"/>
                <a:gd name="connsiteX19" fmla="*/ 7160419 w 7546182"/>
                <a:gd name="connsiteY19" fmla="*/ 3886200 h 7765256"/>
                <a:gd name="connsiteX20" fmla="*/ 7546182 w 7546182"/>
                <a:gd name="connsiteY20" fmla="*/ 7765256 h 7765256"/>
                <a:gd name="connsiteX0" fmla="*/ 0 w 7546182"/>
                <a:gd name="connsiteY0" fmla="*/ 7762875 h 7765258"/>
                <a:gd name="connsiteX1" fmla="*/ 378619 w 7546182"/>
                <a:gd name="connsiteY1" fmla="*/ 3886200 h 7765258"/>
                <a:gd name="connsiteX2" fmla="*/ 750094 w 7546182"/>
                <a:gd name="connsiteY2" fmla="*/ 0 h 7765258"/>
                <a:gd name="connsiteX3" fmla="*/ 1131094 w 7546182"/>
                <a:gd name="connsiteY3" fmla="*/ 3876675 h 7765258"/>
                <a:gd name="connsiteX4" fmla="*/ 1507332 w 7546182"/>
                <a:gd name="connsiteY4" fmla="*/ 7762875 h 7765258"/>
                <a:gd name="connsiteX5" fmla="*/ 1883569 w 7546182"/>
                <a:gd name="connsiteY5" fmla="*/ 3876675 h 7765258"/>
                <a:gd name="connsiteX6" fmla="*/ 2264569 w 7546182"/>
                <a:gd name="connsiteY6" fmla="*/ 0 h 7765258"/>
                <a:gd name="connsiteX7" fmla="*/ 2645569 w 7546182"/>
                <a:gd name="connsiteY7" fmla="*/ 3886200 h 7765258"/>
                <a:gd name="connsiteX8" fmla="*/ 3017044 w 7546182"/>
                <a:gd name="connsiteY8" fmla="*/ 7762875 h 7765258"/>
                <a:gd name="connsiteX9" fmla="*/ 3398044 w 7546182"/>
                <a:gd name="connsiteY9" fmla="*/ 3876675 h 7765258"/>
                <a:gd name="connsiteX10" fmla="*/ 3769519 w 7546182"/>
                <a:gd name="connsiteY10" fmla="*/ 9525 h 7765258"/>
                <a:gd name="connsiteX11" fmla="*/ 4150519 w 7546182"/>
                <a:gd name="connsiteY11" fmla="*/ 3886200 h 7765258"/>
                <a:gd name="connsiteX12" fmla="*/ 4526756 w 7546182"/>
                <a:gd name="connsiteY12" fmla="*/ 7762875 h 7765258"/>
                <a:gd name="connsiteX13" fmla="*/ 4902994 w 7546182"/>
                <a:gd name="connsiteY13" fmla="*/ 3886200 h 7765258"/>
                <a:gd name="connsiteX14" fmla="*/ 5283994 w 7546182"/>
                <a:gd name="connsiteY14" fmla="*/ 9525 h 7765258"/>
                <a:gd name="connsiteX15" fmla="*/ 5655469 w 7546182"/>
                <a:gd name="connsiteY15" fmla="*/ 3886200 h 7765258"/>
                <a:gd name="connsiteX16" fmla="*/ 6029325 w 7546182"/>
                <a:gd name="connsiteY16" fmla="*/ 7762875 h 7765258"/>
                <a:gd name="connsiteX17" fmla="*/ 6417469 w 7546182"/>
                <a:gd name="connsiteY17" fmla="*/ 3886200 h 7765258"/>
                <a:gd name="connsiteX18" fmla="*/ 6798469 w 7546182"/>
                <a:gd name="connsiteY18" fmla="*/ 0 h 7765258"/>
                <a:gd name="connsiteX19" fmla="*/ 7160419 w 7546182"/>
                <a:gd name="connsiteY19" fmla="*/ 3886200 h 7765258"/>
                <a:gd name="connsiteX20" fmla="*/ 7546182 w 7546182"/>
                <a:gd name="connsiteY20" fmla="*/ 7765256 h 7765258"/>
                <a:gd name="connsiteX0" fmla="*/ 0 w 7539038"/>
                <a:gd name="connsiteY0" fmla="*/ 7762875 h 7762876"/>
                <a:gd name="connsiteX1" fmla="*/ 378619 w 7539038"/>
                <a:gd name="connsiteY1" fmla="*/ 3886200 h 7762876"/>
                <a:gd name="connsiteX2" fmla="*/ 750094 w 7539038"/>
                <a:gd name="connsiteY2" fmla="*/ 0 h 7762876"/>
                <a:gd name="connsiteX3" fmla="*/ 1131094 w 7539038"/>
                <a:gd name="connsiteY3" fmla="*/ 3876675 h 7762876"/>
                <a:gd name="connsiteX4" fmla="*/ 1507332 w 7539038"/>
                <a:gd name="connsiteY4" fmla="*/ 7762875 h 7762876"/>
                <a:gd name="connsiteX5" fmla="*/ 1883569 w 7539038"/>
                <a:gd name="connsiteY5" fmla="*/ 3876675 h 7762876"/>
                <a:gd name="connsiteX6" fmla="*/ 2264569 w 7539038"/>
                <a:gd name="connsiteY6" fmla="*/ 0 h 7762876"/>
                <a:gd name="connsiteX7" fmla="*/ 2645569 w 7539038"/>
                <a:gd name="connsiteY7" fmla="*/ 3886200 h 7762876"/>
                <a:gd name="connsiteX8" fmla="*/ 3017044 w 7539038"/>
                <a:gd name="connsiteY8" fmla="*/ 7762875 h 7762876"/>
                <a:gd name="connsiteX9" fmla="*/ 3398044 w 7539038"/>
                <a:gd name="connsiteY9" fmla="*/ 3876675 h 7762876"/>
                <a:gd name="connsiteX10" fmla="*/ 3769519 w 7539038"/>
                <a:gd name="connsiteY10" fmla="*/ 9525 h 7762876"/>
                <a:gd name="connsiteX11" fmla="*/ 4150519 w 7539038"/>
                <a:gd name="connsiteY11" fmla="*/ 3886200 h 7762876"/>
                <a:gd name="connsiteX12" fmla="*/ 4526756 w 7539038"/>
                <a:gd name="connsiteY12" fmla="*/ 7762875 h 7762876"/>
                <a:gd name="connsiteX13" fmla="*/ 4902994 w 7539038"/>
                <a:gd name="connsiteY13" fmla="*/ 3886200 h 7762876"/>
                <a:gd name="connsiteX14" fmla="*/ 5283994 w 7539038"/>
                <a:gd name="connsiteY14" fmla="*/ 9525 h 7762876"/>
                <a:gd name="connsiteX15" fmla="*/ 5655469 w 7539038"/>
                <a:gd name="connsiteY15" fmla="*/ 3886200 h 7762876"/>
                <a:gd name="connsiteX16" fmla="*/ 6029325 w 7539038"/>
                <a:gd name="connsiteY16" fmla="*/ 7762875 h 7762876"/>
                <a:gd name="connsiteX17" fmla="*/ 6417469 w 7539038"/>
                <a:gd name="connsiteY17" fmla="*/ 3886200 h 7762876"/>
                <a:gd name="connsiteX18" fmla="*/ 6798469 w 7539038"/>
                <a:gd name="connsiteY18" fmla="*/ 0 h 7762876"/>
                <a:gd name="connsiteX19" fmla="*/ 7160419 w 7539038"/>
                <a:gd name="connsiteY19" fmla="*/ 3886200 h 7762876"/>
                <a:gd name="connsiteX20" fmla="*/ 7539038 w 7539038"/>
                <a:gd name="connsiteY20" fmla="*/ 7760494 h 7762876"/>
                <a:gd name="connsiteX0" fmla="*/ 0 w 7539038"/>
                <a:gd name="connsiteY0" fmla="*/ 7762875 h 7762876"/>
                <a:gd name="connsiteX1" fmla="*/ 378619 w 7539038"/>
                <a:gd name="connsiteY1" fmla="*/ 3886200 h 7762876"/>
                <a:gd name="connsiteX2" fmla="*/ 750094 w 7539038"/>
                <a:gd name="connsiteY2" fmla="*/ 0 h 7762876"/>
                <a:gd name="connsiteX3" fmla="*/ 1131094 w 7539038"/>
                <a:gd name="connsiteY3" fmla="*/ 3876675 h 7762876"/>
                <a:gd name="connsiteX4" fmla="*/ 1507332 w 7539038"/>
                <a:gd name="connsiteY4" fmla="*/ 7762875 h 7762876"/>
                <a:gd name="connsiteX5" fmla="*/ 1883569 w 7539038"/>
                <a:gd name="connsiteY5" fmla="*/ 3876675 h 7762876"/>
                <a:gd name="connsiteX6" fmla="*/ 2264569 w 7539038"/>
                <a:gd name="connsiteY6" fmla="*/ 0 h 7762876"/>
                <a:gd name="connsiteX7" fmla="*/ 2645569 w 7539038"/>
                <a:gd name="connsiteY7" fmla="*/ 3886200 h 7762876"/>
                <a:gd name="connsiteX8" fmla="*/ 3017044 w 7539038"/>
                <a:gd name="connsiteY8" fmla="*/ 7762875 h 7762876"/>
                <a:gd name="connsiteX9" fmla="*/ 3398044 w 7539038"/>
                <a:gd name="connsiteY9" fmla="*/ 3876675 h 7762876"/>
                <a:gd name="connsiteX10" fmla="*/ 3769519 w 7539038"/>
                <a:gd name="connsiteY10" fmla="*/ 9525 h 7762876"/>
                <a:gd name="connsiteX11" fmla="*/ 4150519 w 7539038"/>
                <a:gd name="connsiteY11" fmla="*/ 3886200 h 7762876"/>
                <a:gd name="connsiteX12" fmla="*/ 4526756 w 7539038"/>
                <a:gd name="connsiteY12" fmla="*/ 7762875 h 7762876"/>
                <a:gd name="connsiteX13" fmla="*/ 4902994 w 7539038"/>
                <a:gd name="connsiteY13" fmla="*/ 3886200 h 7762876"/>
                <a:gd name="connsiteX14" fmla="*/ 5283994 w 7539038"/>
                <a:gd name="connsiteY14" fmla="*/ 9525 h 7762876"/>
                <a:gd name="connsiteX15" fmla="*/ 5655469 w 7539038"/>
                <a:gd name="connsiteY15" fmla="*/ 3886200 h 7762876"/>
                <a:gd name="connsiteX16" fmla="*/ 6029325 w 7539038"/>
                <a:gd name="connsiteY16" fmla="*/ 7762875 h 7762876"/>
                <a:gd name="connsiteX17" fmla="*/ 6417469 w 7539038"/>
                <a:gd name="connsiteY17" fmla="*/ 3886200 h 7762876"/>
                <a:gd name="connsiteX18" fmla="*/ 6788944 w 7539038"/>
                <a:gd name="connsiteY18" fmla="*/ 2381 h 7762876"/>
                <a:gd name="connsiteX19" fmla="*/ 7160419 w 7539038"/>
                <a:gd name="connsiteY19" fmla="*/ 3886200 h 7762876"/>
                <a:gd name="connsiteX20" fmla="*/ 7539038 w 7539038"/>
                <a:gd name="connsiteY20" fmla="*/ 7760494 h 7762876"/>
                <a:gd name="connsiteX0" fmla="*/ 0 w 7539038"/>
                <a:gd name="connsiteY0" fmla="*/ 7762875 h 7762876"/>
                <a:gd name="connsiteX1" fmla="*/ 378619 w 7539038"/>
                <a:gd name="connsiteY1" fmla="*/ 3886200 h 7762876"/>
                <a:gd name="connsiteX2" fmla="*/ 750094 w 7539038"/>
                <a:gd name="connsiteY2" fmla="*/ 0 h 7762876"/>
                <a:gd name="connsiteX3" fmla="*/ 1131094 w 7539038"/>
                <a:gd name="connsiteY3" fmla="*/ 3876675 h 7762876"/>
                <a:gd name="connsiteX4" fmla="*/ 1507332 w 7539038"/>
                <a:gd name="connsiteY4" fmla="*/ 7762875 h 7762876"/>
                <a:gd name="connsiteX5" fmla="*/ 1883569 w 7539038"/>
                <a:gd name="connsiteY5" fmla="*/ 3876675 h 7762876"/>
                <a:gd name="connsiteX6" fmla="*/ 2264569 w 7539038"/>
                <a:gd name="connsiteY6" fmla="*/ 0 h 7762876"/>
                <a:gd name="connsiteX7" fmla="*/ 2645569 w 7539038"/>
                <a:gd name="connsiteY7" fmla="*/ 3886200 h 7762876"/>
                <a:gd name="connsiteX8" fmla="*/ 3017044 w 7539038"/>
                <a:gd name="connsiteY8" fmla="*/ 7762875 h 7762876"/>
                <a:gd name="connsiteX9" fmla="*/ 3398044 w 7539038"/>
                <a:gd name="connsiteY9" fmla="*/ 3876675 h 7762876"/>
                <a:gd name="connsiteX10" fmla="*/ 3769519 w 7539038"/>
                <a:gd name="connsiteY10" fmla="*/ 9525 h 7762876"/>
                <a:gd name="connsiteX11" fmla="*/ 4150519 w 7539038"/>
                <a:gd name="connsiteY11" fmla="*/ 3886200 h 7762876"/>
                <a:gd name="connsiteX12" fmla="*/ 4526756 w 7539038"/>
                <a:gd name="connsiteY12" fmla="*/ 7762875 h 7762876"/>
                <a:gd name="connsiteX13" fmla="*/ 4902994 w 7539038"/>
                <a:gd name="connsiteY13" fmla="*/ 3886200 h 7762876"/>
                <a:gd name="connsiteX14" fmla="*/ 5283994 w 7539038"/>
                <a:gd name="connsiteY14" fmla="*/ 9525 h 7762876"/>
                <a:gd name="connsiteX15" fmla="*/ 5655469 w 7539038"/>
                <a:gd name="connsiteY15" fmla="*/ 3886200 h 7762876"/>
                <a:gd name="connsiteX16" fmla="*/ 6029325 w 7539038"/>
                <a:gd name="connsiteY16" fmla="*/ 7762875 h 7762876"/>
                <a:gd name="connsiteX17" fmla="*/ 6417469 w 7539038"/>
                <a:gd name="connsiteY17" fmla="*/ 3886200 h 7762876"/>
                <a:gd name="connsiteX18" fmla="*/ 6786563 w 7539038"/>
                <a:gd name="connsiteY18" fmla="*/ 4762 h 7762876"/>
                <a:gd name="connsiteX19" fmla="*/ 7160419 w 7539038"/>
                <a:gd name="connsiteY19" fmla="*/ 3886200 h 7762876"/>
                <a:gd name="connsiteX20" fmla="*/ 7539038 w 7539038"/>
                <a:gd name="connsiteY20" fmla="*/ 7760494 h 7762876"/>
                <a:gd name="connsiteX0" fmla="*/ 0 w 7539038"/>
                <a:gd name="connsiteY0" fmla="*/ 7762875 h 7762876"/>
                <a:gd name="connsiteX1" fmla="*/ 378619 w 7539038"/>
                <a:gd name="connsiteY1" fmla="*/ 3886200 h 7762876"/>
                <a:gd name="connsiteX2" fmla="*/ 750094 w 7539038"/>
                <a:gd name="connsiteY2" fmla="*/ 0 h 7762876"/>
                <a:gd name="connsiteX3" fmla="*/ 1131094 w 7539038"/>
                <a:gd name="connsiteY3" fmla="*/ 3876675 h 7762876"/>
                <a:gd name="connsiteX4" fmla="*/ 1507332 w 7539038"/>
                <a:gd name="connsiteY4" fmla="*/ 7762875 h 7762876"/>
                <a:gd name="connsiteX5" fmla="*/ 1883569 w 7539038"/>
                <a:gd name="connsiteY5" fmla="*/ 3876675 h 7762876"/>
                <a:gd name="connsiteX6" fmla="*/ 2264569 w 7539038"/>
                <a:gd name="connsiteY6" fmla="*/ 0 h 7762876"/>
                <a:gd name="connsiteX7" fmla="*/ 2645569 w 7539038"/>
                <a:gd name="connsiteY7" fmla="*/ 3886200 h 7762876"/>
                <a:gd name="connsiteX8" fmla="*/ 3017044 w 7539038"/>
                <a:gd name="connsiteY8" fmla="*/ 7762875 h 7762876"/>
                <a:gd name="connsiteX9" fmla="*/ 3398044 w 7539038"/>
                <a:gd name="connsiteY9" fmla="*/ 3876675 h 7762876"/>
                <a:gd name="connsiteX10" fmla="*/ 3769519 w 7539038"/>
                <a:gd name="connsiteY10" fmla="*/ 9525 h 7762876"/>
                <a:gd name="connsiteX11" fmla="*/ 4150519 w 7539038"/>
                <a:gd name="connsiteY11" fmla="*/ 3886200 h 7762876"/>
                <a:gd name="connsiteX12" fmla="*/ 4526756 w 7539038"/>
                <a:gd name="connsiteY12" fmla="*/ 7762875 h 7762876"/>
                <a:gd name="connsiteX13" fmla="*/ 4902994 w 7539038"/>
                <a:gd name="connsiteY13" fmla="*/ 3886200 h 7762876"/>
                <a:gd name="connsiteX14" fmla="*/ 5283994 w 7539038"/>
                <a:gd name="connsiteY14" fmla="*/ 9525 h 7762876"/>
                <a:gd name="connsiteX15" fmla="*/ 5655469 w 7539038"/>
                <a:gd name="connsiteY15" fmla="*/ 3886200 h 7762876"/>
                <a:gd name="connsiteX16" fmla="*/ 6029325 w 7539038"/>
                <a:gd name="connsiteY16" fmla="*/ 7762875 h 7762876"/>
                <a:gd name="connsiteX17" fmla="*/ 6417469 w 7539038"/>
                <a:gd name="connsiteY17" fmla="*/ 3886200 h 7762876"/>
                <a:gd name="connsiteX18" fmla="*/ 6786563 w 7539038"/>
                <a:gd name="connsiteY18" fmla="*/ 4762 h 7762876"/>
                <a:gd name="connsiteX19" fmla="*/ 7160419 w 7539038"/>
                <a:gd name="connsiteY19" fmla="*/ 3886200 h 7762876"/>
                <a:gd name="connsiteX20" fmla="*/ 7539038 w 7539038"/>
                <a:gd name="connsiteY20" fmla="*/ 7760494 h 7762876"/>
                <a:gd name="connsiteX0" fmla="*/ 0 w 7539038"/>
                <a:gd name="connsiteY0" fmla="*/ 7762875 h 7762876"/>
                <a:gd name="connsiteX1" fmla="*/ 378619 w 7539038"/>
                <a:gd name="connsiteY1" fmla="*/ 3886200 h 7762876"/>
                <a:gd name="connsiteX2" fmla="*/ 750094 w 7539038"/>
                <a:gd name="connsiteY2" fmla="*/ 0 h 7762876"/>
                <a:gd name="connsiteX3" fmla="*/ 1131094 w 7539038"/>
                <a:gd name="connsiteY3" fmla="*/ 3876675 h 7762876"/>
                <a:gd name="connsiteX4" fmla="*/ 1507332 w 7539038"/>
                <a:gd name="connsiteY4" fmla="*/ 7762875 h 7762876"/>
                <a:gd name="connsiteX5" fmla="*/ 1883569 w 7539038"/>
                <a:gd name="connsiteY5" fmla="*/ 3876675 h 7762876"/>
                <a:gd name="connsiteX6" fmla="*/ 2264569 w 7539038"/>
                <a:gd name="connsiteY6" fmla="*/ 0 h 7762876"/>
                <a:gd name="connsiteX7" fmla="*/ 2645569 w 7539038"/>
                <a:gd name="connsiteY7" fmla="*/ 3886200 h 7762876"/>
                <a:gd name="connsiteX8" fmla="*/ 3017044 w 7539038"/>
                <a:gd name="connsiteY8" fmla="*/ 7762875 h 7762876"/>
                <a:gd name="connsiteX9" fmla="*/ 3398044 w 7539038"/>
                <a:gd name="connsiteY9" fmla="*/ 3876675 h 7762876"/>
                <a:gd name="connsiteX10" fmla="*/ 3769519 w 7539038"/>
                <a:gd name="connsiteY10" fmla="*/ 9525 h 7762876"/>
                <a:gd name="connsiteX11" fmla="*/ 4150519 w 7539038"/>
                <a:gd name="connsiteY11" fmla="*/ 3886200 h 7762876"/>
                <a:gd name="connsiteX12" fmla="*/ 4526756 w 7539038"/>
                <a:gd name="connsiteY12" fmla="*/ 7762875 h 7762876"/>
                <a:gd name="connsiteX13" fmla="*/ 4902994 w 7539038"/>
                <a:gd name="connsiteY13" fmla="*/ 3886200 h 7762876"/>
                <a:gd name="connsiteX14" fmla="*/ 5279231 w 7539038"/>
                <a:gd name="connsiteY14" fmla="*/ 9525 h 7762876"/>
                <a:gd name="connsiteX15" fmla="*/ 5655469 w 7539038"/>
                <a:gd name="connsiteY15" fmla="*/ 3886200 h 7762876"/>
                <a:gd name="connsiteX16" fmla="*/ 6029325 w 7539038"/>
                <a:gd name="connsiteY16" fmla="*/ 7762875 h 7762876"/>
                <a:gd name="connsiteX17" fmla="*/ 6417469 w 7539038"/>
                <a:gd name="connsiteY17" fmla="*/ 3886200 h 7762876"/>
                <a:gd name="connsiteX18" fmla="*/ 6786563 w 7539038"/>
                <a:gd name="connsiteY18" fmla="*/ 4762 h 7762876"/>
                <a:gd name="connsiteX19" fmla="*/ 7160419 w 7539038"/>
                <a:gd name="connsiteY19" fmla="*/ 3886200 h 7762876"/>
                <a:gd name="connsiteX20" fmla="*/ 7539038 w 7539038"/>
                <a:gd name="connsiteY20" fmla="*/ 7760494 h 7762876"/>
                <a:gd name="connsiteX0" fmla="*/ 0 w 7539038"/>
                <a:gd name="connsiteY0" fmla="*/ 7762875 h 7762876"/>
                <a:gd name="connsiteX1" fmla="*/ 378619 w 7539038"/>
                <a:gd name="connsiteY1" fmla="*/ 3886200 h 7762876"/>
                <a:gd name="connsiteX2" fmla="*/ 750094 w 7539038"/>
                <a:gd name="connsiteY2" fmla="*/ 0 h 7762876"/>
                <a:gd name="connsiteX3" fmla="*/ 1131094 w 7539038"/>
                <a:gd name="connsiteY3" fmla="*/ 3876675 h 7762876"/>
                <a:gd name="connsiteX4" fmla="*/ 1507332 w 7539038"/>
                <a:gd name="connsiteY4" fmla="*/ 7762875 h 7762876"/>
                <a:gd name="connsiteX5" fmla="*/ 1883569 w 7539038"/>
                <a:gd name="connsiteY5" fmla="*/ 3876675 h 7762876"/>
                <a:gd name="connsiteX6" fmla="*/ 2264569 w 7539038"/>
                <a:gd name="connsiteY6" fmla="*/ 0 h 7762876"/>
                <a:gd name="connsiteX7" fmla="*/ 2645569 w 7539038"/>
                <a:gd name="connsiteY7" fmla="*/ 3886200 h 7762876"/>
                <a:gd name="connsiteX8" fmla="*/ 3017044 w 7539038"/>
                <a:gd name="connsiteY8" fmla="*/ 7762875 h 7762876"/>
                <a:gd name="connsiteX9" fmla="*/ 3398044 w 7539038"/>
                <a:gd name="connsiteY9" fmla="*/ 3876675 h 7762876"/>
                <a:gd name="connsiteX10" fmla="*/ 3769519 w 7539038"/>
                <a:gd name="connsiteY10" fmla="*/ 9525 h 7762876"/>
                <a:gd name="connsiteX11" fmla="*/ 4150519 w 7539038"/>
                <a:gd name="connsiteY11" fmla="*/ 3886200 h 7762876"/>
                <a:gd name="connsiteX12" fmla="*/ 4526756 w 7539038"/>
                <a:gd name="connsiteY12" fmla="*/ 7762875 h 7762876"/>
                <a:gd name="connsiteX13" fmla="*/ 4902994 w 7539038"/>
                <a:gd name="connsiteY13" fmla="*/ 3886200 h 7762876"/>
                <a:gd name="connsiteX14" fmla="*/ 5279231 w 7539038"/>
                <a:gd name="connsiteY14" fmla="*/ 9525 h 7762876"/>
                <a:gd name="connsiteX15" fmla="*/ 5655469 w 7539038"/>
                <a:gd name="connsiteY15" fmla="*/ 3886200 h 7762876"/>
                <a:gd name="connsiteX16" fmla="*/ 6029325 w 7539038"/>
                <a:gd name="connsiteY16" fmla="*/ 7762875 h 7762876"/>
                <a:gd name="connsiteX17" fmla="*/ 6417469 w 7539038"/>
                <a:gd name="connsiteY17" fmla="*/ 3886200 h 7762876"/>
                <a:gd name="connsiteX18" fmla="*/ 6786563 w 7539038"/>
                <a:gd name="connsiteY18" fmla="*/ 4762 h 7762876"/>
                <a:gd name="connsiteX19" fmla="*/ 7160419 w 7539038"/>
                <a:gd name="connsiteY19" fmla="*/ 3886200 h 7762876"/>
                <a:gd name="connsiteX20" fmla="*/ 7539038 w 7539038"/>
                <a:gd name="connsiteY20" fmla="*/ 7760494 h 7762876"/>
                <a:gd name="connsiteX0" fmla="*/ 0 w 7539038"/>
                <a:gd name="connsiteY0" fmla="*/ 7762875 h 7762876"/>
                <a:gd name="connsiteX1" fmla="*/ 378619 w 7539038"/>
                <a:gd name="connsiteY1" fmla="*/ 3886200 h 7762876"/>
                <a:gd name="connsiteX2" fmla="*/ 750094 w 7539038"/>
                <a:gd name="connsiteY2" fmla="*/ 0 h 7762876"/>
                <a:gd name="connsiteX3" fmla="*/ 1131094 w 7539038"/>
                <a:gd name="connsiteY3" fmla="*/ 3876675 h 7762876"/>
                <a:gd name="connsiteX4" fmla="*/ 1507332 w 7539038"/>
                <a:gd name="connsiteY4" fmla="*/ 7762875 h 7762876"/>
                <a:gd name="connsiteX5" fmla="*/ 1883569 w 7539038"/>
                <a:gd name="connsiteY5" fmla="*/ 3876675 h 7762876"/>
                <a:gd name="connsiteX6" fmla="*/ 2264569 w 7539038"/>
                <a:gd name="connsiteY6" fmla="*/ 0 h 7762876"/>
                <a:gd name="connsiteX7" fmla="*/ 2645569 w 7539038"/>
                <a:gd name="connsiteY7" fmla="*/ 3886200 h 7762876"/>
                <a:gd name="connsiteX8" fmla="*/ 3017044 w 7539038"/>
                <a:gd name="connsiteY8" fmla="*/ 7762875 h 7762876"/>
                <a:gd name="connsiteX9" fmla="*/ 3398044 w 7539038"/>
                <a:gd name="connsiteY9" fmla="*/ 3876675 h 7762876"/>
                <a:gd name="connsiteX10" fmla="*/ 3769519 w 7539038"/>
                <a:gd name="connsiteY10" fmla="*/ 9525 h 7762876"/>
                <a:gd name="connsiteX11" fmla="*/ 4150519 w 7539038"/>
                <a:gd name="connsiteY11" fmla="*/ 3886200 h 7762876"/>
                <a:gd name="connsiteX12" fmla="*/ 4526756 w 7539038"/>
                <a:gd name="connsiteY12" fmla="*/ 7762875 h 7762876"/>
                <a:gd name="connsiteX13" fmla="*/ 4902994 w 7539038"/>
                <a:gd name="connsiteY13" fmla="*/ 3886200 h 7762876"/>
                <a:gd name="connsiteX14" fmla="*/ 5276849 w 7539038"/>
                <a:gd name="connsiteY14" fmla="*/ 2382 h 7762876"/>
                <a:gd name="connsiteX15" fmla="*/ 5655469 w 7539038"/>
                <a:gd name="connsiteY15" fmla="*/ 3886200 h 7762876"/>
                <a:gd name="connsiteX16" fmla="*/ 6029325 w 7539038"/>
                <a:gd name="connsiteY16" fmla="*/ 7762875 h 7762876"/>
                <a:gd name="connsiteX17" fmla="*/ 6417469 w 7539038"/>
                <a:gd name="connsiteY17" fmla="*/ 3886200 h 7762876"/>
                <a:gd name="connsiteX18" fmla="*/ 6786563 w 7539038"/>
                <a:gd name="connsiteY18" fmla="*/ 4762 h 7762876"/>
                <a:gd name="connsiteX19" fmla="*/ 7160419 w 7539038"/>
                <a:gd name="connsiteY19" fmla="*/ 3886200 h 7762876"/>
                <a:gd name="connsiteX20" fmla="*/ 7539038 w 7539038"/>
                <a:gd name="connsiteY20" fmla="*/ 7760494 h 7762876"/>
                <a:gd name="connsiteX0" fmla="*/ 0 w 7539038"/>
                <a:gd name="connsiteY0" fmla="*/ 7762875 h 7762876"/>
                <a:gd name="connsiteX1" fmla="*/ 378619 w 7539038"/>
                <a:gd name="connsiteY1" fmla="*/ 3886200 h 7762876"/>
                <a:gd name="connsiteX2" fmla="*/ 750094 w 7539038"/>
                <a:gd name="connsiteY2" fmla="*/ 0 h 7762876"/>
                <a:gd name="connsiteX3" fmla="*/ 1131094 w 7539038"/>
                <a:gd name="connsiteY3" fmla="*/ 3876675 h 7762876"/>
                <a:gd name="connsiteX4" fmla="*/ 1507332 w 7539038"/>
                <a:gd name="connsiteY4" fmla="*/ 7762875 h 7762876"/>
                <a:gd name="connsiteX5" fmla="*/ 1883569 w 7539038"/>
                <a:gd name="connsiteY5" fmla="*/ 3876675 h 7762876"/>
                <a:gd name="connsiteX6" fmla="*/ 2264569 w 7539038"/>
                <a:gd name="connsiteY6" fmla="*/ 0 h 7762876"/>
                <a:gd name="connsiteX7" fmla="*/ 2645569 w 7539038"/>
                <a:gd name="connsiteY7" fmla="*/ 3886200 h 7762876"/>
                <a:gd name="connsiteX8" fmla="*/ 3017044 w 7539038"/>
                <a:gd name="connsiteY8" fmla="*/ 7762875 h 7762876"/>
                <a:gd name="connsiteX9" fmla="*/ 3398044 w 7539038"/>
                <a:gd name="connsiteY9" fmla="*/ 3876675 h 7762876"/>
                <a:gd name="connsiteX10" fmla="*/ 3769519 w 7539038"/>
                <a:gd name="connsiteY10" fmla="*/ 9525 h 7762876"/>
                <a:gd name="connsiteX11" fmla="*/ 4150519 w 7539038"/>
                <a:gd name="connsiteY11" fmla="*/ 3886200 h 7762876"/>
                <a:gd name="connsiteX12" fmla="*/ 4526756 w 7539038"/>
                <a:gd name="connsiteY12" fmla="*/ 7762875 h 7762876"/>
                <a:gd name="connsiteX13" fmla="*/ 4902994 w 7539038"/>
                <a:gd name="connsiteY13" fmla="*/ 3886200 h 7762876"/>
                <a:gd name="connsiteX14" fmla="*/ 5276849 w 7539038"/>
                <a:gd name="connsiteY14" fmla="*/ 2382 h 7762876"/>
                <a:gd name="connsiteX15" fmla="*/ 5655469 w 7539038"/>
                <a:gd name="connsiteY15" fmla="*/ 3886200 h 7762876"/>
                <a:gd name="connsiteX16" fmla="*/ 6029325 w 7539038"/>
                <a:gd name="connsiteY16" fmla="*/ 7762875 h 7762876"/>
                <a:gd name="connsiteX17" fmla="*/ 6417469 w 7539038"/>
                <a:gd name="connsiteY17" fmla="*/ 3886200 h 7762876"/>
                <a:gd name="connsiteX18" fmla="*/ 6786563 w 7539038"/>
                <a:gd name="connsiteY18" fmla="*/ 4762 h 7762876"/>
                <a:gd name="connsiteX19" fmla="*/ 7160419 w 7539038"/>
                <a:gd name="connsiteY19" fmla="*/ 3886200 h 7762876"/>
                <a:gd name="connsiteX20" fmla="*/ 7539038 w 7539038"/>
                <a:gd name="connsiteY20" fmla="*/ 7760494 h 7762876"/>
                <a:gd name="connsiteX0" fmla="*/ 0 w 7539038"/>
                <a:gd name="connsiteY0" fmla="*/ 7762875 h 7762876"/>
                <a:gd name="connsiteX1" fmla="*/ 378619 w 7539038"/>
                <a:gd name="connsiteY1" fmla="*/ 3886200 h 7762876"/>
                <a:gd name="connsiteX2" fmla="*/ 750094 w 7539038"/>
                <a:gd name="connsiteY2" fmla="*/ 0 h 7762876"/>
                <a:gd name="connsiteX3" fmla="*/ 1131094 w 7539038"/>
                <a:gd name="connsiteY3" fmla="*/ 3876675 h 7762876"/>
                <a:gd name="connsiteX4" fmla="*/ 1507332 w 7539038"/>
                <a:gd name="connsiteY4" fmla="*/ 7762875 h 7762876"/>
                <a:gd name="connsiteX5" fmla="*/ 1883569 w 7539038"/>
                <a:gd name="connsiteY5" fmla="*/ 3876675 h 7762876"/>
                <a:gd name="connsiteX6" fmla="*/ 2264569 w 7539038"/>
                <a:gd name="connsiteY6" fmla="*/ 0 h 7762876"/>
                <a:gd name="connsiteX7" fmla="*/ 2645569 w 7539038"/>
                <a:gd name="connsiteY7" fmla="*/ 3886200 h 7762876"/>
                <a:gd name="connsiteX8" fmla="*/ 3017044 w 7539038"/>
                <a:gd name="connsiteY8" fmla="*/ 7762875 h 7762876"/>
                <a:gd name="connsiteX9" fmla="*/ 3398044 w 7539038"/>
                <a:gd name="connsiteY9" fmla="*/ 3876675 h 7762876"/>
                <a:gd name="connsiteX10" fmla="*/ 3776663 w 7539038"/>
                <a:gd name="connsiteY10" fmla="*/ 4763 h 7762876"/>
                <a:gd name="connsiteX11" fmla="*/ 4150519 w 7539038"/>
                <a:gd name="connsiteY11" fmla="*/ 3886200 h 7762876"/>
                <a:gd name="connsiteX12" fmla="*/ 4526756 w 7539038"/>
                <a:gd name="connsiteY12" fmla="*/ 7762875 h 7762876"/>
                <a:gd name="connsiteX13" fmla="*/ 4902994 w 7539038"/>
                <a:gd name="connsiteY13" fmla="*/ 3886200 h 7762876"/>
                <a:gd name="connsiteX14" fmla="*/ 5276849 w 7539038"/>
                <a:gd name="connsiteY14" fmla="*/ 2382 h 7762876"/>
                <a:gd name="connsiteX15" fmla="*/ 5655469 w 7539038"/>
                <a:gd name="connsiteY15" fmla="*/ 3886200 h 7762876"/>
                <a:gd name="connsiteX16" fmla="*/ 6029325 w 7539038"/>
                <a:gd name="connsiteY16" fmla="*/ 7762875 h 7762876"/>
                <a:gd name="connsiteX17" fmla="*/ 6417469 w 7539038"/>
                <a:gd name="connsiteY17" fmla="*/ 3886200 h 7762876"/>
                <a:gd name="connsiteX18" fmla="*/ 6786563 w 7539038"/>
                <a:gd name="connsiteY18" fmla="*/ 4762 h 7762876"/>
                <a:gd name="connsiteX19" fmla="*/ 7160419 w 7539038"/>
                <a:gd name="connsiteY19" fmla="*/ 3886200 h 7762876"/>
                <a:gd name="connsiteX20" fmla="*/ 7539038 w 7539038"/>
                <a:gd name="connsiteY20" fmla="*/ 7760494 h 7762876"/>
                <a:gd name="connsiteX0" fmla="*/ 0 w 7539038"/>
                <a:gd name="connsiteY0" fmla="*/ 7762875 h 7762876"/>
                <a:gd name="connsiteX1" fmla="*/ 378619 w 7539038"/>
                <a:gd name="connsiteY1" fmla="*/ 3886200 h 7762876"/>
                <a:gd name="connsiteX2" fmla="*/ 750094 w 7539038"/>
                <a:gd name="connsiteY2" fmla="*/ 0 h 7762876"/>
                <a:gd name="connsiteX3" fmla="*/ 1131094 w 7539038"/>
                <a:gd name="connsiteY3" fmla="*/ 3876675 h 7762876"/>
                <a:gd name="connsiteX4" fmla="*/ 1507332 w 7539038"/>
                <a:gd name="connsiteY4" fmla="*/ 7762875 h 7762876"/>
                <a:gd name="connsiteX5" fmla="*/ 1883569 w 7539038"/>
                <a:gd name="connsiteY5" fmla="*/ 3876675 h 7762876"/>
                <a:gd name="connsiteX6" fmla="*/ 2264569 w 7539038"/>
                <a:gd name="connsiteY6" fmla="*/ 0 h 7762876"/>
                <a:gd name="connsiteX7" fmla="*/ 2645569 w 7539038"/>
                <a:gd name="connsiteY7" fmla="*/ 3886200 h 7762876"/>
                <a:gd name="connsiteX8" fmla="*/ 3017044 w 7539038"/>
                <a:gd name="connsiteY8" fmla="*/ 7762875 h 7762876"/>
                <a:gd name="connsiteX9" fmla="*/ 3398044 w 7539038"/>
                <a:gd name="connsiteY9" fmla="*/ 3876675 h 7762876"/>
                <a:gd name="connsiteX10" fmla="*/ 3776663 w 7539038"/>
                <a:gd name="connsiteY10" fmla="*/ 4763 h 7762876"/>
                <a:gd name="connsiteX11" fmla="*/ 4150519 w 7539038"/>
                <a:gd name="connsiteY11" fmla="*/ 3886200 h 7762876"/>
                <a:gd name="connsiteX12" fmla="*/ 4526756 w 7539038"/>
                <a:gd name="connsiteY12" fmla="*/ 7762875 h 7762876"/>
                <a:gd name="connsiteX13" fmla="*/ 4902994 w 7539038"/>
                <a:gd name="connsiteY13" fmla="*/ 3886200 h 7762876"/>
                <a:gd name="connsiteX14" fmla="*/ 5276849 w 7539038"/>
                <a:gd name="connsiteY14" fmla="*/ 2382 h 7762876"/>
                <a:gd name="connsiteX15" fmla="*/ 5655469 w 7539038"/>
                <a:gd name="connsiteY15" fmla="*/ 3886200 h 7762876"/>
                <a:gd name="connsiteX16" fmla="*/ 6029325 w 7539038"/>
                <a:gd name="connsiteY16" fmla="*/ 7762875 h 7762876"/>
                <a:gd name="connsiteX17" fmla="*/ 6417469 w 7539038"/>
                <a:gd name="connsiteY17" fmla="*/ 3886200 h 7762876"/>
                <a:gd name="connsiteX18" fmla="*/ 6786563 w 7539038"/>
                <a:gd name="connsiteY18" fmla="*/ 4762 h 7762876"/>
                <a:gd name="connsiteX19" fmla="*/ 7160419 w 7539038"/>
                <a:gd name="connsiteY19" fmla="*/ 3886200 h 7762876"/>
                <a:gd name="connsiteX20" fmla="*/ 7539038 w 7539038"/>
                <a:gd name="connsiteY20" fmla="*/ 7760494 h 7762876"/>
                <a:gd name="connsiteX0" fmla="*/ 0 w 7539038"/>
                <a:gd name="connsiteY0" fmla="*/ 7762875 h 7762876"/>
                <a:gd name="connsiteX1" fmla="*/ 378619 w 7539038"/>
                <a:gd name="connsiteY1" fmla="*/ 3886200 h 7762876"/>
                <a:gd name="connsiteX2" fmla="*/ 750094 w 7539038"/>
                <a:gd name="connsiteY2" fmla="*/ 0 h 7762876"/>
                <a:gd name="connsiteX3" fmla="*/ 1131094 w 7539038"/>
                <a:gd name="connsiteY3" fmla="*/ 3876675 h 7762876"/>
                <a:gd name="connsiteX4" fmla="*/ 1507332 w 7539038"/>
                <a:gd name="connsiteY4" fmla="*/ 7762875 h 7762876"/>
                <a:gd name="connsiteX5" fmla="*/ 1883569 w 7539038"/>
                <a:gd name="connsiteY5" fmla="*/ 3876675 h 7762876"/>
                <a:gd name="connsiteX6" fmla="*/ 2264569 w 7539038"/>
                <a:gd name="connsiteY6" fmla="*/ 0 h 7762876"/>
                <a:gd name="connsiteX7" fmla="*/ 2645569 w 7539038"/>
                <a:gd name="connsiteY7" fmla="*/ 3886200 h 7762876"/>
                <a:gd name="connsiteX8" fmla="*/ 3017044 w 7539038"/>
                <a:gd name="connsiteY8" fmla="*/ 7762875 h 7762876"/>
                <a:gd name="connsiteX9" fmla="*/ 3398044 w 7539038"/>
                <a:gd name="connsiteY9" fmla="*/ 3876675 h 7762876"/>
                <a:gd name="connsiteX10" fmla="*/ 3769519 w 7539038"/>
                <a:gd name="connsiteY10" fmla="*/ 4763 h 7762876"/>
                <a:gd name="connsiteX11" fmla="*/ 4150519 w 7539038"/>
                <a:gd name="connsiteY11" fmla="*/ 3886200 h 7762876"/>
                <a:gd name="connsiteX12" fmla="*/ 4526756 w 7539038"/>
                <a:gd name="connsiteY12" fmla="*/ 7762875 h 7762876"/>
                <a:gd name="connsiteX13" fmla="*/ 4902994 w 7539038"/>
                <a:gd name="connsiteY13" fmla="*/ 3886200 h 7762876"/>
                <a:gd name="connsiteX14" fmla="*/ 5276849 w 7539038"/>
                <a:gd name="connsiteY14" fmla="*/ 2382 h 7762876"/>
                <a:gd name="connsiteX15" fmla="*/ 5655469 w 7539038"/>
                <a:gd name="connsiteY15" fmla="*/ 3886200 h 7762876"/>
                <a:gd name="connsiteX16" fmla="*/ 6029325 w 7539038"/>
                <a:gd name="connsiteY16" fmla="*/ 7762875 h 7762876"/>
                <a:gd name="connsiteX17" fmla="*/ 6417469 w 7539038"/>
                <a:gd name="connsiteY17" fmla="*/ 3886200 h 7762876"/>
                <a:gd name="connsiteX18" fmla="*/ 6786563 w 7539038"/>
                <a:gd name="connsiteY18" fmla="*/ 4762 h 7762876"/>
                <a:gd name="connsiteX19" fmla="*/ 7160419 w 7539038"/>
                <a:gd name="connsiteY19" fmla="*/ 3886200 h 7762876"/>
                <a:gd name="connsiteX20" fmla="*/ 7539038 w 7539038"/>
                <a:gd name="connsiteY20" fmla="*/ 7760494 h 7762876"/>
                <a:gd name="connsiteX0" fmla="*/ 0 w 7539038"/>
                <a:gd name="connsiteY0" fmla="*/ 7762875 h 7762876"/>
                <a:gd name="connsiteX1" fmla="*/ 378619 w 7539038"/>
                <a:gd name="connsiteY1" fmla="*/ 3886200 h 7762876"/>
                <a:gd name="connsiteX2" fmla="*/ 750094 w 7539038"/>
                <a:gd name="connsiteY2" fmla="*/ 0 h 7762876"/>
                <a:gd name="connsiteX3" fmla="*/ 1131094 w 7539038"/>
                <a:gd name="connsiteY3" fmla="*/ 3876675 h 7762876"/>
                <a:gd name="connsiteX4" fmla="*/ 1507332 w 7539038"/>
                <a:gd name="connsiteY4" fmla="*/ 7762875 h 7762876"/>
                <a:gd name="connsiteX5" fmla="*/ 1883569 w 7539038"/>
                <a:gd name="connsiteY5" fmla="*/ 3876675 h 7762876"/>
                <a:gd name="connsiteX6" fmla="*/ 2264569 w 7539038"/>
                <a:gd name="connsiteY6" fmla="*/ 0 h 7762876"/>
                <a:gd name="connsiteX7" fmla="*/ 2645569 w 7539038"/>
                <a:gd name="connsiteY7" fmla="*/ 3886200 h 7762876"/>
                <a:gd name="connsiteX8" fmla="*/ 3017044 w 7539038"/>
                <a:gd name="connsiteY8" fmla="*/ 7762875 h 7762876"/>
                <a:gd name="connsiteX9" fmla="*/ 3398044 w 7539038"/>
                <a:gd name="connsiteY9" fmla="*/ 3876675 h 7762876"/>
                <a:gd name="connsiteX10" fmla="*/ 3769519 w 7539038"/>
                <a:gd name="connsiteY10" fmla="*/ 4763 h 7762876"/>
                <a:gd name="connsiteX11" fmla="*/ 4150519 w 7539038"/>
                <a:gd name="connsiteY11" fmla="*/ 3886200 h 7762876"/>
                <a:gd name="connsiteX12" fmla="*/ 4526756 w 7539038"/>
                <a:gd name="connsiteY12" fmla="*/ 7762875 h 7762876"/>
                <a:gd name="connsiteX13" fmla="*/ 4902994 w 7539038"/>
                <a:gd name="connsiteY13" fmla="*/ 3886200 h 7762876"/>
                <a:gd name="connsiteX14" fmla="*/ 5276849 w 7539038"/>
                <a:gd name="connsiteY14" fmla="*/ 2382 h 7762876"/>
                <a:gd name="connsiteX15" fmla="*/ 5655469 w 7539038"/>
                <a:gd name="connsiteY15" fmla="*/ 3886200 h 7762876"/>
                <a:gd name="connsiteX16" fmla="*/ 6029325 w 7539038"/>
                <a:gd name="connsiteY16" fmla="*/ 7762875 h 7762876"/>
                <a:gd name="connsiteX17" fmla="*/ 6417469 w 7539038"/>
                <a:gd name="connsiteY17" fmla="*/ 3886200 h 7762876"/>
                <a:gd name="connsiteX18" fmla="*/ 6786563 w 7539038"/>
                <a:gd name="connsiteY18" fmla="*/ 4762 h 7762876"/>
                <a:gd name="connsiteX19" fmla="*/ 7160419 w 7539038"/>
                <a:gd name="connsiteY19" fmla="*/ 3886200 h 7762876"/>
                <a:gd name="connsiteX20" fmla="*/ 7539038 w 7539038"/>
                <a:gd name="connsiteY20" fmla="*/ 7760494 h 7762876"/>
                <a:gd name="connsiteX0" fmla="*/ 0 w 7539038"/>
                <a:gd name="connsiteY0" fmla="*/ 7762875 h 7762876"/>
                <a:gd name="connsiteX1" fmla="*/ 378619 w 7539038"/>
                <a:gd name="connsiteY1" fmla="*/ 3886200 h 7762876"/>
                <a:gd name="connsiteX2" fmla="*/ 750094 w 7539038"/>
                <a:gd name="connsiteY2" fmla="*/ 0 h 7762876"/>
                <a:gd name="connsiteX3" fmla="*/ 1131094 w 7539038"/>
                <a:gd name="connsiteY3" fmla="*/ 3876675 h 7762876"/>
                <a:gd name="connsiteX4" fmla="*/ 1507332 w 7539038"/>
                <a:gd name="connsiteY4" fmla="*/ 7762875 h 7762876"/>
                <a:gd name="connsiteX5" fmla="*/ 1883569 w 7539038"/>
                <a:gd name="connsiteY5" fmla="*/ 3876675 h 7762876"/>
                <a:gd name="connsiteX6" fmla="*/ 2259807 w 7539038"/>
                <a:gd name="connsiteY6" fmla="*/ 4762 h 7762876"/>
                <a:gd name="connsiteX7" fmla="*/ 2645569 w 7539038"/>
                <a:gd name="connsiteY7" fmla="*/ 3886200 h 7762876"/>
                <a:gd name="connsiteX8" fmla="*/ 3017044 w 7539038"/>
                <a:gd name="connsiteY8" fmla="*/ 7762875 h 7762876"/>
                <a:gd name="connsiteX9" fmla="*/ 3398044 w 7539038"/>
                <a:gd name="connsiteY9" fmla="*/ 3876675 h 7762876"/>
                <a:gd name="connsiteX10" fmla="*/ 3769519 w 7539038"/>
                <a:gd name="connsiteY10" fmla="*/ 4763 h 7762876"/>
                <a:gd name="connsiteX11" fmla="*/ 4150519 w 7539038"/>
                <a:gd name="connsiteY11" fmla="*/ 3886200 h 7762876"/>
                <a:gd name="connsiteX12" fmla="*/ 4526756 w 7539038"/>
                <a:gd name="connsiteY12" fmla="*/ 7762875 h 7762876"/>
                <a:gd name="connsiteX13" fmla="*/ 4902994 w 7539038"/>
                <a:gd name="connsiteY13" fmla="*/ 3886200 h 7762876"/>
                <a:gd name="connsiteX14" fmla="*/ 5276849 w 7539038"/>
                <a:gd name="connsiteY14" fmla="*/ 2382 h 7762876"/>
                <a:gd name="connsiteX15" fmla="*/ 5655469 w 7539038"/>
                <a:gd name="connsiteY15" fmla="*/ 3886200 h 7762876"/>
                <a:gd name="connsiteX16" fmla="*/ 6029325 w 7539038"/>
                <a:gd name="connsiteY16" fmla="*/ 7762875 h 7762876"/>
                <a:gd name="connsiteX17" fmla="*/ 6417469 w 7539038"/>
                <a:gd name="connsiteY17" fmla="*/ 3886200 h 7762876"/>
                <a:gd name="connsiteX18" fmla="*/ 6786563 w 7539038"/>
                <a:gd name="connsiteY18" fmla="*/ 4762 h 7762876"/>
                <a:gd name="connsiteX19" fmla="*/ 7160419 w 7539038"/>
                <a:gd name="connsiteY19" fmla="*/ 3886200 h 7762876"/>
                <a:gd name="connsiteX20" fmla="*/ 7539038 w 7539038"/>
                <a:gd name="connsiteY20" fmla="*/ 7760494 h 7762876"/>
                <a:gd name="connsiteX0" fmla="*/ 0 w 7539038"/>
                <a:gd name="connsiteY0" fmla="*/ 7762875 h 7762876"/>
                <a:gd name="connsiteX1" fmla="*/ 378619 w 7539038"/>
                <a:gd name="connsiteY1" fmla="*/ 3886200 h 7762876"/>
                <a:gd name="connsiteX2" fmla="*/ 750094 w 7539038"/>
                <a:gd name="connsiteY2" fmla="*/ 0 h 7762876"/>
                <a:gd name="connsiteX3" fmla="*/ 1131094 w 7539038"/>
                <a:gd name="connsiteY3" fmla="*/ 3876675 h 7762876"/>
                <a:gd name="connsiteX4" fmla="*/ 1507332 w 7539038"/>
                <a:gd name="connsiteY4" fmla="*/ 7762875 h 7762876"/>
                <a:gd name="connsiteX5" fmla="*/ 1883569 w 7539038"/>
                <a:gd name="connsiteY5" fmla="*/ 3876675 h 7762876"/>
                <a:gd name="connsiteX6" fmla="*/ 2259807 w 7539038"/>
                <a:gd name="connsiteY6" fmla="*/ 4762 h 7762876"/>
                <a:gd name="connsiteX7" fmla="*/ 2645569 w 7539038"/>
                <a:gd name="connsiteY7" fmla="*/ 3886200 h 7762876"/>
                <a:gd name="connsiteX8" fmla="*/ 3017044 w 7539038"/>
                <a:gd name="connsiteY8" fmla="*/ 7762875 h 7762876"/>
                <a:gd name="connsiteX9" fmla="*/ 3398044 w 7539038"/>
                <a:gd name="connsiteY9" fmla="*/ 3876675 h 7762876"/>
                <a:gd name="connsiteX10" fmla="*/ 3769519 w 7539038"/>
                <a:gd name="connsiteY10" fmla="*/ 4763 h 7762876"/>
                <a:gd name="connsiteX11" fmla="*/ 4150519 w 7539038"/>
                <a:gd name="connsiteY11" fmla="*/ 3886200 h 7762876"/>
                <a:gd name="connsiteX12" fmla="*/ 4526756 w 7539038"/>
                <a:gd name="connsiteY12" fmla="*/ 7762875 h 7762876"/>
                <a:gd name="connsiteX13" fmla="*/ 4902994 w 7539038"/>
                <a:gd name="connsiteY13" fmla="*/ 3886200 h 7762876"/>
                <a:gd name="connsiteX14" fmla="*/ 5276849 w 7539038"/>
                <a:gd name="connsiteY14" fmla="*/ 2382 h 7762876"/>
                <a:gd name="connsiteX15" fmla="*/ 5655469 w 7539038"/>
                <a:gd name="connsiteY15" fmla="*/ 3886200 h 7762876"/>
                <a:gd name="connsiteX16" fmla="*/ 6029325 w 7539038"/>
                <a:gd name="connsiteY16" fmla="*/ 7762875 h 7762876"/>
                <a:gd name="connsiteX17" fmla="*/ 6417469 w 7539038"/>
                <a:gd name="connsiteY17" fmla="*/ 3886200 h 7762876"/>
                <a:gd name="connsiteX18" fmla="*/ 6786563 w 7539038"/>
                <a:gd name="connsiteY18" fmla="*/ 4762 h 7762876"/>
                <a:gd name="connsiteX19" fmla="*/ 7160419 w 7539038"/>
                <a:gd name="connsiteY19" fmla="*/ 3886200 h 7762876"/>
                <a:gd name="connsiteX20" fmla="*/ 7539038 w 7539038"/>
                <a:gd name="connsiteY20" fmla="*/ 7760494 h 7762876"/>
                <a:gd name="connsiteX0" fmla="*/ 0 w 7539038"/>
                <a:gd name="connsiteY0" fmla="*/ 7760494 h 7760495"/>
                <a:gd name="connsiteX1" fmla="*/ 378619 w 7539038"/>
                <a:gd name="connsiteY1" fmla="*/ 3883819 h 7760495"/>
                <a:gd name="connsiteX2" fmla="*/ 757238 w 7539038"/>
                <a:gd name="connsiteY2" fmla="*/ 1 h 7760495"/>
                <a:gd name="connsiteX3" fmla="*/ 1131094 w 7539038"/>
                <a:gd name="connsiteY3" fmla="*/ 3874294 h 7760495"/>
                <a:gd name="connsiteX4" fmla="*/ 1507332 w 7539038"/>
                <a:gd name="connsiteY4" fmla="*/ 7760494 h 7760495"/>
                <a:gd name="connsiteX5" fmla="*/ 1883569 w 7539038"/>
                <a:gd name="connsiteY5" fmla="*/ 3874294 h 7760495"/>
                <a:gd name="connsiteX6" fmla="*/ 2259807 w 7539038"/>
                <a:gd name="connsiteY6" fmla="*/ 2381 h 7760495"/>
                <a:gd name="connsiteX7" fmla="*/ 2645569 w 7539038"/>
                <a:gd name="connsiteY7" fmla="*/ 3883819 h 7760495"/>
                <a:gd name="connsiteX8" fmla="*/ 3017044 w 7539038"/>
                <a:gd name="connsiteY8" fmla="*/ 7760494 h 7760495"/>
                <a:gd name="connsiteX9" fmla="*/ 3398044 w 7539038"/>
                <a:gd name="connsiteY9" fmla="*/ 3874294 h 7760495"/>
                <a:gd name="connsiteX10" fmla="*/ 3769519 w 7539038"/>
                <a:gd name="connsiteY10" fmla="*/ 2382 h 7760495"/>
                <a:gd name="connsiteX11" fmla="*/ 4150519 w 7539038"/>
                <a:gd name="connsiteY11" fmla="*/ 3883819 h 7760495"/>
                <a:gd name="connsiteX12" fmla="*/ 4526756 w 7539038"/>
                <a:gd name="connsiteY12" fmla="*/ 7760494 h 7760495"/>
                <a:gd name="connsiteX13" fmla="*/ 4902994 w 7539038"/>
                <a:gd name="connsiteY13" fmla="*/ 3883819 h 7760495"/>
                <a:gd name="connsiteX14" fmla="*/ 5276849 w 7539038"/>
                <a:gd name="connsiteY14" fmla="*/ 1 h 7760495"/>
                <a:gd name="connsiteX15" fmla="*/ 5655469 w 7539038"/>
                <a:gd name="connsiteY15" fmla="*/ 3883819 h 7760495"/>
                <a:gd name="connsiteX16" fmla="*/ 6029325 w 7539038"/>
                <a:gd name="connsiteY16" fmla="*/ 7760494 h 7760495"/>
                <a:gd name="connsiteX17" fmla="*/ 6417469 w 7539038"/>
                <a:gd name="connsiteY17" fmla="*/ 3883819 h 7760495"/>
                <a:gd name="connsiteX18" fmla="*/ 6786563 w 7539038"/>
                <a:gd name="connsiteY18" fmla="*/ 2381 h 7760495"/>
                <a:gd name="connsiteX19" fmla="*/ 7160419 w 7539038"/>
                <a:gd name="connsiteY19" fmla="*/ 3883819 h 7760495"/>
                <a:gd name="connsiteX20" fmla="*/ 7539038 w 7539038"/>
                <a:gd name="connsiteY20" fmla="*/ 7758113 h 7760495"/>
                <a:gd name="connsiteX0" fmla="*/ 0 w 7539038"/>
                <a:gd name="connsiteY0" fmla="*/ 7760494 h 7760495"/>
                <a:gd name="connsiteX1" fmla="*/ 378619 w 7539038"/>
                <a:gd name="connsiteY1" fmla="*/ 3883819 h 7760495"/>
                <a:gd name="connsiteX2" fmla="*/ 752476 w 7539038"/>
                <a:gd name="connsiteY2" fmla="*/ 1 h 7760495"/>
                <a:gd name="connsiteX3" fmla="*/ 1131094 w 7539038"/>
                <a:gd name="connsiteY3" fmla="*/ 3874294 h 7760495"/>
                <a:gd name="connsiteX4" fmla="*/ 1507332 w 7539038"/>
                <a:gd name="connsiteY4" fmla="*/ 7760494 h 7760495"/>
                <a:gd name="connsiteX5" fmla="*/ 1883569 w 7539038"/>
                <a:gd name="connsiteY5" fmla="*/ 3874294 h 7760495"/>
                <a:gd name="connsiteX6" fmla="*/ 2259807 w 7539038"/>
                <a:gd name="connsiteY6" fmla="*/ 2381 h 7760495"/>
                <a:gd name="connsiteX7" fmla="*/ 2645569 w 7539038"/>
                <a:gd name="connsiteY7" fmla="*/ 3883819 h 7760495"/>
                <a:gd name="connsiteX8" fmla="*/ 3017044 w 7539038"/>
                <a:gd name="connsiteY8" fmla="*/ 7760494 h 7760495"/>
                <a:gd name="connsiteX9" fmla="*/ 3398044 w 7539038"/>
                <a:gd name="connsiteY9" fmla="*/ 3874294 h 7760495"/>
                <a:gd name="connsiteX10" fmla="*/ 3769519 w 7539038"/>
                <a:gd name="connsiteY10" fmla="*/ 2382 h 7760495"/>
                <a:gd name="connsiteX11" fmla="*/ 4150519 w 7539038"/>
                <a:gd name="connsiteY11" fmla="*/ 3883819 h 7760495"/>
                <a:gd name="connsiteX12" fmla="*/ 4526756 w 7539038"/>
                <a:gd name="connsiteY12" fmla="*/ 7760494 h 7760495"/>
                <a:gd name="connsiteX13" fmla="*/ 4902994 w 7539038"/>
                <a:gd name="connsiteY13" fmla="*/ 3883819 h 7760495"/>
                <a:gd name="connsiteX14" fmla="*/ 5276849 w 7539038"/>
                <a:gd name="connsiteY14" fmla="*/ 1 h 7760495"/>
                <a:gd name="connsiteX15" fmla="*/ 5655469 w 7539038"/>
                <a:gd name="connsiteY15" fmla="*/ 3883819 h 7760495"/>
                <a:gd name="connsiteX16" fmla="*/ 6029325 w 7539038"/>
                <a:gd name="connsiteY16" fmla="*/ 7760494 h 7760495"/>
                <a:gd name="connsiteX17" fmla="*/ 6417469 w 7539038"/>
                <a:gd name="connsiteY17" fmla="*/ 3883819 h 7760495"/>
                <a:gd name="connsiteX18" fmla="*/ 6786563 w 7539038"/>
                <a:gd name="connsiteY18" fmla="*/ 2381 h 7760495"/>
                <a:gd name="connsiteX19" fmla="*/ 7160419 w 7539038"/>
                <a:gd name="connsiteY19" fmla="*/ 3883819 h 7760495"/>
                <a:gd name="connsiteX20" fmla="*/ 7539038 w 7539038"/>
                <a:gd name="connsiteY20" fmla="*/ 7758113 h 7760495"/>
                <a:gd name="connsiteX0" fmla="*/ 0 w 7539038"/>
                <a:gd name="connsiteY0" fmla="*/ 7760494 h 7760495"/>
                <a:gd name="connsiteX1" fmla="*/ 378619 w 7539038"/>
                <a:gd name="connsiteY1" fmla="*/ 3883819 h 7760495"/>
                <a:gd name="connsiteX2" fmla="*/ 752476 w 7539038"/>
                <a:gd name="connsiteY2" fmla="*/ 1 h 7760495"/>
                <a:gd name="connsiteX3" fmla="*/ 1131094 w 7539038"/>
                <a:gd name="connsiteY3" fmla="*/ 3874294 h 7760495"/>
                <a:gd name="connsiteX4" fmla="*/ 1507332 w 7539038"/>
                <a:gd name="connsiteY4" fmla="*/ 7760494 h 7760495"/>
                <a:gd name="connsiteX5" fmla="*/ 1883569 w 7539038"/>
                <a:gd name="connsiteY5" fmla="*/ 3874294 h 7760495"/>
                <a:gd name="connsiteX6" fmla="*/ 2259807 w 7539038"/>
                <a:gd name="connsiteY6" fmla="*/ 2381 h 7760495"/>
                <a:gd name="connsiteX7" fmla="*/ 2645569 w 7539038"/>
                <a:gd name="connsiteY7" fmla="*/ 3883819 h 7760495"/>
                <a:gd name="connsiteX8" fmla="*/ 3017044 w 7539038"/>
                <a:gd name="connsiteY8" fmla="*/ 7760494 h 7760495"/>
                <a:gd name="connsiteX9" fmla="*/ 3398044 w 7539038"/>
                <a:gd name="connsiteY9" fmla="*/ 3874294 h 7760495"/>
                <a:gd name="connsiteX10" fmla="*/ 3769519 w 7539038"/>
                <a:gd name="connsiteY10" fmla="*/ 2382 h 7760495"/>
                <a:gd name="connsiteX11" fmla="*/ 4150519 w 7539038"/>
                <a:gd name="connsiteY11" fmla="*/ 3883819 h 7760495"/>
                <a:gd name="connsiteX12" fmla="*/ 4526756 w 7539038"/>
                <a:gd name="connsiteY12" fmla="*/ 7760494 h 7760495"/>
                <a:gd name="connsiteX13" fmla="*/ 4902994 w 7539038"/>
                <a:gd name="connsiteY13" fmla="*/ 3883819 h 7760495"/>
                <a:gd name="connsiteX14" fmla="*/ 5276849 w 7539038"/>
                <a:gd name="connsiteY14" fmla="*/ 1 h 7760495"/>
                <a:gd name="connsiteX15" fmla="*/ 5655469 w 7539038"/>
                <a:gd name="connsiteY15" fmla="*/ 3883819 h 7760495"/>
                <a:gd name="connsiteX16" fmla="*/ 6029325 w 7539038"/>
                <a:gd name="connsiteY16" fmla="*/ 7760494 h 7760495"/>
                <a:gd name="connsiteX17" fmla="*/ 6417469 w 7539038"/>
                <a:gd name="connsiteY17" fmla="*/ 3883819 h 7760495"/>
                <a:gd name="connsiteX18" fmla="*/ 6786563 w 7539038"/>
                <a:gd name="connsiteY18" fmla="*/ 2381 h 7760495"/>
                <a:gd name="connsiteX19" fmla="*/ 7160419 w 7539038"/>
                <a:gd name="connsiteY19" fmla="*/ 3883819 h 7760495"/>
                <a:gd name="connsiteX20" fmla="*/ 7539038 w 7539038"/>
                <a:gd name="connsiteY20" fmla="*/ 7758113 h 7760495"/>
                <a:gd name="connsiteX0" fmla="*/ 0 w 7539038"/>
                <a:gd name="connsiteY0" fmla="*/ 7760494 h 7760495"/>
                <a:gd name="connsiteX1" fmla="*/ 378619 w 7539038"/>
                <a:gd name="connsiteY1" fmla="*/ 3883819 h 7760495"/>
                <a:gd name="connsiteX2" fmla="*/ 752476 w 7539038"/>
                <a:gd name="connsiteY2" fmla="*/ 1 h 7760495"/>
                <a:gd name="connsiteX3" fmla="*/ 1131094 w 7539038"/>
                <a:gd name="connsiteY3" fmla="*/ 3874294 h 7760495"/>
                <a:gd name="connsiteX4" fmla="*/ 1507332 w 7539038"/>
                <a:gd name="connsiteY4" fmla="*/ 7760494 h 7760495"/>
                <a:gd name="connsiteX5" fmla="*/ 1883569 w 7539038"/>
                <a:gd name="connsiteY5" fmla="*/ 3874294 h 7760495"/>
                <a:gd name="connsiteX6" fmla="*/ 2259807 w 7539038"/>
                <a:gd name="connsiteY6" fmla="*/ 2381 h 7760495"/>
                <a:gd name="connsiteX7" fmla="*/ 2645569 w 7539038"/>
                <a:gd name="connsiteY7" fmla="*/ 3883819 h 7760495"/>
                <a:gd name="connsiteX8" fmla="*/ 3017044 w 7539038"/>
                <a:gd name="connsiteY8" fmla="*/ 7760494 h 7760495"/>
                <a:gd name="connsiteX9" fmla="*/ 3398044 w 7539038"/>
                <a:gd name="connsiteY9" fmla="*/ 3874294 h 7760495"/>
                <a:gd name="connsiteX10" fmla="*/ 3769519 w 7539038"/>
                <a:gd name="connsiteY10" fmla="*/ 2382 h 7760495"/>
                <a:gd name="connsiteX11" fmla="*/ 4150519 w 7539038"/>
                <a:gd name="connsiteY11" fmla="*/ 3883819 h 7760495"/>
                <a:gd name="connsiteX12" fmla="*/ 4526756 w 7539038"/>
                <a:gd name="connsiteY12" fmla="*/ 7760494 h 7760495"/>
                <a:gd name="connsiteX13" fmla="*/ 4902994 w 7539038"/>
                <a:gd name="connsiteY13" fmla="*/ 3883819 h 7760495"/>
                <a:gd name="connsiteX14" fmla="*/ 5276849 w 7539038"/>
                <a:gd name="connsiteY14" fmla="*/ 1 h 7760495"/>
                <a:gd name="connsiteX15" fmla="*/ 5655469 w 7539038"/>
                <a:gd name="connsiteY15" fmla="*/ 3883819 h 7760495"/>
                <a:gd name="connsiteX16" fmla="*/ 6029325 w 7539038"/>
                <a:gd name="connsiteY16" fmla="*/ 7760494 h 7760495"/>
                <a:gd name="connsiteX17" fmla="*/ 6417469 w 7539038"/>
                <a:gd name="connsiteY17" fmla="*/ 3883819 h 7760495"/>
                <a:gd name="connsiteX18" fmla="*/ 6786563 w 7539038"/>
                <a:gd name="connsiteY18" fmla="*/ 2381 h 7760495"/>
                <a:gd name="connsiteX19" fmla="*/ 7160419 w 7539038"/>
                <a:gd name="connsiteY19" fmla="*/ 3883819 h 7760495"/>
                <a:gd name="connsiteX20" fmla="*/ 7539038 w 7539038"/>
                <a:gd name="connsiteY20" fmla="*/ 7758113 h 7760495"/>
                <a:gd name="connsiteX0" fmla="*/ 0 w 7539038"/>
                <a:gd name="connsiteY0" fmla="*/ 7760494 h 7760495"/>
                <a:gd name="connsiteX1" fmla="*/ 378619 w 7539038"/>
                <a:gd name="connsiteY1" fmla="*/ 3883819 h 7760495"/>
                <a:gd name="connsiteX2" fmla="*/ 752476 w 7539038"/>
                <a:gd name="connsiteY2" fmla="*/ 1 h 7760495"/>
                <a:gd name="connsiteX3" fmla="*/ 1131094 w 7539038"/>
                <a:gd name="connsiteY3" fmla="*/ 3874294 h 7760495"/>
                <a:gd name="connsiteX4" fmla="*/ 1507332 w 7539038"/>
                <a:gd name="connsiteY4" fmla="*/ 7760494 h 7760495"/>
                <a:gd name="connsiteX5" fmla="*/ 1883569 w 7539038"/>
                <a:gd name="connsiteY5" fmla="*/ 3874294 h 7760495"/>
                <a:gd name="connsiteX6" fmla="*/ 2259807 w 7539038"/>
                <a:gd name="connsiteY6" fmla="*/ 2381 h 7760495"/>
                <a:gd name="connsiteX7" fmla="*/ 2645569 w 7539038"/>
                <a:gd name="connsiteY7" fmla="*/ 3883819 h 7760495"/>
                <a:gd name="connsiteX8" fmla="*/ 3017044 w 7539038"/>
                <a:gd name="connsiteY8" fmla="*/ 7760494 h 7760495"/>
                <a:gd name="connsiteX9" fmla="*/ 3398044 w 7539038"/>
                <a:gd name="connsiteY9" fmla="*/ 3874294 h 7760495"/>
                <a:gd name="connsiteX10" fmla="*/ 3769519 w 7539038"/>
                <a:gd name="connsiteY10" fmla="*/ 2382 h 7760495"/>
                <a:gd name="connsiteX11" fmla="*/ 4150519 w 7539038"/>
                <a:gd name="connsiteY11" fmla="*/ 3883819 h 7760495"/>
                <a:gd name="connsiteX12" fmla="*/ 4526756 w 7539038"/>
                <a:gd name="connsiteY12" fmla="*/ 7760494 h 7760495"/>
                <a:gd name="connsiteX13" fmla="*/ 4902994 w 7539038"/>
                <a:gd name="connsiteY13" fmla="*/ 3883819 h 7760495"/>
                <a:gd name="connsiteX14" fmla="*/ 5276849 w 7539038"/>
                <a:gd name="connsiteY14" fmla="*/ 1 h 7760495"/>
                <a:gd name="connsiteX15" fmla="*/ 5655469 w 7539038"/>
                <a:gd name="connsiteY15" fmla="*/ 3883819 h 7760495"/>
                <a:gd name="connsiteX16" fmla="*/ 6029325 w 7539038"/>
                <a:gd name="connsiteY16" fmla="*/ 7760494 h 7760495"/>
                <a:gd name="connsiteX17" fmla="*/ 6417469 w 7539038"/>
                <a:gd name="connsiteY17" fmla="*/ 3883819 h 7760495"/>
                <a:gd name="connsiteX18" fmla="*/ 6786563 w 7539038"/>
                <a:gd name="connsiteY18" fmla="*/ 2381 h 7760495"/>
                <a:gd name="connsiteX19" fmla="*/ 7160419 w 7539038"/>
                <a:gd name="connsiteY19" fmla="*/ 3883819 h 7760495"/>
                <a:gd name="connsiteX20" fmla="*/ 7539038 w 7539038"/>
                <a:gd name="connsiteY20" fmla="*/ 7758113 h 7760495"/>
                <a:gd name="connsiteX0" fmla="*/ 0 w 7539038"/>
                <a:gd name="connsiteY0" fmla="*/ 7760494 h 7760495"/>
                <a:gd name="connsiteX1" fmla="*/ 378619 w 7539038"/>
                <a:gd name="connsiteY1" fmla="*/ 3883819 h 7760495"/>
                <a:gd name="connsiteX2" fmla="*/ 752476 w 7539038"/>
                <a:gd name="connsiteY2" fmla="*/ 1 h 7760495"/>
                <a:gd name="connsiteX3" fmla="*/ 1131094 w 7539038"/>
                <a:gd name="connsiteY3" fmla="*/ 3874294 h 7760495"/>
                <a:gd name="connsiteX4" fmla="*/ 1507332 w 7539038"/>
                <a:gd name="connsiteY4" fmla="*/ 7760494 h 7760495"/>
                <a:gd name="connsiteX5" fmla="*/ 1883569 w 7539038"/>
                <a:gd name="connsiteY5" fmla="*/ 3874294 h 7760495"/>
                <a:gd name="connsiteX6" fmla="*/ 2259807 w 7539038"/>
                <a:gd name="connsiteY6" fmla="*/ 2381 h 7760495"/>
                <a:gd name="connsiteX7" fmla="*/ 2645569 w 7539038"/>
                <a:gd name="connsiteY7" fmla="*/ 3883819 h 7760495"/>
                <a:gd name="connsiteX8" fmla="*/ 3017044 w 7539038"/>
                <a:gd name="connsiteY8" fmla="*/ 7760494 h 7760495"/>
                <a:gd name="connsiteX9" fmla="*/ 3398044 w 7539038"/>
                <a:gd name="connsiteY9" fmla="*/ 3874294 h 7760495"/>
                <a:gd name="connsiteX10" fmla="*/ 3769519 w 7539038"/>
                <a:gd name="connsiteY10" fmla="*/ 2382 h 7760495"/>
                <a:gd name="connsiteX11" fmla="*/ 4150519 w 7539038"/>
                <a:gd name="connsiteY11" fmla="*/ 3883819 h 7760495"/>
                <a:gd name="connsiteX12" fmla="*/ 4526756 w 7539038"/>
                <a:gd name="connsiteY12" fmla="*/ 7760494 h 7760495"/>
                <a:gd name="connsiteX13" fmla="*/ 4902994 w 7539038"/>
                <a:gd name="connsiteY13" fmla="*/ 3883819 h 7760495"/>
                <a:gd name="connsiteX14" fmla="*/ 5276849 w 7539038"/>
                <a:gd name="connsiteY14" fmla="*/ 1 h 7760495"/>
                <a:gd name="connsiteX15" fmla="*/ 5655469 w 7539038"/>
                <a:gd name="connsiteY15" fmla="*/ 3883819 h 7760495"/>
                <a:gd name="connsiteX16" fmla="*/ 6029325 w 7539038"/>
                <a:gd name="connsiteY16" fmla="*/ 7760494 h 7760495"/>
                <a:gd name="connsiteX17" fmla="*/ 6417469 w 7539038"/>
                <a:gd name="connsiteY17" fmla="*/ 3883819 h 7760495"/>
                <a:gd name="connsiteX18" fmla="*/ 6786563 w 7539038"/>
                <a:gd name="connsiteY18" fmla="*/ 2381 h 7760495"/>
                <a:gd name="connsiteX19" fmla="*/ 7160419 w 7539038"/>
                <a:gd name="connsiteY19" fmla="*/ 3883819 h 7760495"/>
                <a:gd name="connsiteX20" fmla="*/ 7539038 w 7539038"/>
                <a:gd name="connsiteY20" fmla="*/ 7758113 h 7760495"/>
                <a:gd name="connsiteX0" fmla="*/ 0 w 7539038"/>
                <a:gd name="connsiteY0" fmla="*/ 7760494 h 7760495"/>
                <a:gd name="connsiteX1" fmla="*/ 378619 w 7539038"/>
                <a:gd name="connsiteY1" fmla="*/ 3883819 h 7760495"/>
                <a:gd name="connsiteX2" fmla="*/ 752476 w 7539038"/>
                <a:gd name="connsiteY2" fmla="*/ 1 h 7760495"/>
                <a:gd name="connsiteX3" fmla="*/ 1131094 w 7539038"/>
                <a:gd name="connsiteY3" fmla="*/ 3874294 h 7760495"/>
                <a:gd name="connsiteX4" fmla="*/ 1507332 w 7539038"/>
                <a:gd name="connsiteY4" fmla="*/ 7760494 h 7760495"/>
                <a:gd name="connsiteX5" fmla="*/ 1883569 w 7539038"/>
                <a:gd name="connsiteY5" fmla="*/ 3874294 h 7760495"/>
                <a:gd name="connsiteX6" fmla="*/ 2259807 w 7539038"/>
                <a:gd name="connsiteY6" fmla="*/ 2381 h 7760495"/>
                <a:gd name="connsiteX7" fmla="*/ 2645569 w 7539038"/>
                <a:gd name="connsiteY7" fmla="*/ 3883819 h 7760495"/>
                <a:gd name="connsiteX8" fmla="*/ 3017044 w 7539038"/>
                <a:gd name="connsiteY8" fmla="*/ 7760494 h 7760495"/>
                <a:gd name="connsiteX9" fmla="*/ 3398044 w 7539038"/>
                <a:gd name="connsiteY9" fmla="*/ 3874294 h 7760495"/>
                <a:gd name="connsiteX10" fmla="*/ 3769519 w 7539038"/>
                <a:gd name="connsiteY10" fmla="*/ 2382 h 7760495"/>
                <a:gd name="connsiteX11" fmla="*/ 4150519 w 7539038"/>
                <a:gd name="connsiteY11" fmla="*/ 3883819 h 7760495"/>
                <a:gd name="connsiteX12" fmla="*/ 4526756 w 7539038"/>
                <a:gd name="connsiteY12" fmla="*/ 7760494 h 7760495"/>
                <a:gd name="connsiteX13" fmla="*/ 4902994 w 7539038"/>
                <a:gd name="connsiteY13" fmla="*/ 3883819 h 7760495"/>
                <a:gd name="connsiteX14" fmla="*/ 5276849 w 7539038"/>
                <a:gd name="connsiteY14" fmla="*/ 1 h 7760495"/>
                <a:gd name="connsiteX15" fmla="*/ 5655469 w 7539038"/>
                <a:gd name="connsiteY15" fmla="*/ 3883819 h 7760495"/>
                <a:gd name="connsiteX16" fmla="*/ 6029325 w 7539038"/>
                <a:gd name="connsiteY16" fmla="*/ 7760494 h 7760495"/>
                <a:gd name="connsiteX17" fmla="*/ 6417469 w 7539038"/>
                <a:gd name="connsiteY17" fmla="*/ 3883819 h 7760495"/>
                <a:gd name="connsiteX18" fmla="*/ 6786563 w 7539038"/>
                <a:gd name="connsiteY18" fmla="*/ 2381 h 7760495"/>
                <a:gd name="connsiteX19" fmla="*/ 7160419 w 7539038"/>
                <a:gd name="connsiteY19" fmla="*/ 3883819 h 7760495"/>
                <a:gd name="connsiteX20" fmla="*/ 7539038 w 7539038"/>
                <a:gd name="connsiteY20" fmla="*/ 7758113 h 7760495"/>
                <a:gd name="connsiteX0" fmla="*/ 0 w 7539038"/>
                <a:gd name="connsiteY0" fmla="*/ 7760494 h 7760495"/>
                <a:gd name="connsiteX1" fmla="*/ 378619 w 7539038"/>
                <a:gd name="connsiteY1" fmla="*/ 3883819 h 7760495"/>
                <a:gd name="connsiteX2" fmla="*/ 752476 w 7539038"/>
                <a:gd name="connsiteY2" fmla="*/ 1 h 7760495"/>
                <a:gd name="connsiteX3" fmla="*/ 1131094 w 7539038"/>
                <a:gd name="connsiteY3" fmla="*/ 3874294 h 7760495"/>
                <a:gd name="connsiteX4" fmla="*/ 1507332 w 7539038"/>
                <a:gd name="connsiteY4" fmla="*/ 7760494 h 7760495"/>
                <a:gd name="connsiteX5" fmla="*/ 1883569 w 7539038"/>
                <a:gd name="connsiteY5" fmla="*/ 3874294 h 7760495"/>
                <a:gd name="connsiteX6" fmla="*/ 2259807 w 7539038"/>
                <a:gd name="connsiteY6" fmla="*/ 2381 h 7760495"/>
                <a:gd name="connsiteX7" fmla="*/ 2645569 w 7539038"/>
                <a:gd name="connsiteY7" fmla="*/ 3883819 h 7760495"/>
                <a:gd name="connsiteX8" fmla="*/ 3017044 w 7539038"/>
                <a:gd name="connsiteY8" fmla="*/ 7760494 h 7760495"/>
                <a:gd name="connsiteX9" fmla="*/ 3398044 w 7539038"/>
                <a:gd name="connsiteY9" fmla="*/ 3874294 h 7760495"/>
                <a:gd name="connsiteX10" fmla="*/ 3769519 w 7539038"/>
                <a:gd name="connsiteY10" fmla="*/ 2382 h 7760495"/>
                <a:gd name="connsiteX11" fmla="*/ 4150519 w 7539038"/>
                <a:gd name="connsiteY11" fmla="*/ 3883819 h 7760495"/>
                <a:gd name="connsiteX12" fmla="*/ 4526756 w 7539038"/>
                <a:gd name="connsiteY12" fmla="*/ 7760494 h 7760495"/>
                <a:gd name="connsiteX13" fmla="*/ 4902994 w 7539038"/>
                <a:gd name="connsiteY13" fmla="*/ 3883819 h 7760495"/>
                <a:gd name="connsiteX14" fmla="*/ 5276849 w 7539038"/>
                <a:gd name="connsiteY14" fmla="*/ 1 h 7760495"/>
                <a:gd name="connsiteX15" fmla="*/ 5655469 w 7539038"/>
                <a:gd name="connsiteY15" fmla="*/ 3883819 h 7760495"/>
                <a:gd name="connsiteX16" fmla="*/ 6029325 w 7539038"/>
                <a:gd name="connsiteY16" fmla="*/ 7760494 h 7760495"/>
                <a:gd name="connsiteX17" fmla="*/ 6417469 w 7539038"/>
                <a:gd name="connsiteY17" fmla="*/ 3883819 h 7760495"/>
                <a:gd name="connsiteX18" fmla="*/ 6786563 w 7539038"/>
                <a:gd name="connsiteY18" fmla="*/ 2381 h 7760495"/>
                <a:gd name="connsiteX19" fmla="*/ 7160419 w 7539038"/>
                <a:gd name="connsiteY19" fmla="*/ 3883819 h 7760495"/>
                <a:gd name="connsiteX20" fmla="*/ 7539038 w 7539038"/>
                <a:gd name="connsiteY20" fmla="*/ 7758113 h 7760495"/>
                <a:gd name="connsiteX0" fmla="*/ 0 w 7539038"/>
                <a:gd name="connsiteY0" fmla="*/ 7760494 h 7760495"/>
                <a:gd name="connsiteX1" fmla="*/ 378619 w 7539038"/>
                <a:gd name="connsiteY1" fmla="*/ 3883819 h 7760495"/>
                <a:gd name="connsiteX2" fmla="*/ 752476 w 7539038"/>
                <a:gd name="connsiteY2" fmla="*/ 1 h 7760495"/>
                <a:gd name="connsiteX3" fmla="*/ 1131094 w 7539038"/>
                <a:gd name="connsiteY3" fmla="*/ 3874294 h 7760495"/>
                <a:gd name="connsiteX4" fmla="*/ 1507332 w 7539038"/>
                <a:gd name="connsiteY4" fmla="*/ 7760494 h 7760495"/>
                <a:gd name="connsiteX5" fmla="*/ 1883569 w 7539038"/>
                <a:gd name="connsiteY5" fmla="*/ 3874294 h 7760495"/>
                <a:gd name="connsiteX6" fmla="*/ 2259807 w 7539038"/>
                <a:gd name="connsiteY6" fmla="*/ 2381 h 7760495"/>
                <a:gd name="connsiteX7" fmla="*/ 2645569 w 7539038"/>
                <a:gd name="connsiteY7" fmla="*/ 3883819 h 7760495"/>
                <a:gd name="connsiteX8" fmla="*/ 3017044 w 7539038"/>
                <a:gd name="connsiteY8" fmla="*/ 7760494 h 7760495"/>
                <a:gd name="connsiteX9" fmla="*/ 3398044 w 7539038"/>
                <a:gd name="connsiteY9" fmla="*/ 3874294 h 7760495"/>
                <a:gd name="connsiteX10" fmla="*/ 3769519 w 7539038"/>
                <a:gd name="connsiteY10" fmla="*/ 2382 h 7760495"/>
                <a:gd name="connsiteX11" fmla="*/ 4150519 w 7539038"/>
                <a:gd name="connsiteY11" fmla="*/ 3883819 h 7760495"/>
                <a:gd name="connsiteX12" fmla="*/ 4526756 w 7539038"/>
                <a:gd name="connsiteY12" fmla="*/ 7760494 h 7760495"/>
                <a:gd name="connsiteX13" fmla="*/ 4902994 w 7539038"/>
                <a:gd name="connsiteY13" fmla="*/ 3883819 h 7760495"/>
                <a:gd name="connsiteX14" fmla="*/ 5276849 w 7539038"/>
                <a:gd name="connsiteY14" fmla="*/ 1 h 7760495"/>
                <a:gd name="connsiteX15" fmla="*/ 5655469 w 7539038"/>
                <a:gd name="connsiteY15" fmla="*/ 3883819 h 7760495"/>
                <a:gd name="connsiteX16" fmla="*/ 6029325 w 7539038"/>
                <a:gd name="connsiteY16" fmla="*/ 7760494 h 7760495"/>
                <a:gd name="connsiteX17" fmla="*/ 6417469 w 7539038"/>
                <a:gd name="connsiteY17" fmla="*/ 3883819 h 7760495"/>
                <a:gd name="connsiteX18" fmla="*/ 6786563 w 7539038"/>
                <a:gd name="connsiteY18" fmla="*/ 2381 h 7760495"/>
                <a:gd name="connsiteX19" fmla="*/ 7160419 w 7539038"/>
                <a:gd name="connsiteY19" fmla="*/ 3883819 h 7760495"/>
                <a:gd name="connsiteX20" fmla="*/ 7539038 w 7539038"/>
                <a:gd name="connsiteY20" fmla="*/ 7758113 h 7760495"/>
                <a:gd name="connsiteX0" fmla="*/ 0 w 7539038"/>
                <a:gd name="connsiteY0" fmla="*/ 7760494 h 7760495"/>
                <a:gd name="connsiteX1" fmla="*/ 378619 w 7539038"/>
                <a:gd name="connsiteY1" fmla="*/ 3883819 h 7760495"/>
                <a:gd name="connsiteX2" fmla="*/ 752476 w 7539038"/>
                <a:gd name="connsiteY2" fmla="*/ 1 h 7760495"/>
                <a:gd name="connsiteX3" fmla="*/ 1131094 w 7539038"/>
                <a:gd name="connsiteY3" fmla="*/ 3874294 h 7760495"/>
                <a:gd name="connsiteX4" fmla="*/ 1507332 w 7539038"/>
                <a:gd name="connsiteY4" fmla="*/ 7760494 h 7760495"/>
                <a:gd name="connsiteX5" fmla="*/ 1883569 w 7539038"/>
                <a:gd name="connsiteY5" fmla="*/ 3874294 h 7760495"/>
                <a:gd name="connsiteX6" fmla="*/ 2259807 w 7539038"/>
                <a:gd name="connsiteY6" fmla="*/ 2381 h 7760495"/>
                <a:gd name="connsiteX7" fmla="*/ 2645569 w 7539038"/>
                <a:gd name="connsiteY7" fmla="*/ 3883819 h 7760495"/>
                <a:gd name="connsiteX8" fmla="*/ 3017044 w 7539038"/>
                <a:gd name="connsiteY8" fmla="*/ 7760494 h 7760495"/>
                <a:gd name="connsiteX9" fmla="*/ 3398044 w 7539038"/>
                <a:gd name="connsiteY9" fmla="*/ 3874294 h 7760495"/>
                <a:gd name="connsiteX10" fmla="*/ 3769519 w 7539038"/>
                <a:gd name="connsiteY10" fmla="*/ 2382 h 7760495"/>
                <a:gd name="connsiteX11" fmla="*/ 4150519 w 7539038"/>
                <a:gd name="connsiteY11" fmla="*/ 3883819 h 7760495"/>
                <a:gd name="connsiteX12" fmla="*/ 4526756 w 7539038"/>
                <a:gd name="connsiteY12" fmla="*/ 7760494 h 7760495"/>
                <a:gd name="connsiteX13" fmla="*/ 4902994 w 7539038"/>
                <a:gd name="connsiteY13" fmla="*/ 3883819 h 7760495"/>
                <a:gd name="connsiteX14" fmla="*/ 5276849 w 7539038"/>
                <a:gd name="connsiteY14" fmla="*/ 1 h 7760495"/>
                <a:gd name="connsiteX15" fmla="*/ 5655469 w 7539038"/>
                <a:gd name="connsiteY15" fmla="*/ 3883819 h 7760495"/>
                <a:gd name="connsiteX16" fmla="*/ 6029325 w 7539038"/>
                <a:gd name="connsiteY16" fmla="*/ 7760494 h 7760495"/>
                <a:gd name="connsiteX17" fmla="*/ 6417469 w 7539038"/>
                <a:gd name="connsiteY17" fmla="*/ 3883819 h 7760495"/>
                <a:gd name="connsiteX18" fmla="*/ 6786563 w 7539038"/>
                <a:gd name="connsiteY18" fmla="*/ 2381 h 7760495"/>
                <a:gd name="connsiteX19" fmla="*/ 7160419 w 7539038"/>
                <a:gd name="connsiteY19" fmla="*/ 3883819 h 7760495"/>
                <a:gd name="connsiteX20" fmla="*/ 7539038 w 7539038"/>
                <a:gd name="connsiteY20" fmla="*/ 7758113 h 7760495"/>
                <a:gd name="connsiteX0" fmla="*/ 0 w 7539038"/>
                <a:gd name="connsiteY0" fmla="*/ 7760494 h 7760495"/>
                <a:gd name="connsiteX1" fmla="*/ 378619 w 7539038"/>
                <a:gd name="connsiteY1" fmla="*/ 3883819 h 7760495"/>
                <a:gd name="connsiteX2" fmla="*/ 752476 w 7539038"/>
                <a:gd name="connsiteY2" fmla="*/ 1 h 7760495"/>
                <a:gd name="connsiteX3" fmla="*/ 1131094 w 7539038"/>
                <a:gd name="connsiteY3" fmla="*/ 3874294 h 7760495"/>
                <a:gd name="connsiteX4" fmla="*/ 1507332 w 7539038"/>
                <a:gd name="connsiteY4" fmla="*/ 7760494 h 7760495"/>
                <a:gd name="connsiteX5" fmla="*/ 1883569 w 7539038"/>
                <a:gd name="connsiteY5" fmla="*/ 3874294 h 7760495"/>
                <a:gd name="connsiteX6" fmla="*/ 2259807 w 7539038"/>
                <a:gd name="connsiteY6" fmla="*/ 2381 h 7760495"/>
                <a:gd name="connsiteX7" fmla="*/ 2645569 w 7539038"/>
                <a:gd name="connsiteY7" fmla="*/ 3883819 h 7760495"/>
                <a:gd name="connsiteX8" fmla="*/ 3017044 w 7539038"/>
                <a:gd name="connsiteY8" fmla="*/ 7760494 h 7760495"/>
                <a:gd name="connsiteX9" fmla="*/ 3398044 w 7539038"/>
                <a:gd name="connsiteY9" fmla="*/ 3874294 h 7760495"/>
                <a:gd name="connsiteX10" fmla="*/ 3769519 w 7539038"/>
                <a:gd name="connsiteY10" fmla="*/ 2382 h 7760495"/>
                <a:gd name="connsiteX11" fmla="*/ 4150519 w 7539038"/>
                <a:gd name="connsiteY11" fmla="*/ 3883819 h 7760495"/>
                <a:gd name="connsiteX12" fmla="*/ 4526756 w 7539038"/>
                <a:gd name="connsiteY12" fmla="*/ 7760494 h 7760495"/>
                <a:gd name="connsiteX13" fmla="*/ 4902994 w 7539038"/>
                <a:gd name="connsiteY13" fmla="*/ 3883819 h 7760495"/>
                <a:gd name="connsiteX14" fmla="*/ 5276849 w 7539038"/>
                <a:gd name="connsiteY14" fmla="*/ 1 h 7760495"/>
                <a:gd name="connsiteX15" fmla="*/ 5655469 w 7539038"/>
                <a:gd name="connsiteY15" fmla="*/ 3883819 h 7760495"/>
                <a:gd name="connsiteX16" fmla="*/ 6029325 w 7539038"/>
                <a:gd name="connsiteY16" fmla="*/ 7760494 h 7760495"/>
                <a:gd name="connsiteX17" fmla="*/ 6417469 w 7539038"/>
                <a:gd name="connsiteY17" fmla="*/ 3883819 h 7760495"/>
                <a:gd name="connsiteX18" fmla="*/ 6786563 w 7539038"/>
                <a:gd name="connsiteY18" fmla="*/ 2381 h 7760495"/>
                <a:gd name="connsiteX19" fmla="*/ 7160419 w 7539038"/>
                <a:gd name="connsiteY19" fmla="*/ 3883819 h 7760495"/>
                <a:gd name="connsiteX20" fmla="*/ 7539038 w 7539038"/>
                <a:gd name="connsiteY20" fmla="*/ 7758113 h 7760495"/>
                <a:gd name="connsiteX0" fmla="*/ 0 w 7539038"/>
                <a:gd name="connsiteY0" fmla="*/ 7760494 h 7760495"/>
                <a:gd name="connsiteX1" fmla="*/ 378619 w 7539038"/>
                <a:gd name="connsiteY1" fmla="*/ 3883819 h 7760495"/>
                <a:gd name="connsiteX2" fmla="*/ 752476 w 7539038"/>
                <a:gd name="connsiteY2" fmla="*/ 1 h 7760495"/>
                <a:gd name="connsiteX3" fmla="*/ 1131094 w 7539038"/>
                <a:gd name="connsiteY3" fmla="*/ 3874294 h 7760495"/>
                <a:gd name="connsiteX4" fmla="*/ 1507332 w 7539038"/>
                <a:gd name="connsiteY4" fmla="*/ 7760494 h 7760495"/>
                <a:gd name="connsiteX5" fmla="*/ 1883569 w 7539038"/>
                <a:gd name="connsiteY5" fmla="*/ 3874294 h 7760495"/>
                <a:gd name="connsiteX6" fmla="*/ 2259807 w 7539038"/>
                <a:gd name="connsiteY6" fmla="*/ 2381 h 7760495"/>
                <a:gd name="connsiteX7" fmla="*/ 2645569 w 7539038"/>
                <a:gd name="connsiteY7" fmla="*/ 3883819 h 7760495"/>
                <a:gd name="connsiteX8" fmla="*/ 3017044 w 7539038"/>
                <a:gd name="connsiteY8" fmla="*/ 7760494 h 7760495"/>
                <a:gd name="connsiteX9" fmla="*/ 3398044 w 7539038"/>
                <a:gd name="connsiteY9" fmla="*/ 3874294 h 7760495"/>
                <a:gd name="connsiteX10" fmla="*/ 3769519 w 7539038"/>
                <a:gd name="connsiteY10" fmla="*/ 2382 h 7760495"/>
                <a:gd name="connsiteX11" fmla="*/ 4150519 w 7539038"/>
                <a:gd name="connsiteY11" fmla="*/ 3883819 h 7760495"/>
                <a:gd name="connsiteX12" fmla="*/ 4526756 w 7539038"/>
                <a:gd name="connsiteY12" fmla="*/ 7760494 h 7760495"/>
                <a:gd name="connsiteX13" fmla="*/ 4902994 w 7539038"/>
                <a:gd name="connsiteY13" fmla="*/ 3883819 h 7760495"/>
                <a:gd name="connsiteX14" fmla="*/ 5276849 w 7539038"/>
                <a:gd name="connsiteY14" fmla="*/ 1 h 7760495"/>
                <a:gd name="connsiteX15" fmla="*/ 5655469 w 7539038"/>
                <a:gd name="connsiteY15" fmla="*/ 3883819 h 7760495"/>
                <a:gd name="connsiteX16" fmla="*/ 6029325 w 7539038"/>
                <a:gd name="connsiteY16" fmla="*/ 7760494 h 7760495"/>
                <a:gd name="connsiteX17" fmla="*/ 6417469 w 7539038"/>
                <a:gd name="connsiteY17" fmla="*/ 3883819 h 7760495"/>
                <a:gd name="connsiteX18" fmla="*/ 6786563 w 7539038"/>
                <a:gd name="connsiteY18" fmla="*/ 2381 h 7760495"/>
                <a:gd name="connsiteX19" fmla="*/ 7160419 w 7539038"/>
                <a:gd name="connsiteY19" fmla="*/ 3883819 h 7760495"/>
                <a:gd name="connsiteX20" fmla="*/ 7539038 w 7539038"/>
                <a:gd name="connsiteY20" fmla="*/ 7758113 h 7760495"/>
                <a:gd name="connsiteX0" fmla="*/ 0 w 7539038"/>
                <a:gd name="connsiteY0" fmla="*/ 7760494 h 7760495"/>
                <a:gd name="connsiteX1" fmla="*/ 378619 w 7539038"/>
                <a:gd name="connsiteY1" fmla="*/ 3883819 h 7760495"/>
                <a:gd name="connsiteX2" fmla="*/ 752476 w 7539038"/>
                <a:gd name="connsiteY2" fmla="*/ 1 h 7760495"/>
                <a:gd name="connsiteX3" fmla="*/ 1131094 w 7539038"/>
                <a:gd name="connsiteY3" fmla="*/ 3874294 h 7760495"/>
                <a:gd name="connsiteX4" fmla="*/ 1507332 w 7539038"/>
                <a:gd name="connsiteY4" fmla="*/ 7760494 h 7760495"/>
                <a:gd name="connsiteX5" fmla="*/ 1883569 w 7539038"/>
                <a:gd name="connsiteY5" fmla="*/ 3874294 h 7760495"/>
                <a:gd name="connsiteX6" fmla="*/ 2259807 w 7539038"/>
                <a:gd name="connsiteY6" fmla="*/ 2381 h 7760495"/>
                <a:gd name="connsiteX7" fmla="*/ 2645569 w 7539038"/>
                <a:gd name="connsiteY7" fmla="*/ 3883819 h 7760495"/>
                <a:gd name="connsiteX8" fmla="*/ 3017044 w 7539038"/>
                <a:gd name="connsiteY8" fmla="*/ 7760494 h 7760495"/>
                <a:gd name="connsiteX9" fmla="*/ 3398044 w 7539038"/>
                <a:gd name="connsiteY9" fmla="*/ 3874294 h 7760495"/>
                <a:gd name="connsiteX10" fmla="*/ 3769519 w 7539038"/>
                <a:gd name="connsiteY10" fmla="*/ 2382 h 7760495"/>
                <a:gd name="connsiteX11" fmla="*/ 4150519 w 7539038"/>
                <a:gd name="connsiteY11" fmla="*/ 3883819 h 7760495"/>
                <a:gd name="connsiteX12" fmla="*/ 4526756 w 7539038"/>
                <a:gd name="connsiteY12" fmla="*/ 7760494 h 7760495"/>
                <a:gd name="connsiteX13" fmla="*/ 4902994 w 7539038"/>
                <a:gd name="connsiteY13" fmla="*/ 3883819 h 7760495"/>
                <a:gd name="connsiteX14" fmla="*/ 5276849 w 7539038"/>
                <a:gd name="connsiteY14" fmla="*/ 1 h 7760495"/>
                <a:gd name="connsiteX15" fmla="*/ 5655469 w 7539038"/>
                <a:gd name="connsiteY15" fmla="*/ 3883819 h 7760495"/>
                <a:gd name="connsiteX16" fmla="*/ 6029325 w 7539038"/>
                <a:gd name="connsiteY16" fmla="*/ 7760494 h 7760495"/>
                <a:gd name="connsiteX17" fmla="*/ 6417469 w 7539038"/>
                <a:gd name="connsiteY17" fmla="*/ 3883819 h 7760495"/>
                <a:gd name="connsiteX18" fmla="*/ 6786563 w 7539038"/>
                <a:gd name="connsiteY18" fmla="*/ 2381 h 7760495"/>
                <a:gd name="connsiteX19" fmla="*/ 7160419 w 7539038"/>
                <a:gd name="connsiteY19" fmla="*/ 3883819 h 7760495"/>
                <a:gd name="connsiteX20" fmla="*/ 7539038 w 7539038"/>
                <a:gd name="connsiteY20" fmla="*/ 7758113 h 7760495"/>
                <a:gd name="connsiteX0" fmla="*/ 0 w 7539038"/>
                <a:gd name="connsiteY0" fmla="*/ 7760494 h 7760495"/>
                <a:gd name="connsiteX1" fmla="*/ 378619 w 7539038"/>
                <a:gd name="connsiteY1" fmla="*/ 3883819 h 7760495"/>
                <a:gd name="connsiteX2" fmla="*/ 752476 w 7539038"/>
                <a:gd name="connsiteY2" fmla="*/ 1 h 7760495"/>
                <a:gd name="connsiteX3" fmla="*/ 1131094 w 7539038"/>
                <a:gd name="connsiteY3" fmla="*/ 3874294 h 7760495"/>
                <a:gd name="connsiteX4" fmla="*/ 1507332 w 7539038"/>
                <a:gd name="connsiteY4" fmla="*/ 7760494 h 7760495"/>
                <a:gd name="connsiteX5" fmla="*/ 1883569 w 7539038"/>
                <a:gd name="connsiteY5" fmla="*/ 3874294 h 7760495"/>
                <a:gd name="connsiteX6" fmla="*/ 2259807 w 7539038"/>
                <a:gd name="connsiteY6" fmla="*/ 2381 h 7760495"/>
                <a:gd name="connsiteX7" fmla="*/ 2645569 w 7539038"/>
                <a:gd name="connsiteY7" fmla="*/ 3883819 h 7760495"/>
                <a:gd name="connsiteX8" fmla="*/ 3017044 w 7539038"/>
                <a:gd name="connsiteY8" fmla="*/ 7760494 h 7760495"/>
                <a:gd name="connsiteX9" fmla="*/ 3398044 w 7539038"/>
                <a:gd name="connsiteY9" fmla="*/ 3874294 h 7760495"/>
                <a:gd name="connsiteX10" fmla="*/ 3769519 w 7539038"/>
                <a:gd name="connsiteY10" fmla="*/ 2382 h 7760495"/>
                <a:gd name="connsiteX11" fmla="*/ 4150519 w 7539038"/>
                <a:gd name="connsiteY11" fmla="*/ 3883819 h 7760495"/>
                <a:gd name="connsiteX12" fmla="*/ 4526756 w 7539038"/>
                <a:gd name="connsiteY12" fmla="*/ 7760494 h 7760495"/>
                <a:gd name="connsiteX13" fmla="*/ 4902994 w 7539038"/>
                <a:gd name="connsiteY13" fmla="*/ 3883819 h 7760495"/>
                <a:gd name="connsiteX14" fmla="*/ 5276849 w 7539038"/>
                <a:gd name="connsiteY14" fmla="*/ 1 h 7760495"/>
                <a:gd name="connsiteX15" fmla="*/ 5655469 w 7539038"/>
                <a:gd name="connsiteY15" fmla="*/ 3883819 h 7760495"/>
                <a:gd name="connsiteX16" fmla="*/ 6029325 w 7539038"/>
                <a:gd name="connsiteY16" fmla="*/ 7760494 h 7760495"/>
                <a:gd name="connsiteX17" fmla="*/ 6417469 w 7539038"/>
                <a:gd name="connsiteY17" fmla="*/ 3883819 h 7760495"/>
                <a:gd name="connsiteX18" fmla="*/ 6786563 w 7539038"/>
                <a:gd name="connsiteY18" fmla="*/ 2381 h 7760495"/>
                <a:gd name="connsiteX19" fmla="*/ 7160419 w 7539038"/>
                <a:gd name="connsiteY19" fmla="*/ 3883819 h 7760495"/>
                <a:gd name="connsiteX20" fmla="*/ 7539038 w 7539038"/>
                <a:gd name="connsiteY20" fmla="*/ 7758113 h 7760495"/>
                <a:gd name="connsiteX0" fmla="*/ 0 w 7539038"/>
                <a:gd name="connsiteY0" fmla="*/ 7760494 h 7760495"/>
                <a:gd name="connsiteX1" fmla="*/ 378619 w 7539038"/>
                <a:gd name="connsiteY1" fmla="*/ 3883819 h 7760495"/>
                <a:gd name="connsiteX2" fmla="*/ 752476 w 7539038"/>
                <a:gd name="connsiteY2" fmla="*/ 1 h 7760495"/>
                <a:gd name="connsiteX3" fmla="*/ 1131094 w 7539038"/>
                <a:gd name="connsiteY3" fmla="*/ 3874294 h 7760495"/>
                <a:gd name="connsiteX4" fmla="*/ 1507332 w 7539038"/>
                <a:gd name="connsiteY4" fmla="*/ 7760494 h 7760495"/>
                <a:gd name="connsiteX5" fmla="*/ 1883569 w 7539038"/>
                <a:gd name="connsiteY5" fmla="*/ 3874294 h 7760495"/>
                <a:gd name="connsiteX6" fmla="*/ 2259807 w 7539038"/>
                <a:gd name="connsiteY6" fmla="*/ 2381 h 7760495"/>
                <a:gd name="connsiteX7" fmla="*/ 2645569 w 7539038"/>
                <a:gd name="connsiteY7" fmla="*/ 3883819 h 7760495"/>
                <a:gd name="connsiteX8" fmla="*/ 3017044 w 7539038"/>
                <a:gd name="connsiteY8" fmla="*/ 7760494 h 7760495"/>
                <a:gd name="connsiteX9" fmla="*/ 3398044 w 7539038"/>
                <a:gd name="connsiteY9" fmla="*/ 3874294 h 7760495"/>
                <a:gd name="connsiteX10" fmla="*/ 3769519 w 7539038"/>
                <a:gd name="connsiteY10" fmla="*/ 2382 h 7760495"/>
                <a:gd name="connsiteX11" fmla="*/ 4150519 w 7539038"/>
                <a:gd name="connsiteY11" fmla="*/ 3883819 h 7760495"/>
                <a:gd name="connsiteX12" fmla="*/ 4526756 w 7539038"/>
                <a:gd name="connsiteY12" fmla="*/ 7760494 h 7760495"/>
                <a:gd name="connsiteX13" fmla="*/ 4902994 w 7539038"/>
                <a:gd name="connsiteY13" fmla="*/ 3883819 h 7760495"/>
                <a:gd name="connsiteX14" fmla="*/ 5276849 w 7539038"/>
                <a:gd name="connsiteY14" fmla="*/ 1 h 7760495"/>
                <a:gd name="connsiteX15" fmla="*/ 5655469 w 7539038"/>
                <a:gd name="connsiteY15" fmla="*/ 3883819 h 7760495"/>
                <a:gd name="connsiteX16" fmla="*/ 6029325 w 7539038"/>
                <a:gd name="connsiteY16" fmla="*/ 7760494 h 7760495"/>
                <a:gd name="connsiteX17" fmla="*/ 6417469 w 7539038"/>
                <a:gd name="connsiteY17" fmla="*/ 3883819 h 7760495"/>
                <a:gd name="connsiteX18" fmla="*/ 6786563 w 7539038"/>
                <a:gd name="connsiteY18" fmla="*/ 2381 h 7760495"/>
                <a:gd name="connsiteX19" fmla="*/ 7160419 w 7539038"/>
                <a:gd name="connsiteY19" fmla="*/ 3883819 h 7760495"/>
                <a:gd name="connsiteX20" fmla="*/ 7539038 w 7539038"/>
                <a:gd name="connsiteY20" fmla="*/ 7758113 h 77604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7539038" h="7760495">
                  <a:moveTo>
                    <a:pt x="0" y="7760494"/>
                  </a:moveTo>
                  <a:cubicBezTo>
                    <a:pt x="190500" y="7758906"/>
                    <a:pt x="377031" y="3874231"/>
                    <a:pt x="378619" y="3883819"/>
                  </a:cubicBezTo>
                  <a:cubicBezTo>
                    <a:pt x="380207" y="3893407"/>
                    <a:pt x="562770" y="-793"/>
                    <a:pt x="752476" y="1"/>
                  </a:cubicBezTo>
                  <a:cubicBezTo>
                    <a:pt x="942182" y="795"/>
                    <a:pt x="1119468" y="3745568"/>
                    <a:pt x="1131094" y="3874294"/>
                  </a:cubicBezTo>
                  <a:cubicBezTo>
                    <a:pt x="1136420" y="3933265"/>
                    <a:pt x="1317626" y="7758112"/>
                    <a:pt x="1507332" y="7760494"/>
                  </a:cubicBezTo>
                  <a:cubicBezTo>
                    <a:pt x="1697038" y="7762876"/>
                    <a:pt x="1875632" y="3967176"/>
                    <a:pt x="1883569" y="3874294"/>
                  </a:cubicBezTo>
                  <a:cubicBezTo>
                    <a:pt x="1891506" y="3781412"/>
                    <a:pt x="2068513" y="3175"/>
                    <a:pt x="2259807" y="2381"/>
                  </a:cubicBezTo>
                  <a:cubicBezTo>
                    <a:pt x="2451101" y="1587"/>
                    <a:pt x="2640013" y="3825221"/>
                    <a:pt x="2645569" y="3883819"/>
                  </a:cubicBezTo>
                  <a:cubicBezTo>
                    <a:pt x="2651125" y="3942417"/>
                    <a:pt x="2827338" y="7762081"/>
                    <a:pt x="3017044" y="7760494"/>
                  </a:cubicBezTo>
                  <a:cubicBezTo>
                    <a:pt x="3206750" y="7758907"/>
                    <a:pt x="3390107" y="3967176"/>
                    <a:pt x="3398044" y="3874294"/>
                  </a:cubicBezTo>
                  <a:cubicBezTo>
                    <a:pt x="3405981" y="3781412"/>
                    <a:pt x="3575050" y="795"/>
                    <a:pt x="3769519" y="2382"/>
                  </a:cubicBezTo>
                  <a:cubicBezTo>
                    <a:pt x="3963988" y="3969"/>
                    <a:pt x="4141788" y="3722352"/>
                    <a:pt x="4150519" y="3883819"/>
                  </a:cubicBezTo>
                  <a:cubicBezTo>
                    <a:pt x="4159250" y="4045286"/>
                    <a:pt x="4337844" y="7760494"/>
                    <a:pt x="4526756" y="7760494"/>
                  </a:cubicBezTo>
                  <a:cubicBezTo>
                    <a:pt x="4715668" y="7760494"/>
                    <a:pt x="4893360" y="4083161"/>
                    <a:pt x="4902994" y="3883819"/>
                  </a:cubicBezTo>
                  <a:cubicBezTo>
                    <a:pt x="4910825" y="3721794"/>
                    <a:pt x="5087143" y="1"/>
                    <a:pt x="5276849" y="1"/>
                  </a:cubicBezTo>
                  <a:cubicBezTo>
                    <a:pt x="5466555" y="1"/>
                    <a:pt x="5647531" y="3790543"/>
                    <a:pt x="5655469" y="3883819"/>
                  </a:cubicBezTo>
                  <a:cubicBezTo>
                    <a:pt x="5663407" y="3977095"/>
                    <a:pt x="5842794" y="7760494"/>
                    <a:pt x="6029325" y="7760494"/>
                  </a:cubicBezTo>
                  <a:cubicBezTo>
                    <a:pt x="6215856" y="7760494"/>
                    <a:pt x="6411913" y="3976700"/>
                    <a:pt x="6417469" y="3883819"/>
                  </a:cubicBezTo>
                  <a:cubicBezTo>
                    <a:pt x="6423025" y="3790938"/>
                    <a:pt x="6593682" y="0"/>
                    <a:pt x="6786563" y="2381"/>
                  </a:cubicBezTo>
                  <a:cubicBezTo>
                    <a:pt x="6979444" y="4762"/>
                    <a:pt x="7152482" y="3757041"/>
                    <a:pt x="7160419" y="3883819"/>
                  </a:cubicBezTo>
                  <a:cubicBezTo>
                    <a:pt x="7168356" y="4010597"/>
                    <a:pt x="7336632" y="7761288"/>
                    <a:pt x="7539038" y="7758113"/>
                  </a:cubicBezTo>
                </a:path>
              </a:pathLst>
            </a:cu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130" name="Table 129">
            <a:extLst>
              <a:ext uri="{FF2B5EF4-FFF2-40B4-BE49-F238E27FC236}">
                <a16:creationId xmlns:a16="http://schemas.microsoft.com/office/drawing/2014/main" id="{04D426F5-C68B-443A-922F-E21B01D0CAC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1487729"/>
              </p:ext>
            </p:extLst>
          </p:nvPr>
        </p:nvGraphicFramePr>
        <p:xfrm>
          <a:off x="285192" y="3920217"/>
          <a:ext cx="9487960" cy="73316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7199">
                  <a:extLst>
                    <a:ext uri="{9D8B030D-6E8A-4147-A177-3AD203B41FA5}">
                      <a16:colId xmlns:a16="http://schemas.microsoft.com/office/drawing/2014/main" val="3502653018"/>
                    </a:ext>
                  </a:extLst>
                </a:gridCol>
                <a:gridCol w="237199">
                  <a:extLst>
                    <a:ext uri="{9D8B030D-6E8A-4147-A177-3AD203B41FA5}">
                      <a16:colId xmlns:a16="http://schemas.microsoft.com/office/drawing/2014/main" val="90100051"/>
                    </a:ext>
                  </a:extLst>
                </a:gridCol>
                <a:gridCol w="237199">
                  <a:extLst>
                    <a:ext uri="{9D8B030D-6E8A-4147-A177-3AD203B41FA5}">
                      <a16:colId xmlns:a16="http://schemas.microsoft.com/office/drawing/2014/main" val="1438414595"/>
                    </a:ext>
                  </a:extLst>
                </a:gridCol>
                <a:gridCol w="237199">
                  <a:extLst>
                    <a:ext uri="{9D8B030D-6E8A-4147-A177-3AD203B41FA5}">
                      <a16:colId xmlns:a16="http://schemas.microsoft.com/office/drawing/2014/main" val="870183745"/>
                    </a:ext>
                  </a:extLst>
                </a:gridCol>
                <a:gridCol w="237199">
                  <a:extLst>
                    <a:ext uri="{9D8B030D-6E8A-4147-A177-3AD203B41FA5}">
                      <a16:colId xmlns:a16="http://schemas.microsoft.com/office/drawing/2014/main" val="198679747"/>
                    </a:ext>
                  </a:extLst>
                </a:gridCol>
                <a:gridCol w="237199">
                  <a:extLst>
                    <a:ext uri="{9D8B030D-6E8A-4147-A177-3AD203B41FA5}">
                      <a16:colId xmlns:a16="http://schemas.microsoft.com/office/drawing/2014/main" val="3938122052"/>
                    </a:ext>
                  </a:extLst>
                </a:gridCol>
                <a:gridCol w="237199">
                  <a:extLst>
                    <a:ext uri="{9D8B030D-6E8A-4147-A177-3AD203B41FA5}">
                      <a16:colId xmlns:a16="http://schemas.microsoft.com/office/drawing/2014/main" val="2188539323"/>
                    </a:ext>
                  </a:extLst>
                </a:gridCol>
                <a:gridCol w="237199">
                  <a:extLst>
                    <a:ext uri="{9D8B030D-6E8A-4147-A177-3AD203B41FA5}">
                      <a16:colId xmlns:a16="http://schemas.microsoft.com/office/drawing/2014/main" val="845838213"/>
                    </a:ext>
                  </a:extLst>
                </a:gridCol>
                <a:gridCol w="237199">
                  <a:extLst>
                    <a:ext uri="{9D8B030D-6E8A-4147-A177-3AD203B41FA5}">
                      <a16:colId xmlns:a16="http://schemas.microsoft.com/office/drawing/2014/main" val="1745021468"/>
                    </a:ext>
                  </a:extLst>
                </a:gridCol>
                <a:gridCol w="237199">
                  <a:extLst>
                    <a:ext uri="{9D8B030D-6E8A-4147-A177-3AD203B41FA5}">
                      <a16:colId xmlns:a16="http://schemas.microsoft.com/office/drawing/2014/main" val="476712896"/>
                    </a:ext>
                  </a:extLst>
                </a:gridCol>
                <a:gridCol w="237199">
                  <a:extLst>
                    <a:ext uri="{9D8B030D-6E8A-4147-A177-3AD203B41FA5}">
                      <a16:colId xmlns:a16="http://schemas.microsoft.com/office/drawing/2014/main" val="2904834172"/>
                    </a:ext>
                  </a:extLst>
                </a:gridCol>
                <a:gridCol w="237199">
                  <a:extLst>
                    <a:ext uri="{9D8B030D-6E8A-4147-A177-3AD203B41FA5}">
                      <a16:colId xmlns:a16="http://schemas.microsoft.com/office/drawing/2014/main" val="2482996956"/>
                    </a:ext>
                  </a:extLst>
                </a:gridCol>
                <a:gridCol w="237199">
                  <a:extLst>
                    <a:ext uri="{9D8B030D-6E8A-4147-A177-3AD203B41FA5}">
                      <a16:colId xmlns:a16="http://schemas.microsoft.com/office/drawing/2014/main" val="1717898706"/>
                    </a:ext>
                  </a:extLst>
                </a:gridCol>
                <a:gridCol w="237199">
                  <a:extLst>
                    <a:ext uri="{9D8B030D-6E8A-4147-A177-3AD203B41FA5}">
                      <a16:colId xmlns:a16="http://schemas.microsoft.com/office/drawing/2014/main" val="310168753"/>
                    </a:ext>
                  </a:extLst>
                </a:gridCol>
                <a:gridCol w="237199">
                  <a:extLst>
                    <a:ext uri="{9D8B030D-6E8A-4147-A177-3AD203B41FA5}">
                      <a16:colId xmlns:a16="http://schemas.microsoft.com/office/drawing/2014/main" val="1057784842"/>
                    </a:ext>
                  </a:extLst>
                </a:gridCol>
                <a:gridCol w="237199">
                  <a:extLst>
                    <a:ext uri="{9D8B030D-6E8A-4147-A177-3AD203B41FA5}">
                      <a16:colId xmlns:a16="http://schemas.microsoft.com/office/drawing/2014/main" val="3343386907"/>
                    </a:ext>
                  </a:extLst>
                </a:gridCol>
                <a:gridCol w="237199">
                  <a:extLst>
                    <a:ext uri="{9D8B030D-6E8A-4147-A177-3AD203B41FA5}">
                      <a16:colId xmlns:a16="http://schemas.microsoft.com/office/drawing/2014/main" val="837717227"/>
                    </a:ext>
                  </a:extLst>
                </a:gridCol>
                <a:gridCol w="237199">
                  <a:extLst>
                    <a:ext uri="{9D8B030D-6E8A-4147-A177-3AD203B41FA5}">
                      <a16:colId xmlns:a16="http://schemas.microsoft.com/office/drawing/2014/main" val="2637464530"/>
                    </a:ext>
                  </a:extLst>
                </a:gridCol>
                <a:gridCol w="237199">
                  <a:extLst>
                    <a:ext uri="{9D8B030D-6E8A-4147-A177-3AD203B41FA5}">
                      <a16:colId xmlns:a16="http://schemas.microsoft.com/office/drawing/2014/main" val="371532178"/>
                    </a:ext>
                  </a:extLst>
                </a:gridCol>
                <a:gridCol w="237199">
                  <a:extLst>
                    <a:ext uri="{9D8B030D-6E8A-4147-A177-3AD203B41FA5}">
                      <a16:colId xmlns:a16="http://schemas.microsoft.com/office/drawing/2014/main" val="2691074815"/>
                    </a:ext>
                  </a:extLst>
                </a:gridCol>
                <a:gridCol w="237199">
                  <a:extLst>
                    <a:ext uri="{9D8B030D-6E8A-4147-A177-3AD203B41FA5}">
                      <a16:colId xmlns:a16="http://schemas.microsoft.com/office/drawing/2014/main" val="649643574"/>
                    </a:ext>
                  </a:extLst>
                </a:gridCol>
                <a:gridCol w="237199">
                  <a:extLst>
                    <a:ext uri="{9D8B030D-6E8A-4147-A177-3AD203B41FA5}">
                      <a16:colId xmlns:a16="http://schemas.microsoft.com/office/drawing/2014/main" val="109219811"/>
                    </a:ext>
                  </a:extLst>
                </a:gridCol>
                <a:gridCol w="237199">
                  <a:extLst>
                    <a:ext uri="{9D8B030D-6E8A-4147-A177-3AD203B41FA5}">
                      <a16:colId xmlns:a16="http://schemas.microsoft.com/office/drawing/2014/main" val="1914501976"/>
                    </a:ext>
                  </a:extLst>
                </a:gridCol>
                <a:gridCol w="237199">
                  <a:extLst>
                    <a:ext uri="{9D8B030D-6E8A-4147-A177-3AD203B41FA5}">
                      <a16:colId xmlns:a16="http://schemas.microsoft.com/office/drawing/2014/main" val="565268641"/>
                    </a:ext>
                  </a:extLst>
                </a:gridCol>
                <a:gridCol w="237199">
                  <a:extLst>
                    <a:ext uri="{9D8B030D-6E8A-4147-A177-3AD203B41FA5}">
                      <a16:colId xmlns:a16="http://schemas.microsoft.com/office/drawing/2014/main" val="1650865603"/>
                    </a:ext>
                  </a:extLst>
                </a:gridCol>
                <a:gridCol w="237199">
                  <a:extLst>
                    <a:ext uri="{9D8B030D-6E8A-4147-A177-3AD203B41FA5}">
                      <a16:colId xmlns:a16="http://schemas.microsoft.com/office/drawing/2014/main" val="1831002704"/>
                    </a:ext>
                  </a:extLst>
                </a:gridCol>
                <a:gridCol w="237199">
                  <a:extLst>
                    <a:ext uri="{9D8B030D-6E8A-4147-A177-3AD203B41FA5}">
                      <a16:colId xmlns:a16="http://schemas.microsoft.com/office/drawing/2014/main" val="2652569260"/>
                    </a:ext>
                  </a:extLst>
                </a:gridCol>
                <a:gridCol w="237199">
                  <a:extLst>
                    <a:ext uri="{9D8B030D-6E8A-4147-A177-3AD203B41FA5}">
                      <a16:colId xmlns:a16="http://schemas.microsoft.com/office/drawing/2014/main" val="1235025842"/>
                    </a:ext>
                  </a:extLst>
                </a:gridCol>
                <a:gridCol w="237199">
                  <a:extLst>
                    <a:ext uri="{9D8B030D-6E8A-4147-A177-3AD203B41FA5}">
                      <a16:colId xmlns:a16="http://schemas.microsoft.com/office/drawing/2014/main" val="3046517509"/>
                    </a:ext>
                  </a:extLst>
                </a:gridCol>
                <a:gridCol w="237199">
                  <a:extLst>
                    <a:ext uri="{9D8B030D-6E8A-4147-A177-3AD203B41FA5}">
                      <a16:colId xmlns:a16="http://schemas.microsoft.com/office/drawing/2014/main" val="2778240287"/>
                    </a:ext>
                  </a:extLst>
                </a:gridCol>
                <a:gridCol w="237199">
                  <a:extLst>
                    <a:ext uri="{9D8B030D-6E8A-4147-A177-3AD203B41FA5}">
                      <a16:colId xmlns:a16="http://schemas.microsoft.com/office/drawing/2014/main" val="17283600"/>
                    </a:ext>
                  </a:extLst>
                </a:gridCol>
                <a:gridCol w="237199">
                  <a:extLst>
                    <a:ext uri="{9D8B030D-6E8A-4147-A177-3AD203B41FA5}">
                      <a16:colId xmlns:a16="http://schemas.microsoft.com/office/drawing/2014/main" val="3566495767"/>
                    </a:ext>
                  </a:extLst>
                </a:gridCol>
                <a:gridCol w="237199">
                  <a:extLst>
                    <a:ext uri="{9D8B030D-6E8A-4147-A177-3AD203B41FA5}">
                      <a16:colId xmlns:a16="http://schemas.microsoft.com/office/drawing/2014/main" val="920183406"/>
                    </a:ext>
                  </a:extLst>
                </a:gridCol>
                <a:gridCol w="237199">
                  <a:extLst>
                    <a:ext uri="{9D8B030D-6E8A-4147-A177-3AD203B41FA5}">
                      <a16:colId xmlns:a16="http://schemas.microsoft.com/office/drawing/2014/main" val="2469393113"/>
                    </a:ext>
                  </a:extLst>
                </a:gridCol>
                <a:gridCol w="237199">
                  <a:extLst>
                    <a:ext uri="{9D8B030D-6E8A-4147-A177-3AD203B41FA5}">
                      <a16:colId xmlns:a16="http://schemas.microsoft.com/office/drawing/2014/main" val="2664768188"/>
                    </a:ext>
                  </a:extLst>
                </a:gridCol>
                <a:gridCol w="237199">
                  <a:extLst>
                    <a:ext uri="{9D8B030D-6E8A-4147-A177-3AD203B41FA5}">
                      <a16:colId xmlns:a16="http://schemas.microsoft.com/office/drawing/2014/main" val="3400401349"/>
                    </a:ext>
                  </a:extLst>
                </a:gridCol>
                <a:gridCol w="237199">
                  <a:extLst>
                    <a:ext uri="{9D8B030D-6E8A-4147-A177-3AD203B41FA5}">
                      <a16:colId xmlns:a16="http://schemas.microsoft.com/office/drawing/2014/main" val="1178025651"/>
                    </a:ext>
                  </a:extLst>
                </a:gridCol>
                <a:gridCol w="237199">
                  <a:extLst>
                    <a:ext uri="{9D8B030D-6E8A-4147-A177-3AD203B41FA5}">
                      <a16:colId xmlns:a16="http://schemas.microsoft.com/office/drawing/2014/main" val="92153131"/>
                    </a:ext>
                  </a:extLst>
                </a:gridCol>
                <a:gridCol w="237199">
                  <a:extLst>
                    <a:ext uri="{9D8B030D-6E8A-4147-A177-3AD203B41FA5}">
                      <a16:colId xmlns:a16="http://schemas.microsoft.com/office/drawing/2014/main" val="2511406949"/>
                    </a:ext>
                  </a:extLst>
                </a:gridCol>
                <a:gridCol w="237199">
                  <a:extLst>
                    <a:ext uri="{9D8B030D-6E8A-4147-A177-3AD203B41FA5}">
                      <a16:colId xmlns:a16="http://schemas.microsoft.com/office/drawing/2014/main" val="1821416306"/>
                    </a:ext>
                  </a:extLst>
                </a:gridCol>
              </a:tblGrid>
              <a:tr h="366582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874996362"/>
                  </a:ext>
                </a:extLst>
              </a:tr>
              <a:tr h="366582"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577058218"/>
                  </a:ext>
                </a:extLst>
              </a:tr>
            </a:tbl>
          </a:graphicData>
        </a:graphic>
      </p:graphicFrame>
      <p:grpSp>
        <p:nvGrpSpPr>
          <p:cNvPr id="131" name="Group 130">
            <a:extLst>
              <a:ext uri="{FF2B5EF4-FFF2-40B4-BE49-F238E27FC236}">
                <a16:creationId xmlns:a16="http://schemas.microsoft.com/office/drawing/2014/main" id="{8AADC511-A7ED-4BDB-BDA5-D1F7E7511255}"/>
              </a:ext>
            </a:extLst>
          </p:cNvPr>
          <p:cNvGrpSpPr/>
          <p:nvPr/>
        </p:nvGrpSpPr>
        <p:grpSpPr>
          <a:xfrm>
            <a:off x="285192" y="4028036"/>
            <a:ext cx="9487974" cy="517526"/>
            <a:chOff x="314325" y="701674"/>
            <a:chExt cx="12572997" cy="685800"/>
          </a:xfrm>
        </p:grpSpPr>
        <p:grpSp>
          <p:nvGrpSpPr>
            <p:cNvPr id="132" name="Group 131">
              <a:extLst>
                <a:ext uri="{FF2B5EF4-FFF2-40B4-BE49-F238E27FC236}">
                  <a16:creationId xmlns:a16="http://schemas.microsoft.com/office/drawing/2014/main" id="{4B4E9C80-22AA-4D48-9117-569B5C7F9E04}"/>
                </a:ext>
              </a:extLst>
            </p:cNvPr>
            <p:cNvGrpSpPr/>
            <p:nvPr/>
          </p:nvGrpSpPr>
          <p:grpSpPr>
            <a:xfrm>
              <a:off x="314325" y="701674"/>
              <a:ext cx="9429750" cy="685800"/>
              <a:chOff x="116323" y="3102520"/>
              <a:chExt cx="3730767" cy="718573"/>
            </a:xfrm>
          </p:grpSpPr>
          <p:grpSp>
            <p:nvGrpSpPr>
              <p:cNvPr id="134" name="Group 133">
                <a:extLst>
                  <a:ext uri="{FF2B5EF4-FFF2-40B4-BE49-F238E27FC236}">
                    <a16:creationId xmlns:a16="http://schemas.microsoft.com/office/drawing/2014/main" id="{FF861F78-D4E5-4DD6-89A0-8133579AF62E}"/>
                  </a:ext>
                </a:extLst>
              </p:cNvPr>
              <p:cNvGrpSpPr/>
              <p:nvPr/>
            </p:nvGrpSpPr>
            <p:grpSpPr>
              <a:xfrm>
                <a:off x="116323" y="3102520"/>
                <a:ext cx="2487177" cy="718573"/>
                <a:chOff x="116323" y="3102520"/>
                <a:chExt cx="7539754" cy="718573"/>
              </a:xfrm>
            </p:grpSpPr>
            <p:sp>
              <p:nvSpPr>
                <p:cNvPr id="136" name="Freeform: Shape 135">
                  <a:extLst>
                    <a:ext uri="{FF2B5EF4-FFF2-40B4-BE49-F238E27FC236}">
                      <a16:creationId xmlns:a16="http://schemas.microsoft.com/office/drawing/2014/main" id="{428C043D-5833-4ECF-A3DA-BE66905EE976}"/>
                    </a:ext>
                  </a:extLst>
                </p:cNvPr>
                <p:cNvSpPr/>
                <p:nvPr/>
              </p:nvSpPr>
              <p:spPr>
                <a:xfrm>
                  <a:off x="116323" y="3102520"/>
                  <a:ext cx="3769877" cy="718573"/>
                </a:xfrm>
                <a:custGeom>
                  <a:avLst/>
                  <a:gdLst>
                    <a:gd name="connsiteX0" fmla="*/ 0 w 7562850"/>
                    <a:gd name="connsiteY0" fmla="*/ 7762875 h 7762875"/>
                    <a:gd name="connsiteX1" fmla="*/ 390525 w 7562850"/>
                    <a:gd name="connsiteY1" fmla="*/ 3886200 h 7762875"/>
                    <a:gd name="connsiteX2" fmla="*/ 762000 w 7562850"/>
                    <a:gd name="connsiteY2" fmla="*/ 0 h 7762875"/>
                    <a:gd name="connsiteX3" fmla="*/ 1143000 w 7562850"/>
                    <a:gd name="connsiteY3" fmla="*/ 3876675 h 7762875"/>
                    <a:gd name="connsiteX4" fmla="*/ 1524000 w 7562850"/>
                    <a:gd name="connsiteY4" fmla="*/ 7753350 h 7762875"/>
                    <a:gd name="connsiteX5" fmla="*/ 1895475 w 7562850"/>
                    <a:gd name="connsiteY5" fmla="*/ 3876675 h 7762875"/>
                    <a:gd name="connsiteX6" fmla="*/ 2276475 w 7562850"/>
                    <a:gd name="connsiteY6" fmla="*/ 0 h 7762875"/>
                    <a:gd name="connsiteX7" fmla="*/ 2657475 w 7562850"/>
                    <a:gd name="connsiteY7" fmla="*/ 3886200 h 7762875"/>
                    <a:gd name="connsiteX8" fmla="*/ 3028950 w 7562850"/>
                    <a:gd name="connsiteY8" fmla="*/ 7762875 h 7762875"/>
                    <a:gd name="connsiteX9" fmla="*/ 3409950 w 7562850"/>
                    <a:gd name="connsiteY9" fmla="*/ 3876675 h 7762875"/>
                    <a:gd name="connsiteX10" fmla="*/ 3781425 w 7562850"/>
                    <a:gd name="connsiteY10" fmla="*/ 9525 h 7762875"/>
                    <a:gd name="connsiteX11" fmla="*/ 4162425 w 7562850"/>
                    <a:gd name="connsiteY11" fmla="*/ 3886200 h 7762875"/>
                    <a:gd name="connsiteX12" fmla="*/ 4533900 w 7562850"/>
                    <a:gd name="connsiteY12" fmla="*/ 7762875 h 7762875"/>
                    <a:gd name="connsiteX13" fmla="*/ 4914900 w 7562850"/>
                    <a:gd name="connsiteY13" fmla="*/ 3886200 h 7762875"/>
                    <a:gd name="connsiteX14" fmla="*/ 5295900 w 7562850"/>
                    <a:gd name="connsiteY14" fmla="*/ 9525 h 7762875"/>
                    <a:gd name="connsiteX15" fmla="*/ 5667375 w 7562850"/>
                    <a:gd name="connsiteY15" fmla="*/ 3886200 h 7762875"/>
                    <a:gd name="connsiteX16" fmla="*/ 6048375 w 7562850"/>
                    <a:gd name="connsiteY16" fmla="*/ 7762875 h 7762875"/>
                    <a:gd name="connsiteX17" fmla="*/ 6429375 w 7562850"/>
                    <a:gd name="connsiteY17" fmla="*/ 3886200 h 7762875"/>
                    <a:gd name="connsiteX18" fmla="*/ 6810375 w 7562850"/>
                    <a:gd name="connsiteY18" fmla="*/ 0 h 7762875"/>
                    <a:gd name="connsiteX19" fmla="*/ 7172325 w 7562850"/>
                    <a:gd name="connsiteY19" fmla="*/ 3886200 h 7762875"/>
                    <a:gd name="connsiteX20" fmla="*/ 7562850 w 7562850"/>
                    <a:gd name="connsiteY20" fmla="*/ 7762875 h 7762875"/>
                    <a:gd name="connsiteX0" fmla="*/ 0 w 7562850"/>
                    <a:gd name="connsiteY0" fmla="*/ 7762875 h 7762875"/>
                    <a:gd name="connsiteX1" fmla="*/ 390525 w 7562850"/>
                    <a:gd name="connsiteY1" fmla="*/ 3886200 h 7762875"/>
                    <a:gd name="connsiteX2" fmla="*/ 762000 w 7562850"/>
                    <a:gd name="connsiteY2" fmla="*/ 0 h 7762875"/>
                    <a:gd name="connsiteX3" fmla="*/ 1143000 w 7562850"/>
                    <a:gd name="connsiteY3" fmla="*/ 3876675 h 7762875"/>
                    <a:gd name="connsiteX4" fmla="*/ 1519238 w 7562850"/>
                    <a:gd name="connsiteY4" fmla="*/ 7762875 h 7762875"/>
                    <a:gd name="connsiteX5" fmla="*/ 1895475 w 7562850"/>
                    <a:gd name="connsiteY5" fmla="*/ 3876675 h 7762875"/>
                    <a:gd name="connsiteX6" fmla="*/ 2276475 w 7562850"/>
                    <a:gd name="connsiteY6" fmla="*/ 0 h 7762875"/>
                    <a:gd name="connsiteX7" fmla="*/ 2657475 w 7562850"/>
                    <a:gd name="connsiteY7" fmla="*/ 3886200 h 7762875"/>
                    <a:gd name="connsiteX8" fmla="*/ 3028950 w 7562850"/>
                    <a:gd name="connsiteY8" fmla="*/ 7762875 h 7762875"/>
                    <a:gd name="connsiteX9" fmla="*/ 3409950 w 7562850"/>
                    <a:gd name="connsiteY9" fmla="*/ 3876675 h 7762875"/>
                    <a:gd name="connsiteX10" fmla="*/ 3781425 w 7562850"/>
                    <a:gd name="connsiteY10" fmla="*/ 9525 h 7762875"/>
                    <a:gd name="connsiteX11" fmla="*/ 4162425 w 7562850"/>
                    <a:gd name="connsiteY11" fmla="*/ 3886200 h 7762875"/>
                    <a:gd name="connsiteX12" fmla="*/ 4533900 w 7562850"/>
                    <a:gd name="connsiteY12" fmla="*/ 7762875 h 7762875"/>
                    <a:gd name="connsiteX13" fmla="*/ 4914900 w 7562850"/>
                    <a:gd name="connsiteY13" fmla="*/ 3886200 h 7762875"/>
                    <a:gd name="connsiteX14" fmla="*/ 5295900 w 7562850"/>
                    <a:gd name="connsiteY14" fmla="*/ 9525 h 7762875"/>
                    <a:gd name="connsiteX15" fmla="*/ 5667375 w 7562850"/>
                    <a:gd name="connsiteY15" fmla="*/ 3886200 h 7762875"/>
                    <a:gd name="connsiteX16" fmla="*/ 6048375 w 7562850"/>
                    <a:gd name="connsiteY16" fmla="*/ 7762875 h 7762875"/>
                    <a:gd name="connsiteX17" fmla="*/ 6429375 w 7562850"/>
                    <a:gd name="connsiteY17" fmla="*/ 3886200 h 7762875"/>
                    <a:gd name="connsiteX18" fmla="*/ 6810375 w 7562850"/>
                    <a:gd name="connsiteY18" fmla="*/ 0 h 7762875"/>
                    <a:gd name="connsiteX19" fmla="*/ 7172325 w 7562850"/>
                    <a:gd name="connsiteY19" fmla="*/ 3886200 h 7762875"/>
                    <a:gd name="connsiteX20" fmla="*/ 7562850 w 7562850"/>
                    <a:gd name="connsiteY20" fmla="*/ 7762875 h 7762875"/>
                    <a:gd name="connsiteX0" fmla="*/ 0 w 7562850"/>
                    <a:gd name="connsiteY0" fmla="*/ 7762875 h 7762875"/>
                    <a:gd name="connsiteX1" fmla="*/ 390525 w 7562850"/>
                    <a:gd name="connsiteY1" fmla="*/ 3886200 h 7762875"/>
                    <a:gd name="connsiteX2" fmla="*/ 762000 w 7562850"/>
                    <a:gd name="connsiteY2" fmla="*/ 0 h 7762875"/>
                    <a:gd name="connsiteX3" fmla="*/ 1143000 w 7562850"/>
                    <a:gd name="connsiteY3" fmla="*/ 3876675 h 7762875"/>
                    <a:gd name="connsiteX4" fmla="*/ 1519238 w 7562850"/>
                    <a:gd name="connsiteY4" fmla="*/ 7762875 h 7762875"/>
                    <a:gd name="connsiteX5" fmla="*/ 1895475 w 7562850"/>
                    <a:gd name="connsiteY5" fmla="*/ 3876675 h 7762875"/>
                    <a:gd name="connsiteX6" fmla="*/ 2276475 w 7562850"/>
                    <a:gd name="connsiteY6" fmla="*/ 0 h 7762875"/>
                    <a:gd name="connsiteX7" fmla="*/ 2657475 w 7562850"/>
                    <a:gd name="connsiteY7" fmla="*/ 3886200 h 7762875"/>
                    <a:gd name="connsiteX8" fmla="*/ 3028950 w 7562850"/>
                    <a:gd name="connsiteY8" fmla="*/ 7762875 h 7762875"/>
                    <a:gd name="connsiteX9" fmla="*/ 3409950 w 7562850"/>
                    <a:gd name="connsiteY9" fmla="*/ 3876675 h 7762875"/>
                    <a:gd name="connsiteX10" fmla="*/ 3781425 w 7562850"/>
                    <a:gd name="connsiteY10" fmla="*/ 9525 h 7762875"/>
                    <a:gd name="connsiteX11" fmla="*/ 4162425 w 7562850"/>
                    <a:gd name="connsiteY11" fmla="*/ 3886200 h 7762875"/>
                    <a:gd name="connsiteX12" fmla="*/ 4538662 w 7562850"/>
                    <a:gd name="connsiteY12" fmla="*/ 7762875 h 7762875"/>
                    <a:gd name="connsiteX13" fmla="*/ 4914900 w 7562850"/>
                    <a:gd name="connsiteY13" fmla="*/ 3886200 h 7762875"/>
                    <a:gd name="connsiteX14" fmla="*/ 5295900 w 7562850"/>
                    <a:gd name="connsiteY14" fmla="*/ 9525 h 7762875"/>
                    <a:gd name="connsiteX15" fmla="*/ 5667375 w 7562850"/>
                    <a:gd name="connsiteY15" fmla="*/ 3886200 h 7762875"/>
                    <a:gd name="connsiteX16" fmla="*/ 6048375 w 7562850"/>
                    <a:gd name="connsiteY16" fmla="*/ 7762875 h 7762875"/>
                    <a:gd name="connsiteX17" fmla="*/ 6429375 w 7562850"/>
                    <a:gd name="connsiteY17" fmla="*/ 3886200 h 7762875"/>
                    <a:gd name="connsiteX18" fmla="*/ 6810375 w 7562850"/>
                    <a:gd name="connsiteY18" fmla="*/ 0 h 7762875"/>
                    <a:gd name="connsiteX19" fmla="*/ 7172325 w 7562850"/>
                    <a:gd name="connsiteY19" fmla="*/ 3886200 h 7762875"/>
                    <a:gd name="connsiteX20" fmla="*/ 7562850 w 7562850"/>
                    <a:gd name="connsiteY20" fmla="*/ 7762875 h 7762875"/>
                    <a:gd name="connsiteX0" fmla="*/ 0 w 7562850"/>
                    <a:gd name="connsiteY0" fmla="*/ 7762875 h 7762875"/>
                    <a:gd name="connsiteX1" fmla="*/ 390525 w 7562850"/>
                    <a:gd name="connsiteY1" fmla="*/ 3886200 h 7762875"/>
                    <a:gd name="connsiteX2" fmla="*/ 762000 w 7562850"/>
                    <a:gd name="connsiteY2" fmla="*/ 0 h 7762875"/>
                    <a:gd name="connsiteX3" fmla="*/ 1143000 w 7562850"/>
                    <a:gd name="connsiteY3" fmla="*/ 3876675 h 7762875"/>
                    <a:gd name="connsiteX4" fmla="*/ 1519238 w 7562850"/>
                    <a:gd name="connsiteY4" fmla="*/ 7762875 h 7762875"/>
                    <a:gd name="connsiteX5" fmla="*/ 1895475 w 7562850"/>
                    <a:gd name="connsiteY5" fmla="*/ 3876675 h 7762875"/>
                    <a:gd name="connsiteX6" fmla="*/ 2276475 w 7562850"/>
                    <a:gd name="connsiteY6" fmla="*/ 0 h 7762875"/>
                    <a:gd name="connsiteX7" fmla="*/ 2657475 w 7562850"/>
                    <a:gd name="connsiteY7" fmla="*/ 3886200 h 7762875"/>
                    <a:gd name="connsiteX8" fmla="*/ 3028950 w 7562850"/>
                    <a:gd name="connsiteY8" fmla="*/ 7762875 h 7762875"/>
                    <a:gd name="connsiteX9" fmla="*/ 3409950 w 7562850"/>
                    <a:gd name="connsiteY9" fmla="*/ 3876675 h 7762875"/>
                    <a:gd name="connsiteX10" fmla="*/ 3781425 w 7562850"/>
                    <a:gd name="connsiteY10" fmla="*/ 9525 h 7762875"/>
                    <a:gd name="connsiteX11" fmla="*/ 4162425 w 7562850"/>
                    <a:gd name="connsiteY11" fmla="*/ 3886200 h 7762875"/>
                    <a:gd name="connsiteX12" fmla="*/ 4538662 w 7562850"/>
                    <a:gd name="connsiteY12" fmla="*/ 7762875 h 7762875"/>
                    <a:gd name="connsiteX13" fmla="*/ 4914900 w 7562850"/>
                    <a:gd name="connsiteY13" fmla="*/ 3886200 h 7762875"/>
                    <a:gd name="connsiteX14" fmla="*/ 5295900 w 7562850"/>
                    <a:gd name="connsiteY14" fmla="*/ 9525 h 7762875"/>
                    <a:gd name="connsiteX15" fmla="*/ 5667375 w 7562850"/>
                    <a:gd name="connsiteY15" fmla="*/ 3886200 h 7762875"/>
                    <a:gd name="connsiteX16" fmla="*/ 6048375 w 7562850"/>
                    <a:gd name="connsiteY16" fmla="*/ 7762875 h 7762875"/>
                    <a:gd name="connsiteX17" fmla="*/ 6429375 w 7562850"/>
                    <a:gd name="connsiteY17" fmla="*/ 3886200 h 7762875"/>
                    <a:gd name="connsiteX18" fmla="*/ 6810375 w 7562850"/>
                    <a:gd name="connsiteY18" fmla="*/ 0 h 7762875"/>
                    <a:gd name="connsiteX19" fmla="*/ 7172325 w 7562850"/>
                    <a:gd name="connsiteY19" fmla="*/ 3886200 h 7762875"/>
                    <a:gd name="connsiteX20" fmla="*/ 7562850 w 7562850"/>
                    <a:gd name="connsiteY20" fmla="*/ 7762875 h 7762875"/>
                    <a:gd name="connsiteX0" fmla="*/ 0 w 7562850"/>
                    <a:gd name="connsiteY0" fmla="*/ 7762875 h 7762875"/>
                    <a:gd name="connsiteX1" fmla="*/ 390525 w 7562850"/>
                    <a:gd name="connsiteY1" fmla="*/ 3886200 h 7762875"/>
                    <a:gd name="connsiteX2" fmla="*/ 762000 w 7562850"/>
                    <a:gd name="connsiteY2" fmla="*/ 0 h 7762875"/>
                    <a:gd name="connsiteX3" fmla="*/ 1143000 w 7562850"/>
                    <a:gd name="connsiteY3" fmla="*/ 3876675 h 7762875"/>
                    <a:gd name="connsiteX4" fmla="*/ 1519238 w 7562850"/>
                    <a:gd name="connsiteY4" fmla="*/ 7762875 h 7762875"/>
                    <a:gd name="connsiteX5" fmla="*/ 1895475 w 7562850"/>
                    <a:gd name="connsiteY5" fmla="*/ 3876675 h 7762875"/>
                    <a:gd name="connsiteX6" fmla="*/ 2276475 w 7562850"/>
                    <a:gd name="connsiteY6" fmla="*/ 0 h 7762875"/>
                    <a:gd name="connsiteX7" fmla="*/ 2657475 w 7562850"/>
                    <a:gd name="connsiteY7" fmla="*/ 3886200 h 7762875"/>
                    <a:gd name="connsiteX8" fmla="*/ 3028950 w 7562850"/>
                    <a:gd name="connsiteY8" fmla="*/ 7762875 h 7762875"/>
                    <a:gd name="connsiteX9" fmla="*/ 3409950 w 7562850"/>
                    <a:gd name="connsiteY9" fmla="*/ 3876675 h 7762875"/>
                    <a:gd name="connsiteX10" fmla="*/ 3781425 w 7562850"/>
                    <a:gd name="connsiteY10" fmla="*/ 9525 h 7762875"/>
                    <a:gd name="connsiteX11" fmla="*/ 4162425 w 7562850"/>
                    <a:gd name="connsiteY11" fmla="*/ 3886200 h 7762875"/>
                    <a:gd name="connsiteX12" fmla="*/ 4538662 w 7562850"/>
                    <a:gd name="connsiteY12" fmla="*/ 7762875 h 7762875"/>
                    <a:gd name="connsiteX13" fmla="*/ 4914900 w 7562850"/>
                    <a:gd name="connsiteY13" fmla="*/ 3886200 h 7762875"/>
                    <a:gd name="connsiteX14" fmla="*/ 5295900 w 7562850"/>
                    <a:gd name="connsiteY14" fmla="*/ 9525 h 7762875"/>
                    <a:gd name="connsiteX15" fmla="*/ 5667375 w 7562850"/>
                    <a:gd name="connsiteY15" fmla="*/ 3886200 h 7762875"/>
                    <a:gd name="connsiteX16" fmla="*/ 6048375 w 7562850"/>
                    <a:gd name="connsiteY16" fmla="*/ 7762875 h 7762875"/>
                    <a:gd name="connsiteX17" fmla="*/ 6429375 w 7562850"/>
                    <a:gd name="connsiteY17" fmla="*/ 3886200 h 7762875"/>
                    <a:gd name="connsiteX18" fmla="*/ 6810375 w 7562850"/>
                    <a:gd name="connsiteY18" fmla="*/ 0 h 7762875"/>
                    <a:gd name="connsiteX19" fmla="*/ 7172325 w 7562850"/>
                    <a:gd name="connsiteY19" fmla="*/ 3886200 h 7762875"/>
                    <a:gd name="connsiteX20" fmla="*/ 7562850 w 7562850"/>
                    <a:gd name="connsiteY20" fmla="*/ 7762875 h 7762875"/>
                    <a:gd name="connsiteX0" fmla="*/ 0 w 7562850"/>
                    <a:gd name="connsiteY0" fmla="*/ 7762875 h 7762875"/>
                    <a:gd name="connsiteX1" fmla="*/ 390525 w 7562850"/>
                    <a:gd name="connsiteY1" fmla="*/ 3886200 h 7762875"/>
                    <a:gd name="connsiteX2" fmla="*/ 762000 w 7562850"/>
                    <a:gd name="connsiteY2" fmla="*/ 0 h 7762875"/>
                    <a:gd name="connsiteX3" fmla="*/ 1143000 w 7562850"/>
                    <a:gd name="connsiteY3" fmla="*/ 3876675 h 7762875"/>
                    <a:gd name="connsiteX4" fmla="*/ 1519238 w 7562850"/>
                    <a:gd name="connsiteY4" fmla="*/ 7762875 h 7762875"/>
                    <a:gd name="connsiteX5" fmla="*/ 1895475 w 7562850"/>
                    <a:gd name="connsiteY5" fmla="*/ 3876675 h 7762875"/>
                    <a:gd name="connsiteX6" fmla="*/ 2276475 w 7562850"/>
                    <a:gd name="connsiteY6" fmla="*/ 0 h 7762875"/>
                    <a:gd name="connsiteX7" fmla="*/ 2657475 w 7562850"/>
                    <a:gd name="connsiteY7" fmla="*/ 3886200 h 7762875"/>
                    <a:gd name="connsiteX8" fmla="*/ 3028950 w 7562850"/>
                    <a:gd name="connsiteY8" fmla="*/ 7762875 h 7762875"/>
                    <a:gd name="connsiteX9" fmla="*/ 3409950 w 7562850"/>
                    <a:gd name="connsiteY9" fmla="*/ 3876675 h 7762875"/>
                    <a:gd name="connsiteX10" fmla="*/ 3781425 w 7562850"/>
                    <a:gd name="connsiteY10" fmla="*/ 9525 h 7762875"/>
                    <a:gd name="connsiteX11" fmla="*/ 4162425 w 7562850"/>
                    <a:gd name="connsiteY11" fmla="*/ 3886200 h 7762875"/>
                    <a:gd name="connsiteX12" fmla="*/ 4538662 w 7562850"/>
                    <a:gd name="connsiteY12" fmla="*/ 7762875 h 7762875"/>
                    <a:gd name="connsiteX13" fmla="*/ 4914900 w 7562850"/>
                    <a:gd name="connsiteY13" fmla="*/ 3886200 h 7762875"/>
                    <a:gd name="connsiteX14" fmla="*/ 5295900 w 7562850"/>
                    <a:gd name="connsiteY14" fmla="*/ 9525 h 7762875"/>
                    <a:gd name="connsiteX15" fmla="*/ 5667375 w 7562850"/>
                    <a:gd name="connsiteY15" fmla="*/ 3886200 h 7762875"/>
                    <a:gd name="connsiteX16" fmla="*/ 6048375 w 7562850"/>
                    <a:gd name="connsiteY16" fmla="*/ 7762875 h 7762875"/>
                    <a:gd name="connsiteX17" fmla="*/ 6429375 w 7562850"/>
                    <a:gd name="connsiteY17" fmla="*/ 3886200 h 7762875"/>
                    <a:gd name="connsiteX18" fmla="*/ 6810375 w 7562850"/>
                    <a:gd name="connsiteY18" fmla="*/ 0 h 7762875"/>
                    <a:gd name="connsiteX19" fmla="*/ 7172325 w 7562850"/>
                    <a:gd name="connsiteY19" fmla="*/ 3886200 h 7762875"/>
                    <a:gd name="connsiteX20" fmla="*/ 7562850 w 7562850"/>
                    <a:gd name="connsiteY20" fmla="*/ 7762875 h 7762875"/>
                    <a:gd name="connsiteX0" fmla="*/ 0 w 7550944"/>
                    <a:gd name="connsiteY0" fmla="*/ 7762875 h 7762875"/>
                    <a:gd name="connsiteX1" fmla="*/ 378619 w 7550944"/>
                    <a:gd name="connsiteY1" fmla="*/ 3886200 h 7762875"/>
                    <a:gd name="connsiteX2" fmla="*/ 750094 w 7550944"/>
                    <a:gd name="connsiteY2" fmla="*/ 0 h 7762875"/>
                    <a:gd name="connsiteX3" fmla="*/ 1131094 w 7550944"/>
                    <a:gd name="connsiteY3" fmla="*/ 3876675 h 7762875"/>
                    <a:gd name="connsiteX4" fmla="*/ 1507332 w 7550944"/>
                    <a:gd name="connsiteY4" fmla="*/ 7762875 h 7762875"/>
                    <a:gd name="connsiteX5" fmla="*/ 1883569 w 7550944"/>
                    <a:gd name="connsiteY5" fmla="*/ 3876675 h 7762875"/>
                    <a:gd name="connsiteX6" fmla="*/ 2264569 w 7550944"/>
                    <a:gd name="connsiteY6" fmla="*/ 0 h 7762875"/>
                    <a:gd name="connsiteX7" fmla="*/ 2645569 w 7550944"/>
                    <a:gd name="connsiteY7" fmla="*/ 3886200 h 7762875"/>
                    <a:gd name="connsiteX8" fmla="*/ 3017044 w 7550944"/>
                    <a:gd name="connsiteY8" fmla="*/ 7762875 h 7762875"/>
                    <a:gd name="connsiteX9" fmla="*/ 3398044 w 7550944"/>
                    <a:gd name="connsiteY9" fmla="*/ 3876675 h 7762875"/>
                    <a:gd name="connsiteX10" fmla="*/ 3769519 w 7550944"/>
                    <a:gd name="connsiteY10" fmla="*/ 9525 h 7762875"/>
                    <a:gd name="connsiteX11" fmla="*/ 4150519 w 7550944"/>
                    <a:gd name="connsiteY11" fmla="*/ 3886200 h 7762875"/>
                    <a:gd name="connsiteX12" fmla="*/ 4526756 w 7550944"/>
                    <a:gd name="connsiteY12" fmla="*/ 7762875 h 7762875"/>
                    <a:gd name="connsiteX13" fmla="*/ 4902994 w 7550944"/>
                    <a:gd name="connsiteY13" fmla="*/ 3886200 h 7762875"/>
                    <a:gd name="connsiteX14" fmla="*/ 5283994 w 7550944"/>
                    <a:gd name="connsiteY14" fmla="*/ 9525 h 7762875"/>
                    <a:gd name="connsiteX15" fmla="*/ 5655469 w 7550944"/>
                    <a:gd name="connsiteY15" fmla="*/ 3886200 h 7762875"/>
                    <a:gd name="connsiteX16" fmla="*/ 6036469 w 7550944"/>
                    <a:gd name="connsiteY16" fmla="*/ 7762875 h 7762875"/>
                    <a:gd name="connsiteX17" fmla="*/ 6417469 w 7550944"/>
                    <a:gd name="connsiteY17" fmla="*/ 3886200 h 7762875"/>
                    <a:gd name="connsiteX18" fmla="*/ 6798469 w 7550944"/>
                    <a:gd name="connsiteY18" fmla="*/ 0 h 7762875"/>
                    <a:gd name="connsiteX19" fmla="*/ 7160419 w 7550944"/>
                    <a:gd name="connsiteY19" fmla="*/ 3886200 h 7762875"/>
                    <a:gd name="connsiteX20" fmla="*/ 7550944 w 7550944"/>
                    <a:gd name="connsiteY20" fmla="*/ 7762875 h 7762875"/>
                    <a:gd name="connsiteX0" fmla="*/ 0 w 7550944"/>
                    <a:gd name="connsiteY0" fmla="*/ 7762875 h 7762875"/>
                    <a:gd name="connsiteX1" fmla="*/ 378619 w 7550944"/>
                    <a:gd name="connsiteY1" fmla="*/ 3886200 h 7762875"/>
                    <a:gd name="connsiteX2" fmla="*/ 750094 w 7550944"/>
                    <a:gd name="connsiteY2" fmla="*/ 0 h 7762875"/>
                    <a:gd name="connsiteX3" fmla="*/ 1131094 w 7550944"/>
                    <a:gd name="connsiteY3" fmla="*/ 3876675 h 7762875"/>
                    <a:gd name="connsiteX4" fmla="*/ 1507332 w 7550944"/>
                    <a:gd name="connsiteY4" fmla="*/ 7762875 h 7762875"/>
                    <a:gd name="connsiteX5" fmla="*/ 1883569 w 7550944"/>
                    <a:gd name="connsiteY5" fmla="*/ 3876675 h 7762875"/>
                    <a:gd name="connsiteX6" fmla="*/ 2264569 w 7550944"/>
                    <a:gd name="connsiteY6" fmla="*/ 0 h 7762875"/>
                    <a:gd name="connsiteX7" fmla="*/ 2645569 w 7550944"/>
                    <a:gd name="connsiteY7" fmla="*/ 3886200 h 7762875"/>
                    <a:gd name="connsiteX8" fmla="*/ 3017044 w 7550944"/>
                    <a:gd name="connsiteY8" fmla="*/ 7762875 h 7762875"/>
                    <a:gd name="connsiteX9" fmla="*/ 3398044 w 7550944"/>
                    <a:gd name="connsiteY9" fmla="*/ 3876675 h 7762875"/>
                    <a:gd name="connsiteX10" fmla="*/ 3769519 w 7550944"/>
                    <a:gd name="connsiteY10" fmla="*/ 9525 h 7762875"/>
                    <a:gd name="connsiteX11" fmla="*/ 4150519 w 7550944"/>
                    <a:gd name="connsiteY11" fmla="*/ 3886200 h 7762875"/>
                    <a:gd name="connsiteX12" fmla="*/ 4526756 w 7550944"/>
                    <a:gd name="connsiteY12" fmla="*/ 7762875 h 7762875"/>
                    <a:gd name="connsiteX13" fmla="*/ 4902994 w 7550944"/>
                    <a:gd name="connsiteY13" fmla="*/ 3886200 h 7762875"/>
                    <a:gd name="connsiteX14" fmla="*/ 5283994 w 7550944"/>
                    <a:gd name="connsiteY14" fmla="*/ 9525 h 7762875"/>
                    <a:gd name="connsiteX15" fmla="*/ 5655469 w 7550944"/>
                    <a:gd name="connsiteY15" fmla="*/ 3886200 h 7762875"/>
                    <a:gd name="connsiteX16" fmla="*/ 6036469 w 7550944"/>
                    <a:gd name="connsiteY16" fmla="*/ 7762875 h 7762875"/>
                    <a:gd name="connsiteX17" fmla="*/ 6417469 w 7550944"/>
                    <a:gd name="connsiteY17" fmla="*/ 3886200 h 7762875"/>
                    <a:gd name="connsiteX18" fmla="*/ 6798469 w 7550944"/>
                    <a:gd name="connsiteY18" fmla="*/ 0 h 7762875"/>
                    <a:gd name="connsiteX19" fmla="*/ 7160419 w 7550944"/>
                    <a:gd name="connsiteY19" fmla="*/ 3886200 h 7762875"/>
                    <a:gd name="connsiteX20" fmla="*/ 7550944 w 7550944"/>
                    <a:gd name="connsiteY20" fmla="*/ 7762875 h 7762875"/>
                    <a:gd name="connsiteX0" fmla="*/ 0 w 7550944"/>
                    <a:gd name="connsiteY0" fmla="*/ 7762875 h 7762875"/>
                    <a:gd name="connsiteX1" fmla="*/ 378619 w 7550944"/>
                    <a:gd name="connsiteY1" fmla="*/ 3886200 h 7762875"/>
                    <a:gd name="connsiteX2" fmla="*/ 750094 w 7550944"/>
                    <a:gd name="connsiteY2" fmla="*/ 0 h 7762875"/>
                    <a:gd name="connsiteX3" fmla="*/ 1131094 w 7550944"/>
                    <a:gd name="connsiteY3" fmla="*/ 3876675 h 7762875"/>
                    <a:gd name="connsiteX4" fmla="*/ 1507332 w 7550944"/>
                    <a:gd name="connsiteY4" fmla="*/ 7762875 h 7762875"/>
                    <a:gd name="connsiteX5" fmla="*/ 1883569 w 7550944"/>
                    <a:gd name="connsiteY5" fmla="*/ 3876675 h 7762875"/>
                    <a:gd name="connsiteX6" fmla="*/ 2264569 w 7550944"/>
                    <a:gd name="connsiteY6" fmla="*/ 0 h 7762875"/>
                    <a:gd name="connsiteX7" fmla="*/ 2645569 w 7550944"/>
                    <a:gd name="connsiteY7" fmla="*/ 3886200 h 7762875"/>
                    <a:gd name="connsiteX8" fmla="*/ 3017044 w 7550944"/>
                    <a:gd name="connsiteY8" fmla="*/ 7762875 h 7762875"/>
                    <a:gd name="connsiteX9" fmla="*/ 3398044 w 7550944"/>
                    <a:gd name="connsiteY9" fmla="*/ 3876675 h 7762875"/>
                    <a:gd name="connsiteX10" fmla="*/ 3769519 w 7550944"/>
                    <a:gd name="connsiteY10" fmla="*/ 9525 h 7762875"/>
                    <a:gd name="connsiteX11" fmla="*/ 4150519 w 7550944"/>
                    <a:gd name="connsiteY11" fmla="*/ 3886200 h 7762875"/>
                    <a:gd name="connsiteX12" fmla="*/ 4526756 w 7550944"/>
                    <a:gd name="connsiteY12" fmla="*/ 7762875 h 7762875"/>
                    <a:gd name="connsiteX13" fmla="*/ 4902994 w 7550944"/>
                    <a:gd name="connsiteY13" fmla="*/ 3886200 h 7762875"/>
                    <a:gd name="connsiteX14" fmla="*/ 5283994 w 7550944"/>
                    <a:gd name="connsiteY14" fmla="*/ 9525 h 7762875"/>
                    <a:gd name="connsiteX15" fmla="*/ 5655469 w 7550944"/>
                    <a:gd name="connsiteY15" fmla="*/ 3886200 h 7762875"/>
                    <a:gd name="connsiteX16" fmla="*/ 6036469 w 7550944"/>
                    <a:gd name="connsiteY16" fmla="*/ 7762875 h 7762875"/>
                    <a:gd name="connsiteX17" fmla="*/ 6417469 w 7550944"/>
                    <a:gd name="connsiteY17" fmla="*/ 3886200 h 7762875"/>
                    <a:gd name="connsiteX18" fmla="*/ 6798469 w 7550944"/>
                    <a:gd name="connsiteY18" fmla="*/ 0 h 7762875"/>
                    <a:gd name="connsiteX19" fmla="*/ 7160419 w 7550944"/>
                    <a:gd name="connsiteY19" fmla="*/ 3886200 h 7762875"/>
                    <a:gd name="connsiteX20" fmla="*/ 7550944 w 7550944"/>
                    <a:gd name="connsiteY20" fmla="*/ 7762875 h 7762875"/>
                    <a:gd name="connsiteX0" fmla="*/ 0 w 7550944"/>
                    <a:gd name="connsiteY0" fmla="*/ 7762875 h 7762875"/>
                    <a:gd name="connsiteX1" fmla="*/ 378619 w 7550944"/>
                    <a:gd name="connsiteY1" fmla="*/ 3886200 h 7762875"/>
                    <a:gd name="connsiteX2" fmla="*/ 750094 w 7550944"/>
                    <a:gd name="connsiteY2" fmla="*/ 0 h 7762875"/>
                    <a:gd name="connsiteX3" fmla="*/ 1131094 w 7550944"/>
                    <a:gd name="connsiteY3" fmla="*/ 3876675 h 7762875"/>
                    <a:gd name="connsiteX4" fmla="*/ 1507332 w 7550944"/>
                    <a:gd name="connsiteY4" fmla="*/ 7762875 h 7762875"/>
                    <a:gd name="connsiteX5" fmla="*/ 1883569 w 7550944"/>
                    <a:gd name="connsiteY5" fmla="*/ 3876675 h 7762875"/>
                    <a:gd name="connsiteX6" fmla="*/ 2264569 w 7550944"/>
                    <a:gd name="connsiteY6" fmla="*/ 0 h 7762875"/>
                    <a:gd name="connsiteX7" fmla="*/ 2645569 w 7550944"/>
                    <a:gd name="connsiteY7" fmla="*/ 3886200 h 7762875"/>
                    <a:gd name="connsiteX8" fmla="*/ 3017044 w 7550944"/>
                    <a:gd name="connsiteY8" fmla="*/ 7762875 h 7762875"/>
                    <a:gd name="connsiteX9" fmla="*/ 3398044 w 7550944"/>
                    <a:gd name="connsiteY9" fmla="*/ 3876675 h 7762875"/>
                    <a:gd name="connsiteX10" fmla="*/ 3769519 w 7550944"/>
                    <a:gd name="connsiteY10" fmla="*/ 9525 h 7762875"/>
                    <a:gd name="connsiteX11" fmla="*/ 4150519 w 7550944"/>
                    <a:gd name="connsiteY11" fmla="*/ 3886200 h 7762875"/>
                    <a:gd name="connsiteX12" fmla="*/ 4526756 w 7550944"/>
                    <a:gd name="connsiteY12" fmla="*/ 7762875 h 7762875"/>
                    <a:gd name="connsiteX13" fmla="*/ 4902994 w 7550944"/>
                    <a:gd name="connsiteY13" fmla="*/ 3886200 h 7762875"/>
                    <a:gd name="connsiteX14" fmla="*/ 5283994 w 7550944"/>
                    <a:gd name="connsiteY14" fmla="*/ 9525 h 7762875"/>
                    <a:gd name="connsiteX15" fmla="*/ 5655469 w 7550944"/>
                    <a:gd name="connsiteY15" fmla="*/ 3886200 h 7762875"/>
                    <a:gd name="connsiteX16" fmla="*/ 6036469 w 7550944"/>
                    <a:gd name="connsiteY16" fmla="*/ 7762875 h 7762875"/>
                    <a:gd name="connsiteX17" fmla="*/ 6417469 w 7550944"/>
                    <a:gd name="connsiteY17" fmla="*/ 3886200 h 7762875"/>
                    <a:gd name="connsiteX18" fmla="*/ 6798469 w 7550944"/>
                    <a:gd name="connsiteY18" fmla="*/ 0 h 7762875"/>
                    <a:gd name="connsiteX19" fmla="*/ 7160419 w 7550944"/>
                    <a:gd name="connsiteY19" fmla="*/ 3886200 h 7762875"/>
                    <a:gd name="connsiteX20" fmla="*/ 7550944 w 7550944"/>
                    <a:gd name="connsiteY20" fmla="*/ 7762875 h 7762875"/>
                    <a:gd name="connsiteX0" fmla="*/ 0 w 7550944"/>
                    <a:gd name="connsiteY0" fmla="*/ 7762875 h 7762875"/>
                    <a:gd name="connsiteX1" fmla="*/ 378619 w 7550944"/>
                    <a:gd name="connsiteY1" fmla="*/ 3886200 h 7762875"/>
                    <a:gd name="connsiteX2" fmla="*/ 750094 w 7550944"/>
                    <a:gd name="connsiteY2" fmla="*/ 0 h 7762875"/>
                    <a:gd name="connsiteX3" fmla="*/ 1131094 w 7550944"/>
                    <a:gd name="connsiteY3" fmla="*/ 3876675 h 7762875"/>
                    <a:gd name="connsiteX4" fmla="*/ 1507332 w 7550944"/>
                    <a:gd name="connsiteY4" fmla="*/ 7762875 h 7762875"/>
                    <a:gd name="connsiteX5" fmla="*/ 1883569 w 7550944"/>
                    <a:gd name="connsiteY5" fmla="*/ 3876675 h 7762875"/>
                    <a:gd name="connsiteX6" fmla="*/ 2264569 w 7550944"/>
                    <a:gd name="connsiteY6" fmla="*/ 0 h 7762875"/>
                    <a:gd name="connsiteX7" fmla="*/ 2645569 w 7550944"/>
                    <a:gd name="connsiteY7" fmla="*/ 3886200 h 7762875"/>
                    <a:gd name="connsiteX8" fmla="*/ 3017044 w 7550944"/>
                    <a:gd name="connsiteY8" fmla="*/ 7762875 h 7762875"/>
                    <a:gd name="connsiteX9" fmla="*/ 3398044 w 7550944"/>
                    <a:gd name="connsiteY9" fmla="*/ 3876675 h 7762875"/>
                    <a:gd name="connsiteX10" fmla="*/ 3769519 w 7550944"/>
                    <a:gd name="connsiteY10" fmla="*/ 9525 h 7762875"/>
                    <a:gd name="connsiteX11" fmla="*/ 4150519 w 7550944"/>
                    <a:gd name="connsiteY11" fmla="*/ 3886200 h 7762875"/>
                    <a:gd name="connsiteX12" fmla="*/ 4526756 w 7550944"/>
                    <a:gd name="connsiteY12" fmla="*/ 7762875 h 7762875"/>
                    <a:gd name="connsiteX13" fmla="*/ 4902994 w 7550944"/>
                    <a:gd name="connsiteY13" fmla="*/ 3886200 h 7762875"/>
                    <a:gd name="connsiteX14" fmla="*/ 5283994 w 7550944"/>
                    <a:gd name="connsiteY14" fmla="*/ 9525 h 7762875"/>
                    <a:gd name="connsiteX15" fmla="*/ 5655469 w 7550944"/>
                    <a:gd name="connsiteY15" fmla="*/ 3886200 h 7762875"/>
                    <a:gd name="connsiteX16" fmla="*/ 6036469 w 7550944"/>
                    <a:gd name="connsiteY16" fmla="*/ 7762875 h 7762875"/>
                    <a:gd name="connsiteX17" fmla="*/ 6417469 w 7550944"/>
                    <a:gd name="connsiteY17" fmla="*/ 3886200 h 7762875"/>
                    <a:gd name="connsiteX18" fmla="*/ 6798469 w 7550944"/>
                    <a:gd name="connsiteY18" fmla="*/ 0 h 7762875"/>
                    <a:gd name="connsiteX19" fmla="*/ 7160419 w 7550944"/>
                    <a:gd name="connsiteY19" fmla="*/ 3886200 h 7762875"/>
                    <a:gd name="connsiteX20" fmla="*/ 7550944 w 7550944"/>
                    <a:gd name="connsiteY20" fmla="*/ 7762875 h 7762875"/>
                    <a:gd name="connsiteX0" fmla="*/ 0 w 7550944"/>
                    <a:gd name="connsiteY0" fmla="*/ 7762875 h 7762876"/>
                    <a:gd name="connsiteX1" fmla="*/ 378619 w 7550944"/>
                    <a:gd name="connsiteY1" fmla="*/ 3886200 h 7762876"/>
                    <a:gd name="connsiteX2" fmla="*/ 750094 w 7550944"/>
                    <a:gd name="connsiteY2" fmla="*/ 0 h 7762876"/>
                    <a:gd name="connsiteX3" fmla="*/ 1131094 w 7550944"/>
                    <a:gd name="connsiteY3" fmla="*/ 3876675 h 7762876"/>
                    <a:gd name="connsiteX4" fmla="*/ 1507332 w 7550944"/>
                    <a:gd name="connsiteY4" fmla="*/ 7762875 h 7762876"/>
                    <a:gd name="connsiteX5" fmla="*/ 1883569 w 7550944"/>
                    <a:gd name="connsiteY5" fmla="*/ 3876675 h 7762876"/>
                    <a:gd name="connsiteX6" fmla="*/ 2264569 w 7550944"/>
                    <a:gd name="connsiteY6" fmla="*/ 0 h 7762876"/>
                    <a:gd name="connsiteX7" fmla="*/ 2645569 w 7550944"/>
                    <a:gd name="connsiteY7" fmla="*/ 3886200 h 7762876"/>
                    <a:gd name="connsiteX8" fmla="*/ 3017044 w 7550944"/>
                    <a:gd name="connsiteY8" fmla="*/ 7762875 h 7762876"/>
                    <a:gd name="connsiteX9" fmla="*/ 3398044 w 7550944"/>
                    <a:gd name="connsiteY9" fmla="*/ 3876675 h 7762876"/>
                    <a:gd name="connsiteX10" fmla="*/ 3769519 w 7550944"/>
                    <a:gd name="connsiteY10" fmla="*/ 9525 h 7762876"/>
                    <a:gd name="connsiteX11" fmla="*/ 4150519 w 7550944"/>
                    <a:gd name="connsiteY11" fmla="*/ 3886200 h 7762876"/>
                    <a:gd name="connsiteX12" fmla="*/ 4526756 w 7550944"/>
                    <a:gd name="connsiteY12" fmla="*/ 7762875 h 7762876"/>
                    <a:gd name="connsiteX13" fmla="*/ 4902994 w 7550944"/>
                    <a:gd name="connsiteY13" fmla="*/ 3886200 h 7762876"/>
                    <a:gd name="connsiteX14" fmla="*/ 5283994 w 7550944"/>
                    <a:gd name="connsiteY14" fmla="*/ 9525 h 7762876"/>
                    <a:gd name="connsiteX15" fmla="*/ 5655469 w 7550944"/>
                    <a:gd name="connsiteY15" fmla="*/ 3886200 h 7762876"/>
                    <a:gd name="connsiteX16" fmla="*/ 6036469 w 7550944"/>
                    <a:gd name="connsiteY16" fmla="*/ 7762875 h 7762876"/>
                    <a:gd name="connsiteX17" fmla="*/ 6417469 w 7550944"/>
                    <a:gd name="connsiteY17" fmla="*/ 3886200 h 7762876"/>
                    <a:gd name="connsiteX18" fmla="*/ 6798469 w 7550944"/>
                    <a:gd name="connsiteY18" fmla="*/ 0 h 7762876"/>
                    <a:gd name="connsiteX19" fmla="*/ 7160419 w 7550944"/>
                    <a:gd name="connsiteY19" fmla="*/ 3886200 h 7762876"/>
                    <a:gd name="connsiteX20" fmla="*/ 7550944 w 7550944"/>
                    <a:gd name="connsiteY20" fmla="*/ 7762875 h 7762876"/>
                    <a:gd name="connsiteX0" fmla="*/ 0 w 7550944"/>
                    <a:gd name="connsiteY0" fmla="*/ 7762875 h 7762876"/>
                    <a:gd name="connsiteX1" fmla="*/ 378619 w 7550944"/>
                    <a:gd name="connsiteY1" fmla="*/ 3886200 h 7762876"/>
                    <a:gd name="connsiteX2" fmla="*/ 750094 w 7550944"/>
                    <a:gd name="connsiteY2" fmla="*/ 0 h 7762876"/>
                    <a:gd name="connsiteX3" fmla="*/ 1131094 w 7550944"/>
                    <a:gd name="connsiteY3" fmla="*/ 3876675 h 7762876"/>
                    <a:gd name="connsiteX4" fmla="*/ 1507332 w 7550944"/>
                    <a:gd name="connsiteY4" fmla="*/ 7762875 h 7762876"/>
                    <a:gd name="connsiteX5" fmla="*/ 1883569 w 7550944"/>
                    <a:gd name="connsiteY5" fmla="*/ 3876675 h 7762876"/>
                    <a:gd name="connsiteX6" fmla="*/ 2264569 w 7550944"/>
                    <a:gd name="connsiteY6" fmla="*/ 0 h 7762876"/>
                    <a:gd name="connsiteX7" fmla="*/ 2645569 w 7550944"/>
                    <a:gd name="connsiteY7" fmla="*/ 3886200 h 7762876"/>
                    <a:gd name="connsiteX8" fmla="*/ 3017044 w 7550944"/>
                    <a:gd name="connsiteY8" fmla="*/ 7762875 h 7762876"/>
                    <a:gd name="connsiteX9" fmla="*/ 3398044 w 7550944"/>
                    <a:gd name="connsiteY9" fmla="*/ 3876675 h 7762876"/>
                    <a:gd name="connsiteX10" fmla="*/ 3769519 w 7550944"/>
                    <a:gd name="connsiteY10" fmla="*/ 9525 h 7762876"/>
                    <a:gd name="connsiteX11" fmla="*/ 4150519 w 7550944"/>
                    <a:gd name="connsiteY11" fmla="*/ 3886200 h 7762876"/>
                    <a:gd name="connsiteX12" fmla="*/ 4526756 w 7550944"/>
                    <a:gd name="connsiteY12" fmla="*/ 7762875 h 7762876"/>
                    <a:gd name="connsiteX13" fmla="*/ 4902994 w 7550944"/>
                    <a:gd name="connsiteY13" fmla="*/ 3886200 h 7762876"/>
                    <a:gd name="connsiteX14" fmla="*/ 5283994 w 7550944"/>
                    <a:gd name="connsiteY14" fmla="*/ 9525 h 7762876"/>
                    <a:gd name="connsiteX15" fmla="*/ 5655469 w 7550944"/>
                    <a:gd name="connsiteY15" fmla="*/ 3886200 h 7762876"/>
                    <a:gd name="connsiteX16" fmla="*/ 6036469 w 7550944"/>
                    <a:gd name="connsiteY16" fmla="*/ 7762875 h 7762876"/>
                    <a:gd name="connsiteX17" fmla="*/ 6417469 w 7550944"/>
                    <a:gd name="connsiteY17" fmla="*/ 3886200 h 7762876"/>
                    <a:gd name="connsiteX18" fmla="*/ 6798469 w 7550944"/>
                    <a:gd name="connsiteY18" fmla="*/ 0 h 7762876"/>
                    <a:gd name="connsiteX19" fmla="*/ 7160419 w 7550944"/>
                    <a:gd name="connsiteY19" fmla="*/ 3886200 h 7762876"/>
                    <a:gd name="connsiteX20" fmla="*/ 7550944 w 7550944"/>
                    <a:gd name="connsiteY20" fmla="*/ 7762875 h 7762876"/>
                    <a:gd name="connsiteX0" fmla="*/ 0 w 7550944"/>
                    <a:gd name="connsiteY0" fmla="*/ 7762875 h 7762876"/>
                    <a:gd name="connsiteX1" fmla="*/ 378619 w 7550944"/>
                    <a:gd name="connsiteY1" fmla="*/ 3886200 h 7762876"/>
                    <a:gd name="connsiteX2" fmla="*/ 750094 w 7550944"/>
                    <a:gd name="connsiteY2" fmla="*/ 0 h 7762876"/>
                    <a:gd name="connsiteX3" fmla="*/ 1131094 w 7550944"/>
                    <a:gd name="connsiteY3" fmla="*/ 3876675 h 7762876"/>
                    <a:gd name="connsiteX4" fmla="*/ 1507332 w 7550944"/>
                    <a:gd name="connsiteY4" fmla="*/ 7762875 h 7762876"/>
                    <a:gd name="connsiteX5" fmla="*/ 1883569 w 7550944"/>
                    <a:gd name="connsiteY5" fmla="*/ 3876675 h 7762876"/>
                    <a:gd name="connsiteX6" fmla="*/ 2264569 w 7550944"/>
                    <a:gd name="connsiteY6" fmla="*/ 0 h 7762876"/>
                    <a:gd name="connsiteX7" fmla="*/ 2645569 w 7550944"/>
                    <a:gd name="connsiteY7" fmla="*/ 3886200 h 7762876"/>
                    <a:gd name="connsiteX8" fmla="*/ 3017044 w 7550944"/>
                    <a:gd name="connsiteY8" fmla="*/ 7762875 h 7762876"/>
                    <a:gd name="connsiteX9" fmla="*/ 3398044 w 7550944"/>
                    <a:gd name="connsiteY9" fmla="*/ 3876675 h 7762876"/>
                    <a:gd name="connsiteX10" fmla="*/ 3769519 w 7550944"/>
                    <a:gd name="connsiteY10" fmla="*/ 9525 h 7762876"/>
                    <a:gd name="connsiteX11" fmla="*/ 4150519 w 7550944"/>
                    <a:gd name="connsiteY11" fmla="*/ 3886200 h 7762876"/>
                    <a:gd name="connsiteX12" fmla="*/ 4526756 w 7550944"/>
                    <a:gd name="connsiteY12" fmla="*/ 7762875 h 7762876"/>
                    <a:gd name="connsiteX13" fmla="*/ 4902994 w 7550944"/>
                    <a:gd name="connsiteY13" fmla="*/ 3886200 h 7762876"/>
                    <a:gd name="connsiteX14" fmla="*/ 5283994 w 7550944"/>
                    <a:gd name="connsiteY14" fmla="*/ 9525 h 7762876"/>
                    <a:gd name="connsiteX15" fmla="*/ 5655469 w 7550944"/>
                    <a:gd name="connsiteY15" fmla="*/ 3886200 h 7762876"/>
                    <a:gd name="connsiteX16" fmla="*/ 6036469 w 7550944"/>
                    <a:gd name="connsiteY16" fmla="*/ 7762875 h 7762876"/>
                    <a:gd name="connsiteX17" fmla="*/ 6417469 w 7550944"/>
                    <a:gd name="connsiteY17" fmla="*/ 3886200 h 7762876"/>
                    <a:gd name="connsiteX18" fmla="*/ 6798469 w 7550944"/>
                    <a:gd name="connsiteY18" fmla="*/ 0 h 7762876"/>
                    <a:gd name="connsiteX19" fmla="*/ 7160419 w 7550944"/>
                    <a:gd name="connsiteY19" fmla="*/ 3886200 h 7762876"/>
                    <a:gd name="connsiteX20" fmla="*/ 7550944 w 7550944"/>
                    <a:gd name="connsiteY20" fmla="*/ 7762875 h 7762876"/>
                    <a:gd name="connsiteX0" fmla="*/ 0 w 7550944"/>
                    <a:gd name="connsiteY0" fmla="*/ 7762875 h 7762876"/>
                    <a:gd name="connsiteX1" fmla="*/ 378619 w 7550944"/>
                    <a:gd name="connsiteY1" fmla="*/ 3886200 h 7762876"/>
                    <a:gd name="connsiteX2" fmla="*/ 750094 w 7550944"/>
                    <a:gd name="connsiteY2" fmla="*/ 0 h 7762876"/>
                    <a:gd name="connsiteX3" fmla="*/ 1131094 w 7550944"/>
                    <a:gd name="connsiteY3" fmla="*/ 3876675 h 7762876"/>
                    <a:gd name="connsiteX4" fmla="*/ 1507332 w 7550944"/>
                    <a:gd name="connsiteY4" fmla="*/ 7762875 h 7762876"/>
                    <a:gd name="connsiteX5" fmla="*/ 1883569 w 7550944"/>
                    <a:gd name="connsiteY5" fmla="*/ 3876675 h 7762876"/>
                    <a:gd name="connsiteX6" fmla="*/ 2264569 w 7550944"/>
                    <a:gd name="connsiteY6" fmla="*/ 0 h 7762876"/>
                    <a:gd name="connsiteX7" fmla="*/ 2645569 w 7550944"/>
                    <a:gd name="connsiteY7" fmla="*/ 3886200 h 7762876"/>
                    <a:gd name="connsiteX8" fmla="*/ 3017044 w 7550944"/>
                    <a:gd name="connsiteY8" fmla="*/ 7762875 h 7762876"/>
                    <a:gd name="connsiteX9" fmla="*/ 3398044 w 7550944"/>
                    <a:gd name="connsiteY9" fmla="*/ 3876675 h 7762876"/>
                    <a:gd name="connsiteX10" fmla="*/ 3769519 w 7550944"/>
                    <a:gd name="connsiteY10" fmla="*/ 9525 h 7762876"/>
                    <a:gd name="connsiteX11" fmla="*/ 4150519 w 7550944"/>
                    <a:gd name="connsiteY11" fmla="*/ 3886200 h 7762876"/>
                    <a:gd name="connsiteX12" fmla="*/ 4526756 w 7550944"/>
                    <a:gd name="connsiteY12" fmla="*/ 7762875 h 7762876"/>
                    <a:gd name="connsiteX13" fmla="*/ 4902994 w 7550944"/>
                    <a:gd name="connsiteY13" fmla="*/ 3886200 h 7762876"/>
                    <a:gd name="connsiteX14" fmla="*/ 5283994 w 7550944"/>
                    <a:gd name="connsiteY14" fmla="*/ 9525 h 7762876"/>
                    <a:gd name="connsiteX15" fmla="*/ 5655469 w 7550944"/>
                    <a:gd name="connsiteY15" fmla="*/ 3886200 h 7762876"/>
                    <a:gd name="connsiteX16" fmla="*/ 6036469 w 7550944"/>
                    <a:gd name="connsiteY16" fmla="*/ 7762875 h 7762876"/>
                    <a:gd name="connsiteX17" fmla="*/ 6417469 w 7550944"/>
                    <a:gd name="connsiteY17" fmla="*/ 3886200 h 7762876"/>
                    <a:gd name="connsiteX18" fmla="*/ 6798469 w 7550944"/>
                    <a:gd name="connsiteY18" fmla="*/ 0 h 7762876"/>
                    <a:gd name="connsiteX19" fmla="*/ 7160419 w 7550944"/>
                    <a:gd name="connsiteY19" fmla="*/ 3886200 h 7762876"/>
                    <a:gd name="connsiteX20" fmla="*/ 7550944 w 7550944"/>
                    <a:gd name="connsiteY20" fmla="*/ 7762875 h 7762876"/>
                    <a:gd name="connsiteX0" fmla="*/ 0 w 7550944"/>
                    <a:gd name="connsiteY0" fmla="*/ 7762875 h 7762876"/>
                    <a:gd name="connsiteX1" fmla="*/ 378619 w 7550944"/>
                    <a:gd name="connsiteY1" fmla="*/ 3886200 h 7762876"/>
                    <a:gd name="connsiteX2" fmla="*/ 750094 w 7550944"/>
                    <a:gd name="connsiteY2" fmla="*/ 0 h 7762876"/>
                    <a:gd name="connsiteX3" fmla="*/ 1131094 w 7550944"/>
                    <a:gd name="connsiteY3" fmla="*/ 3876675 h 7762876"/>
                    <a:gd name="connsiteX4" fmla="*/ 1507332 w 7550944"/>
                    <a:gd name="connsiteY4" fmla="*/ 7762875 h 7762876"/>
                    <a:gd name="connsiteX5" fmla="*/ 1883569 w 7550944"/>
                    <a:gd name="connsiteY5" fmla="*/ 3876675 h 7762876"/>
                    <a:gd name="connsiteX6" fmla="*/ 2264569 w 7550944"/>
                    <a:gd name="connsiteY6" fmla="*/ 0 h 7762876"/>
                    <a:gd name="connsiteX7" fmla="*/ 2645569 w 7550944"/>
                    <a:gd name="connsiteY7" fmla="*/ 3886200 h 7762876"/>
                    <a:gd name="connsiteX8" fmla="*/ 3017044 w 7550944"/>
                    <a:gd name="connsiteY8" fmla="*/ 7762875 h 7762876"/>
                    <a:gd name="connsiteX9" fmla="*/ 3398044 w 7550944"/>
                    <a:gd name="connsiteY9" fmla="*/ 3876675 h 7762876"/>
                    <a:gd name="connsiteX10" fmla="*/ 3769519 w 7550944"/>
                    <a:gd name="connsiteY10" fmla="*/ 9525 h 7762876"/>
                    <a:gd name="connsiteX11" fmla="*/ 4150519 w 7550944"/>
                    <a:gd name="connsiteY11" fmla="*/ 3886200 h 7762876"/>
                    <a:gd name="connsiteX12" fmla="*/ 4526756 w 7550944"/>
                    <a:gd name="connsiteY12" fmla="*/ 7762875 h 7762876"/>
                    <a:gd name="connsiteX13" fmla="*/ 4902994 w 7550944"/>
                    <a:gd name="connsiteY13" fmla="*/ 3886200 h 7762876"/>
                    <a:gd name="connsiteX14" fmla="*/ 5283994 w 7550944"/>
                    <a:gd name="connsiteY14" fmla="*/ 9525 h 7762876"/>
                    <a:gd name="connsiteX15" fmla="*/ 5655469 w 7550944"/>
                    <a:gd name="connsiteY15" fmla="*/ 3886200 h 7762876"/>
                    <a:gd name="connsiteX16" fmla="*/ 6036469 w 7550944"/>
                    <a:gd name="connsiteY16" fmla="*/ 7762875 h 7762876"/>
                    <a:gd name="connsiteX17" fmla="*/ 6417469 w 7550944"/>
                    <a:gd name="connsiteY17" fmla="*/ 3886200 h 7762876"/>
                    <a:gd name="connsiteX18" fmla="*/ 6798469 w 7550944"/>
                    <a:gd name="connsiteY18" fmla="*/ 0 h 7762876"/>
                    <a:gd name="connsiteX19" fmla="*/ 7160419 w 7550944"/>
                    <a:gd name="connsiteY19" fmla="*/ 3886200 h 7762876"/>
                    <a:gd name="connsiteX20" fmla="*/ 7550944 w 7550944"/>
                    <a:gd name="connsiteY20" fmla="*/ 7762875 h 7762876"/>
                    <a:gd name="connsiteX0" fmla="*/ 0 w 7550944"/>
                    <a:gd name="connsiteY0" fmla="*/ 7762875 h 7762876"/>
                    <a:gd name="connsiteX1" fmla="*/ 378619 w 7550944"/>
                    <a:gd name="connsiteY1" fmla="*/ 3886200 h 7762876"/>
                    <a:gd name="connsiteX2" fmla="*/ 750094 w 7550944"/>
                    <a:gd name="connsiteY2" fmla="*/ 0 h 7762876"/>
                    <a:gd name="connsiteX3" fmla="*/ 1131094 w 7550944"/>
                    <a:gd name="connsiteY3" fmla="*/ 3876675 h 7762876"/>
                    <a:gd name="connsiteX4" fmla="*/ 1507332 w 7550944"/>
                    <a:gd name="connsiteY4" fmla="*/ 7762875 h 7762876"/>
                    <a:gd name="connsiteX5" fmla="*/ 1883569 w 7550944"/>
                    <a:gd name="connsiteY5" fmla="*/ 3876675 h 7762876"/>
                    <a:gd name="connsiteX6" fmla="*/ 2264569 w 7550944"/>
                    <a:gd name="connsiteY6" fmla="*/ 0 h 7762876"/>
                    <a:gd name="connsiteX7" fmla="*/ 2645569 w 7550944"/>
                    <a:gd name="connsiteY7" fmla="*/ 3886200 h 7762876"/>
                    <a:gd name="connsiteX8" fmla="*/ 3017044 w 7550944"/>
                    <a:gd name="connsiteY8" fmla="*/ 7762875 h 7762876"/>
                    <a:gd name="connsiteX9" fmla="*/ 3398044 w 7550944"/>
                    <a:gd name="connsiteY9" fmla="*/ 3876675 h 7762876"/>
                    <a:gd name="connsiteX10" fmla="*/ 3769519 w 7550944"/>
                    <a:gd name="connsiteY10" fmla="*/ 9525 h 7762876"/>
                    <a:gd name="connsiteX11" fmla="*/ 4150519 w 7550944"/>
                    <a:gd name="connsiteY11" fmla="*/ 3886200 h 7762876"/>
                    <a:gd name="connsiteX12" fmla="*/ 4526756 w 7550944"/>
                    <a:gd name="connsiteY12" fmla="*/ 7762875 h 7762876"/>
                    <a:gd name="connsiteX13" fmla="*/ 4902994 w 7550944"/>
                    <a:gd name="connsiteY13" fmla="*/ 3886200 h 7762876"/>
                    <a:gd name="connsiteX14" fmla="*/ 5283994 w 7550944"/>
                    <a:gd name="connsiteY14" fmla="*/ 9525 h 7762876"/>
                    <a:gd name="connsiteX15" fmla="*/ 5655469 w 7550944"/>
                    <a:gd name="connsiteY15" fmla="*/ 3886200 h 7762876"/>
                    <a:gd name="connsiteX16" fmla="*/ 6036469 w 7550944"/>
                    <a:gd name="connsiteY16" fmla="*/ 7762875 h 7762876"/>
                    <a:gd name="connsiteX17" fmla="*/ 6417469 w 7550944"/>
                    <a:gd name="connsiteY17" fmla="*/ 3886200 h 7762876"/>
                    <a:gd name="connsiteX18" fmla="*/ 6798469 w 7550944"/>
                    <a:gd name="connsiteY18" fmla="*/ 0 h 7762876"/>
                    <a:gd name="connsiteX19" fmla="*/ 7160419 w 7550944"/>
                    <a:gd name="connsiteY19" fmla="*/ 3886200 h 7762876"/>
                    <a:gd name="connsiteX20" fmla="*/ 7550944 w 7550944"/>
                    <a:gd name="connsiteY20" fmla="*/ 7762875 h 7762876"/>
                    <a:gd name="connsiteX0" fmla="*/ 0 w 7550944"/>
                    <a:gd name="connsiteY0" fmla="*/ 7762875 h 7762876"/>
                    <a:gd name="connsiteX1" fmla="*/ 378619 w 7550944"/>
                    <a:gd name="connsiteY1" fmla="*/ 3886200 h 7762876"/>
                    <a:gd name="connsiteX2" fmla="*/ 750094 w 7550944"/>
                    <a:gd name="connsiteY2" fmla="*/ 0 h 7762876"/>
                    <a:gd name="connsiteX3" fmla="*/ 1131094 w 7550944"/>
                    <a:gd name="connsiteY3" fmla="*/ 3876675 h 7762876"/>
                    <a:gd name="connsiteX4" fmla="*/ 1507332 w 7550944"/>
                    <a:gd name="connsiteY4" fmla="*/ 7762875 h 7762876"/>
                    <a:gd name="connsiteX5" fmla="*/ 1883569 w 7550944"/>
                    <a:gd name="connsiteY5" fmla="*/ 3876675 h 7762876"/>
                    <a:gd name="connsiteX6" fmla="*/ 2264569 w 7550944"/>
                    <a:gd name="connsiteY6" fmla="*/ 0 h 7762876"/>
                    <a:gd name="connsiteX7" fmla="*/ 2645569 w 7550944"/>
                    <a:gd name="connsiteY7" fmla="*/ 3886200 h 7762876"/>
                    <a:gd name="connsiteX8" fmla="*/ 3017044 w 7550944"/>
                    <a:gd name="connsiteY8" fmla="*/ 7762875 h 7762876"/>
                    <a:gd name="connsiteX9" fmla="*/ 3398044 w 7550944"/>
                    <a:gd name="connsiteY9" fmla="*/ 3876675 h 7762876"/>
                    <a:gd name="connsiteX10" fmla="*/ 3769519 w 7550944"/>
                    <a:gd name="connsiteY10" fmla="*/ 9525 h 7762876"/>
                    <a:gd name="connsiteX11" fmla="*/ 4150519 w 7550944"/>
                    <a:gd name="connsiteY11" fmla="*/ 3886200 h 7762876"/>
                    <a:gd name="connsiteX12" fmla="*/ 4526756 w 7550944"/>
                    <a:gd name="connsiteY12" fmla="*/ 7762875 h 7762876"/>
                    <a:gd name="connsiteX13" fmla="*/ 4902994 w 7550944"/>
                    <a:gd name="connsiteY13" fmla="*/ 3886200 h 7762876"/>
                    <a:gd name="connsiteX14" fmla="*/ 5283994 w 7550944"/>
                    <a:gd name="connsiteY14" fmla="*/ 9525 h 7762876"/>
                    <a:gd name="connsiteX15" fmla="*/ 5655469 w 7550944"/>
                    <a:gd name="connsiteY15" fmla="*/ 3886200 h 7762876"/>
                    <a:gd name="connsiteX16" fmla="*/ 6029325 w 7550944"/>
                    <a:gd name="connsiteY16" fmla="*/ 7762875 h 7762876"/>
                    <a:gd name="connsiteX17" fmla="*/ 6417469 w 7550944"/>
                    <a:gd name="connsiteY17" fmla="*/ 3886200 h 7762876"/>
                    <a:gd name="connsiteX18" fmla="*/ 6798469 w 7550944"/>
                    <a:gd name="connsiteY18" fmla="*/ 0 h 7762876"/>
                    <a:gd name="connsiteX19" fmla="*/ 7160419 w 7550944"/>
                    <a:gd name="connsiteY19" fmla="*/ 3886200 h 7762876"/>
                    <a:gd name="connsiteX20" fmla="*/ 7550944 w 7550944"/>
                    <a:gd name="connsiteY20" fmla="*/ 7762875 h 7762876"/>
                    <a:gd name="connsiteX0" fmla="*/ 0 w 7550944"/>
                    <a:gd name="connsiteY0" fmla="*/ 7762875 h 7762876"/>
                    <a:gd name="connsiteX1" fmla="*/ 378619 w 7550944"/>
                    <a:gd name="connsiteY1" fmla="*/ 3886200 h 7762876"/>
                    <a:gd name="connsiteX2" fmla="*/ 750094 w 7550944"/>
                    <a:gd name="connsiteY2" fmla="*/ 0 h 7762876"/>
                    <a:gd name="connsiteX3" fmla="*/ 1131094 w 7550944"/>
                    <a:gd name="connsiteY3" fmla="*/ 3876675 h 7762876"/>
                    <a:gd name="connsiteX4" fmla="*/ 1507332 w 7550944"/>
                    <a:gd name="connsiteY4" fmla="*/ 7762875 h 7762876"/>
                    <a:gd name="connsiteX5" fmla="*/ 1883569 w 7550944"/>
                    <a:gd name="connsiteY5" fmla="*/ 3876675 h 7762876"/>
                    <a:gd name="connsiteX6" fmla="*/ 2264569 w 7550944"/>
                    <a:gd name="connsiteY6" fmla="*/ 0 h 7762876"/>
                    <a:gd name="connsiteX7" fmla="*/ 2645569 w 7550944"/>
                    <a:gd name="connsiteY7" fmla="*/ 3886200 h 7762876"/>
                    <a:gd name="connsiteX8" fmla="*/ 3017044 w 7550944"/>
                    <a:gd name="connsiteY8" fmla="*/ 7762875 h 7762876"/>
                    <a:gd name="connsiteX9" fmla="*/ 3398044 w 7550944"/>
                    <a:gd name="connsiteY9" fmla="*/ 3876675 h 7762876"/>
                    <a:gd name="connsiteX10" fmla="*/ 3769519 w 7550944"/>
                    <a:gd name="connsiteY10" fmla="*/ 9525 h 7762876"/>
                    <a:gd name="connsiteX11" fmla="*/ 4150519 w 7550944"/>
                    <a:gd name="connsiteY11" fmla="*/ 3886200 h 7762876"/>
                    <a:gd name="connsiteX12" fmla="*/ 4526756 w 7550944"/>
                    <a:gd name="connsiteY12" fmla="*/ 7762875 h 7762876"/>
                    <a:gd name="connsiteX13" fmla="*/ 4902994 w 7550944"/>
                    <a:gd name="connsiteY13" fmla="*/ 3886200 h 7762876"/>
                    <a:gd name="connsiteX14" fmla="*/ 5283994 w 7550944"/>
                    <a:gd name="connsiteY14" fmla="*/ 9525 h 7762876"/>
                    <a:gd name="connsiteX15" fmla="*/ 5655469 w 7550944"/>
                    <a:gd name="connsiteY15" fmla="*/ 3886200 h 7762876"/>
                    <a:gd name="connsiteX16" fmla="*/ 6029325 w 7550944"/>
                    <a:gd name="connsiteY16" fmla="*/ 7762875 h 7762876"/>
                    <a:gd name="connsiteX17" fmla="*/ 6417469 w 7550944"/>
                    <a:gd name="connsiteY17" fmla="*/ 3886200 h 7762876"/>
                    <a:gd name="connsiteX18" fmla="*/ 6798469 w 7550944"/>
                    <a:gd name="connsiteY18" fmla="*/ 0 h 7762876"/>
                    <a:gd name="connsiteX19" fmla="*/ 7160419 w 7550944"/>
                    <a:gd name="connsiteY19" fmla="*/ 3886200 h 7762876"/>
                    <a:gd name="connsiteX20" fmla="*/ 7550944 w 7550944"/>
                    <a:gd name="connsiteY20" fmla="*/ 7762875 h 7762876"/>
                    <a:gd name="connsiteX0" fmla="*/ 0 w 7546182"/>
                    <a:gd name="connsiteY0" fmla="*/ 7762875 h 7765256"/>
                    <a:gd name="connsiteX1" fmla="*/ 378619 w 7546182"/>
                    <a:gd name="connsiteY1" fmla="*/ 3886200 h 7765256"/>
                    <a:gd name="connsiteX2" fmla="*/ 750094 w 7546182"/>
                    <a:gd name="connsiteY2" fmla="*/ 0 h 7765256"/>
                    <a:gd name="connsiteX3" fmla="*/ 1131094 w 7546182"/>
                    <a:gd name="connsiteY3" fmla="*/ 3876675 h 7765256"/>
                    <a:gd name="connsiteX4" fmla="*/ 1507332 w 7546182"/>
                    <a:gd name="connsiteY4" fmla="*/ 7762875 h 7765256"/>
                    <a:gd name="connsiteX5" fmla="*/ 1883569 w 7546182"/>
                    <a:gd name="connsiteY5" fmla="*/ 3876675 h 7765256"/>
                    <a:gd name="connsiteX6" fmla="*/ 2264569 w 7546182"/>
                    <a:gd name="connsiteY6" fmla="*/ 0 h 7765256"/>
                    <a:gd name="connsiteX7" fmla="*/ 2645569 w 7546182"/>
                    <a:gd name="connsiteY7" fmla="*/ 3886200 h 7765256"/>
                    <a:gd name="connsiteX8" fmla="*/ 3017044 w 7546182"/>
                    <a:gd name="connsiteY8" fmla="*/ 7762875 h 7765256"/>
                    <a:gd name="connsiteX9" fmla="*/ 3398044 w 7546182"/>
                    <a:gd name="connsiteY9" fmla="*/ 3876675 h 7765256"/>
                    <a:gd name="connsiteX10" fmla="*/ 3769519 w 7546182"/>
                    <a:gd name="connsiteY10" fmla="*/ 9525 h 7765256"/>
                    <a:gd name="connsiteX11" fmla="*/ 4150519 w 7546182"/>
                    <a:gd name="connsiteY11" fmla="*/ 3886200 h 7765256"/>
                    <a:gd name="connsiteX12" fmla="*/ 4526756 w 7546182"/>
                    <a:gd name="connsiteY12" fmla="*/ 7762875 h 7765256"/>
                    <a:gd name="connsiteX13" fmla="*/ 4902994 w 7546182"/>
                    <a:gd name="connsiteY13" fmla="*/ 3886200 h 7765256"/>
                    <a:gd name="connsiteX14" fmla="*/ 5283994 w 7546182"/>
                    <a:gd name="connsiteY14" fmla="*/ 9525 h 7765256"/>
                    <a:gd name="connsiteX15" fmla="*/ 5655469 w 7546182"/>
                    <a:gd name="connsiteY15" fmla="*/ 3886200 h 7765256"/>
                    <a:gd name="connsiteX16" fmla="*/ 6029325 w 7546182"/>
                    <a:gd name="connsiteY16" fmla="*/ 7762875 h 7765256"/>
                    <a:gd name="connsiteX17" fmla="*/ 6417469 w 7546182"/>
                    <a:gd name="connsiteY17" fmla="*/ 3886200 h 7765256"/>
                    <a:gd name="connsiteX18" fmla="*/ 6798469 w 7546182"/>
                    <a:gd name="connsiteY18" fmla="*/ 0 h 7765256"/>
                    <a:gd name="connsiteX19" fmla="*/ 7160419 w 7546182"/>
                    <a:gd name="connsiteY19" fmla="*/ 3886200 h 7765256"/>
                    <a:gd name="connsiteX20" fmla="*/ 7546182 w 7546182"/>
                    <a:gd name="connsiteY20" fmla="*/ 7765256 h 7765256"/>
                    <a:gd name="connsiteX0" fmla="*/ 0 w 7546182"/>
                    <a:gd name="connsiteY0" fmla="*/ 7762875 h 7765258"/>
                    <a:gd name="connsiteX1" fmla="*/ 378619 w 7546182"/>
                    <a:gd name="connsiteY1" fmla="*/ 3886200 h 7765258"/>
                    <a:gd name="connsiteX2" fmla="*/ 750094 w 7546182"/>
                    <a:gd name="connsiteY2" fmla="*/ 0 h 7765258"/>
                    <a:gd name="connsiteX3" fmla="*/ 1131094 w 7546182"/>
                    <a:gd name="connsiteY3" fmla="*/ 3876675 h 7765258"/>
                    <a:gd name="connsiteX4" fmla="*/ 1507332 w 7546182"/>
                    <a:gd name="connsiteY4" fmla="*/ 7762875 h 7765258"/>
                    <a:gd name="connsiteX5" fmla="*/ 1883569 w 7546182"/>
                    <a:gd name="connsiteY5" fmla="*/ 3876675 h 7765258"/>
                    <a:gd name="connsiteX6" fmla="*/ 2264569 w 7546182"/>
                    <a:gd name="connsiteY6" fmla="*/ 0 h 7765258"/>
                    <a:gd name="connsiteX7" fmla="*/ 2645569 w 7546182"/>
                    <a:gd name="connsiteY7" fmla="*/ 3886200 h 7765258"/>
                    <a:gd name="connsiteX8" fmla="*/ 3017044 w 7546182"/>
                    <a:gd name="connsiteY8" fmla="*/ 7762875 h 7765258"/>
                    <a:gd name="connsiteX9" fmla="*/ 3398044 w 7546182"/>
                    <a:gd name="connsiteY9" fmla="*/ 3876675 h 7765258"/>
                    <a:gd name="connsiteX10" fmla="*/ 3769519 w 7546182"/>
                    <a:gd name="connsiteY10" fmla="*/ 9525 h 7765258"/>
                    <a:gd name="connsiteX11" fmla="*/ 4150519 w 7546182"/>
                    <a:gd name="connsiteY11" fmla="*/ 3886200 h 7765258"/>
                    <a:gd name="connsiteX12" fmla="*/ 4526756 w 7546182"/>
                    <a:gd name="connsiteY12" fmla="*/ 7762875 h 7765258"/>
                    <a:gd name="connsiteX13" fmla="*/ 4902994 w 7546182"/>
                    <a:gd name="connsiteY13" fmla="*/ 3886200 h 7765258"/>
                    <a:gd name="connsiteX14" fmla="*/ 5283994 w 7546182"/>
                    <a:gd name="connsiteY14" fmla="*/ 9525 h 7765258"/>
                    <a:gd name="connsiteX15" fmla="*/ 5655469 w 7546182"/>
                    <a:gd name="connsiteY15" fmla="*/ 3886200 h 7765258"/>
                    <a:gd name="connsiteX16" fmla="*/ 6029325 w 7546182"/>
                    <a:gd name="connsiteY16" fmla="*/ 7762875 h 7765258"/>
                    <a:gd name="connsiteX17" fmla="*/ 6417469 w 7546182"/>
                    <a:gd name="connsiteY17" fmla="*/ 3886200 h 7765258"/>
                    <a:gd name="connsiteX18" fmla="*/ 6798469 w 7546182"/>
                    <a:gd name="connsiteY18" fmla="*/ 0 h 7765258"/>
                    <a:gd name="connsiteX19" fmla="*/ 7160419 w 7546182"/>
                    <a:gd name="connsiteY19" fmla="*/ 3886200 h 7765258"/>
                    <a:gd name="connsiteX20" fmla="*/ 7546182 w 7546182"/>
                    <a:gd name="connsiteY20" fmla="*/ 7765256 h 7765258"/>
                    <a:gd name="connsiteX0" fmla="*/ 0 w 7539038"/>
                    <a:gd name="connsiteY0" fmla="*/ 7762875 h 7762876"/>
                    <a:gd name="connsiteX1" fmla="*/ 378619 w 7539038"/>
                    <a:gd name="connsiteY1" fmla="*/ 3886200 h 7762876"/>
                    <a:gd name="connsiteX2" fmla="*/ 750094 w 7539038"/>
                    <a:gd name="connsiteY2" fmla="*/ 0 h 7762876"/>
                    <a:gd name="connsiteX3" fmla="*/ 1131094 w 7539038"/>
                    <a:gd name="connsiteY3" fmla="*/ 3876675 h 7762876"/>
                    <a:gd name="connsiteX4" fmla="*/ 1507332 w 7539038"/>
                    <a:gd name="connsiteY4" fmla="*/ 7762875 h 7762876"/>
                    <a:gd name="connsiteX5" fmla="*/ 1883569 w 7539038"/>
                    <a:gd name="connsiteY5" fmla="*/ 3876675 h 7762876"/>
                    <a:gd name="connsiteX6" fmla="*/ 2264569 w 7539038"/>
                    <a:gd name="connsiteY6" fmla="*/ 0 h 7762876"/>
                    <a:gd name="connsiteX7" fmla="*/ 2645569 w 7539038"/>
                    <a:gd name="connsiteY7" fmla="*/ 3886200 h 7762876"/>
                    <a:gd name="connsiteX8" fmla="*/ 3017044 w 7539038"/>
                    <a:gd name="connsiteY8" fmla="*/ 7762875 h 7762876"/>
                    <a:gd name="connsiteX9" fmla="*/ 3398044 w 7539038"/>
                    <a:gd name="connsiteY9" fmla="*/ 3876675 h 7762876"/>
                    <a:gd name="connsiteX10" fmla="*/ 3769519 w 7539038"/>
                    <a:gd name="connsiteY10" fmla="*/ 9525 h 7762876"/>
                    <a:gd name="connsiteX11" fmla="*/ 4150519 w 7539038"/>
                    <a:gd name="connsiteY11" fmla="*/ 3886200 h 7762876"/>
                    <a:gd name="connsiteX12" fmla="*/ 4526756 w 7539038"/>
                    <a:gd name="connsiteY12" fmla="*/ 7762875 h 7762876"/>
                    <a:gd name="connsiteX13" fmla="*/ 4902994 w 7539038"/>
                    <a:gd name="connsiteY13" fmla="*/ 3886200 h 7762876"/>
                    <a:gd name="connsiteX14" fmla="*/ 5283994 w 7539038"/>
                    <a:gd name="connsiteY14" fmla="*/ 9525 h 7762876"/>
                    <a:gd name="connsiteX15" fmla="*/ 5655469 w 7539038"/>
                    <a:gd name="connsiteY15" fmla="*/ 3886200 h 7762876"/>
                    <a:gd name="connsiteX16" fmla="*/ 6029325 w 7539038"/>
                    <a:gd name="connsiteY16" fmla="*/ 7762875 h 7762876"/>
                    <a:gd name="connsiteX17" fmla="*/ 6417469 w 7539038"/>
                    <a:gd name="connsiteY17" fmla="*/ 3886200 h 7762876"/>
                    <a:gd name="connsiteX18" fmla="*/ 6798469 w 7539038"/>
                    <a:gd name="connsiteY18" fmla="*/ 0 h 7762876"/>
                    <a:gd name="connsiteX19" fmla="*/ 7160419 w 7539038"/>
                    <a:gd name="connsiteY19" fmla="*/ 3886200 h 7762876"/>
                    <a:gd name="connsiteX20" fmla="*/ 7539038 w 7539038"/>
                    <a:gd name="connsiteY20" fmla="*/ 7760494 h 7762876"/>
                    <a:gd name="connsiteX0" fmla="*/ 0 w 7539038"/>
                    <a:gd name="connsiteY0" fmla="*/ 7762875 h 7762876"/>
                    <a:gd name="connsiteX1" fmla="*/ 378619 w 7539038"/>
                    <a:gd name="connsiteY1" fmla="*/ 3886200 h 7762876"/>
                    <a:gd name="connsiteX2" fmla="*/ 750094 w 7539038"/>
                    <a:gd name="connsiteY2" fmla="*/ 0 h 7762876"/>
                    <a:gd name="connsiteX3" fmla="*/ 1131094 w 7539038"/>
                    <a:gd name="connsiteY3" fmla="*/ 3876675 h 7762876"/>
                    <a:gd name="connsiteX4" fmla="*/ 1507332 w 7539038"/>
                    <a:gd name="connsiteY4" fmla="*/ 7762875 h 7762876"/>
                    <a:gd name="connsiteX5" fmla="*/ 1883569 w 7539038"/>
                    <a:gd name="connsiteY5" fmla="*/ 3876675 h 7762876"/>
                    <a:gd name="connsiteX6" fmla="*/ 2264569 w 7539038"/>
                    <a:gd name="connsiteY6" fmla="*/ 0 h 7762876"/>
                    <a:gd name="connsiteX7" fmla="*/ 2645569 w 7539038"/>
                    <a:gd name="connsiteY7" fmla="*/ 3886200 h 7762876"/>
                    <a:gd name="connsiteX8" fmla="*/ 3017044 w 7539038"/>
                    <a:gd name="connsiteY8" fmla="*/ 7762875 h 7762876"/>
                    <a:gd name="connsiteX9" fmla="*/ 3398044 w 7539038"/>
                    <a:gd name="connsiteY9" fmla="*/ 3876675 h 7762876"/>
                    <a:gd name="connsiteX10" fmla="*/ 3769519 w 7539038"/>
                    <a:gd name="connsiteY10" fmla="*/ 9525 h 7762876"/>
                    <a:gd name="connsiteX11" fmla="*/ 4150519 w 7539038"/>
                    <a:gd name="connsiteY11" fmla="*/ 3886200 h 7762876"/>
                    <a:gd name="connsiteX12" fmla="*/ 4526756 w 7539038"/>
                    <a:gd name="connsiteY12" fmla="*/ 7762875 h 7762876"/>
                    <a:gd name="connsiteX13" fmla="*/ 4902994 w 7539038"/>
                    <a:gd name="connsiteY13" fmla="*/ 3886200 h 7762876"/>
                    <a:gd name="connsiteX14" fmla="*/ 5283994 w 7539038"/>
                    <a:gd name="connsiteY14" fmla="*/ 9525 h 7762876"/>
                    <a:gd name="connsiteX15" fmla="*/ 5655469 w 7539038"/>
                    <a:gd name="connsiteY15" fmla="*/ 3886200 h 7762876"/>
                    <a:gd name="connsiteX16" fmla="*/ 6029325 w 7539038"/>
                    <a:gd name="connsiteY16" fmla="*/ 7762875 h 7762876"/>
                    <a:gd name="connsiteX17" fmla="*/ 6417469 w 7539038"/>
                    <a:gd name="connsiteY17" fmla="*/ 3886200 h 7762876"/>
                    <a:gd name="connsiteX18" fmla="*/ 6788944 w 7539038"/>
                    <a:gd name="connsiteY18" fmla="*/ 2381 h 7762876"/>
                    <a:gd name="connsiteX19" fmla="*/ 7160419 w 7539038"/>
                    <a:gd name="connsiteY19" fmla="*/ 3886200 h 7762876"/>
                    <a:gd name="connsiteX20" fmla="*/ 7539038 w 7539038"/>
                    <a:gd name="connsiteY20" fmla="*/ 7760494 h 7762876"/>
                    <a:gd name="connsiteX0" fmla="*/ 0 w 7539038"/>
                    <a:gd name="connsiteY0" fmla="*/ 7762875 h 7762876"/>
                    <a:gd name="connsiteX1" fmla="*/ 378619 w 7539038"/>
                    <a:gd name="connsiteY1" fmla="*/ 3886200 h 7762876"/>
                    <a:gd name="connsiteX2" fmla="*/ 750094 w 7539038"/>
                    <a:gd name="connsiteY2" fmla="*/ 0 h 7762876"/>
                    <a:gd name="connsiteX3" fmla="*/ 1131094 w 7539038"/>
                    <a:gd name="connsiteY3" fmla="*/ 3876675 h 7762876"/>
                    <a:gd name="connsiteX4" fmla="*/ 1507332 w 7539038"/>
                    <a:gd name="connsiteY4" fmla="*/ 7762875 h 7762876"/>
                    <a:gd name="connsiteX5" fmla="*/ 1883569 w 7539038"/>
                    <a:gd name="connsiteY5" fmla="*/ 3876675 h 7762876"/>
                    <a:gd name="connsiteX6" fmla="*/ 2264569 w 7539038"/>
                    <a:gd name="connsiteY6" fmla="*/ 0 h 7762876"/>
                    <a:gd name="connsiteX7" fmla="*/ 2645569 w 7539038"/>
                    <a:gd name="connsiteY7" fmla="*/ 3886200 h 7762876"/>
                    <a:gd name="connsiteX8" fmla="*/ 3017044 w 7539038"/>
                    <a:gd name="connsiteY8" fmla="*/ 7762875 h 7762876"/>
                    <a:gd name="connsiteX9" fmla="*/ 3398044 w 7539038"/>
                    <a:gd name="connsiteY9" fmla="*/ 3876675 h 7762876"/>
                    <a:gd name="connsiteX10" fmla="*/ 3769519 w 7539038"/>
                    <a:gd name="connsiteY10" fmla="*/ 9525 h 7762876"/>
                    <a:gd name="connsiteX11" fmla="*/ 4150519 w 7539038"/>
                    <a:gd name="connsiteY11" fmla="*/ 3886200 h 7762876"/>
                    <a:gd name="connsiteX12" fmla="*/ 4526756 w 7539038"/>
                    <a:gd name="connsiteY12" fmla="*/ 7762875 h 7762876"/>
                    <a:gd name="connsiteX13" fmla="*/ 4902994 w 7539038"/>
                    <a:gd name="connsiteY13" fmla="*/ 3886200 h 7762876"/>
                    <a:gd name="connsiteX14" fmla="*/ 5283994 w 7539038"/>
                    <a:gd name="connsiteY14" fmla="*/ 9525 h 7762876"/>
                    <a:gd name="connsiteX15" fmla="*/ 5655469 w 7539038"/>
                    <a:gd name="connsiteY15" fmla="*/ 3886200 h 7762876"/>
                    <a:gd name="connsiteX16" fmla="*/ 6029325 w 7539038"/>
                    <a:gd name="connsiteY16" fmla="*/ 7762875 h 7762876"/>
                    <a:gd name="connsiteX17" fmla="*/ 6417469 w 7539038"/>
                    <a:gd name="connsiteY17" fmla="*/ 3886200 h 7762876"/>
                    <a:gd name="connsiteX18" fmla="*/ 6786563 w 7539038"/>
                    <a:gd name="connsiteY18" fmla="*/ 4762 h 7762876"/>
                    <a:gd name="connsiteX19" fmla="*/ 7160419 w 7539038"/>
                    <a:gd name="connsiteY19" fmla="*/ 3886200 h 7762876"/>
                    <a:gd name="connsiteX20" fmla="*/ 7539038 w 7539038"/>
                    <a:gd name="connsiteY20" fmla="*/ 7760494 h 7762876"/>
                    <a:gd name="connsiteX0" fmla="*/ 0 w 7539038"/>
                    <a:gd name="connsiteY0" fmla="*/ 7762875 h 7762876"/>
                    <a:gd name="connsiteX1" fmla="*/ 378619 w 7539038"/>
                    <a:gd name="connsiteY1" fmla="*/ 3886200 h 7762876"/>
                    <a:gd name="connsiteX2" fmla="*/ 750094 w 7539038"/>
                    <a:gd name="connsiteY2" fmla="*/ 0 h 7762876"/>
                    <a:gd name="connsiteX3" fmla="*/ 1131094 w 7539038"/>
                    <a:gd name="connsiteY3" fmla="*/ 3876675 h 7762876"/>
                    <a:gd name="connsiteX4" fmla="*/ 1507332 w 7539038"/>
                    <a:gd name="connsiteY4" fmla="*/ 7762875 h 7762876"/>
                    <a:gd name="connsiteX5" fmla="*/ 1883569 w 7539038"/>
                    <a:gd name="connsiteY5" fmla="*/ 3876675 h 7762876"/>
                    <a:gd name="connsiteX6" fmla="*/ 2264569 w 7539038"/>
                    <a:gd name="connsiteY6" fmla="*/ 0 h 7762876"/>
                    <a:gd name="connsiteX7" fmla="*/ 2645569 w 7539038"/>
                    <a:gd name="connsiteY7" fmla="*/ 3886200 h 7762876"/>
                    <a:gd name="connsiteX8" fmla="*/ 3017044 w 7539038"/>
                    <a:gd name="connsiteY8" fmla="*/ 7762875 h 7762876"/>
                    <a:gd name="connsiteX9" fmla="*/ 3398044 w 7539038"/>
                    <a:gd name="connsiteY9" fmla="*/ 3876675 h 7762876"/>
                    <a:gd name="connsiteX10" fmla="*/ 3769519 w 7539038"/>
                    <a:gd name="connsiteY10" fmla="*/ 9525 h 7762876"/>
                    <a:gd name="connsiteX11" fmla="*/ 4150519 w 7539038"/>
                    <a:gd name="connsiteY11" fmla="*/ 3886200 h 7762876"/>
                    <a:gd name="connsiteX12" fmla="*/ 4526756 w 7539038"/>
                    <a:gd name="connsiteY12" fmla="*/ 7762875 h 7762876"/>
                    <a:gd name="connsiteX13" fmla="*/ 4902994 w 7539038"/>
                    <a:gd name="connsiteY13" fmla="*/ 3886200 h 7762876"/>
                    <a:gd name="connsiteX14" fmla="*/ 5283994 w 7539038"/>
                    <a:gd name="connsiteY14" fmla="*/ 9525 h 7762876"/>
                    <a:gd name="connsiteX15" fmla="*/ 5655469 w 7539038"/>
                    <a:gd name="connsiteY15" fmla="*/ 3886200 h 7762876"/>
                    <a:gd name="connsiteX16" fmla="*/ 6029325 w 7539038"/>
                    <a:gd name="connsiteY16" fmla="*/ 7762875 h 7762876"/>
                    <a:gd name="connsiteX17" fmla="*/ 6417469 w 7539038"/>
                    <a:gd name="connsiteY17" fmla="*/ 3886200 h 7762876"/>
                    <a:gd name="connsiteX18" fmla="*/ 6786563 w 7539038"/>
                    <a:gd name="connsiteY18" fmla="*/ 4762 h 7762876"/>
                    <a:gd name="connsiteX19" fmla="*/ 7160419 w 7539038"/>
                    <a:gd name="connsiteY19" fmla="*/ 3886200 h 7762876"/>
                    <a:gd name="connsiteX20" fmla="*/ 7539038 w 7539038"/>
                    <a:gd name="connsiteY20" fmla="*/ 7760494 h 7762876"/>
                    <a:gd name="connsiteX0" fmla="*/ 0 w 7539038"/>
                    <a:gd name="connsiteY0" fmla="*/ 7762875 h 7762876"/>
                    <a:gd name="connsiteX1" fmla="*/ 378619 w 7539038"/>
                    <a:gd name="connsiteY1" fmla="*/ 3886200 h 7762876"/>
                    <a:gd name="connsiteX2" fmla="*/ 750094 w 7539038"/>
                    <a:gd name="connsiteY2" fmla="*/ 0 h 7762876"/>
                    <a:gd name="connsiteX3" fmla="*/ 1131094 w 7539038"/>
                    <a:gd name="connsiteY3" fmla="*/ 3876675 h 7762876"/>
                    <a:gd name="connsiteX4" fmla="*/ 1507332 w 7539038"/>
                    <a:gd name="connsiteY4" fmla="*/ 7762875 h 7762876"/>
                    <a:gd name="connsiteX5" fmla="*/ 1883569 w 7539038"/>
                    <a:gd name="connsiteY5" fmla="*/ 3876675 h 7762876"/>
                    <a:gd name="connsiteX6" fmla="*/ 2264569 w 7539038"/>
                    <a:gd name="connsiteY6" fmla="*/ 0 h 7762876"/>
                    <a:gd name="connsiteX7" fmla="*/ 2645569 w 7539038"/>
                    <a:gd name="connsiteY7" fmla="*/ 3886200 h 7762876"/>
                    <a:gd name="connsiteX8" fmla="*/ 3017044 w 7539038"/>
                    <a:gd name="connsiteY8" fmla="*/ 7762875 h 7762876"/>
                    <a:gd name="connsiteX9" fmla="*/ 3398044 w 7539038"/>
                    <a:gd name="connsiteY9" fmla="*/ 3876675 h 7762876"/>
                    <a:gd name="connsiteX10" fmla="*/ 3769519 w 7539038"/>
                    <a:gd name="connsiteY10" fmla="*/ 9525 h 7762876"/>
                    <a:gd name="connsiteX11" fmla="*/ 4150519 w 7539038"/>
                    <a:gd name="connsiteY11" fmla="*/ 3886200 h 7762876"/>
                    <a:gd name="connsiteX12" fmla="*/ 4526756 w 7539038"/>
                    <a:gd name="connsiteY12" fmla="*/ 7762875 h 7762876"/>
                    <a:gd name="connsiteX13" fmla="*/ 4902994 w 7539038"/>
                    <a:gd name="connsiteY13" fmla="*/ 3886200 h 7762876"/>
                    <a:gd name="connsiteX14" fmla="*/ 5279231 w 7539038"/>
                    <a:gd name="connsiteY14" fmla="*/ 9525 h 7762876"/>
                    <a:gd name="connsiteX15" fmla="*/ 5655469 w 7539038"/>
                    <a:gd name="connsiteY15" fmla="*/ 3886200 h 7762876"/>
                    <a:gd name="connsiteX16" fmla="*/ 6029325 w 7539038"/>
                    <a:gd name="connsiteY16" fmla="*/ 7762875 h 7762876"/>
                    <a:gd name="connsiteX17" fmla="*/ 6417469 w 7539038"/>
                    <a:gd name="connsiteY17" fmla="*/ 3886200 h 7762876"/>
                    <a:gd name="connsiteX18" fmla="*/ 6786563 w 7539038"/>
                    <a:gd name="connsiteY18" fmla="*/ 4762 h 7762876"/>
                    <a:gd name="connsiteX19" fmla="*/ 7160419 w 7539038"/>
                    <a:gd name="connsiteY19" fmla="*/ 3886200 h 7762876"/>
                    <a:gd name="connsiteX20" fmla="*/ 7539038 w 7539038"/>
                    <a:gd name="connsiteY20" fmla="*/ 7760494 h 7762876"/>
                    <a:gd name="connsiteX0" fmla="*/ 0 w 7539038"/>
                    <a:gd name="connsiteY0" fmla="*/ 7762875 h 7762876"/>
                    <a:gd name="connsiteX1" fmla="*/ 378619 w 7539038"/>
                    <a:gd name="connsiteY1" fmla="*/ 3886200 h 7762876"/>
                    <a:gd name="connsiteX2" fmla="*/ 750094 w 7539038"/>
                    <a:gd name="connsiteY2" fmla="*/ 0 h 7762876"/>
                    <a:gd name="connsiteX3" fmla="*/ 1131094 w 7539038"/>
                    <a:gd name="connsiteY3" fmla="*/ 3876675 h 7762876"/>
                    <a:gd name="connsiteX4" fmla="*/ 1507332 w 7539038"/>
                    <a:gd name="connsiteY4" fmla="*/ 7762875 h 7762876"/>
                    <a:gd name="connsiteX5" fmla="*/ 1883569 w 7539038"/>
                    <a:gd name="connsiteY5" fmla="*/ 3876675 h 7762876"/>
                    <a:gd name="connsiteX6" fmla="*/ 2264569 w 7539038"/>
                    <a:gd name="connsiteY6" fmla="*/ 0 h 7762876"/>
                    <a:gd name="connsiteX7" fmla="*/ 2645569 w 7539038"/>
                    <a:gd name="connsiteY7" fmla="*/ 3886200 h 7762876"/>
                    <a:gd name="connsiteX8" fmla="*/ 3017044 w 7539038"/>
                    <a:gd name="connsiteY8" fmla="*/ 7762875 h 7762876"/>
                    <a:gd name="connsiteX9" fmla="*/ 3398044 w 7539038"/>
                    <a:gd name="connsiteY9" fmla="*/ 3876675 h 7762876"/>
                    <a:gd name="connsiteX10" fmla="*/ 3769519 w 7539038"/>
                    <a:gd name="connsiteY10" fmla="*/ 9525 h 7762876"/>
                    <a:gd name="connsiteX11" fmla="*/ 4150519 w 7539038"/>
                    <a:gd name="connsiteY11" fmla="*/ 3886200 h 7762876"/>
                    <a:gd name="connsiteX12" fmla="*/ 4526756 w 7539038"/>
                    <a:gd name="connsiteY12" fmla="*/ 7762875 h 7762876"/>
                    <a:gd name="connsiteX13" fmla="*/ 4902994 w 7539038"/>
                    <a:gd name="connsiteY13" fmla="*/ 3886200 h 7762876"/>
                    <a:gd name="connsiteX14" fmla="*/ 5279231 w 7539038"/>
                    <a:gd name="connsiteY14" fmla="*/ 9525 h 7762876"/>
                    <a:gd name="connsiteX15" fmla="*/ 5655469 w 7539038"/>
                    <a:gd name="connsiteY15" fmla="*/ 3886200 h 7762876"/>
                    <a:gd name="connsiteX16" fmla="*/ 6029325 w 7539038"/>
                    <a:gd name="connsiteY16" fmla="*/ 7762875 h 7762876"/>
                    <a:gd name="connsiteX17" fmla="*/ 6417469 w 7539038"/>
                    <a:gd name="connsiteY17" fmla="*/ 3886200 h 7762876"/>
                    <a:gd name="connsiteX18" fmla="*/ 6786563 w 7539038"/>
                    <a:gd name="connsiteY18" fmla="*/ 4762 h 7762876"/>
                    <a:gd name="connsiteX19" fmla="*/ 7160419 w 7539038"/>
                    <a:gd name="connsiteY19" fmla="*/ 3886200 h 7762876"/>
                    <a:gd name="connsiteX20" fmla="*/ 7539038 w 7539038"/>
                    <a:gd name="connsiteY20" fmla="*/ 7760494 h 7762876"/>
                    <a:gd name="connsiteX0" fmla="*/ 0 w 7539038"/>
                    <a:gd name="connsiteY0" fmla="*/ 7762875 h 7762876"/>
                    <a:gd name="connsiteX1" fmla="*/ 378619 w 7539038"/>
                    <a:gd name="connsiteY1" fmla="*/ 3886200 h 7762876"/>
                    <a:gd name="connsiteX2" fmla="*/ 750094 w 7539038"/>
                    <a:gd name="connsiteY2" fmla="*/ 0 h 7762876"/>
                    <a:gd name="connsiteX3" fmla="*/ 1131094 w 7539038"/>
                    <a:gd name="connsiteY3" fmla="*/ 3876675 h 7762876"/>
                    <a:gd name="connsiteX4" fmla="*/ 1507332 w 7539038"/>
                    <a:gd name="connsiteY4" fmla="*/ 7762875 h 7762876"/>
                    <a:gd name="connsiteX5" fmla="*/ 1883569 w 7539038"/>
                    <a:gd name="connsiteY5" fmla="*/ 3876675 h 7762876"/>
                    <a:gd name="connsiteX6" fmla="*/ 2264569 w 7539038"/>
                    <a:gd name="connsiteY6" fmla="*/ 0 h 7762876"/>
                    <a:gd name="connsiteX7" fmla="*/ 2645569 w 7539038"/>
                    <a:gd name="connsiteY7" fmla="*/ 3886200 h 7762876"/>
                    <a:gd name="connsiteX8" fmla="*/ 3017044 w 7539038"/>
                    <a:gd name="connsiteY8" fmla="*/ 7762875 h 7762876"/>
                    <a:gd name="connsiteX9" fmla="*/ 3398044 w 7539038"/>
                    <a:gd name="connsiteY9" fmla="*/ 3876675 h 7762876"/>
                    <a:gd name="connsiteX10" fmla="*/ 3769519 w 7539038"/>
                    <a:gd name="connsiteY10" fmla="*/ 9525 h 7762876"/>
                    <a:gd name="connsiteX11" fmla="*/ 4150519 w 7539038"/>
                    <a:gd name="connsiteY11" fmla="*/ 3886200 h 7762876"/>
                    <a:gd name="connsiteX12" fmla="*/ 4526756 w 7539038"/>
                    <a:gd name="connsiteY12" fmla="*/ 7762875 h 7762876"/>
                    <a:gd name="connsiteX13" fmla="*/ 4902994 w 7539038"/>
                    <a:gd name="connsiteY13" fmla="*/ 3886200 h 7762876"/>
                    <a:gd name="connsiteX14" fmla="*/ 5276849 w 7539038"/>
                    <a:gd name="connsiteY14" fmla="*/ 2382 h 7762876"/>
                    <a:gd name="connsiteX15" fmla="*/ 5655469 w 7539038"/>
                    <a:gd name="connsiteY15" fmla="*/ 3886200 h 7762876"/>
                    <a:gd name="connsiteX16" fmla="*/ 6029325 w 7539038"/>
                    <a:gd name="connsiteY16" fmla="*/ 7762875 h 7762876"/>
                    <a:gd name="connsiteX17" fmla="*/ 6417469 w 7539038"/>
                    <a:gd name="connsiteY17" fmla="*/ 3886200 h 7762876"/>
                    <a:gd name="connsiteX18" fmla="*/ 6786563 w 7539038"/>
                    <a:gd name="connsiteY18" fmla="*/ 4762 h 7762876"/>
                    <a:gd name="connsiteX19" fmla="*/ 7160419 w 7539038"/>
                    <a:gd name="connsiteY19" fmla="*/ 3886200 h 7762876"/>
                    <a:gd name="connsiteX20" fmla="*/ 7539038 w 7539038"/>
                    <a:gd name="connsiteY20" fmla="*/ 7760494 h 7762876"/>
                    <a:gd name="connsiteX0" fmla="*/ 0 w 7539038"/>
                    <a:gd name="connsiteY0" fmla="*/ 7762875 h 7762876"/>
                    <a:gd name="connsiteX1" fmla="*/ 378619 w 7539038"/>
                    <a:gd name="connsiteY1" fmla="*/ 3886200 h 7762876"/>
                    <a:gd name="connsiteX2" fmla="*/ 750094 w 7539038"/>
                    <a:gd name="connsiteY2" fmla="*/ 0 h 7762876"/>
                    <a:gd name="connsiteX3" fmla="*/ 1131094 w 7539038"/>
                    <a:gd name="connsiteY3" fmla="*/ 3876675 h 7762876"/>
                    <a:gd name="connsiteX4" fmla="*/ 1507332 w 7539038"/>
                    <a:gd name="connsiteY4" fmla="*/ 7762875 h 7762876"/>
                    <a:gd name="connsiteX5" fmla="*/ 1883569 w 7539038"/>
                    <a:gd name="connsiteY5" fmla="*/ 3876675 h 7762876"/>
                    <a:gd name="connsiteX6" fmla="*/ 2264569 w 7539038"/>
                    <a:gd name="connsiteY6" fmla="*/ 0 h 7762876"/>
                    <a:gd name="connsiteX7" fmla="*/ 2645569 w 7539038"/>
                    <a:gd name="connsiteY7" fmla="*/ 3886200 h 7762876"/>
                    <a:gd name="connsiteX8" fmla="*/ 3017044 w 7539038"/>
                    <a:gd name="connsiteY8" fmla="*/ 7762875 h 7762876"/>
                    <a:gd name="connsiteX9" fmla="*/ 3398044 w 7539038"/>
                    <a:gd name="connsiteY9" fmla="*/ 3876675 h 7762876"/>
                    <a:gd name="connsiteX10" fmla="*/ 3769519 w 7539038"/>
                    <a:gd name="connsiteY10" fmla="*/ 9525 h 7762876"/>
                    <a:gd name="connsiteX11" fmla="*/ 4150519 w 7539038"/>
                    <a:gd name="connsiteY11" fmla="*/ 3886200 h 7762876"/>
                    <a:gd name="connsiteX12" fmla="*/ 4526756 w 7539038"/>
                    <a:gd name="connsiteY12" fmla="*/ 7762875 h 7762876"/>
                    <a:gd name="connsiteX13" fmla="*/ 4902994 w 7539038"/>
                    <a:gd name="connsiteY13" fmla="*/ 3886200 h 7762876"/>
                    <a:gd name="connsiteX14" fmla="*/ 5276849 w 7539038"/>
                    <a:gd name="connsiteY14" fmla="*/ 2382 h 7762876"/>
                    <a:gd name="connsiteX15" fmla="*/ 5655469 w 7539038"/>
                    <a:gd name="connsiteY15" fmla="*/ 3886200 h 7762876"/>
                    <a:gd name="connsiteX16" fmla="*/ 6029325 w 7539038"/>
                    <a:gd name="connsiteY16" fmla="*/ 7762875 h 7762876"/>
                    <a:gd name="connsiteX17" fmla="*/ 6417469 w 7539038"/>
                    <a:gd name="connsiteY17" fmla="*/ 3886200 h 7762876"/>
                    <a:gd name="connsiteX18" fmla="*/ 6786563 w 7539038"/>
                    <a:gd name="connsiteY18" fmla="*/ 4762 h 7762876"/>
                    <a:gd name="connsiteX19" fmla="*/ 7160419 w 7539038"/>
                    <a:gd name="connsiteY19" fmla="*/ 3886200 h 7762876"/>
                    <a:gd name="connsiteX20" fmla="*/ 7539038 w 7539038"/>
                    <a:gd name="connsiteY20" fmla="*/ 7760494 h 7762876"/>
                    <a:gd name="connsiteX0" fmla="*/ 0 w 7539038"/>
                    <a:gd name="connsiteY0" fmla="*/ 7762875 h 7762876"/>
                    <a:gd name="connsiteX1" fmla="*/ 378619 w 7539038"/>
                    <a:gd name="connsiteY1" fmla="*/ 3886200 h 7762876"/>
                    <a:gd name="connsiteX2" fmla="*/ 750094 w 7539038"/>
                    <a:gd name="connsiteY2" fmla="*/ 0 h 7762876"/>
                    <a:gd name="connsiteX3" fmla="*/ 1131094 w 7539038"/>
                    <a:gd name="connsiteY3" fmla="*/ 3876675 h 7762876"/>
                    <a:gd name="connsiteX4" fmla="*/ 1507332 w 7539038"/>
                    <a:gd name="connsiteY4" fmla="*/ 7762875 h 7762876"/>
                    <a:gd name="connsiteX5" fmla="*/ 1883569 w 7539038"/>
                    <a:gd name="connsiteY5" fmla="*/ 3876675 h 7762876"/>
                    <a:gd name="connsiteX6" fmla="*/ 2264569 w 7539038"/>
                    <a:gd name="connsiteY6" fmla="*/ 0 h 7762876"/>
                    <a:gd name="connsiteX7" fmla="*/ 2645569 w 7539038"/>
                    <a:gd name="connsiteY7" fmla="*/ 3886200 h 7762876"/>
                    <a:gd name="connsiteX8" fmla="*/ 3017044 w 7539038"/>
                    <a:gd name="connsiteY8" fmla="*/ 7762875 h 7762876"/>
                    <a:gd name="connsiteX9" fmla="*/ 3398044 w 7539038"/>
                    <a:gd name="connsiteY9" fmla="*/ 3876675 h 7762876"/>
                    <a:gd name="connsiteX10" fmla="*/ 3776663 w 7539038"/>
                    <a:gd name="connsiteY10" fmla="*/ 4763 h 7762876"/>
                    <a:gd name="connsiteX11" fmla="*/ 4150519 w 7539038"/>
                    <a:gd name="connsiteY11" fmla="*/ 3886200 h 7762876"/>
                    <a:gd name="connsiteX12" fmla="*/ 4526756 w 7539038"/>
                    <a:gd name="connsiteY12" fmla="*/ 7762875 h 7762876"/>
                    <a:gd name="connsiteX13" fmla="*/ 4902994 w 7539038"/>
                    <a:gd name="connsiteY13" fmla="*/ 3886200 h 7762876"/>
                    <a:gd name="connsiteX14" fmla="*/ 5276849 w 7539038"/>
                    <a:gd name="connsiteY14" fmla="*/ 2382 h 7762876"/>
                    <a:gd name="connsiteX15" fmla="*/ 5655469 w 7539038"/>
                    <a:gd name="connsiteY15" fmla="*/ 3886200 h 7762876"/>
                    <a:gd name="connsiteX16" fmla="*/ 6029325 w 7539038"/>
                    <a:gd name="connsiteY16" fmla="*/ 7762875 h 7762876"/>
                    <a:gd name="connsiteX17" fmla="*/ 6417469 w 7539038"/>
                    <a:gd name="connsiteY17" fmla="*/ 3886200 h 7762876"/>
                    <a:gd name="connsiteX18" fmla="*/ 6786563 w 7539038"/>
                    <a:gd name="connsiteY18" fmla="*/ 4762 h 7762876"/>
                    <a:gd name="connsiteX19" fmla="*/ 7160419 w 7539038"/>
                    <a:gd name="connsiteY19" fmla="*/ 3886200 h 7762876"/>
                    <a:gd name="connsiteX20" fmla="*/ 7539038 w 7539038"/>
                    <a:gd name="connsiteY20" fmla="*/ 7760494 h 7762876"/>
                    <a:gd name="connsiteX0" fmla="*/ 0 w 7539038"/>
                    <a:gd name="connsiteY0" fmla="*/ 7762875 h 7762876"/>
                    <a:gd name="connsiteX1" fmla="*/ 378619 w 7539038"/>
                    <a:gd name="connsiteY1" fmla="*/ 3886200 h 7762876"/>
                    <a:gd name="connsiteX2" fmla="*/ 750094 w 7539038"/>
                    <a:gd name="connsiteY2" fmla="*/ 0 h 7762876"/>
                    <a:gd name="connsiteX3" fmla="*/ 1131094 w 7539038"/>
                    <a:gd name="connsiteY3" fmla="*/ 3876675 h 7762876"/>
                    <a:gd name="connsiteX4" fmla="*/ 1507332 w 7539038"/>
                    <a:gd name="connsiteY4" fmla="*/ 7762875 h 7762876"/>
                    <a:gd name="connsiteX5" fmla="*/ 1883569 w 7539038"/>
                    <a:gd name="connsiteY5" fmla="*/ 3876675 h 7762876"/>
                    <a:gd name="connsiteX6" fmla="*/ 2264569 w 7539038"/>
                    <a:gd name="connsiteY6" fmla="*/ 0 h 7762876"/>
                    <a:gd name="connsiteX7" fmla="*/ 2645569 w 7539038"/>
                    <a:gd name="connsiteY7" fmla="*/ 3886200 h 7762876"/>
                    <a:gd name="connsiteX8" fmla="*/ 3017044 w 7539038"/>
                    <a:gd name="connsiteY8" fmla="*/ 7762875 h 7762876"/>
                    <a:gd name="connsiteX9" fmla="*/ 3398044 w 7539038"/>
                    <a:gd name="connsiteY9" fmla="*/ 3876675 h 7762876"/>
                    <a:gd name="connsiteX10" fmla="*/ 3776663 w 7539038"/>
                    <a:gd name="connsiteY10" fmla="*/ 4763 h 7762876"/>
                    <a:gd name="connsiteX11" fmla="*/ 4150519 w 7539038"/>
                    <a:gd name="connsiteY11" fmla="*/ 3886200 h 7762876"/>
                    <a:gd name="connsiteX12" fmla="*/ 4526756 w 7539038"/>
                    <a:gd name="connsiteY12" fmla="*/ 7762875 h 7762876"/>
                    <a:gd name="connsiteX13" fmla="*/ 4902994 w 7539038"/>
                    <a:gd name="connsiteY13" fmla="*/ 3886200 h 7762876"/>
                    <a:gd name="connsiteX14" fmla="*/ 5276849 w 7539038"/>
                    <a:gd name="connsiteY14" fmla="*/ 2382 h 7762876"/>
                    <a:gd name="connsiteX15" fmla="*/ 5655469 w 7539038"/>
                    <a:gd name="connsiteY15" fmla="*/ 3886200 h 7762876"/>
                    <a:gd name="connsiteX16" fmla="*/ 6029325 w 7539038"/>
                    <a:gd name="connsiteY16" fmla="*/ 7762875 h 7762876"/>
                    <a:gd name="connsiteX17" fmla="*/ 6417469 w 7539038"/>
                    <a:gd name="connsiteY17" fmla="*/ 3886200 h 7762876"/>
                    <a:gd name="connsiteX18" fmla="*/ 6786563 w 7539038"/>
                    <a:gd name="connsiteY18" fmla="*/ 4762 h 7762876"/>
                    <a:gd name="connsiteX19" fmla="*/ 7160419 w 7539038"/>
                    <a:gd name="connsiteY19" fmla="*/ 3886200 h 7762876"/>
                    <a:gd name="connsiteX20" fmla="*/ 7539038 w 7539038"/>
                    <a:gd name="connsiteY20" fmla="*/ 7760494 h 7762876"/>
                    <a:gd name="connsiteX0" fmla="*/ 0 w 7539038"/>
                    <a:gd name="connsiteY0" fmla="*/ 7762875 h 7762876"/>
                    <a:gd name="connsiteX1" fmla="*/ 378619 w 7539038"/>
                    <a:gd name="connsiteY1" fmla="*/ 3886200 h 7762876"/>
                    <a:gd name="connsiteX2" fmla="*/ 750094 w 7539038"/>
                    <a:gd name="connsiteY2" fmla="*/ 0 h 7762876"/>
                    <a:gd name="connsiteX3" fmla="*/ 1131094 w 7539038"/>
                    <a:gd name="connsiteY3" fmla="*/ 3876675 h 7762876"/>
                    <a:gd name="connsiteX4" fmla="*/ 1507332 w 7539038"/>
                    <a:gd name="connsiteY4" fmla="*/ 7762875 h 7762876"/>
                    <a:gd name="connsiteX5" fmla="*/ 1883569 w 7539038"/>
                    <a:gd name="connsiteY5" fmla="*/ 3876675 h 7762876"/>
                    <a:gd name="connsiteX6" fmla="*/ 2264569 w 7539038"/>
                    <a:gd name="connsiteY6" fmla="*/ 0 h 7762876"/>
                    <a:gd name="connsiteX7" fmla="*/ 2645569 w 7539038"/>
                    <a:gd name="connsiteY7" fmla="*/ 3886200 h 7762876"/>
                    <a:gd name="connsiteX8" fmla="*/ 3017044 w 7539038"/>
                    <a:gd name="connsiteY8" fmla="*/ 7762875 h 7762876"/>
                    <a:gd name="connsiteX9" fmla="*/ 3398044 w 7539038"/>
                    <a:gd name="connsiteY9" fmla="*/ 3876675 h 7762876"/>
                    <a:gd name="connsiteX10" fmla="*/ 3769519 w 7539038"/>
                    <a:gd name="connsiteY10" fmla="*/ 4763 h 7762876"/>
                    <a:gd name="connsiteX11" fmla="*/ 4150519 w 7539038"/>
                    <a:gd name="connsiteY11" fmla="*/ 3886200 h 7762876"/>
                    <a:gd name="connsiteX12" fmla="*/ 4526756 w 7539038"/>
                    <a:gd name="connsiteY12" fmla="*/ 7762875 h 7762876"/>
                    <a:gd name="connsiteX13" fmla="*/ 4902994 w 7539038"/>
                    <a:gd name="connsiteY13" fmla="*/ 3886200 h 7762876"/>
                    <a:gd name="connsiteX14" fmla="*/ 5276849 w 7539038"/>
                    <a:gd name="connsiteY14" fmla="*/ 2382 h 7762876"/>
                    <a:gd name="connsiteX15" fmla="*/ 5655469 w 7539038"/>
                    <a:gd name="connsiteY15" fmla="*/ 3886200 h 7762876"/>
                    <a:gd name="connsiteX16" fmla="*/ 6029325 w 7539038"/>
                    <a:gd name="connsiteY16" fmla="*/ 7762875 h 7762876"/>
                    <a:gd name="connsiteX17" fmla="*/ 6417469 w 7539038"/>
                    <a:gd name="connsiteY17" fmla="*/ 3886200 h 7762876"/>
                    <a:gd name="connsiteX18" fmla="*/ 6786563 w 7539038"/>
                    <a:gd name="connsiteY18" fmla="*/ 4762 h 7762876"/>
                    <a:gd name="connsiteX19" fmla="*/ 7160419 w 7539038"/>
                    <a:gd name="connsiteY19" fmla="*/ 3886200 h 7762876"/>
                    <a:gd name="connsiteX20" fmla="*/ 7539038 w 7539038"/>
                    <a:gd name="connsiteY20" fmla="*/ 7760494 h 7762876"/>
                    <a:gd name="connsiteX0" fmla="*/ 0 w 7539038"/>
                    <a:gd name="connsiteY0" fmla="*/ 7762875 h 7762876"/>
                    <a:gd name="connsiteX1" fmla="*/ 378619 w 7539038"/>
                    <a:gd name="connsiteY1" fmla="*/ 3886200 h 7762876"/>
                    <a:gd name="connsiteX2" fmla="*/ 750094 w 7539038"/>
                    <a:gd name="connsiteY2" fmla="*/ 0 h 7762876"/>
                    <a:gd name="connsiteX3" fmla="*/ 1131094 w 7539038"/>
                    <a:gd name="connsiteY3" fmla="*/ 3876675 h 7762876"/>
                    <a:gd name="connsiteX4" fmla="*/ 1507332 w 7539038"/>
                    <a:gd name="connsiteY4" fmla="*/ 7762875 h 7762876"/>
                    <a:gd name="connsiteX5" fmla="*/ 1883569 w 7539038"/>
                    <a:gd name="connsiteY5" fmla="*/ 3876675 h 7762876"/>
                    <a:gd name="connsiteX6" fmla="*/ 2264569 w 7539038"/>
                    <a:gd name="connsiteY6" fmla="*/ 0 h 7762876"/>
                    <a:gd name="connsiteX7" fmla="*/ 2645569 w 7539038"/>
                    <a:gd name="connsiteY7" fmla="*/ 3886200 h 7762876"/>
                    <a:gd name="connsiteX8" fmla="*/ 3017044 w 7539038"/>
                    <a:gd name="connsiteY8" fmla="*/ 7762875 h 7762876"/>
                    <a:gd name="connsiteX9" fmla="*/ 3398044 w 7539038"/>
                    <a:gd name="connsiteY9" fmla="*/ 3876675 h 7762876"/>
                    <a:gd name="connsiteX10" fmla="*/ 3769519 w 7539038"/>
                    <a:gd name="connsiteY10" fmla="*/ 4763 h 7762876"/>
                    <a:gd name="connsiteX11" fmla="*/ 4150519 w 7539038"/>
                    <a:gd name="connsiteY11" fmla="*/ 3886200 h 7762876"/>
                    <a:gd name="connsiteX12" fmla="*/ 4526756 w 7539038"/>
                    <a:gd name="connsiteY12" fmla="*/ 7762875 h 7762876"/>
                    <a:gd name="connsiteX13" fmla="*/ 4902994 w 7539038"/>
                    <a:gd name="connsiteY13" fmla="*/ 3886200 h 7762876"/>
                    <a:gd name="connsiteX14" fmla="*/ 5276849 w 7539038"/>
                    <a:gd name="connsiteY14" fmla="*/ 2382 h 7762876"/>
                    <a:gd name="connsiteX15" fmla="*/ 5655469 w 7539038"/>
                    <a:gd name="connsiteY15" fmla="*/ 3886200 h 7762876"/>
                    <a:gd name="connsiteX16" fmla="*/ 6029325 w 7539038"/>
                    <a:gd name="connsiteY16" fmla="*/ 7762875 h 7762876"/>
                    <a:gd name="connsiteX17" fmla="*/ 6417469 w 7539038"/>
                    <a:gd name="connsiteY17" fmla="*/ 3886200 h 7762876"/>
                    <a:gd name="connsiteX18" fmla="*/ 6786563 w 7539038"/>
                    <a:gd name="connsiteY18" fmla="*/ 4762 h 7762876"/>
                    <a:gd name="connsiteX19" fmla="*/ 7160419 w 7539038"/>
                    <a:gd name="connsiteY19" fmla="*/ 3886200 h 7762876"/>
                    <a:gd name="connsiteX20" fmla="*/ 7539038 w 7539038"/>
                    <a:gd name="connsiteY20" fmla="*/ 7760494 h 7762876"/>
                    <a:gd name="connsiteX0" fmla="*/ 0 w 7539038"/>
                    <a:gd name="connsiteY0" fmla="*/ 7762875 h 7762876"/>
                    <a:gd name="connsiteX1" fmla="*/ 378619 w 7539038"/>
                    <a:gd name="connsiteY1" fmla="*/ 3886200 h 7762876"/>
                    <a:gd name="connsiteX2" fmla="*/ 750094 w 7539038"/>
                    <a:gd name="connsiteY2" fmla="*/ 0 h 7762876"/>
                    <a:gd name="connsiteX3" fmla="*/ 1131094 w 7539038"/>
                    <a:gd name="connsiteY3" fmla="*/ 3876675 h 7762876"/>
                    <a:gd name="connsiteX4" fmla="*/ 1507332 w 7539038"/>
                    <a:gd name="connsiteY4" fmla="*/ 7762875 h 7762876"/>
                    <a:gd name="connsiteX5" fmla="*/ 1883569 w 7539038"/>
                    <a:gd name="connsiteY5" fmla="*/ 3876675 h 7762876"/>
                    <a:gd name="connsiteX6" fmla="*/ 2259807 w 7539038"/>
                    <a:gd name="connsiteY6" fmla="*/ 4762 h 7762876"/>
                    <a:gd name="connsiteX7" fmla="*/ 2645569 w 7539038"/>
                    <a:gd name="connsiteY7" fmla="*/ 3886200 h 7762876"/>
                    <a:gd name="connsiteX8" fmla="*/ 3017044 w 7539038"/>
                    <a:gd name="connsiteY8" fmla="*/ 7762875 h 7762876"/>
                    <a:gd name="connsiteX9" fmla="*/ 3398044 w 7539038"/>
                    <a:gd name="connsiteY9" fmla="*/ 3876675 h 7762876"/>
                    <a:gd name="connsiteX10" fmla="*/ 3769519 w 7539038"/>
                    <a:gd name="connsiteY10" fmla="*/ 4763 h 7762876"/>
                    <a:gd name="connsiteX11" fmla="*/ 4150519 w 7539038"/>
                    <a:gd name="connsiteY11" fmla="*/ 3886200 h 7762876"/>
                    <a:gd name="connsiteX12" fmla="*/ 4526756 w 7539038"/>
                    <a:gd name="connsiteY12" fmla="*/ 7762875 h 7762876"/>
                    <a:gd name="connsiteX13" fmla="*/ 4902994 w 7539038"/>
                    <a:gd name="connsiteY13" fmla="*/ 3886200 h 7762876"/>
                    <a:gd name="connsiteX14" fmla="*/ 5276849 w 7539038"/>
                    <a:gd name="connsiteY14" fmla="*/ 2382 h 7762876"/>
                    <a:gd name="connsiteX15" fmla="*/ 5655469 w 7539038"/>
                    <a:gd name="connsiteY15" fmla="*/ 3886200 h 7762876"/>
                    <a:gd name="connsiteX16" fmla="*/ 6029325 w 7539038"/>
                    <a:gd name="connsiteY16" fmla="*/ 7762875 h 7762876"/>
                    <a:gd name="connsiteX17" fmla="*/ 6417469 w 7539038"/>
                    <a:gd name="connsiteY17" fmla="*/ 3886200 h 7762876"/>
                    <a:gd name="connsiteX18" fmla="*/ 6786563 w 7539038"/>
                    <a:gd name="connsiteY18" fmla="*/ 4762 h 7762876"/>
                    <a:gd name="connsiteX19" fmla="*/ 7160419 w 7539038"/>
                    <a:gd name="connsiteY19" fmla="*/ 3886200 h 7762876"/>
                    <a:gd name="connsiteX20" fmla="*/ 7539038 w 7539038"/>
                    <a:gd name="connsiteY20" fmla="*/ 7760494 h 7762876"/>
                    <a:gd name="connsiteX0" fmla="*/ 0 w 7539038"/>
                    <a:gd name="connsiteY0" fmla="*/ 7762875 h 7762876"/>
                    <a:gd name="connsiteX1" fmla="*/ 378619 w 7539038"/>
                    <a:gd name="connsiteY1" fmla="*/ 3886200 h 7762876"/>
                    <a:gd name="connsiteX2" fmla="*/ 750094 w 7539038"/>
                    <a:gd name="connsiteY2" fmla="*/ 0 h 7762876"/>
                    <a:gd name="connsiteX3" fmla="*/ 1131094 w 7539038"/>
                    <a:gd name="connsiteY3" fmla="*/ 3876675 h 7762876"/>
                    <a:gd name="connsiteX4" fmla="*/ 1507332 w 7539038"/>
                    <a:gd name="connsiteY4" fmla="*/ 7762875 h 7762876"/>
                    <a:gd name="connsiteX5" fmla="*/ 1883569 w 7539038"/>
                    <a:gd name="connsiteY5" fmla="*/ 3876675 h 7762876"/>
                    <a:gd name="connsiteX6" fmla="*/ 2259807 w 7539038"/>
                    <a:gd name="connsiteY6" fmla="*/ 4762 h 7762876"/>
                    <a:gd name="connsiteX7" fmla="*/ 2645569 w 7539038"/>
                    <a:gd name="connsiteY7" fmla="*/ 3886200 h 7762876"/>
                    <a:gd name="connsiteX8" fmla="*/ 3017044 w 7539038"/>
                    <a:gd name="connsiteY8" fmla="*/ 7762875 h 7762876"/>
                    <a:gd name="connsiteX9" fmla="*/ 3398044 w 7539038"/>
                    <a:gd name="connsiteY9" fmla="*/ 3876675 h 7762876"/>
                    <a:gd name="connsiteX10" fmla="*/ 3769519 w 7539038"/>
                    <a:gd name="connsiteY10" fmla="*/ 4763 h 7762876"/>
                    <a:gd name="connsiteX11" fmla="*/ 4150519 w 7539038"/>
                    <a:gd name="connsiteY11" fmla="*/ 3886200 h 7762876"/>
                    <a:gd name="connsiteX12" fmla="*/ 4526756 w 7539038"/>
                    <a:gd name="connsiteY12" fmla="*/ 7762875 h 7762876"/>
                    <a:gd name="connsiteX13" fmla="*/ 4902994 w 7539038"/>
                    <a:gd name="connsiteY13" fmla="*/ 3886200 h 7762876"/>
                    <a:gd name="connsiteX14" fmla="*/ 5276849 w 7539038"/>
                    <a:gd name="connsiteY14" fmla="*/ 2382 h 7762876"/>
                    <a:gd name="connsiteX15" fmla="*/ 5655469 w 7539038"/>
                    <a:gd name="connsiteY15" fmla="*/ 3886200 h 7762876"/>
                    <a:gd name="connsiteX16" fmla="*/ 6029325 w 7539038"/>
                    <a:gd name="connsiteY16" fmla="*/ 7762875 h 7762876"/>
                    <a:gd name="connsiteX17" fmla="*/ 6417469 w 7539038"/>
                    <a:gd name="connsiteY17" fmla="*/ 3886200 h 7762876"/>
                    <a:gd name="connsiteX18" fmla="*/ 6786563 w 7539038"/>
                    <a:gd name="connsiteY18" fmla="*/ 4762 h 7762876"/>
                    <a:gd name="connsiteX19" fmla="*/ 7160419 w 7539038"/>
                    <a:gd name="connsiteY19" fmla="*/ 3886200 h 7762876"/>
                    <a:gd name="connsiteX20" fmla="*/ 7539038 w 7539038"/>
                    <a:gd name="connsiteY20" fmla="*/ 7760494 h 7762876"/>
                    <a:gd name="connsiteX0" fmla="*/ 0 w 7539038"/>
                    <a:gd name="connsiteY0" fmla="*/ 7760494 h 7760495"/>
                    <a:gd name="connsiteX1" fmla="*/ 378619 w 7539038"/>
                    <a:gd name="connsiteY1" fmla="*/ 3883819 h 7760495"/>
                    <a:gd name="connsiteX2" fmla="*/ 757238 w 7539038"/>
                    <a:gd name="connsiteY2" fmla="*/ 1 h 7760495"/>
                    <a:gd name="connsiteX3" fmla="*/ 1131094 w 7539038"/>
                    <a:gd name="connsiteY3" fmla="*/ 3874294 h 7760495"/>
                    <a:gd name="connsiteX4" fmla="*/ 1507332 w 7539038"/>
                    <a:gd name="connsiteY4" fmla="*/ 7760494 h 7760495"/>
                    <a:gd name="connsiteX5" fmla="*/ 1883569 w 7539038"/>
                    <a:gd name="connsiteY5" fmla="*/ 3874294 h 7760495"/>
                    <a:gd name="connsiteX6" fmla="*/ 2259807 w 7539038"/>
                    <a:gd name="connsiteY6" fmla="*/ 2381 h 7760495"/>
                    <a:gd name="connsiteX7" fmla="*/ 2645569 w 7539038"/>
                    <a:gd name="connsiteY7" fmla="*/ 3883819 h 7760495"/>
                    <a:gd name="connsiteX8" fmla="*/ 3017044 w 7539038"/>
                    <a:gd name="connsiteY8" fmla="*/ 7760494 h 7760495"/>
                    <a:gd name="connsiteX9" fmla="*/ 3398044 w 7539038"/>
                    <a:gd name="connsiteY9" fmla="*/ 3874294 h 7760495"/>
                    <a:gd name="connsiteX10" fmla="*/ 3769519 w 7539038"/>
                    <a:gd name="connsiteY10" fmla="*/ 2382 h 7760495"/>
                    <a:gd name="connsiteX11" fmla="*/ 4150519 w 7539038"/>
                    <a:gd name="connsiteY11" fmla="*/ 3883819 h 7760495"/>
                    <a:gd name="connsiteX12" fmla="*/ 4526756 w 7539038"/>
                    <a:gd name="connsiteY12" fmla="*/ 7760494 h 7760495"/>
                    <a:gd name="connsiteX13" fmla="*/ 4902994 w 7539038"/>
                    <a:gd name="connsiteY13" fmla="*/ 3883819 h 7760495"/>
                    <a:gd name="connsiteX14" fmla="*/ 5276849 w 7539038"/>
                    <a:gd name="connsiteY14" fmla="*/ 1 h 7760495"/>
                    <a:gd name="connsiteX15" fmla="*/ 5655469 w 7539038"/>
                    <a:gd name="connsiteY15" fmla="*/ 3883819 h 7760495"/>
                    <a:gd name="connsiteX16" fmla="*/ 6029325 w 7539038"/>
                    <a:gd name="connsiteY16" fmla="*/ 7760494 h 7760495"/>
                    <a:gd name="connsiteX17" fmla="*/ 6417469 w 7539038"/>
                    <a:gd name="connsiteY17" fmla="*/ 3883819 h 7760495"/>
                    <a:gd name="connsiteX18" fmla="*/ 6786563 w 7539038"/>
                    <a:gd name="connsiteY18" fmla="*/ 2381 h 7760495"/>
                    <a:gd name="connsiteX19" fmla="*/ 7160419 w 7539038"/>
                    <a:gd name="connsiteY19" fmla="*/ 3883819 h 7760495"/>
                    <a:gd name="connsiteX20" fmla="*/ 7539038 w 7539038"/>
                    <a:gd name="connsiteY20" fmla="*/ 7758113 h 7760495"/>
                    <a:gd name="connsiteX0" fmla="*/ 0 w 7539038"/>
                    <a:gd name="connsiteY0" fmla="*/ 7760494 h 7760495"/>
                    <a:gd name="connsiteX1" fmla="*/ 378619 w 7539038"/>
                    <a:gd name="connsiteY1" fmla="*/ 3883819 h 7760495"/>
                    <a:gd name="connsiteX2" fmla="*/ 752476 w 7539038"/>
                    <a:gd name="connsiteY2" fmla="*/ 1 h 7760495"/>
                    <a:gd name="connsiteX3" fmla="*/ 1131094 w 7539038"/>
                    <a:gd name="connsiteY3" fmla="*/ 3874294 h 7760495"/>
                    <a:gd name="connsiteX4" fmla="*/ 1507332 w 7539038"/>
                    <a:gd name="connsiteY4" fmla="*/ 7760494 h 7760495"/>
                    <a:gd name="connsiteX5" fmla="*/ 1883569 w 7539038"/>
                    <a:gd name="connsiteY5" fmla="*/ 3874294 h 7760495"/>
                    <a:gd name="connsiteX6" fmla="*/ 2259807 w 7539038"/>
                    <a:gd name="connsiteY6" fmla="*/ 2381 h 7760495"/>
                    <a:gd name="connsiteX7" fmla="*/ 2645569 w 7539038"/>
                    <a:gd name="connsiteY7" fmla="*/ 3883819 h 7760495"/>
                    <a:gd name="connsiteX8" fmla="*/ 3017044 w 7539038"/>
                    <a:gd name="connsiteY8" fmla="*/ 7760494 h 7760495"/>
                    <a:gd name="connsiteX9" fmla="*/ 3398044 w 7539038"/>
                    <a:gd name="connsiteY9" fmla="*/ 3874294 h 7760495"/>
                    <a:gd name="connsiteX10" fmla="*/ 3769519 w 7539038"/>
                    <a:gd name="connsiteY10" fmla="*/ 2382 h 7760495"/>
                    <a:gd name="connsiteX11" fmla="*/ 4150519 w 7539038"/>
                    <a:gd name="connsiteY11" fmla="*/ 3883819 h 7760495"/>
                    <a:gd name="connsiteX12" fmla="*/ 4526756 w 7539038"/>
                    <a:gd name="connsiteY12" fmla="*/ 7760494 h 7760495"/>
                    <a:gd name="connsiteX13" fmla="*/ 4902994 w 7539038"/>
                    <a:gd name="connsiteY13" fmla="*/ 3883819 h 7760495"/>
                    <a:gd name="connsiteX14" fmla="*/ 5276849 w 7539038"/>
                    <a:gd name="connsiteY14" fmla="*/ 1 h 7760495"/>
                    <a:gd name="connsiteX15" fmla="*/ 5655469 w 7539038"/>
                    <a:gd name="connsiteY15" fmla="*/ 3883819 h 7760495"/>
                    <a:gd name="connsiteX16" fmla="*/ 6029325 w 7539038"/>
                    <a:gd name="connsiteY16" fmla="*/ 7760494 h 7760495"/>
                    <a:gd name="connsiteX17" fmla="*/ 6417469 w 7539038"/>
                    <a:gd name="connsiteY17" fmla="*/ 3883819 h 7760495"/>
                    <a:gd name="connsiteX18" fmla="*/ 6786563 w 7539038"/>
                    <a:gd name="connsiteY18" fmla="*/ 2381 h 7760495"/>
                    <a:gd name="connsiteX19" fmla="*/ 7160419 w 7539038"/>
                    <a:gd name="connsiteY19" fmla="*/ 3883819 h 7760495"/>
                    <a:gd name="connsiteX20" fmla="*/ 7539038 w 7539038"/>
                    <a:gd name="connsiteY20" fmla="*/ 7758113 h 7760495"/>
                    <a:gd name="connsiteX0" fmla="*/ 0 w 7539038"/>
                    <a:gd name="connsiteY0" fmla="*/ 7760494 h 7760495"/>
                    <a:gd name="connsiteX1" fmla="*/ 378619 w 7539038"/>
                    <a:gd name="connsiteY1" fmla="*/ 3883819 h 7760495"/>
                    <a:gd name="connsiteX2" fmla="*/ 752476 w 7539038"/>
                    <a:gd name="connsiteY2" fmla="*/ 1 h 7760495"/>
                    <a:gd name="connsiteX3" fmla="*/ 1131094 w 7539038"/>
                    <a:gd name="connsiteY3" fmla="*/ 3874294 h 7760495"/>
                    <a:gd name="connsiteX4" fmla="*/ 1507332 w 7539038"/>
                    <a:gd name="connsiteY4" fmla="*/ 7760494 h 7760495"/>
                    <a:gd name="connsiteX5" fmla="*/ 1883569 w 7539038"/>
                    <a:gd name="connsiteY5" fmla="*/ 3874294 h 7760495"/>
                    <a:gd name="connsiteX6" fmla="*/ 2259807 w 7539038"/>
                    <a:gd name="connsiteY6" fmla="*/ 2381 h 7760495"/>
                    <a:gd name="connsiteX7" fmla="*/ 2645569 w 7539038"/>
                    <a:gd name="connsiteY7" fmla="*/ 3883819 h 7760495"/>
                    <a:gd name="connsiteX8" fmla="*/ 3017044 w 7539038"/>
                    <a:gd name="connsiteY8" fmla="*/ 7760494 h 7760495"/>
                    <a:gd name="connsiteX9" fmla="*/ 3398044 w 7539038"/>
                    <a:gd name="connsiteY9" fmla="*/ 3874294 h 7760495"/>
                    <a:gd name="connsiteX10" fmla="*/ 3769519 w 7539038"/>
                    <a:gd name="connsiteY10" fmla="*/ 2382 h 7760495"/>
                    <a:gd name="connsiteX11" fmla="*/ 4150519 w 7539038"/>
                    <a:gd name="connsiteY11" fmla="*/ 3883819 h 7760495"/>
                    <a:gd name="connsiteX12" fmla="*/ 4526756 w 7539038"/>
                    <a:gd name="connsiteY12" fmla="*/ 7760494 h 7760495"/>
                    <a:gd name="connsiteX13" fmla="*/ 4902994 w 7539038"/>
                    <a:gd name="connsiteY13" fmla="*/ 3883819 h 7760495"/>
                    <a:gd name="connsiteX14" fmla="*/ 5276849 w 7539038"/>
                    <a:gd name="connsiteY14" fmla="*/ 1 h 7760495"/>
                    <a:gd name="connsiteX15" fmla="*/ 5655469 w 7539038"/>
                    <a:gd name="connsiteY15" fmla="*/ 3883819 h 7760495"/>
                    <a:gd name="connsiteX16" fmla="*/ 6029325 w 7539038"/>
                    <a:gd name="connsiteY16" fmla="*/ 7760494 h 7760495"/>
                    <a:gd name="connsiteX17" fmla="*/ 6417469 w 7539038"/>
                    <a:gd name="connsiteY17" fmla="*/ 3883819 h 7760495"/>
                    <a:gd name="connsiteX18" fmla="*/ 6786563 w 7539038"/>
                    <a:gd name="connsiteY18" fmla="*/ 2381 h 7760495"/>
                    <a:gd name="connsiteX19" fmla="*/ 7160419 w 7539038"/>
                    <a:gd name="connsiteY19" fmla="*/ 3883819 h 7760495"/>
                    <a:gd name="connsiteX20" fmla="*/ 7539038 w 7539038"/>
                    <a:gd name="connsiteY20" fmla="*/ 7758113 h 7760495"/>
                    <a:gd name="connsiteX0" fmla="*/ 0 w 7539038"/>
                    <a:gd name="connsiteY0" fmla="*/ 7760494 h 7760495"/>
                    <a:gd name="connsiteX1" fmla="*/ 378619 w 7539038"/>
                    <a:gd name="connsiteY1" fmla="*/ 3883819 h 7760495"/>
                    <a:gd name="connsiteX2" fmla="*/ 752476 w 7539038"/>
                    <a:gd name="connsiteY2" fmla="*/ 1 h 7760495"/>
                    <a:gd name="connsiteX3" fmla="*/ 1131094 w 7539038"/>
                    <a:gd name="connsiteY3" fmla="*/ 3874294 h 7760495"/>
                    <a:gd name="connsiteX4" fmla="*/ 1507332 w 7539038"/>
                    <a:gd name="connsiteY4" fmla="*/ 7760494 h 7760495"/>
                    <a:gd name="connsiteX5" fmla="*/ 1883569 w 7539038"/>
                    <a:gd name="connsiteY5" fmla="*/ 3874294 h 7760495"/>
                    <a:gd name="connsiteX6" fmla="*/ 2259807 w 7539038"/>
                    <a:gd name="connsiteY6" fmla="*/ 2381 h 7760495"/>
                    <a:gd name="connsiteX7" fmla="*/ 2645569 w 7539038"/>
                    <a:gd name="connsiteY7" fmla="*/ 3883819 h 7760495"/>
                    <a:gd name="connsiteX8" fmla="*/ 3017044 w 7539038"/>
                    <a:gd name="connsiteY8" fmla="*/ 7760494 h 7760495"/>
                    <a:gd name="connsiteX9" fmla="*/ 3398044 w 7539038"/>
                    <a:gd name="connsiteY9" fmla="*/ 3874294 h 7760495"/>
                    <a:gd name="connsiteX10" fmla="*/ 3769519 w 7539038"/>
                    <a:gd name="connsiteY10" fmla="*/ 2382 h 7760495"/>
                    <a:gd name="connsiteX11" fmla="*/ 4150519 w 7539038"/>
                    <a:gd name="connsiteY11" fmla="*/ 3883819 h 7760495"/>
                    <a:gd name="connsiteX12" fmla="*/ 4526756 w 7539038"/>
                    <a:gd name="connsiteY12" fmla="*/ 7760494 h 7760495"/>
                    <a:gd name="connsiteX13" fmla="*/ 4902994 w 7539038"/>
                    <a:gd name="connsiteY13" fmla="*/ 3883819 h 7760495"/>
                    <a:gd name="connsiteX14" fmla="*/ 5276849 w 7539038"/>
                    <a:gd name="connsiteY14" fmla="*/ 1 h 7760495"/>
                    <a:gd name="connsiteX15" fmla="*/ 5655469 w 7539038"/>
                    <a:gd name="connsiteY15" fmla="*/ 3883819 h 7760495"/>
                    <a:gd name="connsiteX16" fmla="*/ 6029325 w 7539038"/>
                    <a:gd name="connsiteY16" fmla="*/ 7760494 h 7760495"/>
                    <a:gd name="connsiteX17" fmla="*/ 6417469 w 7539038"/>
                    <a:gd name="connsiteY17" fmla="*/ 3883819 h 7760495"/>
                    <a:gd name="connsiteX18" fmla="*/ 6786563 w 7539038"/>
                    <a:gd name="connsiteY18" fmla="*/ 2381 h 7760495"/>
                    <a:gd name="connsiteX19" fmla="*/ 7160419 w 7539038"/>
                    <a:gd name="connsiteY19" fmla="*/ 3883819 h 7760495"/>
                    <a:gd name="connsiteX20" fmla="*/ 7539038 w 7539038"/>
                    <a:gd name="connsiteY20" fmla="*/ 7758113 h 7760495"/>
                    <a:gd name="connsiteX0" fmla="*/ 0 w 7539038"/>
                    <a:gd name="connsiteY0" fmla="*/ 7760494 h 7760495"/>
                    <a:gd name="connsiteX1" fmla="*/ 378619 w 7539038"/>
                    <a:gd name="connsiteY1" fmla="*/ 3883819 h 7760495"/>
                    <a:gd name="connsiteX2" fmla="*/ 752476 w 7539038"/>
                    <a:gd name="connsiteY2" fmla="*/ 1 h 7760495"/>
                    <a:gd name="connsiteX3" fmla="*/ 1131094 w 7539038"/>
                    <a:gd name="connsiteY3" fmla="*/ 3874294 h 7760495"/>
                    <a:gd name="connsiteX4" fmla="*/ 1507332 w 7539038"/>
                    <a:gd name="connsiteY4" fmla="*/ 7760494 h 7760495"/>
                    <a:gd name="connsiteX5" fmla="*/ 1883569 w 7539038"/>
                    <a:gd name="connsiteY5" fmla="*/ 3874294 h 7760495"/>
                    <a:gd name="connsiteX6" fmla="*/ 2259807 w 7539038"/>
                    <a:gd name="connsiteY6" fmla="*/ 2381 h 7760495"/>
                    <a:gd name="connsiteX7" fmla="*/ 2645569 w 7539038"/>
                    <a:gd name="connsiteY7" fmla="*/ 3883819 h 7760495"/>
                    <a:gd name="connsiteX8" fmla="*/ 3017044 w 7539038"/>
                    <a:gd name="connsiteY8" fmla="*/ 7760494 h 7760495"/>
                    <a:gd name="connsiteX9" fmla="*/ 3398044 w 7539038"/>
                    <a:gd name="connsiteY9" fmla="*/ 3874294 h 7760495"/>
                    <a:gd name="connsiteX10" fmla="*/ 3769519 w 7539038"/>
                    <a:gd name="connsiteY10" fmla="*/ 2382 h 7760495"/>
                    <a:gd name="connsiteX11" fmla="*/ 4150519 w 7539038"/>
                    <a:gd name="connsiteY11" fmla="*/ 3883819 h 7760495"/>
                    <a:gd name="connsiteX12" fmla="*/ 4526756 w 7539038"/>
                    <a:gd name="connsiteY12" fmla="*/ 7760494 h 7760495"/>
                    <a:gd name="connsiteX13" fmla="*/ 4902994 w 7539038"/>
                    <a:gd name="connsiteY13" fmla="*/ 3883819 h 7760495"/>
                    <a:gd name="connsiteX14" fmla="*/ 5276849 w 7539038"/>
                    <a:gd name="connsiteY14" fmla="*/ 1 h 7760495"/>
                    <a:gd name="connsiteX15" fmla="*/ 5655469 w 7539038"/>
                    <a:gd name="connsiteY15" fmla="*/ 3883819 h 7760495"/>
                    <a:gd name="connsiteX16" fmla="*/ 6029325 w 7539038"/>
                    <a:gd name="connsiteY16" fmla="*/ 7760494 h 7760495"/>
                    <a:gd name="connsiteX17" fmla="*/ 6417469 w 7539038"/>
                    <a:gd name="connsiteY17" fmla="*/ 3883819 h 7760495"/>
                    <a:gd name="connsiteX18" fmla="*/ 6786563 w 7539038"/>
                    <a:gd name="connsiteY18" fmla="*/ 2381 h 7760495"/>
                    <a:gd name="connsiteX19" fmla="*/ 7160419 w 7539038"/>
                    <a:gd name="connsiteY19" fmla="*/ 3883819 h 7760495"/>
                    <a:gd name="connsiteX20" fmla="*/ 7539038 w 7539038"/>
                    <a:gd name="connsiteY20" fmla="*/ 7758113 h 7760495"/>
                    <a:gd name="connsiteX0" fmla="*/ 0 w 7539038"/>
                    <a:gd name="connsiteY0" fmla="*/ 7760494 h 7760495"/>
                    <a:gd name="connsiteX1" fmla="*/ 378619 w 7539038"/>
                    <a:gd name="connsiteY1" fmla="*/ 3883819 h 7760495"/>
                    <a:gd name="connsiteX2" fmla="*/ 752476 w 7539038"/>
                    <a:gd name="connsiteY2" fmla="*/ 1 h 7760495"/>
                    <a:gd name="connsiteX3" fmla="*/ 1131094 w 7539038"/>
                    <a:gd name="connsiteY3" fmla="*/ 3874294 h 7760495"/>
                    <a:gd name="connsiteX4" fmla="*/ 1507332 w 7539038"/>
                    <a:gd name="connsiteY4" fmla="*/ 7760494 h 7760495"/>
                    <a:gd name="connsiteX5" fmla="*/ 1883569 w 7539038"/>
                    <a:gd name="connsiteY5" fmla="*/ 3874294 h 7760495"/>
                    <a:gd name="connsiteX6" fmla="*/ 2259807 w 7539038"/>
                    <a:gd name="connsiteY6" fmla="*/ 2381 h 7760495"/>
                    <a:gd name="connsiteX7" fmla="*/ 2645569 w 7539038"/>
                    <a:gd name="connsiteY7" fmla="*/ 3883819 h 7760495"/>
                    <a:gd name="connsiteX8" fmla="*/ 3017044 w 7539038"/>
                    <a:gd name="connsiteY8" fmla="*/ 7760494 h 7760495"/>
                    <a:gd name="connsiteX9" fmla="*/ 3398044 w 7539038"/>
                    <a:gd name="connsiteY9" fmla="*/ 3874294 h 7760495"/>
                    <a:gd name="connsiteX10" fmla="*/ 3769519 w 7539038"/>
                    <a:gd name="connsiteY10" fmla="*/ 2382 h 7760495"/>
                    <a:gd name="connsiteX11" fmla="*/ 4150519 w 7539038"/>
                    <a:gd name="connsiteY11" fmla="*/ 3883819 h 7760495"/>
                    <a:gd name="connsiteX12" fmla="*/ 4526756 w 7539038"/>
                    <a:gd name="connsiteY12" fmla="*/ 7760494 h 7760495"/>
                    <a:gd name="connsiteX13" fmla="*/ 4902994 w 7539038"/>
                    <a:gd name="connsiteY13" fmla="*/ 3883819 h 7760495"/>
                    <a:gd name="connsiteX14" fmla="*/ 5276849 w 7539038"/>
                    <a:gd name="connsiteY14" fmla="*/ 1 h 7760495"/>
                    <a:gd name="connsiteX15" fmla="*/ 5655469 w 7539038"/>
                    <a:gd name="connsiteY15" fmla="*/ 3883819 h 7760495"/>
                    <a:gd name="connsiteX16" fmla="*/ 6029325 w 7539038"/>
                    <a:gd name="connsiteY16" fmla="*/ 7760494 h 7760495"/>
                    <a:gd name="connsiteX17" fmla="*/ 6417469 w 7539038"/>
                    <a:gd name="connsiteY17" fmla="*/ 3883819 h 7760495"/>
                    <a:gd name="connsiteX18" fmla="*/ 6786563 w 7539038"/>
                    <a:gd name="connsiteY18" fmla="*/ 2381 h 7760495"/>
                    <a:gd name="connsiteX19" fmla="*/ 7160419 w 7539038"/>
                    <a:gd name="connsiteY19" fmla="*/ 3883819 h 7760495"/>
                    <a:gd name="connsiteX20" fmla="*/ 7539038 w 7539038"/>
                    <a:gd name="connsiteY20" fmla="*/ 7758113 h 7760495"/>
                    <a:gd name="connsiteX0" fmla="*/ 0 w 7539038"/>
                    <a:gd name="connsiteY0" fmla="*/ 7760494 h 7760495"/>
                    <a:gd name="connsiteX1" fmla="*/ 378619 w 7539038"/>
                    <a:gd name="connsiteY1" fmla="*/ 3883819 h 7760495"/>
                    <a:gd name="connsiteX2" fmla="*/ 752476 w 7539038"/>
                    <a:gd name="connsiteY2" fmla="*/ 1 h 7760495"/>
                    <a:gd name="connsiteX3" fmla="*/ 1131094 w 7539038"/>
                    <a:gd name="connsiteY3" fmla="*/ 3874294 h 7760495"/>
                    <a:gd name="connsiteX4" fmla="*/ 1507332 w 7539038"/>
                    <a:gd name="connsiteY4" fmla="*/ 7760494 h 7760495"/>
                    <a:gd name="connsiteX5" fmla="*/ 1883569 w 7539038"/>
                    <a:gd name="connsiteY5" fmla="*/ 3874294 h 7760495"/>
                    <a:gd name="connsiteX6" fmla="*/ 2259807 w 7539038"/>
                    <a:gd name="connsiteY6" fmla="*/ 2381 h 7760495"/>
                    <a:gd name="connsiteX7" fmla="*/ 2645569 w 7539038"/>
                    <a:gd name="connsiteY7" fmla="*/ 3883819 h 7760495"/>
                    <a:gd name="connsiteX8" fmla="*/ 3017044 w 7539038"/>
                    <a:gd name="connsiteY8" fmla="*/ 7760494 h 7760495"/>
                    <a:gd name="connsiteX9" fmla="*/ 3398044 w 7539038"/>
                    <a:gd name="connsiteY9" fmla="*/ 3874294 h 7760495"/>
                    <a:gd name="connsiteX10" fmla="*/ 3769519 w 7539038"/>
                    <a:gd name="connsiteY10" fmla="*/ 2382 h 7760495"/>
                    <a:gd name="connsiteX11" fmla="*/ 4150519 w 7539038"/>
                    <a:gd name="connsiteY11" fmla="*/ 3883819 h 7760495"/>
                    <a:gd name="connsiteX12" fmla="*/ 4526756 w 7539038"/>
                    <a:gd name="connsiteY12" fmla="*/ 7760494 h 7760495"/>
                    <a:gd name="connsiteX13" fmla="*/ 4902994 w 7539038"/>
                    <a:gd name="connsiteY13" fmla="*/ 3883819 h 7760495"/>
                    <a:gd name="connsiteX14" fmla="*/ 5276849 w 7539038"/>
                    <a:gd name="connsiteY14" fmla="*/ 1 h 7760495"/>
                    <a:gd name="connsiteX15" fmla="*/ 5655469 w 7539038"/>
                    <a:gd name="connsiteY15" fmla="*/ 3883819 h 7760495"/>
                    <a:gd name="connsiteX16" fmla="*/ 6029325 w 7539038"/>
                    <a:gd name="connsiteY16" fmla="*/ 7760494 h 7760495"/>
                    <a:gd name="connsiteX17" fmla="*/ 6417469 w 7539038"/>
                    <a:gd name="connsiteY17" fmla="*/ 3883819 h 7760495"/>
                    <a:gd name="connsiteX18" fmla="*/ 6786563 w 7539038"/>
                    <a:gd name="connsiteY18" fmla="*/ 2381 h 7760495"/>
                    <a:gd name="connsiteX19" fmla="*/ 7160419 w 7539038"/>
                    <a:gd name="connsiteY19" fmla="*/ 3883819 h 7760495"/>
                    <a:gd name="connsiteX20" fmla="*/ 7539038 w 7539038"/>
                    <a:gd name="connsiteY20" fmla="*/ 7758113 h 7760495"/>
                    <a:gd name="connsiteX0" fmla="*/ 0 w 7539038"/>
                    <a:gd name="connsiteY0" fmla="*/ 7760494 h 7760495"/>
                    <a:gd name="connsiteX1" fmla="*/ 378619 w 7539038"/>
                    <a:gd name="connsiteY1" fmla="*/ 3883819 h 7760495"/>
                    <a:gd name="connsiteX2" fmla="*/ 752476 w 7539038"/>
                    <a:gd name="connsiteY2" fmla="*/ 1 h 7760495"/>
                    <a:gd name="connsiteX3" fmla="*/ 1131094 w 7539038"/>
                    <a:gd name="connsiteY3" fmla="*/ 3874294 h 7760495"/>
                    <a:gd name="connsiteX4" fmla="*/ 1507332 w 7539038"/>
                    <a:gd name="connsiteY4" fmla="*/ 7760494 h 7760495"/>
                    <a:gd name="connsiteX5" fmla="*/ 1883569 w 7539038"/>
                    <a:gd name="connsiteY5" fmla="*/ 3874294 h 7760495"/>
                    <a:gd name="connsiteX6" fmla="*/ 2259807 w 7539038"/>
                    <a:gd name="connsiteY6" fmla="*/ 2381 h 7760495"/>
                    <a:gd name="connsiteX7" fmla="*/ 2645569 w 7539038"/>
                    <a:gd name="connsiteY7" fmla="*/ 3883819 h 7760495"/>
                    <a:gd name="connsiteX8" fmla="*/ 3017044 w 7539038"/>
                    <a:gd name="connsiteY8" fmla="*/ 7760494 h 7760495"/>
                    <a:gd name="connsiteX9" fmla="*/ 3398044 w 7539038"/>
                    <a:gd name="connsiteY9" fmla="*/ 3874294 h 7760495"/>
                    <a:gd name="connsiteX10" fmla="*/ 3769519 w 7539038"/>
                    <a:gd name="connsiteY10" fmla="*/ 2382 h 7760495"/>
                    <a:gd name="connsiteX11" fmla="*/ 4150519 w 7539038"/>
                    <a:gd name="connsiteY11" fmla="*/ 3883819 h 7760495"/>
                    <a:gd name="connsiteX12" fmla="*/ 4526756 w 7539038"/>
                    <a:gd name="connsiteY12" fmla="*/ 7760494 h 7760495"/>
                    <a:gd name="connsiteX13" fmla="*/ 4902994 w 7539038"/>
                    <a:gd name="connsiteY13" fmla="*/ 3883819 h 7760495"/>
                    <a:gd name="connsiteX14" fmla="*/ 5276849 w 7539038"/>
                    <a:gd name="connsiteY14" fmla="*/ 1 h 7760495"/>
                    <a:gd name="connsiteX15" fmla="*/ 5655469 w 7539038"/>
                    <a:gd name="connsiteY15" fmla="*/ 3883819 h 7760495"/>
                    <a:gd name="connsiteX16" fmla="*/ 6029325 w 7539038"/>
                    <a:gd name="connsiteY16" fmla="*/ 7760494 h 7760495"/>
                    <a:gd name="connsiteX17" fmla="*/ 6417469 w 7539038"/>
                    <a:gd name="connsiteY17" fmla="*/ 3883819 h 7760495"/>
                    <a:gd name="connsiteX18" fmla="*/ 6786563 w 7539038"/>
                    <a:gd name="connsiteY18" fmla="*/ 2381 h 7760495"/>
                    <a:gd name="connsiteX19" fmla="*/ 7160419 w 7539038"/>
                    <a:gd name="connsiteY19" fmla="*/ 3883819 h 7760495"/>
                    <a:gd name="connsiteX20" fmla="*/ 7539038 w 7539038"/>
                    <a:gd name="connsiteY20" fmla="*/ 7758113 h 7760495"/>
                    <a:gd name="connsiteX0" fmla="*/ 0 w 7539038"/>
                    <a:gd name="connsiteY0" fmla="*/ 7760494 h 7760495"/>
                    <a:gd name="connsiteX1" fmla="*/ 378619 w 7539038"/>
                    <a:gd name="connsiteY1" fmla="*/ 3883819 h 7760495"/>
                    <a:gd name="connsiteX2" fmla="*/ 752476 w 7539038"/>
                    <a:gd name="connsiteY2" fmla="*/ 1 h 7760495"/>
                    <a:gd name="connsiteX3" fmla="*/ 1131094 w 7539038"/>
                    <a:gd name="connsiteY3" fmla="*/ 3874294 h 7760495"/>
                    <a:gd name="connsiteX4" fmla="*/ 1507332 w 7539038"/>
                    <a:gd name="connsiteY4" fmla="*/ 7760494 h 7760495"/>
                    <a:gd name="connsiteX5" fmla="*/ 1883569 w 7539038"/>
                    <a:gd name="connsiteY5" fmla="*/ 3874294 h 7760495"/>
                    <a:gd name="connsiteX6" fmla="*/ 2259807 w 7539038"/>
                    <a:gd name="connsiteY6" fmla="*/ 2381 h 7760495"/>
                    <a:gd name="connsiteX7" fmla="*/ 2645569 w 7539038"/>
                    <a:gd name="connsiteY7" fmla="*/ 3883819 h 7760495"/>
                    <a:gd name="connsiteX8" fmla="*/ 3017044 w 7539038"/>
                    <a:gd name="connsiteY8" fmla="*/ 7760494 h 7760495"/>
                    <a:gd name="connsiteX9" fmla="*/ 3398044 w 7539038"/>
                    <a:gd name="connsiteY9" fmla="*/ 3874294 h 7760495"/>
                    <a:gd name="connsiteX10" fmla="*/ 3769519 w 7539038"/>
                    <a:gd name="connsiteY10" fmla="*/ 2382 h 7760495"/>
                    <a:gd name="connsiteX11" fmla="*/ 4150519 w 7539038"/>
                    <a:gd name="connsiteY11" fmla="*/ 3883819 h 7760495"/>
                    <a:gd name="connsiteX12" fmla="*/ 4526756 w 7539038"/>
                    <a:gd name="connsiteY12" fmla="*/ 7760494 h 7760495"/>
                    <a:gd name="connsiteX13" fmla="*/ 4902994 w 7539038"/>
                    <a:gd name="connsiteY13" fmla="*/ 3883819 h 7760495"/>
                    <a:gd name="connsiteX14" fmla="*/ 5276849 w 7539038"/>
                    <a:gd name="connsiteY14" fmla="*/ 1 h 7760495"/>
                    <a:gd name="connsiteX15" fmla="*/ 5655469 w 7539038"/>
                    <a:gd name="connsiteY15" fmla="*/ 3883819 h 7760495"/>
                    <a:gd name="connsiteX16" fmla="*/ 6029325 w 7539038"/>
                    <a:gd name="connsiteY16" fmla="*/ 7760494 h 7760495"/>
                    <a:gd name="connsiteX17" fmla="*/ 6417469 w 7539038"/>
                    <a:gd name="connsiteY17" fmla="*/ 3883819 h 7760495"/>
                    <a:gd name="connsiteX18" fmla="*/ 6786563 w 7539038"/>
                    <a:gd name="connsiteY18" fmla="*/ 2381 h 7760495"/>
                    <a:gd name="connsiteX19" fmla="*/ 7160419 w 7539038"/>
                    <a:gd name="connsiteY19" fmla="*/ 3883819 h 7760495"/>
                    <a:gd name="connsiteX20" fmla="*/ 7539038 w 7539038"/>
                    <a:gd name="connsiteY20" fmla="*/ 7758113 h 7760495"/>
                    <a:gd name="connsiteX0" fmla="*/ 0 w 7539038"/>
                    <a:gd name="connsiteY0" fmla="*/ 7760494 h 7760495"/>
                    <a:gd name="connsiteX1" fmla="*/ 378619 w 7539038"/>
                    <a:gd name="connsiteY1" fmla="*/ 3883819 h 7760495"/>
                    <a:gd name="connsiteX2" fmla="*/ 752476 w 7539038"/>
                    <a:gd name="connsiteY2" fmla="*/ 1 h 7760495"/>
                    <a:gd name="connsiteX3" fmla="*/ 1131094 w 7539038"/>
                    <a:gd name="connsiteY3" fmla="*/ 3874294 h 7760495"/>
                    <a:gd name="connsiteX4" fmla="*/ 1507332 w 7539038"/>
                    <a:gd name="connsiteY4" fmla="*/ 7760494 h 7760495"/>
                    <a:gd name="connsiteX5" fmla="*/ 1883569 w 7539038"/>
                    <a:gd name="connsiteY5" fmla="*/ 3874294 h 7760495"/>
                    <a:gd name="connsiteX6" fmla="*/ 2259807 w 7539038"/>
                    <a:gd name="connsiteY6" fmla="*/ 2381 h 7760495"/>
                    <a:gd name="connsiteX7" fmla="*/ 2645569 w 7539038"/>
                    <a:gd name="connsiteY7" fmla="*/ 3883819 h 7760495"/>
                    <a:gd name="connsiteX8" fmla="*/ 3017044 w 7539038"/>
                    <a:gd name="connsiteY8" fmla="*/ 7760494 h 7760495"/>
                    <a:gd name="connsiteX9" fmla="*/ 3398044 w 7539038"/>
                    <a:gd name="connsiteY9" fmla="*/ 3874294 h 7760495"/>
                    <a:gd name="connsiteX10" fmla="*/ 3769519 w 7539038"/>
                    <a:gd name="connsiteY10" fmla="*/ 2382 h 7760495"/>
                    <a:gd name="connsiteX11" fmla="*/ 4150519 w 7539038"/>
                    <a:gd name="connsiteY11" fmla="*/ 3883819 h 7760495"/>
                    <a:gd name="connsiteX12" fmla="*/ 4526756 w 7539038"/>
                    <a:gd name="connsiteY12" fmla="*/ 7760494 h 7760495"/>
                    <a:gd name="connsiteX13" fmla="*/ 4902994 w 7539038"/>
                    <a:gd name="connsiteY13" fmla="*/ 3883819 h 7760495"/>
                    <a:gd name="connsiteX14" fmla="*/ 5276849 w 7539038"/>
                    <a:gd name="connsiteY14" fmla="*/ 1 h 7760495"/>
                    <a:gd name="connsiteX15" fmla="*/ 5655469 w 7539038"/>
                    <a:gd name="connsiteY15" fmla="*/ 3883819 h 7760495"/>
                    <a:gd name="connsiteX16" fmla="*/ 6029325 w 7539038"/>
                    <a:gd name="connsiteY16" fmla="*/ 7760494 h 7760495"/>
                    <a:gd name="connsiteX17" fmla="*/ 6417469 w 7539038"/>
                    <a:gd name="connsiteY17" fmla="*/ 3883819 h 7760495"/>
                    <a:gd name="connsiteX18" fmla="*/ 6786563 w 7539038"/>
                    <a:gd name="connsiteY18" fmla="*/ 2381 h 7760495"/>
                    <a:gd name="connsiteX19" fmla="*/ 7160419 w 7539038"/>
                    <a:gd name="connsiteY19" fmla="*/ 3883819 h 7760495"/>
                    <a:gd name="connsiteX20" fmla="*/ 7539038 w 7539038"/>
                    <a:gd name="connsiteY20" fmla="*/ 7758113 h 7760495"/>
                    <a:gd name="connsiteX0" fmla="*/ 0 w 7539038"/>
                    <a:gd name="connsiteY0" fmla="*/ 7760494 h 7760495"/>
                    <a:gd name="connsiteX1" fmla="*/ 378619 w 7539038"/>
                    <a:gd name="connsiteY1" fmla="*/ 3883819 h 7760495"/>
                    <a:gd name="connsiteX2" fmla="*/ 752476 w 7539038"/>
                    <a:gd name="connsiteY2" fmla="*/ 1 h 7760495"/>
                    <a:gd name="connsiteX3" fmla="*/ 1131094 w 7539038"/>
                    <a:gd name="connsiteY3" fmla="*/ 3874294 h 7760495"/>
                    <a:gd name="connsiteX4" fmla="*/ 1507332 w 7539038"/>
                    <a:gd name="connsiteY4" fmla="*/ 7760494 h 7760495"/>
                    <a:gd name="connsiteX5" fmla="*/ 1883569 w 7539038"/>
                    <a:gd name="connsiteY5" fmla="*/ 3874294 h 7760495"/>
                    <a:gd name="connsiteX6" fmla="*/ 2259807 w 7539038"/>
                    <a:gd name="connsiteY6" fmla="*/ 2381 h 7760495"/>
                    <a:gd name="connsiteX7" fmla="*/ 2645569 w 7539038"/>
                    <a:gd name="connsiteY7" fmla="*/ 3883819 h 7760495"/>
                    <a:gd name="connsiteX8" fmla="*/ 3017044 w 7539038"/>
                    <a:gd name="connsiteY8" fmla="*/ 7760494 h 7760495"/>
                    <a:gd name="connsiteX9" fmla="*/ 3398044 w 7539038"/>
                    <a:gd name="connsiteY9" fmla="*/ 3874294 h 7760495"/>
                    <a:gd name="connsiteX10" fmla="*/ 3769519 w 7539038"/>
                    <a:gd name="connsiteY10" fmla="*/ 2382 h 7760495"/>
                    <a:gd name="connsiteX11" fmla="*/ 4150519 w 7539038"/>
                    <a:gd name="connsiteY11" fmla="*/ 3883819 h 7760495"/>
                    <a:gd name="connsiteX12" fmla="*/ 4526756 w 7539038"/>
                    <a:gd name="connsiteY12" fmla="*/ 7760494 h 7760495"/>
                    <a:gd name="connsiteX13" fmla="*/ 4902994 w 7539038"/>
                    <a:gd name="connsiteY13" fmla="*/ 3883819 h 7760495"/>
                    <a:gd name="connsiteX14" fmla="*/ 5276849 w 7539038"/>
                    <a:gd name="connsiteY14" fmla="*/ 1 h 7760495"/>
                    <a:gd name="connsiteX15" fmla="*/ 5655469 w 7539038"/>
                    <a:gd name="connsiteY15" fmla="*/ 3883819 h 7760495"/>
                    <a:gd name="connsiteX16" fmla="*/ 6029325 w 7539038"/>
                    <a:gd name="connsiteY16" fmla="*/ 7760494 h 7760495"/>
                    <a:gd name="connsiteX17" fmla="*/ 6417469 w 7539038"/>
                    <a:gd name="connsiteY17" fmla="*/ 3883819 h 7760495"/>
                    <a:gd name="connsiteX18" fmla="*/ 6786563 w 7539038"/>
                    <a:gd name="connsiteY18" fmla="*/ 2381 h 7760495"/>
                    <a:gd name="connsiteX19" fmla="*/ 7160419 w 7539038"/>
                    <a:gd name="connsiteY19" fmla="*/ 3883819 h 7760495"/>
                    <a:gd name="connsiteX20" fmla="*/ 7539038 w 7539038"/>
                    <a:gd name="connsiteY20" fmla="*/ 7758113 h 7760495"/>
                    <a:gd name="connsiteX0" fmla="*/ 0 w 7539038"/>
                    <a:gd name="connsiteY0" fmla="*/ 7760494 h 7760495"/>
                    <a:gd name="connsiteX1" fmla="*/ 378619 w 7539038"/>
                    <a:gd name="connsiteY1" fmla="*/ 3883819 h 7760495"/>
                    <a:gd name="connsiteX2" fmla="*/ 752476 w 7539038"/>
                    <a:gd name="connsiteY2" fmla="*/ 1 h 7760495"/>
                    <a:gd name="connsiteX3" fmla="*/ 1131094 w 7539038"/>
                    <a:gd name="connsiteY3" fmla="*/ 3874294 h 7760495"/>
                    <a:gd name="connsiteX4" fmla="*/ 1507332 w 7539038"/>
                    <a:gd name="connsiteY4" fmla="*/ 7760494 h 7760495"/>
                    <a:gd name="connsiteX5" fmla="*/ 1883569 w 7539038"/>
                    <a:gd name="connsiteY5" fmla="*/ 3874294 h 7760495"/>
                    <a:gd name="connsiteX6" fmla="*/ 2259807 w 7539038"/>
                    <a:gd name="connsiteY6" fmla="*/ 2381 h 7760495"/>
                    <a:gd name="connsiteX7" fmla="*/ 2645569 w 7539038"/>
                    <a:gd name="connsiteY7" fmla="*/ 3883819 h 7760495"/>
                    <a:gd name="connsiteX8" fmla="*/ 3017044 w 7539038"/>
                    <a:gd name="connsiteY8" fmla="*/ 7760494 h 7760495"/>
                    <a:gd name="connsiteX9" fmla="*/ 3398044 w 7539038"/>
                    <a:gd name="connsiteY9" fmla="*/ 3874294 h 7760495"/>
                    <a:gd name="connsiteX10" fmla="*/ 3769519 w 7539038"/>
                    <a:gd name="connsiteY10" fmla="*/ 2382 h 7760495"/>
                    <a:gd name="connsiteX11" fmla="*/ 4150519 w 7539038"/>
                    <a:gd name="connsiteY11" fmla="*/ 3883819 h 7760495"/>
                    <a:gd name="connsiteX12" fmla="*/ 4526756 w 7539038"/>
                    <a:gd name="connsiteY12" fmla="*/ 7760494 h 7760495"/>
                    <a:gd name="connsiteX13" fmla="*/ 4902994 w 7539038"/>
                    <a:gd name="connsiteY13" fmla="*/ 3883819 h 7760495"/>
                    <a:gd name="connsiteX14" fmla="*/ 5276849 w 7539038"/>
                    <a:gd name="connsiteY14" fmla="*/ 1 h 7760495"/>
                    <a:gd name="connsiteX15" fmla="*/ 5655469 w 7539038"/>
                    <a:gd name="connsiteY15" fmla="*/ 3883819 h 7760495"/>
                    <a:gd name="connsiteX16" fmla="*/ 6029325 w 7539038"/>
                    <a:gd name="connsiteY16" fmla="*/ 7760494 h 7760495"/>
                    <a:gd name="connsiteX17" fmla="*/ 6417469 w 7539038"/>
                    <a:gd name="connsiteY17" fmla="*/ 3883819 h 7760495"/>
                    <a:gd name="connsiteX18" fmla="*/ 6786563 w 7539038"/>
                    <a:gd name="connsiteY18" fmla="*/ 2381 h 7760495"/>
                    <a:gd name="connsiteX19" fmla="*/ 7160419 w 7539038"/>
                    <a:gd name="connsiteY19" fmla="*/ 3883819 h 7760495"/>
                    <a:gd name="connsiteX20" fmla="*/ 7539038 w 7539038"/>
                    <a:gd name="connsiteY20" fmla="*/ 7758113 h 7760495"/>
                    <a:gd name="connsiteX0" fmla="*/ 0 w 7539038"/>
                    <a:gd name="connsiteY0" fmla="*/ 7760494 h 7760495"/>
                    <a:gd name="connsiteX1" fmla="*/ 378619 w 7539038"/>
                    <a:gd name="connsiteY1" fmla="*/ 3883819 h 7760495"/>
                    <a:gd name="connsiteX2" fmla="*/ 752476 w 7539038"/>
                    <a:gd name="connsiteY2" fmla="*/ 1 h 7760495"/>
                    <a:gd name="connsiteX3" fmla="*/ 1131094 w 7539038"/>
                    <a:gd name="connsiteY3" fmla="*/ 3874294 h 7760495"/>
                    <a:gd name="connsiteX4" fmla="*/ 1507332 w 7539038"/>
                    <a:gd name="connsiteY4" fmla="*/ 7760494 h 7760495"/>
                    <a:gd name="connsiteX5" fmla="*/ 1883569 w 7539038"/>
                    <a:gd name="connsiteY5" fmla="*/ 3874294 h 7760495"/>
                    <a:gd name="connsiteX6" fmla="*/ 2259807 w 7539038"/>
                    <a:gd name="connsiteY6" fmla="*/ 2381 h 7760495"/>
                    <a:gd name="connsiteX7" fmla="*/ 2645569 w 7539038"/>
                    <a:gd name="connsiteY7" fmla="*/ 3883819 h 7760495"/>
                    <a:gd name="connsiteX8" fmla="*/ 3017044 w 7539038"/>
                    <a:gd name="connsiteY8" fmla="*/ 7760494 h 7760495"/>
                    <a:gd name="connsiteX9" fmla="*/ 3398044 w 7539038"/>
                    <a:gd name="connsiteY9" fmla="*/ 3874294 h 7760495"/>
                    <a:gd name="connsiteX10" fmla="*/ 3769519 w 7539038"/>
                    <a:gd name="connsiteY10" fmla="*/ 2382 h 7760495"/>
                    <a:gd name="connsiteX11" fmla="*/ 4150519 w 7539038"/>
                    <a:gd name="connsiteY11" fmla="*/ 3883819 h 7760495"/>
                    <a:gd name="connsiteX12" fmla="*/ 4526756 w 7539038"/>
                    <a:gd name="connsiteY12" fmla="*/ 7760494 h 7760495"/>
                    <a:gd name="connsiteX13" fmla="*/ 4902994 w 7539038"/>
                    <a:gd name="connsiteY13" fmla="*/ 3883819 h 7760495"/>
                    <a:gd name="connsiteX14" fmla="*/ 5276849 w 7539038"/>
                    <a:gd name="connsiteY14" fmla="*/ 1 h 7760495"/>
                    <a:gd name="connsiteX15" fmla="*/ 5655469 w 7539038"/>
                    <a:gd name="connsiteY15" fmla="*/ 3883819 h 7760495"/>
                    <a:gd name="connsiteX16" fmla="*/ 6029325 w 7539038"/>
                    <a:gd name="connsiteY16" fmla="*/ 7760494 h 7760495"/>
                    <a:gd name="connsiteX17" fmla="*/ 6417469 w 7539038"/>
                    <a:gd name="connsiteY17" fmla="*/ 3883819 h 7760495"/>
                    <a:gd name="connsiteX18" fmla="*/ 6786563 w 7539038"/>
                    <a:gd name="connsiteY18" fmla="*/ 2381 h 7760495"/>
                    <a:gd name="connsiteX19" fmla="*/ 7160419 w 7539038"/>
                    <a:gd name="connsiteY19" fmla="*/ 3883819 h 7760495"/>
                    <a:gd name="connsiteX20" fmla="*/ 7539038 w 7539038"/>
                    <a:gd name="connsiteY20" fmla="*/ 7758113 h 7760495"/>
                    <a:gd name="connsiteX0" fmla="*/ 0 w 7539038"/>
                    <a:gd name="connsiteY0" fmla="*/ 7760494 h 7760495"/>
                    <a:gd name="connsiteX1" fmla="*/ 378619 w 7539038"/>
                    <a:gd name="connsiteY1" fmla="*/ 3883819 h 7760495"/>
                    <a:gd name="connsiteX2" fmla="*/ 752476 w 7539038"/>
                    <a:gd name="connsiteY2" fmla="*/ 1 h 7760495"/>
                    <a:gd name="connsiteX3" fmla="*/ 1131094 w 7539038"/>
                    <a:gd name="connsiteY3" fmla="*/ 3874294 h 7760495"/>
                    <a:gd name="connsiteX4" fmla="*/ 1507332 w 7539038"/>
                    <a:gd name="connsiteY4" fmla="*/ 7760494 h 7760495"/>
                    <a:gd name="connsiteX5" fmla="*/ 1883569 w 7539038"/>
                    <a:gd name="connsiteY5" fmla="*/ 3874294 h 7760495"/>
                    <a:gd name="connsiteX6" fmla="*/ 2259807 w 7539038"/>
                    <a:gd name="connsiteY6" fmla="*/ 2381 h 7760495"/>
                    <a:gd name="connsiteX7" fmla="*/ 2645569 w 7539038"/>
                    <a:gd name="connsiteY7" fmla="*/ 3883819 h 7760495"/>
                    <a:gd name="connsiteX8" fmla="*/ 3017044 w 7539038"/>
                    <a:gd name="connsiteY8" fmla="*/ 7760494 h 7760495"/>
                    <a:gd name="connsiteX9" fmla="*/ 3398044 w 7539038"/>
                    <a:gd name="connsiteY9" fmla="*/ 3874294 h 7760495"/>
                    <a:gd name="connsiteX10" fmla="*/ 3769519 w 7539038"/>
                    <a:gd name="connsiteY10" fmla="*/ 2382 h 7760495"/>
                    <a:gd name="connsiteX11" fmla="*/ 4150519 w 7539038"/>
                    <a:gd name="connsiteY11" fmla="*/ 3883819 h 7760495"/>
                    <a:gd name="connsiteX12" fmla="*/ 4526756 w 7539038"/>
                    <a:gd name="connsiteY12" fmla="*/ 7760494 h 7760495"/>
                    <a:gd name="connsiteX13" fmla="*/ 4902994 w 7539038"/>
                    <a:gd name="connsiteY13" fmla="*/ 3883819 h 7760495"/>
                    <a:gd name="connsiteX14" fmla="*/ 5276849 w 7539038"/>
                    <a:gd name="connsiteY14" fmla="*/ 1 h 7760495"/>
                    <a:gd name="connsiteX15" fmla="*/ 5655469 w 7539038"/>
                    <a:gd name="connsiteY15" fmla="*/ 3883819 h 7760495"/>
                    <a:gd name="connsiteX16" fmla="*/ 6029325 w 7539038"/>
                    <a:gd name="connsiteY16" fmla="*/ 7760494 h 7760495"/>
                    <a:gd name="connsiteX17" fmla="*/ 6417469 w 7539038"/>
                    <a:gd name="connsiteY17" fmla="*/ 3883819 h 7760495"/>
                    <a:gd name="connsiteX18" fmla="*/ 6786563 w 7539038"/>
                    <a:gd name="connsiteY18" fmla="*/ 2381 h 7760495"/>
                    <a:gd name="connsiteX19" fmla="*/ 7160419 w 7539038"/>
                    <a:gd name="connsiteY19" fmla="*/ 3883819 h 7760495"/>
                    <a:gd name="connsiteX20" fmla="*/ 7539038 w 7539038"/>
                    <a:gd name="connsiteY20" fmla="*/ 7758113 h 7760495"/>
                    <a:gd name="connsiteX0" fmla="*/ 0 w 7539038"/>
                    <a:gd name="connsiteY0" fmla="*/ 7760494 h 7760495"/>
                    <a:gd name="connsiteX1" fmla="*/ 378619 w 7539038"/>
                    <a:gd name="connsiteY1" fmla="*/ 3883819 h 7760495"/>
                    <a:gd name="connsiteX2" fmla="*/ 752476 w 7539038"/>
                    <a:gd name="connsiteY2" fmla="*/ 1 h 7760495"/>
                    <a:gd name="connsiteX3" fmla="*/ 1131094 w 7539038"/>
                    <a:gd name="connsiteY3" fmla="*/ 3874294 h 7760495"/>
                    <a:gd name="connsiteX4" fmla="*/ 1507332 w 7539038"/>
                    <a:gd name="connsiteY4" fmla="*/ 7760494 h 7760495"/>
                    <a:gd name="connsiteX5" fmla="*/ 1883569 w 7539038"/>
                    <a:gd name="connsiteY5" fmla="*/ 3874294 h 7760495"/>
                    <a:gd name="connsiteX6" fmla="*/ 2259807 w 7539038"/>
                    <a:gd name="connsiteY6" fmla="*/ 2381 h 7760495"/>
                    <a:gd name="connsiteX7" fmla="*/ 2645569 w 7539038"/>
                    <a:gd name="connsiteY7" fmla="*/ 3883819 h 7760495"/>
                    <a:gd name="connsiteX8" fmla="*/ 3017044 w 7539038"/>
                    <a:gd name="connsiteY8" fmla="*/ 7760494 h 7760495"/>
                    <a:gd name="connsiteX9" fmla="*/ 3398044 w 7539038"/>
                    <a:gd name="connsiteY9" fmla="*/ 3874294 h 7760495"/>
                    <a:gd name="connsiteX10" fmla="*/ 3769519 w 7539038"/>
                    <a:gd name="connsiteY10" fmla="*/ 2382 h 7760495"/>
                    <a:gd name="connsiteX11" fmla="*/ 4150519 w 7539038"/>
                    <a:gd name="connsiteY11" fmla="*/ 3883819 h 7760495"/>
                    <a:gd name="connsiteX12" fmla="*/ 4526756 w 7539038"/>
                    <a:gd name="connsiteY12" fmla="*/ 7760494 h 7760495"/>
                    <a:gd name="connsiteX13" fmla="*/ 4902994 w 7539038"/>
                    <a:gd name="connsiteY13" fmla="*/ 3883819 h 7760495"/>
                    <a:gd name="connsiteX14" fmla="*/ 5276849 w 7539038"/>
                    <a:gd name="connsiteY14" fmla="*/ 1 h 7760495"/>
                    <a:gd name="connsiteX15" fmla="*/ 5655469 w 7539038"/>
                    <a:gd name="connsiteY15" fmla="*/ 3883819 h 7760495"/>
                    <a:gd name="connsiteX16" fmla="*/ 6029325 w 7539038"/>
                    <a:gd name="connsiteY16" fmla="*/ 7760494 h 7760495"/>
                    <a:gd name="connsiteX17" fmla="*/ 6417469 w 7539038"/>
                    <a:gd name="connsiteY17" fmla="*/ 3883819 h 7760495"/>
                    <a:gd name="connsiteX18" fmla="*/ 6786563 w 7539038"/>
                    <a:gd name="connsiteY18" fmla="*/ 2381 h 7760495"/>
                    <a:gd name="connsiteX19" fmla="*/ 7160419 w 7539038"/>
                    <a:gd name="connsiteY19" fmla="*/ 3883819 h 7760495"/>
                    <a:gd name="connsiteX20" fmla="*/ 7539038 w 7539038"/>
                    <a:gd name="connsiteY20" fmla="*/ 7758113 h 776049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</a:cxnLst>
                  <a:rect l="l" t="t" r="r" b="b"/>
                  <a:pathLst>
                    <a:path w="7539038" h="7760495">
                      <a:moveTo>
                        <a:pt x="0" y="7760494"/>
                      </a:moveTo>
                      <a:cubicBezTo>
                        <a:pt x="190500" y="7758906"/>
                        <a:pt x="377031" y="3874231"/>
                        <a:pt x="378619" y="3883819"/>
                      </a:cubicBezTo>
                      <a:cubicBezTo>
                        <a:pt x="380207" y="3893407"/>
                        <a:pt x="562770" y="-793"/>
                        <a:pt x="752476" y="1"/>
                      </a:cubicBezTo>
                      <a:cubicBezTo>
                        <a:pt x="942182" y="795"/>
                        <a:pt x="1119468" y="3745568"/>
                        <a:pt x="1131094" y="3874294"/>
                      </a:cubicBezTo>
                      <a:cubicBezTo>
                        <a:pt x="1136420" y="3933265"/>
                        <a:pt x="1317626" y="7758112"/>
                        <a:pt x="1507332" y="7760494"/>
                      </a:cubicBezTo>
                      <a:cubicBezTo>
                        <a:pt x="1697038" y="7762876"/>
                        <a:pt x="1875632" y="3967176"/>
                        <a:pt x="1883569" y="3874294"/>
                      </a:cubicBezTo>
                      <a:cubicBezTo>
                        <a:pt x="1891506" y="3781412"/>
                        <a:pt x="2068513" y="3175"/>
                        <a:pt x="2259807" y="2381"/>
                      </a:cubicBezTo>
                      <a:cubicBezTo>
                        <a:pt x="2451101" y="1587"/>
                        <a:pt x="2640013" y="3825221"/>
                        <a:pt x="2645569" y="3883819"/>
                      </a:cubicBezTo>
                      <a:cubicBezTo>
                        <a:pt x="2651125" y="3942417"/>
                        <a:pt x="2827338" y="7762081"/>
                        <a:pt x="3017044" y="7760494"/>
                      </a:cubicBezTo>
                      <a:cubicBezTo>
                        <a:pt x="3206750" y="7758907"/>
                        <a:pt x="3390107" y="3967176"/>
                        <a:pt x="3398044" y="3874294"/>
                      </a:cubicBezTo>
                      <a:cubicBezTo>
                        <a:pt x="3405981" y="3781412"/>
                        <a:pt x="3575050" y="795"/>
                        <a:pt x="3769519" y="2382"/>
                      </a:cubicBezTo>
                      <a:cubicBezTo>
                        <a:pt x="3963988" y="3969"/>
                        <a:pt x="4141788" y="3722352"/>
                        <a:pt x="4150519" y="3883819"/>
                      </a:cubicBezTo>
                      <a:cubicBezTo>
                        <a:pt x="4159250" y="4045286"/>
                        <a:pt x="4337844" y="7760494"/>
                        <a:pt x="4526756" y="7760494"/>
                      </a:cubicBezTo>
                      <a:cubicBezTo>
                        <a:pt x="4715668" y="7760494"/>
                        <a:pt x="4893360" y="4083161"/>
                        <a:pt x="4902994" y="3883819"/>
                      </a:cubicBezTo>
                      <a:cubicBezTo>
                        <a:pt x="4910825" y="3721794"/>
                        <a:pt x="5087143" y="1"/>
                        <a:pt x="5276849" y="1"/>
                      </a:cubicBezTo>
                      <a:cubicBezTo>
                        <a:pt x="5466555" y="1"/>
                        <a:pt x="5647531" y="3790543"/>
                        <a:pt x="5655469" y="3883819"/>
                      </a:cubicBezTo>
                      <a:cubicBezTo>
                        <a:pt x="5663407" y="3977095"/>
                        <a:pt x="5842794" y="7760494"/>
                        <a:pt x="6029325" y="7760494"/>
                      </a:cubicBezTo>
                      <a:cubicBezTo>
                        <a:pt x="6215856" y="7760494"/>
                        <a:pt x="6411913" y="3976700"/>
                        <a:pt x="6417469" y="3883819"/>
                      </a:cubicBezTo>
                      <a:cubicBezTo>
                        <a:pt x="6423025" y="3790938"/>
                        <a:pt x="6593682" y="0"/>
                        <a:pt x="6786563" y="2381"/>
                      </a:cubicBezTo>
                      <a:cubicBezTo>
                        <a:pt x="6979444" y="4762"/>
                        <a:pt x="7152482" y="3757041"/>
                        <a:pt x="7160419" y="3883819"/>
                      </a:cubicBezTo>
                      <a:cubicBezTo>
                        <a:pt x="7168356" y="4010597"/>
                        <a:pt x="7336632" y="7761288"/>
                        <a:pt x="7539038" y="7758113"/>
                      </a:cubicBezTo>
                    </a:path>
                  </a:pathLst>
                </a:custGeom>
                <a:noFill/>
                <a:ln w="381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7" name="Freeform: Shape 136">
                  <a:extLst>
                    <a:ext uri="{FF2B5EF4-FFF2-40B4-BE49-F238E27FC236}">
                      <a16:creationId xmlns:a16="http://schemas.microsoft.com/office/drawing/2014/main" id="{23D1E0D7-9A30-41FA-B54F-F629A2207511}"/>
                    </a:ext>
                  </a:extLst>
                </p:cNvPr>
                <p:cNvSpPr/>
                <p:nvPr/>
              </p:nvSpPr>
              <p:spPr>
                <a:xfrm>
                  <a:off x="3886200" y="3102520"/>
                  <a:ext cx="3769877" cy="718573"/>
                </a:xfrm>
                <a:custGeom>
                  <a:avLst/>
                  <a:gdLst>
                    <a:gd name="connsiteX0" fmla="*/ 0 w 7562850"/>
                    <a:gd name="connsiteY0" fmla="*/ 7762875 h 7762875"/>
                    <a:gd name="connsiteX1" fmla="*/ 390525 w 7562850"/>
                    <a:gd name="connsiteY1" fmla="*/ 3886200 h 7762875"/>
                    <a:gd name="connsiteX2" fmla="*/ 762000 w 7562850"/>
                    <a:gd name="connsiteY2" fmla="*/ 0 h 7762875"/>
                    <a:gd name="connsiteX3" fmla="*/ 1143000 w 7562850"/>
                    <a:gd name="connsiteY3" fmla="*/ 3876675 h 7762875"/>
                    <a:gd name="connsiteX4" fmla="*/ 1524000 w 7562850"/>
                    <a:gd name="connsiteY4" fmla="*/ 7753350 h 7762875"/>
                    <a:gd name="connsiteX5" fmla="*/ 1895475 w 7562850"/>
                    <a:gd name="connsiteY5" fmla="*/ 3876675 h 7762875"/>
                    <a:gd name="connsiteX6" fmla="*/ 2276475 w 7562850"/>
                    <a:gd name="connsiteY6" fmla="*/ 0 h 7762875"/>
                    <a:gd name="connsiteX7" fmla="*/ 2657475 w 7562850"/>
                    <a:gd name="connsiteY7" fmla="*/ 3886200 h 7762875"/>
                    <a:gd name="connsiteX8" fmla="*/ 3028950 w 7562850"/>
                    <a:gd name="connsiteY8" fmla="*/ 7762875 h 7762875"/>
                    <a:gd name="connsiteX9" fmla="*/ 3409950 w 7562850"/>
                    <a:gd name="connsiteY9" fmla="*/ 3876675 h 7762875"/>
                    <a:gd name="connsiteX10" fmla="*/ 3781425 w 7562850"/>
                    <a:gd name="connsiteY10" fmla="*/ 9525 h 7762875"/>
                    <a:gd name="connsiteX11" fmla="*/ 4162425 w 7562850"/>
                    <a:gd name="connsiteY11" fmla="*/ 3886200 h 7762875"/>
                    <a:gd name="connsiteX12" fmla="*/ 4533900 w 7562850"/>
                    <a:gd name="connsiteY12" fmla="*/ 7762875 h 7762875"/>
                    <a:gd name="connsiteX13" fmla="*/ 4914900 w 7562850"/>
                    <a:gd name="connsiteY13" fmla="*/ 3886200 h 7762875"/>
                    <a:gd name="connsiteX14" fmla="*/ 5295900 w 7562850"/>
                    <a:gd name="connsiteY14" fmla="*/ 9525 h 7762875"/>
                    <a:gd name="connsiteX15" fmla="*/ 5667375 w 7562850"/>
                    <a:gd name="connsiteY15" fmla="*/ 3886200 h 7762875"/>
                    <a:gd name="connsiteX16" fmla="*/ 6048375 w 7562850"/>
                    <a:gd name="connsiteY16" fmla="*/ 7762875 h 7762875"/>
                    <a:gd name="connsiteX17" fmla="*/ 6429375 w 7562850"/>
                    <a:gd name="connsiteY17" fmla="*/ 3886200 h 7762875"/>
                    <a:gd name="connsiteX18" fmla="*/ 6810375 w 7562850"/>
                    <a:gd name="connsiteY18" fmla="*/ 0 h 7762875"/>
                    <a:gd name="connsiteX19" fmla="*/ 7172325 w 7562850"/>
                    <a:gd name="connsiteY19" fmla="*/ 3886200 h 7762875"/>
                    <a:gd name="connsiteX20" fmla="*/ 7562850 w 7562850"/>
                    <a:gd name="connsiteY20" fmla="*/ 7762875 h 7762875"/>
                    <a:gd name="connsiteX0" fmla="*/ 0 w 7562850"/>
                    <a:gd name="connsiteY0" fmla="*/ 7762875 h 7762875"/>
                    <a:gd name="connsiteX1" fmla="*/ 390525 w 7562850"/>
                    <a:gd name="connsiteY1" fmla="*/ 3886200 h 7762875"/>
                    <a:gd name="connsiteX2" fmla="*/ 762000 w 7562850"/>
                    <a:gd name="connsiteY2" fmla="*/ 0 h 7762875"/>
                    <a:gd name="connsiteX3" fmla="*/ 1143000 w 7562850"/>
                    <a:gd name="connsiteY3" fmla="*/ 3876675 h 7762875"/>
                    <a:gd name="connsiteX4" fmla="*/ 1519238 w 7562850"/>
                    <a:gd name="connsiteY4" fmla="*/ 7762875 h 7762875"/>
                    <a:gd name="connsiteX5" fmla="*/ 1895475 w 7562850"/>
                    <a:gd name="connsiteY5" fmla="*/ 3876675 h 7762875"/>
                    <a:gd name="connsiteX6" fmla="*/ 2276475 w 7562850"/>
                    <a:gd name="connsiteY6" fmla="*/ 0 h 7762875"/>
                    <a:gd name="connsiteX7" fmla="*/ 2657475 w 7562850"/>
                    <a:gd name="connsiteY7" fmla="*/ 3886200 h 7762875"/>
                    <a:gd name="connsiteX8" fmla="*/ 3028950 w 7562850"/>
                    <a:gd name="connsiteY8" fmla="*/ 7762875 h 7762875"/>
                    <a:gd name="connsiteX9" fmla="*/ 3409950 w 7562850"/>
                    <a:gd name="connsiteY9" fmla="*/ 3876675 h 7762875"/>
                    <a:gd name="connsiteX10" fmla="*/ 3781425 w 7562850"/>
                    <a:gd name="connsiteY10" fmla="*/ 9525 h 7762875"/>
                    <a:gd name="connsiteX11" fmla="*/ 4162425 w 7562850"/>
                    <a:gd name="connsiteY11" fmla="*/ 3886200 h 7762875"/>
                    <a:gd name="connsiteX12" fmla="*/ 4533900 w 7562850"/>
                    <a:gd name="connsiteY12" fmla="*/ 7762875 h 7762875"/>
                    <a:gd name="connsiteX13" fmla="*/ 4914900 w 7562850"/>
                    <a:gd name="connsiteY13" fmla="*/ 3886200 h 7762875"/>
                    <a:gd name="connsiteX14" fmla="*/ 5295900 w 7562850"/>
                    <a:gd name="connsiteY14" fmla="*/ 9525 h 7762875"/>
                    <a:gd name="connsiteX15" fmla="*/ 5667375 w 7562850"/>
                    <a:gd name="connsiteY15" fmla="*/ 3886200 h 7762875"/>
                    <a:gd name="connsiteX16" fmla="*/ 6048375 w 7562850"/>
                    <a:gd name="connsiteY16" fmla="*/ 7762875 h 7762875"/>
                    <a:gd name="connsiteX17" fmla="*/ 6429375 w 7562850"/>
                    <a:gd name="connsiteY17" fmla="*/ 3886200 h 7762875"/>
                    <a:gd name="connsiteX18" fmla="*/ 6810375 w 7562850"/>
                    <a:gd name="connsiteY18" fmla="*/ 0 h 7762875"/>
                    <a:gd name="connsiteX19" fmla="*/ 7172325 w 7562850"/>
                    <a:gd name="connsiteY19" fmla="*/ 3886200 h 7762875"/>
                    <a:gd name="connsiteX20" fmla="*/ 7562850 w 7562850"/>
                    <a:gd name="connsiteY20" fmla="*/ 7762875 h 7762875"/>
                    <a:gd name="connsiteX0" fmla="*/ 0 w 7562850"/>
                    <a:gd name="connsiteY0" fmla="*/ 7762875 h 7762875"/>
                    <a:gd name="connsiteX1" fmla="*/ 390525 w 7562850"/>
                    <a:gd name="connsiteY1" fmla="*/ 3886200 h 7762875"/>
                    <a:gd name="connsiteX2" fmla="*/ 762000 w 7562850"/>
                    <a:gd name="connsiteY2" fmla="*/ 0 h 7762875"/>
                    <a:gd name="connsiteX3" fmla="*/ 1143000 w 7562850"/>
                    <a:gd name="connsiteY3" fmla="*/ 3876675 h 7762875"/>
                    <a:gd name="connsiteX4" fmla="*/ 1519238 w 7562850"/>
                    <a:gd name="connsiteY4" fmla="*/ 7762875 h 7762875"/>
                    <a:gd name="connsiteX5" fmla="*/ 1895475 w 7562850"/>
                    <a:gd name="connsiteY5" fmla="*/ 3876675 h 7762875"/>
                    <a:gd name="connsiteX6" fmla="*/ 2276475 w 7562850"/>
                    <a:gd name="connsiteY6" fmla="*/ 0 h 7762875"/>
                    <a:gd name="connsiteX7" fmla="*/ 2657475 w 7562850"/>
                    <a:gd name="connsiteY7" fmla="*/ 3886200 h 7762875"/>
                    <a:gd name="connsiteX8" fmla="*/ 3028950 w 7562850"/>
                    <a:gd name="connsiteY8" fmla="*/ 7762875 h 7762875"/>
                    <a:gd name="connsiteX9" fmla="*/ 3409950 w 7562850"/>
                    <a:gd name="connsiteY9" fmla="*/ 3876675 h 7762875"/>
                    <a:gd name="connsiteX10" fmla="*/ 3781425 w 7562850"/>
                    <a:gd name="connsiteY10" fmla="*/ 9525 h 7762875"/>
                    <a:gd name="connsiteX11" fmla="*/ 4162425 w 7562850"/>
                    <a:gd name="connsiteY11" fmla="*/ 3886200 h 7762875"/>
                    <a:gd name="connsiteX12" fmla="*/ 4538662 w 7562850"/>
                    <a:gd name="connsiteY12" fmla="*/ 7762875 h 7762875"/>
                    <a:gd name="connsiteX13" fmla="*/ 4914900 w 7562850"/>
                    <a:gd name="connsiteY13" fmla="*/ 3886200 h 7762875"/>
                    <a:gd name="connsiteX14" fmla="*/ 5295900 w 7562850"/>
                    <a:gd name="connsiteY14" fmla="*/ 9525 h 7762875"/>
                    <a:gd name="connsiteX15" fmla="*/ 5667375 w 7562850"/>
                    <a:gd name="connsiteY15" fmla="*/ 3886200 h 7762875"/>
                    <a:gd name="connsiteX16" fmla="*/ 6048375 w 7562850"/>
                    <a:gd name="connsiteY16" fmla="*/ 7762875 h 7762875"/>
                    <a:gd name="connsiteX17" fmla="*/ 6429375 w 7562850"/>
                    <a:gd name="connsiteY17" fmla="*/ 3886200 h 7762875"/>
                    <a:gd name="connsiteX18" fmla="*/ 6810375 w 7562850"/>
                    <a:gd name="connsiteY18" fmla="*/ 0 h 7762875"/>
                    <a:gd name="connsiteX19" fmla="*/ 7172325 w 7562850"/>
                    <a:gd name="connsiteY19" fmla="*/ 3886200 h 7762875"/>
                    <a:gd name="connsiteX20" fmla="*/ 7562850 w 7562850"/>
                    <a:gd name="connsiteY20" fmla="*/ 7762875 h 7762875"/>
                    <a:gd name="connsiteX0" fmla="*/ 0 w 7562850"/>
                    <a:gd name="connsiteY0" fmla="*/ 7762875 h 7762875"/>
                    <a:gd name="connsiteX1" fmla="*/ 390525 w 7562850"/>
                    <a:gd name="connsiteY1" fmla="*/ 3886200 h 7762875"/>
                    <a:gd name="connsiteX2" fmla="*/ 762000 w 7562850"/>
                    <a:gd name="connsiteY2" fmla="*/ 0 h 7762875"/>
                    <a:gd name="connsiteX3" fmla="*/ 1143000 w 7562850"/>
                    <a:gd name="connsiteY3" fmla="*/ 3876675 h 7762875"/>
                    <a:gd name="connsiteX4" fmla="*/ 1519238 w 7562850"/>
                    <a:gd name="connsiteY4" fmla="*/ 7762875 h 7762875"/>
                    <a:gd name="connsiteX5" fmla="*/ 1895475 w 7562850"/>
                    <a:gd name="connsiteY5" fmla="*/ 3876675 h 7762875"/>
                    <a:gd name="connsiteX6" fmla="*/ 2276475 w 7562850"/>
                    <a:gd name="connsiteY6" fmla="*/ 0 h 7762875"/>
                    <a:gd name="connsiteX7" fmla="*/ 2657475 w 7562850"/>
                    <a:gd name="connsiteY7" fmla="*/ 3886200 h 7762875"/>
                    <a:gd name="connsiteX8" fmla="*/ 3028950 w 7562850"/>
                    <a:gd name="connsiteY8" fmla="*/ 7762875 h 7762875"/>
                    <a:gd name="connsiteX9" fmla="*/ 3409950 w 7562850"/>
                    <a:gd name="connsiteY9" fmla="*/ 3876675 h 7762875"/>
                    <a:gd name="connsiteX10" fmla="*/ 3781425 w 7562850"/>
                    <a:gd name="connsiteY10" fmla="*/ 9525 h 7762875"/>
                    <a:gd name="connsiteX11" fmla="*/ 4162425 w 7562850"/>
                    <a:gd name="connsiteY11" fmla="*/ 3886200 h 7762875"/>
                    <a:gd name="connsiteX12" fmla="*/ 4538662 w 7562850"/>
                    <a:gd name="connsiteY12" fmla="*/ 7762875 h 7762875"/>
                    <a:gd name="connsiteX13" fmla="*/ 4914900 w 7562850"/>
                    <a:gd name="connsiteY13" fmla="*/ 3886200 h 7762875"/>
                    <a:gd name="connsiteX14" fmla="*/ 5295900 w 7562850"/>
                    <a:gd name="connsiteY14" fmla="*/ 9525 h 7762875"/>
                    <a:gd name="connsiteX15" fmla="*/ 5667375 w 7562850"/>
                    <a:gd name="connsiteY15" fmla="*/ 3886200 h 7762875"/>
                    <a:gd name="connsiteX16" fmla="*/ 6048375 w 7562850"/>
                    <a:gd name="connsiteY16" fmla="*/ 7762875 h 7762875"/>
                    <a:gd name="connsiteX17" fmla="*/ 6429375 w 7562850"/>
                    <a:gd name="connsiteY17" fmla="*/ 3886200 h 7762875"/>
                    <a:gd name="connsiteX18" fmla="*/ 6810375 w 7562850"/>
                    <a:gd name="connsiteY18" fmla="*/ 0 h 7762875"/>
                    <a:gd name="connsiteX19" fmla="*/ 7172325 w 7562850"/>
                    <a:gd name="connsiteY19" fmla="*/ 3886200 h 7762875"/>
                    <a:gd name="connsiteX20" fmla="*/ 7562850 w 7562850"/>
                    <a:gd name="connsiteY20" fmla="*/ 7762875 h 7762875"/>
                    <a:gd name="connsiteX0" fmla="*/ 0 w 7562850"/>
                    <a:gd name="connsiteY0" fmla="*/ 7762875 h 7762875"/>
                    <a:gd name="connsiteX1" fmla="*/ 390525 w 7562850"/>
                    <a:gd name="connsiteY1" fmla="*/ 3886200 h 7762875"/>
                    <a:gd name="connsiteX2" fmla="*/ 762000 w 7562850"/>
                    <a:gd name="connsiteY2" fmla="*/ 0 h 7762875"/>
                    <a:gd name="connsiteX3" fmla="*/ 1143000 w 7562850"/>
                    <a:gd name="connsiteY3" fmla="*/ 3876675 h 7762875"/>
                    <a:gd name="connsiteX4" fmla="*/ 1519238 w 7562850"/>
                    <a:gd name="connsiteY4" fmla="*/ 7762875 h 7762875"/>
                    <a:gd name="connsiteX5" fmla="*/ 1895475 w 7562850"/>
                    <a:gd name="connsiteY5" fmla="*/ 3876675 h 7762875"/>
                    <a:gd name="connsiteX6" fmla="*/ 2276475 w 7562850"/>
                    <a:gd name="connsiteY6" fmla="*/ 0 h 7762875"/>
                    <a:gd name="connsiteX7" fmla="*/ 2657475 w 7562850"/>
                    <a:gd name="connsiteY7" fmla="*/ 3886200 h 7762875"/>
                    <a:gd name="connsiteX8" fmla="*/ 3028950 w 7562850"/>
                    <a:gd name="connsiteY8" fmla="*/ 7762875 h 7762875"/>
                    <a:gd name="connsiteX9" fmla="*/ 3409950 w 7562850"/>
                    <a:gd name="connsiteY9" fmla="*/ 3876675 h 7762875"/>
                    <a:gd name="connsiteX10" fmla="*/ 3781425 w 7562850"/>
                    <a:gd name="connsiteY10" fmla="*/ 9525 h 7762875"/>
                    <a:gd name="connsiteX11" fmla="*/ 4162425 w 7562850"/>
                    <a:gd name="connsiteY11" fmla="*/ 3886200 h 7762875"/>
                    <a:gd name="connsiteX12" fmla="*/ 4538662 w 7562850"/>
                    <a:gd name="connsiteY12" fmla="*/ 7762875 h 7762875"/>
                    <a:gd name="connsiteX13" fmla="*/ 4914900 w 7562850"/>
                    <a:gd name="connsiteY13" fmla="*/ 3886200 h 7762875"/>
                    <a:gd name="connsiteX14" fmla="*/ 5295900 w 7562850"/>
                    <a:gd name="connsiteY14" fmla="*/ 9525 h 7762875"/>
                    <a:gd name="connsiteX15" fmla="*/ 5667375 w 7562850"/>
                    <a:gd name="connsiteY15" fmla="*/ 3886200 h 7762875"/>
                    <a:gd name="connsiteX16" fmla="*/ 6048375 w 7562850"/>
                    <a:gd name="connsiteY16" fmla="*/ 7762875 h 7762875"/>
                    <a:gd name="connsiteX17" fmla="*/ 6429375 w 7562850"/>
                    <a:gd name="connsiteY17" fmla="*/ 3886200 h 7762875"/>
                    <a:gd name="connsiteX18" fmla="*/ 6810375 w 7562850"/>
                    <a:gd name="connsiteY18" fmla="*/ 0 h 7762875"/>
                    <a:gd name="connsiteX19" fmla="*/ 7172325 w 7562850"/>
                    <a:gd name="connsiteY19" fmla="*/ 3886200 h 7762875"/>
                    <a:gd name="connsiteX20" fmla="*/ 7562850 w 7562850"/>
                    <a:gd name="connsiteY20" fmla="*/ 7762875 h 7762875"/>
                    <a:gd name="connsiteX0" fmla="*/ 0 w 7562850"/>
                    <a:gd name="connsiteY0" fmla="*/ 7762875 h 7762875"/>
                    <a:gd name="connsiteX1" fmla="*/ 390525 w 7562850"/>
                    <a:gd name="connsiteY1" fmla="*/ 3886200 h 7762875"/>
                    <a:gd name="connsiteX2" fmla="*/ 762000 w 7562850"/>
                    <a:gd name="connsiteY2" fmla="*/ 0 h 7762875"/>
                    <a:gd name="connsiteX3" fmla="*/ 1143000 w 7562850"/>
                    <a:gd name="connsiteY3" fmla="*/ 3876675 h 7762875"/>
                    <a:gd name="connsiteX4" fmla="*/ 1519238 w 7562850"/>
                    <a:gd name="connsiteY4" fmla="*/ 7762875 h 7762875"/>
                    <a:gd name="connsiteX5" fmla="*/ 1895475 w 7562850"/>
                    <a:gd name="connsiteY5" fmla="*/ 3876675 h 7762875"/>
                    <a:gd name="connsiteX6" fmla="*/ 2276475 w 7562850"/>
                    <a:gd name="connsiteY6" fmla="*/ 0 h 7762875"/>
                    <a:gd name="connsiteX7" fmla="*/ 2657475 w 7562850"/>
                    <a:gd name="connsiteY7" fmla="*/ 3886200 h 7762875"/>
                    <a:gd name="connsiteX8" fmla="*/ 3028950 w 7562850"/>
                    <a:gd name="connsiteY8" fmla="*/ 7762875 h 7762875"/>
                    <a:gd name="connsiteX9" fmla="*/ 3409950 w 7562850"/>
                    <a:gd name="connsiteY9" fmla="*/ 3876675 h 7762875"/>
                    <a:gd name="connsiteX10" fmla="*/ 3781425 w 7562850"/>
                    <a:gd name="connsiteY10" fmla="*/ 9525 h 7762875"/>
                    <a:gd name="connsiteX11" fmla="*/ 4162425 w 7562850"/>
                    <a:gd name="connsiteY11" fmla="*/ 3886200 h 7762875"/>
                    <a:gd name="connsiteX12" fmla="*/ 4538662 w 7562850"/>
                    <a:gd name="connsiteY12" fmla="*/ 7762875 h 7762875"/>
                    <a:gd name="connsiteX13" fmla="*/ 4914900 w 7562850"/>
                    <a:gd name="connsiteY13" fmla="*/ 3886200 h 7762875"/>
                    <a:gd name="connsiteX14" fmla="*/ 5295900 w 7562850"/>
                    <a:gd name="connsiteY14" fmla="*/ 9525 h 7762875"/>
                    <a:gd name="connsiteX15" fmla="*/ 5667375 w 7562850"/>
                    <a:gd name="connsiteY15" fmla="*/ 3886200 h 7762875"/>
                    <a:gd name="connsiteX16" fmla="*/ 6048375 w 7562850"/>
                    <a:gd name="connsiteY16" fmla="*/ 7762875 h 7762875"/>
                    <a:gd name="connsiteX17" fmla="*/ 6429375 w 7562850"/>
                    <a:gd name="connsiteY17" fmla="*/ 3886200 h 7762875"/>
                    <a:gd name="connsiteX18" fmla="*/ 6810375 w 7562850"/>
                    <a:gd name="connsiteY18" fmla="*/ 0 h 7762875"/>
                    <a:gd name="connsiteX19" fmla="*/ 7172325 w 7562850"/>
                    <a:gd name="connsiteY19" fmla="*/ 3886200 h 7762875"/>
                    <a:gd name="connsiteX20" fmla="*/ 7562850 w 7562850"/>
                    <a:gd name="connsiteY20" fmla="*/ 7762875 h 7762875"/>
                    <a:gd name="connsiteX0" fmla="*/ 0 w 7550944"/>
                    <a:gd name="connsiteY0" fmla="*/ 7762875 h 7762875"/>
                    <a:gd name="connsiteX1" fmla="*/ 378619 w 7550944"/>
                    <a:gd name="connsiteY1" fmla="*/ 3886200 h 7762875"/>
                    <a:gd name="connsiteX2" fmla="*/ 750094 w 7550944"/>
                    <a:gd name="connsiteY2" fmla="*/ 0 h 7762875"/>
                    <a:gd name="connsiteX3" fmla="*/ 1131094 w 7550944"/>
                    <a:gd name="connsiteY3" fmla="*/ 3876675 h 7762875"/>
                    <a:gd name="connsiteX4" fmla="*/ 1507332 w 7550944"/>
                    <a:gd name="connsiteY4" fmla="*/ 7762875 h 7762875"/>
                    <a:gd name="connsiteX5" fmla="*/ 1883569 w 7550944"/>
                    <a:gd name="connsiteY5" fmla="*/ 3876675 h 7762875"/>
                    <a:gd name="connsiteX6" fmla="*/ 2264569 w 7550944"/>
                    <a:gd name="connsiteY6" fmla="*/ 0 h 7762875"/>
                    <a:gd name="connsiteX7" fmla="*/ 2645569 w 7550944"/>
                    <a:gd name="connsiteY7" fmla="*/ 3886200 h 7762875"/>
                    <a:gd name="connsiteX8" fmla="*/ 3017044 w 7550944"/>
                    <a:gd name="connsiteY8" fmla="*/ 7762875 h 7762875"/>
                    <a:gd name="connsiteX9" fmla="*/ 3398044 w 7550944"/>
                    <a:gd name="connsiteY9" fmla="*/ 3876675 h 7762875"/>
                    <a:gd name="connsiteX10" fmla="*/ 3769519 w 7550944"/>
                    <a:gd name="connsiteY10" fmla="*/ 9525 h 7762875"/>
                    <a:gd name="connsiteX11" fmla="*/ 4150519 w 7550944"/>
                    <a:gd name="connsiteY11" fmla="*/ 3886200 h 7762875"/>
                    <a:gd name="connsiteX12" fmla="*/ 4526756 w 7550944"/>
                    <a:gd name="connsiteY12" fmla="*/ 7762875 h 7762875"/>
                    <a:gd name="connsiteX13" fmla="*/ 4902994 w 7550944"/>
                    <a:gd name="connsiteY13" fmla="*/ 3886200 h 7762875"/>
                    <a:gd name="connsiteX14" fmla="*/ 5283994 w 7550944"/>
                    <a:gd name="connsiteY14" fmla="*/ 9525 h 7762875"/>
                    <a:gd name="connsiteX15" fmla="*/ 5655469 w 7550944"/>
                    <a:gd name="connsiteY15" fmla="*/ 3886200 h 7762875"/>
                    <a:gd name="connsiteX16" fmla="*/ 6036469 w 7550944"/>
                    <a:gd name="connsiteY16" fmla="*/ 7762875 h 7762875"/>
                    <a:gd name="connsiteX17" fmla="*/ 6417469 w 7550944"/>
                    <a:gd name="connsiteY17" fmla="*/ 3886200 h 7762875"/>
                    <a:gd name="connsiteX18" fmla="*/ 6798469 w 7550944"/>
                    <a:gd name="connsiteY18" fmla="*/ 0 h 7762875"/>
                    <a:gd name="connsiteX19" fmla="*/ 7160419 w 7550944"/>
                    <a:gd name="connsiteY19" fmla="*/ 3886200 h 7762875"/>
                    <a:gd name="connsiteX20" fmla="*/ 7550944 w 7550944"/>
                    <a:gd name="connsiteY20" fmla="*/ 7762875 h 7762875"/>
                    <a:gd name="connsiteX0" fmla="*/ 0 w 7550944"/>
                    <a:gd name="connsiteY0" fmla="*/ 7762875 h 7762875"/>
                    <a:gd name="connsiteX1" fmla="*/ 378619 w 7550944"/>
                    <a:gd name="connsiteY1" fmla="*/ 3886200 h 7762875"/>
                    <a:gd name="connsiteX2" fmla="*/ 750094 w 7550944"/>
                    <a:gd name="connsiteY2" fmla="*/ 0 h 7762875"/>
                    <a:gd name="connsiteX3" fmla="*/ 1131094 w 7550944"/>
                    <a:gd name="connsiteY3" fmla="*/ 3876675 h 7762875"/>
                    <a:gd name="connsiteX4" fmla="*/ 1507332 w 7550944"/>
                    <a:gd name="connsiteY4" fmla="*/ 7762875 h 7762875"/>
                    <a:gd name="connsiteX5" fmla="*/ 1883569 w 7550944"/>
                    <a:gd name="connsiteY5" fmla="*/ 3876675 h 7762875"/>
                    <a:gd name="connsiteX6" fmla="*/ 2264569 w 7550944"/>
                    <a:gd name="connsiteY6" fmla="*/ 0 h 7762875"/>
                    <a:gd name="connsiteX7" fmla="*/ 2645569 w 7550944"/>
                    <a:gd name="connsiteY7" fmla="*/ 3886200 h 7762875"/>
                    <a:gd name="connsiteX8" fmla="*/ 3017044 w 7550944"/>
                    <a:gd name="connsiteY8" fmla="*/ 7762875 h 7762875"/>
                    <a:gd name="connsiteX9" fmla="*/ 3398044 w 7550944"/>
                    <a:gd name="connsiteY9" fmla="*/ 3876675 h 7762875"/>
                    <a:gd name="connsiteX10" fmla="*/ 3769519 w 7550944"/>
                    <a:gd name="connsiteY10" fmla="*/ 9525 h 7762875"/>
                    <a:gd name="connsiteX11" fmla="*/ 4150519 w 7550944"/>
                    <a:gd name="connsiteY11" fmla="*/ 3886200 h 7762875"/>
                    <a:gd name="connsiteX12" fmla="*/ 4526756 w 7550944"/>
                    <a:gd name="connsiteY12" fmla="*/ 7762875 h 7762875"/>
                    <a:gd name="connsiteX13" fmla="*/ 4902994 w 7550944"/>
                    <a:gd name="connsiteY13" fmla="*/ 3886200 h 7762875"/>
                    <a:gd name="connsiteX14" fmla="*/ 5283994 w 7550944"/>
                    <a:gd name="connsiteY14" fmla="*/ 9525 h 7762875"/>
                    <a:gd name="connsiteX15" fmla="*/ 5655469 w 7550944"/>
                    <a:gd name="connsiteY15" fmla="*/ 3886200 h 7762875"/>
                    <a:gd name="connsiteX16" fmla="*/ 6036469 w 7550944"/>
                    <a:gd name="connsiteY16" fmla="*/ 7762875 h 7762875"/>
                    <a:gd name="connsiteX17" fmla="*/ 6417469 w 7550944"/>
                    <a:gd name="connsiteY17" fmla="*/ 3886200 h 7762875"/>
                    <a:gd name="connsiteX18" fmla="*/ 6798469 w 7550944"/>
                    <a:gd name="connsiteY18" fmla="*/ 0 h 7762875"/>
                    <a:gd name="connsiteX19" fmla="*/ 7160419 w 7550944"/>
                    <a:gd name="connsiteY19" fmla="*/ 3886200 h 7762875"/>
                    <a:gd name="connsiteX20" fmla="*/ 7550944 w 7550944"/>
                    <a:gd name="connsiteY20" fmla="*/ 7762875 h 7762875"/>
                    <a:gd name="connsiteX0" fmla="*/ 0 w 7550944"/>
                    <a:gd name="connsiteY0" fmla="*/ 7762875 h 7762875"/>
                    <a:gd name="connsiteX1" fmla="*/ 378619 w 7550944"/>
                    <a:gd name="connsiteY1" fmla="*/ 3886200 h 7762875"/>
                    <a:gd name="connsiteX2" fmla="*/ 750094 w 7550944"/>
                    <a:gd name="connsiteY2" fmla="*/ 0 h 7762875"/>
                    <a:gd name="connsiteX3" fmla="*/ 1131094 w 7550944"/>
                    <a:gd name="connsiteY3" fmla="*/ 3876675 h 7762875"/>
                    <a:gd name="connsiteX4" fmla="*/ 1507332 w 7550944"/>
                    <a:gd name="connsiteY4" fmla="*/ 7762875 h 7762875"/>
                    <a:gd name="connsiteX5" fmla="*/ 1883569 w 7550944"/>
                    <a:gd name="connsiteY5" fmla="*/ 3876675 h 7762875"/>
                    <a:gd name="connsiteX6" fmla="*/ 2264569 w 7550944"/>
                    <a:gd name="connsiteY6" fmla="*/ 0 h 7762875"/>
                    <a:gd name="connsiteX7" fmla="*/ 2645569 w 7550944"/>
                    <a:gd name="connsiteY7" fmla="*/ 3886200 h 7762875"/>
                    <a:gd name="connsiteX8" fmla="*/ 3017044 w 7550944"/>
                    <a:gd name="connsiteY8" fmla="*/ 7762875 h 7762875"/>
                    <a:gd name="connsiteX9" fmla="*/ 3398044 w 7550944"/>
                    <a:gd name="connsiteY9" fmla="*/ 3876675 h 7762875"/>
                    <a:gd name="connsiteX10" fmla="*/ 3769519 w 7550944"/>
                    <a:gd name="connsiteY10" fmla="*/ 9525 h 7762875"/>
                    <a:gd name="connsiteX11" fmla="*/ 4150519 w 7550944"/>
                    <a:gd name="connsiteY11" fmla="*/ 3886200 h 7762875"/>
                    <a:gd name="connsiteX12" fmla="*/ 4526756 w 7550944"/>
                    <a:gd name="connsiteY12" fmla="*/ 7762875 h 7762875"/>
                    <a:gd name="connsiteX13" fmla="*/ 4902994 w 7550944"/>
                    <a:gd name="connsiteY13" fmla="*/ 3886200 h 7762875"/>
                    <a:gd name="connsiteX14" fmla="*/ 5283994 w 7550944"/>
                    <a:gd name="connsiteY14" fmla="*/ 9525 h 7762875"/>
                    <a:gd name="connsiteX15" fmla="*/ 5655469 w 7550944"/>
                    <a:gd name="connsiteY15" fmla="*/ 3886200 h 7762875"/>
                    <a:gd name="connsiteX16" fmla="*/ 6036469 w 7550944"/>
                    <a:gd name="connsiteY16" fmla="*/ 7762875 h 7762875"/>
                    <a:gd name="connsiteX17" fmla="*/ 6417469 w 7550944"/>
                    <a:gd name="connsiteY17" fmla="*/ 3886200 h 7762875"/>
                    <a:gd name="connsiteX18" fmla="*/ 6798469 w 7550944"/>
                    <a:gd name="connsiteY18" fmla="*/ 0 h 7762875"/>
                    <a:gd name="connsiteX19" fmla="*/ 7160419 w 7550944"/>
                    <a:gd name="connsiteY19" fmla="*/ 3886200 h 7762875"/>
                    <a:gd name="connsiteX20" fmla="*/ 7550944 w 7550944"/>
                    <a:gd name="connsiteY20" fmla="*/ 7762875 h 7762875"/>
                    <a:gd name="connsiteX0" fmla="*/ 0 w 7550944"/>
                    <a:gd name="connsiteY0" fmla="*/ 7762875 h 7762875"/>
                    <a:gd name="connsiteX1" fmla="*/ 378619 w 7550944"/>
                    <a:gd name="connsiteY1" fmla="*/ 3886200 h 7762875"/>
                    <a:gd name="connsiteX2" fmla="*/ 750094 w 7550944"/>
                    <a:gd name="connsiteY2" fmla="*/ 0 h 7762875"/>
                    <a:gd name="connsiteX3" fmla="*/ 1131094 w 7550944"/>
                    <a:gd name="connsiteY3" fmla="*/ 3876675 h 7762875"/>
                    <a:gd name="connsiteX4" fmla="*/ 1507332 w 7550944"/>
                    <a:gd name="connsiteY4" fmla="*/ 7762875 h 7762875"/>
                    <a:gd name="connsiteX5" fmla="*/ 1883569 w 7550944"/>
                    <a:gd name="connsiteY5" fmla="*/ 3876675 h 7762875"/>
                    <a:gd name="connsiteX6" fmla="*/ 2264569 w 7550944"/>
                    <a:gd name="connsiteY6" fmla="*/ 0 h 7762875"/>
                    <a:gd name="connsiteX7" fmla="*/ 2645569 w 7550944"/>
                    <a:gd name="connsiteY7" fmla="*/ 3886200 h 7762875"/>
                    <a:gd name="connsiteX8" fmla="*/ 3017044 w 7550944"/>
                    <a:gd name="connsiteY8" fmla="*/ 7762875 h 7762875"/>
                    <a:gd name="connsiteX9" fmla="*/ 3398044 w 7550944"/>
                    <a:gd name="connsiteY9" fmla="*/ 3876675 h 7762875"/>
                    <a:gd name="connsiteX10" fmla="*/ 3769519 w 7550944"/>
                    <a:gd name="connsiteY10" fmla="*/ 9525 h 7762875"/>
                    <a:gd name="connsiteX11" fmla="*/ 4150519 w 7550944"/>
                    <a:gd name="connsiteY11" fmla="*/ 3886200 h 7762875"/>
                    <a:gd name="connsiteX12" fmla="*/ 4526756 w 7550944"/>
                    <a:gd name="connsiteY12" fmla="*/ 7762875 h 7762875"/>
                    <a:gd name="connsiteX13" fmla="*/ 4902994 w 7550944"/>
                    <a:gd name="connsiteY13" fmla="*/ 3886200 h 7762875"/>
                    <a:gd name="connsiteX14" fmla="*/ 5283994 w 7550944"/>
                    <a:gd name="connsiteY14" fmla="*/ 9525 h 7762875"/>
                    <a:gd name="connsiteX15" fmla="*/ 5655469 w 7550944"/>
                    <a:gd name="connsiteY15" fmla="*/ 3886200 h 7762875"/>
                    <a:gd name="connsiteX16" fmla="*/ 6036469 w 7550944"/>
                    <a:gd name="connsiteY16" fmla="*/ 7762875 h 7762875"/>
                    <a:gd name="connsiteX17" fmla="*/ 6417469 w 7550944"/>
                    <a:gd name="connsiteY17" fmla="*/ 3886200 h 7762875"/>
                    <a:gd name="connsiteX18" fmla="*/ 6798469 w 7550944"/>
                    <a:gd name="connsiteY18" fmla="*/ 0 h 7762875"/>
                    <a:gd name="connsiteX19" fmla="*/ 7160419 w 7550944"/>
                    <a:gd name="connsiteY19" fmla="*/ 3886200 h 7762875"/>
                    <a:gd name="connsiteX20" fmla="*/ 7550944 w 7550944"/>
                    <a:gd name="connsiteY20" fmla="*/ 7762875 h 7762875"/>
                    <a:gd name="connsiteX0" fmla="*/ 0 w 7550944"/>
                    <a:gd name="connsiteY0" fmla="*/ 7762875 h 7762875"/>
                    <a:gd name="connsiteX1" fmla="*/ 378619 w 7550944"/>
                    <a:gd name="connsiteY1" fmla="*/ 3886200 h 7762875"/>
                    <a:gd name="connsiteX2" fmla="*/ 750094 w 7550944"/>
                    <a:gd name="connsiteY2" fmla="*/ 0 h 7762875"/>
                    <a:gd name="connsiteX3" fmla="*/ 1131094 w 7550944"/>
                    <a:gd name="connsiteY3" fmla="*/ 3876675 h 7762875"/>
                    <a:gd name="connsiteX4" fmla="*/ 1507332 w 7550944"/>
                    <a:gd name="connsiteY4" fmla="*/ 7762875 h 7762875"/>
                    <a:gd name="connsiteX5" fmla="*/ 1883569 w 7550944"/>
                    <a:gd name="connsiteY5" fmla="*/ 3876675 h 7762875"/>
                    <a:gd name="connsiteX6" fmla="*/ 2264569 w 7550944"/>
                    <a:gd name="connsiteY6" fmla="*/ 0 h 7762875"/>
                    <a:gd name="connsiteX7" fmla="*/ 2645569 w 7550944"/>
                    <a:gd name="connsiteY7" fmla="*/ 3886200 h 7762875"/>
                    <a:gd name="connsiteX8" fmla="*/ 3017044 w 7550944"/>
                    <a:gd name="connsiteY8" fmla="*/ 7762875 h 7762875"/>
                    <a:gd name="connsiteX9" fmla="*/ 3398044 w 7550944"/>
                    <a:gd name="connsiteY9" fmla="*/ 3876675 h 7762875"/>
                    <a:gd name="connsiteX10" fmla="*/ 3769519 w 7550944"/>
                    <a:gd name="connsiteY10" fmla="*/ 9525 h 7762875"/>
                    <a:gd name="connsiteX11" fmla="*/ 4150519 w 7550944"/>
                    <a:gd name="connsiteY11" fmla="*/ 3886200 h 7762875"/>
                    <a:gd name="connsiteX12" fmla="*/ 4526756 w 7550944"/>
                    <a:gd name="connsiteY12" fmla="*/ 7762875 h 7762875"/>
                    <a:gd name="connsiteX13" fmla="*/ 4902994 w 7550944"/>
                    <a:gd name="connsiteY13" fmla="*/ 3886200 h 7762875"/>
                    <a:gd name="connsiteX14" fmla="*/ 5283994 w 7550944"/>
                    <a:gd name="connsiteY14" fmla="*/ 9525 h 7762875"/>
                    <a:gd name="connsiteX15" fmla="*/ 5655469 w 7550944"/>
                    <a:gd name="connsiteY15" fmla="*/ 3886200 h 7762875"/>
                    <a:gd name="connsiteX16" fmla="*/ 6036469 w 7550944"/>
                    <a:gd name="connsiteY16" fmla="*/ 7762875 h 7762875"/>
                    <a:gd name="connsiteX17" fmla="*/ 6417469 w 7550944"/>
                    <a:gd name="connsiteY17" fmla="*/ 3886200 h 7762875"/>
                    <a:gd name="connsiteX18" fmla="*/ 6798469 w 7550944"/>
                    <a:gd name="connsiteY18" fmla="*/ 0 h 7762875"/>
                    <a:gd name="connsiteX19" fmla="*/ 7160419 w 7550944"/>
                    <a:gd name="connsiteY19" fmla="*/ 3886200 h 7762875"/>
                    <a:gd name="connsiteX20" fmla="*/ 7550944 w 7550944"/>
                    <a:gd name="connsiteY20" fmla="*/ 7762875 h 7762875"/>
                    <a:gd name="connsiteX0" fmla="*/ 0 w 7550944"/>
                    <a:gd name="connsiteY0" fmla="*/ 7762875 h 7762876"/>
                    <a:gd name="connsiteX1" fmla="*/ 378619 w 7550944"/>
                    <a:gd name="connsiteY1" fmla="*/ 3886200 h 7762876"/>
                    <a:gd name="connsiteX2" fmla="*/ 750094 w 7550944"/>
                    <a:gd name="connsiteY2" fmla="*/ 0 h 7762876"/>
                    <a:gd name="connsiteX3" fmla="*/ 1131094 w 7550944"/>
                    <a:gd name="connsiteY3" fmla="*/ 3876675 h 7762876"/>
                    <a:gd name="connsiteX4" fmla="*/ 1507332 w 7550944"/>
                    <a:gd name="connsiteY4" fmla="*/ 7762875 h 7762876"/>
                    <a:gd name="connsiteX5" fmla="*/ 1883569 w 7550944"/>
                    <a:gd name="connsiteY5" fmla="*/ 3876675 h 7762876"/>
                    <a:gd name="connsiteX6" fmla="*/ 2264569 w 7550944"/>
                    <a:gd name="connsiteY6" fmla="*/ 0 h 7762876"/>
                    <a:gd name="connsiteX7" fmla="*/ 2645569 w 7550944"/>
                    <a:gd name="connsiteY7" fmla="*/ 3886200 h 7762876"/>
                    <a:gd name="connsiteX8" fmla="*/ 3017044 w 7550944"/>
                    <a:gd name="connsiteY8" fmla="*/ 7762875 h 7762876"/>
                    <a:gd name="connsiteX9" fmla="*/ 3398044 w 7550944"/>
                    <a:gd name="connsiteY9" fmla="*/ 3876675 h 7762876"/>
                    <a:gd name="connsiteX10" fmla="*/ 3769519 w 7550944"/>
                    <a:gd name="connsiteY10" fmla="*/ 9525 h 7762876"/>
                    <a:gd name="connsiteX11" fmla="*/ 4150519 w 7550944"/>
                    <a:gd name="connsiteY11" fmla="*/ 3886200 h 7762876"/>
                    <a:gd name="connsiteX12" fmla="*/ 4526756 w 7550944"/>
                    <a:gd name="connsiteY12" fmla="*/ 7762875 h 7762876"/>
                    <a:gd name="connsiteX13" fmla="*/ 4902994 w 7550944"/>
                    <a:gd name="connsiteY13" fmla="*/ 3886200 h 7762876"/>
                    <a:gd name="connsiteX14" fmla="*/ 5283994 w 7550944"/>
                    <a:gd name="connsiteY14" fmla="*/ 9525 h 7762876"/>
                    <a:gd name="connsiteX15" fmla="*/ 5655469 w 7550944"/>
                    <a:gd name="connsiteY15" fmla="*/ 3886200 h 7762876"/>
                    <a:gd name="connsiteX16" fmla="*/ 6036469 w 7550944"/>
                    <a:gd name="connsiteY16" fmla="*/ 7762875 h 7762876"/>
                    <a:gd name="connsiteX17" fmla="*/ 6417469 w 7550944"/>
                    <a:gd name="connsiteY17" fmla="*/ 3886200 h 7762876"/>
                    <a:gd name="connsiteX18" fmla="*/ 6798469 w 7550944"/>
                    <a:gd name="connsiteY18" fmla="*/ 0 h 7762876"/>
                    <a:gd name="connsiteX19" fmla="*/ 7160419 w 7550944"/>
                    <a:gd name="connsiteY19" fmla="*/ 3886200 h 7762876"/>
                    <a:gd name="connsiteX20" fmla="*/ 7550944 w 7550944"/>
                    <a:gd name="connsiteY20" fmla="*/ 7762875 h 7762876"/>
                    <a:gd name="connsiteX0" fmla="*/ 0 w 7550944"/>
                    <a:gd name="connsiteY0" fmla="*/ 7762875 h 7762876"/>
                    <a:gd name="connsiteX1" fmla="*/ 378619 w 7550944"/>
                    <a:gd name="connsiteY1" fmla="*/ 3886200 h 7762876"/>
                    <a:gd name="connsiteX2" fmla="*/ 750094 w 7550944"/>
                    <a:gd name="connsiteY2" fmla="*/ 0 h 7762876"/>
                    <a:gd name="connsiteX3" fmla="*/ 1131094 w 7550944"/>
                    <a:gd name="connsiteY3" fmla="*/ 3876675 h 7762876"/>
                    <a:gd name="connsiteX4" fmla="*/ 1507332 w 7550944"/>
                    <a:gd name="connsiteY4" fmla="*/ 7762875 h 7762876"/>
                    <a:gd name="connsiteX5" fmla="*/ 1883569 w 7550944"/>
                    <a:gd name="connsiteY5" fmla="*/ 3876675 h 7762876"/>
                    <a:gd name="connsiteX6" fmla="*/ 2264569 w 7550944"/>
                    <a:gd name="connsiteY6" fmla="*/ 0 h 7762876"/>
                    <a:gd name="connsiteX7" fmla="*/ 2645569 w 7550944"/>
                    <a:gd name="connsiteY7" fmla="*/ 3886200 h 7762876"/>
                    <a:gd name="connsiteX8" fmla="*/ 3017044 w 7550944"/>
                    <a:gd name="connsiteY8" fmla="*/ 7762875 h 7762876"/>
                    <a:gd name="connsiteX9" fmla="*/ 3398044 w 7550944"/>
                    <a:gd name="connsiteY9" fmla="*/ 3876675 h 7762876"/>
                    <a:gd name="connsiteX10" fmla="*/ 3769519 w 7550944"/>
                    <a:gd name="connsiteY10" fmla="*/ 9525 h 7762876"/>
                    <a:gd name="connsiteX11" fmla="*/ 4150519 w 7550944"/>
                    <a:gd name="connsiteY11" fmla="*/ 3886200 h 7762876"/>
                    <a:gd name="connsiteX12" fmla="*/ 4526756 w 7550944"/>
                    <a:gd name="connsiteY12" fmla="*/ 7762875 h 7762876"/>
                    <a:gd name="connsiteX13" fmla="*/ 4902994 w 7550944"/>
                    <a:gd name="connsiteY13" fmla="*/ 3886200 h 7762876"/>
                    <a:gd name="connsiteX14" fmla="*/ 5283994 w 7550944"/>
                    <a:gd name="connsiteY14" fmla="*/ 9525 h 7762876"/>
                    <a:gd name="connsiteX15" fmla="*/ 5655469 w 7550944"/>
                    <a:gd name="connsiteY15" fmla="*/ 3886200 h 7762876"/>
                    <a:gd name="connsiteX16" fmla="*/ 6036469 w 7550944"/>
                    <a:gd name="connsiteY16" fmla="*/ 7762875 h 7762876"/>
                    <a:gd name="connsiteX17" fmla="*/ 6417469 w 7550944"/>
                    <a:gd name="connsiteY17" fmla="*/ 3886200 h 7762876"/>
                    <a:gd name="connsiteX18" fmla="*/ 6798469 w 7550944"/>
                    <a:gd name="connsiteY18" fmla="*/ 0 h 7762876"/>
                    <a:gd name="connsiteX19" fmla="*/ 7160419 w 7550944"/>
                    <a:gd name="connsiteY19" fmla="*/ 3886200 h 7762876"/>
                    <a:gd name="connsiteX20" fmla="*/ 7550944 w 7550944"/>
                    <a:gd name="connsiteY20" fmla="*/ 7762875 h 7762876"/>
                    <a:gd name="connsiteX0" fmla="*/ 0 w 7550944"/>
                    <a:gd name="connsiteY0" fmla="*/ 7762875 h 7762876"/>
                    <a:gd name="connsiteX1" fmla="*/ 378619 w 7550944"/>
                    <a:gd name="connsiteY1" fmla="*/ 3886200 h 7762876"/>
                    <a:gd name="connsiteX2" fmla="*/ 750094 w 7550944"/>
                    <a:gd name="connsiteY2" fmla="*/ 0 h 7762876"/>
                    <a:gd name="connsiteX3" fmla="*/ 1131094 w 7550944"/>
                    <a:gd name="connsiteY3" fmla="*/ 3876675 h 7762876"/>
                    <a:gd name="connsiteX4" fmla="*/ 1507332 w 7550944"/>
                    <a:gd name="connsiteY4" fmla="*/ 7762875 h 7762876"/>
                    <a:gd name="connsiteX5" fmla="*/ 1883569 w 7550944"/>
                    <a:gd name="connsiteY5" fmla="*/ 3876675 h 7762876"/>
                    <a:gd name="connsiteX6" fmla="*/ 2264569 w 7550944"/>
                    <a:gd name="connsiteY6" fmla="*/ 0 h 7762876"/>
                    <a:gd name="connsiteX7" fmla="*/ 2645569 w 7550944"/>
                    <a:gd name="connsiteY7" fmla="*/ 3886200 h 7762876"/>
                    <a:gd name="connsiteX8" fmla="*/ 3017044 w 7550944"/>
                    <a:gd name="connsiteY8" fmla="*/ 7762875 h 7762876"/>
                    <a:gd name="connsiteX9" fmla="*/ 3398044 w 7550944"/>
                    <a:gd name="connsiteY9" fmla="*/ 3876675 h 7762876"/>
                    <a:gd name="connsiteX10" fmla="*/ 3769519 w 7550944"/>
                    <a:gd name="connsiteY10" fmla="*/ 9525 h 7762876"/>
                    <a:gd name="connsiteX11" fmla="*/ 4150519 w 7550944"/>
                    <a:gd name="connsiteY11" fmla="*/ 3886200 h 7762876"/>
                    <a:gd name="connsiteX12" fmla="*/ 4526756 w 7550944"/>
                    <a:gd name="connsiteY12" fmla="*/ 7762875 h 7762876"/>
                    <a:gd name="connsiteX13" fmla="*/ 4902994 w 7550944"/>
                    <a:gd name="connsiteY13" fmla="*/ 3886200 h 7762876"/>
                    <a:gd name="connsiteX14" fmla="*/ 5283994 w 7550944"/>
                    <a:gd name="connsiteY14" fmla="*/ 9525 h 7762876"/>
                    <a:gd name="connsiteX15" fmla="*/ 5655469 w 7550944"/>
                    <a:gd name="connsiteY15" fmla="*/ 3886200 h 7762876"/>
                    <a:gd name="connsiteX16" fmla="*/ 6036469 w 7550944"/>
                    <a:gd name="connsiteY16" fmla="*/ 7762875 h 7762876"/>
                    <a:gd name="connsiteX17" fmla="*/ 6417469 w 7550944"/>
                    <a:gd name="connsiteY17" fmla="*/ 3886200 h 7762876"/>
                    <a:gd name="connsiteX18" fmla="*/ 6798469 w 7550944"/>
                    <a:gd name="connsiteY18" fmla="*/ 0 h 7762876"/>
                    <a:gd name="connsiteX19" fmla="*/ 7160419 w 7550944"/>
                    <a:gd name="connsiteY19" fmla="*/ 3886200 h 7762876"/>
                    <a:gd name="connsiteX20" fmla="*/ 7550944 w 7550944"/>
                    <a:gd name="connsiteY20" fmla="*/ 7762875 h 7762876"/>
                    <a:gd name="connsiteX0" fmla="*/ 0 w 7550944"/>
                    <a:gd name="connsiteY0" fmla="*/ 7762875 h 7762876"/>
                    <a:gd name="connsiteX1" fmla="*/ 378619 w 7550944"/>
                    <a:gd name="connsiteY1" fmla="*/ 3886200 h 7762876"/>
                    <a:gd name="connsiteX2" fmla="*/ 750094 w 7550944"/>
                    <a:gd name="connsiteY2" fmla="*/ 0 h 7762876"/>
                    <a:gd name="connsiteX3" fmla="*/ 1131094 w 7550944"/>
                    <a:gd name="connsiteY3" fmla="*/ 3876675 h 7762876"/>
                    <a:gd name="connsiteX4" fmla="*/ 1507332 w 7550944"/>
                    <a:gd name="connsiteY4" fmla="*/ 7762875 h 7762876"/>
                    <a:gd name="connsiteX5" fmla="*/ 1883569 w 7550944"/>
                    <a:gd name="connsiteY5" fmla="*/ 3876675 h 7762876"/>
                    <a:gd name="connsiteX6" fmla="*/ 2264569 w 7550944"/>
                    <a:gd name="connsiteY6" fmla="*/ 0 h 7762876"/>
                    <a:gd name="connsiteX7" fmla="*/ 2645569 w 7550944"/>
                    <a:gd name="connsiteY7" fmla="*/ 3886200 h 7762876"/>
                    <a:gd name="connsiteX8" fmla="*/ 3017044 w 7550944"/>
                    <a:gd name="connsiteY8" fmla="*/ 7762875 h 7762876"/>
                    <a:gd name="connsiteX9" fmla="*/ 3398044 w 7550944"/>
                    <a:gd name="connsiteY9" fmla="*/ 3876675 h 7762876"/>
                    <a:gd name="connsiteX10" fmla="*/ 3769519 w 7550944"/>
                    <a:gd name="connsiteY10" fmla="*/ 9525 h 7762876"/>
                    <a:gd name="connsiteX11" fmla="*/ 4150519 w 7550944"/>
                    <a:gd name="connsiteY11" fmla="*/ 3886200 h 7762876"/>
                    <a:gd name="connsiteX12" fmla="*/ 4526756 w 7550944"/>
                    <a:gd name="connsiteY12" fmla="*/ 7762875 h 7762876"/>
                    <a:gd name="connsiteX13" fmla="*/ 4902994 w 7550944"/>
                    <a:gd name="connsiteY13" fmla="*/ 3886200 h 7762876"/>
                    <a:gd name="connsiteX14" fmla="*/ 5283994 w 7550944"/>
                    <a:gd name="connsiteY14" fmla="*/ 9525 h 7762876"/>
                    <a:gd name="connsiteX15" fmla="*/ 5655469 w 7550944"/>
                    <a:gd name="connsiteY15" fmla="*/ 3886200 h 7762876"/>
                    <a:gd name="connsiteX16" fmla="*/ 6036469 w 7550944"/>
                    <a:gd name="connsiteY16" fmla="*/ 7762875 h 7762876"/>
                    <a:gd name="connsiteX17" fmla="*/ 6417469 w 7550944"/>
                    <a:gd name="connsiteY17" fmla="*/ 3886200 h 7762876"/>
                    <a:gd name="connsiteX18" fmla="*/ 6798469 w 7550944"/>
                    <a:gd name="connsiteY18" fmla="*/ 0 h 7762876"/>
                    <a:gd name="connsiteX19" fmla="*/ 7160419 w 7550944"/>
                    <a:gd name="connsiteY19" fmla="*/ 3886200 h 7762876"/>
                    <a:gd name="connsiteX20" fmla="*/ 7550944 w 7550944"/>
                    <a:gd name="connsiteY20" fmla="*/ 7762875 h 7762876"/>
                    <a:gd name="connsiteX0" fmla="*/ 0 w 7550944"/>
                    <a:gd name="connsiteY0" fmla="*/ 7762875 h 7762876"/>
                    <a:gd name="connsiteX1" fmla="*/ 378619 w 7550944"/>
                    <a:gd name="connsiteY1" fmla="*/ 3886200 h 7762876"/>
                    <a:gd name="connsiteX2" fmla="*/ 750094 w 7550944"/>
                    <a:gd name="connsiteY2" fmla="*/ 0 h 7762876"/>
                    <a:gd name="connsiteX3" fmla="*/ 1131094 w 7550944"/>
                    <a:gd name="connsiteY3" fmla="*/ 3876675 h 7762876"/>
                    <a:gd name="connsiteX4" fmla="*/ 1507332 w 7550944"/>
                    <a:gd name="connsiteY4" fmla="*/ 7762875 h 7762876"/>
                    <a:gd name="connsiteX5" fmla="*/ 1883569 w 7550944"/>
                    <a:gd name="connsiteY5" fmla="*/ 3876675 h 7762876"/>
                    <a:gd name="connsiteX6" fmla="*/ 2264569 w 7550944"/>
                    <a:gd name="connsiteY6" fmla="*/ 0 h 7762876"/>
                    <a:gd name="connsiteX7" fmla="*/ 2645569 w 7550944"/>
                    <a:gd name="connsiteY7" fmla="*/ 3886200 h 7762876"/>
                    <a:gd name="connsiteX8" fmla="*/ 3017044 w 7550944"/>
                    <a:gd name="connsiteY8" fmla="*/ 7762875 h 7762876"/>
                    <a:gd name="connsiteX9" fmla="*/ 3398044 w 7550944"/>
                    <a:gd name="connsiteY9" fmla="*/ 3876675 h 7762876"/>
                    <a:gd name="connsiteX10" fmla="*/ 3769519 w 7550944"/>
                    <a:gd name="connsiteY10" fmla="*/ 9525 h 7762876"/>
                    <a:gd name="connsiteX11" fmla="*/ 4150519 w 7550944"/>
                    <a:gd name="connsiteY11" fmla="*/ 3886200 h 7762876"/>
                    <a:gd name="connsiteX12" fmla="*/ 4526756 w 7550944"/>
                    <a:gd name="connsiteY12" fmla="*/ 7762875 h 7762876"/>
                    <a:gd name="connsiteX13" fmla="*/ 4902994 w 7550944"/>
                    <a:gd name="connsiteY13" fmla="*/ 3886200 h 7762876"/>
                    <a:gd name="connsiteX14" fmla="*/ 5283994 w 7550944"/>
                    <a:gd name="connsiteY14" fmla="*/ 9525 h 7762876"/>
                    <a:gd name="connsiteX15" fmla="*/ 5655469 w 7550944"/>
                    <a:gd name="connsiteY15" fmla="*/ 3886200 h 7762876"/>
                    <a:gd name="connsiteX16" fmla="*/ 6036469 w 7550944"/>
                    <a:gd name="connsiteY16" fmla="*/ 7762875 h 7762876"/>
                    <a:gd name="connsiteX17" fmla="*/ 6417469 w 7550944"/>
                    <a:gd name="connsiteY17" fmla="*/ 3886200 h 7762876"/>
                    <a:gd name="connsiteX18" fmla="*/ 6798469 w 7550944"/>
                    <a:gd name="connsiteY18" fmla="*/ 0 h 7762876"/>
                    <a:gd name="connsiteX19" fmla="*/ 7160419 w 7550944"/>
                    <a:gd name="connsiteY19" fmla="*/ 3886200 h 7762876"/>
                    <a:gd name="connsiteX20" fmla="*/ 7550944 w 7550944"/>
                    <a:gd name="connsiteY20" fmla="*/ 7762875 h 7762876"/>
                    <a:gd name="connsiteX0" fmla="*/ 0 w 7550944"/>
                    <a:gd name="connsiteY0" fmla="*/ 7762875 h 7762876"/>
                    <a:gd name="connsiteX1" fmla="*/ 378619 w 7550944"/>
                    <a:gd name="connsiteY1" fmla="*/ 3886200 h 7762876"/>
                    <a:gd name="connsiteX2" fmla="*/ 750094 w 7550944"/>
                    <a:gd name="connsiteY2" fmla="*/ 0 h 7762876"/>
                    <a:gd name="connsiteX3" fmla="*/ 1131094 w 7550944"/>
                    <a:gd name="connsiteY3" fmla="*/ 3876675 h 7762876"/>
                    <a:gd name="connsiteX4" fmla="*/ 1507332 w 7550944"/>
                    <a:gd name="connsiteY4" fmla="*/ 7762875 h 7762876"/>
                    <a:gd name="connsiteX5" fmla="*/ 1883569 w 7550944"/>
                    <a:gd name="connsiteY5" fmla="*/ 3876675 h 7762876"/>
                    <a:gd name="connsiteX6" fmla="*/ 2264569 w 7550944"/>
                    <a:gd name="connsiteY6" fmla="*/ 0 h 7762876"/>
                    <a:gd name="connsiteX7" fmla="*/ 2645569 w 7550944"/>
                    <a:gd name="connsiteY7" fmla="*/ 3886200 h 7762876"/>
                    <a:gd name="connsiteX8" fmla="*/ 3017044 w 7550944"/>
                    <a:gd name="connsiteY8" fmla="*/ 7762875 h 7762876"/>
                    <a:gd name="connsiteX9" fmla="*/ 3398044 w 7550944"/>
                    <a:gd name="connsiteY9" fmla="*/ 3876675 h 7762876"/>
                    <a:gd name="connsiteX10" fmla="*/ 3769519 w 7550944"/>
                    <a:gd name="connsiteY10" fmla="*/ 9525 h 7762876"/>
                    <a:gd name="connsiteX11" fmla="*/ 4150519 w 7550944"/>
                    <a:gd name="connsiteY11" fmla="*/ 3886200 h 7762876"/>
                    <a:gd name="connsiteX12" fmla="*/ 4526756 w 7550944"/>
                    <a:gd name="connsiteY12" fmla="*/ 7762875 h 7762876"/>
                    <a:gd name="connsiteX13" fmla="*/ 4902994 w 7550944"/>
                    <a:gd name="connsiteY13" fmla="*/ 3886200 h 7762876"/>
                    <a:gd name="connsiteX14" fmla="*/ 5283994 w 7550944"/>
                    <a:gd name="connsiteY14" fmla="*/ 9525 h 7762876"/>
                    <a:gd name="connsiteX15" fmla="*/ 5655469 w 7550944"/>
                    <a:gd name="connsiteY15" fmla="*/ 3886200 h 7762876"/>
                    <a:gd name="connsiteX16" fmla="*/ 6036469 w 7550944"/>
                    <a:gd name="connsiteY16" fmla="*/ 7762875 h 7762876"/>
                    <a:gd name="connsiteX17" fmla="*/ 6417469 w 7550944"/>
                    <a:gd name="connsiteY17" fmla="*/ 3886200 h 7762876"/>
                    <a:gd name="connsiteX18" fmla="*/ 6798469 w 7550944"/>
                    <a:gd name="connsiteY18" fmla="*/ 0 h 7762876"/>
                    <a:gd name="connsiteX19" fmla="*/ 7160419 w 7550944"/>
                    <a:gd name="connsiteY19" fmla="*/ 3886200 h 7762876"/>
                    <a:gd name="connsiteX20" fmla="*/ 7550944 w 7550944"/>
                    <a:gd name="connsiteY20" fmla="*/ 7762875 h 7762876"/>
                    <a:gd name="connsiteX0" fmla="*/ 0 w 7550944"/>
                    <a:gd name="connsiteY0" fmla="*/ 7762875 h 7762876"/>
                    <a:gd name="connsiteX1" fmla="*/ 378619 w 7550944"/>
                    <a:gd name="connsiteY1" fmla="*/ 3886200 h 7762876"/>
                    <a:gd name="connsiteX2" fmla="*/ 750094 w 7550944"/>
                    <a:gd name="connsiteY2" fmla="*/ 0 h 7762876"/>
                    <a:gd name="connsiteX3" fmla="*/ 1131094 w 7550944"/>
                    <a:gd name="connsiteY3" fmla="*/ 3876675 h 7762876"/>
                    <a:gd name="connsiteX4" fmla="*/ 1507332 w 7550944"/>
                    <a:gd name="connsiteY4" fmla="*/ 7762875 h 7762876"/>
                    <a:gd name="connsiteX5" fmla="*/ 1883569 w 7550944"/>
                    <a:gd name="connsiteY5" fmla="*/ 3876675 h 7762876"/>
                    <a:gd name="connsiteX6" fmla="*/ 2264569 w 7550944"/>
                    <a:gd name="connsiteY6" fmla="*/ 0 h 7762876"/>
                    <a:gd name="connsiteX7" fmla="*/ 2645569 w 7550944"/>
                    <a:gd name="connsiteY7" fmla="*/ 3886200 h 7762876"/>
                    <a:gd name="connsiteX8" fmla="*/ 3017044 w 7550944"/>
                    <a:gd name="connsiteY8" fmla="*/ 7762875 h 7762876"/>
                    <a:gd name="connsiteX9" fmla="*/ 3398044 w 7550944"/>
                    <a:gd name="connsiteY9" fmla="*/ 3876675 h 7762876"/>
                    <a:gd name="connsiteX10" fmla="*/ 3769519 w 7550944"/>
                    <a:gd name="connsiteY10" fmla="*/ 9525 h 7762876"/>
                    <a:gd name="connsiteX11" fmla="*/ 4150519 w 7550944"/>
                    <a:gd name="connsiteY11" fmla="*/ 3886200 h 7762876"/>
                    <a:gd name="connsiteX12" fmla="*/ 4526756 w 7550944"/>
                    <a:gd name="connsiteY12" fmla="*/ 7762875 h 7762876"/>
                    <a:gd name="connsiteX13" fmla="*/ 4902994 w 7550944"/>
                    <a:gd name="connsiteY13" fmla="*/ 3886200 h 7762876"/>
                    <a:gd name="connsiteX14" fmla="*/ 5283994 w 7550944"/>
                    <a:gd name="connsiteY14" fmla="*/ 9525 h 7762876"/>
                    <a:gd name="connsiteX15" fmla="*/ 5655469 w 7550944"/>
                    <a:gd name="connsiteY15" fmla="*/ 3886200 h 7762876"/>
                    <a:gd name="connsiteX16" fmla="*/ 6029325 w 7550944"/>
                    <a:gd name="connsiteY16" fmla="*/ 7762875 h 7762876"/>
                    <a:gd name="connsiteX17" fmla="*/ 6417469 w 7550944"/>
                    <a:gd name="connsiteY17" fmla="*/ 3886200 h 7762876"/>
                    <a:gd name="connsiteX18" fmla="*/ 6798469 w 7550944"/>
                    <a:gd name="connsiteY18" fmla="*/ 0 h 7762876"/>
                    <a:gd name="connsiteX19" fmla="*/ 7160419 w 7550944"/>
                    <a:gd name="connsiteY19" fmla="*/ 3886200 h 7762876"/>
                    <a:gd name="connsiteX20" fmla="*/ 7550944 w 7550944"/>
                    <a:gd name="connsiteY20" fmla="*/ 7762875 h 7762876"/>
                    <a:gd name="connsiteX0" fmla="*/ 0 w 7550944"/>
                    <a:gd name="connsiteY0" fmla="*/ 7762875 h 7762876"/>
                    <a:gd name="connsiteX1" fmla="*/ 378619 w 7550944"/>
                    <a:gd name="connsiteY1" fmla="*/ 3886200 h 7762876"/>
                    <a:gd name="connsiteX2" fmla="*/ 750094 w 7550944"/>
                    <a:gd name="connsiteY2" fmla="*/ 0 h 7762876"/>
                    <a:gd name="connsiteX3" fmla="*/ 1131094 w 7550944"/>
                    <a:gd name="connsiteY3" fmla="*/ 3876675 h 7762876"/>
                    <a:gd name="connsiteX4" fmla="*/ 1507332 w 7550944"/>
                    <a:gd name="connsiteY4" fmla="*/ 7762875 h 7762876"/>
                    <a:gd name="connsiteX5" fmla="*/ 1883569 w 7550944"/>
                    <a:gd name="connsiteY5" fmla="*/ 3876675 h 7762876"/>
                    <a:gd name="connsiteX6" fmla="*/ 2264569 w 7550944"/>
                    <a:gd name="connsiteY6" fmla="*/ 0 h 7762876"/>
                    <a:gd name="connsiteX7" fmla="*/ 2645569 w 7550944"/>
                    <a:gd name="connsiteY7" fmla="*/ 3886200 h 7762876"/>
                    <a:gd name="connsiteX8" fmla="*/ 3017044 w 7550944"/>
                    <a:gd name="connsiteY8" fmla="*/ 7762875 h 7762876"/>
                    <a:gd name="connsiteX9" fmla="*/ 3398044 w 7550944"/>
                    <a:gd name="connsiteY9" fmla="*/ 3876675 h 7762876"/>
                    <a:gd name="connsiteX10" fmla="*/ 3769519 w 7550944"/>
                    <a:gd name="connsiteY10" fmla="*/ 9525 h 7762876"/>
                    <a:gd name="connsiteX11" fmla="*/ 4150519 w 7550944"/>
                    <a:gd name="connsiteY11" fmla="*/ 3886200 h 7762876"/>
                    <a:gd name="connsiteX12" fmla="*/ 4526756 w 7550944"/>
                    <a:gd name="connsiteY12" fmla="*/ 7762875 h 7762876"/>
                    <a:gd name="connsiteX13" fmla="*/ 4902994 w 7550944"/>
                    <a:gd name="connsiteY13" fmla="*/ 3886200 h 7762876"/>
                    <a:gd name="connsiteX14" fmla="*/ 5283994 w 7550944"/>
                    <a:gd name="connsiteY14" fmla="*/ 9525 h 7762876"/>
                    <a:gd name="connsiteX15" fmla="*/ 5655469 w 7550944"/>
                    <a:gd name="connsiteY15" fmla="*/ 3886200 h 7762876"/>
                    <a:gd name="connsiteX16" fmla="*/ 6029325 w 7550944"/>
                    <a:gd name="connsiteY16" fmla="*/ 7762875 h 7762876"/>
                    <a:gd name="connsiteX17" fmla="*/ 6417469 w 7550944"/>
                    <a:gd name="connsiteY17" fmla="*/ 3886200 h 7762876"/>
                    <a:gd name="connsiteX18" fmla="*/ 6798469 w 7550944"/>
                    <a:gd name="connsiteY18" fmla="*/ 0 h 7762876"/>
                    <a:gd name="connsiteX19" fmla="*/ 7160419 w 7550944"/>
                    <a:gd name="connsiteY19" fmla="*/ 3886200 h 7762876"/>
                    <a:gd name="connsiteX20" fmla="*/ 7550944 w 7550944"/>
                    <a:gd name="connsiteY20" fmla="*/ 7762875 h 7762876"/>
                    <a:gd name="connsiteX0" fmla="*/ 0 w 7546182"/>
                    <a:gd name="connsiteY0" fmla="*/ 7762875 h 7765256"/>
                    <a:gd name="connsiteX1" fmla="*/ 378619 w 7546182"/>
                    <a:gd name="connsiteY1" fmla="*/ 3886200 h 7765256"/>
                    <a:gd name="connsiteX2" fmla="*/ 750094 w 7546182"/>
                    <a:gd name="connsiteY2" fmla="*/ 0 h 7765256"/>
                    <a:gd name="connsiteX3" fmla="*/ 1131094 w 7546182"/>
                    <a:gd name="connsiteY3" fmla="*/ 3876675 h 7765256"/>
                    <a:gd name="connsiteX4" fmla="*/ 1507332 w 7546182"/>
                    <a:gd name="connsiteY4" fmla="*/ 7762875 h 7765256"/>
                    <a:gd name="connsiteX5" fmla="*/ 1883569 w 7546182"/>
                    <a:gd name="connsiteY5" fmla="*/ 3876675 h 7765256"/>
                    <a:gd name="connsiteX6" fmla="*/ 2264569 w 7546182"/>
                    <a:gd name="connsiteY6" fmla="*/ 0 h 7765256"/>
                    <a:gd name="connsiteX7" fmla="*/ 2645569 w 7546182"/>
                    <a:gd name="connsiteY7" fmla="*/ 3886200 h 7765256"/>
                    <a:gd name="connsiteX8" fmla="*/ 3017044 w 7546182"/>
                    <a:gd name="connsiteY8" fmla="*/ 7762875 h 7765256"/>
                    <a:gd name="connsiteX9" fmla="*/ 3398044 w 7546182"/>
                    <a:gd name="connsiteY9" fmla="*/ 3876675 h 7765256"/>
                    <a:gd name="connsiteX10" fmla="*/ 3769519 w 7546182"/>
                    <a:gd name="connsiteY10" fmla="*/ 9525 h 7765256"/>
                    <a:gd name="connsiteX11" fmla="*/ 4150519 w 7546182"/>
                    <a:gd name="connsiteY11" fmla="*/ 3886200 h 7765256"/>
                    <a:gd name="connsiteX12" fmla="*/ 4526756 w 7546182"/>
                    <a:gd name="connsiteY12" fmla="*/ 7762875 h 7765256"/>
                    <a:gd name="connsiteX13" fmla="*/ 4902994 w 7546182"/>
                    <a:gd name="connsiteY13" fmla="*/ 3886200 h 7765256"/>
                    <a:gd name="connsiteX14" fmla="*/ 5283994 w 7546182"/>
                    <a:gd name="connsiteY14" fmla="*/ 9525 h 7765256"/>
                    <a:gd name="connsiteX15" fmla="*/ 5655469 w 7546182"/>
                    <a:gd name="connsiteY15" fmla="*/ 3886200 h 7765256"/>
                    <a:gd name="connsiteX16" fmla="*/ 6029325 w 7546182"/>
                    <a:gd name="connsiteY16" fmla="*/ 7762875 h 7765256"/>
                    <a:gd name="connsiteX17" fmla="*/ 6417469 w 7546182"/>
                    <a:gd name="connsiteY17" fmla="*/ 3886200 h 7765256"/>
                    <a:gd name="connsiteX18" fmla="*/ 6798469 w 7546182"/>
                    <a:gd name="connsiteY18" fmla="*/ 0 h 7765256"/>
                    <a:gd name="connsiteX19" fmla="*/ 7160419 w 7546182"/>
                    <a:gd name="connsiteY19" fmla="*/ 3886200 h 7765256"/>
                    <a:gd name="connsiteX20" fmla="*/ 7546182 w 7546182"/>
                    <a:gd name="connsiteY20" fmla="*/ 7765256 h 7765256"/>
                    <a:gd name="connsiteX0" fmla="*/ 0 w 7546182"/>
                    <a:gd name="connsiteY0" fmla="*/ 7762875 h 7765258"/>
                    <a:gd name="connsiteX1" fmla="*/ 378619 w 7546182"/>
                    <a:gd name="connsiteY1" fmla="*/ 3886200 h 7765258"/>
                    <a:gd name="connsiteX2" fmla="*/ 750094 w 7546182"/>
                    <a:gd name="connsiteY2" fmla="*/ 0 h 7765258"/>
                    <a:gd name="connsiteX3" fmla="*/ 1131094 w 7546182"/>
                    <a:gd name="connsiteY3" fmla="*/ 3876675 h 7765258"/>
                    <a:gd name="connsiteX4" fmla="*/ 1507332 w 7546182"/>
                    <a:gd name="connsiteY4" fmla="*/ 7762875 h 7765258"/>
                    <a:gd name="connsiteX5" fmla="*/ 1883569 w 7546182"/>
                    <a:gd name="connsiteY5" fmla="*/ 3876675 h 7765258"/>
                    <a:gd name="connsiteX6" fmla="*/ 2264569 w 7546182"/>
                    <a:gd name="connsiteY6" fmla="*/ 0 h 7765258"/>
                    <a:gd name="connsiteX7" fmla="*/ 2645569 w 7546182"/>
                    <a:gd name="connsiteY7" fmla="*/ 3886200 h 7765258"/>
                    <a:gd name="connsiteX8" fmla="*/ 3017044 w 7546182"/>
                    <a:gd name="connsiteY8" fmla="*/ 7762875 h 7765258"/>
                    <a:gd name="connsiteX9" fmla="*/ 3398044 w 7546182"/>
                    <a:gd name="connsiteY9" fmla="*/ 3876675 h 7765258"/>
                    <a:gd name="connsiteX10" fmla="*/ 3769519 w 7546182"/>
                    <a:gd name="connsiteY10" fmla="*/ 9525 h 7765258"/>
                    <a:gd name="connsiteX11" fmla="*/ 4150519 w 7546182"/>
                    <a:gd name="connsiteY11" fmla="*/ 3886200 h 7765258"/>
                    <a:gd name="connsiteX12" fmla="*/ 4526756 w 7546182"/>
                    <a:gd name="connsiteY12" fmla="*/ 7762875 h 7765258"/>
                    <a:gd name="connsiteX13" fmla="*/ 4902994 w 7546182"/>
                    <a:gd name="connsiteY13" fmla="*/ 3886200 h 7765258"/>
                    <a:gd name="connsiteX14" fmla="*/ 5283994 w 7546182"/>
                    <a:gd name="connsiteY14" fmla="*/ 9525 h 7765258"/>
                    <a:gd name="connsiteX15" fmla="*/ 5655469 w 7546182"/>
                    <a:gd name="connsiteY15" fmla="*/ 3886200 h 7765258"/>
                    <a:gd name="connsiteX16" fmla="*/ 6029325 w 7546182"/>
                    <a:gd name="connsiteY16" fmla="*/ 7762875 h 7765258"/>
                    <a:gd name="connsiteX17" fmla="*/ 6417469 w 7546182"/>
                    <a:gd name="connsiteY17" fmla="*/ 3886200 h 7765258"/>
                    <a:gd name="connsiteX18" fmla="*/ 6798469 w 7546182"/>
                    <a:gd name="connsiteY18" fmla="*/ 0 h 7765258"/>
                    <a:gd name="connsiteX19" fmla="*/ 7160419 w 7546182"/>
                    <a:gd name="connsiteY19" fmla="*/ 3886200 h 7765258"/>
                    <a:gd name="connsiteX20" fmla="*/ 7546182 w 7546182"/>
                    <a:gd name="connsiteY20" fmla="*/ 7765256 h 7765258"/>
                    <a:gd name="connsiteX0" fmla="*/ 0 w 7539038"/>
                    <a:gd name="connsiteY0" fmla="*/ 7762875 h 7762876"/>
                    <a:gd name="connsiteX1" fmla="*/ 378619 w 7539038"/>
                    <a:gd name="connsiteY1" fmla="*/ 3886200 h 7762876"/>
                    <a:gd name="connsiteX2" fmla="*/ 750094 w 7539038"/>
                    <a:gd name="connsiteY2" fmla="*/ 0 h 7762876"/>
                    <a:gd name="connsiteX3" fmla="*/ 1131094 w 7539038"/>
                    <a:gd name="connsiteY3" fmla="*/ 3876675 h 7762876"/>
                    <a:gd name="connsiteX4" fmla="*/ 1507332 w 7539038"/>
                    <a:gd name="connsiteY4" fmla="*/ 7762875 h 7762876"/>
                    <a:gd name="connsiteX5" fmla="*/ 1883569 w 7539038"/>
                    <a:gd name="connsiteY5" fmla="*/ 3876675 h 7762876"/>
                    <a:gd name="connsiteX6" fmla="*/ 2264569 w 7539038"/>
                    <a:gd name="connsiteY6" fmla="*/ 0 h 7762876"/>
                    <a:gd name="connsiteX7" fmla="*/ 2645569 w 7539038"/>
                    <a:gd name="connsiteY7" fmla="*/ 3886200 h 7762876"/>
                    <a:gd name="connsiteX8" fmla="*/ 3017044 w 7539038"/>
                    <a:gd name="connsiteY8" fmla="*/ 7762875 h 7762876"/>
                    <a:gd name="connsiteX9" fmla="*/ 3398044 w 7539038"/>
                    <a:gd name="connsiteY9" fmla="*/ 3876675 h 7762876"/>
                    <a:gd name="connsiteX10" fmla="*/ 3769519 w 7539038"/>
                    <a:gd name="connsiteY10" fmla="*/ 9525 h 7762876"/>
                    <a:gd name="connsiteX11" fmla="*/ 4150519 w 7539038"/>
                    <a:gd name="connsiteY11" fmla="*/ 3886200 h 7762876"/>
                    <a:gd name="connsiteX12" fmla="*/ 4526756 w 7539038"/>
                    <a:gd name="connsiteY12" fmla="*/ 7762875 h 7762876"/>
                    <a:gd name="connsiteX13" fmla="*/ 4902994 w 7539038"/>
                    <a:gd name="connsiteY13" fmla="*/ 3886200 h 7762876"/>
                    <a:gd name="connsiteX14" fmla="*/ 5283994 w 7539038"/>
                    <a:gd name="connsiteY14" fmla="*/ 9525 h 7762876"/>
                    <a:gd name="connsiteX15" fmla="*/ 5655469 w 7539038"/>
                    <a:gd name="connsiteY15" fmla="*/ 3886200 h 7762876"/>
                    <a:gd name="connsiteX16" fmla="*/ 6029325 w 7539038"/>
                    <a:gd name="connsiteY16" fmla="*/ 7762875 h 7762876"/>
                    <a:gd name="connsiteX17" fmla="*/ 6417469 w 7539038"/>
                    <a:gd name="connsiteY17" fmla="*/ 3886200 h 7762876"/>
                    <a:gd name="connsiteX18" fmla="*/ 6798469 w 7539038"/>
                    <a:gd name="connsiteY18" fmla="*/ 0 h 7762876"/>
                    <a:gd name="connsiteX19" fmla="*/ 7160419 w 7539038"/>
                    <a:gd name="connsiteY19" fmla="*/ 3886200 h 7762876"/>
                    <a:gd name="connsiteX20" fmla="*/ 7539038 w 7539038"/>
                    <a:gd name="connsiteY20" fmla="*/ 7760494 h 7762876"/>
                    <a:gd name="connsiteX0" fmla="*/ 0 w 7539038"/>
                    <a:gd name="connsiteY0" fmla="*/ 7762875 h 7762876"/>
                    <a:gd name="connsiteX1" fmla="*/ 378619 w 7539038"/>
                    <a:gd name="connsiteY1" fmla="*/ 3886200 h 7762876"/>
                    <a:gd name="connsiteX2" fmla="*/ 750094 w 7539038"/>
                    <a:gd name="connsiteY2" fmla="*/ 0 h 7762876"/>
                    <a:gd name="connsiteX3" fmla="*/ 1131094 w 7539038"/>
                    <a:gd name="connsiteY3" fmla="*/ 3876675 h 7762876"/>
                    <a:gd name="connsiteX4" fmla="*/ 1507332 w 7539038"/>
                    <a:gd name="connsiteY4" fmla="*/ 7762875 h 7762876"/>
                    <a:gd name="connsiteX5" fmla="*/ 1883569 w 7539038"/>
                    <a:gd name="connsiteY5" fmla="*/ 3876675 h 7762876"/>
                    <a:gd name="connsiteX6" fmla="*/ 2264569 w 7539038"/>
                    <a:gd name="connsiteY6" fmla="*/ 0 h 7762876"/>
                    <a:gd name="connsiteX7" fmla="*/ 2645569 w 7539038"/>
                    <a:gd name="connsiteY7" fmla="*/ 3886200 h 7762876"/>
                    <a:gd name="connsiteX8" fmla="*/ 3017044 w 7539038"/>
                    <a:gd name="connsiteY8" fmla="*/ 7762875 h 7762876"/>
                    <a:gd name="connsiteX9" fmla="*/ 3398044 w 7539038"/>
                    <a:gd name="connsiteY9" fmla="*/ 3876675 h 7762876"/>
                    <a:gd name="connsiteX10" fmla="*/ 3769519 w 7539038"/>
                    <a:gd name="connsiteY10" fmla="*/ 9525 h 7762876"/>
                    <a:gd name="connsiteX11" fmla="*/ 4150519 w 7539038"/>
                    <a:gd name="connsiteY11" fmla="*/ 3886200 h 7762876"/>
                    <a:gd name="connsiteX12" fmla="*/ 4526756 w 7539038"/>
                    <a:gd name="connsiteY12" fmla="*/ 7762875 h 7762876"/>
                    <a:gd name="connsiteX13" fmla="*/ 4902994 w 7539038"/>
                    <a:gd name="connsiteY13" fmla="*/ 3886200 h 7762876"/>
                    <a:gd name="connsiteX14" fmla="*/ 5283994 w 7539038"/>
                    <a:gd name="connsiteY14" fmla="*/ 9525 h 7762876"/>
                    <a:gd name="connsiteX15" fmla="*/ 5655469 w 7539038"/>
                    <a:gd name="connsiteY15" fmla="*/ 3886200 h 7762876"/>
                    <a:gd name="connsiteX16" fmla="*/ 6029325 w 7539038"/>
                    <a:gd name="connsiteY16" fmla="*/ 7762875 h 7762876"/>
                    <a:gd name="connsiteX17" fmla="*/ 6417469 w 7539038"/>
                    <a:gd name="connsiteY17" fmla="*/ 3886200 h 7762876"/>
                    <a:gd name="connsiteX18" fmla="*/ 6788944 w 7539038"/>
                    <a:gd name="connsiteY18" fmla="*/ 2381 h 7762876"/>
                    <a:gd name="connsiteX19" fmla="*/ 7160419 w 7539038"/>
                    <a:gd name="connsiteY19" fmla="*/ 3886200 h 7762876"/>
                    <a:gd name="connsiteX20" fmla="*/ 7539038 w 7539038"/>
                    <a:gd name="connsiteY20" fmla="*/ 7760494 h 7762876"/>
                    <a:gd name="connsiteX0" fmla="*/ 0 w 7539038"/>
                    <a:gd name="connsiteY0" fmla="*/ 7762875 h 7762876"/>
                    <a:gd name="connsiteX1" fmla="*/ 378619 w 7539038"/>
                    <a:gd name="connsiteY1" fmla="*/ 3886200 h 7762876"/>
                    <a:gd name="connsiteX2" fmla="*/ 750094 w 7539038"/>
                    <a:gd name="connsiteY2" fmla="*/ 0 h 7762876"/>
                    <a:gd name="connsiteX3" fmla="*/ 1131094 w 7539038"/>
                    <a:gd name="connsiteY3" fmla="*/ 3876675 h 7762876"/>
                    <a:gd name="connsiteX4" fmla="*/ 1507332 w 7539038"/>
                    <a:gd name="connsiteY4" fmla="*/ 7762875 h 7762876"/>
                    <a:gd name="connsiteX5" fmla="*/ 1883569 w 7539038"/>
                    <a:gd name="connsiteY5" fmla="*/ 3876675 h 7762876"/>
                    <a:gd name="connsiteX6" fmla="*/ 2264569 w 7539038"/>
                    <a:gd name="connsiteY6" fmla="*/ 0 h 7762876"/>
                    <a:gd name="connsiteX7" fmla="*/ 2645569 w 7539038"/>
                    <a:gd name="connsiteY7" fmla="*/ 3886200 h 7762876"/>
                    <a:gd name="connsiteX8" fmla="*/ 3017044 w 7539038"/>
                    <a:gd name="connsiteY8" fmla="*/ 7762875 h 7762876"/>
                    <a:gd name="connsiteX9" fmla="*/ 3398044 w 7539038"/>
                    <a:gd name="connsiteY9" fmla="*/ 3876675 h 7762876"/>
                    <a:gd name="connsiteX10" fmla="*/ 3769519 w 7539038"/>
                    <a:gd name="connsiteY10" fmla="*/ 9525 h 7762876"/>
                    <a:gd name="connsiteX11" fmla="*/ 4150519 w 7539038"/>
                    <a:gd name="connsiteY11" fmla="*/ 3886200 h 7762876"/>
                    <a:gd name="connsiteX12" fmla="*/ 4526756 w 7539038"/>
                    <a:gd name="connsiteY12" fmla="*/ 7762875 h 7762876"/>
                    <a:gd name="connsiteX13" fmla="*/ 4902994 w 7539038"/>
                    <a:gd name="connsiteY13" fmla="*/ 3886200 h 7762876"/>
                    <a:gd name="connsiteX14" fmla="*/ 5283994 w 7539038"/>
                    <a:gd name="connsiteY14" fmla="*/ 9525 h 7762876"/>
                    <a:gd name="connsiteX15" fmla="*/ 5655469 w 7539038"/>
                    <a:gd name="connsiteY15" fmla="*/ 3886200 h 7762876"/>
                    <a:gd name="connsiteX16" fmla="*/ 6029325 w 7539038"/>
                    <a:gd name="connsiteY16" fmla="*/ 7762875 h 7762876"/>
                    <a:gd name="connsiteX17" fmla="*/ 6417469 w 7539038"/>
                    <a:gd name="connsiteY17" fmla="*/ 3886200 h 7762876"/>
                    <a:gd name="connsiteX18" fmla="*/ 6786563 w 7539038"/>
                    <a:gd name="connsiteY18" fmla="*/ 4762 h 7762876"/>
                    <a:gd name="connsiteX19" fmla="*/ 7160419 w 7539038"/>
                    <a:gd name="connsiteY19" fmla="*/ 3886200 h 7762876"/>
                    <a:gd name="connsiteX20" fmla="*/ 7539038 w 7539038"/>
                    <a:gd name="connsiteY20" fmla="*/ 7760494 h 7762876"/>
                    <a:gd name="connsiteX0" fmla="*/ 0 w 7539038"/>
                    <a:gd name="connsiteY0" fmla="*/ 7762875 h 7762876"/>
                    <a:gd name="connsiteX1" fmla="*/ 378619 w 7539038"/>
                    <a:gd name="connsiteY1" fmla="*/ 3886200 h 7762876"/>
                    <a:gd name="connsiteX2" fmla="*/ 750094 w 7539038"/>
                    <a:gd name="connsiteY2" fmla="*/ 0 h 7762876"/>
                    <a:gd name="connsiteX3" fmla="*/ 1131094 w 7539038"/>
                    <a:gd name="connsiteY3" fmla="*/ 3876675 h 7762876"/>
                    <a:gd name="connsiteX4" fmla="*/ 1507332 w 7539038"/>
                    <a:gd name="connsiteY4" fmla="*/ 7762875 h 7762876"/>
                    <a:gd name="connsiteX5" fmla="*/ 1883569 w 7539038"/>
                    <a:gd name="connsiteY5" fmla="*/ 3876675 h 7762876"/>
                    <a:gd name="connsiteX6" fmla="*/ 2264569 w 7539038"/>
                    <a:gd name="connsiteY6" fmla="*/ 0 h 7762876"/>
                    <a:gd name="connsiteX7" fmla="*/ 2645569 w 7539038"/>
                    <a:gd name="connsiteY7" fmla="*/ 3886200 h 7762876"/>
                    <a:gd name="connsiteX8" fmla="*/ 3017044 w 7539038"/>
                    <a:gd name="connsiteY8" fmla="*/ 7762875 h 7762876"/>
                    <a:gd name="connsiteX9" fmla="*/ 3398044 w 7539038"/>
                    <a:gd name="connsiteY9" fmla="*/ 3876675 h 7762876"/>
                    <a:gd name="connsiteX10" fmla="*/ 3769519 w 7539038"/>
                    <a:gd name="connsiteY10" fmla="*/ 9525 h 7762876"/>
                    <a:gd name="connsiteX11" fmla="*/ 4150519 w 7539038"/>
                    <a:gd name="connsiteY11" fmla="*/ 3886200 h 7762876"/>
                    <a:gd name="connsiteX12" fmla="*/ 4526756 w 7539038"/>
                    <a:gd name="connsiteY12" fmla="*/ 7762875 h 7762876"/>
                    <a:gd name="connsiteX13" fmla="*/ 4902994 w 7539038"/>
                    <a:gd name="connsiteY13" fmla="*/ 3886200 h 7762876"/>
                    <a:gd name="connsiteX14" fmla="*/ 5283994 w 7539038"/>
                    <a:gd name="connsiteY14" fmla="*/ 9525 h 7762876"/>
                    <a:gd name="connsiteX15" fmla="*/ 5655469 w 7539038"/>
                    <a:gd name="connsiteY15" fmla="*/ 3886200 h 7762876"/>
                    <a:gd name="connsiteX16" fmla="*/ 6029325 w 7539038"/>
                    <a:gd name="connsiteY16" fmla="*/ 7762875 h 7762876"/>
                    <a:gd name="connsiteX17" fmla="*/ 6417469 w 7539038"/>
                    <a:gd name="connsiteY17" fmla="*/ 3886200 h 7762876"/>
                    <a:gd name="connsiteX18" fmla="*/ 6786563 w 7539038"/>
                    <a:gd name="connsiteY18" fmla="*/ 4762 h 7762876"/>
                    <a:gd name="connsiteX19" fmla="*/ 7160419 w 7539038"/>
                    <a:gd name="connsiteY19" fmla="*/ 3886200 h 7762876"/>
                    <a:gd name="connsiteX20" fmla="*/ 7539038 w 7539038"/>
                    <a:gd name="connsiteY20" fmla="*/ 7760494 h 7762876"/>
                    <a:gd name="connsiteX0" fmla="*/ 0 w 7539038"/>
                    <a:gd name="connsiteY0" fmla="*/ 7762875 h 7762876"/>
                    <a:gd name="connsiteX1" fmla="*/ 378619 w 7539038"/>
                    <a:gd name="connsiteY1" fmla="*/ 3886200 h 7762876"/>
                    <a:gd name="connsiteX2" fmla="*/ 750094 w 7539038"/>
                    <a:gd name="connsiteY2" fmla="*/ 0 h 7762876"/>
                    <a:gd name="connsiteX3" fmla="*/ 1131094 w 7539038"/>
                    <a:gd name="connsiteY3" fmla="*/ 3876675 h 7762876"/>
                    <a:gd name="connsiteX4" fmla="*/ 1507332 w 7539038"/>
                    <a:gd name="connsiteY4" fmla="*/ 7762875 h 7762876"/>
                    <a:gd name="connsiteX5" fmla="*/ 1883569 w 7539038"/>
                    <a:gd name="connsiteY5" fmla="*/ 3876675 h 7762876"/>
                    <a:gd name="connsiteX6" fmla="*/ 2264569 w 7539038"/>
                    <a:gd name="connsiteY6" fmla="*/ 0 h 7762876"/>
                    <a:gd name="connsiteX7" fmla="*/ 2645569 w 7539038"/>
                    <a:gd name="connsiteY7" fmla="*/ 3886200 h 7762876"/>
                    <a:gd name="connsiteX8" fmla="*/ 3017044 w 7539038"/>
                    <a:gd name="connsiteY8" fmla="*/ 7762875 h 7762876"/>
                    <a:gd name="connsiteX9" fmla="*/ 3398044 w 7539038"/>
                    <a:gd name="connsiteY9" fmla="*/ 3876675 h 7762876"/>
                    <a:gd name="connsiteX10" fmla="*/ 3769519 w 7539038"/>
                    <a:gd name="connsiteY10" fmla="*/ 9525 h 7762876"/>
                    <a:gd name="connsiteX11" fmla="*/ 4150519 w 7539038"/>
                    <a:gd name="connsiteY11" fmla="*/ 3886200 h 7762876"/>
                    <a:gd name="connsiteX12" fmla="*/ 4526756 w 7539038"/>
                    <a:gd name="connsiteY12" fmla="*/ 7762875 h 7762876"/>
                    <a:gd name="connsiteX13" fmla="*/ 4902994 w 7539038"/>
                    <a:gd name="connsiteY13" fmla="*/ 3886200 h 7762876"/>
                    <a:gd name="connsiteX14" fmla="*/ 5279231 w 7539038"/>
                    <a:gd name="connsiteY14" fmla="*/ 9525 h 7762876"/>
                    <a:gd name="connsiteX15" fmla="*/ 5655469 w 7539038"/>
                    <a:gd name="connsiteY15" fmla="*/ 3886200 h 7762876"/>
                    <a:gd name="connsiteX16" fmla="*/ 6029325 w 7539038"/>
                    <a:gd name="connsiteY16" fmla="*/ 7762875 h 7762876"/>
                    <a:gd name="connsiteX17" fmla="*/ 6417469 w 7539038"/>
                    <a:gd name="connsiteY17" fmla="*/ 3886200 h 7762876"/>
                    <a:gd name="connsiteX18" fmla="*/ 6786563 w 7539038"/>
                    <a:gd name="connsiteY18" fmla="*/ 4762 h 7762876"/>
                    <a:gd name="connsiteX19" fmla="*/ 7160419 w 7539038"/>
                    <a:gd name="connsiteY19" fmla="*/ 3886200 h 7762876"/>
                    <a:gd name="connsiteX20" fmla="*/ 7539038 w 7539038"/>
                    <a:gd name="connsiteY20" fmla="*/ 7760494 h 7762876"/>
                    <a:gd name="connsiteX0" fmla="*/ 0 w 7539038"/>
                    <a:gd name="connsiteY0" fmla="*/ 7762875 h 7762876"/>
                    <a:gd name="connsiteX1" fmla="*/ 378619 w 7539038"/>
                    <a:gd name="connsiteY1" fmla="*/ 3886200 h 7762876"/>
                    <a:gd name="connsiteX2" fmla="*/ 750094 w 7539038"/>
                    <a:gd name="connsiteY2" fmla="*/ 0 h 7762876"/>
                    <a:gd name="connsiteX3" fmla="*/ 1131094 w 7539038"/>
                    <a:gd name="connsiteY3" fmla="*/ 3876675 h 7762876"/>
                    <a:gd name="connsiteX4" fmla="*/ 1507332 w 7539038"/>
                    <a:gd name="connsiteY4" fmla="*/ 7762875 h 7762876"/>
                    <a:gd name="connsiteX5" fmla="*/ 1883569 w 7539038"/>
                    <a:gd name="connsiteY5" fmla="*/ 3876675 h 7762876"/>
                    <a:gd name="connsiteX6" fmla="*/ 2264569 w 7539038"/>
                    <a:gd name="connsiteY6" fmla="*/ 0 h 7762876"/>
                    <a:gd name="connsiteX7" fmla="*/ 2645569 w 7539038"/>
                    <a:gd name="connsiteY7" fmla="*/ 3886200 h 7762876"/>
                    <a:gd name="connsiteX8" fmla="*/ 3017044 w 7539038"/>
                    <a:gd name="connsiteY8" fmla="*/ 7762875 h 7762876"/>
                    <a:gd name="connsiteX9" fmla="*/ 3398044 w 7539038"/>
                    <a:gd name="connsiteY9" fmla="*/ 3876675 h 7762876"/>
                    <a:gd name="connsiteX10" fmla="*/ 3769519 w 7539038"/>
                    <a:gd name="connsiteY10" fmla="*/ 9525 h 7762876"/>
                    <a:gd name="connsiteX11" fmla="*/ 4150519 w 7539038"/>
                    <a:gd name="connsiteY11" fmla="*/ 3886200 h 7762876"/>
                    <a:gd name="connsiteX12" fmla="*/ 4526756 w 7539038"/>
                    <a:gd name="connsiteY12" fmla="*/ 7762875 h 7762876"/>
                    <a:gd name="connsiteX13" fmla="*/ 4902994 w 7539038"/>
                    <a:gd name="connsiteY13" fmla="*/ 3886200 h 7762876"/>
                    <a:gd name="connsiteX14" fmla="*/ 5279231 w 7539038"/>
                    <a:gd name="connsiteY14" fmla="*/ 9525 h 7762876"/>
                    <a:gd name="connsiteX15" fmla="*/ 5655469 w 7539038"/>
                    <a:gd name="connsiteY15" fmla="*/ 3886200 h 7762876"/>
                    <a:gd name="connsiteX16" fmla="*/ 6029325 w 7539038"/>
                    <a:gd name="connsiteY16" fmla="*/ 7762875 h 7762876"/>
                    <a:gd name="connsiteX17" fmla="*/ 6417469 w 7539038"/>
                    <a:gd name="connsiteY17" fmla="*/ 3886200 h 7762876"/>
                    <a:gd name="connsiteX18" fmla="*/ 6786563 w 7539038"/>
                    <a:gd name="connsiteY18" fmla="*/ 4762 h 7762876"/>
                    <a:gd name="connsiteX19" fmla="*/ 7160419 w 7539038"/>
                    <a:gd name="connsiteY19" fmla="*/ 3886200 h 7762876"/>
                    <a:gd name="connsiteX20" fmla="*/ 7539038 w 7539038"/>
                    <a:gd name="connsiteY20" fmla="*/ 7760494 h 7762876"/>
                    <a:gd name="connsiteX0" fmla="*/ 0 w 7539038"/>
                    <a:gd name="connsiteY0" fmla="*/ 7762875 h 7762876"/>
                    <a:gd name="connsiteX1" fmla="*/ 378619 w 7539038"/>
                    <a:gd name="connsiteY1" fmla="*/ 3886200 h 7762876"/>
                    <a:gd name="connsiteX2" fmla="*/ 750094 w 7539038"/>
                    <a:gd name="connsiteY2" fmla="*/ 0 h 7762876"/>
                    <a:gd name="connsiteX3" fmla="*/ 1131094 w 7539038"/>
                    <a:gd name="connsiteY3" fmla="*/ 3876675 h 7762876"/>
                    <a:gd name="connsiteX4" fmla="*/ 1507332 w 7539038"/>
                    <a:gd name="connsiteY4" fmla="*/ 7762875 h 7762876"/>
                    <a:gd name="connsiteX5" fmla="*/ 1883569 w 7539038"/>
                    <a:gd name="connsiteY5" fmla="*/ 3876675 h 7762876"/>
                    <a:gd name="connsiteX6" fmla="*/ 2264569 w 7539038"/>
                    <a:gd name="connsiteY6" fmla="*/ 0 h 7762876"/>
                    <a:gd name="connsiteX7" fmla="*/ 2645569 w 7539038"/>
                    <a:gd name="connsiteY7" fmla="*/ 3886200 h 7762876"/>
                    <a:gd name="connsiteX8" fmla="*/ 3017044 w 7539038"/>
                    <a:gd name="connsiteY8" fmla="*/ 7762875 h 7762876"/>
                    <a:gd name="connsiteX9" fmla="*/ 3398044 w 7539038"/>
                    <a:gd name="connsiteY9" fmla="*/ 3876675 h 7762876"/>
                    <a:gd name="connsiteX10" fmla="*/ 3769519 w 7539038"/>
                    <a:gd name="connsiteY10" fmla="*/ 9525 h 7762876"/>
                    <a:gd name="connsiteX11" fmla="*/ 4150519 w 7539038"/>
                    <a:gd name="connsiteY11" fmla="*/ 3886200 h 7762876"/>
                    <a:gd name="connsiteX12" fmla="*/ 4526756 w 7539038"/>
                    <a:gd name="connsiteY12" fmla="*/ 7762875 h 7762876"/>
                    <a:gd name="connsiteX13" fmla="*/ 4902994 w 7539038"/>
                    <a:gd name="connsiteY13" fmla="*/ 3886200 h 7762876"/>
                    <a:gd name="connsiteX14" fmla="*/ 5276849 w 7539038"/>
                    <a:gd name="connsiteY14" fmla="*/ 2382 h 7762876"/>
                    <a:gd name="connsiteX15" fmla="*/ 5655469 w 7539038"/>
                    <a:gd name="connsiteY15" fmla="*/ 3886200 h 7762876"/>
                    <a:gd name="connsiteX16" fmla="*/ 6029325 w 7539038"/>
                    <a:gd name="connsiteY16" fmla="*/ 7762875 h 7762876"/>
                    <a:gd name="connsiteX17" fmla="*/ 6417469 w 7539038"/>
                    <a:gd name="connsiteY17" fmla="*/ 3886200 h 7762876"/>
                    <a:gd name="connsiteX18" fmla="*/ 6786563 w 7539038"/>
                    <a:gd name="connsiteY18" fmla="*/ 4762 h 7762876"/>
                    <a:gd name="connsiteX19" fmla="*/ 7160419 w 7539038"/>
                    <a:gd name="connsiteY19" fmla="*/ 3886200 h 7762876"/>
                    <a:gd name="connsiteX20" fmla="*/ 7539038 w 7539038"/>
                    <a:gd name="connsiteY20" fmla="*/ 7760494 h 7762876"/>
                    <a:gd name="connsiteX0" fmla="*/ 0 w 7539038"/>
                    <a:gd name="connsiteY0" fmla="*/ 7762875 h 7762876"/>
                    <a:gd name="connsiteX1" fmla="*/ 378619 w 7539038"/>
                    <a:gd name="connsiteY1" fmla="*/ 3886200 h 7762876"/>
                    <a:gd name="connsiteX2" fmla="*/ 750094 w 7539038"/>
                    <a:gd name="connsiteY2" fmla="*/ 0 h 7762876"/>
                    <a:gd name="connsiteX3" fmla="*/ 1131094 w 7539038"/>
                    <a:gd name="connsiteY3" fmla="*/ 3876675 h 7762876"/>
                    <a:gd name="connsiteX4" fmla="*/ 1507332 w 7539038"/>
                    <a:gd name="connsiteY4" fmla="*/ 7762875 h 7762876"/>
                    <a:gd name="connsiteX5" fmla="*/ 1883569 w 7539038"/>
                    <a:gd name="connsiteY5" fmla="*/ 3876675 h 7762876"/>
                    <a:gd name="connsiteX6" fmla="*/ 2264569 w 7539038"/>
                    <a:gd name="connsiteY6" fmla="*/ 0 h 7762876"/>
                    <a:gd name="connsiteX7" fmla="*/ 2645569 w 7539038"/>
                    <a:gd name="connsiteY7" fmla="*/ 3886200 h 7762876"/>
                    <a:gd name="connsiteX8" fmla="*/ 3017044 w 7539038"/>
                    <a:gd name="connsiteY8" fmla="*/ 7762875 h 7762876"/>
                    <a:gd name="connsiteX9" fmla="*/ 3398044 w 7539038"/>
                    <a:gd name="connsiteY9" fmla="*/ 3876675 h 7762876"/>
                    <a:gd name="connsiteX10" fmla="*/ 3769519 w 7539038"/>
                    <a:gd name="connsiteY10" fmla="*/ 9525 h 7762876"/>
                    <a:gd name="connsiteX11" fmla="*/ 4150519 w 7539038"/>
                    <a:gd name="connsiteY11" fmla="*/ 3886200 h 7762876"/>
                    <a:gd name="connsiteX12" fmla="*/ 4526756 w 7539038"/>
                    <a:gd name="connsiteY12" fmla="*/ 7762875 h 7762876"/>
                    <a:gd name="connsiteX13" fmla="*/ 4902994 w 7539038"/>
                    <a:gd name="connsiteY13" fmla="*/ 3886200 h 7762876"/>
                    <a:gd name="connsiteX14" fmla="*/ 5276849 w 7539038"/>
                    <a:gd name="connsiteY14" fmla="*/ 2382 h 7762876"/>
                    <a:gd name="connsiteX15" fmla="*/ 5655469 w 7539038"/>
                    <a:gd name="connsiteY15" fmla="*/ 3886200 h 7762876"/>
                    <a:gd name="connsiteX16" fmla="*/ 6029325 w 7539038"/>
                    <a:gd name="connsiteY16" fmla="*/ 7762875 h 7762876"/>
                    <a:gd name="connsiteX17" fmla="*/ 6417469 w 7539038"/>
                    <a:gd name="connsiteY17" fmla="*/ 3886200 h 7762876"/>
                    <a:gd name="connsiteX18" fmla="*/ 6786563 w 7539038"/>
                    <a:gd name="connsiteY18" fmla="*/ 4762 h 7762876"/>
                    <a:gd name="connsiteX19" fmla="*/ 7160419 w 7539038"/>
                    <a:gd name="connsiteY19" fmla="*/ 3886200 h 7762876"/>
                    <a:gd name="connsiteX20" fmla="*/ 7539038 w 7539038"/>
                    <a:gd name="connsiteY20" fmla="*/ 7760494 h 7762876"/>
                    <a:gd name="connsiteX0" fmla="*/ 0 w 7539038"/>
                    <a:gd name="connsiteY0" fmla="*/ 7762875 h 7762876"/>
                    <a:gd name="connsiteX1" fmla="*/ 378619 w 7539038"/>
                    <a:gd name="connsiteY1" fmla="*/ 3886200 h 7762876"/>
                    <a:gd name="connsiteX2" fmla="*/ 750094 w 7539038"/>
                    <a:gd name="connsiteY2" fmla="*/ 0 h 7762876"/>
                    <a:gd name="connsiteX3" fmla="*/ 1131094 w 7539038"/>
                    <a:gd name="connsiteY3" fmla="*/ 3876675 h 7762876"/>
                    <a:gd name="connsiteX4" fmla="*/ 1507332 w 7539038"/>
                    <a:gd name="connsiteY4" fmla="*/ 7762875 h 7762876"/>
                    <a:gd name="connsiteX5" fmla="*/ 1883569 w 7539038"/>
                    <a:gd name="connsiteY5" fmla="*/ 3876675 h 7762876"/>
                    <a:gd name="connsiteX6" fmla="*/ 2264569 w 7539038"/>
                    <a:gd name="connsiteY6" fmla="*/ 0 h 7762876"/>
                    <a:gd name="connsiteX7" fmla="*/ 2645569 w 7539038"/>
                    <a:gd name="connsiteY7" fmla="*/ 3886200 h 7762876"/>
                    <a:gd name="connsiteX8" fmla="*/ 3017044 w 7539038"/>
                    <a:gd name="connsiteY8" fmla="*/ 7762875 h 7762876"/>
                    <a:gd name="connsiteX9" fmla="*/ 3398044 w 7539038"/>
                    <a:gd name="connsiteY9" fmla="*/ 3876675 h 7762876"/>
                    <a:gd name="connsiteX10" fmla="*/ 3776663 w 7539038"/>
                    <a:gd name="connsiteY10" fmla="*/ 4763 h 7762876"/>
                    <a:gd name="connsiteX11" fmla="*/ 4150519 w 7539038"/>
                    <a:gd name="connsiteY11" fmla="*/ 3886200 h 7762876"/>
                    <a:gd name="connsiteX12" fmla="*/ 4526756 w 7539038"/>
                    <a:gd name="connsiteY12" fmla="*/ 7762875 h 7762876"/>
                    <a:gd name="connsiteX13" fmla="*/ 4902994 w 7539038"/>
                    <a:gd name="connsiteY13" fmla="*/ 3886200 h 7762876"/>
                    <a:gd name="connsiteX14" fmla="*/ 5276849 w 7539038"/>
                    <a:gd name="connsiteY14" fmla="*/ 2382 h 7762876"/>
                    <a:gd name="connsiteX15" fmla="*/ 5655469 w 7539038"/>
                    <a:gd name="connsiteY15" fmla="*/ 3886200 h 7762876"/>
                    <a:gd name="connsiteX16" fmla="*/ 6029325 w 7539038"/>
                    <a:gd name="connsiteY16" fmla="*/ 7762875 h 7762876"/>
                    <a:gd name="connsiteX17" fmla="*/ 6417469 w 7539038"/>
                    <a:gd name="connsiteY17" fmla="*/ 3886200 h 7762876"/>
                    <a:gd name="connsiteX18" fmla="*/ 6786563 w 7539038"/>
                    <a:gd name="connsiteY18" fmla="*/ 4762 h 7762876"/>
                    <a:gd name="connsiteX19" fmla="*/ 7160419 w 7539038"/>
                    <a:gd name="connsiteY19" fmla="*/ 3886200 h 7762876"/>
                    <a:gd name="connsiteX20" fmla="*/ 7539038 w 7539038"/>
                    <a:gd name="connsiteY20" fmla="*/ 7760494 h 7762876"/>
                    <a:gd name="connsiteX0" fmla="*/ 0 w 7539038"/>
                    <a:gd name="connsiteY0" fmla="*/ 7762875 h 7762876"/>
                    <a:gd name="connsiteX1" fmla="*/ 378619 w 7539038"/>
                    <a:gd name="connsiteY1" fmla="*/ 3886200 h 7762876"/>
                    <a:gd name="connsiteX2" fmla="*/ 750094 w 7539038"/>
                    <a:gd name="connsiteY2" fmla="*/ 0 h 7762876"/>
                    <a:gd name="connsiteX3" fmla="*/ 1131094 w 7539038"/>
                    <a:gd name="connsiteY3" fmla="*/ 3876675 h 7762876"/>
                    <a:gd name="connsiteX4" fmla="*/ 1507332 w 7539038"/>
                    <a:gd name="connsiteY4" fmla="*/ 7762875 h 7762876"/>
                    <a:gd name="connsiteX5" fmla="*/ 1883569 w 7539038"/>
                    <a:gd name="connsiteY5" fmla="*/ 3876675 h 7762876"/>
                    <a:gd name="connsiteX6" fmla="*/ 2264569 w 7539038"/>
                    <a:gd name="connsiteY6" fmla="*/ 0 h 7762876"/>
                    <a:gd name="connsiteX7" fmla="*/ 2645569 w 7539038"/>
                    <a:gd name="connsiteY7" fmla="*/ 3886200 h 7762876"/>
                    <a:gd name="connsiteX8" fmla="*/ 3017044 w 7539038"/>
                    <a:gd name="connsiteY8" fmla="*/ 7762875 h 7762876"/>
                    <a:gd name="connsiteX9" fmla="*/ 3398044 w 7539038"/>
                    <a:gd name="connsiteY9" fmla="*/ 3876675 h 7762876"/>
                    <a:gd name="connsiteX10" fmla="*/ 3776663 w 7539038"/>
                    <a:gd name="connsiteY10" fmla="*/ 4763 h 7762876"/>
                    <a:gd name="connsiteX11" fmla="*/ 4150519 w 7539038"/>
                    <a:gd name="connsiteY11" fmla="*/ 3886200 h 7762876"/>
                    <a:gd name="connsiteX12" fmla="*/ 4526756 w 7539038"/>
                    <a:gd name="connsiteY12" fmla="*/ 7762875 h 7762876"/>
                    <a:gd name="connsiteX13" fmla="*/ 4902994 w 7539038"/>
                    <a:gd name="connsiteY13" fmla="*/ 3886200 h 7762876"/>
                    <a:gd name="connsiteX14" fmla="*/ 5276849 w 7539038"/>
                    <a:gd name="connsiteY14" fmla="*/ 2382 h 7762876"/>
                    <a:gd name="connsiteX15" fmla="*/ 5655469 w 7539038"/>
                    <a:gd name="connsiteY15" fmla="*/ 3886200 h 7762876"/>
                    <a:gd name="connsiteX16" fmla="*/ 6029325 w 7539038"/>
                    <a:gd name="connsiteY16" fmla="*/ 7762875 h 7762876"/>
                    <a:gd name="connsiteX17" fmla="*/ 6417469 w 7539038"/>
                    <a:gd name="connsiteY17" fmla="*/ 3886200 h 7762876"/>
                    <a:gd name="connsiteX18" fmla="*/ 6786563 w 7539038"/>
                    <a:gd name="connsiteY18" fmla="*/ 4762 h 7762876"/>
                    <a:gd name="connsiteX19" fmla="*/ 7160419 w 7539038"/>
                    <a:gd name="connsiteY19" fmla="*/ 3886200 h 7762876"/>
                    <a:gd name="connsiteX20" fmla="*/ 7539038 w 7539038"/>
                    <a:gd name="connsiteY20" fmla="*/ 7760494 h 7762876"/>
                    <a:gd name="connsiteX0" fmla="*/ 0 w 7539038"/>
                    <a:gd name="connsiteY0" fmla="*/ 7762875 h 7762876"/>
                    <a:gd name="connsiteX1" fmla="*/ 378619 w 7539038"/>
                    <a:gd name="connsiteY1" fmla="*/ 3886200 h 7762876"/>
                    <a:gd name="connsiteX2" fmla="*/ 750094 w 7539038"/>
                    <a:gd name="connsiteY2" fmla="*/ 0 h 7762876"/>
                    <a:gd name="connsiteX3" fmla="*/ 1131094 w 7539038"/>
                    <a:gd name="connsiteY3" fmla="*/ 3876675 h 7762876"/>
                    <a:gd name="connsiteX4" fmla="*/ 1507332 w 7539038"/>
                    <a:gd name="connsiteY4" fmla="*/ 7762875 h 7762876"/>
                    <a:gd name="connsiteX5" fmla="*/ 1883569 w 7539038"/>
                    <a:gd name="connsiteY5" fmla="*/ 3876675 h 7762876"/>
                    <a:gd name="connsiteX6" fmla="*/ 2264569 w 7539038"/>
                    <a:gd name="connsiteY6" fmla="*/ 0 h 7762876"/>
                    <a:gd name="connsiteX7" fmla="*/ 2645569 w 7539038"/>
                    <a:gd name="connsiteY7" fmla="*/ 3886200 h 7762876"/>
                    <a:gd name="connsiteX8" fmla="*/ 3017044 w 7539038"/>
                    <a:gd name="connsiteY8" fmla="*/ 7762875 h 7762876"/>
                    <a:gd name="connsiteX9" fmla="*/ 3398044 w 7539038"/>
                    <a:gd name="connsiteY9" fmla="*/ 3876675 h 7762876"/>
                    <a:gd name="connsiteX10" fmla="*/ 3769519 w 7539038"/>
                    <a:gd name="connsiteY10" fmla="*/ 4763 h 7762876"/>
                    <a:gd name="connsiteX11" fmla="*/ 4150519 w 7539038"/>
                    <a:gd name="connsiteY11" fmla="*/ 3886200 h 7762876"/>
                    <a:gd name="connsiteX12" fmla="*/ 4526756 w 7539038"/>
                    <a:gd name="connsiteY12" fmla="*/ 7762875 h 7762876"/>
                    <a:gd name="connsiteX13" fmla="*/ 4902994 w 7539038"/>
                    <a:gd name="connsiteY13" fmla="*/ 3886200 h 7762876"/>
                    <a:gd name="connsiteX14" fmla="*/ 5276849 w 7539038"/>
                    <a:gd name="connsiteY14" fmla="*/ 2382 h 7762876"/>
                    <a:gd name="connsiteX15" fmla="*/ 5655469 w 7539038"/>
                    <a:gd name="connsiteY15" fmla="*/ 3886200 h 7762876"/>
                    <a:gd name="connsiteX16" fmla="*/ 6029325 w 7539038"/>
                    <a:gd name="connsiteY16" fmla="*/ 7762875 h 7762876"/>
                    <a:gd name="connsiteX17" fmla="*/ 6417469 w 7539038"/>
                    <a:gd name="connsiteY17" fmla="*/ 3886200 h 7762876"/>
                    <a:gd name="connsiteX18" fmla="*/ 6786563 w 7539038"/>
                    <a:gd name="connsiteY18" fmla="*/ 4762 h 7762876"/>
                    <a:gd name="connsiteX19" fmla="*/ 7160419 w 7539038"/>
                    <a:gd name="connsiteY19" fmla="*/ 3886200 h 7762876"/>
                    <a:gd name="connsiteX20" fmla="*/ 7539038 w 7539038"/>
                    <a:gd name="connsiteY20" fmla="*/ 7760494 h 7762876"/>
                    <a:gd name="connsiteX0" fmla="*/ 0 w 7539038"/>
                    <a:gd name="connsiteY0" fmla="*/ 7762875 h 7762876"/>
                    <a:gd name="connsiteX1" fmla="*/ 378619 w 7539038"/>
                    <a:gd name="connsiteY1" fmla="*/ 3886200 h 7762876"/>
                    <a:gd name="connsiteX2" fmla="*/ 750094 w 7539038"/>
                    <a:gd name="connsiteY2" fmla="*/ 0 h 7762876"/>
                    <a:gd name="connsiteX3" fmla="*/ 1131094 w 7539038"/>
                    <a:gd name="connsiteY3" fmla="*/ 3876675 h 7762876"/>
                    <a:gd name="connsiteX4" fmla="*/ 1507332 w 7539038"/>
                    <a:gd name="connsiteY4" fmla="*/ 7762875 h 7762876"/>
                    <a:gd name="connsiteX5" fmla="*/ 1883569 w 7539038"/>
                    <a:gd name="connsiteY5" fmla="*/ 3876675 h 7762876"/>
                    <a:gd name="connsiteX6" fmla="*/ 2264569 w 7539038"/>
                    <a:gd name="connsiteY6" fmla="*/ 0 h 7762876"/>
                    <a:gd name="connsiteX7" fmla="*/ 2645569 w 7539038"/>
                    <a:gd name="connsiteY7" fmla="*/ 3886200 h 7762876"/>
                    <a:gd name="connsiteX8" fmla="*/ 3017044 w 7539038"/>
                    <a:gd name="connsiteY8" fmla="*/ 7762875 h 7762876"/>
                    <a:gd name="connsiteX9" fmla="*/ 3398044 w 7539038"/>
                    <a:gd name="connsiteY9" fmla="*/ 3876675 h 7762876"/>
                    <a:gd name="connsiteX10" fmla="*/ 3769519 w 7539038"/>
                    <a:gd name="connsiteY10" fmla="*/ 4763 h 7762876"/>
                    <a:gd name="connsiteX11" fmla="*/ 4150519 w 7539038"/>
                    <a:gd name="connsiteY11" fmla="*/ 3886200 h 7762876"/>
                    <a:gd name="connsiteX12" fmla="*/ 4526756 w 7539038"/>
                    <a:gd name="connsiteY12" fmla="*/ 7762875 h 7762876"/>
                    <a:gd name="connsiteX13" fmla="*/ 4902994 w 7539038"/>
                    <a:gd name="connsiteY13" fmla="*/ 3886200 h 7762876"/>
                    <a:gd name="connsiteX14" fmla="*/ 5276849 w 7539038"/>
                    <a:gd name="connsiteY14" fmla="*/ 2382 h 7762876"/>
                    <a:gd name="connsiteX15" fmla="*/ 5655469 w 7539038"/>
                    <a:gd name="connsiteY15" fmla="*/ 3886200 h 7762876"/>
                    <a:gd name="connsiteX16" fmla="*/ 6029325 w 7539038"/>
                    <a:gd name="connsiteY16" fmla="*/ 7762875 h 7762876"/>
                    <a:gd name="connsiteX17" fmla="*/ 6417469 w 7539038"/>
                    <a:gd name="connsiteY17" fmla="*/ 3886200 h 7762876"/>
                    <a:gd name="connsiteX18" fmla="*/ 6786563 w 7539038"/>
                    <a:gd name="connsiteY18" fmla="*/ 4762 h 7762876"/>
                    <a:gd name="connsiteX19" fmla="*/ 7160419 w 7539038"/>
                    <a:gd name="connsiteY19" fmla="*/ 3886200 h 7762876"/>
                    <a:gd name="connsiteX20" fmla="*/ 7539038 w 7539038"/>
                    <a:gd name="connsiteY20" fmla="*/ 7760494 h 7762876"/>
                    <a:gd name="connsiteX0" fmla="*/ 0 w 7539038"/>
                    <a:gd name="connsiteY0" fmla="*/ 7762875 h 7762876"/>
                    <a:gd name="connsiteX1" fmla="*/ 378619 w 7539038"/>
                    <a:gd name="connsiteY1" fmla="*/ 3886200 h 7762876"/>
                    <a:gd name="connsiteX2" fmla="*/ 750094 w 7539038"/>
                    <a:gd name="connsiteY2" fmla="*/ 0 h 7762876"/>
                    <a:gd name="connsiteX3" fmla="*/ 1131094 w 7539038"/>
                    <a:gd name="connsiteY3" fmla="*/ 3876675 h 7762876"/>
                    <a:gd name="connsiteX4" fmla="*/ 1507332 w 7539038"/>
                    <a:gd name="connsiteY4" fmla="*/ 7762875 h 7762876"/>
                    <a:gd name="connsiteX5" fmla="*/ 1883569 w 7539038"/>
                    <a:gd name="connsiteY5" fmla="*/ 3876675 h 7762876"/>
                    <a:gd name="connsiteX6" fmla="*/ 2259807 w 7539038"/>
                    <a:gd name="connsiteY6" fmla="*/ 4762 h 7762876"/>
                    <a:gd name="connsiteX7" fmla="*/ 2645569 w 7539038"/>
                    <a:gd name="connsiteY7" fmla="*/ 3886200 h 7762876"/>
                    <a:gd name="connsiteX8" fmla="*/ 3017044 w 7539038"/>
                    <a:gd name="connsiteY8" fmla="*/ 7762875 h 7762876"/>
                    <a:gd name="connsiteX9" fmla="*/ 3398044 w 7539038"/>
                    <a:gd name="connsiteY9" fmla="*/ 3876675 h 7762876"/>
                    <a:gd name="connsiteX10" fmla="*/ 3769519 w 7539038"/>
                    <a:gd name="connsiteY10" fmla="*/ 4763 h 7762876"/>
                    <a:gd name="connsiteX11" fmla="*/ 4150519 w 7539038"/>
                    <a:gd name="connsiteY11" fmla="*/ 3886200 h 7762876"/>
                    <a:gd name="connsiteX12" fmla="*/ 4526756 w 7539038"/>
                    <a:gd name="connsiteY12" fmla="*/ 7762875 h 7762876"/>
                    <a:gd name="connsiteX13" fmla="*/ 4902994 w 7539038"/>
                    <a:gd name="connsiteY13" fmla="*/ 3886200 h 7762876"/>
                    <a:gd name="connsiteX14" fmla="*/ 5276849 w 7539038"/>
                    <a:gd name="connsiteY14" fmla="*/ 2382 h 7762876"/>
                    <a:gd name="connsiteX15" fmla="*/ 5655469 w 7539038"/>
                    <a:gd name="connsiteY15" fmla="*/ 3886200 h 7762876"/>
                    <a:gd name="connsiteX16" fmla="*/ 6029325 w 7539038"/>
                    <a:gd name="connsiteY16" fmla="*/ 7762875 h 7762876"/>
                    <a:gd name="connsiteX17" fmla="*/ 6417469 w 7539038"/>
                    <a:gd name="connsiteY17" fmla="*/ 3886200 h 7762876"/>
                    <a:gd name="connsiteX18" fmla="*/ 6786563 w 7539038"/>
                    <a:gd name="connsiteY18" fmla="*/ 4762 h 7762876"/>
                    <a:gd name="connsiteX19" fmla="*/ 7160419 w 7539038"/>
                    <a:gd name="connsiteY19" fmla="*/ 3886200 h 7762876"/>
                    <a:gd name="connsiteX20" fmla="*/ 7539038 w 7539038"/>
                    <a:gd name="connsiteY20" fmla="*/ 7760494 h 7762876"/>
                    <a:gd name="connsiteX0" fmla="*/ 0 w 7539038"/>
                    <a:gd name="connsiteY0" fmla="*/ 7762875 h 7762876"/>
                    <a:gd name="connsiteX1" fmla="*/ 378619 w 7539038"/>
                    <a:gd name="connsiteY1" fmla="*/ 3886200 h 7762876"/>
                    <a:gd name="connsiteX2" fmla="*/ 750094 w 7539038"/>
                    <a:gd name="connsiteY2" fmla="*/ 0 h 7762876"/>
                    <a:gd name="connsiteX3" fmla="*/ 1131094 w 7539038"/>
                    <a:gd name="connsiteY3" fmla="*/ 3876675 h 7762876"/>
                    <a:gd name="connsiteX4" fmla="*/ 1507332 w 7539038"/>
                    <a:gd name="connsiteY4" fmla="*/ 7762875 h 7762876"/>
                    <a:gd name="connsiteX5" fmla="*/ 1883569 w 7539038"/>
                    <a:gd name="connsiteY5" fmla="*/ 3876675 h 7762876"/>
                    <a:gd name="connsiteX6" fmla="*/ 2259807 w 7539038"/>
                    <a:gd name="connsiteY6" fmla="*/ 4762 h 7762876"/>
                    <a:gd name="connsiteX7" fmla="*/ 2645569 w 7539038"/>
                    <a:gd name="connsiteY7" fmla="*/ 3886200 h 7762876"/>
                    <a:gd name="connsiteX8" fmla="*/ 3017044 w 7539038"/>
                    <a:gd name="connsiteY8" fmla="*/ 7762875 h 7762876"/>
                    <a:gd name="connsiteX9" fmla="*/ 3398044 w 7539038"/>
                    <a:gd name="connsiteY9" fmla="*/ 3876675 h 7762876"/>
                    <a:gd name="connsiteX10" fmla="*/ 3769519 w 7539038"/>
                    <a:gd name="connsiteY10" fmla="*/ 4763 h 7762876"/>
                    <a:gd name="connsiteX11" fmla="*/ 4150519 w 7539038"/>
                    <a:gd name="connsiteY11" fmla="*/ 3886200 h 7762876"/>
                    <a:gd name="connsiteX12" fmla="*/ 4526756 w 7539038"/>
                    <a:gd name="connsiteY12" fmla="*/ 7762875 h 7762876"/>
                    <a:gd name="connsiteX13" fmla="*/ 4902994 w 7539038"/>
                    <a:gd name="connsiteY13" fmla="*/ 3886200 h 7762876"/>
                    <a:gd name="connsiteX14" fmla="*/ 5276849 w 7539038"/>
                    <a:gd name="connsiteY14" fmla="*/ 2382 h 7762876"/>
                    <a:gd name="connsiteX15" fmla="*/ 5655469 w 7539038"/>
                    <a:gd name="connsiteY15" fmla="*/ 3886200 h 7762876"/>
                    <a:gd name="connsiteX16" fmla="*/ 6029325 w 7539038"/>
                    <a:gd name="connsiteY16" fmla="*/ 7762875 h 7762876"/>
                    <a:gd name="connsiteX17" fmla="*/ 6417469 w 7539038"/>
                    <a:gd name="connsiteY17" fmla="*/ 3886200 h 7762876"/>
                    <a:gd name="connsiteX18" fmla="*/ 6786563 w 7539038"/>
                    <a:gd name="connsiteY18" fmla="*/ 4762 h 7762876"/>
                    <a:gd name="connsiteX19" fmla="*/ 7160419 w 7539038"/>
                    <a:gd name="connsiteY19" fmla="*/ 3886200 h 7762876"/>
                    <a:gd name="connsiteX20" fmla="*/ 7539038 w 7539038"/>
                    <a:gd name="connsiteY20" fmla="*/ 7760494 h 7762876"/>
                    <a:gd name="connsiteX0" fmla="*/ 0 w 7539038"/>
                    <a:gd name="connsiteY0" fmla="*/ 7760494 h 7760495"/>
                    <a:gd name="connsiteX1" fmla="*/ 378619 w 7539038"/>
                    <a:gd name="connsiteY1" fmla="*/ 3883819 h 7760495"/>
                    <a:gd name="connsiteX2" fmla="*/ 757238 w 7539038"/>
                    <a:gd name="connsiteY2" fmla="*/ 1 h 7760495"/>
                    <a:gd name="connsiteX3" fmla="*/ 1131094 w 7539038"/>
                    <a:gd name="connsiteY3" fmla="*/ 3874294 h 7760495"/>
                    <a:gd name="connsiteX4" fmla="*/ 1507332 w 7539038"/>
                    <a:gd name="connsiteY4" fmla="*/ 7760494 h 7760495"/>
                    <a:gd name="connsiteX5" fmla="*/ 1883569 w 7539038"/>
                    <a:gd name="connsiteY5" fmla="*/ 3874294 h 7760495"/>
                    <a:gd name="connsiteX6" fmla="*/ 2259807 w 7539038"/>
                    <a:gd name="connsiteY6" fmla="*/ 2381 h 7760495"/>
                    <a:gd name="connsiteX7" fmla="*/ 2645569 w 7539038"/>
                    <a:gd name="connsiteY7" fmla="*/ 3883819 h 7760495"/>
                    <a:gd name="connsiteX8" fmla="*/ 3017044 w 7539038"/>
                    <a:gd name="connsiteY8" fmla="*/ 7760494 h 7760495"/>
                    <a:gd name="connsiteX9" fmla="*/ 3398044 w 7539038"/>
                    <a:gd name="connsiteY9" fmla="*/ 3874294 h 7760495"/>
                    <a:gd name="connsiteX10" fmla="*/ 3769519 w 7539038"/>
                    <a:gd name="connsiteY10" fmla="*/ 2382 h 7760495"/>
                    <a:gd name="connsiteX11" fmla="*/ 4150519 w 7539038"/>
                    <a:gd name="connsiteY11" fmla="*/ 3883819 h 7760495"/>
                    <a:gd name="connsiteX12" fmla="*/ 4526756 w 7539038"/>
                    <a:gd name="connsiteY12" fmla="*/ 7760494 h 7760495"/>
                    <a:gd name="connsiteX13" fmla="*/ 4902994 w 7539038"/>
                    <a:gd name="connsiteY13" fmla="*/ 3883819 h 7760495"/>
                    <a:gd name="connsiteX14" fmla="*/ 5276849 w 7539038"/>
                    <a:gd name="connsiteY14" fmla="*/ 1 h 7760495"/>
                    <a:gd name="connsiteX15" fmla="*/ 5655469 w 7539038"/>
                    <a:gd name="connsiteY15" fmla="*/ 3883819 h 7760495"/>
                    <a:gd name="connsiteX16" fmla="*/ 6029325 w 7539038"/>
                    <a:gd name="connsiteY16" fmla="*/ 7760494 h 7760495"/>
                    <a:gd name="connsiteX17" fmla="*/ 6417469 w 7539038"/>
                    <a:gd name="connsiteY17" fmla="*/ 3883819 h 7760495"/>
                    <a:gd name="connsiteX18" fmla="*/ 6786563 w 7539038"/>
                    <a:gd name="connsiteY18" fmla="*/ 2381 h 7760495"/>
                    <a:gd name="connsiteX19" fmla="*/ 7160419 w 7539038"/>
                    <a:gd name="connsiteY19" fmla="*/ 3883819 h 7760495"/>
                    <a:gd name="connsiteX20" fmla="*/ 7539038 w 7539038"/>
                    <a:gd name="connsiteY20" fmla="*/ 7758113 h 7760495"/>
                    <a:gd name="connsiteX0" fmla="*/ 0 w 7539038"/>
                    <a:gd name="connsiteY0" fmla="*/ 7760494 h 7760495"/>
                    <a:gd name="connsiteX1" fmla="*/ 378619 w 7539038"/>
                    <a:gd name="connsiteY1" fmla="*/ 3883819 h 7760495"/>
                    <a:gd name="connsiteX2" fmla="*/ 752476 w 7539038"/>
                    <a:gd name="connsiteY2" fmla="*/ 1 h 7760495"/>
                    <a:gd name="connsiteX3" fmla="*/ 1131094 w 7539038"/>
                    <a:gd name="connsiteY3" fmla="*/ 3874294 h 7760495"/>
                    <a:gd name="connsiteX4" fmla="*/ 1507332 w 7539038"/>
                    <a:gd name="connsiteY4" fmla="*/ 7760494 h 7760495"/>
                    <a:gd name="connsiteX5" fmla="*/ 1883569 w 7539038"/>
                    <a:gd name="connsiteY5" fmla="*/ 3874294 h 7760495"/>
                    <a:gd name="connsiteX6" fmla="*/ 2259807 w 7539038"/>
                    <a:gd name="connsiteY6" fmla="*/ 2381 h 7760495"/>
                    <a:gd name="connsiteX7" fmla="*/ 2645569 w 7539038"/>
                    <a:gd name="connsiteY7" fmla="*/ 3883819 h 7760495"/>
                    <a:gd name="connsiteX8" fmla="*/ 3017044 w 7539038"/>
                    <a:gd name="connsiteY8" fmla="*/ 7760494 h 7760495"/>
                    <a:gd name="connsiteX9" fmla="*/ 3398044 w 7539038"/>
                    <a:gd name="connsiteY9" fmla="*/ 3874294 h 7760495"/>
                    <a:gd name="connsiteX10" fmla="*/ 3769519 w 7539038"/>
                    <a:gd name="connsiteY10" fmla="*/ 2382 h 7760495"/>
                    <a:gd name="connsiteX11" fmla="*/ 4150519 w 7539038"/>
                    <a:gd name="connsiteY11" fmla="*/ 3883819 h 7760495"/>
                    <a:gd name="connsiteX12" fmla="*/ 4526756 w 7539038"/>
                    <a:gd name="connsiteY12" fmla="*/ 7760494 h 7760495"/>
                    <a:gd name="connsiteX13" fmla="*/ 4902994 w 7539038"/>
                    <a:gd name="connsiteY13" fmla="*/ 3883819 h 7760495"/>
                    <a:gd name="connsiteX14" fmla="*/ 5276849 w 7539038"/>
                    <a:gd name="connsiteY14" fmla="*/ 1 h 7760495"/>
                    <a:gd name="connsiteX15" fmla="*/ 5655469 w 7539038"/>
                    <a:gd name="connsiteY15" fmla="*/ 3883819 h 7760495"/>
                    <a:gd name="connsiteX16" fmla="*/ 6029325 w 7539038"/>
                    <a:gd name="connsiteY16" fmla="*/ 7760494 h 7760495"/>
                    <a:gd name="connsiteX17" fmla="*/ 6417469 w 7539038"/>
                    <a:gd name="connsiteY17" fmla="*/ 3883819 h 7760495"/>
                    <a:gd name="connsiteX18" fmla="*/ 6786563 w 7539038"/>
                    <a:gd name="connsiteY18" fmla="*/ 2381 h 7760495"/>
                    <a:gd name="connsiteX19" fmla="*/ 7160419 w 7539038"/>
                    <a:gd name="connsiteY19" fmla="*/ 3883819 h 7760495"/>
                    <a:gd name="connsiteX20" fmla="*/ 7539038 w 7539038"/>
                    <a:gd name="connsiteY20" fmla="*/ 7758113 h 7760495"/>
                    <a:gd name="connsiteX0" fmla="*/ 0 w 7539038"/>
                    <a:gd name="connsiteY0" fmla="*/ 7760494 h 7760495"/>
                    <a:gd name="connsiteX1" fmla="*/ 378619 w 7539038"/>
                    <a:gd name="connsiteY1" fmla="*/ 3883819 h 7760495"/>
                    <a:gd name="connsiteX2" fmla="*/ 752476 w 7539038"/>
                    <a:gd name="connsiteY2" fmla="*/ 1 h 7760495"/>
                    <a:gd name="connsiteX3" fmla="*/ 1131094 w 7539038"/>
                    <a:gd name="connsiteY3" fmla="*/ 3874294 h 7760495"/>
                    <a:gd name="connsiteX4" fmla="*/ 1507332 w 7539038"/>
                    <a:gd name="connsiteY4" fmla="*/ 7760494 h 7760495"/>
                    <a:gd name="connsiteX5" fmla="*/ 1883569 w 7539038"/>
                    <a:gd name="connsiteY5" fmla="*/ 3874294 h 7760495"/>
                    <a:gd name="connsiteX6" fmla="*/ 2259807 w 7539038"/>
                    <a:gd name="connsiteY6" fmla="*/ 2381 h 7760495"/>
                    <a:gd name="connsiteX7" fmla="*/ 2645569 w 7539038"/>
                    <a:gd name="connsiteY7" fmla="*/ 3883819 h 7760495"/>
                    <a:gd name="connsiteX8" fmla="*/ 3017044 w 7539038"/>
                    <a:gd name="connsiteY8" fmla="*/ 7760494 h 7760495"/>
                    <a:gd name="connsiteX9" fmla="*/ 3398044 w 7539038"/>
                    <a:gd name="connsiteY9" fmla="*/ 3874294 h 7760495"/>
                    <a:gd name="connsiteX10" fmla="*/ 3769519 w 7539038"/>
                    <a:gd name="connsiteY10" fmla="*/ 2382 h 7760495"/>
                    <a:gd name="connsiteX11" fmla="*/ 4150519 w 7539038"/>
                    <a:gd name="connsiteY11" fmla="*/ 3883819 h 7760495"/>
                    <a:gd name="connsiteX12" fmla="*/ 4526756 w 7539038"/>
                    <a:gd name="connsiteY12" fmla="*/ 7760494 h 7760495"/>
                    <a:gd name="connsiteX13" fmla="*/ 4902994 w 7539038"/>
                    <a:gd name="connsiteY13" fmla="*/ 3883819 h 7760495"/>
                    <a:gd name="connsiteX14" fmla="*/ 5276849 w 7539038"/>
                    <a:gd name="connsiteY14" fmla="*/ 1 h 7760495"/>
                    <a:gd name="connsiteX15" fmla="*/ 5655469 w 7539038"/>
                    <a:gd name="connsiteY15" fmla="*/ 3883819 h 7760495"/>
                    <a:gd name="connsiteX16" fmla="*/ 6029325 w 7539038"/>
                    <a:gd name="connsiteY16" fmla="*/ 7760494 h 7760495"/>
                    <a:gd name="connsiteX17" fmla="*/ 6417469 w 7539038"/>
                    <a:gd name="connsiteY17" fmla="*/ 3883819 h 7760495"/>
                    <a:gd name="connsiteX18" fmla="*/ 6786563 w 7539038"/>
                    <a:gd name="connsiteY18" fmla="*/ 2381 h 7760495"/>
                    <a:gd name="connsiteX19" fmla="*/ 7160419 w 7539038"/>
                    <a:gd name="connsiteY19" fmla="*/ 3883819 h 7760495"/>
                    <a:gd name="connsiteX20" fmla="*/ 7539038 w 7539038"/>
                    <a:gd name="connsiteY20" fmla="*/ 7758113 h 7760495"/>
                    <a:gd name="connsiteX0" fmla="*/ 0 w 7539038"/>
                    <a:gd name="connsiteY0" fmla="*/ 7760494 h 7760495"/>
                    <a:gd name="connsiteX1" fmla="*/ 378619 w 7539038"/>
                    <a:gd name="connsiteY1" fmla="*/ 3883819 h 7760495"/>
                    <a:gd name="connsiteX2" fmla="*/ 752476 w 7539038"/>
                    <a:gd name="connsiteY2" fmla="*/ 1 h 7760495"/>
                    <a:gd name="connsiteX3" fmla="*/ 1131094 w 7539038"/>
                    <a:gd name="connsiteY3" fmla="*/ 3874294 h 7760495"/>
                    <a:gd name="connsiteX4" fmla="*/ 1507332 w 7539038"/>
                    <a:gd name="connsiteY4" fmla="*/ 7760494 h 7760495"/>
                    <a:gd name="connsiteX5" fmla="*/ 1883569 w 7539038"/>
                    <a:gd name="connsiteY5" fmla="*/ 3874294 h 7760495"/>
                    <a:gd name="connsiteX6" fmla="*/ 2259807 w 7539038"/>
                    <a:gd name="connsiteY6" fmla="*/ 2381 h 7760495"/>
                    <a:gd name="connsiteX7" fmla="*/ 2645569 w 7539038"/>
                    <a:gd name="connsiteY7" fmla="*/ 3883819 h 7760495"/>
                    <a:gd name="connsiteX8" fmla="*/ 3017044 w 7539038"/>
                    <a:gd name="connsiteY8" fmla="*/ 7760494 h 7760495"/>
                    <a:gd name="connsiteX9" fmla="*/ 3398044 w 7539038"/>
                    <a:gd name="connsiteY9" fmla="*/ 3874294 h 7760495"/>
                    <a:gd name="connsiteX10" fmla="*/ 3769519 w 7539038"/>
                    <a:gd name="connsiteY10" fmla="*/ 2382 h 7760495"/>
                    <a:gd name="connsiteX11" fmla="*/ 4150519 w 7539038"/>
                    <a:gd name="connsiteY11" fmla="*/ 3883819 h 7760495"/>
                    <a:gd name="connsiteX12" fmla="*/ 4526756 w 7539038"/>
                    <a:gd name="connsiteY12" fmla="*/ 7760494 h 7760495"/>
                    <a:gd name="connsiteX13" fmla="*/ 4902994 w 7539038"/>
                    <a:gd name="connsiteY13" fmla="*/ 3883819 h 7760495"/>
                    <a:gd name="connsiteX14" fmla="*/ 5276849 w 7539038"/>
                    <a:gd name="connsiteY14" fmla="*/ 1 h 7760495"/>
                    <a:gd name="connsiteX15" fmla="*/ 5655469 w 7539038"/>
                    <a:gd name="connsiteY15" fmla="*/ 3883819 h 7760495"/>
                    <a:gd name="connsiteX16" fmla="*/ 6029325 w 7539038"/>
                    <a:gd name="connsiteY16" fmla="*/ 7760494 h 7760495"/>
                    <a:gd name="connsiteX17" fmla="*/ 6417469 w 7539038"/>
                    <a:gd name="connsiteY17" fmla="*/ 3883819 h 7760495"/>
                    <a:gd name="connsiteX18" fmla="*/ 6786563 w 7539038"/>
                    <a:gd name="connsiteY18" fmla="*/ 2381 h 7760495"/>
                    <a:gd name="connsiteX19" fmla="*/ 7160419 w 7539038"/>
                    <a:gd name="connsiteY19" fmla="*/ 3883819 h 7760495"/>
                    <a:gd name="connsiteX20" fmla="*/ 7539038 w 7539038"/>
                    <a:gd name="connsiteY20" fmla="*/ 7758113 h 7760495"/>
                    <a:gd name="connsiteX0" fmla="*/ 0 w 7539038"/>
                    <a:gd name="connsiteY0" fmla="*/ 7760494 h 7760495"/>
                    <a:gd name="connsiteX1" fmla="*/ 378619 w 7539038"/>
                    <a:gd name="connsiteY1" fmla="*/ 3883819 h 7760495"/>
                    <a:gd name="connsiteX2" fmla="*/ 752476 w 7539038"/>
                    <a:gd name="connsiteY2" fmla="*/ 1 h 7760495"/>
                    <a:gd name="connsiteX3" fmla="*/ 1131094 w 7539038"/>
                    <a:gd name="connsiteY3" fmla="*/ 3874294 h 7760495"/>
                    <a:gd name="connsiteX4" fmla="*/ 1507332 w 7539038"/>
                    <a:gd name="connsiteY4" fmla="*/ 7760494 h 7760495"/>
                    <a:gd name="connsiteX5" fmla="*/ 1883569 w 7539038"/>
                    <a:gd name="connsiteY5" fmla="*/ 3874294 h 7760495"/>
                    <a:gd name="connsiteX6" fmla="*/ 2259807 w 7539038"/>
                    <a:gd name="connsiteY6" fmla="*/ 2381 h 7760495"/>
                    <a:gd name="connsiteX7" fmla="*/ 2645569 w 7539038"/>
                    <a:gd name="connsiteY7" fmla="*/ 3883819 h 7760495"/>
                    <a:gd name="connsiteX8" fmla="*/ 3017044 w 7539038"/>
                    <a:gd name="connsiteY8" fmla="*/ 7760494 h 7760495"/>
                    <a:gd name="connsiteX9" fmla="*/ 3398044 w 7539038"/>
                    <a:gd name="connsiteY9" fmla="*/ 3874294 h 7760495"/>
                    <a:gd name="connsiteX10" fmla="*/ 3769519 w 7539038"/>
                    <a:gd name="connsiteY10" fmla="*/ 2382 h 7760495"/>
                    <a:gd name="connsiteX11" fmla="*/ 4150519 w 7539038"/>
                    <a:gd name="connsiteY11" fmla="*/ 3883819 h 7760495"/>
                    <a:gd name="connsiteX12" fmla="*/ 4526756 w 7539038"/>
                    <a:gd name="connsiteY12" fmla="*/ 7760494 h 7760495"/>
                    <a:gd name="connsiteX13" fmla="*/ 4902994 w 7539038"/>
                    <a:gd name="connsiteY13" fmla="*/ 3883819 h 7760495"/>
                    <a:gd name="connsiteX14" fmla="*/ 5276849 w 7539038"/>
                    <a:gd name="connsiteY14" fmla="*/ 1 h 7760495"/>
                    <a:gd name="connsiteX15" fmla="*/ 5655469 w 7539038"/>
                    <a:gd name="connsiteY15" fmla="*/ 3883819 h 7760495"/>
                    <a:gd name="connsiteX16" fmla="*/ 6029325 w 7539038"/>
                    <a:gd name="connsiteY16" fmla="*/ 7760494 h 7760495"/>
                    <a:gd name="connsiteX17" fmla="*/ 6417469 w 7539038"/>
                    <a:gd name="connsiteY17" fmla="*/ 3883819 h 7760495"/>
                    <a:gd name="connsiteX18" fmla="*/ 6786563 w 7539038"/>
                    <a:gd name="connsiteY18" fmla="*/ 2381 h 7760495"/>
                    <a:gd name="connsiteX19" fmla="*/ 7160419 w 7539038"/>
                    <a:gd name="connsiteY19" fmla="*/ 3883819 h 7760495"/>
                    <a:gd name="connsiteX20" fmla="*/ 7539038 w 7539038"/>
                    <a:gd name="connsiteY20" fmla="*/ 7758113 h 7760495"/>
                    <a:gd name="connsiteX0" fmla="*/ 0 w 7539038"/>
                    <a:gd name="connsiteY0" fmla="*/ 7760494 h 7760495"/>
                    <a:gd name="connsiteX1" fmla="*/ 378619 w 7539038"/>
                    <a:gd name="connsiteY1" fmla="*/ 3883819 h 7760495"/>
                    <a:gd name="connsiteX2" fmla="*/ 752476 w 7539038"/>
                    <a:gd name="connsiteY2" fmla="*/ 1 h 7760495"/>
                    <a:gd name="connsiteX3" fmla="*/ 1131094 w 7539038"/>
                    <a:gd name="connsiteY3" fmla="*/ 3874294 h 7760495"/>
                    <a:gd name="connsiteX4" fmla="*/ 1507332 w 7539038"/>
                    <a:gd name="connsiteY4" fmla="*/ 7760494 h 7760495"/>
                    <a:gd name="connsiteX5" fmla="*/ 1883569 w 7539038"/>
                    <a:gd name="connsiteY5" fmla="*/ 3874294 h 7760495"/>
                    <a:gd name="connsiteX6" fmla="*/ 2259807 w 7539038"/>
                    <a:gd name="connsiteY6" fmla="*/ 2381 h 7760495"/>
                    <a:gd name="connsiteX7" fmla="*/ 2645569 w 7539038"/>
                    <a:gd name="connsiteY7" fmla="*/ 3883819 h 7760495"/>
                    <a:gd name="connsiteX8" fmla="*/ 3017044 w 7539038"/>
                    <a:gd name="connsiteY8" fmla="*/ 7760494 h 7760495"/>
                    <a:gd name="connsiteX9" fmla="*/ 3398044 w 7539038"/>
                    <a:gd name="connsiteY9" fmla="*/ 3874294 h 7760495"/>
                    <a:gd name="connsiteX10" fmla="*/ 3769519 w 7539038"/>
                    <a:gd name="connsiteY10" fmla="*/ 2382 h 7760495"/>
                    <a:gd name="connsiteX11" fmla="*/ 4150519 w 7539038"/>
                    <a:gd name="connsiteY11" fmla="*/ 3883819 h 7760495"/>
                    <a:gd name="connsiteX12" fmla="*/ 4526756 w 7539038"/>
                    <a:gd name="connsiteY12" fmla="*/ 7760494 h 7760495"/>
                    <a:gd name="connsiteX13" fmla="*/ 4902994 w 7539038"/>
                    <a:gd name="connsiteY13" fmla="*/ 3883819 h 7760495"/>
                    <a:gd name="connsiteX14" fmla="*/ 5276849 w 7539038"/>
                    <a:gd name="connsiteY14" fmla="*/ 1 h 7760495"/>
                    <a:gd name="connsiteX15" fmla="*/ 5655469 w 7539038"/>
                    <a:gd name="connsiteY15" fmla="*/ 3883819 h 7760495"/>
                    <a:gd name="connsiteX16" fmla="*/ 6029325 w 7539038"/>
                    <a:gd name="connsiteY16" fmla="*/ 7760494 h 7760495"/>
                    <a:gd name="connsiteX17" fmla="*/ 6417469 w 7539038"/>
                    <a:gd name="connsiteY17" fmla="*/ 3883819 h 7760495"/>
                    <a:gd name="connsiteX18" fmla="*/ 6786563 w 7539038"/>
                    <a:gd name="connsiteY18" fmla="*/ 2381 h 7760495"/>
                    <a:gd name="connsiteX19" fmla="*/ 7160419 w 7539038"/>
                    <a:gd name="connsiteY19" fmla="*/ 3883819 h 7760495"/>
                    <a:gd name="connsiteX20" fmla="*/ 7539038 w 7539038"/>
                    <a:gd name="connsiteY20" fmla="*/ 7758113 h 7760495"/>
                    <a:gd name="connsiteX0" fmla="*/ 0 w 7539038"/>
                    <a:gd name="connsiteY0" fmla="*/ 7760494 h 7760495"/>
                    <a:gd name="connsiteX1" fmla="*/ 378619 w 7539038"/>
                    <a:gd name="connsiteY1" fmla="*/ 3883819 h 7760495"/>
                    <a:gd name="connsiteX2" fmla="*/ 752476 w 7539038"/>
                    <a:gd name="connsiteY2" fmla="*/ 1 h 7760495"/>
                    <a:gd name="connsiteX3" fmla="*/ 1131094 w 7539038"/>
                    <a:gd name="connsiteY3" fmla="*/ 3874294 h 7760495"/>
                    <a:gd name="connsiteX4" fmla="*/ 1507332 w 7539038"/>
                    <a:gd name="connsiteY4" fmla="*/ 7760494 h 7760495"/>
                    <a:gd name="connsiteX5" fmla="*/ 1883569 w 7539038"/>
                    <a:gd name="connsiteY5" fmla="*/ 3874294 h 7760495"/>
                    <a:gd name="connsiteX6" fmla="*/ 2259807 w 7539038"/>
                    <a:gd name="connsiteY6" fmla="*/ 2381 h 7760495"/>
                    <a:gd name="connsiteX7" fmla="*/ 2645569 w 7539038"/>
                    <a:gd name="connsiteY7" fmla="*/ 3883819 h 7760495"/>
                    <a:gd name="connsiteX8" fmla="*/ 3017044 w 7539038"/>
                    <a:gd name="connsiteY8" fmla="*/ 7760494 h 7760495"/>
                    <a:gd name="connsiteX9" fmla="*/ 3398044 w 7539038"/>
                    <a:gd name="connsiteY9" fmla="*/ 3874294 h 7760495"/>
                    <a:gd name="connsiteX10" fmla="*/ 3769519 w 7539038"/>
                    <a:gd name="connsiteY10" fmla="*/ 2382 h 7760495"/>
                    <a:gd name="connsiteX11" fmla="*/ 4150519 w 7539038"/>
                    <a:gd name="connsiteY11" fmla="*/ 3883819 h 7760495"/>
                    <a:gd name="connsiteX12" fmla="*/ 4526756 w 7539038"/>
                    <a:gd name="connsiteY12" fmla="*/ 7760494 h 7760495"/>
                    <a:gd name="connsiteX13" fmla="*/ 4902994 w 7539038"/>
                    <a:gd name="connsiteY13" fmla="*/ 3883819 h 7760495"/>
                    <a:gd name="connsiteX14" fmla="*/ 5276849 w 7539038"/>
                    <a:gd name="connsiteY14" fmla="*/ 1 h 7760495"/>
                    <a:gd name="connsiteX15" fmla="*/ 5655469 w 7539038"/>
                    <a:gd name="connsiteY15" fmla="*/ 3883819 h 7760495"/>
                    <a:gd name="connsiteX16" fmla="*/ 6029325 w 7539038"/>
                    <a:gd name="connsiteY16" fmla="*/ 7760494 h 7760495"/>
                    <a:gd name="connsiteX17" fmla="*/ 6417469 w 7539038"/>
                    <a:gd name="connsiteY17" fmla="*/ 3883819 h 7760495"/>
                    <a:gd name="connsiteX18" fmla="*/ 6786563 w 7539038"/>
                    <a:gd name="connsiteY18" fmla="*/ 2381 h 7760495"/>
                    <a:gd name="connsiteX19" fmla="*/ 7160419 w 7539038"/>
                    <a:gd name="connsiteY19" fmla="*/ 3883819 h 7760495"/>
                    <a:gd name="connsiteX20" fmla="*/ 7539038 w 7539038"/>
                    <a:gd name="connsiteY20" fmla="*/ 7758113 h 7760495"/>
                    <a:gd name="connsiteX0" fmla="*/ 0 w 7539038"/>
                    <a:gd name="connsiteY0" fmla="*/ 7760494 h 7760495"/>
                    <a:gd name="connsiteX1" fmla="*/ 378619 w 7539038"/>
                    <a:gd name="connsiteY1" fmla="*/ 3883819 h 7760495"/>
                    <a:gd name="connsiteX2" fmla="*/ 752476 w 7539038"/>
                    <a:gd name="connsiteY2" fmla="*/ 1 h 7760495"/>
                    <a:gd name="connsiteX3" fmla="*/ 1131094 w 7539038"/>
                    <a:gd name="connsiteY3" fmla="*/ 3874294 h 7760495"/>
                    <a:gd name="connsiteX4" fmla="*/ 1507332 w 7539038"/>
                    <a:gd name="connsiteY4" fmla="*/ 7760494 h 7760495"/>
                    <a:gd name="connsiteX5" fmla="*/ 1883569 w 7539038"/>
                    <a:gd name="connsiteY5" fmla="*/ 3874294 h 7760495"/>
                    <a:gd name="connsiteX6" fmla="*/ 2259807 w 7539038"/>
                    <a:gd name="connsiteY6" fmla="*/ 2381 h 7760495"/>
                    <a:gd name="connsiteX7" fmla="*/ 2645569 w 7539038"/>
                    <a:gd name="connsiteY7" fmla="*/ 3883819 h 7760495"/>
                    <a:gd name="connsiteX8" fmla="*/ 3017044 w 7539038"/>
                    <a:gd name="connsiteY8" fmla="*/ 7760494 h 7760495"/>
                    <a:gd name="connsiteX9" fmla="*/ 3398044 w 7539038"/>
                    <a:gd name="connsiteY9" fmla="*/ 3874294 h 7760495"/>
                    <a:gd name="connsiteX10" fmla="*/ 3769519 w 7539038"/>
                    <a:gd name="connsiteY10" fmla="*/ 2382 h 7760495"/>
                    <a:gd name="connsiteX11" fmla="*/ 4150519 w 7539038"/>
                    <a:gd name="connsiteY11" fmla="*/ 3883819 h 7760495"/>
                    <a:gd name="connsiteX12" fmla="*/ 4526756 w 7539038"/>
                    <a:gd name="connsiteY12" fmla="*/ 7760494 h 7760495"/>
                    <a:gd name="connsiteX13" fmla="*/ 4902994 w 7539038"/>
                    <a:gd name="connsiteY13" fmla="*/ 3883819 h 7760495"/>
                    <a:gd name="connsiteX14" fmla="*/ 5276849 w 7539038"/>
                    <a:gd name="connsiteY14" fmla="*/ 1 h 7760495"/>
                    <a:gd name="connsiteX15" fmla="*/ 5655469 w 7539038"/>
                    <a:gd name="connsiteY15" fmla="*/ 3883819 h 7760495"/>
                    <a:gd name="connsiteX16" fmla="*/ 6029325 w 7539038"/>
                    <a:gd name="connsiteY16" fmla="*/ 7760494 h 7760495"/>
                    <a:gd name="connsiteX17" fmla="*/ 6417469 w 7539038"/>
                    <a:gd name="connsiteY17" fmla="*/ 3883819 h 7760495"/>
                    <a:gd name="connsiteX18" fmla="*/ 6786563 w 7539038"/>
                    <a:gd name="connsiteY18" fmla="*/ 2381 h 7760495"/>
                    <a:gd name="connsiteX19" fmla="*/ 7160419 w 7539038"/>
                    <a:gd name="connsiteY19" fmla="*/ 3883819 h 7760495"/>
                    <a:gd name="connsiteX20" fmla="*/ 7539038 w 7539038"/>
                    <a:gd name="connsiteY20" fmla="*/ 7758113 h 7760495"/>
                    <a:gd name="connsiteX0" fmla="*/ 0 w 7539038"/>
                    <a:gd name="connsiteY0" fmla="*/ 7760494 h 7760495"/>
                    <a:gd name="connsiteX1" fmla="*/ 378619 w 7539038"/>
                    <a:gd name="connsiteY1" fmla="*/ 3883819 h 7760495"/>
                    <a:gd name="connsiteX2" fmla="*/ 752476 w 7539038"/>
                    <a:gd name="connsiteY2" fmla="*/ 1 h 7760495"/>
                    <a:gd name="connsiteX3" fmla="*/ 1131094 w 7539038"/>
                    <a:gd name="connsiteY3" fmla="*/ 3874294 h 7760495"/>
                    <a:gd name="connsiteX4" fmla="*/ 1507332 w 7539038"/>
                    <a:gd name="connsiteY4" fmla="*/ 7760494 h 7760495"/>
                    <a:gd name="connsiteX5" fmla="*/ 1883569 w 7539038"/>
                    <a:gd name="connsiteY5" fmla="*/ 3874294 h 7760495"/>
                    <a:gd name="connsiteX6" fmla="*/ 2259807 w 7539038"/>
                    <a:gd name="connsiteY6" fmla="*/ 2381 h 7760495"/>
                    <a:gd name="connsiteX7" fmla="*/ 2645569 w 7539038"/>
                    <a:gd name="connsiteY7" fmla="*/ 3883819 h 7760495"/>
                    <a:gd name="connsiteX8" fmla="*/ 3017044 w 7539038"/>
                    <a:gd name="connsiteY8" fmla="*/ 7760494 h 7760495"/>
                    <a:gd name="connsiteX9" fmla="*/ 3398044 w 7539038"/>
                    <a:gd name="connsiteY9" fmla="*/ 3874294 h 7760495"/>
                    <a:gd name="connsiteX10" fmla="*/ 3769519 w 7539038"/>
                    <a:gd name="connsiteY10" fmla="*/ 2382 h 7760495"/>
                    <a:gd name="connsiteX11" fmla="*/ 4150519 w 7539038"/>
                    <a:gd name="connsiteY11" fmla="*/ 3883819 h 7760495"/>
                    <a:gd name="connsiteX12" fmla="*/ 4526756 w 7539038"/>
                    <a:gd name="connsiteY12" fmla="*/ 7760494 h 7760495"/>
                    <a:gd name="connsiteX13" fmla="*/ 4902994 w 7539038"/>
                    <a:gd name="connsiteY13" fmla="*/ 3883819 h 7760495"/>
                    <a:gd name="connsiteX14" fmla="*/ 5276849 w 7539038"/>
                    <a:gd name="connsiteY14" fmla="*/ 1 h 7760495"/>
                    <a:gd name="connsiteX15" fmla="*/ 5655469 w 7539038"/>
                    <a:gd name="connsiteY15" fmla="*/ 3883819 h 7760495"/>
                    <a:gd name="connsiteX16" fmla="*/ 6029325 w 7539038"/>
                    <a:gd name="connsiteY16" fmla="*/ 7760494 h 7760495"/>
                    <a:gd name="connsiteX17" fmla="*/ 6417469 w 7539038"/>
                    <a:gd name="connsiteY17" fmla="*/ 3883819 h 7760495"/>
                    <a:gd name="connsiteX18" fmla="*/ 6786563 w 7539038"/>
                    <a:gd name="connsiteY18" fmla="*/ 2381 h 7760495"/>
                    <a:gd name="connsiteX19" fmla="*/ 7160419 w 7539038"/>
                    <a:gd name="connsiteY19" fmla="*/ 3883819 h 7760495"/>
                    <a:gd name="connsiteX20" fmla="*/ 7539038 w 7539038"/>
                    <a:gd name="connsiteY20" fmla="*/ 7758113 h 7760495"/>
                    <a:gd name="connsiteX0" fmla="*/ 0 w 7539038"/>
                    <a:gd name="connsiteY0" fmla="*/ 7760494 h 7760495"/>
                    <a:gd name="connsiteX1" fmla="*/ 378619 w 7539038"/>
                    <a:gd name="connsiteY1" fmla="*/ 3883819 h 7760495"/>
                    <a:gd name="connsiteX2" fmla="*/ 752476 w 7539038"/>
                    <a:gd name="connsiteY2" fmla="*/ 1 h 7760495"/>
                    <a:gd name="connsiteX3" fmla="*/ 1131094 w 7539038"/>
                    <a:gd name="connsiteY3" fmla="*/ 3874294 h 7760495"/>
                    <a:gd name="connsiteX4" fmla="*/ 1507332 w 7539038"/>
                    <a:gd name="connsiteY4" fmla="*/ 7760494 h 7760495"/>
                    <a:gd name="connsiteX5" fmla="*/ 1883569 w 7539038"/>
                    <a:gd name="connsiteY5" fmla="*/ 3874294 h 7760495"/>
                    <a:gd name="connsiteX6" fmla="*/ 2259807 w 7539038"/>
                    <a:gd name="connsiteY6" fmla="*/ 2381 h 7760495"/>
                    <a:gd name="connsiteX7" fmla="*/ 2645569 w 7539038"/>
                    <a:gd name="connsiteY7" fmla="*/ 3883819 h 7760495"/>
                    <a:gd name="connsiteX8" fmla="*/ 3017044 w 7539038"/>
                    <a:gd name="connsiteY8" fmla="*/ 7760494 h 7760495"/>
                    <a:gd name="connsiteX9" fmla="*/ 3398044 w 7539038"/>
                    <a:gd name="connsiteY9" fmla="*/ 3874294 h 7760495"/>
                    <a:gd name="connsiteX10" fmla="*/ 3769519 w 7539038"/>
                    <a:gd name="connsiteY10" fmla="*/ 2382 h 7760495"/>
                    <a:gd name="connsiteX11" fmla="*/ 4150519 w 7539038"/>
                    <a:gd name="connsiteY11" fmla="*/ 3883819 h 7760495"/>
                    <a:gd name="connsiteX12" fmla="*/ 4526756 w 7539038"/>
                    <a:gd name="connsiteY12" fmla="*/ 7760494 h 7760495"/>
                    <a:gd name="connsiteX13" fmla="*/ 4902994 w 7539038"/>
                    <a:gd name="connsiteY13" fmla="*/ 3883819 h 7760495"/>
                    <a:gd name="connsiteX14" fmla="*/ 5276849 w 7539038"/>
                    <a:gd name="connsiteY14" fmla="*/ 1 h 7760495"/>
                    <a:gd name="connsiteX15" fmla="*/ 5655469 w 7539038"/>
                    <a:gd name="connsiteY15" fmla="*/ 3883819 h 7760495"/>
                    <a:gd name="connsiteX16" fmla="*/ 6029325 w 7539038"/>
                    <a:gd name="connsiteY16" fmla="*/ 7760494 h 7760495"/>
                    <a:gd name="connsiteX17" fmla="*/ 6417469 w 7539038"/>
                    <a:gd name="connsiteY17" fmla="*/ 3883819 h 7760495"/>
                    <a:gd name="connsiteX18" fmla="*/ 6786563 w 7539038"/>
                    <a:gd name="connsiteY18" fmla="*/ 2381 h 7760495"/>
                    <a:gd name="connsiteX19" fmla="*/ 7160419 w 7539038"/>
                    <a:gd name="connsiteY19" fmla="*/ 3883819 h 7760495"/>
                    <a:gd name="connsiteX20" fmla="*/ 7539038 w 7539038"/>
                    <a:gd name="connsiteY20" fmla="*/ 7758113 h 7760495"/>
                    <a:gd name="connsiteX0" fmla="*/ 0 w 7539038"/>
                    <a:gd name="connsiteY0" fmla="*/ 7760494 h 7760495"/>
                    <a:gd name="connsiteX1" fmla="*/ 378619 w 7539038"/>
                    <a:gd name="connsiteY1" fmla="*/ 3883819 h 7760495"/>
                    <a:gd name="connsiteX2" fmla="*/ 752476 w 7539038"/>
                    <a:gd name="connsiteY2" fmla="*/ 1 h 7760495"/>
                    <a:gd name="connsiteX3" fmla="*/ 1131094 w 7539038"/>
                    <a:gd name="connsiteY3" fmla="*/ 3874294 h 7760495"/>
                    <a:gd name="connsiteX4" fmla="*/ 1507332 w 7539038"/>
                    <a:gd name="connsiteY4" fmla="*/ 7760494 h 7760495"/>
                    <a:gd name="connsiteX5" fmla="*/ 1883569 w 7539038"/>
                    <a:gd name="connsiteY5" fmla="*/ 3874294 h 7760495"/>
                    <a:gd name="connsiteX6" fmla="*/ 2259807 w 7539038"/>
                    <a:gd name="connsiteY6" fmla="*/ 2381 h 7760495"/>
                    <a:gd name="connsiteX7" fmla="*/ 2645569 w 7539038"/>
                    <a:gd name="connsiteY7" fmla="*/ 3883819 h 7760495"/>
                    <a:gd name="connsiteX8" fmla="*/ 3017044 w 7539038"/>
                    <a:gd name="connsiteY8" fmla="*/ 7760494 h 7760495"/>
                    <a:gd name="connsiteX9" fmla="*/ 3398044 w 7539038"/>
                    <a:gd name="connsiteY9" fmla="*/ 3874294 h 7760495"/>
                    <a:gd name="connsiteX10" fmla="*/ 3769519 w 7539038"/>
                    <a:gd name="connsiteY10" fmla="*/ 2382 h 7760495"/>
                    <a:gd name="connsiteX11" fmla="*/ 4150519 w 7539038"/>
                    <a:gd name="connsiteY11" fmla="*/ 3883819 h 7760495"/>
                    <a:gd name="connsiteX12" fmla="*/ 4526756 w 7539038"/>
                    <a:gd name="connsiteY12" fmla="*/ 7760494 h 7760495"/>
                    <a:gd name="connsiteX13" fmla="*/ 4902994 w 7539038"/>
                    <a:gd name="connsiteY13" fmla="*/ 3883819 h 7760495"/>
                    <a:gd name="connsiteX14" fmla="*/ 5276849 w 7539038"/>
                    <a:gd name="connsiteY14" fmla="*/ 1 h 7760495"/>
                    <a:gd name="connsiteX15" fmla="*/ 5655469 w 7539038"/>
                    <a:gd name="connsiteY15" fmla="*/ 3883819 h 7760495"/>
                    <a:gd name="connsiteX16" fmla="*/ 6029325 w 7539038"/>
                    <a:gd name="connsiteY16" fmla="*/ 7760494 h 7760495"/>
                    <a:gd name="connsiteX17" fmla="*/ 6417469 w 7539038"/>
                    <a:gd name="connsiteY17" fmla="*/ 3883819 h 7760495"/>
                    <a:gd name="connsiteX18" fmla="*/ 6786563 w 7539038"/>
                    <a:gd name="connsiteY18" fmla="*/ 2381 h 7760495"/>
                    <a:gd name="connsiteX19" fmla="*/ 7160419 w 7539038"/>
                    <a:gd name="connsiteY19" fmla="*/ 3883819 h 7760495"/>
                    <a:gd name="connsiteX20" fmla="*/ 7539038 w 7539038"/>
                    <a:gd name="connsiteY20" fmla="*/ 7758113 h 7760495"/>
                    <a:gd name="connsiteX0" fmla="*/ 0 w 7539038"/>
                    <a:gd name="connsiteY0" fmla="*/ 7760494 h 7760495"/>
                    <a:gd name="connsiteX1" fmla="*/ 378619 w 7539038"/>
                    <a:gd name="connsiteY1" fmla="*/ 3883819 h 7760495"/>
                    <a:gd name="connsiteX2" fmla="*/ 752476 w 7539038"/>
                    <a:gd name="connsiteY2" fmla="*/ 1 h 7760495"/>
                    <a:gd name="connsiteX3" fmla="*/ 1131094 w 7539038"/>
                    <a:gd name="connsiteY3" fmla="*/ 3874294 h 7760495"/>
                    <a:gd name="connsiteX4" fmla="*/ 1507332 w 7539038"/>
                    <a:gd name="connsiteY4" fmla="*/ 7760494 h 7760495"/>
                    <a:gd name="connsiteX5" fmla="*/ 1883569 w 7539038"/>
                    <a:gd name="connsiteY5" fmla="*/ 3874294 h 7760495"/>
                    <a:gd name="connsiteX6" fmla="*/ 2259807 w 7539038"/>
                    <a:gd name="connsiteY6" fmla="*/ 2381 h 7760495"/>
                    <a:gd name="connsiteX7" fmla="*/ 2645569 w 7539038"/>
                    <a:gd name="connsiteY7" fmla="*/ 3883819 h 7760495"/>
                    <a:gd name="connsiteX8" fmla="*/ 3017044 w 7539038"/>
                    <a:gd name="connsiteY8" fmla="*/ 7760494 h 7760495"/>
                    <a:gd name="connsiteX9" fmla="*/ 3398044 w 7539038"/>
                    <a:gd name="connsiteY9" fmla="*/ 3874294 h 7760495"/>
                    <a:gd name="connsiteX10" fmla="*/ 3769519 w 7539038"/>
                    <a:gd name="connsiteY10" fmla="*/ 2382 h 7760495"/>
                    <a:gd name="connsiteX11" fmla="*/ 4150519 w 7539038"/>
                    <a:gd name="connsiteY11" fmla="*/ 3883819 h 7760495"/>
                    <a:gd name="connsiteX12" fmla="*/ 4526756 w 7539038"/>
                    <a:gd name="connsiteY12" fmla="*/ 7760494 h 7760495"/>
                    <a:gd name="connsiteX13" fmla="*/ 4902994 w 7539038"/>
                    <a:gd name="connsiteY13" fmla="*/ 3883819 h 7760495"/>
                    <a:gd name="connsiteX14" fmla="*/ 5276849 w 7539038"/>
                    <a:gd name="connsiteY14" fmla="*/ 1 h 7760495"/>
                    <a:gd name="connsiteX15" fmla="*/ 5655469 w 7539038"/>
                    <a:gd name="connsiteY15" fmla="*/ 3883819 h 7760495"/>
                    <a:gd name="connsiteX16" fmla="*/ 6029325 w 7539038"/>
                    <a:gd name="connsiteY16" fmla="*/ 7760494 h 7760495"/>
                    <a:gd name="connsiteX17" fmla="*/ 6417469 w 7539038"/>
                    <a:gd name="connsiteY17" fmla="*/ 3883819 h 7760495"/>
                    <a:gd name="connsiteX18" fmla="*/ 6786563 w 7539038"/>
                    <a:gd name="connsiteY18" fmla="*/ 2381 h 7760495"/>
                    <a:gd name="connsiteX19" fmla="*/ 7160419 w 7539038"/>
                    <a:gd name="connsiteY19" fmla="*/ 3883819 h 7760495"/>
                    <a:gd name="connsiteX20" fmla="*/ 7539038 w 7539038"/>
                    <a:gd name="connsiteY20" fmla="*/ 7758113 h 7760495"/>
                    <a:gd name="connsiteX0" fmla="*/ 0 w 7539038"/>
                    <a:gd name="connsiteY0" fmla="*/ 7760494 h 7760495"/>
                    <a:gd name="connsiteX1" fmla="*/ 378619 w 7539038"/>
                    <a:gd name="connsiteY1" fmla="*/ 3883819 h 7760495"/>
                    <a:gd name="connsiteX2" fmla="*/ 752476 w 7539038"/>
                    <a:gd name="connsiteY2" fmla="*/ 1 h 7760495"/>
                    <a:gd name="connsiteX3" fmla="*/ 1131094 w 7539038"/>
                    <a:gd name="connsiteY3" fmla="*/ 3874294 h 7760495"/>
                    <a:gd name="connsiteX4" fmla="*/ 1507332 w 7539038"/>
                    <a:gd name="connsiteY4" fmla="*/ 7760494 h 7760495"/>
                    <a:gd name="connsiteX5" fmla="*/ 1883569 w 7539038"/>
                    <a:gd name="connsiteY5" fmla="*/ 3874294 h 7760495"/>
                    <a:gd name="connsiteX6" fmla="*/ 2259807 w 7539038"/>
                    <a:gd name="connsiteY6" fmla="*/ 2381 h 7760495"/>
                    <a:gd name="connsiteX7" fmla="*/ 2645569 w 7539038"/>
                    <a:gd name="connsiteY7" fmla="*/ 3883819 h 7760495"/>
                    <a:gd name="connsiteX8" fmla="*/ 3017044 w 7539038"/>
                    <a:gd name="connsiteY8" fmla="*/ 7760494 h 7760495"/>
                    <a:gd name="connsiteX9" fmla="*/ 3398044 w 7539038"/>
                    <a:gd name="connsiteY9" fmla="*/ 3874294 h 7760495"/>
                    <a:gd name="connsiteX10" fmla="*/ 3769519 w 7539038"/>
                    <a:gd name="connsiteY10" fmla="*/ 2382 h 7760495"/>
                    <a:gd name="connsiteX11" fmla="*/ 4150519 w 7539038"/>
                    <a:gd name="connsiteY11" fmla="*/ 3883819 h 7760495"/>
                    <a:gd name="connsiteX12" fmla="*/ 4526756 w 7539038"/>
                    <a:gd name="connsiteY12" fmla="*/ 7760494 h 7760495"/>
                    <a:gd name="connsiteX13" fmla="*/ 4902994 w 7539038"/>
                    <a:gd name="connsiteY13" fmla="*/ 3883819 h 7760495"/>
                    <a:gd name="connsiteX14" fmla="*/ 5276849 w 7539038"/>
                    <a:gd name="connsiteY14" fmla="*/ 1 h 7760495"/>
                    <a:gd name="connsiteX15" fmla="*/ 5655469 w 7539038"/>
                    <a:gd name="connsiteY15" fmla="*/ 3883819 h 7760495"/>
                    <a:gd name="connsiteX16" fmla="*/ 6029325 w 7539038"/>
                    <a:gd name="connsiteY16" fmla="*/ 7760494 h 7760495"/>
                    <a:gd name="connsiteX17" fmla="*/ 6417469 w 7539038"/>
                    <a:gd name="connsiteY17" fmla="*/ 3883819 h 7760495"/>
                    <a:gd name="connsiteX18" fmla="*/ 6786563 w 7539038"/>
                    <a:gd name="connsiteY18" fmla="*/ 2381 h 7760495"/>
                    <a:gd name="connsiteX19" fmla="*/ 7160419 w 7539038"/>
                    <a:gd name="connsiteY19" fmla="*/ 3883819 h 7760495"/>
                    <a:gd name="connsiteX20" fmla="*/ 7539038 w 7539038"/>
                    <a:gd name="connsiteY20" fmla="*/ 7758113 h 7760495"/>
                    <a:gd name="connsiteX0" fmla="*/ 0 w 7539038"/>
                    <a:gd name="connsiteY0" fmla="*/ 7760494 h 7760495"/>
                    <a:gd name="connsiteX1" fmla="*/ 378619 w 7539038"/>
                    <a:gd name="connsiteY1" fmla="*/ 3883819 h 7760495"/>
                    <a:gd name="connsiteX2" fmla="*/ 752476 w 7539038"/>
                    <a:gd name="connsiteY2" fmla="*/ 1 h 7760495"/>
                    <a:gd name="connsiteX3" fmla="*/ 1131094 w 7539038"/>
                    <a:gd name="connsiteY3" fmla="*/ 3874294 h 7760495"/>
                    <a:gd name="connsiteX4" fmla="*/ 1507332 w 7539038"/>
                    <a:gd name="connsiteY4" fmla="*/ 7760494 h 7760495"/>
                    <a:gd name="connsiteX5" fmla="*/ 1883569 w 7539038"/>
                    <a:gd name="connsiteY5" fmla="*/ 3874294 h 7760495"/>
                    <a:gd name="connsiteX6" fmla="*/ 2259807 w 7539038"/>
                    <a:gd name="connsiteY6" fmla="*/ 2381 h 7760495"/>
                    <a:gd name="connsiteX7" fmla="*/ 2645569 w 7539038"/>
                    <a:gd name="connsiteY7" fmla="*/ 3883819 h 7760495"/>
                    <a:gd name="connsiteX8" fmla="*/ 3017044 w 7539038"/>
                    <a:gd name="connsiteY8" fmla="*/ 7760494 h 7760495"/>
                    <a:gd name="connsiteX9" fmla="*/ 3398044 w 7539038"/>
                    <a:gd name="connsiteY9" fmla="*/ 3874294 h 7760495"/>
                    <a:gd name="connsiteX10" fmla="*/ 3769519 w 7539038"/>
                    <a:gd name="connsiteY10" fmla="*/ 2382 h 7760495"/>
                    <a:gd name="connsiteX11" fmla="*/ 4150519 w 7539038"/>
                    <a:gd name="connsiteY11" fmla="*/ 3883819 h 7760495"/>
                    <a:gd name="connsiteX12" fmla="*/ 4526756 w 7539038"/>
                    <a:gd name="connsiteY12" fmla="*/ 7760494 h 7760495"/>
                    <a:gd name="connsiteX13" fmla="*/ 4902994 w 7539038"/>
                    <a:gd name="connsiteY13" fmla="*/ 3883819 h 7760495"/>
                    <a:gd name="connsiteX14" fmla="*/ 5276849 w 7539038"/>
                    <a:gd name="connsiteY14" fmla="*/ 1 h 7760495"/>
                    <a:gd name="connsiteX15" fmla="*/ 5655469 w 7539038"/>
                    <a:gd name="connsiteY15" fmla="*/ 3883819 h 7760495"/>
                    <a:gd name="connsiteX16" fmla="*/ 6029325 w 7539038"/>
                    <a:gd name="connsiteY16" fmla="*/ 7760494 h 7760495"/>
                    <a:gd name="connsiteX17" fmla="*/ 6417469 w 7539038"/>
                    <a:gd name="connsiteY17" fmla="*/ 3883819 h 7760495"/>
                    <a:gd name="connsiteX18" fmla="*/ 6786563 w 7539038"/>
                    <a:gd name="connsiteY18" fmla="*/ 2381 h 7760495"/>
                    <a:gd name="connsiteX19" fmla="*/ 7160419 w 7539038"/>
                    <a:gd name="connsiteY19" fmla="*/ 3883819 h 7760495"/>
                    <a:gd name="connsiteX20" fmla="*/ 7539038 w 7539038"/>
                    <a:gd name="connsiteY20" fmla="*/ 7758113 h 7760495"/>
                    <a:gd name="connsiteX0" fmla="*/ 0 w 7539038"/>
                    <a:gd name="connsiteY0" fmla="*/ 7760494 h 7760495"/>
                    <a:gd name="connsiteX1" fmla="*/ 378619 w 7539038"/>
                    <a:gd name="connsiteY1" fmla="*/ 3883819 h 7760495"/>
                    <a:gd name="connsiteX2" fmla="*/ 752476 w 7539038"/>
                    <a:gd name="connsiteY2" fmla="*/ 1 h 7760495"/>
                    <a:gd name="connsiteX3" fmla="*/ 1131094 w 7539038"/>
                    <a:gd name="connsiteY3" fmla="*/ 3874294 h 7760495"/>
                    <a:gd name="connsiteX4" fmla="*/ 1507332 w 7539038"/>
                    <a:gd name="connsiteY4" fmla="*/ 7760494 h 7760495"/>
                    <a:gd name="connsiteX5" fmla="*/ 1883569 w 7539038"/>
                    <a:gd name="connsiteY5" fmla="*/ 3874294 h 7760495"/>
                    <a:gd name="connsiteX6" fmla="*/ 2259807 w 7539038"/>
                    <a:gd name="connsiteY6" fmla="*/ 2381 h 7760495"/>
                    <a:gd name="connsiteX7" fmla="*/ 2645569 w 7539038"/>
                    <a:gd name="connsiteY7" fmla="*/ 3883819 h 7760495"/>
                    <a:gd name="connsiteX8" fmla="*/ 3017044 w 7539038"/>
                    <a:gd name="connsiteY8" fmla="*/ 7760494 h 7760495"/>
                    <a:gd name="connsiteX9" fmla="*/ 3398044 w 7539038"/>
                    <a:gd name="connsiteY9" fmla="*/ 3874294 h 7760495"/>
                    <a:gd name="connsiteX10" fmla="*/ 3769519 w 7539038"/>
                    <a:gd name="connsiteY10" fmla="*/ 2382 h 7760495"/>
                    <a:gd name="connsiteX11" fmla="*/ 4150519 w 7539038"/>
                    <a:gd name="connsiteY11" fmla="*/ 3883819 h 7760495"/>
                    <a:gd name="connsiteX12" fmla="*/ 4526756 w 7539038"/>
                    <a:gd name="connsiteY12" fmla="*/ 7760494 h 7760495"/>
                    <a:gd name="connsiteX13" fmla="*/ 4902994 w 7539038"/>
                    <a:gd name="connsiteY13" fmla="*/ 3883819 h 7760495"/>
                    <a:gd name="connsiteX14" fmla="*/ 5276849 w 7539038"/>
                    <a:gd name="connsiteY14" fmla="*/ 1 h 7760495"/>
                    <a:gd name="connsiteX15" fmla="*/ 5655469 w 7539038"/>
                    <a:gd name="connsiteY15" fmla="*/ 3883819 h 7760495"/>
                    <a:gd name="connsiteX16" fmla="*/ 6029325 w 7539038"/>
                    <a:gd name="connsiteY16" fmla="*/ 7760494 h 7760495"/>
                    <a:gd name="connsiteX17" fmla="*/ 6417469 w 7539038"/>
                    <a:gd name="connsiteY17" fmla="*/ 3883819 h 7760495"/>
                    <a:gd name="connsiteX18" fmla="*/ 6786563 w 7539038"/>
                    <a:gd name="connsiteY18" fmla="*/ 2381 h 7760495"/>
                    <a:gd name="connsiteX19" fmla="*/ 7160419 w 7539038"/>
                    <a:gd name="connsiteY19" fmla="*/ 3883819 h 7760495"/>
                    <a:gd name="connsiteX20" fmla="*/ 7539038 w 7539038"/>
                    <a:gd name="connsiteY20" fmla="*/ 7758113 h 776049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</a:cxnLst>
                  <a:rect l="l" t="t" r="r" b="b"/>
                  <a:pathLst>
                    <a:path w="7539038" h="7760495">
                      <a:moveTo>
                        <a:pt x="0" y="7760494"/>
                      </a:moveTo>
                      <a:cubicBezTo>
                        <a:pt x="190500" y="7758906"/>
                        <a:pt x="377031" y="3874231"/>
                        <a:pt x="378619" y="3883819"/>
                      </a:cubicBezTo>
                      <a:cubicBezTo>
                        <a:pt x="380207" y="3893407"/>
                        <a:pt x="562770" y="-793"/>
                        <a:pt x="752476" y="1"/>
                      </a:cubicBezTo>
                      <a:cubicBezTo>
                        <a:pt x="942182" y="795"/>
                        <a:pt x="1119468" y="3745568"/>
                        <a:pt x="1131094" y="3874294"/>
                      </a:cubicBezTo>
                      <a:cubicBezTo>
                        <a:pt x="1136420" y="3933265"/>
                        <a:pt x="1317626" y="7758112"/>
                        <a:pt x="1507332" y="7760494"/>
                      </a:cubicBezTo>
                      <a:cubicBezTo>
                        <a:pt x="1697038" y="7762876"/>
                        <a:pt x="1875632" y="3967176"/>
                        <a:pt x="1883569" y="3874294"/>
                      </a:cubicBezTo>
                      <a:cubicBezTo>
                        <a:pt x="1891506" y="3781412"/>
                        <a:pt x="2068513" y="3175"/>
                        <a:pt x="2259807" y="2381"/>
                      </a:cubicBezTo>
                      <a:cubicBezTo>
                        <a:pt x="2451101" y="1587"/>
                        <a:pt x="2640013" y="3825221"/>
                        <a:pt x="2645569" y="3883819"/>
                      </a:cubicBezTo>
                      <a:cubicBezTo>
                        <a:pt x="2651125" y="3942417"/>
                        <a:pt x="2827338" y="7762081"/>
                        <a:pt x="3017044" y="7760494"/>
                      </a:cubicBezTo>
                      <a:cubicBezTo>
                        <a:pt x="3206750" y="7758907"/>
                        <a:pt x="3390107" y="3967176"/>
                        <a:pt x="3398044" y="3874294"/>
                      </a:cubicBezTo>
                      <a:cubicBezTo>
                        <a:pt x="3405981" y="3781412"/>
                        <a:pt x="3575050" y="795"/>
                        <a:pt x="3769519" y="2382"/>
                      </a:cubicBezTo>
                      <a:cubicBezTo>
                        <a:pt x="3963988" y="3969"/>
                        <a:pt x="4141788" y="3722352"/>
                        <a:pt x="4150519" y="3883819"/>
                      </a:cubicBezTo>
                      <a:cubicBezTo>
                        <a:pt x="4159250" y="4045286"/>
                        <a:pt x="4337844" y="7760494"/>
                        <a:pt x="4526756" y="7760494"/>
                      </a:cubicBezTo>
                      <a:cubicBezTo>
                        <a:pt x="4715668" y="7760494"/>
                        <a:pt x="4893360" y="4083161"/>
                        <a:pt x="4902994" y="3883819"/>
                      </a:cubicBezTo>
                      <a:cubicBezTo>
                        <a:pt x="4910825" y="3721794"/>
                        <a:pt x="5087143" y="1"/>
                        <a:pt x="5276849" y="1"/>
                      </a:cubicBezTo>
                      <a:cubicBezTo>
                        <a:pt x="5466555" y="1"/>
                        <a:pt x="5647531" y="3790543"/>
                        <a:pt x="5655469" y="3883819"/>
                      </a:cubicBezTo>
                      <a:cubicBezTo>
                        <a:pt x="5663407" y="3977095"/>
                        <a:pt x="5842794" y="7760494"/>
                        <a:pt x="6029325" y="7760494"/>
                      </a:cubicBezTo>
                      <a:cubicBezTo>
                        <a:pt x="6215856" y="7760494"/>
                        <a:pt x="6411913" y="3976700"/>
                        <a:pt x="6417469" y="3883819"/>
                      </a:cubicBezTo>
                      <a:cubicBezTo>
                        <a:pt x="6423025" y="3790938"/>
                        <a:pt x="6593682" y="0"/>
                        <a:pt x="6786563" y="2381"/>
                      </a:cubicBezTo>
                      <a:cubicBezTo>
                        <a:pt x="6979444" y="4762"/>
                        <a:pt x="7152482" y="3757041"/>
                        <a:pt x="7160419" y="3883819"/>
                      </a:cubicBezTo>
                      <a:cubicBezTo>
                        <a:pt x="7168356" y="4010597"/>
                        <a:pt x="7336632" y="7761288"/>
                        <a:pt x="7539038" y="7758113"/>
                      </a:cubicBezTo>
                    </a:path>
                  </a:pathLst>
                </a:custGeom>
                <a:noFill/>
                <a:ln w="381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35" name="Freeform: Shape 134">
                <a:extLst>
                  <a:ext uri="{FF2B5EF4-FFF2-40B4-BE49-F238E27FC236}">
                    <a16:creationId xmlns:a16="http://schemas.microsoft.com/office/drawing/2014/main" id="{AC240C61-4E98-45C9-A1BD-76BBDDAB3CB3}"/>
                  </a:ext>
                </a:extLst>
              </p:cNvPr>
              <p:cNvSpPr/>
              <p:nvPr/>
            </p:nvSpPr>
            <p:spPr>
              <a:xfrm>
                <a:off x="2603501" y="3102520"/>
                <a:ext cx="1243589" cy="718573"/>
              </a:xfrm>
              <a:custGeom>
                <a:avLst/>
                <a:gdLst>
                  <a:gd name="connsiteX0" fmla="*/ 0 w 7562850"/>
                  <a:gd name="connsiteY0" fmla="*/ 7762875 h 7762875"/>
                  <a:gd name="connsiteX1" fmla="*/ 390525 w 7562850"/>
                  <a:gd name="connsiteY1" fmla="*/ 3886200 h 7762875"/>
                  <a:gd name="connsiteX2" fmla="*/ 762000 w 7562850"/>
                  <a:gd name="connsiteY2" fmla="*/ 0 h 7762875"/>
                  <a:gd name="connsiteX3" fmla="*/ 1143000 w 7562850"/>
                  <a:gd name="connsiteY3" fmla="*/ 3876675 h 7762875"/>
                  <a:gd name="connsiteX4" fmla="*/ 1524000 w 7562850"/>
                  <a:gd name="connsiteY4" fmla="*/ 7753350 h 7762875"/>
                  <a:gd name="connsiteX5" fmla="*/ 1895475 w 7562850"/>
                  <a:gd name="connsiteY5" fmla="*/ 3876675 h 7762875"/>
                  <a:gd name="connsiteX6" fmla="*/ 2276475 w 7562850"/>
                  <a:gd name="connsiteY6" fmla="*/ 0 h 7762875"/>
                  <a:gd name="connsiteX7" fmla="*/ 2657475 w 7562850"/>
                  <a:gd name="connsiteY7" fmla="*/ 3886200 h 7762875"/>
                  <a:gd name="connsiteX8" fmla="*/ 3028950 w 7562850"/>
                  <a:gd name="connsiteY8" fmla="*/ 7762875 h 7762875"/>
                  <a:gd name="connsiteX9" fmla="*/ 3409950 w 7562850"/>
                  <a:gd name="connsiteY9" fmla="*/ 3876675 h 7762875"/>
                  <a:gd name="connsiteX10" fmla="*/ 3781425 w 7562850"/>
                  <a:gd name="connsiteY10" fmla="*/ 9525 h 7762875"/>
                  <a:gd name="connsiteX11" fmla="*/ 4162425 w 7562850"/>
                  <a:gd name="connsiteY11" fmla="*/ 3886200 h 7762875"/>
                  <a:gd name="connsiteX12" fmla="*/ 4533900 w 7562850"/>
                  <a:gd name="connsiteY12" fmla="*/ 7762875 h 7762875"/>
                  <a:gd name="connsiteX13" fmla="*/ 4914900 w 7562850"/>
                  <a:gd name="connsiteY13" fmla="*/ 3886200 h 7762875"/>
                  <a:gd name="connsiteX14" fmla="*/ 5295900 w 7562850"/>
                  <a:gd name="connsiteY14" fmla="*/ 9525 h 7762875"/>
                  <a:gd name="connsiteX15" fmla="*/ 5667375 w 7562850"/>
                  <a:gd name="connsiteY15" fmla="*/ 3886200 h 7762875"/>
                  <a:gd name="connsiteX16" fmla="*/ 6048375 w 7562850"/>
                  <a:gd name="connsiteY16" fmla="*/ 7762875 h 7762875"/>
                  <a:gd name="connsiteX17" fmla="*/ 6429375 w 7562850"/>
                  <a:gd name="connsiteY17" fmla="*/ 3886200 h 7762875"/>
                  <a:gd name="connsiteX18" fmla="*/ 6810375 w 7562850"/>
                  <a:gd name="connsiteY18" fmla="*/ 0 h 7762875"/>
                  <a:gd name="connsiteX19" fmla="*/ 7172325 w 7562850"/>
                  <a:gd name="connsiteY19" fmla="*/ 3886200 h 7762875"/>
                  <a:gd name="connsiteX20" fmla="*/ 7562850 w 7562850"/>
                  <a:gd name="connsiteY20" fmla="*/ 7762875 h 7762875"/>
                  <a:gd name="connsiteX0" fmla="*/ 0 w 7562850"/>
                  <a:gd name="connsiteY0" fmla="*/ 7762875 h 7762875"/>
                  <a:gd name="connsiteX1" fmla="*/ 390525 w 7562850"/>
                  <a:gd name="connsiteY1" fmla="*/ 3886200 h 7762875"/>
                  <a:gd name="connsiteX2" fmla="*/ 762000 w 7562850"/>
                  <a:gd name="connsiteY2" fmla="*/ 0 h 7762875"/>
                  <a:gd name="connsiteX3" fmla="*/ 1143000 w 7562850"/>
                  <a:gd name="connsiteY3" fmla="*/ 3876675 h 7762875"/>
                  <a:gd name="connsiteX4" fmla="*/ 1519238 w 7562850"/>
                  <a:gd name="connsiteY4" fmla="*/ 7762875 h 7762875"/>
                  <a:gd name="connsiteX5" fmla="*/ 1895475 w 7562850"/>
                  <a:gd name="connsiteY5" fmla="*/ 3876675 h 7762875"/>
                  <a:gd name="connsiteX6" fmla="*/ 2276475 w 7562850"/>
                  <a:gd name="connsiteY6" fmla="*/ 0 h 7762875"/>
                  <a:gd name="connsiteX7" fmla="*/ 2657475 w 7562850"/>
                  <a:gd name="connsiteY7" fmla="*/ 3886200 h 7762875"/>
                  <a:gd name="connsiteX8" fmla="*/ 3028950 w 7562850"/>
                  <a:gd name="connsiteY8" fmla="*/ 7762875 h 7762875"/>
                  <a:gd name="connsiteX9" fmla="*/ 3409950 w 7562850"/>
                  <a:gd name="connsiteY9" fmla="*/ 3876675 h 7762875"/>
                  <a:gd name="connsiteX10" fmla="*/ 3781425 w 7562850"/>
                  <a:gd name="connsiteY10" fmla="*/ 9525 h 7762875"/>
                  <a:gd name="connsiteX11" fmla="*/ 4162425 w 7562850"/>
                  <a:gd name="connsiteY11" fmla="*/ 3886200 h 7762875"/>
                  <a:gd name="connsiteX12" fmla="*/ 4533900 w 7562850"/>
                  <a:gd name="connsiteY12" fmla="*/ 7762875 h 7762875"/>
                  <a:gd name="connsiteX13" fmla="*/ 4914900 w 7562850"/>
                  <a:gd name="connsiteY13" fmla="*/ 3886200 h 7762875"/>
                  <a:gd name="connsiteX14" fmla="*/ 5295900 w 7562850"/>
                  <a:gd name="connsiteY14" fmla="*/ 9525 h 7762875"/>
                  <a:gd name="connsiteX15" fmla="*/ 5667375 w 7562850"/>
                  <a:gd name="connsiteY15" fmla="*/ 3886200 h 7762875"/>
                  <a:gd name="connsiteX16" fmla="*/ 6048375 w 7562850"/>
                  <a:gd name="connsiteY16" fmla="*/ 7762875 h 7762875"/>
                  <a:gd name="connsiteX17" fmla="*/ 6429375 w 7562850"/>
                  <a:gd name="connsiteY17" fmla="*/ 3886200 h 7762875"/>
                  <a:gd name="connsiteX18" fmla="*/ 6810375 w 7562850"/>
                  <a:gd name="connsiteY18" fmla="*/ 0 h 7762875"/>
                  <a:gd name="connsiteX19" fmla="*/ 7172325 w 7562850"/>
                  <a:gd name="connsiteY19" fmla="*/ 3886200 h 7762875"/>
                  <a:gd name="connsiteX20" fmla="*/ 7562850 w 7562850"/>
                  <a:gd name="connsiteY20" fmla="*/ 7762875 h 7762875"/>
                  <a:gd name="connsiteX0" fmla="*/ 0 w 7562850"/>
                  <a:gd name="connsiteY0" fmla="*/ 7762875 h 7762875"/>
                  <a:gd name="connsiteX1" fmla="*/ 390525 w 7562850"/>
                  <a:gd name="connsiteY1" fmla="*/ 3886200 h 7762875"/>
                  <a:gd name="connsiteX2" fmla="*/ 762000 w 7562850"/>
                  <a:gd name="connsiteY2" fmla="*/ 0 h 7762875"/>
                  <a:gd name="connsiteX3" fmla="*/ 1143000 w 7562850"/>
                  <a:gd name="connsiteY3" fmla="*/ 3876675 h 7762875"/>
                  <a:gd name="connsiteX4" fmla="*/ 1519238 w 7562850"/>
                  <a:gd name="connsiteY4" fmla="*/ 7762875 h 7762875"/>
                  <a:gd name="connsiteX5" fmla="*/ 1895475 w 7562850"/>
                  <a:gd name="connsiteY5" fmla="*/ 3876675 h 7762875"/>
                  <a:gd name="connsiteX6" fmla="*/ 2276475 w 7562850"/>
                  <a:gd name="connsiteY6" fmla="*/ 0 h 7762875"/>
                  <a:gd name="connsiteX7" fmla="*/ 2657475 w 7562850"/>
                  <a:gd name="connsiteY7" fmla="*/ 3886200 h 7762875"/>
                  <a:gd name="connsiteX8" fmla="*/ 3028950 w 7562850"/>
                  <a:gd name="connsiteY8" fmla="*/ 7762875 h 7762875"/>
                  <a:gd name="connsiteX9" fmla="*/ 3409950 w 7562850"/>
                  <a:gd name="connsiteY9" fmla="*/ 3876675 h 7762875"/>
                  <a:gd name="connsiteX10" fmla="*/ 3781425 w 7562850"/>
                  <a:gd name="connsiteY10" fmla="*/ 9525 h 7762875"/>
                  <a:gd name="connsiteX11" fmla="*/ 4162425 w 7562850"/>
                  <a:gd name="connsiteY11" fmla="*/ 3886200 h 7762875"/>
                  <a:gd name="connsiteX12" fmla="*/ 4538662 w 7562850"/>
                  <a:gd name="connsiteY12" fmla="*/ 7762875 h 7762875"/>
                  <a:gd name="connsiteX13" fmla="*/ 4914900 w 7562850"/>
                  <a:gd name="connsiteY13" fmla="*/ 3886200 h 7762875"/>
                  <a:gd name="connsiteX14" fmla="*/ 5295900 w 7562850"/>
                  <a:gd name="connsiteY14" fmla="*/ 9525 h 7762875"/>
                  <a:gd name="connsiteX15" fmla="*/ 5667375 w 7562850"/>
                  <a:gd name="connsiteY15" fmla="*/ 3886200 h 7762875"/>
                  <a:gd name="connsiteX16" fmla="*/ 6048375 w 7562850"/>
                  <a:gd name="connsiteY16" fmla="*/ 7762875 h 7762875"/>
                  <a:gd name="connsiteX17" fmla="*/ 6429375 w 7562850"/>
                  <a:gd name="connsiteY17" fmla="*/ 3886200 h 7762875"/>
                  <a:gd name="connsiteX18" fmla="*/ 6810375 w 7562850"/>
                  <a:gd name="connsiteY18" fmla="*/ 0 h 7762875"/>
                  <a:gd name="connsiteX19" fmla="*/ 7172325 w 7562850"/>
                  <a:gd name="connsiteY19" fmla="*/ 3886200 h 7762875"/>
                  <a:gd name="connsiteX20" fmla="*/ 7562850 w 7562850"/>
                  <a:gd name="connsiteY20" fmla="*/ 7762875 h 7762875"/>
                  <a:gd name="connsiteX0" fmla="*/ 0 w 7562850"/>
                  <a:gd name="connsiteY0" fmla="*/ 7762875 h 7762875"/>
                  <a:gd name="connsiteX1" fmla="*/ 390525 w 7562850"/>
                  <a:gd name="connsiteY1" fmla="*/ 3886200 h 7762875"/>
                  <a:gd name="connsiteX2" fmla="*/ 762000 w 7562850"/>
                  <a:gd name="connsiteY2" fmla="*/ 0 h 7762875"/>
                  <a:gd name="connsiteX3" fmla="*/ 1143000 w 7562850"/>
                  <a:gd name="connsiteY3" fmla="*/ 3876675 h 7762875"/>
                  <a:gd name="connsiteX4" fmla="*/ 1519238 w 7562850"/>
                  <a:gd name="connsiteY4" fmla="*/ 7762875 h 7762875"/>
                  <a:gd name="connsiteX5" fmla="*/ 1895475 w 7562850"/>
                  <a:gd name="connsiteY5" fmla="*/ 3876675 h 7762875"/>
                  <a:gd name="connsiteX6" fmla="*/ 2276475 w 7562850"/>
                  <a:gd name="connsiteY6" fmla="*/ 0 h 7762875"/>
                  <a:gd name="connsiteX7" fmla="*/ 2657475 w 7562850"/>
                  <a:gd name="connsiteY7" fmla="*/ 3886200 h 7762875"/>
                  <a:gd name="connsiteX8" fmla="*/ 3028950 w 7562850"/>
                  <a:gd name="connsiteY8" fmla="*/ 7762875 h 7762875"/>
                  <a:gd name="connsiteX9" fmla="*/ 3409950 w 7562850"/>
                  <a:gd name="connsiteY9" fmla="*/ 3876675 h 7762875"/>
                  <a:gd name="connsiteX10" fmla="*/ 3781425 w 7562850"/>
                  <a:gd name="connsiteY10" fmla="*/ 9525 h 7762875"/>
                  <a:gd name="connsiteX11" fmla="*/ 4162425 w 7562850"/>
                  <a:gd name="connsiteY11" fmla="*/ 3886200 h 7762875"/>
                  <a:gd name="connsiteX12" fmla="*/ 4538662 w 7562850"/>
                  <a:gd name="connsiteY12" fmla="*/ 7762875 h 7762875"/>
                  <a:gd name="connsiteX13" fmla="*/ 4914900 w 7562850"/>
                  <a:gd name="connsiteY13" fmla="*/ 3886200 h 7762875"/>
                  <a:gd name="connsiteX14" fmla="*/ 5295900 w 7562850"/>
                  <a:gd name="connsiteY14" fmla="*/ 9525 h 7762875"/>
                  <a:gd name="connsiteX15" fmla="*/ 5667375 w 7562850"/>
                  <a:gd name="connsiteY15" fmla="*/ 3886200 h 7762875"/>
                  <a:gd name="connsiteX16" fmla="*/ 6048375 w 7562850"/>
                  <a:gd name="connsiteY16" fmla="*/ 7762875 h 7762875"/>
                  <a:gd name="connsiteX17" fmla="*/ 6429375 w 7562850"/>
                  <a:gd name="connsiteY17" fmla="*/ 3886200 h 7762875"/>
                  <a:gd name="connsiteX18" fmla="*/ 6810375 w 7562850"/>
                  <a:gd name="connsiteY18" fmla="*/ 0 h 7762875"/>
                  <a:gd name="connsiteX19" fmla="*/ 7172325 w 7562850"/>
                  <a:gd name="connsiteY19" fmla="*/ 3886200 h 7762875"/>
                  <a:gd name="connsiteX20" fmla="*/ 7562850 w 7562850"/>
                  <a:gd name="connsiteY20" fmla="*/ 7762875 h 7762875"/>
                  <a:gd name="connsiteX0" fmla="*/ 0 w 7562850"/>
                  <a:gd name="connsiteY0" fmla="*/ 7762875 h 7762875"/>
                  <a:gd name="connsiteX1" fmla="*/ 390525 w 7562850"/>
                  <a:gd name="connsiteY1" fmla="*/ 3886200 h 7762875"/>
                  <a:gd name="connsiteX2" fmla="*/ 762000 w 7562850"/>
                  <a:gd name="connsiteY2" fmla="*/ 0 h 7762875"/>
                  <a:gd name="connsiteX3" fmla="*/ 1143000 w 7562850"/>
                  <a:gd name="connsiteY3" fmla="*/ 3876675 h 7762875"/>
                  <a:gd name="connsiteX4" fmla="*/ 1519238 w 7562850"/>
                  <a:gd name="connsiteY4" fmla="*/ 7762875 h 7762875"/>
                  <a:gd name="connsiteX5" fmla="*/ 1895475 w 7562850"/>
                  <a:gd name="connsiteY5" fmla="*/ 3876675 h 7762875"/>
                  <a:gd name="connsiteX6" fmla="*/ 2276475 w 7562850"/>
                  <a:gd name="connsiteY6" fmla="*/ 0 h 7762875"/>
                  <a:gd name="connsiteX7" fmla="*/ 2657475 w 7562850"/>
                  <a:gd name="connsiteY7" fmla="*/ 3886200 h 7762875"/>
                  <a:gd name="connsiteX8" fmla="*/ 3028950 w 7562850"/>
                  <a:gd name="connsiteY8" fmla="*/ 7762875 h 7762875"/>
                  <a:gd name="connsiteX9" fmla="*/ 3409950 w 7562850"/>
                  <a:gd name="connsiteY9" fmla="*/ 3876675 h 7762875"/>
                  <a:gd name="connsiteX10" fmla="*/ 3781425 w 7562850"/>
                  <a:gd name="connsiteY10" fmla="*/ 9525 h 7762875"/>
                  <a:gd name="connsiteX11" fmla="*/ 4162425 w 7562850"/>
                  <a:gd name="connsiteY11" fmla="*/ 3886200 h 7762875"/>
                  <a:gd name="connsiteX12" fmla="*/ 4538662 w 7562850"/>
                  <a:gd name="connsiteY12" fmla="*/ 7762875 h 7762875"/>
                  <a:gd name="connsiteX13" fmla="*/ 4914900 w 7562850"/>
                  <a:gd name="connsiteY13" fmla="*/ 3886200 h 7762875"/>
                  <a:gd name="connsiteX14" fmla="*/ 5295900 w 7562850"/>
                  <a:gd name="connsiteY14" fmla="*/ 9525 h 7762875"/>
                  <a:gd name="connsiteX15" fmla="*/ 5667375 w 7562850"/>
                  <a:gd name="connsiteY15" fmla="*/ 3886200 h 7762875"/>
                  <a:gd name="connsiteX16" fmla="*/ 6048375 w 7562850"/>
                  <a:gd name="connsiteY16" fmla="*/ 7762875 h 7762875"/>
                  <a:gd name="connsiteX17" fmla="*/ 6429375 w 7562850"/>
                  <a:gd name="connsiteY17" fmla="*/ 3886200 h 7762875"/>
                  <a:gd name="connsiteX18" fmla="*/ 6810375 w 7562850"/>
                  <a:gd name="connsiteY18" fmla="*/ 0 h 7762875"/>
                  <a:gd name="connsiteX19" fmla="*/ 7172325 w 7562850"/>
                  <a:gd name="connsiteY19" fmla="*/ 3886200 h 7762875"/>
                  <a:gd name="connsiteX20" fmla="*/ 7562850 w 7562850"/>
                  <a:gd name="connsiteY20" fmla="*/ 7762875 h 7762875"/>
                  <a:gd name="connsiteX0" fmla="*/ 0 w 7562850"/>
                  <a:gd name="connsiteY0" fmla="*/ 7762875 h 7762875"/>
                  <a:gd name="connsiteX1" fmla="*/ 390525 w 7562850"/>
                  <a:gd name="connsiteY1" fmla="*/ 3886200 h 7762875"/>
                  <a:gd name="connsiteX2" fmla="*/ 762000 w 7562850"/>
                  <a:gd name="connsiteY2" fmla="*/ 0 h 7762875"/>
                  <a:gd name="connsiteX3" fmla="*/ 1143000 w 7562850"/>
                  <a:gd name="connsiteY3" fmla="*/ 3876675 h 7762875"/>
                  <a:gd name="connsiteX4" fmla="*/ 1519238 w 7562850"/>
                  <a:gd name="connsiteY4" fmla="*/ 7762875 h 7762875"/>
                  <a:gd name="connsiteX5" fmla="*/ 1895475 w 7562850"/>
                  <a:gd name="connsiteY5" fmla="*/ 3876675 h 7762875"/>
                  <a:gd name="connsiteX6" fmla="*/ 2276475 w 7562850"/>
                  <a:gd name="connsiteY6" fmla="*/ 0 h 7762875"/>
                  <a:gd name="connsiteX7" fmla="*/ 2657475 w 7562850"/>
                  <a:gd name="connsiteY7" fmla="*/ 3886200 h 7762875"/>
                  <a:gd name="connsiteX8" fmla="*/ 3028950 w 7562850"/>
                  <a:gd name="connsiteY8" fmla="*/ 7762875 h 7762875"/>
                  <a:gd name="connsiteX9" fmla="*/ 3409950 w 7562850"/>
                  <a:gd name="connsiteY9" fmla="*/ 3876675 h 7762875"/>
                  <a:gd name="connsiteX10" fmla="*/ 3781425 w 7562850"/>
                  <a:gd name="connsiteY10" fmla="*/ 9525 h 7762875"/>
                  <a:gd name="connsiteX11" fmla="*/ 4162425 w 7562850"/>
                  <a:gd name="connsiteY11" fmla="*/ 3886200 h 7762875"/>
                  <a:gd name="connsiteX12" fmla="*/ 4538662 w 7562850"/>
                  <a:gd name="connsiteY12" fmla="*/ 7762875 h 7762875"/>
                  <a:gd name="connsiteX13" fmla="*/ 4914900 w 7562850"/>
                  <a:gd name="connsiteY13" fmla="*/ 3886200 h 7762875"/>
                  <a:gd name="connsiteX14" fmla="*/ 5295900 w 7562850"/>
                  <a:gd name="connsiteY14" fmla="*/ 9525 h 7762875"/>
                  <a:gd name="connsiteX15" fmla="*/ 5667375 w 7562850"/>
                  <a:gd name="connsiteY15" fmla="*/ 3886200 h 7762875"/>
                  <a:gd name="connsiteX16" fmla="*/ 6048375 w 7562850"/>
                  <a:gd name="connsiteY16" fmla="*/ 7762875 h 7762875"/>
                  <a:gd name="connsiteX17" fmla="*/ 6429375 w 7562850"/>
                  <a:gd name="connsiteY17" fmla="*/ 3886200 h 7762875"/>
                  <a:gd name="connsiteX18" fmla="*/ 6810375 w 7562850"/>
                  <a:gd name="connsiteY18" fmla="*/ 0 h 7762875"/>
                  <a:gd name="connsiteX19" fmla="*/ 7172325 w 7562850"/>
                  <a:gd name="connsiteY19" fmla="*/ 3886200 h 7762875"/>
                  <a:gd name="connsiteX20" fmla="*/ 7562850 w 7562850"/>
                  <a:gd name="connsiteY20" fmla="*/ 7762875 h 7762875"/>
                  <a:gd name="connsiteX0" fmla="*/ 0 w 7550944"/>
                  <a:gd name="connsiteY0" fmla="*/ 7762875 h 7762875"/>
                  <a:gd name="connsiteX1" fmla="*/ 378619 w 7550944"/>
                  <a:gd name="connsiteY1" fmla="*/ 3886200 h 7762875"/>
                  <a:gd name="connsiteX2" fmla="*/ 750094 w 7550944"/>
                  <a:gd name="connsiteY2" fmla="*/ 0 h 7762875"/>
                  <a:gd name="connsiteX3" fmla="*/ 1131094 w 7550944"/>
                  <a:gd name="connsiteY3" fmla="*/ 3876675 h 7762875"/>
                  <a:gd name="connsiteX4" fmla="*/ 1507332 w 7550944"/>
                  <a:gd name="connsiteY4" fmla="*/ 7762875 h 7762875"/>
                  <a:gd name="connsiteX5" fmla="*/ 1883569 w 7550944"/>
                  <a:gd name="connsiteY5" fmla="*/ 3876675 h 7762875"/>
                  <a:gd name="connsiteX6" fmla="*/ 2264569 w 7550944"/>
                  <a:gd name="connsiteY6" fmla="*/ 0 h 7762875"/>
                  <a:gd name="connsiteX7" fmla="*/ 2645569 w 7550944"/>
                  <a:gd name="connsiteY7" fmla="*/ 3886200 h 7762875"/>
                  <a:gd name="connsiteX8" fmla="*/ 3017044 w 7550944"/>
                  <a:gd name="connsiteY8" fmla="*/ 7762875 h 7762875"/>
                  <a:gd name="connsiteX9" fmla="*/ 3398044 w 7550944"/>
                  <a:gd name="connsiteY9" fmla="*/ 3876675 h 7762875"/>
                  <a:gd name="connsiteX10" fmla="*/ 3769519 w 7550944"/>
                  <a:gd name="connsiteY10" fmla="*/ 9525 h 7762875"/>
                  <a:gd name="connsiteX11" fmla="*/ 4150519 w 7550944"/>
                  <a:gd name="connsiteY11" fmla="*/ 3886200 h 7762875"/>
                  <a:gd name="connsiteX12" fmla="*/ 4526756 w 7550944"/>
                  <a:gd name="connsiteY12" fmla="*/ 7762875 h 7762875"/>
                  <a:gd name="connsiteX13" fmla="*/ 4902994 w 7550944"/>
                  <a:gd name="connsiteY13" fmla="*/ 3886200 h 7762875"/>
                  <a:gd name="connsiteX14" fmla="*/ 5283994 w 7550944"/>
                  <a:gd name="connsiteY14" fmla="*/ 9525 h 7762875"/>
                  <a:gd name="connsiteX15" fmla="*/ 5655469 w 7550944"/>
                  <a:gd name="connsiteY15" fmla="*/ 3886200 h 7762875"/>
                  <a:gd name="connsiteX16" fmla="*/ 6036469 w 7550944"/>
                  <a:gd name="connsiteY16" fmla="*/ 7762875 h 7762875"/>
                  <a:gd name="connsiteX17" fmla="*/ 6417469 w 7550944"/>
                  <a:gd name="connsiteY17" fmla="*/ 3886200 h 7762875"/>
                  <a:gd name="connsiteX18" fmla="*/ 6798469 w 7550944"/>
                  <a:gd name="connsiteY18" fmla="*/ 0 h 7762875"/>
                  <a:gd name="connsiteX19" fmla="*/ 7160419 w 7550944"/>
                  <a:gd name="connsiteY19" fmla="*/ 3886200 h 7762875"/>
                  <a:gd name="connsiteX20" fmla="*/ 7550944 w 7550944"/>
                  <a:gd name="connsiteY20" fmla="*/ 7762875 h 7762875"/>
                  <a:gd name="connsiteX0" fmla="*/ 0 w 7550944"/>
                  <a:gd name="connsiteY0" fmla="*/ 7762875 h 7762875"/>
                  <a:gd name="connsiteX1" fmla="*/ 378619 w 7550944"/>
                  <a:gd name="connsiteY1" fmla="*/ 3886200 h 7762875"/>
                  <a:gd name="connsiteX2" fmla="*/ 750094 w 7550944"/>
                  <a:gd name="connsiteY2" fmla="*/ 0 h 7762875"/>
                  <a:gd name="connsiteX3" fmla="*/ 1131094 w 7550944"/>
                  <a:gd name="connsiteY3" fmla="*/ 3876675 h 7762875"/>
                  <a:gd name="connsiteX4" fmla="*/ 1507332 w 7550944"/>
                  <a:gd name="connsiteY4" fmla="*/ 7762875 h 7762875"/>
                  <a:gd name="connsiteX5" fmla="*/ 1883569 w 7550944"/>
                  <a:gd name="connsiteY5" fmla="*/ 3876675 h 7762875"/>
                  <a:gd name="connsiteX6" fmla="*/ 2264569 w 7550944"/>
                  <a:gd name="connsiteY6" fmla="*/ 0 h 7762875"/>
                  <a:gd name="connsiteX7" fmla="*/ 2645569 w 7550944"/>
                  <a:gd name="connsiteY7" fmla="*/ 3886200 h 7762875"/>
                  <a:gd name="connsiteX8" fmla="*/ 3017044 w 7550944"/>
                  <a:gd name="connsiteY8" fmla="*/ 7762875 h 7762875"/>
                  <a:gd name="connsiteX9" fmla="*/ 3398044 w 7550944"/>
                  <a:gd name="connsiteY9" fmla="*/ 3876675 h 7762875"/>
                  <a:gd name="connsiteX10" fmla="*/ 3769519 w 7550944"/>
                  <a:gd name="connsiteY10" fmla="*/ 9525 h 7762875"/>
                  <a:gd name="connsiteX11" fmla="*/ 4150519 w 7550944"/>
                  <a:gd name="connsiteY11" fmla="*/ 3886200 h 7762875"/>
                  <a:gd name="connsiteX12" fmla="*/ 4526756 w 7550944"/>
                  <a:gd name="connsiteY12" fmla="*/ 7762875 h 7762875"/>
                  <a:gd name="connsiteX13" fmla="*/ 4902994 w 7550944"/>
                  <a:gd name="connsiteY13" fmla="*/ 3886200 h 7762875"/>
                  <a:gd name="connsiteX14" fmla="*/ 5283994 w 7550944"/>
                  <a:gd name="connsiteY14" fmla="*/ 9525 h 7762875"/>
                  <a:gd name="connsiteX15" fmla="*/ 5655469 w 7550944"/>
                  <a:gd name="connsiteY15" fmla="*/ 3886200 h 7762875"/>
                  <a:gd name="connsiteX16" fmla="*/ 6036469 w 7550944"/>
                  <a:gd name="connsiteY16" fmla="*/ 7762875 h 7762875"/>
                  <a:gd name="connsiteX17" fmla="*/ 6417469 w 7550944"/>
                  <a:gd name="connsiteY17" fmla="*/ 3886200 h 7762875"/>
                  <a:gd name="connsiteX18" fmla="*/ 6798469 w 7550944"/>
                  <a:gd name="connsiteY18" fmla="*/ 0 h 7762875"/>
                  <a:gd name="connsiteX19" fmla="*/ 7160419 w 7550944"/>
                  <a:gd name="connsiteY19" fmla="*/ 3886200 h 7762875"/>
                  <a:gd name="connsiteX20" fmla="*/ 7550944 w 7550944"/>
                  <a:gd name="connsiteY20" fmla="*/ 7762875 h 7762875"/>
                  <a:gd name="connsiteX0" fmla="*/ 0 w 7550944"/>
                  <a:gd name="connsiteY0" fmla="*/ 7762875 h 7762875"/>
                  <a:gd name="connsiteX1" fmla="*/ 378619 w 7550944"/>
                  <a:gd name="connsiteY1" fmla="*/ 3886200 h 7762875"/>
                  <a:gd name="connsiteX2" fmla="*/ 750094 w 7550944"/>
                  <a:gd name="connsiteY2" fmla="*/ 0 h 7762875"/>
                  <a:gd name="connsiteX3" fmla="*/ 1131094 w 7550944"/>
                  <a:gd name="connsiteY3" fmla="*/ 3876675 h 7762875"/>
                  <a:gd name="connsiteX4" fmla="*/ 1507332 w 7550944"/>
                  <a:gd name="connsiteY4" fmla="*/ 7762875 h 7762875"/>
                  <a:gd name="connsiteX5" fmla="*/ 1883569 w 7550944"/>
                  <a:gd name="connsiteY5" fmla="*/ 3876675 h 7762875"/>
                  <a:gd name="connsiteX6" fmla="*/ 2264569 w 7550944"/>
                  <a:gd name="connsiteY6" fmla="*/ 0 h 7762875"/>
                  <a:gd name="connsiteX7" fmla="*/ 2645569 w 7550944"/>
                  <a:gd name="connsiteY7" fmla="*/ 3886200 h 7762875"/>
                  <a:gd name="connsiteX8" fmla="*/ 3017044 w 7550944"/>
                  <a:gd name="connsiteY8" fmla="*/ 7762875 h 7762875"/>
                  <a:gd name="connsiteX9" fmla="*/ 3398044 w 7550944"/>
                  <a:gd name="connsiteY9" fmla="*/ 3876675 h 7762875"/>
                  <a:gd name="connsiteX10" fmla="*/ 3769519 w 7550944"/>
                  <a:gd name="connsiteY10" fmla="*/ 9525 h 7762875"/>
                  <a:gd name="connsiteX11" fmla="*/ 4150519 w 7550944"/>
                  <a:gd name="connsiteY11" fmla="*/ 3886200 h 7762875"/>
                  <a:gd name="connsiteX12" fmla="*/ 4526756 w 7550944"/>
                  <a:gd name="connsiteY12" fmla="*/ 7762875 h 7762875"/>
                  <a:gd name="connsiteX13" fmla="*/ 4902994 w 7550944"/>
                  <a:gd name="connsiteY13" fmla="*/ 3886200 h 7762875"/>
                  <a:gd name="connsiteX14" fmla="*/ 5283994 w 7550944"/>
                  <a:gd name="connsiteY14" fmla="*/ 9525 h 7762875"/>
                  <a:gd name="connsiteX15" fmla="*/ 5655469 w 7550944"/>
                  <a:gd name="connsiteY15" fmla="*/ 3886200 h 7762875"/>
                  <a:gd name="connsiteX16" fmla="*/ 6036469 w 7550944"/>
                  <a:gd name="connsiteY16" fmla="*/ 7762875 h 7762875"/>
                  <a:gd name="connsiteX17" fmla="*/ 6417469 w 7550944"/>
                  <a:gd name="connsiteY17" fmla="*/ 3886200 h 7762875"/>
                  <a:gd name="connsiteX18" fmla="*/ 6798469 w 7550944"/>
                  <a:gd name="connsiteY18" fmla="*/ 0 h 7762875"/>
                  <a:gd name="connsiteX19" fmla="*/ 7160419 w 7550944"/>
                  <a:gd name="connsiteY19" fmla="*/ 3886200 h 7762875"/>
                  <a:gd name="connsiteX20" fmla="*/ 7550944 w 7550944"/>
                  <a:gd name="connsiteY20" fmla="*/ 7762875 h 7762875"/>
                  <a:gd name="connsiteX0" fmla="*/ 0 w 7550944"/>
                  <a:gd name="connsiteY0" fmla="*/ 7762875 h 7762875"/>
                  <a:gd name="connsiteX1" fmla="*/ 378619 w 7550944"/>
                  <a:gd name="connsiteY1" fmla="*/ 3886200 h 7762875"/>
                  <a:gd name="connsiteX2" fmla="*/ 750094 w 7550944"/>
                  <a:gd name="connsiteY2" fmla="*/ 0 h 7762875"/>
                  <a:gd name="connsiteX3" fmla="*/ 1131094 w 7550944"/>
                  <a:gd name="connsiteY3" fmla="*/ 3876675 h 7762875"/>
                  <a:gd name="connsiteX4" fmla="*/ 1507332 w 7550944"/>
                  <a:gd name="connsiteY4" fmla="*/ 7762875 h 7762875"/>
                  <a:gd name="connsiteX5" fmla="*/ 1883569 w 7550944"/>
                  <a:gd name="connsiteY5" fmla="*/ 3876675 h 7762875"/>
                  <a:gd name="connsiteX6" fmla="*/ 2264569 w 7550944"/>
                  <a:gd name="connsiteY6" fmla="*/ 0 h 7762875"/>
                  <a:gd name="connsiteX7" fmla="*/ 2645569 w 7550944"/>
                  <a:gd name="connsiteY7" fmla="*/ 3886200 h 7762875"/>
                  <a:gd name="connsiteX8" fmla="*/ 3017044 w 7550944"/>
                  <a:gd name="connsiteY8" fmla="*/ 7762875 h 7762875"/>
                  <a:gd name="connsiteX9" fmla="*/ 3398044 w 7550944"/>
                  <a:gd name="connsiteY9" fmla="*/ 3876675 h 7762875"/>
                  <a:gd name="connsiteX10" fmla="*/ 3769519 w 7550944"/>
                  <a:gd name="connsiteY10" fmla="*/ 9525 h 7762875"/>
                  <a:gd name="connsiteX11" fmla="*/ 4150519 w 7550944"/>
                  <a:gd name="connsiteY11" fmla="*/ 3886200 h 7762875"/>
                  <a:gd name="connsiteX12" fmla="*/ 4526756 w 7550944"/>
                  <a:gd name="connsiteY12" fmla="*/ 7762875 h 7762875"/>
                  <a:gd name="connsiteX13" fmla="*/ 4902994 w 7550944"/>
                  <a:gd name="connsiteY13" fmla="*/ 3886200 h 7762875"/>
                  <a:gd name="connsiteX14" fmla="*/ 5283994 w 7550944"/>
                  <a:gd name="connsiteY14" fmla="*/ 9525 h 7762875"/>
                  <a:gd name="connsiteX15" fmla="*/ 5655469 w 7550944"/>
                  <a:gd name="connsiteY15" fmla="*/ 3886200 h 7762875"/>
                  <a:gd name="connsiteX16" fmla="*/ 6036469 w 7550944"/>
                  <a:gd name="connsiteY16" fmla="*/ 7762875 h 7762875"/>
                  <a:gd name="connsiteX17" fmla="*/ 6417469 w 7550944"/>
                  <a:gd name="connsiteY17" fmla="*/ 3886200 h 7762875"/>
                  <a:gd name="connsiteX18" fmla="*/ 6798469 w 7550944"/>
                  <a:gd name="connsiteY18" fmla="*/ 0 h 7762875"/>
                  <a:gd name="connsiteX19" fmla="*/ 7160419 w 7550944"/>
                  <a:gd name="connsiteY19" fmla="*/ 3886200 h 7762875"/>
                  <a:gd name="connsiteX20" fmla="*/ 7550944 w 7550944"/>
                  <a:gd name="connsiteY20" fmla="*/ 7762875 h 7762875"/>
                  <a:gd name="connsiteX0" fmla="*/ 0 w 7550944"/>
                  <a:gd name="connsiteY0" fmla="*/ 7762875 h 7762875"/>
                  <a:gd name="connsiteX1" fmla="*/ 378619 w 7550944"/>
                  <a:gd name="connsiteY1" fmla="*/ 3886200 h 7762875"/>
                  <a:gd name="connsiteX2" fmla="*/ 750094 w 7550944"/>
                  <a:gd name="connsiteY2" fmla="*/ 0 h 7762875"/>
                  <a:gd name="connsiteX3" fmla="*/ 1131094 w 7550944"/>
                  <a:gd name="connsiteY3" fmla="*/ 3876675 h 7762875"/>
                  <a:gd name="connsiteX4" fmla="*/ 1507332 w 7550944"/>
                  <a:gd name="connsiteY4" fmla="*/ 7762875 h 7762875"/>
                  <a:gd name="connsiteX5" fmla="*/ 1883569 w 7550944"/>
                  <a:gd name="connsiteY5" fmla="*/ 3876675 h 7762875"/>
                  <a:gd name="connsiteX6" fmla="*/ 2264569 w 7550944"/>
                  <a:gd name="connsiteY6" fmla="*/ 0 h 7762875"/>
                  <a:gd name="connsiteX7" fmla="*/ 2645569 w 7550944"/>
                  <a:gd name="connsiteY7" fmla="*/ 3886200 h 7762875"/>
                  <a:gd name="connsiteX8" fmla="*/ 3017044 w 7550944"/>
                  <a:gd name="connsiteY8" fmla="*/ 7762875 h 7762875"/>
                  <a:gd name="connsiteX9" fmla="*/ 3398044 w 7550944"/>
                  <a:gd name="connsiteY9" fmla="*/ 3876675 h 7762875"/>
                  <a:gd name="connsiteX10" fmla="*/ 3769519 w 7550944"/>
                  <a:gd name="connsiteY10" fmla="*/ 9525 h 7762875"/>
                  <a:gd name="connsiteX11" fmla="*/ 4150519 w 7550944"/>
                  <a:gd name="connsiteY11" fmla="*/ 3886200 h 7762875"/>
                  <a:gd name="connsiteX12" fmla="*/ 4526756 w 7550944"/>
                  <a:gd name="connsiteY12" fmla="*/ 7762875 h 7762875"/>
                  <a:gd name="connsiteX13" fmla="*/ 4902994 w 7550944"/>
                  <a:gd name="connsiteY13" fmla="*/ 3886200 h 7762875"/>
                  <a:gd name="connsiteX14" fmla="*/ 5283994 w 7550944"/>
                  <a:gd name="connsiteY14" fmla="*/ 9525 h 7762875"/>
                  <a:gd name="connsiteX15" fmla="*/ 5655469 w 7550944"/>
                  <a:gd name="connsiteY15" fmla="*/ 3886200 h 7762875"/>
                  <a:gd name="connsiteX16" fmla="*/ 6036469 w 7550944"/>
                  <a:gd name="connsiteY16" fmla="*/ 7762875 h 7762875"/>
                  <a:gd name="connsiteX17" fmla="*/ 6417469 w 7550944"/>
                  <a:gd name="connsiteY17" fmla="*/ 3886200 h 7762875"/>
                  <a:gd name="connsiteX18" fmla="*/ 6798469 w 7550944"/>
                  <a:gd name="connsiteY18" fmla="*/ 0 h 7762875"/>
                  <a:gd name="connsiteX19" fmla="*/ 7160419 w 7550944"/>
                  <a:gd name="connsiteY19" fmla="*/ 3886200 h 7762875"/>
                  <a:gd name="connsiteX20" fmla="*/ 7550944 w 7550944"/>
                  <a:gd name="connsiteY20" fmla="*/ 7762875 h 7762875"/>
                  <a:gd name="connsiteX0" fmla="*/ 0 w 7550944"/>
                  <a:gd name="connsiteY0" fmla="*/ 7762875 h 7762876"/>
                  <a:gd name="connsiteX1" fmla="*/ 378619 w 7550944"/>
                  <a:gd name="connsiteY1" fmla="*/ 3886200 h 7762876"/>
                  <a:gd name="connsiteX2" fmla="*/ 750094 w 7550944"/>
                  <a:gd name="connsiteY2" fmla="*/ 0 h 7762876"/>
                  <a:gd name="connsiteX3" fmla="*/ 1131094 w 7550944"/>
                  <a:gd name="connsiteY3" fmla="*/ 3876675 h 7762876"/>
                  <a:gd name="connsiteX4" fmla="*/ 1507332 w 7550944"/>
                  <a:gd name="connsiteY4" fmla="*/ 7762875 h 7762876"/>
                  <a:gd name="connsiteX5" fmla="*/ 1883569 w 7550944"/>
                  <a:gd name="connsiteY5" fmla="*/ 3876675 h 7762876"/>
                  <a:gd name="connsiteX6" fmla="*/ 2264569 w 7550944"/>
                  <a:gd name="connsiteY6" fmla="*/ 0 h 7762876"/>
                  <a:gd name="connsiteX7" fmla="*/ 2645569 w 7550944"/>
                  <a:gd name="connsiteY7" fmla="*/ 3886200 h 7762876"/>
                  <a:gd name="connsiteX8" fmla="*/ 3017044 w 7550944"/>
                  <a:gd name="connsiteY8" fmla="*/ 7762875 h 7762876"/>
                  <a:gd name="connsiteX9" fmla="*/ 3398044 w 7550944"/>
                  <a:gd name="connsiteY9" fmla="*/ 3876675 h 7762876"/>
                  <a:gd name="connsiteX10" fmla="*/ 3769519 w 7550944"/>
                  <a:gd name="connsiteY10" fmla="*/ 9525 h 7762876"/>
                  <a:gd name="connsiteX11" fmla="*/ 4150519 w 7550944"/>
                  <a:gd name="connsiteY11" fmla="*/ 3886200 h 7762876"/>
                  <a:gd name="connsiteX12" fmla="*/ 4526756 w 7550944"/>
                  <a:gd name="connsiteY12" fmla="*/ 7762875 h 7762876"/>
                  <a:gd name="connsiteX13" fmla="*/ 4902994 w 7550944"/>
                  <a:gd name="connsiteY13" fmla="*/ 3886200 h 7762876"/>
                  <a:gd name="connsiteX14" fmla="*/ 5283994 w 7550944"/>
                  <a:gd name="connsiteY14" fmla="*/ 9525 h 7762876"/>
                  <a:gd name="connsiteX15" fmla="*/ 5655469 w 7550944"/>
                  <a:gd name="connsiteY15" fmla="*/ 3886200 h 7762876"/>
                  <a:gd name="connsiteX16" fmla="*/ 6036469 w 7550944"/>
                  <a:gd name="connsiteY16" fmla="*/ 7762875 h 7762876"/>
                  <a:gd name="connsiteX17" fmla="*/ 6417469 w 7550944"/>
                  <a:gd name="connsiteY17" fmla="*/ 3886200 h 7762876"/>
                  <a:gd name="connsiteX18" fmla="*/ 6798469 w 7550944"/>
                  <a:gd name="connsiteY18" fmla="*/ 0 h 7762876"/>
                  <a:gd name="connsiteX19" fmla="*/ 7160419 w 7550944"/>
                  <a:gd name="connsiteY19" fmla="*/ 3886200 h 7762876"/>
                  <a:gd name="connsiteX20" fmla="*/ 7550944 w 7550944"/>
                  <a:gd name="connsiteY20" fmla="*/ 7762875 h 7762876"/>
                  <a:gd name="connsiteX0" fmla="*/ 0 w 7550944"/>
                  <a:gd name="connsiteY0" fmla="*/ 7762875 h 7762876"/>
                  <a:gd name="connsiteX1" fmla="*/ 378619 w 7550944"/>
                  <a:gd name="connsiteY1" fmla="*/ 3886200 h 7762876"/>
                  <a:gd name="connsiteX2" fmla="*/ 750094 w 7550944"/>
                  <a:gd name="connsiteY2" fmla="*/ 0 h 7762876"/>
                  <a:gd name="connsiteX3" fmla="*/ 1131094 w 7550944"/>
                  <a:gd name="connsiteY3" fmla="*/ 3876675 h 7762876"/>
                  <a:gd name="connsiteX4" fmla="*/ 1507332 w 7550944"/>
                  <a:gd name="connsiteY4" fmla="*/ 7762875 h 7762876"/>
                  <a:gd name="connsiteX5" fmla="*/ 1883569 w 7550944"/>
                  <a:gd name="connsiteY5" fmla="*/ 3876675 h 7762876"/>
                  <a:gd name="connsiteX6" fmla="*/ 2264569 w 7550944"/>
                  <a:gd name="connsiteY6" fmla="*/ 0 h 7762876"/>
                  <a:gd name="connsiteX7" fmla="*/ 2645569 w 7550944"/>
                  <a:gd name="connsiteY7" fmla="*/ 3886200 h 7762876"/>
                  <a:gd name="connsiteX8" fmla="*/ 3017044 w 7550944"/>
                  <a:gd name="connsiteY8" fmla="*/ 7762875 h 7762876"/>
                  <a:gd name="connsiteX9" fmla="*/ 3398044 w 7550944"/>
                  <a:gd name="connsiteY9" fmla="*/ 3876675 h 7762876"/>
                  <a:gd name="connsiteX10" fmla="*/ 3769519 w 7550944"/>
                  <a:gd name="connsiteY10" fmla="*/ 9525 h 7762876"/>
                  <a:gd name="connsiteX11" fmla="*/ 4150519 w 7550944"/>
                  <a:gd name="connsiteY11" fmla="*/ 3886200 h 7762876"/>
                  <a:gd name="connsiteX12" fmla="*/ 4526756 w 7550944"/>
                  <a:gd name="connsiteY12" fmla="*/ 7762875 h 7762876"/>
                  <a:gd name="connsiteX13" fmla="*/ 4902994 w 7550944"/>
                  <a:gd name="connsiteY13" fmla="*/ 3886200 h 7762876"/>
                  <a:gd name="connsiteX14" fmla="*/ 5283994 w 7550944"/>
                  <a:gd name="connsiteY14" fmla="*/ 9525 h 7762876"/>
                  <a:gd name="connsiteX15" fmla="*/ 5655469 w 7550944"/>
                  <a:gd name="connsiteY15" fmla="*/ 3886200 h 7762876"/>
                  <a:gd name="connsiteX16" fmla="*/ 6036469 w 7550944"/>
                  <a:gd name="connsiteY16" fmla="*/ 7762875 h 7762876"/>
                  <a:gd name="connsiteX17" fmla="*/ 6417469 w 7550944"/>
                  <a:gd name="connsiteY17" fmla="*/ 3886200 h 7762876"/>
                  <a:gd name="connsiteX18" fmla="*/ 6798469 w 7550944"/>
                  <a:gd name="connsiteY18" fmla="*/ 0 h 7762876"/>
                  <a:gd name="connsiteX19" fmla="*/ 7160419 w 7550944"/>
                  <a:gd name="connsiteY19" fmla="*/ 3886200 h 7762876"/>
                  <a:gd name="connsiteX20" fmla="*/ 7550944 w 7550944"/>
                  <a:gd name="connsiteY20" fmla="*/ 7762875 h 7762876"/>
                  <a:gd name="connsiteX0" fmla="*/ 0 w 7550944"/>
                  <a:gd name="connsiteY0" fmla="*/ 7762875 h 7762876"/>
                  <a:gd name="connsiteX1" fmla="*/ 378619 w 7550944"/>
                  <a:gd name="connsiteY1" fmla="*/ 3886200 h 7762876"/>
                  <a:gd name="connsiteX2" fmla="*/ 750094 w 7550944"/>
                  <a:gd name="connsiteY2" fmla="*/ 0 h 7762876"/>
                  <a:gd name="connsiteX3" fmla="*/ 1131094 w 7550944"/>
                  <a:gd name="connsiteY3" fmla="*/ 3876675 h 7762876"/>
                  <a:gd name="connsiteX4" fmla="*/ 1507332 w 7550944"/>
                  <a:gd name="connsiteY4" fmla="*/ 7762875 h 7762876"/>
                  <a:gd name="connsiteX5" fmla="*/ 1883569 w 7550944"/>
                  <a:gd name="connsiteY5" fmla="*/ 3876675 h 7762876"/>
                  <a:gd name="connsiteX6" fmla="*/ 2264569 w 7550944"/>
                  <a:gd name="connsiteY6" fmla="*/ 0 h 7762876"/>
                  <a:gd name="connsiteX7" fmla="*/ 2645569 w 7550944"/>
                  <a:gd name="connsiteY7" fmla="*/ 3886200 h 7762876"/>
                  <a:gd name="connsiteX8" fmla="*/ 3017044 w 7550944"/>
                  <a:gd name="connsiteY8" fmla="*/ 7762875 h 7762876"/>
                  <a:gd name="connsiteX9" fmla="*/ 3398044 w 7550944"/>
                  <a:gd name="connsiteY9" fmla="*/ 3876675 h 7762876"/>
                  <a:gd name="connsiteX10" fmla="*/ 3769519 w 7550944"/>
                  <a:gd name="connsiteY10" fmla="*/ 9525 h 7762876"/>
                  <a:gd name="connsiteX11" fmla="*/ 4150519 w 7550944"/>
                  <a:gd name="connsiteY11" fmla="*/ 3886200 h 7762876"/>
                  <a:gd name="connsiteX12" fmla="*/ 4526756 w 7550944"/>
                  <a:gd name="connsiteY12" fmla="*/ 7762875 h 7762876"/>
                  <a:gd name="connsiteX13" fmla="*/ 4902994 w 7550944"/>
                  <a:gd name="connsiteY13" fmla="*/ 3886200 h 7762876"/>
                  <a:gd name="connsiteX14" fmla="*/ 5283994 w 7550944"/>
                  <a:gd name="connsiteY14" fmla="*/ 9525 h 7762876"/>
                  <a:gd name="connsiteX15" fmla="*/ 5655469 w 7550944"/>
                  <a:gd name="connsiteY15" fmla="*/ 3886200 h 7762876"/>
                  <a:gd name="connsiteX16" fmla="*/ 6036469 w 7550944"/>
                  <a:gd name="connsiteY16" fmla="*/ 7762875 h 7762876"/>
                  <a:gd name="connsiteX17" fmla="*/ 6417469 w 7550944"/>
                  <a:gd name="connsiteY17" fmla="*/ 3886200 h 7762876"/>
                  <a:gd name="connsiteX18" fmla="*/ 6798469 w 7550944"/>
                  <a:gd name="connsiteY18" fmla="*/ 0 h 7762876"/>
                  <a:gd name="connsiteX19" fmla="*/ 7160419 w 7550944"/>
                  <a:gd name="connsiteY19" fmla="*/ 3886200 h 7762876"/>
                  <a:gd name="connsiteX20" fmla="*/ 7550944 w 7550944"/>
                  <a:gd name="connsiteY20" fmla="*/ 7762875 h 7762876"/>
                  <a:gd name="connsiteX0" fmla="*/ 0 w 7550944"/>
                  <a:gd name="connsiteY0" fmla="*/ 7762875 h 7762876"/>
                  <a:gd name="connsiteX1" fmla="*/ 378619 w 7550944"/>
                  <a:gd name="connsiteY1" fmla="*/ 3886200 h 7762876"/>
                  <a:gd name="connsiteX2" fmla="*/ 750094 w 7550944"/>
                  <a:gd name="connsiteY2" fmla="*/ 0 h 7762876"/>
                  <a:gd name="connsiteX3" fmla="*/ 1131094 w 7550944"/>
                  <a:gd name="connsiteY3" fmla="*/ 3876675 h 7762876"/>
                  <a:gd name="connsiteX4" fmla="*/ 1507332 w 7550944"/>
                  <a:gd name="connsiteY4" fmla="*/ 7762875 h 7762876"/>
                  <a:gd name="connsiteX5" fmla="*/ 1883569 w 7550944"/>
                  <a:gd name="connsiteY5" fmla="*/ 3876675 h 7762876"/>
                  <a:gd name="connsiteX6" fmla="*/ 2264569 w 7550944"/>
                  <a:gd name="connsiteY6" fmla="*/ 0 h 7762876"/>
                  <a:gd name="connsiteX7" fmla="*/ 2645569 w 7550944"/>
                  <a:gd name="connsiteY7" fmla="*/ 3886200 h 7762876"/>
                  <a:gd name="connsiteX8" fmla="*/ 3017044 w 7550944"/>
                  <a:gd name="connsiteY8" fmla="*/ 7762875 h 7762876"/>
                  <a:gd name="connsiteX9" fmla="*/ 3398044 w 7550944"/>
                  <a:gd name="connsiteY9" fmla="*/ 3876675 h 7762876"/>
                  <a:gd name="connsiteX10" fmla="*/ 3769519 w 7550944"/>
                  <a:gd name="connsiteY10" fmla="*/ 9525 h 7762876"/>
                  <a:gd name="connsiteX11" fmla="*/ 4150519 w 7550944"/>
                  <a:gd name="connsiteY11" fmla="*/ 3886200 h 7762876"/>
                  <a:gd name="connsiteX12" fmla="*/ 4526756 w 7550944"/>
                  <a:gd name="connsiteY12" fmla="*/ 7762875 h 7762876"/>
                  <a:gd name="connsiteX13" fmla="*/ 4902994 w 7550944"/>
                  <a:gd name="connsiteY13" fmla="*/ 3886200 h 7762876"/>
                  <a:gd name="connsiteX14" fmla="*/ 5283994 w 7550944"/>
                  <a:gd name="connsiteY14" fmla="*/ 9525 h 7762876"/>
                  <a:gd name="connsiteX15" fmla="*/ 5655469 w 7550944"/>
                  <a:gd name="connsiteY15" fmla="*/ 3886200 h 7762876"/>
                  <a:gd name="connsiteX16" fmla="*/ 6036469 w 7550944"/>
                  <a:gd name="connsiteY16" fmla="*/ 7762875 h 7762876"/>
                  <a:gd name="connsiteX17" fmla="*/ 6417469 w 7550944"/>
                  <a:gd name="connsiteY17" fmla="*/ 3886200 h 7762876"/>
                  <a:gd name="connsiteX18" fmla="*/ 6798469 w 7550944"/>
                  <a:gd name="connsiteY18" fmla="*/ 0 h 7762876"/>
                  <a:gd name="connsiteX19" fmla="*/ 7160419 w 7550944"/>
                  <a:gd name="connsiteY19" fmla="*/ 3886200 h 7762876"/>
                  <a:gd name="connsiteX20" fmla="*/ 7550944 w 7550944"/>
                  <a:gd name="connsiteY20" fmla="*/ 7762875 h 7762876"/>
                  <a:gd name="connsiteX0" fmla="*/ 0 w 7550944"/>
                  <a:gd name="connsiteY0" fmla="*/ 7762875 h 7762876"/>
                  <a:gd name="connsiteX1" fmla="*/ 378619 w 7550944"/>
                  <a:gd name="connsiteY1" fmla="*/ 3886200 h 7762876"/>
                  <a:gd name="connsiteX2" fmla="*/ 750094 w 7550944"/>
                  <a:gd name="connsiteY2" fmla="*/ 0 h 7762876"/>
                  <a:gd name="connsiteX3" fmla="*/ 1131094 w 7550944"/>
                  <a:gd name="connsiteY3" fmla="*/ 3876675 h 7762876"/>
                  <a:gd name="connsiteX4" fmla="*/ 1507332 w 7550944"/>
                  <a:gd name="connsiteY4" fmla="*/ 7762875 h 7762876"/>
                  <a:gd name="connsiteX5" fmla="*/ 1883569 w 7550944"/>
                  <a:gd name="connsiteY5" fmla="*/ 3876675 h 7762876"/>
                  <a:gd name="connsiteX6" fmla="*/ 2264569 w 7550944"/>
                  <a:gd name="connsiteY6" fmla="*/ 0 h 7762876"/>
                  <a:gd name="connsiteX7" fmla="*/ 2645569 w 7550944"/>
                  <a:gd name="connsiteY7" fmla="*/ 3886200 h 7762876"/>
                  <a:gd name="connsiteX8" fmla="*/ 3017044 w 7550944"/>
                  <a:gd name="connsiteY8" fmla="*/ 7762875 h 7762876"/>
                  <a:gd name="connsiteX9" fmla="*/ 3398044 w 7550944"/>
                  <a:gd name="connsiteY9" fmla="*/ 3876675 h 7762876"/>
                  <a:gd name="connsiteX10" fmla="*/ 3769519 w 7550944"/>
                  <a:gd name="connsiteY10" fmla="*/ 9525 h 7762876"/>
                  <a:gd name="connsiteX11" fmla="*/ 4150519 w 7550944"/>
                  <a:gd name="connsiteY11" fmla="*/ 3886200 h 7762876"/>
                  <a:gd name="connsiteX12" fmla="*/ 4526756 w 7550944"/>
                  <a:gd name="connsiteY12" fmla="*/ 7762875 h 7762876"/>
                  <a:gd name="connsiteX13" fmla="*/ 4902994 w 7550944"/>
                  <a:gd name="connsiteY13" fmla="*/ 3886200 h 7762876"/>
                  <a:gd name="connsiteX14" fmla="*/ 5283994 w 7550944"/>
                  <a:gd name="connsiteY14" fmla="*/ 9525 h 7762876"/>
                  <a:gd name="connsiteX15" fmla="*/ 5655469 w 7550944"/>
                  <a:gd name="connsiteY15" fmla="*/ 3886200 h 7762876"/>
                  <a:gd name="connsiteX16" fmla="*/ 6036469 w 7550944"/>
                  <a:gd name="connsiteY16" fmla="*/ 7762875 h 7762876"/>
                  <a:gd name="connsiteX17" fmla="*/ 6417469 w 7550944"/>
                  <a:gd name="connsiteY17" fmla="*/ 3886200 h 7762876"/>
                  <a:gd name="connsiteX18" fmla="*/ 6798469 w 7550944"/>
                  <a:gd name="connsiteY18" fmla="*/ 0 h 7762876"/>
                  <a:gd name="connsiteX19" fmla="*/ 7160419 w 7550944"/>
                  <a:gd name="connsiteY19" fmla="*/ 3886200 h 7762876"/>
                  <a:gd name="connsiteX20" fmla="*/ 7550944 w 7550944"/>
                  <a:gd name="connsiteY20" fmla="*/ 7762875 h 7762876"/>
                  <a:gd name="connsiteX0" fmla="*/ 0 w 7550944"/>
                  <a:gd name="connsiteY0" fmla="*/ 7762875 h 7762876"/>
                  <a:gd name="connsiteX1" fmla="*/ 378619 w 7550944"/>
                  <a:gd name="connsiteY1" fmla="*/ 3886200 h 7762876"/>
                  <a:gd name="connsiteX2" fmla="*/ 750094 w 7550944"/>
                  <a:gd name="connsiteY2" fmla="*/ 0 h 7762876"/>
                  <a:gd name="connsiteX3" fmla="*/ 1131094 w 7550944"/>
                  <a:gd name="connsiteY3" fmla="*/ 3876675 h 7762876"/>
                  <a:gd name="connsiteX4" fmla="*/ 1507332 w 7550944"/>
                  <a:gd name="connsiteY4" fmla="*/ 7762875 h 7762876"/>
                  <a:gd name="connsiteX5" fmla="*/ 1883569 w 7550944"/>
                  <a:gd name="connsiteY5" fmla="*/ 3876675 h 7762876"/>
                  <a:gd name="connsiteX6" fmla="*/ 2264569 w 7550944"/>
                  <a:gd name="connsiteY6" fmla="*/ 0 h 7762876"/>
                  <a:gd name="connsiteX7" fmla="*/ 2645569 w 7550944"/>
                  <a:gd name="connsiteY7" fmla="*/ 3886200 h 7762876"/>
                  <a:gd name="connsiteX8" fmla="*/ 3017044 w 7550944"/>
                  <a:gd name="connsiteY8" fmla="*/ 7762875 h 7762876"/>
                  <a:gd name="connsiteX9" fmla="*/ 3398044 w 7550944"/>
                  <a:gd name="connsiteY9" fmla="*/ 3876675 h 7762876"/>
                  <a:gd name="connsiteX10" fmla="*/ 3769519 w 7550944"/>
                  <a:gd name="connsiteY10" fmla="*/ 9525 h 7762876"/>
                  <a:gd name="connsiteX11" fmla="*/ 4150519 w 7550944"/>
                  <a:gd name="connsiteY11" fmla="*/ 3886200 h 7762876"/>
                  <a:gd name="connsiteX12" fmla="*/ 4526756 w 7550944"/>
                  <a:gd name="connsiteY12" fmla="*/ 7762875 h 7762876"/>
                  <a:gd name="connsiteX13" fmla="*/ 4902994 w 7550944"/>
                  <a:gd name="connsiteY13" fmla="*/ 3886200 h 7762876"/>
                  <a:gd name="connsiteX14" fmla="*/ 5283994 w 7550944"/>
                  <a:gd name="connsiteY14" fmla="*/ 9525 h 7762876"/>
                  <a:gd name="connsiteX15" fmla="*/ 5655469 w 7550944"/>
                  <a:gd name="connsiteY15" fmla="*/ 3886200 h 7762876"/>
                  <a:gd name="connsiteX16" fmla="*/ 6036469 w 7550944"/>
                  <a:gd name="connsiteY16" fmla="*/ 7762875 h 7762876"/>
                  <a:gd name="connsiteX17" fmla="*/ 6417469 w 7550944"/>
                  <a:gd name="connsiteY17" fmla="*/ 3886200 h 7762876"/>
                  <a:gd name="connsiteX18" fmla="*/ 6798469 w 7550944"/>
                  <a:gd name="connsiteY18" fmla="*/ 0 h 7762876"/>
                  <a:gd name="connsiteX19" fmla="*/ 7160419 w 7550944"/>
                  <a:gd name="connsiteY19" fmla="*/ 3886200 h 7762876"/>
                  <a:gd name="connsiteX20" fmla="*/ 7550944 w 7550944"/>
                  <a:gd name="connsiteY20" fmla="*/ 7762875 h 7762876"/>
                  <a:gd name="connsiteX0" fmla="*/ 0 w 7550944"/>
                  <a:gd name="connsiteY0" fmla="*/ 7762875 h 7762876"/>
                  <a:gd name="connsiteX1" fmla="*/ 378619 w 7550944"/>
                  <a:gd name="connsiteY1" fmla="*/ 3886200 h 7762876"/>
                  <a:gd name="connsiteX2" fmla="*/ 750094 w 7550944"/>
                  <a:gd name="connsiteY2" fmla="*/ 0 h 7762876"/>
                  <a:gd name="connsiteX3" fmla="*/ 1131094 w 7550944"/>
                  <a:gd name="connsiteY3" fmla="*/ 3876675 h 7762876"/>
                  <a:gd name="connsiteX4" fmla="*/ 1507332 w 7550944"/>
                  <a:gd name="connsiteY4" fmla="*/ 7762875 h 7762876"/>
                  <a:gd name="connsiteX5" fmla="*/ 1883569 w 7550944"/>
                  <a:gd name="connsiteY5" fmla="*/ 3876675 h 7762876"/>
                  <a:gd name="connsiteX6" fmla="*/ 2264569 w 7550944"/>
                  <a:gd name="connsiteY6" fmla="*/ 0 h 7762876"/>
                  <a:gd name="connsiteX7" fmla="*/ 2645569 w 7550944"/>
                  <a:gd name="connsiteY7" fmla="*/ 3886200 h 7762876"/>
                  <a:gd name="connsiteX8" fmla="*/ 3017044 w 7550944"/>
                  <a:gd name="connsiteY8" fmla="*/ 7762875 h 7762876"/>
                  <a:gd name="connsiteX9" fmla="*/ 3398044 w 7550944"/>
                  <a:gd name="connsiteY9" fmla="*/ 3876675 h 7762876"/>
                  <a:gd name="connsiteX10" fmla="*/ 3769519 w 7550944"/>
                  <a:gd name="connsiteY10" fmla="*/ 9525 h 7762876"/>
                  <a:gd name="connsiteX11" fmla="*/ 4150519 w 7550944"/>
                  <a:gd name="connsiteY11" fmla="*/ 3886200 h 7762876"/>
                  <a:gd name="connsiteX12" fmla="*/ 4526756 w 7550944"/>
                  <a:gd name="connsiteY12" fmla="*/ 7762875 h 7762876"/>
                  <a:gd name="connsiteX13" fmla="*/ 4902994 w 7550944"/>
                  <a:gd name="connsiteY13" fmla="*/ 3886200 h 7762876"/>
                  <a:gd name="connsiteX14" fmla="*/ 5283994 w 7550944"/>
                  <a:gd name="connsiteY14" fmla="*/ 9525 h 7762876"/>
                  <a:gd name="connsiteX15" fmla="*/ 5655469 w 7550944"/>
                  <a:gd name="connsiteY15" fmla="*/ 3886200 h 7762876"/>
                  <a:gd name="connsiteX16" fmla="*/ 6029325 w 7550944"/>
                  <a:gd name="connsiteY16" fmla="*/ 7762875 h 7762876"/>
                  <a:gd name="connsiteX17" fmla="*/ 6417469 w 7550944"/>
                  <a:gd name="connsiteY17" fmla="*/ 3886200 h 7762876"/>
                  <a:gd name="connsiteX18" fmla="*/ 6798469 w 7550944"/>
                  <a:gd name="connsiteY18" fmla="*/ 0 h 7762876"/>
                  <a:gd name="connsiteX19" fmla="*/ 7160419 w 7550944"/>
                  <a:gd name="connsiteY19" fmla="*/ 3886200 h 7762876"/>
                  <a:gd name="connsiteX20" fmla="*/ 7550944 w 7550944"/>
                  <a:gd name="connsiteY20" fmla="*/ 7762875 h 7762876"/>
                  <a:gd name="connsiteX0" fmla="*/ 0 w 7550944"/>
                  <a:gd name="connsiteY0" fmla="*/ 7762875 h 7762876"/>
                  <a:gd name="connsiteX1" fmla="*/ 378619 w 7550944"/>
                  <a:gd name="connsiteY1" fmla="*/ 3886200 h 7762876"/>
                  <a:gd name="connsiteX2" fmla="*/ 750094 w 7550944"/>
                  <a:gd name="connsiteY2" fmla="*/ 0 h 7762876"/>
                  <a:gd name="connsiteX3" fmla="*/ 1131094 w 7550944"/>
                  <a:gd name="connsiteY3" fmla="*/ 3876675 h 7762876"/>
                  <a:gd name="connsiteX4" fmla="*/ 1507332 w 7550944"/>
                  <a:gd name="connsiteY4" fmla="*/ 7762875 h 7762876"/>
                  <a:gd name="connsiteX5" fmla="*/ 1883569 w 7550944"/>
                  <a:gd name="connsiteY5" fmla="*/ 3876675 h 7762876"/>
                  <a:gd name="connsiteX6" fmla="*/ 2264569 w 7550944"/>
                  <a:gd name="connsiteY6" fmla="*/ 0 h 7762876"/>
                  <a:gd name="connsiteX7" fmla="*/ 2645569 w 7550944"/>
                  <a:gd name="connsiteY7" fmla="*/ 3886200 h 7762876"/>
                  <a:gd name="connsiteX8" fmla="*/ 3017044 w 7550944"/>
                  <a:gd name="connsiteY8" fmla="*/ 7762875 h 7762876"/>
                  <a:gd name="connsiteX9" fmla="*/ 3398044 w 7550944"/>
                  <a:gd name="connsiteY9" fmla="*/ 3876675 h 7762876"/>
                  <a:gd name="connsiteX10" fmla="*/ 3769519 w 7550944"/>
                  <a:gd name="connsiteY10" fmla="*/ 9525 h 7762876"/>
                  <a:gd name="connsiteX11" fmla="*/ 4150519 w 7550944"/>
                  <a:gd name="connsiteY11" fmla="*/ 3886200 h 7762876"/>
                  <a:gd name="connsiteX12" fmla="*/ 4526756 w 7550944"/>
                  <a:gd name="connsiteY12" fmla="*/ 7762875 h 7762876"/>
                  <a:gd name="connsiteX13" fmla="*/ 4902994 w 7550944"/>
                  <a:gd name="connsiteY13" fmla="*/ 3886200 h 7762876"/>
                  <a:gd name="connsiteX14" fmla="*/ 5283994 w 7550944"/>
                  <a:gd name="connsiteY14" fmla="*/ 9525 h 7762876"/>
                  <a:gd name="connsiteX15" fmla="*/ 5655469 w 7550944"/>
                  <a:gd name="connsiteY15" fmla="*/ 3886200 h 7762876"/>
                  <a:gd name="connsiteX16" fmla="*/ 6029325 w 7550944"/>
                  <a:gd name="connsiteY16" fmla="*/ 7762875 h 7762876"/>
                  <a:gd name="connsiteX17" fmla="*/ 6417469 w 7550944"/>
                  <a:gd name="connsiteY17" fmla="*/ 3886200 h 7762876"/>
                  <a:gd name="connsiteX18" fmla="*/ 6798469 w 7550944"/>
                  <a:gd name="connsiteY18" fmla="*/ 0 h 7762876"/>
                  <a:gd name="connsiteX19" fmla="*/ 7160419 w 7550944"/>
                  <a:gd name="connsiteY19" fmla="*/ 3886200 h 7762876"/>
                  <a:gd name="connsiteX20" fmla="*/ 7550944 w 7550944"/>
                  <a:gd name="connsiteY20" fmla="*/ 7762875 h 7762876"/>
                  <a:gd name="connsiteX0" fmla="*/ 0 w 7546182"/>
                  <a:gd name="connsiteY0" fmla="*/ 7762875 h 7765256"/>
                  <a:gd name="connsiteX1" fmla="*/ 378619 w 7546182"/>
                  <a:gd name="connsiteY1" fmla="*/ 3886200 h 7765256"/>
                  <a:gd name="connsiteX2" fmla="*/ 750094 w 7546182"/>
                  <a:gd name="connsiteY2" fmla="*/ 0 h 7765256"/>
                  <a:gd name="connsiteX3" fmla="*/ 1131094 w 7546182"/>
                  <a:gd name="connsiteY3" fmla="*/ 3876675 h 7765256"/>
                  <a:gd name="connsiteX4" fmla="*/ 1507332 w 7546182"/>
                  <a:gd name="connsiteY4" fmla="*/ 7762875 h 7765256"/>
                  <a:gd name="connsiteX5" fmla="*/ 1883569 w 7546182"/>
                  <a:gd name="connsiteY5" fmla="*/ 3876675 h 7765256"/>
                  <a:gd name="connsiteX6" fmla="*/ 2264569 w 7546182"/>
                  <a:gd name="connsiteY6" fmla="*/ 0 h 7765256"/>
                  <a:gd name="connsiteX7" fmla="*/ 2645569 w 7546182"/>
                  <a:gd name="connsiteY7" fmla="*/ 3886200 h 7765256"/>
                  <a:gd name="connsiteX8" fmla="*/ 3017044 w 7546182"/>
                  <a:gd name="connsiteY8" fmla="*/ 7762875 h 7765256"/>
                  <a:gd name="connsiteX9" fmla="*/ 3398044 w 7546182"/>
                  <a:gd name="connsiteY9" fmla="*/ 3876675 h 7765256"/>
                  <a:gd name="connsiteX10" fmla="*/ 3769519 w 7546182"/>
                  <a:gd name="connsiteY10" fmla="*/ 9525 h 7765256"/>
                  <a:gd name="connsiteX11" fmla="*/ 4150519 w 7546182"/>
                  <a:gd name="connsiteY11" fmla="*/ 3886200 h 7765256"/>
                  <a:gd name="connsiteX12" fmla="*/ 4526756 w 7546182"/>
                  <a:gd name="connsiteY12" fmla="*/ 7762875 h 7765256"/>
                  <a:gd name="connsiteX13" fmla="*/ 4902994 w 7546182"/>
                  <a:gd name="connsiteY13" fmla="*/ 3886200 h 7765256"/>
                  <a:gd name="connsiteX14" fmla="*/ 5283994 w 7546182"/>
                  <a:gd name="connsiteY14" fmla="*/ 9525 h 7765256"/>
                  <a:gd name="connsiteX15" fmla="*/ 5655469 w 7546182"/>
                  <a:gd name="connsiteY15" fmla="*/ 3886200 h 7765256"/>
                  <a:gd name="connsiteX16" fmla="*/ 6029325 w 7546182"/>
                  <a:gd name="connsiteY16" fmla="*/ 7762875 h 7765256"/>
                  <a:gd name="connsiteX17" fmla="*/ 6417469 w 7546182"/>
                  <a:gd name="connsiteY17" fmla="*/ 3886200 h 7765256"/>
                  <a:gd name="connsiteX18" fmla="*/ 6798469 w 7546182"/>
                  <a:gd name="connsiteY18" fmla="*/ 0 h 7765256"/>
                  <a:gd name="connsiteX19" fmla="*/ 7160419 w 7546182"/>
                  <a:gd name="connsiteY19" fmla="*/ 3886200 h 7765256"/>
                  <a:gd name="connsiteX20" fmla="*/ 7546182 w 7546182"/>
                  <a:gd name="connsiteY20" fmla="*/ 7765256 h 7765256"/>
                  <a:gd name="connsiteX0" fmla="*/ 0 w 7546182"/>
                  <a:gd name="connsiteY0" fmla="*/ 7762875 h 7765258"/>
                  <a:gd name="connsiteX1" fmla="*/ 378619 w 7546182"/>
                  <a:gd name="connsiteY1" fmla="*/ 3886200 h 7765258"/>
                  <a:gd name="connsiteX2" fmla="*/ 750094 w 7546182"/>
                  <a:gd name="connsiteY2" fmla="*/ 0 h 7765258"/>
                  <a:gd name="connsiteX3" fmla="*/ 1131094 w 7546182"/>
                  <a:gd name="connsiteY3" fmla="*/ 3876675 h 7765258"/>
                  <a:gd name="connsiteX4" fmla="*/ 1507332 w 7546182"/>
                  <a:gd name="connsiteY4" fmla="*/ 7762875 h 7765258"/>
                  <a:gd name="connsiteX5" fmla="*/ 1883569 w 7546182"/>
                  <a:gd name="connsiteY5" fmla="*/ 3876675 h 7765258"/>
                  <a:gd name="connsiteX6" fmla="*/ 2264569 w 7546182"/>
                  <a:gd name="connsiteY6" fmla="*/ 0 h 7765258"/>
                  <a:gd name="connsiteX7" fmla="*/ 2645569 w 7546182"/>
                  <a:gd name="connsiteY7" fmla="*/ 3886200 h 7765258"/>
                  <a:gd name="connsiteX8" fmla="*/ 3017044 w 7546182"/>
                  <a:gd name="connsiteY8" fmla="*/ 7762875 h 7765258"/>
                  <a:gd name="connsiteX9" fmla="*/ 3398044 w 7546182"/>
                  <a:gd name="connsiteY9" fmla="*/ 3876675 h 7765258"/>
                  <a:gd name="connsiteX10" fmla="*/ 3769519 w 7546182"/>
                  <a:gd name="connsiteY10" fmla="*/ 9525 h 7765258"/>
                  <a:gd name="connsiteX11" fmla="*/ 4150519 w 7546182"/>
                  <a:gd name="connsiteY11" fmla="*/ 3886200 h 7765258"/>
                  <a:gd name="connsiteX12" fmla="*/ 4526756 w 7546182"/>
                  <a:gd name="connsiteY12" fmla="*/ 7762875 h 7765258"/>
                  <a:gd name="connsiteX13" fmla="*/ 4902994 w 7546182"/>
                  <a:gd name="connsiteY13" fmla="*/ 3886200 h 7765258"/>
                  <a:gd name="connsiteX14" fmla="*/ 5283994 w 7546182"/>
                  <a:gd name="connsiteY14" fmla="*/ 9525 h 7765258"/>
                  <a:gd name="connsiteX15" fmla="*/ 5655469 w 7546182"/>
                  <a:gd name="connsiteY15" fmla="*/ 3886200 h 7765258"/>
                  <a:gd name="connsiteX16" fmla="*/ 6029325 w 7546182"/>
                  <a:gd name="connsiteY16" fmla="*/ 7762875 h 7765258"/>
                  <a:gd name="connsiteX17" fmla="*/ 6417469 w 7546182"/>
                  <a:gd name="connsiteY17" fmla="*/ 3886200 h 7765258"/>
                  <a:gd name="connsiteX18" fmla="*/ 6798469 w 7546182"/>
                  <a:gd name="connsiteY18" fmla="*/ 0 h 7765258"/>
                  <a:gd name="connsiteX19" fmla="*/ 7160419 w 7546182"/>
                  <a:gd name="connsiteY19" fmla="*/ 3886200 h 7765258"/>
                  <a:gd name="connsiteX20" fmla="*/ 7546182 w 7546182"/>
                  <a:gd name="connsiteY20" fmla="*/ 7765256 h 7765258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64569 w 7539038"/>
                  <a:gd name="connsiteY6" fmla="*/ 0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69519 w 7539038"/>
                  <a:gd name="connsiteY10" fmla="*/ 9525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83994 w 7539038"/>
                  <a:gd name="connsiteY14" fmla="*/ 9525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98469 w 7539038"/>
                  <a:gd name="connsiteY18" fmla="*/ 0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64569 w 7539038"/>
                  <a:gd name="connsiteY6" fmla="*/ 0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69519 w 7539038"/>
                  <a:gd name="connsiteY10" fmla="*/ 9525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83994 w 7539038"/>
                  <a:gd name="connsiteY14" fmla="*/ 9525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88944 w 7539038"/>
                  <a:gd name="connsiteY18" fmla="*/ 2381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64569 w 7539038"/>
                  <a:gd name="connsiteY6" fmla="*/ 0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69519 w 7539038"/>
                  <a:gd name="connsiteY10" fmla="*/ 9525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83994 w 7539038"/>
                  <a:gd name="connsiteY14" fmla="*/ 9525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86563 w 7539038"/>
                  <a:gd name="connsiteY18" fmla="*/ 4762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64569 w 7539038"/>
                  <a:gd name="connsiteY6" fmla="*/ 0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69519 w 7539038"/>
                  <a:gd name="connsiteY10" fmla="*/ 9525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83994 w 7539038"/>
                  <a:gd name="connsiteY14" fmla="*/ 9525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86563 w 7539038"/>
                  <a:gd name="connsiteY18" fmla="*/ 4762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64569 w 7539038"/>
                  <a:gd name="connsiteY6" fmla="*/ 0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69519 w 7539038"/>
                  <a:gd name="connsiteY10" fmla="*/ 9525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79231 w 7539038"/>
                  <a:gd name="connsiteY14" fmla="*/ 9525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86563 w 7539038"/>
                  <a:gd name="connsiteY18" fmla="*/ 4762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64569 w 7539038"/>
                  <a:gd name="connsiteY6" fmla="*/ 0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69519 w 7539038"/>
                  <a:gd name="connsiteY10" fmla="*/ 9525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79231 w 7539038"/>
                  <a:gd name="connsiteY14" fmla="*/ 9525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86563 w 7539038"/>
                  <a:gd name="connsiteY18" fmla="*/ 4762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64569 w 7539038"/>
                  <a:gd name="connsiteY6" fmla="*/ 0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69519 w 7539038"/>
                  <a:gd name="connsiteY10" fmla="*/ 9525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76849 w 7539038"/>
                  <a:gd name="connsiteY14" fmla="*/ 2382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86563 w 7539038"/>
                  <a:gd name="connsiteY18" fmla="*/ 4762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64569 w 7539038"/>
                  <a:gd name="connsiteY6" fmla="*/ 0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69519 w 7539038"/>
                  <a:gd name="connsiteY10" fmla="*/ 9525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76849 w 7539038"/>
                  <a:gd name="connsiteY14" fmla="*/ 2382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86563 w 7539038"/>
                  <a:gd name="connsiteY18" fmla="*/ 4762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64569 w 7539038"/>
                  <a:gd name="connsiteY6" fmla="*/ 0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76663 w 7539038"/>
                  <a:gd name="connsiteY10" fmla="*/ 4763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76849 w 7539038"/>
                  <a:gd name="connsiteY14" fmla="*/ 2382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86563 w 7539038"/>
                  <a:gd name="connsiteY18" fmla="*/ 4762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64569 w 7539038"/>
                  <a:gd name="connsiteY6" fmla="*/ 0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76663 w 7539038"/>
                  <a:gd name="connsiteY10" fmla="*/ 4763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76849 w 7539038"/>
                  <a:gd name="connsiteY14" fmla="*/ 2382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86563 w 7539038"/>
                  <a:gd name="connsiteY18" fmla="*/ 4762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64569 w 7539038"/>
                  <a:gd name="connsiteY6" fmla="*/ 0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69519 w 7539038"/>
                  <a:gd name="connsiteY10" fmla="*/ 4763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76849 w 7539038"/>
                  <a:gd name="connsiteY14" fmla="*/ 2382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86563 w 7539038"/>
                  <a:gd name="connsiteY18" fmla="*/ 4762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64569 w 7539038"/>
                  <a:gd name="connsiteY6" fmla="*/ 0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69519 w 7539038"/>
                  <a:gd name="connsiteY10" fmla="*/ 4763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76849 w 7539038"/>
                  <a:gd name="connsiteY14" fmla="*/ 2382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86563 w 7539038"/>
                  <a:gd name="connsiteY18" fmla="*/ 4762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59807 w 7539038"/>
                  <a:gd name="connsiteY6" fmla="*/ 4762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69519 w 7539038"/>
                  <a:gd name="connsiteY10" fmla="*/ 4763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76849 w 7539038"/>
                  <a:gd name="connsiteY14" fmla="*/ 2382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86563 w 7539038"/>
                  <a:gd name="connsiteY18" fmla="*/ 4762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59807 w 7539038"/>
                  <a:gd name="connsiteY6" fmla="*/ 4762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69519 w 7539038"/>
                  <a:gd name="connsiteY10" fmla="*/ 4763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76849 w 7539038"/>
                  <a:gd name="connsiteY14" fmla="*/ 2382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86563 w 7539038"/>
                  <a:gd name="connsiteY18" fmla="*/ 4762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7238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</a:cxnLst>
                <a:rect l="l" t="t" r="r" b="b"/>
                <a:pathLst>
                  <a:path w="7539038" h="7760495">
                    <a:moveTo>
                      <a:pt x="0" y="7760494"/>
                    </a:moveTo>
                    <a:cubicBezTo>
                      <a:pt x="190500" y="7758906"/>
                      <a:pt x="377031" y="3874231"/>
                      <a:pt x="378619" y="3883819"/>
                    </a:cubicBezTo>
                    <a:cubicBezTo>
                      <a:pt x="380207" y="3893407"/>
                      <a:pt x="562770" y="-793"/>
                      <a:pt x="752476" y="1"/>
                    </a:cubicBezTo>
                    <a:cubicBezTo>
                      <a:pt x="942182" y="795"/>
                      <a:pt x="1119468" y="3745568"/>
                      <a:pt x="1131094" y="3874294"/>
                    </a:cubicBezTo>
                    <a:cubicBezTo>
                      <a:pt x="1136420" y="3933265"/>
                      <a:pt x="1317626" y="7758112"/>
                      <a:pt x="1507332" y="7760494"/>
                    </a:cubicBezTo>
                    <a:cubicBezTo>
                      <a:pt x="1697038" y="7762876"/>
                      <a:pt x="1875632" y="3967176"/>
                      <a:pt x="1883569" y="3874294"/>
                    </a:cubicBezTo>
                    <a:cubicBezTo>
                      <a:pt x="1891506" y="3781412"/>
                      <a:pt x="2068513" y="3175"/>
                      <a:pt x="2259807" y="2381"/>
                    </a:cubicBezTo>
                    <a:cubicBezTo>
                      <a:pt x="2451101" y="1587"/>
                      <a:pt x="2640013" y="3825221"/>
                      <a:pt x="2645569" y="3883819"/>
                    </a:cubicBezTo>
                    <a:cubicBezTo>
                      <a:pt x="2651125" y="3942417"/>
                      <a:pt x="2827338" y="7762081"/>
                      <a:pt x="3017044" y="7760494"/>
                    </a:cubicBezTo>
                    <a:cubicBezTo>
                      <a:pt x="3206750" y="7758907"/>
                      <a:pt x="3390107" y="3967176"/>
                      <a:pt x="3398044" y="3874294"/>
                    </a:cubicBezTo>
                    <a:cubicBezTo>
                      <a:pt x="3405981" y="3781412"/>
                      <a:pt x="3575050" y="795"/>
                      <a:pt x="3769519" y="2382"/>
                    </a:cubicBezTo>
                    <a:cubicBezTo>
                      <a:pt x="3963988" y="3969"/>
                      <a:pt x="4141788" y="3722352"/>
                      <a:pt x="4150519" y="3883819"/>
                    </a:cubicBezTo>
                    <a:cubicBezTo>
                      <a:pt x="4159250" y="4045286"/>
                      <a:pt x="4337844" y="7760494"/>
                      <a:pt x="4526756" y="7760494"/>
                    </a:cubicBezTo>
                    <a:cubicBezTo>
                      <a:pt x="4715668" y="7760494"/>
                      <a:pt x="4893360" y="4083161"/>
                      <a:pt x="4902994" y="3883819"/>
                    </a:cubicBezTo>
                    <a:cubicBezTo>
                      <a:pt x="4910825" y="3721794"/>
                      <a:pt x="5087143" y="1"/>
                      <a:pt x="5276849" y="1"/>
                    </a:cubicBezTo>
                    <a:cubicBezTo>
                      <a:pt x="5466555" y="1"/>
                      <a:pt x="5647531" y="3790543"/>
                      <a:pt x="5655469" y="3883819"/>
                    </a:cubicBezTo>
                    <a:cubicBezTo>
                      <a:pt x="5663407" y="3977095"/>
                      <a:pt x="5842794" y="7760494"/>
                      <a:pt x="6029325" y="7760494"/>
                    </a:cubicBezTo>
                    <a:cubicBezTo>
                      <a:pt x="6215856" y="7760494"/>
                      <a:pt x="6411913" y="3976700"/>
                      <a:pt x="6417469" y="3883819"/>
                    </a:cubicBezTo>
                    <a:cubicBezTo>
                      <a:pt x="6423025" y="3790938"/>
                      <a:pt x="6593682" y="0"/>
                      <a:pt x="6786563" y="2381"/>
                    </a:cubicBezTo>
                    <a:cubicBezTo>
                      <a:pt x="6979444" y="4762"/>
                      <a:pt x="7152482" y="3757041"/>
                      <a:pt x="7160419" y="3883819"/>
                    </a:cubicBezTo>
                    <a:cubicBezTo>
                      <a:pt x="7168356" y="4010597"/>
                      <a:pt x="7336632" y="7761288"/>
                      <a:pt x="7539038" y="7758113"/>
                    </a:cubicBezTo>
                  </a:path>
                </a:pathLst>
              </a:custGeom>
              <a:no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33" name="Freeform: Shape 132">
              <a:extLst>
                <a:ext uri="{FF2B5EF4-FFF2-40B4-BE49-F238E27FC236}">
                  <a16:creationId xmlns:a16="http://schemas.microsoft.com/office/drawing/2014/main" id="{0278A61F-247A-4D68-9F03-FA7786EC8CE7}"/>
                </a:ext>
              </a:extLst>
            </p:cNvPr>
            <p:cNvSpPr/>
            <p:nvPr/>
          </p:nvSpPr>
          <p:spPr>
            <a:xfrm>
              <a:off x="9744072" y="701674"/>
              <a:ext cx="3143250" cy="685800"/>
            </a:xfrm>
            <a:custGeom>
              <a:avLst/>
              <a:gdLst>
                <a:gd name="connsiteX0" fmla="*/ 0 w 7562850"/>
                <a:gd name="connsiteY0" fmla="*/ 7762875 h 7762875"/>
                <a:gd name="connsiteX1" fmla="*/ 390525 w 7562850"/>
                <a:gd name="connsiteY1" fmla="*/ 3886200 h 7762875"/>
                <a:gd name="connsiteX2" fmla="*/ 762000 w 7562850"/>
                <a:gd name="connsiteY2" fmla="*/ 0 h 7762875"/>
                <a:gd name="connsiteX3" fmla="*/ 1143000 w 7562850"/>
                <a:gd name="connsiteY3" fmla="*/ 3876675 h 7762875"/>
                <a:gd name="connsiteX4" fmla="*/ 1524000 w 7562850"/>
                <a:gd name="connsiteY4" fmla="*/ 7753350 h 7762875"/>
                <a:gd name="connsiteX5" fmla="*/ 1895475 w 7562850"/>
                <a:gd name="connsiteY5" fmla="*/ 3876675 h 7762875"/>
                <a:gd name="connsiteX6" fmla="*/ 2276475 w 7562850"/>
                <a:gd name="connsiteY6" fmla="*/ 0 h 7762875"/>
                <a:gd name="connsiteX7" fmla="*/ 2657475 w 7562850"/>
                <a:gd name="connsiteY7" fmla="*/ 3886200 h 7762875"/>
                <a:gd name="connsiteX8" fmla="*/ 3028950 w 7562850"/>
                <a:gd name="connsiteY8" fmla="*/ 7762875 h 7762875"/>
                <a:gd name="connsiteX9" fmla="*/ 3409950 w 7562850"/>
                <a:gd name="connsiteY9" fmla="*/ 3876675 h 7762875"/>
                <a:gd name="connsiteX10" fmla="*/ 3781425 w 7562850"/>
                <a:gd name="connsiteY10" fmla="*/ 9525 h 7762875"/>
                <a:gd name="connsiteX11" fmla="*/ 4162425 w 7562850"/>
                <a:gd name="connsiteY11" fmla="*/ 3886200 h 7762875"/>
                <a:gd name="connsiteX12" fmla="*/ 4533900 w 7562850"/>
                <a:gd name="connsiteY12" fmla="*/ 7762875 h 7762875"/>
                <a:gd name="connsiteX13" fmla="*/ 4914900 w 7562850"/>
                <a:gd name="connsiteY13" fmla="*/ 3886200 h 7762875"/>
                <a:gd name="connsiteX14" fmla="*/ 5295900 w 7562850"/>
                <a:gd name="connsiteY14" fmla="*/ 9525 h 7762875"/>
                <a:gd name="connsiteX15" fmla="*/ 5667375 w 7562850"/>
                <a:gd name="connsiteY15" fmla="*/ 3886200 h 7762875"/>
                <a:gd name="connsiteX16" fmla="*/ 6048375 w 7562850"/>
                <a:gd name="connsiteY16" fmla="*/ 7762875 h 7762875"/>
                <a:gd name="connsiteX17" fmla="*/ 6429375 w 7562850"/>
                <a:gd name="connsiteY17" fmla="*/ 3886200 h 7762875"/>
                <a:gd name="connsiteX18" fmla="*/ 6810375 w 7562850"/>
                <a:gd name="connsiteY18" fmla="*/ 0 h 7762875"/>
                <a:gd name="connsiteX19" fmla="*/ 7172325 w 7562850"/>
                <a:gd name="connsiteY19" fmla="*/ 3886200 h 7762875"/>
                <a:gd name="connsiteX20" fmla="*/ 7562850 w 7562850"/>
                <a:gd name="connsiteY20" fmla="*/ 7762875 h 7762875"/>
                <a:gd name="connsiteX0" fmla="*/ 0 w 7562850"/>
                <a:gd name="connsiteY0" fmla="*/ 7762875 h 7762875"/>
                <a:gd name="connsiteX1" fmla="*/ 390525 w 7562850"/>
                <a:gd name="connsiteY1" fmla="*/ 3886200 h 7762875"/>
                <a:gd name="connsiteX2" fmla="*/ 762000 w 7562850"/>
                <a:gd name="connsiteY2" fmla="*/ 0 h 7762875"/>
                <a:gd name="connsiteX3" fmla="*/ 1143000 w 7562850"/>
                <a:gd name="connsiteY3" fmla="*/ 3876675 h 7762875"/>
                <a:gd name="connsiteX4" fmla="*/ 1519238 w 7562850"/>
                <a:gd name="connsiteY4" fmla="*/ 7762875 h 7762875"/>
                <a:gd name="connsiteX5" fmla="*/ 1895475 w 7562850"/>
                <a:gd name="connsiteY5" fmla="*/ 3876675 h 7762875"/>
                <a:gd name="connsiteX6" fmla="*/ 2276475 w 7562850"/>
                <a:gd name="connsiteY6" fmla="*/ 0 h 7762875"/>
                <a:gd name="connsiteX7" fmla="*/ 2657475 w 7562850"/>
                <a:gd name="connsiteY7" fmla="*/ 3886200 h 7762875"/>
                <a:gd name="connsiteX8" fmla="*/ 3028950 w 7562850"/>
                <a:gd name="connsiteY8" fmla="*/ 7762875 h 7762875"/>
                <a:gd name="connsiteX9" fmla="*/ 3409950 w 7562850"/>
                <a:gd name="connsiteY9" fmla="*/ 3876675 h 7762875"/>
                <a:gd name="connsiteX10" fmla="*/ 3781425 w 7562850"/>
                <a:gd name="connsiteY10" fmla="*/ 9525 h 7762875"/>
                <a:gd name="connsiteX11" fmla="*/ 4162425 w 7562850"/>
                <a:gd name="connsiteY11" fmla="*/ 3886200 h 7762875"/>
                <a:gd name="connsiteX12" fmla="*/ 4533900 w 7562850"/>
                <a:gd name="connsiteY12" fmla="*/ 7762875 h 7762875"/>
                <a:gd name="connsiteX13" fmla="*/ 4914900 w 7562850"/>
                <a:gd name="connsiteY13" fmla="*/ 3886200 h 7762875"/>
                <a:gd name="connsiteX14" fmla="*/ 5295900 w 7562850"/>
                <a:gd name="connsiteY14" fmla="*/ 9525 h 7762875"/>
                <a:gd name="connsiteX15" fmla="*/ 5667375 w 7562850"/>
                <a:gd name="connsiteY15" fmla="*/ 3886200 h 7762875"/>
                <a:gd name="connsiteX16" fmla="*/ 6048375 w 7562850"/>
                <a:gd name="connsiteY16" fmla="*/ 7762875 h 7762875"/>
                <a:gd name="connsiteX17" fmla="*/ 6429375 w 7562850"/>
                <a:gd name="connsiteY17" fmla="*/ 3886200 h 7762875"/>
                <a:gd name="connsiteX18" fmla="*/ 6810375 w 7562850"/>
                <a:gd name="connsiteY18" fmla="*/ 0 h 7762875"/>
                <a:gd name="connsiteX19" fmla="*/ 7172325 w 7562850"/>
                <a:gd name="connsiteY19" fmla="*/ 3886200 h 7762875"/>
                <a:gd name="connsiteX20" fmla="*/ 7562850 w 7562850"/>
                <a:gd name="connsiteY20" fmla="*/ 7762875 h 7762875"/>
                <a:gd name="connsiteX0" fmla="*/ 0 w 7562850"/>
                <a:gd name="connsiteY0" fmla="*/ 7762875 h 7762875"/>
                <a:gd name="connsiteX1" fmla="*/ 390525 w 7562850"/>
                <a:gd name="connsiteY1" fmla="*/ 3886200 h 7762875"/>
                <a:gd name="connsiteX2" fmla="*/ 762000 w 7562850"/>
                <a:gd name="connsiteY2" fmla="*/ 0 h 7762875"/>
                <a:gd name="connsiteX3" fmla="*/ 1143000 w 7562850"/>
                <a:gd name="connsiteY3" fmla="*/ 3876675 h 7762875"/>
                <a:gd name="connsiteX4" fmla="*/ 1519238 w 7562850"/>
                <a:gd name="connsiteY4" fmla="*/ 7762875 h 7762875"/>
                <a:gd name="connsiteX5" fmla="*/ 1895475 w 7562850"/>
                <a:gd name="connsiteY5" fmla="*/ 3876675 h 7762875"/>
                <a:gd name="connsiteX6" fmla="*/ 2276475 w 7562850"/>
                <a:gd name="connsiteY6" fmla="*/ 0 h 7762875"/>
                <a:gd name="connsiteX7" fmla="*/ 2657475 w 7562850"/>
                <a:gd name="connsiteY7" fmla="*/ 3886200 h 7762875"/>
                <a:gd name="connsiteX8" fmla="*/ 3028950 w 7562850"/>
                <a:gd name="connsiteY8" fmla="*/ 7762875 h 7762875"/>
                <a:gd name="connsiteX9" fmla="*/ 3409950 w 7562850"/>
                <a:gd name="connsiteY9" fmla="*/ 3876675 h 7762875"/>
                <a:gd name="connsiteX10" fmla="*/ 3781425 w 7562850"/>
                <a:gd name="connsiteY10" fmla="*/ 9525 h 7762875"/>
                <a:gd name="connsiteX11" fmla="*/ 4162425 w 7562850"/>
                <a:gd name="connsiteY11" fmla="*/ 3886200 h 7762875"/>
                <a:gd name="connsiteX12" fmla="*/ 4538662 w 7562850"/>
                <a:gd name="connsiteY12" fmla="*/ 7762875 h 7762875"/>
                <a:gd name="connsiteX13" fmla="*/ 4914900 w 7562850"/>
                <a:gd name="connsiteY13" fmla="*/ 3886200 h 7762875"/>
                <a:gd name="connsiteX14" fmla="*/ 5295900 w 7562850"/>
                <a:gd name="connsiteY14" fmla="*/ 9525 h 7762875"/>
                <a:gd name="connsiteX15" fmla="*/ 5667375 w 7562850"/>
                <a:gd name="connsiteY15" fmla="*/ 3886200 h 7762875"/>
                <a:gd name="connsiteX16" fmla="*/ 6048375 w 7562850"/>
                <a:gd name="connsiteY16" fmla="*/ 7762875 h 7762875"/>
                <a:gd name="connsiteX17" fmla="*/ 6429375 w 7562850"/>
                <a:gd name="connsiteY17" fmla="*/ 3886200 h 7762875"/>
                <a:gd name="connsiteX18" fmla="*/ 6810375 w 7562850"/>
                <a:gd name="connsiteY18" fmla="*/ 0 h 7762875"/>
                <a:gd name="connsiteX19" fmla="*/ 7172325 w 7562850"/>
                <a:gd name="connsiteY19" fmla="*/ 3886200 h 7762875"/>
                <a:gd name="connsiteX20" fmla="*/ 7562850 w 7562850"/>
                <a:gd name="connsiteY20" fmla="*/ 7762875 h 7762875"/>
                <a:gd name="connsiteX0" fmla="*/ 0 w 7562850"/>
                <a:gd name="connsiteY0" fmla="*/ 7762875 h 7762875"/>
                <a:gd name="connsiteX1" fmla="*/ 390525 w 7562850"/>
                <a:gd name="connsiteY1" fmla="*/ 3886200 h 7762875"/>
                <a:gd name="connsiteX2" fmla="*/ 762000 w 7562850"/>
                <a:gd name="connsiteY2" fmla="*/ 0 h 7762875"/>
                <a:gd name="connsiteX3" fmla="*/ 1143000 w 7562850"/>
                <a:gd name="connsiteY3" fmla="*/ 3876675 h 7762875"/>
                <a:gd name="connsiteX4" fmla="*/ 1519238 w 7562850"/>
                <a:gd name="connsiteY4" fmla="*/ 7762875 h 7762875"/>
                <a:gd name="connsiteX5" fmla="*/ 1895475 w 7562850"/>
                <a:gd name="connsiteY5" fmla="*/ 3876675 h 7762875"/>
                <a:gd name="connsiteX6" fmla="*/ 2276475 w 7562850"/>
                <a:gd name="connsiteY6" fmla="*/ 0 h 7762875"/>
                <a:gd name="connsiteX7" fmla="*/ 2657475 w 7562850"/>
                <a:gd name="connsiteY7" fmla="*/ 3886200 h 7762875"/>
                <a:gd name="connsiteX8" fmla="*/ 3028950 w 7562850"/>
                <a:gd name="connsiteY8" fmla="*/ 7762875 h 7762875"/>
                <a:gd name="connsiteX9" fmla="*/ 3409950 w 7562850"/>
                <a:gd name="connsiteY9" fmla="*/ 3876675 h 7762875"/>
                <a:gd name="connsiteX10" fmla="*/ 3781425 w 7562850"/>
                <a:gd name="connsiteY10" fmla="*/ 9525 h 7762875"/>
                <a:gd name="connsiteX11" fmla="*/ 4162425 w 7562850"/>
                <a:gd name="connsiteY11" fmla="*/ 3886200 h 7762875"/>
                <a:gd name="connsiteX12" fmla="*/ 4538662 w 7562850"/>
                <a:gd name="connsiteY12" fmla="*/ 7762875 h 7762875"/>
                <a:gd name="connsiteX13" fmla="*/ 4914900 w 7562850"/>
                <a:gd name="connsiteY13" fmla="*/ 3886200 h 7762875"/>
                <a:gd name="connsiteX14" fmla="*/ 5295900 w 7562850"/>
                <a:gd name="connsiteY14" fmla="*/ 9525 h 7762875"/>
                <a:gd name="connsiteX15" fmla="*/ 5667375 w 7562850"/>
                <a:gd name="connsiteY15" fmla="*/ 3886200 h 7762875"/>
                <a:gd name="connsiteX16" fmla="*/ 6048375 w 7562850"/>
                <a:gd name="connsiteY16" fmla="*/ 7762875 h 7762875"/>
                <a:gd name="connsiteX17" fmla="*/ 6429375 w 7562850"/>
                <a:gd name="connsiteY17" fmla="*/ 3886200 h 7762875"/>
                <a:gd name="connsiteX18" fmla="*/ 6810375 w 7562850"/>
                <a:gd name="connsiteY18" fmla="*/ 0 h 7762875"/>
                <a:gd name="connsiteX19" fmla="*/ 7172325 w 7562850"/>
                <a:gd name="connsiteY19" fmla="*/ 3886200 h 7762875"/>
                <a:gd name="connsiteX20" fmla="*/ 7562850 w 7562850"/>
                <a:gd name="connsiteY20" fmla="*/ 7762875 h 7762875"/>
                <a:gd name="connsiteX0" fmla="*/ 0 w 7562850"/>
                <a:gd name="connsiteY0" fmla="*/ 7762875 h 7762875"/>
                <a:gd name="connsiteX1" fmla="*/ 390525 w 7562850"/>
                <a:gd name="connsiteY1" fmla="*/ 3886200 h 7762875"/>
                <a:gd name="connsiteX2" fmla="*/ 762000 w 7562850"/>
                <a:gd name="connsiteY2" fmla="*/ 0 h 7762875"/>
                <a:gd name="connsiteX3" fmla="*/ 1143000 w 7562850"/>
                <a:gd name="connsiteY3" fmla="*/ 3876675 h 7762875"/>
                <a:gd name="connsiteX4" fmla="*/ 1519238 w 7562850"/>
                <a:gd name="connsiteY4" fmla="*/ 7762875 h 7762875"/>
                <a:gd name="connsiteX5" fmla="*/ 1895475 w 7562850"/>
                <a:gd name="connsiteY5" fmla="*/ 3876675 h 7762875"/>
                <a:gd name="connsiteX6" fmla="*/ 2276475 w 7562850"/>
                <a:gd name="connsiteY6" fmla="*/ 0 h 7762875"/>
                <a:gd name="connsiteX7" fmla="*/ 2657475 w 7562850"/>
                <a:gd name="connsiteY7" fmla="*/ 3886200 h 7762875"/>
                <a:gd name="connsiteX8" fmla="*/ 3028950 w 7562850"/>
                <a:gd name="connsiteY8" fmla="*/ 7762875 h 7762875"/>
                <a:gd name="connsiteX9" fmla="*/ 3409950 w 7562850"/>
                <a:gd name="connsiteY9" fmla="*/ 3876675 h 7762875"/>
                <a:gd name="connsiteX10" fmla="*/ 3781425 w 7562850"/>
                <a:gd name="connsiteY10" fmla="*/ 9525 h 7762875"/>
                <a:gd name="connsiteX11" fmla="*/ 4162425 w 7562850"/>
                <a:gd name="connsiteY11" fmla="*/ 3886200 h 7762875"/>
                <a:gd name="connsiteX12" fmla="*/ 4538662 w 7562850"/>
                <a:gd name="connsiteY12" fmla="*/ 7762875 h 7762875"/>
                <a:gd name="connsiteX13" fmla="*/ 4914900 w 7562850"/>
                <a:gd name="connsiteY13" fmla="*/ 3886200 h 7762875"/>
                <a:gd name="connsiteX14" fmla="*/ 5295900 w 7562850"/>
                <a:gd name="connsiteY14" fmla="*/ 9525 h 7762875"/>
                <a:gd name="connsiteX15" fmla="*/ 5667375 w 7562850"/>
                <a:gd name="connsiteY15" fmla="*/ 3886200 h 7762875"/>
                <a:gd name="connsiteX16" fmla="*/ 6048375 w 7562850"/>
                <a:gd name="connsiteY16" fmla="*/ 7762875 h 7762875"/>
                <a:gd name="connsiteX17" fmla="*/ 6429375 w 7562850"/>
                <a:gd name="connsiteY17" fmla="*/ 3886200 h 7762875"/>
                <a:gd name="connsiteX18" fmla="*/ 6810375 w 7562850"/>
                <a:gd name="connsiteY18" fmla="*/ 0 h 7762875"/>
                <a:gd name="connsiteX19" fmla="*/ 7172325 w 7562850"/>
                <a:gd name="connsiteY19" fmla="*/ 3886200 h 7762875"/>
                <a:gd name="connsiteX20" fmla="*/ 7562850 w 7562850"/>
                <a:gd name="connsiteY20" fmla="*/ 7762875 h 7762875"/>
                <a:gd name="connsiteX0" fmla="*/ 0 w 7562850"/>
                <a:gd name="connsiteY0" fmla="*/ 7762875 h 7762875"/>
                <a:gd name="connsiteX1" fmla="*/ 390525 w 7562850"/>
                <a:gd name="connsiteY1" fmla="*/ 3886200 h 7762875"/>
                <a:gd name="connsiteX2" fmla="*/ 762000 w 7562850"/>
                <a:gd name="connsiteY2" fmla="*/ 0 h 7762875"/>
                <a:gd name="connsiteX3" fmla="*/ 1143000 w 7562850"/>
                <a:gd name="connsiteY3" fmla="*/ 3876675 h 7762875"/>
                <a:gd name="connsiteX4" fmla="*/ 1519238 w 7562850"/>
                <a:gd name="connsiteY4" fmla="*/ 7762875 h 7762875"/>
                <a:gd name="connsiteX5" fmla="*/ 1895475 w 7562850"/>
                <a:gd name="connsiteY5" fmla="*/ 3876675 h 7762875"/>
                <a:gd name="connsiteX6" fmla="*/ 2276475 w 7562850"/>
                <a:gd name="connsiteY6" fmla="*/ 0 h 7762875"/>
                <a:gd name="connsiteX7" fmla="*/ 2657475 w 7562850"/>
                <a:gd name="connsiteY7" fmla="*/ 3886200 h 7762875"/>
                <a:gd name="connsiteX8" fmla="*/ 3028950 w 7562850"/>
                <a:gd name="connsiteY8" fmla="*/ 7762875 h 7762875"/>
                <a:gd name="connsiteX9" fmla="*/ 3409950 w 7562850"/>
                <a:gd name="connsiteY9" fmla="*/ 3876675 h 7762875"/>
                <a:gd name="connsiteX10" fmla="*/ 3781425 w 7562850"/>
                <a:gd name="connsiteY10" fmla="*/ 9525 h 7762875"/>
                <a:gd name="connsiteX11" fmla="*/ 4162425 w 7562850"/>
                <a:gd name="connsiteY11" fmla="*/ 3886200 h 7762875"/>
                <a:gd name="connsiteX12" fmla="*/ 4538662 w 7562850"/>
                <a:gd name="connsiteY12" fmla="*/ 7762875 h 7762875"/>
                <a:gd name="connsiteX13" fmla="*/ 4914900 w 7562850"/>
                <a:gd name="connsiteY13" fmla="*/ 3886200 h 7762875"/>
                <a:gd name="connsiteX14" fmla="*/ 5295900 w 7562850"/>
                <a:gd name="connsiteY14" fmla="*/ 9525 h 7762875"/>
                <a:gd name="connsiteX15" fmla="*/ 5667375 w 7562850"/>
                <a:gd name="connsiteY15" fmla="*/ 3886200 h 7762875"/>
                <a:gd name="connsiteX16" fmla="*/ 6048375 w 7562850"/>
                <a:gd name="connsiteY16" fmla="*/ 7762875 h 7762875"/>
                <a:gd name="connsiteX17" fmla="*/ 6429375 w 7562850"/>
                <a:gd name="connsiteY17" fmla="*/ 3886200 h 7762875"/>
                <a:gd name="connsiteX18" fmla="*/ 6810375 w 7562850"/>
                <a:gd name="connsiteY18" fmla="*/ 0 h 7762875"/>
                <a:gd name="connsiteX19" fmla="*/ 7172325 w 7562850"/>
                <a:gd name="connsiteY19" fmla="*/ 3886200 h 7762875"/>
                <a:gd name="connsiteX20" fmla="*/ 7562850 w 7562850"/>
                <a:gd name="connsiteY20" fmla="*/ 7762875 h 7762875"/>
                <a:gd name="connsiteX0" fmla="*/ 0 w 7550944"/>
                <a:gd name="connsiteY0" fmla="*/ 7762875 h 7762875"/>
                <a:gd name="connsiteX1" fmla="*/ 378619 w 7550944"/>
                <a:gd name="connsiteY1" fmla="*/ 3886200 h 7762875"/>
                <a:gd name="connsiteX2" fmla="*/ 750094 w 7550944"/>
                <a:gd name="connsiteY2" fmla="*/ 0 h 7762875"/>
                <a:gd name="connsiteX3" fmla="*/ 1131094 w 7550944"/>
                <a:gd name="connsiteY3" fmla="*/ 3876675 h 7762875"/>
                <a:gd name="connsiteX4" fmla="*/ 1507332 w 7550944"/>
                <a:gd name="connsiteY4" fmla="*/ 7762875 h 7762875"/>
                <a:gd name="connsiteX5" fmla="*/ 1883569 w 7550944"/>
                <a:gd name="connsiteY5" fmla="*/ 3876675 h 7762875"/>
                <a:gd name="connsiteX6" fmla="*/ 2264569 w 7550944"/>
                <a:gd name="connsiteY6" fmla="*/ 0 h 7762875"/>
                <a:gd name="connsiteX7" fmla="*/ 2645569 w 7550944"/>
                <a:gd name="connsiteY7" fmla="*/ 3886200 h 7762875"/>
                <a:gd name="connsiteX8" fmla="*/ 3017044 w 7550944"/>
                <a:gd name="connsiteY8" fmla="*/ 7762875 h 7762875"/>
                <a:gd name="connsiteX9" fmla="*/ 3398044 w 7550944"/>
                <a:gd name="connsiteY9" fmla="*/ 3876675 h 7762875"/>
                <a:gd name="connsiteX10" fmla="*/ 3769519 w 7550944"/>
                <a:gd name="connsiteY10" fmla="*/ 9525 h 7762875"/>
                <a:gd name="connsiteX11" fmla="*/ 4150519 w 7550944"/>
                <a:gd name="connsiteY11" fmla="*/ 3886200 h 7762875"/>
                <a:gd name="connsiteX12" fmla="*/ 4526756 w 7550944"/>
                <a:gd name="connsiteY12" fmla="*/ 7762875 h 7762875"/>
                <a:gd name="connsiteX13" fmla="*/ 4902994 w 7550944"/>
                <a:gd name="connsiteY13" fmla="*/ 3886200 h 7762875"/>
                <a:gd name="connsiteX14" fmla="*/ 5283994 w 7550944"/>
                <a:gd name="connsiteY14" fmla="*/ 9525 h 7762875"/>
                <a:gd name="connsiteX15" fmla="*/ 5655469 w 7550944"/>
                <a:gd name="connsiteY15" fmla="*/ 3886200 h 7762875"/>
                <a:gd name="connsiteX16" fmla="*/ 6036469 w 7550944"/>
                <a:gd name="connsiteY16" fmla="*/ 7762875 h 7762875"/>
                <a:gd name="connsiteX17" fmla="*/ 6417469 w 7550944"/>
                <a:gd name="connsiteY17" fmla="*/ 3886200 h 7762875"/>
                <a:gd name="connsiteX18" fmla="*/ 6798469 w 7550944"/>
                <a:gd name="connsiteY18" fmla="*/ 0 h 7762875"/>
                <a:gd name="connsiteX19" fmla="*/ 7160419 w 7550944"/>
                <a:gd name="connsiteY19" fmla="*/ 3886200 h 7762875"/>
                <a:gd name="connsiteX20" fmla="*/ 7550944 w 7550944"/>
                <a:gd name="connsiteY20" fmla="*/ 7762875 h 7762875"/>
                <a:gd name="connsiteX0" fmla="*/ 0 w 7550944"/>
                <a:gd name="connsiteY0" fmla="*/ 7762875 h 7762875"/>
                <a:gd name="connsiteX1" fmla="*/ 378619 w 7550944"/>
                <a:gd name="connsiteY1" fmla="*/ 3886200 h 7762875"/>
                <a:gd name="connsiteX2" fmla="*/ 750094 w 7550944"/>
                <a:gd name="connsiteY2" fmla="*/ 0 h 7762875"/>
                <a:gd name="connsiteX3" fmla="*/ 1131094 w 7550944"/>
                <a:gd name="connsiteY3" fmla="*/ 3876675 h 7762875"/>
                <a:gd name="connsiteX4" fmla="*/ 1507332 w 7550944"/>
                <a:gd name="connsiteY4" fmla="*/ 7762875 h 7762875"/>
                <a:gd name="connsiteX5" fmla="*/ 1883569 w 7550944"/>
                <a:gd name="connsiteY5" fmla="*/ 3876675 h 7762875"/>
                <a:gd name="connsiteX6" fmla="*/ 2264569 w 7550944"/>
                <a:gd name="connsiteY6" fmla="*/ 0 h 7762875"/>
                <a:gd name="connsiteX7" fmla="*/ 2645569 w 7550944"/>
                <a:gd name="connsiteY7" fmla="*/ 3886200 h 7762875"/>
                <a:gd name="connsiteX8" fmla="*/ 3017044 w 7550944"/>
                <a:gd name="connsiteY8" fmla="*/ 7762875 h 7762875"/>
                <a:gd name="connsiteX9" fmla="*/ 3398044 w 7550944"/>
                <a:gd name="connsiteY9" fmla="*/ 3876675 h 7762875"/>
                <a:gd name="connsiteX10" fmla="*/ 3769519 w 7550944"/>
                <a:gd name="connsiteY10" fmla="*/ 9525 h 7762875"/>
                <a:gd name="connsiteX11" fmla="*/ 4150519 w 7550944"/>
                <a:gd name="connsiteY11" fmla="*/ 3886200 h 7762875"/>
                <a:gd name="connsiteX12" fmla="*/ 4526756 w 7550944"/>
                <a:gd name="connsiteY12" fmla="*/ 7762875 h 7762875"/>
                <a:gd name="connsiteX13" fmla="*/ 4902994 w 7550944"/>
                <a:gd name="connsiteY13" fmla="*/ 3886200 h 7762875"/>
                <a:gd name="connsiteX14" fmla="*/ 5283994 w 7550944"/>
                <a:gd name="connsiteY14" fmla="*/ 9525 h 7762875"/>
                <a:gd name="connsiteX15" fmla="*/ 5655469 w 7550944"/>
                <a:gd name="connsiteY15" fmla="*/ 3886200 h 7762875"/>
                <a:gd name="connsiteX16" fmla="*/ 6036469 w 7550944"/>
                <a:gd name="connsiteY16" fmla="*/ 7762875 h 7762875"/>
                <a:gd name="connsiteX17" fmla="*/ 6417469 w 7550944"/>
                <a:gd name="connsiteY17" fmla="*/ 3886200 h 7762875"/>
                <a:gd name="connsiteX18" fmla="*/ 6798469 w 7550944"/>
                <a:gd name="connsiteY18" fmla="*/ 0 h 7762875"/>
                <a:gd name="connsiteX19" fmla="*/ 7160419 w 7550944"/>
                <a:gd name="connsiteY19" fmla="*/ 3886200 h 7762875"/>
                <a:gd name="connsiteX20" fmla="*/ 7550944 w 7550944"/>
                <a:gd name="connsiteY20" fmla="*/ 7762875 h 7762875"/>
                <a:gd name="connsiteX0" fmla="*/ 0 w 7550944"/>
                <a:gd name="connsiteY0" fmla="*/ 7762875 h 7762875"/>
                <a:gd name="connsiteX1" fmla="*/ 378619 w 7550944"/>
                <a:gd name="connsiteY1" fmla="*/ 3886200 h 7762875"/>
                <a:gd name="connsiteX2" fmla="*/ 750094 w 7550944"/>
                <a:gd name="connsiteY2" fmla="*/ 0 h 7762875"/>
                <a:gd name="connsiteX3" fmla="*/ 1131094 w 7550944"/>
                <a:gd name="connsiteY3" fmla="*/ 3876675 h 7762875"/>
                <a:gd name="connsiteX4" fmla="*/ 1507332 w 7550944"/>
                <a:gd name="connsiteY4" fmla="*/ 7762875 h 7762875"/>
                <a:gd name="connsiteX5" fmla="*/ 1883569 w 7550944"/>
                <a:gd name="connsiteY5" fmla="*/ 3876675 h 7762875"/>
                <a:gd name="connsiteX6" fmla="*/ 2264569 w 7550944"/>
                <a:gd name="connsiteY6" fmla="*/ 0 h 7762875"/>
                <a:gd name="connsiteX7" fmla="*/ 2645569 w 7550944"/>
                <a:gd name="connsiteY7" fmla="*/ 3886200 h 7762875"/>
                <a:gd name="connsiteX8" fmla="*/ 3017044 w 7550944"/>
                <a:gd name="connsiteY8" fmla="*/ 7762875 h 7762875"/>
                <a:gd name="connsiteX9" fmla="*/ 3398044 w 7550944"/>
                <a:gd name="connsiteY9" fmla="*/ 3876675 h 7762875"/>
                <a:gd name="connsiteX10" fmla="*/ 3769519 w 7550944"/>
                <a:gd name="connsiteY10" fmla="*/ 9525 h 7762875"/>
                <a:gd name="connsiteX11" fmla="*/ 4150519 w 7550944"/>
                <a:gd name="connsiteY11" fmla="*/ 3886200 h 7762875"/>
                <a:gd name="connsiteX12" fmla="*/ 4526756 w 7550944"/>
                <a:gd name="connsiteY12" fmla="*/ 7762875 h 7762875"/>
                <a:gd name="connsiteX13" fmla="*/ 4902994 w 7550944"/>
                <a:gd name="connsiteY13" fmla="*/ 3886200 h 7762875"/>
                <a:gd name="connsiteX14" fmla="*/ 5283994 w 7550944"/>
                <a:gd name="connsiteY14" fmla="*/ 9525 h 7762875"/>
                <a:gd name="connsiteX15" fmla="*/ 5655469 w 7550944"/>
                <a:gd name="connsiteY15" fmla="*/ 3886200 h 7762875"/>
                <a:gd name="connsiteX16" fmla="*/ 6036469 w 7550944"/>
                <a:gd name="connsiteY16" fmla="*/ 7762875 h 7762875"/>
                <a:gd name="connsiteX17" fmla="*/ 6417469 w 7550944"/>
                <a:gd name="connsiteY17" fmla="*/ 3886200 h 7762875"/>
                <a:gd name="connsiteX18" fmla="*/ 6798469 w 7550944"/>
                <a:gd name="connsiteY18" fmla="*/ 0 h 7762875"/>
                <a:gd name="connsiteX19" fmla="*/ 7160419 w 7550944"/>
                <a:gd name="connsiteY19" fmla="*/ 3886200 h 7762875"/>
                <a:gd name="connsiteX20" fmla="*/ 7550944 w 7550944"/>
                <a:gd name="connsiteY20" fmla="*/ 7762875 h 7762875"/>
                <a:gd name="connsiteX0" fmla="*/ 0 w 7550944"/>
                <a:gd name="connsiteY0" fmla="*/ 7762875 h 7762875"/>
                <a:gd name="connsiteX1" fmla="*/ 378619 w 7550944"/>
                <a:gd name="connsiteY1" fmla="*/ 3886200 h 7762875"/>
                <a:gd name="connsiteX2" fmla="*/ 750094 w 7550944"/>
                <a:gd name="connsiteY2" fmla="*/ 0 h 7762875"/>
                <a:gd name="connsiteX3" fmla="*/ 1131094 w 7550944"/>
                <a:gd name="connsiteY3" fmla="*/ 3876675 h 7762875"/>
                <a:gd name="connsiteX4" fmla="*/ 1507332 w 7550944"/>
                <a:gd name="connsiteY4" fmla="*/ 7762875 h 7762875"/>
                <a:gd name="connsiteX5" fmla="*/ 1883569 w 7550944"/>
                <a:gd name="connsiteY5" fmla="*/ 3876675 h 7762875"/>
                <a:gd name="connsiteX6" fmla="*/ 2264569 w 7550944"/>
                <a:gd name="connsiteY6" fmla="*/ 0 h 7762875"/>
                <a:gd name="connsiteX7" fmla="*/ 2645569 w 7550944"/>
                <a:gd name="connsiteY7" fmla="*/ 3886200 h 7762875"/>
                <a:gd name="connsiteX8" fmla="*/ 3017044 w 7550944"/>
                <a:gd name="connsiteY8" fmla="*/ 7762875 h 7762875"/>
                <a:gd name="connsiteX9" fmla="*/ 3398044 w 7550944"/>
                <a:gd name="connsiteY9" fmla="*/ 3876675 h 7762875"/>
                <a:gd name="connsiteX10" fmla="*/ 3769519 w 7550944"/>
                <a:gd name="connsiteY10" fmla="*/ 9525 h 7762875"/>
                <a:gd name="connsiteX11" fmla="*/ 4150519 w 7550944"/>
                <a:gd name="connsiteY11" fmla="*/ 3886200 h 7762875"/>
                <a:gd name="connsiteX12" fmla="*/ 4526756 w 7550944"/>
                <a:gd name="connsiteY12" fmla="*/ 7762875 h 7762875"/>
                <a:gd name="connsiteX13" fmla="*/ 4902994 w 7550944"/>
                <a:gd name="connsiteY13" fmla="*/ 3886200 h 7762875"/>
                <a:gd name="connsiteX14" fmla="*/ 5283994 w 7550944"/>
                <a:gd name="connsiteY14" fmla="*/ 9525 h 7762875"/>
                <a:gd name="connsiteX15" fmla="*/ 5655469 w 7550944"/>
                <a:gd name="connsiteY15" fmla="*/ 3886200 h 7762875"/>
                <a:gd name="connsiteX16" fmla="*/ 6036469 w 7550944"/>
                <a:gd name="connsiteY16" fmla="*/ 7762875 h 7762875"/>
                <a:gd name="connsiteX17" fmla="*/ 6417469 w 7550944"/>
                <a:gd name="connsiteY17" fmla="*/ 3886200 h 7762875"/>
                <a:gd name="connsiteX18" fmla="*/ 6798469 w 7550944"/>
                <a:gd name="connsiteY18" fmla="*/ 0 h 7762875"/>
                <a:gd name="connsiteX19" fmla="*/ 7160419 w 7550944"/>
                <a:gd name="connsiteY19" fmla="*/ 3886200 h 7762875"/>
                <a:gd name="connsiteX20" fmla="*/ 7550944 w 7550944"/>
                <a:gd name="connsiteY20" fmla="*/ 7762875 h 7762875"/>
                <a:gd name="connsiteX0" fmla="*/ 0 w 7550944"/>
                <a:gd name="connsiteY0" fmla="*/ 7762875 h 7762875"/>
                <a:gd name="connsiteX1" fmla="*/ 378619 w 7550944"/>
                <a:gd name="connsiteY1" fmla="*/ 3886200 h 7762875"/>
                <a:gd name="connsiteX2" fmla="*/ 750094 w 7550944"/>
                <a:gd name="connsiteY2" fmla="*/ 0 h 7762875"/>
                <a:gd name="connsiteX3" fmla="*/ 1131094 w 7550944"/>
                <a:gd name="connsiteY3" fmla="*/ 3876675 h 7762875"/>
                <a:gd name="connsiteX4" fmla="*/ 1507332 w 7550944"/>
                <a:gd name="connsiteY4" fmla="*/ 7762875 h 7762875"/>
                <a:gd name="connsiteX5" fmla="*/ 1883569 w 7550944"/>
                <a:gd name="connsiteY5" fmla="*/ 3876675 h 7762875"/>
                <a:gd name="connsiteX6" fmla="*/ 2264569 w 7550944"/>
                <a:gd name="connsiteY6" fmla="*/ 0 h 7762875"/>
                <a:gd name="connsiteX7" fmla="*/ 2645569 w 7550944"/>
                <a:gd name="connsiteY7" fmla="*/ 3886200 h 7762875"/>
                <a:gd name="connsiteX8" fmla="*/ 3017044 w 7550944"/>
                <a:gd name="connsiteY8" fmla="*/ 7762875 h 7762875"/>
                <a:gd name="connsiteX9" fmla="*/ 3398044 w 7550944"/>
                <a:gd name="connsiteY9" fmla="*/ 3876675 h 7762875"/>
                <a:gd name="connsiteX10" fmla="*/ 3769519 w 7550944"/>
                <a:gd name="connsiteY10" fmla="*/ 9525 h 7762875"/>
                <a:gd name="connsiteX11" fmla="*/ 4150519 w 7550944"/>
                <a:gd name="connsiteY11" fmla="*/ 3886200 h 7762875"/>
                <a:gd name="connsiteX12" fmla="*/ 4526756 w 7550944"/>
                <a:gd name="connsiteY12" fmla="*/ 7762875 h 7762875"/>
                <a:gd name="connsiteX13" fmla="*/ 4902994 w 7550944"/>
                <a:gd name="connsiteY13" fmla="*/ 3886200 h 7762875"/>
                <a:gd name="connsiteX14" fmla="*/ 5283994 w 7550944"/>
                <a:gd name="connsiteY14" fmla="*/ 9525 h 7762875"/>
                <a:gd name="connsiteX15" fmla="*/ 5655469 w 7550944"/>
                <a:gd name="connsiteY15" fmla="*/ 3886200 h 7762875"/>
                <a:gd name="connsiteX16" fmla="*/ 6036469 w 7550944"/>
                <a:gd name="connsiteY16" fmla="*/ 7762875 h 7762875"/>
                <a:gd name="connsiteX17" fmla="*/ 6417469 w 7550944"/>
                <a:gd name="connsiteY17" fmla="*/ 3886200 h 7762875"/>
                <a:gd name="connsiteX18" fmla="*/ 6798469 w 7550944"/>
                <a:gd name="connsiteY18" fmla="*/ 0 h 7762875"/>
                <a:gd name="connsiteX19" fmla="*/ 7160419 w 7550944"/>
                <a:gd name="connsiteY19" fmla="*/ 3886200 h 7762875"/>
                <a:gd name="connsiteX20" fmla="*/ 7550944 w 7550944"/>
                <a:gd name="connsiteY20" fmla="*/ 7762875 h 7762875"/>
                <a:gd name="connsiteX0" fmla="*/ 0 w 7550944"/>
                <a:gd name="connsiteY0" fmla="*/ 7762875 h 7762876"/>
                <a:gd name="connsiteX1" fmla="*/ 378619 w 7550944"/>
                <a:gd name="connsiteY1" fmla="*/ 3886200 h 7762876"/>
                <a:gd name="connsiteX2" fmla="*/ 750094 w 7550944"/>
                <a:gd name="connsiteY2" fmla="*/ 0 h 7762876"/>
                <a:gd name="connsiteX3" fmla="*/ 1131094 w 7550944"/>
                <a:gd name="connsiteY3" fmla="*/ 3876675 h 7762876"/>
                <a:gd name="connsiteX4" fmla="*/ 1507332 w 7550944"/>
                <a:gd name="connsiteY4" fmla="*/ 7762875 h 7762876"/>
                <a:gd name="connsiteX5" fmla="*/ 1883569 w 7550944"/>
                <a:gd name="connsiteY5" fmla="*/ 3876675 h 7762876"/>
                <a:gd name="connsiteX6" fmla="*/ 2264569 w 7550944"/>
                <a:gd name="connsiteY6" fmla="*/ 0 h 7762876"/>
                <a:gd name="connsiteX7" fmla="*/ 2645569 w 7550944"/>
                <a:gd name="connsiteY7" fmla="*/ 3886200 h 7762876"/>
                <a:gd name="connsiteX8" fmla="*/ 3017044 w 7550944"/>
                <a:gd name="connsiteY8" fmla="*/ 7762875 h 7762876"/>
                <a:gd name="connsiteX9" fmla="*/ 3398044 w 7550944"/>
                <a:gd name="connsiteY9" fmla="*/ 3876675 h 7762876"/>
                <a:gd name="connsiteX10" fmla="*/ 3769519 w 7550944"/>
                <a:gd name="connsiteY10" fmla="*/ 9525 h 7762876"/>
                <a:gd name="connsiteX11" fmla="*/ 4150519 w 7550944"/>
                <a:gd name="connsiteY11" fmla="*/ 3886200 h 7762876"/>
                <a:gd name="connsiteX12" fmla="*/ 4526756 w 7550944"/>
                <a:gd name="connsiteY12" fmla="*/ 7762875 h 7762876"/>
                <a:gd name="connsiteX13" fmla="*/ 4902994 w 7550944"/>
                <a:gd name="connsiteY13" fmla="*/ 3886200 h 7762876"/>
                <a:gd name="connsiteX14" fmla="*/ 5283994 w 7550944"/>
                <a:gd name="connsiteY14" fmla="*/ 9525 h 7762876"/>
                <a:gd name="connsiteX15" fmla="*/ 5655469 w 7550944"/>
                <a:gd name="connsiteY15" fmla="*/ 3886200 h 7762876"/>
                <a:gd name="connsiteX16" fmla="*/ 6036469 w 7550944"/>
                <a:gd name="connsiteY16" fmla="*/ 7762875 h 7762876"/>
                <a:gd name="connsiteX17" fmla="*/ 6417469 w 7550944"/>
                <a:gd name="connsiteY17" fmla="*/ 3886200 h 7762876"/>
                <a:gd name="connsiteX18" fmla="*/ 6798469 w 7550944"/>
                <a:gd name="connsiteY18" fmla="*/ 0 h 7762876"/>
                <a:gd name="connsiteX19" fmla="*/ 7160419 w 7550944"/>
                <a:gd name="connsiteY19" fmla="*/ 3886200 h 7762876"/>
                <a:gd name="connsiteX20" fmla="*/ 7550944 w 7550944"/>
                <a:gd name="connsiteY20" fmla="*/ 7762875 h 7762876"/>
                <a:gd name="connsiteX0" fmla="*/ 0 w 7550944"/>
                <a:gd name="connsiteY0" fmla="*/ 7762875 h 7762876"/>
                <a:gd name="connsiteX1" fmla="*/ 378619 w 7550944"/>
                <a:gd name="connsiteY1" fmla="*/ 3886200 h 7762876"/>
                <a:gd name="connsiteX2" fmla="*/ 750094 w 7550944"/>
                <a:gd name="connsiteY2" fmla="*/ 0 h 7762876"/>
                <a:gd name="connsiteX3" fmla="*/ 1131094 w 7550944"/>
                <a:gd name="connsiteY3" fmla="*/ 3876675 h 7762876"/>
                <a:gd name="connsiteX4" fmla="*/ 1507332 w 7550944"/>
                <a:gd name="connsiteY4" fmla="*/ 7762875 h 7762876"/>
                <a:gd name="connsiteX5" fmla="*/ 1883569 w 7550944"/>
                <a:gd name="connsiteY5" fmla="*/ 3876675 h 7762876"/>
                <a:gd name="connsiteX6" fmla="*/ 2264569 w 7550944"/>
                <a:gd name="connsiteY6" fmla="*/ 0 h 7762876"/>
                <a:gd name="connsiteX7" fmla="*/ 2645569 w 7550944"/>
                <a:gd name="connsiteY7" fmla="*/ 3886200 h 7762876"/>
                <a:gd name="connsiteX8" fmla="*/ 3017044 w 7550944"/>
                <a:gd name="connsiteY8" fmla="*/ 7762875 h 7762876"/>
                <a:gd name="connsiteX9" fmla="*/ 3398044 w 7550944"/>
                <a:gd name="connsiteY9" fmla="*/ 3876675 h 7762876"/>
                <a:gd name="connsiteX10" fmla="*/ 3769519 w 7550944"/>
                <a:gd name="connsiteY10" fmla="*/ 9525 h 7762876"/>
                <a:gd name="connsiteX11" fmla="*/ 4150519 w 7550944"/>
                <a:gd name="connsiteY11" fmla="*/ 3886200 h 7762876"/>
                <a:gd name="connsiteX12" fmla="*/ 4526756 w 7550944"/>
                <a:gd name="connsiteY12" fmla="*/ 7762875 h 7762876"/>
                <a:gd name="connsiteX13" fmla="*/ 4902994 w 7550944"/>
                <a:gd name="connsiteY13" fmla="*/ 3886200 h 7762876"/>
                <a:gd name="connsiteX14" fmla="*/ 5283994 w 7550944"/>
                <a:gd name="connsiteY14" fmla="*/ 9525 h 7762876"/>
                <a:gd name="connsiteX15" fmla="*/ 5655469 w 7550944"/>
                <a:gd name="connsiteY15" fmla="*/ 3886200 h 7762876"/>
                <a:gd name="connsiteX16" fmla="*/ 6036469 w 7550944"/>
                <a:gd name="connsiteY16" fmla="*/ 7762875 h 7762876"/>
                <a:gd name="connsiteX17" fmla="*/ 6417469 w 7550944"/>
                <a:gd name="connsiteY17" fmla="*/ 3886200 h 7762876"/>
                <a:gd name="connsiteX18" fmla="*/ 6798469 w 7550944"/>
                <a:gd name="connsiteY18" fmla="*/ 0 h 7762876"/>
                <a:gd name="connsiteX19" fmla="*/ 7160419 w 7550944"/>
                <a:gd name="connsiteY19" fmla="*/ 3886200 h 7762876"/>
                <a:gd name="connsiteX20" fmla="*/ 7550944 w 7550944"/>
                <a:gd name="connsiteY20" fmla="*/ 7762875 h 7762876"/>
                <a:gd name="connsiteX0" fmla="*/ 0 w 7550944"/>
                <a:gd name="connsiteY0" fmla="*/ 7762875 h 7762876"/>
                <a:gd name="connsiteX1" fmla="*/ 378619 w 7550944"/>
                <a:gd name="connsiteY1" fmla="*/ 3886200 h 7762876"/>
                <a:gd name="connsiteX2" fmla="*/ 750094 w 7550944"/>
                <a:gd name="connsiteY2" fmla="*/ 0 h 7762876"/>
                <a:gd name="connsiteX3" fmla="*/ 1131094 w 7550944"/>
                <a:gd name="connsiteY3" fmla="*/ 3876675 h 7762876"/>
                <a:gd name="connsiteX4" fmla="*/ 1507332 w 7550944"/>
                <a:gd name="connsiteY4" fmla="*/ 7762875 h 7762876"/>
                <a:gd name="connsiteX5" fmla="*/ 1883569 w 7550944"/>
                <a:gd name="connsiteY5" fmla="*/ 3876675 h 7762876"/>
                <a:gd name="connsiteX6" fmla="*/ 2264569 w 7550944"/>
                <a:gd name="connsiteY6" fmla="*/ 0 h 7762876"/>
                <a:gd name="connsiteX7" fmla="*/ 2645569 w 7550944"/>
                <a:gd name="connsiteY7" fmla="*/ 3886200 h 7762876"/>
                <a:gd name="connsiteX8" fmla="*/ 3017044 w 7550944"/>
                <a:gd name="connsiteY8" fmla="*/ 7762875 h 7762876"/>
                <a:gd name="connsiteX9" fmla="*/ 3398044 w 7550944"/>
                <a:gd name="connsiteY9" fmla="*/ 3876675 h 7762876"/>
                <a:gd name="connsiteX10" fmla="*/ 3769519 w 7550944"/>
                <a:gd name="connsiteY10" fmla="*/ 9525 h 7762876"/>
                <a:gd name="connsiteX11" fmla="*/ 4150519 w 7550944"/>
                <a:gd name="connsiteY11" fmla="*/ 3886200 h 7762876"/>
                <a:gd name="connsiteX12" fmla="*/ 4526756 w 7550944"/>
                <a:gd name="connsiteY12" fmla="*/ 7762875 h 7762876"/>
                <a:gd name="connsiteX13" fmla="*/ 4902994 w 7550944"/>
                <a:gd name="connsiteY13" fmla="*/ 3886200 h 7762876"/>
                <a:gd name="connsiteX14" fmla="*/ 5283994 w 7550944"/>
                <a:gd name="connsiteY14" fmla="*/ 9525 h 7762876"/>
                <a:gd name="connsiteX15" fmla="*/ 5655469 w 7550944"/>
                <a:gd name="connsiteY15" fmla="*/ 3886200 h 7762876"/>
                <a:gd name="connsiteX16" fmla="*/ 6036469 w 7550944"/>
                <a:gd name="connsiteY16" fmla="*/ 7762875 h 7762876"/>
                <a:gd name="connsiteX17" fmla="*/ 6417469 w 7550944"/>
                <a:gd name="connsiteY17" fmla="*/ 3886200 h 7762876"/>
                <a:gd name="connsiteX18" fmla="*/ 6798469 w 7550944"/>
                <a:gd name="connsiteY18" fmla="*/ 0 h 7762876"/>
                <a:gd name="connsiteX19" fmla="*/ 7160419 w 7550944"/>
                <a:gd name="connsiteY19" fmla="*/ 3886200 h 7762876"/>
                <a:gd name="connsiteX20" fmla="*/ 7550944 w 7550944"/>
                <a:gd name="connsiteY20" fmla="*/ 7762875 h 7762876"/>
                <a:gd name="connsiteX0" fmla="*/ 0 w 7550944"/>
                <a:gd name="connsiteY0" fmla="*/ 7762875 h 7762876"/>
                <a:gd name="connsiteX1" fmla="*/ 378619 w 7550944"/>
                <a:gd name="connsiteY1" fmla="*/ 3886200 h 7762876"/>
                <a:gd name="connsiteX2" fmla="*/ 750094 w 7550944"/>
                <a:gd name="connsiteY2" fmla="*/ 0 h 7762876"/>
                <a:gd name="connsiteX3" fmla="*/ 1131094 w 7550944"/>
                <a:gd name="connsiteY3" fmla="*/ 3876675 h 7762876"/>
                <a:gd name="connsiteX4" fmla="*/ 1507332 w 7550944"/>
                <a:gd name="connsiteY4" fmla="*/ 7762875 h 7762876"/>
                <a:gd name="connsiteX5" fmla="*/ 1883569 w 7550944"/>
                <a:gd name="connsiteY5" fmla="*/ 3876675 h 7762876"/>
                <a:gd name="connsiteX6" fmla="*/ 2264569 w 7550944"/>
                <a:gd name="connsiteY6" fmla="*/ 0 h 7762876"/>
                <a:gd name="connsiteX7" fmla="*/ 2645569 w 7550944"/>
                <a:gd name="connsiteY7" fmla="*/ 3886200 h 7762876"/>
                <a:gd name="connsiteX8" fmla="*/ 3017044 w 7550944"/>
                <a:gd name="connsiteY8" fmla="*/ 7762875 h 7762876"/>
                <a:gd name="connsiteX9" fmla="*/ 3398044 w 7550944"/>
                <a:gd name="connsiteY9" fmla="*/ 3876675 h 7762876"/>
                <a:gd name="connsiteX10" fmla="*/ 3769519 w 7550944"/>
                <a:gd name="connsiteY10" fmla="*/ 9525 h 7762876"/>
                <a:gd name="connsiteX11" fmla="*/ 4150519 w 7550944"/>
                <a:gd name="connsiteY11" fmla="*/ 3886200 h 7762876"/>
                <a:gd name="connsiteX12" fmla="*/ 4526756 w 7550944"/>
                <a:gd name="connsiteY12" fmla="*/ 7762875 h 7762876"/>
                <a:gd name="connsiteX13" fmla="*/ 4902994 w 7550944"/>
                <a:gd name="connsiteY13" fmla="*/ 3886200 h 7762876"/>
                <a:gd name="connsiteX14" fmla="*/ 5283994 w 7550944"/>
                <a:gd name="connsiteY14" fmla="*/ 9525 h 7762876"/>
                <a:gd name="connsiteX15" fmla="*/ 5655469 w 7550944"/>
                <a:gd name="connsiteY15" fmla="*/ 3886200 h 7762876"/>
                <a:gd name="connsiteX16" fmla="*/ 6036469 w 7550944"/>
                <a:gd name="connsiteY16" fmla="*/ 7762875 h 7762876"/>
                <a:gd name="connsiteX17" fmla="*/ 6417469 w 7550944"/>
                <a:gd name="connsiteY17" fmla="*/ 3886200 h 7762876"/>
                <a:gd name="connsiteX18" fmla="*/ 6798469 w 7550944"/>
                <a:gd name="connsiteY18" fmla="*/ 0 h 7762876"/>
                <a:gd name="connsiteX19" fmla="*/ 7160419 w 7550944"/>
                <a:gd name="connsiteY19" fmla="*/ 3886200 h 7762876"/>
                <a:gd name="connsiteX20" fmla="*/ 7550944 w 7550944"/>
                <a:gd name="connsiteY20" fmla="*/ 7762875 h 7762876"/>
                <a:gd name="connsiteX0" fmla="*/ 0 w 7550944"/>
                <a:gd name="connsiteY0" fmla="*/ 7762875 h 7762876"/>
                <a:gd name="connsiteX1" fmla="*/ 378619 w 7550944"/>
                <a:gd name="connsiteY1" fmla="*/ 3886200 h 7762876"/>
                <a:gd name="connsiteX2" fmla="*/ 750094 w 7550944"/>
                <a:gd name="connsiteY2" fmla="*/ 0 h 7762876"/>
                <a:gd name="connsiteX3" fmla="*/ 1131094 w 7550944"/>
                <a:gd name="connsiteY3" fmla="*/ 3876675 h 7762876"/>
                <a:gd name="connsiteX4" fmla="*/ 1507332 w 7550944"/>
                <a:gd name="connsiteY4" fmla="*/ 7762875 h 7762876"/>
                <a:gd name="connsiteX5" fmla="*/ 1883569 w 7550944"/>
                <a:gd name="connsiteY5" fmla="*/ 3876675 h 7762876"/>
                <a:gd name="connsiteX6" fmla="*/ 2264569 w 7550944"/>
                <a:gd name="connsiteY6" fmla="*/ 0 h 7762876"/>
                <a:gd name="connsiteX7" fmla="*/ 2645569 w 7550944"/>
                <a:gd name="connsiteY7" fmla="*/ 3886200 h 7762876"/>
                <a:gd name="connsiteX8" fmla="*/ 3017044 w 7550944"/>
                <a:gd name="connsiteY8" fmla="*/ 7762875 h 7762876"/>
                <a:gd name="connsiteX9" fmla="*/ 3398044 w 7550944"/>
                <a:gd name="connsiteY9" fmla="*/ 3876675 h 7762876"/>
                <a:gd name="connsiteX10" fmla="*/ 3769519 w 7550944"/>
                <a:gd name="connsiteY10" fmla="*/ 9525 h 7762876"/>
                <a:gd name="connsiteX11" fmla="*/ 4150519 w 7550944"/>
                <a:gd name="connsiteY11" fmla="*/ 3886200 h 7762876"/>
                <a:gd name="connsiteX12" fmla="*/ 4526756 w 7550944"/>
                <a:gd name="connsiteY12" fmla="*/ 7762875 h 7762876"/>
                <a:gd name="connsiteX13" fmla="*/ 4902994 w 7550944"/>
                <a:gd name="connsiteY13" fmla="*/ 3886200 h 7762876"/>
                <a:gd name="connsiteX14" fmla="*/ 5283994 w 7550944"/>
                <a:gd name="connsiteY14" fmla="*/ 9525 h 7762876"/>
                <a:gd name="connsiteX15" fmla="*/ 5655469 w 7550944"/>
                <a:gd name="connsiteY15" fmla="*/ 3886200 h 7762876"/>
                <a:gd name="connsiteX16" fmla="*/ 6036469 w 7550944"/>
                <a:gd name="connsiteY16" fmla="*/ 7762875 h 7762876"/>
                <a:gd name="connsiteX17" fmla="*/ 6417469 w 7550944"/>
                <a:gd name="connsiteY17" fmla="*/ 3886200 h 7762876"/>
                <a:gd name="connsiteX18" fmla="*/ 6798469 w 7550944"/>
                <a:gd name="connsiteY18" fmla="*/ 0 h 7762876"/>
                <a:gd name="connsiteX19" fmla="*/ 7160419 w 7550944"/>
                <a:gd name="connsiteY19" fmla="*/ 3886200 h 7762876"/>
                <a:gd name="connsiteX20" fmla="*/ 7550944 w 7550944"/>
                <a:gd name="connsiteY20" fmla="*/ 7762875 h 7762876"/>
                <a:gd name="connsiteX0" fmla="*/ 0 w 7550944"/>
                <a:gd name="connsiteY0" fmla="*/ 7762875 h 7762876"/>
                <a:gd name="connsiteX1" fmla="*/ 378619 w 7550944"/>
                <a:gd name="connsiteY1" fmla="*/ 3886200 h 7762876"/>
                <a:gd name="connsiteX2" fmla="*/ 750094 w 7550944"/>
                <a:gd name="connsiteY2" fmla="*/ 0 h 7762876"/>
                <a:gd name="connsiteX3" fmla="*/ 1131094 w 7550944"/>
                <a:gd name="connsiteY3" fmla="*/ 3876675 h 7762876"/>
                <a:gd name="connsiteX4" fmla="*/ 1507332 w 7550944"/>
                <a:gd name="connsiteY4" fmla="*/ 7762875 h 7762876"/>
                <a:gd name="connsiteX5" fmla="*/ 1883569 w 7550944"/>
                <a:gd name="connsiteY5" fmla="*/ 3876675 h 7762876"/>
                <a:gd name="connsiteX6" fmla="*/ 2264569 w 7550944"/>
                <a:gd name="connsiteY6" fmla="*/ 0 h 7762876"/>
                <a:gd name="connsiteX7" fmla="*/ 2645569 w 7550944"/>
                <a:gd name="connsiteY7" fmla="*/ 3886200 h 7762876"/>
                <a:gd name="connsiteX8" fmla="*/ 3017044 w 7550944"/>
                <a:gd name="connsiteY8" fmla="*/ 7762875 h 7762876"/>
                <a:gd name="connsiteX9" fmla="*/ 3398044 w 7550944"/>
                <a:gd name="connsiteY9" fmla="*/ 3876675 h 7762876"/>
                <a:gd name="connsiteX10" fmla="*/ 3769519 w 7550944"/>
                <a:gd name="connsiteY10" fmla="*/ 9525 h 7762876"/>
                <a:gd name="connsiteX11" fmla="*/ 4150519 w 7550944"/>
                <a:gd name="connsiteY11" fmla="*/ 3886200 h 7762876"/>
                <a:gd name="connsiteX12" fmla="*/ 4526756 w 7550944"/>
                <a:gd name="connsiteY12" fmla="*/ 7762875 h 7762876"/>
                <a:gd name="connsiteX13" fmla="*/ 4902994 w 7550944"/>
                <a:gd name="connsiteY13" fmla="*/ 3886200 h 7762876"/>
                <a:gd name="connsiteX14" fmla="*/ 5283994 w 7550944"/>
                <a:gd name="connsiteY14" fmla="*/ 9525 h 7762876"/>
                <a:gd name="connsiteX15" fmla="*/ 5655469 w 7550944"/>
                <a:gd name="connsiteY15" fmla="*/ 3886200 h 7762876"/>
                <a:gd name="connsiteX16" fmla="*/ 6036469 w 7550944"/>
                <a:gd name="connsiteY16" fmla="*/ 7762875 h 7762876"/>
                <a:gd name="connsiteX17" fmla="*/ 6417469 w 7550944"/>
                <a:gd name="connsiteY17" fmla="*/ 3886200 h 7762876"/>
                <a:gd name="connsiteX18" fmla="*/ 6798469 w 7550944"/>
                <a:gd name="connsiteY18" fmla="*/ 0 h 7762876"/>
                <a:gd name="connsiteX19" fmla="*/ 7160419 w 7550944"/>
                <a:gd name="connsiteY19" fmla="*/ 3886200 h 7762876"/>
                <a:gd name="connsiteX20" fmla="*/ 7550944 w 7550944"/>
                <a:gd name="connsiteY20" fmla="*/ 7762875 h 7762876"/>
                <a:gd name="connsiteX0" fmla="*/ 0 w 7550944"/>
                <a:gd name="connsiteY0" fmla="*/ 7762875 h 7762876"/>
                <a:gd name="connsiteX1" fmla="*/ 378619 w 7550944"/>
                <a:gd name="connsiteY1" fmla="*/ 3886200 h 7762876"/>
                <a:gd name="connsiteX2" fmla="*/ 750094 w 7550944"/>
                <a:gd name="connsiteY2" fmla="*/ 0 h 7762876"/>
                <a:gd name="connsiteX3" fmla="*/ 1131094 w 7550944"/>
                <a:gd name="connsiteY3" fmla="*/ 3876675 h 7762876"/>
                <a:gd name="connsiteX4" fmla="*/ 1507332 w 7550944"/>
                <a:gd name="connsiteY4" fmla="*/ 7762875 h 7762876"/>
                <a:gd name="connsiteX5" fmla="*/ 1883569 w 7550944"/>
                <a:gd name="connsiteY5" fmla="*/ 3876675 h 7762876"/>
                <a:gd name="connsiteX6" fmla="*/ 2264569 w 7550944"/>
                <a:gd name="connsiteY6" fmla="*/ 0 h 7762876"/>
                <a:gd name="connsiteX7" fmla="*/ 2645569 w 7550944"/>
                <a:gd name="connsiteY7" fmla="*/ 3886200 h 7762876"/>
                <a:gd name="connsiteX8" fmla="*/ 3017044 w 7550944"/>
                <a:gd name="connsiteY8" fmla="*/ 7762875 h 7762876"/>
                <a:gd name="connsiteX9" fmla="*/ 3398044 w 7550944"/>
                <a:gd name="connsiteY9" fmla="*/ 3876675 h 7762876"/>
                <a:gd name="connsiteX10" fmla="*/ 3769519 w 7550944"/>
                <a:gd name="connsiteY10" fmla="*/ 9525 h 7762876"/>
                <a:gd name="connsiteX11" fmla="*/ 4150519 w 7550944"/>
                <a:gd name="connsiteY11" fmla="*/ 3886200 h 7762876"/>
                <a:gd name="connsiteX12" fmla="*/ 4526756 w 7550944"/>
                <a:gd name="connsiteY12" fmla="*/ 7762875 h 7762876"/>
                <a:gd name="connsiteX13" fmla="*/ 4902994 w 7550944"/>
                <a:gd name="connsiteY13" fmla="*/ 3886200 h 7762876"/>
                <a:gd name="connsiteX14" fmla="*/ 5283994 w 7550944"/>
                <a:gd name="connsiteY14" fmla="*/ 9525 h 7762876"/>
                <a:gd name="connsiteX15" fmla="*/ 5655469 w 7550944"/>
                <a:gd name="connsiteY15" fmla="*/ 3886200 h 7762876"/>
                <a:gd name="connsiteX16" fmla="*/ 6029325 w 7550944"/>
                <a:gd name="connsiteY16" fmla="*/ 7762875 h 7762876"/>
                <a:gd name="connsiteX17" fmla="*/ 6417469 w 7550944"/>
                <a:gd name="connsiteY17" fmla="*/ 3886200 h 7762876"/>
                <a:gd name="connsiteX18" fmla="*/ 6798469 w 7550944"/>
                <a:gd name="connsiteY18" fmla="*/ 0 h 7762876"/>
                <a:gd name="connsiteX19" fmla="*/ 7160419 w 7550944"/>
                <a:gd name="connsiteY19" fmla="*/ 3886200 h 7762876"/>
                <a:gd name="connsiteX20" fmla="*/ 7550944 w 7550944"/>
                <a:gd name="connsiteY20" fmla="*/ 7762875 h 7762876"/>
                <a:gd name="connsiteX0" fmla="*/ 0 w 7550944"/>
                <a:gd name="connsiteY0" fmla="*/ 7762875 h 7762876"/>
                <a:gd name="connsiteX1" fmla="*/ 378619 w 7550944"/>
                <a:gd name="connsiteY1" fmla="*/ 3886200 h 7762876"/>
                <a:gd name="connsiteX2" fmla="*/ 750094 w 7550944"/>
                <a:gd name="connsiteY2" fmla="*/ 0 h 7762876"/>
                <a:gd name="connsiteX3" fmla="*/ 1131094 w 7550944"/>
                <a:gd name="connsiteY3" fmla="*/ 3876675 h 7762876"/>
                <a:gd name="connsiteX4" fmla="*/ 1507332 w 7550944"/>
                <a:gd name="connsiteY4" fmla="*/ 7762875 h 7762876"/>
                <a:gd name="connsiteX5" fmla="*/ 1883569 w 7550944"/>
                <a:gd name="connsiteY5" fmla="*/ 3876675 h 7762876"/>
                <a:gd name="connsiteX6" fmla="*/ 2264569 w 7550944"/>
                <a:gd name="connsiteY6" fmla="*/ 0 h 7762876"/>
                <a:gd name="connsiteX7" fmla="*/ 2645569 w 7550944"/>
                <a:gd name="connsiteY7" fmla="*/ 3886200 h 7762876"/>
                <a:gd name="connsiteX8" fmla="*/ 3017044 w 7550944"/>
                <a:gd name="connsiteY8" fmla="*/ 7762875 h 7762876"/>
                <a:gd name="connsiteX9" fmla="*/ 3398044 w 7550944"/>
                <a:gd name="connsiteY9" fmla="*/ 3876675 h 7762876"/>
                <a:gd name="connsiteX10" fmla="*/ 3769519 w 7550944"/>
                <a:gd name="connsiteY10" fmla="*/ 9525 h 7762876"/>
                <a:gd name="connsiteX11" fmla="*/ 4150519 w 7550944"/>
                <a:gd name="connsiteY11" fmla="*/ 3886200 h 7762876"/>
                <a:gd name="connsiteX12" fmla="*/ 4526756 w 7550944"/>
                <a:gd name="connsiteY12" fmla="*/ 7762875 h 7762876"/>
                <a:gd name="connsiteX13" fmla="*/ 4902994 w 7550944"/>
                <a:gd name="connsiteY13" fmla="*/ 3886200 h 7762876"/>
                <a:gd name="connsiteX14" fmla="*/ 5283994 w 7550944"/>
                <a:gd name="connsiteY14" fmla="*/ 9525 h 7762876"/>
                <a:gd name="connsiteX15" fmla="*/ 5655469 w 7550944"/>
                <a:gd name="connsiteY15" fmla="*/ 3886200 h 7762876"/>
                <a:gd name="connsiteX16" fmla="*/ 6029325 w 7550944"/>
                <a:gd name="connsiteY16" fmla="*/ 7762875 h 7762876"/>
                <a:gd name="connsiteX17" fmla="*/ 6417469 w 7550944"/>
                <a:gd name="connsiteY17" fmla="*/ 3886200 h 7762876"/>
                <a:gd name="connsiteX18" fmla="*/ 6798469 w 7550944"/>
                <a:gd name="connsiteY18" fmla="*/ 0 h 7762876"/>
                <a:gd name="connsiteX19" fmla="*/ 7160419 w 7550944"/>
                <a:gd name="connsiteY19" fmla="*/ 3886200 h 7762876"/>
                <a:gd name="connsiteX20" fmla="*/ 7550944 w 7550944"/>
                <a:gd name="connsiteY20" fmla="*/ 7762875 h 7762876"/>
                <a:gd name="connsiteX0" fmla="*/ 0 w 7546182"/>
                <a:gd name="connsiteY0" fmla="*/ 7762875 h 7765256"/>
                <a:gd name="connsiteX1" fmla="*/ 378619 w 7546182"/>
                <a:gd name="connsiteY1" fmla="*/ 3886200 h 7765256"/>
                <a:gd name="connsiteX2" fmla="*/ 750094 w 7546182"/>
                <a:gd name="connsiteY2" fmla="*/ 0 h 7765256"/>
                <a:gd name="connsiteX3" fmla="*/ 1131094 w 7546182"/>
                <a:gd name="connsiteY3" fmla="*/ 3876675 h 7765256"/>
                <a:gd name="connsiteX4" fmla="*/ 1507332 w 7546182"/>
                <a:gd name="connsiteY4" fmla="*/ 7762875 h 7765256"/>
                <a:gd name="connsiteX5" fmla="*/ 1883569 w 7546182"/>
                <a:gd name="connsiteY5" fmla="*/ 3876675 h 7765256"/>
                <a:gd name="connsiteX6" fmla="*/ 2264569 w 7546182"/>
                <a:gd name="connsiteY6" fmla="*/ 0 h 7765256"/>
                <a:gd name="connsiteX7" fmla="*/ 2645569 w 7546182"/>
                <a:gd name="connsiteY7" fmla="*/ 3886200 h 7765256"/>
                <a:gd name="connsiteX8" fmla="*/ 3017044 w 7546182"/>
                <a:gd name="connsiteY8" fmla="*/ 7762875 h 7765256"/>
                <a:gd name="connsiteX9" fmla="*/ 3398044 w 7546182"/>
                <a:gd name="connsiteY9" fmla="*/ 3876675 h 7765256"/>
                <a:gd name="connsiteX10" fmla="*/ 3769519 w 7546182"/>
                <a:gd name="connsiteY10" fmla="*/ 9525 h 7765256"/>
                <a:gd name="connsiteX11" fmla="*/ 4150519 w 7546182"/>
                <a:gd name="connsiteY11" fmla="*/ 3886200 h 7765256"/>
                <a:gd name="connsiteX12" fmla="*/ 4526756 w 7546182"/>
                <a:gd name="connsiteY12" fmla="*/ 7762875 h 7765256"/>
                <a:gd name="connsiteX13" fmla="*/ 4902994 w 7546182"/>
                <a:gd name="connsiteY13" fmla="*/ 3886200 h 7765256"/>
                <a:gd name="connsiteX14" fmla="*/ 5283994 w 7546182"/>
                <a:gd name="connsiteY14" fmla="*/ 9525 h 7765256"/>
                <a:gd name="connsiteX15" fmla="*/ 5655469 w 7546182"/>
                <a:gd name="connsiteY15" fmla="*/ 3886200 h 7765256"/>
                <a:gd name="connsiteX16" fmla="*/ 6029325 w 7546182"/>
                <a:gd name="connsiteY16" fmla="*/ 7762875 h 7765256"/>
                <a:gd name="connsiteX17" fmla="*/ 6417469 w 7546182"/>
                <a:gd name="connsiteY17" fmla="*/ 3886200 h 7765256"/>
                <a:gd name="connsiteX18" fmla="*/ 6798469 w 7546182"/>
                <a:gd name="connsiteY18" fmla="*/ 0 h 7765256"/>
                <a:gd name="connsiteX19" fmla="*/ 7160419 w 7546182"/>
                <a:gd name="connsiteY19" fmla="*/ 3886200 h 7765256"/>
                <a:gd name="connsiteX20" fmla="*/ 7546182 w 7546182"/>
                <a:gd name="connsiteY20" fmla="*/ 7765256 h 7765256"/>
                <a:gd name="connsiteX0" fmla="*/ 0 w 7546182"/>
                <a:gd name="connsiteY0" fmla="*/ 7762875 h 7765258"/>
                <a:gd name="connsiteX1" fmla="*/ 378619 w 7546182"/>
                <a:gd name="connsiteY1" fmla="*/ 3886200 h 7765258"/>
                <a:gd name="connsiteX2" fmla="*/ 750094 w 7546182"/>
                <a:gd name="connsiteY2" fmla="*/ 0 h 7765258"/>
                <a:gd name="connsiteX3" fmla="*/ 1131094 w 7546182"/>
                <a:gd name="connsiteY3" fmla="*/ 3876675 h 7765258"/>
                <a:gd name="connsiteX4" fmla="*/ 1507332 w 7546182"/>
                <a:gd name="connsiteY4" fmla="*/ 7762875 h 7765258"/>
                <a:gd name="connsiteX5" fmla="*/ 1883569 w 7546182"/>
                <a:gd name="connsiteY5" fmla="*/ 3876675 h 7765258"/>
                <a:gd name="connsiteX6" fmla="*/ 2264569 w 7546182"/>
                <a:gd name="connsiteY6" fmla="*/ 0 h 7765258"/>
                <a:gd name="connsiteX7" fmla="*/ 2645569 w 7546182"/>
                <a:gd name="connsiteY7" fmla="*/ 3886200 h 7765258"/>
                <a:gd name="connsiteX8" fmla="*/ 3017044 w 7546182"/>
                <a:gd name="connsiteY8" fmla="*/ 7762875 h 7765258"/>
                <a:gd name="connsiteX9" fmla="*/ 3398044 w 7546182"/>
                <a:gd name="connsiteY9" fmla="*/ 3876675 h 7765258"/>
                <a:gd name="connsiteX10" fmla="*/ 3769519 w 7546182"/>
                <a:gd name="connsiteY10" fmla="*/ 9525 h 7765258"/>
                <a:gd name="connsiteX11" fmla="*/ 4150519 w 7546182"/>
                <a:gd name="connsiteY11" fmla="*/ 3886200 h 7765258"/>
                <a:gd name="connsiteX12" fmla="*/ 4526756 w 7546182"/>
                <a:gd name="connsiteY12" fmla="*/ 7762875 h 7765258"/>
                <a:gd name="connsiteX13" fmla="*/ 4902994 w 7546182"/>
                <a:gd name="connsiteY13" fmla="*/ 3886200 h 7765258"/>
                <a:gd name="connsiteX14" fmla="*/ 5283994 w 7546182"/>
                <a:gd name="connsiteY14" fmla="*/ 9525 h 7765258"/>
                <a:gd name="connsiteX15" fmla="*/ 5655469 w 7546182"/>
                <a:gd name="connsiteY15" fmla="*/ 3886200 h 7765258"/>
                <a:gd name="connsiteX16" fmla="*/ 6029325 w 7546182"/>
                <a:gd name="connsiteY16" fmla="*/ 7762875 h 7765258"/>
                <a:gd name="connsiteX17" fmla="*/ 6417469 w 7546182"/>
                <a:gd name="connsiteY17" fmla="*/ 3886200 h 7765258"/>
                <a:gd name="connsiteX18" fmla="*/ 6798469 w 7546182"/>
                <a:gd name="connsiteY18" fmla="*/ 0 h 7765258"/>
                <a:gd name="connsiteX19" fmla="*/ 7160419 w 7546182"/>
                <a:gd name="connsiteY19" fmla="*/ 3886200 h 7765258"/>
                <a:gd name="connsiteX20" fmla="*/ 7546182 w 7546182"/>
                <a:gd name="connsiteY20" fmla="*/ 7765256 h 7765258"/>
                <a:gd name="connsiteX0" fmla="*/ 0 w 7539038"/>
                <a:gd name="connsiteY0" fmla="*/ 7762875 h 7762876"/>
                <a:gd name="connsiteX1" fmla="*/ 378619 w 7539038"/>
                <a:gd name="connsiteY1" fmla="*/ 3886200 h 7762876"/>
                <a:gd name="connsiteX2" fmla="*/ 750094 w 7539038"/>
                <a:gd name="connsiteY2" fmla="*/ 0 h 7762876"/>
                <a:gd name="connsiteX3" fmla="*/ 1131094 w 7539038"/>
                <a:gd name="connsiteY3" fmla="*/ 3876675 h 7762876"/>
                <a:gd name="connsiteX4" fmla="*/ 1507332 w 7539038"/>
                <a:gd name="connsiteY4" fmla="*/ 7762875 h 7762876"/>
                <a:gd name="connsiteX5" fmla="*/ 1883569 w 7539038"/>
                <a:gd name="connsiteY5" fmla="*/ 3876675 h 7762876"/>
                <a:gd name="connsiteX6" fmla="*/ 2264569 w 7539038"/>
                <a:gd name="connsiteY6" fmla="*/ 0 h 7762876"/>
                <a:gd name="connsiteX7" fmla="*/ 2645569 w 7539038"/>
                <a:gd name="connsiteY7" fmla="*/ 3886200 h 7762876"/>
                <a:gd name="connsiteX8" fmla="*/ 3017044 w 7539038"/>
                <a:gd name="connsiteY8" fmla="*/ 7762875 h 7762876"/>
                <a:gd name="connsiteX9" fmla="*/ 3398044 w 7539038"/>
                <a:gd name="connsiteY9" fmla="*/ 3876675 h 7762876"/>
                <a:gd name="connsiteX10" fmla="*/ 3769519 w 7539038"/>
                <a:gd name="connsiteY10" fmla="*/ 9525 h 7762876"/>
                <a:gd name="connsiteX11" fmla="*/ 4150519 w 7539038"/>
                <a:gd name="connsiteY11" fmla="*/ 3886200 h 7762876"/>
                <a:gd name="connsiteX12" fmla="*/ 4526756 w 7539038"/>
                <a:gd name="connsiteY12" fmla="*/ 7762875 h 7762876"/>
                <a:gd name="connsiteX13" fmla="*/ 4902994 w 7539038"/>
                <a:gd name="connsiteY13" fmla="*/ 3886200 h 7762876"/>
                <a:gd name="connsiteX14" fmla="*/ 5283994 w 7539038"/>
                <a:gd name="connsiteY14" fmla="*/ 9525 h 7762876"/>
                <a:gd name="connsiteX15" fmla="*/ 5655469 w 7539038"/>
                <a:gd name="connsiteY15" fmla="*/ 3886200 h 7762876"/>
                <a:gd name="connsiteX16" fmla="*/ 6029325 w 7539038"/>
                <a:gd name="connsiteY16" fmla="*/ 7762875 h 7762876"/>
                <a:gd name="connsiteX17" fmla="*/ 6417469 w 7539038"/>
                <a:gd name="connsiteY17" fmla="*/ 3886200 h 7762876"/>
                <a:gd name="connsiteX18" fmla="*/ 6798469 w 7539038"/>
                <a:gd name="connsiteY18" fmla="*/ 0 h 7762876"/>
                <a:gd name="connsiteX19" fmla="*/ 7160419 w 7539038"/>
                <a:gd name="connsiteY19" fmla="*/ 3886200 h 7762876"/>
                <a:gd name="connsiteX20" fmla="*/ 7539038 w 7539038"/>
                <a:gd name="connsiteY20" fmla="*/ 7760494 h 7762876"/>
                <a:gd name="connsiteX0" fmla="*/ 0 w 7539038"/>
                <a:gd name="connsiteY0" fmla="*/ 7762875 h 7762876"/>
                <a:gd name="connsiteX1" fmla="*/ 378619 w 7539038"/>
                <a:gd name="connsiteY1" fmla="*/ 3886200 h 7762876"/>
                <a:gd name="connsiteX2" fmla="*/ 750094 w 7539038"/>
                <a:gd name="connsiteY2" fmla="*/ 0 h 7762876"/>
                <a:gd name="connsiteX3" fmla="*/ 1131094 w 7539038"/>
                <a:gd name="connsiteY3" fmla="*/ 3876675 h 7762876"/>
                <a:gd name="connsiteX4" fmla="*/ 1507332 w 7539038"/>
                <a:gd name="connsiteY4" fmla="*/ 7762875 h 7762876"/>
                <a:gd name="connsiteX5" fmla="*/ 1883569 w 7539038"/>
                <a:gd name="connsiteY5" fmla="*/ 3876675 h 7762876"/>
                <a:gd name="connsiteX6" fmla="*/ 2264569 w 7539038"/>
                <a:gd name="connsiteY6" fmla="*/ 0 h 7762876"/>
                <a:gd name="connsiteX7" fmla="*/ 2645569 w 7539038"/>
                <a:gd name="connsiteY7" fmla="*/ 3886200 h 7762876"/>
                <a:gd name="connsiteX8" fmla="*/ 3017044 w 7539038"/>
                <a:gd name="connsiteY8" fmla="*/ 7762875 h 7762876"/>
                <a:gd name="connsiteX9" fmla="*/ 3398044 w 7539038"/>
                <a:gd name="connsiteY9" fmla="*/ 3876675 h 7762876"/>
                <a:gd name="connsiteX10" fmla="*/ 3769519 w 7539038"/>
                <a:gd name="connsiteY10" fmla="*/ 9525 h 7762876"/>
                <a:gd name="connsiteX11" fmla="*/ 4150519 w 7539038"/>
                <a:gd name="connsiteY11" fmla="*/ 3886200 h 7762876"/>
                <a:gd name="connsiteX12" fmla="*/ 4526756 w 7539038"/>
                <a:gd name="connsiteY12" fmla="*/ 7762875 h 7762876"/>
                <a:gd name="connsiteX13" fmla="*/ 4902994 w 7539038"/>
                <a:gd name="connsiteY13" fmla="*/ 3886200 h 7762876"/>
                <a:gd name="connsiteX14" fmla="*/ 5283994 w 7539038"/>
                <a:gd name="connsiteY14" fmla="*/ 9525 h 7762876"/>
                <a:gd name="connsiteX15" fmla="*/ 5655469 w 7539038"/>
                <a:gd name="connsiteY15" fmla="*/ 3886200 h 7762876"/>
                <a:gd name="connsiteX16" fmla="*/ 6029325 w 7539038"/>
                <a:gd name="connsiteY16" fmla="*/ 7762875 h 7762876"/>
                <a:gd name="connsiteX17" fmla="*/ 6417469 w 7539038"/>
                <a:gd name="connsiteY17" fmla="*/ 3886200 h 7762876"/>
                <a:gd name="connsiteX18" fmla="*/ 6788944 w 7539038"/>
                <a:gd name="connsiteY18" fmla="*/ 2381 h 7762876"/>
                <a:gd name="connsiteX19" fmla="*/ 7160419 w 7539038"/>
                <a:gd name="connsiteY19" fmla="*/ 3886200 h 7762876"/>
                <a:gd name="connsiteX20" fmla="*/ 7539038 w 7539038"/>
                <a:gd name="connsiteY20" fmla="*/ 7760494 h 7762876"/>
                <a:gd name="connsiteX0" fmla="*/ 0 w 7539038"/>
                <a:gd name="connsiteY0" fmla="*/ 7762875 h 7762876"/>
                <a:gd name="connsiteX1" fmla="*/ 378619 w 7539038"/>
                <a:gd name="connsiteY1" fmla="*/ 3886200 h 7762876"/>
                <a:gd name="connsiteX2" fmla="*/ 750094 w 7539038"/>
                <a:gd name="connsiteY2" fmla="*/ 0 h 7762876"/>
                <a:gd name="connsiteX3" fmla="*/ 1131094 w 7539038"/>
                <a:gd name="connsiteY3" fmla="*/ 3876675 h 7762876"/>
                <a:gd name="connsiteX4" fmla="*/ 1507332 w 7539038"/>
                <a:gd name="connsiteY4" fmla="*/ 7762875 h 7762876"/>
                <a:gd name="connsiteX5" fmla="*/ 1883569 w 7539038"/>
                <a:gd name="connsiteY5" fmla="*/ 3876675 h 7762876"/>
                <a:gd name="connsiteX6" fmla="*/ 2264569 w 7539038"/>
                <a:gd name="connsiteY6" fmla="*/ 0 h 7762876"/>
                <a:gd name="connsiteX7" fmla="*/ 2645569 w 7539038"/>
                <a:gd name="connsiteY7" fmla="*/ 3886200 h 7762876"/>
                <a:gd name="connsiteX8" fmla="*/ 3017044 w 7539038"/>
                <a:gd name="connsiteY8" fmla="*/ 7762875 h 7762876"/>
                <a:gd name="connsiteX9" fmla="*/ 3398044 w 7539038"/>
                <a:gd name="connsiteY9" fmla="*/ 3876675 h 7762876"/>
                <a:gd name="connsiteX10" fmla="*/ 3769519 w 7539038"/>
                <a:gd name="connsiteY10" fmla="*/ 9525 h 7762876"/>
                <a:gd name="connsiteX11" fmla="*/ 4150519 w 7539038"/>
                <a:gd name="connsiteY11" fmla="*/ 3886200 h 7762876"/>
                <a:gd name="connsiteX12" fmla="*/ 4526756 w 7539038"/>
                <a:gd name="connsiteY12" fmla="*/ 7762875 h 7762876"/>
                <a:gd name="connsiteX13" fmla="*/ 4902994 w 7539038"/>
                <a:gd name="connsiteY13" fmla="*/ 3886200 h 7762876"/>
                <a:gd name="connsiteX14" fmla="*/ 5283994 w 7539038"/>
                <a:gd name="connsiteY14" fmla="*/ 9525 h 7762876"/>
                <a:gd name="connsiteX15" fmla="*/ 5655469 w 7539038"/>
                <a:gd name="connsiteY15" fmla="*/ 3886200 h 7762876"/>
                <a:gd name="connsiteX16" fmla="*/ 6029325 w 7539038"/>
                <a:gd name="connsiteY16" fmla="*/ 7762875 h 7762876"/>
                <a:gd name="connsiteX17" fmla="*/ 6417469 w 7539038"/>
                <a:gd name="connsiteY17" fmla="*/ 3886200 h 7762876"/>
                <a:gd name="connsiteX18" fmla="*/ 6786563 w 7539038"/>
                <a:gd name="connsiteY18" fmla="*/ 4762 h 7762876"/>
                <a:gd name="connsiteX19" fmla="*/ 7160419 w 7539038"/>
                <a:gd name="connsiteY19" fmla="*/ 3886200 h 7762876"/>
                <a:gd name="connsiteX20" fmla="*/ 7539038 w 7539038"/>
                <a:gd name="connsiteY20" fmla="*/ 7760494 h 7762876"/>
                <a:gd name="connsiteX0" fmla="*/ 0 w 7539038"/>
                <a:gd name="connsiteY0" fmla="*/ 7762875 h 7762876"/>
                <a:gd name="connsiteX1" fmla="*/ 378619 w 7539038"/>
                <a:gd name="connsiteY1" fmla="*/ 3886200 h 7762876"/>
                <a:gd name="connsiteX2" fmla="*/ 750094 w 7539038"/>
                <a:gd name="connsiteY2" fmla="*/ 0 h 7762876"/>
                <a:gd name="connsiteX3" fmla="*/ 1131094 w 7539038"/>
                <a:gd name="connsiteY3" fmla="*/ 3876675 h 7762876"/>
                <a:gd name="connsiteX4" fmla="*/ 1507332 w 7539038"/>
                <a:gd name="connsiteY4" fmla="*/ 7762875 h 7762876"/>
                <a:gd name="connsiteX5" fmla="*/ 1883569 w 7539038"/>
                <a:gd name="connsiteY5" fmla="*/ 3876675 h 7762876"/>
                <a:gd name="connsiteX6" fmla="*/ 2264569 w 7539038"/>
                <a:gd name="connsiteY6" fmla="*/ 0 h 7762876"/>
                <a:gd name="connsiteX7" fmla="*/ 2645569 w 7539038"/>
                <a:gd name="connsiteY7" fmla="*/ 3886200 h 7762876"/>
                <a:gd name="connsiteX8" fmla="*/ 3017044 w 7539038"/>
                <a:gd name="connsiteY8" fmla="*/ 7762875 h 7762876"/>
                <a:gd name="connsiteX9" fmla="*/ 3398044 w 7539038"/>
                <a:gd name="connsiteY9" fmla="*/ 3876675 h 7762876"/>
                <a:gd name="connsiteX10" fmla="*/ 3769519 w 7539038"/>
                <a:gd name="connsiteY10" fmla="*/ 9525 h 7762876"/>
                <a:gd name="connsiteX11" fmla="*/ 4150519 w 7539038"/>
                <a:gd name="connsiteY11" fmla="*/ 3886200 h 7762876"/>
                <a:gd name="connsiteX12" fmla="*/ 4526756 w 7539038"/>
                <a:gd name="connsiteY12" fmla="*/ 7762875 h 7762876"/>
                <a:gd name="connsiteX13" fmla="*/ 4902994 w 7539038"/>
                <a:gd name="connsiteY13" fmla="*/ 3886200 h 7762876"/>
                <a:gd name="connsiteX14" fmla="*/ 5283994 w 7539038"/>
                <a:gd name="connsiteY14" fmla="*/ 9525 h 7762876"/>
                <a:gd name="connsiteX15" fmla="*/ 5655469 w 7539038"/>
                <a:gd name="connsiteY15" fmla="*/ 3886200 h 7762876"/>
                <a:gd name="connsiteX16" fmla="*/ 6029325 w 7539038"/>
                <a:gd name="connsiteY16" fmla="*/ 7762875 h 7762876"/>
                <a:gd name="connsiteX17" fmla="*/ 6417469 w 7539038"/>
                <a:gd name="connsiteY17" fmla="*/ 3886200 h 7762876"/>
                <a:gd name="connsiteX18" fmla="*/ 6786563 w 7539038"/>
                <a:gd name="connsiteY18" fmla="*/ 4762 h 7762876"/>
                <a:gd name="connsiteX19" fmla="*/ 7160419 w 7539038"/>
                <a:gd name="connsiteY19" fmla="*/ 3886200 h 7762876"/>
                <a:gd name="connsiteX20" fmla="*/ 7539038 w 7539038"/>
                <a:gd name="connsiteY20" fmla="*/ 7760494 h 7762876"/>
                <a:gd name="connsiteX0" fmla="*/ 0 w 7539038"/>
                <a:gd name="connsiteY0" fmla="*/ 7762875 h 7762876"/>
                <a:gd name="connsiteX1" fmla="*/ 378619 w 7539038"/>
                <a:gd name="connsiteY1" fmla="*/ 3886200 h 7762876"/>
                <a:gd name="connsiteX2" fmla="*/ 750094 w 7539038"/>
                <a:gd name="connsiteY2" fmla="*/ 0 h 7762876"/>
                <a:gd name="connsiteX3" fmla="*/ 1131094 w 7539038"/>
                <a:gd name="connsiteY3" fmla="*/ 3876675 h 7762876"/>
                <a:gd name="connsiteX4" fmla="*/ 1507332 w 7539038"/>
                <a:gd name="connsiteY4" fmla="*/ 7762875 h 7762876"/>
                <a:gd name="connsiteX5" fmla="*/ 1883569 w 7539038"/>
                <a:gd name="connsiteY5" fmla="*/ 3876675 h 7762876"/>
                <a:gd name="connsiteX6" fmla="*/ 2264569 w 7539038"/>
                <a:gd name="connsiteY6" fmla="*/ 0 h 7762876"/>
                <a:gd name="connsiteX7" fmla="*/ 2645569 w 7539038"/>
                <a:gd name="connsiteY7" fmla="*/ 3886200 h 7762876"/>
                <a:gd name="connsiteX8" fmla="*/ 3017044 w 7539038"/>
                <a:gd name="connsiteY8" fmla="*/ 7762875 h 7762876"/>
                <a:gd name="connsiteX9" fmla="*/ 3398044 w 7539038"/>
                <a:gd name="connsiteY9" fmla="*/ 3876675 h 7762876"/>
                <a:gd name="connsiteX10" fmla="*/ 3769519 w 7539038"/>
                <a:gd name="connsiteY10" fmla="*/ 9525 h 7762876"/>
                <a:gd name="connsiteX11" fmla="*/ 4150519 w 7539038"/>
                <a:gd name="connsiteY11" fmla="*/ 3886200 h 7762876"/>
                <a:gd name="connsiteX12" fmla="*/ 4526756 w 7539038"/>
                <a:gd name="connsiteY12" fmla="*/ 7762875 h 7762876"/>
                <a:gd name="connsiteX13" fmla="*/ 4902994 w 7539038"/>
                <a:gd name="connsiteY13" fmla="*/ 3886200 h 7762876"/>
                <a:gd name="connsiteX14" fmla="*/ 5279231 w 7539038"/>
                <a:gd name="connsiteY14" fmla="*/ 9525 h 7762876"/>
                <a:gd name="connsiteX15" fmla="*/ 5655469 w 7539038"/>
                <a:gd name="connsiteY15" fmla="*/ 3886200 h 7762876"/>
                <a:gd name="connsiteX16" fmla="*/ 6029325 w 7539038"/>
                <a:gd name="connsiteY16" fmla="*/ 7762875 h 7762876"/>
                <a:gd name="connsiteX17" fmla="*/ 6417469 w 7539038"/>
                <a:gd name="connsiteY17" fmla="*/ 3886200 h 7762876"/>
                <a:gd name="connsiteX18" fmla="*/ 6786563 w 7539038"/>
                <a:gd name="connsiteY18" fmla="*/ 4762 h 7762876"/>
                <a:gd name="connsiteX19" fmla="*/ 7160419 w 7539038"/>
                <a:gd name="connsiteY19" fmla="*/ 3886200 h 7762876"/>
                <a:gd name="connsiteX20" fmla="*/ 7539038 w 7539038"/>
                <a:gd name="connsiteY20" fmla="*/ 7760494 h 7762876"/>
                <a:gd name="connsiteX0" fmla="*/ 0 w 7539038"/>
                <a:gd name="connsiteY0" fmla="*/ 7762875 h 7762876"/>
                <a:gd name="connsiteX1" fmla="*/ 378619 w 7539038"/>
                <a:gd name="connsiteY1" fmla="*/ 3886200 h 7762876"/>
                <a:gd name="connsiteX2" fmla="*/ 750094 w 7539038"/>
                <a:gd name="connsiteY2" fmla="*/ 0 h 7762876"/>
                <a:gd name="connsiteX3" fmla="*/ 1131094 w 7539038"/>
                <a:gd name="connsiteY3" fmla="*/ 3876675 h 7762876"/>
                <a:gd name="connsiteX4" fmla="*/ 1507332 w 7539038"/>
                <a:gd name="connsiteY4" fmla="*/ 7762875 h 7762876"/>
                <a:gd name="connsiteX5" fmla="*/ 1883569 w 7539038"/>
                <a:gd name="connsiteY5" fmla="*/ 3876675 h 7762876"/>
                <a:gd name="connsiteX6" fmla="*/ 2264569 w 7539038"/>
                <a:gd name="connsiteY6" fmla="*/ 0 h 7762876"/>
                <a:gd name="connsiteX7" fmla="*/ 2645569 w 7539038"/>
                <a:gd name="connsiteY7" fmla="*/ 3886200 h 7762876"/>
                <a:gd name="connsiteX8" fmla="*/ 3017044 w 7539038"/>
                <a:gd name="connsiteY8" fmla="*/ 7762875 h 7762876"/>
                <a:gd name="connsiteX9" fmla="*/ 3398044 w 7539038"/>
                <a:gd name="connsiteY9" fmla="*/ 3876675 h 7762876"/>
                <a:gd name="connsiteX10" fmla="*/ 3769519 w 7539038"/>
                <a:gd name="connsiteY10" fmla="*/ 9525 h 7762876"/>
                <a:gd name="connsiteX11" fmla="*/ 4150519 w 7539038"/>
                <a:gd name="connsiteY11" fmla="*/ 3886200 h 7762876"/>
                <a:gd name="connsiteX12" fmla="*/ 4526756 w 7539038"/>
                <a:gd name="connsiteY12" fmla="*/ 7762875 h 7762876"/>
                <a:gd name="connsiteX13" fmla="*/ 4902994 w 7539038"/>
                <a:gd name="connsiteY13" fmla="*/ 3886200 h 7762876"/>
                <a:gd name="connsiteX14" fmla="*/ 5279231 w 7539038"/>
                <a:gd name="connsiteY14" fmla="*/ 9525 h 7762876"/>
                <a:gd name="connsiteX15" fmla="*/ 5655469 w 7539038"/>
                <a:gd name="connsiteY15" fmla="*/ 3886200 h 7762876"/>
                <a:gd name="connsiteX16" fmla="*/ 6029325 w 7539038"/>
                <a:gd name="connsiteY16" fmla="*/ 7762875 h 7762876"/>
                <a:gd name="connsiteX17" fmla="*/ 6417469 w 7539038"/>
                <a:gd name="connsiteY17" fmla="*/ 3886200 h 7762876"/>
                <a:gd name="connsiteX18" fmla="*/ 6786563 w 7539038"/>
                <a:gd name="connsiteY18" fmla="*/ 4762 h 7762876"/>
                <a:gd name="connsiteX19" fmla="*/ 7160419 w 7539038"/>
                <a:gd name="connsiteY19" fmla="*/ 3886200 h 7762876"/>
                <a:gd name="connsiteX20" fmla="*/ 7539038 w 7539038"/>
                <a:gd name="connsiteY20" fmla="*/ 7760494 h 7762876"/>
                <a:gd name="connsiteX0" fmla="*/ 0 w 7539038"/>
                <a:gd name="connsiteY0" fmla="*/ 7762875 h 7762876"/>
                <a:gd name="connsiteX1" fmla="*/ 378619 w 7539038"/>
                <a:gd name="connsiteY1" fmla="*/ 3886200 h 7762876"/>
                <a:gd name="connsiteX2" fmla="*/ 750094 w 7539038"/>
                <a:gd name="connsiteY2" fmla="*/ 0 h 7762876"/>
                <a:gd name="connsiteX3" fmla="*/ 1131094 w 7539038"/>
                <a:gd name="connsiteY3" fmla="*/ 3876675 h 7762876"/>
                <a:gd name="connsiteX4" fmla="*/ 1507332 w 7539038"/>
                <a:gd name="connsiteY4" fmla="*/ 7762875 h 7762876"/>
                <a:gd name="connsiteX5" fmla="*/ 1883569 w 7539038"/>
                <a:gd name="connsiteY5" fmla="*/ 3876675 h 7762876"/>
                <a:gd name="connsiteX6" fmla="*/ 2264569 w 7539038"/>
                <a:gd name="connsiteY6" fmla="*/ 0 h 7762876"/>
                <a:gd name="connsiteX7" fmla="*/ 2645569 w 7539038"/>
                <a:gd name="connsiteY7" fmla="*/ 3886200 h 7762876"/>
                <a:gd name="connsiteX8" fmla="*/ 3017044 w 7539038"/>
                <a:gd name="connsiteY8" fmla="*/ 7762875 h 7762876"/>
                <a:gd name="connsiteX9" fmla="*/ 3398044 w 7539038"/>
                <a:gd name="connsiteY9" fmla="*/ 3876675 h 7762876"/>
                <a:gd name="connsiteX10" fmla="*/ 3769519 w 7539038"/>
                <a:gd name="connsiteY10" fmla="*/ 9525 h 7762876"/>
                <a:gd name="connsiteX11" fmla="*/ 4150519 w 7539038"/>
                <a:gd name="connsiteY11" fmla="*/ 3886200 h 7762876"/>
                <a:gd name="connsiteX12" fmla="*/ 4526756 w 7539038"/>
                <a:gd name="connsiteY12" fmla="*/ 7762875 h 7762876"/>
                <a:gd name="connsiteX13" fmla="*/ 4902994 w 7539038"/>
                <a:gd name="connsiteY13" fmla="*/ 3886200 h 7762876"/>
                <a:gd name="connsiteX14" fmla="*/ 5276849 w 7539038"/>
                <a:gd name="connsiteY14" fmla="*/ 2382 h 7762876"/>
                <a:gd name="connsiteX15" fmla="*/ 5655469 w 7539038"/>
                <a:gd name="connsiteY15" fmla="*/ 3886200 h 7762876"/>
                <a:gd name="connsiteX16" fmla="*/ 6029325 w 7539038"/>
                <a:gd name="connsiteY16" fmla="*/ 7762875 h 7762876"/>
                <a:gd name="connsiteX17" fmla="*/ 6417469 w 7539038"/>
                <a:gd name="connsiteY17" fmla="*/ 3886200 h 7762876"/>
                <a:gd name="connsiteX18" fmla="*/ 6786563 w 7539038"/>
                <a:gd name="connsiteY18" fmla="*/ 4762 h 7762876"/>
                <a:gd name="connsiteX19" fmla="*/ 7160419 w 7539038"/>
                <a:gd name="connsiteY19" fmla="*/ 3886200 h 7762876"/>
                <a:gd name="connsiteX20" fmla="*/ 7539038 w 7539038"/>
                <a:gd name="connsiteY20" fmla="*/ 7760494 h 7762876"/>
                <a:gd name="connsiteX0" fmla="*/ 0 w 7539038"/>
                <a:gd name="connsiteY0" fmla="*/ 7762875 h 7762876"/>
                <a:gd name="connsiteX1" fmla="*/ 378619 w 7539038"/>
                <a:gd name="connsiteY1" fmla="*/ 3886200 h 7762876"/>
                <a:gd name="connsiteX2" fmla="*/ 750094 w 7539038"/>
                <a:gd name="connsiteY2" fmla="*/ 0 h 7762876"/>
                <a:gd name="connsiteX3" fmla="*/ 1131094 w 7539038"/>
                <a:gd name="connsiteY3" fmla="*/ 3876675 h 7762876"/>
                <a:gd name="connsiteX4" fmla="*/ 1507332 w 7539038"/>
                <a:gd name="connsiteY4" fmla="*/ 7762875 h 7762876"/>
                <a:gd name="connsiteX5" fmla="*/ 1883569 w 7539038"/>
                <a:gd name="connsiteY5" fmla="*/ 3876675 h 7762876"/>
                <a:gd name="connsiteX6" fmla="*/ 2264569 w 7539038"/>
                <a:gd name="connsiteY6" fmla="*/ 0 h 7762876"/>
                <a:gd name="connsiteX7" fmla="*/ 2645569 w 7539038"/>
                <a:gd name="connsiteY7" fmla="*/ 3886200 h 7762876"/>
                <a:gd name="connsiteX8" fmla="*/ 3017044 w 7539038"/>
                <a:gd name="connsiteY8" fmla="*/ 7762875 h 7762876"/>
                <a:gd name="connsiteX9" fmla="*/ 3398044 w 7539038"/>
                <a:gd name="connsiteY9" fmla="*/ 3876675 h 7762876"/>
                <a:gd name="connsiteX10" fmla="*/ 3769519 w 7539038"/>
                <a:gd name="connsiteY10" fmla="*/ 9525 h 7762876"/>
                <a:gd name="connsiteX11" fmla="*/ 4150519 w 7539038"/>
                <a:gd name="connsiteY11" fmla="*/ 3886200 h 7762876"/>
                <a:gd name="connsiteX12" fmla="*/ 4526756 w 7539038"/>
                <a:gd name="connsiteY12" fmla="*/ 7762875 h 7762876"/>
                <a:gd name="connsiteX13" fmla="*/ 4902994 w 7539038"/>
                <a:gd name="connsiteY13" fmla="*/ 3886200 h 7762876"/>
                <a:gd name="connsiteX14" fmla="*/ 5276849 w 7539038"/>
                <a:gd name="connsiteY14" fmla="*/ 2382 h 7762876"/>
                <a:gd name="connsiteX15" fmla="*/ 5655469 w 7539038"/>
                <a:gd name="connsiteY15" fmla="*/ 3886200 h 7762876"/>
                <a:gd name="connsiteX16" fmla="*/ 6029325 w 7539038"/>
                <a:gd name="connsiteY16" fmla="*/ 7762875 h 7762876"/>
                <a:gd name="connsiteX17" fmla="*/ 6417469 w 7539038"/>
                <a:gd name="connsiteY17" fmla="*/ 3886200 h 7762876"/>
                <a:gd name="connsiteX18" fmla="*/ 6786563 w 7539038"/>
                <a:gd name="connsiteY18" fmla="*/ 4762 h 7762876"/>
                <a:gd name="connsiteX19" fmla="*/ 7160419 w 7539038"/>
                <a:gd name="connsiteY19" fmla="*/ 3886200 h 7762876"/>
                <a:gd name="connsiteX20" fmla="*/ 7539038 w 7539038"/>
                <a:gd name="connsiteY20" fmla="*/ 7760494 h 7762876"/>
                <a:gd name="connsiteX0" fmla="*/ 0 w 7539038"/>
                <a:gd name="connsiteY0" fmla="*/ 7762875 h 7762876"/>
                <a:gd name="connsiteX1" fmla="*/ 378619 w 7539038"/>
                <a:gd name="connsiteY1" fmla="*/ 3886200 h 7762876"/>
                <a:gd name="connsiteX2" fmla="*/ 750094 w 7539038"/>
                <a:gd name="connsiteY2" fmla="*/ 0 h 7762876"/>
                <a:gd name="connsiteX3" fmla="*/ 1131094 w 7539038"/>
                <a:gd name="connsiteY3" fmla="*/ 3876675 h 7762876"/>
                <a:gd name="connsiteX4" fmla="*/ 1507332 w 7539038"/>
                <a:gd name="connsiteY4" fmla="*/ 7762875 h 7762876"/>
                <a:gd name="connsiteX5" fmla="*/ 1883569 w 7539038"/>
                <a:gd name="connsiteY5" fmla="*/ 3876675 h 7762876"/>
                <a:gd name="connsiteX6" fmla="*/ 2264569 w 7539038"/>
                <a:gd name="connsiteY6" fmla="*/ 0 h 7762876"/>
                <a:gd name="connsiteX7" fmla="*/ 2645569 w 7539038"/>
                <a:gd name="connsiteY7" fmla="*/ 3886200 h 7762876"/>
                <a:gd name="connsiteX8" fmla="*/ 3017044 w 7539038"/>
                <a:gd name="connsiteY8" fmla="*/ 7762875 h 7762876"/>
                <a:gd name="connsiteX9" fmla="*/ 3398044 w 7539038"/>
                <a:gd name="connsiteY9" fmla="*/ 3876675 h 7762876"/>
                <a:gd name="connsiteX10" fmla="*/ 3776663 w 7539038"/>
                <a:gd name="connsiteY10" fmla="*/ 4763 h 7762876"/>
                <a:gd name="connsiteX11" fmla="*/ 4150519 w 7539038"/>
                <a:gd name="connsiteY11" fmla="*/ 3886200 h 7762876"/>
                <a:gd name="connsiteX12" fmla="*/ 4526756 w 7539038"/>
                <a:gd name="connsiteY12" fmla="*/ 7762875 h 7762876"/>
                <a:gd name="connsiteX13" fmla="*/ 4902994 w 7539038"/>
                <a:gd name="connsiteY13" fmla="*/ 3886200 h 7762876"/>
                <a:gd name="connsiteX14" fmla="*/ 5276849 w 7539038"/>
                <a:gd name="connsiteY14" fmla="*/ 2382 h 7762876"/>
                <a:gd name="connsiteX15" fmla="*/ 5655469 w 7539038"/>
                <a:gd name="connsiteY15" fmla="*/ 3886200 h 7762876"/>
                <a:gd name="connsiteX16" fmla="*/ 6029325 w 7539038"/>
                <a:gd name="connsiteY16" fmla="*/ 7762875 h 7762876"/>
                <a:gd name="connsiteX17" fmla="*/ 6417469 w 7539038"/>
                <a:gd name="connsiteY17" fmla="*/ 3886200 h 7762876"/>
                <a:gd name="connsiteX18" fmla="*/ 6786563 w 7539038"/>
                <a:gd name="connsiteY18" fmla="*/ 4762 h 7762876"/>
                <a:gd name="connsiteX19" fmla="*/ 7160419 w 7539038"/>
                <a:gd name="connsiteY19" fmla="*/ 3886200 h 7762876"/>
                <a:gd name="connsiteX20" fmla="*/ 7539038 w 7539038"/>
                <a:gd name="connsiteY20" fmla="*/ 7760494 h 7762876"/>
                <a:gd name="connsiteX0" fmla="*/ 0 w 7539038"/>
                <a:gd name="connsiteY0" fmla="*/ 7762875 h 7762876"/>
                <a:gd name="connsiteX1" fmla="*/ 378619 w 7539038"/>
                <a:gd name="connsiteY1" fmla="*/ 3886200 h 7762876"/>
                <a:gd name="connsiteX2" fmla="*/ 750094 w 7539038"/>
                <a:gd name="connsiteY2" fmla="*/ 0 h 7762876"/>
                <a:gd name="connsiteX3" fmla="*/ 1131094 w 7539038"/>
                <a:gd name="connsiteY3" fmla="*/ 3876675 h 7762876"/>
                <a:gd name="connsiteX4" fmla="*/ 1507332 w 7539038"/>
                <a:gd name="connsiteY4" fmla="*/ 7762875 h 7762876"/>
                <a:gd name="connsiteX5" fmla="*/ 1883569 w 7539038"/>
                <a:gd name="connsiteY5" fmla="*/ 3876675 h 7762876"/>
                <a:gd name="connsiteX6" fmla="*/ 2264569 w 7539038"/>
                <a:gd name="connsiteY6" fmla="*/ 0 h 7762876"/>
                <a:gd name="connsiteX7" fmla="*/ 2645569 w 7539038"/>
                <a:gd name="connsiteY7" fmla="*/ 3886200 h 7762876"/>
                <a:gd name="connsiteX8" fmla="*/ 3017044 w 7539038"/>
                <a:gd name="connsiteY8" fmla="*/ 7762875 h 7762876"/>
                <a:gd name="connsiteX9" fmla="*/ 3398044 w 7539038"/>
                <a:gd name="connsiteY9" fmla="*/ 3876675 h 7762876"/>
                <a:gd name="connsiteX10" fmla="*/ 3776663 w 7539038"/>
                <a:gd name="connsiteY10" fmla="*/ 4763 h 7762876"/>
                <a:gd name="connsiteX11" fmla="*/ 4150519 w 7539038"/>
                <a:gd name="connsiteY11" fmla="*/ 3886200 h 7762876"/>
                <a:gd name="connsiteX12" fmla="*/ 4526756 w 7539038"/>
                <a:gd name="connsiteY12" fmla="*/ 7762875 h 7762876"/>
                <a:gd name="connsiteX13" fmla="*/ 4902994 w 7539038"/>
                <a:gd name="connsiteY13" fmla="*/ 3886200 h 7762876"/>
                <a:gd name="connsiteX14" fmla="*/ 5276849 w 7539038"/>
                <a:gd name="connsiteY14" fmla="*/ 2382 h 7762876"/>
                <a:gd name="connsiteX15" fmla="*/ 5655469 w 7539038"/>
                <a:gd name="connsiteY15" fmla="*/ 3886200 h 7762876"/>
                <a:gd name="connsiteX16" fmla="*/ 6029325 w 7539038"/>
                <a:gd name="connsiteY16" fmla="*/ 7762875 h 7762876"/>
                <a:gd name="connsiteX17" fmla="*/ 6417469 w 7539038"/>
                <a:gd name="connsiteY17" fmla="*/ 3886200 h 7762876"/>
                <a:gd name="connsiteX18" fmla="*/ 6786563 w 7539038"/>
                <a:gd name="connsiteY18" fmla="*/ 4762 h 7762876"/>
                <a:gd name="connsiteX19" fmla="*/ 7160419 w 7539038"/>
                <a:gd name="connsiteY19" fmla="*/ 3886200 h 7762876"/>
                <a:gd name="connsiteX20" fmla="*/ 7539038 w 7539038"/>
                <a:gd name="connsiteY20" fmla="*/ 7760494 h 7762876"/>
                <a:gd name="connsiteX0" fmla="*/ 0 w 7539038"/>
                <a:gd name="connsiteY0" fmla="*/ 7762875 h 7762876"/>
                <a:gd name="connsiteX1" fmla="*/ 378619 w 7539038"/>
                <a:gd name="connsiteY1" fmla="*/ 3886200 h 7762876"/>
                <a:gd name="connsiteX2" fmla="*/ 750094 w 7539038"/>
                <a:gd name="connsiteY2" fmla="*/ 0 h 7762876"/>
                <a:gd name="connsiteX3" fmla="*/ 1131094 w 7539038"/>
                <a:gd name="connsiteY3" fmla="*/ 3876675 h 7762876"/>
                <a:gd name="connsiteX4" fmla="*/ 1507332 w 7539038"/>
                <a:gd name="connsiteY4" fmla="*/ 7762875 h 7762876"/>
                <a:gd name="connsiteX5" fmla="*/ 1883569 w 7539038"/>
                <a:gd name="connsiteY5" fmla="*/ 3876675 h 7762876"/>
                <a:gd name="connsiteX6" fmla="*/ 2264569 w 7539038"/>
                <a:gd name="connsiteY6" fmla="*/ 0 h 7762876"/>
                <a:gd name="connsiteX7" fmla="*/ 2645569 w 7539038"/>
                <a:gd name="connsiteY7" fmla="*/ 3886200 h 7762876"/>
                <a:gd name="connsiteX8" fmla="*/ 3017044 w 7539038"/>
                <a:gd name="connsiteY8" fmla="*/ 7762875 h 7762876"/>
                <a:gd name="connsiteX9" fmla="*/ 3398044 w 7539038"/>
                <a:gd name="connsiteY9" fmla="*/ 3876675 h 7762876"/>
                <a:gd name="connsiteX10" fmla="*/ 3769519 w 7539038"/>
                <a:gd name="connsiteY10" fmla="*/ 4763 h 7762876"/>
                <a:gd name="connsiteX11" fmla="*/ 4150519 w 7539038"/>
                <a:gd name="connsiteY11" fmla="*/ 3886200 h 7762876"/>
                <a:gd name="connsiteX12" fmla="*/ 4526756 w 7539038"/>
                <a:gd name="connsiteY12" fmla="*/ 7762875 h 7762876"/>
                <a:gd name="connsiteX13" fmla="*/ 4902994 w 7539038"/>
                <a:gd name="connsiteY13" fmla="*/ 3886200 h 7762876"/>
                <a:gd name="connsiteX14" fmla="*/ 5276849 w 7539038"/>
                <a:gd name="connsiteY14" fmla="*/ 2382 h 7762876"/>
                <a:gd name="connsiteX15" fmla="*/ 5655469 w 7539038"/>
                <a:gd name="connsiteY15" fmla="*/ 3886200 h 7762876"/>
                <a:gd name="connsiteX16" fmla="*/ 6029325 w 7539038"/>
                <a:gd name="connsiteY16" fmla="*/ 7762875 h 7762876"/>
                <a:gd name="connsiteX17" fmla="*/ 6417469 w 7539038"/>
                <a:gd name="connsiteY17" fmla="*/ 3886200 h 7762876"/>
                <a:gd name="connsiteX18" fmla="*/ 6786563 w 7539038"/>
                <a:gd name="connsiteY18" fmla="*/ 4762 h 7762876"/>
                <a:gd name="connsiteX19" fmla="*/ 7160419 w 7539038"/>
                <a:gd name="connsiteY19" fmla="*/ 3886200 h 7762876"/>
                <a:gd name="connsiteX20" fmla="*/ 7539038 w 7539038"/>
                <a:gd name="connsiteY20" fmla="*/ 7760494 h 7762876"/>
                <a:gd name="connsiteX0" fmla="*/ 0 w 7539038"/>
                <a:gd name="connsiteY0" fmla="*/ 7762875 h 7762876"/>
                <a:gd name="connsiteX1" fmla="*/ 378619 w 7539038"/>
                <a:gd name="connsiteY1" fmla="*/ 3886200 h 7762876"/>
                <a:gd name="connsiteX2" fmla="*/ 750094 w 7539038"/>
                <a:gd name="connsiteY2" fmla="*/ 0 h 7762876"/>
                <a:gd name="connsiteX3" fmla="*/ 1131094 w 7539038"/>
                <a:gd name="connsiteY3" fmla="*/ 3876675 h 7762876"/>
                <a:gd name="connsiteX4" fmla="*/ 1507332 w 7539038"/>
                <a:gd name="connsiteY4" fmla="*/ 7762875 h 7762876"/>
                <a:gd name="connsiteX5" fmla="*/ 1883569 w 7539038"/>
                <a:gd name="connsiteY5" fmla="*/ 3876675 h 7762876"/>
                <a:gd name="connsiteX6" fmla="*/ 2264569 w 7539038"/>
                <a:gd name="connsiteY6" fmla="*/ 0 h 7762876"/>
                <a:gd name="connsiteX7" fmla="*/ 2645569 w 7539038"/>
                <a:gd name="connsiteY7" fmla="*/ 3886200 h 7762876"/>
                <a:gd name="connsiteX8" fmla="*/ 3017044 w 7539038"/>
                <a:gd name="connsiteY8" fmla="*/ 7762875 h 7762876"/>
                <a:gd name="connsiteX9" fmla="*/ 3398044 w 7539038"/>
                <a:gd name="connsiteY9" fmla="*/ 3876675 h 7762876"/>
                <a:gd name="connsiteX10" fmla="*/ 3769519 w 7539038"/>
                <a:gd name="connsiteY10" fmla="*/ 4763 h 7762876"/>
                <a:gd name="connsiteX11" fmla="*/ 4150519 w 7539038"/>
                <a:gd name="connsiteY11" fmla="*/ 3886200 h 7762876"/>
                <a:gd name="connsiteX12" fmla="*/ 4526756 w 7539038"/>
                <a:gd name="connsiteY12" fmla="*/ 7762875 h 7762876"/>
                <a:gd name="connsiteX13" fmla="*/ 4902994 w 7539038"/>
                <a:gd name="connsiteY13" fmla="*/ 3886200 h 7762876"/>
                <a:gd name="connsiteX14" fmla="*/ 5276849 w 7539038"/>
                <a:gd name="connsiteY14" fmla="*/ 2382 h 7762876"/>
                <a:gd name="connsiteX15" fmla="*/ 5655469 w 7539038"/>
                <a:gd name="connsiteY15" fmla="*/ 3886200 h 7762876"/>
                <a:gd name="connsiteX16" fmla="*/ 6029325 w 7539038"/>
                <a:gd name="connsiteY16" fmla="*/ 7762875 h 7762876"/>
                <a:gd name="connsiteX17" fmla="*/ 6417469 w 7539038"/>
                <a:gd name="connsiteY17" fmla="*/ 3886200 h 7762876"/>
                <a:gd name="connsiteX18" fmla="*/ 6786563 w 7539038"/>
                <a:gd name="connsiteY18" fmla="*/ 4762 h 7762876"/>
                <a:gd name="connsiteX19" fmla="*/ 7160419 w 7539038"/>
                <a:gd name="connsiteY19" fmla="*/ 3886200 h 7762876"/>
                <a:gd name="connsiteX20" fmla="*/ 7539038 w 7539038"/>
                <a:gd name="connsiteY20" fmla="*/ 7760494 h 7762876"/>
                <a:gd name="connsiteX0" fmla="*/ 0 w 7539038"/>
                <a:gd name="connsiteY0" fmla="*/ 7762875 h 7762876"/>
                <a:gd name="connsiteX1" fmla="*/ 378619 w 7539038"/>
                <a:gd name="connsiteY1" fmla="*/ 3886200 h 7762876"/>
                <a:gd name="connsiteX2" fmla="*/ 750094 w 7539038"/>
                <a:gd name="connsiteY2" fmla="*/ 0 h 7762876"/>
                <a:gd name="connsiteX3" fmla="*/ 1131094 w 7539038"/>
                <a:gd name="connsiteY3" fmla="*/ 3876675 h 7762876"/>
                <a:gd name="connsiteX4" fmla="*/ 1507332 w 7539038"/>
                <a:gd name="connsiteY4" fmla="*/ 7762875 h 7762876"/>
                <a:gd name="connsiteX5" fmla="*/ 1883569 w 7539038"/>
                <a:gd name="connsiteY5" fmla="*/ 3876675 h 7762876"/>
                <a:gd name="connsiteX6" fmla="*/ 2259807 w 7539038"/>
                <a:gd name="connsiteY6" fmla="*/ 4762 h 7762876"/>
                <a:gd name="connsiteX7" fmla="*/ 2645569 w 7539038"/>
                <a:gd name="connsiteY7" fmla="*/ 3886200 h 7762876"/>
                <a:gd name="connsiteX8" fmla="*/ 3017044 w 7539038"/>
                <a:gd name="connsiteY8" fmla="*/ 7762875 h 7762876"/>
                <a:gd name="connsiteX9" fmla="*/ 3398044 w 7539038"/>
                <a:gd name="connsiteY9" fmla="*/ 3876675 h 7762876"/>
                <a:gd name="connsiteX10" fmla="*/ 3769519 w 7539038"/>
                <a:gd name="connsiteY10" fmla="*/ 4763 h 7762876"/>
                <a:gd name="connsiteX11" fmla="*/ 4150519 w 7539038"/>
                <a:gd name="connsiteY11" fmla="*/ 3886200 h 7762876"/>
                <a:gd name="connsiteX12" fmla="*/ 4526756 w 7539038"/>
                <a:gd name="connsiteY12" fmla="*/ 7762875 h 7762876"/>
                <a:gd name="connsiteX13" fmla="*/ 4902994 w 7539038"/>
                <a:gd name="connsiteY13" fmla="*/ 3886200 h 7762876"/>
                <a:gd name="connsiteX14" fmla="*/ 5276849 w 7539038"/>
                <a:gd name="connsiteY14" fmla="*/ 2382 h 7762876"/>
                <a:gd name="connsiteX15" fmla="*/ 5655469 w 7539038"/>
                <a:gd name="connsiteY15" fmla="*/ 3886200 h 7762876"/>
                <a:gd name="connsiteX16" fmla="*/ 6029325 w 7539038"/>
                <a:gd name="connsiteY16" fmla="*/ 7762875 h 7762876"/>
                <a:gd name="connsiteX17" fmla="*/ 6417469 w 7539038"/>
                <a:gd name="connsiteY17" fmla="*/ 3886200 h 7762876"/>
                <a:gd name="connsiteX18" fmla="*/ 6786563 w 7539038"/>
                <a:gd name="connsiteY18" fmla="*/ 4762 h 7762876"/>
                <a:gd name="connsiteX19" fmla="*/ 7160419 w 7539038"/>
                <a:gd name="connsiteY19" fmla="*/ 3886200 h 7762876"/>
                <a:gd name="connsiteX20" fmla="*/ 7539038 w 7539038"/>
                <a:gd name="connsiteY20" fmla="*/ 7760494 h 7762876"/>
                <a:gd name="connsiteX0" fmla="*/ 0 w 7539038"/>
                <a:gd name="connsiteY0" fmla="*/ 7762875 h 7762876"/>
                <a:gd name="connsiteX1" fmla="*/ 378619 w 7539038"/>
                <a:gd name="connsiteY1" fmla="*/ 3886200 h 7762876"/>
                <a:gd name="connsiteX2" fmla="*/ 750094 w 7539038"/>
                <a:gd name="connsiteY2" fmla="*/ 0 h 7762876"/>
                <a:gd name="connsiteX3" fmla="*/ 1131094 w 7539038"/>
                <a:gd name="connsiteY3" fmla="*/ 3876675 h 7762876"/>
                <a:gd name="connsiteX4" fmla="*/ 1507332 w 7539038"/>
                <a:gd name="connsiteY4" fmla="*/ 7762875 h 7762876"/>
                <a:gd name="connsiteX5" fmla="*/ 1883569 w 7539038"/>
                <a:gd name="connsiteY5" fmla="*/ 3876675 h 7762876"/>
                <a:gd name="connsiteX6" fmla="*/ 2259807 w 7539038"/>
                <a:gd name="connsiteY6" fmla="*/ 4762 h 7762876"/>
                <a:gd name="connsiteX7" fmla="*/ 2645569 w 7539038"/>
                <a:gd name="connsiteY7" fmla="*/ 3886200 h 7762876"/>
                <a:gd name="connsiteX8" fmla="*/ 3017044 w 7539038"/>
                <a:gd name="connsiteY8" fmla="*/ 7762875 h 7762876"/>
                <a:gd name="connsiteX9" fmla="*/ 3398044 w 7539038"/>
                <a:gd name="connsiteY9" fmla="*/ 3876675 h 7762876"/>
                <a:gd name="connsiteX10" fmla="*/ 3769519 w 7539038"/>
                <a:gd name="connsiteY10" fmla="*/ 4763 h 7762876"/>
                <a:gd name="connsiteX11" fmla="*/ 4150519 w 7539038"/>
                <a:gd name="connsiteY11" fmla="*/ 3886200 h 7762876"/>
                <a:gd name="connsiteX12" fmla="*/ 4526756 w 7539038"/>
                <a:gd name="connsiteY12" fmla="*/ 7762875 h 7762876"/>
                <a:gd name="connsiteX13" fmla="*/ 4902994 w 7539038"/>
                <a:gd name="connsiteY13" fmla="*/ 3886200 h 7762876"/>
                <a:gd name="connsiteX14" fmla="*/ 5276849 w 7539038"/>
                <a:gd name="connsiteY14" fmla="*/ 2382 h 7762876"/>
                <a:gd name="connsiteX15" fmla="*/ 5655469 w 7539038"/>
                <a:gd name="connsiteY15" fmla="*/ 3886200 h 7762876"/>
                <a:gd name="connsiteX16" fmla="*/ 6029325 w 7539038"/>
                <a:gd name="connsiteY16" fmla="*/ 7762875 h 7762876"/>
                <a:gd name="connsiteX17" fmla="*/ 6417469 w 7539038"/>
                <a:gd name="connsiteY17" fmla="*/ 3886200 h 7762876"/>
                <a:gd name="connsiteX18" fmla="*/ 6786563 w 7539038"/>
                <a:gd name="connsiteY18" fmla="*/ 4762 h 7762876"/>
                <a:gd name="connsiteX19" fmla="*/ 7160419 w 7539038"/>
                <a:gd name="connsiteY19" fmla="*/ 3886200 h 7762876"/>
                <a:gd name="connsiteX20" fmla="*/ 7539038 w 7539038"/>
                <a:gd name="connsiteY20" fmla="*/ 7760494 h 7762876"/>
                <a:gd name="connsiteX0" fmla="*/ 0 w 7539038"/>
                <a:gd name="connsiteY0" fmla="*/ 7760494 h 7760495"/>
                <a:gd name="connsiteX1" fmla="*/ 378619 w 7539038"/>
                <a:gd name="connsiteY1" fmla="*/ 3883819 h 7760495"/>
                <a:gd name="connsiteX2" fmla="*/ 757238 w 7539038"/>
                <a:gd name="connsiteY2" fmla="*/ 1 h 7760495"/>
                <a:gd name="connsiteX3" fmla="*/ 1131094 w 7539038"/>
                <a:gd name="connsiteY3" fmla="*/ 3874294 h 7760495"/>
                <a:gd name="connsiteX4" fmla="*/ 1507332 w 7539038"/>
                <a:gd name="connsiteY4" fmla="*/ 7760494 h 7760495"/>
                <a:gd name="connsiteX5" fmla="*/ 1883569 w 7539038"/>
                <a:gd name="connsiteY5" fmla="*/ 3874294 h 7760495"/>
                <a:gd name="connsiteX6" fmla="*/ 2259807 w 7539038"/>
                <a:gd name="connsiteY6" fmla="*/ 2381 h 7760495"/>
                <a:gd name="connsiteX7" fmla="*/ 2645569 w 7539038"/>
                <a:gd name="connsiteY7" fmla="*/ 3883819 h 7760495"/>
                <a:gd name="connsiteX8" fmla="*/ 3017044 w 7539038"/>
                <a:gd name="connsiteY8" fmla="*/ 7760494 h 7760495"/>
                <a:gd name="connsiteX9" fmla="*/ 3398044 w 7539038"/>
                <a:gd name="connsiteY9" fmla="*/ 3874294 h 7760495"/>
                <a:gd name="connsiteX10" fmla="*/ 3769519 w 7539038"/>
                <a:gd name="connsiteY10" fmla="*/ 2382 h 7760495"/>
                <a:gd name="connsiteX11" fmla="*/ 4150519 w 7539038"/>
                <a:gd name="connsiteY11" fmla="*/ 3883819 h 7760495"/>
                <a:gd name="connsiteX12" fmla="*/ 4526756 w 7539038"/>
                <a:gd name="connsiteY12" fmla="*/ 7760494 h 7760495"/>
                <a:gd name="connsiteX13" fmla="*/ 4902994 w 7539038"/>
                <a:gd name="connsiteY13" fmla="*/ 3883819 h 7760495"/>
                <a:gd name="connsiteX14" fmla="*/ 5276849 w 7539038"/>
                <a:gd name="connsiteY14" fmla="*/ 1 h 7760495"/>
                <a:gd name="connsiteX15" fmla="*/ 5655469 w 7539038"/>
                <a:gd name="connsiteY15" fmla="*/ 3883819 h 7760495"/>
                <a:gd name="connsiteX16" fmla="*/ 6029325 w 7539038"/>
                <a:gd name="connsiteY16" fmla="*/ 7760494 h 7760495"/>
                <a:gd name="connsiteX17" fmla="*/ 6417469 w 7539038"/>
                <a:gd name="connsiteY17" fmla="*/ 3883819 h 7760495"/>
                <a:gd name="connsiteX18" fmla="*/ 6786563 w 7539038"/>
                <a:gd name="connsiteY18" fmla="*/ 2381 h 7760495"/>
                <a:gd name="connsiteX19" fmla="*/ 7160419 w 7539038"/>
                <a:gd name="connsiteY19" fmla="*/ 3883819 h 7760495"/>
                <a:gd name="connsiteX20" fmla="*/ 7539038 w 7539038"/>
                <a:gd name="connsiteY20" fmla="*/ 7758113 h 7760495"/>
                <a:gd name="connsiteX0" fmla="*/ 0 w 7539038"/>
                <a:gd name="connsiteY0" fmla="*/ 7760494 h 7760495"/>
                <a:gd name="connsiteX1" fmla="*/ 378619 w 7539038"/>
                <a:gd name="connsiteY1" fmla="*/ 3883819 h 7760495"/>
                <a:gd name="connsiteX2" fmla="*/ 752476 w 7539038"/>
                <a:gd name="connsiteY2" fmla="*/ 1 h 7760495"/>
                <a:gd name="connsiteX3" fmla="*/ 1131094 w 7539038"/>
                <a:gd name="connsiteY3" fmla="*/ 3874294 h 7760495"/>
                <a:gd name="connsiteX4" fmla="*/ 1507332 w 7539038"/>
                <a:gd name="connsiteY4" fmla="*/ 7760494 h 7760495"/>
                <a:gd name="connsiteX5" fmla="*/ 1883569 w 7539038"/>
                <a:gd name="connsiteY5" fmla="*/ 3874294 h 7760495"/>
                <a:gd name="connsiteX6" fmla="*/ 2259807 w 7539038"/>
                <a:gd name="connsiteY6" fmla="*/ 2381 h 7760495"/>
                <a:gd name="connsiteX7" fmla="*/ 2645569 w 7539038"/>
                <a:gd name="connsiteY7" fmla="*/ 3883819 h 7760495"/>
                <a:gd name="connsiteX8" fmla="*/ 3017044 w 7539038"/>
                <a:gd name="connsiteY8" fmla="*/ 7760494 h 7760495"/>
                <a:gd name="connsiteX9" fmla="*/ 3398044 w 7539038"/>
                <a:gd name="connsiteY9" fmla="*/ 3874294 h 7760495"/>
                <a:gd name="connsiteX10" fmla="*/ 3769519 w 7539038"/>
                <a:gd name="connsiteY10" fmla="*/ 2382 h 7760495"/>
                <a:gd name="connsiteX11" fmla="*/ 4150519 w 7539038"/>
                <a:gd name="connsiteY11" fmla="*/ 3883819 h 7760495"/>
                <a:gd name="connsiteX12" fmla="*/ 4526756 w 7539038"/>
                <a:gd name="connsiteY12" fmla="*/ 7760494 h 7760495"/>
                <a:gd name="connsiteX13" fmla="*/ 4902994 w 7539038"/>
                <a:gd name="connsiteY13" fmla="*/ 3883819 h 7760495"/>
                <a:gd name="connsiteX14" fmla="*/ 5276849 w 7539038"/>
                <a:gd name="connsiteY14" fmla="*/ 1 h 7760495"/>
                <a:gd name="connsiteX15" fmla="*/ 5655469 w 7539038"/>
                <a:gd name="connsiteY15" fmla="*/ 3883819 h 7760495"/>
                <a:gd name="connsiteX16" fmla="*/ 6029325 w 7539038"/>
                <a:gd name="connsiteY16" fmla="*/ 7760494 h 7760495"/>
                <a:gd name="connsiteX17" fmla="*/ 6417469 w 7539038"/>
                <a:gd name="connsiteY17" fmla="*/ 3883819 h 7760495"/>
                <a:gd name="connsiteX18" fmla="*/ 6786563 w 7539038"/>
                <a:gd name="connsiteY18" fmla="*/ 2381 h 7760495"/>
                <a:gd name="connsiteX19" fmla="*/ 7160419 w 7539038"/>
                <a:gd name="connsiteY19" fmla="*/ 3883819 h 7760495"/>
                <a:gd name="connsiteX20" fmla="*/ 7539038 w 7539038"/>
                <a:gd name="connsiteY20" fmla="*/ 7758113 h 7760495"/>
                <a:gd name="connsiteX0" fmla="*/ 0 w 7539038"/>
                <a:gd name="connsiteY0" fmla="*/ 7760494 h 7760495"/>
                <a:gd name="connsiteX1" fmla="*/ 378619 w 7539038"/>
                <a:gd name="connsiteY1" fmla="*/ 3883819 h 7760495"/>
                <a:gd name="connsiteX2" fmla="*/ 752476 w 7539038"/>
                <a:gd name="connsiteY2" fmla="*/ 1 h 7760495"/>
                <a:gd name="connsiteX3" fmla="*/ 1131094 w 7539038"/>
                <a:gd name="connsiteY3" fmla="*/ 3874294 h 7760495"/>
                <a:gd name="connsiteX4" fmla="*/ 1507332 w 7539038"/>
                <a:gd name="connsiteY4" fmla="*/ 7760494 h 7760495"/>
                <a:gd name="connsiteX5" fmla="*/ 1883569 w 7539038"/>
                <a:gd name="connsiteY5" fmla="*/ 3874294 h 7760495"/>
                <a:gd name="connsiteX6" fmla="*/ 2259807 w 7539038"/>
                <a:gd name="connsiteY6" fmla="*/ 2381 h 7760495"/>
                <a:gd name="connsiteX7" fmla="*/ 2645569 w 7539038"/>
                <a:gd name="connsiteY7" fmla="*/ 3883819 h 7760495"/>
                <a:gd name="connsiteX8" fmla="*/ 3017044 w 7539038"/>
                <a:gd name="connsiteY8" fmla="*/ 7760494 h 7760495"/>
                <a:gd name="connsiteX9" fmla="*/ 3398044 w 7539038"/>
                <a:gd name="connsiteY9" fmla="*/ 3874294 h 7760495"/>
                <a:gd name="connsiteX10" fmla="*/ 3769519 w 7539038"/>
                <a:gd name="connsiteY10" fmla="*/ 2382 h 7760495"/>
                <a:gd name="connsiteX11" fmla="*/ 4150519 w 7539038"/>
                <a:gd name="connsiteY11" fmla="*/ 3883819 h 7760495"/>
                <a:gd name="connsiteX12" fmla="*/ 4526756 w 7539038"/>
                <a:gd name="connsiteY12" fmla="*/ 7760494 h 7760495"/>
                <a:gd name="connsiteX13" fmla="*/ 4902994 w 7539038"/>
                <a:gd name="connsiteY13" fmla="*/ 3883819 h 7760495"/>
                <a:gd name="connsiteX14" fmla="*/ 5276849 w 7539038"/>
                <a:gd name="connsiteY14" fmla="*/ 1 h 7760495"/>
                <a:gd name="connsiteX15" fmla="*/ 5655469 w 7539038"/>
                <a:gd name="connsiteY15" fmla="*/ 3883819 h 7760495"/>
                <a:gd name="connsiteX16" fmla="*/ 6029325 w 7539038"/>
                <a:gd name="connsiteY16" fmla="*/ 7760494 h 7760495"/>
                <a:gd name="connsiteX17" fmla="*/ 6417469 w 7539038"/>
                <a:gd name="connsiteY17" fmla="*/ 3883819 h 7760495"/>
                <a:gd name="connsiteX18" fmla="*/ 6786563 w 7539038"/>
                <a:gd name="connsiteY18" fmla="*/ 2381 h 7760495"/>
                <a:gd name="connsiteX19" fmla="*/ 7160419 w 7539038"/>
                <a:gd name="connsiteY19" fmla="*/ 3883819 h 7760495"/>
                <a:gd name="connsiteX20" fmla="*/ 7539038 w 7539038"/>
                <a:gd name="connsiteY20" fmla="*/ 7758113 h 7760495"/>
                <a:gd name="connsiteX0" fmla="*/ 0 w 7539038"/>
                <a:gd name="connsiteY0" fmla="*/ 7760494 h 7760495"/>
                <a:gd name="connsiteX1" fmla="*/ 378619 w 7539038"/>
                <a:gd name="connsiteY1" fmla="*/ 3883819 h 7760495"/>
                <a:gd name="connsiteX2" fmla="*/ 752476 w 7539038"/>
                <a:gd name="connsiteY2" fmla="*/ 1 h 7760495"/>
                <a:gd name="connsiteX3" fmla="*/ 1131094 w 7539038"/>
                <a:gd name="connsiteY3" fmla="*/ 3874294 h 7760495"/>
                <a:gd name="connsiteX4" fmla="*/ 1507332 w 7539038"/>
                <a:gd name="connsiteY4" fmla="*/ 7760494 h 7760495"/>
                <a:gd name="connsiteX5" fmla="*/ 1883569 w 7539038"/>
                <a:gd name="connsiteY5" fmla="*/ 3874294 h 7760495"/>
                <a:gd name="connsiteX6" fmla="*/ 2259807 w 7539038"/>
                <a:gd name="connsiteY6" fmla="*/ 2381 h 7760495"/>
                <a:gd name="connsiteX7" fmla="*/ 2645569 w 7539038"/>
                <a:gd name="connsiteY7" fmla="*/ 3883819 h 7760495"/>
                <a:gd name="connsiteX8" fmla="*/ 3017044 w 7539038"/>
                <a:gd name="connsiteY8" fmla="*/ 7760494 h 7760495"/>
                <a:gd name="connsiteX9" fmla="*/ 3398044 w 7539038"/>
                <a:gd name="connsiteY9" fmla="*/ 3874294 h 7760495"/>
                <a:gd name="connsiteX10" fmla="*/ 3769519 w 7539038"/>
                <a:gd name="connsiteY10" fmla="*/ 2382 h 7760495"/>
                <a:gd name="connsiteX11" fmla="*/ 4150519 w 7539038"/>
                <a:gd name="connsiteY11" fmla="*/ 3883819 h 7760495"/>
                <a:gd name="connsiteX12" fmla="*/ 4526756 w 7539038"/>
                <a:gd name="connsiteY12" fmla="*/ 7760494 h 7760495"/>
                <a:gd name="connsiteX13" fmla="*/ 4902994 w 7539038"/>
                <a:gd name="connsiteY13" fmla="*/ 3883819 h 7760495"/>
                <a:gd name="connsiteX14" fmla="*/ 5276849 w 7539038"/>
                <a:gd name="connsiteY14" fmla="*/ 1 h 7760495"/>
                <a:gd name="connsiteX15" fmla="*/ 5655469 w 7539038"/>
                <a:gd name="connsiteY15" fmla="*/ 3883819 h 7760495"/>
                <a:gd name="connsiteX16" fmla="*/ 6029325 w 7539038"/>
                <a:gd name="connsiteY16" fmla="*/ 7760494 h 7760495"/>
                <a:gd name="connsiteX17" fmla="*/ 6417469 w 7539038"/>
                <a:gd name="connsiteY17" fmla="*/ 3883819 h 7760495"/>
                <a:gd name="connsiteX18" fmla="*/ 6786563 w 7539038"/>
                <a:gd name="connsiteY18" fmla="*/ 2381 h 7760495"/>
                <a:gd name="connsiteX19" fmla="*/ 7160419 w 7539038"/>
                <a:gd name="connsiteY19" fmla="*/ 3883819 h 7760495"/>
                <a:gd name="connsiteX20" fmla="*/ 7539038 w 7539038"/>
                <a:gd name="connsiteY20" fmla="*/ 7758113 h 7760495"/>
                <a:gd name="connsiteX0" fmla="*/ 0 w 7539038"/>
                <a:gd name="connsiteY0" fmla="*/ 7760494 h 7760495"/>
                <a:gd name="connsiteX1" fmla="*/ 378619 w 7539038"/>
                <a:gd name="connsiteY1" fmla="*/ 3883819 h 7760495"/>
                <a:gd name="connsiteX2" fmla="*/ 752476 w 7539038"/>
                <a:gd name="connsiteY2" fmla="*/ 1 h 7760495"/>
                <a:gd name="connsiteX3" fmla="*/ 1131094 w 7539038"/>
                <a:gd name="connsiteY3" fmla="*/ 3874294 h 7760495"/>
                <a:gd name="connsiteX4" fmla="*/ 1507332 w 7539038"/>
                <a:gd name="connsiteY4" fmla="*/ 7760494 h 7760495"/>
                <a:gd name="connsiteX5" fmla="*/ 1883569 w 7539038"/>
                <a:gd name="connsiteY5" fmla="*/ 3874294 h 7760495"/>
                <a:gd name="connsiteX6" fmla="*/ 2259807 w 7539038"/>
                <a:gd name="connsiteY6" fmla="*/ 2381 h 7760495"/>
                <a:gd name="connsiteX7" fmla="*/ 2645569 w 7539038"/>
                <a:gd name="connsiteY7" fmla="*/ 3883819 h 7760495"/>
                <a:gd name="connsiteX8" fmla="*/ 3017044 w 7539038"/>
                <a:gd name="connsiteY8" fmla="*/ 7760494 h 7760495"/>
                <a:gd name="connsiteX9" fmla="*/ 3398044 w 7539038"/>
                <a:gd name="connsiteY9" fmla="*/ 3874294 h 7760495"/>
                <a:gd name="connsiteX10" fmla="*/ 3769519 w 7539038"/>
                <a:gd name="connsiteY10" fmla="*/ 2382 h 7760495"/>
                <a:gd name="connsiteX11" fmla="*/ 4150519 w 7539038"/>
                <a:gd name="connsiteY11" fmla="*/ 3883819 h 7760495"/>
                <a:gd name="connsiteX12" fmla="*/ 4526756 w 7539038"/>
                <a:gd name="connsiteY12" fmla="*/ 7760494 h 7760495"/>
                <a:gd name="connsiteX13" fmla="*/ 4902994 w 7539038"/>
                <a:gd name="connsiteY13" fmla="*/ 3883819 h 7760495"/>
                <a:gd name="connsiteX14" fmla="*/ 5276849 w 7539038"/>
                <a:gd name="connsiteY14" fmla="*/ 1 h 7760495"/>
                <a:gd name="connsiteX15" fmla="*/ 5655469 w 7539038"/>
                <a:gd name="connsiteY15" fmla="*/ 3883819 h 7760495"/>
                <a:gd name="connsiteX16" fmla="*/ 6029325 w 7539038"/>
                <a:gd name="connsiteY16" fmla="*/ 7760494 h 7760495"/>
                <a:gd name="connsiteX17" fmla="*/ 6417469 w 7539038"/>
                <a:gd name="connsiteY17" fmla="*/ 3883819 h 7760495"/>
                <a:gd name="connsiteX18" fmla="*/ 6786563 w 7539038"/>
                <a:gd name="connsiteY18" fmla="*/ 2381 h 7760495"/>
                <a:gd name="connsiteX19" fmla="*/ 7160419 w 7539038"/>
                <a:gd name="connsiteY19" fmla="*/ 3883819 h 7760495"/>
                <a:gd name="connsiteX20" fmla="*/ 7539038 w 7539038"/>
                <a:gd name="connsiteY20" fmla="*/ 7758113 h 7760495"/>
                <a:gd name="connsiteX0" fmla="*/ 0 w 7539038"/>
                <a:gd name="connsiteY0" fmla="*/ 7760494 h 7760495"/>
                <a:gd name="connsiteX1" fmla="*/ 378619 w 7539038"/>
                <a:gd name="connsiteY1" fmla="*/ 3883819 h 7760495"/>
                <a:gd name="connsiteX2" fmla="*/ 752476 w 7539038"/>
                <a:gd name="connsiteY2" fmla="*/ 1 h 7760495"/>
                <a:gd name="connsiteX3" fmla="*/ 1131094 w 7539038"/>
                <a:gd name="connsiteY3" fmla="*/ 3874294 h 7760495"/>
                <a:gd name="connsiteX4" fmla="*/ 1507332 w 7539038"/>
                <a:gd name="connsiteY4" fmla="*/ 7760494 h 7760495"/>
                <a:gd name="connsiteX5" fmla="*/ 1883569 w 7539038"/>
                <a:gd name="connsiteY5" fmla="*/ 3874294 h 7760495"/>
                <a:gd name="connsiteX6" fmla="*/ 2259807 w 7539038"/>
                <a:gd name="connsiteY6" fmla="*/ 2381 h 7760495"/>
                <a:gd name="connsiteX7" fmla="*/ 2645569 w 7539038"/>
                <a:gd name="connsiteY7" fmla="*/ 3883819 h 7760495"/>
                <a:gd name="connsiteX8" fmla="*/ 3017044 w 7539038"/>
                <a:gd name="connsiteY8" fmla="*/ 7760494 h 7760495"/>
                <a:gd name="connsiteX9" fmla="*/ 3398044 w 7539038"/>
                <a:gd name="connsiteY9" fmla="*/ 3874294 h 7760495"/>
                <a:gd name="connsiteX10" fmla="*/ 3769519 w 7539038"/>
                <a:gd name="connsiteY10" fmla="*/ 2382 h 7760495"/>
                <a:gd name="connsiteX11" fmla="*/ 4150519 w 7539038"/>
                <a:gd name="connsiteY11" fmla="*/ 3883819 h 7760495"/>
                <a:gd name="connsiteX12" fmla="*/ 4526756 w 7539038"/>
                <a:gd name="connsiteY12" fmla="*/ 7760494 h 7760495"/>
                <a:gd name="connsiteX13" fmla="*/ 4902994 w 7539038"/>
                <a:gd name="connsiteY13" fmla="*/ 3883819 h 7760495"/>
                <a:gd name="connsiteX14" fmla="*/ 5276849 w 7539038"/>
                <a:gd name="connsiteY14" fmla="*/ 1 h 7760495"/>
                <a:gd name="connsiteX15" fmla="*/ 5655469 w 7539038"/>
                <a:gd name="connsiteY15" fmla="*/ 3883819 h 7760495"/>
                <a:gd name="connsiteX16" fmla="*/ 6029325 w 7539038"/>
                <a:gd name="connsiteY16" fmla="*/ 7760494 h 7760495"/>
                <a:gd name="connsiteX17" fmla="*/ 6417469 w 7539038"/>
                <a:gd name="connsiteY17" fmla="*/ 3883819 h 7760495"/>
                <a:gd name="connsiteX18" fmla="*/ 6786563 w 7539038"/>
                <a:gd name="connsiteY18" fmla="*/ 2381 h 7760495"/>
                <a:gd name="connsiteX19" fmla="*/ 7160419 w 7539038"/>
                <a:gd name="connsiteY19" fmla="*/ 3883819 h 7760495"/>
                <a:gd name="connsiteX20" fmla="*/ 7539038 w 7539038"/>
                <a:gd name="connsiteY20" fmla="*/ 7758113 h 7760495"/>
                <a:gd name="connsiteX0" fmla="*/ 0 w 7539038"/>
                <a:gd name="connsiteY0" fmla="*/ 7760494 h 7760495"/>
                <a:gd name="connsiteX1" fmla="*/ 378619 w 7539038"/>
                <a:gd name="connsiteY1" fmla="*/ 3883819 h 7760495"/>
                <a:gd name="connsiteX2" fmla="*/ 752476 w 7539038"/>
                <a:gd name="connsiteY2" fmla="*/ 1 h 7760495"/>
                <a:gd name="connsiteX3" fmla="*/ 1131094 w 7539038"/>
                <a:gd name="connsiteY3" fmla="*/ 3874294 h 7760495"/>
                <a:gd name="connsiteX4" fmla="*/ 1507332 w 7539038"/>
                <a:gd name="connsiteY4" fmla="*/ 7760494 h 7760495"/>
                <a:gd name="connsiteX5" fmla="*/ 1883569 w 7539038"/>
                <a:gd name="connsiteY5" fmla="*/ 3874294 h 7760495"/>
                <a:gd name="connsiteX6" fmla="*/ 2259807 w 7539038"/>
                <a:gd name="connsiteY6" fmla="*/ 2381 h 7760495"/>
                <a:gd name="connsiteX7" fmla="*/ 2645569 w 7539038"/>
                <a:gd name="connsiteY7" fmla="*/ 3883819 h 7760495"/>
                <a:gd name="connsiteX8" fmla="*/ 3017044 w 7539038"/>
                <a:gd name="connsiteY8" fmla="*/ 7760494 h 7760495"/>
                <a:gd name="connsiteX9" fmla="*/ 3398044 w 7539038"/>
                <a:gd name="connsiteY9" fmla="*/ 3874294 h 7760495"/>
                <a:gd name="connsiteX10" fmla="*/ 3769519 w 7539038"/>
                <a:gd name="connsiteY10" fmla="*/ 2382 h 7760495"/>
                <a:gd name="connsiteX11" fmla="*/ 4150519 w 7539038"/>
                <a:gd name="connsiteY11" fmla="*/ 3883819 h 7760495"/>
                <a:gd name="connsiteX12" fmla="*/ 4526756 w 7539038"/>
                <a:gd name="connsiteY12" fmla="*/ 7760494 h 7760495"/>
                <a:gd name="connsiteX13" fmla="*/ 4902994 w 7539038"/>
                <a:gd name="connsiteY13" fmla="*/ 3883819 h 7760495"/>
                <a:gd name="connsiteX14" fmla="*/ 5276849 w 7539038"/>
                <a:gd name="connsiteY14" fmla="*/ 1 h 7760495"/>
                <a:gd name="connsiteX15" fmla="*/ 5655469 w 7539038"/>
                <a:gd name="connsiteY15" fmla="*/ 3883819 h 7760495"/>
                <a:gd name="connsiteX16" fmla="*/ 6029325 w 7539038"/>
                <a:gd name="connsiteY16" fmla="*/ 7760494 h 7760495"/>
                <a:gd name="connsiteX17" fmla="*/ 6417469 w 7539038"/>
                <a:gd name="connsiteY17" fmla="*/ 3883819 h 7760495"/>
                <a:gd name="connsiteX18" fmla="*/ 6786563 w 7539038"/>
                <a:gd name="connsiteY18" fmla="*/ 2381 h 7760495"/>
                <a:gd name="connsiteX19" fmla="*/ 7160419 w 7539038"/>
                <a:gd name="connsiteY19" fmla="*/ 3883819 h 7760495"/>
                <a:gd name="connsiteX20" fmla="*/ 7539038 w 7539038"/>
                <a:gd name="connsiteY20" fmla="*/ 7758113 h 7760495"/>
                <a:gd name="connsiteX0" fmla="*/ 0 w 7539038"/>
                <a:gd name="connsiteY0" fmla="*/ 7760494 h 7760495"/>
                <a:gd name="connsiteX1" fmla="*/ 378619 w 7539038"/>
                <a:gd name="connsiteY1" fmla="*/ 3883819 h 7760495"/>
                <a:gd name="connsiteX2" fmla="*/ 752476 w 7539038"/>
                <a:gd name="connsiteY2" fmla="*/ 1 h 7760495"/>
                <a:gd name="connsiteX3" fmla="*/ 1131094 w 7539038"/>
                <a:gd name="connsiteY3" fmla="*/ 3874294 h 7760495"/>
                <a:gd name="connsiteX4" fmla="*/ 1507332 w 7539038"/>
                <a:gd name="connsiteY4" fmla="*/ 7760494 h 7760495"/>
                <a:gd name="connsiteX5" fmla="*/ 1883569 w 7539038"/>
                <a:gd name="connsiteY5" fmla="*/ 3874294 h 7760495"/>
                <a:gd name="connsiteX6" fmla="*/ 2259807 w 7539038"/>
                <a:gd name="connsiteY6" fmla="*/ 2381 h 7760495"/>
                <a:gd name="connsiteX7" fmla="*/ 2645569 w 7539038"/>
                <a:gd name="connsiteY7" fmla="*/ 3883819 h 7760495"/>
                <a:gd name="connsiteX8" fmla="*/ 3017044 w 7539038"/>
                <a:gd name="connsiteY8" fmla="*/ 7760494 h 7760495"/>
                <a:gd name="connsiteX9" fmla="*/ 3398044 w 7539038"/>
                <a:gd name="connsiteY9" fmla="*/ 3874294 h 7760495"/>
                <a:gd name="connsiteX10" fmla="*/ 3769519 w 7539038"/>
                <a:gd name="connsiteY10" fmla="*/ 2382 h 7760495"/>
                <a:gd name="connsiteX11" fmla="*/ 4150519 w 7539038"/>
                <a:gd name="connsiteY11" fmla="*/ 3883819 h 7760495"/>
                <a:gd name="connsiteX12" fmla="*/ 4526756 w 7539038"/>
                <a:gd name="connsiteY12" fmla="*/ 7760494 h 7760495"/>
                <a:gd name="connsiteX13" fmla="*/ 4902994 w 7539038"/>
                <a:gd name="connsiteY13" fmla="*/ 3883819 h 7760495"/>
                <a:gd name="connsiteX14" fmla="*/ 5276849 w 7539038"/>
                <a:gd name="connsiteY14" fmla="*/ 1 h 7760495"/>
                <a:gd name="connsiteX15" fmla="*/ 5655469 w 7539038"/>
                <a:gd name="connsiteY15" fmla="*/ 3883819 h 7760495"/>
                <a:gd name="connsiteX16" fmla="*/ 6029325 w 7539038"/>
                <a:gd name="connsiteY16" fmla="*/ 7760494 h 7760495"/>
                <a:gd name="connsiteX17" fmla="*/ 6417469 w 7539038"/>
                <a:gd name="connsiteY17" fmla="*/ 3883819 h 7760495"/>
                <a:gd name="connsiteX18" fmla="*/ 6786563 w 7539038"/>
                <a:gd name="connsiteY18" fmla="*/ 2381 h 7760495"/>
                <a:gd name="connsiteX19" fmla="*/ 7160419 w 7539038"/>
                <a:gd name="connsiteY19" fmla="*/ 3883819 h 7760495"/>
                <a:gd name="connsiteX20" fmla="*/ 7539038 w 7539038"/>
                <a:gd name="connsiteY20" fmla="*/ 7758113 h 7760495"/>
                <a:gd name="connsiteX0" fmla="*/ 0 w 7539038"/>
                <a:gd name="connsiteY0" fmla="*/ 7760494 h 7760495"/>
                <a:gd name="connsiteX1" fmla="*/ 378619 w 7539038"/>
                <a:gd name="connsiteY1" fmla="*/ 3883819 h 7760495"/>
                <a:gd name="connsiteX2" fmla="*/ 752476 w 7539038"/>
                <a:gd name="connsiteY2" fmla="*/ 1 h 7760495"/>
                <a:gd name="connsiteX3" fmla="*/ 1131094 w 7539038"/>
                <a:gd name="connsiteY3" fmla="*/ 3874294 h 7760495"/>
                <a:gd name="connsiteX4" fmla="*/ 1507332 w 7539038"/>
                <a:gd name="connsiteY4" fmla="*/ 7760494 h 7760495"/>
                <a:gd name="connsiteX5" fmla="*/ 1883569 w 7539038"/>
                <a:gd name="connsiteY5" fmla="*/ 3874294 h 7760495"/>
                <a:gd name="connsiteX6" fmla="*/ 2259807 w 7539038"/>
                <a:gd name="connsiteY6" fmla="*/ 2381 h 7760495"/>
                <a:gd name="connsiteX7" fmla="*/ 2645569 w 7539038"/>
                <a:gd name="connsiteY7" fmla="*/ 3883819 h 7760495"/>
                <a:gd name="connsiteX8" fmla="*/ 3017044 w 7539038"/>
                <a:gd name="connsiteY8" fmla="*/ 7760494 h 7760495"/>
                <a:gd name="connsiteX9" fmla="*/ 3398044 w 7539038"/>
                <a:gd name="connsiteY9" fmla="*/ 3874294 h 7760495"/>
                <a:gd name="connsiteX10" fmla="*/ 3769519 w 7539038"/>
                <a:gd name="connsiteY10" fmla="*/ 2382 h 7760495"/>
                <a:gd name="connsiteX11" fmla="*/ 4150519 w 7539038"/>
                <a:gd name="connsiteY11" fmla="*/ 3883819 h 7760495"/>
                <a:gd name="connsiteX12" fmla="*/ 4526756 w 7539038"/>
                <a:gd name="connsiteY12" fmla="*/ 7760494 h 7760495"/>
                <a:gd name="connsiteX13" fmla="*/ 4902994 w 7539038"/>
                <a:gd name="connsiteY13" fmla="*/ 3883819 h 7760495"/>
                <a:gd name="connsiteX14" fmla="*/ 5276849 w 7539038"/>
                <a:gd name="connsiteY14" fmla="*/ 1 h 7760495"/>
                <a:gd name="connsiteX15" fmla="*/ 5655469 w 7539038"/>
                <a:gd name="connsiteY15" fmla="*/ 3883819 h 7760495"/>
                <a:gd name="connsiteX16" fmla="*/ 6029325 w 7539038"/>
                <a:gd name="connsiteY16" fmla="*/ 7760494 h 7760495"/>
                <a:gd name="connsiteX17" fmla="*/ 6417469 w 7539038"/>
                <a:gd name="connsiteY17" fmla="*/ 3883819 h 7760495"/>
                <a:gd name="connsiteX18" fmla="*/ 6786563 w 7539038"/>
                <a:gd name="connsiteY18" fmla="*/ 2381 h 7760495"/>
                <a:gd name="connsiteX19" fmla="*/ 7160419 w 7539038"/>
                <a:gd name="connsiteY19" fmla="*/ 3883819 h 7760495"/>
                <a:gd name="connsiteX20" fmla="*/ 7539038 w 7539038"/>
                <a:gd name="connsiteY20" fmla="*/ 7758113 h 7760495"/>
                <a:gd name="connsiteX0" fmla="*/ 0 w 7539038"/>
                <a:gd name="connsiteY0" fmla="*/ 7760494 h 7760495"/>
                <a:gd name="connsiteX1" fmla="*/ 378619 w 7539038"/>
                <a:gd name="connsiteY1" fmla="*/ 3883819 h 7760495"/>
                <a:gd name="connsiteX2" fmla="*/ 752476 w 7539038"/>
                <a:gd name="connsiteY2" fmla="*/ 1 h 7760495"/>
                <a:gd name="connsiteX3" fmla="*/ 1131094 w 7539038"/>
                <a:gd name="connsiteY3" fmla="*/ 3874294 h 7760495"/>
                <a:gd name="connsiteX4" fmla="*/ 1507332 w 7539038"/>
                <a:gd name="connsiteY4" fmla="*/ 7760494 h 7760495"/>
                <a:gd name="connsiteX5" fmla="*/ 1883569 w 7539038"/>
                <a:gd name="connsiteY5" fmla="*/ 3874294 h 7760495"/>
                <a:gd name="connsiteX6" fmla="*/ 2259807 w 7539038"/>
                <a:gd name="connsiteY6" fmla="*/ 2381 h 7760495"/>
                <a:gd name="connsiteX7" fmla="*/ 2645569 w 7539038"/>
                <a:gd name="connsiteY7" fmla="*/ 3883819 h 7760495"/>
                <a:gd name="connsiteX8" fmla="*/ 3017044 w 7539038"/>
                <a:gd name="connsiteY8" fmla="*/ 7760494 h 7760495"/>
                <a:gd name="connsiteX9" fmla="*/ 3398044 w 7539038"/>
                <a:gd name="connsiteY9" fmla="*/ 3874294 h 7760495"/>
                <a:gd name="connsiteX10" fmla="*/ 3769519 w 7539038"/>
                <a:gd name="connsiteY10" fmla="*/ 2382 h 7760495"/>
                <a:gd name="connsiteX11" fmla="*/ 4150519 w 7539038"/>
                <a:gd name="connsiteY11" fmla="*/ 3883819 h 7760495"/>
                <a:gd name="connsiteX12" fmla="*/ 4526756 w 7539038"/>
                <a:gd name="connsiteY12" fmla="*/ 7760494 h 7760495"/>
                <a:gd name="connsiteX13" fmla="*/ 4902994 w 7539038"/>
                <a:gd name="connsiteY13" fmla="*/ 3883819 h 7760495"/>
                <a:gd name="connsiteX14" fmla="*/ 5276849 w 7539038"/>
                <a:gd name="connsiteY14" fmla="*/ 1 h 7760495"/>
                <a:gd name="connsiteX15" fmla="*/ 5655469 w 7539038"/>
                <a:gd name="connsiteY15" fmla="*/ 3883819 h 7760495"/>
                <a:gd name="connsiteX16" fmla="*/ 6029325 w 7539038"/>
                <a:gd name="connsiteY16" fmla="*/ 7760494 h 7760495"/>
                <a:gd name="connsiteX17" fmla="*/ 6417469 w 7539038"/>
                <a:gd name="connsiteY17" fmla="*/ 3883819 h 7760495"/>
                <a:gd name="connsiteX18" fmla="*/ 6786563 w 7539038"/>
                <a:gd name="connsiteY18" fmla="*/ 2381 h 7760495"/>
                <a:gd name="connsiteX19" fmla="*/ 7160419 w 7539038"/>
                <a:gd name="connsiteY19" fmla="*/ 3883819 h 7760495"/>
                <a:gd name="connsiteX20" fmla="*/ 7539038 w 7539038"/>
                <a:gd name="connsiteY20" fmla="*/ 7758113 h 7760495"/>
                <a:gd name="connsiteX0" fmla="*/ 0 w 7539038"/>
                <a:gd name="connsiteY0" fmla="*/ 7760494 h 7760495"/>
                <a:gd name="connsiteX1" fmla="*/ 378619 w 7539038"/>
                <a:gd name="connsiteY1" fmla="*/ 3883819 h 7760495"/>
                <a:gd name="connsiteX2" fmla="*/ 752476 w 7539038"/>
                <a:gd name="connsiteY2" fmla="*/ 1 h 7760495"/>
                <a:gd name="connsiteX3" fmla="*/ 1131094 w 7539038"/>
                <a:gd name="connsiteY3" fmla="*/ 3874294 h 7760495"/>
                <a:gd name="connsiteX4" fmla="*/ 1507332 w 7539038"/>
                <a:gd name="connsiteY4" fmla="*/ 7760494 h 7760495"/>
                <a:gd name="connsiteX5" fmla="*/ 1883569 w 7539038"/>
                <a:gd name="connsiteY5" fmla="*/ 3874294 h 7760495"/>
                <a:gd name="connsiteX6" fmla="*/ 2259807 w 7539038"/>
                <a:gd name="connsiteY6" fmla="*/ 2381 h 7760495"/>
                <a:gd name="connsiteX7" fmla="*/ 2645569 w 7539038"/>
                <a:gd name="connsiteY7" fmla="*/ 3883819 h 7760495"/>
                <a:gd name="connsiteX8" fmla="*/ 3017044 w 7539038"/>
                <a:gd name="connsiteY8" fmla="*/ 7760494 h 7760495"/>
                <a:gd name="connsiteX9" fmla="*/ 3398044 w 7539038"/>
                <a:gd name="connsiteY9" fmla="*/ 3874294 h 7760495"/>
                <a:gd name="connsiteX10" fmla="*/ 3769519 w 7539038"/>
                <a:gd name="connsiteY10" fmla="*/ 2382 h 7760495"/>
                <a:gd name="connsiteX11" fmla="*/ 4150519 w 7539038"/>
                <a:gd name="connsiteY11" fmla="*/ 3883819 h 7760495"/>
                <a:gd name="connsiteX12" fmla="*/ 4526756 w 7539038"/>
                <a:gd name="connsiteY12" fmla="*/ 7760494 h 7760495"/>
                <a:gd name="connsiteX13" fmla="*/ 4902994 w 7539038"/>
                <a:gd name="connsiteY13" fmla="*/ 3883819 h 7760495"/>
                <a:gd name="connsiteX14" fmla="*/ 5276849 w 7539038"/>
                <a:gd name="connsiteY14" fmla="*/ 1 h 7760495"/>
                <a:gd name="connsiteX15" fmla="*/ 5655469 w 7539038"/>
                <a:gd name="connsiteY15" fmla="*/ 3883819 h 7760495"/>
                <a:gd name="connsiteX16" fmla="*/ 6029325 w 7539038"/>
                <a:gd name="connsiteY16" fmla="*/ 7760494 h 7760495"/>
                <a:gd name="connsiteX17" fmla="*/ 6417469 w 7539038"/>
                <a:gd name="connsiteY17" fmla="*/ 3883819 h 7760495"/>
                <a:gd name="connsiteX18" fmla="*/ 6786563 w 7539038"/>
                <a:gd name="connsiteY18" fmla="*/ 2381 h 7760495"/>
                <a:gd name="connsiteX19" fmla="*/ 7160419 w 7539038"/>
                <a:gd name="connsiteY19" fmla="*/ 3883819 h 7760495"/>
                <a:gd name="connsiteX20" fmla="*/ 7539038 w 7539038"/>
                <a:gd name="connsiteY20" fmla="*/ 7758113 h 7760495"/>
                <a:gd name="connsiteX0" fmla="*/ 0 w 7539038"/>
                <a:gd name="connsiteY0" fmla="*/ 7760494 h 7760495"/>
                <a:gd name="connsiteX1" fmla="*/ 378619 w 7539038"/>
                <a:gd name="connsiteY1" fmla="*/ 3883819 h 7760495"/>
                <a:gd name="connsiteX2" fmla="*/ 752476 w 7539038"/>
                <a:gd name="connsiteY2" fmla="*/ 1 h 7760495"/>
                <a:gd name="connsiteX3" fmla="*/ 1131094 w 7539038"/>
                <a:gd name="connsiteY3" fmla="*/ 3874294 h 7760495"/>
                <a:gd name="connsiteX4" fmla="*/ 1507332 w 7539038"/>
                <a:gd name="connsiteY4" fmla="*/ 7760494 h 7760495"/>
                <a:gd name="connsiteX5" fmla="*/ 1883569 w 7539038"/>
                <a:gd name="connsiteY5" fmla="*/ 3874294 h 7760495"/>
                <a:gd name="connsiteX6" fmla="*/ 2259807 w 7539038"/>
                <a:gd name="connsiteY6" fmla="*/ 2381 h 7760495"/>
                <a:gd name="connsiteX7" fmla="*/ 2645569 w 7539038"/>
                <a:gd name="connsiteY7" fmla="*/ 3883819 h 7760495"/>
                <a:gd name="connsiteX8" fmla="*/ 3017044 w 7539038"/>
                <a:gd name="connsiteY8" fmla="*/ 7760494 h 7760495"/>
                <a:gd name="connsiteX9" fmla="*/ 3398044 w 7539038"/>
                <a:gd name="connsiteY9" fmla="*/ 3874294 h 7760495"/>
                <a:gd name="connsiteX10" fmla="*/ 3769519 w 7539038"/>
                <a:gd name="connsiteY10" fmla="*/ 2382 h 7760495"/>
                <a:gd name="connsiteX11" fmla="*/ 4150519 w 7539038"/>
                <a:gd name="connsiteY11" fmla="*/ 3883819 h 7760495"/>
                <a:gd name="connsiteX12" fmla="*/ 4526756 w 7539038"/>
                <a:gd name="connsiteY12" fmla="*/ 7760494 h 7760495"/>
                <a:gd name="connsiteX13" fmla="*/ 4902994 w 7539038"/>
                <a:gd name="connsiteY13" fmla="*/ 3883819 h 7760495"/>
                <a:gd name="connsiteX14" fmla="*/ 5276849 w 7539038"/>
                <a:gd name="connsiteY14" fmla="*/ 1 h 7760495"/>
                <a:gd name="connsiteX15" fmla="*/ 5655469 w 7539038"/>
                <a:gd name="connsiteY15" fmla="*/ 3883819 h 7760495"/>
                <a:gd name="connsiteX16" fmla="*/ 6029325 w 7539038"/>
                <a:gd name="connsiteY16" fmla="*/ 7760494 h 7760495"/>
                <a:gd name="connsiteX17" fmla="*/ 6417469 w 7539038"/>
                <a:gd name="connsiteY17" fmla="*/ 3883819 h 7760495"/>
                <a:gd name="connsiteX18" fmla="*/ 6786563 w 7539038"/>
                <a:gd name="connsiteY18" fmla="*/ 2381 h 7760495"/>
                <a:gd name="connsiteX19" fmla="*/ 7160419 w 7539038"/>
                <a:gd name="connsiteY19" fmla="*/ 3883819 h 7760495"/>
                <a:gd name="connsiteX20" fmla="*/ 7539038 w 7539038"/>
                <a:gd name="connsiteY20" fmla="*/ 7758113 h 7760495"/>
                <a:gd name="connsiteX0" fmla="*/ 0 w 7539038"/>
                <a:gd name="connsiteY0" fmla="*/ 7760494 h 7760495"/>
                <a:gd name="connsiteX1" fmla="*/ 378619 w 7539038"/>
                <a:gd name="connsiteY1" fmla="*/ 3883819 h 7760495"/>
                <a:gd name="connsiteX2" fmla="*/ 752476 w 7539038"/>
                <a:gd name="connsiteY2" fmla="*/ 1 h 7760495"/>
                <a:gd name="connsiteX3" fmla="*/ 1131094 w 7539038"/>
                <a:gd name="connsiteY3" fmla="*/ 3874294 h 7760495"/>
                <a:gd name="connsiteX4" fmla="*/ 1507332 w 7539038"/>
                <a:gd name="connsiteY4" fmla="*/ 7760494 h 7760495"/>
                <a:gd name="connsiteX5" fmla="*/ 1883569 w 7539038"/>
                <a:gd name="connsiteY5" fmla="*/ 3874294 h 7760495"/>
                <a:gd name="connsiteX6" fmla="*/ 2259807 w 7539038"/>
                <a:gd name="connsiteY6" fmla="*/ 2381 h 7760495"/>
                <a:gd name="connsiteX7" fmla="*/ 2645569 w 7539038"/>
                <a:gd name="connsiteY7" fmla="*/ 3883819 h 7760495"/>
                <a:gd name="connsiteX8" fmla="*/ 3017044 w 7539038"/>
                <a:gd name="connsiteY8" fmla="*/ 7760494 h 7760495"/>
                <a:gd name="connsiteX9" fmla="*/ 3398044 w 7539038"/>
                <a:gd name="connsiteY9" fmla="*/ 3874294 h 7760495"/>
                <a:gd name="connsiteX10" fmla="*/ 3769519 w 7539038"/>
                <a:gd name="connsiteY10" fmla="*/ 2382 h 7760495"/>
                <a:gd name="connsiteX11" fmla="*/ 4150519 w 7539038"/>
                <a:gd name="connsiteY11" fmla="*/ 3883819 h 7760495"/>
                <a:gd name="connsiteX12" fmla="*/ 4526756 w 7539038"/>
                <a:gd name="connsiteY12" fmla="*/ 7760494 h 7760495"/>
                <a:gd name="connsiteX13" fmla="*/ 4902994 w 7539038"/>
                <a:gd name="connsiteY13" fmla="*/ 3883819 h 7760495"/>
                <a:gd name="connsiteX14" fmla="*/ 5276849 w 7539038"/>
                <a:gd name="connsiteY14" fmla="*/ 1 h 7760495"/>
                <a:gd name="connsiteX15" fmla="*/ 5655469 w 7539038"/>
                <a:gd name="connsiteY15" fmla="*/ 3883819 h 7760495"/>
                <a:gd name="connsiteX16" fmla="*/ 6029325 w 7539038"/>
                <a:gd name="connsiteY16" fmla="*/ 7760494 h 7760495"/>
                <a:gd name="connsiteX17" fmla="*/ 6417469 w 7539038"/>
                <a:gd name="connsiteY17" fmla="*/ 3883819 h 7760495"/>
                <a:gd name="connsiteX18" fmla="*/ 6786563 w 7539038"/>
                <a:gd name="connsiteY18" fmla="*/ 2381 h 7760495"/>
                <a:gd name="connsiteX19" fmla="*/ 7160419 w 7539038"/>
                <a:gd name="connsiteY19" fmla="*/ 3883819 h 7760495"/>
                <a:gd name="connsiteX20" fmla="*/ 7539038 w 7539038"/>
                <a:gd name="connsiteY20" fmla="*/ 7758113 h 7760495"/>
                <a:gd name="connsiteX0" fmla="*/ 0 w 7539038"/>
                <a:gd name="connsiteY0" fmla="*/ 7760494 h 7760495"/>
                <a:gd name="connsiteX1" fmla="*/ 378619 w 7539038"/>
                <a:gd name="connsiteY1" fmla="*/ 3883819 h 7760495"/>
                <a:gd name="connsiteX2" fmla="*/ 752476 w 7539038"/>
                <a:gd name="connsiteY2" fmla="*/ 1 h 7760495"/>
                <a:gd name="connsiteX3" fmla="*/ 1131094 w 7539038"/>
                <a:gd name="connsiteY3" fmla="*/ 3874294 h 7760495"/>
                <a:gd name="connsiteX4" fmla="*/ 1507332 w 7539038"/>
                <a:gd name="connsiteY4" fmla="*/ 7760494 h 7760495"/>
                <a:gd name="connsiteX5" fmla="*/ 1883569 w 7539038"/>
                <a:gd name="connsiteY5" fmla="*/ 3874294 h 7760495"/>
                <a:gd name="connsiteX6" fmla="*/ 2259807 w 7539038"/>
                <a:gd name="connsiteY6" fmla="*/ 2381 h 7760495"/>
                <a:gd name="connsiteX7" fmla="*/ 2645569 w 7539038"/>
                <a:gd name="connsiteY7" fmla="*/ 3883819 h 7760495"/>
                <a:gd name="connsiteX8" fmla="*/ 3017044 w 7539038"/>
                <a:gd name="connsiteY8" fmla="*/ 7760494 h 7760495"/>
                <a:gd name="connsiteX9" fmla="*/ 3398044 w 7539038"/>
                <a:gd name="connsiteY9" fmla="*/ 3874294 h 7760495"/>
                <a:gd name="connsiteX10" fmla="*/ 3769519 w 7539038"/>
                <a:gd name="connsiteY10" fmla="*/ 2382 h 7760495"/>
                <a:gd name="connsiteX11" fmla="*/ 4150519 w 7539038"/>
                <a:gd name="connsiteY11" fmla="*/ 3883819 h 7760495"/>
                <a:gd name="connsiteX12" fmla="*/ 4526756 w 7539038"/>
                <a:gd name="connsiteY12" fmla="*/ 7760494 h 7760495"/>
                <a:gd name="connsiteX13" fmla="*/ 4902994 w 7539038"/>
                <a:gd name="connsiteY13" fmla="*/ 3883819 h 7760495"/>
                <a:gd name="connsiteX14" fmla="*/ 5276849 w 7539038"/>
                <a:gd name="connsiteY14" fmla="*/ 1 h 7760495"/>
                <a:gd name="connsiteX15" fmla="*/ 5655469 w 7539038"/>
                <a:gd name="connsiteY15" fmla="*/ 3883819 h 7760495"/>
                <a:gd name="connsiteX16" fmla="*/ 6029325 w 7539038"/>
                <a:gd name="connsiteY16" fmla="*/ 7760494 h 7760495"/>
                <a:gd name="connsiteX17" fmla="*/ 6417469 w 7539038"/>
                <a:gd name="connsiteY17" fmla="*/ 3883819 h 7760495"/>
                <a:gd name="connsiteX18" fmla="*/ 6786563 w 7539038"/>
                <a:gd name="connsiteY18" fmla="*/ 2381 h 7760495"/>
                <a:gd name="connsiteX19" fmla="*/ 7160419 w 7539038"/>
                <a:gd name="connsiteY19" fmla="*/ 3883819 h 7760495"/>
                <a:gd name="connsiteX20" fmla="*/ 7539038 w 7539038"/>
                <a:gd name="connsiteY20" fmla="*/ 7758113 h 7760495"/>
                <a:gd name="connsiteX0" fmla="*/ 0 w 7539038"/>
                <a:gd name="connsiteY0" fmla="*/ 7760494 h 7760495"/>
                <a:gd name="connsiteX1" fmla="*/ 378619 w 7539038"/>
                <a:gd name="connsiteY1" fmla="*/ 3883819 h 7760495"/>
                <a:gd name="connsiteX2" fmla="*/ 752476 w 7539038"/>
                <a:gd name="connsiteY2" fmla="*/ 1 h 7760495"/>
                <a:gd name="connsiteX3" fmla="*/ 1131094 w 7539038"/>
                <a:gd name="connsiteY3" fmla="*/ 3874294 h 7760495"/>
                <a:gd name="connsiteX4" fmla="*/ 1507332 w 7539038"/>
                <a:gd name="connsiteY4" fmla="*/ 7760494 h 7760495"/>
                <a:gd name="connsiteX5" fmla="*/ 1883569 w 7539038"/>
                <a:gd name="connsiteY5" fmla="*/ 3874294 h 7760495"/>
                <a:gd name="connsiteX6" fmla="*/ 2259807 w 7539038"/>
                <a:gd name="connsiteY6" fmla="*/ 2381 h 7760495"/>
                <a:gd name="connsiteX7" fmla="*/ 2645569 w 7539038"/>
                <a:gd name="connsiteY7" fmla="*/ 3883819 h 7760495"/>
                <a:gd name="connsiteX8" fmla="*/ 3017044 w 7539038"/>
                <a:gd name="connsiteY8" fmla="*/ 7760494 h 7760495"/>
                <a:gd name="connsiteX9" fmla="*/ 3398044 w 7539038"/>
                <a:gd name="connsiteY9" fmla="*/ 3874294 h 7760495"/>
                <a:gd name="connsiteX10" fmla="*/ 3769519 w 7539038"/>
                <a:gd name="connsiteY10" fmla="*/ 2382 h 7760495"/>
                <a:gd name="connsiteX11" fmla="*/ 4150519 w 7539038"/>
                <a:gd name="connsiteY11" fmla="*/ 3883819 h 7760495"/>
                <a:gd name="connsiteX12" fmla="*/ 4526756 w 7539038"/>
                <a:gd name="connsiteY12" fmla="*/ 7760494 h 7760495"/>
                <a:gd name="connsiteX13" fmla="*/ 4902994 w 7539038"/>
                <a:gd name="connsiteY13" fmla="*/ 3883819 h 7760495"/>
                <a:gd name="connsiteX14" fmla="*/ 5276849 w 7539038"/>
                <a:gd name="connsiteY14" fmla="*/ 1 h 7760495"/>
                <a:gd name="connsiteX15" fmla="*/ 5655469 w 7539038"/>
                <a:gd name="connsiteY15" fmla="*/ 3883819 h 7760495"/>
                <a:gd name="connsiteX16" fmla="*/ 6029325 w 7539038"/>
                <a:gd name="connsiteY16" fmla="*/ 7760494 h 7760495"/>
                <a:gd name="connsiteX17" fmla="*/ 6417469 w 7539038"/>
                <a:gd name="connsiteY17" fmla="*/ 3883819 h 7760495"/>
                <a:gd name="connsiteX18" fmla="*/ 6786563 w 7539038"/>
                <a:gd name="connsiteY18" fmla="*/ 2381 h 7760495"/>
                <a:gd name="connsiteX19" fmla="*/ 7160419 w 7539038"/>
                <a:gd name="connsiteY19" fmla="*/ 3883819 h 7760495"/>
                <a:gd name="connsiteX20" fmla="*/ 7539038 w 7539038"/>
                <a:gd name="connsiteY20" fmla="*/ 7758113 h 77604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7539038" h="7760495">
                  <a:moveTo>
                    <a:pt x="0" y="7760494"/>
                  </a:moveTo>
                  <a:cubicBezTo>
                    <a:pt x="190500" y="7758906"/>
                    <a:pt x="377031" y="3874231"/>
                    <a:pt x="378619" y="3883819"/>
                  </a:cubicBezTo>
                  <a:cubicBezTo>
                    <a:pt x="380207" y="3893407"/>
                    <a:pt x="562770" y="-793"/>
                    <a:pt x="752476" y="1"/>
                  </a:cubicBezTo>
                  <a:cubicBezTo>
                    <a:pt x="942182" y="795"/>
                    <a:pt x="1119468" y="3745568"/>
                    <a:pt x="1131094" y="3874294"/>
                  </a:cubicBezTo>
                  <a:cubicBezTo>
                    <a:pt x="1136420" y="3933265"/>
                    <a:pt x="1317626" y="7758112"/>
                    <a:pt x="1507332" y="7760494"/>
                  </a:cubicBezTo>
                  <a:cubicBezTo>
                    <a:pt x="1697038" y="7762876"/>
                    <a:pt x="1875632" y="3967176"/>
                    <a:pt x="1883569" y="3874294"/>
                  </a:cubicBezTo>
                  <a:cubicBezTo>
                    <a:pt x="1891506" y="3781412"/>
                    <a:pt x="2068513" y="3175"/>
                    <a:pt x="2259807" y="2381"/>
                  </a:cubicBezTo>
                  <a:cubicBezTo>
                    <a:pt x="2451101" y="1587"/>
                    <a:pt x="2640013" y="3825221"/>
                    <a:pt x="2645569" y="3883819"/>
                  </a:cubicBezTo>
                  <a:cubicBezTo>
                    <a:pt x="2651125" y="3942417"/>
                    <a:pt x="2827338" y="7762081"/>
                    <a:pt x="3017044" y="7760494"/>
                  </a:cubicBezTo>
                  <a:cubicBezTo>
                    <a:pt x="3206750" y="7758907"/>
                    <a:pt x="3390107" y="3967176"/>
                    <a:pt x="3398044" y="3874294"/>
                  </a:cubicBezTo>
                  <a:cubicBezTo>
                    <a:pt x="3405981" y="3781412"/>
                    <a:pt x="3575050" y="795"/>
                    <a:pt x="3769519" y="2382"/>
                  </a:cubicBezTo>
                  <a:cubicBezTo>
                    <a:pt x="3963988" y="3969"/>
                    <a:pt x="4141788" y="3722352"/>
                    <a:pt x="4150519" y="3883819"/>
                  </a:cubicBezTo>
                  <a:cubicBezTo>
                    <a:pt x="4159250" y="4045286"/>
                    <a:pt x="4337844" y="7760494"/>
                    <a:pt x="4526756" y="7760494"/>
                  </a:cubicBezTo>
                  <a:cubicBezTo>
                    <a:pt x="4715668" y="7760494"/>
                    <a:pt x="4893360" y="4083161"/>
                    <a:pt x="4902994" y="3883819"/>
                  </a:cubicBezTo>
                  <a:cubicBezTo>
                    <a:pt x="4910825" y="3721794"/>
                    <a:pt x="5087143" y="1"/>
                    <a:pt x="5276849" y="1"/>
                  </a:cubicBezTo>
                  <a:cubicBezTo>
                    <a:pt x="5466555" y="1"/>
                    <a:pt x="5647531" y="3790543"/>
                    <a:pt x="5655469" y="3883819"/>
                  </a:cubicBezTo>
                  <a:cubicBezTo>
                    <a:pt x="5663407" y="3977095"/>
                    <a:pt x="5842794" y="7760494"/>
                    <a:pt x="6029325" y="7760494"/>
                  </a:cubicBezTo>
                  <a:cubicBezTo>
                    <a:pt x="6215856" y="7760494"/>
                    <a:pt x="6411913" y="3976700"/>
                    <a:pt x="6417469" y="3883819"/>
                  </a:cubicBezTo>
                  <a:cubicBezTo>
                    <a:pt x="6423025" y="3790938"/>
                    <a:pt x="6593682" y="0"/>
                    <a:pt x="6786563" y="2381"/>
                  </a:cubicBezTo>
                  <a:cubicBezTo>
                    <a:pt x="6979444" y="4762"/>
                    <a:pt x="7152482" y="3757041"/>
                    <a:pt x="7160419" y="3883819"/>
                  </a:cubicBezTo>
                  <a:cubicBezTo>
                    <a:pt x="7168356" y="4010597"/>
                    <a:pt x="7336632" y="7761288"/>
                    <a:pt x="7539038" y="7758113"/>
                  </a:cubicBezTo>
                </a:path>
              </a:pathLst>
            </a:cu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138" name="Table 137">
            <a:extLst>
              <a:ext uri="{FF2B5EF4-FFF2-40B4-BE49-F238E27FC236}">
                <a16:creationId xmlns:a16="http://schemas.microsoft.com/office/drawing/2014/main" id="{BCFFD21C-520E-4412-B81D-D3FD7EDB2E4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4114693"/>
              </p:ext>
            </p:extLst>
          </p:nvPr>
        </p:nvGraphicFramePr>
        <p:xfrm>
          <a:off x="285192" y="4638670"/>
          <a:ext cx="9487960" cy="73316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7199">
                  <a:extLst>
                    <a:ext uri="{9D8B030D-6E8A-4147-A177-3AD203B41FA5}">
                      <a16:colId xmlns:a16="http://schemas.microsoft.com/office/drawing/2014/main" val="3502653018"/>
                    </a:ext>
                  </a:extLst>
                </a:gridCol>
                <a:gridCol w="237199">
                  <a:extLst>
                    <a:ext uri="{9D8B030D-6E8A-4147-A177-3AD203B41FA5}">
                      <a16:colId xmlns:a16="http://schemas.microsoft.com/office/drawing/2014/main" val="90100051"/>
                    </a:ext>
                  </a:extLst>
                </a:gridCol>
                <a:gridCol w="237199">
                  <a:extLst>
                    <a:ext uri="{9D8B030D-6E8A-4147-A177-3AD203B41FA5}">
                      <a16:colId xmlns:a16="http://schemas.microsoft.com/office/drawing/2014/main" val="1438414595"/>
                    </a:ext>
                  </a:extLst>
                </a:gridCol>
                <a:gridCol w="237199">
                  <a:extLst>
                    <a:ext uri="{9D8B030D-6E8A-4147-A177-3AD203B41FA5}">
                      <a16:colId xmlns:a16="http://schemas.microsoft.com/office/drawing/2014/main" val="870183745"/>
                    </a:ext>
                  </a:extLst>
                </a:gridCol>
                <a:gridCol w="237199">
                  <a:extLst>
                    <a:ext uri="{9D8B030D-6E8A-4147-A177-3AD203B41FA5}">
                      <a16:colId xmlns:a16="http://schemas.microsoft.com/office/drawing/2014/main" val="198679747"/>
                    </a:ext>
                  </a:extLst>
                </a:gridCol>
                <a:gridCol w="237199">
                  <a:extLst>
                    <a:ext uri="{9D8B030D-6E8A-4147-A177-3AD203B41FA5}">
                      <a16:colId xmlns:a16="http://schemas.microsoft.com/office/drawing/2014/main" val="3938122052"/>
                    </a:ext>
                  </a:extLst>
                </a:gridCol>
                <a:gridCol w="237199">
                  <a:extLst>
                    <a:ext uri="{9D8B030D-6E8A-4147-A177-3AD203B41FA5}">
                      <a16:colId xmlns:a16="http://schemas.microsoft.com/office/drawing/2014/main" val="2188539323"/>
                    </a:ext>
                  </a:extLst>
                </a:gridCol>
                <a:gridCol w="237199">
                  <a:extLst>
                    <a:ext uri="{9D8B030D-6E8A-4147-A177-3AD203B41FA5}">
                      <a16:colId xmlns:a16="http://schemas.microsoft.com/office/drawing/2014/main" val="845838213"/>
                    </a:ext>
                  </a:extLst>
                </a:gridCol>
                <a:gridCol w="237199">
                  <a:extLst>
                    <a:ext uri="{9D8B030D-6E8A-4147-A177-3AD203B41FA5}">
                      <a16:colId xmlns:a16="http://schemas.microsoft.com/office/drawing/2014/main" val="1745021468"/>
                    </a:ext>
                  </a:extLst>
                </a:gridCol>
                <a:gridCol w="237199">
                  <a:extLst>
                    <a:ext uri="{9D8B030D-6E8A-4147-A177-3AD203B41FA5}">
                      <a16:colId xmlns:a16="http://schemas.microsoft.com/office/drawing/2014/main" val="476712896"/>
                    </a:ext>
                  </a:extLst>
                </a:gridCol>
                <a:gridCol w="237199">
                  <a:extLst>
                    <a:ext uri="{9D8B030D-6E8A-4147-A177-3AD203B41FA5}">
                      <a16:colId xmlns:a16="http://schemas.microsoft.com/office/drawing/2014/main" val="2904834172"/>
                    </a:ext>
                  </a:extLst>
                </a:gridCol>
                <a:gridCol w="237199">
                  <a:extLst>
                    <a:ext uri="{9D8B030D-6E8A-4147-A177-3AD203B41FA5}">
                      <a16:colId xmlns:a16="http://schemas.microsoft.com/office/drawing/2014/main" val="2482996956"/>
                    </a:ext>
                  </a:extLst>
                </a:gridCol>
                <a:gridCol w="237199">
                  <a:extLst>
                    <a:ext uri="{9D8B030D-6E8A-4147-A177-3AD203B41FA5}">
                      <a16:colId xmlns:a16="http://schemas.microsoft.com/office/drawing/2014/main" val="1717898706"/>
                    </a:ext>
                  </a:extLst>
                </a:gridCol>
                <a:gridCol w="237199">
                  <a:extLst>
                    <a:ext uri="{9D8B030D-6E8A-4147-A177-3AD203B41FA5}">
                      <a16:colId xmlns:a16="http://schemas.microsoft.com/office/drawing/2014/main" val="310168753"/>
                    </a:ext>
                  </a:extLst>
                </a:gridCol>
                <a:gridCol w="237199">
                  <a:extLst>
                    <a:ext uri="{9D8B030D-6E8A-4147-A177-3AD203B41FA5}">
                      <a16:colId xmlns:a16="http://schemas.microsoft.com/office/drawing/2014/main" val="1057784842"/>
                    </a:ext>
                  </a:extLst>
                </a:gridCol>
                <a:gridCol w="237199">
                  <a:extLst>
                    <a:ext uri="{9D8B030D-6E8A-4147-A177-3AD203B41FA5}">
                      <a16:colId xmlns:a16="http://schemas.microsoft.com/office/drawing/2014/main" val="3343386907"/>
                    </a:ext>
                  </a:extLst>
                </a:gridCol>
                <a:gridCol w="237199">
                  <a:extLst>
                    <a:ext uri="{9D8B030D-6E8A-4147-A177-3AD203B41FA5}">
                      <a16:colId xmlns:a16="http://schemas.microsoft.com/office/drawing/2014/main" val="837717227"/>
                    </a:ext>
                  </a:extLst>
                </a:gridCol>
                <a:gridCol w="237199">
                  <a:extLst>
                    <a:ext uri="{9D8B030D-6E8A-4147-A177-3AD203B41FA5}">
                      <a16:colId xmlns:a16="http://schemas.microsoft.com/office/drawing/2014/main" val="2637464530"/>
                    </a:ext>
                  </a:extLst>
                </a:gridCol>
                <a:gridCol w="237199">
                  <a:extLst>
                    <a:ext uri="{9D8B030D-6E8A-4147-A177-3AD203B41FA5}">
                      <a16:colId xmlns:a16="http://schemas.microsoft.com/office/drawing/2014/main" val="371532178"/>
                    </a:ext>
                  </a:extLst>
                </a:gridCol>
                <a:gridCol w="237199">
                  <a:extLst>
                    <a:ext uri="{9D8B030D-6E8A-4147-A177-3AD203B41FA5}">
                      <a16:colId xmlns:a16="http://schemas.microsoft.com/office/drawing/2014/main" val="2691074815"/>
                    </a:ext>
                  </a:extLst>
                </a:gridCol>
                <a:gridCol w="237199">
                  <a:extLst>
                    <a:ext uri="{9D8B030D-6E8A-4147-A177-3AD203B41FA5}">
                      <a16:colId xmlns:a16="http://schemas.microsoft.com/office/drawing/2014/main" val="649643574"/>
                    </a:ext>
                  </a:extLst>
                </a:gridCol>
                <a:gridCol w="237199">
                  <a:extLst>
                    <a:ext uri="{9D8B030D-6E8A-4147-A177-3AD203B41FA5}">
                      <a16:colId xmlns:a16="http://schemas.microsoft.com/office/drawing/2014/main" val="109219811"/>
                    </a:ext>
                  </a:extLst>
                </a:gridCol>
                <a:gridCol w="237199">
                  <a:extLst>
                    <a:ext uri="{9D8B030D-6E8A-4147-A177-3AD203B41FA5}">
                      <a16:colId xmlns:a16="http://schemas.microsoft.com/office/drawing/2014/main" val="1914501976"/>
                    </a:ext>
                  </a:extLst>
                </a:gridCol>
                <a:gridCol w="237199">
                  <a:extLst>
                    <a:ext uri="{9D8B030D-6E8A-4147-A177-3AD203B41FA5}">
                      <a16:colId xmlns:a16="http://schemas.microsoft.com/office/drawing/2014/main" val="565268641"/>
                    </a:ext>
                  </a:extLst>
                </a:gridCol>
                <a:gridCol w="237199">
                  <a:extLst>
                    <a:ext uri="{9D8B030D-6E8A-4147-A177-3AD203B41FA5}">
                      <a16:colId xmlns:a16="http://schemas.microsoft.com/office/drawing/2014/main" val="1650865603"/>
                    </a:ext>
                  </a:extLst>
                </a:gridCol>
                <a:gridCol w="237199">
                  <a:extLst>
                    <a:ext uri="{9D8B030D-6E8A-4147-A177-3AD203B41FA5}">
                      <a16:colId xmlns:a16="http://schemas.microsoft.com/office/drawing/2014/main" val="1831002704"/>
                    </a:ext>
                  </a:extLst>
                </a:gridCol>
                <a:gridCol w="237199">
                  <a:extLst>
                    <a:ext uri="{9D8B030D-6E8A-4147-A177-3AD203B41FA5}">
                      <a16:colId xmlns:a16="http://schemas.microsoft.com/office/drawing/2014/main" val="2652569260"/>
                    </a:ext>
                  </a:extLst>
                </a:gridCol>
                <a:gridCol w="237199">
                  <a:extLst>
                    <a:ext uri="{9D8B030D-6E8A-4147-A177-3AD203B41FA5}">
                      <a16:colId xmlns:a16="http://schemas.microsoft.com/office/drawing/2014/main" val="1235025842"/>
                    </a:ext>
                  </a:extLst>
                </a:gridCol>
                <a:gridCol w="237199">
                  <a:extLst>
                    <a:ext uri="{9D8B030D-6E8A-4147-A177-3AD203B41FA5}">
                      <a16:colId xmlns:a16="http://schemas.microsoft.com/office/drawing/2014/main" val="3046517509"/>
                    </a:ext>
                  </a:extLst>
                </a:gridCol>
                <a:gridCol w="237199">
                  <a:extLst>
                    <a:ext uri="{9D8B030D-6E8A-4147-A177-3AD203B41FA5}">
                      <a16:colId xmlns:a16="http://schemas.microsoft.com/office/drawing/2014/main" val="2778240287"/>
                    </a:ext>
                  </a:extLst>
                </a:gridCol>
                <a:gridCol w="237199">
                  <a:extLst>
                    <a:ext uri="{9D8B030D-6E8A-4147-A177-3AD203B41FA5}">
                      <a16:colId xmlns:a16="http://schemas.microsoft.com/office/drawing/2014/main" val="17283600"/>
                    </a:ext>
                  </a:extLst>
                </a:gridCol>
                <a:gridCol w="237199">
                  <a:extLst>
                    <a:ext uri="{9D8B030D-6E8A-4147-A177-3AD203B41FA5}">
                      <a16:colId xmlns:a16="http://schemas.microsoft.com/office/drawing/2014/main" val="3566495767"/>
                    </a:ext>
                  </a:extLst>
                </a:gridCol>
                <a:gridCol w="237199">
                  <a:extLst>
                    <a:ext uri="{9D8B030D-6E8A-4147-A177-3AD203B41FA5}">
                      <a16:colId xmlns:a16="http://schemas.microsoft.com/office/drawing/2014/main" val="920183406"/>
                    </a:ext>
                  </a:extLst>
                </a:gridCol>
                <a:gridCol w="237199">
                  <a:extLst>
                    <a:ext uri="{9D8B030D-6E8A-4147-A177-3AD203B41FA5}">
                      <a16:colId xmlns:a16="http://schemas.microsoft.com/office/drawing/2014/main" val="2469393113"/>
                    </a:ext>
                  </a:extLst>
                </a:gridCol>
                <a:gridCol w="237199">
                  <a:extLst>
                    <a:ext uri="{9D8B030D-6E8A-4147-A177-3AD203B41FA5}">
                      <a16:colId xmlns:a16="http://schemas.microsoft.com/office/drawing/2014/main" val="2664768188"/>
                    </a:ext>
                  </a:extLst>
                </a:gridCol>
                <a:gridCol w="237199">
                  <a:extLst>
                    <a:ext uri="{9D8B030D-6E8A-4147-A177-3AD203B41FA5}">
                      <a16:colId xmlns:a16="http://schemas.microsoft.com/office/drawing/2014/main" val="3400401349"/>
                    </a:ext>
                  </a:extLst>
                </a:gridCol>
                <a:gridCol w="237199">
                  <a:extLst>
                    <a:ext uri="{9D8B030D-6E8A-4147-A177-3AD203B41FA5}">
                      <a16:colId xmlns:a16="http://schemas.microsoft.com/office/drawing/2014/main" val="1178025651"/>
                    </a:ext>
                  </a:extLst>
                </a:gridCol>
                <a:gridCol w="237199">
                  <a:extLst>
                    <a:ext uri="{9D8B030D-6E8A-4147-A177-3AD203B41FA5}">
                      <a16:colId xmlns:a16="http://schemas.microsoft.com/office/drawing/2014/main" val="92153131"/>
                    </a:ext>
                  </a:extLst>
                </a:gridCol>
                <a:gridCol w="237199">
                  <a:extLst>
                    <a:ext uri="{9D8B030D-6E8A-4147-A177-3AD203B41FA5}">
                      <a16:colId xmlns:a16="http://schemas.microsoft.com/office/drawing/2014/main" val="2511406949"/>
                    </a:ext>
                  </a:extLst>
                </a:gridCol>
                <a:gridCol w="237199">
                  <a:extLst>
                    <a:ext uri="{9D8B030D-6E8A-4147-A177-3AD203B41FA5}">
                      <a16:colId xmlns:a16="http://schemas.microsoft.com/office/drawing/2014/main" val="1821416306"/>
                    </a:ext>
                  </a:extLst>
                </a:gridCol>
              </a:tblGrid>
              <a:tr h="366582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874996362"/>
                  </a:ext>
                </a:extLst>
              </a:tr>
              <a:tr h="366582"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577058218"/>
                  </a:ext>
                </a:extLst>
              </a:tr>
            </a:tbl>
          </a:graphicData>
        </a:graphic>
      </p:graphicFrame>
      <p:grpSp>
        <p:nvGrpSpPr>
          <p:cNvPr id="139" name="Group 138">
            <a:extLst>
              <a:ext uri="{FF2B5EF4-FFF2-40B4-BE49-F238E27FC236}">
                <a16:creationId xmlns:a16="http://schemas.microsoft.com/office/drawing/2014/main" id="{A3F6E7EE-CFC5-4688-AB07-F211C68FA868}"/>
              </a:ext>
            </a:extLst>
          </p:cNvPr>
          <p:cNvGrpSpPr/>
          <p:nvPr/>
        </p:nvGrpSpPr>
        <p:grpSpPr>
          <a:xfrm>
            <a:off x="285192" y="4746489"/>
            <a:ext cx="9487974" cy="517526"/>
            <a:chOff x="314325" y="701674"/>
            <a:chExt cx="12572997" cy="685800"/>
          </a:xfrm>
        </p:grpSpPr>
        <p:grpSp>
          <p:nvGrpSpPr>
            <p:cNvPr id="140" name="Group 139">
              <a:extLst>
                <a:ext uri="{FF2B5EF4-FFF2-40B4-BE49-F238E27FC236}">
                  <a16:creationId xmlns:a16="http://schemas.microsoft.com/office/drawing/2014/main" id="{F7BA3A8A-41A4-4E30-9533-4447B5913101}"/>
                </a:ext>
              </a:extLst>
            </p:cNvPr>
            <p:cNvGrpSpPr/>
            <p:nvPr/>
          </p:nvGrpSpPr>
          <p:grpSpPr>
            <a:xfrm>
              <a:off x="314325" y="701674"/>
              <a:ext cx="9429750" cy="685800"/>
              <a:chOff x="116323" y="3102520"/>
              <a:chExt cx="3730767" cy="718573"/>
            </a:xfrm>
          </p:grpSpPr>
          <p:grpSp>
            <p:nvGrpSpPr>
              <p:cNvPr id="142" name="Group 141">
                <a:extLst>
                  <a:ext uri="{FF2B5EF4-FFF2-40B4-BE49-F238E27FC236}">
                    <a16:creationId xmlns:a16="http://schemas.microsoft.com/office/drawing/2014/main" id="{93B3879E-62CB-4F33-BB5E-23C7CD24D593}"/>
                  </a:ext>
                </a:extLst>
              </p:cNvPr>
              <p:cNvGrpSpPr/>
              <p:nvPr/>
            </p:nvGrpSpPr>
            <p:grpSpPr>
              <a:xfrm>
                <a:off x="116323" y="3102520"/>
                <a:ext cx="2487177" cy="718573"/>
                <a:chOff x="116323" y="3102520"/>
                <a:chExt cx="7539754" cy="718573"/>
              </a:xfrm>
            </p:grpSpPr>
            <p:sp>
              <p:nvSpPr>
                <p:cNvPr id="144" name="Freeform: Shape 143">
                  <a:extLst>
                    <a:ext uri="{FF2B5EF4-FFF2-40B4-BE49-F238E27FC236}">
                      <a16:creationId xmlns:a16="http://schemas.microsoft.com/office/drawing/2014/main" id="{FE2E0A70-53DD-4D85-A2A6-61DF46344D80}"/>
                    </a:ext>
                  </a:extLst>
                </p:cNvPr>
                <p:cNvSpPr/>
                <p:nvPr/>
              </p:nvSpPr>
              <p:spPr>
                <a:xfrm>
                  <a:off x="116323" y="3102520"/>
                  <a:ext cx="3769877" cy="718573"/>
                </a:xfrm>
                <a:custGeom>
                  <a:avLst/>
                  <a:gdLst>
                    <a:gd name="connsiteX0" fmla="*/ 0 w 7562850"/>
                    <a:gd name="connsiteY0" fmla="*/ 7762875 h 7762875"/>
                    <a:gd name="connsiteX1" fmla="*/ 390525 w 7562850"/>
                    <a:gd name="connsiteY1" fmla="*/ 3886200 h 7762875"/>
                    <a:gd name="connsiteX2" fmla="*/ 762000 w 7562850"/>
                    <a:gd name="connsiteY2" fmla="*/ 0 h 7762875"/>
                    <a:gd name="connsiteX3" fmla="*/ 1143000 w 7562850"/>
                    <a:gd name="connsiteY3" fmla="*/ 3876675 h 7762875"/>
                    <a:gd name="connsiteX4" fmla="*/ 1524000 w 7562850"/>
                    <a:gd name="connsiteY4" fmla="*/ 7753350 h 7762875"/>
                    <a:gd name="connsiteX5" fmla="*/ 1895475 w 7562850"/>
                    <a:gd name="connsiteY5" fmla="*/ 3876675 h 7762875"/>
                    <a:gd name="connsiteX6" fmla="*/ 2276475 w 7562850"/>
                    <a:gd name="connsiteY6" fmla="*/ 0 h 7762875"/>
                    <a:gd name="connsiteX7" fmla="*/ 2657475 w 7562850"/>
                    <a:gd name="connsiteY7" fmla="*/ 3886200 h 7762875"/>
                    <a:gd name="connsiteX8" fmla="*/ 3028950 w 7562850"/>
                    <a:gd name="connsiteY8" fmla="*/ 7762875 h 7762875"/>
                    <a:gd name="connsiteX9" fmla="*/ 3409950 w 7562850"/>
                    <a:gd name="connsiteY9" fmla="*/ 3876675 h 7762875"/>
                    <a:gd name="connsiteX10" fmla="*/ 3781425 w 7562850"/>
                    <a:gd name="connsiteY10" fmla="*/ 9525 h 7762875"/>
                    <a:gd name="connsiteX11" fmla="*/ 4162425 w 7562850"/>
                    <a:gd name="connsiteY11" fmla="*/ 3886200 h 7762875"/>
                    <a:gd name="connsiteX12" fmla="*/ 4533900 w 7562850"/>
                    <a:gd name="connsiteY12" fmla="*/ 7762875 h 7762875"/>
                    <a:gd name="connsiteX13" fmla="*/ 4914900 w 7562850"/>
                    <a:gd name="connsiteY13" fmla="*/ 3886200 h 7762875"/>
                    <a:gd name="connsiteX14" fmla="*/ 5295900 w 7562850"/>
                    <a:gd name="connsiteY14" fmla="*/ 9525 h 7762875"/>
                    <a:gd name="connsiteX15" fmla="*/ 5667375 w 7562850"/>
                    <a:gd name="connsiteY15" fmla="*/ 3886200 h 7762875"/>
                    <a:gd name="connsiteX16" fmla="*/ 6048375 w 7562850"/>
                    <a:gd name="connsiteY16" fmla="*/ 7762875 h 7762875"/>
                    <a:gd name="connsiteX17" fmla="*/ 6429375 w 7562850"/>
                    <a:gd name="connsiteY17" fmla="*/ 3886200 h 7762875"/>
                    <a:gd name="connsiteX18" fmla="*/ 6810375 w 7562850"/>
                    <a:gd name="connsiteY18" fmla="*/ 0 h 7762875"/>
                    <a:gd name="connsiteX19" fmla="*/ 7172325 w 7562850"/>
                    <a:gd name="connsiteY19" fmla="*/ 3886200 h 7762875"/>
                    <a:gd name="connsiteX20" fmla="*/ 7562850 w 7562850"/>
                    <a:gd name="connsiteY20" fmla="*/ 7762875 h 7762875"/>
                    <a:gd name="connsiteX0" fmla="*/ 0 w 7562850"/>
                    <a:gd name="connsiteY0" fmla="*/ 7762875 h 7762875"/>
                    <a:gd name="connsiteX1" fmla="*/ 390525 w 7562850"/>
                    <a:gd name="connsiteY1" fmla="*/ 3886200 h 7762875"/>
                    <a:gd name="connsiteX2" fmla="*/ 762000 w 7562850"/>
                    <a:gd name="connsiteY2" fmla="*/ 0 h 7762875"/>
                    <a:gd name="connsiteX3" fmla="*/ 1143000 w 7562850"/>
                    <a:gd name="connsiteY3" fmla="*/ 3876675 h 7762875"/>
                    <a:gd name="connsiteX4" fmla="*/ 1519238 w 7562850"/>
                    <a:gd name="connsiteY4" fmla="*/ 7762875 h 7762875"/>
                    <a:gd name="connsiteX5" fmla="*/ 1895475 w 7562850"/>
                    <a:gd name="connsiteY5" fmla="*/ 3876675 h 7762875"/>
                    <a:gd name="connsiteX6" fmla="*/ 2276475 w 7562850"/>
                    <a:gd name="connsiteY6" fmla="*/ 0 h 7762875"/>
                    <a:gd name="connsiteX7" fmla="*/ 2657475 w 7562850"/>
                    <a:gd name="connsiteY7" fmla="*/ 3886200 h 7762875"/>
                    <a:gd name="connsiteX8" fmla="*/ 3028950 w 7562850"/>
                    <a:gd name="connsiteY8" fmla="*/ 7762875 h 7762875"/>
                    <a:gd name="connsiteX9" fmla="*/ 3409950 w 7562850"/>
                    <a:gd name="connsiteY9" fmla="*/ 3876675 h 7762875"/>
                    <a:gd name="connsiteX10" fmla="*/ 3781425 w 7562850"/>
                    <a:gd name="connsiteY10" fmla="*/ 9525 h 7762875"/>
                    <a:gd name="connsiteX11" fmla="*/ 4162425 w 7562850"/>
                    <a:gd name="connsiteY11" fmla="*/ 3886200 h 7762875"/>
                    <a:gd name="connsiteX12" fmla="*/ 4533900 w 7562850"/>
                    <a:gd name="connsiteY12" fmla="*/ 7762875 h 7762875"/>
                    <a:gd name="connsiteX13" fmla="*/ 4914900 w 7562850"/>
                    <a:gd name="connsiteY13" fmla="*/ 3886200 h 7762875"/>
                    <a:gd name="connsiteX14" fmla="*/ 5295900 w 7562850"/>
                    <a:gd name="connsiteY14" fmla="*/ 9525 h 7762875"/>
                    <a:gd name="connsiteX15" fmla="*/ 5667375 w 7562850"/>
                    <a:gd name="connsiteY15" fmla="*/ 3886200 h 7762875"/>
                    <a:gd name="connsiteX16" fmla="*/ 6048375 w 7562850"/>
                    <a:gd name="connsiteY16" fmla="*/ 7762875 h 7762875"/>
                    <a:gd name="connsiteX17" fmla="*/ 6429375 w 7562850"/>
                    <a:gd name="connsiteY17" fmla="*/ 3886200 h 7762875"/>
                    <a:gd name="connsiteX18" fmla="*/ 6810375 w 7562850"/>
                    <a:gd name="connsiteY18" fmla="*/ 0 h 7762875"/>
                    <a:gd name="connsiteX19" fmla="*/ 7172325 w 7562850"/>
                    <a:gd name="connsiteY19" fmla="*/ 3886200 h 7762875"/>
                    <a:gd name="connsiteX20" fmla="*/ 7562850 w 7562850"/>
                    <a:gd name="connsiteY20" fmla="*/ 7762875 h 7762875"/>
                    <a:gd name="connsiteX0" fmla="*/ 0 w 7562850"/>
                    <a:gd name="connsiteY0" fmla="*/ 7762875 h 7762875"/>
                    <a:gd name="connsiteX1" fmla="*/ 390525 w 7562850"/>
                    <a:gd name="connsiteY1" fmla="*/ 3886200 h 7762875"/>
                    <a:gd name="connsiteX2" fmla="*/ 762000 w 7562850"/>
                    <a:gd name="connsiteY2" fmla="*/ 0 h 7762875"/>
                    <a:gd name="connsiteX3" fmla="*/ 1143000 w 7562850"/>
                    <a:gd name="connsiteY3" fmla="*/ 3876675 h 7762875"/>
                    <a:gd name="connsiteX4" fmla="*/ 1519238 w 7562850"/>
                    <a:gd name="connsiteY4" fmla="*/ 7762875 h 7762875"/>
                    <a:gd name="connsiteX5" fmla="*/ 1895475 w 7562850"/>
                    <a:gd name="connsiteY5" fmla="*/ 3876675 h 7762875"/>
                    <a:gd name="connsiteX6" fmla="*/ 2276475 w 7562850"/>
                    <a:gd name="connsiteY6" fmla="*/ 0 h 7762875"/>
                    <a:gd name="connsiteX7" fmla="*/ 2657475 w 7562850"/>
                    <a:gd name="connsiteY7" fmla="*/ 3886200 h 7762875"/>
                    <a:gd name="connsiteX8" fmla="*/ 3028950 w 7562850"/>
                    <a:gd name="connsiteY8" fmla="*/ 7762875 h 7762875"/>
                    <a:gd name="connsiteX9" fmla="*/ 3409950 w 7562850"/>
                    <a:gd name="connsiteY9" fmla="*/ 3876675 h 7762875"/>
                    <a:gd name="connsiteX10" fmla="*/ 3781425 w 7562850"/>
                    <a:gd name="connsiteY10" fmla="*/ 9525 h 7762875"/>
                    <a:gd name="connsiteX11" fmla="*/ 4162425 w 7562850"/>
                    <a:gd name="connsiteY11" fmla="*/ 3886200 h 7762875"/>
                    <a:gd name="connsiteX12" fmla="*/ 4538662 w 7562850"/>
                    <a:gd name="connsiteY12" fmla="*/ 7762875 h 7762875"/>
                    <a:gd name="connsiteX13" fmla="*/ 4914900 w 7562850"/>
                    <a:gd name="connsiteY13" fmla="*/ 3886200 h 7762875"/>
                    <a:gd name="connsiteX14" fmla="*/ 5295900 w 7562850"/>
                    <a:gd name="connsiteY14" fmla="*/ 9525 h 7762875"/>
                    <a:gd name="connsiteX15" fmla="*/ 5667375 w 7562850"/>
                    <a:gd name="connsiteY15" fmla="*/ 3886200 h 7762875"/>
                    <a:gd name="connsiteX16" fmla="*/ 6048375 w 7562850"/>
                    <a:gd name="connsiteY16" fmla="*/ 7762875 h 7762875"/>
                    <a:gd name="connsiteX17" fmla="*/ 6429375 w 7562850"/>
                    <a:gd name="connsiteY17" fmla="*/ 3886200 h 7762875"/>
                    <a:gd name="connsiteX18" fmla="*/ 6810375 w 7562850"/>
                    <a:gd name="connsiteY18" fmla="*/ 0 h 7762875"/>
                    <a:gd name="connsiteX19" fmla="*/ 7172325 w 7562850"/>
                    <a:gd name="connsiteY19" fmla="*/ 3886200 h 7762875"/>
                    <a:gd name="connsiteX20" fmla="*/ 7562850 w 7562850"/>
                    <a:gd name="connsiteY20" fmla="*/ 7762875 h 7762875"/>
                    <a:gd name="connsiteX0" fmla="*/ 0 w 7562850"/>
                    <a:gd name="connsiteY0" fmla="*/ 7762875 h 7762875"/>
                    <a:gd name="connsiteX1" fmla="*/ 390525 w 7562850"/>
                    <a:gd name="connsiteY1" fmla="*/ 3886200 h 7762875"/>
                    <a:gd name="connsiteX2" fmla="*/ 762000 w 7562850"/>
                    <a:gd name="connsiteY2" fmla="*/ 0 h 7762875"/>
                    <a:gd name="connsiteX3" fmla="*/ 1143000 w 7562850"/>
                    <a:gd name="connsiteY3" fmla="*/ 3876675 h 7762875"/>
                    <a:gd name="connsiteX4" fmla="*/ 1519238 w 7562850"/>
                    <a:gd name="connsiteY4" fmla="*/ 7762875 h 7762875"/>
                    <a:gd name="connsiteX5" fmla="*/ 1895475 w 7562850"/>
                    <a:gd name="connsiteY5" fmla="*/ 3876675 h 7762875"/>
                    <a:gd name="connsiteX6" fmla="*/ 2276475 w 7562850"/>
                    <a:gd name="connsiteY6" fmla="*/ 0 h 7762875"/>
                    <a:gd name="connsiteX7" fmla="*/ 2657475 w 7562850"/>
                    <a:gd name="connsiteY7" fmla="*/ 3886200 h 7762875"/>
                    <a:gd name="connsiteX8" fmla="*/ 3028950 w 7562850"/>
                    <a:gd name="connsiteY8" fmla="*/ 7762875 h 7762875"/>
                    <a:gd name="connsiteX9" fmla="*/ 3409950 w 7562850"/>
                    <a:gd name="connsiteY9" fmla="*/ 3876675 h 7762875"/>
                    <a:gd name="connsiteX10" fmla="*/ 3781425 w 7562850"/>
                    <a:gd name="connsiteY10" fmla="*/ 9525 h 7762875"/>
                    <a:gd name="connsiteX11" fmla="*/ 4162425 w 7562850"/>
                    <a:gd name="connsiteY11" fmla="*/ 3886200 h 7762875"/>
                    <a:gd name="connsiteX12" fmla="*/ 4538662 w 7562850"/>
                    <a:gd name="connsiteY12" fmla="*/ 7762875 h 7762875"/>
                    <a:gd name="connsiteX13" fmla="*/ 4914900 w 7562850"/>
                    <a:gd name="connsiteY13" fmla="*/ 3886200 h 7762875"/>
                    <a:gd name="connsiteX14" fmla="*/ 5295900 w 7562850"/>
                    <a:gd name="connsiteY14" fmla="*/ 9525 h 7762875"/>
                    <a:gd name="connsiteX15" fmla="*/ 5667375 w 7562850"/>
                    <a:gd name="connsiteY15" fmla="*/ 3886200 h 7762875"/>
                    <a:gd name="connsiteX16" fmla="*/ 6048375 w 7562850"/>
                    <a:gd name="connsiteY16" fmla="*/ 7762875 h 7762875"/>
                    <a:gd name="connsiteX17" fmla="*/ 6429375 w 7562850"/>
                    <a:gd name="connsiteY17" fmla="*/ 3886200 h 7762875"/>
                    <a:gd name="connsiteX18" fmla="*/ 6810375 w 7562850"/>
                    <a:gd name="connsiteY18" fmla="*/ 0 h 7762875"/>
                    <a:gd name="connsiteX19" fmla="*/ 7172325 w 7562850"/>
                    <a:gd name="connsiteY19" fmla="*/ 3886200 h 7762875"/>
                    <a:gd name="connsiteX20" fmla="*/ 7562850 w 7562850"/>
                    <a:gd name="connsiteY20" fmla="*/ 7762875 h 7762875"/>
                    <a:gd name="connsiteX0" fmla="*/ 0 w 7562850"/>
                    <a:gd name="connsiteY0" fmla="*/ 7762875 h 7762875"/>
                    <a:gd name="connsiteX1" fmla="*/ 390525 w 7562850"/>
                    <a:gd name="connsiteY1" fmla="*/ 3886200 h 7762875"/>
                    <a:gd name="connsiteX2" fmla="*/ 762000 w 7562850"/>
                    <a:gd name="connsiteY2" fmla="*/ 0 h 7762875"/>
                    <a:gd name="connsiteX3" fmla="*/ 1143000 w 7562850"/>
                    <a:gd name="connsiteY3" fmla="*/ 3876675 h 7762875"/>
                    <a:gd name="connsiteX4" fmla="*/ 1519238 w 7562850"/>
                    <a:gd name="connsiteY4" fmla="*/ 7762875 h 7762875"/>
                    <a:gd name="connsiteX5" fmla="*/ 1895475 w 7562850"/>
                    <a:gd name="connsiteY5" fmla="*/ 3876675 h 7762875"/>
                    <a:gd name="connsiteX6" fmla="*/ 2276475 w 7562850"/>
                    <a:gd name="connsiteY6" fmla="*/ 0 h 7762875"/>
                    <a:gd name="connsiteX7" fmla="*/ 2657475 w 7562850"/>
                    <a:gd name="connsiteY7" fmla="*/ 3886200 h 7762875"/>
                    <a:gd name="connsiteX8" fmla="*/ 3028950 w 7562850"/>
                    <a:gd name="connsiteY8" fmla="*/ 7762875 h 7762875"/>
                    <a:gd name="connsiteX9" fmla="*/ 3409950 w 7562850"/>
                    <a:gd name="connsiteY9" fmla="*/ 3876675 h 7762875"/>
                    <a:gd name="connsiteX10" fmla="*/ 3781425 w 7562850"/>
                    <a:gd name="connsiteY10" fmla="*/ 9525 h 7762875"/>
                    <a:gd name="connsiteX11" fmla="*/ 4162425 w 7562850"/>
                    <a:gd name="connsiteY11" fmla="*/ 3886200 h 7762875"/>
                    <a:gd name="connsiteX12" fmla="*/ 4538662 w 7562850"/>
                    <a:gd name="connsiteY12" fmla="*/ 7762875 h 7762875"/>
                    <a:gd name="connsiteX13" fmla="*/ 4914900 w 7562850"/>
                    <a:gd name="connsiteY13" fmla="*/ 3886200 h 7762875"/>
                    <a:gd name="connsiteX14" fmla="*/ 5295900 w 7562850"/>
                    <a:gd name="connsiteY14" fmla="*/ 9525 h 7762875"/>
                    <a:gd name="connsiteX15" fmla="*/ 5667375 w 7562850"/>
                    <a:gd name="connsiteY15" fmla="*/ 3886200 h 7762875"/>
                    <a:gd name="connsiteX16" fmla="*/ 6048375 w 7562850"/>
                    <a:gd name="connsiteY16" fmla="*/ 7762875 h 7762875"/>
                    <a:gd name="connsiteX17" fmla="*/ 6429375 w 7562850"/>
                    <a:gd name="connsiteY17" fmla="*/ 3886200 h 7762875"/>
                    <a:gd name="connsiteX18" fmla="*/ 6810375 w 7562850"/>
                    <a:gd name="connsiteY18" fmla="*/ 0 h 7762875"/>
                    <a:gd name="connsiteX19" fmla="*/ 7172325 w 7562850"/>
                    <a:gd name="connsiteY19" fmla="*/ 3886200 h 7762875"/>
                    <a:gd name="connsiteX20" fmla="*/ 7562850 w 7562850"/>
                    <a:gd name="connsiteY20" fmla="*/ 7762875 h 7762875"/>
                    <a:gd name="connsiteX0" fmla="*/ 0 w 7562850"/>
                    <a:gd name="connsiteY0" fmla="*/ 7762875 h 7762875"/>
                    <a:gd name="connsiteX1" fmla="*/ 390525 w 7562850"/>
                    <a:gd name="connsiteY1" fmla="*/ 3886200 h 7762875"/>
                    <a:gd name="connsiteX2" fmla="*/ 762000 w 7562850"/>
                    <a:gd name="connsiteY2" fmla="*/ 0 h 7762875"/>
                    <a:gd name="connsiteX3" fmla="*/ 1143000 w 7562850"/>
                    <a:gd name="connsiteY3" fmla="*/ 3876675 h 7762875"/>
                    <a:gd name="connsiteX4" fmla="*/ 1519238 w 7562850"/>
                    <a:gd name="connsiteY4" fmla="*/ 7762875 h 7762875"/>
                    <a:gd name="connsiteX5" fmla="*/ 1895475 w 7562850"/>
                    <a:gd name="connsiteY5" fmla="*/ 3876675 h 7762875"/>
                    <a:gd name="connsiteX6" fmla="*/ 2276475 w 7562850"/>
                    <a:gd name="connsiteY6" fmla="*/ 0 h 7762875"/>
                    <a:gd name="connsiteX7" fmla="*/ 2657475 w 7562850"/>
                    <a:gd name="connsiteY7" fmla="*/ 3886200 h 7762875"/>
                    <a:gd name="connsiteX8" fmla="*/ 3028950 w 7562850"/>
                    <a:gd name="connsiteY8" fmla="*/ 7762875 h 7762875"/>
                    <a:gd name="connsiteX9" fmla="*/ 3409950 w 7562850"/>
                    <a:gd name="connsiteY9" fmla="*/ 3876675 h 7762875"/>
                    <a:gd name="connsiteX10" fmla="*/ 3781425 w 7562850"/>
                    <a:gd name="connsiteY10" fmla="*/ 9525 h 7762875"/>
                    <a:gd name="connsiteX11" fmla="*/ 4162425 w 7562850"/>
                    <a:gd name="connsiteY11" fmla="*/ 3886200 h 7762875"/>
                    <a:gd name="connsiteX12" fmla="*/ 4538662 w 7562850"/>
                    <a:gd name="connsiteY12" fmla="*/ 7762875 h 7762875"/>
                    <a:gd name="connsiteX13" fmla="*/ 4914900 w 7562850"/>
                    <a:gd name="connsiteY13" fmla="*/ 3886200 h 7762875"/>
                    <a:gd name="connsiteX14" fmla="*/ 5295900 w 7562850"/>
                    <a:gd name="connsiteY14" fmla="*/ 9525 h 7762875"/>
                    <a:gd name="connsiteX15" fmla="*/ 5667375 w 7562850"/>
                    <a:gd name="connsiteY15" fmla="*/ 3886200 h 7762875"/>
                    <a:gd name="connsiteX16" fmla="*/ 6048375 w 7562850"/>
                    <a:gd name="connsiteY16" fmla="*/ 7762875 h 7762875"/>
                    <a:gd name="connsiteX17" fmla="*/ 6429375 w 7562850"/>
                    <a:gd name="connsiteY17" fmla="*/ 3886200 h 7762875"/>
                    <a:gd name="connsiteX18" fmla="*/ 6810375 w 7562850"/>
                    <a:gd name="connsiteY18" fmla="*/ 0 h 7762875"/>
                    <a:gd name="connsiteX19" fmla="*/ 7172325 w 7562850"/>
                    <a:gd name="connsiteY19" fmla="*/ 3886200 h 7762875"/>
                    <a:gd name="connsiteX20" fmla="*/ 7562850 w 7562850"/>
                    <a:gd name="connsiteY20" fmla="*/ 7762875 h 7762875"/>
                    <a:gd name="connsiteX0" fmla="*/ 0 w 7550944"/>
                    <a:gd name="connsiteY0" fmla="*/ 7762875 h 7762875"/>
                    <a:gd name="connsiteX1" fmla="*/ 378619 w 7550944"/>
                    <a:gd name="connsiteY1" fmla="*/ 3886200 h 7762875"/>
                    <a:gd name="connsiteX2" fmla="*/ 750094 w 7550944"/>
                    <a:gd name="connsiteY2" fmla="*/ 0 h 7762875"/>
                    <a:gd name="connsiteX3" fmla="*/ 1131094 w 7550944"/>
                    <a:gd name="connsiteY3" fmla="*/ 3876675 h 7762875"/>
                    <a:gd name="connsiteX4" fmla="*/ 1507332 w 7550944"/>
                    <a:gd name="connsiteY4" fmla="*/ 7762875 h 7762875"/>
                    <a:gd name="connsiteX5" fmla="*/ 1883569 w 7550944"/>
                    <a:gd name="connsiteY5" fmla="*/ 3876675 h 7762875"/>
                    <a:gd name="connsiteX6" fmla="*/ 2264569 w 7550944"/>
                    <a:gd name="connsiteY6" fmla="*/ 0 h 7762875"/>
                    <a:gd name="connsiteX7" fmla="*/ 2645569 w 7550944"/>
                    <a:gd name="connsiteY7" fmla="*/ 3886200 h 7762875"/>
                    <a:gd name="connsiteX8" fmla="*/ 3017044 w 7550944"/>
                    <a:gd name="connsiteY8" fmla="*/ 7762875 h 7762875"/>
                    <a:gd name="connsiteX9" fmla="*/ 3398044 w 7550944"/>
                    <a:gd name="connsiteY9" fmla="*/ 3876675 h 7762875"/>
                    <a:gd name="connsiteX10" fmla="*/ 3769519 w 7550944"/>
                    <a:gd name="connsiteY10" fmla="*/ 9525 h 7762875"/>
                    <a:gd name="connsiteX11" fmla="*/ 4150519 w 7550944"/>
                    <a:gd name="connsiteY11" fmla="*/ 3886200 h 7762875"/>
                    <a:gd name="connsiteX12" fmla="*/ 4526756 w 7550944"/>
                    <a:gd name="connsiteY12" fmla="*/ 7762875 h 7762875"/>
                    <a:gd name="connsiteX13" fmla="*/ 4902994 w 7550944"/>
                    <a:gd name="connsiteY13" fmla="*/ 3886200 h 7762875"/>
                    <a:gd name="connsiteX14" fmla="*/ 5283994 w 7550944"/>
                    <a:gd name="connsiteY14" fmla="*/ 9525 h 7762875"/>
                    <a:gd name="connsiteX15" fmla="*/ 5655469 w 7550944"/>
                    <a:gd name="connsiteY15" fmla="*/ 3886200 h 7762875"/>
                    <a:gd name="connsiteX16" fmla="*/ 6036469 w 7550944"/>
                    <a:gd name="connsiteY16" fmla="*/ 7762875 h 7762875"/>
                    <a:gd name="connsiteX17" fmla="*/ 6417469 w 7550944"/>
                    <a:gd name="connsiteY17" fmla="*/ 3886200 h 7762875"/>
                    <a:gd name="connsiteX18" fmla="*/ 6798469 w 7550944"/>
                    <a:gd name="connsiteY18" fmla="*/ 0 h 7762875"/>
                    <a:gd name="connsiteX19" fmla="*/ 7160419 w 7550944"/>
                    <a:gd name="connsiteY19" fmla="*/ 3886200 h 7762875"/>
                    <a:gd name="connsiteX20" fmla="*/ 7550944 w 7550944"/>
                    <a:gd name="connsiteY20" fmla="*/ 7762875 h 7762875"/>
                    <a:gd name="connsiteX0" fmla="*/ 0 w 7550944"/>
                    <a:gd name="connsiteY0" fmla="*/ 7762875 h 7762875"/>
                    <a:gd name="connsiteX1" fmla="*/ 378619 w 7550944"/>
                    <a:gd name="connsiteY1" fmla="*/ 3886200 h 7762875"/>
                    <a:gd name="connsiteX2" fmla="*/ 750094 w 7550944"/>
                    <a:gd name="connsiteY2" fmla="*/ 0 h 7762875"/>
                    <a:gd name="connsiteX3" fmla="*/ 1131094 w 7550944"/>
                    <a:gd name="connsiteY3" fmla="*/ 3876675 h 7762875"/>
                    <a:gd name="connsiteX4" fmla="*/ 1507332 w 7550944"/>
                    <a:gd name="connsiteY4" fmla="*/ 7762875 h 7762875"/>
                    <a:gd name="connsiteX5" fmla="*/ 1883569 w 7550944"/>
                    <a:gd name="connsiteY5" fmla="*/ 3876675 h 7762875"/>
                    <a:gd name="connsiteX6" fmla="*/ 2264569 w 7550944"/>
                    <a:gd name="connsiteY6" fmla="*/ 0 h 7762875"/>
                    <a:gd name="connsiteX7" fmla="*/ 2645569 w 7550944"/>
                    <a:gd name="connsiteY7" fmla="*/ 3886200 h 7762875"/>
                    <a:gd name="connsiteX8" fmla="*/ 3017044 w 7550944"/>
                    <a:gd name="connsiteY8" fmla="*/ 7762875 h 7762875"/>
                    <a:gd name="connsiteX9" fmla="*/ 3398044 w 7550944"/>
                    <a:gd name="connsiteY9" fmla="*/ 3876675 h 7762875"/>
                    <a:gd name="connsiteX10" fmla="*/ 3769519 w 7550944"/>
                    <a:gd name="connsiteY10" fmla="*/ 9525 h 7762875"/>
                    <a:gd name="connsiteX11" fmla="*/ 4150519 w 7550944"/>
                    <a:gd name="connsiteY11" fmla="*/ 3886200 h 7762875"/>
                    <a:gd name="connsiteX12" fmla="*/ 4526756 w 7550944"/>
                    <a:gd name="connsiteY12" fmla="*/ 7762875 h 7762875"/>
                    <a:gd name="connsiteX13" fmla="*/ 4902994 w 7550944"/>
                    <a:gd name="connsiteY13" fmla="*/ 3886200 h 7762875"/>
                    <a:gd name="connsiteX14" fmla="*/ 5283994 w 7550944"/>
                    <a:gd name="connsiteY14" fmla="*/ 9525 h 7762875"/>
                    <a:gd name="connsiteX15" fmla="*/ 5655469 w 7550944"/>
                    <a:gd name="connsiteY15" fmla="*/ 3886200 h 7762875"/>
                    <a:gd name="connsiteX16" fmla="*/ 6036469 w 7550944"/>
                    <a:gd name="connsiteY16" fmla="*/ 7762875 h 7762875"/>
                    <a:gd name="connsiteX17" fmla="*/ 6417469 w 7550944"/>
                    <a:gd name="connsiteY17" fmla="*/ 3886200 h 7762875"/>
                    <a:gd name="connsiteX18" fmla="*/ 6798469 w 7550944"/>
                    <a:gd name="connsiteY18" fmla="*/ 0 h 7762875"/>
                    <a:gd name="connsiteX19" fmla="*/ 7160419 w 7550944"/>
                    <a:gd name="connsiteY19" fmla="*/ 3886200 h 7762875"/>
                    <a:gd name="connsiteX20" fmla="*/ 7550944 w 7550944"/>
                    <a:gd name="connsiteY20" fmla="*/ 7762875 h 7762875"/>
                    <a:gd name="connsiteX0" fmla="*/ 0 w 7550944"/>
                    <a:gd name="connsiteY0" fmla="*/ 7762875 h 7762875"/>
                    <a:gd name="connsiteX1" fmla="*/ 378619 w 7550944"/>
                    <a:gd name="connsiteY1" fmla="*/ 3886200 h 7762875"/>
                    <a:gd name="connsiteX2" fmla="*/ 750094 w 7550944"/>
                    <a:gd name="connsiteY2" fmla="*/ 0 h 7762875"/>
                    <a:gd name="connsiteX3" fmla="*/ 1131094 w 7550944"/>
                    <a:gd name="connsiteY3" fmla="*/ 3876675 h 7762875"/>
                    <a:gd name="connsiteX4" fmla="*/ 1507332 w 7550944"/>
                    <a:gd name="connsiteY4" fmla="*/ 7762875 h 7762875"/>
                    <a:gd name="connsiteX5" fmla="*/ 1883569 w 7550944"/>
                    <a:gd name="connsiteY5" fmla="*/ 3876675 h 7762875"/>
                    <a:gd name="connsiteX6" fmla="*/ 2264569 w 7550944"/>
                    <a:gd name="connsiteY6" fmla="*/ 0 h 7762875"/>
                    <a:gd name="connsiteX7" fmla="*/ 2645569 w 7550944"/>
                    <a:gd name="connsiteY7" fmla="*/ 3886200 h 7762875"/>
                    <a:gd name="connsiteX8" fmla="*/ 3017044 w 7550944"/>
                    <a:gd name="connsiteY8" fmla="*/ 7762875 h 7762875"/>
                    <a:gd name="connsiteX9" fmla="*/ 3398044 w 7550944"/>
                    <a:gd name="connsiteY9" fmla="*/ 3876675 h 7762875"/>
                    <a:gd name="connsiteX10" fmla="*/ 3769519 w 7550944"/>
                    <a:gd name="connsiteY10" fmla="*/ 9525 h 7762875"/>
                    <a:gd name="connsiteX11" fmla="*/ 4150519 w 7550944"/>
                    <a:gd name="connsiteY11" fmla="*/ 3886200 h 7762875"/>
                    <a:gd name="connsiteX12" fmla="*/ 4526756 w 7550944"/>
                    <a:gd name="connsiteY12" fmla="*/ 7762875 h 7762875"/>
                    <a:gd name="connsiteX13" fmla="*/ 4902994 w 7550944"/>
                    <a:gd name="connsiteY13" fmla="*/ 3886200 h 7762875"/>
                    <a:gd name="connsiteX14" fmla="*/ 5283994 w 7550944"/>
                    <a:gd name="connsiteY14" fmla="*/ 9525 h 7762875"/>
                    <a:gd name="connsiteX15" fmla="*/ 5655469 w 7550944"/>
                    <a:gd name="connsiteY15" fmla="*/ 3886200 h 7762875"/>
                    <a:gd name="connsiteX16" fmla="*/ 6036469 w 7550944"/>
                    <a:gd name="connsiteY16" fmla="*/ 7762875 h 7762875"/>
                    <a:gd name="connsiteX17" fmla="*/ 6417469 w 7550944"/>
                    <a:gd name="connsiteY17" fmla="*/ 3886200 h 7762875"/>
                    <a:gd name="connsiteX18" fmla="*/ 6798469 w 7550944"/>
                    <a:gd name="connsiteY18" fmla="*/ 0 h 7762875"/>
                    <a:gd name="connsiteX19" fmla="*/ 7160419 w 7550944"/>
                    <a:gd name="connsiteY19" fmla="*/ 3886200 h 7762875"/>
                    <a:gd name="connsiteX20" fmla="*/ 7550944 w 7550944"/>
                    <a:gd name="connsiteY20" fmla="*/ 7762875 h 7762875"/>
                    <a:gd name="connsiteX0" fmla="*/ 0 w 7550944"/>
                    <a:gd name="connsiteY0" fmla="*/ 7762875 h 7762875"/>
                    <a:gd name="connsiteX1" fmla="*/ 378619 w 7550944"/>
                    <a:gd name="connsiteY1" fmla="*/ 3886200 h 7762875"/>
                    <a:gd name="connsiteX2" fmla="*/ 750094 w 7550944"/>
                    <a:gd name="connsiteY2" fmla="*/ 0 h 7762875"/>
                    <a:gd name="connsiteX3" fmla="*/ 1131094 w 7550944"/>
                    <a:gd name="connsiteY3" fmla="*/ 3876675 h 7762875"/>
                    <a:gd name="connsiteX4" fmla="*/ 1507332 w 7550944"/>
                    <a:gd name="connsiteY4" fmla="*/ 7762875 h 7762875"/>
                    <a:gd name="connsiteX5" fmla="*/ 1883569 w 7550944"/>
                    <a:gd name="connsiteY5" fmla="*/ 3876675 h 7762875"/>
                    <a:gd name="connsiteX6" fmla="*/ 2264569 w 7550944"/>
                    <a:gd name="connsiteY6" fmla="*/ 0 h 7762875"/>
                    <a:gd name="connsiteX7" fmla="*/ 2645569 w 7550944"/>
                    <a:gd name="connsiteY7" fmla="*/ 3886200 h 7762875"/>
                    <a:gd name="connsiteX8" fmla="*/ 3017044 w 7550944"/>
                    <a:gd name="connsiteY8" fmla="*/ 7762875 h 7762875"/>
                    <a:gd name="connsiteX9" fmla="*/ 3398044 w 7550944"/>
                    <a:gd name="connsiteY9" fmla="*/ 3876675 h 7762875"/>
                    <a:gd name="connsiteX10" fmla="*/ 3769519 w 7550944"/>
                    <a:gd name="connsiteY10" fmla="*/ 9525 h 7762875"/>
                    <a:gd name="connsiteX11" fmla="*/ 4150519 w 7550944"/>
                    <a:gd name="connsiteY11" fmla="*/ 3886200 h 7762875"/>
                    <a:gd name="connsiteX12" fmla="*/ 4526756 w 7550944"/>
                    <a:gd name="connsiteY12" fmla="*/ 7762875 h 7762875"/>
                    <a:gd name="connsiteX13" fmla="*/ 4902994 w 7550944"/>
                    <a:gd name="connsiteY13" fmla="*/ 3886200 h 7762875"/>
                    <a:gd name="connsiteX14" fmla="*/ 5283994 w 7550944"/>
                    <a:gd name="connsiteY14" fmla="*/ 9525 h 7762875"/>
                    <a:gd name="connsiteX15" fmla="*/ 5655469 w 7550944"/>
                    <a:gd name="connsiteY15" fmla="*/ 3886200 h 7762875"/>
                    <a:gd name="connsiteX16" fmla="*/ 6036469 w 7550944"/>
                    <a:gd name="connsiteY16" fmla="*/ 7762875 h 7762875"/>
                    <a:gd name="connsiteX17" fmla="*/ 6417469 w 7550944"/>
                    <a:gd name="connsiteY17" fmla="*/ 3886200 h 7762875"/>
                    <a:gd name="connsiteX18" fmla="*/ 6798469 w 7550944"/>
                    <a:gd name="connsiteY18" fmla="*/ 0 h 7762875"/>
                    <a:gd name="connsiteX19" fmla="*/ 7160419 w 7550944"/>
                    <a:gd name="connsiteY19" fmla="*/ 3886200 h 7762875"/>
                    <a:gd name="connsiteX20" fmla="*/ 7550944 w 7550944"/>
                    <a:gd name="connsiteY20" fmla="*/ 7762875 h 7762875"/>
                    <a:gd name="connsiteX0" fmla="*/ 0 w 7550944"/>
                    <a:gd name="connsiteY0" fmla="*/ 7762875 h 7762875"/>
                    <a:gd name="connsiteX1" fmla="*/ 378619 w 7550944"/>
                    <a:gd name="connsiteY1" fmla="*/ 3886200 h 7762875"/>
                    <a:gd name="connsiteX2" fmla="*/ 750094 w 7550944"/>
                    <a:gd name="connsiteY2" fmla="*/ 0 h 7762875"/>
                    <a:gd name="connsiteX3" fmla="*/ 1131094 w 7550944"/>
                    <a:gd name="connsiteY3" fmla="*/ 3876675 h 7762875"/>
                    <a:gd name="connsiteX4" fmla="*/ 1507332 w 7550944"/>
                    <a:gd name="connsiteY4" fmla="*/ 7762875 h 7762875"/>
                    <a:gd name="connsiteX5" fmla="*/ 1883569 w 7550944"/>
                    <a:gd name="connsiteY5" fmla="*/ 3876675 h 7762875"/>
                    <a:gd name="connsiteX6" fmla="*/ 2264569 w 7550944"/>
                    <a:gd name="connsiteY6" fmla="*/ 0 h 7762875"/>
                    <a:gd name="connsiteX7" fmla="*/ 2645569 w 7550944"/>
                    <a:gd name="connsiteY7" fmla="*/ 3886200 h 7762875"/>
                    <a:gd name="connsiteX8" fmla="*/ 3017044 w 7550944"/>
                    <a:gd name="connsiteY8" fmla="*/ 7762875 h 7762875"/>
                    <a:gd name="connsiteX9" fmla="*/ 3398044 w 7550944"/>
                    <a:gd name="connsiteY9" fmla="*/ 3876675 h 7762875"/>
                    <a:gd name="connsiteX10" fmla="*/ 3769519 w 7550944"/>
                    <a:gd name="connsiteY10" fmla="*/ 9525 h 7762875"/>
                    <a:gd name="connsiteX11" fmla="*/ 4150519 w 7550944"/>
                    <a:gd name="connsiteY11" fmla="*/ 3886200 h 7762875"/>
                    <a:gd name="connsiteX12" fmla="*/ 4526756 w 7550944"/>
                    <a:gd name="connsiteY12" fmla="*/ 7762875 h 7762875"/>
                    <a:gd name="connsiteX13" fmla="*/ 4902994 w 7550944"/>
                    <a:gd name="connsiteY13" fmla="*/ 3886200 h 7762875"/>
                    <a:gd name="connsiteX14" fmla="*/ 5283994 w 7550944"/>
                    <a:gd name="connsiteY14" fmla="*/ 9525 h 7762875"/>
                    <a:gd name="connsiteX15" fmla="*/ 5655469 w 7550944"/>
                    <a:gd name="connsiteY15" fmla="*/ 3886200 h 7762875"/>
                    <a:gd name="connsiteX16" fmla="*/ 6036469 w 7550944"/>
                    <a:gd name="connsiteY16" fmla="*/ 7762875 h 7762875"/>
                    <a:gd name="connsiteX17" fmla="*/ 6417469 w 7550944"/>
                    <a:gd name="connsiteY17" fmla="*/ 3886200 h 7762875"/>
                    <a:gd name="connsiteX18" fmla="*/ 6798469 w 7550944"/>
                    <a:gd name="connsiteY18" fmla="*/ 0 h 7762875"/>
                    <a:gd name="connsiteX19" fmla="*/ 7160419 w 7550944"/>
                    <a:gd name="connsiteY19" fmla="*/ 3886200 h 7762875"/>
                    <a:gd name="connsiteX20" fmla="*/ 7550944 w 7550944"/>
                    <a:gd name="connsiteY20" fmla="*/ 7762875 h 7762875"/>
                    <a:gd name="connsiteX0" fmla="*/ 0 w 7550944"/>
                    <a:gd name="connsiteY0" fmla="*/ 7762875 h 7762876"/>
                    <a:gd name="connsiteX1" fmla="*/ 378619 w 7550944"/>
                    <a:gd name="connsiteY1" fmla="*/ 3886200 h 7762876"/>
                    <a:gd name="connsiteX2" fmla="*/ 750094 w 7550944"/>
                    <a:gd name="connsiteY2" fmla="*/ 0 h 7762876"/>
                    <a:gd name="connsiteX3" fmla="*/ 1131094 w 7550944"/>
                    <a:gd name="connsiteY3" fmla="*/ 3876675 h 7762876"/>
                    <a:gd name="connsiteX4" fmla="*/ 1507332 w 7550944"/>
                    <a:gd name="connsiteY4" fmla="*/ 7762875 h 7762876"/>
                    <a:gd name="connsiteX5" fmla="*/ 1883569 w 7550944"/>
                    <a:gd name="connsiteY5" fmla="*/ 3876675 h 7762876"/>
                    <a:gd name="connsiteX6" fmla="*/ 2264569 w 7550944"/>
                    <a:gd name="connsiteY6" fmla="*/ 0 h 7762876"/>
                    <a:gd name="connsiteX7" fmla="*/ 2645569 w 7550944"/>
                    <a:gd name="connsiteY7" fmla="*/ 3886200 h 7762876"/>
                    <a:gd name="connsiteX8" fmla="*/ 3017044 w 7550944"/>
                    <a:gd name="connsiteY8" fmla="*/ 7762875 h 7762876"/>
                    <a:gd name="connsiteX9" fmla="*/ 3398044 w 7550944"/>
                    <a:gd name="connsiteY9" fmla="*/ 3876675 h 7762876"/>
                    <a:gd name="connsiteX10" fmla="*/ 3769519 w 7550944"/>
                    <a:gd name="connsiteY10" fmla="*/ 9525 h 7762876"/>
                    <a:gd name="connsiteX11" fmla="*/ 4150519 w 7550944"/>
                    <a:gd name="connsiteY11" fmla="*/ 3886200 h 7762876"/>
                    <a:gd name="connsiteX12" fmla="*/ 4526756 w 7550944"/>
                    <a:gd name="connsiteY12" fmla="*/ 7762875 h 7762876"/>
                    <a:gd name="connsiteX13" fmla="*/ 4902994 w 7550944"/>
                    <a:gd name="connsiteY13" fmla="*/ 3886200 h 7762876"/>
                    <a:gd name="connsiteX14" fmla="*/ 5283994 w 7550944"/>
                    <a:gd name="connsiteY14" fmla="*/ 9525 h 7762876"/>
                    <a:gd name="connsiteX15" fmla="*/ 5655469 w 7550944"/>
                    <a:gd name="connsiteY15" fmla="*/ 3886200 h 7762876"/>
                    <a:gd name="connsiteX16" fmla="*/ 6036469 w 7550944"/>
                    <a:gd name="connsiteY16" fmla="*/ 7762875 h 7762876"/>
                    <a:gd name="connsiteX17" fmla="*/ 6417469 w 7550944"/>
                    <a:gd name="connsiteY17" fmla="*/ 3886200 h 7762876"/>
                    <a:gd name="connsiteX18" fmla="*/ 6798469 w 7550944"/>
                    <a:gd name="connsiteY18" fmla="*/ 0 h 7762876"/>
                    <a:gd name="connsiteX19" fmla="*/ 7160419 w 7550944"/>
                    <a:gd name="connsiteY19" fmla="*/ 3886200 h 7762876"/>
                    <a:gd name="connsiteX20" fmla="*/ 7550944 w 7550944"/>
                    <a:gd name="connsiteY20" fmla="*/ 7762875 h 7762876"/>
                    <a:gd name="connsiteX0" fmla="*/ 0 w 7550944"/>
                    <a:gd name="connsiteY0" fmla="*/ 7762875 h 7762876"/>
                    <a:gd name="connsiteX1" fmla="*/ 378619 w 7550944"/>
                    <a:gd name="connsiteY1" fmla="*/ 3886200 h 7762876"/>
                    <a:gd name="connsiteX2" fmla="*/ 750094 w 7550944"/>
                    <a:gd name="connsiteY2" fmla="*/ 0 h 7762876"/>
                    <a:gd name="connsiteX3" fmla="*/ 1131094 w 7550944"/>
                    <a:gd name="connsiteY3" fmla="*/ 3876675 h 7762876"/>
                    <a:gd name="connsiteX4" fmla="*/ 1507332 w 7550944"/>
                    <a:gd name="connsiteY4" fmla="*/ 7762875 h 7762876"/>
                    <a:gd name="connsiteX5" fmla="*/ 1883569 w 7550944"/>
                    <a:gd name="connsiteY5" fmla="*/ 3876675 h 7762876"/>
                    <a:gd name="connsiteX6" fmla="*/ 2264569 w 7550944"/>
                    <a:gd name="connsiteY6" fmla="*/ 0 h 7762876"/>
                    <a:gd name="connsiteX7" fmla="*/ 2645569 w 7550944"/>
                    <a:gd name="connsiteY7" fmla="*/ 3886200 h 7762876"/>
                    <a:gd name="connsiteX8" fmla="*/ 3017044 w 7550944"/>
                    <a:gd name="connsiteY8" fmla="*/ 7762875 h 7762876"/>
                    <a:gd name="connsiteX9" fmla="*/ 3398044 w 7550944"/>
                    <a:gd name="connsiteY9" fmla="*/ 3876675 h 7762876"/>
                    <a:gd name="connsiteX10" fmla="*/ 3769519 w 7550944"/>
                    <a:gd name="connsiteY10" fmla="*/ 9525 h 7762876"/>
                    <a:gd name="connsiteX11" fmla="*/ 4150519 w 7550944"/>
                    <a:gd name="connsiteY11" fmla="*/ 3886200 h 7762876"/>
                    <a:gd name="connsiteX12" fmla="*/ 4526756 w 7550944"/>
                    <a:gd name="connsiteY12" fmla="*/ 7762875 h 7762876"/>
                    <a:gd name="connsiteX13" fmla="*/ 4902994 w 7550944"/>
                    <a:gd name="connsiteY13" fmla="*/ 3886200 h 7762876"/>
                    <a:gd name="connsiteX14" fmla="*/ 5283994 w 7550944"/>
                    <a:gd name="connsiteY14" fmla="*/ 9525 h 7762876"/>
                    <a:gd name="connsiteX15" fmla="*/ 5655469 w 7550944"/>
                    <a:gd name="connsiteY15" fmla="*/ 3886200 h 7762876"/>
                    <a:gd name="connsiteX16" fmla="*/ 6036469 w 7550944"/>
                    <a:gd name="connsiteY16" fmla="*/ 7762875 h 7762876"/>
                    <a:gd name="connsiteX17" fmla="*/ 6417469 w 7550944"/>
                    <a:gd name="connsiteY17" fmla="*/ 3886200 h 7762876"/>
                    <a:gd name="connsiteX18" fmla="*/ 6798469 w 7550944"/>
                    <a:gd name="connsiteY18" fmla="*/ 0 h 7762876"/>
                    <a:gd name="connsiteX19" fmla="*/ 7160419 w 7550944"/>
                    <a:gd name="connsiteY19" fmla="*/ 3886200 h 7762876"/>
                    <a:gd name="connsiteX20" fmla="*/ 7550944 w 7550944"/>
                    <a:gd name="connsiteY20" fmla="*/ 7762875 h 7762876"/>
                    <a:gd name="connsiteX0" fmla="*/ 0 w 7550944"/>
                    <a:gd name="connsiteY0" fmla="*/ 7762875 h 7762876"/>
                    <a:gd name="connsiteX1" fmla="*/ 378619 w 7550944"/>
                    <a:gd name="connsiteY1" fmla="*/ 3886200 h 7762876"/>
                    <a:gd name="connsiteX2" fmla="*/ 750094 w 7550944"/>
                    <a:gd name="connsiteY2" fmla="*/ 0 h 7762876"/>
                    <a:gd name="connsiteX3" fmla="*/ 1131094 w 7550944"/>
                    <a:gd name="connsiteY3" fmla="*/ 3876675 h 7762876"/>
                    <a:gd name="connsiteX4" fmla="*/ 1507332 w 7550944"/>
                    <a:gd name="connsiteY4" fmla="*/ 7762875 h 7762876"/>
                    <a:gd name="connsiteX5" fmla="*/ 1883569 w 7550944"/>
                    <a:gd name="connsiteY5" fmla="*/ 3876675 h 7762876"/>
                    <a:gd name="connsiteX6" fmla="*/ 2264569 w 7550944"/>
                    <a:gd name="connsiteY6" fmla="*/ 0 h 7762876"/>
                    <a:gd name="connsiteX7" fmla="*/ 2645569 w 7550944"/>
                    <a:gd name="connsiteY7" fmla="*/ 3886200 h 7762876"/>
                    <a:gd name="connsiteX8" fmla="*/ 3017044 w 7550944"/>
                    <a:gd name="connsiteY8" fmla="*/ 7762875 h 7762876"/>
                    <a:gd name="connsiteX9" fmla="*/ 3398044 w 7550944"/>
                    <a:gd name="connsiteY9" fmla="*/ 3876675 h 7762876"/>
                    <a:gd name="connsiteX10" fmla="*/ 3769519 w 7550944"/>
                    <a:gd name="connsiteY10" fmla="*/ 9525 h 7762876"/>
                    <a:gd name="connsiteX11" fmla="*/ 4150519 w 7550944"/>
                    <a:gd name="connsiteY11" fmla="*/ 3886200 h 7762876"/>
                    <a:gd name="connsiteX12" fmla="*/ 4526756 w 7550944"/>
                    <a:gd name="connsiteY12" fmla="*/ 7762875 h 7762876"/>
                    <a:gd name="connsiteX13" fmla="*/ 4902994 w 7550944"/>
                    <a:gd name="connsiteY13" fmla="*/ 3886200 h 7762876"/>
                    <a:gd name="connsiteX14" fmla="*/ 5283994 w 7550944"/>
                    <a:gd name="connsiteY14" fmla="*/ 9525 h 7762876"/>
                    <a:gd name="connsiteX15" fmla="*/ 5655469 w 7550944"/>
                    <a:gd name="connsiteY15" fmla="*/ 3886200 h 7762876"/>
                    <a:gd name="connsiteX16" fmla="*/ 6036469 w 7550944"/>
                    <a:gd name="connsiteY16" fmla="*/ 7762875 h 7762876"/>
                    <a:gd name="connsiteX17" fmla="*/ 6417469 w 7550944"/>
                    <a:gd name="connsiteY17" fmla="*/ 3886200 h 7762876"/>
                    <a:gd name="connsiteX18" fmla="*/ 6798469 w 7550944"/>
                    <a:gd name="connsiteY18" fmla="*/ 0 h 7762876"/>
                    <a:gd name="connsiteX19" fmla="*/ 7160419 w 7550944"/>
                    <a:gd name="connsiteY19" fmla="*/ 3886200 h 7762876"/>
                    <a:gd name="connsiteX20" fmla="*/ 7550944 w 7550944"/>
                    <a:gd name="connsiteY20" fmla="*/ 7762875 h 7762876"/>
                    <a:gd name="connsiteX0" fmla="*/ 0 w 7550944"/>
                    <a:gd name="connsiteY0" fmla="*/ 7762875 h 7762876"/>
                    <a:gd name="connsiteX1" fmla="*/ 378619 w 7550944"/>
                    <a:gd name="connsiteY1" fmla="*/ 3886200 h 7762876"/>
                    <a:gd name="connsiteX2" fmla="*/ 750094 w 7550944"/>
                    <a:gd name="connsiteY2" fmla="*/ 0 h 7762876"/>
                    <a:gd name="connsiteX3" fmla="*/ 1131094 w 7550944"/>
                    <a:gd name="connsiteY3" fmla="*/ 3876675 h 7762876"/>
                    <a:gd name="connsiteX4" fmla="*/ 1507332 w 7550944"/>
                    <a:gd name="connsiteY4" fmla="*/ 7762875 h 7762876"/>
                    <a:gd name="connsiteX5" fmla="*/ 1883569 w 7550944"/>
                    <a:gd name="connsiteY5" fmla="*/ 3876675 h 7762876"/>
                    <a:gd name="connsiteX6" fmla="*/ 2264569 w 7550944"/>
                    <a:gd name="connsiteY6" fmla="*/ 0 h 7762876"/>
                    <a:gd name="connsiteX7" fmla="*/ 2645569 w 7550944"/>
                    <a:gd name="connsiteY7" fmla="*/ 3886200 h 7762876"/>
                    <a:gd name="connsiteX8" fmla="*/ 3017044 w 7550944"/>
                    <a:gd name="connsiteY8" fmla="*/ 7762875 h 7762876"/>
                    <a:gd name="connsiteX9" fmla="*/ 3398044 w 7550944"/>
                    <a:gd name="connsiteY9" fmla="*/ 3876675 h 7762876"/>
                    <a:gd name="connsiteX10" fmla="*/ 3769519 w 7550944"/>
                    <a:gd name="connsiteY10" fmla="*/ 9525 h 7762876"/>
                    <a:gd name="connsiteX11" fmla="*/ 4150519 w 7550944"/>
                    <a:gd name="connsiteY11" fmla="*/ 3886200 h 7762876"/>
                    <a:gd name="connsiteX12" fmla="*/ 4526756 w 7550944"/>
                    <a:gd name="connsiteY12" fmla="*/ 7762875 h 7762876"/>
                    <a:gd name="connsiteX13" fmla="*/ 4902994 w 7550944"/>
                    <a:gd name="connsiteY13" fmla="*/ 3886200 h 7762876"/>
                    <a:gd name="connsiteX14" fmla="*/ 5283994 w 7550944"/>
                    <a:gd name="connsiteY14" fmla="*/ 9525 h 7762876"/>
                    <a:gd name="connsiteX15" fmla="*/ 5655469 w 7550944"/>
                    <a:gd name="connsiteY15" fmla="*/ 3886200 h 7762876"/>
                    <a:gd name="connsiteX16" fmla="*/ 6036469 w 7550944"/>
                    <a:gd name="connsiteY16" fmla="*/ 7762875 h 7762876"/>
                    <a:gd name="connsiteX17" fmla="*/ 6417469 w 7550944"/>
                    <a:gd name="connsiteY17" fmla="*/ 3886200 h 7762876"/>
                    <a:gd name="connsiteX18" fmla="*/ 6798469 w 7550944"/>
                    <a:gd name="connsiteY18" fmla="*/ 0 h 7762876"/>
                    <a:gd name="connsiteX19" fmla="*/ 7160419 w 7550944"/>
                    <a:gd name="connsiteY19" fmla="*/ 3886200 h 7762876"/>
                    <a:gd name="connsiteX20" fmla="*/ 7550944 w 7550944"/>
                    <a:gd name="connsiteY20" fmla="*/ 7762875 h 7762876"/>
                    <a:gd name="connsiteX0" fmla="*/ 0 w 7550944"/>
                    <a:gd name="connsiteY0" fmla="*/ 7762875 h 7762876"/>
                    <a:gd name="connsiteX1" fmla="*/ 378619 w 7550944"/>
                    <a:gd name="connsiteY1" fmla="*/ 3886200 h 7762876"/>
                    <a:gd name="connsiteX2" fmla="*/ 750094 w 7550944"/>
                    <a:gd name="connsiteY2" fmla="*/ 0 h 7762876"/>
                    <a:gd name="connsiteX3" fmla="*/ 1131094 w 7550944"/>
                    <a:gd name="connsiteY3" fmla="*/ 3876675 h 7762876"/>
                    <a:gd name="connsiteX4" fmla="*/ 1507332 w 7550944"/>
                    <a:gd name="connsiteY4" fmla="*/ 7762875 h 7762876"/>
                    <a:gd name="connsiteX5" fmla="*/ 1883569 w 7550944"/>
                    <a:gd name="connsiteY5" fmla="*/ 3876675 h 7762876"/>
                    <a:gd name="connsiteX6" fmla="*/ 2264569 w 7550944"/>
                    <a:gd name="connsiteY6" fmla="*/ 0 h 7762876"/>
                    <a:gd name="connsiteX7" fmla="*/ 2645569 w 7550944"/>
                    <a:gd name="connsiteY7" fmla="*/ 3886200 h 7762876"/>
                    <a:gd name="connsiteX8" fmla="*/ 3017044 w 7550944"/>
                    <a:gd name="connsiteY8" fmla="*/ 7762875 h 7762876"/>
                    <a:gd name="connsiteX9" fmla="*/ 3398044 w 7550944"/>
                    <a:gd name="connsiteY9" fmla="*/ 3876675 h 7762876"/>
                    <a:gd name="connsiteX10" fmla="*/ 3769519 w 7550944"/>
                    <a:gd name="connsiteY10" fmla="*/ 9525 h 7762876"/>
                    <a:gd name="connsiteX11" fmla="*/ 4150519 w 7550944"/>
                    <a:gd name="connsiteY11" fmla="*/ 3886200 h 7762876"/>
                    <a:gd name="connsiteX12" fmla="*/ 4526756 w 7550944"/>
                    <a:gd name="connsiteY12" fmla="*/ 7762875 h 7762876"/>
                    <a:gd name="connsiteX13" fmla="*/ 4902994 w 7550944"/>
                    <a:gd name="connsiteY13" fmla="*/ 3886200 h 7762876"/>
                    <a:gd name="connsiteX14" fmla="*/ 5283994 w 7550944"/>
                    <a:gd name="connsiteY14" fmla="*/ 9525 h 7762876"/>
                    <a:gd name="connsiteX15" fmla="*/ 5655469 w 7550944"/>
                    <a:gd name="connsiteY15" fmla="*/ 3886200 h 7762876"/>
                    <a:gd name="connsiteX16" fmla="*/ 6036469 w 7550944"/>
                    <a:gd name="connsiteY16" fmla="*/ 7762875 h 7762876"/>
                    <a:gd name="connsiteX17" fmla="*/ 6417469 w 7550944"/>
                    <a:gd name="connsiteY17" fmla="*/ 3886200 h 7762876"/>
                    <a:gd name="connsiteX18" fmla="*/ 6798469 w 7550944"/>
                    <a:gd name="connsiteY18" fmla="*/ 0 h 7762876"/>
                    <a:gd name="connsiteX19" fmla="*/ 7160419 w 7550944"/>
                    <a:gd name="connsiteY19" fmla="*/ 3886200 h 7762876"/>
                    <a:gd name="connsiteX20" fmla="*/ 7550944 w 7550944"/>
                    <a:gd name="connsiteY20" fmla="*/ 7762875 h 7762876"/>
                    <a:gd name="connsiteX0" fmla="*/ 0 w 7550944"/>
                    <a:gd name="connsiteY0" fmla="*/ 7762875 h 7762876"/>
                    <a:gd name="connsiteX1" fmla="*/ 378619 w 7550944"/>
                    <a:gd name="connsiteY1" fmla="*/ 3886200 h 7762876"/>
                    <a:gd name="connsiteX2" fmla="*/ 750094 w 7550944"/>
                    <a:gd name="connsiteY2" fmla="*/ 0 h 7762876"/>
                    <a:gd name="connsiteX3" fmla="*/ 1131094 w 7550944"/>
                    <a:gd name="connsiteY3" fmla="*/ 3876675 h 7762876"/>
                    <a:gd name="connsiteX4" fmla="*/ 1507332 w 7550944"/>
                    <a:gd name="connsiteY4" fmla="*/ 7762875 h 7762876"/>
                    <a:gd name="connsiteX5" fmla="*/ 1883569 w 7550944"/>
                    <a:gd name="connsiteY5" fmla="*/ 3876675 h 7762876"/>
                    <a:gd name="connsiteX6" fmla="*/ 2264569 w 7550944"/>
                    <a:gd name="connsiteY6" fmla="*/ 0 h 7762876"/>
                    <a:gd name="connsiteX7" fmla="*/ 2645569 w 7550944"/>
                    <a:gd name="connsiteY7" fmla="*/ 3886200 h 7762876"/>
                    <a:gd name="connsiteX8" fmla="*/ 3017044 w 7550944"/>
                    <a:gd name="connsiteY8" fmla="*/ 7762875 h 7762876"/>
                    <a:gd name="connsiteX9" fmla="*/ 3398044 w 7550944"/>
                    <a:gd name="connsiteY9" fmla="*/ 3876675 h 7762876"/>
                    <a:gd name="connsiteX10" fmla="*/ 3769519 w 7550944"/>
                    <a:gd name="connsiteY10" fmla="*/ 9525 h 7762876"/>
                    <a:gd name="connsiteX11" fmla="*/ 4150519 w 7550944"/>
                    <a:gd name="connsiteY11" fmla="*/ 3886200 h 7762876"/>
                    <a:gd name="connsiteX12" fmla="*/ 4526756 w 7550944"/>
                    <a:gd name="connsiteY12" fmla="*/ 7762875 h 7762876"/>
                    <a:gd name="connsiteX13" fmla="*/ 4902994 w 7550944"/>
                    <a:gd name="connsiteY13" fmla="*/ 3886200 h 7762876"/>
                    <a:gd name="connsiteX14" fmla="*/ 5283994 w 7550944"/>
                    <a:gd name="connsiteY14" fmla="*/ 9525 h 7762876"/>
                    <a:gd name="connsiteX15" fmla="*/ 5655469 w 7550944"/>
                    <a:gd name="connsiteY15" fmla="*/ 3886200 h 7762876"/>
                    <a:gd name="connsiteX16" fmla="*/ 6036469 w 7550944"/>
                    <a:gd name="connsiteY16" fmla="*/ 7762875 h 7762876"/>
                    <a:gd name="connsiteX17" fmla="*/ 6417469 w 7550944"/>
                    <a:gd name="connsiteY17" fmla="*/ 3886200 h 7762876"/>
                    <a:gd name="connsiteX18" fmla="*/ 6798469 w 7550944"/>
                    <a:gd name="connsiteY18" fmla="*/ 0 h 7762876"/>
                    <a:gd name="connsiteX19" fmla="*/ 7160419 w 7550944"/>
                    <a:gd name="connsiteY19" fmla="*/ 3886200 h 7762876"/>
                    <a:gd name="connsiteX20" fmla="*/ 7550944 w 7550944"/>
                    <a:gd name="connsiteY20" fmla="*/ 7762875 h 7762876"/>
                    <a:gd name="connsiteX0" fmla="*/ 0 w 7550944"/>
                    <a:gd name="connsiteY0" fmla="*/ 7762875 h 7762876"/>
                    <a:gd name="connsiteX1" fmla="*/ 378619 w 7550944"/>
                    <a:gd name="connsiteY1" fmla="*/ 3886200 h 7762876"/>
                    <a:gd name="connsiteX2" fmla="*/ 750094 w 7550944"/>
                    <a:gd name="connsiteY2" fmla="*/ 0 h 7762876"/>
                    <a:gd name="connsiteX3" fmla="*/ 1131094 w 7550944"/>
                    <a:gd name="connsiteY3" fmla="*/ 3876675 h 7762876"/>
                    <a:gd name="connsiteX4" fmla="*/ 1507332 w 7550944"/>
                    <a:gd name="connsiteY4" fmla="*/ 7762875 h 7762876"/>
                    <a:gd name="connsiteX5" fmla="*/ 1883569 w 7550944"/>
                    <a:gd name="connsiteY5" fmla="*/ 3876675 h 7762876"/>
                    <a:gd name="connsiteX6" fmla="*/ 2264569 w 7550944"/>
                    <a:gd name="connsiteY6" fmla="*/ 0 h 7762876"/>
                    <a:gd name="connsiteX7" fmla="*/ 2645569 w 7550944"/>
                    <a:gd name="connsiteY7" fmla="*/ 3886200 h 7762876"/>
                    <a:gd name="connsiteX8" fmla="*/ 3017044 w 7550944"/>
                    <a:gd name="connsiteY8" fmla="*/ 7762875 h 7762876"/>
                    <a:gd name="connsiteX9" fmla="*/ 3398044 w 7550944"/>
                    <a:gd name="connsiteY9" fmla="*/ 3876675 h 7762876"/>
                    <a:gd name="connsiteX10" fmla="*/ 3769519 w 7550944"/>
                    <a:gd name="connsiteY10" fmla="*/ 9525 h 7762876"/>
                    <a:gd name="connsiteX11" fmla="*/ 4150519 w 7550944"/>
                    <a:gd name="connsiteY11" fmla="*/ 3886200 h 7762876"/>
                    <a:gd name="connsiteX12" fmla="*/ 4526756 w 7550944"/>
                    <a:gd name="connsiteY12" fmla="*/ 7762875 h 7762876"/>
                    <a:gd name="connsiteX13" fmla="*/ 4902994 w 7550944"/>
                    <a:gd name="connsiteY13" fmla="*/ 3886200 h 7762876"/>
                    <a:gd name="connsiteX14" fmla="*/ 5283994 w 7550944"/>
                    <a:gd name="connsiteY14" fmla="*/ 9525 h 7762876"/>
                    <a:gd name="connsiteX15" fmla="*/ 5655469 w 7550944"/>
                    <a:gd name="connsiteY15" fmla="*/ 3886200 h 7762876"/>
                    <a:gd name="connsiteX16" fmla="*/ 6029325 w 7550944"/>
                    <a:gd name="connsiteY16" fmla="*/ 7762875 h 7762876"/>
                    <a:gd name="connsiteX17" fmla="*/ 6417469 w 7550944"/>
                    <a:gd name="connsiteY17" fmla="*/ 3886200 h 7762876"/>
                    <a:gd name="connsiteX18" fmla="*/ 6798469 w 7550944"/>
                    <a:gd name="connsiteY18" fmla="*/ 0 h 7762876"/>
                    <a:gd name="connsiteX19" fmla="*/ 7160419 w 7550944"/>
                    <a:gd name="connsiteY19" fmla="*/ 3886200 h 7762876"/>
                    <a:gd name="connsiteX20" fmla="*/ 7550944 w 7550944"/>
                    <a:gd name="connsiteY20" fmla="*/ 7762875 h 7762876"/>
                    <a:gd name="connsiteX0" fmla="*/ 0 w 7550944"/>
                    <a:gd name="connsiteY0" fmla="*/ 7762875 h 7762876"/>
                    <a:gd name="connsiteX1" fmla="*/ 378619 w 7550944"/>
                    <a:gd name="connsiteY1" fmla="*/ 3886200 h 7762876"/>
                    <a:gd name="connsiteX2" fmla="*/ 750094 w 7550944"/>
                    <a:gd name="connsiteY2" fmla="*/ 0 h 7762876"/>
                    <a:gd name="connsiteX3" fmla="*/ 1131094 w 7550944"/>
                    <a:gd name="connsiteY3" fmla="*/ 3876675 h 7762876"/>
                    <a:gd name="connsiteX4" fmla="*/ 1507332 w 7550944"/>
                    <a:gd name="connsiteY4" fmla="*/ 7762875 h 7762876"/>
                    <a:gd name="connsiteX5" fmla="*/ 1883569 w 7550944"/>
                    <a:gd name="connsiteY5" fmla="*/ 3876675 h 7762876"/>
                    <a:gd name="connsiteX6" fmla="*/ 2264569 w 7550944"/>
                    <a:gd name="connsiteY6" fmla="*/ 0 h 7762876"/>
                    <a:gd name="connsiteX7" fmla="*/ 2645569 w 7550944"/>
                    <a:gd name="connsiteY7" fmla="*/ 3886200 h 7762876"/>
                    <a:gd name="connsiteX8" fmla="*/ 3017044 w 7550944"/>
                    <a:gd name="connsiteY8" fmla="*/ 7762875 h 7762876"/>
                    <a:gd name="connsiteX9" fmla="*/ 3398044 w 7550944"/>
                    <a:gd name="connsiteY9" fmla="*/ 3876675 h 7762876"/>
                    <a:gd name="connsiteX10" fmla="*/ 3769519 w 7550944"/>
                    <a:gd name="connsiteY10" fmla="*/ 9525 h 7762876"/>
                    <a:gd name="connsiteX11" fmla="*/ 4150519 w 7550944"/>
                    <a:gd name="connsiteY11" fmla="*/ 3886200 h 7762876"/>
                    <a:gd name="connsiteX12" fmla="*/ 4526756 w 7550944"/>
                    <a:gd name="connsiteY12" fmla="*/ 7762875 h 7762876"/>
                    <a:gd name="connsiteX13" fmla="*/ 4902994 w 7550944"/>
                    <a:gd name="connsiteY13" fmla="*/ 3886200 h 7762876"/>
                    <a:gd name="connsiteX14" fmla="*/ 5283994 w 7550944"/>
                    <a:gd name="connsiteY14" fmla="*/ 9525 h 7762876"/>
                    <a:gd name="connsiteX15" fmla="*/ 5655469 w 7550944"/>
                    <a:gd name="connsiteY15" fmla="*/ 3886200 h 7762876"/>
                    <a:gd name="connsiteX16" fmla="*/ 6029325 w 7550944"/>
                    <a:gd name="connsiteY16" fmla="*/ 7762875 h 7762876"/>
                    <a:gd name="connsiteX17" fmla="*/ 6417469 w 7550944"/>
                    <a:gd name="connsiteY17" fmla="*/ 3886200 h 7762876"/>
                    <a:gd name="connsiteX18" fmla="*/ 6798469 w 7550944"/>
                    <a:gd name="connsiteY18" fmla="*/ 0 h 7762876"/>
                    <a:gd name="connsiteX19" fmla="*/ 7160419 w 7550944"/>
                    <a:gd name="connsiteY19" fmla="*/ 3886200 h 7762876"/>
                    <a:gd name="connsiteX20" fmla="*/ 7550944 w 7550944"/>
                    <a:gd name="connsiteY20" fmla="*/ 7762875 h 7762876"/>
                    <a:gd name="connsiteX0" fmla="*/ 0 w 7546182"/>
                    <a:gd name="connsiteY0" fmla="*/ 7762875 h 7765256"/>
                    <a:gd name="connsiteX1" fmla="*/ 378619 w 7546182"/>
                    <a:gd name="connsiteY1" fmla="*/ 3886200 h 7765256"/>
                    <a:gd name="connsiteX2" fmla="*/ 750094 w 7546182"/>
                    <a:gd name="connsiteY2" fmla="*/ 0 h 7765256"/>
                    <a:gd name="connsiteX3" fmla="*/ 1131094 w 7546182"/>
                    <a:gd name="connsiteY3" fmla="*/ 3876675 h 7765256"/>
                    <a:gd name="connsiteX4" fmla="*/ 1507332 w 7546182"/>
                    <a:gd name="connsiteY4" fmla="*/ 7762875 h 7765256"/>
                    <a:gd name="connsiteX5" fmla="*/ 1883569 w 7546182"/>
                    <a:gd name="connsiteY5" fmla="*/ 3876675 h 7765256"/>
                    <a:gd name="connsiteX6" fmla="*/ 2264569 w 7546182"/>
                    <a:gd name="connsiteY6" fmla="*/ 0 h 7765256"/>
                    <a:gd name="connsiteX7" fmla="*/ 2645569 w 7546182"/>
                    <a:gd name="connsiteY7" fmla="*/ 3886200 h 7765256"/>
                    <a:gd name="connsiteX8" fmla="*/ 3017044 w 7546182"/>
                    <a:gd name="connsiteY8" fmla="*/ 7762875 h 7765256"/>
                    <a:gd name="connsiteX9" fmla="*/ 3398044 w 7546182"/>
                    <a:gd name="connsiteY9" fmla="*/ 3876675 h 7765256"/>
                    <a:gd name="connsiteX10" fmla="*/ 3769519 w 7546182"/>
                    <a:gd name="connsiteY10" fmla="*/ 9525 h 7765256"/>
                    <a:gd name="connsiteX11" fmla="*/ 4150519 w 7546182"/>
                    <a:gd name="connsiteY11" fmla="*/ 3886200 h 7765256"/>
                    <a:gd name="connsiteX12" fmla="*/ 4526756 w 7546182"/>
                    <a:gd name="connsiteY12" fmla="*/ 7762875 h 7765256"/>
                    <a:gd name="connsiteX13" fmla="*/ 4902994 w 7546182"/>
                    <a:gd name="connsiteY13" fmla="*/ 3886200 h 7765256"/>
                    <a:gd name="connsiteX14" fmla="*/ 5283994 w 7546182"/>
                    <a:gd name="connsiteY14" fmla="*/ 9525 h 7765256"/>
                    <a:gd name="connsiteX15" fmla="*/ 5655469 w 7546182"/>
                    <a:gd name="connsiteY15" fmla="*/ 3886200 h 7765256"/>
                    <a:gd name="connsiteX16" fmla="*/ 6029325 w 7546182"/>
                    <a:gd name="connsiteY16" fmla="*/ 7762875 h 7765256"/>
                    <a:gd name="connsiteX17" fmla="*/ 6417469 w 7546182"/>
                    <a:gd name="connsiteY17" fmla="*/ 3886200 h 7765256"/>
                    <a:gd name="connsiteX18" fmla="*/ 6798469 w 7546182"/>
                    <a:gd name="connsiteY18" fmla="*/ 0 h 7765256"/>
                    <a:gd name="connsiteX19" fmla="*/ 7160419 w 7546182"/>
                    <a:gd name="connsiteY19" fmla="*/ 3886200 h 7765256"/>
                    <a:gd name="connsiteX20" fmla="*/ 7546182 w 7546182"/>
                    <a:gd name="connsiteY20" fmla="*/ 7765256 h 7765256"/>
                    <a:gd name="connsiteX0" fmla="*/ 0 w 7546182"/>
                    <a:gd name="connsiteY0" fmla="*/ 7762875 h 7765258"/>
                    <a:gd name="connsiteX1" fmla="*/ 378619 w 7546182"/>
                    <a:gd name="connsiteY1" fmla="*/ 3886200 h 7765258"/>
                    <a:gd name="connsiteX2" fmla="*/ 750094 w 7546182"/>
                    <a:gd name="connsiteY2" fmla="*/ 0 h 7765258"/>
                    <a:gd name="connsiteX3" fmla="*/ 1131094 w 7546182"/>
                    <a:gd name="connsiteY3" fmla="*/ 3876675 h 7765258"/>
                    <a:gd name="connsiteX4" fmla="*/ 1507332 w 7546182"/>
                    <a:gd name="connsiteY4" fmla="*/ 7762875 h 7765258"/>
                    <a:gd name="connsiteX5" fmla="*/ 1883569 w 7546182"/>
                    <a:gd name="connsiteY5" fmla="*/ 3876675 h 7765258"/>
                    <a:gd name="connsiteX6" fmla="*/ 2264569 w 7546182"/>
                    <a:gd name="connsiteY6" fmla="*/ 0 h 7765258"/>
                    <a:gd name="connsiteX7" fmla="*/ 2645569 w 7546182"/>
                    <a:gd name="connsiteY7" fmla="*/ 3886200 h 7765258"/>
                    <a:gd name="connsiteX8" fmla="*/ 3017044 w 7546182"/>
                    <a:gd name="connsiteY8" fmla="*/ 7762875 h 7765258"/>
                    <a:gd name="connsiteX9" fmla="*/ 3398044 w 7546182"/>
                    <a:gd name="connsiteY9" fmla="*/ 3876675 h 7765258"/>
                    <a:gd name="connsiteX10" fmla="*/ 3769519 w 7546182"/>
                    <a:gd name="connsiteY10" fmla="*/ 9525 h 7765258"/>
                    <a:gd name="connsiteX11" fmla="*/ 4150519 w 7546182"/>
                    <a:gd name="connsiteY11" fmla="*/ 3886200 h 7765258"/>
                    <a:gd name="connsiteX12" fmla="*/ 4526756 w 7546182"/>
                    <a:gd name="connsiteY12" fmla="*/ 7762875 h 7765258"/>
                    <a:gd name="connsiteX13" fmla="*/ 4902994 w 7546182"/>
                    <a:gd name="connsiteY13" fmla="*/ 3886200 h 7765258"/>
                    <a:gd name="connsiteX14" fmla="*/ 5283994 w 7546182"/>
                    <a:gd name="connsiteY14" fmla="*/ 9525 h 7765258"/>
                    <a:gd name="connsiteX15" fmla="*/ 5655469 w 7546182"/>
                    <a:gd name="connsiteY15" fmla="*/ 3886200 h 7765258"/>
                    <a:gd name="connsiteX16" fmla="*/ 6029325 w 7546182"/>
                    <a:gd name="connsiteY16" fmla="*/ 7762875 h 7765258"/>
                    <a:gd name="connsiteX17" fmla="*/ 6417469 w 7546182"/>
                    <a:gd name="connsiteY17" fmla="*/ 3886200 h 7765258"/>
                    <a:gd name="connsiteX18" fmla="*/ 6798469 w 7546182"/>
                    <a:gd name="connsiteY18" fmla="*/ 0 h 7765258"/>
                    <a:gd name="connsiteX19" fmla="*/ 7160419 w 7546182"/>
                    <a:gd name="connsiteY19" fmla="*/ 3886200 h 7765258"/>
                    <a:gd name="connsiteX20" fmla="*/ 7546182 w 7546182"/>
                    <a:gd name="connsiteY20" fmla="*/ 7765256 h 7765258"/>
                    <a:gd name="connsiteX0" fmla="*/ 0 w 7539038"/>
                    <a:gd name="connsiteY0" fmla="*/ 7762875 h 7762876"/>
                    <a:gd name="connsiteX1" fmla="*/ 378619 w 7539038"/>
                    <a:gd name="connsiteY1" fmla="*/ 3886200 h 7762876"/>
                    <a:gd name="connsiteX2" fmla="*/ 750094 w 7539038"/>
                    <a:gd name="connsiteY2" fmla="*/ 0 h 7762876"/>
                    <a:gd name="connsiteX3" fmla="*/ 1131094 w 7539038"/>
                    <a:gd name="connsiteY3" fmla="*/ 3876675 h 7762876"/>
                    <a:gd name="connsiteX4" fmla="*/ 1507332 w 7539038"/>
                    <a:gd name="connsiteY4" fmla="*/ 7762875 h 7762876"/>
                    <a:gd name="connsiteX5" fmla="*/ 1883569 w 7539038"/>
                    <a:gd name="connsiteY5" fmla="*/ 3876675 h 7762876"/>
                    <a:gd name="connsiteX6" fmla="*/ 2264569 w 7539038"/>
                    <a:gd name="connsiteY6" fmla="*/ 0 h 7762876"/>
                    <a:gd name="connsiteX7" fmla="*/ 2645569 w 7539038"/>
                    <a:gd name="connsiteY7" fmla="*/ 3886200 h 7762876"/>
                    <a:gd name="connsiteX8" fmla="*/ 3017044 w 7539038"/>
                    <a:gd name="connsiteY8" fmla="*/ 7762875 h 7762876"/>
                    <a:gd name="connsiteX9" fmla="*/ 3398044 w 7539038"/>
                    <a:gd name="connsiteY9" fmla="*/ 3876675 h 7762876"/>
                    <a:gd name="connsiteX10" fmla="*/ 3769519 w 7539038"/>
                    <a:gd name="connsiteY10" fmla="*/ 9525 h 7762876"/>
                    <a:gd name="connsiteX11" fmla="*/ 4150519 w 7539038"/>
                    <a:gd name="connsiteY11" fmla="*/ 3886200 h 7762876"/>
                    <a:gd name="connsiteX12" fmla="*/ 4526756 w 7539038"/>
                    <a:gd name="connsiteY12" fmla="*/ 7762875 h 7762876"/>
                    <a:gd name="connsiteX13" fmla="*/ 4902994 w 7539038"/>
                    <a:gd name="connsiteY13" fmla="*/ 3886200 h 7762876"/>
                    <a:gd name="connsiteX14" fmla="*/ 5283994 w 7539038"/>
                    <a:gd name="connsiteY14" fmla="*/ 9525 h 7762876"/>
                    <a:gd name="connsiteX15" fmla="*/ 5655469 w 7539038"/>
                    <a:gd name="connsiteY15" fmla="*/ 3886200 h 7762876"/>
                    <a:gd name="connsiteX16" fmla="*/ 6029325 w 7539038"/>
                    <a:gd name="connsiteY16" fmla="*/ 7762875 h 7762876"/>
                    <a:gd name="connsiteX17" fmla="*/ 6417469 w 7539038"/>
                    <a:gd name="connsiteY17" fmla="*/ 3886200 h 7762876"/>
                    <a:gd name="connsiteX18" fmla="*/ 6798469 w 7539038"/>
                    <a:gd name="connsiteY18" fmla="*/ 0 h 7762876"/>
                    <a:gd name="connsiteX19" fmla="*/ 7160419 w 7539038"/>
                    <a:gd name="connsiteY19" fmla="*/ 3886200 h 7762876"/>
                    <a:gd name="connsiteX20" fmla="*/ 7539038 w 7539038"/>
                    <a:gd name="connsiteY20" fmla="*/ 7760494 h 7762876"/>
                    <a:gd name="connsiteX0" fmla="*/ 0 w 7539038"/>
                    <a:gd name="connsiteY0" fmla="*/ 7762875 h 7762876"/>
                    <a:gd name="connsiteX1" fmla="*/ 378619 w 7539038"/>
                    <a:gd name="connsiteY1" fmla="*/ 3886200 h 7762876"/>
                    <a:gd name="connsiteX2" fmla="*/ 750094 w 7539038"/>
                    <a:gd name="connsiteY2" fmla="*/ 0 h 7762876"/>
                    <a:gd name="connsiteX3" fmla="*/ 1131094 w 7539038"/>
                    <a:gd name="connsiteY3" fmla="*/ 3876675 h 7762876"/>
                    <a:gd name="connsiteX4" fmla="*/ 1507332 w 7539038"/>
                    <a:gd name="connsiteY4" fmla="*/ 7762875 h 7762876"/>
                    <a:gd name="connsiteX5" fmla="*/ 1883569 w 7539038"/>
                    <a:gd name="connsiteY5" fmla="*/ 3876675 h 7762876"/>
                    <a:gd name="connsiteX6" fmla="*/ 2264569 w 7539038"/>
                    <a:gd name="connsiteY6" fmla="*/ 0 h 7762876"/>
                    <a:gd name="connsiteX7" fmla="*/ 2645569 w 7539038"/>
                    <a:gd name="connsiteY7" fmla="*/ 3886200 h 7762876"/>
                    <a:gd name="connsiteX8" fmla="*/ 3017044 w 7539038"/>
                    <a:gd name="connsiteY8" fmla="*/ 7762875 h 7762876"/>
                    <a:gd name="connsiteX9" fmla="*/ 3398044 w 7539038"/>
                    <a:gd name="connsiteY9" fmla="*/ 3876675 h 7762876"/>
                    <a:gd name="connsiteX10" fmla="*/ 3769519 w 7539038"/>
                    <a:gd name="connsiteY10" fmla="*/ 9525 h 7762876"/>
                    <a:gd name="connsiteX11" fmla="*/ 4150519 w 7539038"/>
                    <a:gd name="connsiteY11" fmla="*/ 3886200 h 7762876"/>
                    <a:gd name="connsiteX12" fmla="*/ 4526756 w 7539038"/>
                    <a:gd name="connsiteY12" fmla="*/ 7762875 h 7762876"/>
                    <a:gd name="connsiteX13" fmla="*/ 4902994 w 7539038"/>
                    <a:gd name="connsiteY13" fmla="*/ 3886200 h 7762876"/>
                    <a:gd name="connsiteX14" fmla="*/ 5283994 w 7539038"/>
                    <a:gd name="connsiteY14" fmla="*/ 9525 h 7762876"/>
                    <a:gd name="connsiteX15" fmla="*/ 5655469 w 7539038"/>
                    <a:gd name="connsiteY15" fmla="*/ 3886200 h 7762876"/>
                    <a:gd name="connsiteX16" fmla="*/ 6029325 w 7539038"/>
                    <a:gd name="connsiteY16" fmla="*/ 7762875 h 7762876"/>
                    <a:gd name="connsiteX17" fmla="*/ 6417469 w 7539038"/>
                    <a:gd name="connsiteY17" fmla="*/ 3886200 h 7762876"/>
                    <a:gd name="connsiteX18" fmla="*/ 6788944 w 7539038"/>
                    <a:gd name="connsiteY18" fmla="*/ 2381 h 7762876"/>
                    <a:gd name="connsiteX19" fmla="*/ 7160419 w 7539038"/>
                    <a:gd name="connsiteY19" fmla="*/ 3886200 h 7762876"/>
                    <a:gd name="connsiteX20" fmla="*/ 7539038 w 7539038"/>
                    <a:gd name="connsiteY20" fmla="*/ 7760494 h 7762876"/>
                    <a:gd name="connsiteX0" fmla="*/ 0 w 7539038"/>
                    <a:gd name="connsiteY0" fmla="*/ 7762875 h 7762876"/>
                    <a:gd name="connsiteX1" fmla="*/ 378619 w 7539038"/>
                    <a:gd name="connsiteY1" fmla="*/ 3886200 h 7762876"/>
                    <a:gd name="connsiteX2" fmla="*/ 750094 w 7539038"/>
                    <a:gd name="connsiteY2" fmla="*/ 0 h 7762876"/>
                    <a:gd name="connsiteX3" fmla="*/ 1131094 w 7539038"/>
                    <a:gd name="connsiteY3" fmla="*/ 3876675 h 7762876"/>
                    <a:gd name="connsiteX4" fmla="*/ 1507332 w 7539038"/>
                    <a:gd name="connsiteY4" fmla="*/ 7762875 h 7762876"/>
                    <a:gd name="connsiteX5" fmla="*/ 1883569 w 7539038"/>
                    <a:gd name="connsiteY5" fmla="*/ 3876675 h 7762876"/>
                    <a:gd name="connsiteX6" fmla="*/ 2264569 w 7539038"/>
                    <a:gd name="connsiteY6" fmla="*/ 0 h 7762876"/>
                    <a:gd name="connsiteX7" fmla="*/ 2645569 w 7539038"/>
                    <a:gd name="connsiteY7" fmla="*/ 3886200 h 7762876"/>
                    <a:gd name="connsiteX8" fmla="*/ 3017044 w 7539038"/>
                    <a:gd name="connsiteY8" fmla="*/ 7762875 h 7762876"/>
                    <a:gd name="connsiteX9" fmla="*/ 3398044 w 7539038"/>
                    <a:gd name="connsiteY9" fmla="*/ 3876675 h 7762876"/>
                    <a:gd name="connsiteX10" fmla="*/ 3769519 w 7539038"/>
                    <a:gd name="connsiteY10" fmla="*/ 9525 h 7762876"/>
                    <a:gd name="connsiteX11" fmla="*/ 4150519 w 7539038"/>
                    <a:gd name="connsiteY11" fmla="*/ 3886200 h 7762876"/>
                    <a:gd name="connsiteX12" fmla="*/ 4526756 w 7539038"/>
                    <a:gd name="connsiteY12" fmla="*/ 7762875 h 7762876"/>
                    <a:gd name="connsiteX13" fmla="*/ 4902994 w 7539038"/>
                    <a:gd name="connsiteY13" fmla="*/ 3886200 h 7762876"/>
                    <a:gd name="connsiteX14" fmla="*/ 5283994 w 7539038"/>
                    <a:gd name="connsiteY14" fmla="*/ 9525 h 7762876"/>
                    <a:gd name="connsiteX15" fmla="*/ 5655469 w 7539038"/>
                    <a:gd name="connsiteY15" fmla="*/ 3886200 h 7762876"/>
                    <a:gd name="connsiteX16" fmla="*/ 6029325 w 7539038"/>
                    <a:gd name="connsiteY16" fmla="*/ 7762875 h 7762876"/>
                    <a:gd name="connsiteX17" fmla="*/ 6417469 w 7539038"/>
                    <a:gd name="connsiteY17" fmla="*/ 3886200 h 7762876"/>
                    <a:gd name="connsiteX18" fmla="*/ 6786563 w 7539038"/>
                    <a:gd name="connsiteY18" fmla="*/ 4762 h 7762876"/>
                    <a:gd name="connsiteX19" fmla="*/ 7160419 w 7539038"/>
                    <a:gd name="connsiteY19" fmla="*/ 3886200 h 7762876"/>
                    <a:gd name="connsiteX20" fmla="*/ 7539038 w 7539038"/>
                    <a:gd name="connsiteY20" fmla="*/ 7760494 h 7762876"/>
                    <a:gd name="connsiteX0" fmla="*/ 0 w 7539038"/>
                    <a:gd name="connsiteY0" fmla="*/ 7762875 h 7762876"/>
                    <a:gd name="connsiteX1" fmla="*/ 378619 w 7539038"/>
                    <a:gd name="connsiteY1" fmla="*/ 3886200 h 7762876"/>
                    <a:gd name="connsiteX2" fmla="*/ 750094 w 7539038"/>
                    <a:gd name="connsiteY2" fmla="*/ 0 h 7762876"/>
                    <a:gd name="connsiteX3" fmla="*/ 1131094 w 7539038"/>
                    <a:gd name="connsiteY3" fmla="*/ 3876675 h 7762876"/>
                    <a:gd name="connsiteX4" fmla="*/ 1507332 w 7539038"/>
                    <a:gd name="connsiteY4" fmla="*/ 7762875 h 7762876"/>
                    <a:gd name="connsiteX5" fmla="*/ 1883569 w 7539038"/>
                    <a:gd name="connsiteY5" fmla="*/ 3876675 h 7762876"/>
                    <a:gd name="connsiteX6" fmla="*/ 2264569 w 7539038"/>
                    <a:gd name="connsiteY6" fmla="*/ 0 h 7762876"/>
                    <a:gd name="connsiteX7" fmla="*/ 2645569 w 7539038"/>
                    <a:gd name="connsiteY7" fmla="*/ 3886200 h 7762876"/>
                    <a:gd name="connsiteX8" fmla="*/ 3017044 w 7539038"/>
                    <a:gd name="connsiteY8" fmla="*/ 7762875 h 7762876"/>
                    <a:gd name="connsiteX9" fmla="*/ 3398044 w 7539038"/>
                    <a:gd name="connsiteY9" fmla="*/ 3876675 h 7762876"/>
                    <a:gd name="connsiteX10" fmla="*/ 3769519 w 7539038"/>
                    <a:gd name="connsiteY10" fmla="*/ 9525 h 7762876"/>
                    <a:gd name="connsiteX11" fmla="*/ 4150519 w 7539038"/>
                    <a:gd name="connsiteY11" fmla="*/ 3886200 h 7762876"/>
                    <a:gd name="connsiteX12" fmla="*/ 4526756 w 7539038"/>
                    <a:gd name="connsiteY12" fmla="*/ 7762875 h 7762876"/>
                    <a:gd name="connsiteX13" fmla="*/ 4902994 w 7539038"/>
                    <a:gd name="connsiteY13" fmla="*/ 3886200 h 7762876"/>
                    <a:gd name="connsiteX14" fmla="*/ 5283994 w 7539038"/>
                    <a:gd name="connsiteY14" fmla="*/ 9525 h 7762876"/>
                    <a:gd name="connsiteX15" fmla="*/ 5655469 w 7539038"/>
                    <a:gd name="connsiteY15" fmla="*/ 3886200 h 7762876"/>
                    <a:gd name="connsiteX16" fmla="*/ 6029325 w 7539038"/>
                    <a:gd name="connsiteY16" fmla="*/ 7762875 h 7762876"/>
                    <a:gd name="connsiteX17" fmla="*/ 6417469 w 7539038"/>
                    <a:gd name="connsiteY17" fmla="*/ 3886200 h 7762876"/>
                    <a:gd name="connsiteX18" fmla="*/ 6786563 w 7539038"/>
                    <a:gd name="connsiteY18" fmla="*/ 4762 h 7762876"/>
                    <a:gd name="connsiteX19" fmla="*/ 7160419 w 7539038"/>
                    <a:gd name="connsiteY19" fmla="*/ 3886200 h 7762876"/>
                    <a:gd name="connsiteX20" fmla="*/ 7539038 w 7539038"/>
                    <a:gd name="connsiteY20" fmla="*/ 7760494 h 7762876"/>
                    <a:gd name="connsiteX0" fmla="*/ 0 w 7539038"/>
                    <a:gd name="connsiteY0" fmla="*/ 7762875 h 7762876"/>
                    <a:gd name="connsiteX1" fmla="*/ 378619 w 7539038"/>
                    <a:gd name="connsiteY1" fmla="*/ 3886200 h 7762876"/>
                    <a:gd name="connsiteX2" fmla="*/ 750094 w 7539038"/>
                    <a:gd name="connsiteY2" fmla="*/ 0 h 7762876"/>
                    <a:gd name="connsiteX3" fmla="*/ 1131094 w 7539038"/>
                    <a:gd name="connsiteY3" fmla="*/ 3876675 h 7762876"/>
                    <a:gd name="connsiteX4" fmla="*/ 1507332 w 7539038"/>
                    <a:gd name="connsiteY4" fmla="*/ 7762875 h 7762876"/>
                    <a:gd name="connsiteX5" fmla="*/ 1883569 w 7539038"/>
                    <a:gd name="connsiteY5" fmla="*/ 3876675 h 7762876"/>
                    <a:gd name="connsiteX6" fmla="*/ 2264569 w 7539038"/>
                    <a:gd name="connsiteY6" fmla="*/ 0 h 7762876"/>
                    <a:gd name="connsiteX7" fmla="*/ 2645569 w 7539038"/>
                    <a:gd name="connsiteY7" fmla="*/ 3886200 h 7762876"/>
                    <a:gd name="connsiteX8" fmla="*/ 3017044 w 7539038"/>
                    <a:gd name="connsiteY8" fmla="*/ 7762875 h 7762876"/>
                    <a:gd name="connsiteX9" fmla="*/ 3398044 w 7539038"/>
                    <a:gd name="connsiteY9" fmla="*/ 3876675 h 7762876"/>
                    <a:gd name="connsiteX10" fmla="*/ 3769519 w 7539038"/>
                    <a:gd name="connsiteY10" fmla="*/ 9525 h 7762876"/>
                    <a:gd name="connsiteX11" fmla="*/ 4150519 w 7539038"/>
                    <a:gd name="connsiteY11" fmla="*/ 3886200 h 7762876"/>
                    <a:gd name="connsiteX12" fmla="*/ 4526756 w 7539038"/>
                    <a:gd name="connsiteY12" fmla="*/ 7762875 h 7762876"/>
                    <a:gd name="connsiteX13" fmla="*/ 4902994 w 7539038"/>
                    <a:gd name="connsiteY13" fmla="*/ 3886200 h 7762876"/>
                    <a:gd name="connsiteX14" fmla="*/ 5279231 w 7539038"/>
                    <a:gd name="connsiteY14" fmla="*/ 9525 h 7762876"/>
                    <a:gd name="connsiteX15" fmla="*/ 5655469 w 7539038"/>
                    <a:gd name="connsiteY15" fmla="*/ 3886200 h 7762876"/>
                    <a:gd name="connsiteX16" fmla="*/ 6029325 w 7539038"/>
                    <a:gd name="connsiteY16" fmla="*/ 7762875 h 7762876"/>
                    <a:gd name="connsiteX17" fmla="*/ 6417469 w 7539038"/>
                    <a:gd name="connsiteY17" fmla="*/ 3886200 h 7762876"/>
                    <a:gd name="connsiteX18" fmla="*/ 6786563 w 7539038"/>
                    <a:gd name="connsiteY18" fmla="*/ 4762 h 7762876"/>
                    <a:gd name="connsiteX19" fmla="*/ 7160419 w 7539038"/>
                    <a:gd name="connsiteY19" fmla="*/ 3886200 h 7762876"/>
                    <a:gd name="connsiteX20" fmla="*/ 7539038 w 7539038"/>
                    <a:gd name="connsiteY20" fmla="*/ 7760494 h 7762876"/>
                    <a:gd name="connsiteX0" fmla="*/ 0 w 7539038"/>
                    <a:gd name="connsiteY0" fmla="*/ 7762875 h 7762876"/>
                    <a:gd name="connsiteX1" fmla="*/ 378619 w 7539038"/>
                    <a:gd name="connsiteY1" fmla="*/ 3886200 h 7762876"/>
                    <a:gd name="connsiteX2" fmla="*/ 750094 w 7539038"/>
                    <a:gd name="connsiteY2" fmla="*/ 0 h 7762876"/>
                    <a:gd name="connsiteX3" fmla="*/ 1131094 w 7539038"/>
                    <a:gd name="connsiteY3" fmla="*/ 3876675 h 7762876"/>
                    <a:gd name="connsiteX4" fmla="*/ 1507332 w 7539038"/>
                    <a:gd name="connsiteY4" fmla="*/ 7762875 h 7762876"/>
                    <a:gd name="connsiteX5" fmla="*/ 1883569 w 7539038"/>
                    <a:gd name="connsiteY5" fmla="*/ 3876675 h 7762876"/>
                    <a:gd name="connsiteX6" fmla="*/ 2264569 w 7539038"/>
                    <a:gd name="connsiteY6" fmla="*/ 0 h 7762876"/>
                    <a:gd name="connsiteX7" fmla="*/ 2645569 w 7539038"/>
                    <a:gd name="connsiteY7" fmla="*/ 3886200 h 7762876"/>
                    <a:gd name="connsiteX8" fmla="*/ 3017044 w 7539038"/>
                    <a:gd name="connsiteY8" fmla="*/ 7762875 h 7762876"/>
                    <a:gd name="connsiteX9" fmla="*/ 3398044 w 7539038"/>
                    <a:gd name="connsiteY9" fmla="*/ 3876675 h 7762876"/>
                    <a:gd name="connsiteX10" fmla="*/ 3769519 w 7539038"/>
                    <a:gd name="connsiteY10" fmla="*/ 9525 h 7762876"/>
                    <a:gd name="connsiteX11" fmla="*/ 4150519 w 7539038"/>
                    <a:gd name="connsiteY11" fmla="*/ 3886200 h 7762876"/>
                    <a:gd name="connsiteX12" fmla="*/ 4526756 w 7539038"/>
                    <a:gd name="connsiteY12" fmla="*/ 7762875 h 7762876"/>
                    <a:gd name="connsiteX13" fmla="*/ 4902994 w 7539038"/>
                    <a:gd name="connsiteY13" fmla="*/ 3886200 h 7762876"/>
                    <a:gd name="connsiteX14" fmla="*/ 5279231 w 7539038"/>
                    <a:gd name="connsiteY14" fmla="*/ 9525 h 7762876"/>
                    <a:gd name="connsiteX15" fmla="*/ 5655469 w 7539038"/>
                    <a:gd name="connsiteY15" fmla="*/ 3886200 h 7762876"/>
                    <a:gd name="connsiteX16" fmla="*/ 6029325 w 7539038"/>
                    <a:gd name="connsiteY16" fmla="*/ 7762875 h 7762876"/>
                    <a:gd name="connsiteX17" fmla="*/ 6417469 w 7539038"/>
                    <a:gd name="connsiteY17" fmla="*/ 3886200 h 7762876"/>
                    <a:gd name="connsiteX18" fmla="*/ 6786563 w 7539038"/>
                    <a:gd name="connsiteY18" fmla="*/ 4762 h 7762876"/>
                    <a:gd name="connsiteX19" fmla="*/ 7160419 w 7539038"/>
                    <a:gd name="connsiteY19" fmla="*/ 3886200 h 7762876"/>
                    <a:gd name="connsiteX20" fmla="*/ 7539038 w 7539038"/>
                    <a:gd name="connsiteY20" fmla="*/ 7760494 h 7762876"/>
                    <a:gd name="connsiteX0" fmla="*/ 0 w 7539038"/>
                    <a:gd name="connsiteY0" fmla="*/ 7762875 h 7762876"/>
                    <a:gd name="connsiteX1" fmla="*/ 378619 w 7539038"/>
                    <a:gd name="connsiteY1" fmla="*/ 3886200 h 7762876"/>
                    <a:gd name="connsiteX2" fmla="*/ 750094 w 7539038"/>
                    <a:gd name="connsiteY2" fmla="*/ 0 h 7762876"/>
                    <a:gd name="connsiteX3" fmla="*/ 1131094 w 7539038"/>
                    <a:gd name="connsiteY3" fmla="*/ 3876675 h 7762876"/>
                    <a:gd name="connsiteX4" fmla="*/ 1507332 w 7539038"/>
                    <a:gd name="connsiteY4" fmla="*/ 7762875 h 7762876"/>
                    <a:gd name="connsiteX5" fmla="*/ 1883569 w 7539038"/>
                    <a:gd name="connsiteY5" fmla="*/ 3876675 h 7762876"/>
                    <a:gd name="connsiteX6" fmla="*/ 2264569 w 7539038"/>
                    <a:gd name="connsiteY6" fmla="*/ 0 h 7762876"/>
                    <a:gd name="connsiteX7" fmla="*/ 2645569 w 7539038"/>
                    <a:gd name="connsiteY7" fmla="*/ 3886200 h 7762876"/>
                    <a:gd name="connsiteX8" fmla="*/ 3017044 w 7539038"/>
                    <a:gd name="connsiteY8" fmla="*/ 7762875 h 7762876"/>
                    <a:gd name="connsiteX9" fmla="*/ 3398044 w 7539038"/>
                    <a:gd name="connsiteY9" fmla="*/ 3876675 h 7762876"/>
                    <a:gd name="connsiteX10" fmla="*/ 3769519 w 7539038"/>
                    <a:gd name="connsiteY10" fmla="*/ 9525 h 7762876"/>
                    <a:gd name="connsiteX11" fmla="*/ 4150519 w 7539038"/>
                    <a:gd name="connsiteY11" fmla="*/ 3886200 h 7762876"/>
                    <a:gd name="connsiteX12" fmla="*/ 4526756 w 7539038"/>
                    <a:gd name="connsiteY12" fmla="*/ 7762875 h 7762876"/>
                    <a:gd name="connsiteX13" fmla="*/ 4902994 w 7539038"/>
                    <a:gd name="connsiteY13" fmla="*/ 3886200 h 7762876"/>
                    <a:gd name="connsiteX14" fmla="*/ 5276849 w 7539038"/>
                    <a:gd name="connsiteY14" fmla="*/ 2382 h 7762876"/>
                    <a:gd name="connsiteX15" fmla="*/ 5655469 w 7539038"/>
                    <a:gd name="connsiteY15" fmla="*/ 3886200 h 7762876"/>
                    <a:gd name="connsiteX16" fmla="*/ 6029325 w 7539038"/>
                    <a:gd name="connsiteY16" fmla="*/ 7762875 h 7762876"/>
                    <a:gd name="connsiteX17" fmla="*/ 6417469 w 7539038"/>
                    <a:gd name="connsiteY17" fmla="*/ 3886200 h 7762876"/>
                    <a:gd name="connsiteX18" fmla="*/ 6786563 w 7539038"/>
                    <a:gd name="connsiteY18" fmla="*/ 4762 h 7762876"/>
                    <a:gd name="connsiteX19" fmla="*/ 7160419 w 7539038"/>
                    <a:gd name="connsiteY19" fmla="*/ 3886200 h 7762876"/>
                    <a:gd name="connsiteX20" fmla="*/ 7539038 w 7539038"/>
                    <a:gd name="connsiteY20" fmla="*/ 7760494 h 7762876"/>
                    <a:gd name="connsiteX0" fmla="*/ 0 w 7539038"/>
                    <a:gd name="connsiteY0" fmla="*/ 7762875 h 7762876"/>
                    <a:gd name="connsiteX1" fmla="*/ 378619 w 7539038"/>
                    <a:gd name="connsiteY1" fmla="*/ 3886200 h 7762876"/>
                    <a:gd name="connsiteX2" fmla="*/ 750094 w 7539038"/>
                    <a:gd name="connsiteY2" fmla="*/ 0 h 7762876"/>
                    <a:gd name="connsiteX3" fmla="*/ 1131094 w 7539038"/>
                    <a:gd name="connsiteY3" fmla="*/ 3876675 h 7762876"/>
                    <a:gd name="connsiteX4" fmla="*/ 1507332 w 7539038"/>
                    <a:gd name="connsiteY4" fmla="*/ 7762875 h 7762876"/>
                    <a:gd name="connsiteX5" fmla="*/ 1883569 w 7539038"/>
                    <a:gd name="connsiteY5" fmla="*/ 3876675 h 7762876"/>
                    <a:gd name="connsiteX6" fmla="*/ 2264569 w 7539038"/>
                    <a:gd name="connsiteY6" fmla="*/ 0 h 7762876"/>
                    <a:gd name="connsiteX7" fmla="*/ 2645569 w 7539038"/>
                    <a:gd name="connsiteY7" fmla="*/ 3886200 h 7762876"/>
                    <a:gd name="connsiteX8" fmla="*/ 3017044 w 7539038"/>
                    <a:gd name="connsiteY8" fmla="*/ 7762875 h 7762876"/>
                    <a:gd name="connsiteX9" fmla="*/ 3398044 w 7539038"/>
                    <a:gd name="connsiteY9" fmla="*/ 3876675 h 7762876"/>
                    <a:gd name="connsiteX10" fmla="*/ 3769519 w 7539038"/>
                    <a:gd name="connsiteY10" fmla="*/ 9525 h 7762876"/>
                    <a:gd name="connsiteX11" fmla="*/ 4150519 w 7539038"/>
                    <a:gd name="connsiteY11" fmla="*/ 3886200 h 7762876"/>
                    <a:gd name="connsiteX12" fmla="*/ 4526756 w 7539038"/>
                    <a:gd name="connsiteY12" fmla="*/ 7762875 h 7762876"/>
                    <a:gd name="connsiteX13" fmla="*/ 4902994 w 7539038"/>
                    <a:gd name="connsiteY13" fmla="*/ 3886200 h 7762876"/>
                    <a:gd name="connsiteX14" fmla="*/ 5276849 w 7539038"/>
                    <a:gd name="connsiteY14" fmla="*/ 2382 h 7762876"/>
                    <a:gd name="connsiteX15" fmla="*/ 5655469 w 7539038"/>
                    <a:gd name="connsiteY15" fmla="*/ 3886200 h 7762876"/>
                    <a:gd name="connsiteX16" fmla="*/ 6029325 w 7539038"/>
                    <a:gd name="connsiteY16" fmla="*/ 7762875 h 7762876"/>
                    <a:gd name="connsiteX17" fmla="*/ 6417469 w 7539038"/>
                    <a:gd name="connsiteY17" fmla="*/ 3886200 h 7762876"/>
                    <a:gd name="connsiteX18" fmla="*/ 6786563 w 7539038"/>
                    <a:gd name="connsiteY18" fmla="*/ 4762 h 7762876"/>
                    <a:gd name="connsiteX19" fmla="*/ 7160419 w 7539038"/>
                    <a:gd name="connsiteY19" fmla="*/ 3886200 h 7762876"/>
                    <a:gd name="connsiteX20" fmla="*/ 7539038 w 7539038"/>
                    <a:gd name="connsiteY20" fmla="*/ 7760494 h 7762876"/>
                    <a:gd name="connsiteX0" fmla="*/ 0 w 7539038"/>
                    <a:gd name="connsiteY0" fmla="*/ 7762875 h 7762876"/>
                    <a:gd name="connsiteX1" fmla="*/ 378619 w 7539038"/>
                    <a:gd name="connsiteY1" fmla="*/ 3886200 h 7762876"/>
                    <a:gd name="connsiteX2" fmla="*/ 750094 w 7539038"/>
                    <a:gd name="connsiteY2" fmla="*/ 0 h 7762876"/>
                    <a:gd name="connsiteX3" fmla="*/ 1131094 w 7539038"/>
                    <a:gd name="connsiteY3" fmla="*/ 3876675 h 7762876"/>
                    <a:gd name="connsiteX4" fmla="*/ 1507332 w 7539038"/>
                    <a:gd name="connsiteY4" fmla="*/ 7762875 h 7762876"/>
                    <a:gd name="connsiteX5" fmla="*/ 1883569 w 7539038"/>
                    <a:gd name="connsiteY5" fmla="*/ 3876675 h 7762876"/>
                    <a:gd name="connsiteX6" fmla="*/ 2264569 w 7539038"/>
                    <a:gd name="connsiteY6" fmla="*/ 0 h 7762876"/>
                    <a:gd name="connsiteX7" fmla="*/ 2645569 w 7539038"/>
                    <a:gd name="connsiteY7" fmla="*/ 3886200 h 7762876"/>
                    <a:gd name="connsiteX8" fmla="*/ 3017044 w 7539038"/>
                    <a:gd name="connsiteY8" fmla="*/ 7762875 h 7762876"/>
                    <a:gd name="connsiteX9" fmla="*/ 3398044 w 7539038"/>
                    <a:gd name="connsiteY9" fmla="*/ 3876675 h 7762876"/>
                    <a:gd name="connsiteX10" fmla="*/ 3776663 w 7539038"/>
                    <a:gd name="connsiteY10" fmla="*/ 4763 h 7762876"/>
                    <a:gd name="connsiteX11" fmla="*/ 4150519 w 7539038"/>
                    <a:gd name="connsiteY11" fmla="*/ 3886200 h 7762876"/>
                    <a:gd name="connsiteX12" fmla="*/ 4526756 w 7539038"/>
                    <a:gd name="connsiteY12" fmla="*/ 7762875 h 7762876"/>
                    <a:gd name="connsiteX13" fmla="*/ 4902994 w 7539038"/>
                    <a:gd name="connsiteY13" fmla="*/ 3886200 h 7762876"/>
                    <a:gd name="connsiteX14" fmla="*/ 5276849 w 7539038"/>
                    <a:gd name="connsiteY14" fmla="*/ 2382 h 7762876"/>
                    <a:gd name="connsiteX15" fmla="*/ 5655469 w 7539038"/>
                    <a:gd name="connsiteY15" fmla="*/ 3886200 h 7762876"/>
                    <a:gd name="connsiteX16" fmla="*/ 6029325 w 7539038"/>
                    <a:gd name="connsiteY16" fmla="*/ 7762875 h 7762876"/>
                    <a:gd name="connsiteX17" fmla="*/ 6417469 w 7539038"/>
                    <a:gd name="connsiteY17" fmla="*/ 3886200 h 7762876"/>
                    <a:gd name="connsiteX18" fmla="*/ 6786563 w 7539038"/>
                    <a:gd name="connsiteY18" fmla="*/ 4762 h 7762876"/>
                    <a:gd name="connsiteX19" fmla="*/ 7160419 w 7539038"/>
                    <a:gd name="connsiteY19" fmla="*/ 3886200 h 7762876"/>
                    <a:gd name="connsiteX20" fmla="*/ 7539038 w 7539038"/>
                    <a:gd name="connsiteY20" fmla="*/ 7760494 h 7762876"/>
                    <a:gd name="connsiteX0" fmla="*/ 0 w 7539038"/>
                    <a:gd name="connsiteY0" fmla="*/ 7762875 h 7762876"/>
                    <a:gd name="connsiteX1" fmla="*/ 378619 w 7539038"/>
                    <a:gd name="connsiteY1" fmla="*/ 3886200 h 7762876"/>
                    <a:gd name="connsiteX2" fmla="*/ 750094 w 7539038"/>
                    <a:gd name="connsiteY2" fmla="*/ 0 h 7762876"/>
                    <a:gd name="connsiteX3" fmla="*/ 1131094 w 7539038"/>
                    <a:gd name="connsiteY3" fmla="*/ 3876675 h 7762876"/>
                    <a:gd name="connsiteX4" fmla="*/ 1507332 w 7539038"/>
                    <a:gd name="connsiteY4" fmla="*/ 7762875 h 7762876"/>
                    <a:gd name="connsiteX5" fmla="*/ 1883569 w 7539038"/>
                    <a:gd name="connsiteY5" fmla="*/ 3876675 h 7762876"/>
                    <a:gd name="connsiteX6" fmla="*/ 2264569 w 7539038"/>
                    <a:gd name="connsiteY6" fmla="*/ 0 h 7762876"/>
                    <a:gd name="connsiteX7" fmla="*/ 2645569 w 7539038"/>
                    <a:gd name="connsiteY7" fmla="*/ 3886200 h 7762876"/>
                    <a:gd name="connsiteX8" fmla="*/ 3017044 w 7539038"/>
                    <a:gd name="connsiteY8" fmla="*/ 7762875 h 7762876"/>
                    <a:gd name="connsiteX9" fmla="*/ 3398044 w 7539038"/>
                    <a:gd name="connsiteY9" fmla="*/ 3876675 h 7762876"/>
                    <a:gd name="connsiteX10" fmla="*/ 3776663 w 7539038"/>
                    <a:gd name="connsiteY10" fmla="*/ 4763 h 7762876"/>
                    <a:gd name="connsiteX11" fmla="*/ 4150519 w 7539038"/>
                    <a:gd name="connsiteY11" fmla="*/ 3886200 h 7762876"/>
                    <a:gd name="connsiteX12" fmla="*/ 4526756 w 7539038"/>
                    <a:gd name="connsiteY12" fmla="*/ 7762875 h 7762876"/>
                    <a:gd name="connsiteX13" fmla="*/ 4902994 w 7539038"/>
                    <a:gd name="connsiteY13" fmla="*/ 3886200 h 7762876"/>
                    <a:gd name="connsiteX14" fmla="*/ 5276849 w 7539038"/>
                    <a:gd name="connsiteY14" fmla="*/ 2382 h 7762876"/>
                    <a:gd name="connsiteX15" fmla="*/ 5655469 w 7539038"/>
                    <a:gd name="connsiteY15" fmla="*/ 3886200 h 7762876"/>
                    <a:gd name="connsiteX16" fmla="*/ 6029325 w 7539038"/>
                    <a:gd name="connsiteY16" fmla="*/ 7762875 h 7762876"/>
                    <a:gd name="connsiteX17" fmla="*/ 6417469 w 7539038"/>
                    <a:gd name="connsiteY17" fmla="*/ 3886200 h 7762876"/>
                    <a:gd name="connsiteX18" fmla="*/ 6786563 w 7539038"/>
                    <a:gd name="connsiteY18" fmla="*/ 4762 h 7762876"/>
                    <a:gd name="connsiteX19" fmla="*/ 7160419 w 7539038"/>
                    <a:gd name="connsiteY19" fmla="*/ 3886200 h 7762876"/>
                    <a:gd name="connsiteX20" fmla="*/ 7539038 w 7539038"/>
                    <a:gd name="connsiteY20" fmla="*/ 7760494 h 7762876"/>
                    <a:gd name="connsiteX0" fmla="*/ 0 w 7539038"/>
                    <a:gd name="connsiteY0" fmla="*/ 7762875 h 7762876"/>
                    <a:gd name="connsiteX1" fmla="*/ 378619 w 7539038"/>
                    <a:gd name="connsiteY1" fmla="*/ 3886200 h 7762876"/>
                    <a:gd name="connsiteX2" fmla="*/ 750094 w 7539038"/>
                    <a:gd name="connsiteY2" fmla="*/ 0 h 7762876"/>
                    <a:gd name="connsiteX3" fmla="*/ 1131094 w 7539038"/>
                    <a:gd name="connsiteY3" fmla="*/ 3876675 h 7762876"/>
                    <a:gd name="connsiteX4" fmla="*/ 1507332 w 7539038"/>
                    <a:gd name="connsiteY4" fmla="*/ 7762875 h 7762876"/>
                    <a:gd name="connsiteX5" fmla="*/ 1883569 w 7539038"/>
                    <a:gd name="connsiteY5" fmla="*/ 3876675 h 7762876"/>
                    <a:gd name="connsiteX6" fmla="*/ 2264569 w 7539038"/>
                    <a:gd name="connsiteY6" fmla="*/ 0 h 7762876"/>
                    <a:gd name="connsiteX7" fmla="*/ 2645569 w 7539038"/>
                    <a:gd name="connsiteY7" fmla="*/ 3886200 h 7762876"/>
                    <a:gd name="connsiteX8" fmla="*/ 3017044 w 7539038"/>
                    <a:gd name="connsiteY8" fmla="*/ 7762875 h 7762876"/>
                    <a:gd name="connsiteX9" fmla="*/ 3398044 w 7539038"/>
                    <a:gd name="connsiteY9" fmla="*/ 3876675 h 7762876"/>
                    <a:gd name="connsiteX10" fmla="*/ 3769519 w 7539038"/>
                    <a:gd name="connsiteY10" fmla="*/ 4763 h 7762876"/>
                    <a:gd name="connsiteX11" fmla="*/ 4150519 w 7539038"/>
                    <a:gd name="connsiteY11" fmla="*/ 3886200 h 7762876"/>
                    <a:gd name="connsiteX12" fmla="*/ 4526756 w 7539038"/>
                    <a:gd name="connsiteY12" fmla="*/ 7762875 h 7762876"/>
                    <a:gd name="connsiteX13" fmla="*/ 4902994 w 7539038"/>
                    <a:gd name="connsiteY13" fmla="*/ 3886200 h 7762876"/>
                    <a:gd name="connsiteX14" fmla="*/ 5276849 w 7539038"/>
                    <a:gd name="connsiteY14" fmla="*/ 2382 h 7762876"/>
                    <a:gd name="connsiteX15" fmla="*/ 5655469 w 7539038"/>
                    <a:gd name="connsiteY15" fmla="*/ 3886200 h 7762876"/>
                    <a:gd name="connsiteX16" fmla="*/ 6029325 w 7539038"/>
                    <a:gd name="connsiteY16" fmla="*/ 7762875 h 7762876"/>
                    <a:gd name="connsiteX17" fmla="*/ 6417469 w 7539038"/>
                    <a:gd name="connsiteY17" fmla="*/ 3886200 h 7762876"/>
                    <a:gd name="connsiteX18" fmla="*/ 6786563 w 7539038"/>
                    <a:gd name="connsiteY18" fmla="*/ 4762 h 7762876"/>
                    <a:gd name="connsiteX19" fmla="*/ 7160419 w 7539038"/>
                    <a:gd name="connsiteY19" fmla="*/ 3886200 h 7762876"/>
                    <a:gd name="connsiteX20" fmla="*/ 7539038 w 7539038"/>
                    <a:gd name="connsiteY20" fmla="*/ 7760494 h 7762876"/>
                    <a:gd name="connsiteX0" fmla="*/ 0 w 7539038"/>
                    <a:gd name="connsiteY0" fmla="*/ 7762875 h 7762876"/>
                    <a:gd name="connsiteX1" fmla="*/ 378619 w 7539038"/>
                    <a:gd name="connsiteY1" fmla="*/ 3886200 h 7762876"/>
                    <a:gd name="connsiteX2" fmla="*/ 750094 w 7539038"/>
                    <a:gd name="connsiteY2" fmla="*/ 0 h 7762876"/>
                    <a:gd name="connsiteX3" fmla="*/ 1131094 w 7539038"/>
                    <a:gd name="connsiteY3" fmla="*/ 3876675 h 7762876"/>
                    <a:gd name="connsiteX4" fmla="*/ 1507332 w 7539038"/>
                    <a:gd name="connsiteY4" fmla="*/ 7762875 h 7762876"/>
                    <a:gd name="connsiteX5" fmla="*/ 1883569 w 7539038"/>
                    <a:gd name="connsiteY5" fmla="*/ 3876675 h 7762876"/>
                    <a:gd name="connsiteX6" fmla="*/ 2264569 w 7539038"/>
                    <a:gd name="connsiteY6" fmla="*/ 0 h 7762876"/>
                    <a:gd name="connsiteX7" fmla="*/ 2645569 w 7539038"/>
                    <a:gd name="connsiteY7" fmla="*/ 3886200 h 7762876"/>
                    <a:gd name="connsiteX8" fmla="*/ 3017044 w 7539038"/>
                    <a:gd name="connsiteY8" fmla="*/ 7762875 h 7762876"/>
                    <a:gd name="connsiteX9" fmla="*/ 3398044 w 7539038"/>
                    <a:gd name="connsiteY9" fmla="*/ 3876675 h 7762876"/>
                    <a:gd name="connsiteX10" fmla="*/ 3769519 w 7539038"/>
                    <a:gd name="connsiteY10" fmla="*/ 4763 h 7762876"/>
                    <a:gd name="connsiteX11" fmla="*/ 4150519 w 7539038"/>
                    <a:gd name="connsiteY11" fmla="*/ 3886200 h 7762876"/>
                    <a:gd name="connsiteX12" fmla="*/ 4526756 w 7539038"/>
                    <a:gd name="connsiteY12" fmla="*/ 7762875 h 7762876"/>
                    <a:gd name="connsiteX13" fmla="*/ 4902994 w 7539038"/>
                    <a:gd name="connsiteY13" fmla="*/ 3886200 h 7762876"/>
                    <a:gd name="connsiteX14" fmla="*/ 5276849 w 7539038"/>
                    <a:gd name="connsiteY14" fmla="*/ 2382 h 7762876"/>
                    <a:gd name="connsiteX15" fmla="*/ 5655469 w 7539038"/>
                    <a:gd name="connsiteY15" fmla="*/ 3886200 h 7762876"/>
                    <a:gd name="connsiteX16" fmla="*/ 6029325 w 7539038"/>
                    <a:gd name="connsiteY16" fmla="*/ 7762875 h 7762876"/>
                    <a:gd name="connsiteX17" fmla="*/ 6417469 w 7539038"/>
                    <a:gd name="connsiteY17" fmla="*/ 3886200 h 7762876"/>
                    <a:gd name="connsiteX18" fmla="*/ 6786563 w 7539038"/>
                    <a:gd name="connsiteY18" fmla="*/ 4762 h 7762876"/>
                    <a:gd name="connsiteX19" fmla="*/ 7160419 w 7539038"/>
                    <a:gd name="connsiteY19" fmla="*/ 3886200 h 7762876"/>
                    <a:gd name="connsiteX20" fmla="*/ 7539038 w 7539038"/>
                    <a:gd name="connsiteY20" fmla="*/ 7760494 h 7762876"/>
                    <a:gd name="connsiteX0" fmla="*/ 0 w 7539038"/>
                    <a:gd name="connsiteY0" fmla="*/ 7762875 h 7762876"/>
                    <a:gd name="connsiteX1" fmla="*/ 378619 w 7539038"/>
                    <a:gd name="connsiteY1" fmla="*/ 3886200 h 7762876"/>
                    <a:gd name="connsiteX2" fmla="*/ 750094 w 7539038"/>
                    <a:gd name="connsiteY2" fmla="*/ 0 h 7762876"/>
                    <a:gd name="connsiteX3" fmla="*/ 1131094 w 7539038"/>
                    <a:gd name="connsiteY3" fmla="*/ 3876675 h 7762876"/>
                    <a:gd name="connsiteX4" fmla="*/ 1507332 w 7539038"/>
                    <a:gd name="connsiteY4" fmla="*/ 7762875 h 7762876"/>
                    <a:gd name="connsiteX5" fmla="*/ 1883569 w 7539038"/>
                    <a:gd name="connsiteY5" fmla="*/ 3876675 h 7762876"/>
                    <a:gd name="connsiteX6" fmla="*/ 2259807 w 7539038"/>
                    <a:gd name="connsiteY6" fmla="*/ 4762 h 7762876"/>
                    <a:gd name="connsiteX7" fmla="*/ 2645569 w 7539038"/>
                    <a:gd name="connsiteY7" fmla="*/ 3886200 h 7762876"/>
                    <a:gd name="connsiteX8" fmla="*/ 3017044 w 7539038"/>
                    <a:gd name="connsiteY8" fmla="*/ 7762875 h 7762876"/>
                    <a:gd name="connsiteX9" fmla="*/ 3398044 w 7539038"/>
                    <a:gd name="connsiteY9" fmla="*/ 3876675 h 7762876"/>
                    <a:gd name="connsiteX10" fmla="*/ 3769519 w 7539038"/>
                    <a:gd name="connsiteY10" fmla="*/ 4763 h 7762876"/>
                    <a:gd name="connsiteX11" fmla="*/ 4150519 w 7539038"/>
                    <a:gd name="connsiteY11" fmla="*/ 3886200 h 7762876"/>
                    <a:gd name="connsiteX12" fmla="*/ 4526756 w 7539038"/>
                    <a:gd name="connsiteY12" fmla="*/ 7762875 h 7762876"/>
                    <a:gd name="connsiteX13" fmla="*/ 4902994 w 7539038"/>
                    <a:gd name="connsiteY13" fmla="*/ 3886200 h 7762876"/>
                    <a:gd name="connsiteX14" fmla="*/ 5276849 w 7539038"/>
                    <a:gd name="connsiteY14" fmla="*/ 2382 h 7762876"/>
                    <a:gd name="connsiteX15" fmla="*/ 5655469 w 7539038"/>
                    <a:gd name="connsiteY15" fmla="*/ 3886200 h 7762876"/>
                    <a:gd name="connsiteX16" fmla="*/ 6029325 w 7539038"/>
                    <a:gd name="connsiteY16" fmla="*/ 7762875 h 7762876"/>
                    <a:gd name="connsiteX17" fmla="*/ 6417469 w 7539038"/>
                    <a:gd name="connsiteY17" fmla="*/ 3886200 h 7762876"/>
                    <a:gd name="connsiteX18" fmla="*/ 6786563 w 7539038"/>
                    <a:gd name="connsiteY18" fmla="*/ 4762 h 7762876"/>
                    <a:gd name="connsiteX19" fmla="*/ 7160419 w 7539038"/>
                    <a:gd name="connsiteY19" fmla="*/ 3886200 h 7762876"/>
                    <a:gd name="connsiteX20" fmla="*/ 7539038 w 7539038"/>
                    <a:gd name="connsiteY20" fmla="*/ 7760494 h 7762876"/>
                    <a:gd name="connsiteX0" fmla="*/ 0 w 7539038"/>
                    <a:gd name="connsiteY0" fmla="*/ 7762875 h 7762876"/>
                    <a:gd name="connsiteX1" fmla="*/ 378619 w 7539038"/>
                    <a:gd name="connsiteY1" fmla="*/ 3886200 h 7762876"/>
                    <a:gd name="connsiteX2" fmla="*/ 750094 w 7539038"/>
                    <a:gd name="connsiteY2" fmla="*/ 0 h 7762876"/>
                    <a:gd name="connsiteX3" fmla="*/ 1131094 w 7539038"/>
                    <a:gd name="connsiteY3" fmla="*/ 3876675 h 7762876"/>
                    <a:gd name="connsiteX4" fmla="*/ 1507332 w 7539038"/>
                    <a:gd name="connsiteY4" fmla="*/ 7762875 h 7762876"/>
                    <a:gd name="connsiteX5" fmla="*/ 1883569 w 7539038"/>
                    <a:gd name="connsiteY5" fmla="*/ 3876675 h 7762876"/>
                    <a:gd name="connsiteX6" fmla="*/ 2259807 w 7539038"/>
                    <a:gd name="connsiteY6" fmla="*/ 4762 h 7762876"/>
                    <a:gd name="connsiteX7" fmla="*/ 2645569 w 7539038"/>
                    <a:gd name="connsiteY7" fmla="*/ 3886200 h 7762876"/>
                    <a:gd name="connsiteX8" fmla="*/ 3017044 w 7539038"/>
                    <a:gd name="connsiteY8" fmla="*/ 7762875 h 7762876"/>
                    <a:gd name="connsiteX9" fmla="*/ 3398044 w 7539038"/>
                    <a:gd name="connsiteY9" fmla="*/ 3876675 h 7762876"/>
                    <a:gd name="connsiteX10" fmla="*/ 3769519 w 7539038"/>
                    <a:gd name="connsiteY10" fmla="*/ 4763 h 7762876"/>
                    <a:gd name="connsiteX11" fmla="*/ 4150519 w 7539038"/>
                    <a:gd name="connsiteY11" fmla="*/ 3886200 h 7762876"/>
                    <a:gd name="connsiteX12" fmla="*/ 4526756 w 7539038"/>
                    <a:gd name="connsiteY12" fmla="*/ 7762875 h 7762876"/>
                    <a:gd name="connsiteX13" fmla="*/ 4902994 w 7539038"/>
                    <a:gd name="connsiteY13" fmla="*/ 3886200 h 7762876"/>
                    <a:gd name="connsiteX14" fmla="*/ 5276849 w 7539038"/>
                    <a:gd name="connsiteY14" fmla="*/ 2382 h 7762876"/>
                    <a:gd name="connsiteX15" fmla="*/ 5655469 w 7539038"/>
                    <a:gd name="connsiteY15" fmla="*/ 3886200 h 7762876"/>
                    <a:gd name="connsiteX16" fmla="*/ 6029325 w 7539038"/>
                    <a:gd name="connsiteY16" fmla="*/ 7762875 h 7762876"/>
                    <a:gd name="connsiteX17" fmla="*/ 6417469 w 7539038"/>
                    <a:gd name="connsiteY17" fmla="*/ 3886200 h 7762876"/>
                    <a:gd name="connsiteX18" fmla="*/ 6786563 w 7539038"/>
                    <a:gd name="connsiteY18" fmla="*/ 4762 h 7762876"/>
                    <a:gd name="connsiteX19" fmla="*/ 7160419 w 7539038"/>
                    <a:gd name="connsiteY19" fmla="*/ 3886200 h 7762876"/>
                    <a:gd name="connsiteX20" fmla="*/ 7539038 w 7539038"/>
                    <a:gd name="connsiteY20" fmla="*/ 7760494 h 7762876"/>
                    <a:gd name="connsiteX0" fmla="*/ 0 w 7539038"/>
                    <a:gd name="connsiteY0" fmla="*/ 7760494 h 7760495"/>
                    <a:gd name="connsiteX1" fmla="*/ 378619 w 7539038"/>
                    <a:gd name="connsiteY1" fmla="*/ 3883819 h 7760495"/>
                    <a:gd name="connsiteX2" fmla="*/ 757238 w 7539038"/>
                    <a:gd name="connsiteY2" fmla="*/ 1 h 7760495"/>
                    <a:gd name="connsiteX3" fmla="*/ 1131094 w 7539038"/>
                    <a:gd name="connsiteY3" fmla="*/ 3874294 h 7760495"/>
                    <a:gd name="connsiteX4" fmla="*/ 1507332 w 7539038"/>
                    <a:gd name="connsiteY4" fmla="*/ 7760494 h 7760495"/>
                    <a:gd name="connsiteX5" fmla="*/ 1883569 w 7539038"/>
                    <a:gd name="connsiteY5" fmla="*/ 3874294 h 7760495"/>
                    <a:gd name="connsiteX6" fmla="*/ 2259807 w 7539038"/>
                    <a:gd name="connsiteY6" fmla="*/ 2381 h 7760495"/>
                    <a:gd name="connsiteX7" fmla="*/ 2645569 w 7539038"/>
                    <a:gd name="connsiteY7" fmla="*/ 3883819 h 7760495"/>
                    <a:gd name="connsiteX8" fmla="*/ 3017044 w 7539038"/>
                    <a:gd name="connsiteY8" fmla="*/ 7760494 h 7760495"/>
                    <a:gd name="connsiteX9" fmla="*/ 3398044 w 7539038"/>
                    <a:gd name="connsiteY9" fmla="*/ 3874294 h 7760495"/>
                    <a:gd name="connsiteX10" fmla="*/ 3769519 w 7539038"/>
                    <a:gd name="connsiteY10" fmla="*/ 2382 h 7760495"/>
                    <a:gd name="connsiteX11" fmla="*/ 4150519 w 7539038"/>
                    <a:gd name="connsiteY11" fmla="*/ 3883819 h 7760495"/>
                    <a:gd name="connsiteX12" fmla="*/ 4526756 w 7539038"/>
                    <a:gd name="connsiteY12" fmla="*/ 7760494 h 7760495"/>
                    <a:gd name="connsiteX13" fmla="*/ 4902994 w 7539038"/>
                    <a:gd name="connsiteY13" fmla="*/ 3883819 h 7760495"/>
                    <a:gd name="connsiteX14" fmla="*/ 5276849 w 7539038"/>
                    <a:gd name="connsiteY14" fmla="*/ 1 h 7760495"/>
                    <a:gd name="connsiteX15" fmla="*/ 5655469 w 7539038"/>
                    <a:gd name="connsiteY15" fmla="*/ 3883819 h 7760495"/>
                    <a:gd name="connsiteX16" fmla="*/ 6029325 w 7539038"/>
                    <a:gd name="connsiteY16" fmla="*/ 7760494 h 7760495"/>
                    <a:gd name="connsiteX17" fmla="*/ 6417469 w 7539038"/>
                    <a:gd name="connsiteY17" fmla="*/ 3883819 h 7760495"/>
                    <a:gd name="connsiteX18" fmla="*/ 6786563 w 7539038"/>
                    <a:gd name="connsiteY18" fmla="*/ 2381 h 7760495"/>
                    <a:gd name="connsiteX19" fmla="*/ 7160419 w 7539038"/>
                    <a:gd name="connsiteY19" fmla="*/ 3883819 h 7760495"/>
                    <a:gd name="connsiteX20" fmla="*/ 7539038 w 7539038"/>
                    <a:gd name="connsiteY20" fmla="*/ 7758113 h 7760495"/>
                    <a:gd name="connsiteX0" fmla="*/ 0 w 7539038"/>
                    <a:gd name="connsiteY0" fmla="*/ 7760494 h 7760495"/>
                    <a:gd name="connsiteX1" fmla="*/ 378619 w 7539038"/>
                    <a:gd name="connsiteY1" fmla="*/ 3883819 h 7760495"/>
                    <a:gd name="connsiteX2" fmla="*/ 752476 w 7539038"/>
                    <a:gd name="connsiteY2" fmla="*/ 1 h 7760495"/>
                    <a:gd name="connsiteX3" fmla="*/ 1131094 w 7539038"/>
                    <a:gd name="connsiteY3" fmla="*/ 3874294 h 7760495"/>
                    <a:gd name="connsiteX4" fmla="*/ 1507332 w 7539038"/>
                    <a:gd name="connsiteY4" fmla="*/ 7760494 h 7760495"/>
                    <a:gd name="connsiteX5" fmla="*/ 1883569 w 7539038"/>
                    <a:gd name="connsiteY5" fmla="*/ 3874294 h 7760495"/>
                    <a:gd name="connsiteX6" fmla="*/ 2259807 w 7539038"/>
                    <a:gd name="connsiteY6" fmla="*/ 2381 h 7760495"/>
                    <a:gd name="connsiteX7" fmla="*/ 2645569 w 7539038"/>
                    <a:gd name="connsiteY7" fmla="*/ 3883819 h 7760495"/>
                    <a:gd name="connsiteX8" fmla="*/ 3017044 w 7539038"/>
                    <a:gd name="connsiteY8" fmla="*/ 7760494 h 7760495"/>
                    <a:gd name="connsiteX9" fmla="*/ 3398044 w 7539038"/>
                    <a:gd name="connsiteY9" fmla="*/ 3874294 h 7760495"/>
                    <a:gd name="connsiteX10" fmla="*/ 3769519 w 7539038"/>
                    <a:gd name="connsiteY10" fmla="*/ 2382 h 7760495"/>
                    <a:gd name="connsiteX11" fmla="*/ 4150519 w 7539038"/>
                    <a:gd name="connsiteY11" fmla="*/ 3883819 h 7760495"/>
                    <a:gd name="connsiteX12" fmla="*/ 4526756 w 7539038"/>
                    <a:gd name="connsiteY12" fmla="*/ 7760494 h 7760495"/>
                    <a:gd name="connsiteX13" fmla="*/ 4902994 w 7539038"/>
                    <a:gd name="connsiteY13" fmla="*/ 3883819 h 7760495"/>
                    <a:gd name="connsiteX14" fmla="*/ 5276849 w 7539038"/>
                    <a:gd name="connsiteY14" fmla="*/ 1 h 7760495"/>
                    <a:gd name="connsiteX15" fmla="*/ 5655469 w 7539038"/>
                    <a:gd name="connsiteY15" fmla="*/ 3883819 h 7760495"/>
                    <a:gd name="connsiteX16" fmla="*/ 6029325 w 7539038"/>
                    <a:gd name="connsiteY16" fmla="*/ 7760494 h 7760495"/>
                    <a:gd name="connsiteX17" fmla="*/ 6417469 w 7539038"/>
                    <a:gd name="connsiteY17" fmla="*/ 3883819 h 7760495"/>
                    <a:gd name="connsiteX18" fmla="*/ 6786563 w 7539038"/>
                    <a:gd name="connsiteY18" fmla="*/ 2381 h 7760495"/>
                    <a:gd name="connsiteX19" fmla="*/ 7160419 w 7539038"/>
                    <a:gd name="connsiteY19" fmla="*/ 3883819 h 7760495"/>
                    <a:gd name="connsiteX20" fmla="*/ 7539038 w 7539038"/>
                    <a:gd name="connsiteY20" fmla="*/ 7758113 h 7760495"/>
                    <a:gd name="connsiteX0" fmla="*/ 0 w 7539038"/>
                    <a:gd name="connsiteY0" fmla="*/ 7760494 h 7760495"/>
                    <a:gd name="connsiteX1" fmla="*/ 378619 w 7539038"/>
                    <a:gd name="connsiteY1" fmla="*/ 3883819 h 7760495"/>
                    <a:gd name="connsiteX2" fmla="*/ 752476 w 7539038"/>
                    <a:gd name="connsiteY2" fmla="*/ 1 h 7760495"/>
                    <a:gd name="connsiteX3" fmla="*/ 1131094 w 7539038"/>
                    <a:gd name="connsiteY3" fmla="*/ 3874294 h 7760495"/>
                    <a:gd name="connsiteX4" fmla="*/ 1507332 w 7539038"/>
                    <a:gd name="connsiteY4" fmla="*/ 7760494 h 7760495"/>
                    <a:gd name="connsiteX5" fmla="*/ 1883569 w 7539038"/>
                    <a:gd name="connsiteY5" fmla="*/ 3874294 h 7760495"/>
                    <a:gd name="connsiteX6" fmla="*/ 2259807 w 7539038"/>
                    <a:gd name="connsiteY6" fmla="*/ 2381 h 7760495"/>
                    <a:gd name="connsiteX7" fmla="*/ 2645569 w 7539038"/>
                    <a:gd name="connsiteY7" fmla="*/ 3883819 h 7760495"/>
                    <a:gd name="connsiteX8" fmla="*/ 3017044 w 7539038"/>
                    <a:gd name="connsiteY8" fmla="*/ 7760494 h 7760495"/>
                    <a:gd name="connsiteX9" fmla="*/ 3398044 w 7539038"/>
                    <a:gd name="connsiteY9" fmla="*/ 3874294 h 7760495"/>
                    <a:gd name="connsiteX10" fmla="*/ 3769519 w 7539038"/>
                    <a:gd name="connsiteY10" fmla="*/ 2382 h 7760495"/>
                    <a:gd name="connsiteX11" fmla="*/ 4150519 w 7539038"/>
                    <a:gd name="connsiteY11" fmla="*/ 3883819 h 7760495"/>
                    <a:gd name="connsiteX12" fmla="*/ 4526756 w 7539038"/>
                    <a:gd name="connsiteY12" fmla="*/ 7760494 h 7760495"/>
                    <a:gd name="connsiteX13" fmla="*/ 4902994 w 7539038"/>
                    <a:gd name="connsiteY13" fmla="*/ 3883819 h 7760495"/>
                    <a:gd name="connsiteX14" fmla="*/ 5276849 w 7539038"/>
                    <a:gd name="connsiteY14" fmla="*/ 1 h 7760495"/>
                    <a:gd name="connsiteX15" fmla="*/ 5655469 w 7539038"/>
                    <a:gd name="connsiteY15" fmla="*/ 3883819 h 7760495"/>
                    <a:gd name="connsiteX16" fmla="*/ 6029325 w 7539038"/>
                    <a:gd name="connsiteY16" fmla="*/ 7760494 h 7760495"/>
                    <a:gd name="connsiteX17" fmla="*/ 6417469 w 7539038"/>
                    <a:gd name="connsiteY17" fmla="*/ 3883819 h 7760495"/>
                    <a:gd name="connsiteX18" fmla="*/ 6786563 w 7539038"/>
                    <a:gd name="connsiteY18" fmla="*/ 2381 h 7760495"/>
                    <a:gd name="connsiteX19" fmla="*/ 7160419 w 7539038"/>
                    <a:gd name="connsiteY19" fmla="*/ 3883819 h 7760495"/>
                    <a:gd name="connsiteX20" fmla="*/ 7539038 w 7539038"/>
                    <a:gd name="connsiteY20" fmla="*/ 7758113 h 7760495"/>
                    <a:gd name="connsiteX0" fmla="*/ 0 w 7539038"/>
                    <a:gd name="connsiteY0" fmla="*/ 7760494 h 7760495"/>
                    <a:gd name="connsiteX1" fmla="*/ 378619 w 7539038"/>
                    <a:gd name="connsiteY1" fmla="*/ 3883819 h 7760495"/>
                    <a:gd name="connsiteX2" fmla="*/ 752476 w 7539038"/>
                    <a:gd name="connsiteY2" fmla="*/ 1 h 7760495"/>
                    <a:gd name="connsiteX3" fmla="*/ 1131094 w 7539038"/>
                    <a:gd name="connsiteY3" fmla="*/ 3874294 h 7760495"/>
                    <a:gd name="connsiteX4" fmla="*/ 1507332 w 7539038"/>
                    <a:gd name="connsiteY4" fmla="*/ 7760494 h 7760495"/>
                    <a:gd name="connsiteX5" fmla="*/ 1883569 w 7539038"/>
                    <a:gd name="connsiteY5" fmla="*/ 3874294 h 7760495"/>
                    <a:gd name="connsiteX6" fmla="*/ 2259807 w 7539038"/>
                    <a:gd name="connsiteY6" fmla="*/ 2381 h 7760495"/>
                    <a:gd name="connsiteX7" fmla="*/ 2645569 w 7539038"/>
                    <a:gd name="connsiteY7" fmla="*/ 3883819 h 7760495"/>
                    <a:gd name="connsiteX8" fmla="*/ 3017044 w 7539038"/>
                    <a:gd name="connsiteY8" fmla="*/ 7760494 h 7760495"/>
                    <a:gd name="connsiteX9" fmla="*/ 3398044 w 7539038"/>
                    <a:gd name="connsiteY9" fmla="*/ 3874294 h 7760495"/>
                    <a:gd name="connsiteX10" fmla="*/ 3769519 w 7539038"/>
                    <a:gd name="connsiteY10" fmla="*/ 2382 h 7760495"/>
                    <a:gd name="connsiteX11" fmla="*/ 4150519 w 7539038"/>
                    <a:gd name="connsiteY11" fmla="*/ 3883819 h 7760495"/>
                    <a:gd name="connsiteX12" fmla="*/ 4526756 w 7539038"/>
                    <a:gd name="connsiteY12" fmla="*/ 7760494 h 7760495"/>
                    <a:gd name="connsiteX13" fmla="*/ 4902994 w 7539038"/>
                    <a:gd name="connsiteY13" fmla="*/ 3883819 h 7760495"/>
                    <a:gd name="connsiteX14" fmla="*/ 5276849 w 7539038"/>
                    <a:gd name="connsiteY14" fmla="*/ 1 h 7760495"/>
                    <a:gd name="connsiteX15" fmla="*/ 5655469 w 7539038"/>
                    <a:gd name="connsiteY15" fmla="*/ 3883819 h 7760495"/>
                    <a:gd name="connsiteX16" fmla="*/ 6029325 w 7539038"/>
                    <a:gd name="connsiteY16" fmla="*/ 7760494 h 7760495"/>
                    <a:gd name="connsiteX17" fmla="*/ 6417469 w 7539038"/>
                    <a:gd name="connsiteY17" fmla="*/ 3883819 h 7760495"/>
                    <a:gd name="connsiteX18" fmla="*/ 6786563 w 7539038"/>
                    <a:gd name="connsiteY18" fmla="*/ 2381 h 7760495"/>
                    <a:gd name="connsiteX19" fmla="*/ 7160419 w 7539038"/>
                    <a:gd name="connsiteY19" fmla="*/ 3883819 h 7760495"/>
                    <a:gd name="connsiteX20" fmla="*/ 7539038 w 7539038"/>
                    <a:gd name="connsiteY20" fmla="*/ 7758113 h 7760495"/>
                    <a:gd name="connsiteX0" fmla="*/ 0 w 7539038"/>
                    <a:gd name="connsiteY0" fmla="*/ 7760494 h 7760495"/>
                    <a:gd name="connsiteX1" fmla="*/ 378619 w 7539038"/>
                    <a:gd name="connsiteY1" fmla="*/ 3883819 h 7760495"/>
                    <a:gd name="connsiteX2" fmla="*/ 752476 w 7539038"/>
                    <a:gd name="connsiteY2" fmla="*/ 1 h 7760495"/>
                    <a:gd name="connsiteX3" fmla="*/ 1131094 w 7539038"/>
                    <a:gd name="connsiteY3" fmla="*/ 3874294 h 7760495"/>
                    <a:gd name="connsiteX4" fmla="*/ 1507332 w 7539038"/>
                    <a:gd name="connsiteY4" fmla="*/ 7760494 h 7760495"/>
                    <a:gd name="connsiteX5" fmla="*/ 1883569 w 7539038"/>
                    <a:gd name="connsiteY5" fmla="*/ 3874294 h 7760495"/>
                    <a:gd name="connsiteX6" fmla="*/ 2259807 w 7539038"/>
                    <a:gd name="connsiteY6" fmla="*/ 2381 h 7760495"/>
                    <a:gd name="connsiteX7" fmla="*/ 2645569 w 7539038"/>
                    <a:gd name="connsiteY7" fmla="*/ 3883819 h 7760495"/>
                    <a:gd name="connsiteX8" fmla="*/ 3017044 w 7539038"/>
                    <a:gd name="connsiteY8" fmla="*/ 7760494 h 7760495"/>
                    <a:gd name="connsiteX9" fmla="*/ 3398044 w 7539038"/>
                    <a:gd name="connsiteY9" fmla="*/ 3874294 h 7760495"/>
                    <a:gd name="connsiteX10" fmla="*/ 3769519 w 7539038"/>
                    <a:gd name="connsiteY10" fmla="*/ 2382 h 7760495"/>
                    <a:gd name="connsiteX11" fmla="*/ 4150519 w 7539038"/>
                    <a:gd name="connsiteY11" fmla="*/ 3883819 h 7760495"/>
                    <a:gd name="connsiteX12" fmla="*/ 4526756 w 7539038"/>
                    <a:gd name="connsiteY12" fmla="*/ 7760494 h 7760495"/>
                    <a:gd name="connsiteX13" fmla="*/ 4902994 w 7539038"/>
                    <a:gd name="connsiteY13" fmla="*/ 3883819 h 7760495"/>
                    <a:gd name="connsiteX14" fmla="*/ 5276849 w 7539038"/>
                    <a:gd name="connsiteY14" fmla="*/ 1 h 7760495"/>
                    <a:gd name="connsiteX15" fmla="*/ 5655469 w 7539038"/>
                    <a:gd name="connsiteY15" fmla="*/ 3883819 h 7760495"/>
                    <a:gd name="connsiteX16" fmla="*/ 6029325 w 7539038"/>
                    <a:gd name="connsiteY16" fmla="*/ 7760494 h 7760495"/>
                    <a:gd name="connsiteX17" fmla="*/ 6417469 w 7539038"/>
                    <a:gd name="connsiteY17" fmla="*/ 3883819 h 7760495"/>
                    <a:gd name="connsiteX18" fmla="*/ 6786563 w 7539038"/>
                    <a:gd name="connsiteY18" fmla="*/ 2381 h 7760495"/>
                    <a:gd name="connsiteX19" fmla="*/ 7160419 w 7539038"/>
                    <a:gd name="connsiteY19" fmla="*/ 3883819 h 7760495"/>
                    <a:gd name="connsiteX20" fmla="*/ 7539038 w 7539038"/>
                    <a:gd name="connsiteY20" fmla="*/ 7758113 h 7760495"/>
                    <a:gd name="connsiteX0" fmla="*/ 0 w 7539038"/>
                    <a:gd name="connsiteY0" fmla="*/ 7760494 h 7760495"/>
                    <a:gd name="connsiteX1" fmla="*/ 378619 w 7539038"/>
                    <a:gd name="connsiteY1" fmla="*/ 3883819 h 7760495"/>
                    <a:gd name="connsiteX2" fmla="*/ 752476 w 7539038"/>
                    <a:gd name="connsiteY2" fmla="*/ 1 h 7760495"/>
                    <a:gd name="connsiteX3" fmla="*/ 1131094 w 7539038"/>
                    <a:gd name="connsiteY3" fmla="*/ 3874294 h 7760495"/>
                    <a:gd name="connsiteX4" fmla="*/ 1507332 w 7539038"/>
                    <a:gd name="connsiteY4" fmla="*/ 7760494 h 7760495"/>
                    <a:gd name="connsiteX5" fmla="*/ 1883569 w 7539038"/>
                    <a:gd name="connsiteY5" fmla="*/ 3874294 h 7760495"/>
                    <a:gd name="connsiteX6" fmla="*/ 2259807 w 7539038"/>
                    <a:gd name="connsiteY6" fmla="*/ 2381 h 7760495"/>
                    <a:gd name="connsiteX7" fmla="*/ 2645569 w 7539038"/>
                    <a:gd name="connsiteY7" fmla="*/ 3883819 h 7760495"/>
                    <a:gd name="connsiteX8" fmla="*/ 3017044 w 7539038"/>
                    <a:gd name="connsiteY8" fmla="*/ 7760494 h 7760495"/>
                    <a:gd name="connsiteX9" fmla="*/ 3398044 w 7539038"/>
                    <a:gd name="connsiteY9" fmla="*/ 3874294 h 7760495"/>
                    <a:gd name="connsiteX10" fmla="*/ 3769519 w 7539038"/>
                    <a:gd name="connsiteY10" fmla="*/ 2382 h 7760495"/>
                    <a:gd name="connsiteX11" fmla="*/ 4150519 w 7539038"/>
                    <a:gd name="connsiteY11" fmla="*/ 3883819 h 7760495"/>
                    <a:gd name="connsiteX12" fmla="*/ 4526756 w 7539038"/>
                    <a:gd name="connsiteY12" fmla="*/ 7760494 h 7760495"/>
                    <a:gd name="connsiteX13" fmla="*/ 4902994 w 7539038"/>
                    <a:gd name="connsiteY13" fmla="*/ 3883819 h 7760495"/>
                    <a:gd name="connsiteX14" fmla="*/ 5276849 w 7539038"/>
                    <a:gd name="connsiteY14" fmla="*/ 1 h 7760495"/>
                    <a:gd name="connsiteX15" fmla="*/ 5655469 w 7539038"/>
                    <a:gd name="connsiteY15" fmla="*/ 3883819 h 7760495"/>
                    <a:gd name="connsiteX16" fmla="*/ 6029325 w 7539038"/>
                    <a:gd name="connsiteY16" fmla="*/ 7760494 h 7760495"/>
                    <a:gd name="connsiteX17" fmla="*/ 6417469 w 7539038"/>
                    <a:gd name="connsiteY17" fmla="*/ 3883819 h 7760495"/>
                    <a:gd name="connsiteX18" fmla="*/ 6786563 w 7539038"/>
                    <a:gd name="connsiteY18" fmla="*/ 2381 h 7760495"/>
                    <a:gd name="connsiteX19" fmla="*/ 7160419 w 7539038"/>
                    <a:gd name="connsiteY19" fmla="*/ 3883819 h 7760495"/>
                    <a:gd name="connsiteX20" fmla="*/ 7539038 w 7539038"/>
                    <a:gd name="connsiteY20" fmla="*/ 7758113 h 7760495"/>
                    <a:gd name="connsiteX0" fmla="*/ 0 w 7539038"/>
                    <a:gd name="connsiteY0" fmla="*/ 7760494 h 7760495"/>
                    <a:gd name="connsiteX1" fmla="*/ 378619 w 7539038"/>
                    <a:gd name="connsiteY1" fmla="*/ 3883819 h 7760495"/>
                    <a:gd name="connsiteX2" fmla="*/ 752476 w 7539038"/>
                    <a:gd name="connsiteY2" fmla="*/ 1 h 7760495"/>
                    <a:gd name="connsiteX3" fmla="*/ 1131094 w 7539038"/>
                    <a:gd name="connsiteY3" fmla="*/ 3874294 h 7760495"/>
                    <a:gd name="connsiteX4" fmla="*/ 1507332 w 7539038"/>
                    <a:gd name="connsiteY4" fmla="*/ 7760494 h 7760495"/>
                    <a:gd name="connsiteX5" fmla="*/ 1883569 w 7539038"/>
                    <a:gd name="connsiteY5" fmla="*/ 3874294 h 7760495"/>
                    <a:gd name="connsiteX6" fmla="*/ 2259807 w 7539038"/>
                    <a:gd name="connsiteY6" fmla="*/ 2381 h 7760495"/>
                    <a:gd name="connsiteX7" fmla="*/ 2645569 w 7539038"/>
                    <a:gd name="connsiteY7" fmla="*/ 3883819 h 7760495"/>
                    <a:gd name="connsiteX8" fmla="*/ 3017044 w 7539038"/>
                    <a:gd name="connsiteY8" fmla="*/ 7760494 h 7760495"/>
                    <a:gd name="connsiteX9" fmla="*/ 3398044 w 7539038"/>
                    <a:gd name="connsiteY9" fmla="*/ 3874294 h 7760495"/>
                    <a:gd name="connsiteX10" fmla="*/ 3769519 w 7539038"/>
                    <a:gd name="connsiteY10" fmla="*/ 2382 h 7760495"/>
                    <a:gd name="connsiteX11" fmla="*/ 4150519 w 7539038"/>
                    <a:gd name="connsiteY11" fmla="*/ 3883819 h 7760495"/>
                    <a:gd name="connsiteX12" fmla="*/ 4526756 w 7539038"/>
                    <a:gd name="connsiteY12" fmla="*/ 7760494 h 7760495"/>
                    <a:gd name="connsiteX13" fmla="*/ 4902994 w 7539038"/>
                    <a:gd name="connsiteY13" fmla="*/ 3883819 h 7760495"/>
                    <a:gd name="connsiteX14" fmla="*/ 5276849 w 7539038"/>
                    <a:gd name="connsiteY14" fmla="*/ 1 h 7760495"/>
                    <a:gd name="connsiteX15" fmla="*/ 5655469 w 7539038"/>
                    <a:gd name="connsiteY15" fmla="*/ 3883819 h 7760495"/>
                    <a:gd name="connsiteX16" fmla="*/ 6029325 w 7539038"/>
                    <a:gd name="connsiteY16" fmla="*/ 7760494 h 7760495"/>
                    <a:gd name="connsiteX17" fmla="*/ 6417469 w 7539038"/>
                    <a:gd name="connsiteY17" fmla="*/ 3883819 h 7760495"/>
                    <a:gd name="connsiteX18" fmla="*/ 6786563 w 7539038"/>
                    <a:gd name="connsiteY18" fmla="*/ 2381 h 7760495"/>
                    <a:gd name="connsiteX19" fmla="*/ 7160419 w 7539038"/>
                    <a:gd name="connsiteY19" fmla="*/ 3883819 h 7760495"/>
                    <a:gd name="connsiteX20" fmla="*/ 7539038 w 7539038"/>
                    <a:gd name="connsiteY20" fmla="*/ 7758113 h 7760495"/>
                    <a:gd name="connsiteX0" fmla="*/ 0 w 7539038"/>
                    <a:gd name="connsiteY0" fmla="*/ 7760494 h 7760495"/>
                    <a:gd name="connsiteX1" fmla="*/ 378619 w 7539038"/>
                    <a:gd name="connsiteY1" fmla="*/ 3883819 h 7760495"/>
                    <a:gd name="connsiteX2" fmla="*/ 752476 w 7539038"/>
                    <a:gd name="connsiteY2" fmla="*/ 1 h 7760495"/>
                    <a:gd name="connsiteX3" fmla="*/ 1131094 w 7539038"/>
                    <a:gd name="connsiteY3" fmla="*/ 3874294 h 7760495"/>
                    <a:gd name="connsiteX4" fmla="*/ 1507332 w 7539038"/>
                    <a:gd name="connsiteY4" fmla="*/ 7760494 h 7760495"/>
                    <a:gd name="connsiteX5" fmla="*/ 1883569 w 7539038"/>
                    <a:gd name="connsiteY5" fmla="*/ 3874294 h 7760495"/>
                    <a:gd name="connsiteX6" fmla="*/ 2259807 w 7539038"/>
                    <a:gd name="connsiteY6" fmla="*/ 2381 h 7760495"/>
                    <a:gd name="connsiteX7" fmla="*/ 2645569 w 7539038"/>
                    <a:gd name="connsiteY7" fmla="*/ 3883819 h 7760495"/>
                    <a:gd name="connsiteX8" fmla="*/ 3017044 w 7539038"/>
                    <a:gd name="connsiteY8" fmla="*/ 7760494 h 7760495"/>
                    <a:gd name="connsiteX9" fmla="*/ 3398044 w 7539038"/>
                    <a:gd name="connsiteY9" fmla="*/ 3874294 h 7760495"/>
                    <a:gd name="connsiteX10" fmla="*/ 3769519 w 7539038"/>
                    <a:gd name="connsiteY10" fmla="*/ 2382 h 7760495"/>
                    <a:gd name="connsiteX11" fmla="*/ 4150519 w 7539038"/>
                    <a:gd name="connsiteY11" fmla="*/ 3883819 h 7760495"/>
                    <a:gd name="connsiteX12" fmla="*/ 4526756 w 7539038"/>
                    <a:gd name="connsiteY12" fmla="*/ 7760494 h 7760495"/>
                    <a:gd name="connsiteX13" fmla="*/ 4902994 w 7539038"/>
                    <a:gd name="connsiteY13" fmla="*/ 3883819 h 7760495"/>
                    <a:gd name="connsiteX14" fmla="*/ 5276849 w 7539038"/>
                    <a:gd name="connsiteY14" fmla="*/ 1 h 7760495"/>
                    <a:gd name="connsiteX15" fmla="*/ 5655469 w 7539038"/>
                    <a:gd name="connsiteY15" fmla="*/ 3883819 h 7760495"/>
                    <a:gd name="connsiteX16" fmla="*/ 6029325 w 7539038"/>
                    <a:gd name="connsiteY16" fmla="*/ 7760494 h 7760495"/>
                    <a:gd name="connsiteX17" fmla="*/ 6417469 w 7539038"/>
                    <a:gd name="connsiteY17" fmla="*/ 3883819 h 7760495"/>
                    <a:gd name="connsiteX18" fmla="*/ 6786563 w 7539038"/>
                    <a:gd name="connsiteY18" fmla="*/ 2381 h 7760495"/>
                    <a:gd name="connsiteX19" fmla="*/ 7160419 w 7539038"/>
                    <a:gd name="connsiteY19" fmla="*/ 3883819 h 7760495"/>
                    <a:gd name="connsiteX20" fmla="*/ 7539038 w 7539038"/>
                    <a:gd name="connsiteY20" fmla="*/ 7758113 h 7760495"/>
                    <a:gd name="connsiteX0" fmla="*/ 0 w 7539038"/>
                    <a:gd name="connsiteY0" fmla="*/ 7760494 h 7760495"/>
                    <a:gd name="connsiteX1" fmla="*/ 378619 w 7539038"/>
                    <a:gd name="connsiteY1" fmla="*/ 3883819 h 7760495"/>
                    <a:gd name="connsiteX2" fmla="*/ 752476 w 7539038"/>
                    <a:gd name="connsiteY2" fmla="*/ 1 h 7760495"/>
                    <a:gd name="connsiteX3" fmla="*/ 1131094 w 7539038"/>
                    <a:gd name="connsiteY3" fmla="*/ 3874294 h 7760495"/>
                    <a:gd name="connsiteX4" fmla="*/ 1507332 w 7539038"/>
                    <a:gd name="connsiteY4" fmla="*/ 7760494 h 7760495"/>
                    <a:gd name="connsiteX5" fmla="*/ 1883569 w 7539038"/>
                    <a:gd name="connsiteY5" fmla="*/ 3874294 h 7760495"/>
                    <a:gd name="connsiteX6" fmla="*/ 2259807 w 7539038"/>
                    <a:gd name="connsiteY6" fmla="*/ 2381 h 7760495"/>
                    <a:gd name="connsiteX7" fmla="*/ 2645569 w 7539038"/>
                    <a:gd name="connsiteY7" fmla="*/ 3883819 h 7760495"/>
                    <a:gd name="connsiteX8" fmla="*/ 3017044 w 7539038"/>
                    <a:gd name="connsiteY8" fmla="*/ 7760494 h 7760495"/>
                    <a:gd name="connsiteX9" fmla="*/ 3398044 w 7539038"/>
                    <a:gd name="connsiteY9" fmla="*/ 3874294 h 7760495"/>
                    <a:gd name="connsiteX10" fmla="*/ 3769519 w 7539038"/>
                    <a:gd name="connsiteY10" fmla="*/ 2382 h 7760495"/>
                    <a:gd name="connsiteX11" fmla="*/ 4150519 w 7539038"/>
                    <a:gd name="connsiteY11" fmla="*/ 3883819 h 7760495"/>
                    <a:gd name="connsiteX12" fmla="*/ 4526756 w 7539038"/>
                    <a:gd name="connsiteY12" fmla="*/ 7760494 h 7760495"/>
                    <a:gd name="connsiteX13" fmla="*/ 4902994 w 7539038"/>
                    <a:gd name="connsiteY13" fmla="*/ 3883819 h 7760495"/>
                    <a:gd name="connsiteX14" fmla="*/ 5276849 w 7539038"/>
                    <a:gd name="connsiteY14" fmla="*/ 1 h 7760495"/>
                    <a:gd name="connsiteX15" fmla="*/ 5655469 w 7539038"/>
                    <a:gd name="connsiteY15" fmla="*/ 3883819 h 7760495"/>
                    <a:gd name="connsiteX16" fmla="*/ 6029325 w 7539038"/>
                    <a:gd name="connsiteY16" fmla="*/ 7760494 h 7760495"/>
                    <a:gd name="connsiteX17" fmla="*/ 6417469 w 7539038"/>
                    <a:gd name="connsiteY17" fmla="*/ 3883819 h 7760495"/>
                    <a:gd name="connsiteX18" fmla="*/ 6786563 w 7539038"/>
                    <a:gd name="connsiteY18" fmla="*/ 2381 h 7760495"/>
                    <a:gd name="connsiteX19" fmla="*/ 7160419 w 7539038"/>
                    <a:gd name="connsiteY19" fmla="*/ 3883819 h 7760495"/>
                    <a:gd name="connsiteX20" fmla="*/ 7539038 w 7539038"/>
                    <a:gd name="connsiteY20" fmla="*/ 7758113 h 7760495"/>
                    <a:gd name="connsiteX0" fmla="*/ 0 w 7539038"/>
                    <a:gd name="connsiteY0" fmla="*/ 7760494 h 7760495"/>
                    <a:gd name="connsiteX1" fmla="*/ 378619 w 7539038"/>
                    <a:gd name="connsiteY1" fmla="*/ 3883819 h 7760495"/>
                    <a:gd name="connsiteX2" fmla="*/ 752476 w 7539038"/>
                    <a:gd name="connsiteY2" fmla="*/ 1 h 7760495"/>
                    <a:gd name="connsiteX3" fmla="*/ 1131094 w 7539038"/>
                    <a:gd name="connsiteY3" fmla="*/ 3874294 h 7760495"/>
                    <a:gd name="connsiteX4" fmla="*/ 1507332 w 7539038"/>
                    <a:gd name="connsiteY4" fmla="*/ 7760494 h 7760495"/>
                    <a:gd name="connsiteX5" fmla="*/ 1883569 w 7539038"/>
                    <a:gd name="connsiteY5" fmla="*/ 3874294 h 7760495"/>
                    <a:gd name="connsiteX6" fmla="*/ 2259807 w 7539038"/>
                    <a:gd name="connsiteY6" fmla="*/ 2381 h 7760495"/>
                    <a:gd name="connsiteX7" fmla="*/ 2645569 w 7539038"/>
                    <a:gd name="connsiteY7" fmla="*/ 3883819 h 7760495"/>
                    <a:gd name="connsiteX8" fmla="*/ 3017044 w 7539038"/>
                    <a:gd name="connsiteY8" fmla="*/ 7760494 h 7760495"/>
                    <a:gd name="connsiteX9" fmla="*/ 3398044 w 7539038"/>
                    <a:gd name="connsiteY9" fmla="*/ 3874294 h 7760495"/>
                    <a:gd name="connsiteX10" fmla="*/ 3769519 w 7539038"/>
                    <a:gd name="connsiteY10" fmla="*/ 2382 h 7760495"/>
                    <a:gd name="connsiteX11" fmla="*/ 4150519 w 7539038"/>
                    <a:gd name="connsiteY11" fmla="*/ 3883819 h 7760495"/>
                    <a:gd name="connsiteX12" fmla="*/ 4526756 w 7539038"/>
                    <a:gd name="connsiteY12" fmla="*/ 7760494 h 7760495"/>
                    <a:gd name="connsiteX13" fmla="*/ 4902994 w 7539038"/>
                    <a:gd name="connsiteY13" fmla="*/ 3883819 h 7760495"/>
                    <a:gd name="connsiteX14" fmla="*/ 5276849 w 7539038"/>
                    <a:gd name="connsiteY14" fmla="*/ 1 h 7760495"/>
                    <a:gd name="connsiteX15" fmla="*/ 5655469 w 7539038"/>
                    <a:gd name="connsiteY15" fmla="*/ 3883819 h 7760495"/>
                    <a:gd name="connsiteX16" fmla="*/ 6029325 w 7539038"/>
                    <a:gd name="connsiteY16" fmla="*/ 7760494 h 7760495"/>
                    <a:gd name="connsiteX17" fmla="*/ 6417469 w 7539038"/>
                    <a:gd name="connsiteY17" fmla="*/ 3883819 h 7760495"/>
                    <a:gd name="connsiteX18" fmla="*/ 6786563 w 7539038"/>
                    <a:gd name="connsiteY18" fmla="*/ 2381 h 7760495"/>
                    <a:gd name="connsiteX19" fmla="*/ 7160419 w 7539038"/>
                    <a:gd name="connsiteY19" fmla="*/ 3883819 h 7760495"/>
                    <a:gd name="connsiteX20" fmla="*/ 7539038 w 7539038"/>
                    <a:gd name="connsiteY20" fmla="*/ 7758113 h 7760495"/>
                    <a:gd name="connsiteX0" fmla="*/ 0 w 7539038"/>
                    <a:gd name="connsiteY0" fmla="*/ 7760494 h 7760495"/>
                    <a:gd name="connsiteX1" fmla="*/ 378619 w 7539038"/>
                    <a:gd name="connsiteY1" fmla="*/ 3883819 h 7760495"/>
                    <a:gd name="connsiteX2" fmla="*/ 752476 w 7539038"/>
                    <a:gd name="connsiteY2" fmla="*/ 1 h 7760495"/>
                    <a:gd name="connsiteX3" fmla="*/ 1131094 w 7539038"/>
                    <a:gd name="connsiteY3" fmla="*/ 3874294 h 7760495"/>
                    <a:gd name="connsiteX4" fmla="*/ 1507332 w 7539038"/>
                    <a:gd name="connsiteY4" fmla="*/ 7760494 h 7760495"/>
                    <a:gd name="connsiteX5" fmla="*/ 1883569 w 7539038"/>
                    <a:gd name="connsiteY5" fmla="*/ 3874294 h 7760495"/>
                    <a:gd name="connsiteX6" fmla="*/ 2259807 w 7539038"/>
                    <a:gd name="connsiteY6" fmla="*/ 2381 h 7760495"/>
                    <a:gd name="connsiteX7" fmla="*/ 2645569 w 7539038"/>
                    <a:gd name="connsiteY7" fmla="*/ 3883819 h 7760495"/>
                    <a:gd name="connsiteX8" fmla="*/ 3017044 w 7539038"/>
                    <a:gd name="connsiteY8" fmla="*/ 7760494 h 7760495"/>
                    <a:gd name="connsiteX9" fmla="*/ 3398044 w 7539038"/>
                    <a:gd name="connsiteY9" fmla="*/ 3874294 h 7760495"/>
                    <a:gd name="connsiteX10" fmla="*/ 3769519 w 7539038"/>
                    <a:gd name="connsiteY10" fmla="*/ 2382 h 7760495"/>
                    <a:gd name="connsiteX11" fmla="*/ 4150519 w 7539038"/>
                    <a:gd name="connsiteY11" fmla="*/ 3883819 h 7760495"/>
                    <a:gd name="connsiteX12" fmla="*/ 4526756 w 7539038"/>
                    <a:gd name="connsiteY12" fmla="*/ 7760494 h 7760495"/>
                    <a:gd name="connsiteX13" fmla="*/ 4902994 w 7539038"/>
                    <a:gd name="connsiteY13" fmla="*/ 3883819 h 7760495"/>
                    <a:gd name="connsiteX14" fmla="*/ 5276849 w 7539038"/>
                    <a:gd name="connsiteY14" fmla="*/ 1 h 7760495"/>
                    <a:gd name="connsiteX15" fmla="*/ 5655469 w 7539038"/>
                    <a:gd name="connsiteY15" fmla="*/ 3883819 h 7760495"/>
                    <a:gd name="connsiteX16" fmla="*/ 6029325 w 7539038"/>
                    <a:gd name="connsiteY16" fmla="*/ 7760494 h 7760495"/>
                    <a:gd name="connsiteX17" fmla="*/ 6417469 w 7539038"/>
                    <a:gd name="connsiteY17" fmla="*/ 3883819 h 7760495"/>
                    <a:gd name="connsiteX18" fmla="*/ 6786563 w 7539038"/>
                    <a:gd name="connsiteY18" fmla="*/ 2381 h 7760495"/>
                    <a:gd name="connsiteX19" fmla="*/ 7160419 w 7539038"/>
                    <a:gd name="connsiteY19" fmla="*/ 3883819 h 7760495"/>
                    <a:gd name="connsiteX20" fmla="*/ 7539038 w 7539038"/>
                    <a:gd name="connsiteY20" fmla="*/ 7758113 h 7760495"/>
                    <a:gd name="connsiteX0" fmla="*/ 0 w 7539038"/>
                    <a:gd name="connsiteY0" fmla="*/ 7760494 h 7760495"/>
                    <a:gd name="connsiteX1" fmla="*/ 378619 w 7539038"/>
                    <a:gd name="connsiteY1" fmla="*/ 3883819 h 7760495"/>
                    <a:gd name="connsiteX2" fmla="*/ 752476 w 7539038"/>
                    <a:gd name="connsiteY2" fmla="*/ 1 h 7760495"/>
                    <a:gd name="connsiteX3" fmla="*/ 1131094 w 7539038"/>
                    <a:gd name="connsiteY3" fmla="*/ 3874294 h 7760495"/>
                    <a:gd name="connsiteX4" fmla="*/ 1507332 w 7539038"/>
                    <a:gd name="connsiteY4" fmla="*/ 7760494 h 7760495"/>
                    <a:gd name="connsiteX5" fmla="*/ 1883569 w 7539038"/>
                    <a:gd name="connsiteY5" fmla="*/ 3874294 h 7760495"/>
                    <a:gd name="connsiteX6" fmla="*/ 2259807 w 7539038"/>
                    <a:gd name="connsiteY6" fmla="*/ 2381 h 7760495"/>
                    <a:gd name="connsiteX7" fmla="*/ 2645569 w 7539038"/>
                    <a:gd name="connsiteY7" fmla="*/ 3883819 h 7760495"/>
                    <a:gd name="connsiteX8" fmla="*/ 3017044 w 7539038"/>
                    <a:gd name="connsiteY8" fmla="*/ 7760494 h 7760495"/>
                    <a:gd name="connsiteX9" fmla="*/ 3398044 w 7539038"/>
                    <a:gd name="connsiteY9" fmla="*/ 3874294 h 7760495"/>
                    <a:gd name="connsiteX10" fmla="*/ 3769519 w 7539038"/>
                    <a:gd name="connsiteY10" fmla="*/ 2382 h 7760495"/>
                    <a:gd name="connsiteX11" fmla="*/ 4150519 w 7539038"/>
                    <a:gd name="connsiteY11" fmla="*/ 3883819 h 7760495"/>
                    <a:gd name="connsiteX12" fmla="*/ 4526756 w 7539038"/>
                    <a:gd name="connsiteY12" fmla="*/ 7760494 h 7760495"/>
                    <a:gd name="connsiteX13" fmla="*/ 4902994 w 7539038"/>
                    <a:gd name="connsiteY13" fmla="*/ 3883819 h 7760495"/>
                    <a:gd name="connsiteX14" fmla="*/ 5276849 w 7539038"/>
                    <a:gd name="connsiteY14" fmla="*/ 1 h 7760495"/>
                    <a:gd name="connsiteX15" fmla="*/ 5655469 w 7539038"/>
                    <a:gd name="connsiteY15" fmla="*/ 3883819 h 7760495"/>
                    <a:gd name="connsiteX16" fmla="*/ 6029325 w 7539038"/>
                    <a:gd name="connsiteY16" fmla="*/ 7760494 h 7760495"/>
                    <a:gd name="connsiteX17" fmla="*/ 6417469 w 7539038"/>
                    <a:gd name="connsiteY17" fmla="*/ 3883819 h 7760495"/>
                    <a:gd name="connsiteX18" fmla="*/ 6786563 w 7539038"/>
                    <a:gd name="connsiteY18" fmla="*/ 2381 h 7760495"/>
                    <a:gd name="connsiteX19" fmla="*/ 7160419 w 7539038"/>
                    <a:gd name="connsiteY19" fmla="*/ 3883819 h 7760495"/>
                    <a:gd name="connsiteX20" fmla="*/ 7539038 w 7539038"/>
                    <a:gd name="connsiteY20" fmla="*/ 7758113 h 7760495"/>
                    <a:gd name="connsiteX0" fmla="*/ 0 w 7539038"/>
                    <a:gd name="connsiteY0" fmla="*/ 7760494 h 7760495"/>
                    <a:gd name="connsiteX1" fmla="*/ 378619 w 7539038"/>
                    <a:gd name="connsiteY1" fmla="*/ 3883819 h 7760495"/>
                    <a:gd name="connsiteX2" fmla="*/ 752476 w 7539038"/>
                    <a:gd name="connsiteY2" fmla="*/ 1 h 7760495"/>
                    <a:gd name="connsiteX3" fmla="*/ 1131094 w 7539038"/>
                    <a:gd name="connsiteY3" fmla="*/ 3874294 h 7760495"/>
                    <a:gd name="connsiteX4" fmla="*/ 1507332 w 7539038"/>
                    <a:gd name="connsiteY4" fmla="*/ 7760494 h 7760495"/>
                    <a:gd name="connsiteX5" fmla="*/ 1883569 w 7539038"/>
                    <a:gd name="connsiteY5" fmla="*/ 3874294 h 7760495"/>
                    <a:gd name="connsiteX6" fmla="*/ 2259807 w 7539038"/>
                    <a:gd name="connsiteY6" fmla="*/ 2381 h 7760495"/>
                    <a:gd name="connsiteX7" fmla="*/ 2645569 w 7539038"/>
                    <a:gd name="connsiteY7" fmla="*/ 3883819 h 7760495"/>
                    <a:gd name="connsiteX8" fmla="*/ 3017044 w 7539038"/>
                    <a:gd name="connsiteY8" fmla="*/ 7760494 h 7760495"/>
                    <a:gd name="connsiteX9" fmla="*/ 3398044 w 7539038"/>
                    <a:gd name="connsiteY9" fmla="*/ 3874294 h 7760495"/>
                    <a:gd name="connsiteX10" fmla="*/ 3769519 w 7539038"/>
                    <a:gd name="connsiteY10" fmla="*/ 2382 h 7760495"/>
                    <a:gd name="connsiteX11" fmla="*/ 4150519 w 7539038"/>
                    <a:gd name="connsiteY11" fmla="*/ 3883819 h 7760495"/>
                    <a:gd name="connsiteX12" fmla="*/ 4526756 w 7539038"/>
                    <a:gd name="connsiteY12" fmla="*/ 7760494 h 7760495"/>
                    <a:gd name="connsiteX13" fmla="*/ 4902994 w 7539038"/>
                    <a:gd name="connsiteY13" fmla="*/ 3883819 h 7760495"/>
                    <a:gd name="connsiteX14" fmla="*/ 5276849 w 7539038"/>
                    <a:gd name="connsiteY14" fmla="*/ 1 h 7760495"/>
                    <a:gd name="connsiteX15" fmla="*/ 5655469 w 7539038"/>
                    <a:gd name="connsiteY15" fmla="*/ 3883819 h 7760495"/>
                    <a:gd name="connsiteX16" fmla="*/ 6029325 w 7539038"/>
                    <a:gd name="connsiteY16" fmla="*/ 7760494 h 7760495"/>
                    <a:gd name="connsiteX17" fmla="*/ 6417469 w 7539038"/>
                    <a:gd name="connsiteY17" fmla="*/ 3883819 h 7760495"/>
                    <a:gd name="connsiteX18" fmla="*/ 6786563 w 7539038"/>
                    <a:gd name="connsiteY18" fmla="*/ 2381 h 7760495"/>
                    <a:gd name="connsiteX19" fmla="*/ 7160419 w 7539038"/>
                    <a:gd name="connsiteY19" fmla="*/ 3883819 h 7760495"/>
                    <a:gd name="connsiteX20" fmla="*/ 7539038 w 7539038"/>
                    <a:gd name="connsiteY20" fmla="*/ 7758113 h 7760495"/>
                    <a:gd name="connsiteX0" fmla="*/ 0 w 7539038"/>
                    <a:gd name="connsiteY0" fmla="*/ 7760494 h 7760495"/>
                    <a:gd name="connsiteX1" fmla="*/ 378619 w 7539038"/>
                    <a:gd name="connsiteY1" fmla="*/ 3883819 h 7760495"/>
                    <a:gd name="connsiteX2" fmla="*/ 752476 w 7539038"/>
                    <a:gd name="connsiteY2" fmla="*/ 1 h 7760495"/>
                    <a:gd name="connsiteX3" fmla="*/ 1131094 w 7539038"/>
                    <a:gd name="connsiteY3" fmla="*/ 3874294 h 7760495"/>
                    <a:gd name="connsiteX4" fmla="*/ 1507332 w 7539038"/>
                    <a:gd name="connsiteY4" fmla="*/ 7760494 h 7760495"/>
                    <a:gd name="connsiteX5" fmla="*/ 1883569 w 7539038"/>
                    <a:gd name="connsiteY5" fmla="*/ 3874294 h 7760495"/>
                    <a:gd name="connsiteX6" fmla="*/ 2259807 w 7539038"/>
                    <a:gd name="connsiteY6" fmla="*/ 2381 h 7760495"/>
                    <a:gd name="connsiteX7" fmla="*/ 2645569 w 7539038"/>
                    <a:gd name="connsiteY7" fmla="*/ 3883819 h 7760495"/>
                    <a:gd name="connsiteX8" fmla="*/ 3017044 w 7539038"/>
                    <a:gd name="connsiteY8" fmla="*/ 7760494 h 7760495"/>
                    <a:gd name="connsiteX9" fmla="*/ 3398044 w 7539038"/>
                    <a:gd name="connsiteY9" fmla="*/ 3874294 h 7760495"/>
                    <a:gd name="connsiteX10" fmla="*/ 3769519 w 7539038"/>
                    <a:gd name="connsiteY10" fmla="*/ 2382 h 7760495"/>
                    <a:gd name="connsiteX11" fmla="*/ 4150519 w 7539038"/>
                    <a:gd name="connsiteY11" fmla="*/ 3883819 h 7760495"/>
                    <a:gd name="connsiteX12" fmla="*/ 4526756 w 7539038"/>
                    <a:gd name="connsiteY12" fmla="*/ 7760494 h 7760495"/>
                    <a:gd name="connsiteX13" fmla="*/ 4902994 w 7539038"/>
                    <a:gd name="connsiteY13" fmla="*/ 3883819 h 7760495"/>
                    <a:gd name="connsiteX14" fmla="*/ 5276849 w 7539038"/>
                    <a:gd name="connsiteY14" fmla="*/ 1 h 7760495"/>
                    <a:gd name="connsiteX15" fmla="*/ 5655469 w 7539038"/>
                    <a:gd name="connsiteY15" fmla="*/ 3883819 h 7760495"/>
                    <a:gd name="connsiteX16" fmla="*/ 6029325 w 7539038"/>
                    <a:gd name="connsiteY16" fmla="*/ 7760494 h 7760495"/>
                    <a:gd name="connsiteX17" fmla="*/ 6417469 w 7539038"/>
                    <a:gd name="connsiteY17" fmla="*/ 3883819 h 7760495"/>
                    <a:gd name="connsiteX18" fmla="*/ 6786563 w 7539038"/>
                    <a:gd name="connsiteY18" fmla="*/ 2381 h 7760495"/>
                    <a:gd name="connsiteX19" fmla="*/ 7160419 w 7539038"/>
                    <a:gd name="connsiteY19" fmla="*/ 3883819 h 7760495"/>
                    <a:gd name="connsiteX20" fmla="*/ 7539038 w 7539038"/>
                    <a:gd name="connsiteY20" fmla="*/ 7758113 h 7760495"/>
                    <a:gd name="connsiteX0" fmla="*/ 0 w 7539038"/>
                    <a:gd name="connsiteY0" fmla="*/ 7760494 h 7760495"/>
                    <a:gd name="connsiteX1" fmla="*/ 378619 w 7539038"/>
                    <a:gd name="connsiteY1" fmla="*/ 3883819 h 7760495"/>
                    <a:gd name="connsiteX2" fmla="*/ 752476 w 7539038"/>
                    <a:gd name="connsiteY2" fmla="*/ 1 h 7760495"/>
                    <a:gd name="connsiteX3" fmla="*/ 1131094 w 7539038"/>
                    <a:gd name="connsiteY3" fmla="*/ 3874294 h 7760495"/>
                    <a:gd name="connsiteX4" fmla="*/ 1507332 w 7539038"/>
                    <a:gd name="connsiteY4" fmla="*/ 7760494 h 7760495"/>
                    <a:gd name="connsiteX5" fmla="*/ 1883569 w 7539038"/>
                    <a:gd name="connsiteY5" fmla="*/ 3874294 h 7760495"/>
                    <a:gd name="connsiteX6" fmla="*/ 2259807 w 7539038"/>
                    <a:gd name="connsiteY6" fmla="*/ 2381 h 7760495"/>
                    <a:gd name="connsiteX7" fmla="*/ 2645569 w 7539038"/>
                    <a:gd name="connsiteY7" fmla="*/ 3883819 h 7760495"/>
                    <a:gd name="connsiteX8" fmla="*/ 3017044 w 7539038"/>
                    <a:gd name="connsiteY8" fmla="*/ 7760494 h 7760495"/>
                    <a:gd name="connsiteX9" fmla="*/ 3398044 w 7539038"/>
                    <a:gd name="connsiteY9" fmla="*/ 3874294 h 7760495"/>
                    <a:gd name="connsiteX10" fmla="*/ 3769519 w 7539038"/>
                    <a:gd name="connsiteY10" fmla="*/ 2382 h 7760495"/>
                    <a:gd name="connsiteX11" fmla="*/ 4150519 w 7539038"/>
                    <a:gd name="connsiteY11" fmla="*/ 3883819 h 7760495"/>
                    <a:gd name="connsiteX12" fmla="*/ 4526756 w 7539038"/>
                    <a:gd name="connsiteY12" fmla="*/ 7760494 h 7760495"/>
                    <a:gd name="connsiteX13" fmla="*/ 4902994 w 7539038"/>
                    <a:gd name="connsiteY13" fmla="*/ 3883819 h 7760495"/>
                    <a:gd name="connsiteX14" fmla="*/ 5276849 w 7539038"/>
                    <a:gd name="connsiteY14" fmla="*/ 1 h 7760495"/>
                    <a:gd name="connsiteX15" fmla="*/ 5655469 w 7539038"/>
                    <a:gd name="connsiteY15" fmla="*/ 3883819 h 7760495"/>
                    <a:gd name="connsiteX16" fmla="*/ 6029325 w 7539038"/>
                    <a:gd name="connsiteY16" fmla="*/ 7760494 h 7760495"/>
                    <a:gd name="connsiteX17" fmla="*/ 6417469 w 7539038"/>
                    <a:gd name="connsiteY17" fmla="*/ 3883819 h 7760495"/>
                    <a:gd name="connsiteX18" fmla="*/ 6786563 w 7539038"/>
                    <a:gd name="connsiteY18" fmla="*/ 2381 h 7760495"/>
                    <a:gd name="connsiteX19" fmla="*/ 7160419 w 7539038"/>
                    <a:gd name="connsiteY19" fmla="*/ 3883819 h 7760495"/>
                    <a:gd name="connsiteX20" fmla="*/ 7539038 w 7539038"/>
                    <a:gd name="connsiteY20" fmla="*/ 7758113 h 776049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</a:cxnLst>
                  <a:rect l="l" t="t" r="r" b="b"/>
                  <a:pathLst>
                    <a:path w="7539038" h="7760495">
                      <a:moveTo>
                        <a:pt x="0" y="7760494"/>
                      </a:moveTo>
                      <a:cubicBezTo>
                        <a:pt x="190500" y="7758906"/>
                        <a:pt x="377031" y="3874231"/>
                        <a:pt x="378619" y="3883819"/>
                      </a:cubicBezTo>
                      <a:cubicBezTo>
                        <a:pt x="380207" y="3893407"/>
                        <a:pt x="562770" y="-793"/>
                        <a:pt x="752476" y="1"/>
                      </a:cubicBezTo>
                      <a:cubicBezTo>
                        <a:pt x="942182" y="795"/>
                        <a:pt x="1119468" y="3745568"/>
                        <a:pt x="1131094" y="3874294"/>
                      </a:cubicBezTo>
                      <a:cubicBezTo>
                        <a:pt x="1136420" y="3933265"/>
                        <a:pt x="1317626" y="7758112"/>
                        <a:pt x="1507332" y="7760494"/>
                      </a:cubicBezTo>
                      <a:cubicBezTo>
                        <a:pt x="1697038" y="7762876"/>
                        <a:pt x="1875632" y="3967176"/>
                        <a:pt x="1883569" y="3874294"/>
                      </a:cubicBezTo>
                      <a:cubicBezTo>
                        <a:pt x="1891506" y="3781412"/>
                        <a:pt x="2068513" y="3175"/>
                        <a:pt x="2259807" y="2381"/>
                      </a:cubicBezTo>
                      <a:cubicBezTo>
                        <a:pt x="2451101" y="1587"/>
                        <a:pt x="2640013" y="3825221"/>
                        <a:pt x="2645569" y="3883819"/>
                      </a:cubicBezTo>
                      <a:cubicBezTo>
                        <a:pt x="2651125" y="3942417"/>
                        <a:pt x="2827338" y="7762081"/>
                        <a:pt x="3017044" y="7760494"/>
                      </a:cubicBezTo>
                      <a:cubicBezTo>
                        <a:pt x="3206750" y="7758907"/>
                        <a:pt x="3390107" y="3967176"/>
                        <a:pt x="3398044" y="3874294"/>
                      </a:cubicBezTo>
                      <a:cubicBezTo>
                        <a:pt x="3405981" y="3781412"/>
                        <a:pt x="3575050" y="795"/>
                        <a:pt x="3769519" y="2382"/>
                      </a:cubicBezTo>
                      <a:cubicBezTo>
                        <a:pt x="3963988" y="3969"/>
                        <a:pt x="4141788" y="3722352"/>
                        <a:pt x="4150519" y="3883819"/>
                      </a:cubicBezTo>
                      <a:cubicBezTo>
                        <a:pt x="4159250" y="4045286"/>
                        <a:pt x="4337844" y="7760494"/>
                        <a:pt x="4526756" y="7760494"/>
                      </a:cubicBezTo>
                      <a:cubicBezTo>
                        <a:pt x="4715668" y="7760494"/>
                        <a:pt x="4893360" y="4083161"/>
                        <a:pt x="4902994" y="3883819"/>
                      </a:cubicBezTo>
                      <a:cubicBezTo>
                        <a:pt x="4910825" y="3721794"/>
                        <a:pt x="5087143" y="1"/>
                        <a:pt x="5276849" y="1"/>
                      </a:cubicBezTo>
                      <a:cubicBezTo>
                        <a:pt x="5466555" y="1"/>
                        <a:pt x="5647531" y="3790543"/>
                        <a:pt x="5655469" y="3883819"/>
                      </a:cubicBezTo>
                      <a:cubicBezTo>
                        <a:pt x="5663407" y="3977095"/>
                        <a:pt x="5842794" y="7760494"/>
                        <a:pt x="6029325" y="7760494"/>
                      </a:cubicBezTo>
                      <a:cubicBezTo>
                        <a:pt x="6215856" y="7760494"/>
                        <a:pt x="6411913" y="3976700"/>
                        <a:pt x="6417469" y="3883819"/>
                      </a:cubicBezTo>
                      <a:cubicBezTo>
                        <a:pt x="6423025" y="3790938"/>
                        <a:pt x="6593682" y="0"/>
                        <a:pt x="6786563" y="2381"/>
                      </a:cubicBezTo>
                      <a:cubicBezTo>
                        <a:pt x="6979444" y="4762"/>
                        <a:pt x="7152482" y="3757041"/>
                        <a:pt x="7160419" y="3883819"/>
                      </a:cubicBezTo>
                      <a:cubicBezTo>
                        <a:pt x="7168356" y="4010597"/>
                        <a:pt x="7336632" y="7761288"/>
                        <a:pt x="7539038" y="7758113"/>
                      </a:cubicBezTo>
                    </a:path>
                  </a:pathLst>
                </a:custGeom>
                <a:noFill/>
                <a:ln w="381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5" name="Freeform: Shape 144">
                  <a:extLst>
                    <a:ext uri="{FF2B5EF4-FFF2-40B4-BE49-F238E27FC236}">
                      <a16:creationId xmlns:a16="http://schemas.microsoft.com/office/drawing/2014/main" id="{A50F21FD-54A8-4D8E-AACF-756DBD4350CC}"/>
                    </a:ext>
                  </a:extLst>
                </p:cNvPr>
                <p:cNvSpPr/>
                <p:nvPr/>
              </p:nvSpPr>
              <p:spPr>
                <a:xfrm>
                  <a:off x="3886200" y="3102520"/>
                  <a:ext cx="3769877" cy="718573"/>
                </a:xfrm>
                <a:custGeom>
                  <a:avLst/>
                  <a:gdLst>
                    <a:gd name="connsiteX0" fmla="*/ 0 w 7562850"/>
                    <a:gd name="connsiteY0" fmla="*/ 7762875 h 7762875"/>
                    <a:gd name="connsiteX1" fmla="*/ 390525 w 7562850"/>
                    <a:gd name="connsiteY1" fmla="*/ 3886200 h 7762875"/>
                    <a:gd name="connsiteX2" fmla="*/ 762000 w 7562850"/>
                    <a:gd name="connsiteY2" fmla="*/ 0 h 7762875"/>
                    <a:gd name="connsiteX3" fmla="*/ 1143000 w 7562850"/>
                    <a:gd name="connsiteY3" fmla="*/ 3876675 h 7762875"/>
                    <a:gd name="connsiteX4" fmla="*/ 1524000 w 7562850"/>
                    <a:gd name="connsiteY4" fmla="*/ 7753350 h 7762875"/>
                    <a:gd name="connsiteX5" fmla="*/ 1895475 w 7562850"/>
                    <a:gd name="connsiteY5" fmla="*/ 3876675 h 7762875"/>
                    <a:gd name="connsiteX6" fmla="*/ 2276475 w 7562850"/>
                    <a:gd name="connsiteY6" fmla="*/ 0 h 7762875"/>
                    <a:gd name="connsiteX7" fmla="*/ 2657475 w 7562850"/>
                    <a:gd name="connsiteY7" fmla="*/ 3886200 h 7762875"/>
                    <a:gd name="connsiteX8" fmla="*/ 3028950 w 7562850"/>
                    <a:gd name="connsiteY8" fmla="*/ 7762875 h 7762875"/>
                    <a:gd name="connsiteX9" fmla="*/ 3409950 w 7562850"/>
                    <a:gd name="connsiteY9" fmla="*/ 3876675 h 7762875"/>
                    <a:gd name="connsiteX10" fmla="*/ 3781425 w 7562850"/>
                    <a:gd name="connsiteY10" fmla="*/ 9525 h 7762875"/>
                    <a:gd name="connsiteX11" fmla="*/ 4162425 w 7562850"/>
                    <a:gd name="connsiteY11" fmla="*/ 3886200 h 7762875"/>
                    <a:gd name="connsiteX12" fmla="*/ 4533900 w 7562850"/>
                    <a:gd name="connsiteY12" fmla="*/ 7762875 h 7762875"/>
                    <a:gd name="connsiteX13" fmla="*/ 4914900 w 7562850"/>
                    <a:gd name="connsiteY13" fmla="*/ 3886200 h 7762875"/>
                    <a:gd name="connsiteX14" fmla="*/ 5295900 w 7562850"/>
                    <a:gd name="connsiteY14" fmla="*/ 9525 h 7762875"/>
                    <a:gd name="connsiteX15" fmla="*/ 5667375 w 7562850"/>
                    <a:gd name="connsiteY15" fmla="*/ 3886200 h 7762875"/>
                    <a:gd name="connsiteX16" fmla="*/ 6048375 w 7562850"/>
                    <a:gd name="connsiteY16" fmla="*/ 7762875 h 7762875"/>
                    <a:gd name="connsiteX17" fmla="*/ 6429375 w 7562850"/>
                    <a:gd name="connsiteY17" fmla="*/ 3886200 h 7762875"/>
                    <a:gd name="connsiteX18" fmla="*/ 6810375 w 7562850"/>
                    <a:gd name="connsiteY18" fmla="*/ 0 h 7762875"/>
                    <a:gd name="connsiteX19" fmla="*/ 7172325 w 7562850"/>
                    <a:gd name="connsiteY19" fmla="*/ 3886200 h 7762875"/>
                    <a:gd name="connsiteX20" fmla="*/ 7562850 w 7562850"/>
                    <a:gd name="connsiteY20" fmla="*/ 7762875 h 7762875"/>
                    <a:gd name="connsiteX0" fmla="*/ 0 w 7562850"/>
                    <a:gd name="connsiteY0" fmla="*/ 7762875 h 7762875"/>
                    <a:gd name="connsiteX1" fmla="*/ 390525 w 7562850"/>
                    <a:gd name="connsiteY1" fmla="*/ 3886200 h 7762875"/>
                    <a:gd name="connsiteX2" fmla="*/ 762000 w 7562850"/>
                    <a:gd name="connsiteY2" fmla="*/ 0 h 7762875"/>
                    <a:gd name="connsiteX3" fmla="*/ 1143000 w 7562850"/>
                    <a:gd name="connsiteY3" fmla="*/ 3876675 h 7762875"/>
                    <a:gd name="connsiteX4" fmla="*/ 1519238 w 7562850"/>
                    <a:gd name="connsiteY4" fmla="*/ 7762875 h 7762875"/>
                    <a:gd name="connsiteX5" fmla="*/ 1895475 w 7562850"/>
                    <a:gd name="connsiteY5" fmla="*/ 3876675 h 7762875"/>
                    <a:gd name="connsiteX6" fmla="*/ 2276475 w 7562850"/>
                    <a:gd name="connsiteY6" fmla="*/ 0 h 7762875"/>
                    <a:gd name="connsiteX7" fmla="*/ 2657475 w 7562850"/>
                    <a:gd name="connsiteY7" fmla="*/ 3886200 h 7762875"/>
                    <a:gd name="connsiteX8" fmla="*/ 3028950 w 7562850"/>
                    <a:gd name="connsiteY8" fmla="*/ 7762875 h 7762875"/>
                    <a:gd name="connsiteX9" fmla="*/ 3409950 w 7562850"/>
                    <a:gd name="connsiteY9" fmla="*/ 3876675 h 7762875"/>
                    <a:gd name="connsiteX10" fmla="*/ 3781425 w 7562850"/>
                    <a:gd name="connsiteY10" fmla="*/ 9525 h 7762875"/>
                    <a:gd name="connsiteX11" fmla="*/ 4162425 w 7562850"/>
                    <a:gd name="connsiteY11" fmla="*/ 3886200 h 7762875"/>
                    <a:gd name="connsiteX12" fmla="*/ 4533900 w 7562850"/>
                    <a:gd name="connsiteY12" fmla="*/ 7762875 h 7762875"/>
                    <a:gd name="connsiteX13" fmla="*/ 4914900 w 7562850"/>
                    <a:gd name="connsiteY13" fmla="*/ 3886200 h 7762875"/>
                    <a:gd name="connsiteX14" fmla="*/ 5295900 w 7562850"/>
                    <a:gd name="connsiteY14" fmla="*/ 9525 h 7762875"/>
                    <a:gd name="connsiteX15" fmla="*/ 5667375 w 7562850"/>
                    <a:gd name="connsiteY15" fmla="*/ 3886200 h 7762875"/>
                    <a:gd name="connsiteX16" fmla="*/ 6048375 w 7562850"/>
                    <a:gd name="connsiteY16" fmla="*/ 7762875 h 7762875"/>
                    <a:gd name="connsiteX17" fmla="*/ 6429375 w 7562850"/>
                    <a:gd name="connsiteY17" fmla="*/ 3886200 h 7762875"/>
                    <a:gd name="connsiteX18" fmla="*/ 6810375 w 7562850"/>
                    <a:gd name="connsiteY18" fmla="*/ 0 h 7762875"/>
                    <a:gd name="connsiteX19" fmla="*/ 7172325 w 7562850"/>
                    <a:gd name="connsiteY19" fmla="*/ 3886200 h 7762875"/>
                    <a:gd name="connsiteX20" fmla="*/ 7562850 w 7562850"/>
                    <a:gd name="connsiteY20" fmla="*/ 7762875 h 7762875"/>
                    <a:gd name="connsiteX0" fmla="*/ 0 w 7562850"/>
                    <a:gd name="connsiteY0" fmla="*/ 7762875 h 7762875"/>
                    <a:gd name="connsiteX1" fmla="*/ 390525 w 7562850"/>
                    <a:gd name="connsiteY1" fmla="*/ 3886200 h 7762875"/>
                    <a:gd name="connsiteX2" fmla="*/ 762000 w 7562850"/>
                    <a:gd name="connsiteY2" fmla="*/ 0 h 7762875"/>
                    <a:gd name="connsiteX3" fmla="*/ 1143000 w 7562850"/>
                    <a:gd name="connsiteY3" fmla="*/ 3876675 h 7762875"/>
                    <a:gd name="connsiteX4" fmla="*/ 1519238 w 7562850"/>
                    <a:gd name="connsiteY4" fmla="*/ 7762875 h 7762875"/>
                    <a:gd name="connsiteX5" fmla="*/ 1895475 w 7562850"/>
                    <a:gd name="connsiteY5" fmla="*/ 3876675 h 7762875"/>
                    <a:gd name="connsiteX6" fmla="*/ 2276475 w 7562850"/>
                    <a:gd name="connsiteY6" fmla="*/ 0 h 7762875"/>
                    <a:gd name="connsiteX7" fmla="*/ 2657475 w 7562850"/>
                    <a:gd name="connsiteY7" fmla="*/ 3886200 h 7762875"/>
                    <a:gd name="connsiteX8" fmla="*/ 3028950 w 7562850"/>
                    <a:gd name="connsiteY8" fmla="*/ 7762875 h 7762875"/>
                    <a:gd name="connsiteX9" fmla="*/ 3409950 w 7562850"/>
                    <a:gd name="connsiteY9" fmla="*/ 3876675 h 7762875"/>
                    <a:gd name="connsiteX10" fmla="*/ 3781425 w 7562850"/>
                    <a:gd name="connsiteY10" fmla="*/ 9525 h 7762875"/>
                    <a:gd name="connsiteX11" fmla="*/ 4162425 w 7562850"/>
                    <a:gd name="connsiteY11" fmla="*/ 3886200 h 7762875"/>
                    <a:gd name="connsiteX12" fmla="*/ 4538662 w 7562850"/>
                    <a:gd name="connsiteY12" fmla="*/ 7762875 h 7762875"/>
                    <a:gd name="connsiteX13" fmla="*/ 4914900 w 7562850"/>
                    <a:gd name="connsiteY13" fmla="*/ 3886200 h 7762875"/>
                    <a:gd name="connsiteX14" fmla="*/ 5295900 w 7562850"/>
                    <a:gd name="connsiteY14" fmla="*/ 9525 h 7762875"/>
                    <a:gd name="connsiteX15" fmla="*/ 5667375 w 7562850"/>
                    <a:gd name="connsiteY15" fmla="*/ 3886200 h 7762875"/>
                    <a:gd name="connsiteX16" fmla="*/ 6048375 w 7562850"/>
                    <a:gd name="connsiteY16" fmla="*/ 7762875 h 7762875"/>
                    <a:gd name="connsiteX17" fmla="*/ 6429375 w 7562850"/>
                    <a:gd name="connsiteY17" fmla="*/ 3886200 h 7762875"/>
                    <a:gd name="connsiteX18" fmla="*/ 6810375 w 7562850"/>
                    <a:gd name="connsiteY18" fmla="*/ 0 h 7762875"/>
                    <a:gd name="connsiteX19" fmla="*/ 7172325 w 7562850"/>
                    <a:gd name="connsiteY19" fmla="*/ 3886200 h 7762875"/>
                    <a:gd name="connsiteX20" fmla="*/ 7562850 w 7562850"/>
                    <a:gd name="connsiteY20" fmla="*/ 7762875 h 7762875"/>
                    <a:gd name="connsiteX0" fmla="*/ 0 w 7562850"/>
                    <a:gd name="connsiteY0" fmla="*/ 7762875 h 7762875"/>
                    <a:gd name="connsiteX1" fmla="*/ 390525 w 7562850"/>
                    <a:gd name="connsiteY1" fmla="*/ 3886200 h 7762875"/>
                    <a:gd name="connsiteX2" fmla="*/ 762000 w 7562850"/>
                    <a:gd name="connsiteY2" fmla="*/ 0 h 7762875"/>
                    <a:gd name="connsiteX3" fmla="*/ 1143000 w 7562850"/>
                    <a:gd name="connsiteY3" fmla="*/ 3876675 h 7762875"/>
                    <a:gd name="connsiteX4" fmla="*/ 1519238 w 7562850"/>
                    <a:gd name="connsiteY4" fmla="*/ 7762875 h 7762875"/>
                    <a:gd name="connsiteX5" fmla="*/ 1895475 w 7562850"/>
                    <a:gd name="connsiteY5" fmla="*/ 3876675 h 7762875"/>
                    <a:gd name="connsiteX6" fmla="*/ 2276475 w 7562850"/>
                    <a:gd name="connsiteY6" fmla="*/ 0 h 7762875"/>
                    <a:gd name="connsiteX7" fmla="*/ 2657475 w 7562850"/>
                    <a:gd name="connsiteY7" fmla="*/ 3886200 h 7762875"/>
                    <a:gd name="connsiteX8" fmla="*/ 3028950 w 7562850"/>
                    <a:gd name="connsiteY8" fmla="*/ 7762875 h 7762875"/>
                    <a:gd name="connsiteX9" fmla="*/ 3409950 w 7562850"/>
                    <a:gd name="connsiteY9" fmla="*/ 3876675 h 7762875"/>
                    <a:gd name="connsiteX10" fmla="*/ 3781425 w 7562850"/>
                    <a:gd name="connsiteY10" fmla="*/ 9525 h 7762875"/>
                    <a:gd name="connsiteX11" fmla="*/ 4162425 w 7562850"/>
                    <a:gd name="connsiteY11" fmla="*/ 3886200 h 7762875"/>
                    <a:gd name="connsiteX12" fmla="*/ 4538662 w 7562850"/>
                    <a:gd name="connsiteY12" fmla="*/ 7762875 h 7762875"/>
                    <a:gd name="connsiteX13" fmla="*/ 4914900 w 7562850"/>
                    <a:gd name="connsiteY13" fmla="*/ 3886200 h 7762875"/>
                    <a:gd name="connsiteX14" fmla="*/ 5295900 w 7562850"/>
                    <a:gd name="connsiteY14" fmla="*/ 9525 h 7762875"/>
                    <a:gd name="connsiteX15" fmla="*/ 5667375 w 7562850"/>
                    <a:gd name="connsiteY15" fmla="*/ 3886200 h 7762875"/>
                    <a:gd name="connsiteX16" fmla="*/ 6048375 w 7562850"/>
                    <a:gd name="connsiteY16" fmla="*/ 7762875 h 7762875"/>
                    <a:gd name="connsiteX17" fmla="*/ 6429375 w 7562850"/>
                    <a:gd name="connsiteY17" fmla="*/ 3886200 h 7762875"/>
                    <a:gd name="connsiteX18" fmla="*/ 6810375 w 7562850"/>
                    <a:gd name="connsiteY18" fmla="*/ 0 h 7762875"/>
                    <a:gd name="connsiteX19" fmla="*/ 7172325 w 7562850"/>
                    <a:gd name="connsiteY19" fmla="*/ 3886200 h 7762875"/>
                    <a:gd name="connsiteX20" fmla="*/ 7562850 w 7562850"/>
                    <a:gd name="connsiteY20" fmla="*/ 7762875 h 7762875"/>
                    <a:gd name="connsiteX0" fmla="*/ 0 w 7562850"/>
                    <a:gd name="connsiteY0" fmla="*/ 7762875 h 7762875"/>
                    <a:gd name="connsiteX1" fmla="*/ 390525 w 7562850"/>
                    <a:gd name="connsiteY1" fmla="*/ 3886200 h 7762875"/>
                    <a:gd name="connsiteX2" fmla="*/ 762000 w 7562850"/>
                    <a:gd name="connsiteY2" fmla="*/ 0 h 7762875"/>
                    <a:gd name="connsiteX3" fmla="*/ 1143000 w 7562850"/>
                    <a:gd name="connsiteY3" fmla="*/ 3876675 h 7762875"/>
                    <a:gd name="connsiteX4" fmla="*/ 1519238 w 7562850"/>
                    <a:gd name="connsiteY4" fmla="*/ 7762875 h 7762875"/>
                    <a:gd name="connsiteX5" fmla="*/ 1895475 w 7562850"/>
                    <a:gd name="connsiteY5" fmla="*/ 3876675 h 7762875"/>
                    <a:gd name="connsiteX6" fmla="*/ 2276475 w 7562850"/>
                    <a:gd name="connsiteY6" fmla="*/ 0 h 7762875"/>
                    <a:gd name="connsiteX7" fmla="*/ 2657475 w 7562850"/>
                    <a:gd name="connsiteY7" fmla="*/ 3886200 h 7762875"/>
                    <a:gd name="connsiteX8" fmla="*/ 3028950 w 7562850"/>
                    <a:gd name="connsiteY8" fmla="*/ 7762875 h 7762875"/>
                    <a:gd name="connsiteX9" fmla="*/ 3409950 w 7562850"/>
                    <a:gd name="connsiteY9" fmla="*/ 3876675 h 7762875"/>
                    <a:gd name="connsiteX10" fmla="*/ 3781425 w 7562850"/>
                    <a:gd name="connsiteY10" fmla="*/ 9525 h 7762875"/>
                    <a:gd name="connsiteX11" fmla="*/ 4162425 w 7562850"/>
                    <a:gd name="connsiteY11" fmla="*/ 3886200 h 7762875"/>
                    <a:gd name="connsiteX12" fmla="*/ 4538662 w 7562850"/>
                    <a:gd name="connsiteY12" fmla="*/ 7762875 h 7762875"/>
                    <a:gd name="connsiteX13" fmla="*/ 4914900 w 7562850"/>
                    <a:gd name="connsiteY13" fmla="*/ 3886200 h 7762875"/>
                    <a:gd name="connsiteX14" fmla="*/ 5295900 w 7562850"/>
                    <a:gd name="connsiteY14" fmla="*/ 9525 h 7762875"/>
                    <a:gd name="connsiteX15" fmla="*/ 5667375 w 7562850"/>
                    <a:gd name="connsiteY15" fmla="*/ 3886200 h 7762875"/>
                    <a:gd name="connsiteX16" fmla="*/ 6048375 w 7562850"/>
                    <a:gd name="connsiteY16" fmla="*/ 7762875 h 7762875"/>
                    <a:gd name="connsiteX17" fmla="*/ 6429375 w 7562850"/>
                    <a:gd name="connsiteY17" fmla="*/ 3886200 h 7762875"/>
                    <a:gd name="connsiteX18" fmla="*/ 6810375 w 7562850"/>
                    <a:gd name="connsiteY18" fmla="*/ 0 h 7762875"/>
                    <a:gd name="connsiteX19" fmla="*/ 7172325 w 7562850"/>
                    <a:gd name="connsiteY19" fmla="*/ 3886200 h 7762875"/>
                    <a:gd name="connsiteX20" fmla="*/ 7562850 w 7562850"/>
                    <a:gd name="connsiteY20" fmla="*/ 7762875 h 7762875"/>
                    <a:gd name="connsiteX0" fmla="*/ 0 w 7562850"/>
                    <a:gd name="connsiteY0" fmla="*/ 7762875 h 7762875"/>
                    <a:gd name="connsiteX1" fmla="*/ 390525 w 7562850"/>
                    <a:gd name="connsiteY1" fmla="*/ 3886200 h 7762875"/>
                    <a:gd name="connsiteX2" fmla="*/ 762000 w 7562850"/>
                    <a:gd name="connsiteY2" fmla="*/ 0 h 7762875"/>
                    <a:gd name="connsiteX3" fmla="*/ 1143000 w 7562850"/>
                    <a:gd name="connsiteY3" fmla="*/ 3876675 h 7762875"/>
                    <a:gd name="connsiteX4" fmla="*/ 1519238 w 7562850"/>
                    <a:gd name="connsiteY4" fmla="*/ 7762875 h 7762875"/>
                    <a:gd name="connsiteX5" fmla="*/ 1895475 w 7562850"/>
                    <a:gd name="connsiteY5" fmla="*/ 3876675 h 7762875"/>
                    <a:gd name="connsiteX6" fmla="*/ 2276475 w 7562850"/>
                    <a:gd name="connsiteY6" fmla="*/ 0 h 7762875"/>
                    <a:gd name="connsiteX7" fmla="*/ 2657475 w 7562850"/>
                    <a:gd name="connsiteY7" fmla="*/ 3886200 h 7762875"/>
                    <a:gd name="connsiteX8" fmla="*/ 3028950 w 7562850"/>
                    <a:gd name="connsiteY8" fmla="*/ 7762875 h 7762875"/>
                    <a:gd name="connsiteX9" fmla="*/ 3409950 w 7562850"/>
                    <a:gd name="connsiteY9" fmla="*/ 3876675 h 7762875"/>
                    <a:gd name="connsiteX10" fmla="*/ 3781425 w 7562850"/>
                    <a:gd name="connsiteY10" fmla="*/ 9525 h 7762875"/>
                    <a:gd name="connsiteX11" fmla="*/ 4162425 w 7562850"/>
                    <a:gd name="connsiteY11" fmla="*/ 3886200 h 7762875"/>
                    <a:gd name="connsiteX12" fmla="*/ 4538662 w 7562850"/>
                    <a:gd name="connsiteY12" fmla="*/ 7762875 h 7762875"/>
                    <a:gd name="connsiteX13" fmla="*/ 4914900 w 7562850"/>
                    <a:gd name="connsiteY13" fmla="*/ 3886200 h 7762875"/>
                    <a:gd name="connsiteX14" fmla="*/ 5295900 w 7562850"/>
                    <a:gd name="connsiteY14" fmla="*/ 9525 h 7762875"/>
                    <a:gd name="connsiteX15" fmla="*/ 5667375 w 7562850"/>
                    <a:gd name="connsiteY15" fmla="*/ 3886200 h 7762875"/>
                    <a:gd name="connsiteX16" fmla="*/ 6048375 w 7562850"/>
                    <a:gd name="connsiteY16" fmla="*/ 7762875 h 7762875"/>
                    <a:gd name="connsiteX17" fmla="*/ 6429375 w 7562850"/>
                    <a:gd name="connsiteY17" fmla="*/ 3886200 h 7762875"/>
                    <a:gd name="connsiteX18" fmla="*/ 6810375 w 7562850"/>
                    <a:gd name="connsiteY18" fmla="*/ 0 h 7762875"/>
                    <a:gd name="connsiteX19" fmla="*/ 7172325 w 7562850"/>
                    <a:gd name="connsiteY19" fmla="*/ 3886200 h 7762875"/>
                    <a:gd name="connsiteX20" fmla="*/ 7562850 w 7562850"/>
                    <a:gd name="connsiteY20" fmla="*/ 7762875 h 7762875"/>
                    <a:gd name="connsiteX0" fmla="*/ 0 w 7550944"/>
                    <a:gd name="connsiteY0" fmla="*/ 7762875 h 7762875"/>
                    <a:gd name="connsiteX1" fmla="*/ 378619 w 7550944"/>
                    <a:gd name="connsiteY1" fmla="*/ 3886200 h 7762875"/>
                    <a:gd name="connsiteX2" fmla="*/ 750094 w 7550944"/>
                    <a:gd name="connsiteY2" fmla="*/ 0 h 7762875"/>
                    <a:gd name="connsiteX3" fmla="*/ 1131094 w 7550944"/>
                    <a:gd name="connsiteY3" fmla="*/ 3876675 h 7762875"/>
                    <a:gd name="connsiteX4" fmla="*/ 1507332 w 7550944"/>
                    <a:gd name="connsiteY4" fmla="*/ 7762875 h 7762875"/>
                    <a:gd name="connsiteX5" fmla="*/ 1883569 w 7550944"/>
                    <a:gd name="connsiteY5" fmla="*/ 3876675 h 7762875"/>
                    <a:gd name="connsiteX6" fmla="*/ 2264569 w 7550944"/>
                    <a:gd name="connsiteY6" fmla="*/ 0 h 7762875"/>
                    <a:gd name="connsiteX7" fmla="*/ 2645569 w 7550944"/>
                    <a:gd name="connsiteY7" fmla="*/ 3886200 h 7762875"/>
                    <a:gd name="connsiteX8" fmla="*/ 3017044 w 7550944"/>
                    <a:gd name="connsiteY8" fmla="*/ 7762875 h 7762875"/>
                    <a:gd name="connsiteX9" fmla="*/ 3398044 w 7550944"/>
                    <a:gd name="connsiteY9" fmla="*/ 3876675 h 7762875"/>
                    <a:gd name="connsiteX10" fmla="*/ 3769519 w 7550944"/>
                    <a:gd name="connsiteY10" fmla="*/ 9525 h 7762875"/>
                    <a:gd name="connsiteX11" fmla="*/ 4150519 w 7550944"/>
                    <a:gd name="connsiteY11" fmla="*/ 3886200 h 7762875"/>
                    <a:gd name="connsiteX12" fmla="*/ 4526756 w 7550944"/>
                    <a:gd name="connsiteY12" fmla="*/ 7762875 h 7762875"/>
                    <a:gd name="connsiteX13" fmla="*/ 4902994 w 7550944"/>
                    <a:gd name="connsiteY13" fmla="*/ 3886200 h 7762875"/>
                    <a:gd name="connsiteX14" fmla="*/ 5283994 w 7550944"/>
                    <a:gd name="connsiteY14" fmla="*/ 9525 h 7762875"/>
                    <a:gd name="connsiteX15" fmla="*/ 5655469 w 7550944"/>
                    <a:gd name="connsiteY15" fmla="*/ 3886200 h 7762875"/>
                    <a:gd name="connsiteX16" fmla="*/ 6036469 w 7550944"/>
                    <a:gd name="connsiteY16" fmla="*/ 7762875 h 7762875"/>
                    <a:gd name="connsiteX17" fmla="*/ 6417469 w 7550944"/>
                    <a:gd name="connsiteY17" fmla="*/ 3886200 h 7762875"/>
                    <a:gd name="connsiteX18" fmla="*/ 6798469 w 7550944"/>
                    <a:gd name="connsiteY18" fmla="*/ 0 h 7762875"/>
                    <a:gd name="connsiteX19" fmla="*/ 7160419 w 7550944"/>
                    <a:gd name="connsiteY19" fmla="*/ 3886200 h 7762875"/>
                    <a:gd name="connsiteX20" fmla="*/ 7550944 w 7550944"/>
                    <a:gd name="connsiteY20" fmla="*/ 7762875 h 7762875"/>
                    <a:gd name="connsiteX0" fmla="*/ 0 w 7550944"/>
                    <a:gd name="connsiteY0" fmla="*/ 7762875 h 7762875"/>
                    <a:gd name="connsiteX1" fmla="*/ 378619 w 7550944"/>
                    <a:gd name="connsiteY1" fmla="*/ 3886200 h 7762875"/>
                    <a:gd name="connsiteX2" fmla="*/ 750094 w 7550944"/>
                    <a:gd name="connsiteY2" fmla="*/ 0 h 7762875"/>
                    <a:gd name="connsiteX3" fmla="*/ 1131094 w 7550944"/>
                    <a:gd name="connsiteY3" fmla="*/ 3876675 h 7762875"/>
                    <a:gd name="connsiteX4" fmla="*/ 1507332 w 7550944"/>
                    <a:gd name="connsiteY4" fmla="*/ 7762875 h 7762875"/>
                    <a:gd name="connsiteX5" fmla="*/ 1883569 w 7550944"/>
                    <a:gd name="connsiteY5" fmla="*/ 3876675 h 7762875"/>
                    <a:gd name="connsiteX6" fmla="*/ 2264569 w 7550944"/>
                    <a:gd name="connsiteY6" fmla="*/ 0 h 7762875"/>
                    <a:gd name="connsiteX7" fmla="*/ 2645569 w 7550944"/>
                    <a:gd name="connsiteY7" fmla="*/ 3886200 h 7762875"/>
                    <a:gd name="connsiteX8" fmla="*/ 3017044 w 7550944"/>
                    <a:gd name="connsiteY8" fmla="*/ 7762875 h 7762875"/>
                    <a:gd name="connsiteX9" fmla="*/ 3398044 w 7550944"/>
                    <a:gd name="connsiteY9" fmla="*/ 3876675 h 7762875"/>
                    <a:gd name="connsiteX10" fmla="*/ 3769519 w 7550944"/>
                    <a:gd name="connsiteY10" fmla="*/ 9525 h 7762875"/>
                    <a:gd name="connsiteX11" fmla="*/ 4150519 w 7550944"/>
                    <a:gd name="connsiteY11" fmla="*/ 3886200 h 7762875"/>
                    <a:gd name="connsiteX12" fmla="*/ 4526756 w 7550944"/>
                    <a:gd name="connsiteY12" fmla="*/ 7762875 h 7762875"/>
                    <a:gd name="connsiteX13" fmla="*/ 4902994 w 7550944"/>
                    <a:gd name="connsiteY13" fmla="*/ 3886200 h 7762875"/>
                    <a:gd name="connsiteX14" fmla="*/ 5283994 w 7550944"/>
                    <a:gd name="connsiteY14" fmla="*/ 9525 h 7762875"/>
                    <a:gd name="connsiteX15" fmla="*/ 5655469 w 7550944"/>
                    <a:gd name="connsiteY15" fmla="*/ 3886200 h 7762875"/>
                    <a:gd name="connsiteX16" fmla="*/ 6036469 w 7550944"/>
                    <a:gd name="connsiteY16" fmla="*/ 7762875 h 7762875"/>
                    <a:gd name="connsiteX17" fmla="*/ 6417469 w 7550944"/>
                    <a:gd name="connsiteY17" fmla="*/ 3886200 h 7762875"/>
                    <a:gd name="connsiteX18" fmla="*/ 6798469 w 7550944"/>
                    <a:gd name="connsiteY18" fmla="*/ 0 h 7762875"/>
                    <a:gd name="connsiteX19" fmla="*/ 7160419 w 7550944"/>
                    <a:gd name="connsiteY19" fmla="*/ 3886200 h 7762875"/>
                    <a:gd name="connsiteX20" fmla="*/ 7550944 w 7550944"/>
                    <a:gd name="connsiteY20" fmla="*/ 7762875 h 7762875"/>
                    <a:gd name="connsiteX0" fmla="*/ 0 w 7550944"/>
                    <a:gd name="connsiteY0" fmla="*/ 7762875 h 7762875"/>
                    <a:gd name="connsiteX1" fmla="*/ 378619 w 7550944"/>
                    <a:gd name="connsiteY1" fmla="*/ 3886200 h 7762875"/>
                    <a:gd name="connsiteX2" fmla="*/ 750094 w 7550944"/>
                    <a:gd name="connsiteY2" fmla="*/ 0 h 7762875"/>
                    <a:gd name="connsiteX3" fmla="*/ 1131094 w 7550944"/>
                    <a:gd name="connsiteY3" fmla="*/ 3876675 h 7762875"/>
                    <a:gd name="connsiteX4" fmla="*/ 1507332 w 7550944"/>
                    <a:gd name="connsiteY4" fmla="*/ 7762875 h 7762875"/>
                    <a:gd name="connsiteX5" fmla="*/ 1883569 w 7550944"/>
                    <a:gd name="connsiteY5" fmla="*/ 3876675 h 7762875"/>
                    <a:gd name="connsiteX6" fmla="*/ 2264569 w 7550944"/>
                    <a:gd name="connsiteY6" fmla="*/ 0 h 7762875"/>
                    <a:gd name="connsiteX7" fmla="*/ 2645569 w 7550944"/>
                    <a:gd name="connsiteY7" fmla="*/ 3886200 h 7762875"/>
                    <a:gd name="connsiteX8" fmla="*/ 3017044 w 7550944"/>
                    <a:gd name="connsiteY8" fmla="*/ 7762875 h 7762875"/>
                    <a:gd name="connsiteX9" fmla="*/ 3398044 w 7550944"/>
                    <a:gd name="connsiteY9" fmla="*/ 3876675 h 7762875"/>
                    <a:gd name="connsiteX10" fmla="*/ 3769519 w 7550944"/>
                    <a:gd name="connsiteY10" fmla="*/ 9525 h 7762875"/>
                    <a:gd name="connsiteX11" fmla="*/ 4150519 w 7550944"/>
                    <a:gd name="connsiteY11" fmla="*/ 3886200 h 7762875"/>
                    <a:gd name="connsiteX12" fmla="*/ 4526756 w 7550944"/>
                    <a:gd name="connsiteY12" fmla="*/ 7762875 h 7762875"/>
                    <a:gd name="connsiteX13" fmla="*/ 4902994 w 7550944"/>
                    <a:gd name="connsiteY13" fmla="*/ 3886200 h 7762875"/>
                    <a:gd name="connsiteX14" fmla="*/ 5283994 w 7550944"/>
                    <a:gd name="connsiteY14" fmla="*/ 9525 h 7762875"/>
                    <a:gd name="connsiteX15" fmla="*/ 5655469 w 7550944"/>
                    <a:gd name="connsiteY15" fmla="*/ 3886200 h 7762875"/>
                    <a:gd name="connsiteX16" fmla="*/ 6036469 w 7550944"/>
                    <a:gd name="connsiteY16" fmla="*/ 7762875 h 7762875"/>
                    <a:gd name="connsiteX17" fmla="*/ 6417469 w 7550944"/>
                    <a:gd name="connsiteY17" fmla="*/ 3886200 h 7762875"/>
                    <a:gd name="connsiteX18" fmla="*/ 6798469 w 7550944"/>
                    <a:gd name="connsiteY18" fmla="*/ 0 h 7762875"/>
                    <a:gd name="connsiteX19" fmla="*/ 7160419 w 7550944"/>
                    <a:gd name="connsiteY19" fmla="*/ 3886200 h 7762875"/>
                    <a:gd name="connsiteX20" fmla="*/ 7550944 w 7550944"/>
                    <a:gd name="connsiteY20" fmla="*/ 7762875 h 7762875"/>
                    <a:gd name="connsiteX0" fmla="*/ 0 w 7550944"/>
                    <a:gd name="connsiteY0" fmla="*/ 7762875 h 7762875"/>
                    <a:gd name="connsiteX1" fmla="*/ 378619 w 7550944"/>
                    <a:gd name="connsiteY1" fmla="*/ 3886200 h 7762875"/>
                    <a:gd name="connsiteX2" fmla="*/ 750094 w 7550944"/>
                    <a:gd name="connsiteY2" fmla="*/ 0 h 7762875"/>
                    <a:gd name="connsiteX3" fmla="*/ 1131094 w 7550944"/>
                    <a:gd name="connsiteY3" fmla="*/ 3876675 h 7762875"/>
                    <a:gd name="connsiteX4" fmla="*/ 1507332 w 7550944"/>
                    <a:gd name="connsiteY4" fmla="*/ 7762875 h 7762875"/>
                    <a:gd name="connsiteX5" fmla="*/ 1883569 w 7550944"/>
                    <a:gd name="connsiteY5" fmla="*/ 3876675 h 7762875"/>
                    <a:gd name="connsiteX6" fmla="*/ 2264569 w 7550944"/>
                    <a:gd name="connsiteY6" fmla="*/ 0 h 7762875"/>
                    <a:gd name="connsiteX7" fmla="*/ 2645569 w 7550944"/>
                    <a:gd name="connsiteY7" fmla="*/ 3886200 h 7762875"/>
                    <a:gd name="connsiteX8" fmla="*/ 3017044 w 7550944"/>
                    <a:gd name="connsiteY8" fmla="*/ 7762875 h 7762875"/>
                    <a:gd name="connsiteX9" fmla="*/ 3398044 w 7550944"/>
                    <a:gd name="connsiteY9" fmla="*/ 3876675 h 7762875"/>
                    <a:gd name="connsiteX10" fmla="*/ 3769519 w 7550944"/>
                    <a:gd name="connsiteY10" fmla="*/ 9525 h 7762875"/>
                    <a:gd name="connsiteX11" fmla="*/ 4150519 w 7550944"/>
                    <a:gd name="connsiteY11" fmla="*/ 3886200 h 7762875"/>
                    <a:gd name="connsiteX12" fmla="*/ 4526756 w 7550944"/>
                    <a:gd name="connsiteY12" fmla="*/ 7762875 h 7762875"/>
                    <a:gd name="connsiteX13" fmla="*/ 4902994 w 7550944"/>
                    <a:gd name="connsiteY13" fmla="*/ 3886200 h 7762875"/>
                    <a:gd name="connsiteX14" fmla="*/ 5283994 w 7550944"/>
                    <a:gd name="connsiteY14" fmla="*/ 9525 h 7762875"/>
                    <a:gd name="connsiteX15" fmla="*/ 5655469 w 7550944"/>
                    <a:gd name="connsiteY15" fmla="*/ 3886200 h 7762875"/>
                    <a:gd name="connsiteX16" fmla="*/ 6036469 w 7550944"/>
                    <a:gd name="connsiteY16" fmla="*/ 7762875 h 7762875"/>
                    <a:gd name="connsiteX17" fmla="*/ 6417469 w 7550944"/>
                    <a:gd name="connsiteY17" fmla="*/ 3886200 h 7762875"/>
                    <a:gd name="connsiteX18" fmla="*/ 6798469 w 7550944"/>
                    <a:gd name="connsiteY18" fmla="*/ 0 h 7762875"/>
                    <a:gd name="connsiteX19" fmla="*/ 7160419 w 7550944"/>
                    <a:gd name="connsiteY19" fmla="*/ 3886200 h 7762875"/>
                    <a:gd name="connsiteX20" fmla="*/ 7550944 w 7550944"/>
                    <a:gd name="connsiteY20" fmla="*/ 7762875 h 7762875"/>
                    <a:gd name="connsiteX0" fmla="*/ 0 w 7550944"/>
                    <a:gd name="connsiteY0" fmla="*/ 7762875 h 7762875"/>
                    <a:gd name="connsiteX1" fmla="*/ 378619 w 7550944"/>
                    <a:gd name="connsiteY1" fmla="*/ 3886200 h 7762875"/>
                    <a:gd name="connsiteX2" fmla="*/ 750094 w 7550944"/>
                    <a:gd name="connsiteY2" fmla="*/ 0 h 7762875"/>
                    <a:gd name="connsiteX3" fmla="*/ 1131094 w 7550944"/>
                    <a:gd name="connsiteY3" fmla="*/ 3876675 h 7762875"/>
                    <a:gd name="connsiteX4" fmla="*/ 1507332 w 7550944"/>
                    <a:gd name="connsiteY4" fmla="*/ 7762875 h 7762875"/>
                    <a:gd name="connsiteX5" fmla="*/ 1883569 w 7550944"/>
                    <a:gd name="connsiteY5" fmla="*/ 3876675 h 7762875"/>
                    <a:gd name="connsiteX6" fmla="*/ 2264569 w 7550944"/>
                    <a:gd name="connsiteY6" fmla="*/ 0 h 7762875"/>
                    <a:gd name="connsiteX7" fmla="*/ 2645569 w 7550944"/>
                    <a:gd name="connsiteY7" fmla="*/ 3886200 h 7762875"/>
                    <a:gd name="connsiteX8" fmla="*/ 3017044 w 7550944"/>
                    <a:gd name="connsiteY8" fmla="*/ 7762875 h 7762875"/>
                    <a:gd name="connsiteX9" fmla="*/ 3398044 w 7550944"/>
                    <a:gd name="connsiteY9" fmla="*/ 3876675 h 7762875"/>
                    <a:gd name="connsiteX10" fmla="*/ 3769519 w 7550944"/>
                    <a:gd name="connsiteY10" fmla="*/ 9525 h 7762875"/>
                    <a:gd name="connsiteX11" fmla="*/ 4150519 w 7550944"/>
                    <a:gd name="connsiteY11" fmla="*/ 3886200 h 7762875"/>
                    <a:gd name="connsiteX12" fmla="*/ 4526756 w 7550944"/>
                    <a:gd name="connsiteY12" fmla="*/ 7762875 h 7762875"/>
                    <a:gd name="connsiteX13" fmla="*/ 4902994 w 7550944"/>
                    <a:gd name="connsiteY13" fmla="*/ 3886200 h 7762875"/>
                    <a:gd name="connsiteX14" fmla="*/ 5283994 w 7550944"/>
                    <a:gd name="connsiteY14" fmla="*/ 9525 h 7762875"/>
                    <a:gd name="connsiteX15" fmla="*/ 5655469 w 7550944"/>
                    <a:gd name="connsiteY15" fmla="*/ 3886200 h 7762875"/>
                    <a:gd name="connsiteX16" fmla="*/ 6036469 w 7550944"/>
                    <a:gd name="connsiteY16" fmla="*/ 7762875 h 7762875"/>
                    <a:gd name="connsiteX17" fmla="*/ 6417469 w 7550944"/>
                    <a:gd name="connsiteY17" fmla="*/ 3886200 h 7762875"/>
                    <a:gd name="connsiteX18" fmla="*/ 6798469 w 7550944"/>
                    <a:gd name="connsiteY18" fmla="*/ 0 h 7762875"/>
                    <a:gd name="connsiteX19" fmla="*/ 7160419 w 7550944"/>
                    <a:gd name="connsiteY19" fmla="*/ 3886200 h 7762875"/>
                    <a:gd name="connsiteX20" fmla="*/ 7550944 w 7550944"/>
                    <a:gd name="connsiteY20" fmla="*/ 7762875 h 7762875"/>
                    <a:gd name="connsiteX0" fmla="*/ 0 w 7550944"/>
                    <a:gd name="connsiteY0" fmla="*/ 7762875 h 7762876"/>
                    <a:gd name="connsiteX1" fmla="*/ 378619 w 7550944"/>
                    <a:gd name="connsiteY1" fmla="*/ 3886200 h 7762876"/>
                    <a:gd name="connsiteX2" fmla="*/ 750094 w 7550944"/>
                    <a:gd name="connsiteY2" fmla="*/ 0 h 7762876"/>
                    <a:gd name="connsiteX3" fmla="*/ 1131094 w 7550944"/>
                    <a:gd name="connsiteY3" fmla="*/ 3876675 h 7762876"/>
                    <a:gd name="connsiteX4" fmla="*/ 1507332 w 7550944"/>
                    <a:gd name="connsiteY4" fmla="*/ 7762875 h 7762876"/>
                    <a:gd name="connsiteX5" fmla="*/ 1883569 w 7550944"/>
                    <a:gd name="connsiteY5" fmla="*/ 3876675 h 7762876"/>
                    <a:gd name="connsiteX6" fmla="*/ 2264569 w 7550944"/>
                    <a:gd name="connsiteY6" fmla="*/ 0 h 7762876"/>
                    <a:gd name="connsiteX7" fmla="*/ 2645569 w 7550944"/>
                    <a:gd name="connsiteY7" fmla="*/ 3886200 h 7762876"/>
                    <a:gd name="connsiteX8" fmla="*/ 3017044 w 7550944"/>
                    <a:gd name="connsiteY8" fmla="*/ 7762875 h 7762876"/>
                    <a:gd name="connsiteX9" fmla="*/ 3398044 w 7550944"/>
                    <a:gd name="connsiteY9" fmla="*/ 3876675 h 7762876"/>
                    <a:gd name="connsiteX10" fmla="*/ 3769519 w 7550944"/>
                    <a:gd name="connsiteY10" fmla="*/ 9525 h 7762876"/>
                    <a:gd name="connsiteX11" fmla="*/ 4150519 w 7550944"/>
                    <a:gd name="connsiteY11" fmla="*/ 3886200 h 7762876"/>
                    <a:gd name="connsiteX12" fmla="*/ 4526756 w 7550944"/>
                    <a:gd name="connsiteY12" fmla="*/ 7762875 h 7762876"/>
                    <a:gd name="connsiteX13" fmla="*/ 4902994 w 7550944"/>
                    <a:gd name="connsiteY13" fmla="*/ 3886200 h 7762876"/>
                    <a:gd name="connsiteX14" fmla="*/ 5283994 w 7550944"/>
                    <a:gd name="connsiteY14" fmla="*/ 9525 h 7762876"/>
                    <a:gd name="connsiteX15" fmla="*/ 5655469 w 7550944"/>
                    <a:gd name="connsiteY15" fmla="*/ 3886200 h 7762876"/>
                    <a:gd name="connsiteX16" fmla="*/ 6036469 w 7550944"/>
                    <a:gd name="connsiteY16" fmla="*/ 7762875 h 7762876"/>
                    <a:gd name="connsiteX17" fmla="*/ 6417469 w 7550944"/>
                    <a:gd name="connsiteY17" fmla="*/ 3886200 h 7762876"/>
                    <a:gd name="connsiteX18" fmla="*/ 6798469 w 7550944"/>
                    <a:gd name="connsiteY18" fmla="*/ 0 h 7762876"/>
                    <a:gd name="connsiteX19" fmla="*/ 7160419 w 7550944"/>
                    <a:gd name="connsiteY19" fmla="*/ 3886200 h 7762876"/>
                    <a:gd name="connsiteX20" fmla="*/ 7550944 w 7550944"/>
                    <a:gd name="connsiteY20" fmla="*/ 7762875 h 7762876"/>
                    <a:gd name="connsiteX0" fmla="*/ 0 w 7550944"/>
                    <a:gd name="connsiteY0" fmla="*/ 7762875 h 7762876"/>
                    <a:gd name="connsiteX1" fmla="*/ 378619 w 7550944"/>
                    <a:gd name="connsiteY1" fmla="*/ 3886200 h 7762876"/>
                    <a:gd name="connsiteX2" fmla="*/ 750094 w 7550944"/>
                    <a:gd name="connsiteY2" fmla="*/ 0 h 7762876"/>
                    <a:gd name="connsiteX3" fmla="*/ 1131094 w 7550944"/>
                    <a:gd name="connsiteY3" fmla="*/ 3876675 h 7762876"/>
                    <a:gd name="connsiteX4" fmla="*/ 1507332 w 7550944"/>
                    <a:gd name="connsiteY4" fmla="*/ 7762875 h 7762876"/>
                    <a:gd name="connsiteX5" fmla="*/ 1883569 w 7550944"/>
                    <a:gd name="connsiteY5" fmla="*/ 3876675 h 7762876"/>
                    <a:gd name="connsiteX6" fmla="*/ 2264569 w 7550944"/>
                    <a:gd name="connsiteY6" fmla="*/ 0 h 7762876"/>
                    <a:gd name="connsiteX7" fmla="*/ 2645569 w 7550944"/>
                    <a:gd name="connsiteY7" fmla="*/ 3886200 h 7762876"/>
                    <a:gd name="connsiteX8" fmla="*/ 3017044 w 7550944"/>
                    <a:gd name="connsiteY8" fmla="*/ 7762875 h 7762876"/>
                    <a:gd name="connsiteX9" fmla="*/ 3398044 w 7550944"/>
                    <a:gd name="connsiteY9" fmla="*/ 3876675 h 7762876"/>
                    <a:gd name="connsiteX10" fmla="*/ 3769519 w 7550944"/>
                    <a:gd name="connsiteY10" fmla="*/ 9525 h 7762876"/>
                    <a:gd name="connsiteX11" fmla="*/ 4150519 w 7550944"/>
                    <a:gd name="connsiteY11" fmla="*/ 3886200 h 7762876"/>
                    <a:gd name="connsiteX12" fmla="*/ 4526756 w 7550944"/>
                    <a:gd name="connsiteY12" fmla="*/ 7762875 h 7762876"/>
                    <a:gd name="connsiteX13" fmla="*/ 4902994 w 7550944"/>
                    <a:gd name="connsiteY13" fmla="*/ 3886200 h 7762876"/>
                    <a:gd name="connsiteX14" fmla="*/ 5283994 w 7550944"/>
                    <a:gd name="connsiteY14" fmla="*/ 9525 h 7762876"/>
                    <a:gd name="connsiteX15" fmla="*/ 5655469 w 7550944"/>
                    <a:gd name="connsiteY15" fmla="*/ 3886200 h 7762876"/>
                    <a:gd name="connsiteX16" fmla="*/ 6036469 w 7550944"/>
                    <a:gd name="connsiteY16" fmla="*/ 7762875 h 7762876"/>
                    <a:gd name="connsiteX17" fmla="*/ 6417469 w 7550944"/>
                    <a:gd name="connsiteY17" fmla="*/ 3886200 h 7762876"/>
                    <a:gd name="connsiteX18" fmla="*/ 6798469 w 7550944"/>
                    <a:gd name="connsiteY18" fmla="*/ 0 h 7762876"/>
                    <a:gd name="connsiteX19" fmla="*/ 7160419 w 7550944"/>
                    <a:gd name="connsiteY19" fmla="*/ 3886200 h 7762876"/>
                    <a:gd name="connsiteX20" fmla="*/ 7550944 w 7550944"/>
                    <a:gd name="connsiteY20" fmla="*/ 7762875 h 7762876"/>
                    <a:gd name="connsiteX0" fmla="*/ 0 w 7550944"/>
                    <a:gd name="connsiteY0" fmla="*/ 7762875 h 7762876"/>
                    <a:gd name="connsiteX1" fmla="*/ 378619 w 7550944"/>
                    <a:gd name="connsiteY1" fmla="*/ 3886200 h 7762876"/>
                    <a:gd name="connsiteX2" fmla="*/ 750094 w 7550944"/>
                    <a:gd name="connsiteY2" fmla="*/ 0 h 7762876"/>
                    <a:gd name="connsiteX3" fmla="*/ 1131094 w 7550944"/>
                    <a:gd name="connsiteY3" fmla="*/ 3876675 h 7762876"/>
                    <a:gd name="connsiteX4" fmla="*/ 1507332 w 7550944"/>
                    <a:gd name="connsiteY4" fmla="*/ 7762875 h 7762876"/>
                    <a:gd name="connsiteX5" fmla="*/ 1883569 w 7550944"/>
                    <a:gd name="connsiteY5" fmla="*/ 3876675 h 7762876"/>
                    <a:gd name="connsiteX6" fmla="*/ 2264569 w 7550944"/>
                    <a:gd name="connsiteY6" fmla="*/ 0 h 7762876"/>
                    <a:gd name="connsiteX7" fmla="*/ 2645569 w 7550944"/>
                    <a:gd name="connsiteY7" fmla="*/ 3886200 h 7762876"/>
                    <a:gd name="connsiteX8" fmla="*/ 3017044 w 7550944"/>
                    <a:gd name="connsiteY8" fmla="*/ 7762875 h 7762876"/>
                    <a:gd name="connsiteX9" fmla="*/ 3398044 w 7550944"/>
                    <a:gd name="connsiteY9" fmla="*/ 3876675 h 7762876"/>
                    <a:gd name="connsiteX10" fmla="*/ 3769519 w 7550944"/>
                    <a:gd name="connsiteY10" fmla="*/ 9525 h 7762876"/>
                    <a:gd name="connsiteX11" fmla="*/ 4150519 w 7550944"/>
                    <a:gd name="connsiteY11" fmla="*/ 3886200 h 7762876"/>
                    <a:gd name="connsiteX12" fmla="*/ 4526756 w 7550944"/>
                    <a:gd name="connsiteY12" fmla="*/ 7762875 h 7762876"/>
                    <a:gd name="connsiteX13" fmla="*/ 4902994 w 7550944"/>
                    <a:gd name="connsiteY13" fmla="*/ 3886200 h 7762876"/>
                    <a:gd name="connsiteX14" fmla="*/ 5283994 w 7550944"/>
                    <a:gd name="connsiteY14" fmla="*/ 9525 h 7762876"/>
                    <a:gd name="connsiteX15" fmla="*/ 5655469 w 7550944"/>
                    <a:gd name="connsiteY15" fmla="*/ 3886200 h 7762876"/>
                    <a:gd name="connsiteX16" fmla="*/ 6036469 w 7550944"/>
                    <a:gd name="connsiteY16" fmla="*/ 7762875 h 7762876"/>
                    <a:gd name="connsiteX17" fmla="*/ 6417469 w 7550944"/>
                    <a:gd name="connsiteY17" fmla="*/ 3886200 h 7762876"/>
                    <a:gd name="connsiteX18" fmla="*/ 6798469 w 7550944"/>
                    <a:gd name="connsiteY18" fmla="*/ 0 h 7762876"/>
                    <a:gd name="connsiteX19" fmla="*/ 7160419 w 7550944"/>
                    <a:gd name="connsiteY19" fmla="*/ 3886200 h 7762876"/>
                    <a:gd name="connsiteX20" fmla="*/ 7550944 w 7550944"/>
                    <a:gd name="connsiteY20" fmla="*/ 7762875 h 7762876"/>
                    <a:gd name="connsiteX0" fmla="*/ 0 w 7550944"/>
                    <a:gd name="connsiteY0" fmla="*/ 7762875 h 7762876"/>
                    <a:gd name="connsiteX1" fmla="*/ 378619 w 7550944"/>
                    <a:gd name="connsiteY1" fmla="*/ 3886200 h 7762876"/>
                    <a:gd name="connsiteX2" fmla="*/ 750094 w 7550944"/>
                    <a:gd name="connsiteY2" fmla="*/ 0 h 7762876"/>
                    <a:gd name="connsiteX3" fmla="*/ 1131094 w 7550944"/>
                    <a:gd name="connsiteY3" fmla="*/ 3876675 h 7762876"/>
                    <a:gd name="connsiteX4" fmla="*/ 1507332 w 7550944"/>
                    <a:gd name="connsiteY4" fmla="*/ 7762875 h 7762876"/>
                    <a:gd name="connsiteX5" fmla="*/ 1883569 w 7550944"/>
                    <a:gd name="connsiteY5" fmla="*/ 3876675 h 7762876"/>
                    <a:gd name="connsiteX6" fmla="*/ 2264569 w 7550944"/>
                    <a:gd name="connsiteY6" fmla="*/ 0 h 7762876"/>
                    <a:gd name="connsiteX7" fmla="*/ 2645569 w 7550944"/>
                    <a:gd name="connsiteY7" fmla="*/ 3886200 h 7762876"/>
                    <a:gd name="connsiteX8" fmla="*/ 3017044 w 7550944"/>
                    <a:gd name="connsiteY8" fmla="*/ 7762875 h 7762876"/>
                    <a:gd name="connsiteX9" fmla="*/ 3398044 w 7550944"/>
                    <a:gd name="connsiteY9" fmla="*/ 3876675 h 7762876"/>
                    <a:gd name="connsiteX10" fmla="*/ 3769519 w 7550944"/>
                    <a:gd name="connsiteY10" fmla="*/ 9525 h 7762876"/>
                    <a:gd name="connsiteX11" fmla="*/ 4150519 w 7550944"/>
                    <a:gd name="connsiteY11" fmla="*/ 3886200 h 7762876"/>
                    <a:gd name="connsiteX12" fmla="*/ 4526756 w 7550944"/>
                    <a:gd name="connsiteY12" fmla="*/ 7762875 h 7762876"/>
                    <a:gd name="connsiteX13" fmla="*/ 4902994 w 7550944"/>
                    <a:gd name="connsiteY13" fmla="*/ 3886200 h 7762876"/>
                    <a:gd name="connsiteX14" fmla="*/ 5283994 w 7550944"/>
                    <a:gd name="connsiteY14" fmla="*/ 9525 h 7762876"/>
                    <a:gd name="connsiteX15" fmla="*/ 5655469 w 7550944"/>
                    <a:gd name="connsiteY15" fmla="*/ 3886200 h 7762876"/>
                    <a:gd name="connsiteX16" fmla="*/ 6036469 w 7550944"/>
                    <a:gd name="connsiteY16" fmla="*/ 7762875 h 7762876"/>
                    <a:gd name="connsiteX17" fmla="*/ 6417469 w 7550944"/>
                    <a:gd name="connsiteY17" fmla="*/ 3886200 h 7762876"/>
                    <a:gd name="connsiteX18" fmla="*/ 6798469 w 7550944"/>
                    <a:gd name="connsiteY18" fmla="*/ 0 h 7762876"/>
                    <a:gd name="connsiteX19" fmla="*/ 7160419 w 7550944"/>
                    <a:gd name="connsiteY19" fmla="*/ 3886200 h 7762876"/>
                    <a:gd name="connsiteX20" fmla="*/ 7550944 w 7550944"/>
                    <a:gd name="connsiteY20" fmla="*/ 7762875 h 7762876"/>
                    <a:gd name="connsiteX0" fmla="*/ 0 w 7550944"/>
                    <a:gd name="connsiteY0" fmla="*/ 7762875 h 7762876"/>
                    <a:gd name="connsiteX1" fmla="*/ 378619 w 7550944"/>
                    <a:gd name="connsiteY1" fmla="*/ 3886200 h 7762876"/>
                    <a:gd name="connsiteX2" fmla="*/ 750094 w 7550944"/>
                    <a:gd name="connsiteY2" fmla="*/ 0 h 7762876"/>
                    <a:gd name="connsiteX3" fmla="*/ 1131094 w 7550944"/>
                    <a:gd name="connsiteY3" fmla="*/ 3876675 h 7762876"/>
                    <a:gd name="connsiteX4" fmla="*/ 1507332 w 7550944"/>
                    <a:gd name="connsiteY4" fmla="*/ 7762875 h 7762876"/>
                    <a:gd name="connsiteX5" fmla="*/ 1883569 w 7550944"/>
                    <a:gd name="connsiteY5" fmla="*/ 3876675 h 7762876"/>
                    <a:gd name="connsiteX6" fmla="*/ 2264569 w 7550944"/>
                    <a:gd name="connsiteY6" fmla="*/ 0 h 7762876"/>
                    <a:gd name="connsiteX7" fmla="*/ 2645569 w 7550944"/>
                    <a:gd name="connsiteY7" fmla="*/ 3886200 h 7762876"/>
                    <a:gd name="connsiteX8" fmla="*/ 3017044 w 7550944"/>
                    <a:gd name="connsiteY8" fmla="*/ 7762875 h 7762876"/>
                    <a:gd name="connsiteX9" fmla="*/ 3398044 w 7550944"/>
                    <a:gd name="connsiteY9" fmla="*/ 3876675 h 7762876"/>
                    <a:gd name="connsiteX10" fmla="*/ 3769519 w 7550944"/>
                    <a:gd name="connsiteY10" fmla="*/ 9525 h 7762876"/>
                    <a:gd name="connsiteX11" fmla="*/ 4150519 w 7550944"/>
                    <a:gd name="connsiteY11" fmla="*/ 3886200 h 7762876"/>
                    <a:gd name="connsiteX12" fmla="*/ 4526756 w 7550944"/>
                    <a:gd name="connsiteY12" fmla="*/ 7762875 h 7762876"/>
                    <a:gd name="connsiteX13" fmla="*/ 4902994 w 7550944"/>
                    <a:gd name="connsiteY13" fmla="*/ 3886200 h 7762876"/>
                    <a:gd name="connsiteX14" fmla="*/ 5283994 w 7550944"/>
                    <a:gd name="connsiteY14" fmla="*/ 9525 h 7762876"/>
                    <a:gd name="connsiteX15" fmla="*/ 5655469 w 7550944"/>
                    <a:gd name="connsiteY15" fmla="*/ 3886200 h 7762876"/>
                    <a:gd name="connsiteX16" fmla="*/ 6036469 w 7550944"/>
                    <a:gd name="connsiteY16" fmla="*/ 7762875 h 7762876"/>
                    <a:gd name="connsiteX17" fmla="*/ 6417469 w 7550944"/>
                    <a:gd name="connsiteY17" fmla="*/ 3886200 h 7762876"/>
                    <a:gd name="connsiteX18" fmla="*/ 6798469 w 7550944"/>
                    <a:gd name="connsiteY18" fmla="*/ 0 h 7762876"/>
                    <a:gd name="connsiteX19" fmla="*/ 7160419 w 7550944"/>
                    <a:gd name="connsiteY19" fmla="*/ 3886200 h 7762876"/>
                    <a:gd name="connsiteX20" fmla="*/ 7550944 w 7550944"/>
                    <a:gd name="connsiteY20" fmla="*/ 7762875 h 7762876"/>
                    <a:gd name="connsiteX0" fmla="*/ 0 w 7550944"/>
                    <a:gd name="connsiteY0" fmla="*/ 7762875 h 7762876"/>
                    <a:gd name="connsiteX1" fmla="*/ 378619 w 7550944"/>
                    <a:gd name="connsiteY1" fmla="*/ 3886200 h 7762876"/>
                    <a:gd name="connsiteX2" fmla="*/ 750094 w 7550944"/>
                    <a:gd name="connsiteY2" fmla="*/ 0 h 7762876"/>
                    <a:gd name="connsiteX3" fmla="*/ 1131094 w 7550944"/>
                    <a:gd name="connsiteY3" fmla="*/ 3876675 h 7762876"/>
                    <a:gd name="connsiteX4" fmla="*/ 1507332 w 7550944"/>
                    <a:gd name="connsiteY4" fmla="*/ 7762875 h 7762876"/>
                    <a:gd name="connsiteX5" fmla="*/ 1883569 w 7550944"/>
                    <a:gd name="connsiteY5" fmla="*/ 3876675 h 7762876"/>
                    <a:gd name="connsiteX6" fmla="*/ 2264569 w 7550944"/>
                    <a:gd name="connsiteY6" fmla="*/ 0 h 7762876"/>
                    <a:gd name="connsiteX7" fmla="*/ 2645569 w 7550944"/>
                    <a:gd name="connsiteY7" fmla="*/ 3886200 h 7762876"/>
                    <a:gd name="connsiteX8" fmla="*/ 3017044 w 7550944"/>
                    <a:gd name="connsiteY8" fmla="*/ 7762875 h 7762876"/>
                    <a:gd name="connsiteX9" fmla="*/ 3398044 w 7550944"/>
                    <a:gd name="connsiteY9" fmla="*/ 3876675 h 7762876"/>
                    <a:gd name="connsiteX10" fmla="*/ 3769519 w 7550944"/>
                    <a:gd name="connsiteY10" fmla="*/ 9525 h 7762876"/>
                    <a:gd name="connsiteX11" fmla="*/ 4150519 w 7550944"/>
                    <a:gd name="connsiteY11" fmla="*/ 3886200 h 7762876"/>
                    <a:gd name="connsiteX12" fmla="*/ 4526756 w 7550944"/>
                    <a:gd name="connsiteY12" fmla="*/ 7762875 h 7762876"/>
                    <a:gd name="connsiteX13" fmla="*/ 4902994 w 7550944"/>
                    <a:gd name="connsiteY13" fmla="*/ 3886200 h 7762876"/>
                    <a:gd name="connsiteX14" fmla="*/ 5283994 w 7550944"/>
                    <a:gd name="connsiteY14" fmla="*/ 9525 h 7762876"/>
                    <a:gd name="connsiteX15" fmla="*/ 5655469 w 7550944"/>
                    <a:gd name="connsiteY15" fmla="*/ 3886200 h 7762876"/>
                    <a:gd name="connsiteX16" fmla="*/ 6036469 w 7550944"/>
                    <a:gd name="connsiteY16" fmla="*/ 7762875 h 7762876"/>
                    <a:gd name="connsiteX17" fmla="*/ 6417469 w 7550944"/>
                    <a:gd name="connsiteY17" fmla="*/ 3886200 h 7762876"/>
                    <a:gd name="connsiteX18" fmla="*/ 6798469 w 7550944"/>
                    <a:gd name="connsiteY18" fmla="*/ 0 h 7762876"/>
                    <a:gd name="connsiteX19" fmla="*/ 7160419 w 7550944"/>
                    <a:gd name="connsiteY19" fmla="*/ 3886200 h 7762876"/>
                    <a:gd name="connsiteX20" fmla="*/ 7550944 w 7550944"/>
                    <a:gd name="connsiteY20" fmla="*/ 7762875 h 7762876"/>
                    <a:gd name="connsiteX0" fmla="*/ 0 w 7550944"/>
                    <a:gd name="connsiteY0" fmla="*/ 7762875 h 7762876"/>
                    <a:gd name="connsiteX1" fmla="*/ 378619 w 7550944"/>
                    <a:gd name="connsiteY1" fmla="*/ 3886200 h 7762876"/>
                    <a:gd name="connsiteX2" fmla="*/ 750094 w 7550944"/>
                    <a:gd name="connsiteY2" fmla="*/ 0 h 7762876"/>
                    <a:gd name="connsiteX3" fmla="*/ 1131094 w 7550944"/>
                    <a:gd name="connsiteY3" fmla="*/ 3876675 h 7762876"/>
                    <a:gd name="connsiteX4" fmla="*/ 1507332 w 7550944"/>
                    <a:gd name="connsiteY4" fmla="*/ 7762875 h 7762876"/>
                    <a:gd name="connsiteX5" fmla="*/ 1883569 w 7550944"/>
                    <a:gd name="connsiteY5" fmla="*/ 3876675 h 7762876"/>
                    <a:gd name="connsiteX6" fmla="*/ 2264569 w 7550944"/>
                    <a:gd name="connsiteY6" fmla="*/ 0 h 7762876"/>
                    <a:gd name="connsiteX7" fmla="*/ 2645569 w 7550944"/>
                    <a:gd name="connsiteY7" fmla="*/ 3886200 h 7762876"/>
                    <a:gd name="connsiteX8" fmla="*/ 3017044 w 7550944"/>
                    <a:gd name="connsiteY8" fmla="*/ 7762875 h 7762876"/>
                    <a:gd name="connsiteX9" fmla="*/ 3398044 w 7550944"/>
                    <a:gd name="connsiteY9" fmla="*/ 3876675 h 7762876"/>
                    <a:gd name="connsiteX10" fmla="*/ 3769519 w 7550944"/>
                    <a:gd name="connsiteY10" fmla="*/ 9525 h 7762876"/>
                    <a:gd name="connsiteX11" fmla="*/ 4150519 w 7550944"/>
                    <a:gd name="connsiteY11" fmla="*/ 3886200 h 7762876"/>
                    <a:gd name="connsiteX12" fmla="*/ 4526756 w 7550944"/>
                    <a:gd name="connsiteY12" fmla="*/ 7762875 h 7762876"/>
                    <a:gd name="connsiteX13" fmla="*/ 4902994 w 7550944"/>
                    <a:gd name="connsiteY13" fmla="*/ 3886200 h 7762876"/>
                    <a:gd name="connsiteX14" fmla="*/ 5283994 w 7550944"/>
                    <a:gd name="connsiteY14" fmla="*/ 9525 h 7762876"/>
                    <a:gd name="connsiteX15" fmla="*/ 5655469 w 7550944"/>
                    <a:gd name="connsiteY15" fmla="*/ 3886200 h 7762876"/>
                    <a:gd name="connsiteX16" fmla="*/ 6029325 w 7550944"/>
                    <a:gd name="connsiteY16" fmla="*/ 7762875 h 7762876"/>
                    <a:gd name="connsiteX17" fmla="*/ 6417469 w 7550944"/>
                    <a:gd name="connsiteY17" fmla="*/ 3886200 h 7762876"/>
                    <a:gd name="connsiteX18" fmla="*/ 6798469 w 7550944"/>
                    <a:gd name="connsiteY18" fmla="*/ 0 h 7762876"/>
                    <a:gd name="connsiteX19" fmla="*/ 7160419 w 7550944"/>
                    <a:gd name="connsiteY19" fmla="*/ 3886200 h 7762876"/>
                    <a:gd name="connsiteX20" fmla="*/ 7550944 w 7550944"/>
                    <a:gd name="connsiteY20" fmla="*/ 7762875 h 7762876"/>
                    <a:gd name="connsiteX0" fmla="*/ 0 w 7550944"/>
                    <a:gd name="connsiteY0" fmla="*/ 7762875 h 7762876"/>
                    <a:gd name="connsiteX1" fmla="*/ 378619 w 7550944"/>
                    <a:gd name="connsiteY1" fmla="*/ 3886200 h 7762876"/>
                    <a:gd name="connsiteX2" fmla="*/ 750094 w 7550944"/>
                    <a:gd name="connsiteY2" fmla="*/ 0 h 7762876"/>
                    <a:gd name="connsiteX3" fmla="*/ 1131094 w 7550944"/>
                    <a:gd name="connsiteY3" fmla="*/ 3876675 h 7762876"/>
                    <a:gd name="connsiteX4" fmla="*/ 1507332 w 7550944"/>
                    <a:gd name="connsiteY4" fmla="*/ 7762875 h 7762876"/>
                    <a:gd name="connsiteX5" fmla="*/ 1883569 w 7550944"/>
                    <a:gd name="connsiteY5" fmla="*/ 3876675 h 7762876"/>
                    <a:gd name="connsiteX6" fmla="*/ 2264569 w 7550944"/>
                    <a:gd name="connsiteY6" fmla="*/ 0 h 7762876"/>
                    <a:gd name="connsiteX7" fmla="*/ 2645569 w 7550944"/>
                    <a:gd name="connsiteY7" fmla="*/ 3886200 h 7762876"/>
                    <a:gd name="connsiteX8" fmla="*/ 3017044 w 7550944"/>
                    <a:gd name="connsiteY8" fmla="*/ 7762875 h 7762876"/>
                    <a:gd name="connsiteX9" fmla="*/ 3398044 w 7550944"/>
                    <a:gd name="connsiteY9" fmla="*/ 3876675 h 7762876"/>
                    <a:gd name="connsiteX10" fmla="*/ 3769519 w 7550944"/>
                    <a:gd name="connsiteY10" fmla="*/ 9525 h 7762876"/>
                    <a:gd name="connsiteX11" fmla="*/ 4150519 w 7550944"/>
                    <a:gd name="connsiteY11" fmla="*/ 3886200 h 7762876"/>
                    <a:gd name="connsiteX12" fmla="*/ 4526756 w 7550944"/>
                    <a:gd name="connsiteY12" fmla="*/ 7762875 h 7762876"/>
                    <a:gd name="connsiteX13" fmla="*/ 4902994 w 7550944"/>
                    <a:gd name="connsiteY13" fmla="*/ 3886200 h 7762876"/>
                    <a:gd name="connsiteX14" fmla="*/ 5283994 w 7550944"/>
                    <a:gd name="connsiteY14" fmla="*/ 9525 h 7762876"/>
                    <a:gd name="connsiteX15" fmla="*/ 5655469 w 7550944"/>
                    <a:gd name="connsiteY15" fmla="*/ 3886200 h 7762876"/>
                    <a:gd name="connsiteX16" fmla="*/ 6029325 w 7550944"/>
                    <a:gd name="connsiteY16" fmla="*/ 7762875 h 7762876"/>
                    <a:gd name="connsiteX17" fmla="*/ 6417469 w 7550944"/>
                    <a:gd name="connsiteY17" fmla="*/ 3886200 h 7762876"/>
                    <a:gd name="connsiteX18" fmla="*/ 6798469 w 7550944"/>
                    <a:gd name="connsiteY18" fmla="*/ 0 h 7762876"/>
                    <a:gd name="connsiteX19" fmla="*/ 7160419 w 7550944"/>
                    <a:gd name="connsiteY19" fmla="*/ 3886200 h 7762876"/>
                    <a:gd name="connsiteX20" fmla="*/ 7550944 w 7550944"/>
                    <a:gd name="connsiteY20" fmla="*/ 7762875 h 7762876"/>
                    <a:gd name="connsiteX0" fmla="*/ 0 w 7546182"/>
                    <a:gd name="connsiteY0" fmla="*/ 7762875 h 7765256"/>
                    <a:gd name="connsiteX1" fmla="*/ 378619 w 7546182"/>
                    <a:gd name="connsiteY1" fmla="*/ 3886200 h 7765256"/>
                    <a:gd name="connsiteX2" fmla="*/ 750094 w 7546182"/>
                    <a:gd name="connsiteY2" fmla="*/ 0 h 7765256"/>
                    <a:gd name="connsiteX3" fmla="*/ 1131094 w 7546182"/>
                    <a:gd name="connsiteY3" fmla="*/ 3876675 h 7765256"/>
                    <a:gd name="connsiteX4" fmla="*/ 1507332 w 7546182"/>
                    <a:gd name="connsiteY4" fmla="*/ 7762875 h 7765256"/>
                    <a:gd name="connsiteX5" fmla="*/ 1883569 w 7546182"/>
                    <a:gd name="connsiteY5" fmla="*/ 3876675 h 7765256"/>
                    <a:gd name="connsiteX6" fmla="*/ 2264569 w 7546182"/>
                    <a:gd name="connsiteY6" fmla="*/ 0 h 7765256"/>
                    <a:gd name="connsiteX7" fmla="*/ 2645569 w 7546182"/>
                    <a:gd name="connsiteY7" fmla="*/ 3886200 h 7765256"/>
                    <a:gd name="connsiteX8" fmla="*/ 3017044 w 7546182"/>
                    <a:gd name="connsiteY8" fmla="*/ 7762875 h 7765256"/>
                    <a:gd name="connsiteX9" fmla="*/ 3398044 w 7546182"/>
                    <a:gd name="connsiteY9" fmla="*/ 3876675 h 7765256"/>
                    <a:gd name="connsiteX10" fmla="*/ 3769519 w 7546182"/>
                    <a:gd name="connsiteY10" fmla="*/ 9525 h 7765256"/>
                    <a:gd name="connsiteX11" fmla="*/ 4150519 w 7546182"/>
                    <a:gd name="connsiteY11" fmla="*/ 3886200 h 7765256"/>
                    <a:gd name="connsiteX12" fmla="*/ 4526756 w 7546182"/>
                    <a:gd name="connsiteY12" fmla="*/ 7762875 h 7765256"/>
                    <a:gd name="connsiteX13" fmla="*/ 4902994 w 7546182"/>
                    <a:gd name="connsiteY13" fmla="*/ 3886200 h 7765256"/>
                    <a:gd name="connsiteX14" fmla="*/ 5283994 w 7546182"/>
                    <a:gd name="connsiteY14" fmla="*/ 9525 h 7765256"/>
                    <a:gd name="connsiteX15" fmla="*/ 5655469 w 7546182"/>
                    <a:gd name="connsiteY15" fmla="*/ 3886200 h 7765256"/>
                    <a:gd name="connsiteX16" fmla="*/ 6029325 w 7546182"/>
                    <a:gd name="connsiteY16" fmla="*/ 7762875 h 7765256"/>
                    <a:gd name="connsiteX17" fmla="*/ 6417469 w 7546182"/>
                    <a:gd name="connsiteY17" fmla="*/ 3886200 h 7765256"/>
                    <a:gd name="connsiteX18" fmla="*/ 6798469 w 7546182"/>
                    <a:gd name="connsiteY18" fmla="*/ 0 h 7765256"/>
                    <a:gd name="connsiteX19" fmla="*/ 7160419 w 7546182"/>
                    <a:gd name="connsiteY19" fmla="*/ 3886200 h 7765256"/>
                    <a:gd name="connsiteX20" fmla="*/ 7546182 w 7546182"/>
                    <a:gd name="connsiteY20" fmla="*/ 7765256 h 7765256"/>
                    <a:gd name="connsiteX0" fmla="*/ 0 w 7546182"/>
                    <a:gd name="connsiteY0" fmla="*/ 7762875 h 7765258"/>
                    <a:gd name="connsiteX1" fmla="*/ 378619 w 7546182"/>
                    <a:gd name="connsiteY1" fmla="*/ 3886200 h 7765258"/>
                    <a:gd name="connsiteX2" fmla="*/ 750094 w 7546182"/>
                    <a:gd name="connsiteY2" fmla="*/ 0 h 7765258"/>
                    <a:gd name="connsiteX3" fmla="*/ 1131094 w 7546182"/>
                    <a:gd name="connsiteY3" fmla="*/ 3876675 h 7765258"/>
                    <a:gd name="connsiteX4" fmla="*/ 1507332 w 7546182"/>
                    <a:gd name="connsiteY4" fmla="*/ 7762875 h 7765258"/>
                    <a:gd name="connsiteX5" fmla="*/ 1883569 w 7546182"/>
                    <a:gd name="connsiteY5" fmla="*/ 3876675 h 7765258"/>
                    <a:gd name="connsiteX6" fmla="*/ 2264569 w 7546182"/>
                    <a:gd name="connsiteY6" fmla="*/ 0 h 7765258"/>
                    <a:gd name="connsiteX7" fmla="*/ 2645569 w 7546182"/>
                    <a:gd name="connsiteY7" fmla="*/ 3886200 h 7765258"/>
                    <a:gd name="connsiteX8" fmla="*/ 3017044 w 7546182"/>
                    <a:gd name="connsiteY8" fmla="*/ 7762875 h 7765258"/>
                    <a:gd name="connsiteX9" fmla="*/ 3398044 w 7546182"/>
                    <a:gd name="connsiteY9" fmla="*/ 3876675 h 7765258"/>
                    <a:gd name="connsiteX10" fmla="*/ 3769519 w 7546182"/>
                    <a:gd name="connsiteY10" fmla="*/ 9525 h 7765258"/>
                    <a:gd name="connsiteX11" fmla="*/ 4150519 w 7546182"/>
                    <a:gd name="connsiteY11" fmla="*/ 3886200 h 7765258"/>
                    <a:gd name="connsiteX12" fmla="*/ 4526756 w 7546182"/>
                    <a:gd name="connsiteY12" fmla="*/ 7762875 h 7765258"/>
                    <a:gd name="connsiteX13" fmla="*/ 4902994 w 7546182"/>
                    <a:gd name="connsiteY13" fmla="*/ 3886200 h 7765258"/>
                    <a:gd name="connsiteX14" fmla="*/ 5283994 w 7546182"/>
                    <a:gd name="connsiteY14" fmla="*/ 9525 h 7765258"/>
                    <a:gd name="connsiteX15" fmla="*/ 5655469 w 7546182"/>
                    <a:gd name="connsiteY15" fmla="*/ 3886200 h 7765258"/>
                    <a:gd name="connsiteX16" fmla="*/ 6029325 w 7546182"/>
                    <a:gd name="connsiteY16" fmla="*/ 7762875 h 7765258"/>
                    <a:gd name="connsiteX17" fmla="*/ 6417469 w 7546182"/>
                    <a:gd name="connsiteY17" fmla="*/ 3886200 h 7765258"/>
                    <a:gd name="connsiteX18" fmla="*/ 6798469 w 7546182"/>
                    <a:gd name="connsiteY18" fmla="*/ 0 h 7765258"/>
                    <a:gd name="connsiteX19" fmla="*/ 7160419 w 7546182"/>
                    <a:gd name="connsiteY19" fmla="*/ 3886200 h 7765258"/>
                    <a:gd name="connsiteX20" fmla="*/ 7546182 w 7546182"/>
                    <a:gd name="connsiteY20" fmla="*/ 7765256 h 7765258"/>
                    <a:gd name="connsiteX0" fmla="*/ 0 w 7539038"/>
                    <a:gd name="connsiteY0" fmla="*/ 7762875 h 7762876"/>
                    <a:gd name="connsiteX1" fmla="*/ 378619 w 7539038"/>
                    <a:gd name="connsiteY1" fmla="*/ 3886200 h 7762876"/>
                    <a:gd name="connsiteX2" fmla="*/ 750094 w 7539038"/>
                    <a:gd name="connsiteY2" fmla="*/ 0 h 7762876"/>
                    <a:gd name="connsiteX3" fmla="*/ 1131094 w 7539038"/>
                    <a:gd name="connsiteY3" fmla="*/ 3876675 h 7762876"/>
                    <a:gd name="connsiteX4" fmla="*/ 1507332 w 7539038"/>
                    <a:gd name="connsiteY4" fmla="*/ 7762875 h 7762876"/>
                    <a:gd name="connsiteX5" fmla="*/ 1883569 w 7539038"/>
                    <a:gd name="connsiteY5" fmla="*/ 3876675 h 7762876"/>
                    <a:gd name="connsiteX6" fmla="*/ 2264569 w 7539038"/>
                    <a:gd name="connsiteY6" fmla="*/ 0 h 7762876"/>
                    <a:gd name="connsiteX7" fmla="*/ 2645569 w 7539038"/>
                    <a:gd name="connsiteY7" fmla="*/ 3886200 h 7762876"/>
                    <a:gd name="connsiteX8" fmla="*/ 3017044 w 7539038"/>
                    <a:gd name="connsiteY8" fmla="*/ 7762875 h 7762876"/>
                    <a:gd name="connsiteX9" fmla="*/ 3398044 w 7539038"/>
                    <a:gd name="connsiteY9" fmla="*/ 3876675 h 7762876"/>
                    <a:gd name="connsiteX10" fmla="*/ 3769519 w 7539038"/>
                    <a:gd name="connsiteY10" fmla="*/ 9525 h 7762876"/>
                    <a:gd name="connsiteX11" fmla="*/ 4150519 w 7539038"/>
                    <a:gd name="connsiteY11" fmla="*/ 3886200 h 7762876"/>
                    <a:gd name="connsiteX12" fmla="*/ 4526756 w 7539038"/>
                    <a:gd name="connsiteY12" fmla="*/ 7762875 h 7762876"/>
                    <a:gd name="connsiteX13" fmla="*/ 4902994 w 7539038"/>
                    <a:gd name="connsiteY13" fmla="*/ 3886200 h 7762876"/>
                    <a:gd name="connsiteX14" fmla="*/ 5283994 w 7539038"/>
                    <a:gd name="connsiteY14" fmla="*/ 9525 h 7762876"/>
                    <a:gd name="connsiteX15" fmla="*/ 5655469 w 7539038"/>
                    <a:gd name="connsiteY15" fmla="*/ 3886200 h 7762876"/>
                    <a:gd name="connsiteX16" fmla="*/ 6029325 w 7539038"/>
                    <a:gd name="connsiteY16" fmla="*/ 7762875 h 7762876"/>
                    <a:gd name="connsiteX17" fmla="*/ 6417469 w 7539038"/>
                    <a:gd name="connsiteY17" fmla="*/ 3886200 h 7762876"/>
                    <a:gd name="connsiteX18" fmla="*/ 6798469 w 7539038"/>
                    <a:gd name="connsiteY18" fmla="*/ 0 h 7762876"/>
                    <a:gd name="connsiteX19" fmla="*/ 7160419 w 7539038"/>
                    <a:gd name="connsiteY19" fmla="*/ 3886200 h 7762876"/>
                    <a:gd name="connsiteX20" fmla="*/ 7539038 w 7539038"/>
                    <a:gd name="connsiteY20" fmla="*/ 7760494 h 7762876"/>
                    <a:gd name="connsiteX0" fmla="*/ 0 w 7539038"/>
                    <a:gd name="connsiteY0" fmla="*/ 7762875 h 7762876"/>
                    <a:gd name="connsiteX1" fmla="*/ 378619 w 7539038"/>
                    <a:gd name="connsiteY1" fmla="*/ 3886200 h 7762876"/>
                    <a:gd name="connsiteX2" fmla="*/ 750094 w 7539038"/>
                    <a:gd name="connsiteY2" fmla="*/ 0 h 7762876"/>
                    <a:gd name="connsiteX3" fmla="*/ 1131094 w 7539038"/>
                    <a:gd name="connsiteY3" fmla="*/ 3876675 h 7762876"/>
                    <a:gd name="connsiteX4" fmla="*/ 1507332 w 7539038"/>
                    <a:gd name="connsiteY4" fmla="*/ 7762875 h 7762876"/>
                    <a:gd name="connsiteX5" fmla="*/ 1883569 w 7539038"/>
                    <a:gd name="connsiteY5" fmla="*/ 3876675 h 7762876"/>
                    <a:gd name="connsiteX6" fmla="*/ 2264569 w 7539038"/>
                    <a:gd name="connsiteY6" fmla="*/ 0 h 7762876"/>
                    <a:gd name="connsiteX7" fmla="*/ 2645569 w 7539038"/>
                    <a:gd name="connsiteY7" fmla="*/ 3886200 h 7762876"/>
                    <a:gd name="connsiteX8" fmla="*/ 3017044 w 7539038"/>
                    <a:gd name="connsiteY8" fmla="*/ 7762875 h 7762876"/>
                    <a:gd name="connsiteX9" fmla="*/ 3398044 w 7539038"/>
                    <a:gd name="connsiteY9" fmla="*/ 3876675 h 7762876"/>
                    <a:gd name="connsiteX10" fmla="*/ 3769519 w 7539038"/>
                    <a:gd name="connsiteY10" fmla="*/ 9525 h 7762876"/>
                    <a:gd name="connsiteX11" fmla="*/ 4150519 w 7539038"/>
                    <a:gd name="connsiteY11" fmla="*/ 3886200 h 7762876"/>
                    <a:gd name="connsiteX12" fmla="*/ 4526756 w 7539038"/>
                    <a:gd name="connsiteY12" fmla="*/ 7762875 h 7762876"/>
                    <a:gd name="connsiteX13" fmla="*/ 4902994 w 7539038"/>
                    <a:gd name="connsiteY13" fmla="*/ 3886200 h 7762876"/>
                    <a:gd name="connsiteX14" fmla="*/ 5283994 w 7539038"/>
                    <a:gd name="connsiteY14" fmla="*/ 9525 h 7762876"/>
                    <a:gd name="connsiteX15" fmla="*/ 5655469 w 7539038"/>
                    <a:gd name="connsiteY15" fmla="*/ 3886200 h 7762876"/>
                    <a:gd name="connsiteX16" fmla="*/ 6029325 w 7539038"/>
                    <a:gd name="connsiteY16" fmla="*/ 7762875 h 7762876"/>
                    <a:gd name="connsiteX17" fmla="*/ 6417469 w 7539038"/>
                    <a:gd name="connsiteY17" fmla="*/ 3886200 h 7762876"/>
                    <a:gd name="connsiteX18" fmla="*/ 6788944 w 7539038"/>
                    <a:gd name="connsiteY18" fmla="*/ 2381 h 7762876"/>
                    <a:gd name="connsiteX19" fmla="*/ 7160419 w 7539038"/>
                    <a:gd name="connsiteY19" fmla="*/ 3886200 h 7762876"/>
                    <a:gd name="connsiteX20" fmla="*/ 7539038 w 7539038"/>
                    <a:gd name="connsiteY20" fmla="*/ 7760494 h 7762876"/>
                    <a:gd name="connsiteX0" fmla="*/ 0 w 7539038"/>
                    <a:gd name="connsiteY0" fmla="*/ 7762875 h 7762876"/>
                    <a:gd name="connsiteX1" fmla="*/ 378619 w 7539038"/>
                    <a:gd name="connsiteY1" fmla="*/ 3886200 h 7762876"/>
                    <a:gd name="connsiteX2" fmla="*/ 750094 w 7539038"/>
                    <a:gd name="connsiteY2" fmla="*/ 0 h 7762876"/>
                    <a:gd name="connsiteX3" fmla="*/ 1131094 w 7539038"/>
                    <a:gd name="connsiteY3" fmla="*/ 3876675 h 7762876"/>
                    <a:gd name="connsiteX4" fmla="*/ 1507332 w 7539038"/>
                    <a:gd name="connsiteY4" fmla="*/ 7762875 h 7762876"/>
                    <a:gd name="connsiteX5" fmla="*/ 1883569 w 7539038"/>
                    <a:gd name="connsiteY5" fmla="*/ 3876675 h 7762876"/>
                    <a:gd name="connsiteX6" fmla="*/ 2264569 w 7539038"/>
                    <a:gd name="connsiteY6" fmla="*/ 0 h 7762876"/>
                    <a:gd name="connsiteX7" fmla="*/ 2645569 w 7539038"/>
                    <a:gd name="connsiteY7" fmla="*/ 3886200 h 7762876"/>
                    <a:gd name="connsiteX8" fmla="*/ 3017044 w 7539038"/>
                    <a:gd name="connsiteY8" fmla="*/ 7762875 h 7762876"/>
                    <a:gd name="connsiteX9" fmla="*/ 3398044 w 7539038"/>
                    <a:gd name="connsiteY9" fmla="*/ 3876675 h 7762876"/>
                    <a:gd name="connsiteX10" fmla="*/ 3769519 w 7539038"/>
                    <a:gd name="connsiteY10" fmla="*/ 9525 h 7762876"/>
                    <a:gd name="connsiteX11" fmla="*/ 4150519 w 7539038"/>
                    <a:gd name="connsiteY11" fmla="*/ 3886200 h 7762876"/>
                    <a:gd name="connsiteX12" fmla="*/ 4526756 w 7539038"/>
                    <a:gd name="connsiteY12" fmla="*/ 7762875 h 7762876"/>
                    <a:gd name="connsiteX13" fmla="*/ 4902994 w 7539038"/>
                    <a:gd name="connsiteY13" fmla="*/ 3886200 h 7762876"/>
                    <a:gd name="connsiteX14" fmla="*/ 5283994 w 7539038"/>
                    <a:gd name="connsiteY14" fmla="*/ 9525 h 7762876"/>
                    <a:gd name="connsiteX15" fmla="*/ 5655469 w 7539038"/>
                    <a:gd name="connsiteY15" fmla="*/ 3886200 h 7762876"/>
                    <a:gd name="connsiteX16" fmla="*/ 6029325 w 7539038"/>
                    <a:gd name="connsiteY16" fmla="*/ 7762875 h 7762876"/>
                    <a:gd name="connsiteX17" fmla="*/ 6417469 w 7539038"/>
                    <a:gd name="connsiteY17" fmla="*/ 3886200 h 7762876"/>
                    <a:gd name="connsiteX18" fmla="*/ 6786563 w 7539038"/>
                    <a:gd name="connsiteY18" fmla="*/ 4762 h 7762876"/>
                    <a:gd name="connsiteX19" fmla="*/ 7160419 w 7539038"/>
                    <a:gd name="connsiteY19" fmla="*/ 3886200 h 7762876"/>
                    <a:gd name="connsiteX20" fmla="*/ 7539038 w 7539038"/>
                    <a:gd name="connsiteY20" fmla="*/ 7760494 h 7762876"/>
                    <a:gd name="connsiteX0" fmla="*/ 0 w 7539038"/>
                    <a:gd name="connsiteY0" fmla="*/ 7762875 h 7762876"/>
                    <a:gd name="connsiteX1" fmla="*/ 378619 w 7539038"/>
                    <a:gd name="connsiteY1" fmla="*/ 3886200 h 7762876"/>
                    <a:gd name="connsiteX2" fmla="*/ 750094 w 7539038"/>
                    <a:gd name="connsiteY2" fmla="*/ 0 h 7762876"/>
                    <a:gd name="connsiteX3" fmla="*/ 1131094 w 7539038"/>
                    <a:gd name="connsiteY3" fmla="*/ 3876675 h 7762876"/>
                    <a:gd name="connsiteX4" fmla="*/ 1507332 w 7539038"/>
                    <a:gd name="connsiteY4" fmla="*/ 7762875 h 7762876"/>
                    <a:gd name="connsiteX5" fmla="*/ 1883569 w 7539038"/>
                    <a:gd name="connsiteY5" fmla="*/ 3876675 h 7762876"/>
                    <a:gd name="connsiteX6" fmla="*/ 2264569 w 7539038"/>
                    <a:gd name="connsiteY6" fmla="*/ 0 h 7762876"/>
                    <a:gd name="connsiteX7" fmla="*/ 2645569 w 7539038"/>
                    <a:gd name="connsiteY7" fmla="*/ 3886200 h 7762876"/>
                    <a:gd name="connsiteX8" fmla="*/ 3017044 w 7539038"/>
                    <a:gd name="connsiteY8" fmla="*/ 7762875 h 7762876"/>
                    <a:gd name="connsiteX9" fmla="*/ 3398044 w 7539038"/>
                    <a:gd name="connsiteY9" fmla="*/ 3876675 h 7762876"/>
                    <a:gd name="connsiteX10" fmla="*/ 3769519 w 7539038"/>
                    <a:gd name="connsiteY10" fmla="*/ 9525 h 7762876"/>
                    <a:gd name="connsiteX11" fmla="*/ 4150519 w 7539038"/>
                    <a:gd name="connsiteY11" fmla="*/ 3886200 h 7762876"/>
                    <a:gd name="connsiteX12" fmla="*/ 4526756 w 7539038"/>
                    <a:gd name="connsiteY12" fmla="*/ 7762875 h 7762876"/>
                    <a:gd name="connsiteX13" fmla="*/ 4902994 w 7539038"/>
                    <a:gd name="connsiteY13" fmla="*/ 3886200 h 7762876"/>
                    <a:gd name="connsiteX14" fmla="*/ 5283994 w 7539038"/>
                    <a:gd name="connsiteY14" fmla="*/ 9525 h 7762876"/>
                    <a:gd name="connsiteX15" fmla="*/ 5655469 w 7539038"/>
                    <a:gd name="connsiteY15" fmla="*/ 3886200 h 7762876"/>
                    <a:gd name="connsiteX16" fmla="*/ 6029325 w 7539038"/>
                    <a:gd name="connsiteY16" fmla="*/ 7762875 h 7762876"/>
                    <a:gd name="connsiteX17" fmla="*/ 6417469 w 7539038"/>
                    <a:gd name="connsiteY17" fmla="*/ 3886200 h 7762876"/>
                    <a:gd name="connsiteX18" fmla="*/ 6786563 w 7539038"/>
                    <a:gd name="connsiteY18" fmla="*/ 4762 h 7762876"/>
                    <a:gd name="connsiteX19" fmla="*/ 7160419 w 7539038"/>
                    <a:gd name="connsiteY19" fmla="*/ 3886200 h 7762876"/>
                    <a:gd name="connsiteX20" fmla="*/ 7539038 w 7539038"/>
                    <a:gd name="connsiteY20" fmla="*/ 7760494 h 7762876"/>
                    <a:gd name="connsiteX0" fmla="*/ 0 w 7539038"/>
                    <a:gd name="connsiteY0" fmla="*/ 7762875 h 7762876"/>
                    <a:gd name="connsiteX1" fmla="*/ 378619 w 7539038"/>
                    <a:gd name="connsiteY1" fmla="*/ 3886200 h 7762876"/>
                    <a:gd name="connsiteX2" fmla="*/ 750094 w 7539038"/>
                    <a:gd name="connsiteY2" fmla="*/ 0 h 7762876"/>
                    <a:gd name="connsiteX3" fmla="*/ 1131094 w 7539038"/>
                    <a:gd name="connsiteY3" fmla="*/ 3876675 h 7762876"/>
                    <a:gd name="connsiteX4" fmla="*/ 1507332 w 7539038"/>
                    <a:gd name="connsiteY4" fmla="*/ 7762875 h 7762876"/>
                    <a:gd name="connsiteX5" fmla="*/ 1883569 w 7539038"/>
                    <a:gd name="connsiteY5" fmla="*/ 3876675 h 7762876"/>
                    <a:gd name="connsiteX6" fmla="*/ 2264569 w 7539038"/>
                    <a:gd name="connsiteY6" fmla="*/ 0 h 7762876"/>
                    <a:gd name="connsiteX7" fmla="*/ 2645569 w 7539038"/>
                    <a:gd name="connsiteY7" fmla="*/ 3886200 h 7762876"/>
                    <a:gd name="connsiteX8" fmla="*/ 3017044 w 7539038"/>
                    <a:gd name="connsiteY8" fmla="*/ 7762875 h 7762876"/>
                    <a:gd name="connsiteX9" fmla="*/ 3398044 w 7539038"/>
                    <a:gd name="connsiteY9" fmla="*/ 3876675 h 7762876"/>
                    <a:gd name="connsiteX10" fmla="*/ 3769519 w 7539038"/>
                    <a:gd name="connsiteY10" fmla="*/ 9525 h 7762876"/>
                    <a:gd name="connsiteX11" fmla="*/ 4150519 w 7539038"/>
                    <a:gd name="connsiteY11" fmla="*/ 3886200 h 7762876"/>
                    <a:gd name="connsiteX12" fmla="*/ 4526756 w 7539038"/>
                    <a:gd name="connsiteY12" fmla="*/ 7762875 h 7762876"/>
                    <a:gd name="connsiteX13" fmla="*/ 4902994 w 7539038"/>
                    <a:gd name="connsiteY13" fmla="*/ 3886200 h 7762876"/>
                    <a:gd name="connsiteX14" fmla="*/ 5279231 w 7539038"/>
                    <a:gd name="connsiteY14" fmla="*/ 9525 h 7762876"/>
                    <a:gd name="connsiteX15" fmla="*/ 5655469 w 7539038"/>
                    <a:gd name="connsiteY15" fmla="*/ 3886200 h 7762876"/>
                    <a:gd name="connsiteX16" fmla="*/ 6029325 w 7539038"/>
                    <a:gd name="connsiteY16" fmla="*/ 7762875 h 7762876"/>
                    <a:gd name="connsiteX17" fmla="*/ 6417469 w 7539038"/>
                    <a:gd name="connsiteY17" fmla="*/ 3886200 h 7762876"/>
                    <a:gd name="connsiteX18" fmla="*/ 6786563 w 7539038"/>
                    <a:gd name="connsiteY18" fmla="*/ 4762 h 7762876"/>
                    <a:gd name="connsiteX19" fmla="*/ 7160419 w 7539038"/>
                    <a:gd name="connsiteY19" fmla="*/ 3886200 h 7762876"/>
                    <a:gd name="connsiteX20" fmla="*/ 7539038 w 7539038"/>
                    <a:gd name="connsiteY20" fmla="*/ 7760494 h 7762876"/>
                    <a:gd name="connsiteX0" fmla="*/ 0 w 7539038"/>
                    <a:gd name="connsiteY0" fmla="*/ 7762875 h 7762876"/>
                    <a:gd name="connsiteX1" fmla="*/ 378619 w 7539038"/>
                    <a:gd name="connsiteY1" fmla="*/ 3886200 h 7762876"/>
                    <a:gd name="connsiteX2" fmla="*/ 750094 w 7539038"/>
                    <a:gd name="connsiteY2" fmla="*/ 0 h 7762876"/>
                    <a:gd name="connsiteX3" fmla="*/ 1131094 w 7539038"/>
                    <a:gd name="connsiteY3" fmla="*/ 3876675 h 7762876"/>
                    <a:gd name="connsiteX4" fmla="*/ 1507332 w 7539038"/>
                    <a:gd name="connsiteY4" fmla="*/ 7762875 h 7762876"/>
                    <a:gd name="connsiteX5" fmla="*/ 1883569 w 7539038"/>
                    <a:gd name="connsiteY5" fmla="*/ 3876675 h 7762876"/>
                    <a:gd name="connsiteX6" fmla="*/ 2264569 w 7539038"/>
                    <a:gd name="connsiteY6" fmla="*/ 0 h 7762876"/>
                    <a:gd name="connsiteX7" fmla="*/ 2645569 w 7539038"/>
                    <a:gd name="connsiteY7" fmla="*/ 3886200 h 7762876"/>
                    <a:gd name="connsiteX8" fmla="*/ 3017044 w 7539038"/>
                    <a:gd name="connsiteY8" fmla="*/ 7762875 h 7762876"/>
                    <a:gd name="connsiteX9" fmla="*/ 3398044 w 7539038"/>
                    <a:gd name="connsiteY9" fmla="*/ 3876675 h 7762876"/>
                    <a:gd name="connsiteX10" fmla="*/ 3769519 w 7539038"/>
                    <a:gd name="connsiteY10" fmla="*/ 9525 h 7762876"/>
                    <a:gd name="connsiteX11" fmla="*/ 4150519 w 7539038"/>
                    <a:gd name="connsiteY11" fmla="*/ 3886200 h 7762876"/>
                    <a:gd name="connsiteX12" fmla="*/ 4526756 w 7539038"/>
                    <a:gd name="connsiteY12" fmla="*/ 7762875 h 7762876"/>
                    <a:gd name="connsiteX13" fmla="*/ 4902994 w 7539038"/>
                    <a:gd name="connsiteY13" fmla="*/ 3886200 h 7762876"/>
                    <a:gd name="connsiteX14" fmla="*/ 5279231 w 7539038"/>
                    <a:gd name="connsiteY14" fmla="*/ 9525 h 7762876"/>
                    <a:gd name="connsiteX15" fmla="*/ 5655469 w 7539038"/>
                    <a:gd name="connsiteY15" fmla="*/ 3886200 h 7762876"/>
                    <a:gd name="connsiteX16" fmla="*/ 6029325 w 7539038"/>
                    <a:gd name="connsiteY16" fmla="*/ 7762875 h 7762876"/>
                    <a:gd name="connsiteX17" fmla="*/ 6417469 w 7539038"/>
                    <a:gd name="connsiteY17" fmla="*/ 3886200 h 7762876"/>
                    <a:gd name="connsiteX18" fmla="*/ 6786563 w 7539038"/>
                    <a:gd name="connsiteY18" fmla="*/ 4762 h 7762876"/>
                    <a:gd name="connsiteX19" fmla="*/ 7160419 w 7539038"/>
                    <a:gd name="connsiteY19" fmla="*/ 3886200 h 7762876"/>
                    <a:gd name="connsiteX20" fmla="*/ 7539038 w 7539038"/>
                    <a:gd name="connsiteY20" fmla="*/ 7760494 h 7762876"/>
                    <a:gd name="connsiteX0" fmla="*/ 0 w 7539038"/>
                    <a:gd name="connsiteY0" fmla="*/ 7762875 h 7762876"/>
                    <a:gd name="connsiteX1" fmla="*/ 378619 w 7539038"/>
                    <a:gd name="connsiteY1" fmla="*/ 3886200 h 7762876"/>
                    <a:gd name="connsiteX2" fmla="*/ 750094 w 7539038"/>
                    <a:gd name="connsiteY2" fmla="*/ 0 h 7762876"/>
                    <a:gd name="connsiteX3" fmla="*/ 1131094 w 7539038"/>
                    <a:gd name="connsiteY3" fmla="*/ 3876675 h 7762876"/>
                    <a:gd name="connsiteX4" fmla="*/ 1507332 w 7539038"/>
                    <a:gd name="connsiteY4" fmla="*/ 7762875 h 7762876"/>
                    <a:gd name="connsiteX5" fmla="*/ 1883569 w 7539038"/>
                    <a:gd name="connsiteY5" fmla="*/ 3876675 h 7762876"/>
                    <a:gd name="connsiteX6" fmla="*/ 2264569 w 7539038"/>
                    <a:gd name="connsiteY6" fmla="*/ 0 h 7762876"/>
                    <a:gd name="connsiteX7" fmla="*/ 2645569 w 7539038"/>
                    <a:gd name="connsiteY7" fmla="*/ 3886200 h 7762876"/>
                    <a:gd name="connsiteX8" fmla="*/ 3017044 w 7539038"/>
                    <a:gd name="connsiteY8" fmla="*/ 7762875 h 7762876"/>
                    <a:gd name="connsiteX9" fmla="*/ 3398044 w 7539038"/>
                    <a:gd name="connsiteY9" fmla="*/ 3876675 h 7762876"/>
                    <a:gd name="connsiteX10" fmla="*/ 3769519 w 7539038"/>
                    <a:gd name="connsiteY10" fmla="*/ 9525 h 7762876"/>
                    <a:gd name="connsiteX11" fmla="*/ 4150519 w 7539038"/>
                    <a:gd name="connsiteY11" fmla="*/ 3886200 h 7762876"/>
                    <a:gd name="connsiteX12" fmla="*/ 4526756 w 7539038"/>
                    <a:gd name="connsiteY12" fmla="*/ 7762875 h 7762876"/>
                    <a:gd name="connsiteX13" fmla="*/ 4902994 w 7539038"/>
                    <a:gd name="connsiteY13" fmla="*/ 3886200 h 7762876"/>
                    <a:gd name="connsiteX14" fmla="*/ 5276849 w 7539038"/>
                    <a:gd name="connsiteY14" fmla="*/ 2382 h 7762876"/>
                    <a:gd name="connsiteX15" fmla="*/ 5655469 w 7539038"/>
                    <a:gd name="connsiteY15" fmla="*/ 3886200 h 7762876"/>
                    <a:gd name="connsiteX16" fmla="*/ 6029325 w 7539038"/>
                    <a:gd name="connsiteY16" fmla="*/ 7762875 h 7762876"/>
                    <a:gd name="connsiteX17" fmla="*/ 6417469 w 7539038"/>
                    <a:gd name="connsiteY17" fmla="*/ 3886200 h 7762876"/>
                    <a:gd name="connsiteX18" fmla="*/ 6786563 w 7539038"/>
                    <a:gd name="connsiteY18" fmla="*/ 4762 h 7762876"/>
                    <a:gd name="connsiteX19" fmla="*/ 7160419 w 7539038"/>
                    <a:gd name="connsiteY19" fmla="*/ 3886200 h 7762876"/>
                    <a:gd name="connsiteX20" fmla="*/ 7539038 w 7539038"/>
                    <a:gd name="connsiteY20" fmla="*/ 7760494 h 7762876"/>
                    <a:gd name="connsiteX0" fmla="*/ 0 w 7539038"/>
                    <a:gd name="connsiteY0" fmla="*/ 7762875 h 7762876"/>
                    <a:gd name="connsiteX1" fmla="*/ 378619 w 7539038"/>
                    <a:gd name="connsiteY1" fmla="*/ 3886200 h 7762876"/>
                    <a:gd name="connsiteX2" fmla="*/ 750094 w 7539038"/>
                    <a:gd name="connsiteY2" fmla="*/ 0 h 7762876"/>
                    <a:gd name="connsiteX3" fmla="*/ 1131094 w 7539038"/>
                    <a:gd name="connsiteY3" fmla="*/ 3876675 h 7762876"/>
                    <a:gd name="connsiteX4" fmla="*/ 1507332 w 7539038"/>
                    <a:gd name="connsiteY4" fmla="*/ 7762875 h 7762876"/>
                    <a:gd name="connsiteX5" fmla="*/ 1883569 w 7539038"/>
                    <a:gd name="connsiteY5" fmla="*/ 3876675 h 7762876"/>
                    <a:gd name="connsiteX6" fmla="*/ 2264569 w 7539038"/>
                    <a:gd name="connsiteY6" fmla="*/ 0 h 7762876"/>
                    <a:gd name="connsiteX7" fmla="*/ 2645569 w 7539038"/>
                    <a:gd name="connsiteY7" fmla="*/ 3886200 h 7762876"/>
                    <a:gd name="connsiteX8" fmla="*/ 3017044 w 7539038"/>
                    <a:gd name="connsiteY8" fmla="*/ 7762875 h 7762876"/>
                    <a:gd name="connsiteX9" fmla="*/ 3398044 w 7539038"/>
                    <a:gd name="connsiteY9" fmla="*/ 3876675 h 7762876"/>
                    <a:gd name="connsiteX10" fmla="*/ 3769519 w 7539038"/>
                    <a:gd name="connsiteY10" fmla="*/ 9525 h 7762876"/>
                    <a:gd name="connsiteX11" fmla="*/ 4150519 w 7539038"/>
                    <a:gd name="connsiteY11" fmla="*/ 3886200 h 7762876"/>
                    <a:gd name="connsiteX12" fmla="*/ 4526756 w 7539038"/>
                    <a:gd name="connsiteY12" fmla="*/ 7762875 h 7762876"/>
                    <a:gd name="connsiteX13" fmla="*/ 4902994 w 7539038"/>
                    <a:gd name="connsiteY13" fmla="*/ 3886200 h 7762876"/>
                    <a:gd name="connsiteX14" fmla="*/ 5276849 w 7539038"/>
                    <a:gd name="connsiteY14" fmla="*/ 2382 h 7762876"/>
                    <a:gd name="connsiteX15" fmla="*/ 5655469 w 7539038"/>
                    <a:gd name="connsiteY15" fmla="*/ 3886200 h 7762876"/>
                    <a:gd name="connsiteX16" fmla="*/ 6029325 w 7539038"/>
                    <a:gd name="connsiteY16" fmla="*/ 7762875 h 7762876"/>
                    <a:gd name="connsiteX17" fmla="*/ 6417469 w 7539038"/>
                    <a:gd name="connsiteY17" fmla="*/ 3886200 h 7762876"/>
                    <a:gd name="connsiteX18" fmla="*/ 6786563 w 7539038"/>
                    <a:gd name="connsiteY18" fmla="*/ 4762 h 7762876"/>
                    <a:gd name="connsiteX19" fmla="*/ 7160419 w 7539038"/>
                    <a:gd name="connsiteY19" fmla="*/ 3886200 h 7762876"/>
                    <a:gd name="connsiteX20" fmla="*/ 7539038 w 7539038"/>
                    <a:gd name="connsiteY20" fmla="*/ 7760494 h 7762876"/>
                    <a:gd name="connsiteX0" fmla="*/ 0 w 7539038"/>
                    <a:gd name="connsiteY0" fmla="*/ 7762875 h 7762876"/>
                    <a:gd name="connsiteX1" fmla="*/ 378619 w 7539038"/>
                    <a:gd name="connsiteY1" fmla="*/ 3886200 h 7762876"/>
                    <a:gd name="connsiteX2" fmla="*/ 750094 w 7539038"/>
                    <a:gd name="connsiteY2" fmla="*/ 0 h 7762876"/>
                    <a:gd name="connsiteX3" fmla="*/ 1131094 w 7539038"/>
                    <a:gd name="connsiteY3" fmla="*/ 3876675 h 7762876"/>
                    <a:gd name="connsiteX4" fmla="*/ 1507332 w 7539038"/>
                    <a:gd name="connsiteY4" fmla="*/ 7762875 h 7762876"/>
                    <a:gd name="connsiteX5" fmla="*/ 1883569 w 7539038"/>
                    <a:gd name="connsiteY5" fmla="*/ 3876675 h 7762876"/>
                    <a:gd name="connsiteX6" fmla="*/ 2264569 w 7539038"/>
                    <a:gd name="connsiteY6" fmla="*/ 0 h 7762876"/>
                    <a:gd name="connsiteX7" fmla="*/ 2645569 w 7539038"/>
                    <a:gd name="connsiteY7" fmla="*/ 3886200 h 7762876"/>
                    <a:gd name="connsiteX8" fmla="*/ 3017044 w 7539038"/>
                    <a:gd name="connsiteY8" fmla="*/ 7762875 h 7762876"/>
                    <a:gd name="connsiteX9" fmla="*/ 3398044 w 7539038"/>
                    <a:gd name="connsiteY9" fmla="*/ 3876675 h 7762876"/>
                    <a:gd name="connsiteX10" fmla="*/ 3776663 w 7539038"/>
                    <a:gd name="connsiteY10" fmla="*/ 4763 h 7762876"/>
                    <a:gd name="connsiteX11" fmla="*/ 4150519 w 7539038"/>
                    <a:gd name="connsiteY11" fmla="*/ 3886200 h 7762876"/>
                    <a:gd name="connsiteX12" fmla="*/ 4526756 w 7539038"/>
                    <a:gd name="connsiteY12" fmla="*/ 7762875 h 7762876"/>
                    <a:gd name="connsiteX13" fmla="*/ 4902994 w 7539038"/>
                    <a:gd name="connsiteY13" fmla="*/ 3886200 h 7762876"/>
                    <a:gd name="connsiteX14" fmla="*/ 5276849 w 7539038"/>
                    <a:gd name="connsiteY14" fmla="*/ 2382 h 7762876"/>
                    <a:gd name="connsiteX15" fmla="*/ 5655469 w 7539038"/>
                    <a:gd name="connsiteY15" fmla="*/ 3886200 h 7762876"/>
                    <a:gd name="connsiteX16" fmla="*/ 6029325 w 7539038"/>
                    <a:gd name="connsiteY16" fmla="*/ 7762875 h 7762876"/>
                    <a:gd name="connsiteX17" fmla="*/ 6417469 w 7539038"/>
                    <a:gd name="connsiteY17" fmla="*/ 3886200 h 7762876"/>
                    <a:gd name="connsiteX18" fmla="*/ 6786563 w 7539038"/>
                    <a:gd name="connsiteY18" fmla="*/ 4762 h 7762876"/>
                    <a:gd name="connsiteX19" fmla="*/ 7160419 w 7539038"/>
                    <a:gd name="connsiteY19" fmla="*/ 3886200 h 7762876"/>
                    <a:gd name="connsiteX20" fmla="*/ 7539038 w 7539038"/>
                    <a:gd name="connsiteY20" fmla="*/ 7760494 h 7762876"/>
                    <a:gd name="connsiteX0" fmla="*/ 0 w 7539038"/>
                    <a:gd name="connsiteY0" fmla="*/ 7762875 h 7762876"/>
                    <a:gd name="connsiteX1" fmla="*/ 378619 w 7539038"/>
                    <a:gd name="connsiteY1" fmla="*/ 3886200 h 7762876"/>
                    <a:gd name="connsiteX2" fmla="*/ 750094 w 7539038"/>
                    <a:gd name="connsiteY2" fmla="*/ 0 h 7762876"/>
                    <a:gd name="connsiteX3" fmla="*/ 1131094 w 7539038"/>
                    <a:gd name="connsiteY3" fmla="*/ 3876675 h 7762876"/>
                    <a:gd name="connsiteX4" fmla="*/ 1507332 w 7539038"/>
                    <a:gd name="connsiteY4" fmla="*/ 7762875 h 7762876"/>
                    <a:gd name="connsiteX5" fmla="*/ 1883569 w 7539038"/>
                    <a:gd name="connsiteY5" fmla="*/ 3876675 h 7762876"/>
                    <a:gd name="connsiteX6" fmla="*/ 2264569 w 7539038"/>
                    <a:gd name="connsiteY6" fmla="*/ 0 h 7762876"/>
                    <a:gd name="connsiteX7" fmla="*/ 2645569 w 7539038"/>
                    <a:gd name="connsiteY7" fmla="*/ 3886200 h 7762876"/>
                    <a:gd name="connsiteX8" fmla="*/ 3017044 w 7539038"/>
                    <a:gd name="connsiteY8" fmla="*/ 7762875 h 7762876"/>
                    <a:gd name="connsiteX9" fmla="*/ 3398044 w 7539038"/>
                    <a:gd name="connsiteY9" fmla="*/ 3876675 h 7762876"/>
                    <a:gd name="connsiteX10" fmla="*/ 3776663 w 7539038"/>
                    <a:gd name="connsiteY10" fmla="*/ 4763 h 7762876"/>
                    <a:gd name="connsiteX11" fmla="*/ 4150519 w 7539038"/>
                    <a:gd name="connsiteY11" fmla="*/ 3886200 h 7762876"/>
                    <a:gd name="connsiteX12" fmla="*/ 4526756 w 7539038"/>
                    <a:gd name="connsiteY12" fmla="*/ 7762875 h 7762876"/>
                    <a:gd name="connsiteX13" fmla="*/ 4902994 w 7539038"/>
                    <a:gd name="connsiteY13" fmla="*/ 3886200 h 7762876"/>
                    <a:gd name="connsiteX14" fmla="*/ 5276849 w 7539038"/>
                    <a:gd name="connsiteY14" fmla="*/ 2382 h 7762876"/>
                    <a:gd name="connsiteX15" fmla="*/ 5655469 w 7539038"/>
                    <a:gd name="connsiteY15" fmla="*/ 3886200 h 7762876"/>
                    <a:gd name="connsiteX16" fmla="*/ 6029325 w 7539038"/>
                    <a:gd name="connsiteY16" fmla="*/ 7762875 h 7762876"/>
                    <a:gd name="connsiteX17" fmla="*/ 6417469 w 7539038"/>
                    <a:gd name="connsiteY17" fmla="*/ 3886200 h 7762876"/>
                    <a:gd name="connsiteX18" fmla="*/ 6786563 w 7539038"/>
                    <a:gd name="connsiteY18" fmla="*/ 4762 h 7762876"/>
                    <a:gd name="connsiteX19" fmla="*/ 7160419 w 7539038"/>
                    <a:gd name="connsiteY19" fmla="*/ 3886200 h 7762876"/>
                    <a:gd name="connsiteX20" fmla="*/ 7539038 w 7539038"/>
                    <a:gd name="connsiteY20" fmla="*/ 7760494 h 7762876"/>
                    <a:gd name="connsiteX0" fmla="*/ 0 w 7539038"/>
                    <a:gd name="connsiteY0" fmla="*/ 7762875 h 7762876"/>
                    <a:gd name="connsiteX1" fmla="*/ 378619 w 7539038"/>
                    <a:gd name="connsiteY1" fmla="*/ 3886200 h 7762876"/>
                    <a:gd name="connsiteX2" fmla="*/ 750094 w 7539038"/>
                    <a:gd name="connsiteY2" fmla="*/ 0 h 7762876"/>
                    <a:gd name="connsiteX3" fmla="*/ 1131094 w 7539038"/>
                    <a:gd name="connsiteY3" fmla="*/ 3876675 h 7762876"/>
                    <a:gd name="connsiteX4" fmla="*/ 1507332 w 7539038"/>
                    <a:gd name="connsiteY4" fmla="*/ 7762875 h 7762876"/>
                    <a:gd name="connsiteX5" fmla="*/ 1883569 w 7539038"/>
                    <a:gd name="connsiteY5" fmla="*/ 3876675 h 7762876"/>
                    <a:gd name="connsiteX6" fmla="*/ 2264569 w 7539038"/>
                    <a:gd name="connsiteY6" fmla="*/ 0 h 7762876"/>
                    <a:gd name="connsiteX7" fmla="*/ 2645569 w 7539038"/>
                    <a:gd name="connsiteY7" fmla="*/ 3886200 h 7762876"/>
                    <a:gd name="connsiteX8" fmla="*/ 3017044 w 7539038"/>
                    <a:gd name="connsiteY8" fmla="*/ 7762875 h 7762876"/>
                    <a:gd name="connsiteX9" fmla="*/ 3398044 w 7539038"/>
                    <a:gd name="connsiteY9" fmla="*/ 3876675 h 7762876"/>
                    <a:gd name="connsiteX10" fmla="*/ 3769519 w 7539038"/>
                    <a:gd name="connsiteY10" fmla="*/ 4763 h 7762876"/>
                    <a:gd name="connsiteX11" fmla="*/ 4150519 w 7539038"/>
                    <a:gd name="connsiteY11" fmla="*/ 3886200 h 7762876"/>
                    <a:gd name="connsiteX12" fmla="*/ 4526756 w 7539038"/>
                    <a:gd name="connsiteY12" fmla="*/ 7762875 h 7762876"/>
                    <a:gd name="connsiteX13" fmla="*/ 4902994 w 7539038"/>
                    <a:gd name="connsiteY13" fmla="*/ 3886200 h 7762876"/>
                    <a:gd name="connsiteX14" fmla="*/ 5276849 w 7539038"/>
                    <a:gd name="connsiteY14" fmla="*/ 2382 h 7762876"/>
                    <a:gd name="connsiteX15" fmla="*/ 5655469 w 7539038"/>
                    <a:gd name="connsiteY15" fmla="*/ 3886200 h 7762876"/>
                    <a:gd name="connsiteX16" fmla="*/ 6029325 w 7539038"/>
                    <a:gd name="connsiteY16" fmla="*/ 7762875 h 7762876"/>
                    <a:gd name="connsiteX17" fmla="*/ 6417469 w 7539038"/>
                    <a:gd name="connsiteY17" fmla="*/ 3886200 h 7762876"/>
                    <a:gd name="connsiteX18" fmla="*/ 6786563 w 7539038"/>
                    <a:gd name="connsiteY18" fmla="*/ 4762 h 7762876"/>
                    <a:gd name="connsiteX19" fmla="*/ 7160419 w 7539038"/>
                    <a:gd name="connsiteY19" fmla="*/ 3886200 h 7762876"/>
                    <a:gd name="connsiteX20" fmla="*/ 7539038 w 7539038"/>
                    <a:gd name="connsiteY20" fmla="*/ 7760494 h 7762876"/>
                    <a:gd name="connsiteX0" fmla="*/ 0 w 7539038"/>
                    <a:gd name="connsiteY0" fmla="*/ 7762875 h 7762876"/>
                    <a:gd name="connsiteX1" fmla="*/ 378619 w 7539038"/>
                    <a:gd name="connsiteY1" fmla="*/ 3886200 h 7762876"/>
                    <a:gd name="connsiteX2" fmla="*/ 750094 w 7539038"/>
                    <a:gd name="connsiteY2" fmla="*/ 0 h 7762876"/>
                    <a:gd name="connsiteX3" fmla="*/ 1131094 w 7539038"/>
                    <a:gd name="connsiteY3" fmla="*/ 3876675 h 7762876"/>
                    <a:gd name="connsiteX4" fmla="*/ 1507332 w 7539038"/>
                    <a:gd name="connsiteY4" fmla="*/ 7762875 h 7762876"/>
                    <a:gd name="connsiteX5" fmla="*/ 1883569 w 7539038"/>
                    <a:gd name="connsiteY5" fmla="*/ 3876675 h 7762876"/>
                    <a:gd name="connsiteX6" fmla="*/ 2264569 w 7539038"/>
                    <a:gd name="connsiteY6" fmla="*/ 0 h 7762876"/>
                    <a:gd name="connsiteX7" fmla="*/ 2645569 w 7539038"/>
                    <a:gd name="connsiteY7" fmla="*/ 3886200 h 7762876"/>
                    <a:gd name="connsiteX8" fmla="*/ 3017044 w 7539038"/>
                    <a:gd name="connsiteY8" fmla="*/ 7762875 h 7762876"/>
                    <a:gd name="connsiteX9" fmla="*/ 3398044 w 7539038"/>
                    <a:gd name="connsiteY9" fmla="*/ 3876675 h 7762876"/>
                    <a:gd name="connsiteX10" fmla="*/ 3769519 w 7539038"/>
                    <a:gd name="connsiteY10" fmla="*/ 4763 h 7762876"/>
                    <a:gd name="connsiteX11" fmla="*/ 4150519 w 7539038"/>
                    <a:gd name="connsiteY11" fmla="*/ 3886200 h 7762876"/>
                    <a:gd name="connsiteX12" fmla="*/ 4526756 w 7539038"/>
                    <a:gd name="connsiteY12" fmla="*/ 7762875 h 7762876"/>
                    <a:gd name="connsiteX13" fmla="*/ 4902994 w 7539038"/>
                    <a:gd name="connsiteY13" fmla="*/ 3886200 h 7762876"/>
                    <a:gd name="connsiteX14" fmla="*/ 5276849 w 7539038"/>
                    <a:gd name="connsiteY14" fmla="*/ 2382 h 7762876"/>
                    <a:gd name="connsiteX15" fmla="*/ 5655469 w 7539038"/>
                    <a:gd name="connsiteY15" fmla="*/ 3886200 h 7762876"/>
                    <a:gd name="connsiteX16" fmla="*/ 6029325 w 7539038"/>
                    <a:gd name="connsiteY16" fmla="*/ 7762875 h 7762876"/>
                    <a:gd name="connsiteX17" fmla="*/ 6417469 w 7539038"/>
                    <a:gd name="connsiteY17" fmla="*/ 3886200 h 7762876"/>
                    <a:gd name="connsiteX18" fmla="*/ 6786563 w 7539038"/>
                    <a:gd name="connsiteY18" fmla="*/ 4762 h 7762876"/>
                    <a:gd name="connsiteX19" fmla="*/ 7160419 w 7539038"/>
                    <a:gd name="connsiteY19" fmla="*/ 3886200 h 7762876"/>
                    <a:gd name="connsiteX20" fmla="*/ 7539038 w 7539038"/>
                    <a:gd name="connsiteY20" fmla="*/ 7760494 h 7762876"/>
                    <a:gd name="connsiteX0" fmla="*/ 0 w 7539038"/>
                    <a:gd name="connsiteY0" fmla="*/ 7762875 h 7762876"/>
                    <a:gd name="connsiteX1" fmla="*/ 378619 w 7539038"/>
                    <a:gd name="connsiteY1" fmla="*/ 3886200 h 7762876"/>
                    <a:gd name="connsiteX2" fmla="*/ 750094 w 7539038"/>
                    <a:gd name="connsiteY2" fmla="*/ 0 h 7762876"/>
                    <a:gd name="connsiteX3" fmla="*/ 1131094 w 7539038"/>
                    <a:gd name="connsiteY3" fmla="*/ 3876675 h 7762876"/>
                    <a:gd name="connsiteX4" fmla="*/ 1507332 w 7539038"/>
                    <a:gd name="connsiteY4" fmla="*/ 7762875 h 7762876"/>
                    <a:gd name="connsiteX5" fmla="*/ 1883569 w 7539038"/>
                    <a:gd name="connsiteY5" fmla="*/ 3876675 h 7762876"/>
                    <a:gd name="connsiteX6" fmla="*/ 2259807 w 7539038"/>
                    <a:gd name="connsiteY6" fmla="*/ 4762 h 7762876"/>
                    <a:gd name="connsiteX7" fmla="*/ 2645569 w 7539038"/>
                    <a:gd name="connsiteY7" fmla="*/ 3886200 h 7762876"/>
                    <a:gd name="connsiteX8" fmla="*/ 3017044 w 7539038"/>
                    <a:gd name="connsiteY8" fmla="*/ 7762875 h 7762876"/>
                    <a:gd name="connsiteX9" fmla="*/ 3398044 w 7539038"/>
                    <a:gd name="connsiteY9" fmla="*/ 3876675 h 7762876"/>
                    <a:gd name="connsiteX10" fmla="*/ 3769519 w 7539038"/>
                    <a:gd name="connsiteY10" fmla="*/ 4763 h 7762876"/>
                    <a:gd name="connsiteX11" fmla="*/ 4150519 w 7539038"/>
                    <a:gd name="connsiteY11" fmla="*/ 3886200 h 7762876"/>
                    <a:gd name="connsiteX12" fmla="*/ 4526756 w 7539038"/>
                    <a:gd name="connsiteY12" fmla="*/ 7762875 h 7762876"/>
                    <a:gd name="connsiteX13" fmla="*/ 4902994 w 7539038"/>
                    <a:gd name="connsiteY13" fmla="*/ 3886200 h 7762876"/>
                    <a:gd name="connsiteX14" fmla="*/ 5276849 w 7539038"/>
                    <a:gd name="connsiteY14" fmla="*/ 2382 h 7762876"/>
                    <a:gd name="connsiteX15" fmla="*/ 5655469 w 7539038"/>
                    <a:gd name="connsiteY15" fmla="*/ 3886200 h 7762876"/>
                    <a:gd name="connsiteX16" fmla="*/ 6029325 w 7539038"/>
                    <a:gd name="connsiteY16" fmla="*/ 7762875 h 7762876"/>
                    <a:gd name="connsiteX17" fmla="*/ 6417469 w 7539038"/>
                    <a:gd name="connsiteY17" fmla="*/ 3886200 h 7762876"/>
                    <a:gd name="connsiteX18" fmla="*/ 6786563 w 7539038"/>
                    <a:gd name="connsiteY18" fmla="*/ 4762 h 7762876"/>
                    <a:gd name="connsiteX19" fmla="*/ 7160419 w 7539038"/>
                    <a:gd name="connsiteY19" fmla="*/ 3886200 h 7762876"/>
                    <a:gd name="connsiteX20" fmla="*/ 7539038 w 7539038"/>
                    <a:gd name="connsiteY20" fmla="*/ 7760494 h 7762876"/>
                    <a:gd name="connsiteX0" fmla="*/ 0 w 7539038"/>
                    <a:gd name="connsiteY0" fmla="*/ 7762875 h 7762876"/>
                    <a:gd name="connsiteX1" fmla="*/ 378619 w 7539038"/>
                    <a:gd name="connsiteY1" fmla="*/ 3886200 h 7762876"/>
                    <a:gd name="connsiteX2" fmla="*/ 750094 w 7539038"/>
                    <a:gd name="connsiteY2" fmla="*/ 0 h 7762876"/>
                    <a:gd name="connsiteX3" fmla="*/ 1131094 w 7539038"/>
                    <a:gd name="connsiteY3" fmla="*/ 3876675 h 7762876"/>
                    <a:gd name="connsiteX4" fmla="*/ 1507332 w 7539038"/>
                    <a:gd name="connsiteY4" fmla="*/ 7762875 h 7762876"/>
                    <a:gd name="connsiteX5" fmla="*/ 1883569 w 7539038"/>
                    <a:gd name="connsiteY5" fmla="*/ 3876675 h 7762876"/>
                    <a:gd name="connsiteX6" fmla="*/ 2259807 w 7539038"/>
                    <a:gd name="connsiteY6" fmla="*/ 4762 h 7762876"/>
                    <a:gd name="connsiteX7" fmla="*/ 2645569 w 7539038"/>
                    <a:gd name="connsiteY7" fmla="*/ 3886200 h 7762876"/>
                    <a:gd name="connsiteX8" fmla="*/ 3017044 w 7539038"/>
                    <a:gd name="connsiteY8" fmla="*/ 7762875 h 7762876"/>
                    <a:gd name="connsiteX9" fmla="*/ 3398044 w 7539038"/>
                    <a:gd name="connsiteY9" fmla="*/ 3876675 h 7762876"/>
                    <a:gd name="connsiteX10" fmla="*/ 3769519 w 7539038"/>
                    <a:gd name="connsiteY10" fmla="*/ 4763 h 7762876"/>
                    <a:gd name="connsiteX11" fmla="*/ 4150519 w 7539038"/>
                    <a:gd name="connsiteY11" fmla="*/ 3886200 h 7762876"/>
                    <a:gd name="connsiteX12" fmla="*/ 4526756 w 7539038"/>
                    <a:gd name="connsiteY12" fmla="*/ 7762875 h 7762876"/>
                    <a:gd name="connsiteX13" fmla="*/ 4902994 w 7539038"/>
                    <a:gd name="connsiteY13" fmla="*/ 3886200 h 7762876"/>
                    <a:gd name="connsiteX14" fmla="*/ 5276849 w 7539038"/>
                    <a:gd name="connsiteY14" fmla="*/ 2382 h 7762876"/>
                    <a:gd name="connsiteX15" fmla="*/ 5655469 w 7539038"/>
                    <a:gd name="connsiteY15" fmla="*/ 3886200 h 7762876"/>
                    <a:gd name="connsiteX16" fmla="*/ 6029325 w 7539038"/>
                    <a:gd name="connsiteY16" fmla="*/ 7762875 h 7762876"/>
                    <a:gd name="connsiteX17" fmla="*/ 6417469 w 7539038"/>
                    <a:gd name="connsiteY17" fmla="*/ 3886200 h 7762876"/>
                    <a:gd name="connsiteX18" fmla="*/ 6786563 w 7539038"/>
                    <a:gd name="connsiteY18" fmla="*/ 4762 h 7762876"/>
                    <a:gd name="connsiteX19" fmla="*/ 7160419 w 7539038"/>
                    <a:gd name="connsiteY19" fmla="*/ 3886200 h 7762876"/>
                    <a:gd name="connsiteX20" fmla="*/ 7539038 w 7539038"/>
                    <a:gd name="connsiteY20" fmla="*/ 7760494 h 7762876"/>
                    <a:gd name="connsiteX0" fmla="*/ 0 w 7539038"/>
                    <a:gd name="connsiteY0" fmla="*/ 7760494 h 7760495"/>
                    <a:gd name="connsiteX1" fmla="*/ 378619 w 7539038"/>
                    <a:gd name="connsiteY1" fmla="*/ 3883819 h 7760495"/>
                    <a:gd name="connsiteX2" fmla="*/ 757238 w 7539038"/>
                    <a:gd name="connsiteY2" fmla="*/ 1 h 7760495"/>
                    <a:gd name="connsiteX3" fmla="*/ 1131094 w 7539038"/>
                    <a:gd name="connsiteY3" fmla="*/ 3874294 h 7760495"/>
                    <a:gd name="connsiteX4" fmla="*/ 1507332 w 7539038"/>
                    <a:gd name="connsiteY4" fmla="*/ 7760494 h 7760495"/>
                    <a:gd name="connsiteX5" fmla="*/ 1883569 w 7539038"/>
                    <a:gd name="connsiteY5" fmla="*/ 3874294 h 7760495"/>
                    <a:gd name="connsiteX6" fmla="*/ 2259807 w 7539038"/>
                    <a:gd name="connsiteY6" fmla="*/ 2381 h 7760495"/>
                    <a:gd name="connsiteX7" fmla="*/ 2645569 w 7539038"/>
                    <a:gd name="connsiteY7" fmla="*/ 3883819 h 7760495"/>
                    <a:gd name="connsiteX8" fmla="*/ 3017044 w 7539038"/>
                    <a:gd name="connsiteY8" fmla="*/ 7760494 h 7760495"/>
                    <a:gd name="connsiteX9" fmla="*/ 3398044 w 7539038"/>
                    <a:gd name="connsiteY9" fmla="*/ 3874294 h 7760495"/>
                    <a:gd name="connsiteX10" fmla="*/ 3769519 w 7539038"/>
                    <a:gd name="connsiteY10" fmla="*/ 2382 h 7760495"/>
                    <a:gd name="connsiteX11" fmla="*/ 4150519 w 7539038"/>
                    <a:gd name="connsiteY11" fmla="*/ 3883819 h 7760495"/>
                    <a:gd name="connsiteX12" fmla="*/ 4526756 w 7539038"/>
                    <a:gd name="connsiteY12" fmla="*/ 7760494 h 7760495"/>
                    <a:gd name="connsiteX13" fmla="*/ 4902994 w 7539038"/>
                    <a:gd name="connsiteY13" fmla="*/ 3883819 h 7760495"/>
                    <a:gd name="connsiteX14" fmla="*/ 5276849 w 7539038"/>
                    <a:gd name="connsiteY14" fmla="*/ 1 h 7760495"/>
                    <a:gd name="connsiteX15" fmla="*/ 5655469 w 7539038"/>
                    <a:gd name="connsiteY15" fmla="*/ 3883819 h 7760495"/>
                    <a:gd name="connsiteX16" fmla="*/ 6029325 w 7539038"/>
                    <a:gd name="connsiteY16" fmla="*/ 7760494 h 7760495"/>
                    <a:gd name="connsiteX17" fmla="*/ 6417469 w 7539038"/>
                    <a:gd name="connsiteY17" fmla="*/ 3883819 h 7760495"/>
                    <a:gd name="connsiteX18" fmla="*/ 6786563 w 7539038"/>
                    <a:gd name="connsiteY18" fmla="*/ 2381 h 7760495"/>
                    <a:gd name="connsiteX19" fmla="*/ 7160419 w 7539038"/>
                    <a:gd name="connsiteY19" fmla="*/ 3883819 h 7760495"/>
                    <a:gd name="connsiteX20" fmla="*/ 7539038 w 7539038"/>
                    <a:gd name="connsiteY20" fmla="*/ 7758113 h 7760495"/>
                    <a:gd name="connsiteX0" fmla="*/ 0 w 7539038"/>
                    <a:gd name="connsiteY0" fmla="*/ 7760494 h 7760495"/>
                    <a:gd name="connsiteX1" fmla="*/ 378619 w 7539038"/>
                    <a:gd name="connsiteY1" fmla="*/ 3883819 h 7760495"/>
                    <a:gd name="connsiteX2" fmla="*/ 752476 w 7539038"/>
                    <a:gd name="connsiteY2" fmla="*/ 1 h 7760495"/>
                    <a:gd name="connsiteX3" fmla="*/ 1131094 w 7539038"/>
                    <a:gd name="connsiteY3" fmla="*/ 3874294 h 7760495"/>
                    <a:gd name="connsiteX4" fmla="*/ 1507332 w 7539038"/>
                    <a:gd name="connsiteY4" fmla="*/ 7760494 h 7760495"/>
                    <a:gd name="connsiteX5" fmla="*/ 1883569 w 7539038"/>
                    <a:gd name="connsiteY5" fmla="*/ 3874294 h 7760495"/>
                    <a:gd name="connsiteX6" fmla="*/ 2259807 w 7539038"/>
                    <a:gd name="connsiteY6" fmla="*/ 2381 h 7760495"/>
                    <a:gd name="connsiteX7" fmla="*/ 2645569 w 7539038"/>
                    <a:gd name="connsiteY7" fmla="*/ 3883819 h 7760495"/>
                    <a:gd name="connsiteX8" fmla="*/ 3017044 w 7539038"/>
                    <a:gd name="connsiteY8" fmla="*/ 7760494 h 7760495"/>
                    <a:gd name="connsiteX9" fmla="*/ 3398044 w 7539038"/>
                    <a:gd name="connsiteY9" fmla="*/ 3874294 h 7760495"/>
                    <a:gd name="connsiteX10" fmla="*/ 3769519 w 7539038"/>
                    <a:gd name="connsiteY10" fmla="*/ 2382 h 7760495"/>
                    <a:gd name="connsiteX11" fmla="*/ 4150519 w 7539038"/>
                    <a:gd name="connsiteY11" fmla="*/ 3883819 h 7760495"/>
                    <a:gd name="connsiteX12" fmla="*/ 4526756 w 7539038"/>
                    <a:gd name="connsiteY12" fmla="*/ 7760494 h 7760495"/>
                    <a:gd name="connsiteX13" fmla="*/ 4902994 w 7539038"/>
                    <a:gd name="connsiteY13" fmla="*/ 3883819 h 7760495"/>
                    <a:gd name="connsiteX14" fmla="*/ 5276849 w 7539038"/>
                    <a:gd name="connsiteY14" fmla="*/ 1 h 7760495"/>
                    <a:gd name="connsiteX15" fmla="*/ 5655469 w 7539038"/>
                    <a:gd name="connsiteY15" fmla="*/ 3883819 h 7760495"/>
                    <a:gd name="connsiteX16" fmla="*/ 6029325 w 7539038"/>
                    <a:gd name="connsiteY16" fmla="*/ 7760494 h 7760495"/>
                    <a:gd name="connsiteX17" fmla="*/ 6417469 w 7539038"/>
                    <a:gd name="connsiteY17" fmla="*/ 3883819 h 7760495"/>
                    <a:gd name="connsiteX18" fmla="*/ 6786563 w 7539038"/>
                    <a:gd name="connsiteY18" fmla="*/ 2381 h 7760495"/>
                    <a:gd name="connsiteX19" fmla="*/ 7160419 w 7539038"/>
                    <a:gd name="connsiteY19" fmla="*/ 3883819 h 7760495"/>
                    <a:gd name="connsiteX20" fmla="*/ 7539038 w 7539038"/>
                    <a:gd name="connsiteY20" fmla="*/ 7758113 h 7760495"/>
                    <a:gd name="connsiteX0" fmla="*/ 0 w 7539038"/>
                    <a:gd name="connsiteY0" fmla="*/ 7760494 h 7760495"/>
                    <a:gd name="connsiteX1" fmla="*/ 378619 w 7539038"/>
                    <a:gd name="connsiteY1" fmla="*/ 3883819 h 7760495"/>
                    <a:gd name="connsiteX2" fmla="*/ 752476 w 7539038"/>
                    <a:gd name="connsiteY2" fmla="*/ 1 h 7760495"/>
                    <a:gd name="connsiteX3" fmla="*/ 1131094 w 7539038"/>
                    <a:gd name="connsiteY3" fmla="*/ 3874294 h 7760495"/>
                    <a:gd name="connsiteX4" fmla="*/ 1507332 w 7539038"/>
                    <a:gd name="connsiteY4" fmla="*/ 7760494 h 7760495"/>
                    <a:gd name="connsiteX5" fmla="*/ 1883569 w 7539038"/>
                    <a:gd name="connsiteY5" fmla="*/ 3874294 h 7760495"/>
                    <a:gd name="connsiteX6" fmla="*/ 2259807 w 7539038"/>
                    <a:gd name="connsiteY6" fmla="*/ 2381 h 7760495"/>
                    <a:gd name="connsiteX7" fmla="*/ 2645569 w 7539038"/>
                    <a:gd name="connsiteY7" fmla="*/ 3883819 h 7760495"/>
                    <a:gd name="connsiteX8" fmla="*/ 3017044 w 7539038"/>
                    <a:gd name="connsiteY8" fmla="*/ 7760494 h 7760495"/>
                    <a:gd name="connsiteX9" fmla="*/ 3398044 w 7539038"/>
                    <a:gd name="connsiteY9" fmla="*/ 3874294 h 7760495"/>
                    <a:gd name="connsiteX10" fmla="*/ 3769519 w 7539038"/>
                    <a:gd name="connsiteY10" fmla="*/ 2382 h 7760495"/>
                    <a:gd name="connsiteX11" fmla="*/ 4150519 w 7539038"/>
                    <a:gd name="connsiteY11" fmla="*/ 3883819 h 7760495"/>
                    <a:gd name="connsiteX12" fmla="*/ 4526756 w 7539038"/>
                    <a:gd name="connsiteY12" fmla="*/ 7760494 h 7760495"/>
                    <a:gd name="connsiteX13" fmla="*/ 4902994 w 7539038"/>
                    <a:gd name="connsiteY13" fmla="*/ 3883819 h 7760495"/>
                    <a:gd name="connsiteX14" fmla="*/ 5276849 w 7539038"/>
                    <a:gd name="connsiteY14" fmla="*/ 1 h 7760495"/>
                    <a:gd name="connsiteX15" fmla="*/ 5655469 w 7539038"/>
                    <a:gd name="connsiteY15" fmla="*/ 3883819 h 7760495"/>
                    <a:gd name="connsiteX16" fmla="*/ 6029325 w 7539038"/>
                    <a:gd name="connsiteY16" fmla="*/ 7760494 h 7760495"/>
                    <a:gd name="connsiteX17" fmla="*/ 6417469 w 7539038"/>
                    <a:gd name="connsiteY17" fmla="*/ 3883819 h 7760495"/>
                    <a:gd name="connsiteX18" fmla="*/ 6786563 w 7539038"/>
                    <a:gd name="connsiteY18" fmla="*/ 2381 h 7760495"/>
                    <a:gd name="connsiteX19" fmla="*/ 7160419 w 7539038"/>
                    <a:gd name="connsiteY19" fmla="*/ 3883819 h 7760495"/>
                    <a:gd name="connsiteX20" fmla="*/ 7539038 w 7539038"/>
                    <a:gd name="connsiteY20" fmla="*/ 7758113 h 7760495"/>
                    <a:gd name="connsiteX0" fmla="*/ 0 w 7539038"/>
                    <a:gd name="connsiteY0" fmla="*/ 7760494 h 7760495"/>
                    <a:gd name="connsiteX1" fmla="*/ 378619 w 7539038"/>
                    <a:gd name="connsiteY1" fmla="*/ 3883819 h 7760495"/>
                    <a:gd name="connsiteX2" fmla="*/ 752476 w 7539038"/>
                    <a:gd name="connsiteY2" fmla="*/ 1 h 7760495"/>
                    <a:gd name="connsiteX3" fmla="*/ 1131094 w 7539038"/>
                    <a:gd name="connsiteY3" fmla="*/ 3874294 h 7760495"/>
                    <a:gd name="connsiteX4" fmla="*/ 1507332 w 7539038"/>
                    <a:gd name="connsiteY4" fmla="*/ 7760494 h 7760495"/>
                    <a:gd name="connsiteX5" fmla="*/ 1883569 w 7539038"/>
                    <a:gd name="connsiteY5" fmla="*/ 3874294 h 7760495"/>
                    <a:gd name="connsiteX6" fmla="*/ 2259807 w 7539038"/>
                    <a:gd name="connsiteY6" fmla="*/ 2381 h 7760495"/>
                    <a:gd name="connsiteX7" fmla="*/ 2645569 w 7539038"/>
                    <a:gd name="connsiteY7" fmla="*/ 3883819 h 7760495"/>
                    <a:gd name="connsiteX8" fmla="*/ 3017044 w 7539038"/>
                    <a:gd name="connsiteY8" fmla="*/ 7760494 h 7760495"/>
                    <a:gd name="connsiteX9" fmla="*/ 3398044 w 7539038"/>
                    <a:gd name="connsiteY9" fmla="*/ 3874294 h 7760495"/>
                    <a:gd name="connsiteX10" fmla="*/ 3769519 w 7539038"/>
                    <a:gd name="connsiteY10" fmla="*/ 2382 h 7760495"/>
                    <a:gd name="connsiteX11" fmla="*/ 4150519 w 7539038"/>
                    <a:gd name="connsiteY11" fmla="*/ 3883819 h 7760495"/>
                    <a:gd name="connsiteX12" fmla="*/ 4526756 w 7539038"/>
                    <a:gd name="connsiteY12" fmla="*/ 7760494 h 7760495"/>
                    <a:gd name="connsiteX13" fmla="*/ 4902994 w 7539038"/>
                    <a:gd name="connsiteY13" fmla="*/ 3883819 h 7760495"/>
                    <a:gd name="connsiteX14" fmla="*/ 5276849 w 7539038"/>
                    <a:gd name="connsiteY14" fmla="*/ 1 h 7760495"/>
                    <a:gd name="connsiteX15" fmla="*/ 5655469 w 7539038"/>
                    <a:gd name="connsiteY15" fmla="*/ 3883819 h 7760495"/>
                    <a:gd name="connsiteX16" fmla="*/ 6029325 w 7539038"/>
                    <a:gd name="connsiteY16" fmla="*/ 7760494 h 7760495"/>
                    <a:gd name="connsiteX17" fmla="*/ 6417469 w 7539038"/>
                    <a:gd name="connsiteY17" fmla="*/ 3883819 h 7760495"/>
                    <a:gd name="connsiteX18" fmla="*/ 6786563 w 7539038"/>
                    <a:gd name="connsiteY18" fmla="*/ 2381 h 7760495"/>
                    <a:gd name="connsiteX19" fmla="*/ 7160419 w 7539038"/>
                    <a:gd name="connsiteY19" fmla="*/ 3883819 h 7760495"/>
                    <a:gd name="connsiteX20" fmla="*/ 7539038 w 7539038"/>
                    <a:gd name="connsiteY20" fmla="*/ 7758113 h 7760495"/>
                    <a:gd name="connsiteX0" fmla="*/ 0 w 7539038"/>
                    <a:gd name="connsiteY0" fmla="*/ 7760494 h 7760495"/>
                    <a:gd name="connsiteX1" fmla="*/ 378619 w 7539038"/>
                    <a:gd name="connsiteY1" fmla="*/ 3883819 h 7760495"/>
                    <a:gd name="connsiteX2" fmla="*/ 752476 w 7539038"/>
                    <a:gd name="connsiteY2" fmla="*/ 1 h 7760495"/>
                    <a:gd name="connsiteX3" fmla="*/ 1131094 w 7539038"/>
                    <a:gd name="connsiteY3" fmla="*/ 3874294 h 7760495"/>
                    <a:gd name="connsiteX4" fmla="*/ 1507332 w 7539038"/>
                    <a:gd name="connsiteY4" fmla="*/ 7760494 h 7760495"/>
                    <a:gd name="connsiteX5" fmla="*/ 1883569 w 7539038"/>
                    <a:gd name="connsiteY5" fmla="*/ 3874294 h 7760495"/>
                    <a:gd name="connsiteX6" fmla="*/ 2259807 w 7539038"/>
                    <a:gd name="connsiteY6" fmla="*/ 2381 h 7760495"/>
                    <a:gd name="connsiteX7" fmla="*/ 2645569 w 7539038"/>
                    <a:gd name="connsiteY7" fmla="*/ 3883819 h 7760495"/>
                    <a:gd name="connsiteX8" fmla="*/ 3017044 w 7539038"/>
                    <a:gd name="connsiteY8" fmla="*/ 7760494 h 7760495"/>
                    <a:gd name="connsiteX9" fmla="*/ 3398044 w 7539038"/>
                    <a:gd name="connsiteY9" fmla="*/ 3874294 h 7760495"/>
                    <a:gd name="connsiteX10" fmla="*/ 3769519 w 7539038"/>
                    <a:gd name="connsiteY10" fmla="*/ 2382 h 7760495"/>
                    <a:gd name="connsiteX11" fmla="*/ 4150519 w 7539038"/>
                    <a:gd name="connsiteY11" fmla="*/ 3883819 h 7760495"/>
                    <a:gd name="connsiteX12" fmla="*/ 4526756 w 7539038"/>
                    <a:gd name="connsiteY12" fmla="*/ 7760494 h 7760495"/>
                    <a:gd name="connsiteX13" fmla="*/ 4902994 w 7539038"/>
                    <a:gd name="connsiteY13" fmla="*/ 3883819 h 7760495"/>
                    <a:gd name="connsiteX14" fmla="*/ 5276849 w 7539038"/>
                    <a:gd name="connsiteY14" fmla="*/ 1 h 7760495"/>
                    <a:gd name="connsiteX15" fmla="*/ 5655469 w 7539038"/>
                    <a:gd name="connsiteY15" fmla="*/ 3883819 h 7760495"/>
                    <a:gd name="connsiteX16" fmla="*/ 6029325 w 7539038"/>
                    <a:gd name="connsiteY16" fmla="*/ 7760494 h 7760495"/>
                    <a:gd name="connsiteX17" fmla="*/ 6417469 w 7539038"/>
                    <a:gd name="connsiteY17" fmla="*/ 3883819 h 7760495"/>
                    <a:gd name="connsiteX18" fmla="*/ 6786563 w 7539038"/>
                    <a:gd name="connsiteY18" fmla="*/ 2381 h 7760495"/>
                    <a:gd name="connsiteX19" fmla="*/ 7160419 w 7539038"/>
                    <a:gd name="connsiteY19" fmla="*/ 3883819 h 7760495"/>
                    <a:gd name="connsiteX20" fmla="*/ 7539038 w 7539038"/>
                    <a:gd name="connsiteY20" fmla="*/ 7758113 h 7760495"/>
                    <a:gd name="connsiteX0" fmla="*/ 0 w 7539038"/>
                    <a:gd name="connsiteY0" fmla="*/ 7760494 h 7760495"/>
                    <a:gd name="connsiteX1" fmla="*/ 378619 w 7539038"/>
                    <a:gd name="connsiteY1" fmla="*/ 3883819 h 7760495"/>
                    <a:gd name="connsiteX2" fmla="*/ 752476 w 7539038"/>
                    <a:gd name="connsiteY2" fmla="*/ 1 h 7760495"/>
                    <a:gd name="connsiteX3" fmla="*/ 1131094 w 7539038"/>
                    <a:gd name="connsiteY3" fmla="*/ 3874294 h 7760495"/>
                    <a:gd name="connsiteX4" fmla="*/ 1507332 w 7539038"/>
                    <a:gd name="connsiteY4" fmla="*/ 7760494 h 7760495"/>
                    <a:gd name="connsiteX5" fmla="*/ 1883569 w 7539038"/>
                    <a:gd name="connsiteY5" fmla="*/ 3874294 h 7760495"/>
                    <a:gd name="connsiteX6" fmla="*/ 2259807 w 7539038"/>
                    <a:gd name="connsiteY6" fmla="*/ 2381 h 7760495"/>
                    <a:gd name="connsiteX7" fmla="*/ 2645569 w 7539038"/>
                    <a:gd name="connsiteY7" fmla="*/ 3883819 h 7760495"/>
                    <a:gd name="connsiteX8" fmla="*/ 3017044 w 7539038"/>
                    <a:gd name="connsiteY8" fmla="*/ 7760494 h 7760495"/>
                    <a:gd name="connsiteX9" fmla="*/ 3398044 w 7539038"/>
                    <a:gd name="connsiteY9" fmla="*/ 3874294 h 7760495"/>
                    <a:gd name="connsiteX10" fmla="*/ 3769519 w 7539038"/>
                    <a:gd name="connsiteY10" fmla="*/ 2382 h 7760495"/>
                    <a:gd name="connsiteX11" fmla="*/ 4150519 w 7539038"/>
                    <a:gd name="connsiteY11" fmla="*/ 3883819 h 7760495"/>
                    <a:gd name="connsiteX12" fmla="*/ 4526756 w 7539038"/>
                    <a:gd name="connsiteY12" fmla="*/ 7760494 h 7760495"/>
                    <a:gd name="connsiteX13" fmla="*/ 4902994 w 7539038"/>
                    <a:gd name="connsiteY13" fmla="*/ 3883819 h 7760495"/>
                    <a:gd name="connsiteX14" fmla="*/ 5276849 w 7539038"/>
                    <a:gd name="connsiteY14" fmla="*/ 1 h 7760495"/>
                    <a:gd name="connsiteX15" fmla="*/ 5655469 w 7539038"/>
                    <a:gd name="connsiteY15" fmla="*/ 3883819 h 7760495"/>
                    <a:gd name="connsiteX16" fmla="*/ 6029325 w 7539038"/>
                    <a:gd name="connsiteY16" fmla="*/ 7760494 h 7760495"/>
                    <a:gd name="connsiteX17" fmla="*/ 6417469 w 7539038"/>
                    <a:gd name="connsiteY17" fmla="*/ 3883819 h 7760495"/>
                    <a:gd name="connsiteX18" fmla="*/ 6786563 w 7539038"/>
                    <a:gd name="connsiteY18" fmla="*/ 2381 h 7760495"/>
                    <a:gd name="connsiteX19" fmla="*/ 7160419 w 7539038"/>
                    <a:gd name="connsiteY19" fmla="*/ 3883819 h 7760495"/>
                    <a:gd name="connsiteX20" fmla="*/ 7539038 w 7539038"/>
                    <a:gd name="connsiteY20" fmla="*/ 7758113 h 7760495"/>
                    <a:gd name="connsiteX0" fmla="*/ 0 w 7539038"/>
                    <a:gd name="connsiteY0" fmla="*/ 7760494 h 7760495"/>
                    <a:gd name="connsiteX1" fmla="*/ 378619 w 7539038"/>
                    <a:gd name="connsiteY1" fmla="*/ 3883819 h 7760495"/>
                    <a:gd name="connsiteX2" fmla="*/ 752476 w 7539038"/>
                    <a:gd name="connsiteY2" fmla="*/ 1 h 7760495"/>
                    <a:gd name="connsiteX3" fmla="*/ 1131094 w 7539038"/>
                    <a:gd name="connsiteY3" fmla="*/ 3874294 h 7760495"/>
                    <a:gd name="connsiteX4" fmla="*/ 1507332 w 7539038"/>
                    <a:gd name="connsiteY4" fmla="*/ 7760494 h 7760495"/>
                    <a:gd name="connsiteX5" fmla="*/ 1883569 w 7539038"/>
                    <a:gd name="connsiteY5" fmla="*/ 3874294 h 7760495"/>
                    <a:gd name="connsiteX6" fmla="*/ 2259807 w 7539038"/>
                    <a:gd name="connsiteY6" fmla="*/ 2381 h 7760495"/>
                    <a:gd name="connsiteX7" fmla="*/ 2645569 w 7539038"/>
                    <a:gd name="connsiteY7" fmla="*/ 3883819 h 7760495"/>
                    <a:gd name="connsiteX8" fmla="*/ 3017044 w 7539038"/>
                    <a:gd name="connsiteY8" fmla="*/ 7760494 h 7760495"/>
                    <a:gd name="connsiteX9" fmla="*/ 3398044 w 7539038"/>
                    <a:gd name="connsiteY9" fmla="*/ 3874294 h 7760495"/>
                    <a:gd name="connsiteX10" fmla="*/ 3769519 w 7539038"/>
                    <a:gd name="connsiteY10" fmla="*/ 2382 h 7760495"/>
                    <a:gd name="connsiteX11" fmla="*/ 4150519 w 7539038"/>
                    <a:gd name="connsiteY11" fmla="*/ 3883819 h 7760495"/>
                    <a:gd name="connsiteX12" fmla="*/ 4526756 w 7539038"/>
                    <a:gd name="connsiteY12" fmla="*/ 7760494 h 7760495"/>
                    <a:gd name="connsiteX13" fmla="*/ 4902994 w 7539038"/>
                    <a:gd name="connsiteY13" fmla="*/ 3883819 h 7760495"/>
                    <a:gd name="connsiteX14" fmla="*/ 5276849 w 7539038"/>
                    <a:gd name="connsiteY14" fmla="*/ 1 h 7760495"/>
                    <a:gd name="connsiteX15" fmla="*/ 5655469 w 7539038"/>
                    <a:gd name="connsiteY15" fmla="*/ 3883819 h 7760495"/>
                    <a:gd name="connsiteX16" fmla="*/ 6029325 w 7539038"/>
                    <a:gd name="connsiteY16" fmla="*/ 7760494 h 7760495"/>
                    <a:gd name="connsiteX17" fmla="*/ 6417469 w 7539038"/>
                    <a:gd name="connsiteY17" fmla="*/ 3883819 h 7760495"/>
                    <a:gd name="connsiteX18" fmla="*/ 6786563 w 7539038"/>
                    <a:gd name="connsiteY18" fmla="*/ 2381 h 7760495"/>
                    <a:gd name="connsiteX19" fmla="*/ 7160419 w 7539038"/>
                    <a:gd name="connsiteY19" fmla="*/ 3883819 h 7760495"/>
                    <a:gd name="connsiteX20" fmla="*/ 7539038 w 7539038"/>
                    <a:gd name="connsiteY20" fmla="*/ 7758113 h 7760495"/>
                    <a:gd name="connsiteX0" fmla="*/ 0 w 7539038"/>
                    <a:gd name="connsiteY0" fmla="*/ 7760494 h 7760495"/>
                    <a:gd name="connsiteX1" fmla="*/ 378619 w 7539038"/>
                    <a:gd name="connsiteY1" fmla="*/ 3883819 h 7760495"/>
                    <a:gd name="connsiteX2" fmla="*/ 752476 w 7539038"/>
                    <a:gd name="connsiteY2" fmla="*/ 1 h 7760495"/>
                    <a:gd name="connsiteX3" fmla="*/ 1131094 w 7539038"/>
                    <a:gd name="connsiteY3" fmla="*/ 3874294 h 7760495"/>
                    <a:gd name="connsiteX4" fmla="*/ 1507332 w 7539038"/>
                    <a:gd name="connsiteY4" fmla="*/ 7760494 h 7760495"/>
                    <a:gd name="connsiteX5" fmla="*/ 1883569 w 7539038"/>
                    <a:gd name="connsiteY5" fmla="*/ 3874294 h 7760495"/>
                    <a:gd name="connsiteX6" fmla="*/ 2259807 w 7539038"/>
                    <a:gd name="connsiteY6" fmla="*/ 2381 h 7760495"/>
                    <a:gd name="connsiteX7" fmla="*/ 2645569 w 7539038"/>
                    <a:gd name="connsiteY7" fmla="*/ 3883819 h 7760495"/>
                    <a:gd name="connsiteX8" fmla="*/ 3017044 w 7539038"/>
                    <a:gd name="connsiteY8" fmla="*/ 7760494 h 7760495"/>
                    <a:gd name="connsiteX9" fmla="*/ 3398044 w 7539038"/>
                    <a:gd name="connsiteY9" fmla="*/ 3874294 h 7760495"/>
                    <a:gd name="connsiteX10" fmla="*/ 3769519 w 7539038"/>
                    <a:gd name="connsiteY10" fmla="*/ 2382 h 7760495"/>
                    <a:gd name="connsiteX11" fmla="*/ 4150519 w 7539038"/>
                    <a:gd name="connsiteY11" fmla="*/ 3883819 h 7760495"/>
                    <a:gd name="connsiteX12" fmla="*/ 4526756 w 7539038"/>
                    <a:gd name="connsiteY12" fmla="*/ 7760494 h 7760495"/>
                    <a:gd name="connsiteX13" fmla="*/ 4902994 w 7539038"/>
                    <a:gd name="connsiteY13" fmla="*/ 3883819 h 7760495"/>
                    <a:gd name="connsiteX14" fmla="*/ 5276849 w 7539038"/>
                    <a:gd name="connsiteY14" fmla="*/ 1 h 7760495"/>
                    <a:gd name="connsiteX15" fmla="*/ 5655469 w 7539038"/>
                    <a:gd name="connsiteY15" fmla="*/ 3883819 h 7760495"/>
                    <a:gd name="connsiteX16" fmla="*/ 6029325 w 7539038"/>
                    <a:gd name="connsiteY16" fmla="*/ 7760494 h 7760495"/>
                    <a:gd name="connsiteX17" fmla="*/ 6417469 w 7539038"/>
                    <a:gd name="connsiteY17" fmla="*/ 3883819 h 7760495"/>
                    <a:gd name="connsiteX18" fmla="*/ 6786563 w 7539038"/>
                    <a:gd name="connsiteY18" fmla="*/ 2381 h 7760495"/>
                    <a:gd name="connsiteX19" fmla="*/ 7160419 w 7539038"/>
                    <a:gd name="connsiteY19" fmla="*/ 3883819 h 7760495"/>
                    <a:gd name="connsiteX20" fmla="*/ 7539038 w 7539038"/>
                    <a:gd name="connsiteY20" fmla="*/ 7758113 h 7760495"/>
                    <a:gd name="connsiteX0" fmla="*/ 0 w 7539038"/>
                    <a:gd name="connsiteY0" fmla="*/ 7760494 h 7760495"/>
                    <a:gd name="connsiteX1" fmla="*/ 378619 w 7539038"/>
                    <a:gd name="connsiteY1" fmla="*/ 3883819 h 7760495"/>
                    <a:gd name="connsiteX2" fmla="*/ 752476 w 7539038"/>
                    <a:gd name="connsiteY2" fmla="*/ 1 h 7760495"/>
                    <a:gd name="connsiteX3" fmla="*/ 1131094 w 7539038"/>
                    <a:gd name="connsiteY3" fmla="*/ 3874294 h 7760495"/>
                    <a:gd name="connsiteX4" fmla="*/ 1507332 w 7539038"/>
                    <a:gd name="connsiteY4" fmla="*/ 7760494 h 7760495"/>
                    <a:gd name="connsiteX5" fmla="*/ 1883569 w 7539038"/>
                    <a:gd name="connsiteY5" fmla="*/ 3874294 h 7760495"/>
                    <a:gd name="connsiteX6" fmla="*/ 2259807 w 7539038"/>
                    <a:gd name="connsiteY6" fmla="*/ 2381 h 7760495"/>
                    <a:gd name="connsiteX7" fmla="*/ 2645569 w 7539038"/>
                    <a:gd name="connsiteY7" fmla="*/ 3883819 h 7760495"/>
                    <a:gd name="connsiteX8" fmla="*/ 3017044 w 7539038"/>
                    <a:gd name="connsiteY8" fmla="*/ 7760494 h 7760495"/>
                    <a:gd name="connsiteX9" fmla="*/ 3398044 w 7539038"/>
                    <a:gd name="connsiteY9" fmla="*/ 3874294 h 7760495"/>
                    <a:gd name="connsiteX10" fmla="*/ 3769519 w 7539038"/>
                    <a:gd name="connsiteY10" fmla="*/ 2382 h 7760495"/>
                    <a:gd name="connsiteX11" fmla="*/ 4150519 w 7539038"/>
                    <a:gd name="connsiteY11" fmla="*/ 3883819 h 7760495"/>
                    <a:gd name="connsiteX12" fmla="*/ 4526756 w 7539038"/>
                    <a:gd name="connsiteY12" fmla="*/ 7760494 h 7760495"/>
                    <a:gd name="connsiteX13" fmla="*/ 4902994 w 7539038"/>
                    <a:gd name="connsiteY13" fmla="*/ 3883819 h 7760495"/>
                    <a:gd name="connsiteX14" fmla="*/ 5276849 w 7539038"/>
                    <a:gd name="connsiteY14" fmla="*/ 1 h 7760495"/>
                    <a:gd name="connsiteX15" fmla="*/ 5655469 w 7539038"/>
                    <a:gd name="connsiteY15" fmla="*/ 3883819 h 7760495"/>
                    <a:gd name="connsiteX16" fmla="*/ 6029325 w 7539038"/>
                    <a:gd name="connsiteY16" fmla="*/ 7760494 h 7760495"/>
                    <a:gd name="connsiteX17" fmla="*/ 6417469 w 7539038"/>
                    <a:gd name="connsiteY17" fmla="*/ 3883819 h 7760495"/>
                    <a:gd name="connsiteX18" fmla="*/ 6786563 w 7539038"/>
                    <a:gd name="connsiteY18" fmla="*/ 2381 h 7760495"/>
                    <a:gd name="connsiteX19" fmla="*/ 7160419 w 7539038"/>
                    <a:gd name="connsiteY19" fmla="*/ 3883819 h 7760495"/>
                    <a:gd name="connsiteX20" fmla="*/ 7539038 w 7539038"/>
                    <a:gd name="connsiteY20" fmla="*/ 7758113 h 7760495"/>
                    <a:gd name="connsiteX0" fmla="*/ 0 w 7539038"/>
                    <a:gd name="connsiteY0" fmla="*/ 7760494 h 7760495"/>
                    <a:gd name="connsiteX1" fmla="*/ 378619 w 7539038"/>
                    <a:gd name="connsiteY1" fmla="*/ 3883819 h 7760495"/>
                    <a:gd name="connsiteX2" fmla="*/ 752476 w 7539038"/>
                    <a:gd name="connsiteY2" fmla="*/ 1 h 7760495"/>
                    <a:gd name="connsiteX3" fmla="*/ 1131094 w 7539038"/>
                    <a:gd name="connsiteY3" fmla="*/ 3874294 h 7760495"/>
                    <a:gd name="connsiteX4" fmla="*/ 1507332 w 7539038"/>
                    <a:gd name="connsiteY4" fmla="*/ 7760494 h 7760495"/>
                    <a:gd name="connsiteX5" fmla="*/ 1883569 w 7539038"/>
                    <a:gd name="connsiteY5" fmla="*/ 3874294 h 7760495"/>
                    <a:gd name="connsiteX6" fmla="*/ 2259807 w 7539038"/>
                    <a:gd name="connsiteY6" fmla="*/ 2381 h 7760495"/>
                    <a:gd name="connsiteX7" fmla="*/ 2645569 w 7539038"/>
                    <a:gd name="connsiteY7" fmla="*/ 3883819 h 7760495"/>
                    <a:gd name="connsiteX8" fmla="*/ 3017044 w 7539038"/>
                    <a:gd name="connsiteY8" fmla="*/ 7760494 h 7760495"/>
                    <a:gd name="connsiteX9" fmla="*/ 3398044 w 7539038"/>
                    <a:gd name="connsiteY9" fmla="*/ 3874294 h 7760495"/>
                    <a:gd name="connsiteX10" fmla="*/ 3769519 w 7539038"/>
                    <a:gd name="connsiteY10" fmla="*/ 2382 h 7760495"/>
                    <a:gd name="connsiteX11" fmla="*/ 4150519 w 7539038"/>
                    <a:gd name="connsiteY11" fmla="*/ 3883819 h 7760495"/>
                    <a:gd name="connsiteX12" fmla="*/ 4526756 w 7539038"/>
                    <a:gd name="connsiteY12" fmla="*/ 7760494 h 7760495"/>
                    <a:gd name="connsiteX13" fmla="*/ 4902994 w 7539038"/>
                    <a:gd name="connsiteY13" fmla="*/ 3883819 h 7760495"/>
                    <a:gd name="connsiteX14" fmla="*/ 5276849 w 7539038"/>
                    <a:gd name="connsiteY14" fmla="*/ 1 h 7760495"/>
                    <a:gd name="connsiteX15" fmla="*/ 5655469 w 7539038"/>
                    <a:gd name="connsiteY15" fmla="*/ 3883819 h 7760495"/>
                    <a:gd name="connsiteX16" fmla="*/ 6029325 w 7539038"/>
                    <a:gd name="connsiteY16" fmla="*/ 7760494 h 7760495"/>
                    <a:gd name="connsiteX17" fmla="*/ 6417469 w 7539038"/>
                    <a:gd name="connsiteY17" fmla="*/ 3883819 h 7760495"/>
                    <a:gd name="connsiteX18" fmla="*/ 6786563 w 7539038"/>
                    <a:gd name="connsiteY18" fmla="*/ 2381 h 7760495"/>
                    <a:gd name="connsiteX19" fmla="*/ 7160419 w 7539038"/>
                    <a:gd name="connsiteY19" fmla="*/ 3883819 h 7760495"/>
                    <a:gd name="connsiteX20" fmla="*/ 7539038 w 7539038"/>
                    <a:gd name="connsiteY20" fmla="*/ 7758113 h 7760495"/>
                    <a:gd name="connsiteX0" fmla="*/ 0 w 7539038"/>
                    <a:gd name="connsiteY0" fmla="*/ 7760494 h 7760495"/>
                    <a:gd name="connsiteX1" fmla="*/ 378619 w 7539038"/>
                    <a:gd name="connsiteY1" fmla="*/ 3883819 h 7760495"/>
                    <a:gd name="connsiteX2" fmla="*/ 752476 w 7539038"/>
                    <a:gd name="connsiteY2" fmla="*/ 1 h 7760495"/>
                    <a:gd name="connsiteX3" fmla="*/ 1131094 w 7539038"/>
                    <a:gd name="connsiteY3" fmla="*/ 3874294 h 7760495"/>
                    <a:gd name="connsiteX4" fmla="*/ 1507332 w 7539038"/>
                    <a:gd name="connsiteY4" fmla="*/ 7760494 h 7760495"/>
                    <a:gd name="connsiteX5" fmla="*/ 1883569 w 7539038"/>
                    <a:gd name="connsiteY5" fmla="*/ 3874294 h 7760495"/>
                    <a:gd name="connsiteX6" fmla="*/ 2259807 w 7539038"/>
                    <a:gd name="connsiteY6" fmla="*/ 2381 h 7760495"/>
                    <a:gd name="connsiteX7" fmla="*/ 2645569 w 7539038"/>
                    <a:gd name="connsiteY7" fmla="*/ 3883819 h 7760495"/>
                    <a:gd name="connsiteX8" fmla="*/ 3017044 w 7539038"/>
                    <a:gd name="connsiteY8" fmla="*/ 7760494 h 7760495"/>
                    <a:gd name="connsiteX9" fmla="*/ 3398044 w 7539038"/>
                    <a:gd name="connsiteY9" fmla="*/ 3874294 h 7760495"/>
                    <a:gd name="connsiteX10" fmla="*/ 3769519 w 7539038"/>
                    <a:gd name="connsiteY10" fmla="*/ 2382 h 7760495"/>
                    <a:gd name="connsiteX11" fmla="*/ 4150519 w 7539038"/>
                    <a:gd name="connsiteY11" fmla="*/ 3883819 h 7760495"/>
                    <a:gd name="connsiteX12" fmla="*/ 4526756 w 7539038"/>
                    <a:gd name="connsiteY12" fmla="*/ 7760494 h 7760495"/>
                    <a:gd name="connsiteX13" fmla="*/ 4902994 w 7539038"/>
                    <a:gd name="connsiteY13" fmla="*/ 3883819 h 7760495"/>
                    <a:gd name="connsiteX14" fmla="*/ 5276849 w 7539038"/>
                    <a:gd name="connsiteY14" fmla="*/ 1 h 7760495"/>
                    <a:gd name="connsiteX15" fmla="*/ 5655469 w 7539038"/>
                    <a:gd name="connsiteY15" fmla="*/ 3883819 h 7760495"/>
                    <a:gd name="connsiteX16" fmla="*/ 6029325 w 7539038"/>
                    <a:gd name="connsiteY16" fmla="*/ 7760494 h 7760495"/>
                    <a:gd name="connsiteX17" fmla="*/ 6417469 w 7539038"/>
                    <a:gd name="connsiteY17" fmla="*/ 3883819 h 7760495"/>
                    <a:gd name="connsiteX18" fmla="*/ 6786563 w 7539038"/>
                    <a:gd name="connsiteY18" fmla="*/ 2381 h 7760495"/>
                    <a:gd name="connsiteX19" fmla="*/ 7160419 w 7539038"/>
                    <a:gd name="connsiteY19" fmla="*/ 3883819 h 7760495"/>
                    <a:gd name="connsiteX20" fmla="*/ 7539038 w 7539038"/>
                    <a:gd name="connsiteY20" fmla="*/ 7758113 h 7760495"/>
                    <a:gd name="connsiteX0" fmla="*/ 0 w 7539038"/>
                    <a:gd name="connsiteY0" fmla="*/ 7760494 h 7760495"/>
                    <a:gd name="connsiteX1" fmla="*/ 378619 w 7539038"/>
                    <a:gd name="connsiteY1" fmla="*/ 3883819 h 7760495"/>
                    <a:gd name="connsiteX2" fmla="*/ 752476 w 7539038"/>
                    <a:gd name="connsiteY2" fmla="*/ 1 h 7760495"/>
                    <a:gd name="connsiteX3" fmla="*/ 1131094 w 7539038"/>
                    <a:gd name="connsiteY3" fmla="*/ 3874294 h 7760495"/>
                    <a:gd name="connsiteX4" fmla="*/ 1507332 w 7539038"/>
                    <a:gd name="connsiteY4" fmla="*/ 7760494 h 7760495"/>
                    <a:gd name="connsiteX5" fmla="*/ 1883569 w 7539038"/>
                    <a:gd name="connsiteY5" fmla="*/ 3874294 h 7760495"/>
                    <a:gd name="connsiteX6" fmla="*/ 2259807 w 7539038"/>
                    <a:gd name="connsiteY6" fmla="*/ 2381 h 7760495"/>
                    <a:gd name="connsiteX7" fmla="*/ 2645569 w 7539038"/>
                    <a:gd name="connsiteY7" fmla="*/ 3883819 h 7760495"/>
                    <a:gd name="connsiteX8" fmla="*/ 3017044 w 7539038"/>
                    <a:gd name="connsiteY8" fmla="*/ 7760494 h 7760495"/>
                    <a:gd name="connsiteX9" fmla="*/ 3398044 w 7539038"/>
                    <a:gd name="connsiteY9" fmla="*/ 3874294 h 7760495"/>
                    <a:gd name="connsiteX10" fmla="*/ 3769519 w 7539038"/>
                    <a:gd name="connsiteY10" fmla="*/ 2382 h 7760495"/>
                    <a:gd name="connsiteX11" fmla="*/ 4150519 w 7539038"/>
                    <a:gd name="connsiteY11" fmla="*/ 3883819 h 7760495"/>
                    <a:gd name="connsiteX12" fmla="*/ 4526756 w 7539038"/>
                    <a:gd name="connsiteY12" fmla="*/ 7760494 h 7760495"/>
                    <a:gd name="connsiteX13" fmla="*/ 4902994 w 7539038"/>
                    <a:gd name="connsiteY13" fmla="*/ 3883819 h 7760495"/>
                    <a:gd name="connsiteX14" fmla="*/ 5276849 w 7539038"/>
                    <a:gd name="connsiteY14" fmla="*/ 1 h 7760495"/>
                    <a:gd name="connsiteX15" fmla="*/ 5655469 w 7539038"/>
                    <a:gd name="connsiteY15" fmla="*/ 3883819 h 7760495"/>
                    <a:gd name="connsiteX16" fmla="*/ 6029325 w 7539038"/>
                    <a:gd name="connsiteY16" fmla="*/ 7760494 h 7760495"/>
                    <a:gd name="connsiteX17" fmla="*/ 6417469 w 7539038"/>
                    <a:gd name="connsiteY17" fmla="*/ 3883819 h 7760495"/>
                    <a:gd name="connsiteX18" fmla="*/ 6786563 w 7539038"/>
                    <a:gd name="connsiteY18" fmla="*/ 2381 h 7760495"/>
                    <a:gd name="connsiteX19" fmla="*/ 7160419 w 7539038"/>
                    <a:gd name="connsiteY19" fmla="*/ 3883819 h 7760495"/>
                    <a:gd name="connsiteX20" fmla="*/ 7539038 w 7539038"/>
                    <a:gd name="connsiteY20" fmla="*/ 7758113 h 7760495"/>
                    <a:gd name="connsiteX0" fmla="*/ 0 w 7539038"/>
                    <a:gd name="connsiteY0" fmla="*/ 7760494 h 7760495"/>
                    <a:gd name="connsiteX1" fmla="*/ 378619 w 7539038"/>
                    <a:gd name="connsiteY1" fmla="*/ 3883819 h 7760495"/>
                    <a:gd name="connsiteX2" fmla="*/ 752476 w 7539038"/>
                    <a:gd name="connsiteY2" fmla="*/ 1 h 7760495"/>
                    <a:gd name="connsiteX3" fmla="*/ 1131094 w 7539038"/>
                    <a:gd name="connsiteY3" fmla="*/ 3874294 h 7760495"/>
                    <a:gd name="connsiteX4" fmla="*/ 1507332 w 7539038"/>
                    <a:gd name="connsiteY4" fmla="*/ 7760494 h 7760495"/>
                    <a:gd name="connsiteX5" fmla="*/ 1883569 w 7539038"/>
                    <a:gd name="connsiteY5" fmla="*/ 3874294 h 7760495"/>
                    <a:gd name="connsiteX6" fmla="*/ 2259807 w 7539038"/>
                    <a:gd name="connsiteY6" fmla="*/ 2381 h 7760495"/>
                    <a:gd name="connsiteX7" fmla="*/ 2645569 w 7539038"/>
                    <a:gd name="connsiteY7" fmla="*/ 3883819 h 7760495"/>
                    <a:gd name="connsiteX8" fmla="*/ 3017044 w 7539038"/>
                    <a:gd name="connsiteY8" fmla="*/ 7760494 h 7760495"/>
                    <a:gd name="connsiteX9" fmla="*/ 3398044 w 7539038"/>
                    <a:gd name="connsiteY9" fmla="*/ 3874294 h 7760495"/>
                    <a:gd name="connsiteX10" fmla="*/ 3769519 w 7539038"/>
                    <a:gd name="connsiteY10" fmla="*/ 2382 h 7760495"/>
                    <a:gd name="connsiteX11" fmla="*/ 4150519 w 7539038"/>
                    <a:gd name="connsiteY11" fmla="*/ 3883819 h 7760495"/>
                    <a:gd name="connsiteX12" fmla="*/ 4526756 w 7539038"/>
                    <a:gd name="connsiteY12" fmla="*/ 7760494 h 7760495"/>
                    <a:gd name="connsiteX13" fmla="*/ 4902994 w 7539038"/>
                    <a:gd name="connsiteY13" fmla="*/ 3883819 h 7760495"/>
                    <a:gd name="connsiteX14" fmla="*/ 5276849 w 7539038"/>
                    <a:gd name="connsiteY14" fmla="*/ 1 h 7760495"/>
                    <a:gd name="connsiteX15" fmla="*/ 5655469 w 7539038"/>
                    <a:gd name="connsiteY15" fmla="*/ 3883819 h 7760495"/>
                    <a:gd name="connsiteX16" fmla="*/ 6029325 w 7539038"/>
                    <a:gd name="connsiteY16" fmla="*/ 7760494 h 7760495"/>
                    <a:gd name="connsiteX17" fmla="*/ 6417469 w 7539038"/>
                    <a:gd name="connsiteY17" fmla="*/ 3883819 h 7760495"/>
                    <a:gd name="connsiteX18" fmla="*/ 6786563 w 7539038"/>
                    <a:gd name="connsiteY18" fmla="*/ 2381 h 7760495"/>
                    <a:gd name="connsiteX19" fmla="*/ 7160419 w 7539038"/>
                    <a:gd name="connsiteY19" fmla="*/ 3883819 h 7760495"/>
                    <a:gd name="connsiteX20" fmla="*/ 7539038 w 7539038"/>
                    <a:gd name="connsiteY20" fmla="*/ 7758113 h 7760495"/>
                    <a:gd name="connsiteX0" fmla="*/ 0 w 7539038"/>
                    <a:gd name="connsiteY0" fmla="*/ 7760494 h 7760495"/>
                    <a:gd name="connsiteX1" fmla="*/ 378619 w 7539038"/>
                    <a:gd name="connsiteY1" fmla="*/ 3883819 h 7760495"/>
                    <a:gd name="connsiteX2" fmla="*/ 752476 w 7539038"/>
                    <a:gd name="connsiteY2" fmla="*/ 1 h 7760495"/>
                    <a:gd name="connsiteX3" fmla="*/ 1131094 w 7539038"/>
                    <a:gd name="connsiteY3" fmla="*/ 3874294 h 7760495"/>
                    <a:gd name="connsiteX4" fmla="*/ 1507332 w 7539038"/>
                    <a:gd name="connsiteY4" fmla="*/ 7760494 h 7760495"/>
                    <a:gd name="connsiteX5" fmla="*/ 1883569 w 7539038"/>
                    <a:gd name="connsiteY5" fmla="*/ 3874294 h 7760495"/>
                    <a:gd name="connsiteX6" fmla="*/ 2259807 w 7539038"/>
                    <a:gd name="connsiteY6" fmla="*/ 2381 h 7760495"/>
                    <a:gd name="connsiteX7" fmla="*/ 2645569 w 7539038"/>
                    <a:gd name="connsiteY7" fmla="*/ 3883819 h 7760495"/>
                    <a:gd name="connsiteX8" fmla="*/ 3017044 w 7539038"/>
                    <a:gd name="connsiteY8" fmla="*/ 7760494 h 7760495"/>
                    <a:gd name="connsiteX9" fmla="*/ 3398044 w 7539038"/>
                    <a:gd name="connsiteY9" fmla="*/ 3874294 h 7760495"/>
                    <a:gd name="connsiteX10" fmla="*/ 3769519 w 7539038"/>
                    <a:gd name="connsiteY10" fmla="*/ 2382 h 7760495"/>
                    <a:gd name="connsiteX11" fmla="*/ 4150519 w 7539038"/>
                    <a:gd name="connsiteY11" fmla="*/ 3883819 h 7760495"/>
                    <a:gd name="connsiteX12" fmla="*/ 4526756 w 7539038"/>
                    <a:gd name="connsiteY12" fmla="*/ 7760494 h 7760495"/>
                    <a:gd name="connsiteX13" fmla="*/ 4902994 w 7539038"/>
                    <a:gd name="connsiteY13" fmla="*/ 3883819 h 7760495"/>
                    <a:gd name="connsiteX14" fmla="*/ 5276849 w 7539038"/>
                    <a:gd name="connsiteY14" fmla="*/ 1 h 7760495"/>
                    <a:gd name="connsiteX15" fmla="*/ 5655469 w 7539038"/>
                    <a:gd name="connsiteY15" fmla="*/ 3883819 h 7760495"/>
                    <a:gd name="connsiteX16" fmla="*/ 6029325 w 7539038"/>
                    <a:gd name="connsiteY16" fmla="*/ 7760494 h 7760495"/>
                    <a:gd name="connsiteX17" fmla="*/ 6417469 w 7539038"/>
                    <a:gd name="connsiteY17" fmla="*/ 3883819 h 7760495"/>
                    <a:gd name="connsiteX18" fmla="*/ 6786563 w 7539038"/>
                    <a:gd name="connsiteY18" fmla="*/ 2381 h 7760495"/>
                    <a:gd name="connsiteX19" fmla="*/ 7160419 w 7539038"/>
                    <a:gd name="connsiteY19" fmla="*/ 3883819 h 7760495"/>
                    <a:gd name="connsiteX20" fmla="*/ 7539038 w 7539038"/>
                    <a:gd name="connsiteY20" fmla="*/ 7758113 h 7760495"/>
                    <a:gd name="connsiteX0" fmla="*/ 0 w 7539038"/>
                    <a:gd name="connsiteY0" fmla="*/ 7760494 h 7760495"/>
                    <a:gd name="connsiteX1" fmla="*/ 378619 w 7539038"/>
                    <a:gd name="connsiteY1" fmla="*/ 3883819 h 7760495"/>
                    <a:gd name="connsiteX2" fmla="*/ 752476 w 7539038"/>
                    <a:gd name="connsiteY2" fmla="*/ 1 h 7760495"/>
                    <a:gd name="connsiteX3" fmla="*/ 1131094 w 7539038"/>
                    <a:gd name="connsiteY3" fmla="*/ 3874294 h 7760495"/>
                    <a:gd name="connsiteX4" fmla="*/ 1507332 w 7539038"/>
                    <a:gd name="connsiteY4" fmla="*/ 7760494 h 7760495"/>
                    <a:gd name="connsiteX5" fmla="*/ 1883569 w 7539038"/>
                    <a:gd name="connsiteY5" fmla="*/ 3874294 h 7760495"/>
                    <a:gd name="connsiteX6" fmla="*/ 2259807 w 7539038"/>
                    <a:gd name="connsiteY6" fmla="*/ 2381 h 7760495"/>
                    <a:gd name="connsiteX7" fmla="*/ 2645569 w 7539038"/>
                    <a:gd name="connsiteY7" fmla="*/ 3883819 h 7760495"/>
                    <a:gd name="connsiteX8" fmla="*/ 3017044 w 7539038"/>
                    <a:gd name="connsiteY8" fmla="*/ 7760494 h 7760495"/>
                    <a:gd name="connsiteX9" fmla="*/ 3398044 w 7539038"/>
                    <a:gd name="connsiteY9" fmla="*/ 3874294 h 7760495"/>
                    <a:gd name="connsiteX10" fmla="*/ 3769519 w 7539038"/>
                    <a:gd name="connsiteY10" fmla="*/ 2382 h 7760495"/>
                    <a:gd name="connsiteX11" fmla="*/ 4150519 w 7539038"/>
                    <a:gd name="connsiteY11" fmla="*/ 3883819 h 7760495"/>
                    <a:gd name="connsiteX12" fmla="*/ 4526756 w 7539038"/>
                    <a:gd name="connsiteY12" fmla="*/ 7760494 h 7760495"/>
                    <a:gd name="connsiteX13" fmla="*/ 4902994 w 7539038"/>
                    <a:gd name="connsiteY13" fmla="*/ 3883819 h 7760495"/>
                    <a:gd name="connsiteX14" fmla="*/ 5276849 w 7539038"/>
                    <a:gd name="connsiteY14" fmla="*/ 1 h 7760495"/>
                    <a:gd name="connsiteX15" fmla="*/ 5655469 w 7539038"/>
                    <a:gd name="connsiteY15" fmla="*/ 3883819 h 7760495"/>
                    <a:gd name="connsiteX16" fmla="*/ 6029325 w 7539038"/>
                    <a:gd name="connsiteY16" fmla="*/ 7760494 h 7760495"/>
                    <a:gd name="connsiteX17" fmla="*/ 6417469 w 7539038"/>
                    <a:gd name="connsiteY17" fmla="*/ 3883819 h 7760495"/>
                    <a:gd name="connsiteX18" fmla="*/ 6786563 w 7539038"/>
                    <a:gd name="connsiteY18" fmla="*/ 2381 h 7760495"/>
                    <a:gd name="connsiteX19" fmla="*/ 7160419 w 7539038"/>
                    <a:gd name="connsiteY19" fmla="*/ 3883819 h 7760495"/>
                    <a:gd name="connsiteX20" fmla="*/ 7539038 w 7539038"/>
                    <a:gd name="connsiteY20" fmla="*/ 7758113 h 776049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</a:cxnLst>
                  <a:rect l="l" t="t" r="r" b="b"/>
                  <a:pathLst>
                    <a:path w="7539038" h="7760495">
                      <a:moveTo>
                        <a:pt x="0" y="7760494"/>
                      </a:moveTo>
                      <a:cubicBezTo>
                        <a:pt x="190500" y="7758906"/>
                        <a:pt x="377031" y="3874231"/>
                        <a:pt x="378619" y="3883819"/>
                      </a:cubicBezTo>
                      <a:cubicBezTo>
                        <a:pt x="380207" y="3893407"/>
                        <a:pt x="562770" y="-793"/>
                        <a:pt x="752476" y="1"/>
                      </a:cubicBezTo>
                      <a:cubicBezTo>
                        <a:pt x="942182" y="795"/>
                        <a:pt x="1119468" y="3745568"/>
                        <a:pt x="1131094" y="3874294"/>
                      </a:cubicBezTo>
                      <a:cubicBezTo>
                        <a:pt x="1136420" y="3933265"/>
                        <a:pt x="1317626" y="7758112"/>
                        <a:pt x="1507332" y="7760494"/>
                      </a:cubicBezTo>
                      <a:cubicBezTo>
                        <a:pt x="1697038" y="7762876"/>
                        <a:pt x="1875632" y="3967176"/>
                        <a:pt x="1883569" y="3874294"/>
                      </a:cubicBezTo>
                      <a:cubicBezTo>
                        <a:pt x="1891506" y="3781412"/>
                        <a:pt x="2068513" y="3175"/>
                        <a:pt x="2259807" y="2381"/>
                      </a:cubicBezTo>
                      <a:cubicBezTo>
                        <a:pt x="2451101" y="1587"/>
                        <a:pt x="2640013" y="3825221"/>
                        <a:pt x="2645569" y="3883819"/>
                      </a:cubicBezTo>
                      <a:cubicBezTo>
                        <a:pt x="2651125" y="3942417"/>
                        <a:pt x="2827338" y="7762081"/>
                        <a:pt x="3017044" y="7760494"/>
                      </a:cubicBezTo>
                      <a:cubicBezTo>
                        <a:pt x="3206750" y="7758907"/>
                        <a:pt x="3390107" y="3967176"/>
                        <a:pt x="3398044" y="3874294"/>
                      </a:cubicBezTo>
                      <a:cubicBezTo>
                        <a:pt x="3405981" y="3781412"/>
                        <a:pt x="3575050" y="795"/>
                        <a:pt x="3769519" y="2382"/>
                      </a:cubicBezTo>
                      <a:cubicBezTo>
                        <a:pt x="3963988" y="3969"/>
                        <a:pt x="4141788" y="3722352"/>
                        <a:pt x="4150519" y="3883819"/>
                      </a:cubicBezTo>
                      <a:cubicBezTo>
                        <a:pt x="4159250" y="4045286"/>
                        <a:pt x="4337844" y="7760494"/>
                        <a:pt x="4526756" y="7760494"/>
                      </a:cubicBezTo>
                      <a:cubicBezTo>
                        <a:pt x="4715668" y="7760494"/>
                        <a:pt x="4893360" y="4083161"/>
                        <a:pt x="4902994" y="3883819"/>
                      </a:cubicBezTo>
                      <a:cubicBezTo>
                        <a:pt x="4910825" y="3721794"/>
                        <a:pt x="5087143" y="1"/>
                        <a:pt x="5276849" y="1"/>
                      </a:cubicBezTo>
                      <a:cubicBezTo>
                        <a:pt x="5466555" y="1"/>
                        <a:pt x="5647531" y="3790543"/>
                        <a:pt x="5655469" y="3883819"/>
                      </a:cubicBezTo>
                      <a:cubicBezTo>
                        <a:pt x="5663407" y="3977095"/>
                        <a:pt x="5842794" y="7760494"/>
                        <a:pt x="6029325" y="7760494"/>
                      </a:cubicBezTo>
                      <a:cubicBezTo>
                        <a:pt x="6215856" y="7760494"/>
                        <a:pt x="6411913" y="3976700"/>
                        <a:pt x="6417469" y="3883819"/>
                      </a:cubicBezTo>
                      <a:cubicBezTo>
                        <a:pt x="6423025" y="3790938"/>
                        <a:pt x="6593682" y="0"/>
                        <a:pt x="6786563" y="2381"/>
                      </a:cubicBezTo>
                      <a:cubicBezTo>
                        <a:pt x="6979444" y="4762"/>
                        <a:pt x="7152482" y="3757041"/>
                        <a:pt x="7160419" y="3883819"/>
                      </a:cubicBezTo>
                      <a:cubicBezTo>
                        <a:pt x="7168356" y="4010597"/>
                        <a:pt x="7336632" y="7761288"/>
                        <a:pt x="7539038" y="7758113"/>
                      </a:cubicBezTo>
                    </a:path>
                  </a:pathLst>
                </a:custGeom>
                <a:noFill/>
                <a:ln w="381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43" name="Freeform: Shape 142">
                <a:extLst>
                  <a:ext uri="{FF2B5EF4-FFF2-40B4-BE49-F238E27FC236}">
                    <a16:creationId xmlns:a16="http://schemas.microsoft.com/office/drawing/2014/main" id="{6E4C6F19-9908-4189-ABF0-90300E73EA73}"/>
                  </a:ext>
                </a:extLst>
              </p:cNvPr>
              <p:cNvSpPr/>
              <p:nvPr/>
            </p:nvSpPr>
            <p:spPr>
              <a:xfrm>
                <a:off x="2603501" y="3102520"/>
                <a:ext cx="1243589" cy="718573"/>
              </a:xfrm>
              <a:custGeom>
                <a:avLst/>
                <a:gdLst>
                  <a:gd name="connsiteX0" fmla="*/ 0 w 7562850"/>
                  <a:gd name="connsiteY0" fmla="*/ 7762875 h 7762875"/>
                  <a:gd name="connsiteX1" fmla="*/ 390525 w 7562850"/>
                  <a:gd name="connsiteY1" fmla="*/ 3886200 h 7762875"/>
                  <a:gd name="connsiteX2" fmla="*/ 762000 w 7562850"/>
                  <a:gd name="connsiteY2" fmla="*/ 0 h 7762875"/>
                  <a:gd name="connsiteX3" fmla="*/ 1143000 w 7562850"/>
                  <a:gd name="connsiteY3" fmla="*/ 3876675 h 7762875"/>
                  <a:gd name="connsiteX4" fmla="*/ 1524000 w 7562850"/>
                  <a:gd name="connsiteY4" fmla="*/ 7753350 h 7762875"/>
                  <a:gd name="connsiteX5" fmla="*/ 1895475 w 7562850"/>
                  <a:gd name="connsiteY5" fmla="*/ 3876675 h 7762875"/>
                  <a:gd name="connsiteX6" fmla="*/ 2276475 w 7562850"/>
                  <a:gd name="connsiteY6" fmla="*/ 0 h 7762875"/>
                  <a:gd name="connsiteX7" fmla="*/ 2657475 w 7562850"/>
                  <a:gd name="connsiteY7" fmla="*/ 3886200 h 7762875"/>
                  <a:gd name="connsiteX8" fmla="*/ 3028950 w 7562850"/>
                  <a:gd name="connsiteY8" fmla="*/ 7762875 h 7762875"/>
                  <a:gd name="connsiteX9" fmla="*/ 3409950 w 7562850"/>
                  <a:gd name="connsiteY9" fmla="*/ 3876675 h 7762875"/>
                  <a:gd name="connsiteX10" fmla="*/ 3781425 w 7562850"/>
                  <a:gd name="connsiteY10" fmla="*/ 9525 h 7762875"/>
                  <a:gd name="connsiteX11" fmla="*/ 4162425 w 7562850"/>
                  <a:gd name="connsiteY11" fmla="*/ 3886200 h 7762875"/>
                  <a:gd name="connsiteX12" fmla="*/ 4533900 w 7562850"/>
                  <a:gd name="connsiteY12" fmla="*/ 7762875 h 7762875"/>
                  <a:gd name="connsiteX13" fmla="*/ 4914900 w 7562850"/>
                  <a:gd name="connsiteY13" fmla="*/ 3886200 h 7762875"/>
                  <a:gd name="connsiteX14" fmla="*/ 5295900 w 7562850"/>
                  <a:gd name="connsiteY14" fmla="*/ 9525 h 7762875"/>
                  <a:gd name="connsiteX15" fmla="*/ 5667375 w 7562850"/>
                  <a:gd name="connsiteY15" fmla="*/ 3886200 h 7762875"/>
                  <a:gd name="connsiteX16" fmla="*/ 6048375 w 7562850"/>
                  <a:gd name="connsiteY16" fmla="*/ 7762875 h 7762875"/>
                  <a:gd name="connsiteX17" fmla="*/ 6429375 w 7562850"/>
                  <a:gd name="connsiteY17" fmla="*/ 3886200 h 7762875"/>
                  <a:gd name="connsiteX18" fmla="*/ 6810375 w 7562850"/>
                  <a:gd name="connsiteY18" fmla="*/ 0 h 7762875"/>
                  <a:gd name="connsiteX19" fmla="*/ 7172325 w 7562850"/>
                  <a:gd name="connsiteY19" fmla="*/ 3886200 h 7762875"/>
                  <a:gd name="connsiteX20" fmla="*/ 7562850 w 7562850"/>
                  <a:gd name="connsiteY20" fmla="*/ 7762875 h 7762875"/>
                  <a:gd name="connsiteX0" fmla="*/ 0 w 7562850"/>
                  <a:gd name="connsiteY0" fmla="*/ 7762875 h 7762875"/>
                  <a:gd name="connsiteX1" fmla="*/ 390525 w 7562850"/>
                  <a:gd name="connsiteY1" fmla="*/ 3886200 h 7762875"/>
                  <a:gd name="connsiteX2" fmla="*/ 762000 w 7562850"/>
                  <a:gd name="connsiteY2" fmla="*/ 0 h 7762875"/>
                  <a:gd name="connsiteX3" fmla="*/ 1143000 w 7562850"/>
                  <a:gd name="connsiteY3" fmla="*/ 3876675 h 7762875"/>
                  <a:gd name="connsiteX4" fmla="*/ 1519238 w 7562850"/>
                  <a:gd name="connsiteY4" fmla="*/ 7762875 h 7762875"/>
                  <a:gd name="connsiteX5" fmla="*/ 1895475 w 7562850"/>
                  <a:gd name="connsiteY5" fmla="*/ 3876675 h 7762875"/>
                  <a:gd name="connsiteX6" fmla="*/ 2276475 w 7562850"/>
                  <a:gd name="connsiteY6" fmla="*/ 0 h 7762875"/>
                  <a:gd name="connsiteX7" fmla="*/ 2657475 w 7562850"/>
                  <a:gd name="connsiteY7" fmla="*/ 3886200 h 7762875"/>
                  <a:gd name="connsiteX8" fmla="*/ 3028950 w 7562850"/>
                  <a:gd name="connsiteY8" fmla="*/ 7762875 h 7762875"/>
                  <a:gd name="connsiteX9" fmla="*/ 3409950 w 7562850"/>
                  <a:gd name="connsiteY9" fmla="*/ 3876675 h 7762875"/>
                  <a:gd name="connsiteX10" fmla="*/ 3781425 w 7562850"/>
                  <a:gd name="connsiteY10" fmla="*/ 9525 h 7762875"/>
                  <a:gd name="connsiteX11" fmla="*/ 4162425 w 7562850"/>
                  <a:gd name="connsiteY11" fmla="*/ 3886200 h 7762875"/>
                  <a:gd name="connsiteX12" fmla="*/ 4533900 w 7562850"/>
                  <a:gd name="connsiteY12" fmla="*/ 7762875 h 7762875"/>
                  <a:gd name="connsiteX13" fmla="*/ 4914900 w 7562850"/>
                  <a:gd name="connsiteY13" fmla="*/ 3886200 h 7762875"/>
                  <a:gd name="connsiteX14" fmla="*/ 5295900 w 7562850"/>
                  <a:gd name="connsiteY14" fmla="*/ 9525 h 7762875"/>
                  <a:gd name="connsiteX15" fmla="*/ 5667375 w 7562850"/>
                  <a:gd name="connsiteY15" fmla="*/ 3886200 h 7762875"/>
                  <a:gd name="connsiteX16" fmla="*/ 6048375 w 7562850"/>
                  <a:gd name="connsiteY16" fmla="*/ 7762875 h 7762875"/>
                  <a:gd name="connsiteX17" fmla="*/ 6429375 w 7562850"/>
                  <a:gd name="connsiteY17" fmla="*/ 3886200 h 7762875"/>
                  <a:gd name="connsiteX18" fmla="*/ 6810375 w 7562850"/>
                  <a:gd name="connsiteY18" fmla="*/ 0 h 7762875"/>
                  <a:gd name="connsiteX19" fmla="*/ 7172325 w 7562850"/>
                  <a:gd name="connsiteY19" fmla="*/ 3886200 h 7762875"/>
                  <a:gd name="connsiteX20" fmla="*/ 7562850 w 7562850"/>
                  <a:gd name="connsiteY20" fmla="*/ 7762875 h 7762875"/>
                  <a:gd name="connsiteX0" fmla="*/ 0 w 7562850"/>
                  <a:gd name="connsiteY0" fmla="*/ 7762875 h 7762875"/>
                  <a:gd name="connsiteX1" fmla="*/ 390525 w 7562850"/>
                  <a:gd name="connsiteY1" fmla="*/ 3886200 h 7762875"/>
                  <a:gd name="connsiteX2" fmla="*/ 762000 w 7562850"/>
                  <a:gd name="connsiteY2" fmla="*/ 0 h 7762875"/>
                  <a:gd name="connsiteX3" fmla="*/ 1143000 w 7562850"/>
                  <a:gd name="connsiteY3" fmla="*/ 3876675 h 7762875"/>
                  <a:gd name="connsiteX4" fmla="*/ 1519238 w 7562850"/>
                  <a:gd name="connsiteY4" fmla="*/ 7762875 h 7762875"/>
                  <a:gd name="connsiteX5" fmla="*/ 1895475 w 7562850"/>
                  <a:gd name="connsiteY5" fmla="*/ 3876675 h 7762875"/>
                  <a:gd name="connsiteX6" fmla="*/ 2276475 w 7562850"/>
                  <a:gd name="connsiteY6" fmla="*/ 0 h 7762875"/>
                  <a:gd name="connsiteX7" fmla="*/ 2657475 w 7562850"/>
                  <a:gd name="connsiteY7" fmla="*/ 3886200 h 7762875"/>
                  <a:gd name="connsiteX8" fmla="*/ 3028950 w 7562850"/>
                  <a:gd name="connsiteY8" fmla="*/ 7762875 h 7762875"/>
                  <a:gd name="connsiteX9" fmla="*/ 3409950 w 7562850"/>
                  <a:gd name="connsiteY9" fmla="*/ 3876675 h 7762875"/>
                  <a:gd name="connsiteX10" fmla="*/ 3781425 w 7562850"/>
                  <a:gd name="connsiteY10" fmla="*/ 9525 h 7762875"/>
                  <a:gd name="connsiteX11" fmla="*/ 4162425 w 7562850"/>
                  <a:gd name="connsiteY11" fmla="*/ 3886200 h 7762875"/>
                  <a:gd name="connsiteX12" fmla="*/ 4538662 w 7562850"/>
                  <a:gd name="connsiteY12" fmla="*/ 7762875 h 7762875"/>
                  <a:gd name="connsiteX13" fmla="*/ 4914900 w 7562850"/>
                  <a:gd name="connsiteY13" fmla="*/ 3886200 h 7762875"/>
                  <a:gd name="connsiteX14" fmla="*/ 5295900 w 7562850"/>
                  <a:gd name="connsiteY14" fmla="*/ 9525 h 7762875"/>
                  <a:gd name="connsiteX15" fmla="*/ 5667375 w 7562850"/>
                  <a:gd name="connsiteY15" fmla="*/ 3886200 h 7762875"/>
                  <a:gd name="connsiteX16" fmla="*/ 6048375 w 7562850"/>
                  <a:gd name="connsiteY16" fmla="*/ 7762875 h 7762875"/>
                  <a:gd name="connsiteX17" fmla="*/ 6429375 w 7562850"/>
                  <a:gd name="connsiteY17" fmla="*/ 3886200 h 7762875"/>
                  <a:gd name="connsiteX18" fmla="*/ 6810375 w 7562850"/>
                  <a:gd name="connsiteY18" fmla="*/ 0 h 7762875"/>
                  <a:gd name="connsiteX19" fmla="*/ 7172325 w 7562850"/>
                  <a:gd name="connsiteY19" fmla="*/ 3886200 h 7762875"/>
                  <a:gd name="connsiteX20" fmla="*/ 7562850 w 7562850"/>
                  <a:gd name="connsiteY20" fmla="*/ 7762875 h 7762875"/>
                  <a:gd name="connsiteX0" fmla="*/ 0 w 7562850"/>
                  <a:gd name="connsiteY0" fmla="*/ 7762875 h 7762875"/>
                  <a:gd name="connsiteX1" fmla="*/ 390525 w 7562850"/>
                  <a:gd name="connsiteY1" fmla="*/ 3886200 h 7762875"/>
                  <a:gd name="connsiteX2" fmla="*/ 762000 w 7562850"/>
                  <a:gd name="connsiteY2" fmla="*/ 0 h 7762875"/>
                  <a:gd name="connsiteX3" fmla="*/ 1143000 w 7562850"/>
                  <a:gd name="connsiteY3" fmla="*/ 3876675 h 7762875"/>
                  <a:gd name="connsiteX4" fmla="*/ 1519238 w 7562850"/>
                  <a:gd name="connsiteY4" fmla="*/ 7762875 h 7762875"/>
                  <a:gd name="connsiteX5" fmla="*/ 1895475 w 7562850"/>
                  <a:gd name="connsiteY5" fmla="*/ 3876675 h 7762875"/>
                  <a:gd name="connsiteX6" fmla="*/ 2276475 w 7562850"/>
                  <a:gd name="connsiteY6" fmla="*/ 0 h 7762875"/>
                  <a:gd name="connsiteX7" fmla="*/ 2657475 w 7562850"/>
                  <a:gd name="connsiteY7" fmla="*/ 3886200 h 7762875"/>
                  <a:gd name="connsiteX8" fmla="*/ 3028950 w 7562850"/>
                  <a:gd name="connsiteY8" fmla="*/ 7762875 h 7762875"/>
                  <a:gd name="connsiteX9" fmla="*/ 3409950 w 7562850"/>
                  <a:gd name="connsiteY9" fmla="*/ 3876675 h 7762875"/>
                  <a:gd name="connsiteX10" fmla="*/ 3781425 w 7562850"/>
                  <a:gd name="connsiteY10" fmla="*/ 9525 h 7762875"/>
                  <a:gd name="connsiteX11" fmla="*/ 4162425 w 7562850"/>
                  <a:gd name="connsiteY11" fmla="*/ 3886200 h 7762875"/>
                  <a:gd name="connsiteX12" fmla="*/ 4538662 w 7562850"/>
                  <a:gd name="connsiteY12" fmla="*/ 7762875 h 7762875"/>
                  <a:gd name="connsiteX13" fmla="*/ 4914900 w 7562850"/>
                  <a:gd name="connsiteY13" fmla="*/ 3886200 h 7762875"/>
                  <a:gd name="connsiteX14" fmla="*/ 5295900 w 7562850"/>
                  <a:gd name="connsiteY14" fmla="*/ 9525 h 7762875"/>
                  <a:gd name="connsiteX15" fmla="*/ 5667375 w 7562850"/>
                  <a:gd name="connsiteY15" fmla="*/ 3886200 h 7762875"/>
                  <a:gd name="connsiteX16" fmla="*/ 6048375 w 7562850"/>
                  <a:gd name="connsiteY16" fmla="*/ 7762875 h 7762875"/>
                  <a:gd name="connsiteX17" fmla="*/ 6429375 w 7562850"/>
                  <a:gd name="connsiteY17" fmla="*/ 3886200 h 7762875"/>
                  <a:gd name="connsiteX18" fmla="*/ 6810375 w 7562850"/>
                  <a:gd name="connsiteY18" fmla="*/ 0 h 7762875"/>
                  <a:gd name="connsiteX19" fmla="*/ 7172325 w 7562850"/>
                  <a:gd name="connsiteY19" fmla="*/ 3886200 h 7762875"/>
                  <a:gd name="connsiteX20" fmla="*/ 7562850 w 7562850"/>
                  <a:gd name="connsiteY20" fmla="*/ 7762875 h 7762875"/>
                  <a:gd name="connsiteX0" fmla="*/ 0 w 7562850"/>
                  <a:gd name="connsiteY0" fmla="*/ 7762875 h 7762875"/>
                  <a:gd name="connsiteX1" fmla="*/ 390525 w 7562850"/>
                  <a:gd name="connsiteY1" fmla="*/ 3886200 h 7762875"/>
                  <a:gd name="connsiteX2" fmla="*/ 762000 w 7562850"/>
                  <a:gd name="connsiteY2" fmla="*/ 0 h 7762875"/>
                  <a:gd name="connsiteX3" fmla="*/ 1143000 w 7562850"/>
                  <a:gd name="connsiteY3" fmla="*/ 3876675 h 7762875"/>
                  <a:gd name="connsiteX4" fmla="*/ 1519238 w 7562850"/>
                  <a:gd name="connsiteY4" fmla="*/ 7762875 h 7762875"/>
                  <a:gd name="connsiteX5" fmla="*/ 1895475 w 7562850"/>
                  <a:gd name="connsiteY5" fmla="*/ 3876675 h 7762875"/>
                  <a:gd name="connsiteX6" fmla="*/ 2276475 w 7562850"/>
                  <a:gd name="connsiteY6" fmla="*/ 0 h 7762875"/>
                  <a:gd name="connsiteX7" fmla="*/ 2657475 w 7562850"/>
                  <a:gd name="connsiteY7" fmla="*/ 3886200 h 7762875"/>
                  <a:gd name="connsiteX8" fmla="*/ 3028950 w 7562850"/>
                  <a:gd name="connsiteY8" fmla="*/ 7762875 h 7762875"/>
                  <a:gd name="connsiteX9" fmla="*/ 3409950 w 7562850"/>
                  <a:gd name="connsiteY9" fmla="*/ 3876675 h 7762875"/>
                  <a:gd name="connsiteX10" fmla="*/ 3781425 w 7562850"/>
                  <a:gd name="connsiteY10" fmla="*/ 9525 h 7762875"/>
                  <a:gd name="connsiteX11" fmla="*/ 4162425 w 7562850"/>
                  <a:gd name="connsiteY11" fmla="*/ 3886200 h 7762875"/>
                  <a:gd name="connsiteX12" fmla="*/ 4538662 w 7562850"/>
                  <a:gd name="connsiteY12" fmla="*/ 7762875 h 7762875"/>
                  <a:gd name="connsiteX13" fmla="*/ 4914900 w 7562850"/>
                  <a:gd name="connsiteY13" fmla="*/ 3886200 h 7762875"/>
                  <a:gd name="connsiteX14" fmla="*/ 5295900 w 7562850"/>
                  <a:gd name="connsiteY14" fmla="*/ 9525 h 7762875"/>
                  <a:gd name="connsiteX15" fmla="*/ 5667375 w 7562850"/>
                  <a:gd name="connsiteY15" fmla="*/ 3886200 h 7762875"/>
                  <a:gd name="connsiteX16" fmla="*/ 6048375 w 7562850"/>
                  <a:gd name="connsiteY16" fmla="*/ 7762875 h 7762875"/>
                  <a:gd name="connsiteX17" fmla="*/ 6429375 w 7562850"/>
                  <a:gd name="connsiteY17" fmla="*/ 3886200 h 7762875"/>
                  <a:gd name="connsiteX18" fmla="*/ 6810375 w 7562850"/>
                  <a:gd name="connsiteY18" fmla="*/ 0 h 7762875"/>
                  <a:gd name="connsiteX19" fmla="*/ 7172325 w 7562850"/>
                  <a:gd name="connsiteY19" fmla="*/ 3886200 h 7762875"/>
                  <a:gd name="connsiteX20" fmla="*/ 7562850 w 7562850"/>
                  <a:gd name="connsiteY20" fmla="*/ 7762875 h 7762875"/>
                  <a:gd name="connsiteX0" fmla="*/ 0 w 7562850"/>
                  <a:gd name="connsiteY0" fmla="*/ 7762875 h 7762875"/>
                  <a:gd name="connsiteX1" fmla="*/ 390525 w 7562850"/>
                  <a:gd name="connsiteY1" fmla="*/ 3886200 h 7762875"/>
                  <a:gd name="connsiteX2" fmla="*/ 762000 w 7562850"/>
                  <a:gd name="connsiteY2" fmla="*/ 0 h 7762875"/>
                  <a:gd name="connsiteX3" fmla="*/ 1143000 w 7562850"/>
                  <a:gd name="connsiteY3" fmla="*/ 3876675 h 7762875"/>
                  <a:gd name="connsiteX4" fmla="*/ 1519238 w 7562850"/>
                  <a:gd name="connsiteY4" fmla="*/ 7762875 h 7762875"/>
                  <a:gd name="connsiteX5" fmla="*/ 1895475 w 7562850"/>
                  <a:gd name="connsiteY5" fmla="*/ 3876675 h 7762875"/>
                  <a:gd name="connsiteX6" fmla="*/ 2276475 w 7562850"/>
                  <a:gd name="connsiteY6" fmla="*/ 0 h 7762875"/>
                  <a:gd name="connsiteX7" fmla="*/ 2657475 w 7562850"/>
                  <a:gd name="connsiteY7" fmla="*/ 3886200 h 7762875"/>
                  <a:gd name="connsiteX8" fmla="*/ 3028950 w 7562850"/>
                  <a:gd name="connsiteY8" fmla="*/ 7762875 h 7762875"/>
                  <a:gd name="connsiteX9" fmla="*/ 3409950 w 7562850"/>
                  <a:gd name="connsiteY9" fmla="*/ 3876675 h 7762875"/>
                  <a:gd name="connsiteX10" fmla="*/ 3781425 w 7562850"/>
                  <a:gd name="connsiteY10" fmla="*/ 9525 h 7762875"/>
                  <a:gd name="connsiteX11" fmla="*/ 4162425 w 7562850"/>
                  <a:gd name="connsiteY11" fmla="*/ 3886200 h 7762875"/>
                  <a:gd name="connsiteX12" fmla="*/ 4538662 w 7562850"/>
                  <a:gd name="connsiteY12" fmla="*/ 7762875 h 7762875"/>
                  <a:gd name="connsiteX13" fmla="*/ 4914900 w 7562850"/>
                  <a:gd name="connsiteY13" fmla="*/ 3886200 h 7762875"/>
                  <a:gd name="connsiteX14" fmla="*/ 5295900 w 7562850"/>
                  <a:gd name="connsiteY14" fmla="*/ 9525 h 7762875"/>
                  <a:gd name="connsiteX15" fmla="*/ 5667375 w 7562850"/>
                  <a:gd name="connsiteY15" fmla="*/ 3886200 h 7762875"/>
                  <a:gd name="connsiteX16" fmla="*/ 6048375 w 7562850"/>
                  <a:gd name="connsiteY16" fmla="*/ 7762875 h 7762875"/>
                  <a:gd name="connsiteX17" fmla="*/ 6429375 w 7562850"/>
                  <a:gd name="connsiteY17" fmla="*/ 3886200 h 7762875"/>
                  <a:gd name="connsiteX18" fmla="*/ 6810375 w 7562850"/>
                  <a:gd name="connsiteY18" fmla="*/ 0 h 7762875"/>
                  <a:gd name="connsiteX19" fmla="*/ 7172325 w 7562850"/>
                  <a:gd name="connsiteY19" fmla="*/ 3886200 h 7762875"/>
                  <a:gd name="connsiteX20" fmla="*/ 7562850 w 7562850"/>
                  <a:gd name="connsiteY20" fmla="*/ 7762875 h 7762875"/>
                  <a:gd name="connsiteX0" fmla="*/ 0 w 7550944"/>
                  <a:gd name="connsiteY0" fmla="*/ 7762875 h 7762875"/>
                  <a:gd name="connsiteX1" fmla="*/ 378619 w 7550944"/>
                  <a:gd name="connsiteY1" fmla="*/ 3886200 h 7762875"/>
                  <a:gd name="connsiteX2" fmla="*/ 750094 w 7550944"/>
                  <a:gd name="connsiteY2" fmla="*/ 0 h 7762875"/>
                  <a:gd name="connsiteX3" fmla="*/ 1131094 w 7550944"/>
                  <a:gd name="connsiteY3" fmla="*/ 3876675 h 7762875"/>
                  <a:gd name="connsiteX4" fmla="*/ 1507332 w 7550944"/>
                  <a:gd name="connsiteY4" fmla="*/ 7762875 h 7762875"/>
                  <a:gd name="connsiteX5" fmla="*/ 1883569 w 7550944"/>
                  <a:gd name="connsiteY5" fmla="*/ 3876675 h 7762875"/>
                  <a:gd name="connsiteX6" fmla="*/ 2264569 w 7550944"/>
                  <a:gd name="connsiteY6" fmla="*/ 0 h 7762875"/>
                  <a:gd name="connsiteX7" fmla="*/ 2645569 w 7550944"/>
                  <a:gd name="connsiteY7" fmla="*/ 3886200 h 7762875"/>
                  <a:gd name="connsiteX8" fmla="*/ 3017044 w 7550944"/>
                  <a:gd name="connsiteY8" fmla="*/ 7762875 h 7762875"/>
                  <a:gd name="connsiteX9" fmla="*/ 3398044 w 7550944"/>
                  <a:gd name="connsiteY9" fmla="*/ 3876675 h 7762875"/>
                  <a:gd name="connsiteX10" fmla="*/ 3769519 w 7550944"/>
                  <a:gd name="connsiteY10" fmla="*/ 9525 h 7762875"/>
                  <a:gd name="connsiteX11" fmla="*/ 4150519 w 7550944"/>
                  <a:gd name="connsiteY11" fmla="*/ 3886200 h 7762875"/>
                  <a:gd name="connsiteX12" fmla="*/ 4526756 w 7550944"/>
                  <a:gd name="connsiteY12" fmla="*/ 7762875 h 7762875"/>
                  <a:gd name="connsiteX13" fmla="*/ 4902994 w 7550944"/>
                  <a:gd name="connsiteY13" fmla="*/ 3886200 h 7762875"/>
                  <a:gd name="connsiteX14" fmla="*/ 5283994 w 7550944"/>
                  <a:gd name="connsiteY14" fmla="*/ 9525 h 7762875"/>
                  <a:gd name="connsiteX15" fmla="*/ 5655469 w 7550944"/>
                  <a:gd name="connsiteY15" fmla="*/ 3886200 h 7762875"/>
                  <a:gd name="connsiteX16" fmla="*/ 6036469 w 7550944"/>
                  <a:gd name="connsiteY16" fmla="*/ 7762875 h 7762875"/>
                  <a:gd name="connsiteX17" fmla="*/ 6417469 w 7550944"/>
                  <a:gd name="connsiteY17" fmla="*/ 3886200 h 7762875"/>
                  <a:gd name="connsiteX18" fmla="*/ 6798469 w 7550944"/>
                  <a:gd name="connsiteY18" fmla="*/ 0 h 7762875"/>
                  <a:gd name="connsiteX19" fmla="*/ 7160419 w 7550944"/>
                  <a:gd name="connsiteY19" fmla="*/ 3886200 h 7762875"/>
                  <a:gd name="connsiteX20" fmla="*/ 7550944 w 7550944"/>
                  <a:gd name="connsiteY20" fmla="*/ 7762875 h 7762875"/>
                  <a:gd name="connsiteX0" fmla="*/ 0 w 7550944"/>
                  <a:gd name="connsiteY0" fmla="*/ 7762875 h 7762875"/>
                  <a:gd name="connsiteX1" fmla="*/ 378619 w 7550944"/>
                  <a:gd name="connsiteY1" fmla="*/ 3886200 h 7762875"/>
                  <a:gd name="connsiteX2" fmla="*/ 750094 w 7550944"/>
                  <a:gd name="connsiteY2" fmla="*/ 0 h 7762875"/>
                  <a:gd name="connsiteX3" fmla="*/ 1131094 w 7550944"/>
                  <a:gd name="connsiteY3" fmla="*/ 3876675 h 7762875"/>
                  <a:gd name="connsiteX4" fmla="*/ 1507332 w 7550944"/>
                  <a:gd name="connsiteY4" fmla="*/ 7762875 h 7762875"/>
                  <a:gd name="connsiteX5" fmla="*/ 1883569 w 7550944"/>
                  <a:gd name="connsiteY5" fmla="*/ 3876675 h 7762875"/>
                  <a:gd name="connsiteX6" fmla="*/ 2264569 w 7550944"/>
                  <a:gd name="connsiteY6" fmla="*/ 0 h 7762875"/>
                  <a:gd name="connsiteX7" fmla="*/ 2645569 w 7550944"/>
                  <a:gd name="connsiteY7" fmla="*/ 3886200 h 7762875"/>
                  <a:gd name="connsiteX8" fmla="*/ 3017044 w 7550944"/>
                  <a:gd name="connsiteY8" fmla="*/ 7762875 h 7762875"/>
                  <a:gd name="connsiteX9" fmla="*/ 3398044 w 7550944"/>
                  <a:gd name="connsiteY9" fmla="*/ 3876675 h 7762875"/>
                  <a:gd name="connsiteX10" fmla="*/ 3769519 w 7550944"/>
                  <a:gd name="connsiteY10" fmla="*/ 9525 h 7762875"/>
                  <a:gd name="connsiteX11" fmla="*/ 4150519 w 7550944"/>
                  <a:gd name="connsiteY11" fmla="*/ 3886200 h 7762875"/>
                  <a:gd name="connsiteX12" fmla="*/ 4526756 w 7550944"/>
                  <a:gd name="connsiteY12" fmla="*/ 7762875 h 7762875"/>
                  <a:gd name="connsiteX13" fmla="*/ 4902994 w 7550944"/>
                  <a:gd name="connsiteY13" fmla="*/ 3886200 h 7762875"/>
                  <a:gd name="connsiteX14" fmla="*/ 5283994 w 7550944"/>
                  <a:gd name="connsiteY14" fmla="*/ 9525 h 7762875"/>
                  <a:gd name="connsiteX15" fmla="*/ 5655469 w 7550944"/>
                  <a:gd name="connsiteY15" fmla="*/ 3886200 h 7762875"/>
                  <a:gd name="connsiteX16" fmla="*/ 6036469 w 7550944"/>
                  <a:gd name="connsiteY16" fmla="*/ 7762875 h 7762875"/>
                  <a:gd name="connsiteX17" fmla="*/ 6417469 w 7550944"/>
                  <a:gd name="connsiteY17" fmla="*/ 3886200 h 7762875"/>
                  <a:gd name="connsiteX18" fmla="*/ 6798469 w 7550944"/>
                  <a:gd name="connsiteY18" fmla="*/ 0 h 7762875"/>
                  <a:gd name="connsiteX19" fmla="*/ 7160419 w 7550944"/>
                  <a:gd name="connsiteY19" fmla="*/ 3886200 h 7762875"/>
                  <a:gd name="connsiteX20" fmla="*/ 7550944 w 7550944"/>
                  <a:gd name="connsiteY20" fmla="*/ 7762875 h 7762875"/>
                  <a:gd name="connsiteX0" fmla="*/ 0 w 7550944"/>
                  <a:gd name="connsiteY0" fmla="*/ 7762875 h 7762875"/>
                  <a:gd name="connsiteX1" fmla="*/ 378619 w 7550944"/>
                  <a:gd name="connsiteY1" fmla="*/ 3886200 h 7762875"/>
                  <a:gd name="connsiteX2" fmla="*/ 750094 w 7550944"/>
                  <a:gd name="connsiteY2" fmla="*/ 0 h 7762875"/>
                  <a:gd name="connsiteX3" fmla="*/ 1131094 w 7550944"/>
                  <a:gd name="connsiteY3" fmla="*/ 3876675 h 7762875"/>
                  <a:gd name="connsiteX4" fmla="*/ 1507332 w 7550944"/>
                  <a:gd name="connsiteY4" fmla="*/ 7762875 h 7762875"/>
                  <a:gd name="connsiteX5" fmla="*/ 1883569 w 7550944"/>
                  <a:gd name="connsiteY5" fmla="*/ 3876675 h 7762875"/>
                  <a:gd name="connsiteX6" fmla="*/ 2264569 w 7550944"/>
                  <a:gd name="connsiteY6" fmla="*/ 0 h 7762875"/>
                  <a:gd name="connsiteX7" fmla="*/ 2645569 w 7550944"/>
                  <a:gd name="connsiteY7" fmla="*/ 3886200 h 7762875"/>
                  <a:gd name="connsiteX8" fmla="*/ 3017044 w 7550944"/>
                  <a:gd name="connsiteY8" fmla="*/ 7762875 h 7762875"/>
                  <a:gd name="connsiteX9" fmla="*/ 3398044 w 7550944"/>
                  <a:gd name="connsiteY9" fmla="*/ 3876675 h 7762875"/>
                  <a:gd name="connsiteX10" fmla="*/ 3769519 w 7550944"/>
                  <a:gd name="connsiteY10" fmla="*/ 9525 h 7762875"/>
                  <a:gd name="connsiteX11" fmla="*/ 4150519 w 7550944"/>
                  <a:gd name="connsiteY11" fmla="*/ 3886200 h 7762875"/>
                  <a:gd name="connsiteX12" fmla="*/ 4526756 w 7550944"/>
                  <a:gd name="connsiteY12" fmla="*/ 7762875 h 7762875"/>
                  <a:gd name="connsiteX13" fmla="*/ 4902994 w 7550944"/>
                  <a:gd name="connsiteY13" fmla="*/ 3886200 h 7762875"/>
                  <a:gd name="connsiteX14" fmla="*/ 5283994 w 7550944"/>
                  <a:gd name="connsiteY14" fmla="*/ 9525 h 7762875"/>
                  <a:gd name="connsiteX15" fmla="*/ 5655469 w 7550944"/>
                  <a:gd name="connsiteY15" fmla="*/ 3886200 h 7762875"/>
                  <a:gd name="connsiteX16" fmla="*/ 6036469 w 7550944"/>
                  <a:gd name="connsiteY16" fmla="*/ 7762875 h 7762875"/>
                  <a:gd name="connsiteX17" fmla="*/ 6417469 w 7550944"/>
                  <a:gd name="connsiteY17" fmla="*/ 3886200 h 7762875"/>
                  <a:gd name="connsiteX18" fmla="*/ 6798469 w 7550944"/>
                  <a:gd name="connsiteY18" fmla="*/ 0 h 7762875"/>
                  <a:gd name="connsiteX19" fmla="*/ 7160419 w 7550944"/>
                  <a:gd name="connsiteY19" fmla="*/ 3886200 h 7762875"/>
                  <a:gd name="connsiteX20" fmla="*/ 7550944 w 7550944"/>
                  <a:gd name="connsiteY20" fmla="*/ 7762875 h 7762875"/>
                  <a:gd name="connsiteX0" fmla="*/ 0 w 7550944"/>
                  <a:gd name="connsiteY0" fmla="*/ 7762875 h 7762875"/>
                  <a:gd name="connsiteX1" fmla="*/ 378619 w 7550944"/>
                  <a:gd name="connsiteY1" fmla="*/ 3886200 h 7762875"/>
                  <a:gd name="connsiteX2" fmla="*/ 750094 w 7550944"/>
                  <a:gd name="connsiteY2" fmla="*/ 0 h 7762875"/>
                  <a:gd name="connsiteX3" fmla="*/ 1131094 w 7550944"/>
                  <a:gd name="connsiteY3" fmla="*/ 3876675 h 7762875"/>
                  <a:gd name="connsiteX4" fmla="*/ 1507332 w 7550944"/>
                  <a:gd name="connsiteY4" fmla="*/ 7762875 h 7762875"/>
                  <a:gd name="connsiteX5" fmla="*/ 1883569 w 7550944"/>
                  <a:gd name="connsiteY5" fmla="*/ 3876675 h 7762875"/>
                  <a:gd name="connsiteX6" fmla="*/ 2264569 w 7550944"/>
                  <a:gd name="connsiteY6" fmla="*/ 0 h 7762875"/>
                  <a:gd name="connsiteX7" fmla="*/ 2645569 w 7550944"/>
                  <a:gd name="connsiteY7" fmla="*/ 3886200 h 7762875"/>
                  <a:gd name="connsiteX8" fmla="*/ 3017044 w 7550944"/>
                  <a:gd name="connsiteY8" fmla="*/ 7762875 h 7762875"/>
                  <a:gd name="connsiteX9" fmla="*/ 3398044 w 7550944"/>
                  <a:gd name="connsiteY9" fmla="*/ 3876675 h 7762875"/>
                  <a:gd name="connsiteX10" fmla="*/ 3769519 w 7550944"/>
                  <a:gd name="connsiteY10" fmla="*/ 9525 h 7762875"/>
                  <a:gd name="connsiteX11" fmla="*/ 4150519 w 7550944"/>
                  <a:gd name="connsiteY11" fmla="*/ 3886200 h 7762875"/>
                  <a:gd name="connsiteX12" fmla="*/ 4526756 w 7550944"/>
                  <a:gd name="connsiteY12" fmla="*/ 7762875 h 7762875"/>
                  <a:gd name="connsiteX13" fmla="*/ 4902994 w 7550944"/>
                  <a:gd name="connsiteY13" fmla="*/ 3886200 h 7762875"/>
                  <a:gd name="connsiteX14" fmla="*/ 5283994 w 7550944"/>
                  <a:gd name="connsiteY14" fmla="*/ 9525 h 7762875"/>
                  <a:gd name="connsiteX15" fmla="*/ 5655469 w 7550944"/>
                  <a:gd name="connsiteY15" fmla="*/ 3886200 h 7762875"/>
                  <a:gd name="connsiteX16" fmla="*/ 6036469 w 7550944"/>
                  <a:gd name="connsiteY16" fmla="*/ 7762875 h 7762875"/>
                  <a:gd name="connsiteX17" fmla="*/ 6417469 w 7550944"/>
                  <a:gd name="connsiteY17" fmla="*/ 3886200 h 7762875"/>
                  <a:gd name="connsiteX18" fmla="*/ 6798469 w 7550944"/>
                  <a:gd name="connsiteY18" fmla="*/ 0 h 7762875"/>
                  <a:gd name="connsiteX19" fmla="*/ 7160419 w 7550944"/>
                  <a:gd name="connsiteY19" fmla="*/ 3886200 h 7762875"/>
                  <a:gd name="connsiteX20" fmla="*/ 7550944 w 7550944"/>
                  <a:gd name="connsiteY20" fmla="*/ 7762875 h 7762875"/>
                  <a:gd name="connsiteX0" fmla="*/ 0 w 7550944"/>
                  <a:gd name="connsiteY0" fmla="*/ 7762875 h 7762875"/>
                  <a:gd name="connsiteX1" fmla="*/ 378619 w 7550944"/>
                  <a:gd name="connsiteY1" fmla="*/ 3886200 h 7762875"/>
                  <a:gd name="connsiteX2" fmla="*/ 750094 w 7550944"/>
                  <a:gd name="connsiteY2" fmla="*/ 0 h 7762875"/>
                  <a:gd name="connsiteX3" fmla="*/ 1131094 w 7550944"/>
                  <a:gd name="connsiteY3" fmla="*/ 3876675 h 7762875"/>
                  <a:gd name="connsiteX4" fmla="*/ 1507332 w 7550944"/>
                  <a:gd name="connsiteY4" fmla="*/ 7762875 h 7762875"/>
                  <a:gd name="connsiteX5" fmla="*/ 1883569 w 7550944"/>
                  <a:gd name="connsiteY5" fmla="*/ 3876675 h 7762875"/>
                  <a:gd name="connsiteX6" fmla="*/ 2264569 w 7550944"/>
                  <a:gd name="connsiteY6" fmla="*/ 0 h 7762875"/>
                  <a:gd name="connsiteX7" fmla="*/ 2645569 w 7550944"/>
                  <a:gd name="connsiteY7" fmla="*/ 3886200 h 7762875"/>
                  <a:gd name="connsiteX8" fmla="*/ 3017044 w 7550944"/>
                  <a:gd name="connsiteY8" fmla="*/ 7762875 h 7762875"/>
                  <a:gd name="connsiteX9" fmla="*/ 3398044 w 7550944"/>
                  <a:gd name="connsiteY9" fmla="*/ 3876675 h 7762875"/>
                  <a:gd name="connsiteX10" fmla="*/ 3769519 w 7550944"/>
                  <a:gd name="connsiteY10" fmla="*/ 9525 h 7762875"/>
                  <a:gd name="connsiteX11" fmla="*/ 4150519 w 7550944"/>
                  <a:gd name="connsiteY11" fmla="*/ 3886200 h 7762875"/>
                  <a:gd name="connsiteX12" fmla="*/ 4526756 w 7550944"/>
                  <a:gd name="connsiteY12" fmla="*/ 7762875 h 7762875"/>
                  <a:gd name="connsiteX13" fmla="*/ 4902994 w 7550944"/>
                  <a:gd name="connsiteY13" fmla="*/ 3886200 h 7762875"/>
                  <a:gd name="connsiteX14" fmla="*/ 5283994 w 7550944"/>
                  <a:gd name="connsiteY14" fmla="*/ 9525 h 7762875"/>
                  <a:gd name="connsiteX15" fmla="*/ 5655469 w 7550944"/>
                  <a:gd name="connsiteY15" fmla="*/ 3886200 h 7762875"/>
                  <a:gd name="connsiteX16" fmla="*/ 6036469 w 7550944"/>
                  <a:gd name="connsiteY16" fmla="*/ 7762875 h 7762875"/>
                  <a:gd name="connsiteX17" fmla="*/ 6417469 w 7550944"/>
                  <a:gd name="connsiteY17" fmla="*/ 3886200 h 7762875"/>
                  <a:gd name="connsiteX18" fmla="*/ 6798469 w 7550944"/>
                  <a:gd name="connsiteY18" fmla="*/ 0 h 7762875"/>
                  <a:gd name="connsiteX19" fmla="*/ 7160419 w 7550944"/>
                  <a:gd name="connsiteY19" fmla="*/ 3886200 h 7762875"/>
                  <a:gd name="connsiteX20" fmla="*/ 7550944 w 7550944"/>
                  <a:gd name="connsiteY20" fmla="*/ 7762875 h 7762875"/>
                  <a:gd name="connsiteX0" fmla="*/ 0 w 7550944"/>
                  <a:gd name="connsiteY0" fmla="*/ 7762875 h 7762876"/>
                  <a:gd name="connsiteX1" fmla="*/ 378619 w 7550944"/>
                  <a:gd name="connsiteY1" fmla="*/ 3886200 h 7762876"/>
                  <a:gd name="connsiteX2" fmla="*/ 750094 w 7550944"/>
                  <a:gd name="connsiteY2" fmla="*/ 0 h 7762876"/>
                  <a:gd name="connsiteX3" fmla="*/ 1131094 w 7550944"/>
                  <a:gd name="connsiteY3" fmla="*/ 3876675 h 7762876"/>
                  <a:gd name="connsiteX4" fmla="*/ 1507332 w 7550944"/>
                  <a:gd name="connsiteY4" fmla="*/ 7762875 h 7762876"/>
                  <a:gd name="connsiteX5" fmla="*/ 1883569 w 7550944"/>
                  <a:gd name="connsiteY5" fmla="*/ 3876675 h 7762876"/>
                  <a:gd name="connsiteX6" fmla="*/ 2264569 w 7550944"/>
                  <a:gd name="connsiteY6" fmla="*/ 0 h 7762876"/>
                  <a:gd name="connsiteX7" fmla="*/ 2645569 w 7550944"/>
                  <a:gd name="connsiteY7" fmla="*/ 3886200 h 7762876"/>
                  <a:gd name="connsiteX8" fmla="*/ 3017044 w 7550944"/>
                  <a:gd name="connsiteY8" fmla="*/ 7762875 h 7762876"/>
                  <a:gd name="connsiteX9" fmla="*/ 3398044 w 7550944"/>
                  <a:gd name="connsiteY9" fmla="*/ 3876675 h 7762876"/>
                  <a:gd name="connsiteX10" fmla="*/ 3769519 w 7550944"/>
                  <a:gd name="connsiteY10" fmla="*/ 9525 h 7762876"/>
                  <a:gd name="connsiteX11" fmla="*/ 4150519 w 7550944"/>
                  <a:gd name="connsiteY11" fmla="*/ 3886200 h 7762876"/>
                  <a:gd name="connsiteX12" fmla="*/ 4526756 w 7550944"/>
                  <a:gd name="connsiteY12" fmla="*/ 7762875 h 7762876"/>
                  <a:gd name="connsiteX13" fmla="*/ 4902994 w 7550944"/>
                  <a:gd name="connsiteY13" fmla="*/ 3886200 h 7762876"/>
                  <a:gd name="connsiteX14" fmla="*/ 5283994 w 7550944"/>
                  <a:gd name="connsiteY14" fmla="*/ 9525 h 7762876"/>
                  <a:gd name="connsiteX15" fmla="*/ 5655469 w 7550944"/>
                  <a:gd name="connsiteY15" fmla="*/ 3886200 h 7762876"/>
                  <a:gd name="connsiteX16" fmla="*/ 6036469 w 7550944"/>
                  <a:gd name="connsiteY16" fmla="*/ 7762875 h 7762876"/>
                  <a:gd name="connsiteX17" fmla="*/ 6417469 w 7550944"/>
                  <a:gd name="connsiteY17" fmla="*/ 3886200 h 7762876"/>
                  <a:gd name="connsiteX18" fmla="*/ 6798469 w 7550944"/>
                  <a:gd name="connsiteY18" fmla="*/ 0 h 7762876"/>
                  <a:gd name="connsiteX19" fmla="*/ 7160419 w 7550944"/>
                  <a:gd name="connsiteY19" fmla="*/ 3886200 h 7762876"/>
                  <a:gd name="connsiteX20" fmla="*/ 7550944 w 7550944"/>
                  <a:gd name="connsiteY20" fmla="*/ 7762875 h 7762876"/>
                  <a:gd name="connsiteX0" fmla="*/ 0 w 7550944"/>
                  <a:gd name="connsiteY0" fmla="*/ 7762875 h 7762876"/>
                  <a:gd name="connsiteX1" fmla="*/ 378619 w 7550944"/>
                  <a:gd name="connsiteY1" fmla="*/ 3886200 h 7762876"/>
                  <a:gd name="connsiteX2" fmla="*/ 750094 w 7550944"/>
                  <a:gd name="connsiteY2" fmla="*/ 0 h 7762876"/>
                  <a:gd name="connsiteX3" fmla="*/ 1131094 w 7550944"/>
                  <a:gd name="connsiteY3" fmla="*/ 3876675 h 7762876"/>
                  <a:gd name="connsiteX4" fmla="*/ 1507332 w 7550944"/>
                  <a:gd name="connsiteY4" fmla="*/ 7762875 h 7762876"/>
                  <a:gd name="connsiteX5" fmla="*/ 1883569 w 7550944"/>
                  <a:gd name="connsiteY5" fmla="*/ 3876675 h 7762876"/>
                  <a:gd name="connsiteX6" fmla="*/ 2264569 w 7550944"/>
                  <a:gd name="connsiteY6" fmla="*/ 0 h 7762876"/>
                  <a:gd name="connsiteX7" fmla="*/ 2645569 w 7550944"/>
                  <a:gd name="connsiteY7" fmla="*/ 3886200 h 7762876"/>
                  <a:gd name="connsiteX8" fmla="*/ 3017044 w 7550944"/>
                  <a:gd name="connsiteY8" fmla="*/ 7762875 h 7762876"/>
                  <a:gd name="connsiteX9" fmla="*/ 3398044 w 7550944"/>
                  <a:gd name="connsiteY9" fmla="*/ 3876675 h 7762876"/>
                  <a:gd name="connsiteX10" fmla="*/ 3769519 w 7550944"/>
                  <a:gd name="connsiteY10" fmla="*/ 9525 h 7762876"/>
                  <a:gd name="connsiteX11" fmla="*/ 4150519 w 7550944"/>
                  <a:gd name="connsiteY11" fmla="*/ 3886200 h 7762876"/>
                  <a:gd name="connsiteX12" fmla="*/ 4526756 w 7550944"/>
                  <a:gd name="connsiteY12" fmla="*/ 7762875 h 7762876"/>
                  <a:gd name="connsiteX13" fmla="*/ 4902994 w 7550944"/>
                  <a:gd name="connsiteY13" fmla="*/ 3886200 h 7762876"/>
                  <a:gd name="connsiteX14" fmla="*/ 5283994 w 7550944"/>
                  <a:gd name="connsiteY14" fmla="*/ 9525 h 7762876"/>
                  <a:gd name="connsiteX15" fmla="*/ 5655469 w 7550944"/>
                  <a:gd name="connsiteY15" fmla="*/ 3886200 h 7762876"/>
                  <a:gd name="connsiteX16" fmla="*/ 6036469 w 7550944"/>
                  <a:gd name="connsiteY16" fmla="*/ 7762875 h 7762876"/>
                  <a:gd name="connsiteX17" fmla="*/ 6417469 w 7550944"/>
                  <a:gd name="connsiteY17" fmla="*/ 3886200 h 7762876"/>
                  <a:gd name="connsiteX18" fmla="*/ 6798469 w 7550944"/>
                  <a:gd name="connsiteY18" fmla="*/ 0 h 7762876"/>
                  <a:gd name="connsiteX19" fmla="*/ 7160419 w 7550944"/>
                  <a:gd name="connsiteY19" fmla="*/ 3886200 h 7762876"/>
                  <a:gd name="connsiteX20" fmla="*/ 7550944 w 7550944"/>
                  <a:gd name="connsiteY20" fmla="*/ 7762875 h 7762876"/>
                  <a:gd name="connsiteX0" fmla="*/ 0 w 7550944"/>
                  <a:gd name="connsiteY0" fmla="*/ 7762875 h 7762876"/>
                  <a:gd name="connsiteX1" fmla="*/ 378619 w 7550944"/>
                  <a:gd name="connsiteY1" fmla="*/ 3886200 h 7762876"/>
                  <a:gd name="connsiteX2" fmla="*/ 750094 w 7550944"/>
                  <a:gd name="connsiteY2" fmla="*/ 0 h 7762876"/>
                  <a:gd name="connsiteX3" fmla="*/ 1131094 w 7550944"/>
                  <a:gd name="connsiteY3" fmla="*/ 3876675 h 7762876"/>
                  <a:gd name="connsiteX4" fmla="*/ 1507332 w 7550944"/>
                  <a:gd name="connsiteY4" fmla="*/ 7762875 h 7762876"/>
                  <a:gd name="connsiteX5" fmla="*/ 1883569 w 7550944"/>
                  <a:gd name="connsiteY5" fmla="*/ 3876675 h 7762876"/>
                  <a:gd name="connsiteX6" fmla="*/ 2264569 w 7550944"/>
                  <a:gd name="connsiteY6" fmla="*/ 0 h 7762876"/>
                  <a:gd name="connsiteX7" fmla="*/ 2645569 w 7550944"/>
                  <a:gd name="connsiteY7" fmla="*/ 3886200 h 7762876"/>
                  <a:gd name="connsiteX8" fmla="*/ 3017044 w 7550944"/>
                  <a:gd name="connsiteY8" fmla="*/ 7762875 h 7762876"/>
                  <a:gd name="connsiteX9" fmla="*/ 3398044 w 7550944"/>
                  <a:gd name="connsiteY9" fmla="*/ 3876675 h 7762876"/>
                  <a:gd name="connsiteX10" fmla="*/ 3769519 w 7550944"/>
                  <a:gd name="connsiteY10" fmla="*/ 9525 h 7762876"/>
                  <a:gd name="connsiteX11" fmla="*/ 4150519 w 7550944"/>
                  <a:gd name="connsiteY11" fmla="*/ 3886200 h 7762876"/>
                  <a:gd name="connsiteX12" fmla="*/ 4526756 w 7550944"/>
                  <a:gd name="connsiteY12" fmla="*/ 7762875 h 7762876"/>
                  <a:gd name="connsiteX13" fmla="*/ 4902994 w 7550944"/>
                  <a:gd name="connsiteY13" fmla="*/ 3886200 h 7762876"/>
                  <a:gd name="connsiteX14" fmla="*/ 5283994 w 7550944"/>
                  <a:gd name="connsiteY14" fmla="*/ 9525 h 7762876"/>
                  <a:gd name="connsiteX15" fmla="*/ 5655469 w 7550944"/>
                  <a:gd name="connsiteY15" fmla="*/ 3886200 h 7762876"/>
                  <a:gd name="connsiteX16" fmla="*/ 6036469 w 7550944"/>
                  <a:gd name="connsiteY16" fmla="*/ 7762875 h 7762876"/>
                  <a:gd name="connsiteX17" fmla="*/ 6417469 w 7550944"/>
                  <a:gd name="connsiteY17" fmla="*/ 3886200 h 7762876"/>
                  <a:gd name="connsiteX18" fmla="*/ 6798469 w 7550944"/>
                  <a:gd name="connsiteY18" fmla="*/ 0 h 7762876"/>
                  <a:gd name="connsiteX19" fmla="*/ 7160419 w 7550944"/>
                  <a:gd name="connsiteY19" fmla="*/ 3886200 h 7762876"/>
                  <a:gd name="connsiteX20" fmla="*/ 7550944 w 7550944"/>
                  <a:gd name="connsiteY20" fmla="*/ 7762875 h 7762876"/>
                  <a:gd name="connsiteX0" fmla="*/ 0 w 7550944"/>
                  <a:gd name="connsiteY0" fmla="*/ 7762875 h 7762876"/>
                  <a:gd name="connsiteX1" fmla="*/ 378619 w 7550944"/>
                  <a:gd name="connsiteY1" fmla="*/ 3886200 h 7762876"/>
                  <a:gd name="connsiteX2" fmla="*/ 750094 w 7550944"/>
                  <a:gd name="connsiteY2" fmla="*/ 0 h 7762876"/>
                  <a:gd name="connsiteX3" fmla="*/ 1131094 w 7550944"/>
                  <a:gd name="connsiteY3" fmla="*/ 3876675 h 7762876"/>
                  <a:gd name="connsiteX4" fmla="*/ 1507332 w 7550944"/>
                  <a:gd name="connsiteY4" fmla="*/ 7762875 h 7762876"/>
                  <a:gd name="connsiteX5" fmla="*/ 1883569 w 7550944"/>
                  <a:gd name="connsiteY5" fmla="*/ 3876675 h 7762876"/>
                  <a:gd name="connsiteX6" fmla="*/ 2264569 w 7550944"/>
                  <a:gd name="connsiteY6" fmla="*/ 0 h 7762876"/>
                  <a:gd name="connsiteX7" fmla="*/ 2645569 w 7550944"/>
                  <a:gd name="connsiteY7" fmla="*/ 3886200 h 7762876"/>
                  <a:gd name="connsiteX8" fmla="*/ 3017044 w 7550944"/>
                  <a:gd name="connsiteY8" fmla="*/ 7762875 h 7762876"/>
                  <a:gd name="connsiteX9" fmla="*/ 3398044 w 7550944"/>
                  <a:gd name="connsiteY9" fmla="*/ 3876675 h 7762876"/>
                  <a:gd name="connsiteX10" fmla="*/ 3769519 w 7550944"/>
                  <a:gd name="connsiteY10" fmla="*/ 9525 h 7762876"/>
                  <a:gd name="connsiteX11" fmla="*/ 4150519 w 7550944"/>
                  <a:gd name="connsiteY11" fmla="*/ 3886200 h 7762876"/>
                  <a:gd name="connsiteX12" fmla="*/ 4526756 w 7550944"/>
                  <a:gd name="connsiteY12" fmla="*/ 7762875 h 7762876"/>
                  <a:gd name="connsiteX13" fmla="*/ 4902994 w 7550944"/>
                  <a:gd name="connsiteY13" fmla="*/ 3886200 h 7762876"/>
                  <a:gd name="connsiteX14" fmla="*/ 5283994 w 7550944"/>
                  <a:gd name="connsiteY14" fmla="*/ 9525 h 7762876"/>
                  <a:gd name="connsiteX15" fmla="*/ 5655469 w 7550944"/>
                  <a:gd name="connsiteY15" fmla="*/ 3886200 h 7762876"/>
                  <a:gd name="connsiteX16" fmla="*/ 6036469 w 7550944"/>
                  <a:gd name="connsiteY16" fmla="*/ 7762875 h 7762876"/>
                  <a:gd name="connsiteX17" fmla="*/ 6417469 w 7550944"/>
                  <a:gd name="connsiteY17" fmla="*/ 3886200 h 7762876"/>
                  <a:gd name="connsiteX18" fmla="*/ 6798469 w 7550944"/>
                  <a:gd name="connsiteY18" fmla="*/ 0 h 7762876"/>
                  <a:gd name="connsiteX19" fmla="*/ 7160419 w 7550944"/>
                  <a:gd name="connsiteY19" fmla="*/ 3886200 h 7762876"/>
                  <a:gd name="connsiteX20" fmla="*/ 7550944 w 7550944"/>
                  <a:gd name="connsiteY20" fmla="*/ 7762875 h 7762876"/>
                  <a:gd name="connsiteX0" fmla="*/ 0 w 7550944"/>
                  <a:gd name="connsiteY0" fmla="*/ 7762875 h 7762876"/>
                  <a:gd name="connsiteX1" fmla="*/ 378619 w 7550944"/>
                  <a:gd name="connsiteY1" fmla="*/ 3886200 h 7762876"/>
                  <a:gd name="connsiteX2" fmla="*/ 750094 w 7550944"/>
                  <a:gd name="connsiteY2" fmla="*/ 0 h 7762876"/>
                  <a:gd name="connsiteX3" fmla="*/ 1131094 w 7550944"/>
                  <a:gd name="connsiteY3" fmla="*/ 3876675 h 7762876"/>
                  <a:gd name="connsiteX4" fmla="*/ 1507332 w 7550944"/>
                  <a:gd name="connsiteY4" fmla="*/ 7762875 h 7762876"/>
                  <a:gd name="connsiteX5" fmla="*/ 1883569 w 7550944"/>
                  <a:gd name="connsiteY5" fmla="*/ 3876675 h 7762876"/>
                  <a:gd name="connsiteX6" fmla="*/ 2264569 w 7550944"/>
                  <a:gd name="connsiteY6" fmla="*/ 0 h 7762876"/>
                  <a:gd name="connsiteX7" fmla="*/ 2645569 w 7550944"/>
                  <a:gd name="connsiteY7" fmla="*/ 3886200 h 7762876"/>
                  <a:gd name="connsiteX8" fmla="*/ 3017044 w 7550944"/>
                  <a:gd name="connsiteY8" fmla="*/ 7762875 h 7762876"/>
                  <a:gd name="connsiteX9" fmla="*/ 3398044 w 7550944"/>
                  <a:gd name="connsiteY9" fmla="*/ 3876675 h 7762876"/>
                  <a:gd name="connsiteX10" fmla="*/ 3769519 w 7550944"/>
                  <a:gd name="connsiteY10" fmla="*/ 9525 h 7762876"/>
                  <a:gd name="connsiteX11" fmla="*/ 4150519 w 7550944"/>
                  <a:gd name="connsiteY11" fmla="*/ 3886200 h 7762876"/>
                  <a:gd name="connsiteX12" fmla="*/ 4526756 w 7550944"/>
                  <a:gd name="connsiteY12" fmla="*/ 7762875 h 7762876"/>
                  <a:gd name="connsiteX13" fmla="*/ 4902994 w 7550944"/>
                  <a:gd name="connsiteY13" fmla="*/ 3886200 h 7762876"/>
                  <a:gd name="connsiteX14" fmla="*/ 5283994 w 7550944"/>
                  <a:gd name="connsiteY14" fmla="*/ 9525 h 7762876"/>
                  <a:gd name="connsiteX15" fmla="*/ 5655469 w 7550944"/>
                  <a:gd name="connsiteY15" fmla="*/ 3886200 h 7762876"/>
                  <a:gd name="connsiteX16" fmla="*/ 6036469 w 7550944"/>
                  <a:gd name="connsiteY16" fmla="*/ 7762875 h 7762876"/>
                  <a:gd name="connsiteX17" fmla="*/ 6417469 w 7550944"/>
                  <a:gd name="connsiteY17" fmla="*/ 3886200 h 7762876"/>
                  <a:gd name="connsiteX18" fmla="*/ 6798469 w 7550944"/>
                  <a:gd name="connsiteY18" fmla="*/ 0 h 7762876"/>
                  <a:gd name="connsiteX19" fmla="*/ 7160419 w 7550944"/>
                  <a:gd name="connsiteY19" fmla="*/ 3886200 h 7762876"/>
                  <a:gd name="connsiteX20" fmla="*/ 7550944 w 7550944"/>
                  <a:gd name="connsiteY20" fmla="*/ 7762875 h 7762876"/>
                  <a:gd name="connsiteX0" fmla="*/ 0 w 7550944"/>
                  <a:gd name="connsiteY0" fmla="*/ 7762875 h 7762876"/>
                  <a:gd name="connsiteX1" fmla="*/ 378619 w 7550944"/>
                  <a:gd name="connsiteY1" fmla="*/ 3886200 h 7762876"/>
                  <a:gd name="connsiteX2" fmla="*/ 750094 w 7550944"/>
                  <a:gd name="connsiteY2" fmla="*/ 0 h 7762876"/>
                  <a:gd name="connsiteX3" fmla="*/ 1131094 w 7550944"/>
                  <a:gd name="connsiteY3" fmla="*/ 3876675 h 7762876"/>
                  <a:gd name="connsiteX4" fmla="*/ 1507332 w 7550944"/>
                  <a:gd name="connsiteY4" fmla="*/ 7762875 h 7762876"/>
                  <a:gd name="connsiteX5" fmla="*/ 1883569 w 7550944"/>
                  <a:gd name="connsiteY5" fmla="*/ 3876675 h 7762876"/>
                  <a:gd name="connsiteX6" fmla="*/ 2264569 w 7550944"/>
                  <a:gd name="connsiteY6" fmla="*/ 0 h 7762876"/>
                  <a:gd name="connsiteX7" fmla="*/ 2645569 w 7550944"/>
                  <a:gd name="connsiteY7" fmla="*/ 3886200 h 7762876"/>
                  <a:gd name="connsiteX8" fmla="*/ 3017044 w 7550944"/>
                  <a:gd name="connsiteY8" fmla="*/ 7762875 h 7762876"/>
                  <a:gd name="connsiteX9" fmla="*/ 3398044 w 7550944"/>
                  <a:gd name="connsiteY9" fmla="*/ 3876675 h 7762876"/>
                  <a:gd name="connsiteX10" fmla="*/ 3769519 w 7550944"/>
                  <a:gd name="connsiteY10" fmla="*/ 9525 h 7762876"/>
                  <a:gd name="connsiteX11" fmla="*/ 4150519 w 7550944"/>
                  <a:gd name="connsiteY11" fmla="*/ 3886200 h 7762876"/>
                  <a:gd name="connsiteX12" fmla="*/ 4526756 w 7550944"/>
                  <a:gd name="connsiteY12" fmla="*/ 7762875 h 7762876"/>
                  <a:gd name="connsiteX13" fmla="*/ 4902994 w 7550944"/>
                  <a:gd name="connsiteY13" fmla="*/ 3886200 h 7762876"/>
                  <a:gd name="connsiteX14" fmla="*/ 5283994 w 7550944"/>
                  <a:gd name="connsiteY14" fmla="*/ 9525 h 7762876"/>
                  <a:gd name="connsiteX15" fmla="*/ 5655469 w 7550944"/>
                  <a:gd name="connsiteY15" fmla="*/ 3886200 h 7762876"/>
                  <a:gd name="connsiteX16" fmla="*/ 6036469 w 7550944"/>
                  <a:gd name="connsiteY16" fmla="*/ 7762875 h 7762876"/>
                  <a:gd name="connsiteX17" fmla="*/ 6417469 w 7550944"/>
                  <a:gd name="connsiteY17" fmla="*/ 3886200 h 7762876"/>
                  <a:gd name="connsiteX18" fmla="*/ 6798469 w 7550944"/>
                  <a:gd name="connsiteY18" fmla="*/ 0 h 7762876"/>
                  <a:gd name="connsiteX19" fmla="*/ 7160419 w 7550944"/>
                  <a:gd name="connsiteY19" fmla="*/ 3886200 h 7762876"/>
                  <a:gd name="connsiteX20" fmla="*/ 7550944 w 7550944"/>
                  <a:gd name="connsiteY20" fmla="*/ 7762875 h 7762876"/>
                  <a:gd name="connsiteX0" fmla="*/ 0 w 7550944"/>
                  <a:gd name="connsiteY0" fmla="*/ 7762875 h 7762876"/>
                  <a:gd name="connsiteX1" fmla="*/ 378619 w 7550944"/>
                  <a:gd name="connsiteY1" fmla="*/ 3886200 h 7762876"/>
                  <a:gd name="connsiteX2" fmla="*/ 750094 w 7550944"/>
                  <a:gd name="connsiteY2" fmla="*/ 0 h 7762876"/>
                  <a:gd name="connsiteX3" fmla="*/ 1131094 w 7550944"/>
                  <a:gd name="connsiteY3" fmla="*/ 3876675 h 7762876"/>
                  <a:gd name="connsiteX4" fmla="*/ 1507332 w 7550944"/>
                  <a:gd name="connsiteY4" fmla="*/ 7762875 h 7762876"/>
                  <a:gd name="connsiteX5" fmla="*/ 1883569 w 7550944"/>
                  <a:gd name="connsiteY5" fmla="*/ 3876675 h 7762876"/>
                  <a:gd name="connsiteX6" fmla="*/ 2264569 w 7550944"/>
                  <a:gd name="connsiteY6" fmla="*/ 0 h 7762876"/>
                  <a:gd name="connsiteX7" fmla="*/ 2645569 w 7550944"/>
                  <a:gd name="connsiteY7" fmla="*/ 3886200 h 7762876"/>
                  <a:gd name="connsiteX8" fmla="*/ 3017044 w 7550944"/>
                  <a:gd name="connsiteY8" fmla="*/ 7762875 h 7762876"/>
                  <a:gd name="connsiteX9" fmla="*/ 3398044 w 7550944"/>
                  <a:gd name="connsiteY9" fmla="*/ 3876675 h 7762876"/>
                  <a:gd name="connsiteX10" fmla="*/ 3769519 w 7550944"/>
                  <a:gd name="connsiteY10" fmla="*/ 9525 h 7762876"/>
                  <a:gd name="connsiteX11" fmla="*/ 4150519 w 7550944"/>
                  <a:gd name="connsiteY11" fmla="*/ 3886200 h 7762876"/>
                  <a:gd name="connsiteX12" fmla="*/ 4526756 w 7550944"/>
                  <a:gd name="connsiteY12" fmla="*/ 7762875 h 7762876"/>
                  <a:gd name="connsiteX13" fmla="*/ 4902994 w 7550944"/>
                  <a:gd name="connsiteY13" fmla="*/ 3886200 h 7762876"/>
                  <a:gd name="connsiteX14" fmla="*/ 5283994 w 7550944"/>
                  <a:gd name="connsiteY14" fmla="*/ 9525 h 7762876"/>
                  <a:gd name="connsiteX15" fmla="*/ 5655469 w 7550944"/>
                  <a:gd name="connsiteY15" fmla="*/ 3886200 h 7762876"/>
                  <a:gd name="connsiteX16" fmla="*/ 6029325 w 7550944"/>
                  <a:gd name="connsiteY16" fmla="*/ 7762875 h 7762876"/>
                  <a:gd name="connsiteX17" fmla="*/ 6417469 w 7550944"/>
                  <a:gd name="connsiteY17" fmla="*/ 3886200 h 7762876"/>
                  <a:gd name="connsiteX18" fmla="*/ 6798469 w 7550944"/>
                  <a:gd name="connsiteY18" fmla="*/ 0 h 7762876"/>
                  <a:gd name="connsiteX19" fmla="*/ 7160419 w 7550944"/>
                  <a:gd name="connsiteY19" fmla="*/ 3886200 h 7762876"/>
                  <a:gd name="connsiteX20" fmla="*/ 7550944 w 7550944"/>
                  <a:gd name="connsiteY20" fmla="*/ 7762875 h 7762876"/>
                  <a:gd name="connsiteX0" fmla="*/ 0 w 7550944"/>
                  <a:gd name="connsiteY0" fmla="*/ 7762875 h 7762876"/>
                  <a:gd name="connsiteX1" fmla="*/ 378619 w 7550944"/>
                  <a:gd name="connsiteY1" fmla="*/ 3886200 h 7762876"/>
                  <a:gd name="connsiteX2" fmla="*/ 750094 w 7550944"/>
                  <a:gd name="connsiteY2" fmla="*/ 0 h 7762876"/>
                  <a:gd name="connsiteX3" fmla="*/ 1131094 w 7550944"/>
                  <a:gd name="connsiteY3" fmla="*/ 3876675 h 7762876"/>
                  <a:gd name="connsiteX4" fmla="*/ 1507332 w 7550944"/>
                  <a:gd name="connsiteY4" fmla="*/ 7762875 h 7762876"/>
                  <a:gd name="connsiteX5" fmla="*/ 1883569 w 7550944"/>
                  <a:gd name="connsiteY5" fmla="*/ 3876675 h 7762876"/>
                  <a:gd name="connsiteX6" fmla="*/ 2264569 w 7550944"/>
                  <a:gd name="connsiteY6" fmla="*/ 0 h 7762876"/>
                  <a:gd name="connsiteX7" fmla="*/ 2645569 w 7550944"/>
                  <a:gd name="connsiteY7" fmla="*/ 3886200 h 7762876"/>
                  <a:gd name="connsiteX8" fmla="*/ 3017044 w 7550944"/>
                  <a:gd name="connsiteY8" fmla="*/ 7762875 h 7762876"/>
                  <a:gd name="connsiteX9" fmla="*/ 3398044 w 7550944"/>
                  <a:gd name="connsiteY9" fmla="*/ 3876675 h 7762876"/>
                  <a:gd name="connsiteX10" fmla="*/ 3769519 w 7550944"/>
                  <a:gd name="connsiteY10" fmla="*/ 9525 h 7762876"/>
                  <a:gd name="connsiteX11" fmla="*/ 4150519 w 7550944"/>
                  <a:gd name="connsiteY11" fmla="*/ 3886200 h 7762876"/>
                  <a:gd name="connsiteX12" fmla="*/ 4526756 w 7550944"/>
                  <a:gd name="connsiteY12" fmla="*/ 7762875 h 7762876"/>
                  <a:gd name="connsiteX13" fmla="*/ 4902994 w 7550944"/>
                  <a:gd name="connsiteY13" fmla="*/ 3886200 h 7762876"/>
                  <a:gd name="connsiteX14" fmla="*/ 5283994 w 7550944"/>
                  <a:gd name="connsiteY14" fmla="*/ 9525 h 7762876"/>
                  <a:gd name="connsiteX15" fmla="*/ 5655469 w 7550944"/>
                  <a:gd name="connsiteY15" fmla="*/ 3886200 h 7762876"/>
                  <a:gd name="connsiteX16" fmla="*/ 6029325 w 7550944"/>
                  <a:gd name="connsiteY16" fmla="*/ 7762875 h 7762876"/>
                  <a:gd name="connsiteX17" fmla="*/ 6417469 w 7550944"/>
                  <a:gd name="connsiteY17" fmla="*/ 3886200 h 7762876"/>
                  <a:gd name="connsiteX18" fmla="*/ 6798469 w 7550944"/>
                  <a:gd name="connsiteY18" fmla="*/ 0 h 7762876"/>
                  <a:gd name="connsiteX19" fmla="*/ 7160419 w 7550944"/>
                  <a:gd name="connsiteY19" fmla="*/ 3886200 h 7762876"/>
                  <a:gd name="connsiteX20" fmla="*/ 7550944 w 7550944"/>
                  <a:gd name="connsiteY20" fmla="*/ 7762875 h 7762876"/>
                  <a:gd name="connsiteX0" fmla="*/ 0 w 7546182"/>
                  <a:gd name="connsiteY0" fmla="*/ 7762875 h 7765256"/>
                  <a:gd name="connsiteX1" fmla="*/ 378619 w 7546182"/>
                  <a:gd name="connsiteY1" fmla="*/ 3886200 h 7765256"/>
                  <a:gd name="connsiteX2" fmla="*/ 750094 w 7546182"/>
                  <a:gd name="connsiteY2" fmla="*/ 0 h 7765256"/>
                  <a:gd name="connsiteX3" fmla="*/ 1131094 w 7546182"/>
                  <a:gd name="connsiteY3" fmla="*/ 3876675 h 7765256"/>
                  <a:gd name="connsiteX4" fmla="*/ 1507332 w 7546182"/>
                  <a:gd name="connsiteY4" fmla="*/ 7762875 h 7765256"/>
                  <a:gd name="connsiteX5" fmla="*/ 1883569 w 7546182"/>
                  <a:gd name="connsiteY5" fmla="*/ 3876675 h 7765256"/>
                  <a:gd name="connsiteX6" fmla="*/ 2264569 w 7546182"/>
                  <a:gd name="connsiteY6" fmla="*/ 0 h 7765256"/>
                  <a:gd name="connsiteX7" fmla="*/ 2645569 w 7546182"/>
                  <a:gd name="connsiteY7" fmla="*/ 3886200 h 7765256"/>
                  <a:gd name="connsiteX8" fmla="*/ 3017044 w 7546182"/>
                  <a:gd name="connsiteY8" fmla="*/ 7762875 h 7765256"/>
                  <a:gd name="connsiteX9" fmla="*/ 3398044 w 7546182"/>
                  <a:gd name="connsiteY9" fmla="*/ 3876675 h 7765256"/>
                  <a:gd name="connsiteX10" fmla="*/ 3769519 w 7546182"/>
                  <a:gd name="connsiteY10" fmla="*/ 9525 h 7765256"/>
                  <a:gd name="connsiteX11" fmla="*/ 4150519 w 7546182"/>
                  <a:gd name="connsiteY11" fmla="*/ 3886200 h 7765256"/>
                  <a:gd name="connsiteX12" fmla="*/ 4526756 w 7546182"/>
                  <a:gd name="connsiteY12" fmla="*/ 7762875 h 7765256"/>
                  <a:gd name="connsiteX13" fmla="*/ 4902994 w 7546182"/>
                  <a:gd name="connsiteY13" fmla="*/ 3886200 h 7765256"/>
                  <a:gd name="connsiteX14" fmla="*/ 5283994 w 7546182"/>
                  <a:gd name="connsiteY14" fmla="*/ 9525 h 7765256"/>
                  <a:gd name="connsiteX15" fmla="*/ 5655469 w 7546182"/>
                  <a:gd name="connsiteY15" fmla="*/ 3886200 h 7765256"/>
                  <a:gd name="connsiteX16" fmla="*/ 6029325 w 7546182"/>
                  <a:gd name="connsiteY16" fmla="*/ 7762875 h 7765256"/>
                  <a:gd name="connsiteX17" fmla="*/ 6417469 w 7546182"/>
                  <a:gd name="connsiteY17" fmla="*/ 3886200 h 7765256"/>
                  <a:gd name="connsiteX18" fmla="*/ 6798469 w 7546182"/>
                  <a:gd name="connsiteY18" fmla="*/ 0 h 7765256"/>
                  <a:gd name="connsiteX19" fmla="*/ 7160419 w 7546182"/>
                  <a:gd name="connsiteY19" fmla="*/ 3886200 h 7765256"/>
                  <a:gd name="connsiteX20" fmla="*/ 7546182 w 7546182"/>
                  <a:gd name="connsiteY20" fmla="*/ 7765256 h 7765256"/>
                  <a:gd name="connsiteX0" fmla="*/ 0 w 7546182"/>
                  <a:gd name="connsiteY0" fmla="*/ 7762875 h 7765258"/>
                  <a:gd name="connsiteX1" fmla="*/ 378619 w 7546182"/>
                  <a:gd name="connsiteY1" fmla="*/ 3886200 h 7765258"/>
                  <a:gd name="connsiteX2" fmla="*/ 750094 w 7546182"/>
                  <a:gd name="connsiteY2" fmla="*/ 0 h 7765258"/>
                  <a:gd name="connsiteX3" fmla="*/ 1131094 w 7546182"/>
                  <a:gd name="connsiteY3" fmla="*/ 3876675 h 7765258"/>
                  <a:gd name="connsiteX4" fmla="*/ 1507332 w 7546182"/>
                  <a:gd name="connsiteY4" fmla="*/ 7762875 h 7765258"/>
                  <a:gd name="connsiteX5" fmla="*/ 1883569 w 7546182"/>
                  <a:gd name="connsiteY5" fmla="*/ 3876675 h 7765258"/>
                  <a:gd name="connsiteX6" fmla="*/ 2264569 w 7546182"/>
                  <a:gd name="connsiteY6" fmla="*/ 0 h 7765258"/>
                  <a:gd name="connsiteX7" fmla="*/ 2645569 w 7546182"/>
                  <a:gd name="connsiteY7" fmla="*/ 3886200 h 7765258"/>
                  <a:gd name="connsiteX8" fmla="*/ 3017044 w 7546182"/>
                  <a:gd name="connsiteY8" fmla="*/ 7762875 h 7765258"/>
                  <a:gd name="connsiteX9" fmla="*/ 3398044 w 7546182"/>
                  <a:gd name="connsiteY9" fmla="*/ 3876675 h 7765258"/>
                  <a:gd name="connsiteX10" fmla="*/ 3769519 w 7546182"/>
                  <a:gd name="connsiteY10" fmla="*/ 9525 h 7765258"/>
                  <a:gd name="connsiteX11" fmla="*/ 4150519 w 7546182"/>
                  <a:gd name="connsiteY11" fmla="*/ 3886200 h 7765258"/>
                  <a:gd name="connsiteX12" fmla="*/ 4526756 w 7546182"/>
                  <a:gd name="connsiteY12" fmla="*/ 7762875 h 7765258"/>
                  <a:gd name="connsiteX13" fmla="*/ 4902994 w 7546182"/>
                  <a:gd name="connsiteY13" fmla="*/ 3886200 h 7765258"/>
                  <a:gd name="connsiteX14" fmla="*/ 5283994 w 7546182"/>
                  <a:gd name="connsiteY14" fmla="*/ 9525 h 7765258"/>
                  <a:gd name="connsiteX15" fmla="*/ 5655469 w 7546182"/>
                  <a:gd name="connsiteY15" fmla="*/ 3886200 h 7765258"/>
                  <a:gd name="connsiteX16" fmla="*/ 6029325 w 7546182"/>
                  <a:gd name="connsiteY16" fmla="*/ 7762875 h 7765258"/>
                  <a:gd name="connsiteX17" fmla="*/ 6417469 w 7546182"/>
                  <a:gd name="connsiteY17" fmla="*/ 3886200 h 7765258"/>
                  <a:gd name="connsiteX18" fmla="*/ 6798469 w 7546182"/>
                  <a:gd name="connsiteY18" fmla="*/ 0 h 7765258"/>
                  <a:gd name="connsiteX19" fmla="*/ 7160419 w 7546182"/>
                  <a:gd name="connsiteY19" fmla="*/ 3886200 h 7765258"/>
                  <a:gd name="connsiteX20" fmla="*/ 7546182 w 7546182"/>
                  <a:gd name="connsiteY20" fmla="*/ 7765256 h 7765258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64569 w 7539038"/>
                  <a:gd name="connsiteY6" fmla="*/ 0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69519 w 7539038"/>
                  <a:gd name="connsiteY10" fmla="*/ 9525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83994 w 7539038"/>
                  <a:gd name="connsiteY14" fmla="*/ 9525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98469 w 7539038"/>
                  <a:gd name="connsiteY18" fmla="*/ 0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64569 w 7539038"/>
                  <a:gd name="connsiteY6" fmla="*/ 0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69519 w 7539038"/>
                  <a:gd name="connsiteY10" fmla="*/ 9525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83994 w 7539038"/>
                  <a:gd name="connsiteY14" fmla="*/ 9525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88944 w 7539038"/>
                  <a:gd name="connsiteY18" fmla="*/ 2381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64569 w 7539038"/>
                  <a:gd name="connsiteY6" fmla="*/ 0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69519 w 7539038"/>
                  <a:gd name="connsiteY10" fmla="*/ 9525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83994 w 7539038"/>
                  <a:gd name="connsiteY14" fmla="*/ 9525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86563 w 7539038"/>
                  <a:gd name="connsiteY18" fmla="*/ 4762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64569 w 7539038"/>
                  <a:gd name="connsiteY6" fmla="*/ 0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69519 w 7539038"/>
                  <a:gd name="connsiteY10" fmla="*/ 9525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83994 w 7539038"/>
                  <a:gd name="connsiteY14" fmla="*/ 9525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86563 w 7539038"/>
                  <a:gd name="connsiteY18" fmla="*/ 4762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64569 w 7539038"/>
                  <a:gd name="connsiteY6" fmla="*/ 0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69519 w 7539038"/>
                  <a:gd name="connsiteY10" fmla="*/ 9525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79231 w 7539038"/>
                  <a:gd name="connsiteY14" fmla="*/ 9525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86563 w 7539038"/>
                  <a:gd name="connsiteY18" fmla="*/ 4762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64569 w 7539038"/>
                  <a:gd name="connsiteY6" fmla="*/ 0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69519 w 7539038"/>
                  <a:gd name="connsiteY10" fmla="*/ 9525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79231 w 7539038"/>
                  <a:gd name="connsiteY14" fmla="*/ 9525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86563 w 7539038"/>
                  <a:gd name="connsiteY18" fmla="*/ 4762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64569 w 7539038"/>
                  <a:gd name="connsiteY6" fmla="*/ 0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69519 w 7539038"/>
                  <a:gd name="connsiteY10" fmla="*/ 9525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76849 w 7539038"/>
                  <a:gd name="connsiteY14" fmla="*/ 2382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86563 w 7539038"/>
                  <a:gd name="connsiteY18" fmla="*/ 4762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64569 w 7539038"/>
                  <a:gd name="connsiteY6" fmla="*/ 0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69519 w 7539038"/>
                  <a:gd name="connsiteY10" fmla="*/ 9525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76849 w 7539038"/>
                  <a:gd name="connsiteY14" fmla="*/ 2382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86563 w 7539038"/>
                  <a:gd name="connsiteY18" fmla="*/ 4762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64569 w 7539038"/>
                  <a:gd name="connsiteY6" fmla="*/ 0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76663 w 7539038"/>
                  <a:gd name="connsiteY10" fmla="*/ 4763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76849 w 7539038"/>
                  <a:gd name="connsiteY14" fmla="*/ 2382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86563 w 7539038"/>
                  <a:gd name="connsiteY18" fmla="*/ 4762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64569 w 7539038"/>
                  <a:gd name="connsiteY6" fmla="*/ 0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76663 w 7539038"/>
                  <a:gd name="connsiteY10" fmla="*/ 4763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76849 w 7539038"/>
                  <a:gd name="connsiteY14" fmla="*/ 2382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86563 w 7539038"/>
                  <a:gd name="connsiteY18" fmla="*/ 4762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64569 w 7539038"/>
                  <a:gd name="connsiteY6" fmla="*/ 0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69519 w 7539038"/>
                  <a:gd name="connsiteY10" fmla="*/ 4763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76849 w 7539038"/>
                  <a:gd name="connsiteY14" fmla="*/ 2382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86563 w 7539038"/>
                  <a:gd name="connsiteY18" fmla="*/ 4762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64569 w 7539038"/>
                  <a:gd name="connsiteY6" fmla="*/ 0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69519 w 7539038"/>
                  <a:gd name="connsiteY10" fmla="*/ 4763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76849 w 7539038"/>
                  <a:gd name="connsiteY14" fmla="*/ 2382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86563 w 7539038"/>
                  <a:gd name="connsiteY18" fmla="*/ 4762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59807 w 7539038"/>
                  <a:gd name="connsiteY6" fmla="*/ 4762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69519 w 7539038"/>
                  <a:gd name="connsiteY10" fmla="*/ 4763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76849 w 7539038"/>
                  <a:gd name="connsiteY14" fmla="*/ 2382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86563 w 7539038"/>
                  <a:gd name="connsiteY18" fmla="*/ 4762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59807 w 7539038"/>
                  <a:gd name="connsiteY6" fmla="*/ 4762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69519 w 7539038"/>
                  <a:gd name="connsiteY10" fmla="*/ 4763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76849 w 7539038"/>
                  <a:gd name="connsiteY14" fmla="*/ 2382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86563 w 7539038"/>
                  <a:gd name="connsiteY18" fmla="*/ 4762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7238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</a:cxnLst>
                <a:rect l="l" t="t" r="r" b="b"/>
                <a:pathLst>
                  <a:path w="7539038" h="7760495">
                    <a:moveTo>
                      <a:pt x="0" y="7760494"/>
                    </a:moveTo>
                    <a:cubicBezTo>
                      <a:pt x="190500" y="7758906"/>
                      <a:pt x="377031" y="3874231"/>
                      <a:pt x="378619" y="3883819"/>
                    </a:cubicBezTo>
                    <a:cubicBezTo>
                      <a:pt x="380207" y="3893407"/>
                      <a:pt x="562770" y="-793"/>
                      <a:pt x="752476" y="1"/>
                    </a:cubicBezTo>
                    <a:cubicBezTo>
                      <a:pt x="942182" y="795"/>
                      <a:pt x="1119468" y="3745568"/>
                      <a:pt x="1131094" y="3874294"/>
                    </a:cubicBezTo>
                    <a:cubicBezTo>
                      <a:pt x="1136420" y="3933265"/>
                      <a:pt x="1317626" y="7758112"/>
                      <a:pt x="1507332" y="7760494"/>
                    </a:cubicBezTo>
                    <a:cubicBezTo>
                      <a:pt x="1697038" y="7762876"/>
                      <a:pt x="1875632" y="3967176"/>
                      <a:pt x="1883569" y="3874294"/>
                    </a:cubicBezTo>
                    <a:cubicBezTo>
                      <a:pt x="1891506" y="3781412"/>
                      <a:pt x="2068513" y="3175"/>
                      <a:pt x="2259807" y="2381"/>
                    </a:cubicBezTo>
                    <a:cubicBezTo>
                      <a:pt x="2451101" y="1587"/>
                      <a:pt x="2640013" y="3825221"/>
                      <a:pt x="2645569" y="3883819"/>
                    </a:cubicBezTo>
                    <a:cubicBezTo>
                      <a:pt x="2651125" y="3942417"/>
                      <a:pt x="2827338" y="7762081"/>
                      <a:pt x="3017044" y="7760494"/>
                    </a:cubicBezTo>
                    <a:cubicBezTo>
                      <a:pt x="3206750" y="7758907"/>
                      <a:pt x="3390107" y="3967176"/>
                      <a:pt x="3398044" y="3874294"/>
                    </a:cubicBezTo>
                    <a:cubicBezTo>
                      <a:pt x="3405981" y="3781412"/>
                      <a:pt x="3575050" y="795"/>
                      <a:pt x="3769519" y="2382"/>
                    </a:cubicBezTo>
                    <a:cubicBezTo>
                      <a:pt x="3963988" y="3969"/>
                      <a:pt x="4141788" y="3722352"/>
                      <a:pt x="4150519" y="3883819"/>
                    </a:cubicBezTo>
                    <a:cubicBezTo>
                      <a:pt x="4159250" y="4045286"/>
                      <a:pt x="4337844" y="7760494"/>
                      <a:pt x="4526756" y="7760494"/>
                    </a:cubicBezTo>
                    <a:cubicBezTo>
                      <a:pt x="4715668" y="7760494"/>
                      <a:pt x="4893360" y="4083161"/>
                      <a:pt x="4902994" y="3883819"/>
                    </a:cubicBezTo>
                    <a:cubicBezTo>
                      <a:pt x="4910825" y="3721794"/>
                      <a:pt x="5087143" y="1"/>
                      <a:pt x="5276849" y="1"/>
                    </a:cubicBezTo>
                    <a:cubicBezTo>
                      <a:pt x="5466555" y="1"/>
                      <a:pt x="5647531" y="3790543"/>
                      <a:pt x="5655469" y="3883819"/>
                    </a:cubicBezTo>
                    <a:cubicBezTo>
                      <a:pt x="5663407" y="3977095"/>
                      <a:pt x="5842794" y="7760494"/>
                      <a:pt x="6029325" y="7760494"/>
                    </a:cubicBezTo>
                    <a:cubicBezTo>
                      <a:pt x="6215856" y="7760494"/>
                      <a:pt x="6411913" y="3976700"/>
                      <a:pt x="6417469" y="3883819"/>
                    </a:cubicBezTo>
                    <a:cubicBezTo>
                      <a:pt x="6423025" y="3790938"/>
                      <a:pt x="6593682" y="0"/>
                      <a:pt x="6786563" y="2381"/>
                    </a:cubicBezTo>
                    <a:cubicBezTo>
                      <a:pt x="6979444" y="4762"/>
                      <a:pt x="7152482" y="3757041"/>
                      <a:pt x="7160419" y="3883819"/>
                    </a:cubicBezTo>
                    <a:cubicBezTo>
                      <a:pt x="7168356" y="4010597"/>
                      <a:pt x="7336632" y="7761288"/>
                      <a:pt x="7539038" y="7758113"/>
                    </a:cubicBezTo>
                  </a:path>
                </a:pathLst>
              </a:custGeom>
              <a:no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41" name="Freeform: Shape 140">
              <a:extLst>
                <a:ext uri="{FF2B5EF4-FFF2-40B4-BE49-F238E27FC236}">
                  <a16:creationId xmlns:a16="http://schemas.microsoft.com/office/drawing/2014/main" id="{4E2D572C-09CF-49C4-9050-3B3370E05A60}"/>
                </a:ext>
              </a:extLst>
            </p:cNvPr>
            <p:cNvSpPr/>
            <p:nvPr/>
          </p:nvSpPr>
          <p:spPr>
            <a:xfrm>
              <a:off x="9744072" y="701674"/>
              <a:ext cx="3143250" cy="685800"/>
            </a:xfrm>
            <a:custGeom>
              <a:avLst/>
              <a:gdLst>
                <a:gd name="connsiteX0" fmla="*/ 0 w 7562850"/>
                <a:gd name="connsiteY0" fmla="*/ 7762875 h 7762875"/>
                <a:gd name="connsiteX1" fmla="*/ 390525 w 7562850"/>
                <a:gd name="connsiteY1" fmla="*/ 3886200 h 7762875"/>
                <a:gd name="connsiteX2" fmla="*/ 762000 w 7562850"/>
                <a:gd name="connsiteY2" fmla="*/ 0 h 7762875"/>
                <a:gd name="connsiteX3" fmla="*/ 1143000 w 7562850"/>
                <a:gd name="connsiteY3" fmla="*/ 3876675 h 7762875"/>
                <a:gd name="connsiteX4" fmla="*/ 1524000 w 7562850"/>
                <a:gd name="connsiteY4" fmla="*/ 7753350 h 7762875"/>
                <a:gd name="connsiteX5" fmla="*/ 1895475 w 7562850"/>
                <a:gd name="connsiteY5" fmla="*/ 3876675 h 7762875"/>
                <a:gd name="connsiteX6" fmla="*/ 2276475 w 7562850"/>
                <a:gd name="connsiteY6" fmla="*/ 0 h 7762875"/>
                <a:gd name="connsiteX7" fmla="*/ 2657475 w 7562850"/>
                <a:gd name="connsiteY7" fmla="*/ 3886200 h 7762875"/>
                <a:gd name="connsiteX8" fmla="*/ 3028950 w 7562850"/>
                <a:gd name="connsiteY8" fmla="*/ 7762875 h 7762875"/>
                <a:gd name="connsiteX9" fmla="*/ 3409950 w 7562850"/>
                <a:gd name="connsiteY9" fmla="*/ 3876675 h 7762875"/>
                <a:gd name="connsiteX10" fmla="*/ 3781425 w 7562850"/>
                <a:gd name="connsiteY10" fmla="*/ 9525 h 7762875"/>
                <a:gd name="connsiteX11" fmla="*/ 4162425 w 7562850"/>
                <a:gd name="connsiteY11" fmla="*/ 3886200 h 7762875"/>
                <a:gd name="connsiteX12" fmla="*/ 4533900 w 7562850"/>
                <a:gd name="connsiteY12" fmla="*/ 7762875 h 7762875"/>
                <a:gd name="connsiteX13" fmla="*/ 4914900 w 7562850"/>
                <a:gd name="connsiteY13" fmla="*/ 3886200 h 7762875"/>
                <a:gd name="connsiteX14" fmla="*/ 5295900 w 7562850"/>
                <a:gd name="connsiteY14" fmla="*/ 9525 h 7762875"/>
                <a:gd name="connsiteX15" fmla="*/ 5667375 w 7562850"/>
                <a:gd name="connsiteY15" fmla="*/ 3886200 h 7762875"/>
                <a:gd name="connsiteX16" fmla="*/ 6048375 w 7562850"/>
                <a:gd name="connsiteY16" fmla="*/ 7762875 h 7762875"/>
                <a:gd name="connsiteX17" fmla="*/ 6429375 w 7562850"/>
                <a:gd name="connsiteY17" fmla="*/ 3886200 h 7762875"/>
                <a:gd name="connsiteX18" fmla="*/ 6810375 w 7562850"/>
                <a:gd name="connsiteY18" fmla="*/ 0 h 7762875"/>
                <a:gd name="connsiteX19" fmla="*/ 7172325 w 7562850"/>
                <a:gd name="connsiteY19" fmla="*/ 3886200 h 7762875"/>
                <a:gd name="connsiteX20" fmla="*/ 7562850 w 7562850"/>
                <a:gd name="connsiteY20" fmla="*/ 7762875 h 7762875"/>
                <a:gd name="connsiteX0" fmla="*/ 0 w 7562850"/>
                <a:gd name="connsiteY0" fmla="*/ 7762875 h 7762875"/>
                <a:gd name="connsiteX1" fmla="*/ 390525 w 7562850"/>
                <a:gd name="connsiteY1" fmla="*/ 3886200 h 7762875"/>
                <a:gd name="connsiteX2" fmla="*/ 762000 w 7562850"/>
                <a:gd name="connsiteY2" fmla="*/ 0 h 7762875"/>
                <a:gd name="connsiteX3" fmla="*/ 1143000 w 7562850"/>
                <a:gd name="connsiteY3" fmla="*/ 3876675 h 7762875"/>
                <a:gd name="connsiteX4" fmla="*/ 1519238 w 7562850"/>
                <a:gd name="connsiteY4" fmla="*/ 7762875 h 7762875"/>
                <a:gd name="connsiteX5" fmla="*/ 1895475 w 7562850"/>
                <a:gd name="connsiteY5" fmla="*/ 3876675 h 7762875"/>
                <a:gd name="connsiteX6" fmla="*/ 2276475 w 7562850"/>
                <a:gd name="connsiteY6" fmla="*/ 0 h 7762875"/>
                <a:gd name="connsiteX7" fmla="*/ 2657475 w 7562850"/>
                <a:gd name="connsiteY7" fmla="*/ 3886200 h 7762875"/>
                <a:gd name="connsiteX8" fmla="*/ 3028950 w 7562850"/>
                <a:gd name="connsiteY8" fmla="*/ 7762875 h 7762875"/>
                <a:gd name="connsiteX9" fmla="*/ 3409950 w 7562850"/>
                <a:gd name="connsiteY9" fmla="*/ 3876675 h 7762875"/>
                <a:gd name="connsiteX10" fmla="*/ 3781425 w 7562850"/>
                <a:gd name="connsiteY10" fmla="*/ 9525 h 7762875"/>
                <a:gd name="connsiteX11" fmla="*/ 4162425 w 7562850"/>
                <a:gd name="connsiteY11" fmla="*/ 3886200 h 7762875"/>
                <a:gd name="connsiteX12" fmla="*/ 4533900 w 7562850"/>
                <a:gd name="connsiteY12" fmla="*/ 7762875 h 7762875"/>
                <a:gd name="connsiteX13" fmla="*/ 4914900 w 7562850"/>
                <a:gd name="connsiteY13" fmla="*/ 3886200 h 7762875"/>
                <a:gd name="connsiteX14" fmla="*/ 5295900 w 7562850"/>
                <a:gd name="connsiteY14" fmla="*/ 9525 h 7762875"/>
                <a:gd name="connsiteX15" fmla="*/ 5667375 w 7562850"/>
                <a:gd name="connsiteY15" fmla="*/ 3886200 h 7762875"/>
                <a:gd name="connsiteX16" fmla="*/ 6048375 w 7562850"/>
                <a:gd name="connsiteY16" fmla="*/ 7762875 h 7762875"/>
                <a:gd name="connsiteX17" fmla="*/ 6429375 w 7562850"/>
                <a:gd name="connsiteY17" fmla="*/ 3886200 h 7762875"/>
                <a:gd name="connsiteX18" fmla="*/ 6810375 w 7562850"/>
                <a:gd name="connsiteY18" fmla="*/ 0 h 7762875"/>
                <a:gd name="connsiteX19" fmla="*/ 7172325 w 7562850"/>
                <a:gd name="connsiteY19" fmla="*/ 3886200 h 7762875"/>
                <a:gd name="connsiteX20" fmla="*/ 7562850 w 7562850"/>
                <a:gd name="connsiteY20" fmla="*/ 7762875 h 7762875"/>
                <a:gd name="connsiteX0" fmla="*/ 0 w 7562850"/>
                <a:gd name="connsiteY0" fmla="*/ 7762875 h 7762875"/>
                <a:gd name="connsiteX1" fmla="*/ 390525 w 7562850"/>
                <a:gd name="connsiteY1" fmla="*/ 3886200 h 7762875"/>
                <a:gd name="connsiteX2" fmla="*/ 762000 w 7562850"/>
                <a:gd name="connsiteY2" fmla="*/ 0 h 7762875"/>
                <a:gd name="connsiteX3" fmla="*/ 1143000 w 7562850"/>
                <a:gd name="connsiteY3" fmla="*/ 3876675 h 7762875"/>
                <a:gd name="connsiteX4" fmla="*/ 1519238 w 7562850"/>
                <a:gd name="connsiteY4" fmla="*/ 7762875 h 7762875"/>
                <a:gd name="connsiteX5" fmla="*/ 1895475 w 7562850"/>
                <a:gd name="connsiteY5" fmla="*/ 3876675 h 7762875"/>
                <a:gd name="connsiteX6" fmla="*/ 2276475 w 7562850"/>
                <a:gd name="connsiteY6" fmla="*/ 0 h 7762875"/>
                <a:gd name="connsiteX7" fmla="*/ 2657475 w 7562850"/>
                <a:gd name="connsiteY7" fmla="*/ 3886200 h 7762875"/>
                <a:gd name="connsiteX8" fmla="*/ 3028950 w 7562850"/>
                <a:gd name="connsiteY8" fmla="*/ 7762875 h 7762875"/>
                <a:gd name="connsiteX9" fmla="*/ 3409950 w 7562850"/>
                <a:gd name="connsiteY9" fmla="*/ 3876675 h 7762875"/>
                <a:gd name="connsiteX10" fmla="*/ 3781425 w 7562850"/>
                <a:gd name="connsiteY10" fmla="*/ 9525 h 7762875"/>
                <a:gd name="connsiteX11" fmla="*/ 4162425 w 7562850"/>
                <a:gd name="connsiteY11" fmla="*/ 3886200 h 7762875"/>
                <a:gd name="connsiteX12" fmla="*/ 4538662 w 7562850"/>
                <a:gd name="connsiteY12" fmla="*/ 7762875 h 7762875"/>
                <a:gd name="connsiteX13" fmla="*/ 4914900 w 7562850"/>
                <a:gd name="connsiteY13" fmla="*/ 3886200 h 7762875"/>
                <a:gd name="connsiteX14" fmla="*/ 5295900 w 7562850"/>
                <a:gd name="connsiteY14" fmla="*/ 9525 h 7762875"/>
                <a:gd name="connsiteX15" fmla="*/ 5667375 w 7562850"/>
                <a:gd name="connsiteY15" fmla="*/ 3886200 h 7762875"/>
                <a:gd name="connsiteX16" fmla="*/ 6048375 w 7562850"/>
                <a:gd name="connsiteY16" fmla="*/ 7762875 h 7762875"/>
                <a:gd name="connsiteX17" fmla="*/ 6429375 w 7562850"/>
                <a:gd name="connsiteY17" fmla="*/ 3886200 h 7762875"/>
                <a:gd name="connsiteX18" fmla="*/ 6810375 w 7562850"/>
                <a:gd name="connsiteY18" fmla="*/ 0 h 7762875"/>
                <a:gd name="connsiteX19" fmla="*/ 7172325 w 7562850"/>
                <a:gd name="connsiteY19" fmla="*/ 3886200 h 7762875"/>
                <a:gd name="connsiteX20" fmla="*/ 7562850 w 7562850"/>
                <a:gd name="connsiteY20" fmla="*/ 7762875 h 7762875"/>
                <a:gd name="connsiteX0" fmla="*/ 0 w 7562850"/>
                <a:gd name="connsiteY0" fmla="*/ 7762875 h 7762875"/>
                <a:gd name="connsiteX1" fmla="*/ 390525 w 7562850"/>
                <a:gd name="connsiteY1" fmla="*/ 3886200 h 7762875"/>
                <a:gd name="connsiteX2" fmla="*/ 762000 w 7562850"/>
                <a:gd name="connsiteY2" fmla="*/ 0 h 7762875"/>
                <a:gd name="connsiteX3" fmla="*/ 1143000 w 7562850"/>
                <a:gd name="connsiteY3" fmla="*/ 3876675 h 7762875"/>
                <a:gd name="connsiteX4" fmla="*/ 1519238 w 7562850"/>
                <a:gd name="connsiteY4" fmla="*/ 7762875 h 7762875"/>
                <a:gd name="connsiteX5" fmla="*/ 1895475 w 7562850"/>
                <a:gd name="connsiteY5" fmla="*/ 3876675 h 7762875"/>
                <a:gd name="connsiteX6" fmla="*/ 2276475 w 7562850"/>
                <a:gd name="connsiteY6" fmla="*/ 0 h 7762875"/>
                <a:gd name="connsiteX7" fmla="*/ 2657475 w 7562850"/>
                <a:gd name="connsiteY7" fmla="*/ 3886200 h 7762875"/>
                <a:gd name="connsiteX8" fmla="*/ 3028950 w 7562850"/>
                <a:gd name="connsiteY8" fmla="*/ 7762875 h 7762875"/>
                <a:gd name="connsiteX9" fmla="*/ 3409950 w 7562850"/>
                <a:gd name="connsiteY9" fmla="*/ 3876675 h 7762875"/>
                <a:gd name="connsiteX10" fmla="*/ 3781425 w 7562850"/>
                <a:gd name="connsiteY10" fmla="*/ 9525 h 7762875"/>
                <a:gd name="connsiteX11" fmla="*/ 4162425 w 7562850"/>
                <a:gd name="connsiteY11" fmla="*/ 3886200 h 7762875"/>
                <a:gd name="connsiteX12" fmla="*/ 4538662 w 7562850"/>
                <a:gd name="connsiteY12" fmla="*/ 7762875 h 7762875"/>
                <a:gd name="connsiteX13" fmla="*/ 4914900 w 7562850"/>
                <a:gd name="connsiteY13" fmla="*/ 3886200 h 7762875"/>
                <a:gd name="connsiteX14" fmla="*/ 5295900 w 7562850"/>
                <a:gd name="connsiteY14" fmla="*/ 9525 h 7762875"/>
                <a:gd name="connsiteX15" fmla="*/ 5667375 w 7562850"/>
                <a:gd name="connsiteY15" fmla="*/ 3886200 h 7762875"/>
                <a:gd name="connsiteX16" fmla="*/ 6048375 w 7562850"/>
                <a:gd name="connsiteY16" fmla="*/ 7762875 h 7762875"/>
                <a:gd name="connsiteX17" fmla="*/ 6429375 w 7562850"/>
                <a:gd name="connsiteY17" fmla="*/ 3886200 h 7762875"/>
                <a:gd name="connsiteX18" fmla="*/ 6810375 w 7562850"/>
                <a:gd name="connsiteY18" fmla="*/ 0 h 7762875"/>
                <a:gd name="connsiteX19" fmla="*/ 7172325 w 7562850"/>
                <a:gd name="connsiteY19" fmla="*/ 3886200 h 7762875"/>
                <a:gd name="connsiteX20" fmla="*/ 7562850 w 7562850"/>
                <a:gd name="connsiteY20" fmla="*/ 7762875 h 7762875"/>
                <a:gd name="connsiteX0" fmla="*/ 0 w 7562850"/>
                <a:gd name="connsiteY0" fmla="*/ 7762875 h 7762875"/>
                <a:gd name="connsiteX1" fmla="*/ 390525 w 7562850"/>
                <a:gd name="connsiteY1" fmla="*/ 3886200 h 7762875"/>
                <a:gd name="connsiteX2" fmla="*/ 762000 w 7562850"/>
                <a:gd name="connsiteY2" fmla="*/ 0 h 7762875"/>
                <a:gd name="connsiteX3" fmla="*/ 1143000 w 7562850"/>
                <a:gd name="connsiteY3" fmla="*/ 3876675 h 7762875"/>
                <a:gd name="connsiteX4" fmla="*/ 1519238 w 7562850"/>
                <a:gd name="connsiteY4" fmla="*/ 7762875 h 7762875"/>
                <a:gd name="connsiteX5" fmla="*/ 1895475 w 7562850"/>
                <a:gd name="connsiteY5" fmla="*/ 3876675 h 7762875"/>
                <a:gd name="connsiteX6" fmla="*/ 2276475 w 7562850"/>
                <a:gd name="connsiteY6" fmla="*/ 0 h 7762875"/>
                <a:gd name="connsiteX7" fmla="*/ 2657475 w 7562850"/>
                <a:gd name="connsiteY7" fmla="*/ 3886200 h 7762875"/>
                <a:gd name="connsiteX8" fmla="*/ 3028950 w 7562850"/>
                <a:gd name="connsiteY8" fmla="*/ 7762875 h 7762875"/>
                <a:gd name="connsiteX9" fmla="*/ 3409950 w 7562850"/>
                <a:gd name="connsiteY9" fmla="*/ 3876675 h 7762875"/>
                <a:gd name="connsiteX10" fmla="*/ 3781425 w 7562850"/>
                <a:gd name="connsiteY10" fmla="*/ 9525 h 7762875"/>
                <a:gd name="connsiteX11" fmla="*/ 4162425 w 7562850"/>
                <a:gd name="connsiteY11" fmla="*/ 3886200 h 7762875"/>
                <a:gd name="connsiteX12" fmla="*/ 4538662 w 7562850"/>
                <a:gd name="connsiteY12" fmla="*/ 7762875 h 7762875"/>
                <a:gd name="connsiteX13" fmla="*/ 4914900 w 7562850"/>
                <a:gd name="connsiteY13" fmla="*/ 3886200 h 7762875"/>
                <a:gd name="connsiteX14" fmla="*/ 5295900 w 7562850"/>
                <a:gd name="connsiteY14" fmla="*/ 9525 h 7762875"/>
                <a:gd name="connsiteX15" fmla="*/ 5667375 w 7562850"/>
                <a:gd name="connsiteY15" fmla="*/ 3886200 h 7762875"/>
                <a:gd name="connsiteX16" fmla="*/ 6048375 w 7562850"/>
                <a:gd name="connsiteY16" fmla="*/ 7762875 h 7762875"/>
                <a:gd name="connsiteX17" fmla="*/ 6429375 w 7562850"/>
                <a:gd name="connsiteY17" fmla="*/ 3886200 h 7762875"/>
                <a:gd name="connsiteX18" fmla="*/ 6810375 w 7562850"/>
                <a:gd name="connsiteY18" fmla="*/ 0 h 7762875"/>
                <a:gd name="connsiteX19" fmla="*/ 7172325 w 7562850"/>
                <a:gd name="connsiteY19" fmla="*/ 3886200 h 7762875"/>
                <a:gd name="connsiteX20" fmla="*/ 7562850 w 7562850"/>
                <a:gd name="connsiteY20" fmla="*/ 7762875 h 7762875"/>
                <a:gd name="connsiteX0" fmla="*/ 0 w 7562850"/>
                <a:gd name="connsiteY0" fmla="*/ 7762875 h 7762875"/>
                <a:gd name="connsiteX1" fmla="*/ 390525 w 7562850"/>
                <a:gd name="connsiteY1" fmla="*/ 3886200 h 7762875"/>
                <a:gd name="connsiteX2" fmla="*/ 762000 w 7562850"/>
                <a:gd name="connsiteY2" fmla="*/ 0 h 7762875"/>
                <a:gd name="connsiteX3" fmla="*/ 1143000 w 7562850"/>
                <a:gd name="connsiteY3" fmla="*/ 3876675 h 7762875"/>
                <a:gd name="connsiteX4" fmla="*/ 1519238 w 7562850"/>
                <a:gd name="connsiteY4" fmla="*/ 7762875 h 7762875"/>
                <a:gd name="connsiteX5" fmla="*/ 1895475 w 7562850"/>
                <a:gd name="connsiteY5" fmla="*/ 3876675 h 7762875"/>
                <a:gd name="connsiteX6" fmla="*/ 2276475 w 7562850"/>
                <a:gd name="connsiteY6" fmla="*/ 0 h 7762875"/>
                <a:gd name="connsiteX7" fmla="*/ 2657475 w 7562850"/>
                <a:gd name="connsiteY7" fmla="*/ 3886200 h 7762875"/>
                <a:gd name="connsiteX8" fmla="*/ 3028950 w 7562850"/>
                <a:gd name="connsiteY8" fmla="*/ 7762875 h 7762875"/>
                <a:gd name="connsiteX9" fmla="*/ 3409950 w 7562850"/>
                <a:gd name="connsiteY9" fmla="*/ 3876675 h 7762875"/>
                <a:gd name="connsiteX10" fmla="*/ 3781425 w 7562850"/>
                <a:gd name="connsiteY10" fmla="*/ 9525 h 7762875"/>
                <a:gd name="connsiteX11" fmla="*/ 4162425 w 7562850"/>
                <a:gd name="connsiteY11" fmla="*/ 3886200 h 7762875"/>
                <a:gd name="connsiteX12" fmla="*/ 4538662 w 7562850"/>
                <a:gd name="connsiteY12" fmla="*/ 7762875 h 7762875"/>
                <a:gd name="connsiteX13" fmla="*/ 4914900 w 7562850"/>
                <a:gd name="connsiteY13" fmla="*/ 3886200 h 7762875"/>
                <a:gd name="connsiteX14" fmla="*/ 5295900 w 7562850"/>
                <a:gd name="connsiteY14" fmla="*/ 9525 h 7762875"/>
                <a:gd name="connsiteX15" fmla="*/ 5667375 w 7562850"/>
                <a:gd name="connsiteY15" fmla="*/ 3886200 h 7762875"/>
                <a:gd name="connsiteX16" fmla="*/ 6048375 w 7562850"/>
                <a:gd name="connsiteY16" fmla="*/ 7762875 h 7762875"/>
                <a:gd name="connsiteX17" fmla="*/ 6429375 w 7562850"/>
                <a:gd name="connsiteY17" fmla="*/ 3886200 h 7762875"/>
                <a:gd name="connsiteX18" fmla="*/ 6810375 w 7562850"/>
                <a:gd name="connsiteY18" fmla="*/ 0 h 7762875"/>
                <a:gd name="connsiteX19" fmla="*/ 7172325 w 7562850"/>
                <a:gd name="connsiteY19" fmla="*/ 3886200 h 7762875"/>
                <a:gd name="connsiteX20" fmla="*/ 7562850 w 7562850"/>
                <a:gd name="connsiteY20" fmla="*/ 7762875 h 7762875"/>
                <a:gd name="connsiteX0" fmla="*/ 0 w 7550944"/>
                <a:gd name="connsiteY0" fmla="*/ 7762875 h 7762875"/>
                <a:gd name="connsiteX1" fmla="*/ 378619 w 7550944"/>
                <a:gd name="connsiteY1" fmla="*/ 3886200 h 7762875"/>
                <a:gd name="connsiteX2" fmla="*/ 750094 w 7550944"/>
                <a:gd name="connsiteY2" fmla="*/ 0 h 7762875"/>
                <a:gd name="connsiteX3" fmla="*/ 1131094 w 7550944"/>
                <a:gd name="connsiteY3" fmla="*/ 3876675 h 7762875"/>
                <a:gd name="connsiteX4" fmla="*/ 1507332 w 7550944"/>
                <a:gd name="connsiteY4" fmla="*/ 7762875 h 7762875"/>
                <a:gd name="connsiteX5" fmla="*/ 1883569 w 7550944"/>
                <a:gd name="connsiteY5" fmla="*/ 3876675 h 7762875"/>
                <a:gd name="connsiteX6" fmla="*/ 2264569 w 7550944"/>
                <a:gd name="connsiteY6" fmla="*/ 0 h 7762875"/>
                <a:gd name="connsiteX7" fmla="*/ 2645569 w 7550944"/>
                <a:gd name="connsiteY7" fmla="*/ 3886200 h 7762875"/>
                <a:gd name="connsiteX8" fmla="*/ 3017044 w 7550944"/>
                <a:gd name="connsiteY8" fmla="*/ 7762875 h 7762875"/>
                <a:gd name="connsiteX9" fmla="*/ 3398044 w 7550944"/>
                <a:gd name="connsiteY9" fmla="*/ 3876675 h 7762875"/>
                <a:gd name="connsiteX10" fmla="*/ 3769519 w 7550944"/>
                <a:gd name="connsiteY10" fmla="*/ 9525 h 7762875"/>
                <a:gd name="connsiteX11" fmla="*/ 4150519 w 7550944"/>
                <a:gd name="connsiteY11" fmla="*/ 3886200 h 7762875"/>
                <a:gd name="connsiteX12" fmla="*/ 4526756 w 7550944"/>
                <a:gd name="connsiteY12" fmla="*/ 7762875 h 7762875"/>
                <a:gd name="connsiteX13" fmla="*/ 4902994 w 7550944"/>
                <a:gd name="connsiteY13" fmla="*/ 3886200 h 7762875"/>
                <a:gd name="connsiteX14" fmla="*/ 5283994 w 7550944"/>
                <a:gd name="connsiteY14" fmla="*/ 9525 h 7762875"/>
                <a:gd name="connsiteX15" fmla="*/ 5655469 w 7550944"/>
                <a:gd name="connsiteY15" fmla="*/ 3886200 h 7762875"/>
                <a:gd name="connsiteX16" fmla="*/ 6036469 w 7550944"/>
                <a:gd name="connsiteY16" fmla="*/ 7762875 h 7762875"/>
                <a:gd name="connsiteX17" fmla="*/ 6417469 w 7550944"/>
                <a:gd name="connsiteY17" fmla="*/ 3886200 h 7762875"/>
                <a:gd name="connsiteX18" fmla="*/ 6798469 w 7550944"/>
                <a:gd name="connsiteY18" fmla="*/ 0 h 7762875"/>
                <a:gd name="connsiteX19" fmla="*/ 7160419 w 7550944"/>
                <a:gd name="connsiteY19" fmla="*/ 3886200 h 7762875"/>
                <a:gd name="connsiteX20" fmla="*/ 7550944 w 7550944"/>
                <a:gd name="connsiteY20" fmla="*/ 7762875 h 7762875"/>
                <a:gd name="connsiteX0" fmla="*/ 0 w 7550944"/>
                <a:gd name="connsiteY0" fmla="*/ 7762875 h 7762875"/>
                <a:gd name="connsiteX1" fmla="*/ 378619 w 7550944"/>
                <a:gd name="connsiteY1" fmla="*/ 3886200 h 7762875"/>
                <a:gd name="connsiteX2" fmla="*/ 750094 w 7550944"/>
                <a:gd name="connsiteY2" fmla="*/ 0 h 7762875"/>
                <a:gd name="connsiteX3" fmla="*/ 1131094 w 7550944"/>
                <a:gd name="connsiteY3" fmla="*/ 3876675 h 7762875"/>
                <a:gd name="connsiteX4" fmla="*/ 1507332 w 7550944"/>
                <a:gd name="connsiteY4" fmla="*/ 7762875 h 7762875"/>
                <a:gd name="connsiteX5" fmla="*/ 1883569 w 7550944"/>
                <a:gd name="connsiteY5" fmla="*/ 3876675 h 7762875"/>
                <a:gd name="connsiteX6" fmla="*/ 2264569 w 7550944"/>
                <a:gd name="connsiteY6" fmla="*/ 0 h 7762875"/>
                <a:gd name="connsiteX7" fmla="*/ 2645569 w 7550944"/>
                <a:gd name="connsiteY7" fmla="*/ 3886200 h 7762875"/>
                <a:gd name="connsiteX8" fmla="*/ 3017044 w 7550944"/>
                <a:gd name="connsiteY8" fmla="*/ 7762875 h 7762875"/>
                <a:gd name="connsiteX9" fmla="*/ 3398044 w 7550944"/>
                <a:gd name="connsiteY9" fmla="*/ 3876675 h 7762875"/>
                <a:gd name="connsiteX10" fmla="*/ 3769519 w 7550944"/>
                <a:gd name="connsiteY10" fmla="*/ 9525 h 7762875"/>
                <a:gd name="connsiteX11" fmla="*/ 4150519 w 7550944"/>
                <a:gd name="connsiteY11" fmla="*/ 3886200 h 7762875"/>
                <a:gd name="connsiteX12" fmla="*/ 4526756 w 7550944"/>
                <a:gd name="connsiteY12" fmla="*/ 7762875 h 7762875"/>
                <a:gd name="connsiteX13" fmla="*/ 4902994 w 7550944"/>
                <a:gd name="connsiteY13" fmla="*/ 3886200 h 7762875"/>
                <a:gd name="connsiteX14" fmla="*/ 5283994 w 7550944"/>
                <a:gd name="connsiteY14" fmla="*/ 9525 h 7762875"/>
                <a:gd name="connsiteX15" fmla="*/ 5655469 w 7550944"/>
                <a:gd name="connsiteY15" fmla="*/ 3886200 h 7762875"/>
                <a:gd name="connsiteX16" fmla="*/ 6036469 w 7550944"/>
                <a:gd name="connsiteY16" fmla="*/ 7762875 h 7762875"/>
                <a:gd name="connsiteX17" fmla="*/ 6417469 w 7550944"/>
                <a:gd name="connsiteY17" fmla="*/ 3886200 h 7762875"/>
                <a:gd name="connsiteX18" fmla="*/ 6798469 w 7550944"/>
                <a:gd name="connsiteY18" fmla="*/ 0 h 7762875"/>
                <a:gd name="connsiteX19" fmla="*/ 7160419 w 7550944"/>
                <a:gd name="connsiteY19" fmla="*/ 3886200 h 7762875"/>
                <a:gd name="connsiteX20" fmla="*/ 7550944 w 7550944"/>
                <a:gd name="connsiteY20" fmla="*/ 7762875 h 7762875"/>
                <a:gd name="connsiteX0" fmla="*/ 0 w 7550944"/>
                <a:gd name="connsiteY0" fmla="*/ 7762875 h 7762875"/>
                <a:gd name="connsiteX1" fmla="*/ 378619 w 7550944"/>
                <a:gd name="connsiteY1" fmla="*/ 3886200 h 7762875"/>
                <a:gd name="connsiteX2" fmla="*/ 750094 w 7550944"/>
                <a:gd name="connsiteY2" fmla="*/ 0 h 7762875"/>
                <a:gd name="connsiteX3" fmla="*/ 1131094 w 7550944"/>
                <a:gd name="connsiteY3" fmla="*/ 3876675 h 7762875"/>
                <a:gd name="connsiteX4" fmla="*/ 1507332 w 7550944"/>
                <a:gd name="connsiteY4" fmla="*/ 7762875 h 7762875"/>
                <a:gd name="connsiteX5" fmla="*/ 1883569 w 7550944"/>
                <a:gd name="connsiteY5" fmla="*/ 3876675 h 7762875"/>
                <a:gd name="connsiteX6" fmla="*/ 2264569 w 7550944"/>
                <a:gd name="connsiteY6" fmla="*/ 0 h 7762875"/>
                <a:gd name="connsiteX7" fmla="*/ 2645569 w 7550944"/>
                <a:gd name="connsiteY7" fmla="*/ 3886200 h 7762875"/>
                <a:gd name="connsiteX8" fmla="*/ 3017044 w 7550944"/>
                <a:gd name="connsiteY8" fmla="*/ 7762875 h 7762875"/>
                <a:gd name="connsiteX9" fmla="*/ 3398044 w 7550944"/>
                <a:gd name="connsiteY9" fmla="*/ 3876675 h 7762875"/>
                <a:gd name="connsiteX10" fmla="*/ 3769519 w 7550944"/>
                <a:gd name="connsiteY10" fmla="*/ 9525 h 7762875"/>
                <a:gd name="connsiteX11" fmla="*/ 4150519 w 7550944"/>
                <a:gd name="connsiteY11" fmla="*/ 3886200 h 7762875"/>
                <a:gd name="connsiteX12" fmla="*/ 4526756 w 7550944"/>
                <a:gd name="connsiteY12" fmla="*/ 7762875 h 7762875"/>
                <a:gd name="connsiteX13" fmla="*/ 4902994 w 7550944"/>
                <a:gd name="connsiteY13" fmla="*/ 3886200 h 7762875"/>
                <a:gd name="connsiteX14" fmla="*/ 5283994 w 7550944"/>
                <a:gd name="connsiteY14" fmla="*/ 9525 h 7762875"/>
                <a:gd name="connsiteX15" fmla="*/ 5655469 w 7550944"/>
                <a:gd name="connsiteY15" fmla="*/ 3886200 h 7762875"/>
                <a:gd name="connsiteX16" fmla="*/ 6036469 w 7550944"/>
                <a:gd name="connsiteY16" fmla="*/ 7762875 h 7762875"/>
                <a:gd name="connsiteX17" fmla="*/ 6417469 w 7550944"/>
                <a:gd name="connsiteY17" fmla="*/ 3886200 h 7762875"/>
                <a:gd name="connsiteX18" fmla="*/ 6798469 w 7550944"/>
                <a:gd name="connsiteY18" fmla="*/ 0 h 7762875"/>
                <a:gd name="connsiteX19" fmla="*/ 7160419 w 7550944"/>
                <a:gd name="connsiteY19" fmla="*/ 3886200 h 7762875"/>
                <a:gd name="connsiteX20" fmla="*/ 7550944 w 7550944"/>
                <a:gd name="connsiteY20" fmla="*/ 7762875 h 7762875"/>
                <a:gd name="connsiteX0" fmla="*/ 0 w 7550944"/>
                <a:gd name="connsiteY0" fmla="*/ 7762875 h 7762875"/>
                <a:gd name="connsiteX1" fmla="*/ 378619 w 7550944"/>
                <a:gd name="connsiteY1" fmla="*/ 3886200 h 7762875"/>
                <a:gd name="connsiteX2" fmla="*/ 750094 w 7550944"/>
                <a:gd name="connsiteY2" fmla="*/ 0 h 7762875"/>
                <a:gd name="connsiteX3" fmla="*/ 1131094 w 7550944"/>
                <a:gd name="connsiteY3" fmla="*/ 3876675 h 7762875"/>
                <a:gd name="connsiteX4" fmla="*/ 1507332 w 7550944"/>
                <a:gd name="connsiteY4" fmla="*/ 7762875 h 7762875"/>
                <a:gd name="connsiteX5" fmla="*/ 1883569 w 7550944"/>
                <a:gd name="connsiteY5" fmla="*/ 3876675 h 7762875"/>
                <a:gd name="connsiteX6" fmla="*/ 2264569 w 7550944"/>
                <a:gd name="connsiteY6" fmla="*/ 0 h 7762875"/>
                <a:gd name="connsiteX7" fmla="*/ 2645569 w 7550944"/>
                <a:gd name="connsiteY7" fmla="*/ 3886200 h 7762875"/>
                <a:gd name="connsiteX8" fmla="*/ 3017044 w 7550944"/>
                <a:gd name="connsiteY8" fmla="*/ 7762875 h 7762875"/>
                <a:gd name="connsiteX9" fmla="*/ 3398044 w 7550944"/>
                <a:gd name="connsiteY9" fmla="*/ 3876675 h 7762875"/>
                <a:gd name="connsiteX10" fmla="*/ 3769519 w 7550944"/>
                <a:gd name="connsiteY10" fmla="*/ 9525 h 7762875"/>
                <a:gd name="connsiteX11" fmla="*/ 4150519 w 7550944"/>
                <a:gd name="connsiteY11" fmla="*/ 3886200 h 7762875"/>
                <a:gd name="connsiteX12" fmla="*/ 4526756 w 7550944"/>
                <a:gd name="connsiteY12" fmla="*/ 7762875 h 7762875"/>
                <a:gd name="connsiteX13" fmla="*/ 4902994 w 7550944"/>
                <a:gd name="connsiteY13" fmla="*/ 3886200 h 7762875"/>
                <a:gd name="connsiteX14" fmla="*/ 5283994 w 7550944"/>
                <a:gd name="connsiteY14" fmla="*/ 9525 h 7762875"/>
                <a:gd name="connsiteX15" fmla="*/ 5655469 w 7550944"/>
                <a:gd name="connsiteY15" fmla="*/ 3886200 h 7762875"/>
                <a:gd name="connsiteX16" fmla="*/ 6036469 w 7550944"/>
                <a:gd name="connsiteY16" fmla="*/ 7762875 h 7762875"/>
                <a:gd name="connsiteX17" fmla="*/ 6417469 w 7550944"/>
                <a:gd name="connsiteY17" fmla="*/ 3886200 h 7762875"/>
                <a:gd name="connsiteX18" fmla="*/ 6798469 w 7550944"/>
                <a:gd name="connsiteY18" fmla="*/ 0 h 7762875"/>
                <a:gd name="connsiteX19" fmla="*/ 7160419 w 7550944"/>
                <a:gd name="connsiteY19" fmla="*/ 3886200 h 7762875"/>
                <a:gd name="connsiteX20" fmla="*/ 7550944 w 7550944"/>
                <a:gd name="connsiteY20" fmla="*/ 7762875 h 7762875"/>
                <a:gd name="connsiteX0" fmla="*/ 0 w 7550944"/>
                <a:gd name="connsiteY0" fmla="*/ 7762875 h 7762875"/>
                <a:gd name="connsiteX1" fmla="*/ 378619 w 7550944"/>
                <a:gd name="connsiteY1" fmla="*/ 3886200 h 7762875"/>
                <a:gd name="connsiteX2" fmla="*/ 750094 w 7550944"/>
                <a:gd name="connsiteY2" fmla="*/ 0 h 7762875"/>
                <a:gd name="connsiteX3" fmla="*/ 1131094 w 7550944"/>
                <a:gd name="connsiteY3" fmla="*/ 3876675 h 7762875"/>
                <a:gd name="connsiteX4" fmla="*/ 1507332 w 7550944"/>
                <a:gd name="connsiteY4" fmla="*/ 7762875 h 7762875"/>
                <a:gd name="connsiteX5" fmla="*/ 1883569 w 7550944"/>
                <a:gd name="connsiteY5" fmla="*/ 3876675 h 7762875"/>
                <a:gd name="connsiteX6" fmla="*/ 2264569 w 7550944"/>
                <a:gd name="connsiteY6" fmla="*/ 0 h 7762875"/>
                <a:gd name="connsiteX7" fmla="*/ 2645569 w 7550944"/>
                <a:gd name="connsiteY7" fmla="*/ 3886200 h 7762875"/>
                <a:gd name="connsiteX8" fmla="*/ 3017044 w 7550944"/>
                <a:gd name="connsiteY8" fmla="*/ 7762875 h 7762875"/>
                <a:gd name="connsiteX9" fmla="*/ 3398044 w 7550944"/>
                <a:gd name="connsiteY9" fmla="*/ 3876675 h 7762875"/>
                <a:gd name="connsiteX10" fmla="*/ 3769519 w 7550944"/>
                <a:gd name="connsiteY10" fmla="*/ 9525 h 7762875"/>
                <a:gd name="connsiteX11" fmla="*/ 4150519 w 7550944"/>
                <a:gd name="connsiteY11" fmla="*/ 3886200 h 7762875"/>
                <a:gd name="connsiteX12" fmla="*/ 4526756 w 7550944"/>
                <a:gd name="connsiteY12" fmla="*/ 7762875 h 7762875"/>
                <a:gd name="connsiteX13" fmla="*/ 4902994 w 7550944"/>
                <a:gd name="connsiteY13" fmla="*/ 3886200 h 7762875"/>
                <a:gd name="connsiteX14" fmla="*/ 5283994 w 7550944"/>
                <a:gd name="connsiteY14" fmla="*/ 9525 h 7762875"/>
                <a:gd name="connsiteX15" fmla="*/ 5655469 w 7550944"/>
                <a:gd name="connsiteY15" fmla="*/ 3886200 h 7762875"/>
                <a:gd name="connsiteX16" fmla="*/ 6036469 w 7550944"/>
                <a:gd name="connsiteY16" fmla="*/ 7762875 h 7762875"/>
                <a:gd name="connsiteX17" fmla="*/ 6417469 w 7550944"/>
                <a:gd name="connsiteY17" fmla="*/ 3886200 h 7762875"/>
                <a:gd name="connsiteX18" fmla="*/ 6798469 w 7550944"/>
                <a:gd name="connsiteY18" fmla="*/ 0 h 7762875"/>
                <a:gd name="connsiteX19" fmla="*/ 7160419 w 7550944"/>
                <a:gd name="connsiteY19" fmla="*/ 3886200 h 7762875"/>
                <a:gd name="connsiteX20" fmla="*/ 7550944 w 7550944"/>
                <a:gd name="connsiteY20" fmla="*/ 7762875 h 7762875"/>
                <a:gd name="connsiteX0" fmla="*/ 0 w 7550944"/>
                <a:gd name="connsiteY0" fmla="*/ 7762875 h 7762876"/>
                <a:gd name="connsiteX1" fmla="*/ 378619 w 7550944"/>
                <a:gd name="connsiteY1" fmla="*/ 3886200 h 7762876"/>
                <a:gd name="connsiteX2" fmla="*/ 750094 w 7550944"/>
                <a:gd name="connsiteY2" fmla="*/ 0 h 7762876"/>
                <a:gd name="connsiteX3" fmla="*/ 1131094 w 7550944"/>
                <a:gd name="connsiteY3" fmla="*/ 3876675 h 7762876"/>
                <a:gd name="connsiteX4" fmla="*/ 1507332 w 7550944"/>
                <a:gd name="connsiteY4" fmla="*/ 7762875 h 7762876"/>
                <a:gd name="connsiteX5" fmla="*/ 1883569 w 7550944"/>
                <a:gd name="connsiteY5" fmla="*/ 3876675 h 7762876"/>
                <a:gd name="connsiteX6" fmla="*/ 2264569 w 7550944"/>
                <a:gd name="connsiteY6" fmla="*/ 0 h 7762876"/>
                <a:gd name="connsiteX7" fmla="*/ 2645569 w 7550944"/>
                <a:gd name="connsiteY7" fmla="*/ 3886200 h 7762876"/>
                <a:gd name="connsiteX8" fmla="*/ 3017044 w 7550944"/>
                <a:gd name="connsiteY8" fmla="*/ 7762875 h 7762876"/>
                <a:gd name="connsiteX9" fmla="*/ 3398044 w 7550944"/>
                <a:gd name="connsiteY9" fmla="*/ 3876675 h 7762876"/>
                <a:gd name="connsiteX10" fmla="*/ 3769519 w 7550944"/>
                <a:gd name="connsiteY10" fmla="*/ 9525 h 7762876"/>
                <a:gd name="connsiteX11" fmla="*/ 4150519 w 7550944"/>
                <a:gd name="connsiteY11" fmla="*/ 3886200 h 7762876"/>
                <a:gd name="connsiteX12" fmla="*/ 4526756 w 7550944"/>
                <a:gd name="connsiteY12" fmla="*/ 7762875 h 7762876"/>
                <a:gd name="connsiteX13" fmla="*/ 4902994 w 7550944"/>
                <a:gd name="connsiteY13" fmla="*/ 3886200 h 7762876"/>
                <a:gd name="connsiteX14" fmla="*/ 5283994 w 7550944"/>
                <a:gd name="connsiteY14" fmla="*/ 9525 h 7762876"/>
                <a:gd name="connsiteX15" fmla="*/ 5655469 w 7550944"/>
                <a:gd name="connsiteY15" fmla="*/ 3886200 h 7762876"/>
                <a:gd name="connsiteX16" fmla="*/ 6036469 w 7550944"/>
                <a:gd name="connsiteY16" fmla="*/ 7762875 h 7762876"/>
                <a:gd name="connsiteX17" fmla="*/ 6417469 w 7550944"/>
                <a:gd name="connsiteY17" fmla="*/ 3886200 h 7762876"/>
                <a:gd name="connsiteX18" fmla="*/ 6798469 w 7550944"/>
                <a:gd name="connsiteY18" fmla="*/ 0 h 7762876"/>
                <a:gd name="connsiteX19" fmla="*/ 7160419 w 7550944"/>
                <a:gd name="connsiteY19" fmla="*/ 3886200 h 7762876"/>
                <a:gd name="connsiteX20" fmla="*/ 7550944 w 7550944"/>
                <a:gd name="connsiteY20" fmla="*/ 7762875 h 7762876"/>
                <a:gd name="connsiteX0" fmla="*/ 0 w 7550944"/>
                <a:gd name="connsiteY0" fmla="*/ 7762875 h 7762876"/>
                <a:gd name="connsiteX1" fmla="*/ 378619 w 7550944"/>
                <a:gd name="connsiteY1" fmla="*/ 3886200 h 7762876"/>
                <a:gd name="connsiteX2" fmla="*/ 750094 w 7550944"/>
                <a:gd name="connsiteY2" fmla="*/ 0 h 7762876"/>
                <a:gd name="connsiteX3" fmla="*/ 1131094 w 7550944"/>
                <a:gd name="connsiteY3" fmla="*/ 3876675 h 7762876"/>
                <a:gd name="connsiteX4" fmla="*/ 1507332 w 7550944"/>
                <a:gd name="connsiteY4" fmla="*/ 7762875 h 7762876"/>
                <a:gd name="connsiteX5" fmla="*/ 1883569 w 7550944"/>
                <a:gd name="connsiteY5" fmla="*/ 3876675 h 7762876"/>
                <a:gd name="connsiteX6" fmla="*/ 2264569 w 7550944"/>
                <a:gd name="connsiteY6" fmla="*/ 0 h 7762876"/>
                <a:gd name="connsiteX7" fmla="*/ 2645569 w 7550944"/>
                <a:gd name="connsiteY7" fmla="*/ 3886200 h 7762876"/>
                <a:gd name="connsiteX8" fmla="*/ 3017044 w 7550944"/>
                <a:gd name="connsiteY8" fmla="*/ 7762875 h 7762876"/>
                <a:gd name="connsiteX9" fmla="*/ 3398044 w 7550944"/>
                <a:gd name="connsiteY9" fmla="*/ 3876675 h 7762876"/>
                <a:gd name="connsiteX10" fmla="*/ 3769519 w 7550944"/>
                <a:gd name="connsiteY10" fmla="*/ 9525 h 7762876"/>
                <a:gd name="connsiteX11" fmla="*/ 4150519 w 7550944"/>
                <a:gd name="connsiteY11" fmla="*/ 3886200 h 7762876"/>
                <a:gd name="connsiteX12" fmla="*/ 4526756 w 7550944"/>
                <a:gd name="connsiteY12" fmla="*/ 7762875 h 7762876"/>
                <a:gd name="connsiteX13" fmla="*/ 4902994 w 7550944"/>
                <a:gd name="connsiteY13" fmla="*/ 3886200 h 7762876"/>
                <a:gd name="connsiteX14" fmla="*/ 5283994 w 7550944"/>
                <a:gd name="connsiteY14" fmla="*/ 9525 h 7762876"/>
                <a:gd name="connsiteX15" fmla="*/ 5655469 w 7550944"/>
                <a:gd name="connsiteY15" fmla="*/ 3886200 h 7762876"/>
                <a:gd name="connsiteX16" fmla="*/ 6036469 w 7550944"/>
                <a:gd name="connsiteY16" fmla="*/ 7762875 h 7762876"/>
                <a:gd name="connsiteX17" fmla="*/ 6417469 w 7550944"/>
                <a:gd name="connsiteY17" fmla="*/ 3886200 h 7762876"/>
                <a:gd name="connsiteX18" fmla="*/ 6798469 w 7550944"/>
                <a:gd name="connsiteY18" fmla="*/ 0 h 7762876"/>
                <a:gd name="connsiteX19" fmla="*/ 7160419 w 7550944"/>
                <a:gd name="connsiteY19" fmla="*/ 3886200 h 7762876"/>
                <a:gd name="connsiteX20" fmla="*/ 7550944 w 7550944"/>
                <a:gd name="connsiteY20" fmla="*/ 7762875 h 7762876"/>
                <a:gd name="connsiteX0" fmla="*/ 0 w 7550944"/>
                <a:gd name="connsiteY0" fmla="*/ 7762875 h 7762876"/>
                <a:gd name="connsiteX1" fmla="*/ 378619 w 7550944"/>
                <a:gd name="connsiteY1" fmla="*/ 3886200 h 7762876"/>
                <a:gd name="connsiteX2" fmla="*/ 750094 w 7550944"/>
                <a:gd name="connsiteY2" fmla="*/ 0 h 7762876"/>
                <a:gd name="connsiteX3" fmla="*/ 1131094 w 7550944"/>
                <a:gd name="connsiteY3" fmla="*/ 3876675 h 7762876"/>
                <a:gd name="connsiteX4" fmla="*/ 1507332 w 7550944"/>
                <a:gd name="connsiteY4" fmla="*/ 7762875 h 7762876"/>
                <a:gd name="connsiteX5" fmla="*/ 1883569 w 7550944"/>
                <a:gd name="connsiteY5" fmla="*/ 3876675 h 7762876"/>
                <a:gd name="connsiteX6" fmla="*/ 2264569 w 7550944"/>
                <a:gd name="connsiteY6" fmla="*/ 0 h 7762876"/>
                <a:gd name="connsiteX7" fmla="*/ 2645569 w 7550944"/>
                <a:gd name="connsiteY7" fmla="*/ 3886200 h 7762876"/>
                <a:gd name="connsiteX8" fmla="*/ 3017044 w 7550944"/>
                <a:gd name="connsiteY8" fmla="*/ 7762875 h 7762876"/>
                <a:gd name="connsiteX9" fmla="*/ 3398044 w 7550944"/>
                <a:gd name="connsiteY9" fmla="*/ 3876675 h 7762876"/>
                <a:gd name="connsiteX10" fmla="*/ 3769519 w 7550944"/>
                <a:gd name="connsiteY10" fmla="*/ 9525 h 7762876"/>
                <a:gd name="connsiteX11" fmla="*/ 4150519 w 7550944"/>
                <a:gd name="connsiteY11" fmla="*/ 3886200 h 7762876"/>
                <a:gd name="connsiteX12" fmla="*/ 4526756 w 7550944"/>
                <a:gd name="connsiteY12" fmla="*/ 7762875 h 7762876"/>
                <a:gd name="connsiteX13" fmla="*/ 4902994 w 7550944"/>
                <a:gd name="connsiteY13" fmla="*/ 3886200 h 7762876"/>
                <a:gd name="connsiteX14" fmla="*/ 5283994 w 7550944"/>
                <a:gd name="connsiteY14" fmla="*/ 9525 h 7762876"/>
                <a:gd name="connsiteX15" fmla="*/ 5655469 w 7550944"/>
                <a:gd name="connsiteY15" fmla="*/ 3886200 h 7762876"/>
                <a:gd name="connsiteX16" fmla="*/ 6036469 w 7550944"/>
                <a:gd name="connsiteY16" fmla="*/ 7762875 h 7762876"/>
                <a:gd name="connsiteX17" fmla="*/ 6417469 w 7550944"/>
                <a:gd name="connsiteY17" fmla="*/ 3886200 h 7762876"/>
                <a:gd name="connsiteX18" fmla="*/ 6798469 w 7550944"/>
                <a:gd name="connsiteY18" fmla="*/ 0 h 7762876"/>
                <a:gd name="connsiteX19" fmla="*/ 7160419 w 7550944"/>
                <a:gd name="connsiteY19" fmla="*/ 3886200 h 7762876"/>
                <a:gd name="connsiteX20" fmla="*/ 7550944 w 7550944"/>
                <a:gd name="connsiteY20" fmla="*/ 7762875 h 7762876"/>
                <a:gd name="connsiteX0" fmla="*/ 0 w 7550944"/>
                <a:gd name="connsiteY0" fmla="*/ 7762875 h 7762876"/>
                <a:gd name="connsiteX1" fmla="*/ 378619 w 7550944"/>
                <a:gd name="connsiteY1" fmla="*/ 3886200 h 7762876"/>
                <a:gd name="connsiteX2" fmla="*/ 750094 w 7550944"/>
                <a:gd name="connsiteY2" fmla="*/ 0 h 7762876"/>
                <a:gd name="connsiteX3" fmla="*/ 1131094 w 7550944"/>
                <a:gd name="connsiteY3" fmla="*/ 3876675 h 7762876"/>
                <a:gd name="connsiteX4" fmla="*/ 1507332 w 7550944"/>
                <a:gd name="connsiteY4" fmla="*/ 7762875 h 7762876"/>
                <a:gd name="connsiteX5" fmla="*/ 1883569 w 7550944"/>
                <a:gd name="connsiteY5" fmla="*/ 3876675 h 7762876"/>
                <a:gd name="connsiteX6" fmla="*/ 2264569 w 7550944"/>
                <a:gd name="connsiteY6" fmla="*/ 0 h 7762876"/>
                <a:gd name="connsiteX7" fmla="*/ 2645569 w 7550944"/>
                <a:gd name="connsiteY7" fmla="*/ 3886200 h 7762876"/>
                <a:gd name="connsiteX8" fmla="*/ 3017044 w 7550944"/>
                <a:gd name="connsiteY8" fmla="*/ 7762875 h 7762876"/>
                <a:gd name="connsiteX9" fmla="*/ 3398044 w 7550944"/>
                <a:gd name="connsiteY9" fmla="*/ 3876675 h 7762876"/>
                <a:gd name="connsiteX10" fmla="*/ 3769519 w 7550944"/>
                <a:gd name="connsiteY10" fmla="*/ 9525 h 7762876"/>
                <a:gd name="connsiteX11" fmla="*/ 4150519 w 7550944"/>
                <a:gd name="connsiteY11" fmla="*/ 3886200 h 7762876"/>
                <a:gd name="connsiteX12" fmla="*/ 4526756 w 7550944"/>
                <a:gd name="connsiteY12" fmla="*/ 7762875 h 7762876"/>
                <a:gd name="connsiteX13" fmla="*/ 4902994 w 7550944"/>
                <a:gd name="connsiteY13" fmla="*/ 3886200 h 7762876"/>
                <a:gd name="connsiteX14" fmla="*/ 5283994 w 7550944"/>
                <a:gd name="connsiteY14" fmla="*/ 9525 h 7762876"/>
                <a:gd name="connsiteX15" fmla="*/ 5655469 w 7550944"/>
                <a:gd name="connsiteY15" fmla="*/ 3886200 h 7762876"/>
                <a:gd name="connsiteX16" fmla="*/ 6036469 w 7550944"/>
                <a:gd name="connsiteY16" fmla="*/ 7762875 h 7762876"/>
                <a:gd name="connsiteX17" fmla="*/ 6417469 w 7550944"/>
                <a:gd name="connsiteY17" fmla="*/ 3886200 h 7762876"/>
                <a:gd name="connsiteX18" fmla="*/ 6798469 w 7550944"/>
                <a:gd name="connsiteY18" fmla="*/ 0 h 7762876"/>
                <a:gd name="connsiteX19" fmla="*/ 7160419 w 7550944"/>
                <a:gd name="connsiteY19" fmla="*/ 3886200 h 7762876"/>
                <a:gd name="connsiteX20" fmla="*/ 7550944 w 7550944"/>
                <a:gd name="connsiteY20" fmla="*/ 7762875 h 7762876"/>
                <a:gd name="connsiteX0" fmla="*/ 0 w 7550944"/>
                <a:gd name="connsiteY0" fmla="*/ 7762875 h 7762876"/>
                <a:gd name="connsiteX1" fmla="*/ 378619 w 7550944"/>
                <a:gd name="connsiteY1" fmla="*/ 3886200 h 7762876"/>
                <a:gd name="connsiteX2" fmla="*/ 750094 w 7550944"/>
                <a:gd name="connsiteY2" fmla="*/ 0 h 7762876"/>
                <a:gd name="connsiteX3" fmla="*/ 1131094 w 7550944"/>
                <a:gd name="connsiteY3" fmla="*/ 3876675 h 7762876"/>
                <a:gd name="connsiteX4" fmla="*/ 1507332 w 7550944"/>
                <a:gd name="connsiteY4" fmla="*/ 7762875 h 7762876"/>
                <a:gd name="connsiteX5" fmla="*/ 1883569 w 7550944"/>
                <a:gd name="connsiteY5" fmla="*/ 3876675 h 7762876"/>
                <a:gd name="connsiteX6" fmla="*/ 2264569 w 7550944"/>
                <a:gd name="connsiteY6" fmla="*/ 0 h 7762876"/>
                <a:gd name="connsiteX7" fmla="*/ 2645569 w 7550944"/>
                <a:gd name="connsiteY7" fmla="*/ 3886200 h 7762876"/>
                <a:gd name="connsiteX8" fmla="*/ 3017044 w 7550944"/>
                <a:gd name="connsiteY8" fmla="*/ 7762875 h 7762876"/>
                <a:gd name="connsiteX9" fmla="*/ 3398044 w 7550944"/>
                <a:gd name="connsiteY9" fmla="*/ 3876675 h 7762876"/>
                <a:gd name="connsiteX10" fmla="*/ 3769519 w 7550944"/>
                <a:gd name="connsiteY10" fmla="*/ 9525 h 7762876"/>
                <a:gd name="connsiteX11" fmla="*/ 4150519 w 7550944"/>
                <a:gd name="connsiteY11" fmla="*/ 3886200 h 7762876"/>
                <a:gd name="connsiteX12" fmla="*/ 4526756 w 7550944"/>
                <a:gd name="connsiteY12" fmla="*/ 7762875 h 7762876"/>
                <a:gd name="connsiteX13" fmla="*/ 4902994 w 7550944"/>
                <a:gd name="connsiteY13" fmla="*/ 3886200 h 7762876"/>
                <a:gd name="connsiteX14" fmla="*/ 5283994 w 7550944"/>
                <a:gd name="connsiteY14" fmla="*/ 9525 h 7762876"/>
                <a:gd name="connsiteX15" fmla="*/ 5655469 w 7550944"/>
                <a:gd name="connsiteY15" fmla="*/ 3886200 h 7762876"/>
                <a:gd name="connsiteX16" fmla="*/ 6036469 w 7550944"/>
                <a:gd name="connsiteY16" fmla="*/ 7762875 h 7762876"/>
                <a:gd name="connsiteX17" fmla="*/ 6417469 w 7550944"/>
                <a:gd name="connsiteY17" fmla="*/ 3886200 h 7762876"/>
                <a:gd name="connsiteX18" fmla="*/ 6798469 w 7550944"/>
                <a:gd name="connsiteY18" fmla="*/ 0 h 7762876"/>
                <a:gd name="connsiteX19" fmla="*/ 7160419 w 7550944"/>
                <a:gd name="connsiteY19" fmla="*/ 3886200 h 7762876"/>
                <a:gd name="connsiteX20" fmla="*/ 7550944 w 7550944"/>
                <a:gd name="connsiteY20" fmla="*/ 7762875 h 7762876"/>
                <a:gd name="connsiteX0" fmla="*/ 0 w 7550944"/>
                <a:gd name="connsiteY0" fmla="*/ 7762875 h 7762876"/>
                <a:gd name="connsiteX1" fmla="*/ 378619 w 7550944"/>
                <a:gd name="connsiteY1" fmla="*/ 3886200 h 7762876"/>
                <a:gd name="connsiteX2" fmla="*/ 750094 w 7550944"/>
                <a:gd name="connsiteY2" fmla="*/ 0 h 7762876"/>
                <a:gd name="connsiteX3" fmla="*/ 1131094 w 7550944"/>
                <a:gd name="connsiteY3" fmla="*/ 3876675 h 7762876"/>
                <a:gd name="connsiteX4" fmla="*/ 1507332 w 7550944"/>
                <a:gd name="connsiteY4" fmla="*/ 7762875 h 7762876"/>
                <a:gd name="connsiteX5" fmla="*/ 1883569 w 7550944"/>
                <a:gd name="connsiteY5" fmla="*/ 3876675 h 7762876"/>
                <a:gd name="connsiteX6" fmla="*/ 2264569 w 7550944"/>
                <a:gd name="connsiteY6" fmla="*/ 0 h 7762876"/>
                <a:gd name="connsiteX7" fmla="*/ 2645569 w 7550944"/>
                <a:gd name="connsiteY7" fmla="*/ 3886200 h 7762876"/>
                <a:gd name="connsiteX8" fmla="*/ 3017044 w 7550944"/>
                <a:gd name="connsiteY8" fmla="*/ 7762875 h 7762876"/>
                <a:gd name="connsiteX9" fmla="*/ 3398044 w 7550944"/>
                <a:gd name="connsiteY9" fmla="*/ 3876675 h 7762876"/>
                <a:gd name="connsiteX10" fmla="*/ 3769519 w 7550944"/>
                <a:gd name="connsiteY10" fmla="*/ 9525 h 7762876"/>
                <a:gd name="connsiteX11" fmla="*/ 4150519 w 7550944"/>
                <a:gd name="connsiteY11" fmla="*/ 3886200 h 7762876"/>
                <a:gd name="connsiteX12" fmla="*/ 4526756 w 7550944"/>
                <a:gd name="connsiteY12" fmla="*/ 7762875 h 7762876"/>
                <a:gd name="connsiteX13" fmla="*/ 4902994 w 7550944"/>
                <a:gd name="connsiteY13" fmla="*/ 3886200 h 7762876"/>
                <a:gd name="connsiteX14" fmla="*/ 5283994 w 7550944"/>
                <a:gd name="connsiteY14" fmla="*/ 9525 h 7762876"/>
                <a:gd name="connsiteX15" fmla="*/ 5655469 w 7550944"/>
                <a:gd name="connsiteY15" fmla="*/ 3886200 h 7762876"/>
                <a:gd name="connsiteX16" fmla="*/ 6036469 w 7550944"/>
                <a:gd name="connsiteY16" fmla="*/ 7762875 h 7762876"/>
                <a:gd name="connsiteX17" fmla="*/ 6417469 w 7550944"/>
                <a:gd name="connsiteY17" fmla="*/ 3886200 h 7762876"/>
                <a:gd name="connsiteX18" fmla="*/ 6798469 w 7550944"/>
                <a:gd name="connsiteY18" fmla="*/ 0 h 7762876"/>
                <a:gd name="connsiteX19" fmla="*/ 7160419 w 7550944"/>
                <a:gd name="connsiteY19" fmla="*/ 3886200 h 7762876"/>
                <a:gd name="connsiteX20" fmla="*/ 7550944 w 7550944"/>
                <a:gd name="connsiteY20" fmla="*/ 7762875 h 7762876"/>
                <a:gd name="connsiteX0" fmla="*/ 0 w 7550944"/>
                <a:gd name="connsiteY0" fmla="*/ 7762875 h 7762876"/>
                <a:gd name="connsiteX1" fmla="*/ 378619 w 7550944"/>
                <a:gd name="connsiteY1" fmla="*/ 3886200 h 7762876"/>
                <a:gd name="connsiteX2" fmla="*/ 750094 w 7550944"/>
                <a:gd name="connsiteY2" fmla="*/ 0 h 7762876"/>
                <a:gd name="connsiteX3" fmla="*/ 1131094 w 7550944"/>
                <a:gd name="connsiteY3" fmla="*/ 3876675 h 7762876"/>
                <a:gd name="connsiteX4" fmla="*/ 1507332 w 7550944"/>
                <a:gd name="connsiteY4" fmla="*/ 7762875 h 7762876"/>
                <a:gd name="connsiteX5" fmla="*/ 1883569 w 7550944"/>
                <a:gd name="connsiteY5" fmla="*/ 3876675 h 7762876"/>
                <a:gd name="connsiteX6" fmla="*/ 2264569 w 7550944"/>
                <a:gd name="connsiteY6" fmla="*/ 0 h 7762876"/>
                <a:gd name="connsiteX7" fmla="*/ 2645569 w 7550944"/>
                <a:gd name="connsiteY7" fmla="*/ 3886200 h 7762876"/>
                <a:gd name="connsiteX8" fmla="*/ 3017044 w 7550944"/>
                <a:gd name="connsiteY8" fmla="*/ 7762875 h 7762876"/>
                <a:gd name="connsiteX9" fmla="*/ 3398044 w 7550944"/>
                <a:gd name="connsiteY9" fmla="*/ 3876675 h 7762876"/>
                <a:gd name="connsiteX10" fmla="*/ 3769519 w 7550944"/>
                <a:gd name="connsiteY10" fmla="*/ 9525 h 7762876"/>
                <a:gd name="connsiteX11" fmla="*/ 4150519 w 7550944"/>
                <a:gd name="connsiteY11" fmla="*/ 3886200 h 7762876"/>
                <a:gd name="connsiteX12" fmla="*/ 4526756 w 7550944"/>
                <a:gd name="connsiteY12" fmla="*/ 7762875 h 7762876"/>
                <a:gd name="connsiteX13" fmla="*/ 4902994 w 7550944"/>
                <a:gd name="connsiteY13" fmla="*/ 3886200 h 7762876"/>
                <a:gd name="connsiteX14" fmla="*/ 5283994 w 7550944"/>
                <a:gd name="connsiteY14" fmla="*/ 9525 h 7762876"/>
                <a:gd name="connsiteX15" fmla="*/ 5655469 w 7550944"/>
                <a:gd name="connsiteY15" fmla="*/ 3886200 h 7762876"/>
                <a:gd name="connsiteX16" fmla="*/ 6029325 w 7550944"/>
                <a:gd name="connsiteY16" fmla="*/ 7762875 h 7762876"/>
                <a:gd name="connsiteX17" fmla="*/ 6417469 w 7550944"/>
                <a:gd name="connsiteY17" fmla="*/ 3886200 h 7762876"/>
                <a:gd name="connsiteX18" fmla="*/ 6798469 w 7550944"/>
                <a:gd name="connsiteY18" fmla="*/ 0 h 7762876"/>
                <a:gd name="connsiteX19" fmla="*/ 7160419 w 7550944"/>
                <a:gd name="connsiteY19" fmla="*/ 3886200 h 7762876"/>
                <a:gd name="connsiteX20" fmla="*/ 7550944 w 7550944"/>
                <a:gd name="connsiteY20" fmla="*/ 7762875 h 7762876"/>
                <a:gd name="connsiteX0" fmla="*/ 0 w 7550944"/>
                <a:gd name="connsiteY0" fmla="*/ 7762875 h 7762876"/>
                <a:gd name="connsiteX1" fmla="*/ 378619 w 7550944"/>
                <a:gd name="connsiteY1" fmla="*/ 3886200 h 7762876"/>
                <a:gd name="connsiteX2" fmla="*/ 750094 w 7550944"/>
                <a:gd name="connsiteY2" fmla="*/ 0 h 7762876"/>
                <a:gd name="connsiteX3" fmla="*/ 1131094 w 7550944"/>
                <a:gd name="connsiteY3" fmla="*/ 3876675 h 7762876"/>
                <a:gd name="connsiteX4" fmla="*/ 1507332 w 7550944"/>
                <a:gd name="connsiteY4" fmla="*/ 7762875 h 7762876"/>
                <a:gd name="connsiteX5" fmla="*/ 1883569 w 7550944"/>
                <a:gd name="connsiteY5" fmla="*/ 3876675 h 7762876"/>
                <a:gd name="connsiteX6" fmla="*/ 2264569 w 7550944"/>
                <a:gd name="connsiteY6" fmla="*/ 0 h 7762876"/>
                <a:gd name="connsiteX7" fmla="*/ 2645569 w 7550944"/>
                <a:gd name="connsiteY7" fmla="*/ 3886200 h 7762876"/>
                <a:gd name="connsiteX8" fmla="*/ 3017044 w 7550944"/>
                <a:gd name="connsiteY8" fmla="*/ 7762875 h 7762876"/>
                <a:gd name="connsiteX9" fmla="*/ 3398044 w 7550944"/>
                <a:gd name="connsiteY9" fmla="*/ 3876675 h 7762876"/>
                <a:gd name="connsiteX10" fmla="*/ 3769519 w 7550944"/>
                <a:gd name="connsiteY10" fmla="*/ 9525 h 7762876"/>
                <a:gd name="connsiteX11" fmla="*/ 4150519 w 7550944"/>
                <a:gd name="connsiteY11" fmla="*/ 3886200 h 7762876"/>
                <a:gd name="connsiteX12" fmla="*/ 4526756 w 7550944"/>
                <a:gd name="connsiteY12" fmla="*/ 7762875 h 7762876"/>
                <a:gd name="connsiteX13" fmla="*/ 4902994 w 7550944"/>
                <a:gd name="connsiteY13" fmla="*/ 3886200 h 7762876"/>
                <a:gd name="connsiteX14" fmla="*/ 5283994 w 7550944"/>
                <a:gd name="connsiteY14" fmla="*/ 9525 h 7762876"/>
                <a:gd name="connsiteX15" fmla="*/ 5655469 w 7550944"/>
                <a:gd name="connsiteY15" fmla="*/ 3886200 h 7762876"/>
                <a:gd name="connsiteX16" fmla="*/ 6029325 w 7550944"/>
                <a:gd name="connsiteY16" fmla="*/ 7762875 h 7762876"/>
                <a:gd name="connsiteX17" fmla="*/ 6417469 w 7550944"/>
                <a:gd name="connsiteY17" fmla="*/ 3886200 h 7762876"/>
                <a:gd name="connsiteX18" fmla="*/ 6798469 w 7550944"/>
                <a:gd name="connsiteY18" fmla="*/ 0 h 7762876"/>
                <a:gd name="connsiteX19" fmla="*/ 7160419 w 7550944"/>
                <a:gd name="connsiteY19" fmla="*/ 3886200 h 7762876"/>
                <a:gd name="connsiteX20" fmla="*/ 7550944 w 7550944"/>
                <a:gd name="connsiteY20" fmla="*/ 7762875 h 7762876"/>
                <a:gd name="connsiteX0" fmla="*/ 0 w 7546182"/>
                <a:gd name="connsiteY0" fmla="*/ 7762875 h 7765256"/>
                <a:gd name="connsiteX1" fmla="*/ 378619 w 7546182"/>
                <a:gd name="connsiteY1" fmla="*/ 3886200 h 7765256"/>
                <a:gd name="connsiteX2" fmla="*/ 750094 w 7546182"/>
                <a:gd name="connsiteY2" fmla="*/ 0 h 7765256"/>
                <a:gd name="connsiteX3" fmla="*/ 1131094 w 7546182"/>
                <a:gd name="connsiteY3" fmla="*/ 3876675 h 7765256"/>
                <a:gd name="connsiteX4" fmla="*/ 1507332 w 7546182"/>
                <a:gd name="connsiteY4" fmla="*/ 7762875 h 7765256"/>
                <a:gd name="connsiteX5" fmla="*/ 1883569 w 7546182"/>
                <a:gd name="connsiteY5" fmla="*/ 3876675 h 7765256"/>
                <a:gd name="connsiteX6" fmla="*/ 2264569 w 7546182"/>
                <a:gd name="connsiteY6" fmla="*/ 0 h 7765256"/>
                <a:gd name="connsiteX7" fmla="*/ 2645569 w 7546182"/>
                <a:gd name="connsiteY7" fmla="*/ 3886200 h 7765256"/>
                <a:gd name="connsiteX8" fmla="*/ 3017044 w 7546182"/>
                <a:gd name="connsiteY8" fmla="*/ 7762875 h 7765256"/>
                <a:gd name="connsiteX9" fmla="*/ 3398044 w 7546182"/>
                <a:gd name="connsiteY9" fmla="*/ 3876675 h 7765256"/>
                <a:gd name="connsiteX10" fmla="*/ 3769519 w 7546182"/>
                <a:gd name="connsiteY10" fmla="*/ 9525 h 7765256"/>
                <a:gd name="connsiteX11" fmla="*/ 4150519 w 7546182"/>
                <a:gd name="connsiteY11" fmla="*/ 3886200 h 7765256"/>
                <a:gd name="connsiteX12" fmla="*/ 4526756 w 7546182"/>
                <a:gd name="connsiteY12" fmla="*/ 7762875 h 7765256"/>
                <a:gd name="connsiteX13" fmla="*/ 4902994 w 7546182"/>
                <a:gd name="connsiteY13" fmla="*/ 3886200 h 7765256"/>
                <a:gd name="connsiteX14" fmla="*/ 5283994 w 7546182"/>
                <a:gd name="connsiteY14" fmla="*/ 9525 h 7765256"/>
                <a:gd name="connsiteX15" fmla="*/ 5655469 w 7546182"/>
                <a:gd name="connsiteY15" fmla="*/ 3886200 h 7765256"/>
                <a:gd name="connsiteX16" fmla="*/ 6029325 w 7546182"/>
                <a:gd name="connsiteY16" fmla="*/ 7762875 h 7765256"/>
                <a:gd name="connsiteX17" fmla="*/ 6417469 w 7546182"/>
                <a:gd name="connsiteY17" fmla="*/ 3886200 h 7765256"/>
                <a:gd name="connsiteX18" fmla="*/ 6798469 w 7546182"/>
                <a:gd name="connsiteY18" fmla="*/ 0 h 7765256"/>
                <a:gd name="connsiteX19" fmla="*/ 7160419 w 7546182"/>
                <a:gd name="connsiteY19" fmla="*/ 3886200 h 7765256"/>
                <a:gd name="connsiteX20" fmla="*/ 7546182 w 7546182"/>
                <a:gd name="connsiteY20" fmla="*/ 7765256 h 7765256"/>
                <a:gd name="connsiteX0" fmla="*/ 0 w 7546182"/>
                <a:gd name="connsiteY0" fmla="*/ 7762875 h 7765258"/>
                <a:gd name="connsiteX1" fmla="*/ 378619 w 7546182"/>
                <a:gd name="connsiteY1" fmla="*/ 3886200 h 7765258"/>
                <a:gd name="connsiteX2" fmla="*/ 750094 w 7546182"/>
                <a:gd name="connsiteY2" fmla="*/ 0 h 7765258"/>
                <a:gd name="connsiteX3" fmla="*/ 1131094 w 7546182"/>
                <a:gd name="connsiteY3" fmla="*/ 3876675 h 7765258"/>
                <a:gd name="connsiteX4" fmla="*/ 1507332 w 7546182"/>
                <a:gd name="connsiteY4" fmla="*/ 7762875 h 7765258"/>
                <a:gd name="connsiteX5" fmla="*/ 1883569 w 7546182"/>
                <a:gd name="connsiteY5" fmla="*/ 3876675 h 7765258"/>
                <a:gd name="connsiteX6" fmla="*/ 2264569 w 7546182"/>
                <a:gd name="connsiteY6" fmla="*/ 0 h 7765258"/>
                <a:gd name="connsiteX7" fmla="*/ 2645569 w 7546182"/>
                <a:gd name="connsiteY7" fmla="*/ 3886200 h 7765258"/>
                <a:gd name="connsiteX8" fmla="*/ 3017044 w 7546182"/>
                <a:gd name="connsiteY8" fmla="*/ 7762875 h 7765258"/>
                <a:gd name="connsiteX9" fmla="*/ 3398044 w 7546182"/>
                <a:gd name="connsiteY9" fmla="*/ 3876675 h 7765258"/>
                <a:gd name="connsiteX10" fmla="*/ 3769519 w 7546182"/>
                <a:gd name="connsiteY10" fmla="*/ 9525 h 7765258"/>
                <a:gd name="connsiteX11" fmla="*/ 4150519 w 7546182"/>
                <a:gd name="connsiteY11" fmla="*/ 3886200 h 7765258"/>
                <a:gd name="connsiteX12" fmla="*/ 4526756 w 7546182"/>
                <a:gd name="connsiteY12" fmla="*/ 7762875 h 7765258"/>
                <a:gd name="connsiteX13" fmla="*/ 4902994 w 7546182"/>
                <a:gd name="connsiteY13" fmla="*/ 3886200 h 7765258"/>
                <a:gd name="connsiteX14" fmla="*/ 5283994 w 7546182"/>
                <a:gd name="connsiteY14" fmla="*/ 9525 h 7765258"/>
                <a:gd name="connsiteX15" fmla="*/ 5655469 w 7546182"/>
                <a:gd name="connsiteY15" fmla="*/ 3886200 h 7765258"/>
                <a:gd name="connsiteX16" fmla="*/ 6029325 w 7546182"/>
                <a:gd name="connsiteY16" fmla="*/ 7762875 h 7765258"/>
                <a:gd name="connsiteX17" fmla="*/ 6417469 w 7546182"/>
                <a:gd name="connsiteY17" fmla="*/ 3886200 h 7765258"/>
                <a:gd name="connsiteX18" fmla="*/ 6798469 w 7546182"/>
                <a:gd name="connsiteY18" fmla="*/ 0 h 7765258"/>
                <a:gd name="connsiteX19" fmla="*/ 7160419 w 7546182"/>
                <a:gd name="connsiteY19" fmla="*/ 3886200 h 7765258"/>
                <a:gd name="connsiteX20" fmla="*/ 7546182 w 7546182"/>
                <a:gd name="connsiteY20" fmla="*/ 7765256 h 7765258"/>
                <a:gd name="connsiteX0" fmla="*/ 0 w 7539038"/>
                <a:gd name="connsiteY0" fmla="*/ 7762875 h 7762876"/>
                <a:gd name="connsiteX1" fmla="*/ 378619 w 7539038"/>
                <a:gd name="connsiteY1" fmla="*/ 3886200 h 7762876"/>
                <a:gd name="connsiteX2" fmla="*/ 750094 w 7539038"/>
                <a:gd name="connsiteY2" fmla="*/ 0 h 7762876"/>
                <a:gd name="connsiteX3" fmla="*/ 1131094 w 7539038"/>
                <a:gd name="connsiteY3" fmla="*/ 3876675 h 7762876"/>
                <a:gd name="connsiteX4" fmla="*/ 1507332 w 7539038"/>
                <a:gd name="connsiteY4" fmla="*/ 7762875 h 7762876"/>
                <a:gd name="connsiteX5" fmla="*/ 1883569 w 7539038"/>
                <a:gd name="connsiteY5" fmla="*/ 3876675 h 7762876"/>
                <a:gd name="connsiteX6" fmla="*/ 2264569 w 7539038"/>
                <a:gd name="connsiteY6" fmla="*/ 0 h 7762876"/>
                <a:gd name="connsiteX7" fmla="*/ 2645569 w 7539038"/>
                <a:gd name="connsiteY7" fmla="*/ 3886200 h 7762876"/>
                <a:gd name="connsiteX8" fmla="*/ 3017044 w 7539038"/>
                <a:gd name="connsiteY8" fmla="*/ 7762875 h 7762876"/>
                <a:gd name="connsiteX9" fmla="*/ 3398044 w 7539038"/>
                <a:gd name="connsiteY9" fmla="*/ 3876675 h 7762876"/>
                <a:gd name="connsiteX10" fmla="*/ 3769519 w 7539038"/>
                <a:gd name="connsiteY10" fmla="*/ 9525 h 7762876"/>
                <a:gd name="connsiteX11" fmla="*/ 4150519 w 7539038"/>
                <a:gd name="connsiteY11" fmla="*/ 3886200 h 7762876"/>
                <a:gd name="connsiteX12" fmla="*/ 4526756 w 7539038"/>
                <a:gd name="connsiteY12" fmla="*/ 7762875 h 7762876"/>
                <a:gd name="connsiteX13" fmla="*/ 4902994 w 7539038"/>
                <a:gd name="connsiteY13" fmla="*/ 3886200 h 7762876"/>
                <a:gd name="connsiteX14" fmla="*/ 5283994 w 7539038"/>
                <a:gd name="connsiteY14" fmla="*/ 9525 h 7762876"/>
                <a:gd name="connsiteX15" fmla="*/ 5655469 w 7539038"/>
                <a:gd name="connsiteY15" fmla="*/ 3886200 h 7762876"/>
                <a:gd name="connsiteX16" fmla="*/ 6029325 w 7539038"/>
                <a:gd name="connsiteY16" fmla="*/ 7762875 h 7762876"/>
                <a:gd name="connsiteX17" fmla="*/ 6417469 w 7539038"/>
                <a:gd name="connsiteY17" fmla="*/ 3886200 h 7762876"/>
                <a:gd name="connsiteX18" fmla="*/ 6798469 w 7539038"/>
                <a:gd name="connsiteY18" fmla="*/ 0 h 7762876"/>
                <a:gd name="connsiteX19" fmla="*/ 7160419 w 7539038"/>
                <a:gd name="connsiteY19" fmla="*/ 3886200 h 7762876"/>
                <a:gd name="connsiteX20" fmla="*/ 7539038 w 7539038"/>
                <a:gd name="connsiteY20" fmla="*/ 7760494 h 7762876"/>
                <a:gd name="connsiteX0" fmla="*/ 0 w 7539038"/>
                <a:gd name="connsiteY0" fmla="*/ 7762875 h 7762876"/>
                <a:gd name="connsiteX1" fmla="*/ 378619 w 7539038"/>
                <a:gd name="connsiteY1" fmla="*/ 3886200 h 7762876"/>
                <a:gd name="connsiteX2" fmla="*/ 750094 w 7539038"/>
                <a:gd name="connsiteY2" fmla="*/ 0 h 7762876"/>
                <a:gd name="connsiteX3" fmla="*/ 1131094 w 7539038"/>
                <a:gd name="connsiteY3" fmla="*/ 3876675 h 7762876"/>
                <a:gd name="connsiteX4" fmla="*/ 1507332 w 7539038"/>
                <a:gd name="connsiteY4" fmla="*/ 7762875 h 7762876"/>
                <a:gd name="connsiteX5" fmla="*/ 1883569 w 7539038"/>
                <a:gd name="connsiteY5" fmla="*/ 3876675 h 7762876"/>
                <a:gd name="connsiteX6" fmla="*/ 2264569 w 7539038"/>
                <a:gd name="connsiteY6" fmla="*/ 0 h 7762876"/>
                <a:gd name="connsiteX7" fmla="*/ 2645569 w 7539038"/>
                <a:gd name="connsiteY7" fmla="*/ 3886200 h 7762876"/>
                <a:gd name="connsiteX8" fmla="*/ 3017044 w 7539038"/>
                <a:gd name="connsiteY8" fmla="*/ 7762875 h 7762876"/>
                <a:gd name="connsiteX9" fmla="*/ 3398044 w 7539038"/>
                <a:gd name="connsiteY9" fmla="*/ 3876675 h 7762876"/>
                <a:gd name="connsiteX10" fmla="*/ 3769519 w 7539038"/>
                <a:gd name="connsiteY10" fmla="*/ 9525 h 7762876"/>
                <a:gd name="connsiteX11" fmla="*/ 4150519 w 7539038"/>
                <a:gd name="connsiteY11" fmla="*/ 3886200 h 7762876"/>
                <a:gd name="connsiteX12" fmla="*/ 4526756 w 7539038"/>
                <a:gd name="connsiteY12" fmla="*/ 7762875 h 7762876"/>
                <a:gd name="connsiteX13" fmla="*/ 4902994 w 7539038"/>
                <a:gd name="connsiteY13" fmla="*/ 3886200 h 7762876"/>
                <a:gd name="connsiteX14" fmla="*/ 5283994 w 7539038"/>
                <a:gd name="connsiteY14" fmla="*/ 9525 h 7762876"/>
                <a:gd name="connsiteX15" fmla="*/ 5655469 w 7539038"/>
                <a:gd name="connsiteY15" fmla="*/ 3886200 h 7762876"/>
                <a:gd name="connsiteX16" fmla="*/ 6029325 w 7539038"/>
                <a:gd name="connsiteY16" fmla="*/ 7762875 h 7762876"/>
                <a:gd name="connsiteX17" fmla="*/ 6417469 w 7539038"/>
                <a:gd name="connsiteY17" fmla="*/ 3886200 h 7762876"/>
                <a:gd name="connsiteX18" fmla="*/ 6788944 w 7539038"/>
                <a:gd name="connsiteY18" fmla="*/ 2381 h 7762876"/>
                <a:gd name="connsiteX19" fmla="*/ 7160419 w 7539038"/>
                <a:gd name="connsiteY19" fmla="*/ 3886200 h 7762876"/>
                <a:gd name="connsiteX20" fmla="*/ 7539038 w 7539038"/>
                <a:gd name="connsiteY20" fmla="*/ 7760494 h 7762876"/>
                <a:gd name="connsiteX0" fmla="*/ 0 w 7539038"/>
                <a:gd name="connsiteY0" fmla="*/ 7762875 h 7762876"/>
                <a:gd name="connsiteX1" fmla="*/ 378619 w 7539038"/>
                <a:gd name="connsiteY1" fmla="*/ 3886200 h 7762876"/>
                <a:gd name="connsiteX2" fmla="*/ 750094 w 7539038"/>
                <a:gd name="connsiteY2" fmla="*/ 0 h 7762876"/>
                <a:gd name="connsiteX3" fmla="*/ 1131094 w 7539038"/>
                <a:gd name="connsiteY3" fmla="*/ 3876675 h 7762876"/>
                <a:gd name="connsiteX4" fmla="*/ 1507332 w 7539038"/>
                <a:gd name="connsiteY4" fmla="*/ 7762875 h 7762876"/>
                <a:gd name="connsiteX5" fmla="*/ 1883569 w 7539038"/>
                <a:gd name="connsiteY5" fmla="*/ 3876675 h 7762876"/>
                <a:gd name="connsiteX6" fmla="*/ 2264569 w 7539038"/>
                <a:gd name="connsiteY6" fmla="*/ 0 h 7762876"/>
                <a:gd name="connsiteX7" fmla="*/ 2645569 w 7539038"/>
                <a:gd name="connsiteY7" fmla="*/ 3886200 h 7762876"/>
                <a:gd name="connsiteX8" fmla="*/ 3017044 w 7539038"/>
                <a:gd name="connsiteY8" fmla="*/ 7762875 h 7762876"/>
                <a:gd name="connsiteX9" fmla="*/ 3398044 w 7539038"/>
                <a:gd name="connsiteY9" fmla="*/ 3876675 h 7762876"/>
                <a:gd name="connsiteX10" fmla="*/ 3769519 w 7539038"/>
                <a:gd name="connsiteY10" fmla="*/ 9525 h 7762876"/>
                <a:gd name="connsiteX11" fmla="*/ 4150519 w 7539038"/>
                <a:gd name="connsiteY11" fmla="*/ 3886200 h 7762876"/>
                <a:gd name="connsiteX12" fmla="*/ 4526756 w 7539038"/>
                <a:gd name="connsiteY12" fmla="*/ 7762875 h 7762876"/>
                <a:gd name="connsiteX13" fmla="*/ 4902994 w 7539038"/>
                <a:gd name="connsiteY13" fmla="*/ 3886200 h 7762876"/>
                <a:gd name="connsiteX14" fmla="*/ 5283994 w 7539038"/>
                <a:gd name="connsiteY14" fmla="*/ 9525 h 7762876"/>
                <a:gd name="connsiteX15" fmla="*/ 5655469 w 7539038"/>
                <a:gd name="connsiteY15" fmla="*/ 3886200 h 7762876"/>
                <a:gd name="connsiteX16" fmla="*/ 6029325 w 7539038"/>
                <a:gd name="connsiteY16" fmla="*/ 7762875 h 7762876"/>
                <a:gd name="connsiteX17" fmla="*/ 6417469 w 7539038"/>
                <a:gd name="connsiteY17" fmla="*/ 3886200 h 7762876"/>
                <a:gd name="connsiteX18" fmla="*/ 6786563 w 7539038"/>
                <a:gd name="connsiteY18" fmla="*/ 4762 h 7762876"/>
                <a:gd name="connsiteX19" fmla="*/ 7160419 w 7539038"/>
                <a:gd name="connsiteY19" fmla="*/ 3886200 h 7762876"/>
                <a:gd name="connsiteX20" fmla="*/ 7539038 w 7539038"/>
                <a:gd name="connsiteY20" fmla="*/ 7760494 h 7762876"/>
                <a:gd name="connsiteX0" fmla="*/ 0 w 7539038"/>
                <a:gd name="connsiteY0" fmla="*/ 7762875 h 7762876"/>
                <a:gd name="connsiteX1" fmla="*/ 378619 w 7539038"/>
                <a:gd name="connsiteY1" fmla="*/ 3886200 h 7762876"/>
                <a:gd name="connsiteX2" fmla="*/ 750094 w 7539038"/>
                <a:gd name="connsiteY2" fmla="*/ 0 h 7762876"/>
                <a:gd name="connsiteX3" fmla="*/ 1131094 w 7539038"/>
                <a:gd name="connsiteY3" fmla="*/ 3876675 h 7762876"/>
                <a:gd name="connsiteX4" fmla="*/ 1507332 w 7539038"/>
                <a:gd name="connsiteY4" fmla="*/ 7762875 h 7762876"/>
                <a:gd name="connsiteX5" fmla="*/ 1883569 w 7539038"/>
                <a:gd name="connsiteY5" fmla="*/ 3876675 h 7762876"/>
                <a:gd name="connsiteX6" fmla="*/ 2264569 w 7539038"/>
                <a:gd name="connsiteY6" fmla="*/ 0 h 7762876"/>
                <a:gd name="connsiteX7" fmla="*/ 2645569 w 7539038"/>
                <a:gd name="connsiteY7" fmla="*/ 3886200 h 7762876"/>
                <a:gd name="connsiteX8" fmla="*/ 3017044 w 7539038"/>
                <a:gd name="connsiteY8" fmla="*/ 7762875 h 7762876"/>
                <a:gd name="connsiteX9" fmla="*/ 3398044 w 7539038"/>
                <a:gd name="connsiteY9" fmla="*/ 3876675 h 7762876"/>
                <a:gd name="connsiteX10" fmla="*/ 3769519 w 7539038"/>
                <a:gd name="connsiteY10" fmla="*/ 9525 h 7762876"/>
                <a:gd name="connsiteX11" fmla="*/ 4150519 w 7539038"/>
                <a:gd name="connsiteY11" fmla="*/ 3886200 h 7762876"/>
                <a:gd name="connsiteX12" fmla="*/ 4526756 w 7539038"/>
                <a:gd name="connsiteY12" fmla="*/ 7762875 h 7762876"/>
                <a:gd name="connsiteX13" fmla="*/ 4902994 w 7539038"/>
                <a:gd name="connsiteY13" fmla="*/ 3886200 h 7762876"/>
                <a:gd name="connsiteX14" fmla="*/ 5283994 w 7539038"/>
                <a:gd name="connsiteY14" fmla="*/ 9525 h 7762876"/>
                <a:gd name="connsiteX15" fmla="*/ 5655469 w 7539038"/>
                <a:gd name="connsiteY15" fmla="*/ 3886200 h 7762876"/>
                <a:gd name="connsiteX16" fmla="*/ 6029325 w 7539038"/>
                <a:gd name="connsiteY16" fmla="*/ 7762875 h 7762876"/>
                <a:gd name="connsiteX17" fmla="*/ 6417469 w 7539038"/>
                <a:gd name="connsiteY17" fmla="*/ 3886200 h 7762876"/>
                <a:gd name="connsiteX18" fmla="*/ 6786563 w 7539038"/>
                <a:gd name="connsiteY18" fmla="*/ 4762 h 7762876"/>
                <a:gd name="connsiteX19" fmla="*/ 7160419 w 7539038"/>
                <a:gd name="connsiteY19" fmla="*/ 3886200 h 7762876"/>
                <a:gd name="connsiteX20" fmla="*/ 7539038 w 7539038"/>
                <a:gd name="connsiteY20" fmla="*/ 7760494 h 7762876"/>
                <a:gd name="connsiteX0" fmla="*/ 0 w 7539038"/>
                <a:gd name="connsiteY0" fmla="*/ 7762875 h 7762876"/>
                <a:gd name="connsiteX1" fmla="*/ 378619 w 7539038"/>
                <a:gd name="connsiteY1" fmla="*/ 3886200 h 7762876"/>
                <a:gd name="connsiteX2" fmla="*/ 750094 w 7539038"/>
                <a:gd name="connsiteY2" fmla="*/ 0 h 7762876"/>
                <a:gd name="connsiteX3" fmla="*/ 1131094 w 7539038"/>
                <a:gd name="connsiteY3" fmla="*/ 3876675 h 7762876"/>
                <a:gd name="connsiteX4" fmla="*/ 1507332 w 7539038"/>
                <a:gd name="connsiteY4" fmla="*/ 7762875 h 7762876"/>
                <a:gd name="connsiteX5" fmla="*/ 1883569 w 7539038"/>
                <a:gd name="connsiteY5" fmla="*/ 3876675 h 7762876"/>
                <a:gd name="connsiteX6" fmla="*/ 2264569 w 7539038"/>
                <a:gd name="connsiteY6" fmla="*/ 0 h 7762876"/>
                <a:gd name="connsiteX7" fmla="*/ 2645569 w 7539038"/>
                <a:gd name="connsiteY7" fmla="*/ 3886200 h 7762876"/>
                <a:gd name="connsiteX8" fmla="*/ 3017044 w 7539038"/>
                <a:gd name="connsiteY8" fmla="*/ 7762875 h 7762876"/>
                <a:gd name="connsiteX9" fmla="*/ 3398044 w 7539038"/>
                <a:gd name="connsiteY9" fmla="*/ 3876675 h 7762876"/>
                <a:gd name="connsiteX10" fmla="*/ 3769519 w 7539038"/>
                <a:gd name="connsiteY10" fmla="*/ 9525 h 7762876"/>
                <a:gd name="connsiteX11" fmla="*/ 4150519 w 7539038"/>
                <a:gd name="connsiteY11" fmla="*/ 3886200 h 7762876"/>
                <a:gd name="connsiteX12" fmla="*/ 4526756 w 7539038"/>
                <a:gd name="connsiteY12" fmla="*/ 7762875 h 7762876"/>
                <a:gd name="connsiteX13" fmla="*/ 4902994 w 7539038"/>
                <a:gd name="connsiteY13" fmla="*/ 3886200 h 7762876"/>
                <a:gd name="connsiteX14" fmla="*/ 5279231 w 7539038"/>
                <a:gd name="connsiteY14" fmla="*/ 9525 h 7762876"/>
                <a:gd name="connsiteX15" fmla="*/ 5655469 w 7539038"/>
                <a:gd name="connsiteY15" fmla="*/ 3886200 h 7762876"/>
                <a:gd name="connsiteX16" fmla="*/ 6029325 w 7539038"/>
                <a:gd name="connsiteY16" fmla="*/ 7762875 h 7762876"/>
                <a:gd name="connsiteX17" fmla="*/ 6417469 w 7539038"/>
                <a:gd name="connsiteY17" fmla="*/ 3886200 h 7762876"/>
                <a:gd name="connsiteX18" fmla="*/ 6786563 w 7539038"/>
                <a:gd name="connsiteY18" fmla="*/ 4762 h 7762876"/>
                <a:gd name="connsiteX19" fmla="*/ 7160419 w 7539038"/>
                <a:gd name="connsiteY19" fmla="*/ 3886200 h 7762876"/>
                <a:gd name="connsiteX20" fmla="*/ 7539038 w 7539038"/>
                <a:gd name="connsiteY20" fmla="*/ 7760494 h 7762876"/>
                <a:gd name="connsiteX0" fmla="*/ 0 w 7539038"/>
                <a:gd name="connsiteY0" fmla="*/ 7762875 h 7762876"/>
                <a:gd name="connsiteX1" fmla="*/ 378619 w 7539038"/>
                <a:gd name="connsiteY1" fmla="*/ 3886200 h 7762876"/>
                <a:gd name="connsiteX2" fmla="*/ 750094 w 7539038"/>
                <a:gd name="connsiteY2" fmla="*/ 0 h 7762876"/>
                <a:gd name="connsiteX3" fmla="*/ 1131094 w 7539038"/>
                <a:gd name="connsiteY3" fmla="*/ 3876675 h 7762876"/>
                <a:gd name="connsiteX4" fmla="*/ 1507332 w 7539038"/>
                <a:gd name="connsiteY4" fmla="*/ 7762875 h 7762876"/>
                <a:gd name="connsiteX5" fmla="*/ 1883569 w 7539038"/>
                <a:gd name="connsiteY5" fmla="*/ 3876675 h 7762876"/>
                <a:gd name="connsiteX6" fmla="*/ 2264569 w 7539038"/>
                <a:gd name="connsiteY6" fmla="*/ 0 h 7762876"/>
                <a:gd name="connsiteX7" fmla="*/ 2645569 w 7539038"/>
                <a:gd name="connsiteY7" fmla="*/ 3886200 h 7762876"/>
                <a:gd name="connsiteX8" fmla="*/ 3017044 w 7539038"/>
                <a:gd name="connsiteY8" fmla="*/ 7762875 h 7762876"/>
                <a:gd name="connsiteX9" fmla="*/ 3398044 w 7539038"/>
                <a:gd name="connsiteY9" fmla="*/ 3876675 h 7762876"/>
                <a:gd name="connsiteX10" fmla="*/ 3769519 w 7539038"/>
                <a:gd name="connsiteY10" fmla="*/ 9525 h 7762876"/>
                <a:gd name="connsiteX11" fmla="*/ 4150519 w 7539038"/>
                <a:gd name="connsiteY11" fmla="*/ 3886200 h 7762876"/>
                <a:gd name="connsiteX12" fmla="*/ 4526756 w 7539038"/>
                <a:gd name="connsiteY12" fmla="*/ 7762875 h 7762876"/>
                <a:gd name="connsiteX13" fmla="*/ 4902994 w 7539038"/>
                <a:gd name="connsiteY13" fmla="*/ 3886200 h 7762876"/>
                <a:gd name="connsiteX14" fmla="*/ 5279231 w 7539038"/>
                <a:gd name="connsiteY14" fmla="*/ 9525 h 7762876"/>
                <a:gd name="connsiteX15" fmla="*/ 5655469 w 7539038"/>
                <a:gd name="connsiteY15" fmla="*/ 3886200 h 7762876"/>
                <a:gd name="connsiteX16" fmla="*/ 6029325 w 7539038"/>
                <a:gd name="connsiteY16" fmla="*/ 7762875 h 7762876"/>
                <a:gd name="connsiteX17" fmla="*/ 6417469 w 7539038"/>
                <a:gd name="connsiteY17" fmla="*/ 3886200 h 7762876"/>
                <a:gd name="connsiteX18" fmla="*/ 6786563 w 7539038"/>
                <a:gd name="connsiteY18" fmla="*/ 4762 h 7762876"/>
                <a:gd name="connsiteX19" fmla="*/ 7160419 w 7539038"/>
                <a:gd name="connsiteY19" fmla="*/ 3886200 h 7762876"/>
                <a:gd name="connsiteX20" fmla="*/ 7539038 w 7539038"/>
                <a:gd name="connsiteY20" fmla="*/ 7760494 h 7762876"/>
                <a:gd name="connsiteX0" fmla="*/ 0 w 7539038"/>
                <a:gd name="connsiteY0" fmla="*/ 7762875 h 7762876"/>
                <a:gd name="connsiteX1" fmla="*/ 378619 w 7539038"/>
                <a:gd name="connsiteY1" fmla="*/ 3886200 h 7762876"/>
                <a:gd name="connsiteX2" fmla="*/ 750094 w 7539038"/>
                <a:gd name="connsiteY2" fmla="*/ 0 h 7762876"/>
                <a:gd name="connsiteX3" fmla="*/ 1131094 w 7539038"/>
                <a:gd name="connsiteY3" fmla="*/ 3876675 h 7762876"/>
                <a:gd name="connsiteX4" fmla="*/ 1507332 w 7539038"/>
                <a:gd name="connsiteY4" fmla="*/ 7762875 h 7762876"/>
                <a:gd name="connsiteX5" fmla="*/ 1883569 w 7539038"/>
                <a:gd name="connsiteY5" fmla="*/ 3876675 h 7762876"/>
                <a:gd name="connsiteX6" fmla="*/ 2264569 w 7539038"/>
                <a:gd name="connsiteY6" fmla="*/ 0 h 7762876"/>
                <a:gd name="connsiteX7" fmla="*/ 2645569 w 7539038"/>
                <a:gd name="connsiteY7" fmla="*/ 3886200 h 7762876"/>
                <a:gd name="connsiteX8" fmla="*/ 3017044 w 7539038"/>
                <a:gd name="connsiteY8" fmla="*/ 7762875 h 7762876"/>
                <a:gd name="connsiteX9" fmla="*/ 3398044 w 7539038"/>
                <a:gd name="connsiteY9" fmla="*/ 3876675 h 7762876"/>
                <a:gd name="connsiteX10" fmla="*/ 3769519 w 7539038"/>
                <a:gd name="connsiteY10" fmla="*/ 9525 h 7762876"/>
                <a:gd name="connsiteX11" fmla="*/ 4150519 w 7539038"/>
                <a:gd name="connsiteY11" fmla="*/ 3886200 h 7762876"/>
                <a:gd name="connsiteX12" fmla="*/ 4526756 w 7539038"/>
                <a:gd name="connsiteY12" fmla="*/ 7762875 h 7762876"/>
                <a:gd name="connsiteX13" fmla="*/ 4902994 w 7539038"/>
                <a:gd name="connsiteY13" fmla="*/ 3886200 h 7762876"/>
                <a:gd name="connsiteX14" fmla="*/ 5276849 w 7539038"/>
                <a:gd name="connsiteY14" fmla="*/ 2382 h 7762876"/>
                <a:gd name="connsiteX15" fmla="*/ 5655469 w 7539038"/>
                <a:gd name="connsiteY15" fmla="*/ 3886200 h 7762876"/>
                <a:gd name="connsiteX16" fmla="*/ 6029325 w 7539038"/>
                <a:gd name="connsiteY16" fmla="*/ 7762875 h 7762876"/>
                <a:gd name="connsiteX17" fmla="*/ 6417469 w 7539038"/>
                <a:gd name="connsiteY17" fmla="*/ 3886200 h 7762876"/>
                <a:gd name="connsiteX18" fmla="*/ 6786563 w 7539038"/>
                <a:gd name="connsiteY18" fmla="*/ 4762 h 7762876"/>
                <a:gd name="connsiteX19" fmla="*/ 7160419 w 7539038"/>
                <a:gd name="connsiteY19" fmla="*/ 3886200 h 7762876"/>
                <a:gd name="connsiteX20" fmla="*/ 7539038 w 7539038"/>
                <a:gd name="connsiteY20" fmla="*/ 7760494 h 7762876"/>
                <a:gd name="connsiteX0" fmla="*/ 0 w 7539038"/>
                <a:gd name="connsiteY0" fmla="*/ 7762875 h 7762876"/>
                <a:gd name="connsiteX1" fmla="*/ 378619 w 7539038"/>
                <a:gd name="connsiteY1" fmla="*/ 3886200 h 7762876"/>
                <a:gd name="connsiteX2" fmla="*/ 750094 w 7539038"/>
                <a:gd name="connsiteY2" fmla="*/ 0 h 7762876"/>
                <a:gd name="connsiteX3" fmla="*/ 1131094 w 7539038"/>
                <a:gd name="connsiteY3" fmla="*/ 3876675 h 7762876"/>
                <a:gd name="connsiteX4" fmla="*/ 1507332 w 7539038"/>
                <a:gd name="connsiteY4" fmla="*/ 7762875 h 7762876"/>
                <a:gd name="connsiteX5" fmla="*/ 1883569 w 7539038"/>
                <a:gd name="connsiteY5" fmla="*/ 3876675 h 7762876"/>
                <a:gd name="connsiteX6" fmla="*/ 2264569 w 7539038"/>
                <a:gd name="connsiteY6" fmla="*/ 0 h 7762876"/>
                <a:gd name="connsiteX7" fmla="*/ 2645569 w 7539038"/>
                <a:gd name="connsiteY7" fmla="*/ 3886200 h 7762876"/>
                <a:gd name="connsiteX8" fmla="*/ 3017044 w 7539038"/>
                <a:gd name="connsiteY8" fmla="*/ 7762875 h 7762876"/>
                <a:gd name="connsiteX9" fmla="*/ 3398044 w 7539038"/>
                <a:gd name="connsiteY9" fmla="*/ 3876675 h 7762876"/>
                <a:gd name="connsiteX10" fmla="*/ 3769519 w 7539038"/>
                <a:gd name="connsiteY10" fmla="*/ 9525 h 7762876"/>
                <a:gd name="connsiteX11" fmla="*/ 4150519 w 7539038"/>
                <a:gd name="connsiteY11" fmla="*/ 3886200 h 7762876"/>
                <a:gd name="connsiteX12" fmla="*/ 4526756 w 7539038"/>
                <a:gd name="connsiteY12" fmla="*/ 7762875 h 7762876"/>
                <a:gd name="connsiteX13" fmla="*/ 4902994 w 7539038"/>
                <a:gd name="connsiteY13" fmla="*/ 3886200 h 7762876"/>
                <a:gd name="connsiteX14" fmla="*/ 5276849 w 7539038"/>
                <a:gd name="connsiteY14" fmla="*/ 2382 h 7762876"/>
                <a:gd name="connsiteX15" fmla="*/ 5655469 w 7539038"/>
                <a:gd name="connsiteY15" fmla="*/ 3886200 h 7762876"/>
                <a:gd name="connsiteX16" fmla="*/ 6029325 w 7539038"/>
                <a:gd name="connsiteY16" fmla="*/ 7762875 h 7762876"/>
                <a:gd name="connsiteX17" fmla="*/ 6417469 w 7539038"/>
                <a:gd name="connsiteY17" fmla="*/ 3886200 h 7762876"/>
                <a:gd name="connsiteX18" fmla="*/ 6786563 w 7539038"/>
                <a:gd name="connsiteY18" fmla="*/ 4762 h 7762876"/>
                <a:gd name="connsiteX19" fmla="*/ 7160419 w 7539038"/>
                <a:gd name="connsiteY19" fmla="*/ 3886200 h 7762876"/>
                <a:gd name="connsiteX20" fmla="*/ 7539038 w 7539038"/>
                <a:gd name="connsiteY20" fmla="*/ 7760494 h 7762876"/>
                <a:gd name="connsiteX0" fmla="*/ 0 w 7539038"/>
                <a:gd name="connsiteY0" fmla="*/ 7762875 h 7762876"/>
                <a:gd name="connsiteX1" fmla="*/ 378619 w 7539038"/>
                <a:gd name="connsiteY1" fmla="*/ 3886200 h 7762876"/>
                <a:gd name="connsiteX2" fmla="*/ 750094 w 7539038"/>
                <a:gd name="connsiteY2" fmla="*/ 0 h 7762876"/>
                <a:gd name="connsiteX3" fmla="*/ 1131094 w 7539038"/>
                <a:gd name="connsiteY3" fmla="*/ 3876675 h 7762876"/>
                <a:gd name="connsiteX4" fmla="*/ 1507332 w 7539038"/>
                <a:gd name="connsiteY4" fmla="*/ 7762875 h 7762876"/>
                <a:gd name="connsiteX5" fmla="*/ 1883569 w 7539038"/>
                <a:gd name="connsiteY5" fmla="*/ 3876675 h 7762876"/>
                <a:gd name="connsiteX6" fmla="*/ 2264569 w 7539038"/>
                <a:gd name="connsiteY6" fmla="*/ 0 h 7762876"/>
                <a:gd name="connsiteX7" fmla="*/ 2645569 w 7539038"/>
                <a:gd name="connsiteY7" fmla="*/ 3886200 h 7762876"/>
                <a:gd name="connsiteX8" fmla="*/ 3017044 w 7539038"/>
                <a:gd name="connsiteY8" fmla="*/ 7762875 h 7762876"/>
                <a:gd name="connsiteX9" fmla="*/ 3398044 w 7539038"/>
                <a:gd name="connsiteY9" fmla="*/ 3876675 h 7762876"/>
                <a:gd name="connsiteX10" fmla="*/ 3776663 w 7539038"/>
                <a:gd name="connsiteY10" fmla="*/ 4763 h 7762876"/>
                <a:gd name="connsiteX11" fmla="*/ 4150519 w 7539038"/>
                <a:gd name="connsiteY11" fmla="*/ 3886200 h 7762876"/>
                <a:gd name="connsiteX12" fmla="*/ 4526756 w 7539038"/>
                <a:gd name="connsiteY12" fmla="*/ 7762875 h 7762876"/>
                <a:gd name="connsiteX13" fmla="*/ 4902994 w 7539038"/>
                <a:gd name="connsiteY13" fmla="*/ 3886200 h 7762876"/>
                <a:gd name="connsiteX14" fmla="*/ 5276849 w 7539038"/>
                <a:gd name="connsiteY14" fmla="*/ 2382 h 7762876"/>
                <a:gd name="connsiteX15" fmla="*/ 5655469 w 7539038"/>
                <a:gd name="connsiteY15" fmla="*/ 3886200 h 7762876"/>
                <a:gd name="connsiteX16" fmla="*/ 6029325 w 7539038"/>
                <a:gd name="connsiteY16" fmla="*/ 7762875 h 7762876"/>
                <a:gd name="connsiteX17" fmla="*/ 6417469 w 7539038"/>
                <a:gd name="connsiteY17" fmla="*/ 3886200 h 7762876"/>
                <a:gd name="connsiteX18" fmla="*/ 6786563 w 7539038"/>
                <a:gd name="connsiteY18" fmla="*/ 4762 h 7762876"/>
                <a:gd name="connsiteX19" fmla="*/ 7160419 w 7539038"/>
                <a:gd name="connsiteY19" fmla="*/ 3886200 h 7762876"/>
                <a:gd name="connsiteX20" fmla="*/ 7539038 w 7539038"/>
                <a:gd name="connsiteY20" fmla="*/ 7760494 h 7762876"/>
                <a:gd name="connsiteX0" fmla="*/ 0 w 7539038"/>
                <a:gd name="connsiteY0" fmla="*/ 7762875 h 7762876"/>
                <a:gd name="connsiteX1" fmla="*/ 378619 w 7539038"/>
                <a:gd name="connsiteY1" fmla="*/ 3886200 h 7762876"/>
                <a:gd name="connsiteX2" fmla="*/ 750094 w 7539038"/>
                <a:gd name="connsiteY2" fmla="*/ 0 h 7762876"/>
                <a:gd name="connsiteX3" fmla="*/ 1131094 w 7539038"/>
                <a:gd name="connsiteY3" fmla="*/ 3876675 h 7762876"/>
                <a:gd name="connsiteX4" fmla="*/ 1507332 w 7539038"/>
                <a:gd name="connsiteY4" fmla="*/ 7762875 h 7762876"/>
                <a:gd name="connsiteX5" fmla="*/ 1883569 w 7539038"/>
                <a:gd name="connsiteY5" fmla="*/ 3876675 h 7762876"/>
                <a:gd name="connsiteX6" fmla="*/ 2264569 w 7539038"/>
                <a:gd name="connsiteY6" fmla="*/ 0 h 7762876"/>
                <a:gd name="connsiteX7" fmla="*/ 2645569 w 7539038"/>
                <a:gd name="connsiteY7" fmla="*/ 3886200 h 7762876"/>
                <a:gd name="connsiteX8" fmla="*/ 3017044 w 7539038"/>
                <a:gd name="connsiteY8" fmla="*/ 7762875 h 7762876"/>
                <a:gd name="connsiteX9" fmla="*/ 3398044 w 7539038"/>
                <a:gd name="connsiteY9" fmla="*/ 3876675 h 7762876"/>
                <a:gd name="connsiteX10" fmla="*/ 3776663 w 7539038"/>
                <a:gd name="connsiteY10" fmla="*/ 4763 h 7762876"/>
                <a:gd name="connsiteX11" fmla="*/ 4150519 w 7539038"/>
                <a:gd name="connsiteY11" fmla="*/ 3886200 h 7762876"/>
                <a:gd name="connsiteX12" fmla="*/ 4526756 w 7539038"/>
                <a:gd name="connsiteY12" fmla="*/ 7762875 h 7762876"/>
                <a:gd name="connsiteX13" fmla="*/ 4902994 w 7539038"/>
                <a:gd name="connsiteY13" fmla="*/ 3886200 h 7762876"/>
                <a:gd name="connsiteX14" fmla="*/ 5276849 w 7539038"/>
                <a:gd name="connsiteY14" fmla="*/ 2382 h 7762876"/>
                <a:gd name="connsiteX15" fmla="*/ 5655469 w 7539038"/>
                <a:gd name="connsiteY15" fmla="*/ 3886200 h 7762876"/>
                <a:gd name="connsiteX16" fmla="*/ 6029325 w 7539038"/>
                <a:gd name="connsiteY16" fmla="*/ 7762875 h 7762876"/>
                <a:gd name="connsiteX17" fmla="*/ 6417469 w 7539038"/>
                <a:gd name="connsiteY17" fmla="*/ 3886200 h 7762876"/>
                <a:gd name="connsiteX18" fmla="*/ 6786563 w 7539038"/>
                <a:gd name="connsiteY18" fmla="*/ 4762 h 7762876"/>
                <a:gd name="connsiteX19" fmla="*/ 7160419 w 7539038"/>
                <a:gd name="connsiteY19" fmla="*/ 3886200 h 7762876"/>
                <a:gd name="connsiteX20" fmla="*/ 7539038 w 7539038"/>
                <a:gd name="connsiteY20" fmla="*/ 7760494 h 7762876"/>
                <a:gd name="connsiteX0" fmla="*/ 0 w 7539038"/>
                <a:gd name="connsiteY0" fmla="*/ 7762875 h 7762876"/>
                <a:gd name="connsiteX1" fmla="*/ 378619 w 7539038"/>
                <a:gd name="connsiteY1" fmla="*/ 3886200 h 7762876"/>
                <a:gd name="connsiteX2" fmla="*/ 750094 w 7539038"/>
                <a:gd name="connsiteY2" fmla="*/ 0 h 7762876"/>
                <a:gd name="connsiteX3" fmla="*/ 1131094 w 7539038"/>
                <a:gd name="connsiteY3" fmla="*/ 3876675 h 7762876"/>
                <a:gd name="connsiteX4" fmla="*/ 1507332 w 7539038"/>
                <a:gd name="connsiteY4" fmla="*/ 7762875 h 7762876"/>
                <a:gd name="connsiteX5" fmla="*/ 1883569 w 7539038"/>
                <a:gd name="connsiteY5" fmla="*/ 3876675 h 7762876"/>
                <a:gd name="connsiteX6" fmla="*/ 2264569 w 7539038"/>
                <a:gd name="connsiteY6" fmla="*/ 0 h 7762876"/>
                <a:gd name="connsiteX7" fmla="*/ 2645569 w 7539038"/>
                <a:gd name="connsiteY7" fmla="*/ 3886200 h 7762876"/>
                <a:gd name="connsiteX8" fmla="*/ 3017044 w 7539038"/>
                <a:gd name="connsiteY8" fmla="*/ 7762875 h 7762876"/>
                <a:gd name="connsiteX9" fmla="*/ 3398044 w 7539038"/>
                <a:gd name="connsiteY9" fmla="*/ 3876675 h 7762876"/>
                <a:gd name="connsiteX10" fmla="*/ 3769519 w 7539038"/>
                <a:gd name="connsiteY10" fmla="*/ 4763 h 7762876"/>
                <a:gd name="connsiteX11" fmla="*/ 4150519 w 7539038"/>
                <a:gd name="connsiteY11" fmla="*/ 3886200 h 7762876"/>
                <a:gd name="connsiteX12" fmla="*/ 4526756 w 7539038"/>
                <a:gd name="connsiteY12" fmla="*/ 7762875 h 7762876"/>
                <a:gd name="connsiteX13" fmla="*/ 4902994 w 7539038"/>
                <a:gd name="connsiteY13" fmla="*/ 3886200 h 7762876"/>
                <a:gd name="connsiteX14" fmla="*/ 5276849 w 7539038"/>
                <a:gd name="connsiteY14" fmla="*/ 2382 h 7762876"/>
                <a:gd name="connsiteX15" fmla="*/ 5655469 w 7539038"/>
                <a:gd name="connsiteY15" fmla="*/ 3886200 h 7762876"/>
                <a:gd name="connsiteX16" fmla="*/ 6029325 w 7539038"/>
                <a:gd name="connsiteY16" fmla="*/ 7762875 h 7762876"/>
                <a:gd name="connsiteX17" fmla="*/ 6417469 w 7539038"/>
                <a:gd name="connsiteY17" fmla="*/ 3886200 h 7762876"/>
                <a:gd name="connsiteX18" fmla="*/ 6786563 w 7539038"/>
                <a:gd name="connsiteY18" fmla="*/ 4762 h 7762876"/>
                <a:gd name="connsiteX19" fmla="*/ 7160419 w 7539038"/>
                <a:gd name="connsiteY19" fmla="*/ 3886200 h 7762876"/>
                <a:gd name="connsiteX20" fmla="*/ 7539038 w 7539038"/>
                <a:gd name="connsiteY20" fmla="*/ 7760494 h 7762876"/>
                <a:gd name="connsiteX0" fmla="*/ 0 w 7539038"/>
                <a:gd name="connsiteY0" fmla="*/ 7762875 h 7762876"/>
                <a:gd name="connsiteX1" fmla="*/ 378619 w 7539038"/>
                <a:gd name="connsiteY1" fmla="*/ 3886200 h 7762876"/>
                <a:gd name="connsiteX2" fmla="*/ 750094 w 7539038"/>
                <a:gd name="connsiteY2" fmla="*/ 0 h 7762876"/>
                <a:gd name="connsiteX3" fmla="*/ 1131094 w 7539038"/>
                <a:gd name="connsiteY3" fmla="*/ 3876675 h 7762876"/>
                <a:gd name="connsiteX4" fmla="*/ 1507332 w 7539038"/>
                <a:gd name="connsiteY4" fmla="*/ 7762875 h 7762876"/>
                <a:gd name="connsiteX5" fmla="*/ 1883569 w 7539038"/>
                <a:gd name="connsiteY5" fmla="*/ 3876675 h 7762876"/>
                <a:gd name="connsiteX6" fmla="*/ 2264569 w 7539038"/>
                <a:gd name="connsiteY6" fmla="*/ 0 h 7762876"/>
                <a:gd name="connsiteX7" fmla="*/ 2645569 w 7539038"/>
                <a:gd name="connsiteY7" fmla="*/ 3886200 h 7762876"/>
                <a:gd name="connsiteX8" fmla="*/ 3017044 w 7539038"/>
                <a:gd name="connsiteY8" fmla="*/ 7762875 h 7762876"/>
                <a:gd name="connsiteX9" fmla="*/ 3398044 w 7539038"/>
                <a:gd name="connsiteY9" fmla="*/ 3876675 h 7762876"/>
                <a:gd name="connsiteX10" fmla="*/ 3769519 w 7539038"/>
                <a:gd name="connsiteY10" fmla="*/ 4763 h 7762876"/>
                <a:gd name="connsiteX11" fmla="*/ 4150519 w 7539038"/>
                <a:gd name="connsiteY11" fmla="*/ 3886200 h 7762876"/>
                <a:gd name="connsiteX12" fmla="*/ 4526756 w 7539038"/>
                <a:gd name="connsiteY12" fmla="*/ 7762875 h 7762876"/>
                <a:gd name="connsiteX13" fmla="*/ 4902994 w 7539038"/>
                <a:gd name="connsiteY13" fmla="*/ 3886200 h 7762876"/>
                <a:gd name="connsiteX14" fmla="*/ 5276849 w 7539038"/>
                <a:gd name="connsiteY14" fmla="*/ 2382 h 7762876"/>
                <a:gd name="connsiteX15" fmla="*/ 5655469 w 7539038"/>
                <a:gd name="connsiteY15" fmla="*/ 3886200 h 7762876"/>
                <a:gd name="connsiteX16" fmla="*/ 6029325 w 7539038"/>
                <a:gd name="connsiteY16" fmla="*/ 7762875 h 7762876"/>
                <a:gd name="connsiteX17" fmla="*/ 6417469 w 7539038"/>
                <a:gd name="connsiteY17" fmla="*/ 3886200 h 7762876"/>
                <a:gd name="connsiteX18" fmla="*/ 6786563 w 7539038"/>
                <a:gd name="connsiteY18" fmla="*/ 4762 h 7762876"/>
                <a:gd name="connsiteX19" fmla="*/ 7160419 w 7539038"/>
                <a:gd name="connsiteY19" fmla="*/ 3886200 h 7762876"/>
                <a:gd name="connsiteX20" fmla="*/ 7539038 w 7539038"/>
                <a:gd name="connsiteY20" fmla="*/ 7760494 h 7762876"/>
                <a:gd name="connsiteX0" fmla="*/ 0 w 7539038"/>
                <a:gd name="connsiteY0" fmla="*/ 7762875 h 7762876"/>
                <a:gd name="connsiteX1" fmla="*/ 378619 w 7539038"/>
                <a:gd name="connsiteY1" fmla="*/ 3886200 h 7762876"/>
                <a:gd name="connsiteX2" fmla="*/ 750094 w 7539038"/>
                <a:gd name="connsiteY2" fmla="*/ 0 h 7762876"/>
                <a:gd name="connsiteX3" fmla="*/ 1131094 w 7539038"/>
                <a:gd name="connsiteY3" fmla="*/ 3876675 h 7762876"/>
                <a:gd name="connsiteX4" fmla="*/ 1507332 w 7539038"/>
                <a:gd name="connsiteY4" fmla="*/ 7762875 h 7762876"/>
                <a:gd name="connsiteX5" fmla="*/ 1883569 w 7539038"/>
                <a:gd name="connsiteY5" fmla="*/ 3876675 h 7762876"/>
                <a:gd name="connsiteX6" fmla="*/ 2259807 w 7539038"/>
                <a:gd name="connsiteY6" fmla="*/ 4762 h 7762876"/>
                <a:gd name="connsiteX7" fmla="*/ 2645569 w 7539038"/>
                <a:gd name="connsiteY7" fmla="*/ 3886200 h 7762876"/>
                <a:gd name="connsiteX8" fmla="*/ 3017044 w 7539038"/>
                <a:gd name="connsiteY8" fmla="*/ 7762875 h 7762876"/>
                <a:gd name="connsiteX9" fmla="*/ 3398044 w 7539038"/>
                <a:gd name="connsiteY9" fmla="*/ 3876675 h 7762876"/>
                <a:gd name="connsiteX10" fmla="*/ 3769519 w 7539038"/>
                <a:gd name="connsiteY10" fmla="*/ 4763 h 7762876"/>
                <a:gd name="connsiteX11" fmla="*/ 4150519 w 7539038"/>
                <a:gd name="connsiteY11" fmla="*/ 3886200 h 7762876"/>
                <a:gd name="connsiteX12" fmla="*/ 4526756 w 7539038"/>
                <a:gd name="connsiteY12" fmla="*/ 7762875 h 7762876"/>
                <a:gd name="connsiteX13" fmla="*/ 4902994 w 7539038"/>
                <a:gd name="connsiteY13" fmla="*/ 3886200 h 7762876"/>
                <a:gd name="connsiteX14" fmla="*/ 5276849 w 7539038"/>
                <a:gd name="connsiteY14" fmla="*/ 2382 h 7762876"/>
                <a:gd name="connsiteX15" fmla="*/ 5655469 w 7539038"/>
                <a:gd name="connsiteY15" fmla="*/ 3886200 h 7762876"/>
                <a:gd name="connsiteX16" fmla="*/ 6029325 w 7539038"/>
                <a:gd name="connsiteY16" fmla="*/ 7762875 h 7762876"/>
                <a:gd name="connsiteX17" fmla="*/ 6417469 w 7539038"/>
                <a:gd name="connsiteY17" fmla="*/ 3886200 h 7762876"/>
                <a:gd name="connsiteX18" fmla="*/ 6786563 w 7539038"/>
                <a:gd name="connsiteY18" fmla="*/ 4762 h 7762876"/>
                <a:gd name="connsiteX19" fmla="*/ 7160419 w 7539038"/>
                <a:gd name="connsiteY19" fmla="*/ 3886200 h 7762876"/>
                <a:gd name="connsiteX20" fmla="*/ 7539038 w 7539038"/>
                <a:gd name="connsiteY20" fmla="*/ 7760494 h 7762876"/>
                <a:gd name="connsiteX0" fmla="*/ 0 w 7539038"/>
                <a:gd name="connsiteY0" fmla="*/ 7762875 h 7762876"/>
                <a:gd name="connsiteX1" fmla="*/ 378619 w 7539038"/>
                <a:gd name="connsiteY1" fmla="*/ 3886200 h 7762876"/>
                <a:gd name="connsiteX2" fmla="*/ 750094 w 7539038"/>
                <a:gd name="connsiteY2" fmla="*/ 0 h 7762876"/>
                <a:gd name="connsiteX3" fmla="*/ 1131094 w 7539038"/>
                <a:gd name="connsiteY3" fmla="*/ 3876675 h 7762876"/>
                <a:gd name="connsiteX4" fmla="*/ 1507332 w 7539038"/>
                <a:gd name="connsiteY4" fmla="*/ 7762875 h 7762876"/>
                <a:gd name="connsiteX5" fmla="*/ 1883569 w 7539038"/>
                <a:gd name="connsiteY5" fmla="*/ 3876675 h 7762876"/>
                <a:gd name="connsiteX6" fmla="*/ 2259807 w 7539038"/>
                <a:gd name="connsiteY6" fmla="*/ 4762 h 7762876"/>
                <a:gd name="connsiteX7" fmla="*/ 2645569 w 7539038"/>
                <a:gd name="connsiteY7" fmla="*/ 3886200 h 7762876"/>
                <a:gd name="connsiteX8" fmla="*/ 3017044 w 7539038"/>
                <a:gd name="connsiteY8" fmla="*/ 7762875 h 7762876"/>
                <a:gd name="connsiteX9" fmla="*/ 3398044 w 7539038"/>
                <a:gd name="connsiteY9" fmla="*/ 3876675 h 7762876"/>
                <a:gd name="connsiteX10" fmla="*/ 3769519 w 7539038"/>
                <a:gd name="connsiteY10" fmla="*/ 4763 h 7762876"/>
                <a:gd name="connsiteX11" fmla="*/ 4150519 w 7539038"/>
                <a:gd name="connsiteY11" fmla="*/ 3886200 h 7762876"/>
                <a:gd name="connsiteX12" fmla="*/ 4526756 w 7539038"/>
                <a:gd name="connsiteY12" fmla="*/ 7762875 h 7762876"/>
                <a:gd name="connsiteX13" fmla="*/ 4902994 w 7539038"/>
                <a:gd name="connsiteY13" fmla="*/ 3886200 h 7762876"/>
                <a:gd name="connsiteX14" fmla="*/ 5276849 w 7539038"/>
                <a:gd name="connsiteY14" fmla="*/ 2382 h 7762876"/>
                <a:gd name="connsiteX15" fmla="*/ 5655469 w 7539038"/>
                <a:gd name="connsiteY15" fmla="*/ 3886200 h 7762876"/>
                <a:gd name="connsiteX16" fmla="*/ 6029325 w 7539038"/>
                <a:gd name="connsiteY16" fmla="*/ 7762875 h 7762876"/>
                <a:gd name="connsiteX17" fmla="*/ 6417469 w 7539038"/>
                <a:gd name="connsiteY17" fmla="*/ 3886200 h 7762876"/>
                <a:gd name="connsiteX18" fmla="*/ 6786563 w 7539038"/>
                <a:gd name="connsiteY18" fmla="*/ 4762 h 7762876"/>
                <a:gd name="connsiteX19" fmla="*/ 7160419 w 7539038"/>
                <a:gd name="connsiteY19" fmla="*/ 3886200 h 7762876"/>
                <a:gd name="connsiteX20" fmla="*/ 7539038 w 7539038"/>
                <a:gd name="connsiteY20" fmla="*/ 7760494 h 7762876"/>
                <a:gd name="connsiteX0" fmla="*/ 0 w 7539038"/>
                <a:gd name="connsiteY0" fmla="*/ 7760494 h 7760495"/>
                <a:gd name="connsiteX1" fmla="*/ 378619 w 7539038"/>
                <a:gd name="connsiteY1" fmla="*/ 3883819 h 7760495"/>
                <a:gd name="connsiteX2" fmla="*/ 757238 w 7539038"/>
                <a:gd name="connsiteY2" fmla="*/ 1 h 7760495"/>
                <a:gd name="connsiteX3" fmla="*/ 1131094 w 7539038"/>
                <a:gd name="connsiteY3" fmla="*/ 3874294 h 7760495"/>
                <a:gd name="connsiteX4" fmla="*/ 1507332 w 7539038"/>
                <a:gd name="connsiteY4" fmla="*/ 7760494 h 7760495"/>
                <a:gd name="connsiteX5" fmla="*/ 1883569 w 7539038"/>
                <a:gd name="connsiteY5" fmla="*/ 3874294 h 7760495"/>
                <a:gd name="connsiteX6" fmla="*/ 2259807 w 7539038"/>
                <a:gd name="connsiteY6" fmla="*/ 2381 h 7760495"/>
                <a:gd name="connsiteX7" fmla="*/ 2645569 w 7539038"/>
                <a:gd name="connsiteY7" fmla="*/ 3883819 h 7760495"/>
                <a:gd name="connsiteX8" fmla="*/ 3017044 w 7539038"/>
                <a:gd name="connsiteY8" fmla="*/ 7760494 h 7760495"/>
                <a:gd name="connsiteX9" fmla="*/ 3398044 w 7539038"/>
                <a:gd name="connsiteY9" fmla="*/ 3874294 h 7760495"/>
                <a:gd name="connsiteX10" fmla="*/ 3769519 w 7539038"/>
                <a:gd name="connsiteY10" fmla="*/ 2382 h 7760495"/>
                <a:gd name="connsiteX11" fmla="*/ 4150519 w 7539038"/>
                <a:gd name="connsiteY11" fmla="*/ 3883819 h 7760495"/>
                <a:gd name="connsiteX12" fmla="*/ 4526756 w 7539038"/>
                <a:gd name="connsiteY12" fmla="*/ 7760494 h 7760495"/>
                <a:gd name="connsiteX13" fmla="*/ 4902994 w 7539038"/>
                <a:gd name="connsiteY13" fmla="*/ 3883819 h 7760495"/>
                <a:gd name="connsiteX14" fmla="*/ 5276849 w 7539038"/>
                <a:gd name="connsiteY14" fmla="*/ 1 h 7760495"/>
                <a:gd name="connsiteX15" fmla="*/ 5655469 w 7539038"/>
                <a:gd name="connsiteY15" fmla="*/ 3883819 h 7760495"/>
                <a:gd name="connsiteX16" fmla="*/ 6029325 w 7539038"/>
                <a:gd name="connsiteY16" fmla="*/ 7760494 h 7760495"/>
                <a:gd name="connsiteX17" fmla="*/ 6417469 w 7539038"/>
                <a:gd name="connsiteY17" fmla="*/ 3883819 h 7760495"/>
                <a:gd name="connsiteX18" fmla="*/ 6786563 w 7539038"/>
                <a:gd name="connsiteY18" fmla="*/ 2381 h 7760495"/>
                <a:gd name="connsiteX19" fmla="*/ 7160419 w 7539038"/>
                <a:gd name="connsiteY19" fmla="*/ 3883819 h 7760495"/>
                <a:gd name="connsiteX20" fmla="*/ 7539038 w 7539038"/>
                <a:gd name="connsiteY20" fmla="*/ 7758113 h 7760495"/>
                <a:gd name="connsiteX0" fmla="*/ 0 w 7539038"/>
                <a:gd name="connsiteY0" fmla="*/ 7760494 h 7760495"/>
                <a:gd name="connsiteX1" fmla="*/ 378619 w 7539038"/>
                <a:gd name="connsiteY1" fmla="*/ 3883819 h 7760495"/>
                <a:gd name="connsiteX2" fmla="*/ 752476 w 7539038"/>
                <a:gd name="connsiteY2" fmla="*/ 1 h 7760495"/>
                <a:gd name="connsiteX3" fmla="*/ 1131094 w 7539038"/>
                <a:gd name="connsiteY3" fmla="*/ 3874294 h 7760495"/>
                <a:gd name="connsiteX4" fmla="*/ 1507332 w 7539038"/>
                <a:gd name="connsiteY4" fmla="*/ 7760494 h 7760495"/>
                <a:gd name="connsiteX5" fmla="*/ 1883569 w 7539038"/>
                <a:gd name="connsiteY5" fmla="*/ 3874294 h 7760495"/>
                <a:gd name="connsiteX6" fmla="*/ 2259807 w 7539038"/>
                <a:gd name="connsiteY6" fmla="*/ 2381 h 7760495"/>
                <a:gd name="connsiteX7" fmla="*/ 2645569 w 7539038"/>
                <a:gd name="connsiteY7" fmla="*/ 3883819 h 7760495"/>
                <a:gd name="connsiteX8" fmla="*/ 3017044 w 7539038"/>
                <a:gd name="connsiteY8" fmla="*/ 7760494 h 7760495"/>
                <a:gd name="connsiteX9" fmla="*/ 3398044 w 7539038"/>
                <a:gd name="connsiteY9" fmla="*/ 3874294 h 7760495"/>
                <a:gd name="connsiteX10" fmla="*/ 3769519 w 7539038"/>
                <a:gd name="connsiteY10" fmla="*/ 2382 h 7760495"/>
                <a:gd name="connsiteX11" fmla="*/ 4150519 w 7539038"/>
                <a:gd name="connsiteY11" fmla="*/ 3883819 h 7760495"/>
                <a:gd name="connsiteX12" fmla="*/ 4526756 w 7539038"/>
                <a:gd name="connsiteY12" fmla="*/ 7760494 h 7760495"/>
                <a:gd name="connsiteX13" fmla="*/ 4902994 w 7539038"/>
                <a:gd name="connsiteY13" fmla="*/ 3883819 h 7760495"/>
                <a:gd name="connsiteX14" fmla="*/ 5276849 w 7539038"/>
                <a:gd name="connsiteY14" fmla="*/ 1 h 7760495"/>
                <a:gd name="connsiteX15" fmla="*/ 5655469 w 7539038"/>
                <a:gd name="connsiteY15" fmla="*/ 3883819 h 7760495"/>
                <a:gd name="connsiteX16" fmla="*/ 6029325 w 7539038"/>
                <a:gd name="connsiteY16" fmla="*/ 7760494 h 7760495"/>
                <a:gd name="connsiteX17" fmla="*/ 6417469 w 7539038"/>
                <a:gd name="connsiteY17" fmla="*/ 3883819 h 7760495"/>
                <a:gd name="connsiteX18" fmla="*/ 6786563 w 7539038"/>
                <a:gd name="connsiteY18" fmla="*/ 2381 h 7760495"/>
                <a:gd name="connsiteX19" fmla="*/ 7160419 w 7539038"/>
                <a:gd name="connsiteY19" fmla="*/ 3883819 h 7760495"/>
                <a:gd name="connsiteX20" fmla="*/ 7539038 w 7539038"/>
                <a:gd name="connsiteY20" fmla="*/ 7758113 h 7760495"/>
                <a:gd name="connsiteX0" fmla="*/ 0 w 7539038"/>
                <a:gd name="connsiteY0" fmla="*/ 7760494 h 7760495"/>
                <a:gd name="connsiteX1" fmla="*/ 378619 w 7539038"/>
                <a:gd name="connsiteY1" fmla="*/ 3883819 h 7760495"/>
                <a:gd name="connsiteX2" fmla="*/ 752476 w 7539038"/>
                <a:gd name="connsiteY2" fmla="*/ 1 h 7760495"/>
                <a:gd name="connsiteX3" fmla="*/ 1131094 w 7539038"/>
                <a:gd name="connsiteY3" fmla="*/ 3874294 h 7760495"/>
                <a:gd name="connsiteX4" fmla="*/ 1507332 w 7539038"/>
                <a:gd name="connsiteY4" fmla="*/ 7760494 h 7760495"/>
                <a:gd name="connsiteX5" fmla="*/ 1883569 w 7539038"/>
                <a:gd name="connsiteY5" fmla="*/ 3874294 h 7760495"/>
                <a:gd name="connsiteX6" fmla="*/ 2259807 w 7539038"/>
                <a:gd name="connsiteY6" fmla="*/ 2381 h 7760495"/>
                <a:gd name="connsiteX7" fmla="*/ 2645569 w 7539038"/>
                <a:gd name="connsiteY7" fmla="*/ 3883819 h 7760495"/>
                <a:gd name="connsiteX8" fmla="*/ 3017044 w 7539038"/>
                <a:gd name="connsiteY8" fmla="*/ 7760494 h 7760495"/>
                <a:gd name="connsiteX9" fmla="*/ 3398044 w 7539038"/>
                <a:gd name="connsiteY9" fmla="*/ 3874294 h 7760495"/>
                <a:gd name="connsiteX10" fmla="*/ 3769519 w 7539038"/>
                <a:gd name="connsiteY10" fmla="*/ 2382 h 7760495"/>
                <a:gd name="connsiteX11" fmla="*/ 4150519 w 7539038"/>
                <a:gd name="connsiteY11" fmla="*/ 3883819 h 7760495"/>
                <a:gd name="connsiteX12" fmla="*/ 4526756 w 7539038"/>
                <a:gd name="connsiteY12" fmla="*/ 7760494 h 7760495"/>
                <a:gd name="connsiteX13" fmla="*/ 4902994 w 7539038"/>
                <a:gd name="connsiteY13" fmla="*/ 3883819 h 7760495"/>
                <a:gd name="connsiteX14" fmla="*/ 5276849 w 7539038"/>
                <a:gd name="connsiteY14" fmla="*/ 1 h 7760495"/>
                <a:gd name="connsiteX15" fmla="*/ 5655469 w 7539038"/>
                <a:gd name="connsiteY15" fmla="*/ 3883819 h 7760495"/>
                <a:gd name="connsiteX16" fmla="*/ 6029325 w 7539038"/>
                <a:gd name="connsiteY16" fmla="*/ 7760494 h 7760495"/>
                <a:gd name="connsiteX17" fmla="*/ 6417469 w 7539038"/>
                <a:gd name="connsiteY17" fmla="*/ 3883819 h 7760495"/>
                <a:gd name="connsiteX18" fmla="*/ 6786563 w 7539038"/>
                <a:gd name="connsiteY18" fmla="*/ 2381 h 7760495"/>
                <a:gd name="connsiteX19" fmla="*/ 7160419 w 7539038"/>
                <a:gd name="connsiteY19" fmla="*/ 3883819 h 7760495"/>
                <a:gd name="connsiteX20" fmla="*/ 7539038 w 7539038"/>
                <a:gd name="connsiteY20" fmla="*/ 7758113 h 7760495"/>
                <a:gd name="connsiteX0" fmla="*/ 0 w 7539038"/>
                <a:gd name="connsiteY0" fmla="*/ 7760494 h 7760495"/>
                <a:gd name="connsiteX1" fmla="*/ 378619 w 7539038"/>
                <a:gd name="connsiteY1" fmla="*/ 3883819 h 7760495"/>
                <a:gd name="connsiteX2" fmla="*/ 752476 w 7539038"/>
                <a:gd name="connsiteY2" fmla="*/ 1 h 7760495"/>
                <a:gd name="connsiteX3" fmla="*/ 1131094 w 7539038"/>
                <a:gd name="connsiteY3" fmla="*/ 3874294 h 7760495"/>
                <a:gd name="connsiteX4" fmla="*/ 1507332 w 7539038"/>
                <a:gd name="connsiteY4" fmla="*/ 7760494 h 7760495"/>
                <a:gd name="connsiteX5" fmla="*/ 1883569 w 7539038"/>
                <a:gd name="connsiteY5" fmla="*/ 3874294 h 7760495"/>
                <a:gd name="connsiteX6" fmla="*/ 2259807 w 7539038"/>
                <a:gd name="connsiteY6" fmla="*/ 2381 h 7760495"/>
                <a:gd name="connsiteX7" fmla="*/ 2645569 w 7539038"/>
                <a:gd name="connsiteY7" fmla="*/ 3883819 h 7760495"/>
                <a:gd name="connsiteX8" fmla="*/ 3017044 w 7539038"/>
                <a:gd name="connsiteY8" fmla="*/ 7760494 h 7760495"/>
                <a:gd name="connsiteX9" fmla="*/ 3398044 w 7539038"/>
                <a:gd name="connsiteY9" fmla="*/ 3874294 h 7760495"/>
                <a:gd name="connsiteX10" fmla="*/ 3769519 w 7539038"/>
                <a:gd name="connsiteY10" fmla="*/ 2382 h 7760495"/>
                <a:gd name="connsiteX11" fmla="*/ 4150519 w 7539038"/>
                <a:gd name="connsiteY11" fmla="*/ 3883819 h 7760495"/>
                <a:gd name="connsiteX12" fmla="*/ 4526756 w 7539038"/>
                <a:gd name="connsiteY12" fmla="*/ 7760494 h 7760495"/>
                <a:gd name="connsiteX13" fmla="*/ 4902994 w 7539038"/>
                <a:gd name="connsiteY13" fmla="*/ 3883819 h 7760495"/>
                <a:gd name="connsiteX14" fmla="*/ 5276849 w 7539038"/>
                <a:gd name="connsiteY14" fmla="*/ 1 h 7760495"/>
                <a:gd name="connsiteX15" fmla="*/ 5655469 w 7539038"/>
                <a:gd name="connsiteY15" fmla="*/ 3883819 h 7760495"/>
                <a:gd name="connsiteX16" fmla="*/ 6029325 w 7539038"/>
                <a:gd name="connsiteY16" fmla="*/ 7760494 h 7760495"/>
                <a:gd name="connsiteX17" fmla="*/ 6417469 w 7539038"/>
                <a:gd name="connsiteY17" fmla="*/ 3883819 h 7760495"/>
                <a:gd name="connsiteX18" fmla="*/ 6786563 w 7539038"/>
                <a:gd name="connsiteY18" fmla="*/ 2381 h 7760495"/>
                <a:gd name="connsiteX19" fmla="*/ 7160419 w 7539038"/>
                <a:gd name="connsiteY19" fmla="*/ 3883819 h 7760495"/>
                <a:gd name="connsiteX20" fmla="*/ 7539038 w 7539038"/>
                <a:gd name="connsiteY20" fmla="*/ 7758113 h 7760495"/>
                <a:gd name="connsiteX0" fmla="*/ 0 w 7539038"/>
                <a:gd name="connsiteY0" fmla="*/ 7760494 h 7760495"/>
                <a:gd name="connsiteX1" fmla="*/ 378619 w 7539038"/>
                <a:gd name="connsiteY1" fmla="*/ 3883819 h 7760495"/>
                <a:gd name="connsiteX2" fmla="*/ 752476 w 7539038"/>
                <a:gd name="connsiteY2" fmla="*/ 1 h 7760495"/>
                <a:gd name="connsiteX3" fmla="*/ 1131094 w 7539038"/>
                <a:gd name="connsiteY3" fmla="*/ 3874294 h 7760495"/>
                <a:gd name="connsiteX4" fmla="*/ 1507332 w 7539038"/>
                <a:gd name="connsiteY4" fmla="*/ 7760494 h 7760495"/>
                <a:gd name="connsiteX5" fmla="*/ 1883569 w 7539038"/>
                <a:gd name="connsiteY5" fmla="*/ 3874294 h 7760495"/>
                <a:gd name="connsiteX6" fmla="*/ 2259807 w 7539038"/>
                <a:gd name="connsiteY6" fmla="*/ 2381 h 7760495"/>
                <a:gd name="connsiteX7" fmla="*/ 2645569 w 7539038"/>
                <a:gd name="connsiteY7" fmla="*/ 3883819 h 7760495"/>
                <a:gd name="connsiteX8" fmla="*/ 3017044 w 7539038"/>
                <a:gd name="connsiteY8" fmla="*/ 7760494 h 7760495"/>
                <a:gd name="connsiteX9" fmla="*/ 3398044 w 7539038"/>
                <a:gd name="connsiteY9" fmla="*/ 3874294 h 7760495"/>
                <a:gd name="connsiteX10" fmla="*/ 3769519 w 7539038"/>
                <a:gd name="connsiteY10" fmla="*/ 2382 h 7760495"/>
                <a:gd name="connsiteX11" fmla="*/ 4150519 w 7539038"/>
                <a:gd name="connsiteY11" fmla="*/ 3883819 h 7760495"/>
                <a:gd name="connsiteX12" fmla="*/ 4526756 w 7539038"/>
                <a:gd name="connsiteY12" fmla="*/ 7760494 h 7760495"/>
                <a:gd name="connsiteX13" fmla="*/ 4902994 w 7539038"/>
                <a:gd name="connsiteY13" fmla="*/ 3883819 h 7760495"/>
                <a:gd name="connsiteX14" fmla="*/ 5276849 w 7539038"/>
                <a:gd name="connsiteY14" fmla="*/ 1 h 7760495"/>
                <a:gd name="connsiteX15" fmla="*/ 5655469 w 7539038"/>
                <a:gd name="connsiteY15" fmla="*/ 3883819 h 7760495"/>
                <a:gd name="connsiteX16" fmla="*/ 6029325 w 7539038"/>
                <a:gd name="connsiteY16" fmla="*/ 7760494 h 7760495"/>
                <a:gd name="connsiteX17" fmla="*/ 6417469 w 7539038"/>
                <a:gd name="connsiteY17" fmla="*/ 3883819 h 7760495"/>
                <a:gd name="connsiteX18" fmla="*/ 6786563 w 7539038"/>
                <a:gd name="connsiteY18" fmla="*/ 2381 h 7760495"/>
                <a:gd name="connsiteX19" fmla="*/ 7160419 w 7539038"/>
                <a:gd name="connsiteY19" fmla="*/ 3883819 h 7760495"/>
                <a:gd name="connsiteX20" fmla="*/ 7539038 w 7539038"/>
                <a:gd name="connsiteY20" fmla="*/ 7758113 h 7760495"/>
                <a:gd name="connsiteX0" fmla="*/ 0 w 7539038"/>
                <a:gd name="connsiteY0" fmla="*/ 7760494 h 7760495"/>
                <a:gd name="connsiteX1" fmla="*/ 378619 w 7539038"/>
                <a:gd name="connsiteY1" fmla="*/ 3883819 h 7760495"/>
                <a:gd name="connsiteX2" fmla="*/ 752476 w 7539038"/>
                <a:gd name="connsiteY2" fmla="*/ 1 h 7760495"/>
                <a:gd name="connsiteX3" fmla="*/ 1131094 w 7539038"/>
                <a:gd name="connsiteY3" fmla="*/ 3874294 h 7760495"/>
                <a:gd name="connsiteX4" fmla="*/ 1507332 w 7539038"/>
                <a:gd name="connsiteY4" fmla="*/ 7760494 h 7760495"/>
                <a:gd name="connsiteX5" fmla="*/ 1883569 w 7539038"/>
                <a:gd name="connsiteY5" fmla="*/ 3874294 h 7760495"/>
                <a:gd name="connsiteX6" fmla="*/ 2259807 w 7539038"/>
                <a:gd name="connsiteY6" fmla="*/ 2381 h 7760495"/>
                <a:gd name="connsiteX7" fmla="*/ 2645569 w 7539038"/>
                <a:gd name="connsiteY7" fmla="*/ 3883819 h 7760495"/>
                <a:gd name="connsiteX8" fmla="*/ 3017044 w 7539038"/>
                <a:gd name="connsiteY8" fmla="*/ 7760494 h 7760495"/>
                <a:gd name="connsiteX9" fmla="*/ 3398044 w 7539038"/>
                <a:gd name="connsiteY9" fmla="*/ 3874294 h 7760495"/>
                <a:gd name="connsiteX10" fmla="*/ 3769519 w 7539038"/>
                <a:gd name="connsiteY10" fmla="*/ 2382 h 7760495"/>
                <a:gd name="connsiteX11" fmla="*/ 4150519 w 7539038"/>
                <a:gd name="connsiteY11" fmla="*/ 3883819 h 7760495"/>
                <a:gd name="connsiteX12" fmla="*/ 4526756 w 7539038"/>
                <a:gd name="connsiteY12" fmla="*/ 7760494 h 7760495"/>
                <a:gd name="connsiteX13" fmla="*/ 4902994 w 7539038"/>
                <a:gd name="connsiteY13" fmla="*/ 3883819 h 7760495"/>
                <a:gd name="connsiteX14" fmla="*/ 5276849 w 7539038"/>
                <a:gd name="connsiteY14" fmla="*/ 1 h 7760495"/>
                <a:gd name="connsiteX15" fmla="*/ 5655469 w 7539038"/>
                <a:gd name="connsiteY15" fmla="*/ 3883819 h 7760495"/>
                <a:gd name="connsiteX16" fmla="*/ 6029325 w 7539038"/>
                <a:gd name="connsiteY16" fmla="*/ 7760494 h 7760495"/>
                <a:gd name="connsiteX17" fmla="*/ 6417469 w 7539038"/>
                <a:gd name="connsiteY17" fmla="*/ 3883819 h 7760495"/>
                <a:gd name="connsiteX18" fmla="*/ 6786563 w 7539038"/>
                <a:gd name="connsiteY18" fmla="*/ 2381 h 7760495"/>
                <a:gd name="connsiteX19" fmla="*/ 7160419 w 7539038"/>
                <a:gd name="connsiteY19" fmla="*/ 3883819 h 7760495"/>
                <a:gd name="connsiteX20" fmla="*/ 7539038 w 7539038"/>
                <a:gd name="connsiteY20" fmla="*/ 7758113 h 7760495"/>
                <a:gd name="connsiteX0" fmla="*/ 0 w 7539038"/>
                <a:gd name="connsiteY0" fmla="*/ 7760494 h 7760495"/>
                <a:gd name="connsiteX1" fmla="*/ 378619 w 7539038"/>
                <a:gd name="connsiteY1" fmla="*/ 3883819 h 7760495"/>
                <a:gd name="connsiteX2" fmla="*/ 752476 w 7539038"/>
                <a:gd name="connsiteY2" fmla="*/ 1 h 7760495"/>
                <a:gd name="connsiteX3" fmla="*/ 1131094 w 7539038"/>
                <a:gd name="connsiteY3" fmla="*/ 3874294 h 7760495"/>
                <a:gd name="connsiteX4" fmla="*/ 1507332 w 7539038"/>
                <a:gd name="connsiteY4" fmla="*/ 7760494 h 7760495"/>
                <a:gd name="connsiteX5" fmla="*/ 1883569 w 7539038"/>
                <a:gd name="connsiteY5" fmla="*/ 3874294 h 7760495"/>
                <a:gd name="connsiteX6" fmla="*/ 2259807 w 7539038"/>
                <a:gd name="connsiteY6" fmla="*/ 2381 h 7760495"/>
                <a:gd name="connsiteX7" fmla="*/ 2645569 w 7539038"/>
                <a:gd name="connsiteY7" fmla="*/ 3883819 h 7760495"/>
                <a:gd name="connsiteX8" fmla="*/ 3017044 w 7539038"/>
                <a:gd name="connsiteY8" fmla="*/ 7760494 h 7760495"/>
                <a:gd name="connsiteX9" fmla="*/ 3398044 w 7539038"/>
                <a:gd name="connsiteY9" fmla="*/ 3874294 h 7760495"/>
                <a:gd name="connsiteX10" fmla="*/ 3769519 w 7539038"/>
                <a:gd name="connsiteY10" fmla="*/ 2382 h 7760495"/>
                <a:gd name="connsiteX11" fmla="*/ 4150519 w 7539038"/>
                <a:gd name="connsiteY11" fmla="*/ 3883819 h 7760495"/>
                <a:gd name="connsiteX12" fmla="*/ 4526756 w 7539038"/>
                <a:gd name="connsiteY12" fmla="*/ 7760494 h 7760495"/>
                <a:gd name="connsiteX13" fmla="*/ 4902994 w 7539038"/>
                <a:gd name="connsiteY13" fmla="*/ 3883819 h 7760495"/>
                <a:gd name="connsiteX14" fmla="*/ 5276849 w 7539038"/>
                <a:gd name="connsiteY14" fmla="*/ 1 h 7760495"/>
                <a:gd name="connsiteX15" fmla="*/ 5655469 w 7539038"/>
                <a:gd name="connsiteY15" fmla="*/ 3883819 h 7760495"/>
                <a:gd name="connsiteX16" fmla="*/ 6029325 w 7539038"/>
                <a:gd name="connsiteY16" fmla="*/ 7760494 h 7760495"/>
                <a:gd name="connsiteX17" fmla="*/ 6417469 w 7539038"/>
                <a:gd name="connsiteY17" fmla="*/ 3883819 h 7760495"/>
                <a:gd name="connsiteX18" fmla="*/ 6786563 w 7539038"/>
                <a:gd name="connsiteY18" fmla="*/ 2381 h 7760495"/>
                <a:gd name="connsiteX19" fmla="*/ 7160419 w 7539038"/>
                <a:gd name="connsiteY19" fmla="*/ 3883819 h 7760495"/>
                <a:gd name="connsiteX20" fmla="*/ 7539038 w 7539038"/>
                <a:gd name="connsiteY20" fmla="*/ 7758113 h 7760495"/>
                <a:gd name="connsiteX0" fmla="*/ 0 w 7539038"/>
                <a:gd name="connsiteY0" fmla="*/ 7760494 h 7760495"/>
                <a:gd name="connsiteX1" fmla="*/ 378619 w 7539038"/>
                <a:gd name="connsiteY1" fmla="*/ 3883819 h 7760495"/>
                <a:gd name="connsiteX2" fmla="*/ 752476 w 7539038"/>
                <a:gd name="connsiteY2" fmla="*/ 1 h 7760495"/>
                <a:gd name="connsiteX3" fmla="*/ 1131094 w 7539038"/>
                <a:gd name="connsiteY3" fmla="*/ 3874294 h 7760495"/>
                <a:gd name="connsiteX4" fmla="*/ 1507332 w 7539038"/>
                <a:gd name="connsiteY4" fmla="*/ 7760494 h 7760495"/>
                <a:gd name="connsiteX5" fmla="*/ 1883569 w 7539038"/>
                <a:gd name="connsiteY5" fmla="*/ 3874294 h 7760495"/>
                <a:gd name="connsiteX6" fmla="*/ 2259807 w 7539038"/>
                <a:gd name="connsiteY6" fmla="*/ 2381 h 7760495"/>
                <a:gd name="connsiteX7" fmla="*/ 2645569 w 7539038"/>
                <a:gd name="connsiteY7" fmla="*/ 3883819 h 7760495"/>
                <a:gd name="connsiteX8" fmla="*/ 3017044 w 7539038"/>
                <a:gd name="connsiteY8" fmla="*/ 7760494 h 7760495"/>
                <a:gd name="connsiteX9" fmla="*/ 3398044 w 7539038"/>
                <a:gd name="connsiteY9" fmla="*/ 3874294 h 7760495"/>
                <a:gd name="connsiteX10" fmla="*/ 3769519 w 7539038"/>
                <a:gd name="connsiteY10" fmla="*/ 2382 h 7760495"/>
                <a:gd name="connsiteX11" fmla="*/ 4150519 w 7539038"/>
                <a:gd name="connsiteY11" fmla="*/ 3883819 h 7760495"/>
                <a:gd name="connsiteX12" fmla="*/ 4526756 w 7539038"/>
                <a:gd name="connsiteY12" fmla="*/ 7760494 h 7760495"/>
                <a:gd name="connsiteX13" fmla="*/ 4902994 w 7539038"/>
                <a:gd name="connsiteY13" fmla="*/ 3883819 h 7760495"/>
                <a:gd name="connsiteX14" fmla="*/ 5276849 w 7539038"/>
                <a:gd name="connsiteY14" fmla="*/ 1 h 7760495"/>
                <a:gd name="connsiteX15" fmla="*/ 5655469 w 7539038"/>
                <a:gd name="connsiteY15" fmla="*/ 3883819 h 7760495"/>
                <a:gd name="connsiteX16" fmla="*/ 6029325 w 7539038"/>
                <a:gd name="connsiteY16" fmla="*/ 7760494 h 7760495"/>
                <a:gd name="connsiteX17" fmla="*/ 6417469 w 7539038"/>
                <a:gd name="connsiteY17" fmla="*/ 3883819 h 7760495"/>
                <a:gd name="connsiteX18" fmla="*/ 6786563 w 7539038"/>
                <a:gd name="connsiteY18" fmla="*/ 2381 h 7760495"/>
                <a:gd name="connsiteX19" fmla="*/ 7160419 w 7539038"/>
                <a:gd name="connsiteY19" fmla="*/ 3883819 h 7760495"/>
                <a:gd name="connsiteX20" fmla="*/ 7539038 w 7539038"/>
                <a:gd name="connsiteY20" fmla="*/ 7758113 h 7760495"/>
                <a:gd name="connsiteX0" fmla="*/ 0 w 7539038"/>
                <a:gd name="connsiteY0" fmla="*/ 7760494 h 7760495"/>
                <a:gd name="connsiteX1" fmla="*/ 378619 w 7539038"/>
                <a:gd name="connsiteY1" fmla="*/ 3883819 h 7760495"/>
                <a:gd name="connsiteX2" fmla="*/ 752476 w 7539038"/>
                <a:gd name="connsiteY2" fmla="*/ 1 h 7760495"/>
                <a:gd name="connsiteX3" fmla="*/ 1131094 w 7539038"/>
                <a:gd name="connsiteY3" fmla="*/ 3874294 h 7760495"/>
                <a:gd name="connsiteX4" fmla="*/ 1507332 w 7539038"/>
                <a:gd name="connsiteY4" fmla="*/ 7760494 h 7760495"/>
                <a:gd name="connsiteX5" fmla="*/ 1883569 w 7539038"/>
                <a:gd name="connsiteY5" fmla="*/ 3874294 h 7760495"/>
                <a:gd name="connsiteX6" fmla="*/ 2259807 w 7539038"/>
                <a:gd name="connsiteY6" fmla="*/ 2381 h 7760495"/>
                <a:gd name="connsiteX7" fmla="*/ 2645569 w 7539038"/>
                <a:gd name="connsiteY7" fmla="*/ 3883819 h 7760495"/>
                <a:gd name="connsiteX8" fmla="*/ 3017044 w 7539038"/>
                <a:gd name="connsiteY8" fmla="*/ 7760494 h 7760495"/>
                <a:gd name="connsiteX9" fmla="*/ 3398044 w 7539038"/>
                <a:gd name="connsiteY9" fmla="*/ 3874294 h 7760495"/>
                <a:gd name="connsiteX10" fmla="*/ 3769519 w 7539038"/>
                <a:gd name="connsiteY10" fmla="*/ 2382 h 7760495"/>
                <a:gd name="connsiteX11" fmla="*/ 4150519 w 7539038"/>
                <a:gd name="connsiteY11" fmla="*/ 3883819 h 7760495"/>
                <a:gd name="connsiteX12" fmla="*/ 4526756 w 7539038"/>
                <a:gd name="connsiteY12" fmla="*/ 7760494 h 7760495"/>
                <a:gd name="connsiteX13" fmla="*/ 4902994 w 7539038"/>
                <a:gd name="connsiteY13" fmla="*/ 3883819 h 7760495"/>
                <a:gd name="connsiteX14" fmla="*/ 5276849 w 7539038"/>
                <a:gd name="connsiteY14" fmla="*/ 1 h 7760495"/>
                <a:gd name="connsiteX15" fmla="*/ 5655469 w 7539038"/>
                <a:gd name="connsiteY15" fmla="*/ 3883819 h 7760495"/>
                <a:gd name="connsiteX16" fmla="*/ 6029325 w 7539038"/>
                <a:gd name="connsiteY16" fmla="*/ 7760494 h 7760495"/>
                <a:gd name="connsiteX17" fmla="*/ 6417469 w 7539038"/>
                <a:gd name="connsiteY17" fmla="*/ 3883819 h 7760495"/>
                <a:gd name="connsiteX18" fmla="*/ 6786563 w 7539038"/>
                <a:gd name="connsiteY18" fmla="*/ 2381 h 7760495"/>
                <a:gd name="connsiteX19" fmla="*/ 7160419 w 7539038"/>
                <a:gd name="connsiteY19" fmla="*/ 3883819 h 7760495"/>
                <a:gd name="connsiteX20" fmla="*/ 7539038 w 7539038"/>
                <a:gd name="connsiteY20" fmla="*/ 7758113 h 7760495"/>
                <a:gd name="connsiteX0" fmla="*/ 0 w 7539038"/>
                <a:gd name="connsiteY0" fmla="*/ 7760494 h 7760495"/>
                <a:gd name="connsiteX1" fmla="*/ 378619 w 7539038"/>
                <a:gd name="connsiteY1" fmla="*/ 3883819 h 7760495"/>
                <a:gd name="connsiteX2" fmla="*/ 752476 w 7539038"/>
                <a:gd name="connsiteY2" fmla="*/ 1 h 7760495"/>
                <a:gd name="connsiteX3" fmla="*/ 1131094 w 7539038"/>
                <a:gd name="connsiteY3" fmla="*/ 3874294 h 7760495"/>
                <a:gd name="connsiteX4" fmla="*/ 1507332 w 7539038"/>
                <a:gd name="connsiteY4" fmla="*/ 7760494 h 7760495"/>
                <a:gd name="connsiteX5" fmla="*/ 1883569 w 7539038"/>
                <a:gd name="connsiteY5" fmla="*/ 3874294 h 7760495"/>
                <a:gd name="connsiteX6" fmla="*/ 2259807 w 7539038"/>
                <a:gd name="connsiteY6" fmla="*/ 2381 h 7760495"/>
                <a:gd name="connsiteX7" fmla="*/ 2645569 w 7539038"/>
                <a:gd name="connsiteY7" fmla="*/ 3883819 h 7760495"/>
                <a:gd name="connsiteX8" fmla="*/ 3017044 w 7539038"/>
                <a:gd name="connsiteY8" fmla="*/ 7760494 h 7760495"/>
                <a:gd name="connsiteX9" fmla="*/ 3398044 w 7539038"/>
                <a:gd name="connsiteY9" fmla="*/ 3874294 h 7760495"/>
                <a:gd name="connsiteX10" fmla="*/ 3769519 w 7539038"/>
                <a:gd name="connsiteY10" fmla="*/ 2382 h 7760495"/>
                <a:gd name="connsiteX11" fmla="*/ 4150519 w 7539038"/>
                <a:gd name="connsiteY11" fmla="*/ 3883819 h 7760495"/>
                <a:gd name="connsiteX12" fmla="*/ 4526756 w 7539038"/>
                <a:gd name="connsiteY12" fmla="*/ 7760494 h 7760495"/>
                <a:gd name="connsiteX13" fmla="*/ 4902994 w 7539038"/>
                <a:gd name="connsiteY13" fmla="*/ 3883819 h 7760495"/>
                <a:gd name="connsiteX14" fmla="*/ 5276849 w 7539038"/>
                <a:gd name="connsiteY14" fmla="*/ 1 h 7760495"/>
                <a:gd name="connsiteX15" fmla="*/ 5655469 w 7539038"/>
                <a:gd name="connsiteY15" fmla="*/ 3883819 h 7760495"/>
                <a:gd name="connsiteX16" fmla="*/ 6029325 w 7539038"/>
                <a:gd name="connsiteY16" fmla="*/ 7760494 h 7760495"/>
                <a:gd name="connsiteX17" fmla="*/ 6417469 w 7539038"/>
                <a:gd name="connsiteY17" fmla="*/ 3883819 h 7760495"/>
                <a:gd name="connsiteX18" fmla="*/ 6786563 w 7539038"/>
                <a:gd name="connsiteY18" fmla="*/ 2381 h 7760495"/>
                <a:gd name="connsiteX19" fmla="*/ 7160419 w 7539038"/>
                <a:gd name="connsiteY19" fmla="*/ 3883819 h 7760495"/>
                <a:gd name="connsiteX20" fmla="*/ 7539038 w 7539038"/>
                <a:gd name="connsiteY20" fmla="*/ 7758113 h 7760495"/>
                <a:gd name="connsiteX0" fmla="*/ 0 w 7539038"/>
                <a:gd name="connsiteY0" fmla="*/ 7760494 h 7760495"/>
                <a:gd name="connsiteX1" fmla="*/ 378619 w 7539038"/>
                <a:gd name="connsiteY1" fmla="*/ 3883819 h 7760495"/>
                <a:gd name="connsiteX2" fmla="*/ 752476 w 7539038"/>
                <a:gd name="connsiteY2" fmla="*/ 1 h 7760495"/>
                <a:gd name="connsiteX3" fmla="*/ 1131094 w 7539038"/>
                <a:gd name="connsiteY3" fmla="*/ 3874294 h 7760495"/>
                <a:gd name="connsiteX4" fmla="*/ 1507332 w 7539038"/>
                <a:gd name="connsiteY4" fmla="*/ 7760494 h 7760495"/>
                <a:gd name="connsiteX5" fmla="*/ 1883569 w 7539038"/>
                <a:gd name="connsiteY5" fmla="*/ 3874294 h 7760495"/>
                <a:gd name="connsiteX6" fmla="*/ 2259807 w 7539038"/>
                <a:gd name="connsiteY6" fmla="*/ 2381 h 7760495"/>
                <a:gd name="connsiteX7" fmla="*/ 2645569 w 7539038"/>
                <a:gd name="connsiteY7" fmla="*/ 3883819 h 7760495"/>
                <a:gd name="connsiteX8" fmla="*/ 3017044 w 7539038"/>
                <a:gd name="connsiteY8" fmla="*/ 7760494 h 7760495"/>
                <a:gd name="connsiteX9" fmla="*/ 3398044 w 7539038"/>
                <a:gd name="connsiteY9" fmla="*/ 3874294 h 7760495"/>
                <a:gd name="connsiteX10" fmla="*/ 3769519 w 7539038"/>
                <a:gd name="connsiteY10" fmla="*/ 2382 h 7760495"/>
                <a:gd name="connsiteX11" fmla="*/ 4150519 w 7539038"/>
                <a:gd name="connsiteY11" fmla="*/ 3883819 h 7760495"/>
                <a:gd name="connsiteX12" fmla="*/ 4526756 w 7539038"/>
                <a:gd name="connsiteY12" fmla="*/ 7760494 h 7760495"/>
                <a:gd name="connsiteX13" fmla="*/ 4902994 w 7539038"/>
                <a:gd name="connsiteY13" fmla="*/ 3883819 h 7760495"/>
                <a:gd name="connsiteX14" fmla="*/ 5276849 w 7539038"/>
                <a:gd name="connsiteY14" fmla="*/ 1 h 7760495"/>
                <a:gd name="connsiteX15" fmla="*/ 5655469 w 7539038"/>
                <a:gd name="connsiteY15" fmla="*/ 3883819 h 7760495"/>
                <a:gd name="connsiteX16" fmla="*/ 6029325 w 7539038"/>
                <a:gd name="connsiteY16" fmla="*/ 7760494 h 7760495"/>
                <a:gd name="connsiteX17" fmla="*/ 6417469 w 7539038"/>
                <a:gd name="connsiteY17" fmla="*/ 3883819 h 7760495"/>
                <a:gd name="connsiteX18" fmla="*/ 6786563 w 7539038"/>
                <a:gd name="connsiteY18" fmla="*/ 2381 h 7760495"/>
                <a:gd name="connsiteX19" fmla="*/ 7160419 w 7539038"/>
                <a:gd name="connsiteY19" fmla="*/ 3883819 h 7760495"/>
                <a:gd name="connsiteX20" fmla="*/ 7539038 w 7539038"/>
                <a:gd name="connsiteY20" fmla="*/ 7758113 h 7760495"/>
                <a:gd name="connsiteX0" fmla="*/ 0 w 7539038"/>
                <a:gd name="connsiteY0" fmla="*/ 7760494 h 7760495"/>
                <a:gd name="connsiteX1" fmla="*/ 378619 w 7539038"/>
                <a:gd name="connsiteY1" fmla="*/ 3883819 h 7760495"/>
                <a:gd name="connsiteX2" fmla="*/ 752476 w 7539038"/>
                <a:gd name="connsiteY2" fmla="*/ 1 h 7760495"/>
                <a:gd name="connsiteX3" fmla="*/ 1131094 w 7539038"/>
                <a:gd name="connsiteY3" fmla="*/ 3874294 h 7760495"/>
                <a:gd name="connsiteX4" fmla="*/ 1507332 w 7539038"/>
                <a:gd name="connsiteY4" fmla="*/ 7760494 h 7760495"/>
                <a:gd name="connsiteX5" fmla="*/ 1883569 w 7539038"/>
                <a:gd name="connsiteY5" fmla="*/ 3874294 h 7760495"/>
                <a:gd name="connsiteX6" fmla="*/ 2259807 w 7539038"/>
                <a:gd name="connsiteY6" fmla="*/ 2381 h 7760495"/>
                <a:gd name="connsiteX7" fmla="*/ 2645569 w 7539038"/>
                <a:gd name="connsiteY7" fmla="*/ 3883819 h 7760495"/>
                <a:gd name="connsiteX8" fmla="*/ 3017044 w 7539038"/>
                <a:gd name="connsiteY8" fmla="*/ 7760494 h 7760495"/>
                <a:gd name="connsiteX9" fmla="*/ 3398044 w 7539038"/>
                <a:gd name="connsiteY9" fmla="*/ 3874294 h 7760495"/>
                <a:gd name="connsiteX10" fmla="*/ 3769519 w 7539038"/>
                <a:gd name="connsiteY10" fmla="*/ 2382 h 7760495"/>
                <a:gd name="connsiteX11" fmla="*/ 4150519 w 7539038"/>
                <a:gd name="connsiteY11" fmla="*/ 3883819 h 7760495"/>
                <a:gd name="connsiteX12" fmla="*/ 4526756 w 7539038"/>
                <a:gd name="connsiteY12" fmla="*/ 7760494 h 7760495"/>
                <a:gd name="connsiteX13" fmla="*/ 4902994 w 7539038"/>
                <a:gd name="connsiteY13" fmla="*/ 3883819 h 7760495"/>
                <a:gd name="connsiteX14" fmla="*/ 5276849 w 7539038"/>
                <a:gd name="connsiteY14" fmla="*/ 1 h 7760495"/>
                <a:gd name="connsiteX15" fmla="*/ 5655469 w 7539038"/>
                <a:gd name="connsiteY15" fmla="*/ 3883819 h 7760495"/>
                <a:gd name="connsiteX16" fmla="*/ 6029325 w 7539038"/>
                <a:gd name="connsiteY16" fmla="*/ 7760494 h 7760495"/>
                <a:gd name="connsiteX17" fmla="*/ 6417469 w 7539038"/>
                <a:gd name="connsiteY17" fmla="*/ 3883819 h 7760495"/>
                <a:gd name="connsiteX18" fmla="*/ 6786563 w 7539038"/>
                <a:gd name="connsiteY18" fmla="*/ 2381 h 7760495"/>
                <a:gd name="connsiteX19" fmla="*/ 7160419 w 7539038"/>
                <a:gd name="connsiteY19" fmla="*/ 3883819 h 7760495"/>
                <a:gd name="connsiteX20" fmla="*/ 7539038 w 7539038"/>
                <a:gd name="connsiteY20" fmla="*/ 7758113 h 7760495"/>
                <a:gd name="connsiteX0" fmla="*/ 0 w 7539038"/>
                <a:gd name="connsiteY0" fmla="*/ 7760494 h 7760495"/>
                <a:gd name="connsiteX1" fmla="*/ 378619 w 7539038"/>
                <a:gd name="connsiteY1" fmla="*/ 3883819 h 7760495"/>
                <a:gd name="connsiteX2" fmla="*/ 752476 w 7539038"/>
                <a:gd name="connsiteY2" fmla="*/ 1 h 7760495"/>
                <a:gd name="connsiteX3" fmla="*/ 1131094 w 7539038"/>
                <a:gd name="connsiteY3" fmla="*/ 3874294 h 7760495"/>
                <a:gd name="connsiteX4" fmla="*/ 1507332 w 7539038"/>
                <a:gd name="connsiteY4" fmla="*/ 7760494 h 7760495"/>
                <a:gd name="connsiteX5" fmla="*/ 1883569 w 7539038"/>
                <a:gd name="connsiteY5" fmla="*/ 3874294 h 7760495"/>
                <a:gd name="connsiteX6" fmla="*/ 2259807 w 7539038"/>
                <a:gd name="connsiteY6" fmla="*/ 2381 h 7760495"/>
                <a:gd name="connsiteX7" fmla="*/ 2645569 w 7539038"/>
                <a:gd name="connsiteY7" fmla="*/ 3883819 h 7760495"/>
                <a:gd name="connsiteX8" fmla="*/ 3017044 w 7539038"/>
                <a:gd name="connsiteY8" fmla="*/ 7760494 h 7760495"/>
                <a:gd name="connsiteX9" fmla="*/ 3398044 w 7539038"/>
                <a:gd name="connsiteY9" fmla="*/ 3874294 h 7760495"/>
                <a:gd name="connsiteX10" fmla="*/ 3769519 w 7539038"/>
                <a:gd name="connsiteY10" fmla="*/ 2382 h 7760495"/>
                <a:gd name="connsiteX11" fmla="*/ 4150519 w 7539038"/>
                <a:gd name="connsiteY11" fmla="*/ 3883819 h 7760495"/>
                <a:gd name="connsiteX12" fmla="*/ 4526756 w 7539038"/>
                <a:gd name="connsiteY12" fmla="*/ 7760494 h 7760495"/>
                <a:gd name="connsiteX13" fmla="*/ 4902994 w 7539038"/>
                <a:gd name="connsiteY13" fmla="*/ 3883819 h 7760495"/>
                <a:gd name="connsiteX14" fmla="*/ 5276849 w 7539038"/>
                <a:gd name="connsiteY14" fmla="*/ 1 h 7760495"/>
                <a:gd name="connsiteX15" fmla="*/ 5655469 w 7539038"/>
                <a:gd name="connsiteY15" fmla="*/ 3883819 h 7760495"/>
                <a:gd name="connsiteX16" fmla="*/ 6029325 w 7539038"/>
                <a:gd name="connsiteY16" fmla="*/ 7760494 h 7760495"/>
                <a:gd name="connsiteX17" fmla="*/ 6417469 w 7539038"/>
                <a:gd name="connsiteY17" fmla="*/ 3883819 h 7760495"/>
                <a:gd name="connsiteX18" fmla="*/ 6786563 w 7539038"/>
                <a:gd name="connsiteY18" fmla="*/ 2381 h 7760495"/>
                <a:gd name="connsiteX19" fmla="*/ 7160419 w 7539038"/>
                <a:gd name="connsiteY19" fmla="*/ 3883819 h 7760495"/>
                <a:gd name="connsiteX20" fmla="*/ 7539038 w 7539038"/>
                <a:gd name="connsiteY20" fmla="*/ 7758113 h 7760495"/>
                <a:gd name="connsiteX0" fmla="*/ 0 w 7539038"/>
                <a:gd name="connsiteY0" fmla="*/ 7760494 h 7760495"/>
                <a:gd name="connsiteX1" fmla="*/ 378619 w 7539038"/>
                <a:gd name="connsiteY1" fmla="*/ 3883819 h 7760495"/>
                <a:gd name="connsiteX2" fmla="*/ 752476 w 7539038"/>
                <a:gd name="connsiteY2" fmla="*/ 1 h 7760495"/>
                <a:gd name="connsiteX3" fmla="*/ 1131094 w 7539038"/>
                <a:gd name="connsiteY3" fmla="*/ 3874294 h 7760495"/>
                <a:gd name="connsiteX4" fmla="*/ 1507332 w 7539038"/>
                <a:gd name="connsiteY4" fmla="*/ 7760494 h 7760495"/>
                <a:gd name="connsiteX5" fmla="*/ 1883569 w 7539038"/>
                <a:gd name="connsiteY5" fmla="*/ 3874294 h 7760495"/>
                <a:gd name="connsiteX6" fmla="*/ 2259807 w 7539038"/>
                <a:gd name="connsiteY6" fmla="*/ 2381 h 7760495"/>
                <a:gd name="connsiteX7" fmla="*/ 2645569 w 7539038"/>
                <a:gd name="connsiteY7" fmla="*/ 3883819 h 7760495"/>
                <a:gd name="connsiteX8" fmla="*/ 3017044 w 7539038"/>
                <a:gd name="connsiteY8" fmla="*/ 7760494 h 7760495"/>
                <a:gd name="connsiteX9" fmla="*/ 3398044 w 7539038"/>
                <a:gd name="connsiteY9" fmla="*/ 3874294 h 7760495"/>
                <a:gd name="connsiteX10" fmla="*/ 3769519 w 7539038"/>
                <a:gd name="connsiteY10" fmla="*/ 2382 h 7760495"/>
                <a:gd name="connsiteX11" fmla="*/ 4150519 w 7539038"/>
                <a:gd name="connsiteY11" fmla="*/ 3883819 h 7760495"/>
                <a:gd name="connsiteX12" fmla="*/ 4526756 w 7539038"/>
                <a:gd name="connsiteY12" fmla="*/ 7760494 h 7760495"/>
                <a:gd name="connsiteX13" fmla="*/ 4902994 w 7539038"/>
                <a:gd name="connsiteY13" fmla="*/ 3883819 h 7760495"/>
                <a:gd name="connsiteX14" fmla="*/ 5276849 w 7539038"/>
                <a:gd name="connsiteY14" fmla="*/ 1 h 7760495"/>
                <a:gd name="connsiteX15" fmla="*/ 5655469 w 7539038"/>
                <a:gd name="connsiteY15" fmla="*/ 3883819 h 7760495"/>
                <a:gd name="connsiteX16" fmla="*/ 6029325 w 7539038"/>
                <a:gd name="connsiteY16" fmla="*/ 7760494 h 7760495"/>
                <a:gd name="connsiteX17" fmla="*/ 6417469 w 7539038"/>
                <a:gd name="connsiteY17" fmla="*/ 3883819 h 7760495"/>
                <a:gd name="connsiteX18" fmla="*/ 6786563 w 7539038"/>
                <a:gd name="connsiteY18" fmla="*/ 2381 h 7760495"/>
                <a:gd name="connsiteX19" fmla="*/ 7160419 w 7539038"/>
                <a:gd name="connsiteY19" fmla="*/ 3883819 h 7760495"/>
                <a:gd name="connsiteX20" fmla="*/ 7539038 w 7539038"/>
                <a:gd name="connsiteY20" fmla="*/ 7758113 h 7760495"/>
                <a:gd name="connsiteX0" fmla="*/ 0 w 7539038"/>
                <a:gd name="connsiteY0" fmla="*/ 7760494 h 7760495"/>
                <a:gd name="connsiteX1" fmla="*/ 378619 w 7539038"/>
                <a:gd name="connsiteY1" fmla="*/ 3883819 h 7760495"/>
                <a:gd name="connsiteX2" fmla="*/ 752476 w 7539038"/>
                <a:gd name="connsiteY2" fmla="*/ 1 h 7760495"/>
                <a:gd name="connsiteX3" fmla="*/ 1131094 w 7539038"/>
                <a:gd name="connsiteY3" fmla="*/ 3874294 h 7760495"/>
                <a:gd name="connsiteX4" fmla="*/ 1507332 w 7539038"/>
                <a:gd name="connsiteY4" fmla="*/ 7760494 h 7760495"/>
                <a:gd name="connsiteX5" fmla="*/ 1883569 w 7539038"/>
                <a:gd name="connsiteY5" fmla="*/ 3874294 h 7760495"/>
                <a:gd name="connsiteX6" fmla="*/ 2259807 w 7539038"/>
                <a:gd name="connsiteY6" fmla="*/ 2381 h 7760495"/>
                <a:gd name="connsiteX7" fmla="*/ 2645569 w 7539038"/>
                <a:gd name="connsiteY7" fmla="*/ 3883819 h 7760495"/>
                <a:gd name="connsiteX8" fmla="*/ 3017044 w 7539038"/>
                <a:gd name="connsiteY8" fmla="*/ 7760494 h 7760495"/>
                <a:gd name="connsiteX9" fmla="*/ 3398044 w 7539038"/>
                <a:gd name="connsiteY9" fmla="*/ 3874294 h 7760495"/>
                <a:gd name="connsiteX10" fmla="*/ 3769519 w 7539038"/>
                <a:gd name="connsiteY10" fmla="*/ 2382 h 7760495"/>
                <a:gd name="connsiteX11" fmla="*/ 4150519 w 7539038"/>
                <a:gd name="connsiteY11" fmla="*/ 3883819 h 7760495"/>
                <a:gd name="connsiteX12" fmla="*/ 4526756 w 7539038"/>
                <a:gd name="connsiteY12" fmla="*/ 7760494 h 7760495"/>
                <a:gd name="connsiteX13" fmla="*/ 4902994 w 7539038"/>
                <a:gd name="connsiteY13" fmla="*/ 3883819 h 7760495"/>
                <a:gd name="connsiteX14" fmla="*/ 5276849 w 7539038"/>
                <a:gd name="connsiteY14" fmla="*/ 1 h 7760495"/>
                <a:gd name="connsiteX15" fmla="*/ 5655469 w 7539038"/>
                <a:gd name="connsiteY15" fmla="*/ 3883819 h 7760495"/>
                <a:gd name="connsiteX16" fmla="*/ 6029325 w 7539038"/>
                <a:gd name="connsiteY16" fmla="*/ 7760494 h 7760495"/>
                <a:gd name="connsiteX17" fmla="*/ 6417469 w 7539038"/>
                <a:gd name="connsiteY17" fmla="*/ 3883819 h 7760495"/>
                <a:gd name="connsiteX18" fmla="*/ 6786563 w 7539038"/>
                <a:gd name="connsiteY18" fmla="*/ 2381 h 7760495"/>
                <a:gd name="connsiteX19" fmla="*/ 7160419 w 7539038"/>
                <a:gd name="connsiteY19" fmla="*/ 3883819 h 7760495"/>
                <a:gd name="connsiteX20" fmla="*/ 7539038 w 7539038"/>
                <a:gd name="connsiteY20" fmla="*/ 7758113 h 77604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7539038" h="7760495">
                  <a:moveTo>
                    <a:pt x="0" y="7760494"/>
                  </a:moveTo>
                  <a:cubicBezTo>
                    <a:pt x="190500" y="7758906"/>
                    <a:pt x="377031" y="3874231"/>
                    <a:pt x="378619" y="3883819"/>
                  </a:cubicBezTo>
                  <a:cubicBezTo>
                    <a:pt x="380207" y="3893407"/>
                    <a:pt x="562770" y="-793"/>
                    <a:pt x="752476" y="1"/>
                  </a:cubicBezTo>
                  <a:cubicBezTo>
                    <a:pt x="942182" y="795"/>
                    <a:pt x="1119468" y="3745568"/>
                    <a:pt x="1131094" y="3874294"/>
                  </a:cubicBezTo>
                  <a:cubicBezTo>
                    <a:pt x="1136420" y="3933265"/>
                    <a:pt x="1317626" y="7758112"/>
                    <a:pt x="1507332" y="7760494"/>
                  </a:cubicBezTo>
                  <a:cubicBezTo>
                    <a:pt x="1697038" y="7762876"/>
                    <a:pt x="1875632" y="3967176"/>
                    <a:pt x="1883569" y="3874294"/>
                  </a:cubicBezTo>
                  <a:cubicBezTo>
                    <a:pt x="1891506" y="3781412"/>
                    <a:pt x="2068513" y="3175"/>
                    <a:pt x="2259807" y="2381"/>
                  </a:cubicBezTo>
                  <a:cubicBezTo>
                    <a:pt x="2451101" y="1587"/>
                    <a:pt x="2640013" y="3825221"/>
                    <a:pt x="2645569" y="3883819"/>
                  </a:cubicBezTo>
                  <a:cubicBezTo>
                    <a:pt x="2651125" y="3942417"/>
                    <a:pt x="2827338" y="7762081"/>
                    <a:pt x="3017044" y="7760494"/>
                  </a:cubicBezTo>
                  <a:cubicBezTo>
                    <a:pt x="3206750" y="7758907"/>
                    <a:pt x="3390107" y="3967176"/>
                    <a:pt x="3398044" y="3874294"/>
                  </a:cubicBezTo>
                  <a:cubicBezTo>
                    <a:pt x="3405981" y="3781412"/>
                    <a:pt x="3575050" y="795"/>
                    <a:pt x="3769519" y="2382"/>
                  </a:cubicBezTo>
                  <a:cubicBezTo>
                    <a:pt x="3963988" y="3969"/>
                    <a:pt x="4141788" y="3722352"/>
                    <a:pt x="4150519" y="3883819"/>
                  </a:cubicBezTo>
                  <a:cubicBezTo>
                    <a:pt x="4159250" y="4045286"/>
                    <a:pt x="4337844" y="7760494"/>
                    <a:pt x="4526756" y="7760494"/>
                  </a:cubicBezTo>
                  <a:cubicBezTo>
                    <a:pt x="4715668" y="7760494"/>
                    <a:pt x="4893360" y="4083161"/>
                    <a:pt x="4902994" y="3883819"/>
                  </a:cubicBezTo>
                  <a:cubicBezTo>
                    <a:pt x="4910825" y="3721794"/>
                    <a:pt x="5087143" y="1"/>
                    <a:pt x="5276849" y="1"/>
                  </a:cubicBezTo>
                  <a:cubicBezTo>
                    <a:pt x="5466555" y="1"/>
                    <a:pt x="5647531" y="3790543"/>
                    <a:pt x="5655469" y="3883819"/>
                  </a:cubicBezTo>
                  <a:cubicBezTo>
                    <a:pt x="5663407" y="3977095"/>
                    <a:pt x="5842794" y="7760494"/>
                    <a:pt x="6029325" y="7760494"/>
                  </a:cubicBezTo>
                  <a:cubicBezTo>
                    <a:pt x="6215856" y="7760494"/>
                    <a:pt x="6411913" y="3976700"/>
                    <a:pt x="6417469" y="3883819"/>
                  </a:cubicBezTo>
                  <a:cubicBezTo>
                    <a:pt x="6423025" y="3790938"/>
                    <a:pt x="6593682" y="0"/>
                    <a:pt x="6786563" y="2381"/>
                  </a:cubicBezTo>
                  <a:cubicBezTo>
                    <a:pt x="6979444" y="4762"/>
                    <a:pt x="7152482" y="3757041"/>
                    <a:pt x="7160419" y="3883819"/>
                  </a:cubicBezTo>
                  <a:cubicBezTo>
                    <a:pt x="7168356" y="4010597"/>
                    <a:pt x="7336632" y="7761288"/>
                    <a:pt x="7539038" y="7758113"/>
                  </a:cubicBezTo>
                </a:path>
              </a:pathLst>
            </a:cu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146" name="Table 145">
            <a:extLst>
              <a:ext uri="{FF2B5EF4-FFF2-40B4-BE49-F238E27FC236}">
                <a16:creationId xmlns:a16="http://schemas.microsoft.com/office/drawing/2014/main" id="{07883A59-2999-448B-B08D-67570073F98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781285"/>
              </p:ext>
            </p:extLst>
          </p:nvPr>
        </p:nvGraphicFramePr>
        <p:xfrm>
          <a:off x="285178" y="5369692"/>
          <a:ext cx="9487960" cy="73316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7199">
                  <a:extLst>
                    <a:ext uri="{9D8B030D-6E8A-4147-A177-3AD203B41FA5}">
                      <a16:colId xmlns:a16="http://schemas.microsoft.com/office/drawing/2014/main" val="3502653018"/>
                    </a:ext>
                  </a:extLst>
                </a:gridCol>
                <a:gridCol w="237199">
                  <a:extLst>
                    <a:ext uri="{9D8B030D-6E8A-4147-A177-3AD203B41FA5}">
                      <a16:colId xmlns:a16="http://schemas.microsoft.com/office/drawing/2014/main" val="90100051"/>
                    </a:ext>
                  </a:extLst>
                </a:gridCol>
                <a:gridCol w="237199">
                  <a:extLst>
                    <a:ext uri="{9D8B030D-6E8A-4147-A177-3AD203B41FA5}">
                      <a16:colId xmlns:a16="http://schemas.microsoft.com/office/drawing/2014/main" val="1438414595"/>
                    </a:ext>
                  </a:extLst>
                </a:gridCol>
                <a:gridCol w="237199">
                  <a:extLst>
                    <a:ext uri="{9D8B030D-6E8A-4147-A177-3AD203B41FA5}">
                      <a16:colId xmlns:a16="http://schemas.microsoft.com/office/drawing/2014/main" val="870183745"/>
                    </a:ext>
                  </a:extLst>
                </a:gridCol>
                <a:gridCol w="237199">
                  <a:extLst>
                    <a:ext uri="{9D8B030D-6E8A-4147-A177-3AD203B41FA5}">
                      <a16:colId xmlns:a16="http://schemas.microsoft.com/office/drawing/2014/main" val="198679747"/>
                    </a:ext>
                  </a:extLst>
                </a:gridCol>
                <a:gridCol w="237199">
                  <a:extLst>
                    <a:ext uri="{9D8B030D-6E8A-4147-A177-3AD203B41FA5}">
                      <a16:colId xmlns:a16="http://schemas.microsoft.com/office/drawing/2014/main" val="3938122052"/>
                    </a:ext>
                  </a:extLst>
                </a:gridCol>
                <a:gridCol w="237199">
                  <a:extLst>
                    <a:ext uri="{9D8B030D-6E8A-4147-A177-3AD203B41FA5}">
                      <a16:colId xmlns:a16="http://schemas.microsoft.com/office/drawing/2014/main" val="2188539323"/>
                    </a:ext>
                  </a:extLst>
                </a:gridCol>
                <a:gridCol w="237199">
                  <a:extLst>
                    <a:ext uri="{9D8B030D-6E8A-4147-A177-3AD203B41FA5}">
                      <a16:colId xmlns:a16="http://schemas.microsoft.com/office/drawing/2014/main" val="845838213"/>
                    </a:ext>
                  </a:extLst>
                </a:gridCol>
                <a:gridCol w="237199">
                  <a:extLst>
                    <a:ext uri="{9D8B030D-6E8A-4147-A177-3AD203B41FA5}">
                      <a16:colId xmlns:a16="http://schemas.microsoft.com/office/drawing/2014/main" val="1745021468"/>
                    </a:ext>
                  </a:extLst>
                </a:gridCol>
                <a:gridCol w="237199">
                  <a:extLst>
                    <a:ext uri="{9D8B030D-6E8A-4147-A177-3AD203B41FA5}">
                      <a16:colId xmlns:a16="http://schemas.microsoft.com/office/drawing/2014/main" val="476712896"/>
                    </a:ext>
                  </a:extLst>
                </a:gridCol>
                <a:gridCol w="237199">
                  <a:extLst>
                    <a:ext uri="{9D8B030D-6E8A-4147-A177-3AD203B41FA5}">
                      <a16:colId xmlns:a16="http://schemas.microsoft.com/office/drawing/2014/main" val="2904834172"/>
                    </a:ext>
                  </a:extLst>
                </a:gridCol>
                <a:gridCol w="237199">
                  <a:extLst>
                    <a:ext uri="{9D8B030D-6E8A-4147-A177-3AD203B41FA5}">
                      <a16:colId xmlns:a16="http://schemas.microsoft.com/office/drawing/2014/main" val="2482996956"/>
                    </a:ext>
                  </a:extLst>
                </a:gridCol>
                <a:gridCol w="237199">
                  <a:extLst>
                    <a:ext uri="{9D8B030D-6E8A-4147-A177-3AD203B41FA5}">
                      <a16:colId xmlns:a16="http://schemas.microsoft.com/office/drawing/2014/main" val="1717898706"/>
                    </a:ext>
                  </a:extLst>
                </a:gridCol>
                <a:gridCol w="237199">
                  <a:extLst>
                    <a:ext uri="{9D8B030D-6E8A-4147-A177-3AD203B41FA5}">
                      <a16:colId xmlns:a16="http://schemas.microsoft.com/office/drawing/2014/main" val="310168753"/>
                    </a:ext>
                  </a:extLst>
                </a:gridCol>
                <a:gridCol w="237199">
                  <a:extLst>
                    <a:ext uri="{9D8B030D-6E8A-4147-A177-3AD203B41FA5}">
                      <a16:colId xmlns:a16="http://schemas.microsoft.com/office/drawing/2014/main" val="1057784842"/>
                    </a:ext>
                  </a:extLst>
                </a:gridCol>
                <a:gridCol w="237199">
                  <a:extLst>
                    <a:ext uri="{9D8B030D-6E8A-4147-A177-3AD203B41FA5}">
                      <a16:colId xmlns:a16="http://schemas.microsoft.com/office/drawing/2014/main" val="3343386907"/>
                    </a:ext>
                  </a:extLst>
                </a:gridCol>
                <a:gridCol w="237199">
                  <a:extLst>
                    <a:ext uri="{9D8B030D-6E8A-4147-A177-3AD203B41FA5}">
                      <a16:colId xmlns:a16="http://schemas.microsoft.com/office/drawing/2014/main" val="837717227"/>
                    </a:ext>
                  </a:extLst>
                </a:gridCol>
                <a:gridCol w="237199">
                  <a:extLst>
                    <a:ext uri="{9D8B030D-6E8A-4147-A177-3AD203B41FA5}">
                      <a16:colId xmlns:a16="http://schemas.microsoft.com/office/drawing/2014/main" val="2637464530"/>
                    </a:ext>
                  </a:extLst>
                </a:gridCol>
                <a:gridCol w="237199">
                  <a:extLst>
                    <a:ext uri="{9D8B030D-6E8A-4147-A177-3AD203B41FA5}">
                      <a16:colId xmlns:a16="http://schemas.microsoft.com/office/drawing/2014/main" val="371532178"/>
                    </a:ext>
                  </a:extLst>
                </a:gridCol>
                <a:gridCol w="237199">
                  <a:extLst>
                    <a:ext uri="{9D8B030D-6E8A-4147-A177-3AD203B41FA5}">
                      <a16:colId xmlns:a16="http://schemas.microsoft.com/office/drawing/2014/main" val="2691074815"/>
                    </a:ext>
                  </a:extLst>
                </a:gridCol>
                <a:gridCol w="237199">
                  <a:extLst>
                    <a:ext uri="{9D8B030D-6E8A-4147-A177-3AD203B41FA5}">
                      <a16:colId xmlns:a16="http://schemas.microsoft.com/office/drawing/2014/main" val="649643574"/>
                    </a:ext>
                  </a:extLst>
                </a:gridCol>
                <a:gridCol w="237199">
                  <a:extLst>
                    <a:ext uri="{9D8B030D-6E8A-4147-A177-3AD203B41FA5}">
                      <a16:colId xmlns:a16="http://schemas.microsoft.com/office/drawing/2014/main" val="109219811"/>
                    </a:ext>
                  </a:extLst>
                </a:gridCol>
                <a:gridCol w="237199">
                  <a:extLst>
                    <a:ext uri="{9D8B030D-6E8A-4147-A177-3AD203B41FA5}">
                      <a16:colId xmlns:a16="http://schemas.microsoft.com/office/drawing/2014/main" val="1914501976"/>
                    </a:ext>
                  </a:extLst>
                </a:gridCol>
                <a:gridCol w="237199">
                  <a:extLst>
                    <a:ext uri="{9D8B030D-6E8A-4147-A177-3AD203B41FA5}">
                      <a16:colId xmlns:a16="http://schemas.microsoft.com/office/drawing/2014/main" val="565268641"/>
                    </a:ext>
                  </a:extLst>
                </a:gridCol>
                <a:gridCol w="237199">
                  <a:extLst>
                    <a:ext uri="{9D8B030D-6E8A-4147-A177-3AD203B41FA5}">
                      <a16:colId xmlns:a16="http://schemas.microsoft.com/office/drawing/2014/main" val="1650865603"/>
                    </a:ext>
                  </a:extLst>
                </a:gridCol>
                <a:gridCol w="237199">
                  <a:extLst>
                    <a:ext uri="{9D8B030D-6E8A-4147-A177-3AD203B41FA5}">
                      <a16:colId xmlns:a16="http://schemas.microsoft.com/office/drawing/2014/main" val="1831002704"/>
                    </a:ext>
                  </a:extLst>
                </a:gridCol>
                <a:gridCol w="237199">
                  <a:extLst>
                    <a:ext uri="{9D8B030D-6E8A-4147-A177-3AD203B41FA5}">
                      <a16:colId xmlns:a16="http://schemas.microsoft.com/office/drawing/2014/main" val="2652569260"/>
                    </a:ext>
                  </a:extLst>
                </a:gridCol>
                <a:gridCol w="237199">
                  <a:extLst>
                    <a:ext uri="{9D8B030D-6E8A-4147-A177-3AD203B41FA5}">
                      <a16:colId xmlns:a16="http://schemas.microsoft.com/office/drawing/2014/main" val="1235025842"/>
                    </a:ext>
                  </a:extLst>
                </a:gridCol>
                <a:gridCol w="237199">
                  <a:extLst>
                    <a:ext uri="{9D8B030D-6E8A-4147-A177-3AD203B41FA5}">
                      <a16:colId xmlns:a16="http://schemas.microsoft.com/office/drawing/2014/main" val="3046517509"/>
                    </a:ext>
                  </a:extLst>
                </a:gridCol>
                <a:gridCol w="237199">
                  <a:extLst>
                    <a:ext uri="{9D8B030D-6E8A-4147-A177-3AD203B41FA5}">
                      <a16:colId xmlns:a16="http://schemas.microsoft.com/office/drawing/2014/main" val="2778240287"/>
                    </a:ext>
                  </a:extLst>
                </a:gridCol>
                <a:gridCol w="237199">
                  <a:extLst>
                    <a:ext uri="{9D8B030D-6E8A-4147-A177-3AD203B41FA5}">
                      <a16:colId xmlns:a16="http://schemas.microsoft.com/office/drawing/2014/main" val="17283600"/>
                    </a:ext>
                  </a:extLst>
                </a:gridCol>
                <a:gridCol w="237199">
                  <a:extLst>
                    <a:ext uri="{9D8B030D-6E8A-4147-A177-3AD203B41FA5}">
                      <a16:colId xmlns:a16="http://schemas.microsoft.com/office/drawing/2014/main" val="3566495767"/>
                    </a:ext>
                  </a:extLst>
                </a:gridCol>
                <a:gridCol w="237199">
                  <a:extLst>
                    <a:ext uri="{9D8B030D-6E8A-4147-A177-3AD203B41FA5}">
                      <a16:colId xmlns:a16="http://schemas.microsoft.com/office/drawing/2014/main" val="920183406"/>
                    </a:ext>
                  </a:extLst>
                </a:gridCol>
                <a:gridCol w="237199">
                  <a:extLst>
                    <a:ext uri="{9D8B030D-6E8A-4147-A177-3AD203B41FA5}">
                      <a16:colId xmlns:a16="http://schemas.microsoft.com/office/drawing/2014/main" val="2469393113"/>
                    </a:ext>
                  </a:extLst>
                </a:gridCol>
                <a:gridCol w="237199">
                  <a:extLst>
                    <a:ext uri="{9D8B030D-6E8A-4147-A177-3AD203B41FA5}">
                      <a16:colId xmlns:a16="http://schemas.microsoft.com/office/drawing/2014/main" val="2664768188"/>
                    </a:ext>
                  </a:extLst>
                </a:gridCol>
                <a:gridCol w="237199">
                  <a:extLst>
                    <a:ext uri="{9D8B030D-6E8A-4147-A177-3AD203B41FA5}">
                      <a16:colId xmlns:a16="http://schemas.microsoft.com/office/drawing/2014/main" val="3400401349"/>
                    </a:ext>
                  </a:extLst>
                </a:gridCol>
                <a:gridCol w="237199">
                  <a:extLst>
                    <a:ext uri="{9D8B030D-6E8A-4147-A177-3AD203B41FA5}">
                      <a16:colId xmlns:a16="http://schemas.microsoft.com/office/drawing/2014/main" val="1178025651"/>
                    </a:ext>
                  </a:extLst>
                </a:gridCol>
                <a:gridCol w="237199">
                  <a:extLst>
                    <a:ext uri="{9D8B030D-6E8A-4147-A177-3AD203B41FA5}">
                      <a16:colId xmlns:a16="http://schemas.microsoft.com/office/drawing/2014/main" val="92153131"/>
                    </a:ext>
                  </a:extLst>
                </a:gridCol>
                <a:gridCol w="237199">
                  <a:extLst>
                    <a:ext uri="{9D8B030D-6E8A-4147-A177-3AD203B41FA5}">
                      <a16:colId xmlns:a16="http://schemas.microsoft.com/office/drawing/2014/main" val="2511406949"/>
                    </a:ext>
                  </a:extLst>
                </a:gridCol>
                <a:gridCol w="237199">
                  <a:extLst>
                    <a:ext uri="{9D8B030D-6E8A-4147-A177-3AD203B41FA5}">
                      <a16:colId xmlns:a16="http://schemas.microsoft.com/office/drawing/2014/main" val="1821416306"/>
                    </a:ext>
                  </a:extLst>
                </a:gridCol>
              </a:tblGrid>
              <a:tr h="366582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874996362"/>
                  </a:ext>
                </a:extLst>
              </a:tr>
              <a:tr h="366582"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577058218"/>
                  </a:ext>
                </a:extLst>
              </a:tr>
            </a:tbl>
          </a:graphicData>
        </a:graphic>
      </p:graphicFrame>
      <p:grpSp>
        <p:nvGrpSpPr>
          <p:cNvPr id="147" name="Group 146">
            <a:extLst>
              <a:ext uri="{FF2B5EF4-FFF2-40B4-BE49-F238E27FC236}">
                <a16:creationId xmlns:a16="http://schemas.microsoft.com/office/drawing/2014/main" id="{200FFB5F-E067-4AFA-8C74-CD0197B34177}"/>
              </a:ext>
            </a:extLst>
          </p:cNvPr>
          <p:cNvGrpSpPr/>
          <p:nvPr/>
        </p:nvGrpSpPr>
        <p:grpSpPr>
          <a:xfrm>
            <a:off x="285178" y="5477511"/>
            <a:ext cx="9487974" cy="517526"/>
            <a:chOff x="314325" y="701674"/>
            <a:chExt cx="12572997" cy="685800"/>
          </a:xfrm>
        </p:grpSpPr>
        <p:grpSp>
          <p:nvGrpSpPr>
            <p:cNvPr id="148" name="Group 147">
              <a:extLst>
                <a:ext uri="{FF2B5EF4-FFF2-40B4-BE49-F238E27FC236}">
                  <a16:creationId xmlns:a16="http://schemas.microsoft.com/office/drawing/2014/main" id="{0C7C147D-0CB3-443E-9EDC-113452E0625B}"/>
                </a:ext>
              </a:extLst>
            </p:cNvPr>
            <p:cNvGrpSpPr/>
            <p:nvPr/>
          </p:nvGrpSpPr>
          <p:grpSpPr>
            <a:xfrm>
              <a:off x="314325" y="701674"/>
              <a:ext cx="9429750" cy="685800"/>
              <a:chOff x="116323" y="3102520"/>
              <a:chExt cx="3730767" cy="718573"/>
            </a:xfrm>
          </p:grpSpPr>
          <p:grpSp>
            <p:nvGrpSpPr>
              <p:cNvPr id="150" name="Group 149">
                <a:extLst>
                  <a:ext uri="{FF2B5EF4-FFF2-40B4-BE49-F238E27FC236}">
                    <a16:creationId xmlns:a16="http://schemas.microsoft.com/office/drawing/2014/main" id="{C2862A34-9D39-408A-9B91-7522D6695851}"/>
                  </a:ext>
                </a:extLst>
              </p:cNvPr>
              <p:cNvGrpSpPr/>
              <p:nvPr/>
            </p:nvGrpSpPr>
            <p:grpSpPr>
              <a:xfrm>
                <a:off x="116323" y="3102520"/>
                <a:ext cx="2487177" cy="718573"/>
                <a:chOff x="116323" y="3102520"/>
                <a:chExt cx="7539754" cy="718573"/>
              </a:xfrm>
            </p:grpSpPr>
            <p:sp>
              <p:nvSpPr>
                <p:cNvPr id="152" name="Freeform: Shape 151">
                  <a:extLst>
                    <a:ext uri="{FF2B5EF4-FFF2-40B4-BE49-F238E27FC236}">
                      <a16:creationId xmlns:a16="http://schemas.microsoft.com/office/drawing/2014/main" id="{1E56E2B0-10C4-4AC4-BCA4-9EBC72FAEC89}"/>
                    </a:ext>
                  </a:extLst>
                </p:cNvPr>
                <p:cNvSpPr/>
                <p:nvPr/>
              </p:nvSpPr>
              <p:spPr>
                <a:xfrm>
                  <a:off x="116323" y="3102520"/>
                  <a:ext cx="3769877" cy="718573"/>
                </a:xfrm>
                <a:custGeom>
                  <a:avLst/>
                  <a:gdLst>
                    <a:gd name="connsiteX0" fmla="*/ 0 w 7562850"/>
                    <a:gd name="connsiteY0" fmla="*/ 7762875 h 7762875"/>
                    <a:gd name="connsiteX1" fmla="*/ 390525 w 7562850"/>
                    <a:gd name="connsiteY1" fmla="*/ 3886200 h 7762875"/>
                    <a:gd name="connsiteX2" fmla="*/ 762000 w 7562850"/>
                    <a:gd name="connsiteY2" fmla="*/ 0 h 7762875"/>
                    <a:gd name="connsiteX3" fmla="*/ 1143000 w 7562850"/>
                    <a:gd name="connsiteY3" fmla="*/ 3876675 h 7762875"/>
                    <a:gd name="connsiteX4" fmla="*/ 1524000 w 7562850"/>
                    <a:gd name="connsiteY4" fmla="*/ 7753350 h 7762875"/>
                    <a:gd name="connsiteX5" fmla="*/ 1895475 w 7562850"/>
                    <a:gd name="connsiteY5" fmla="*/ 3876675 h 7762875"/>
                    <a:gd name="connsiteX6" fmla="*/ 2276475 w 7562850"/>
                    <a:gd name="connsiteY6" fmla="*/ 0 h 7762875"/>
                    <a:gd name="connsiteX7" fmla="*/ 2657475 w 7562850"/>
                    <a:gd name="connsiteY7" fmla="*/ 3886200 h 7762875"/>
                    <a:gd name="connsiteX8" fmla="*/ 3028950 w 7562850"/>
                    <a:gd name="connsiteY8" fmla="*/ 7762875 h 7762875"/>
                    <a:gd name="connsiteX9" fmla="*/ 3409950 w 7562850"/>
                    <a:gd name="connsiteY9" fmla="*/ 3876675 h 7762875"/>
                    <a:gd name="connsiteX10" fmla="*/ 3781425 w 7562850"/>
                    <a:gd name="connsiteY10" fmla="*/ 9525 h 7762875"/>
                    <a:gd name="connsiteX11" fmla="*/ 4162425 w 7562850"/>
                    <a:gd name="connsiteY11" fmla="*/ 3886200 h 7762875"/>
                    <a:gd name="connsiteX12" fmla="*/ 4533900 w 7562850"/>
                    <a:gd name="connsiteY12" fmla="*/ 7762875 h 7762875"/>
                    <a:gd name="connsiteX13" fmla="*/ 4914900 w 7562850"/>
                    <a:gd name="connsiteY13" fmla="*/ 3886200 h 7762875"/>
                    <a:gd name="connsiteX14" fmla="*/ 5295900 w 7562850"/>
                    <a:gd name="connsiteY14" fmla="*/ 9525 h 7762875"/>
                    <a:gd name="connsiteX15" fmla="*/ 5667375 w 7562850"/>
                    <a:gd name="connsiteY15" fmla="*/ 3886200 h 7762875"/>
                    <a:gd name="connsiteX16" fmla="*/ 6048375 w 7562850"/>
                    <a:gd name="connsiteY16" fmla="*/ 7762875 h 7762875"/>
                    <a:gd name="connsiteX17" fmla="*/ 6429375 w 7562850"/>
                    <a:gd name="connsiteY17" fmla="*/ 3886200 h 7762875"/>
                    <a:gd name="connsiteX18" fmla="*/ 6810375 w 7562850"/>
                    <a:gd name="connsiteY18" fmla="*/ 0 h 7762875"/>
                    <a:gd name="connsiteX19" fmla="*/ 7172325 w 7562850"/>
                    <a:gd name="connsiteY19" fmla="*/ 3886200 h 7762875"/>
                    <a:gd name="connsiteX20" fmla="*/ 7562850 w 7562850"/>
                    <a:gd name="connsiteY20" fmla="*/ 7762875 h 7762875"/>
                    <a:gd name="connsiteX0" fmla="*/ 0 w 7562850"/>
                    <a:gd name="connsiteY0" fmla="*/ 7762875 h 7762875"/>
                    <a:gd name="connsiteX1" fmla="*/ 390525 w 7562850"/>
                    <a:gd name="connsiteY1" fmla="*/ 3886200 h 7762875"/>
                    <a:gd name="connsiteX2" fmla="*/ 762000 w 7562850"/>
                    <a:gd name="connsiteY2" fmla="*/ 0 h 7762875"/>
                    <a:gd name="connsiteX3" fmla="*/ 1143000 w 7562850"/>
                    <a:gd name="connsiteY3" fmla="*/ 3876675 h 7762875"/>
                    <a:gd name="connsiteX4" fmla="*/ 1519238 w 7562850"/>
                    <a:gd name="connsiteY4" fmla="*/ 7762875 h 7762875"/>
                    <a:gd name="connsiteX5" fmla="*/ 1895475 w 7562850"/>
                    <a:gd name="connsiteY5" fmla="*/ 3876675 h 7762875"/>
                    <a:gd name="connsiteX6" fmla="*/ 2276475 w 7562850"/>
                    <a:gd name="connsiteY6" fmla="*/ 0 h 7762875"/>
                    <a:gd name="connsiteX7" fmla="*/ 2657475 w 7562850"/>
                    <a:gd name="connsiteY7" fmla="*/ 3886200 h 7762875"/>
                    <a:gd name="connsiteX8" fmla="*/ 3028950 w 7562850"/>
                    <a:gd name="connsiteY8" fmla="*/ 7762875 h 7762875"/>
                    <a:gd name="connsiteX9" fmla="*/ 3409950 w 7562850"/>
                    <a:gd name="connsiteY9" fmla="*/ 3876675 h 7762875"/>
                    <a:gd name="connsiteX10" fmla="*/ 3781425 w 7562850"/>
                    <a:gd name="connsiteY10" fmla="*/ 9525 h 7762875"/>
                    <a:gd name="connsiteX11" fmla="*/ 4162425 w 7562850"/>
                    <a:gd name="connsiteY11" fmla="*/ 3886200 h 7762875"/>
                    <a:gd name="connsiteX12" fmla="*/ 4533900 w 7562850"/>
                    <a:gd name="connsiteY12" fmla="*/ 7762875 h 7762875"/>
                    <a:gd name="connsiteX13" fmla="*/ 4914900 w 7562850"/>
                    <a:gd name="connsiteY13" fmla="*/ 3886200 h 7762875"/>
                    <a:gd name="connsiteX14" fmla="*/ 5295900 w 7562850"/>
                    <a:gd name="connsiteY14" fmla="*/ 9525 h 7762875"/>
                    <a:gd name="connsiteX15" fmla="*/ 5667375 w 7562850"/>
                    <a:gd name="connsiteY15" fmla="*/ 3886200 h 7762875"/>
                    <a:gd name="connsiteX16" fmla="*/ 6048375 w 7562850"/>
                    <a:gd name="connsiteY16" fmla="*/ 7762875 h 7762875"/>
                    <a:gd name="connsiteX17" fmla="*/ 6429375 w 7562850"/>
                    <a:gd name="connsiteY17" fmla="*/ 3886200 h 7762875"/>
                    <a:gd name="connsiteX18" fmla="*/ 6810375 w 7562850"/>
                    <a:gd name="connsiteY18" fmla="*/ 0 h 7762875"/>
                    <a:gd name="connsiteX19" fmla="*/ 7172325 w 7562850"/>
                    <a:gd name="connsiteY19" fmla="*/ 3886200 h 7762875"/>
                    <a:gd name="connsiteX20" fmla="*/ 7562850 w 7562850"/>
                    <a:gd name="connsiteY20" fmla="*/ 7762875 h 7762875"/>
                    <a:gd name="connsiteX0" fmla="*/ 0 w 7562850"/>
                    <a:gd name="connsiteY0" fmla="*/ 7762875 h 7762875"/>
                    <a:gd name="connsiteX1" fmla="*/ 390525 w 7562850"/>
                    <a:gd name="connsiteY1" fmla="*/ 3886200 h 7762875"/>
                    <a:gd name="connsiteX2" fmla="*/ 762000 w 7562850"/>
                    <a:gd name="connsiteY2" fmla="*/ 0 h 7762875"/>
                    <a:gd name="connsiteX3" fmla="*/ 1143000 w 7562850"/>
                    <a:gd name="connsiteY3" fmla="*/ 3876675 h 7762875"/>
                    <a:gd name="connsiteX4" fmla="*/ 1519238 w 7562850"/>
                    <a:gd name="connsiteY4" fmla="*/ 7762875 h 7762875"/>
                    <a:gd name="connsiteX5" fmla="*/ 1895475 w 7562850"/>
                    <a:gd name="connsiteY5" fmla="*/ 3876675 h 7762875"/>
                    <a:gd name="connsiteX6" fmla="*/ 2276475 w 7562850"/>
                    <a:gd name="connsiteY6" fmla="*/ 0 h 7762875"/>
                    <a:gd name="connsiteX7" fmla="*/ 2657475 w 7562850"/>
                    <a:gd name="connsiteY7" fmla="*/ 3886200 h 7762875"/>
                    <a:gd name="connsiteX8" fmla="*/ 3028950 w 7562850"/>
                    <a:gd name="connsiteY8" fmla="*/ 7762875 h 7762875"/>
                    <a:gd name="connsiteX9" fmla="*/ 3409950 w 7562850"/>
                    <a:gd name="connsiteY9" fmla="*/ 3876675 h 7762875"/>
                    <a:gd name="connsiteX10" fmla="*/ 3781425 w 7562850"/>
                    <a:gd name="connsiteY10" fmla="*/ 9525 h 7762875"/>
                    <a:gd name="connsiteX11" fmla="*/ 4162425 w 7562850"/>
                    <a:gd name="connsiteY11" fmla="*/ 3886200 h 7762875"/>
                    <a:gd name="connsiteX12" fmla="*/ 4538662 w 7562850"/>
                    <a:gd name="connsiteY12" fmla="*/ 7762875 h 7762875"/>
                    <a:gd name="connsiteX13" fmla="*/ 4914900 w 7562850"/>
                    <a:gd name="connsiteY13" fmla="*/ 3886200 h 7762875"/>
                    <a:gd name="connsiteX14" fmla="*/ 5295900 w 7562850"/>
                    <a:gd name="connsiteY14" fmla="*/ 9525 h 7762875"/>
                    <a:gd name="connsiteX15" fmla="*/ 5667375 w 7562850"/>
                    <a:gd name="connsiteY15" fmla="*/ 3886200 h 7762875"/>
                    <a:gd name="connsiteX16" fmla="*/ 6048375 w 7562850"/>
                    <a:gd name="connsiteY16" fmla="*/ 7762875 h 7762875"/>
                    <a:gd name="connsiteX17" fmla="*/ 6429375 w 7562850"/>
                    <a:gd name="connsiteY17" fmla="*/ 3886200 h 7762875"/>
                    <a:gd name="connsiteX18" fmla="*/ 6810375 w 7562850"/>
                    <a:gd name="connsiteY18" fmla="*/ 0 h 7762875"/>
                    <a:gd name="connsiteX19" fmla="*/ 7172325 w 7562850"/>
                    <a:gd name="connsiteY19" fmla="*/ 3886200 h 7762875"/>
                    <a:gd name="connsiteX20" fmla="*/ 7562850 w 7562850"/>
                    <a:gd name="connsiteY20" fmla="*/ 7762875 h 7762875"/>
                    <a:gd name="connsiteX0" fmla="*/ 0 w 7562850"/>
                    <a:gd name="connsiteY0" fmla="*/ 7762875 h 7762875"/>
                    <a:gd name="connsiteX1" fmla="*/ 390525 w 7562850"/>
                    <a:gd name="connsiteY1" fmla="*/ 3886200 h 7762875"/>
                    <a:gd name="connsiteX2" fmla="*/ 762000 w 7562850"/>
                    <a:gd name="connsiteY2" fmla="*/ 0 h 7762875"/>
                    <a:gd name="connsiteX3" fmla="*/ 1143000 w 7562850"/>
                    <a:gd name="connsiteY3" fmla="*/ 3876675 h 7762875"/>
                    <a:gd name="connsiteX4" fmla="*/ 1519238 w 7562850"/>
                    <a:gd name="connsiteY4" fmla="*/ 7762875 h 7762875"/>
                    <a:gd name="connsiteX5" fmla="*/ 1895475 w 7562850"/>
                    <a:gd name="connsiteY5" fmla="*/ 3876675 h 7762875"/>
                    <a:gd name="connsiteX6" fmla="*/ 2276475 w 7562850"/>
                    <a:gd name="connsiteY6" fmla="*/ 0 h 7762875"/>
                    <a:gd name="connsiteX7" fmla="*/ 2657475 w 7562850"/>
                    <a:gd name="connsiteY7" fmla="*/ 3886200 h 7762875"/>
                    <a:gd name="connsiteX8" fmla="*/ 3028950 w 7562850"/>
                    <a:gd name="connsiteY8" fmla="*/ 7762875 h 7762875"/>
                    <a:gd name="connsiteX9" fmla="*/ 3409950 w 7562850"/>
                    <a:gd name="connsiteY9" fmla="*/ 3876675 h 7762875"/>
                    <a:gd name="connsiteX10" fmla="*/ 3781425 w 7562850"/>
                    <a:gd name="connsiteY10" fmla="*/ 9525 h 7762875"/>
                    <a:gd name="connsiteX11" fmla="*/ 4162425 w 7562850"/>
                    <a:gd name="connsiteY11" fmla="*/ 3886200 h 7762875"/>
                    <a:gd name="connsiteX12" fmla="*/ 4538662 w 7562850"/>
                    <a:gd name="connsiteY12" fmla="*/ 7762875 h 7762875"/>
                    <a:gd name="connsiteX13" fmla="*/ 4914900 w 7562850"/>
                    <a:gd name="connsiteY13" fmla="*/ 3886200 h 7762875"/>
                    <a:gd name="connsiteX14" fmla="*/ 5295900 w 7562850"/>
                    <a:gd name="connsiteY14" fmla="*/ 9525 h 7762875"/>
                    <a:gd name="connsiteX15" fmla="*/ 5667375 w 7562850"/>
                    <a:gd name="connsiteY15" fmla="*/ 3886200 h 7762875"/>
                    <a:gd name="connsiteX16" fmla="*/ 6048375 w 7562850"/>
                    <a:gd name="connsiteY16" fmla="*/ 7762875 h 7762875"/>
                    <a:gd name="connsiteX17" fmla="*/ 6429375 w 7562850"/>
                    <a:gd name="connsiteY17" fmla="*/ 3886200 h 7762875"/>
                    <a:gd name="connsiteX18" fmla="*/ 6810375 w 7562850"/>
                    <a:gd name="connsiteY18" fmla="*/ 0 h 7762875"/>
                    <a:gd name="connsiteX19" fmla="*/ 7172325 w 7562850"/>
                    <a:gd name="connsiteY19" fmla="*/ 3886200 h 7762875"/>
                    <a:gd name="connsiteX20" fmla="*/ 7562850 w 7562850"/>
                    <a:gd name="connsiteY20" fmla="*/ 7762875 h 7762875"/>
                    <a:gd name="connsiteX0" fmla="*/ 0 w 7562850"/>
                    <a:gd name="connsiteY0" fmla="*/ 7762875 h 7762875"/>
                    <a:gd name="connsiteX1" fmla="*/ 390525 w 7562850"/>
                    <a:gd name="connsiteY1" fmla="*/ 3886200 h 7762875"/>
                    <a:gd name="connsiteX2" fmla="*/ 762000 w 7562850"/>
                    <a:gd name="connsiteY2" fmla="*/ 0 h 7762875"/>
                    <a:gd name="connsiteX3" fmla="*/ 1143000 w 7562850"/>
                    <a:gd name="connsiteY3" fmla="*/ 3876675 h 7762875"/>
                    <a:gd name="connsiteX4" fmla="*/ 1519238 w 7562850"/>
                    <a:gd name="connsiteY4" fmla="*/ 7762875 h 7762875"/>
                    <a:gd name="connsiteX5" fmla="*/ 1895475 w 7562850"/>
                    <a:gd name="connsiteY5" fmla="*/ 3876675 h 7762875"/>
                    <a:gd name="connsiteX6" fmla="*/ 2276475 w 7562850"/>
                    <a:gd name="connsiteY6" fmla="*/ 0 h 7762875"/>
                    <a:gd name="connsiteX7" fmla="*/ 2657475 w 7562850"/>
                    <a:gd name="connsiteY7" fmla="*/ 3886200 h 7762875"/>
                    <a:gd name="connsiteX8" fmla="*/ 3028950 w 7562850"/>
                    <a:gd name="connsiteY8" fmla="*/ 7762875 h 7762875"/>
                    <a:gd name="connsiteX9" fmla="*/ 3409950 w 7562850"/>
                    <a:gd name="connsiteY9" fmla="*/ 3876675 h 7762875"/>
                    <a:gd name="connsiteX10" fmla="*/ 3781425 w 7562850"/>
                    <a:gd name="connsiteY10" fmla="*/ 9525 h 7762875"/>
                    <a:gd name="connsiteX11" fmla="*/ 4162425 w 7562850"/>
                    <a:gd name="connsiteY11" fmla="*/ 3886200 h 7762875"/>
                    <a:gd name="connsiteX12" fmla="*/ 4538662 w 7562850"/>
                    <a:gd name="connsiteY12" fmla="*/ 7762875 h 7762875"/>
                    <a:gd name="connsiteX13" fmla="*/ 4914900 w 7562850"/>
                    <a:gd name="connsiteY13" fmla="*/ 3886200 h 7762875"/>
                    <a:gd name="connsiteX14" fmla="*/ 5295900 w 7562850"/>
                    <a:gd name="connsiteY14" fmla="*/ 9525 h 7762875"/>
                    <a:gd name="connsiteX15" fmla="*/ 5667375 w 7562850"/>
                    <a:gd name="connsiteY15" fmla="*/ 3886200 h 7762875"/>
                    <a:gd name="connsiteX16" fmla="*/ 6048375 w 7562850"/>
                    <a:gd name="connsiteY16" fmla="*/ 7762875 h 7762875"/>
                    <a:gd name="connsiteX17" fmla="*/ 6429375 w 7562850"/>
                    <a:gd name="connsiteY17" fmla="*/ 3886200 h 7762875"/>
                    <a:gd name="connsiteX18" fmla="*/ 6810375 w 7562850"/>
                    <a:gd name="connsiteY18" fmla="*/ 0 h 7762875"/>
                    <a:gd name="connsiteX19" fmla="*/ 7172325 w 7562850"/>
                    <a:gd name="connsiteY19" fmla="*/ 3886200 h 7762875"/>
                    <a:gd name="connsiteX20" fmla="*/ 7562850 w 7562850"/>
                    <a:gd name="connsiteY20" fmla="*/ 7762875 h 7762875"/>
                    <a:gd name="connsiteX0" fmla="*/ 0 w 7562850"/>
                    <a:gd name="connsiteY0" fmla="*/ 7762875 h 7762875"/>
                    <a:gd name="connsiteX1" fmla="*/ 390525 w 7562850"/>
                    <a:gd name="connsiteY1" fmla="*/ 3886200 h 7762875"/>
                    <a:gd name="connsiteX2" fmla="*/ 762000 w 7562850"/>
                    <a:gd name="connsiteY2" fmla="*/ 0 h 7762875"/>
                    <a:gd name="connsiteX3" fmla="*/ 1143000 w 7562850"/>
                    <a:gd name="connsiteY3" fmla="*/ 3876675 h 7762875"/>
                    <a:gd name="connsiteX4" fmla="*/ 1519238 w 7562850"/>
                    <a:gd name="connsiteY4" fmla="*/ 7762875 h 7762875"/>
                    <a:gd name="connsiteX5" fmla="*/ 1895475 w 7562850"/>
                    <a:gd name="connsiteY5" fmla="*/ 3876675 h 7762875"/>
                    <a:gd name="connsiteX6" fmla="*/ 2276475 w 7562850"/>
                    <a:gd name="connsiteY6" fmla="*/ 0 h 7762875"/>
                    <a:gd name="connsiteX7" fmla="*/ 2657475 w 7562850"/>
                    <a:gd name="connsiteY7" fmla="*/ 3886200 h 7762875"/>
                    <a:gd name="connsiteX8" fmla="*/ 3028950 w 7562850"/>
                    <a:gd name="connsiteY8" fmla="*/ 7762875 h 7762875"/>
                    <a:gd name="connsiteX9" fmla="*/ 3409950 w 7562850"/>
                    <a:gd name="connsiteY9" fmla="*/ 3876675 h 7762875"/>
                    <a:gd name="connsiteX10" fmla="*/ 3781425 w 7562850"/>
                    <a:gd name="connsiteY10" fmla="*/ 9525 h 7762875"/>
                    <a:gd name="connsiteX11" fmla="*/ 4162425 w 7562850"/>
                    <a:gd name="connsiteY11" fmla="*/ 3886200 h 7762875"/>
                    <a:gd name="connsiteX12" fmla="*/ 4538662 w 7562850"/>
                    <a:gd name="connsiteY12" fmla="*/ 7762875 h 7762875"/>
                    <a:gd name="connsiteX13" fmla="*/ 4914900 w 7562850"/>
                    <a:gd name="connsiteY13" fmla="*/ 3886200 h 7762875"/>
                    <a:gd name="connsiteX14" fmla="*/ 5295900 w 7562850"/>
                    <a:gd name="connsiteY14" fmla="*/ 9525 h 7762875"/>
                    <a:gd name="connsiteX15" fmla="*/ 5667375 w 7562850"/>
                    <a:gd name="connsiteY15" fmla="*/ 3886200 h 7762875"/>
                    <a:gd name="connsiteX16" fmla="*/ 6048375 w 7562850"/>
                    <a:gd name="connsiteY16" fmla="*/ 7762875 h 7762875"/>
                    <a:gd name="connsiteX17" fmla="*/ 6429375 w 7562850"/>
                    <a:gd name="connsiteY17" fmla="*/ 3886200 h 7762875"/>
                    <a:gd name="connsiteX18" fmla="*/ 6810375 w 7562850"/>
                    <a:gd name="connsiteY18" fmla="*/ 0 h 7762875"/>
                    <a:gd name="connsiteX19" fmla="*/ 7172325 w 7562850"/>
                    <a:gd name="connsiteY19" fmla="*/ 3886200 h 7762875"/>
                    <a:gd name="connsiteX20" fmla="*/ 7562850 w 7562850"/>
                    <a:gd name="connsiteY20" fmla="*/ 7762875 h 7762875"/>
                    <a:gd name="connsiteX0" fmla="*/ 0 w 7550944"/>
                    <a:gd name="connsiteY0" fmla="*/ 7762875 h 7762875"/>
                    <a:gd name="connsiteX1" fmla="*/ 378619 w 7550944"/>
                    <a:gd name="connsiteY1" fmla="*/ 3886200 h 7762875"/>
                    <a:gd name="connsiteX2" fmla="*/ 750094 w 7550944"/>
                    <a:gd name="connsiteY2" fmla="*/ 0 h 7762875"/>
                    <a:gd name="connsiteX3" fmla="*/ 1131094 w 7550944"/>
                    <a:gd name="connsiteY3" fmla="*/ 3876675 h 7762875"/>
                    <a:gd name="connsiteX4" fmla="*/ 1507332 w 7550944"/>
                    <a:gd name="connsiteY4" fmla="*/ 7762875 h 7762875"/>
                    <a:gd name="connsiteX5" fmla="*/ 1883569 w 7550944"/>
                    <a:gd name="connsiteY5" fmla="*/ 3876675 h 7762875"/>
                    <a:gd name="connsiteX6" fmla="*/ 2264569 w 7550944"/>
                    <a:gd name="connsiteY6" fmla="*/ 0 h 7762875"/>
                    <a:gd name="connsiteX7" fmla="*/ 2645569 w 7550944"/>
                    <a:gd name="connsiteY7" fmla="*/ 3886200 h 7762875"/>
                    <a:gd name="connsiteX8" fmla="*/ 3017044 w 7550944"/>
                    <a:gd name="connsiteY8" fmla="*/ 7762875 h 7762875"/>
                    <a:gd name="connsiteX9" fmla="*/ 3398044 w 7550944"/>
                    <a:gd name="connsiteY9" fmla="*/ 3876675 h 7762875"/>
                    <a:gd name="connsiteX10" fmla="*/ 3769519 w 7550944"/>
                    <a:gd name="connsiteY10" fmla="*/ 9525 h 7762875"/>
                    <a:gd name="connsiteX11" fmla="*/ 4150519 w 7550944"/>
                    <a:gd name="connsiteY11" fmla="*/ 3886200 h 7762875"/>
                    <a:gd name="connsiteX12" fmla="*/ 4526756 w 7550944"/>
                    <a:gd name="connsiteY12" fmla="*/ 7762875 h 7762875"/>
                    <a:gd name="connsiteX13" fmla="*/ 4902994 w 7550944"/>
                    <a:gd name="connsiteY13" fmla="*/ 3886200 h 7762875"/>
                    <a:gd name="connsiteX14" fmla="*/ 5283994 w 7550944"/>
                    <a:gd name="connsiteY14" fmla="*/ 9525 h 7762875"/>
                    <a:gd name="connsiteX15" fmla="*/ 5655469 w 7550944"/>
                    <a:gd name="connsiteY15" fmla="*/ 3886200 h 7762875"/>
                    <a:gd name="connsiteX16" fmla="*/ 6036469 w 7550944"/>
                    <a:gd name="connsiteY16" fmla="*/ 7762875 h 7762875"/>
                    <a:gd name="connsiteX17" fmla="*/ 6417469 w 7550944"/>
                    <a:gd name="connsiteY17" fmla="*/ 3886200 h 7762875"/>
                    <a:gd name="connsiteX18" fmla="*/ 6798469 w 7550944"/>
                    <a:gd name="connsiteY18" fmla="*/ 0 h 7762875"/>
                    <a:gd name="connsiteX19" fmla="*/ 7160419 w 7550944"/>
                    <a:gd name="connsiteY19" fmla="*/ 3886200 h 7762875"/>
                    <a:gd name="connsiteX20" fmla="*/ 7550944 w 7550944"/>
                    <a:gd name="connsiteY20" fmla="*/ 7762875 h 7762875"/>
                    <a:gd name="connsiteX0" fmla="*/ 0 w 7550944"/>
                    <a:gd name="connsiteY0" fmla="*/ 7762875 h 7762875"/>
                    <a:gd name="connsiteX1" fmla="*/ 378619 w 7550944"/>
                    <a:gd name="connsiteY1" fmla="*/ 3886200 h 7762875"/>
                    <a:gd name="connsiteX2" fmla="*/ 750094 w 7550944"/>
                    <a:gd name="connsiteY2" fmla="*/ 0 h 7762875"/>
                    <a:gd name="connsiteX3" fmla="*/ 1131094 w 7550944"/>
                    <a:gd name="connsiteY3" fmla="*/ 3876675 h 7762875"/>
                    <a:gd name="connsiteX4" fmla="*/ 1507332 w 7550944"/>
                    <a:gd name="connsiteY4" fmla="*/ 7762875 h 7762875"/>
                    <a:gd name="connsiteX5" fmla="*/ 1883569 w 7550944"/>
                    <a:gd name="connsiteY5" fmla="*/ 3876675 h 7762875"/>
                    <a:gd name="connsiteX6" fmla="*/ 2264569 w 7550944"/>
                    <a:gd name="connsiteY6" fmla="*/ 0 h 7762875"/>
                    <a:gd name="connsiteX7" fmla="*/ 2645569 w 7550944"/>
                    <a:gd name="connsiteY7" fmla="*/ 3886200 h 7762875"/>
                    <a:gd name="connsiteX8" fmla="*/ 3017044 w 7550944"/>
                    <a:gd name="connsiteY8" fmla="*/ 7762875 h 7762875"/>
                    <a:gd name="connsiteX9" fmla="*/ 3398044 w 7550944"/>
                    <a:gd name="connsiteY9" fmla="*/ 3876675 h 7762875"/>
                    <a:gd name="connsiteX10" fmla="*/ 3769519 w 7550944"/>
                    <a:gd name="connsiteY10" fmla="*/ 9525 h 7762875"/>
                    <a:gd name="connsiteX11" fmla="*/ 4150519 w 7550944"/>
                    <a:gd name="connsiteY11" fmla="*/ 3886200 h 7762875"/>
                    <a:gd name="connsiteX12" fmla="*/ 4526756 w 7550944"/>
                    <a:gd name="connsiteY12" fmla="*/ 7762875 h 7762875"/>
                    <a:gd name="connsiteX13" fmla="*/ 4902994 w 7550944"/>
                    <a:gd name="connsiteY13" fmla="*/ 3886200 h 7762875"/>
                    <a:gd name="connsiteX14" fmla="*/ 5283994 w 7550944"/>
                    <a:gd name="connsiteY14" fmla="*/ 9525 h 7762875"/>
                    <a:gd name="connsiteX15" fmla="*/ 5655469 w 7550944"/>
                    <a:gd name="connsiteY15" fmla="*/ 3886200 h 7762875"/>
                    <a:gd name="connsiteX16" fmla="*/ 6036469 w 7550944"/>
                    <a:gd name="connsiteY16" fmla="*/ 7762875 h 7762875"/>
                    <a:gd name="connsiteX17" fmla="*/ 6417469 w 7550944"/>
                    <a:gd name="connsiteY17" fmla="*/ 3886200 h 7762875"/>
                    <a:gd name="connsiteX18" fmla="*/ 6798469 w 7550944"/>
                    <a:gd name="connsiteY18" fmla="*/ 0 h 7762875"/>
                    <a:gd name="connsiteX19" fmla="*/ 7160419 w 7550944"/>
                    <a:gd name="connsiteY19" fmla="*/ 3886200 h 7762875"/>
                    <a:gd name="connsiteX20" fmla="*/ 7550944 w 7550944"/>
                    <a:gd name="connsiteY20" fmla="*/ 7762875 h 7762875"/>
                    <a:gd name="connsiteX0" fmla="*/ 0 w 7550944"/>
                    <a:gd name="connsiteY0" fmla="*/ 7762875 h 7762875"/>
                    <a:gd name="connsiteX1" fmla="*/ 378619 w 7550944"/>
                    <a:gd name="connsiteY1" fmla="*/ 3886200 h 7762875"/>
                    <a:gd name="connsiteX2" fmla="*/ 750094 w 7550944"/>
                    <a:gd name="connsiteY2" fmla="*/ 0 h 7762875"/>
                    <a:gd name="connsiteX3" fmla="*/ 1131094 w 7550944"/>
                    <a:gd name="connsiteY3" fmla="*/ 3876675 h 7762875"/>
                    <a:gd name="connsiteX4" fmla="*/ 1507332 w 7550944"/>
                    <a:gd name="connsiteY4" fmla="*/ 7762875 h 7762875"/>
                    <a:gd name="connsiteX5" fmla="*/ 1883569 w 7550944"/>
                    <a:gd name="connsiteY5" fmla="*/ 3876675 h 7762875"/>
                    <a:gd name="connsiteX6" fmla="*/ 2264569 w 7550944"/>
                    <a:gd name="connsiteY6" fmla="*/ 0 h 7762875"/>
                    <a:gd name="connsiteX7" fmla="*/ 2645569 w 7550944"/>
                    <a:gd name="connsiteY7" fmla="*/ 3886200 h 7762875"/>
                    <a:gd name="connsiteX8" fmla="*/ 3017044 w 7550944"/>
                    <a:gd name="connsiteY8" fmla="*/ 7762875 h 7762875"/>
                    <a:gd name="connsiteX9" fmla="*/ 3398044 w 7550944"/>
                    <a:gd name="connsiteY9" fmla="*/ 3876675 h 7762875"/>
                    <a:gd name="connsiteX10" fmla="*/ 3769519 w 7550944"/>
                    <a:gd name="connsiteY10" fmla="*/ 9525 h 7762875"/>
                    <a:gd name="connsiteX11" fmla="*/ 4150519 w 7550944"/>
                    <a:gd name="connsiteY11" fmla="*/ 3886200 h 7762875"/>
                    <a:gd name="connsiteX12" fmla="*/ 4526756 w 7550944"/>
                    <a:gd name="connsiteY12" fmla="*/ 7762875 h 7762875"/>
                    <a:gd name="connsiteX13" fmla="*/ 4902994 w 7550944"/>
                    <a:gd name="connsiteY13" fmla="*/ 3886200 h 7762875"/>
                    <a:gd name="connsiteX14" fmla="*/ 5283994 w 7550944"/>
                    <a:gd name="connsiteY14" fmla="*/ 9525 h 7762875"/>
                    <a:gd name="connsiteX15" fmla="*/ 5655469 w 7550944"/>
                    <a:gd name="connsiteY15" fmla="*/ 3886200 h 7762875"/>
                    <a:gd name="connsiteX16" fmla="*/ 6036469 w 7550944"/>
                    <a:gd name="connsiteY16" fmla="*/ 7762875 h 7762875"/>
                    <a:gd name="connsiteX17" fmla="*/ 6417469 w 7550944"/>
                    <a:gd name="connsiteY17" fmla="*/ 3886200 h 7762875"/>
                    <a:gd name="connsiteX18" fmla="*/ 6798469 w 7550944"/>
                    <a:gd name="connsiteY18" fmla="*/ 0 h 7762875"/>
                    <a:gd name="connsiteX19" fmla="*/ 7160419 w 7550944"/>
                    <a:gd name="connsiteY19" fmla="*/ 3886200 h 7762875"/>
                    <a:gd name="connsiteX20" fmla="*/ 7550944 w 7550944"/>
                    <a:gd name="connsiteY20" fmla="*/ 7762875 h 7762875"/>
                    <a:gd name="connsiteX0" fmla="*/ 0 w 7550944"/>
                    <a:gd name="connsiteY0" fmla="*/ 7762875 h 7762875"/>
                    <a:gd name="connsiteX1" fmla="*/ 378619 w 7550944"/>
                    <a:gd name="connsiteY1" fmla="*/ 3886200 h 7762875"/>
                    <a:gd name="connsiteX2" fmla="*/ 750094 w 7550944"/>
                    <a:gd name="connsiteY2" fmla="*/ 0 h 7762875"/>
                    <a:gd name="connsiteX3" fmla="*/ 1131094 w 7550944"/>
                    <a:gd name="connsiteY3" fmla="*/ 3876675 h 7762875"/>
                    <a:gd name="connsiteX4" fmla="*/ 1507332 w 7550944"/>
                    <a:gd name="connsiteY4" fmla="*/ 7762875 h 7762875"/>
                    <a:gd name="connsiteX5" fmla="*/ 1883569 w 7550944"/>
                    <a:gd name="connsiteY5" fmla="*/ 3876675 h 7762875"/>
                    <a:gd name="connsiteX6" fmla="*/ 2264569 w 7550944"/>
                    <a:gd name="connsiteY6" fmla="*/ 0 h 7762875"/>
                    <a:gd name="connsiteX7" fmla="*/ 2645569 w 7550944"/>
                    <a:gd name="connsiteY7" fmla="*/ 3886200 h 7762875"/>
                    <a:gd name="connsiteX8" fmla="*/ 3017044 w 7550944"/>
                    <a:gd name="connsiteY8" fmla="*/ 7762875 h 7762875"/>
                    <a:gd name="connsiteX9" fmla="*/ 3398044 w 7550944"/>
                    <a:gd name="connsiteY9" fmla="*/ 3876675 h 7762875"/>
                    <a:gd name="connsiteX10" fmla="*/ 3769519 w 7550944"/>
                    <a:gd name="connsiteY10" fmla="*/ 9525 h 7762875"/>
                    <a:gd name="connsiteX11" fmla="*/ 4150519 w 7550944"/>
                    <a:gd name="connsiteY11" fmla="*/ 3886200 h 7762875"/>
                    <a:gd name="connsiteX12" fmla="*/ 4526756 w 7550944"/>
                    <a:gd name="connsiteY12" fmla="*/ 7762875 h 7762875"/>
                    <a:gd name="connsiteX13" fmla="*/ 4902994 w 7550944"/>
                    <a:gd name="connsiteY13" fmla="*/ 3886200 h 7762875"/>
                    <a:gd name="connsiteX14" fmla="*/ 5283994 w 7550944"/>
                    <a:gd name="connsiteY14" fmla="*/ 9525 h 7762875"/>
                    <a:gd name="connsiteX15" fmla="*/ 5655469 w 7550944"/>
                    <a:gd name="connsiteY15" fmla="*/ 3886200 h 7762875"/>
                    <a:gd name="connsiteX16" fmla="*/ 6036469 w 7550944"/>
                    <a:gd name="connsiteY16" fmla="*/ 7762875 h 7762875"/>
                    <a:gd name="connsiteX17" fmla="*/ 6417469 w 7550944"/>
                    <a:gd name="connsiteY17" fmla="*/ 3886200 h 7762875"/>
                    <a:gd name="connsiteX18" fmla="*/ 6798469 w 7550944"/>
                    <a:gd name="connsiteY18" fmla="*/ 0 h 7762875"/>
                    <a:gd name="connsiteX19" fmla="*/ 7160419 w 7550944"/>
                    <a:gd name="connsiteY19" fmla="*/ 3886200 h 7762875"/>
                    <a:gd name="connsiteX20" fmla="*/ 7550944 w 7550944"/>
                    <a:gd name="connsiteY20" fmla="*/ 7762875 h 7762875"/>
                    <a:gd name="connsiteX0" fmla="*/ 0 w 7550944"/>
                    <a:gd name="connsiteY0" fmla="*/ 7762875 h 7762875"/>
                    <a:gd name="connsiteX1" fmla="*/ 378619 w 7550944"/>
                    <a:gd name="connsiteY1" fmla="*/ 3886200 h 7762875"/>
                    <a:gd name="connsiteX2" fmla="*/ 750094 w 7550944"/>
                    <a:gd name="connsiteY2" fmla="*/ 0 h 7762875"/>
                    <a:gd name="connsiteX3" fmla="*/ 1131094 w 7550944"/>
                    <a:gd name="connsiteY3" fmla="*/ 3876675 h 7762875"/>
                    <a:gd name="connsiteX4" fmla="*/ 1507332 w 7550944"/>
                    <a:gd name="connsiteY4" fmla="*/ 7762875 h 7762875"/>
                    <a:gd name="connsiteX5" fmla="*/ 1883569 w 7550944"/>
                    <a:gd name="connsiteY5" fmla="*/ 3876675 h 7762875"/>
                    <a:gd name="connsiteX6" fmla="*/ 2264569 w 7550944"/>
                    <a:gd name="connsiteY6" fmla="*/ 0 h 7762875"/>
                    <a:gd name="connsiteX7" fmla="*/ 2645569 w 7550944"/>
                    <a:gd name="connsiteY7" fmla="*/ 3886200 h 7762875"/>
                    <a:gd name="connsiteX8" fmla="*/ 3017044 w 7550944"/>
                    <a:gd name="connsiteY8" fmla="*/ 7762875 h 7762875"/>
                    <a:gd name="connsiteX9" fmla="*/ 3398044 w 7550944"/>
                    <a:gd name="connsiteY9" fmla="*/ 3876675 h 7762875"/>
                    <a:gd name="connsiteX10" fmla="*/ 3769519 w 7550944"/>
                    <a:gd name="connsiteY10" fmla="*/ 9525 h 7762875"/>
                    <a:gd name="connsiteX11" fmla="*/ 4150519 w 7550944"/>
                    <a:gd name="connsiteY11" fmla="*/ 3886200 h 7762875"/>
                    <a:gd name="connsiteX12" fmla="*/ 4526756 w 7550944"/>
                    <a:gd name="connsiteY12" fmla="*/ 7762875 h 7762875"/>
                    <a:gd name="connsiteX13" fmla="*/ 4902994 w 7550944"/>
                    <a:gd name="connsiteY13" fmla="*/ 3886200 h 7762875"/>
                    <a:gd name="connsiteX14" fmla="*/ 5283994 w 7550944"/>
                    <a:gd name="connsiteY14" fmla="*/ 9525 h 7762875"/>
                    <a:gd name="connsiteX15" fmla="*/ 5655469 w 7550944"/>
                    <a:gd name="connsiteY15" fmla="*/ 3886200 h 7762875"/>
                    <a:gd name="connsiteX16" fmla="*/ 6036469 w 7550944"/>
                    <a:gd name="connsiteY16" fmla="*/ 7762875 h 7762875"/>
                    <a:gd name="connsiteX17" fmla="*/ 6417469 w 7550944"/>
                    <a:gd name="connsiteY17" fmla="*/ 3886200 h 7762875"/>
                    <a:gd name="connsiteX18" fmla="*/ 6798469 w 7550944"/>
                    <a:gd name="connsiteY18" fmla="*/ 0 h 7762875"/>
                    <a:gd name="connsiteX19" fmla="*/ 7160419 w 7550944"/>
                    <a:gd name="connsiteY19" fmla="*/ 3886200 h 7762875"/>
                    <a:gd name="connsiteX20" fmla="*/ 7550944 w 7550944"/>
                    <a:gd name="connsiteY20" fmla="*/ 7762875 h 7762875"/>
                    <a:gd name="connsiteX0" fmla="*/ 0 w 7550944"/>
                    <a:gd name="connsiteY0" fmla="*/ 7762875 h 7762876"/>
                    <a:gd name="connsiteX1" fmla="*/ 378619 w 7550944"/>
                    <a:gd name="connsiteY1" fmla="*/ 3886200 h 7762876"/>
                    <a:gd name="connsiteX2" fmla="*/ 750094 w 7550944"/>
                    <a:gd name="connsiteY2" fmla="*/ 0 h 7762876"/>
                    <a:gd name="connsiteX3" fmla="*/ 1131094 w 7550944"/>
                    <a:gd name="connsiteY3" fmla="*/ 3876675 h 7762876"/>
                    <a:gd name="connsiteX4" fmla="*/ 1507332 w 7550944"/>
                    <a:gd name="connsiteY4" fmla="*/ 7762875 h 7762876"/>
                    <a:gd name="connsiteX5" fmla="*/ 1883569 w 7550944"/>
                    <a:gd name="connsiteY5" fmla="*/ 3876675 h 7762876"/>
                    <a:gd name="connsiteX6" fmla="*/ 2264569 w 7550944"/>
                    <a:gd name="connsiteY6" fmla="*/ 0 h 7762876"/>
                    <a:gd name="connsiteX7" fmla="*/ 2645569 w 7550944"/>
                    <a:gd name="connsiteY7" fmla="*/ 3886200 h 7762876"/>
                    <a:gd name="connsiteX8" fmla="*/ 3017044 w 7550944"/>
                    <a:gd name="connsiteY8" fmla="*/ 7762875 h 7762876"/>
                    <a:gd name="connsiteX9" fmla="*/ 3398044 w 7550944"/>
                    <a:gd name="connsiteY9" fmla="*/ 3876675 h 7762876"/>
                    <a:gd name="connsiteX10" fmla="*/ 3769519 w 7550944"/>
                    <a:gd name="connsiteY10" fmla="*/ 9525 h 7762876"/>
                    <a:gd name="connsiteX11" fmla="*/ 4150519 w 7550944"/>
                    <a:gd name="connsiteY11" fmla="*/ 3886200 h 7762876"/>
                    <a:gd name="connsiteX12" fmla="*/ 4526756 w 7550944"/>
                    <a:gd name="connsiteY12" fmla="*/ 7762875 h 7762876"/>
                    <a:gd name="connsiteX13" fmla="*/ 4902994 w 7550944"/>
                    <a:gd name="connsiteY13" fmla="*/ 3886200 h 7762876"/>
                    <a:gd name="connsiteX14" fmla="*/ 5283994 w 7550944"/>
                    <a:gd name="connsiteY14" fmla="*/ 9525 h 7762876"/>
                    <a:gd name="connsiteX15" fmla="*/ 5655469 w 7550944"/>
                    <a:gd name="connsiteY15" fmla="*/ 3886200 h 7762876"/>
                    <a:gd name="connsiteX16" fmla="*/ 6036469 w 7550944"/>
                    <a:gd name="connsiteY16" fmla="*/ 7762875 h 7762876"/>
                    <a:gd name="connsiteX17" fmla="*/ 6417469 w 7550944"/>
                    <a:gd name="connsiteY17" fmla="*/ 3886200 h 7762876"/>
                    <a:gd name="connsiteX18" fmla="*/ 6798469 w 7550944"/>
                    <a:gd name="connsiteY18" fmla="*/ 0 h 7762876"/>
                    <a:gd name="connsiteX19" fmla="*/ 7160419 w 7550944"/>
                    <a:gd name="connsiteY19" fmla="*/ 3886200 h 7762876"/>
                    <a:gd name="connsiteX20" fmla="*/ 7550944 w 7550944"/>
                    <a:gd name="connsiteY20" fmla="*/ 7762875 h 7762876"/>
                    <a:gd name="connsiteX0" fmla="*/ 0 w 7550944"/>
                    <a:gd name="connsiteY0" fmla="*/ 7762875 h 7762876"/>
                    <a:gd name="connsiteX1" fmla="*/ 378619 w 7550944"/>
                    <a:gd name="connsiteY1" fmla="*/ 3886200 h 7762876"/>
                    <a:gd name="connsiteX2" fmla="*/ 750094 w 7550944"/>
                    <a:gd name="connsiteY2" fmla="*/ 0 h 7762876"/>
                    <a:gd name="connsiteX3" fmla="*/ 1131094 w 7550944"/>
                    <a:gd name="connsiteY3" fmla="*/ 3876675 h 7762876"/>
                    <a:gd name="connsiteX4" fmla="*/ 1507332 w 7550944"/>
                    <a:gd name="connsiteY4" fmla="*/ 7762875 h 7762876"/>
                    <a:gd name="connsiteX5" fmla="*/ 1883569 w 7550944"/>
                    <a:gd name="connsiteY5" fmla="*/ 3876675 h 7762876"/>
                    <a:gd name="connsiteX6" fmla="*/ 2264569 w 7550944"/>
                    <a:gd name="connsiteY6" fmla="*/ 0 h 7762876"/>
                    <a:gd name="connsiteX7" fmla="*/ 2645569 w 7550944"/>
                    <a:gd name="connsiteY7" fmla="*/ 3886200 h 7762876"/>
                    <a:gd name="connsiteX8" fmla="*/ 3017044 w 7550944"/>
                    <a:gd name="connsiteY8" fmla="*/ 7762875 h 7762876"/>
                    <a:gd name="connsiteX9" fmla="*/ 3398044 w 7550944"/>
                    <a:gd name="connsiteY9" fmla="*/ 3876675 h 7762876"/>
                    <a:gd name="connsiteX10" fmla="*/ 3769519 w 7550944"/>
                    <a:gd name="connsiteY10" fmla="*/ 9525 h 7762876"/>
                    <a:gd name="connsiteX11" fmla="*/ 4150519 w 7550944"/>
                    <a:gd name="connsiteY11" fmla="*/ 3886200 h 7762876"/>
                    <a:gd name="connsiteX12" fmla="*/ 4526756 w 7550944"/>
                    <a:gd name="connsiteY12" fmla="*/ 7762875 h 7762876"/>
                    <a:gd name="connsiteX13" fmla="*/ 4902994 w 7550944"/>
                    <a:gd name="connsiteY13" fmla="*/ 3886200 h 7762876"/>
                    <a:gd name="connsiteX14" fmla="*/ 5283994 w 7550944"/>
                    <a:gd name="connsiteY14" fmla="*/ 9525 h 7762876"/>
                    <a:gd name="connsiteX15" fmla="*/ 5655469 w 7550944"/>
                    <a:gd name="connsiteY15" fmla="*/ 3886200 h 7762876"/>
                    <a:gd name="connsiteX16" fmla="*/ 6036469 w 7550944"/>
                    <a:gd name="connsiteY16" fmla="*/ 7762875 h 7762876"/>
                    <a:gd name="connsiteX17" fmla="*/ 6417469 w 7550944"/>
                    <a:gd name="connsiteY17" fmla="*/ 3886200 h 7762876"/>
                    <a:gd name="connsiteX18" fmla="*/ 6798469 w 7550944"/>
                    <a:gd name="connsiteY18" fmla="*/ 0 h 7762876"/>
                    <a:gd name="connsiteX19" fmla="*/ 7160419 w 7550944"/>
                    <a:gd name="connsiteY19" fmla="*/ 3886200 h 7762876"/>
                    <a:gd name="connsiteX20" fmla="*/ 7550944 w 7550944"/>
                    <a:gd name="connsiteY20" fmla="*/ 7762875 h 7762876"/>
                    <a:gd name="connsiteX0" fmla="*/ 0 w 7550944"/>
                    <a:gd name="connsiteY0" fmla="*/ 7762875 h 7762876"/>
                    <a:gd name="connsiteX1" fmla="*/ 378619 w 7550944"/>
                    <a:gd name="connsiteY1" fmla="*/ 3886200 h 7762876"/>
                    <a:gd name="connsiteX2" fmla="*/ 750094 w 7550944"/>
                    <a:gd name="connsiteY2" fmla="*/ 0 h 7762876"/>
                    <a:gd name="connsiteX3" fmla="*/ 1131094 w 7550944"/>
                    <a:gd name="connsiteY3" fmla="*/ 3876675 h 7762876"/>
                    <a:gd name="connsiteX4" fmla="*/ 1507332 w 7550944"/>
                    <a:gd name="connsiteY4" fmla="*/ 7762875 h 7762876"/>
                    <a:gd name="connsiteX5" fmla="*/ 1883569 w 7550944"/>
                    <a:gd name="connsiteY5" fmla="*/ 3876675 h 7762876"/>
                    <a:gd name="connsiteX6" fmla="*/ 2264569 w 7550944"/>
                    <a:gd name="connsiteY6" fmla="*/ 0 h 7762876"/>
                    <a:gd name="connsiteX7" fmla="*/ 2645569 w 7550944"/>
                    <a:gd name="connsiteY7" fmla="*/ 3886200 h 7762876"/>
                    <a:gd name="connsiteX8" fmla="*/ 3017044 w 7550944"/>
                    <a:gd name="connsiteY8" fmla="*/ 7762875 h 7762876"/>
                    <a:gd name="connsiteX9" fmla="*/ 3398044 w 7550944"/>
                    <a:gd name="connsiteY9" fmla="*/ 3876675 h 7762876"/>
                    <a:gd name="connsiteX10" fmla="*/ 3769519 w 7550944"/>
                    <a:gd name="connsiteY10" fmla="*/ 9525 h 7762876"/>
                    <a:gd name="connsiteX11" fmla="*/ 4150519 w 7550944"/>
                    <a:gd name="connsiteY11" fmla="*/ 3886200 h 7762876"/>
                    <a:gd name="connsiteX12" fmla="*/ 4526756 w 7550944"/>
                    <a:gd name="connsiteY12" fmla="*/ 7762875 h 7762876"/>
                    <a:gd name="connsiteX13" fmla="*/ 4902994 w 7550944"/>
                    <a:gd name="connsiteY13" fmla="*/ 3886200 h 7762876"/>
                    <a:gd name="connsiteX14" fmla="*/ 5283994 w 7550944"/>
                    <a:gd name="connsiteY14" fmla="*/ 9525 h 7762876"/>
                    <a:gd name="connsiteX15" fmla="*/ 5655469 w 7550944"/>
                    <a:gd name="connsiteY15" fmla="*/ 3886200 h 7762876"/>
                    <a:gd name="connsiteX16" fmla="*/ 6036469 w 7550944"/>
                    <a:gd name="connsiteY16" fmla="*/ 7762875 h 7762876"/>
                    <a:gd name="connsiteX17" fmla="*/ 6417469 w 7550944"/>
                    <a:gd name="connsiteY17" fmla="*/ 3886200 h 7762876"/>
                    <a:gd name="connsiteX18" fmla="*/ 6798469 w 7550944"/>
                    <a:gd name="connsiteY18" fmla="*/ 0 h 7762876"/>
                    <a:gd name="connsiteX19" fmla="*/ 7160419 w 7550944"/>
                    <a:gd name="connsiteY19" fmla="*/ 3886200 h 7762876"/>
                    <a:gd name="connsiteX20" fmla="*/ 7550944 w 7550944"/>
                    <a:gd name="connsiteY20" fmla="*/ 7762875 h 7762876"/>
                    <a:gd name="connsiteX0" fmla="*/ 0 w 7550944"/>
                    <a:gd name="connsiteY0" fmla="*/ 7762875 h 7762876"/>
                    <a:gd name="connsiteX1" fmla="*/ 378619 w 7550944"/>
                    <a:gd name="connsiteY1" fmla="*/ 3886200 h 7762876"/>
                    <a:gd name="connsiteX2" fmla="*/ 750094 w 7550944"/>
                    <a:gd name="connsiteY2" fmla="*/ 0 h 7762876"/>
                    <a:gd name="connsiteX3" fmla="*/ 1131094 w 7550944"/>
                    <a:gd name="connsiteY3" fmla="*/ 3876675 h 7762876"/>
                    <a:gd name="connsiteX4" fmla="*/ 1507332 w 7550944"/>
                    <a:gd name="connsiteY4" fmla="*/ 7762875 h 7762876"/>
                    <a:gd name="connsiteX5" fmla="*/ 1883569 w 7550944"/>
                    <a:gd name="connsiteY5" fmla="*/ 3876675 h 7762876"/>
                    <a:gd name="connsiteX6" fmla="*/ 2264569 w 7550944"/>
                    <a:gd name="connsiteY6" fmla="*/ 0 h 7762876"/>
                    <a:gd name="connsiteX7" fmla="*/ 2645569 w 7550944"/>
                    <a:gd name="connsiteY7" fmla="*/ 3886200 h 7762876"/>
                    <a:gd name="connsiteX8" fmla="*/ 3017044 w 7550944"/>
                    <a:gd name="connsiteY8" fmla="*/ 7762875 h 7762876"/>
                    <a:gd name="connsiteX9" fmla="*/ 3398044 w 7550944"/>
                    <a:gd name="connsiteY9" fmla="*/ 3876675 h 7762876"/>
                    <a:gd name="connsiteX10" fmla="*/ 3769519 w 7550944"/>
                    <a:gd name="connsiteY10" fmla="*/ 9525 h 7762876"/>
                    <a:gd name="connsiteX11" fmla="*/ 4150519 w 7550944"/>
                    <a:gd name="connsiteY11" fmla="*/ 3886200 h 7762876"/>
                    <a:gd name="connsiteX12" fmla="*/ 4526756 w 7550944"/>
                    <a:gd name="connsiteY12" fmla="*/ 7762875 h 7762876"/>
                    <a:gd name="connsiteX13" fmla="*/ 4902994 w 7550944"/>
                    <a:gd name="connsiteY13" fmla="*/ 3886200 h 7762876"/>
                    <a:gd name="connsiteX14" fmla="*/ 5283994 w 7550944"/>
                    <a:gd name="connsiteY14" fmla="*/ 9525 h 7762876"/>
                    <a:gd name="connsiteX15" fmla="*/ 5655469 w 7550944"/>
                    <a:gd name="connsiteY15" fmla="*/ 3886200 h 7762876"/>
                    <a:gd name="connsiteX16" fmla="*/ 6036469 w 7550944"/>
                    <a:gd name="connsiteY16" fmla="*/ 7762875 h 7762876"/>
                    <a:gd name="connsiteX17" fmla="*/ 6417469 w 7550944"/>
                    <a:gd name="connsiteY17" fmla="*/ 3886200 h 7762876"/>
                    <a:gd name="connsiteX18" fmla="*/ 6798469 w 7550944"/>
                    <a:gd name="connsiteY18" fmla="*/ 0 h 7762876"/>
                    <a:gd name="connsiteX19" fmla="*/ 7160419 w 7550944"/>
                    <a:gd name="connsiteY19" fmla="*/ 3886200 h 7762876"/>
                    <a:gd name="connsiteX20" fmla="*/ 7550944 w 7550944"/>
                    <a:gd name="connsiteY20" fmla="*/ 7762875 h 7762876"/>
                    <a:gd name="connsiteX0" fmla="*/ 0 w 7550944"/>
                    <a:gd name="connsiteY0" fmla="*/ 7762875 h 7762876"/>
                    <a:gd name="connsiteX1" fmla="*/ 378619 w 7550944"/>
                    <a:gd name="connsiteY1" fmla="*/ 3886200 h 7762876"/>
                    <a:gd name="connsiteX2" fmla="*/ 750094 w 7550944"/>
                    <a:gd name="connsiteY2" fmla="*/ 0 h 7762876"/>
                    <a:gd name="connsiteX3" fmla="*/ 1131094 w 7550944"/>
                    <a:gd name="connsiteY3" fmla="*/ 3876675 h 7762876"/>
                    <a:gd name="connsiteX4" fmla="*/ 1507332 w 7550944"/>
                    <a:gd name="connsiteY4" fmla="*/ 7762875 h 7762876"/>
                    <a:gd name="connsiteX5" fmla="*/ 1883569 w 7550944"/>
                    <a:gd name="connsiteY5" fmla="*/ 3876675 h 7762876"/>
                    <a:gd name="connsiteX6" fmla="*/ 2264569 w 7550944"/>
                    <a:gd name="connsiteY6" fmla="*/ 0 h 7762876"/>
                    <a:gd name="connsiteX7" fmla="*/ 2645569 w 7550944"/>
                    <a:gd name="connsiteY7" fmla="*/ 3886200 h 7762876"/>
                    <a:gd name="connsiteX8" fmla="*/ 3017044 w 7550944"/>
                    <a:gd name="connsiteY8" fmla="*/ 7762875 h 7762876"/>
                    <a:gd name="connsiteX9" fmla="*/ 3398044 w 7550944"/>
                    <a:gd name="connsiteY9" fmla="*/ 3876675 h 7762876"/>
                    <a:gd name="connsiteX10" fmla="*/ 3769519 w 7550944"/>
                    <a:gd name="connsiteY10" fmla="*/ 9525 h 7762876"/>
                    <a:gd name="connsiteX11" fmla="*/ 4150519 w 7550944"/>
                    <a:gd name="connsiteY11" fmla="*/ 3886200 h 7762876"/>
                    <a:gd name="connsiteX12" fmla="*/ 4526756 w 7550944"/>
                    <a:gd name="connsiteY12" fmla="*/ 7762875 h 7762876"/>
                    <a:gd name="connsiteX13" fmla="*/ 4902994 w 7550944"/>
                    <a:gd name="connsiteY13" fmla="*/ 3886200 h 7762876"/>
                    <a:gd name="connsiteX14" fmla="*/ 5283994 w 7550944"/>
                    <a:gd name="connsiteY14" fmla="*/ 9525 h 7762876"/>
                    <a:gd name="connsiteX15" fmla="*/ 5655469 w 7550944"/>
                    <a:gd name="connsiteY15" fmla="*/ 3886200 h 7762876"/>
                    <a:gd name="connsiteX16" fmla="*/ 6036469 w 7550944"/>
                    <a:gd name="connsiteY16" fmla="*/ 7762875 h 7762876"/>
                    <a:gd name="connsiteX17" fmla="*/ 6417469 w 7550944"/>
                    <a:gd name="connsiteY17" fmla="*/ 3886200 h 7762876"/>
                    <a:gd name="connsiteX18" fmla="*/ 6798469 w 7550944"/>
                    <a:gd name="connsiteY18" fmla="*/ 0 h 7762876"/>
                    <a:gd name="connsiteX19" fmla="*/ 7160419 w 7550944"/>
                    <a:gd name="connsiteY19" fmla="*/ 3886200 h 7762876"/>
                    <a:gd name="connsiteX20" fmla="*/ 7550944 w 7550944"/>
                    <a:gd name="connsiteY20" fmla="*/ 7762875 h 7762876"/>
                    <a:gd name="connsiteX0" fmla="*/ 0 w 7550944"/>
                    <a:gd name="connsiteY0" fmla="*/ 7762875 h 7762876"/>
                    <a:gd name="connsiteX1" fmla="*/ 378619 w 7550944"/>
                    <a:gd name="connsiteY1" fmla="*/ 3886200 h 7762876"/>
                    <a:gd name="connsiteX2" fmla="*/ 750094 w 7550944"/>
                    <a:gd name="connsiteY2" fmla="*/ 0 h 7762876"/>
                    <a:gd name="connsiteX3" fmla="*/ 1131094 w 7550944"/>
                    <a:gd name="connsiteY3" fmla="*/ 3876675 h 7762876"/>
                    <a:gd name="connsiteX4" fmla="*/ 1507332 w 7550944"/>
                    <a:gd name="connsiteY4" fmla="*/ 7762875 h 7762876"/>
                    <a:gd name="connsiteX5" fmla="*/ 1883569 w 7550944"/>
                    <a:gd name="connsiteY5" fmla="*/ 3876675 h 7762876"/>
                    <a:gd name="connsiteX6" fmla="*/ 2264569 w 7550944"/>
                    <a:gd name="connsiteY6" fmla="*/ 0 h 7762876"/>
                    <a:gd name="connsiteX7" fmla="*/ 2645569 w 7550944"/>
                    <a:gd name="connsiteY7" fmla="*/ 3886200 h 7762876"/>
                    <a:gd name="connsiteX8" fmla="*/ 3017044 w 7550944"/>
                    <a:gd name="connsiteY8" fmla="*/ 7762875 h 7762876"/>
                    <a:gd name="connsiteX9" fmla="*/ 3398044 w 7550944"/>
                    <a:gd name="connsiteY9" fmla="*/ 3876675 h 7762876"/>
                    <a:gd name="connsiteX10" fmla="*/ 3769519 w 7550944"/>
                    <a:gd name="connsiteY10" fmla="*/ 9525 h 7762876"/>
                    <a:gd name="connsiteX11" fmla="*/ 4150519 w 7550944"/>
                    <a:gd name="connsiteY11" fmla="*/ 3886200 h 7762876"/>
                    <a:gd name="connsiteX12" fmla="*/ 4526756 w 7550944"/>
                    <a:gd name="connsiteY12" fmla="*/ 7762875 h 7762876"/>
                    <a:gd name="connsiteX13" fmla="*/ 4902994 w 7550944"/>
                    <a:gd name="connsiteY13" fmla="*/ 3886200 h 7762876"/>
                    <a:gd name="connsiteX14" fmla="*/ 5283994 w 7550944"/>
                    <a:gd name="connsiteY14" fmla="*/ 9525 h 7762876"/>
                    <a:gd name="connsiteX15" fmla="*/ 5655469 w 7550944"/>
                    <a:gd name="connsiteY15" fmla="*/ 3886200 h 7762876"/>
                    <a:gd name="connsiteX16" fmla="*/ 6036469 w 7550944"/>
                    <a:gd name="connsiteY16" fmla="*/ 7762875 h 7762876"/>
                    <a:gd name="connsiteX17" fmla="*/ 6417469 w 7550944"/>
                    <a:gd name="connsiteY17" fmla="*/ 3886200 h 7762876"/>
                    <a:gd name="connsiteX18" fmla="*/ 6798469 w 7550944"/>
                    <a:gd name="connsiteY18" fmla="*/ 0 h 7762876"/>
                    <a:gd name="connsiteX19" fmla="*/ 7160419 w 7550944"/>
                    <a:gd name="connsiteY19" fmla="*/ 3886200 h 7762876"/>
                    <a:gd name="connsiteX20" fmla="*/ 7550944 w 7550944"/>
                    <a:gd name="connsiteY20" fmla="*/ 7762875 h 7762876"/>
                    <a:gd name="connsiteX0" fmla="*/ 0 w 7550944"/>
                    <a:gd name="connsiteY0" fmla="*/ 7762875 h 7762876"/>
                    <a:gd name="connsiteX1" fmla="*/ 378619 w 7550944"/>
                    <a:gd name="connsiteY1" fmla="*/ 3886200 h 7762876"/>
                    <a:gd name="connsiteX2" fmla="*/ 750094 w 7550944"/>
                    <a:gd name="connsiteY2" fmla="*/ 0 h 7762876"/>
                    <a:gd name="connsiteX3" fmla="*/ 1131094 w 7550944"/>
                    <a:gd name="connsiteY3" fmla="*/ 3876675 h 7762876"/>
                    <a:gd name="connsiteX4" fmla="*/ 1507332 w 7550944"/>
                    <a:gd name="connsiteY4" fmla="*/ 7762875 h 7762876"/>
                    <a:gd name="connsiteX5" fmla="*/ 1883569 w 7550944"/>
                    <a:gd name="connsiteY5" fmla="*/ 3876675 h 7762876"/>
                    <a:gd name="connsiteX6" fmla="*/ 2264569 w 7550944"/>
                    <a:gd name="connsiteY6" fmla="*/ 0 h 7762876"/>
                    <a:gd name="connsiteX7" fmla="*/ 2645569 w 7550944"/>
                    <a:gd name="connsiteY7" fmla="*/ 3886200 h 7762876"/>
                    <a:gd name="connsiteX8" fmla="*/ 3017044 w 7550944"/>
                    <a:gd name="connsiteY8" fmla="*/ 7762875 h 7762876"/>
                    <a:gd name="connsiteX9" fmla="*/ 3398044 w 7550944"/>
                    <a:gd name="connsiteY9" fmla="*/ 3876675 h 7762876"/>
                    <a:gd name="connsiteX10" fmla="*/ 3769519 w 7550944"/>
                    <a:gd name="connsiteY10" fmla="*/ 9525 h 7762876"/>
                    <a:gd name="connsiteX11" fmla="*/ 4150519 w 7550944"/>
                    <a:gd name="connsiteY11" fmla="*/ 3886200 h 7762876"/>
                    <a:gd name="connsiteX12" fmla="*/ 4526756 w 7550944"/>
                    <a:gd name="connsiteY12" fmla="*/ 7762875 h 7762876"/>
                    <a:gd name="connsiteX13" fmla="*/ 4902994 w 7550944"/>
                    <a:gd name="connsiteY13" fmla="*/ 3886200 h 7762876"/>
                    <a:gd name="connsiteX14" fmla="*/ 5283994 w 7550944"/>
                    <a:gd name="connsiteY14" fmla="*/ 9525 h 7762876"/>
                    <a:gd name="connsiteX15" fmla="*/ 5655469 w 7550944"/>
                    <a:gd name="connsiteY15" fmla="*/ 3886200 h 7762876"/>
                    <a:gd name="connsiteX16" fmla="*/ 6029325 w 7550944"/>
                    <a:gd name="connsiteY16" fmla="*/ 7762875 h 7762876"/>
                    <a:gd name="connsiteX17" fmla="*/ 6417469 w 7550944"/>
                    <a:gd name="connsiteY17" fmla="*/ 3886200 h 7762876"/>
                    <a:gd name="connsiteX18" fmla="*/ 6798469 w 7550944"/>
                    <a:gd name="connsiteY18" fmla="*/ 0 h 7762876"/>
                    <a:gd name="connsiteX19" fmla="*/ 7160419 w 7550944"/>
                    <a:gd name="connsiteY19" fmla="*/ 3886200 h 7762876"/>
                    <a:gd name="connsiteX20" fmla="*/ 7550944 w 7550944"/>
                    <a:gd name="connsiteY20" fmla="*/ 7762875 h 7762876"/>
                    <a:gd name="connsiteX0" fmla="*/ 0 w 7550944"/>
                    <a:gd name="connsiteY0" fmla="*/ 7762875 h 7762876"/>
                    <a:gd name="connsiteX1" fmla="*/ 378619 w 7550944"/>
                    <a:gd name="connsiteY1" fmla="*/ 3886200 h 7762876"/>
                    <a:gd name="connsiteX2" fmla="*/ 750094 w 7550944"/>
                    <a:gd name="connsiteY2" fmla="*/ 0 h 7762876"/>
                    <a:gd name="connsiteX3" fmla="*/ 1131094 w 7550944"/>
                    <a:gd name="connsiteY3" fmla="*/ 3876675 h 7762876"/>
                    <a:gd name="connsiteX4" fmla="*/ 1507332 w 7550944"/>
                    <a:gd name="connsiteY4" fmla="*/ 7762875 h 7762876"/>
                    <a:gd name="connsiteX5" fmla="*/ 1883569 w 7550944"/>
                    <a:gd name="connsiteY5" fmla="*/ 3876675 h 7762876"/>
                    <a:gd name="connsiteX6" fmla="*/ 2264569 w 7550944"/>
                    <a:gd name="connsiteY6" fmla="*/ 0 h 7762876"/>
                    <a:gd name="connsiteX7" fmla="*/ 2645569 w 7550944"/>
                    <a:gd name="connsiteY7" fmla="*/ 3886200 h 7762876"/>
                    <a:gd name="connsiteX8" fmla="*/ 3017044 w 7550944"/>
                    <a:gd name="connsiteY8" fmla="*/ 7762875 h 7762876"/>
                    <a:gd name="connsiteX9" fmla="*/ 3398044 w 7550944"/>
                    <a:gd name="connsiteY9" fmla="*/ 3876675 h 7762876"/>
                    <a:gd name="connsiteX10" fmla="*/ 3769519 w 7550944"/>
                    <a:gd name="connsiteY10" fmla="*/ 9525 h 7762876"/>
                    <a:gd name="connsiteX11" fmla="*/ 4150519 w 7550944"/>
                    <a:gd name="connsiteY11" fmla="*/ 3886200 h 7762876"/>
                    <a:gd name="connsiteX12" fmla="*/ 4526756 w 7550944"/>
                    <a:gd name="connsiteY12" fmla="*/ 7762875 h 7762876"/>
                    <a:gd name="connsiteX13" fmla="*/ 4902994 w 7550944"/>
                    <a:gd name="connsiteY13" fmla="*/ 3886200 h 7762876"/>
                    <a:gd name="connsiteX14" fmla="*/ 5283994 w 7550944"/>
                    <a:gd name="connsiteY14" fmla="*/ 9525 h 7762876"/>
                    <a:gd name="connsiteX15" fmla="*/ 5655469 w 7550944"/>
                    <a:gd name="connsiteY15" fmla="*/ 3886200 h 7762876"/>
                    <a:gd name="connsiteX16" fmla="*/ 6029325 w 7550944"/>
                    <a:gd name="connsiteY16" fmla="*/ 7762875 h 7762876"/>
                    <a:gd name="connsiteX17" fmla="*/ 6417469 w 7550944"/>
                    <a:gd name="connsiteY17" fmla="*/ 3886200 h 7762876"/>
                    <a:gd name="connsiteX18" fmla="*/ 6798469 w 7550944"/>
                    <a:gd name="connsiteY18" fmla="*/ 0 h 7762876"/>
                    <a:gd name="connsiteX19" fmla="*/ 7160419 w 7550944"/>
                    <a:gd name="connsiteY19" fmla="*/ 3886200 h 7762876"/>
                    <a:gd name="connsiteX20" fmla="*/ 7550944 w 7550944"/>
                    <a:gd name="connsiteY20" fmla="*/ 7762875 h 7762876"/>
                    <a:gd name="connsiteX0" fmla="*/ 0 w 7546182"/>
                    <a:gd name="connsiteY0" fmla="*/ 7762875 h 7765256"/>
                    <a:gd name="connsiteX1" fmla="*/ 378619 w 7546182"/>
                    <a:gd name="connsiteY1" fmla="*/ 3886200 h 7765256"/>
                    <a:gd name="connsiteX2" fmla="*/ 750094 w 7546182"/>
                    <a:gd name="connsiteY2" fmla="*/ 0 h 7765256"/>
                    <a:gd name="connsiteX3" fmla="*/ 1131094 w 7546182"/>
                    <a:gd name="connsiteY3" fmla="*/ 3876675 h 7765256"/>
                    <a:gd name="connsiteX4" fmla="*/ 1507332 w 7546182"/>
                    <a:gd name="connsiteY4" fmla="*/ 7762875 h 7765256"/>
                    <a:gd name="connsiteX5" fmla="*/ 1883569 w 7546182"/>
                    <a:gd name="connsiteY5" fmla="*/ 3876675 h 7765256"/>
                    <a:gd name="connsiteX6" fmla="*/ 2264569 w 7546182"/>
                    <a:gd name="connsiteY6" fmla="*/ 0 h 7765256"/>
                    <a:gd name="connsiteX7" fmla="*/ 2645569 w 7546182"/>
                    <a:gd name="connsiteY7" fmla="*/ 3886200 h 7765256"/>
                    <a:gd name="connsiteX8" fmla="*/ 3017044 w 7546182"/>
                    <a:gd name="connsiteY8" fmla="*/ 7762875 h 7765256"/>
                    <a:gd name="connsiteX9" fmla="*/ 3398044 w 7546182"/>
                    <a:gd name="connsiteY9" fmla="*/ 3876675 h 7765256"/>
                    <a:gd name="connsiteX10" fmla="*/ 3769519 w 7546182"/>
                    <a:gd name="connsiteY10" fmla="*/ 9525 h 7765256"/>
                    <a:gd name="connsiteX11" fmla="*/ 4150519 w 7546182"/>
                    <a:gd name="connsiteY11" fmla="*/ 3886200 h 7765256"/>
                    <a:gd name="connsiteX12" fmla="*/ 4526756 w 7546182"/>
                    <a:gd name="connsiteY12" fmla="*/ 7762875 h 7765256"/>
                    <a:gd name="connsiteX13" fmla="*/ 4902994 w 7546182"/>
                    <a:gd name="connsiteY13" fmla="*/ 3886200 h 7765256"/>
                    <a:gd name="connsiteX14" fmla="*/ 5283994 w 7546182"/>
                    <a:gd name="connsiteY14" fmla="*/ 9525 h 7765256"/>
                    <a:gd name="connsiteX15" fmla="*/ 5655469 w 7546182"/>
                    <a:gd name="connsiteY15" fmla="*/ 3886200 h 7765256"/>
                    <a:gd name="connsiteX16" fmla="*/ 6029325 w 7546182"/>
                    <a:gd name="connsiteY16" fmla="*/ 7762875 h 7765256"/>
                    <a:gd name="connsiteX17" fmla="*/ 6417469 w 7546182"/>
                    <a:gd name="connsiteY17" fmla="*/ 3886200 h 7765256"/>
                    <a:gd name="connsiteX18" fmla="*/ 6798469 w 7546182"/>
                    <a:gd name="connsiteY18" fmla="*/ 0 h 7765256"/>
                    <a:gd name="connsiteX19" fmla="*/ 7160419 w 7546182"/>
                    <a:gd name="connsiteY19" fmla="*/ 3886200 h 7765256"/>
                    <a:gd name="connsiteX20" fmla="*/ 7546182 w 7546182"/>
                    <a:gd name="connsiteY20" fmla="*/ 7765256 h 7765256"/>
                    <a:gd name="connsiteX0" fmla="*/ 0 w 7546182"/>
                    <a:gd name="connsiteY0" fmla="*/ 7762875 h 7765258"/>
                    <a:gd name="connsiteX1" fmla="*/ 378619 w 7546182"/>
                    <a:gd name="connsiteY1" fmla="*/ 3886200 h 7765258"/>
                    <a:gd name="connsiteX2" fmla="*/ 750094 w 7546182"/>
                    <a:gd name="connsiteY2" fmla="*/ 0 h 7765258"/>
                    <a:gd name="connsiteX3" fmla="*/ 1131094 w 7546182"/>
                    <a:gd name="connsiteY3" fmla="*/ 3876675 h 7765258"/>
                    <a:gd name="connsiteX4" fmla="*/ 1507332 w 7546182"/>
                    <a:gd name="connsiteY4" fmla="*/ 7762875 h 7765258"/>
                    <a:gd name="connsiteX5" fmla="*/ 1883569 w 7546182"/>
                    <a:gd name="connsiteY5" fmla="*/ 3876675 h 7765258"/>
                    <a:gd name="connsiteX6" fmla="*/ 2264569 w 7546182"/>
                    <a:gd name="connsiteY6" fmla="*/ 0 h 7765258"/>
                    <a:gd name="connsiteX7" fmla="*/ 2645569 w 7546182"/>
                    <a:gd name="connsiteY7" fmla="*/ 3886200 h 7765258"/>
                    <a:gd name="connsiteX8" fmla="*/ 3017044 w 7546182"/>
                    <a:gd name="connsiteY8" fmla="*/ 7762875 h 7765258"/>
                    <a:gd name="connsiteX9" fmla="*/ 3398044 w 7546182"/>
                    <a:gd name="connsiteY9" fmla="*/ 3876675 h 7765258"/>
                    <a:gd name="connsiteX10" fmla="*/ 3769519 w 7546182"/>
                    <a:gd name="connsiteY10" fmla="*/ 9525 h 7765258"/>
                    <a:gd name="connsiteX11" fmla="*/ 4150519 w 7546182"/>
                    <a:gd name="connsiteY11" fmla="*/ 3886200 h 7765258"/>
                    <a:gd name="connsiteX12" fmla="*/ 4526756 w 7546182"/>
                    <a:gd name="connsiteY12" fmla="*/ 7762875 h 7765258"/>
                    <a:gd name="connsiteX13" fmla="*/ 4902994 w 7546182"/>
                    <a:gd name="connsiteY13" fmla="*/ 3886200 h 7765258"/>
                    <a:gd name="connsiteX14" fmla="*/ 5283994 w 7546182"/>
                    <a:gd name="connsiteY14" fmla="*/ 9525 h 7765258"/>
                    <a:gd name="connsiteX15" fmla="*/ 5655469 w 7546182"/>
                    <a:gd name="connsiteY15" fmla="*/ 3886200 h 7765258"/>
                    <a:gd name="connsiteX16" fmla="*/ 6029325 w 7546182"/>
                    <a:gd name="connsiteY16" fmla="*/ 7762875 h 7765258"/>
                    <a:gd name="connsiteX17" fmla="*/ 6417469 w 7546182"/>
                    <a:gd name="connsiteY17" fmla="*/ 3886200 h 7765258"/>
                    <a:gd name="connsiteX18" fmla="*/ 6798469 w 7546182"/>
                    <a:gd name="connsiteY18" fmla="*/ 0 h 7765258"/>
                    <a:gd name="connsiteX19" fmla="*/ 7160419 w 7546182"/>
                    <a:gd name="connsiteY19" fmla="*/ 3886200 h 7765258"/>
                    <a:gd name="connsiteX20" fmla="*/ 7546182 w 7546182"/>
                    <a:gd name="connsiteY20" fmla="*/ 7765256 h 7765258"/>
                    <a:gd name="connsiteX0" fmla="*/ 0 w 7539038"/>
                    <a:gd name="connsiteY0" fmla="*/ 7762875 h 7762876"/>
                    <a:gd name="connsiteX1" fmla="*/ 378619 w 7539038"/>
                    <a:gd name="connsiteY1" fmla="*/ 3886200 h 7762876"/>
                    <a:gd name="connsiteX2" fmla="*/ 750094 w 7539038"/>
                    <a:gd name="connsiteY2" fmla="*/ 0 h 7762876"/>
                    <a:gd name="connsiteX3" fmla="*/ 1131094 w 7539038"/>
                    <a:gd name="connsiteY3" fmla="*/ 3876675 h 7762876"/>
                    <a:gd name="connsiteX4" fmla="*/ 1507332 w 7539038"/>
                    <a:gd name="connsiteY4" fmla="*/ 7762875 h 7762876"/>
                    <a:gd name="connsiteX5" fmla="*/ 1883569 w 7539038"/>
                    <a:gd name="connsiteY5" fmla="*/ 3876675 h 7762876"/>
                    <a:gd name="connsiteX6" fmla="*/ 2264569 w 7539038"/>
                    <a:gd name="connsiteY6" fmla="*/ 0 h 7762876"/>
                    <a:gd name="connsiteX7" fmla="*/ 2645569 w 7539038"/>
                    <a:gd name="connsiteY7" fmla="*/ 3886200 h 7762876"/>
                    <a:gd name="connsiteX8" fmla="*/ 3017044 w 7539038"/>
                    <a:gd name="connsiteY8" fmla="*/ 7762875 h 7762876"/>
                    <a:gd name="connsiteX9" fmla="*/ 3398044 w 7539038"/>
                    <a:gd name="connsiteY9" fmla="*/ 3876675 h 7762876"/>
                    <a:gd name="connsiteX10" fmla="*/ 3769519 w 7539038"/>
                    <a:gd name="connsiteY10" fmla="*/ 9525 h 7762876"/>
                    <a:gd name="connsiteX11" fmla="*/ 4150519 w 7539038"/>
                    <a:gd name="connsiteY11" fmla="*/ 3886200 h 7762876"/>
                    <a:gd name="connsiteX12" fmla="*/ 4526756 w 7539038"/>
                    <a:gd name="connsiteY12" fmla="*/ 7762875 h 7762876"/>
                    <a:gd name="connsiteX13" fmla="*/ 4902994 w 7539038"/>
                    <a:gd name="connsiteY13" fmla="*/ 3886200 h 7762876"/>
                    <a:gd name="connsiteX14" fmla="*/ 5283994 w 7539038"/>
                    <a:gd name="connsiteY14" fmla="*/ 9525 h 7762876"/>
                    <a:gd name="connsiteX15" fmla="*/ 5655469 w 7539038"/>
                    <a:gd name="connsiteY15" fmla="*/ 3886200 h 7762876"/>
                    <a:gd name="connsiteX16" fmla="*/ 6029325 w 7539038"/>
                    <a:gd name="connsiteY16" fmla="*/ 7762875 h 7762876"/>
                    <a:gd name="connsiteX17" fmla="*/ 6417469 w 7539038"/>
                    <a:gd name="connsiteY17" fmla="*/ 3886200 h 7762876"/>
                    <a:gd name="connsiteX18" fmla="*/ 6798469 w 7539038"/>
                    <a:gd name="connsiteY18" fmla="*/ 0 h 7762876"/>
                    <a:gd name="connsiteX19" fmla="*/ 7160419 w 7539038"/>
                    <a:gd name="connsiteY19" fmla="*/ 3886200 h 7762876"/>
                    <a:gd name="connsiteX20" fmla="*/ 7539038 w 7539038"/>
                    <a:gd name="connsiteY20" fmla="*/ 7760494 h 7762876"/>
                    <a:gd name="connsiteX0" fmla="*/ 0 w 7539038"/>
                    <a:gd name="connsiteY0" fmla="*/ 7762875 h 7762876"/>
                    <a:gd name="connsiteX1" fmla="*/ 378619 w 7539038"/>
                    <a:gd name="connsiteY1" fmla="*/ 3886200 h 7762876"/>
                    <a:gd name="connsiteX2" fmla="*/ 750094 w 7539038"/>
                    <a:gd name="connsiteY2" fmla="*/ 0 h 7762876"/>
                    <a:gd name="connsiteX3" fmla="*/ 1131094 w 7539038"/>
                    <a:gd name="connsiteY3" fmla="*/ 3876675 h 7762876"/>
                    <a:gd name="connsiteX4" fmla="*/ 1507332 w 7539038"/>
                    <a:gd name="connsiteY4" fmla="*/ 7762875 h 7762876"/>
                    <a:gd name="connsiteX5" fmla="*/ 1883569 w 7539038"/>
                    <a:gd name="connsiteY5" fmla="*/ 3876675 h 7762876"/>
                    <a:gd name="connsiteX6" fmla="*/ 2264569 w 7539038"/>
                    <a:gd name="connsiteY6" fmla="*/ 0 h 7762876"/>
                    <a:gd name="connsiteX7" fmla="*/ 2645569 w 7539038"/>
                    <a:gd name="connsiteY7" fmla="*/ 3886200 h 7762876"/>
                    <a:gd name="connsiteX8" fmla="*/ 3017044 w 7539038"/>
                    <a:gd name="connsiteY8" fmla="*/ 7762875 h 7762876"/>
                    <a:gd name="connsiteX9" fmla="*/ 3398044 w 7539038"/>
                    <a:gd name="connsiteY9" fmla="*/ 3876675 h 7762876"/>
                    <a:gd name="connsiteX10" fmla="*/ 3769519 w 7539038"/>
                    <a:gd name="connsiteY10" fmla="*/ 9525 h 7762876"/>
                    <a:gd name="connsiteX11" fmla="*/ 4150519 w 7539038"/>
                    <a:gd name="connsiteY11" fmla="*/ 3886200 h 7762876"/>
                    <a:gd name="connsiteX12" fmla="*/ 4526756 w 7539038"/>
                    <a:gd name="connsiteY12" fmla="*/ 7762875 h 7762876"/>
                    <a:gd name="connsiteX13" fmla="*/ 4902994 w 7539038"/>
                    <a:gd name="connsiteY13" fmla="*/ 3886200 h 7762876"/>
                    <a:gd name="connsiteX14" fmla="*/ 5283994 w 7539038"/>
                    <a:gd name="connsiteY14" fmla="*/ 9525 h 7762876"/>
                    <a:gd name="connsiteX15" fmla="*/ 5655469 w 7539038"/>
                    <a:gd name="connsiteY15" fmla="*/ 3886200 h 7762876"/>
                    <a:gd name="connsiteX16" fmla="*/ 6029325 w 7539038"/>
                    <a:gd name="connsiteY16" fmla="*/ 7762875 h 7762876"/>
                    <a:gd name="connsiteX17" fmla="*/ 6417469 w 7539038"/>
                    <a:gd name="connsiteY17" fmla="*/ 3886200 h 7762876"/>
                    <a:gd name="connsiteX18" fmla="*/ 6788944 w 7539038"/>
                    <a:gd name="connsiteY18" fmla="*/ 2381 h 7762876"/>
                    <a:gd name="connsiteX19" fmla="*/ 7160419 w 7539038"/>
                    <a:gd name="connsiteY19" fmla="*/ 3886200 h 7762876"/>
                    <a:gd name="connsiteX20" fmla="*/ 7539038 w 7539038"/>
                    <a:gd name="connsiteY20" fmla="*/ 7760494 h 7762876"/>
                    <a:gd name="connsiteX0" fmla="*/ 0 w 7539038"/>
                    <a:gd name="connsiteY0" fmla="*/ 7762875 h 7762876"/>
                    <a:gd name="connsiteX1" fmla="*/ 378619 w 7539038"/>
                    <a:gd name="connsiteY1" fmla="*/ 3886200 h 7762876"/>
                    <a:gd name="connsiteX2" fmla="*/ 750094 w 7539038"/>
                    <a:gd name="connsiteY2" fmla="*/ 0 h 7762876"/>
                    <a:gd name="connsiteX3" fmla="*/ 1131094 w 7539038"/>
                    <a:gd name="connsiteY3" fmla="*/ 3876675 h 7762876"/>
                    <a:gd name="connsiteX4" fmla="*/ 1507332 w 7539038"/>
                    <a:gd name="connsiteY4" fmla="*/ 7762875 h 7762876"/>
                    <a:gd name="connsiteX5" fmla="*/ 1883569 w 7539038"/>
                    <a:gd name="connsiteY5" fmla="*/ 3876675 h 7762876"/>
                    <a:gd name="connsiteX6" fmla="*/ 2264569 w 7539038"/>
                    <a:gd name="connsiteY6" fmla="*/ 0 h 7762876"/>
                    <a:gd name="connsiteX7" fmla="*/ 2645569 w 7539038"/>
                    <a:gd name="connsiteY7" fmla="*/ 3886200 h 7762876"/>
                    <a:gd name="connsiteX8" fmla="*/ 3017044 w 7539038"/>
                    <a:gd name="connsiteY8" fmla="*/ 7762875 h 7762876"/>
                    <a:gd name="connsiteX9" fmla="*/ 3398044 w 7539038"/>
                    <a:gd name="connsiteY9" fmla="*/ 3876675 h 7762876"/>
                    <a:gd name="connsiteX10" fmla="*/ 3769519 w 7539038"/>
                    <a:gd name="connsiteY10" fmla="*/ 9525 h 7762876"/>
                    <a:gd name="connsiteX11" fmla="*/ 4150519 w 7539038"/>
                    <a:gd name="connsiteY11" fmla="*/ 3886200 h 7762876"/>
                    <a:gd name="connsiteX12" fmla="*/ 4526756 w 7539038"/>
                    <a:gd name="connsiteY12" fmla="*/ 7762875 h 7762876"/>
                    <a:gd name="connsiteX13" fmla="*/ 4902994 w 7539038"/>
                    <a:gd name="connsiteY13" fmla="*/ 3886200 h 7762876"/>
                    <a:gd name="connsiteX14" fmla="*/ 5283994 w 7539038"/>
                    <a:gd name="connsiteY14" fmla="*/ 9525 h 7762876"/>
                    <a:gd name="connsiteX15" fmla="*/ 5655469 w 7539038"/>
                    <a:gd name="connsiteY15" fmla="*/ 3886200 h 7762876"/>
                    <a:gd name="connsiteX16" fmla="*/ 6029325 w 7539038"/>
                    <a:gd name="connsiteY16" fmla="*/ 7762875 h 7762876"/>
                    <a:gd name="connsiteX17" fmla="*/ 6417469 w 7539038"/>
                    <a:gd name="connsiteY17" fmla="*/ 3886200 h 7762876"/>
                    <a:gd name="connsiteX18" fmla="*/ 6786563 w 7539038"/>
                    <a:gd name="connsiteY18" fmla="*/ 4762 h 7762876"/>
                    <a:gd name="connsiteX19" fmla="*/ 7160419 w 7539038"/>
                    <a:gd name="connsiteY19" fmla="*/ 3886200 h 7762876"/>
                    <a:gd name="connsiteX20" fmla="*/ 7539038 w 7539038"/>
                    <a:gd name="connsiteY20" fmla="*/ 7760494 h 7762876"/>
                    <a:gd name="connsiteX0" fmla="*/ 0 w 7539038"/>
                    <a:gd name="connsiteY0" fmla="*/ 7762875 h 7762876"/>
                    <a:gd name="connsiteX1" fmla="*/ 378619 w 7539038"/>
                    <a:gd name="connsiteY1" fmla="*/ 3886200 h 7762876"/>
                    <a:gd name="connsiteX2" fmla="*/ 750094 w 7539038"/>
                    <a:gd name="connsiteY2" fmla="*/ 0 h 7762876"/>
                    <a:gd name="connsiteX3" fmla="*/ 1131094 w 7539038"/>
                    <a:gd name="connsiteY3" fmla="*/ 3876675 h 7762876"/>
                    <a:gd name="connsiteX4" fmla="*/ 1507332 w 7539038"/>
                    <a:gd name="connsiteY4" fmla="*/ 7762875 h 7762876"/>
                    <a:gd name="connsiteX5" fmla="*/ 1883569 w 7539038"/>
                    <a:gd name="connsiteY5" fmla="*/ 3876675 h 7762876"/>
                    <a:gd name="connsiteX6" fmla="*/ 2264569 w 7539038"/>
                    <a:gd name="connsiteY6" fmla="*/ 0 h 7762876"/>
                    <a:gd name="connsiteX7" fmla="*/ 2645569 w 7539038"/>
                    <a:gd name="connsiteY7" fmla="*/ 3886200 h 7762876"/>
                    <a:gd name="connsiteX8" fmla="*/ 3017044 w 7539038"/>
                    <a:gd name="connsiteY8" fmla="*/ 7762875 h 7762876"/>
                    <a:gd name="connsiteX9" fmla="*/ 3398044 w 7539038"/>
                    <a:gd name="connsiteY9" fmla="*/ 3876675 h 7762876"/>
                    <a:gd name="connsiteX10" fmla="*/ 3769519 w 7539038"/>
                    <a:gd name="connsiteY10" fmla="*/ 9525 h 7762876"/>
                    <a:gd name="connsiteX11" fmla="*/ 4150519 w 7539038"/>
                    <a:gd name="connsiteY11" fmla="*/ 3886200 h 7762876"/>
                    <a:gd name="connsiteX12" fmla="*/ 4526756 w 7539038"/>
                    <a:gd name="connsiteY12" fmla="*/ 7762875 h 7762876"/>
                    <a:gd name="connsiteX13" fmla="*/ 4902994 w 7539038"/>
                    <a:gd name="connsiteY13" fmla="*/ 3886200 h 7762876"/>
                    <a:gd name="connsiteX14" fmla="*/ 5283994 w 7539038"/>
                    <a:gd name="connsiteY14" fmla="*/ 9525 h 7762876"/>
                    <a:gd name="connsiteX15" fmla="*/ 5655469 w 7539038"/>
                    <a:gd name="connsiteY15" fmla="*/ 3886200 h 7762876"/>
                    <a:gd name="connsiteX16" fmla="*/ 6029325 w 7539038"/>
                    <a:gd name="connsiteY16" fmla="*/ 7762875 h 7762876"/>
                    <a:gd name="connsiteX17" fmla="*/ 6417469 w 7539038"/>
                    <a:gd name="connsiteY17" fmla="*/ 3886200 h 7762876"/>
                    <a:gd name="connsiteX18" fmla="*/ 6786563 w 7539038"/>
                    <a:gd name="connsiteY18" fmla="*/ 4762 h 7762876"/>
                    <a:gd name="connsiteX19" fmla="*/ 7160419 w 7539038"/>
                    <a:gd name="connsiteY19" fmla="*/ 3886200 h 7762876"/>
                    <a:gd name="connsiteX20" fmla="*/ 7539038 w 7539038"/>
                    <a:gd name="connsiteY20" fmla="*/ 7760494 h 7762876"/>
                    <a:gd name="connsiteX0" fmla="*/ 0 w 7539038"/>
                    <a:gd name="connsiteY0" fmla="*/ 7762875 h 7762876"/>
                    <a:gd name="connsiteX1" fmla="*/ 378619 w 7539038"/>
                    <a:gd name="connsiteY1" fmla="*/ 3886200 h 7762876"/>
                    <a:gd name="connsiteX2" fmla="*/ 750094 w 7539038"/>
                    <a:gd name="connsiteY2" fmla="*/ 0 h 7762876"/>
                    <a:gd name="connsiteX3" fmla="*/ 1131094 w 7539038"/>
                    <a:gd name="connsiteY3" fmla="*/ 3876675 h 7762876"/>
                    <a:gd name="connsiteX4" fmla="*/ 1507332 w 7539038"/>
                    <a:gd name="connsiteY4" fmla="*/ 7762875 h 7762876"/>
                    <a:gd name="connsiteX5" fmla="*/ 1883569 w 7539038"/>
                    <a:gd name="connsiteY5" fmla="*/ 3876675 h 7762876"/>
                    <a:gd name="connsiteX6" fmla="*/ 2264569 w 7539038"/>
                    <a:gd name="connsiteY6" fmla="*/ 0 h 7762876"/>
                    <a:gd name="connsiteX7" fmla="*/ 2645569 w 7539038"/>
                    <a:gd name="connsiteY7" fmla="*/ 3886200 h 7762876"/>
                    <a:gd name="connsiteX8" fmla="*/ 3017044 w 7539038"/>
                    <a:gd name="connsiteY8" fmla="*/ 7762875 h 7762876"/>
                    <a:gd name="connsiteX9" fmla="*/ 3398044 w 7539038"/>
                    <a:gd name="connsiteY9" fmla="*/ 3876675 h 7762876"/>
                    <a:gd name="connsiteX10" fmla="*/ 3769519 w 7539038"/>
                    <a:gd name="connsiteY10" fmla="*/ 9525 h 7762876"/>
                    <a:gd name="connsiteX11" fmla="*/ 4150519 w 7539038"/>
                    <a:gd name="connsiteY11" fmla="*/ 3886200 h 7762876"/>
                    <a:gd name="connsiteX12" fmla="*/ 4526756 w 7539038"/>
                    <a:gd name="connsiteY12" fmla="*/ 7762875 h 7762876"/>
                    <a:gd name="connsiteX13" fmla="*/ 4902994 w 7539038"/>
                    <a:gd name="connsiteY13" fmla="*/ 3886200 h 7762876"/>
                    <a:gd name="connsiteX14" fmla="*/ 5279231 w 7539038"/>
                    <a:gd name="connsiteY14" fmla="*/ 9525 h 7762876"/>
                    <a:gd name="connsiteX15" fmla="*/ 5655469 w 7539038"/>
                    <a:gd name="connsiteY15" fmla="*/ 3886200 h 7762876"/>
                    <a:gd name="connsiteX16" fmla="*/ 6029325 w 7539038"/>
                    <a:gd name="connsiteY16" fmla="*/ 7762875 h 7762876"/>
                    <a:gd name="connsiteX17" fmla="*/ 6417469 w 7539038"/>
                    <a:gd name="connsiteY17" fmla="*/ 3886200 h 7762876"/>
                    <a:gd name="connsiteX18" fmla="*/ 6786563 w 7539038"/>
                    <a:gd name="connsiteY18" fmla="*/ 4762 h 7762876"/>
                    <a:gd name="connsiteX19" fmla="*/ 7160419 w 7539038"/>
                    <a:gd name="connsiteY19" fmla="*/ 3886200 h 7762876"/>
                    <a:gd name="connsiteX20" fmla="*/ 7539038 w 7539038"/>
                    <a:gd name="connsiteY20" fmla="*/ 7760494 h 7762876"/>
                    <a:gd name="connsiteX0" fmla="*/ 0 w 7539038"/>
                    <a:gd name="connsiteY0" fmla="*/ 7762875 h 7762876"/>
                    <a:gd name="connsiteX1" fmla="*/ 378619 w 7539038"/>
                    <a:gd name="connsiteY1" fmla="*/ 3886200 h 7762876"/>
                    <a:gd name="connsiteX2" fmla="*/ 750094 w 7539038"/>
                    <a:gd name="connsiteY2" fmla="*/ 0 h 7762876"/>
                    <a:gd name="connsiteX3" fmla="*/ 1131094 w 7539038"/>
                    <a:gd name="connsiteY3" fmla="*/ 3876675 h 7762876"/>
                    <a:gd name="connsiteX4" fmla="*/ 1507332 w 7539038"/>
                    <a:gd name="connsiteY4" fmla="*/ 7762875 h 7762876"/>
                    <a:gd name="connsiteX5" fmla="*/ 1883569 w 7539038"/>
                    <a:gd name="connsiteY5" fmla="*/ 3876675 h 7762876"/>
                    <a:gd name="connsiteX6" fmla="*/ 2264569 w 7539038"/>
                    <a:gd name="connsiteY6" fmla="*/ 0 h 7762876"/>
                    <a:gd name="connsiteX7" fmla="*/ 2645569 w 7539038"/>
                    <a:gd name="connsiteY7" fmla="*/ 3886200 h 7762876"/>
                    <a:gd name="connsiteX8" fmla="*/ 3017044 w 7539038"/>
                    <a:gd name="connsiteY8" fmla="*/ 7762875 h 7762876"/>
                    <a:gd name="connsiteX9" fmla="*/ 3398044 w 7539038"/>
                    <a:gd name="connsiteY9" fmla="*/ 3876675 h 7762876"/>
                    <a:gd name="connsiteX10" fmla="*/ 3769519 w 7539038"/>
                    <a:gd name="connsiteY10" fmla="*/ 9525 h 7762876"/>
                    <a:gd name="connsiteX11" fmla="*/ 4150519 w 7539038"/>
                    <a:gd name="connsiteY11" fmla="*/ 3886200 h 7762876"/>
                    <a:gd name="connsiteX12" fmla="*/ 4526756 w 7539038"/>
                    <a:gd name="connsiteY12" fmla="*/ 7762875 h 7762876"/>
                    <a:gd name="connsiteX13" fmla="*/ 4902994 w 7539038"/>
                    <a:gd name="connsiteY13" fmla="*/ 3886200 h 7762876"/>
                    <a:gd name="connsiteX14" fmla="*/ 5279231 w 7539038"/>
                    <a:gd name="connsiteY14" fmla="*/ 9525 h 7762876"/>
                    <a:gd name="connsiteX15" fmla="*/ 5655469 w 7539038"/>
                    <a:gd name="connsiteY15" fmla="*/ 3886200 h 7762876"/>
                    <a:gd name="connsiteX16" fmla="*/ 6029325 w 7539038"/>
                    <a:gd name="connsiteY16" fmla="*/ 7762875 h 7762876"/>
                    <a:gd name="connsiteX17" fmla="*/ 6417469 w 7539038"/>
                    <a:gd name="connsiteY17" fmla="*/ 3886200 h 7762876"/>
                    <a:gd name="connsiteX18" fmla="*/ 6786563 w 7539038"/>
                    <a:gd name="connsiteY18" fmla="*/ 4762 h 7762876"/>
                    <a:gd name="connsiteX19" fmla="*/ 7160419 w 7539038"/>
                    <a:gd name="connsiteY19" fmla="*/ 3886200 h 7762876"/>
                    <a:gd name="connsiteX20" fmla="*/ 7539038 w 7539038"/>
                    <a:gd name="connsiteY20" fmla="*/ 7760494 h 7762876"/>
                    <a:gd name="connsiteX0" fmla="*/ 0 w 7539038"/>
                    <a:gd name="connsiteY0" fmla="*/ 7762875 h 7762876"/>
                    <a:gd name="connsiteX1" fmla="*/ 378619 w 7539038"/>
                    <a:gd name="connsiteY1" fmla="*/ 3886200 h 7762876"/>
                    <a:gd name="connsiteX2" fmla="*/ 750094 w 7539038"/>
                    <a:gd name="connsiteY2" fmla="*/ 0 h 7762876"/>
                    <a:gd name="connsiteX3" fmla="*/ 1131094 w 7539038"/>
                    <a:gd name="connsiteY3" fmla="*/ 3876675 h 7762876"/>
                    <a:gd name="connsiteX4" fmla="*/ 1507332 w 7539038"/>
                    <a:gd name="connsiteY4" fmla="*/ 7762875 h 7762876"/>
                    <a:gd name="connsiteX5" fmla="*/ 1883569 w 7539038"/>
                    <a:gd name="connsiteY5" fmla="*/ 3876675 h 7762876"/>
                    <a:gd name="connsiteX6" fmla="*/ 2264569 w 7539038"/>
                    <a:gd name="connsiteY6" fmla="*/ 0 h 7762876"/>
                    <a:gd name="connsiteX7" fmla="*/ 2645569 w 7539038"/>
                    <a:gd name="connsiteY7" fmla="*/ 3886200 h 7762876"/>
                    <a:gd name="connsiteX8" fmla="*/ 3017044 w 7539038"/>
                    <a:gd name="connsiteY8" fmla="*/ 7762875 h 7762876"/>
                    <a:gd name="connsiteX9" fmla="*/ 3398044 w 7539038"/>
                    <a:gd name="connsiteY9" fmla="*/ 3876675 h 7762876"/>
                    <a:gd name="connsiteX10" fmla="*/ 3769519 w 7539038"/>
                    <a:gd name="connsiteY10" fmla="*/ 9525 h 7762876"/>
                    <a:gd name="connsiteX11" fmla="*/ 4150519 w 7539038"/>
                    <a:gd name="connsiteY11" fmla="*/ 3886200 h 7762876"/>
                    <a:gd name="connsiteX12" fmla="*/ 4526756 w 7539038"/>
                    <a:gd name="connsiteY12" fmla="*/ 7762875 h 7762876"/>
                    <a:gd name="connsiteX13" fmla="*/ 4902994 w 7539038"/>
                    <a:gd name="connsiteY13" fmla="*/ 3886200 h 7762876"/>
                    <a:gd name="connsiteX14" fmla="*/ 5276849 w 7539038"/>
                    <a:gd name="connsiteY14" fmla="*/ 2382 h 7762876"/>
                    <a:gd name="connsiteX15" fmla="*/ 5655469 w 7539038"/>
                    <a:gd name="connsiteY15" fmla="*/ 3886200 h 7762876"/>
                    <a:gd name="connsiteX16" fmla="*/ 6029325 w 7539038"/>
                    <a:gd name="connsiteY16" fmla="*/ 7762875 h 7762876"/>
                    <a:gd name="connsiteX17" fmla="*/ 6417469 w 7539038"/>
                    <a:gd name="connsiteY17" fmla="*/ 3886200 h 7762876"/>
                    <a:gd name="connsiteX18" fmla="*/ 6786563 w 7539038"/>
                    <a:gd name="connsiteY18" fmla="*/ 4762 h 7762876"/>
                    <a:gd name="connsiteX19" fmla="*/ 7160419 w 7539038"/>
                    <a:gd name="connsiteY19" fmla="*/ 3886200 h 7762876"/>
                    <a:gd name="connsiteX20" fmla="*/ 7539038 w 7539038"/>
                    <a:gd name="connsiteY20" fmla="*/ 7760494 h 7762876"/>
                    <a:gd name="connsiteX0" fmla="*/ 0 w 7539038"/>
                    <a:gd name="connsiteY0" fmla="*/ 7762875 h 7762876"/>
                    <a:gd name="connsiteX1" fmla="*/ 378619 w 7539038"/>
                    <a:gd name="connsiteY1" fmla="*/ 3886200 h 7762876"/>
                    <a:gd name="connsiteX2" fmla="*/ 750094 w 7539038"/>
                    <a:gd name="connsiteY2" fmla="*/ 0 h 7762876"/>
                    <a:gd name="connsiteX3" fmla="*/ 1131094 w 7539038"/>
                    <a:gd name="connsiteY3" fmla="*/ 3876675 h 7762876"/>
                    <a:gd name="connsiteX4" fmla="*/ 1507332 w 7539038"/>
                    <a:gd name="connsiteY4" fmla="*/ 7762875 h 7762876"/>
                    <a:gd name="connsiteX5" fmla="*/ 1883569 w 7539038"/>
                    <a:gd name="connsiteY5" fmla="*/ 3876675 h 7762876"/>
                    <a:gd name="connsiteX6" fmla="*/ 2264569 w 7539038"/>
                    <a:gd name="connsiteY6" fmla="*/ 0 h 7762876"/>
                    <a:gd name="connsiteX7" fmla="*/ 2645569 w 7539038"/>
                    <a:gd name="connsiteY7" fmla="*/ 3886200 h 7762876"/>
                    <a:gd name="connsiteX8" fmla="*/ 3017044 w 7539038"/>
                    <a:gd name="connsiteY8" fmla="*/ 7762875 h 7762876"/>
                    <a:gd name="connsiteX9" fmla="*/ 3398044 w 7539038"/>
                    <a:gd name="connsiteY9" fmla="*/ 3876675 h 7762876"/>
                    <a:gd name="connsiteX10" fmla="*/ 3769519 w 7539038"/>
                    <a:gd name="connsiteY10" fmla="*/ 9525 h 7762876"/>
                    <a:gd name="connsiteX11" fmla="*/ 4150519 w 7539038"/>
                    <a:gd name="connsiteY11" fmla="*/ 3886200 h 7762876"/>
                    <a:gd name="connsiteX12" fmla="*/ 4526756 w 7539038"/>
                    <a:gd name="connsiteY12" fmla="*/ 7762875 h 7762876"/>
                    <a:gd name="connsiteX13" fmla="*/ 4902994 w 7539038"/>
                    <a:gd name="connsiteY13" fmla="*/ 3886200 h 7762876"/>
                    <a:gd name="connsiteX14" fmla="*/ 5276849 w 7539038"/>
                    <a:gd name="connsiteY14" fmla="*/ 2382 h 7762876"/>
                    <a:gd name="connsiteX15" fmla="*/ 5655469 w 7539038"/>
                    <a:gd name="connsiteY15" fmla="*/ 3886200 h 7762876"/>
                    <a:gd name="connsiteX16" fmla="*/ 6029325 w 7539038"/>
                    <a:gd name="connsiteY16" fmla="*/ 7762875 h 7762876"/>
                    <a:gd name="connsiteX17" fmla="*/ 6417469 w 7539038"/>
                    <a:gd name="connsiteY17" fmla="*/ 3886200 h 7762876"/>
                    <a:gd name="connsiteX18" fmla="*/ 6786563 w 7539038"/>
                    <a:gd name="connsiteY18" fmla="*/ 4762 h 7762876"/>
                    <a:gd name="connsiteX19" fmla="*/ 7160419 w 7539038"/>
                    <a:gd name="connsiteY19" fmla="*/ 3886200 h 7762876"/>
                    <a:gd name="connsiteX20" fmla="*/ 7539038 w 7539038"/>
                    <a:gd name="connsiteY20" fmla="*/ 7760494 h 7762876"/>
                    <a:gd name="connsiteX0" fmla="*/ 0 w 7539038"/>
                    <a:gd name="connsiteY0" fmla="*/ 7762875 h 7762876"/>
                    <a:gd name="connsiteX1" fmla="*/ 378619 w 7539038"/>
                    <a:gd name="connsiteY1" fmla="*/ 3886200 h 7762876"/>
                    <a:gd name="connsiteX2" fmla="*/ 750094 w 7539038"/>
                    <a:gd name="connsiteY2" fmla="*/ 0 h 7762876"/>
                    <a:gd name="connsiteX3" fmla="*/ 1131094 w 7539038"/>
                    <a:gd name="connsiteY3" fmla="*/ 3876675 h 7762876"/>
                    <a:gd name="connsiteX4" fmla="*/ 1507332 w 7539038"/>
                    <a:gd name="connsiteY4" fmla="*/ 7762875 h 7762876"/>
                    <a:gd name="connsiteX5" fmla="*/ 1883569 w 7539038"/>
                    <a:gd name="connsiteY5" fmla="*/ 3876675 h 7762876"/>
                    <a:gd name="connsiteX6" fmla="*/ 2264569 w 7539038"/>
                    <a:gd name="connsiteY6" fmla="*/ 0 h 7762876"/>
                    <a:gd name="connsiteX7" fmla="*/ 2645569 w 7539038"/>
                    <a:gd name="connsiteY7" fmla="*/ 3886200 h 7762876"/>
                    <a:gd name="connsiteX8" fmla="*/ 3017044 w 7539038"/>
                    <a:gd name="connsiteY8" fmla="*/ 7762875 h 7762876"/>
                    <a:gd name="connsiteX9" fmla="*/ 3398044 w 7539038"/>
                    <a:gd name="connsiteY9" fmla="*/ 3876675 h 7762876"/>
                    <a:gd name="connsiteX10" fmla="*/ 3776663 w 7539038"/>
                    <a:gd name="connsiteY10" fmla="*/ 4763 h 7762876"/>
                    <a:gd name="connsiteX11" fmla="*/ 4150519 w 7539038"/>
                    <a:gd name="connsiteY11" fmla="*/ 3886200 h 7762876"/>
                    <a:gd name="connsiteX12" fmla="*/ 4526756 w 7539038"/>
                    <a:gd name="connsiteY12" fmla="*/ 7762875 h 7762876"/>
                    <a:gd name="connsiteX13" fmla="*/ 4902994 w 7539038"/>
                    <a:gd name="connsiteY13" fmla="*/ 3886200 h 7762876"/>
                    <a:gd name="connsiteX14" fmla="*/ 5276849 w 7539038"/>
                    <a:gd name="connsiteY14" fmla="*/ 2382 h 7762876"/>
                    <a:gd name="connsiteX15" fmla="*/ 5655469 w 7539038"/>
                    <a:gd name="connsiteY15" fmla="*/ 3886200 h 7762876"/>
                    <a:gd name="connsiteX16" fmla="*/ 6029325 w 7539038"/>
                    <a:gd name="connsiteY16" fmla="*/ 7762875 h 7762876"/>
                    <a:gd name="connsiteX17" fmla="*/ 6417469 w 7539038"/>
                    <a:gd name="connsiteY17" fmla="*/ 3886200 h 7762876"/>
                    <a:gd name="connsiteX18" fmla="*/ 6786563 w 7539038"/>
                    <a:gd name="connsiteY18" fmla="*/ 4762 h 7762876"/>
                    <a:gd name="connsiteX19" fmla="*/ 7160419 w 7539038"/>
                    <a:gd name="connsiteY19" fmla="*/ 3886200 h 7762876"/>
                    <a:gd name="connsiteX20" fmla="*/ 7539038 w 7539038"/>
                    <a:gd name="connsiteY20" fmla="*/ 7760494 h 7762876"/>
                    <a:gd name="connsiteX0" fmla="*/ 0 w 7539038"/>
                    <a:gd name="connsiteY0" fmla="*/ 7762875 h 7762876"/>
                    <a:gd name="connsiteX1" fmla="*/ 378619 w 7539038"/>
                    <a:gd name="connsiteY1" fmla="*/ 3886200 h 7762876"/>
                    <a:gd name="connsiteX2" fmla="*/ 750094 w 7539038"/>
                    <a:gd name="connsiteY2" fmla="*/ 0 h 7762876"/>
                    <a:gd name="connsiteX3" fmla="*/ 1131094 w 7539038"/>
                    <a:gd name="connsiteY3" fmla="*/ 3876675 h 7762876"/>
                    <a:gd name="connsiteX4" fmla="*/ 1507332 w 7539038"/>
                    <a:gd name="connsiteY4" fmla="*/ 7762875 h 7762876"/>
                    <a:gd name="connsiteX5" fmla="*/ 1883569 w 7539038"/>
                    <a:gd name="connsiteY5" fmla="*/ 3876675 h 7762876"/>
                    <a:gd name="connsiteX6" fmla="*/ 2264569 w 7539038"/>
                    <a:gd name="connsiteY6" fmla="*/ 0 h 7762876"/>
                    <a:gd name="connsiteX7" fmla="*/ 2645569 w 7539038"/>
                    <a:gd name="connsiteY7" fmla="*/ 3886200 h 7762876"/>
                    <a:gd name="connsiteX8" fmla="*/ 3017044 w 7539038"/>
                    <a:gd name="connsiteY8" fmla="*/ 7762875 h 7762876"/>
                    <a:gd name="connsiteX9" fmla="*/ 3398044 w 7539038"/>
                    <a:gd name="connsiteY9" fmla="*/ 3876675 h 7762876"/>
                    <a:gd name="connsiteX10" fmla="*/ 3776663 w 7539038"/>
                    <a:gd name="connsiteY10" fmla="*/ 4763 h 7762876"/>
                    <a:gd name="connsiteX11" fmla="*/ 4150519 w 7539038"/>
                    <a:gd name="connsiteY11" fmla="*/ 3886200 h 7762876"/>
                    <a:gd name="connsiteX12" fmla="*/ 4526756 w 7539038"/>
                    <a:gd name="connsiteY12" fmla="*/ 7762875 h 7762876"/>
                    <a:gd name="connsiteX13" fmla="*/ 4902994 w 7539038"/>
                    <a:gd name="connsiteY13" fmla="*/ 3886200 h 7762876"/>
                    <a:gd name="connsiteX14" fmla="*/ 5276849 w 7539038"/>
                    <a:gd name="connsiteY14" fmla="*/ 2382 h 7762876"/>
                    <a:gd name="connsiteX15" fmla="*/ 5655469 w 7539038"/>
                    <a:gd name="connsiteY15" fmla="*/ 3886200 h 7762876"/>
                    <a:gd name="connsiteX16" fmla="*/ 6029325 w 7539038"/>
                    <a:gd name="connsiteY16" fmla="*/ 7762875 h 7762876"/>
                    <a:gd name="connsiteX17" fmla="*/ 6417469 w 7539038"/>
                    <a:gd name="connsiteY17" fmla="*/ 3886200 h 7762876"/>
                    <a:gd name="connsiteX18" fmla="*/ 6786563 w 7539038"/>
                    <a:gd name="connsiteY18" fmla="*/ 4762 h 7762876"/>
                    <a:gd name="connsiteX19" fmla="*/ 7160419 w 7539038"/>
                    <a:gd name="connsiteY19" fmla="*/ 3886200 h 7762876"/>
                    <a:gd name="connsiteX20" fmla="*/ 7539038 w 7539038"/>
                    <a:gd name="connsiteY20" fmla="*/ 7760494 h 7762876"/>
                    <a:gd name="connsiteX0" fmla="*/ 0 w 7539038"/>
                    <a:gd name="connsiteY0" fmla="*/ 7762875 h 7762876"/>
                    <a:gd name="connsiteX1" fmla="*/ 378619 w 7539038"/>
                    <a:gd name="connsiteY1" fmla="*/ 3886200 h 7762876"/>
                    <a:gd name="connsiteX2" fmla="*/ 750094 w 7539038"/>
                    <a:gd name="connsiteY2" fmla="*/ 0 h 7762876"/>
                    <a:gd name="connsiteX3" fmla="*/ 1131094 w 7539038"/>
                    <a:gd name="connsiteY3" fmla="*/ 3876675 h 7762876"/>
                    <a:gd name="connsiteX4" fmla="*/ 1507332 w 7539038"/>
                    <a:gd name="connsiteY4" fmla="*/ 7762875 h 7762876"/>
                    <a:gd name="connsiteX5" fmla="*/ 1883569 w 7539038"/>
                    <a:gd name="connsiteY5" fmla="*/ 3876675 h 7762876"/>
                    <a:gd name="connsiteX6" fmla="*/ 2264569 w 7539038"/>
                    <a:gd name="connsiteY6" fmla="*/ 0 h 7762876"/>
                    <a:gd name="connsiteX7" fmla="*/ 2645569 w 7539038"/>
                    <a:gd name="connsiteY7" fmla="*/ 3886200 h 7762876"/>
                    <a:gd name="connsiteX8" fmla="*/ 3017044 w 7539038"/>
                    <a:gd name="connsiteY8" fmla="*/ 7762875 h 7762876"/>
                    <a:gd name="connsiteX9" fmla="*/ 3398044 w 7539038"/>
                    <a:gd name="connsiteY9" fmla="*/ 3876675 h 7762876"/>
                    <a:gd name="connsiteX10" fmla="*/ 3769519 w 7539038"/>
                    <a:gd name="connsiteY10" fmla="*/ 4763 h 7762876"/>
                    <a:gd name="connsiteX11" fmla="*/ 4150519 w 7539038"/>
                    <a:gd name="connsiteY11" fmla="*/ 3886200 h 7762876"/>
                    <a:gd name="connsiteX12" fmla="*/ 4526756 w 7539038"/>
                    <a:gd name="connsiteY12" fmla="*/ 7762875 h 7762876"/>
                    <a:gd name="connsiteX13" fmla="*/ 4902994 w 7539038"/>
                    <a:gd name="connsiteY13" fmla="*/ 3886200 h 7762876"/>
                    <a:gd name="connsiteX14" fmla="*/ 5276849 w 7539038"/>
                    <a:gd name="connsiteY14" fmla="*/ 2382 h 7762876"/>
                    <a:gd name="connsiteX15" fmla="*/ 5655469 w 7539038"/>
                    <a:gd name="connsiteY15" fmla="*/ 3886200 h 7762876"/>
                    <a:gd name="connsiteX16" fmla="*/ 6029325 w 7539038"/>
                    <a:gd name="connsiteY16" fmla="*/ 7762875 h 7762876"/>
                    <a:gd name="connsiteX17" fmla="*/ 6417469 w 7539038"/>
                    <a:gd name="connsiteY17" fmla="*/ 3886200 h 7762876"/>
                    <a:gd name="connsiteX18" fmla="*/ 6786563 w 7539038"/>
                    <a:gd name="connsiteY18" fmla="*/ 4762 h 7762876"/>
                    <a:gd name="connsiteX19" fmla="*/ 7160419 w 7539038"/>
                    <a:gd name="connsiteY19" fmla="*/ 3886200 h 7762876"/>
                    <a:gd name="connsiteX20" fmla="*/ 7539038 w 7539038"/>
                    <a:gd name="connsiteY20" fmla="*/ 7760494 h 7762876"/>
                    <a:gd name="connsiteX0" fmla="*/ 0 w 7539038"/>
                    <a:gd name="connsiteY0" fmla="*/ 7762875 h 7762876"/>
                    <a:gd name="connsiteX1" fmla="*/ 378619 w 7539038"/>
                    <a:gd name="connsiteY1" fmla="*/ 3886200 h 7762876"/>
                    <a:gd name="connsiteX2" fmla="*/ 750094 w 7539038"/>
                    <a:gd name="connsiteY2" fmla="*/ 0 h 7762876"/>
                    <a:gd name="connsiteX3" fmla="*/ 1131094 w 7539038"/>
                    <a:gd name="connsiteY3" fmla="*/ 3876675 h 7762876"/>
                    <a:gd name="connsiteX4" fmla="*/ 1507332 w 7539038"/>
                    <a:gd name="connsiteY4" fmla="*/ 7762875 h 7762876"/>
                    <a:gd name="connsiteX5" fmla="*/ 1883569 w 7539038"/>
                    <a:gd name="connsiteY5" fmla="*/ 3876675 h 7762876"/>
                    <a:gd name="connsiteX6" fmla="*/ 2264569 w 7539038"/>
                    <a:gd name="connsiteY6" fmla="*/ 0 h 7762876"/>
                    <a:gd name="connsiteX7" fmla="*/ 2645569 w 7539038"/>
                    <a:gd name="connsiteY7" fmla="*/ 3886200 h 7762876"/>
                    <a:gd name="connsiteX8" fmla="*/ 3017044 w 7539038"/>
                    <a:gd name="connsiteY8" fmla="*/ 7762875 h 7762876"/>
                    <a:gd name="connsiteX9" fmla="*/ 3398044 w 7539038"/>
                    <a:gd name="connsiteY9" fmla="*/ 3876675 h 7762876"/>
                    <a:gd name="connsiteX10" fmla="*/ 3769519 w 7539038"/>
                    <a:gd name="connsiteY10" fmla="*/ 4763 h 7762876"/>
                    <a:gd name="connsiteX11" fmla="*/ 4150519 w 7539038"/>
                    <a:gd name="connsiteY11" fmla="*/ 3886200 h 7762876"/>
                    <a:gd name="connsiteX12" fmla="*/ 4526756 w 7539038"/>
                    <a:gd name="connsiteY12" fmla="*/ 7762875 h 7762876"/>
                    <a:gd name="connsiteX13" fmla="*/ 4902994 w 7539038"/>
                    <a:gd name="connsiteY13" fmla="*/ 3886200 h 7762876"/>
                    <a:gd name="connsiteX14" fmla="*/ 5276849 w 7539038"/>
                    <a:gd name="connsiteY14" fmla="*/ 2382 h 7762876"/>
                    <a:gd name="connsiteX15" fmla="*/ 5655469 w 7539038"/>
                    <a:gd name="connsiteY15" fmla="*/ 3886200 h 7762876"/>
                    <a:gd name="connsiteX16" fmla="*/ 6029325 w 7539038"/>
                    <a:gd name="connsiteY16" fmla="*/ 7762875 h 7762876"/>
                    <a:gd name="connsiteX17" fmla="*/ 6417469 w 7539038"/>
                    <a:gd name="connsiteY17" fmla="*/ 3886200 h 7762876"/>
                    <a:gd name="connsiteX18" fmla="*/ 6786563 w 7539038"/>
                    <a:gd name="connsiteY18" fmla="*/ 4762 h 7762876"/>
                    <a:gd name="connsiteX19" fmla="*/ 7160419 w 7539038"/>
                    <a:gd name="connsiteY19" fmla="*/ 3886200 h 7762876"/>
                    <a:gd name="connsiteX20" fmla="*/ 7539038 w 7539038"/>
                    <a:gd name="connsiteY20" fmla="*/ 7760494 h 7762876"/>
                    <a:gd name="connsiteX0" fmla="*/ 0 w 7539038"/>
                    <a:gd name="connsiteY0" fmla="*/ 7762875 h 7762876"/>
                    <a:gd name="connsiteX1" fmla="*/ 378619 w 7539038"/>
                    <a:gd name="connsiteY1" fmla="*/ 3886200 h 7762876"/>
                    <a:gd name="connsiteX2" fmla="*/ 750094 w 7539038"/>
                    <a:gd name="connsiteY2" fmla="*/ 0 h 7762876"/>
                    <a:gd name="connsiteX3" fmla="*/ 1131094 w 7539038"/>
                    <a:gd name="connsiteY3" fmla="*/ 3876675 h 7762876"/>
                    <a:gd name="connsiteX4" fmla="*/ 1507332 w 7539038"/>
                    <a:gd name="connsiteY4" fmla="*/ 7762875 h 7762876"/>
                    <a:gd name="connsiteX5" fmla="*/ 1883569 w 7539038"/>
                    <a:gd name="connsiteY5" fmla="*/ 3876675 h 7762876"/>
                    <a:gd name="connsiteX6" fmla="*/ 2259807 w 7539038"/>
                    <a:gd name="connsiteY6" fmla="*/ 4762 h 7762876"/>
                    <a:gd name="connsiteX7" fmla="*/ 2645569 w 7539038"/>
                    <a:gd name="connsiteY7" fmla="*/ 3886200 h 7762876"/>
                    <a:gd name="connsiteX8" fmla="*/ 3017044 w 7539038"/>
                    <a:gd name="connsiteY8" fmla="*/ 7762875 h 7762876"/>
                    <a:gd name="connsiteX9" fmla="*/ 3398044 w 7539038"/>
                    <a:gd name="connsiteY9" fmla="*/ 3876675 h 7762876"/>
                    <a:gd name="connsiteX10" fmla="*/ 3769519 w 7539038"/>
                    <a:gd name="connsiteY10" fmla="*/ 4763 h 7762876"/>
                    <a:gd name="connsiteX11" fmla="*/ 4150519 w 7539038"/>
                    <a:gd name="connsiteY11" fmla="*/ 3886200 h 7762876"/>
                    <a:gd name="connsiteX12" fmla="*/ 4526756 w 7539038"/>
                    <a:gd name="connsiteY12" fmla="*/ 7762875 h 7762876"/>
                    <a:gd name="connsiteX13" fmla="*/ 4902994 w 7539038"/>
                    <a:gd name="connsiteY13" fmla="*/ 3886200 h 7762876"/>
                    <a:gd name="connsiteX14" fmla="*/ 5276849 w 7539038"/>
                    <a:gd name="connsiteY14" fmla="*/ 2382 h 7762876"/>
                    <a:gd name="connsiteX15" fmla="*/ 5655469 w 7539038"/>
                    <a:gd name="connsiteY15" fmla="*/ 3886200 h 7762876"/>
                    <a:gd name="connsiteX16" fmla="*/ 6029325 w 7539038"/>
                    <a:gd name="connsiteY16" fmla="*/ 7762875 h 7762876"/>
                    <a:gd name="connsiteX17" fmla="*/ 6417469 w 7539038"/>
                    <a:gd name="connsiteY17" fmla="*/ 3886200 h 7762876"/>
                    <a:gd name="connsiteX18" fmla="*/ 6786563 w 7539038"/>
                    <a:gd name="connsiteY18" fmla="*/ 4762 h 7762876"/>
                    <a:gd name="connsiteX19" fmla="*/ 7160419 w 7539038"/>
                    <a:gd name="connsiteY19" fmla="*/ 3886200 h 7762876"/>
                    <a:gd name="connsiteX20" fmla="*/ 7539038 w 7539038"/>
                    <a:gd name="connsiteY20" fmla="*/ 7760494 h 7762876"/>
                    <a:gd name="connsiteX0" fmla="*/ 0 w 7539038"/>
                    <a:gd name="connsiteY0" fmla="*/ 7762875 h 7762876"/>
                    <a:gd name="connsiteX1" fmla="*/ 378619 w 7539038"/>
                    <a:gd name="connsiteY1" fmla="*/ 3886200 h 7762876"/>
                    <a:gd name="connsiteX2" fmla="*/ 750094 w 7539038"/>
                    <a:gd name="connsiteY2" fmla="*/ 0 h 7762876"/>
                    <a:gd name="connsiteX3" fmla="*/ 1131094 w 7539038"/>
                    <a:gd name="connsiteY3" fmla="*/ 3876675 h 7762876"/>
                    <a:gd name="connsiteX4" fmla="*/ 1507332 w 7539038"/>
                    <a:gd name="connsiteY4" fmla="*/ 7762875 h 7762876"/>
                    <a:gd name="connsiteX5" fmla="*/ 1883569 w 7539038"/>
                    <a:gd name="connsiteY5" fmla="*/ 3876675 h 7762876"/>
                    <a:gd name="connsiteX6" fmla="*/ 2259807 w 7539038"/>
                    <a:gd name="connsiteY6" fmla="*/ 4762 h 7762876"/>
                    <a:gd name="connsiteX7" fmla="*/ 2645569 w 7539038"/>
                    <a:gd name="connsiteY7" fmla="*/ 3886200 h 7762876"/>
                    <a:gd name="connsiteX8" fmla="*/ 3017044 w 7539038"/>
                    <a:gd name="connsiteY8" fmla="*/ 7762875 h 7762876"/>
                    <a:gd name="connsiteX9" fmla="*/ 3398044 w 7539038"/>
                    <a:gd name="connsiteY9" fmla="*/ 3876675 h 7762876"/>
                    <a:gd name="connsiteX10" fmla="*/ 3769519 w 7539038"/>
                    <a:gd name="connsiteY10" fmla="*/ 4763 h 7762876"/>
                    <a:gd name="connsiteX11" fmla="*/ 4150519 w 7539038"/>
                    <a:gd name="connsiteY11" fmla="*/ 3886200 h 7762876"/>
                    <a:gd name="connsiteX12" fmla="*/ 4526756 w 7539038"/>
                    <a:gd name="connsiteY12" fmla="*/ 7762875 h 7762876"/>
                    <a:gd name="connsiteX13" fmla="*/ 4902994 w 7539038"/>
                    <a:gd name="connsiteY13" fmla="*/ 3886200 h 7762876"/>
                    <a:gd name="connsiteX14" fmla="*/ 5276849 w 7539038"/>
                    <a:gd name="connsiteY14" fmla="*/ 2382 h 7762876"/>
                    <a:gd name="connsiteX15" fmla="*/ 5655469 w 7539038"/>
                    <a:gd name="connsiteY15" fmla="*/ 3886200 h 7762876"/>
                    <a:gd name="connsiteX16" fmla="*/ 6029325 w 7539038"/>
                    <a:gd name="connsiteY16" fmla="*/ 7762875 h 7762876"/>
                    <a:gd name="connsiteX17" fmla="*/ 6417469 w 7539038"/>
                    <a:gd name="connsiteY17" fmla="*/ 3886200 h 7762876"/>
                    <a:gd name="connsiteX18" fmla="*/ 6786563 w 7539038"/>
                    <a:gd name="connsiteY18" fmla="*/ 4762 h 7762876"/>
                    <a:gd name="connsiteX19" fmla="*/ 7160419 w 7539038"/>
                    <a:gd name="connsiteY19" fmla="*/ 3886200 h 7762876"/>
                    <a:gd name="connsiteX20" fmla="*/ 7539038 w 7539038"/>
                    <a:gd name="connsiteY20" fmla="*/ 7760494 h 7762876"/>
                    <a:gd name="connsiteX0" fmla="*/ 0 w 7539038"/>
                    <a:gd name="connsiteY0" fmla="*/ 7760494 h 7760495"/>
                    <a:gd name="connsiteX1" fmla="*/ 378619 w 7539038"/>
                    <a:gd name="connsiteY1" fmla="*/ 3883819 h 7760495"/>
                    <a:gd name="connsiteX2" fmla="*/ 757238 w 7539038"/>
                    <a:gd name="connsiteY2" fmla="*/ 1 h 7760495"/>
                    <a:gd name="connsiteX3" fmla="*/ 1131094 w 7539038"/>
                    <a:gd name="connsiteY3" fmla="*/ 3874294 h 7760495"/>
                    <a:gd name="connsiteX4" fmla="*/ 1507332 w 7539038"/>
                    <a:gd name="connsiteY4" fmla="*/ 7760494 h 7760495"/>
                    <a:gd name="connsiteX5" fmla="*/ 1883569 w 7539038"/>
                    <a:gd name="connsiteY5" fmla="*/ 3874294 h 7760495"/>
                    <a:gd name="connsiteX6" fmla="*/ 2259807 w 7539038"/>
                    <a:gd name="connsiteY6" fmla="*/ 2381 h 7760495"/>
                    <a:gd name="connsiteX7" fmla="*/ 2645569 w 7539038"/>
                    <a:gd name="connsiteY7" fmla="*/ 3883819 h 7760495"/>
                    <a:gd name="connsiteX8" fmla="*/ 3017044 w 7539038"/>
                    <a:gd name="connsiteY8" fmla="*/ 7760494 h 7760495"/>
                    <a:gd name="connsiteX9" fmla="*/ 3398044 w 7539038"/>
                    <a:gd name="connsiteY9" fmla="*/ 3874294 h 7760495"/>
                    <a:gd name="connsiteX10" fmla="*/ 3769519 w 7539038"/>
                    <a:gd name="connsiteY10" fmla="*/ 2382 h 7760495"/>
                    <a:gd name="connsiteX11" fmla="*/ 4150519 w 7539038"/>
                    <a:gd name="connsiteY11" fmla="*/ 3883819 h 7760495"/>
                    <a:gd name="connsiteX12" fmla="*/ 4526756 w 7539038"/>
                    <a:gd name="connsiteY12" fmla="*/ 7760494 h 7760495"/>
                    <a:gd name="connsiteX13" fmla="*/ 4902994 w 7539038"/>
                    <a:gd name="connsiteY13" fmla="*/ 3883819 h 7760495"/>
                    <a:gd name="connsiteX14" fmla="*/ 5276849 w 7539038"/>
                    <a:gd name="connsiteY14" fmla="*/ 1 h 7760495"/>
                    <a:gd name="connsiteX15" fmla="*/ 5655469 w 7539038"/>
                    <a:gd name="connsiteY15" fmla="*/ 3883819 h 7760495"/>
                    <a:gd name="connsiteX16" fmla="*/ 6029325 w 7539038"/>
                    <a:gd name="connsiteY16" fmla="*/ 7760494 h 7760495"/>
                    <a:gd name="connsiteX17" fmla="*/ 6417469 w 7539038"/>
                    <a:gd name="connsiteY17" fmla="*/ 3883819 h 7760495"/>
                    <a:gd name="connsiteX18" fmla="*/ 6786563 w 7539038"/>
                    <a:gd name="connsiteY18" fmla="*/ 2381 h 7760495"/>
                    <a:gd name="connsiteX19" fmla="*/ 7160419 w 7539038"/>
                    <a:gd name="connsiteY19" fmla="*/ 3883819 h 7760495"/>
                    <a:gd name="connsiteX20" fmla="*/ 7539038 w 7539038"/>
                    <a:gd name="connsiteY20" fmla="*/ 7758113 h 7760495"/>
                    <a:gd name="connsiteX0" fmla="*/ 0 w 7539038"/>
                    <a:gd name="connsiteY0" fmla="*/ 7760494 h 7760495"/>
                    <a:gd name="connsiteX1" fmla="*/ 378619 w 7539038"/>
                    <a:gd name="connsiteY1" fmla="*/ 3883819 h 7760495"/>
                    <a:gd name="connsiteX2" fmla="*/ 752476 w 7539038"/>
                    <a:gd name="connsiteY2" fmla="*/ 1 h 7760495"/>
                    <a:gd name="connsiteX3" fmla="*/ 1131094 w 7539038"/>
                    <a:gd name="connsiteY3" fmla="*/ 3874294 h 7760495"/>
                    <a:gd name="connsiteX4" fmla="*/ 1507332 w 7539038"/>
                    <a:gd name="connsiteY4" fmla="*/ 7760494 h 7760495"/>
                    <a:gd name="connsiteX5" fmla="*/ 1883569 w 7539038"/>
                    <a:gd name="connsiteY5" fmla="*/ 3874294 h 7760495"/>
                    <a:gd name="connsiteX6" fmla="*/ 2259807 w 7539038"/>
                    <a:gd name="connsiteY6" fmla="*/ 2381 h 7760495"/>
                    <a:gd name="connsiteX7" fmla="*/ 2645569 w 7539038"/>
                    <a:gd name="connsiteY7" fmla="*/ 3883819 h 7760495"/>
                    <a:gd name="connsiteX8" fmla="*/ 3017044 w 7539038"/>
                    <a:gd name="connsiteY8" fmla="*/ 7760494 h 7760495"/>
                    <a:gd name="connsiteX9" fmla="*/ 3398044 w 7539038"/>
                    <a:gd name="connsiteY9" fmla="*/ 3874294 h 7760495"/>
                    <a:gd name="connsiteX10" fmla="*/ 3769519 w 7539038"/>
                    <a:gd name="connsiteY10" fmla="*/ 2382 h 7760495"/>
                    <a:gd name="connsiteX11" fmla="*/ 4150519 w 7539038"/>
                    <a:gd name="connsiteY11" fmla="*/ 3883819 h 7760495"/>
                    <a:gd name="connsiteX12" fmla="*/ 4526756 w 7539038"/>
                    <a:gd name="connsiteY12" fmla="*/ 7760494 h 7760495"/>
                    <a:gd name="connsiteX13" fmla="*/ 4902994 w 7539038"/>
                    <a:gd name="connsiteY13" fmla="*/ 3883819 h 7760495"/>
                    <a:gd name="connsiteX14" fmla="*/ 5276849 w 7539038"/>
                    <a:gd name="connsiteY14" fmla="*/ 1 h 7760495"/>
                    <a:gd name="connsiteX15" fmla="*/ 5655469 w 7539038"/>
                    <a:gd name="connsiteY15" fmla="*/ 3883819 h 7760495"/>
                    <a:gd name="connsiteX16" fmla="*/ 6029325 w 7539038"/>
                    <a:gd name="connsiteY16" fmla="*/ 7760494 h 7760495"/>
                    <a:gd name="connsiteX17" fmla="*/ 6417469 w 7539038"/>
                    <a:gd name="connsiteY17" fmla="*/ 3883819 h 7760495"/>
                    <a:gd name="connsiteX18" fmla="*/ 6786563 w 7539038"/>
                    <a:gd name="connsiteY18" fmla="*/ 2381 h 7760495"/>
                    <a:gd name="connsiteX19" fmla="*/ 7160419 w 7539038"/>
                    <a:gd name="connsiteY19" fmla="*/ 3883819 h 7760495"/>
                    <a:gd name="connsiteX20" fmla="*/ 7539038 w 7539038"/>
                    <a:gd name="connsiteY20" fmla="*/ 7758113 h 7760495"/>
                    <a:gd name="connsiteX0" fmla="*/ 0 w 7539038"/>
                    <a:gd name="connsiteY0" fmla="*/ 7760494 h 7760495"/>
                    <a:gd name="connsiteX1" fmla="*/ 378619 w 7539038"/>
                    <a:gd name="connsiteY1" fmla="*/ 3883819 h 7760495"/>
                    <a:gd name="connsiteX2" fmla="*/ 752476 w 7539038"/>
                    <a:gd name="connsiteY2" fmla="*/ 1 h 7760495"/>
                    <a:gd name="connsiteX3" fmla="*/ 1131094 w 7539038"/>
                    <a:gd name="connsiteY3" fmla="*/ 3874294 h 7760495"/>
                    <a:gd name="connsiteX4" fmla="*/ 1507332 w 7539038"/>
                    <a:gd name="connsiteY4" fmla="*/ 7760494 h 7760495"/>
                    <a:gd name="connsiteX5" fmla="*/ 1883569 w 7539038"/>
                    <a:gd name="connsiteY5" fmla="*/ 3874294 h 7760495"/>
                    <a:gd name="connsiteX6" fmla="*/ 2259807 w 7539038"/>
                    <a:gd name="connsiteY6" fmla="*/ 2381 h 7760495"/>
                    <a:gd name="connsiteX7" fmla="*/ 2645569 w 7539038"/>
                    <a:gd name="connsiteY7" fmla="*/ 3883819 h 7760495"/>
                    <a:gd name="connsiteX8" fmla="*/ 3017044 w 7539038"/>
                    <a:gd name="connsiteY8" fmla="*/ 7760494 h 7760495"/>
                    <a:gd name="connsiteX9" fmla="*/ 3398044 w 7539038"/>
                    <a:gd name="connsiteY9" fmla="*/ 3874294 h 7760495"/>
                    <a:gd name="connsiteX10" fmla="*/ 3769519 w 7539038"/>
                    <a:gd name="connsiteY10" fmla="*/ 2382 h 7760495"/>
                    <a:gd name="connsiteX11" fmla="*/ 4150519 w 7539038"/>
                    <a:gd name="connsiteY11" fmla="*/ 3883819 h 7760495"/>
                    <a:gd name="connsiteX12" fmla="*/ 4526756 w 7539038"/>
                    <a:gd name="connsiteY12" fmla="*/ 7760494 h 7760495"/>
                    <a:gd name="connsiteX13" fmla="*/ 4902994 w 7539038"/>
                    <a:gd name="connsiteY13" fmla="*/ 3883819 h 7760495"/>
                    <a:gd name="connsiteX14" fmla="*/ 5276849 w 7539038"/>
                    <a:gd name="connsiteY14" fmla="*/ 1 h 7760495"/>
                    <a:gd name="connsiteX15" fmla="*/ 5655469 w 7539038"/>
                    <a:gd name="connsiteY15" fmla="*/ 3883819 h 7760495"/>
                    <a:gd name="connsiteX16" fmla="*/ 6029325 w 7539038"/>
                    <a:gd name="connsiteY16" fmla="*/ 7760494 h 7760495"/>
                    <a:gd name="connsiteX17" fmla="*/ 6417469 w 7539038"/>
                    <a:gd name="connsiteY17" fmla="*/ 3883819 h 7760495"/>
                    <a:gd name="connsiteX18" fmla="*/ 6786563 w 7539038"/>
                    <a:gd name="connsiteY18" fmla="*/ 2381 h 7760495"/>
                    <a:gd name="connsiteX19" fmla="*/ 7160419 w 7539038"/>
                    <a:gd name="connsiteY19" fmla="*/ 3883819 h 7760495"/>
                    <a:gd name="connsiteX20" fmla="*/ 7539038 w 7539038"/>
                    <a:gd name="connsiteY20" fmla="*/ 7758113 h 7760495"/>
                    <a:gd name="connsiteX0" fmla="*/ 0 w 7539038"/>
                    <a:gd name="connsiteY0" fmla="*/ 7760494 h 7760495"/>
                    <a:gd name="connsiteX1" fmla="*/ 378619 w 7539038"/>
                    <a:gd name="connsiteY1" fmla="*/ 3883819 h 7760495"/>
                    <a:gd name="connsiteX2" fmla="*/ 752476 w 7539038"/>
                    <a:gd name="connsiteY2" fmla="*/ 1 h 7760495"/>
                    <a:gd name="connsiteX3" fmla="*/ 1131094 w 7539038"/>
                    <a:gd name="connsiteY3" fmla="*/ 3874294 h 7760495"/>
                    <a:gd name="connsiteX4" fmla="*/ 1507332 w 7539038"/>
                    <a:gd name="connsiteY4" fmla="*/ 7760494 h 7760495"/>
                    <a:gd name="connsiteX5" fmla="*/ 1883569 w 7539038"/>
                    <a:gd name="connsiteY5" fmla="*/ 3874294 h 7760495"/>
                    <a:gd name="connsiteX6" fmla="*/ 2259807 w 7539038"/>
                    <a:gd name="connsiteY6" fmla="*/ 2381 h 7760495"/>
                    <a:gd name="connsiteX7" fmla="*/ 2645569 w 7539038"/>
                    <a:gd name="connsiteY7" fmla="*/ 3883819 h 7760495"/>
                    <a:gd name="connsiteX8" fmla="*/ 3017044 w 7539038"/>
                    <a:gd name="connsiteY8" fmla="*/ 7760494 h 7760495"/>
                    <a:gd name="connsiteX9" fmla="*/ 3398044 w 7539038"/>
                    <a:gd name="connsiteY9" fmla="*/ 3874294 h 7760495"/>
                    <a:gd name="connsiteX10" fmla="*/ 3769519 w 7539038"/>
                    <a:gd name="connsiteY10" fmla="*/ 2382 h 7760495"/>
                    <a:gd name="connsiteX11" fmla="*/ 4150519 w 7539038"/>
                    <a:gd name="connsiteY11" fmla="*/ 3883819 h 7760495"/>
                    <a:gd name="connsiteX12" fmla="*/ 4526756 w 7539038"/>
                    <a:gd name="connsiteY12" fmla="*/ 7760494 h 7760495"/>
                    <a:gd name="connsiteX13" fmla="*/ 4902994 w 7539038"/>
                    <a:gd name="connsiteY13" fmla="*/ 3883819 h 7760495"/>
                    <a:gd name="connsiteX14" fmla="*/ 5276849 w 7539038"/>
                    <a:gd name="connsiteY14" fmla="*/ 1 h 7760495"/>
                    <a:gd name="connsiteX15" fmla="*/ 5655469 w 7539038"/>
                    <a:gd name="connsiteY15" fmla="*/ 3883819 h 7760495"/>
                    <a:gd name="connsiteX16" fmla="*/ 6029325 w 7539038"/>
                    <a:gd name="connsiteY16" fmla="*/ 7760494 h 7760495"/>
                    <a:gd name="connsiteX17" fmla="*/ 6417469 w 7539038"/>
                    <a:gd name="connsiteY17" fmla="*/ 3883819 h 7760495"/>
                    <a:gd name="connsiteX18" fmla="*/ 6786563 w 7539038"/>
                    <a:gd name="connsiteY18" fmla="*/ 2381 h 7760495"/>
                    <a:gd name="connsiteX19" fmla="*/ 7160419 w 7539038"/>
                    <a:gd name="connsiteY19" fmla="*/ 3883819 h 7760495"/>
                    <a:gd name="connsiteX20" fmla="*/ 7539038 w 7539038"/>
                    <a:gd name="connsiteY20" fmla="*/ 7758113 h 7760495"/>
                    <a:gd name="connsiteX0" fmla="*/ 0 w 7539038"/>
                    <a:gd name="connsiteY0" fmla="*/ 7760494 h 7760495"/>
                    <a:gd name="connsiteX1" fmla="*/ 378619 w 7539038"/>
                    <a:gd name="connsiteY1" fmla="*/ 3883819 h 7760495"/>
                    <a:gd name="connsiteX2" fmla="*/ 752476 w 7539038"/>
                    <a:gd name="connsiteY2" fmla="*/ 1 h 7760495"/>
                    <a:gd name="connsiteX3" fmla="*/ 1131094 w 7539038"/>
                    <a:gd name="connsiteY3" fmla="*/ 3874294 h 7760495"/>
                    <a:gd name="connsiteX4" fmla="*/ 1507332 w 7539038"/>
                    <a:gd name="connsiteY4" fmla="*/ 7760494 h 7760495"/>
                    <a:gd name="connsiteX5" fmla="*/ 1883569 w 7539038"/>
                    <a:gd name="connsiteY5" fmla="*/ 3874294 h 7760495"/>
                    <a:gd name="connsiteX6" fmla="*/ 2259807 w 7539038"/>
                    <a:gd name="connsiteY6" fmla="*/ 2381 h 7760495"/>
                    <a:gd name="connsiteX7" fmla="*/ 2645569 w 7539038"/>
                    <a:gd name="connsiteY7" fmla="*/ 3883819 h 7760495"/>
                    <a:gd name="connsiteX8" fmla="*/ 3017044 w 7539038"/>
                    <a:gd name="connsiteY8" fmla="*/ 7760494 h 7760495"/>
                    <a:gd name="connsiteX9" fmla="*/ 3398044 w 7539038"/>
                    <a:gd name="connsiteY9" fmla="*/ 3874294 h 7760495"/>
                    <a:gd name="connsiteX10" fmla="*/ 3769519 w 7539038"/>
                    <a:gd name="connsiteY10" fmla="*/ 2382 h 7760495"/>
                    <a:gd name="connsiteX11" fmla="*/ 4150519 w 7539038"/>
                    <a:gd name="connsiteY11" fmla="*/ 3883819 h 7760495"/>
                    <a:gd name="connsiteX12" fmla="*/ 4526756 w 7539038"/>
                    <a:gd name="connsiteY12" fmla="*/ 7760494 h 7760495"/>
                    <a:gd name="connsiteX13" fmla="*/ 4902994 w 7539038"/>
                    <a:gd name="connsiteY13" fmla="*/ 3883819 h 7760495"/>
                    <a:gd name="connsiteX14" fmla="*/ 5276849 w 7539038"/>
                    <a:gd name="connsiteY14" fmla="*/ 1 h 7760495"/>
                    <a:gd name="connsiteX15" fmla="*/ 5655469 w 7539038"/>
                    <a:gd name="connsiteY15" fmla="*/ 3883819 h 7760495"/>
                    <a:gd name="connsiteX16" fmla="*/ 6029325 w 7539038"/>
                    <a:gd name="connsiteY16" fmla="*/ 7760494 h 7760495"/>
                    <a:gd name="connsiteX17" fmla="*/ 6417469 w 7539038"/>
                    <a:gd name="connsiteY17" fmla="*/ 3883819 h 7760495"/>
                    <a:gd name="connsiteX18" fmla="*/ 6786563 w 7539038"/>
                    <a:gd name="connsiteY18" fmla="*/ 2381 h 7760495"/>
                    <a:gd name="connsiteX19" fmla="*/ 7160419 w 7539038"/>
                    <a:gd name="connsiteY19" fmla="*/ 3883819 h 7760495"/>
                    <a:gd name="connsiteX20" fmla="*/ 7539038 w 7539038"/>
                    <a:gd name="connsiteY20" fmla="*/ 7758113 h 7760495"/>
                    <a:gd name="connsiteX0" fmla="*/ 0 w 7539038"/>
                    <a:gd name="connsiteY0" fmla="*/ 7760494 h 7760495"/>
                    <a:gd name="connsiteX1" fmla="*/ 378619 w 7539038"/>
                    <a:gd name="connsiteY1" fmla="*/ 3883819 h 7760495"/>
                    <a:gd name="connsiteX2" fmla="*/ 752476 w 7539038"/>
                    <a:gd name="connsiteY2" fmla="*/ 1 h 7760495"/>
                    <a:gd name="connsiteX3" fmla="*/ 1131094 w 7539038"/>
                    <a:gd name="connsiteY3" fmla="*/ 3874294 h 7760495"/>
                    <a:gd name="connsiteX4" fmla="*/ 1507332 w 7539038"/>
                    <a:gd name="connsiteY4" fmla="*/ 7760494 h 7760495"/>
                    <a:gd name="connsiteX5" fmla="*/ 1883569 w 7539038"/>
                    <a:gd name="connsiteY5" fmla="*/ 3874294 h 7760495"/>
                    <a:gd name="connsiteX6" fmla="*/ 2259807 w 7539038"/>
                    <a:gd name="connsiteY6" fmla="*/ 2381 h 7760495"/>
                    <a:gd name="connsiteX7" fmla="*/ 2645569 w 7539038"/>
                    <a:gd name="connsiteY7" fmla="*/ 3883819 h 7760495"/>
                    <a:gd name="connsiteX8" fmla="*/ 3017044 w 7539038"/>
                    <a:gd name="connsiteY8" fmla="*/ 7760494 h 7760495"/>
                    <a:gd name="connsiteX9" fmla="*/ 3398044 w 7539038"/>
                    <a:gd name="connsiteY9" fmla="*/ 3874294 h 7760495"/>
                    <a:gd name="connsiteX10" fmla="*/ 3769519 w 7539038"/>
                    <a:gd name="connsiteY10" fmla="*/ 2382 h 7760495"/>
                    <a:gd name="connsiteX11" fmla="*/ 4150519 w 7539038"/>
                    <a:gd name="connsiteY11" fmla="*/ 3883819 h 7760495"/>
                    <a:gd name="connsiteX12" fmla="*/ 4526756 w 7539038"/>
                    <a:gd name="connsiteY12" fmla="*/ 7760494 h 7760495"/>
                    <a:gd name="connsiteX13" fmla="*/ 4902994 w 7539038"/>
                    <a:gd name="connsiteY13" fmla="*/ 3883819 h 7760495"/>
                    <a:gd name="connsiteX14" fmla="*/ 5276849 w 7539038"/>
                    <a:gd name="connsiteY14" fmla="*/ 1 h 7760495"/>
                    <a:gd name="connsiteX15" fmla="*/ 5655469 w 7539038"/>
                    <a:gd name="connsiteY15" fmla="*/ 3883819 h 7760495"/>
                    <a:gd name="connsiteX16" fmla="*/ 6029325 w 7539038"/>
                    <a:gd name="connsiteY16" fmla="*/ 7760494 h 7760495"/>
                    <a:gd name="connsiteX17" fmla="*/ 6417469 w 7539038"/>
                    <a:gd name="connsiteY17" fmla="*/ 3883819 h 7760495"/>
                    <a:gd name="connsiteX18" fmla="*/ 6786563 w 7539038"/>
                    <a:gd name="connsiteY18" fmla="*/ 2381 h 7760495"/>
                    <a:gd name="connsiteX19" fmla="*/ 7160419 w 7539038"/>
                    <a:gd name="connsiteY19" fmla="*/ 3883819 h 7760495"/>
                    <a:gd name="connsiteX20" fmla="*/ 7539038 w 7539038"/>
                    <a:gd name="connsiteY20" fmla="*/ 7758113 h 7760495"/>
                    <a:gd name="connsiteX0" fmla="*/ 0 w 7539038"/>
                    <a:gd name="connsiteY0" fmla="*/ 7760494 h 7760495"/>
                    <a:gd name="connsiteX1" fmla="*/ 378619 w 7539038"/>
                    <a:gd name="connsiteY1" fmla="*/ 3883819 h 7760495"/>
                    <a:gd name="connsiteX2" fmla="*/ 752476 w 7539038"/>
                    <a:gd name="connsiteY2" fmla="*/ 1 h 7760495"/>
                    <a:gd name="connsiteX3" fmla="*/ 1131094 w 7539038"/>
                    <a:gd name="connsiteY3" fmla="*/ 3874294 h 7760495"/>
                    <a:gd name="connsiteX4" fmla="*/ 1507332 w 7539038"/>
                    <a:gd name="connsiteY4" fmla="*/ 7760494 h 7760495"/>
                    <a:gd name="connsiteX5" fmla="*/ 1883569 w 7539038"/>
                    <a:gd name="connsiteY5" fmla="*/ 3874294 h 7760495"/>
                    <a:gd name="connsiteX6" fmla="*/ 2259807 w 7539038"/>
                    <a:gd name="connsiteY6" fmla="*/ 2381 h 7760495"/>
                    <a:gd name="connsiteX7" fmla="*/ 2645569 w 7539038"/>
                    <a:gd name="connsiteY7" fmla="*/ 3883819 h 7760495"/>
                    <a:gd name="connsiteX8" fmla="*/ 3017044 w 7539038"/>
                    <a:gd name="connsiteY8" fmla="*/ 7760494 h 7760495"/>
                    <a:gd name="connsiteX9" fmla="*/ 3398044 w 7539038"/>
                    <a:gd name="connsiteY9" fmla="*/ 3874294 h 7760495"/>
                    <a:gd name="connsiteX10" fmla="*/ 3769519 w 7539038"/>
                    <a:gd name="connsiteY10" fmla="*/ 2382 h 7760495"/>
                    <a:gd name="connsiteX11" fmla="*/ 4150519 w 7539038"/>
                    <a:gd name="connsiteY11" fmla="*/ 3883819 h 7760495"/>
                    <a:gd name="connsiteX12" fmla="*/ 4526756 w 7539038"/>
                    <a:gd name="connsiteY12" fmla="*/ 7760494 h 7760495"/>
                    <a:gd name="connsiteX13" fmla="*/ 4902994 w 7539038"/>
                    <a:gd name="connsiteY13" fmla="*/ 3883819 h 7760495"/>
                    <a:gd name="connsiteX14" fmla="*/ 5276849 w 7539038"/>
                    <a:gd name="connsiteY14" fmla="*/ 1 h 7760495"/>
                    <a:gd name="connsiteX15" fmla="*/ 5655469 w 7539038"/>
                    <a:gd name="connsiteY15" fmla="*/ 3883819 h 7760495"/>
                    <a:gd name="connsiteX16" fmla="*/ 6029325 w 7539038"/>
                    <a:gd name="connsiteY16" fmla="*/ 7760494 h 7760495"/>
                    <a:gd name="connsiteX17" fmla="*/ 6417469 w 7539038"/>
                    <a:gd name="connsiteY17" fmla="*/ 3883819 h 7760495"/>
                    <a:gd name="connsiteX18" fmla="*/ 6786563 w 7539038"/>
                    <a:gd name="connsiteY18" fmla="*/ 2381 h 7760495"/>
                    <a:gd name="connsiteX19" fmla="*/ 7160419 w 7539038"/>
                    <a:gd name="connsiteY19" fmla="*/ 3883819 h 7760495"/>
                    <a:gd name="connsiteX20" fmla="*/ 7539038 w 7539038"/>
                    <a:gd name="connsiteY20" fmla="*/ 7758113 h 7760495"/>
                    <a:gd name="connsiteX0" fmla="*/ 0 w 7539038"/>
                    <a:gd name="connsiteY0" fmla="*/ 7760494 h 7760495"/>
                    <a:gd name="connsiteX1" fmla="*/ 378619 w 7539038"/>
                    <a:gd name="connsiteY1" fmla="*/ 3883819 h 7760495"/>
                    <a:gd name="connsiteX2" fmla="*/ 752476 w 7539038"/>
                    <a:gd name="connsiteY2" fmla="*/ 1 h 7760495"/>
                    <a:gd name="connsiteX3" fmla="*/ 1131094 w 7539038"/>
                    <a:gd name="connsiteY3" fmla="*/ 3874294 h 7760495"/>
                    <a:gd name="connsiteX4" fmla="*/ 1507332 w 7539038"/>
                    <a:gd name="connsiteY4" fmla="*/ 7760494 h 7760495"/>
                    <a:gd name="connsiteX5" fmla="*/ 1883569 w 7539038"/>
                    <a:gd name="connsiteY5" fmla="*/ 3874294 h 7760495"/>
                    <a:gd name="connsiteX6" fmla="*/ 2259807 w 7539038"/>
                    <a:gd name="connsiteY6" fmla="*/ 2381 h 7760495"/>
                    <a:gd name="connsiteX7" fmla="*/ 2645569 w 7539038"/>
                    <a:gd name="connsiteY7" fmla="*/ 3883819 h 7760495"/>
                    <a:gd name="connsiteX8" fmla="*/ 3017044 w 7539038"/>
                    <a:gd name="connsiteY8" fmla="*/ 7760494 h 7760495"/>
                    <a:gd name="connsiteX9" fmla="*/ 3398044 w 7539038"/>
                    <a:gd name="connsiteY9" fmla="*/ 3874294 h 7760495"/>
                    <a:gd name="connsiteX10" fmla="*/ 3769519 w 7539038"/>
                    <a:gd name="connsiteY10" fmla="*/ 2382 h 7760495"/>
                    <a:gd name="connsiteX11" fmla="*/ 4150519 w 7539038"/>
                    <a:gd name="connsiteY11" fmla="*/ 3883819 h 7760495"/>
                    <a:gd name="connsiteX12" fmla="*/ 4526756 w 7539038"/>
                    <a:gd name="connsiteY12" fmla="*/ 7760494 h 7760495"/>
                    <a:gd name="connsiteX13" fmla="*/ 4902994 w 7539038"/>
                    <a:gd name="connsiteY13" fmla="*/ 3883819 h 7760495"/>
                    <a:gd name="connsiteX14" fmla="*/ 5276849 w 7539038"/>
                    <a:gd name="connsiteY14" fmla="*/ 1 h 7760495"/>
                    <a:gd name="connsiteX15" fmla="*/ 5655469 w 7539038"/>
                    <a:gd name="connsiteY15" fmla="*/ 3883819 h 7760495"/>
                    <a:gd name="connsiteX16" fmla="*/ 6029325 w 7539038"/>
                    <a:gd name="connsiteY16" fmla="*/ 7760494 h 7760495"/>
                    <a:gd name="connsiteX17" fmla="*/ 6417469 w 7539038"/>
                    <a:gd name="connsiteY17" fmla="*/ 3883819 h 7760495"/>
                    <a:gd name="connsiteX18" fmla="*/ 6786563 w 7539038"/>
                    <a:gd name="connsiteY18" fmla="*/ 2381 h 7760495"/>
                    <a:gd name="connsiteX19" fmla="*/ 7160419 w 7539038"/>
                    <a:gd name="connsiteY19" fmla="*/ 3883819 h 7760495"/>
                    <a:gd name="connsiteX20" fmla="*/ 7539038 w 7539038"/>
                    <a:gd name="connsiteY20" fmla="*/ 7758113 h 7760495"/>
                    <a:gd name="connsiteX0" fmla="*/ 0 w 7539038"/>
                    <a:gd name="connsiteY0" fmla="*/ 7760494 h 7760495"/>
                    <a:gd name="connsiteX1" fmla="*/ 378619 w 7539038"/>
                    <a:gd name="connsiteY1" fmla="*/ 3883819 h 7760495"/>
                    <a:gd name="connsiteX2" fmla="*/ 752476 w 7539038"/>
                    <a:gd name="connsiteY2" fmla="*/ 1 h 7760495"/>
                    <a:gd name="connsiteX3" fmla="*/ 1131094 w 7539038"/>
                    <a:gd name="connsiteY3" fmla="*/ 3874294 h 7760495"/>
                    <a:gd name="connsiteX4" fmla="*/ 1507332 w 7539038"/>
                    <a:gd name="connsiteY4" fmla="*/ 7760494 h 7760495"/>
                    <a:gd name="connsiteX5" fmla="*/ 1883569 w 7539038"/>
                    <a:gd name="connsiteY5" fmla="*/ 3874294 h 7760495"/>
                    <a:gd name="connsiteX6" fmla="*/ 2259807 w 7539038"/>
                    <a:gd name="connsiteY6" fmla="*/ 2381 h 7760495"/>
                    <a:gd name="connsiteX7" fmla="*/ 2645569 w 7539038"/>
                    <a:gd name="connsiteY7" fmla="*/ 3883819 h 7760495"/>
                    <a:gd name="connsiteX8" fmla="*/ 3017044 w 7539038"/>
                    <a:gd name="connsiteY8" fmla="*/ 7760494 h 7760495"/>
                    <a:gd name="connsiteX9" fmla="*/ 3398044 w 7539038"/>
                    <a:gd name="connsiteY9" fmla="*/ 3874294 h 7760495"/>
                    <a:gd name="connsiteX10" fmla="*/ 3769519 w 7539038"/>
                    <a:gd name="connsiteY10" fmla="*/ 2382 h 7760495"/>
                    <a:gd name="connsiteX11" fmla="*/ 4150519 w 7539038"/>
                    <a:gd name="connsiteY11" fmla="*/ 3883819 h 7760495"/>
                    <a:gd name="connsiteX12" fmla="*/ 4526756 w 7539038"/>
                    <a:gd name="connsiteY12" fmla="*/ 7760494 h 7760495"/>
                    <a:gd name="connsiteX13" fmla="*/ 4902994 w 7539038"/>
                    <a:gd name="connsiteY13" fmla="*/ 3883819 h 7760495"/>
                    <a:gd name="connsiteX14" fmla="*/ 5276849 w 7539038"/>
                    <a:gd name="connsiteY14" fmla="*/ 1 h 7760495"/>
                    <a:gd name="connsiteX15" fmla="*/ 5655469 w 7539038"/>
                    <a:gd name="connsiteY15" fmla="*/ 3883819 h 7760495"/>
                    <a:gd name="connsiteX16" fmla="*/ 6029325 w 7539038"/>
                    <a:gd name="connsiteY16" fmla="*/ 7760494 h 7760495"/>
                    <a:gd name="connsiteX17" fmla="*/ 6417469 w 7539038"/>
                    <a:gd name="connsiteY17" fmla="*/ 3883819 h 7760495"/>
                    <a:gd name="connsiteX18" fmla="*/ 6786563 w 7539038"/>
                    <a:gd name="connsiteY18" fmla="*/ 2381 h 7760495"/>
                    <a:gd name="connsiteX19" fmla="*/ 7160419 w 7539038"/>
                    <a:gd name="connsiteY19" fmla="*/ 3883819 h 7760495"/>
                    <a:gd name="connsiteX20" fmla="*/ 7539038 w 7539038"/>
                    <a:gd name="connsiteY20" fmla="*/ 7758113 h 7760495"/>
                    <a:gd name="connsiteX0" fmla="*/ 0 w 7539038"/>
                    <a:gd name="connsiteY0" fmla="*/ 7760494 h 7760495"/>
                    <a:gd name="connsiteX1" fmla="*/ 378619 w 7539038"/>
                    <a:gd name="connsiteY1" fmla="*/ 3883819 h 7760495"/>
                    <a:gd name="connsiteX2" fmla="*/ 752476 w 7539038"/>
                    <a:gd name="connsiteY2" fmla="*/ 1 h 7760495"/>
                    <a:gd name="connsiteX3" fmla="*/ 1131094 w 7539038"/>
                    <a:gd name="connsiteY3" fmla="*/ 3874294 h 7760495"/>
                    <a:gd name="connsiteX4" fmla="*/ 1507332 w 7539038"/>
                    <a:gd name="connsiteY4" fmla="*/ 7760494 h 7760495"/>
                    <a:gd name="connsiteX5" fmla="*/ 1883569 w 7539038"/>
                    <a:gd name="connsiteY5" fmla="*/ 3874294 h 7760495"/>
                    <a:gd name="connsiteX6" fmla="*/ 2259807 w 7539038"/>
                    <a:gd name="connsiteY6" fmla="*/ 2381 h 7760495"/>
                    <a:gd name="connsiteX7" fmla="*/ 2645569 w 7539038"/>
                    <a:gd name="connsiteY7" fmla="*/ 3883819 h 7760495"/>
                    <a:gd name="connsiteX8" fmla="*/ 3017044 w 7539038"/>
                    <a:gd name="connsiteY8" fmla="*/ 7760494 h 7760495"/>
                    <a:gd name="connsiteX9" fmla="*/ 3398044 w 7539038"/>
                    <a:gd name="connsiteY9" fmla="*/ 3874294 h 7760495"/>
                    <a:gd name="connsiteX10" fmla="*/ 3769519 w 7539038"/>
                    <a:gd name="connsiteY10" fmla="*/ 2382 h 7760495"/>
                    <a:gd name="connsiteX11" fmla="*/ 4150519 w 7539038"/>
                    <a:gd name="connsiteY11" fmla="*/ 3883819 h 7760495"/>
                    <a:gd name="connsiteX12" fmla="*/ 4526756 w 7539038"/>
                    <a:gd name="connsiteY12" fmla="*/ 7760494 h 7760495"/>
                    <a:gd name="connsiteX13" fmla="*/ 4902994 w 7539038"/>
                    <a:gd name="connsiteY13" fmla="*/ 3883819 h 7760495"/>
                    <a:gd name="connsiteX14" fmla="*/ 5276849 w 7539038"/>
                    <a:gd name="connsiteY14" fmla="*/ 1 h 7760495"/>
                    <a:gd name="connsiteX15" fmla="*/ 5655469 w 7539038"/>
                    <a:gd name="connsiteY15" fmla="*/ 3883819 h 7760495"/>
                    <a:gd name="connsiteX16" fmla="*/ 6029325 w 7539038"/>
                    <a:gd name="connsiteY16" fmla="*/ 7760494 h 7760495"/>
                    <a:gd name="connsiteX17" fmla="*/ 6417469 w 7539038"/>
                    <a:gd name="connsiteY17" fmla="*/ 3883819 h 7760495"/>
                    <a:gd name="connsiteX18" fmla="*/ 6786563 w 7539038"/>
                    <a:gd name="connsiteY18" fmla="*/ 2381 h 7760495"/>
                    <a:gd name="connsiteX19" fmla="*/ 7160419 w 7539038"/>
                    <a:gd name="connsiteY19" fmla="*/ 3883819 h 7760495"/>
                    <a:gd name="connsiteX20" fmla="*/ 7539038 w 7539038"/>
                    <a:gd name="connsiteY20" fmla="*/ 7758113 h 7760495"/>
                    <a:gd name="connsiteX0" fmla="*/ 0 w 7539038"/>
                    <a:gd name="connsiteY0" fmla="*/ 7760494 h 7760495"/>
                    <a:gd name="connsiteX1" fmla="*/ 378619 w 7539038"/>
                    <a:gd name="connsiteY1" fmla="*/ 3883819 h 7760495"/>
                    <a:gd name="connsiteX2" fmla="*/ 752476 w 7539038"/>
                    <a:gd name="connsiteY2" fmla="*/ 1 h 7760495"/>
                    <a:gd name="connsiteX3" fmla="*/ 1131094 w 7539038"/>
                    <a:gd name="connsiteY3" fmla="*/ 3874294 h 7760495"/>
                    <a:gd name="connsiteX4" fmla="*/ 1507332 w 7539038"/>
                    <a:gd name="connsiteY4" fmla="*/ 7760494 h 7760495"/>
                    <a:gd name="connsiteX5" fmla="*/ 1883569 w 7539038"/>
                    <a:gd name="connsiteY5" fmla="*/ 3874294 h 7760495"/>
                    <a:gd name="connsiteX6" fmla="*/ 2259807 w 7539038"/>
                    <a:gd name="connsiteY6" fmla="*/ 2381 h 7760495"/>
                    <a:gd name="connsiteX7" fmla="*/ 2645569 w 7539038"/>
                    <a:gd name="connsiteY7" fmla="*/ 3883819 h 7760495"/>
                    <a:gd name="connsiteX8" fmla="*/ 3017044 w 7539038"/>
                    <a:gd name="connsiteY8" fmla="*/ 7760494 h 7760495"/>
                    <a:gd name="connsiteX9" fmla="*/ 3398044 w 7539038"/>
                    <a:gd name="connsiteY9" fmla="*/ 3874294 h 7760495"/>
                    <a:gd name="connsiteX10" fmla="*/ 3769519 w 7539038"/>
                    <a:gd name="connsiteY10" fmla="*/ 2382 h 7760495"/>
                    <a:gd name="connsiteX11" fmla="*/ 4150519 w 7539038"/>
                    <a:gd name="connsiteY11" fmla="*/ 3883819 h 7760495"/>
                    <a:gd name="connsiteX12" fmla="*/ 4526756 w 7539038"/>
                    <a:gd name="connsiteY12" fmla="*/ 7760494 h 7760495"/>
                    <a:gd name="connsiteX13" fmla="*/ 4902994 w 7539038"/>
                    <a:gd name="connsiteY13" fmla="*/ 3883819 h 7760495"/>
                    <a:gd name="connsiteX14" fmla="*/ 5276849 w 7539038"/>
                    <a:gd name="connsiteY14" fmla="*/ 1 h 7760495"/>
                    <a:gd name="connsiteX15" fmla="*/ 5655469 w 7539038"/>
                    <a:gd name="connsiteY15" fmla="*/ 3883819 h 7760495"/>
                    <a:gd name="connsiteX16" fmla="*/ 6029325 w 7539038"/>
                    <a:gd name="connsiteY16" fmla="*/ 7760494 h 7760495"/>
                    <a:gd name="connsiteX17" fmla="*/ 6417469 w 7539038"/>
                    <a:gd name="connsiteY17" fmla="*/ 3883819 h 7760495"/>
                    <a:gd name="connsiteX18" fmla="*/ 6786563 w 7539038"/>
                    <a:gd name="connsiteY18" fmla="*/ 2381 h 7760495"/>
                    <a:gd name="connsiteX19" fmla="*/ 7160419 w 7539038"/>
                    <a:gd name="connsiteY19" fmla="*/ 3883819 h 7760495"/>
                    <a:gd name="connsiteX20" fmla="*/ 7539038 w 7539038"/>
                    <a:gd name="connsiteY20" fmla="*/ 7758113 h 7760495"/>
                    <a:gd name="connsiteX0" fmla="*/ 0 w 7539038"/>
                    <a:gd name="connsiteY0" fmla="*/ 7760494 h 7760495"/>
                    <a:gd name="connsiteX1" fmla="*/ 378619 w 7539038"/>
                    <a:gd name="connsiteY1" fmla="*/ 3883819 h 7760495"/>
                    <a:gd name="connsiteX2" fmla="*/ 752476 w 7539038"/>
                    <a:gd name="connsiteY2" fmla="*/ 1 h 7760495"/>
                    <a:gd name="connsiteX3" fmla="*/ 1131094 w 7539038"/>
                    <a:gd name="connsiteY3" fmla="*/ 3874294 h 7760495"/>
                    <a:gd name="connsiteX4" fmla="*/ 1507332 w 7539038"/>
                    <a:gd name="connsiteY4" fmla="*/ 7760494 h 7760495"/>
                    <a:gd name="connsiteX5" fmla="*/ 1883569 w 7539038"/>
                    <a:gd name="connsiteY5" fmla="*/ 3874294 h 7760495"/>
                    <a:gd name="connsiteX6" fmla="*/ 2259807 w 7539038"/>
                    <a:gd name="connsiteY6" fmla="*/ 2381 h 7760495"/>
                    <a:gd name="connsiteX7" fmla="*/ 2645569 w 7539038"/>
                    <a:gd name="connsiteY7" fmla="*/ 3883819 h 7760495"/>
                    <a:gd name="connsiteX8" fmla="*/ 3017044 w 7539038"/>
                    <a:gd name="connsiteY8" fmla="*/ 7760494 h 7760495"/>
                    <a:gd name="connsiteX9" fmla="*/ 3398044 w 7539038"/>
                    <a:gd name="connsiteY9" fmla="*/ 3874294 h 7760495"/>
                    <a:gd name="connsiteX10" fmla="*/ 3769519 w 7539038"/>
                    <a:gd name="connsiteY10" fmla="*/ 2382 h 7760495"/>
                    <a:gd name="connsiteX11" fmla="*/ 4150519 w 7539038"/>
                    <a:gd name="connsiteY11" fmla="*/ 3883819 h 7760495"/>
                    <a:gd name="connsiteX12" fmla="*/ 4526756 w 7539038"/>
                    <a:gd name="connsiteY12" fmla="*/ 7760494 h 7760495"/>
                    <a:gd name="connsiteX13" fmla="*/ 4902994 w 7539038"/>
                    <a:gd name="connsiteY13" fmla="*/ 3883819 h 7760495"/>
                    <a:gd name="connsiteX14" fmla="*/ 5276849 w 7539038"/>
                    <a:gd name="connsiteY14" fmla="*/ 1 h 7760495"/>
                    <a:gd name="connsiteX15" fmla="*/ 5655469 w 7539038"/>
                    <a:gd name="connsiteY15" fmla="*/ 3883819 h 7760495"/>
                    <a:gd name="connsiteX16" fmla="*/ 6029325 w 7539038"/>
                    <a:gd name="connsiteY16" fmla="*/ 7760494 h 7760495"/>
                    <a:gd name="connsiteX17" fmla="*/ 6417469 w 7539038"/>
                    <a:gd name="connsiteY17" fmla="*/ 3883819 h 7760495"/>
                    <a:gd name="connsiteX18" fmla="*/ 6786563 w 7539038"/>
                    <a:gd name="connsiteY18" fmla="*/ 2381 h 7760495"/>
                    <a:gd name="connsiteX19" fmla="*/ 7160419 w 7539038"/>
                    <a:gd name="connsiteY19" fmla="*/ 3883819 h 7760495"/>
                    <a:gd name="connsiteX20" fmla="*/ 7539038 w 7539038"/>
                    <a:gd name="connsiteY20" fmla="*/ 7758113 h 7760495"/>
                    <a:gd name="connsiteX0" fmla="*/ 0 w 7539038"/>
                    <a:gd name="connsiteY0" fmla="*/ 7760494 h 7760495"/>
                    <a:gd name="connsiteX1" fmla="*/ 378619 w 7539038"/>
                    <a:gd name="connsiteY1" fmla="*/ 3883819 h 7760495"/>
                    <a:gd name="connsiteX2" fmla="*/ 752476 w 7539038"/>
                    <a:gd name="connsiteY2" fmla="*/ 1 h 7760495"/>
                    <a:gd name="connsiteX3" fmla="*/ 1131094 w 7539038"/>
                    <a:gd name="connsiteY3" fmla="*/ 3874294 h 7760495"/>
                    <a:gd name="connsiteX4" fmla="*/ 1507332 w 7539038"/>
                    <a:gd name="connsiteY4" fmla="*/ 7760494 h 7760495"/>
                    <a:gd name="connsiteX5" fmla="*/ 1883569 w 7539038"/>
                    <a:gd name="connsiteY5" fmla="*/ 3874294 h 7760495"/>
                    <a:gd name="connsiteX6" fmla="*/ 2259807 w 7539038"/>
                    <a:gd name="connsiteY6" fmla="*/ 2381 h 7760495"/>
                    <a:gd name="connsiteX7" fmla="*/ 2645569 w 7539038"/>
                    <a:gd name="connsiteY7" fmla="*/ 3883819 h 7760495"/>
                    <a:gd name="connsiteX8" fmla="*/ 3017044 w 7539038"/>
                    <a:gd name="connsiteY8" fmla="*/ 7760494 h 7760495"/>
                    <a:gd name="connsiteX9" fmla="*/ 3398044 w 7539038"/>
                    <a:gd name="connsiteY9" fmla="*/ 3874294 h 7760495"/>
                    <a:gd name="connsiteX10" fmla="*/ 3769519 w 7539038"/>
                    <a:gd name="connsiteY10" fmla="*/ 2382 h 7760495"/>
                    <a:gd name="connsiteX11" fmla="*/ 4150519 w 7539038"/>
                    <a:gd name="connsiteY11" fmla="*/ 3883819 h 7760495"/>
                    <a:gd name="connsiteX12" fmla="*/ 4526756 w 7539038"/>
                    <a:gd name="connsiteY12" fmla="*/ 7760494 h 7760495"/>
                    <a:gd name="connsiteX13" fmla="*/ 4902994 w 7539038"/>
                    <a:gd name="connsiteY13" fmla="*/ 3883819 h 7760495"/>
                    <a:gd name="connsiteX14" fmla="*/ 5276849 w 7539038"/>
                    <a:gd name="connsiteY14" fmla="*/ 1 h 7760495"/>
                    <a:gd name="connsiteX15" fmla="*/ 5655469 w 7539038"/>
                    <a:gd name="connsiteY15" fmla="*/ 3883819 h 7760495"/>
                    <a:gd name="connsiteX16" fmla="*/ 6029325 w 7539038"/>
                    <a:gd name="connsiteY16" fmla="*/ 7760494 h 7760495"/>
                    <a:gd name="connsiteX17" fmla="*/ 6417469 w 7539038"/>
                    <a:gd name="connsiteY17" fmla="*/ 3883819 h 7760495"/>
                    <a:gd name="connsiteX18" fmla="*/ 6786563 w 7539038"/>
                    <a:gd name="connsiteY18" fmla="*/ 2381 h 7760495"/>
                    <a:gd name="connsiteX19" fmla="*/ 7160419 w 7539038"/>
                    <a:gd name="connsiteY19" fmla="*/ 3883819 h 7760495"/>
                    <a:gd name="connsiteX20" fmla="*/ 7539038 w 7539038"/>
                    <a:gd name="connsiteY20" fmla="*/ 7758113 h 7760495"/>
                    <a:gd name="connsiteX0" fmla="*/ 0 w 7539038"/>
                    <a:gd name="connsiteY0" fmla="*/ 7760494 h 7760495"/>
                    <a:gd name="connsiteX1" fmla="*/ 378619 w 7539038"/>
                    <a:gd name="connsiteY1" fmla="*/ 3883819 h 7760495"/>
                    <a:gd name="connsiteX2" fmla="*/ 752476 w 7539038"/>
                    <a:gd name="connsiteY2" fmla="*/ 1 h 7760495"/>
                    <a:gd name="connsiteX3" fmla="*/ 1131094 w 7539038"/>
                    <a:gd name="connsiteY3" fmla="*/ 3874294 h 7760495"/>
                    <a:gd name="connsiteX4" fmla="*/ 1507332 w 7539038"/>
                    <a:gd name="connsiteY4" fmla="*/ 7760494 h 7760495"/>
                    <a:gd name="connsiteX5" fmla="*/ 1883569 w 7539038"/>
                    <a:gd name="connsiteY5" fmla="*/ 3874294 h 7760495"/>
                    <a:gd name="connsiteX6" fmla="*/ 2259807 w 7539038"/>
                    <a:gd name="connsiteY6" fmla="*/ 2381 h 7760495"/>
                    <a:gd name="connsiteX7" fmla="*/ 2645569 w 7539038"/>
                    <a:gd name="connsiteY7" fmla="*/ 3883819 h 7760495"/>
                    <a:gd name="connsiteX8" fmla="*/ 3017044 w 7539038"/>
                    <a:gd name="connsiteY8" fmla="*/ 7760494 h 7760495"/>
                    <a:gd name="connsiteX9" fmla="*/ 3398044 w 7539038"/>
                    <a:gd name="connsiteY9" fmla="*/ 3874294 h 7760495"/>
                    <a:gd name="connsiteX10" fmla="*/ 3769519 w 7539038"/>
                    <a:gd name="connsiteY10" fmla="*/ 2382 h 7760495"/>
                    <a:gd name="connsiteX11" fmla="*/ 4150519 w 7539038"/>
                    <a:gd name="connsiteY11" fmla="*/ 3883819 h 7760495"/>
                    <a:gd name="connsiteX12" fmla="*/ 4526756 w 7539038"/>
                    <a:gd name="connsiteY12" fmla="*/ 7760494 h 7760495"/>
                    <a:gd name="connsiteX13" fmla="*/ 4902994 w 7539038"/>
                    <a:gd name="connsiteY13" fmla="*/ 3883819 h 7760495"/>
                    <a:gd name="connsiteX14" fmla="*/ 5276849 w 7539038"/>
                    <a:gd name="connsiteY14" fmla="*/ 1 h 7760495"/>
                    <a:gd name="connsiteX15" fmla="*/ 5655469 w 7539038"/>
                    <a:gd name="connsiteY15" fmla="*/ 3883819 h 7760495"/>
                    <a:gd name="connsiteX16" fmla="*/ 6029325 w 7539038"/>
                    <a:gd name="connsiteY16" fmla="*/ 7760494 h 7760495"/>
                    <a:gd name="connsiteX17" fmla="*/ 6417469 w 7539038"/>
                    <a:gd name="connsiteY17" fmla="*/ 3883819 h 7760495"/>
                    <a:gd name="connsiteX18" fmla="*/ 6786563 w 7539038"/>
                    <a:gd name="connsiteY18" fmla="*/ 2381 h 7760495"/>
                    <a:gd name="connsiteX19" fmla="*/ 7160419 w 7539038"/>
                    <a:gd name="connsiteY19" fmla="*/ 3883819 h 7760495"/>
                    <a:gd name="connsiteX20" fmla="*/ 7539038 w 7539038"/>
                    <a:gd name="connsiteY20" fmla="*/ 7758113 h 7760495"/>
                    <a:gd name="connsiteX0" fmla="*/ 0 w 7539038"/>
                    <a:gd name="connsiteY0" fmla="*/ 7760494 h 7760495"/>
                    <a:gd name="connsiteX1" fmla="*/ 378619 w 7539038"/>
                    <a:gd name="connsiteY1" fmla="*/ 3883819 h 7760495"/>
                    <a:gd name="connsiteX2" fmla="*/ 752476 w 7539038"/>
                    <a:gd name="connsiteY2" fmla="*/ 1 h 7760495"/>
                    <a:gd name="connsiteX3" fmla="*/ 1131094 w 7539038"/>
                    <a:gd name="connsiteY3" fmla="*/ 3874294 h 7760495"/>
                    <a:gd name="connsiteX4" fmla="*/ 1507332 w 7539038"/>
                    <a:gd name="connsiteY4" fmla="*/ 7760494 h 7760495"/>
                    <a:gd name="connsiteX5" fmla="*/ 1883569 w 7539038"/>
                    <a:gd name="connsiteY5" fmla="*/ 3874294 h 7760495"/>
                    <a:gd name="connsiteX6" fmla="*/ 2259807 w 7539038"/>
                    <a:gd name="connsiteY6" fmla="*/ 2381 h 7760495"/>
                    <a:gd name="connsiteX7" fmla="*/ 2645569 w 7539038"/>
                    <a:gd name="connsiteY7" fmla="*/ 3883819 h 7760495"/>
                    <a:gd name="connsiteX8" fmla="*/ 3017044 w 7539038"/>
                    <a:gd name="connsiteY8" fmla="*/ 7760494 h 7760495"/>
                    <a:gd name="connsiteX9" fmla="*/ 3398044 w 7539038"/>
                    <a:gd name="connsiteY9" fmla="*/ 3874294 h 7760495"/>
                    <a:gd name="connsiteX10" fmla="*/ 3769519 w 7539038"/>
                    <a:gd name="connsiteY10" fmla="*/ 2382 h 7760495"/>
                    <a:gd name="connsiteX11" fmla="*/ 4150519 w 7539038"/>
                    <a:gd name="connsiteY11" fmla="*/ 3883819 h 7760495"/>
                    <a:gd name="connsiteX12" fmla="*/ 4526756 w 7539038"/>
                    <a:gd name="connsiteY12" fmla="*/ 7760494 h 7760495"/>
                    <a:gd name="connsiteX13" fmla="*/ 4902994 w 7539038"/>
                    <a:gd name="connsiteY13" fmla="*/ 3883819 h 7760495"/>
                    <a:gd name="connsiteX14" fmla="*/ 5276849 w 7539038"/>
                    <a:gd name="connsiteY14" fmla="*/ 1 h 7760495"/>
                    <a:gd name="connsiteX15" fmla="*/ 5655469 w 7539038"/>
                    <a:gd name="connsiteY15" fmla="*/ 3883819 h 7760495"/>
                    <a:gd name="connsiteX16" fmla="*/ 6029325 w 7539038"/>
                    <a:gd name="connsiteY16" fmla="*/ 7760494 h 7760495"/>
                    <a:gd name="connsiteX17" fmla="*/ 6417469 w 7539038"/>
                    <a:gd name="connsiteY17" fmla="*/ 3883819 h 7760495"/>
                    <a:gd name="connsiteX18" fmla="*/ 6786563 w 7539038"/>
                    <a:gd name="connsiteY18" fmla="*/ 2381 h 7760495"/>
                    <a:gd name="connsiteX19" fmla="*/ 7160419 w 7539038"/>
                    <a:gd name="connsiteY19" fmla="*/ 3883819 h 7760495"/>
                    <a:gd name="connsiteX20" fmla="*/ 7539038 w 7539038"/>
                    <a:gd name="connsiteY20" fmla="*/ 7758113 h 776049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</a:cxnLst>
                  <a:rect l="l" t="t" r="r" b="b"/>
                  <a:pathLst>
                    <a:path w="7539038" h="7760495">
                      <a:moveTo>
                        <a:pt x="0" y="7760494"/>
                      </a:moveTo>
                      <a:cubicBezTo>
                        <a:pt x="190500" y="7758906"/>
                        <a:pt x="377031" y="3874231"/>
                        <a:pt x="378619" y="3883819"/>
                      </a:cubicBezTo>
                      <a:cubicBezTo>
                        <a:pt x="380207" y="3893407"/>
                        <a:pt x="562770" y="-793"/>
                        <a:pt x="752476" y="1"/>
                      </a:cubicBezTo>
                      <a:cubicBezTo>
                        <a:pt x="942182" y="795"/>
                        <a:pt x="1119468" y="3745568"/>
                        <a:pt x="1131094" y="3874294"/>
                      </a:cubicBezTo>
                      <a:cubicBezTo>
                        <a:pt x="1136420" y="3933265"/>
                        <a:pt x="1317626" y="7758112"/>
                        <a:pt x="1507332" y="7760494"/>
                      </a:cubicBezTo>
                      <a:cubicBezTo>
                        <a:pt x="1697038" y="7762876"/>
                        <a:pt x="1875632" y="3967176"/>
                        <a:pt x="1883569" y="3874294"/>
                      </a:cubicBezTo>
                      <a:cubicBezTo>
                        <a:pt x="1891506" y="3781412"/>
                        <a:pt x="2068513" y="3175"/>
                        <a:pt x="2259807" y="2381"/>
                      </a:cubicBezTo>
                      <a:cubicBezTo>
                        <a:pt x="2451101" y="1587"/>
                        <a:pt x="2640013" y="3825221"/>
                        <a:pt x="2645569" y="3883819"/>
                      </a:cubicBezTo>
                      <a:cubicBezTo>
                        <a:pt x="2651125" y="3942417"/>
                        <a:pt x="2827338" y="7762081"/>
                        <a:pt x="3017044" y="7760494"/>
                      </a:cubicBezTo>
                      <a:cubicBezTo>
                        <a:pt x="3206750" y="7758907"/>
                        <a:pt x="3390107" y="3967176"/>
                        <a:pt x="3398044" y="3874294"/>
                      </a:cubicBezTo>
                      <a:cubicBezTo>
                        <a:pt x="3405981" y="3781412"/>
                        <a:pt x="3575050" y="795"/>
                        <a:pt x="3769519" y="2382"/>
                      </a:cubicBezTo>
                      <a:cubicBezTo>
                        <a:pt x="3963988" y="3969"/>
                        <a:pt x="4141788" y="3722352"/>
                        <a:pt x="4150519" y="3883819"/>
                      </a:cubicBezTo>
                      <a:cubicBezTo>
                        <a:pt x="4159250" y="4045286"/>
                        <a:pt x="4337844" y="7760494"/>
                        <a:pt x="4526756" y="7760494"/>
                      </a:cubicBezTo>
                      <a:cubicBezTo>
                        <a:pt x="4715668" y="7760494"/>
                        <a:pt x="4893360" y="4083161"/>
                        <a:pt x="4902994" y="3883819"/>
                      </a:cubicBezTo>
                      <a:cubicBezTo>
                        <a:pt x="4910825" y="3721794"/>
                        <a:pt x="5087143" y="1"/>
                        <a:pt x="5276849" y="1"/>
                      </a:cubicBezTo>
                      <a:cubicBezTo>
                        <a:pt x="5466555" y="1"/>
                        <a:pt x="5647531" y="3790543"/>
                        <a:pt x="5655469" y="3883819"/>
                      </a:cubicBezTo>
                      <a:cubicBezTo>
                        <a:pt x="5663407" y="3977095"/>
                        <a:pt x="5842794" y="7760494"/>
                        <a:pt x="6029325" y="7760494"/>
                      </a:cubicBezTo>
                      <a:cubicBezTo>
                        <a:pt x="6215856" y="7760494"/>
                        <a:pt x="6411913" y="3976700"/>
                        <a:pt x="6417469" y="3883819"/>
                      </a:cubicBezTo>
                      <a:cubicBezTo>
                        <a:pt x="6423025" y="3790938"/>
                        <a:pt x="6593682" y="0"/>
                        <a:pt x="6786563" y="2381"/>
                      </a:cubicBezTo>
                      <a:cubicBezTo>
                        <a:pt x="6979444" y="4762"/>
                        <a:pt x="7152482" y="3757041"/>
                        <a:pt x="7160419" y="3883819"/>
                      </a:cubicBezTo>
                      <a:cubicBezTo>
                        <a:pt x="7168356" y="4010597"/>
                        <a:pt x="7336632" y="7761288"/>
                        <a:pt x="7539038" y="7758113"/>
                      </a:cubicBezTo>
                    </a:path>
                  </a:pathLst>
                </a:custGeom>
                <a:noFill/>
                <a:ln w="381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3" name="Freeform: Shape 152">
                  <a:extLst>
                    <a:ext uri="{FF2B5EF4-FFF2-40B4-BE49-F238E27FC236}">
                      <a16:creationId xmlns:a16="http://schemas.microsoft.com/office/drawing/2014/main" id="{0E02C343-C4D4-42D7-84F0-06B643A9C80E}"/>
                    </a:ext>
                  </a:extLst>
                </p:cNvPr>
                <p:cNvSpPr/>
                <p:nvPr/>
              </p:nvSpPr>
              <p:spPr>
                <a:xfrm>
                  <a:off x="3886200" y="3102520"/>
                  <a:ext cx="3769877" cy="718573"/>
                </a:xfrm>
                <a:custGeom>
                  <a:avLst/>
                  <a:gdLst>
                    <a:gd name="connsiteX0" fmla="*/ 0 w 7562850"/>
                    <a:gd name="connsiteY0" fmla="*/ 7762875 h 7762875"/>
                    <a:gd name="connsiteX1" fmla="*/ 390525 w 7562850"/>
                    <a:gd name="connsiteY1" fmla="*/ 3886200 h 7762875"/>
                    <a:gd name="connsiteX2" fmla="*/ 762000 w 7562850"/>
                    <a:gd name="connsiteY2" fmla="*/ 0 h 7762875"/>
                    <a:gd name="connsiteX3" fmla="*/ 1143000 w 7562850"/>
                    <a:gd name="connsiteY3" fmla="*/ 3876675 h 7762875"/>
                    <a:gd name="connsiteX4" fmla="*/ 1524000 w 7562850"/>
                    <a:gd name="connsiteY4" fmla="*/ 7753350 h 7762875"/>
                    <a:gd name="connsiteX5" fmla="*/ 1895475 w 7562850"/>
                    <a:gd name="connsiteY5" fmla="*/ 3876675 h 7762875"/>
                    <a:gd name="connsiteX6" fmla="*/ 2276475 w 7562850"/>
                    <a:gd name="connsiteY6" fmla="*/ 0 h 7762875"/>
                    <a:gd name="connsiteX7" fmla="*/ 2657475 w 7562850"/>
                    <a:gd name="connsiteY7" fmla="*/ 3886200 h 7762875"/>
                    <a:gd name="connsiteX8" fmla="*/ 3028950 w 7562850"/>
                    <a:gd name="connsiteY8" fmla="*/ 7762875 h 7762875"/>
                    <a:gd name="connsiteX9" fmla="*/ 3409950 w 7562850"/>
                    <a:gd name="connsiteY9" fmla="*/ 3876675 h 7762875"/>
                    <a:gd name="connsiteX10" fmla="*/ 3781425 w 7562850"/>
                    <a:gd name="connsiteY10" fmla="*/ 9525 h 7762875"/>
                    <a:gd name="connsiteX11" fmla="*/ 4162425 w 7562850"/>
                    <a:gd name="connsiteY11" fmla="*/ 3886200 h 7762875"/>
                    <a:gd name="connsiteX12" fmla="*/ 4533900 w 7562850"/>
                    <a:gd name="connsiteY12" fmla="*/ 7762875 h 7762875"/>
                    <a:gd name="connsiteX13" fmla="*/ 4914900 w 7562850"/>
                    <a:gd name="connsiteY13" fmla="*/ 3886200 h 7762875"/>
                    <a:gd name="connsiteX14" fmla="*/ 5295900 w 7562850"/>
                    <a:gd name="connsiteY14" fmla="*/ 9525 h 7762875"/>
                    <a:gd name="connsiteX15" fmla="*/ 5667375 w 7562850"/>
                    <a:gd name="connsiteY15" fmla="*/ 3886200 h 7762875"/>
                    <a:gd name="connsiteX16" fmla="*/ 6048375 w 7562850"/>
                    <a:gd name="connsiteY16" fmla="*/ 7762875 h 7762875"/>
                    <a:gd name="connsiteX17" fmla="*/ 6429375 w 7562850"/>
                    <a:gd name="connsiteY17" fmla="*/ 3886200 h 7762875"/>
                    <a:gd name="connsiteX18" fmla="*/ 6810375 w 7562850"/>
                    <a:gd name="connsiteY18" fmla="*/ 0 h 7762875"/>
                    <a:gd name="connsiteX19" fmla="*/ 7172325 w 7562850"/>
                    <a:gd name="connsiteY19" fmla="*/ 3886200 h 7762875"/>
                    <a:gd name="connsiteX20" fmla="*/ 7562850 w 7562850"/>
                    <a:gd name="connsiteY20" fmla="*/ 7762875 h 7762875"/>
                    <a:gd name="connsiteX0" fmla="*/ 0 w 7562850"/>
                    <a:gd name="connsiteY0" fmla="*/ 7762875 h 7762875"/>
                    <a:gd name="connsiteX1" fmla="*/ 390525 w 7562850"/>
                    <a:gd name="connsiteY1" fmla="*/ 3886200 h 7762875"/>
                    <a:gd name="connsiteX2" fmla="*/ 762000 w 7562850"/>
                    <a:gd name="connsiteY2" fmla="*/ 0 h 7762875"/>
                    <a:gd name="connsiteX3" fmla="*/ 1143000 w 7562850"/>
                    <a:gd name="connsiteY3" fmla="*/ 3876675 h 7762875"/>
                    <a:gd name="connsiteX4" fmla="*/ 1519238 w 7562850"/>
                    <a:gd name="connsiteY4" fmla="*/ 7762875 h 7762875"/>
                    <a:gd name="connsiteX5" fmla="*/ 1895475 w 7562850"/>
                    <a:gd name="connsiteY5" fmla="*/ 3876675 h 7762875"/>
                    <a:gd name="connsiteX6" fmla="*/ 2276475 w 7562850"/>
                    <a:gd name="connsiteY6" fmla="*/ 0 h 7762875"/>
                    <a:gd name="connsiteX7" fmla="*/ 2657475 w 7562850"/>
                    <a:gd name="connsiteY7" fmla="*/ 3886200 h 7762875"/>
                    <a:gd name="connsiteX8" fmla="*/ 3028950 w 7562850"/>
                    <a:gd name="connsiteY8" fmla="*/ 7762875 h 7762875"/>
                    <a:gd name="connsiteX9" fmla="*/ 3409950 w 7562850"/>
                    <a:gd name="connsiteY9" fmla="*/ 3876675 h 7762875"/>
                    <a:gd name="connsiteX10" fmla="*/ 3781425 w 7562850"/>
                    <a:gd name="connsiteY10" fmla="*/ 9525 h 7762875"/>
                    <a:gd name="connsiteX11" fmla="*/ 4162425 w 7562850"/>
                    <a:gd name="connsiteY11" fmla="*/ 3886200 h 7762875"/>
                    <a:gd name="connsiteX12" fmla="*/ 4533900 w 7562850"/>
                    <a:gd name="connsiteY12" fmla="*/ 7762875 h 7762875"/>
                    <a:gd name="connsiteX13" fmla="*/ 4914900 w 7562850"/>
                    <a:gd name="connsiteY13" fmla="*/ 3886200 h 7762875"/>
                    <a:gd name="connsiteX14" fmla="*/ 5295900 w 7562850"/>
                    <a:gd name="connsiteY14" fmla="*/ 9525 h 7762875"/>
                    <a:gd name="connsiteX15" fmla="*/ 5667375 w 7562850"/>
                    <a:gd name="connsiteY15" fmla="*/ 3886200 h 7762875"/>
                    <a:gd name="connsiteX16" fmla="*/ 6048375 w 7562850"/>
                    <a:gd name="connsiteY16" fmla="*/ 7762875 h 7762875"/>
                    <a:gd name="connsiteX17" fmla="*/ 6429375 w 7562850"/>
                    <a:gd name="connsiteY17" fmla="*/ 3886200 h 7762875"/>
                    <a:gd name="connsiteX18" fmla="*/ 6810375 w 7562850"/>
                    <a:gd name="connsiteY18" fmla="*/ 0 h 7762875"/>
                    <a:gd name="connsiteX19" fmla="*/ 7172325 w 7562850"/>
                    <a:gd name="connsiteY19" fmla="*/ 3886200 h 7762875"/>
                    <a:gd name="connsiteX20" fmla="*/ 7562850 w 7562850"/>
                    <a:gd name="connsiteY20" fmla="*/ 7762875 h 7762875"/>
                    <a:gd name="connsiteX0" fmla="*/ 0 w 7562850"/>
                    <a:gd name="connsiteY0" fmla="*/ 7762875 h 7762875"/>
                    <a:gd name="connsiteX1" fmla="*/ 390525 w 7562850"/>
                    <a:gd name="connsiteY1" fmla="*/ 3886200 h 7762875"/>
                    <a:gd name="connsiteX2" fmla="*/ 762000 w 7562850"/>
                    <a:gd name="connsiteY2" fmla="*/ 0 h 7762875"/>
                    <a:gd name="connsiteX3" fmla="*/ 1143000 w 7562850"/>
                    <a:gd name="connsiteY3" fmla="*/ 3876675 h 7762875"/>
                    <a:gd name="connsiteX4" fmla="*/ 1519238 w 7562850"/>
                    <a:gd name="connsiteY4" fmla="*/ 7762875 h 7762875"/>
                    <a:gd name="connsiteX5" fmla="*/ 1895475 w 7562850"/>
                    <a:gd name="connsiteY5" fmla="*/ 3876675 h 7762875"/>
                    <a:gd name="connsiteX6" fmla="*/ 2276475 w 7562850"/>
                    <a:gd name="connsiteY6" fmla="*/ 0 h 7762875"/>
                    <a:gd name="connsiteX7" fmla="*/ 2657475 w 7562850"/>
                    <a:gd name="connsiteY7" fmla="*/ 3886200 h 7762875"/>
                    <a:gd name="connsiteX8" fmla="*/ 3028950 w 7562850"/>
                    <a:gd name="connsiteY8" fmla="*/ 7762875 h 7762875"/>
                    <a:gd name="connsiteX9" fmla="*/ 3409950 w 7562850"/>
                    <a:gd name="connsiteY9" fmla="*/ 3876675 h 7762875"/>
                    <a:gd name="connsiteX10" fmla="*/ 3781425 w 7562850"/>
                    <a:gd name="connsiteY10" fmla="*/ 9525 h 7762875"/>
                    <a:gd name="connsiteX11" fmla="*/ 4162425 w 7562850"/>
                    <a:gd name="connsiteY11" fmla="*/ 3886200 h 7762875"/>
                    <a:gd name="connsiteX12" fmla="*/ 4538662 w 7562850"/>
                    <a:gd name="connsiteY12" fmla="*/ 7762875 h 7762875"/>
                    <a:gd name="connsiteX13" fmla="*/ 4914900 w 7562850"/>
                    <a:gd name="connsiteY13" fmla="*/ 3886200 h 7762875"/>
                    <a:gd name="connsiteX14" fmla="*/ 5295900 w 7562850"/>
                    <a:gd name="connsiteY14" fmla="*/ 9525 h 7762875"/>
                    <a:gd name="connsiteX15" fmla="*/ 5667375 w 7562850"/>
                    <a:gd name="connsiteY15" fmla="*/ 3886200 h 7762875"/>
                    <a:gd name="connsiteX16" fmla="*/ 6048375 w 7562850"/>
                    <a:gd name="connsiteY16" fmla="*/ 7762875 h 7762875"/>
                    <a:gd name="connsiteX17" fmla="*/ 6429375 w 7562850"/>
                    <a:gd name="connsiteY17" fmla="*/ 3886200 h 7762875"/>
                    <a:gd name="connsiteX18" fmla="*/ 6810375 w 7562850"/>
                    <a:gd name="connsiteY18" fmla="*/ 0 h 7762875"/>
                    <a:gd name="connsiteX19" fmla="*/ 7172325 w 7562850"/>
                    <a:gd name="connsiteY19" fmla="*/ 3886200 h 7762875"/>
                    <a:gd name="connsiteX20" fmla="*/ 7562850 w 7562850"/>
                    <a:gd name="connsiteY20" fmla="*/ 7762875 h 7762875"/>
                    <a:gd name="connsiteX0" fmla="*/ 0 w 7562850"/>
                    <a:gd name="connsiteY0" fmla="*/ 7762875 h 7762875"/>
                    <a:gd name="connsiteX1" fmla="*/ 390525 w 7562850"/>
                    <a:gd name="connsiteY1" fmla="*/ 3886200 h 7762875"/>
                    <a:gd name="connsiteX2" fmla="*/ 762000 w 7562850"/>
                    <a:gd name="connsiteY2" fmla="*/ 0 h 7762875"/>
                    <a:gd name="connsiteX3" fmla="*/ 1143000 w 7562850"/>
                    <a:gd name="connsiteY3" fmla="*/ 3876675 h 7762875"/>
                    <a:gd name="connsiteX4" fmla="*/ 1519238 w 7562850"/>
                    <a:gd name="connsiteY4" fmla="*/ 7762875 h 7762875"/>
                    <a:gd name="connsiteX5" fmla="*/ 1895475 w 7562850"/>
                    <a:gd name="connsiteY5" fmla="*/ 3876675 h 7762875"/>
                    <a:gd name="connsiteX6" fmla="*/ 2276475 w 7562850"/>
                    <a:gd name="connsiteY6" fmla="*/ 0 h 7762875"/>
                    <a:gd name="connsiteX7" fmla="*/ 2657475 w 7562850"/>
                    <a:gd name="connsiteY7" fmla="*/ 3886200 h 7762875"/>
                    <a:gd name="connsiteX8" fmla="*/ 3028950 w 7562850"/>
                    <a:gd name="connsiteY8" fmla="*/ 7762875 h 7762875"/>
                    <a:gd name="connsiteX9" fmla="*/ 3409950 w 7562850"/>
                    <a:gd name="connsiteY9" fmla="*/ 3876675 h 7762875"/>
                    <a:gd name="connsiteX10" fmla="*/ 3781425 w 7562850"/>
                    <a:gd name="connsiteY10" fmla="*/ 9525 h 7762875"/>
                    <a:gd name="connsiteX11" fmla="*/ 4162425 w 7562850"/>
                    <a:gd name="connsiteY11" fmla="*/ 3886200 h 7762875"/>
                    <a:gd name="connsiteX12" fmla="*/ 4538662 w 7562850"/>
                    <a:gd name="connsiteY12" fmla="*/ 7762875 h 7762875"/>
                    <a:gd name="connsiteX13" fmla="*/ 4914900 w 7562850"/>
                    <a:gd name="connsiteY13" fmla="*/ 3886200 h 7762875"/>
                    <a:gd name="connsiteX14" fmla="*/ 5295900 w 7562850"/>
                    <a:gd name="connsiteY14" fmla="*/ 9525 h 7762875"/>
                    <a:gd name="connsiteX15" fmla="*/ 5667375 w 7562850"/>
                    <a:gd name="connsiteY15" fmla="*/ 3886200 h 7762875"/>
                    <a:gd name="connsiteX16" fmla="*/ 6048375 w 7562850"/>
                    <a:gd name="connsiteY16" fmla="*/ 7762875 h 7762875"/>
                    <a:gd name="connsiteX17" fmla="*/ 6429375 w 7562850"/>
                    <a:gd name="connsiteY17" fmla="*/ 3886200 h 7762875"/>
                    <a:gd name="connsiteX18" fmla="*/ 6810375 w 7562850"/>
                    <a:gd name="connsiteY18" fmla="*/ 0 h 7762875"/>
                    <a:gd name="connsiteX19" fmla="*/ 7172325 w 7562850"/>
                    <a:gd name="connsiteY19" fmla="*/ 3886200 h 7762875"/>
                    <a:gd name="connsiteX20" fmla="*/ 7562850 w 7562850"/>
                    <a:gd name="connsiteY20" fmla="*/ 7762875 h 7762875"/>
                    <a:gd name="connsiteX0" fmla="*/ 0 w 7562850"/>
                    <a:gd name="connsiteY0" fmla="*/ 7762875 h 7762875"/>
                    <a:gd name="connsiteX1" fmla="*/ 390525 w 7562850"/>
                    <a:gd name="connsiteY1" fmla="*/ 3886200 h 7762875"/>
                    <a:gd name="connsiteX2" fmla="*/ 762000 w 7562850"/>
                    <a:gd name="connsiteY2" fmla="*/ 0 h 7762875"/>
                    <a:gd name="connsiteX3" fmla="*/ 1143000 w 7562850"/>
                    <a:gd name="connsiteY3" fmla="*/ 3876675 h 7762875"/>
                    <a:gd name="connsiteX4" fmla="*/ 1519238 w 7562850"/>
                    <a:gd name="connsiteY4" fmla="*/ 7762875 h 7762875"/>
                    <a:gd name="connsiteX5" fmla="*/ 1895475 w 7562850"/>
                    <a:gd name="connsiteY5" fmla="*/ 3876675 h 7762875"/>
                    <a:gd name="connsiteX6" fmla="*/ 2276475 w 7562850"/>
                    <a:gd name="connsiteY6" fmla="*/ 0 h 7762875"/>
                    <a:gd name="connsiteX7" fmla="*/ 2657475 w 7562850"/>
                    <a:gd name="connsiteY7" fmla="*/ 3886200 h 7762875"/>
                    <a:gd name="connsiteX8" fmla="*/ 3028950 w 7562850"/>
                    <a:gd name="connsiteY8" fmla="*/ 7762875 h 7762875"/>
                    <a:gd name="connsiteX9" fmla="*/ 3409950 w 7562850"/>
                    <a:gd name="connsiteY9" fmla="*/ 3876675 h 7762875"/>
                    <a:gd name="connsiteX10" fmla="*/ 3781425 w 7562850"/>
                    <a:gd name="connsiteY10" fmla="*/ 9525 h 7762875"/>
                    <a:gd name="connsiteX11" fmla="*/ 4162425 w 7562850"/>
                    <a:gd name="connsiteY11" fmla="*/ 3886200 h 7762875"/>
                    <a:gd name="connsiteX12" fmla="*/ 4538662 w 7562850"/>
                    <a:gd name="connsiteY12" fmla="*/ 7762875 h 7762875"/>
                    <a:gd name="connsiteX13" fmla="*/ 4914900 w 7562850"/>
                    <a:gd name="connsiteY13" fmla="*/ 3886200 h 7762875"/>
                    <a:gd name="connsiteX14" fmla="*/ 5295900 w 7562850"/>
                    <a:gd name="connsiteY14" fmla="*/ 9525 h 7762875"/>
                    <a:gd name="connsiteX15" fmla="*/ 5667375 w 7562850"/>
                    <a:gd name="connsiteY15" fmla="*/ 3886200 h 7762875"/>
                    <a:gd name="connsiteX16" fmla="*/ 6048375 w 7562850"/>
                    <a:gd name="connsiteY16" fmla="*/ 7762875 h 7762875"/>
                    <a:gd name="connsiteX17" fmla="*/ 6429375 w 7562850"/>
                    <a:gd name="connsiteY17" fmla="*/ 3886200 h 7762875"/>
                    <a:gd name="connsiteX18" fmla="*/ 6810375 w 7562850"/>
                    <a:gd name="connsiteY18" fmla="*/ 0 h 7762875"/>
                    <a:gd name="connsiteX19" fmla="*/ 7172325 w 7562850"/>
                    <a:gd name="connsiteY19" fmla="*/ 3886200 h 7762875"/>
                    <a:gd name="connsiteX20" fmla="*/ 7562850 w 7562850"/>
                    <a:gd name="connsiteY20" fmla="*/ 7762875 h 7762875"/>
                    <a:gd name="connsiteX0" fmla="*/ 0 w 7562850"/>
                    <a:gd name="connsiteY0" fmla="*/ 7762875 h 7762875"/>
                    <a:gd name="connsiteX1" fmla="*/ 390525 w 7562850"/>
                    <a:gd name="connsiteY1" fmla="*/ 3886200 h 7762875"/>
                    <a:gd name="connsiteX2" fmla="*/ 762000 w 7562850"/>
                    <a:gd name="connsiteY2" fmla="*/ 0 h 7762875"/>
                    <a:gd name="connsiteX3" fmla="*/ 1143000 w 7562850"/>
                    <a:gd name="connsiteY3" fmla="*/ 3876675 h 7762875"/>
                    <a:gd name="connsiteX4" fmla="*/ 1519238 w 7562850"/>
                    <a:gd name="connsiteY4" fmla="*/ 7762875 h 7762875"/>
                    <a:gd name="connsiteX5" fmla="*/ 1895475 w 7562850"/>
                    <a:gd name="connsiteY5" fmla="*/ 3876675 h 7762875"/>
                    <a:gd name="connsiteX6" fmla="*/ 2276475 w 7562850"/>
                    <a:gd name="connsiteY6" fmla="*/ 0 h 7762875"/>
                    <a:gd name="connsiteX7" fmla="*/ 2657475 w 7562850"/>
                    <a:gd name="connsiteY7" fmla="*/ 3886200 h 7762875"/>
                    <a:gd name="connsiteX8" fmla="*/ 3028950 w 7562850"/>
                    <a:gd name="connsiteY8" fmla="*/ 7762875 h 7762875"/>
                    <a:gd name="connsiteX9" fmla="*/ 3409950 w 7562850"/>
                    <a:gd name="connsiteY9" fmla="*/ 3876675 h 7762875"/>
                    <a:gd name="connsiteX10" fmla="*/ 3781425 w 7562850"/>
                    <a:gd name="connsiteY10" fmla="*/ 9525 h 7762875"/>
                    <a:gd name="connsiteX11" fmla="*/ 4162425 w 7562850"/>
                    <a:gd name="connsiteY11" fmla="*/ 3886200 h 7762875"/>
                    <a:gd name="connsiteX12" fmla="*/ 4538662 w 7562850"/>
                    <a:gd name="connsiteY12" fmla="*/ 7762875 h 7762875"/>
                    <a:gd name="connsiteX13" fmla="*/ 4914900 w 7562850"/>
                    <a:gd name="connsiteY13" fmla="*/ 3886200 h 7762875"/>
                    <a:gd name="connsiteX14" fmla="*/ 5295900 w 7562850"/>
                    <a:gd name="connsiteY14" fmla="*/ 9525 h 7762875"/>
                    <a:gd name="connsiteX15" fmla="*/ 5667375 w 7562850"/>
                    <a:gd name="connsiteY15" fmla="*/ 3886200 h 7762875"/>
                    <a:gd name="connsiteX16" fmla="*/ 6048375 w 7562850"/>
                    <a:gd name="connsiteY16" fmla="*/ 7762875 h 7762875"/>
                    <a:gd name="connsiteX17" fmla="*/ 6429375 w 7562850"/>
                    <a:gd name="connsiteY17" fmla="*/ 3886200 h 7762875"/>
                    <a:gd name="connsiteX18" fmla="*/ 6810375 w 7562850"/>
                    <a:gd name="connsiteY18" fmla="*/ 0 h 7762875"/>
                    <a:gd name="connsiteX19" fmla="*/ 7172325 w 7562850"/>
                    <a:gd name="connsiteY19" fmla="*/ 3886200 h 7762875"/>
                    <a:gd name="connsiteX20" fmla="*/ 7562850 w 7562850"/>
                    <a:gd name="connsiteY20" fmla="*/ 7762875 h 7762875"/>
                    <a:gd name="connsiteX0" fmla="*/ 0 w 7550944"/>
                    <a:gd name="connsiteY0" fmla="*/ 7762875 h 7762875"/>
                    <a:gd name="connsiteX1" fmla="*/ 378619 w 7550944"/>
                    <a:gd name="connsiteY1" fmla="*/ 3886200 h 7762875"/>
                    <a:gd name="connsiteX2" fmla="*/ 750094 w 7550944"/>
                    <a:gd name="connsiteY2" fmla="*/ 0 h 7762875"/>
                    <a:gd name="connsiteX3" fmla="*/ 1131094 w 7550944"/>
                    <a:gd name="connsiteY3" fmla="*/ 3876675 h 7762875"/>
                    <a:gd name="connsiteX4" fmla="*/ 1507332 w 7550944"/>
                    <a:gd name="connsiteY4" fmla="*/ 7762875 h 7762875"/>
                    <a:gd name="connsiteX5" fmla="*/ 1883569 w 7550944"/>
                    <a:gd name="connsiteY5" fmla="*/ 3876675 h 7762875"/>
                    <a:gd name="connsiteX6" fmla="*/ 2264569 w 7550944"/>
                    <a:gd name="connsiteY6" fmla="*/ 0 h 7762875"/>
                    <a:gd name="connsiteX7" fmla="*/ 2645569 w 7550944"/>
                    <a:gd name="connsiteY7" fmla="*/ 3886200 h 7762875"/>
                    <a:gd name="connsiteX8" fmla="*/ 3017044 w 7550944"/>
                    <a:gd name="connsiteY8" fmla="*/ 7762875 h 7762875"/>
                    <a:gd name="connsiteX9" fmla="*/ 3398044 w 7550944"/>
                    <a:gd name="connsiteY9" fmla="*/ 3876675 h 7762875"/>
                    <a:gd name="connsiteX10" fmla="*/ 3769519 w 7550944"/>
                    <a:gd name="connsiteY10" fmla="*/ 9525 h 7762875"/>
                    <a:gd name="connsiteX11" fmla="*/ 4150519 w 7550944"/>
                    <a:gd name="connsiteY11" fmla="*/ 3886200 h 7762875"/>
                    <a:gd name="connsiteX12" fmla="*/ 4526756 w 7550944"/>
                    <a:gd name="connsiteY12" fmla="*/ 7762875 h 7762875"/>
                    <a:gd name="connsiteX13" fmla="*/ 4902994 w 7550944"/>
                    <a:gd name="connsiteY13" fmla="*/ 3886200 h 7762875"/>
                    <a:gd name="connsiteX14" fmla="*/ 5283994 w 7550944"/>
                    <a:gd name="connsiteY14" fmla="*/ 9525 h 7762875"/>
                    <a:gd name="connsiteX15" fmla="*/ 5655469 w 7550944"/>
                    <a:gd name="connsiteY15" fmla="*/ 3886200 h 7762875"/>
                    <a:gd name="connsiteX16" fmla="*/ 6036469 w 7550944"/>
                    <a:gd name="connsiteY16" fmla="*/ 7762875 h 7762875"/>
                    <a:gd name="connsiteX17" fmla="*/ 6417469 w 7550944"/>
                    <a:gd name="connsiteY17" fmla="*/ 3886200 h 7762875"/>
                    <a:gd name="connsiteX18" fmla="*/ 6798469 w 7550944"/>
                    <a:gd name="connsiteY18" fmla="*/ 0 h 7762875"/>
                    <a:gd name="connsiteX19" fmla="*/ 7160419 w 7550944"/>
                    <a:gd name="connsiteY19" fmla="*/ 3886200 h 7762875"/>
                    <a:gd name="connsiteX20" fmla="*/ 7550944 w 7550944"/>
                    <a:gd name="connsiteY20" fmla="*/ 7762875 h 7762875"/>
                    <a:gd name="connsiteX0" fmla="*/ 0 w 7550944"/>
                    <a:gd name="connsiteY0" fmla="*/ 7762875 h 7762875"/>
                    <a:gd name="connsiteX1" fmla="*/ 378619 w 7550944"/>
                    <a:gd name="connsiteY1" fmla="*/ 3886200 h 7762875"/>
                    <a:gd name="connsiteX2" fmla="*/ 750094 w 7550944"/>
                    <a:gd name="connsiteY2" fmla="*/ 0 h 7762875"/>
                    <a:gd name="connsiteX3" fmla="*/ 1131094 w 7550944"/>
                    <a:gd name="connsiteY3" fmla="*/ 3876675 h 7762875"/>
                    <a:gd name="connsiteX4" fmla="*/ 1507332 w 7550944"/>
                    <a:gd name="connsiteY4" fmla="*/ 7762875 h 7762875"/>
                    <a:gd name="connsiteX5" fmla="*/ 1883569 w 7550944"/>
                    <a:gd name="connsiteY5" fmla="*/ 3876675 h 7762875"/>
                    <a:gd name="connsiteX6" fmla="*/ 2264569 w 7550944"/>
                    <a:gd name="connsiteY6" fmla="*/ 0 h 7762875"/>
                    <a:gd name="connsiteX7" fmla="*/ 2645569 w 7550944"/>
                    <a:gd name="connsiteY7" fmla="*/ 3886200 h 7762875"/>
                    <a:gd name="connsiteX8" fmla="*/ 3017044 w 7550944"/>
                    <a:gd name="connsiteY8" fmla="*/ 7762875 h 7762875"/>
                    <a:gd name="connsiteX9" fmla="*/ 3398044 w 7550944"/>
                    <a:gd name="connsiteY9" fmla="*/ 3876675 h 7762875"/>
                    <a:gd name="connsiteX10" fmla="*/ 3769519 w 7550944"/>
                    <a:gd name="connsiteY10" fmla="*/ 9525 h 7762875"/>
                    <a:gd name="connsiteX11" fmla="*/ 4150519 w 7550944"/>
                    <a:gd name="connsiteY11" fmla="*/ 3886200 h 7762875"/>
                    <a:gd name="connsiteX12" fmla="*/ 4526756 w 7550944"/>
                    <a:gd name="connsiteY12" fmla="*/ 7762875 h 7762875"/>
                    <a:gd name="connsiteX13" fmla="*/ 4902994 w 7550944"/>
                    <a:gd name="connsiteY13" fmla="*/ 3886200 h 7762875"/>
                    <a:gd name="connsiteX14" fmla="*/ 5283994 w 7550944"/>
                    <a:gd name="connsiteY14" fmla="*/ 9525 h 7762875"/>
                    <a:gd name="connsiteX15" fmla="*/ 5655469 w 7550944"/>
                    <a:gd name="connsiteY15" fmla="*/ 3886200 h 7762875"/>
                    <a:gd name="connsiteX16" fmla="*/ 6036469 w 7550944"/>
                    <a:gd name="connsiteY16" fmla="*/ 7762875 h 7762875"/>
                    <a:gd name="connsiteX17" fmla="*/ 6417469 w 7550944"/>
                    <a:gd name="connsiteY17" fmla="*/ 3886200 h 7762875"/>
                    <a:gd name="connsiteX18" fmla="*/ 6798469 w 7550944"/>
                    <a:gd name="connsiteY18" fmla="*/ 0 h 7762875"/>
                    <a:gd name="connsiteX19" fmla="*/ 7160419 w 7550944"/>
                    <a:gd name="connsiteY19" fmla="*/ 3886200 h 7762875"/>
                    <a:gd name="connsiteX20" fmla="*/ 7550944 w 7550944"/>
                    <a:gd name="connsiteY20" fmla="*/ 7762875 h 7762875"/>
                    <a:gd name="connsiteX0" fmla="*/ 0 w 7550944"/>
                    <a:gd name="connsiteY0" fmla="*/ 7762875 h 7762875"/>
                    <a:gd name="connsiteX1" fmla="*/ 378619 w 7550944"/>
                    <a:gd name="connsiteY1" fmla="*/ 3886200 h 7762875"/>
                    <a:gd name="connsiteX2" fmla="*/ 750094 w 7550944"/>
                    <a:gd name="connsiteY2" fmla="*/ 0 h 7762875"/>
                    <a:gd name="connsiteX3" fmla="*/ 1131094 w 7550944"/>
                    <a:gd name="connsiteY3" fmla="*/ 3876675 h 7762875"/>
                    <a:gd name="connsiteX4" fmla="*/ 1507332 w 7550944"/>
                    <a:gd name="connsiteY4" fmla="*/ 7762875 h 7762875"/>
                    <a:gd name="connsiteX5" fmla="*/ 1883569 w 7550944"/>
                    <a:gd name="connsiteY5" fmla="*/ 3876675 h 7762875"/>
                    <a:gd name="connsiteX6" fmla="*/ 2264569 w 7550944"/>
                    <a:gd name="connsiteY6" fmla="*/ 0 h 7762875"/>
                    <a:gd name="connsiteX7" fmla="*/ 2645569 w 7550944"/>
                    <a:gd name="connsiteY7" fmla="*/ 3886200 h 7762875"/>
                    <a:gd name="connsiteX8" fmla="*/ 3017044 w 7550944"/>
                    <a:gd name="connsiteY8" fmla="*/ 7762875 h 7762875"/>
                    <a:gd name="connsiteX9" fmla="*/ 3398044 w 7550944"/>
                    <a:gd name="connsiteY9" fmla="*/ 3876675 h 7762875"/>
                    <a:gd name="connsiteX10" fmla="*/ 3769519 w 7550944"/>
                    <a:gd name="connsiteY10" fmla="*/ 9525 h 7762875"/>
                    <a:gd name="connsiteX11" fmla="*/ 4150519 w 7550944"/>
                    <a:gd name="connsiteY11" fmla="*/ 3886200 h 7762875"/>
                    <a:gd name="connsiteX12" fmla="*/ 4526756 w 7550944"/>
                    <a:gd name="connsiteY12" fmla="*/ 7762875 h 7762875"/>
                    <a:gd name="connsiteX13" fmla="*/ 4902994 w 7550944"/>
                    <a:gd name="connsiteY13" fmla="*/ 3886200 h 7762875"/>
                    <a:gd name="connsiteX14" fmla="*/ 5283994 w 7550944"/>
                    <a:gd name="connsiteY14" fmla="*/ 9525 h 7762875"/>
                    <a:gd name="connsiteX15" fmla="*/ 5655469 w 7550944"/>
                    <a:gd name="connsiteY15" fmla="*/ 3886200 h 7762875"/>
                    <a:gd name="connsiteX16" fmla="*/ 6036469 w 7550944"/>
                    <a:gd name="connsiteY16" fmla="*/ 7762875 h 7762875"/>
                    <a:gd name="connsiteX17" fmla="*/ 6417469 w 7550944"/>
                    <a:gd name="connsiteY17" fmla="*/ 3886200 h 7762875"/>
                    <a:gd name="connsiteX18" fmla="*/ 6798469 w 7550944"/>
                    <a:gd name="connsiteY18" fmla="*/ 0 h 7762875"/>
                    <a:gd name="connsiteX19" fmla="*/ 7160419 w 7550944"/>
                    <a:gd name="connsiteY19" fmla="*/ 3886200 h 7762875"/>
                    <a:gd name="connsiteX20" fmla="*/ 7550944 w 7550944"/>
                    <a:gd name="connsiteY20" fmla="*/ 7762875 h 7762875"/>
                    <a:gd name="connsiteX0" fmla="*/ 0 w 7550944"/>
                    <a:gd name="connsiteY0" fmla="*/ 7762875 h 7762875"/>
                    <a:gd name="connsiteX1" fmla="*/ 378619 w 7550944"/>
                    <a:gd name="connsiteY1" fmla="*/ 3886200 h 7762875"/>
                    <a:gd name="connsiteX2" fmla="*/ 750094 w 7550944"/>
                    <a:gd name="connsiteY2" fmla="*/ 0 h 7762875"/>
                    <a:gd name="connsiteX3" fmla="*/ 1131094 w 7550944"/>
                    <a:gd name="connsiteY3" fmla="*/ 3876675 h 7762875"/>
                    <a:gd name="connsiteX4" fmla="*/ 1507332 w 7550944"/>
                    <a:gd name="connsiteY4" fmla="*/ 7762875 h 7762875"/>
                    <a:gd name="connsiteX5" fmla="*/ 1883569 w 7550944"/>
                    <a:gd name="connsiteY5" fmla="*/ 3876675 h 7762875"/>
                    <a:gd name="connsiteX6" fmla="*/ 2264569 w 7550944"/>
                    <a:gd name="connsiteY6" fmla="*/ 0 h 7762875"/>
                    <a:gd name="connsiteX7" fmla="*/ 2645569 w 7550944"/>
                    <a:gd name="connsiteY7" fmla="*/ 3886200 h 7762875"/>
                    <a:gd name="connsiteX8" fmla="*/ 3017044 w 7550944"/>
                    <a:gd name="connsiteY8" fmla="*/ 7762875 h 7762875"/>
                    <a:gd name="connsiteX9" fmla="*/ 3398044 w 7550944"/>
                    <a:gd name="connsiteY9" fmla="*/ 3876675 h 7762875"/>
                    <a:gd name="connsiteX10" fmla="*/ 3769519 w 7550944"/>
                    <a:gd name="connsiteY10" fmla="*/ 9525 h 7762875"/>
                    <a:gd name="connsiteX11" fmla="*/ 4150519 w 7550944"/>
                    <a:gd name="connsiteY11" fmla="*/ 3886200 h 7762875"/>
                    <a:gd name="connsiteX12" fmla="*/ 4526756 w 7550944"/>
                    <a:gd name="connsiteY12" fmla="*/ 7762875 h 7762875"/>
                    <a:gd name="connsiteX13" fmla="*/ 4902994 w 7550944"/>
                    <a:gd name="connsiteY13" fmla="*/ 3886200 h 7762875"/>
                    <a:gd name="connsiteX14" fmla="*/ 5283994 w 7550944"/>
                    <a:gd name="connsiteY14" fmla="*/ 9525 h 7762875"/>
                    <a:gd name="connsiteX15" fmla="*/ 5655469 w 7550944"/>
                    <a:gd name="connsiteY15" fmla="*/ 3886200 h 7762875"/>
                    <a:gd name="connsiteX16" fmla="*/ 6036469 w 7550944"/>
                    <a:gd name="connsiteY16" fmla="*/ 7762875 h 7762875"/>
                    <a:gd name="connsiteX17" fmla="*/ 6417469 w 7550944"/>
                    <a:gd name="connsiteY17" fmla="*/ 3886200 h 7762875"/>
                    <a:gd name="connsiteX18" fmla="*/ 6798469 w 7550944"/>
                    <a:gd name="connsiteY18" fmla="*/ 0 h 7762875"/>
                    <a:gd name="connsiteX19" fmla="*/ 7160419 w 7550944"/>
                    <a:gd name="connsiteY19" fmla="*/ 3886200 h 7762875"/>
                    <a:gd name="connsiteX20" fmla="*/ 7550944 w 7550944"/>
                    <a:gd name="connsiteY20" fmla="*/ 7762875 h 7762875"/>
                    <a:gd name="connsiteX0" fmla="*/ 0 w 7550944"/>
                    <a:gd name="connsiteY0" fmla="*/ 7762875 h 7762875"/>
                    <a:gd name="connsiteX1" fmla="*/ 378619 w 7550944"/>
                    <a:gd name="connsiteY1" fmla="*/ 3886200 h 7762875"/>
                    <a:gd name="connsiteX2" fmla="*/ 750094 w 7550944"/>
                    <a:gd name="connsiteY2" fmla="*/ 0 h 7762875"/>
                    <a:gd name="connsiteX3" fmla="*/ 1131094 w 7550944"/>
                    <a:gd name="connsiteY3" fmla="*/ 3876675 h 7762875"/>
                    <a:gd name="connsiteX4" fmla="*/ 1507332 w 7550944"/>
                    <a:gd name="connsiteY4" fmla="*/ 7762875 h 7762875"/>
                    <a:gd name="connsiteX5" fmla="*/ 1883569 w 7550944"/>
                    <a:gd name="connsiteY5" fmla="*/ 3876675 h 7762875"/>
                    <a:gd name="connsiteX6" fmla="*/ 2264569 w 7550944"/>
                    <a:gd name="connsiteY6" fmla="*/ 0 h 7762875"/>
                    <a:gd name="connsiteX7" fmla="*/ 2645569 w 7550944"/>
                    <a:gd name="connsiteY7" fmla="*/ 3886200 h 7762875"/>
                    <a:gd name="connsiteX8" fmla="*/ 3017044 w 7550944"/>
                    <a:gd name="connsiteY8" fmla="*/ 7762875 h 7762875"/>
                    <a:gd name="connsiteX9" fmla="*/ 3398044 w 7550944"/>
                    <a:gd name="connsiteY9" fmla="*/ 3876675 h 7762875"/>
                    <a:gd name="connsiteX10" fmla="*/ 3769519 w 7550944"/>
                    <a:gd name="connsiteY10" fmla="*/ 9525 h 7762875"/>
                    <a:gd name="connsiteX11" fmla="*/ 4150519 w 7550944"/>
                    <a:gd name="connsiteY11" fmla="*/ 3886200 h 7762875"/>
                    <a:gd name="connsiteX12" fmla="*/ 4526756 w 7550944"/>
                    <a:gd name="connsiteY12" fmla="*/ 7762875 h 7762875"/>
                    <a:gd name="connsiteX13" fmla="*/ 4902994 w 7550944"/>
                    <a:gd name="connsiteY13" fmla="*/ 3886200 h 7762875"/>
                    <a:gd name="connsiteX14" fmla="*/ 5283994 w 7550944"/>
                    <a:gd name="connsiteY14" fmla="*/ 9525 h 7762875"/>
                    <a:gd name="connsiteX15" fmla="*/ 5655469 w 7550944"/>
                    <a:gd name="connsiteY15" fmla="*/ 3886200 h 7762875"/>
                    <a:gd name="connsiteX16" fmla="*/ 6036469 w 7550944"/>
                    <a:gd name="connsiteY16" fmla="*/ 7762875 h 7762875"/>
                    <a:gd name="connsiteX17" fmla="*/ 6417469 w 7550944"/>
                    <a:gd name="connsiteY17" fmla="*/ 3886200 h 7762875"/>
                    <a:gd name="connsiteX18" fmla="*/ 6798469 w 7550944"/>
                    <a:gd name="connsiteY18" fmla="*/ 0 h 7762875"/>
                    <a:gd name="connsiteX19" fmla="*/ 7160419 w 7550944"/>
                    <a:gd name="connsiteY19" fmla="*/ 3886200 h 7762875"/>
                    <a:gd name="connsiteX20" fmla="*/ 7550944 w 7550944"/>
                    <a:gd name="connsiteY20" fmla="*/ 7762875 h 7762875"/>
                    <a:gd name="connsiteX0" fmla="*/ 0 w 7550944"/>
                    <a:gd name="connsiteY0" fmla="*/ 7762875 h 7762876"/>
                    <a:gd name="connsiteX1" fmla="*/ 378619 w 7550944"/>
                    <a:gd name="connsiteY1" fmla="*/ 3886200 h 7762876"/>
                    <a:gd name="connsiteX2" fmla="*/ 750094 w 7550944"/>
                    <a:gd name="connsiteY2" fmla="*/ 0 h 7762876"/>
                    <a:gd name="connsiteX3" fmla="*/ 1131094 w 7550944"/>
                    <a:gd name="connsiteY3" fmla="*/ 3876675 h 7762876"/>
                    <a:gd name="connsiteX4" fmla="*/ 1507332 w 7550944"/>
                    <a:gd name="connsiteY4" fmla="*/ 7762875 h 7762876"/>
                    <a:gd name="connsiteX5" fmla="*/ 1883569 w 7550944"/>
                    <a:gd name="connsiteY5" fmla="*/ 3876675 h 7762876"/>
                    <a:gd name="connsiteX6" fmla="*/ 2264569 w 7550944"/>
                    <a:gd name="connsiteY6" fmla="*/ 0 h 7762876"/>
                    <a:gd name="connsiteX7" fmla="*/ 2645569 w 7550944"/>
                    <a:gd name="connsiteY7" fmla="*/ 3886200 h 7762876"/>
                    <a:gd name="connsiteX8" fmla="*/ 3017044 w 7550944"/>
                    <a:gd name="connsiteY8" fmla="*/ 7762875 h 7762876"/>
                    <a:gd name="connsiteX9" fmla="*/ 3398044 w 7550944"/>
                    <a:gd name="connsiteY9" fmla="*/ 3876675 h 7762876"/>
                    <a:gd name="connsiteX10" fmla="*/ 3769519 w 7550944"/>
                    <a:gd name="connsiteY10" fmla="*/ 9525 h 7762876"/>
                    <a:gd name="connsiteX11" fmla="*/ 4150519 w 7550944"/>
                    <a:gd name="connsiteY11" fmla="*/ 3886200 h 7762876"/>
                    <a:gd name="connsiteX12" fmla="*/ 4526756 w 7550944"/>
                    <a:gd name="connsiteY12" fmla="*/ 7762875 h 7762876"/>
                    <a:gd name="connsiteX13" fmla="*/ 4902994 w 7550944"/>
                    <a:gd name="connsiteY13" fmla="*/ 3886200 h 7762876"/>
                    <a:gd name="connsiteX14" fmla="*/ 5283994 w 7550944"/>
                    <a:gd name="connsiteY14" fmla="*/ 9525 h 7762876"/>
                    <a:gd name="connsiteX15" fmla="*/ 5655469 w 7550944"/>
                    <a:gd name="connsiteY15" fmla="*/ 3886200 h 7762876"/>
                    <a:gd name="connsiteX16" fmla="*/ 6036469 w 7550944"/>
                    <a:gd name="connsiteY16" fmla="*/ 7762875 h 7762876"/>
                    <a:gd name="connsiteX17" fmla="*/ 6417469 w 7550944"/>
                    <a:gd name="connsiteY17" fmla="*/ 3886200 h 7762876"/>
                    <a:gd name="connsiteX18" fmla="*/ 6798469 w 7550944"/>
                    <a:gd name="connsiteY18" fmla="*/ 0 h 7762876"/>
                    <a:gd name="connsiteX19" fmla="*/ 7160419 w 7550944"/>
                    <a:gd name="connsiteY19" fmla="*/ 3886200 h 7762876"/>
                    <a:gd name="connsiteX20" fmla="*/ 7550944 w 7550944"/>
                    <a:gd name="connsiteY20" fmla="*/ 7762875 h 7762876"/>
                    <a:gd name="connsiteX0" fmla="*/ 0 w 7550944"/>
                    <a:gd name="connsiteY0" fmla="*/ 7762875 h 7762876"/>
                    <a:gd name="connsiteX1" fmla="*/ 378619 w 7550944"/>
                    <a:gd name="connsiteY1" fmla="*/ 3886200 h 7762876"/>
                    <a:gd name="connsiteX2" fmla="*/ 750094 w 7550944"/>
                    <a:gd name="connsiteY2" fmla="*/ 0 h 7762876"/>
                    <a:gd name="connsiteX3" fmla="*/ 1131094 w 7550944"/>
                    <a:gd name="connsiteY3" fmla="*/ 3876675 h 7762876"/>
                    <a:gd name="connsiteX4" fmla="*/ 1507332 w 7550944"/>
                    <a:gd name="connsiteY4" fmla="*/ 7762875 h 7762876"/>
                    <a:gd name="connsiteX5" fmla="*/ 1883569 w 7550944"/>
                    <a:gd name="connsiteY5" fmla="*/ 3876675 h 7762876"/>
                    <a:gd name="connsiteX6" fmla="*/ 2264569 w 7550944"/>
                    <a:gd name="connsiteY6" fmla="*/ 0 h 7762876"/>
                    <a:gd name="connsiteX7" fmla="*/ 2645569 w 7550944"/>
                    <a:gd name="connsiteY7" fmla="*/ 3886200 h 7762876"/>
                    <a:gd name="connsiteX8" fmla="*/ 3017044 w 7550944"/>
                    <a:gd name="connsiteY8" fmla="*/ 7762875 h 7762876"/>
                    <a:gd name="connsiteX9" fmla="*/ 3398044 w 7550944"/>
                    <a:gd name="connsiteY9" fmla="*/ 3876675 h 7762876"/>
                    <a:gd name="connsiteX10" fmla="*/ 3769519 w 7550944"/>
                    <a:gd name="connsiteY10" fmla="*/ 9525 h 7762876"/>
                    <a:gd name="connsiteX11" fmla="*/ 4150519 w 7550944"/>
                    <a:gd name="connsiteY11" fmla="*/ 3886200 h 7762876"/>
                    <a:gd name="connsiteX12" fmla="*/ 4526756 w 7550944"/>
                    <a:gd name="connsiteY12" fmla="*/ 7762875 h 7762876"/>
                    <a:gd name="connsiteX13" fmla="*/ 4902994 w 7550944"/>
                    <a:gd name="connsiteY13" fmla="*/ 3886200 h 7762876"/>
                    <a:gd name="connsiteX14" fmla="*/ 5283994 w 7550944"/>
                    <a:gd name="connsiteY14" fmla="*/ 9525 h 7762876"/>
                    <a:gd name="connsiteX15" fmla="*/ 5655469 w 7550944"/>
                    <a:gd name="connsiteY15" fmla="*/ 3886200 h 7762876"/>
                    <a:gd name="connsiteX16" fmla="*/ 6036469 w 7550944"/>
                    <a:gd name="connsiteY16" fmla="*/ 7762875 h 7762876"/>
                    <a:gd name="connsiteX17" fmla="*/ 6417469 w 7550944"/>
                    <a:gd name="connsiteY17" fmla="*/ 3886200 h 7762876"/>
                    <a:gd name="connsiteX18" fmla="*/ 6798469 w 7550944"/>
                    <a:gd name="connsiteY18" fmla="*/ 0 h 7762876"/>
                    <a:gd name="connsiteX19" fmla="*/ 7160419 w 7550944"/>
                    <a:gd name="connsiteY19" fmla="*/ 3886200 h 7762876"/>
                    <a:gd name="connsiteX20" fmla="*/ 7550944 w 7550944"/>
                    <a:gd name="connsiteY20" fmla="*/ 7762875 h 7762876"/>
                    <a:gd name="connsiteX0" fmla="*/ 0 w 7550944"/>
                    <a:gd name="connsiteY0" fmla="*/ 7762875 h 7762876"/>
                    <a:gd name="connsiteX1" fmla="*/ 378619 w 7550944"/>
                    <a:gd name="connsiteY1" fmla="*/ 3886200 h 7762876"/>
                    <a:gd name="connsiteX2" fmla="*/ 750094 w 7550944"/>
                    <a:gd name="connsiteY2" fmla="*/ 0 h 7762876"/>
                    <a:gd name="connsiteX3" fmla="*/ 1131094 w 7550944"/>
                    <a:gd name="connsiteY3" fmla="*/ 3876675 h 7762876"/>
                    <a:gd name="connsiteX4" fmla="*/ 1507332 w 7550944"/>
                    <a:gd name="connsiteY4" fmla="*/ 7762875 h 7762876"/>
                    <a:gd name="connsiteX5" fmla="*/ 1883569 w 7550944"/>
                    <a:gd name="connsiteY5" fmla="*/ 3876675 h 7762876"/>
                    <a:gd name="connsiteX6" fmla="*/ 2264569 w 7550944"/>
                    <a:gd name="connsiteY6" fmla="*/ 0 h 7762876"/>
                    <a:gd name="connsiteX7" fmla="*/ 2645569 w 7550944"/>
                    <a:gd name="connsiteY7" fmla="*/ 3886200 h 7762876"/>
                    <a:gd name="connsiteX8" fmla="*/ 3017044 w 7550944"/>
                    <a:gd name="connsiteY8" fmla="*/ 7762875 h 7762876"/>
                    <a:gd name="connsiteX9" fmla="*/ 3398044 w 7550944"/>
                    <a:gd name="connsiteY9" fmla="*/ 3876675 h 7762876"/>
                    <a:gd name="connsiteX10" fmla="*/ 3769519 w 7550944"/>
                    <a:gd name="connsiteY10" fmla="*/ 9525 h 7762876"/>
                    <a:gd name="connsiteX11" fmla="*/ 4150519 w 7550944"/>
                    <a:gd name="connsiteY11" fmla="*/ 3886200 h 7762876"/>
                    <a:gd name="connsiteX12" fmla="*/ 4526756 w 7550944"/>
                    <a:gd name="connsiteY12" fmla="*/ 7762875 h 7762876"/>
                    <a:gd name="connsiteX13" fmla="*/ 4902994 w 7550944"/>
                    <a:gd name="connsiteY13" fmla="*/ 3886200 h 7762876"/>
                    <a:gd name="connsiteX14" fmla="*/ 5283994 w 7550944"/>
                    <a:gd name="connsiteY14" fmla="*/ 9525 h 7762876"/>
                    <a:gd name="connsiteX15" fmla="*/ 5655469 w 7550944"/>
                    <a:gd name="connsiteY15" fmla="*/ 3886200 h 7762876"/>
                    <a:gd name="connsiteX16" fmla="*/ 6036469 w 7550944"/>
                    <a:gd name="connsiteY16" fmla="*/ 7762875 h 7762876"/>
                    <a:gd name="connsiteX17" fmla="*/ 6417469 w 7550944"/>
                    <a:gd name="connsiteY17" fmla="*/ 3886200 h 7762876"/>
                    <a:gd name="connsiteX18" fmla="*/ 6798469 w 7550944"/>
                    <a:gd name="connsiteY18" fmla="*/ 0 h 7762876"/>
                    <a:gd name="connsiteX19" fmla="*/ 7160419 w 7550944"/>
                    <a:gd name="connsiteY19" fmla="*/ 3886200 h 7762876"/>
                    <a:gd name="connsiteX20" fmla="*/ 7550944 w 7550944"/>
                    <a:gd name="connsiteY20" fmla="*/ 7762875 h 7762876"/>
                    <a:gd name="connsiteX0" fmla="*/ 0 w 7550944"/>
                    <a:gd name="connsiteY0" fmla="*/ 7762875 h 7762876"/>
                    <a:gd name="connsiteX1" fmla="*/ 378619 w 7550944"/>
                    <a:gd name="connsiteY1" fmla="*/ 3886200 h 7762876"/>
                    <a:gd name="connsiteX2" fmla="*/ 750094 w 7550944"/>
                    <a:gd name="connsiteY2" fmla="*/ 0 h 7762876"/>
                    <a:gd name="connsiteX3" fmla="*/ 1131094 w 7550944"/>
                    <a:gd name="connsiteY3" fmla="*/ 3876675 h 7762876"/>
                    <a:gd name="connsiteX4" fmla="*/ 1507332 w 7550944"/>
                    <a:gd name="connsiteY4" fmla="*/ 7762875 h 7762876"/>
                    <a:gd name="connsiteX5" fmla="*/ 1883569 w 7550944"/>
                    <a:gd name="connsiteY5" fmla="*/ 3876675 h 7762876"/>
                    <a:gd name="connsiteX6" fmla="*/ 2264569 w 7550944"/>
                    <a:gd name="connsiteY6" fmla="*/ 0 h 7762876"/>
                    <a:gd name="connsiteX7" fmla="*/ 2645569 w 7550944"/>
                    <a:gd name="connsiteY7" fmla="*/ 3886200 h 7762876"/>
                    <a:gd name="connsiteX8" fmla="*/ 3017044 w 7550944"/>
                    <a:gd name="connsiteY8" fmla="*/ 7762875 h 7762876"/>
                    <a:gd name="connsiteX9" fmla="*/ 3398044 w 7550944"/>
                    <a:gd name="connsiteY9" fmla="*/ 3876675 h 7762876"/>
                    <a:gd name="connsiteX10" fmla="*/ 3769519 w 7550944"/>
                    <a:gd name="connsiteY10" fmla="*/ 9525 h 7762876"/>
                    <a:gd name="connsiteX11" fmla="*/ 4150519 w 7550944"/>
                    <a:gd name="connsiteY11" fmla="*/ 3886200 h 7762876"/>
                    <a:gd name="connsiteX12" fmla="*/ 4526756 w 7550944"/>
                    <a:gd name="connsiteY12" fmla="*/ 7762875 h 7762876"/>
                    <a:gd name="connsiteX13" fmla="*/ 4902994 w 7550944"/>
                    <a:gd name="connsiteY13" fmla="*/ 3886200 h 7762876"/>
                    <a:gd name="connsiteX14" fmla="*/ 5283994 w 7550944"/>
                    <a:gd name="connsiteY14" fmla="*/ 9525 h 7762876"/>
                    <a:gd name="connsiteX15" fmla="*/ 5655469 w 7550944"/>
                    <a:gd name="connsiteY15" fmla="*/ 3886200 h 7762876"/>
                    <a:gd name="connsiteX16" fmla="*/ 6036469 w 7550944"/>
                    <a:gd name="connsiteY16" fmla="*/ 7762875 h 7762876"/>
                    <a:gd name="connsiteX17" fmla="*/ 6417469 w 7550944"/>
                    <a:gd name="connsiteY17" fmla="*/ 3886200 h 7762876"/>
                    <a:gd name="connsiteX18" fmla="*/ 6798469 w 7550944"/>
                    <a:gd name="connsiteY18" fmla="*/ 0 h 7762876"/>
                    <a:gd name="connsiteX19" fmla="*/ 7160419 w 7550944"/>
                    <a:gd name="connsiteY19" fmla="*/ 3886200 h 7762876"/>
                    <a:gd name="connsiteX20" fmla="*/ 7550944 w 7550944"/>
                    <a:gd name="connsiteY20" fmla="*/ 7762875 h 7762876"/>
                    <a:gd name="connsiteX0" fmla="*/ 0 w 7550944"/>
                    <a:gd name="connsiteY0" fmla="*/ 7762875 h 7762876"/>
                    <a:gd name="connsiteX1" fmla="*/ 378619 w 7550944"/>
                    <a:gd name="connsiteY1" fmla="*/ 3886200 h 7762876"/>
                    <a:gd name="connsiteX2" fmla="*/ 750094 w 7550944"/>
                    <a:gd name="connsiteY2" fmla="*/ 0 h 7762876"/>
                    <a:gd name="connsiteX3" fmla="*/ 1131094 w 7550944"/>
                    <a:gd name="connsiteY3" fmla="*/ 3876675 h 7762876"/>
                    <a:gd name="connsiteX4" fmla="*/ 1507332 w 7550944"/>
                    <a:gd name="connsiteY4" fmla="*/ 7762875 h 7762876"/>
                    <a:gd name="connsiteX5" fmla="*/ 1883569 w 7550944"/>
                    <a:gd name="connsiteY5" fmla="*/ 3876675 h 7762876"/>
                    <a:gd name="connsiteX6" fmla="*/ 2264569 w 7550944"/>
                    <a:gd name="connsiteY6" fmla="*/ 0 h 7762876"/>
                    <a:gd name="connsiteX7" fmla="*/ 2645569 w 7550944"/>
                    <a:gd name="connsiteY7" fmla="*/ 3886200 h 7762876"/>
                    <a:gd name="connsiteX8" fmla="*/ 3017044 w 7550944"/>
                    <a:gd name="connsiteY8" fmla="*/ 7762875 h 7762876"/>
                    <a:gd name="connsiteX9" fmla="*/ 3398044 w 7550944"/>
                    <a:gd name="connsiteY9" fmla="*/ 3876675 h 7762876"/>
                    <a:gd name="connsiteX10" fmla="*/ 3769519 w 7550944"/>
                    <a:gd name="connsiteY10" fmla="*/ 9525 h 7762876"/>
                    <a:gd name="connsiteX11" fmla="*/ 4150519 w 7550944"/>
                    <a:gd name="connsiteY11" fmla="*/ 3886200 h 7762876"/>
                    <a:gd name="connsiteX12" fmla="*/ 4526756 w 7550944"/>
                    <a:gd name="connsiteY12" fmla="*/ 7762875 h 7762876"/>
                    <a:gd name="connsiteX13" fmla="*/ 4902994 w 7550944"/>
                    <a:gd name="connsiteY13" fmla="*/ 3886200 h 7762876"/>
                    <a:gd name="connsiteX14" fmla="*/ 5283994 w 7550944"/>
                    <a:gd name="connsiteY14" fmla="*/ 9525 h 7762876"/>
                    <a:gd name="connsiteX15" fmla="*/ 5655469 w 7550944"/>
                    <a:gd name="connsiteY15" fmla="*/ 3886200 h 7762876"/>
                    <a:gd name="connsiteX16" fmla="*/ 6036469 w 7550944"/>
                    <a:gd name="connsiteY16" fmla="*/ 7762875 h 7762876"/>
                    <a:gd name="connsiteX17" fmla="*/ 6417469 w 7550944"/>
                    <a:gd name="connsiteY17" fmla="*/ 3886200 h 7762876"/>
                    <a:gd name="connsiteX18" fmla="*/ 6798469 w 7550944"/>
                    <a:gd name="connsiteY18" fmla="*/ 0 h 7762876"/>
                    <a:gd name="connsiteX19" fmla="*/ 7160419 w 7550944"/>
                    <a:gd name="connsiteY19" fmla="*/ 3886200 h 7762876"/>
                    <a:gd name="connsiteX20" fmla="*/ 7550944 w 7550944"/>
                    <a:gd name="connsiteY20" fmla="*/ 7762875 h 7762876"/>
                    <a:gd name="connsiteX0" fmla="*/ 0 w 7550944"/>
                    <a:gd name="connsiteY0" fmla="*/ 7762875 h 7762876"/>
                    <a:gd name="connsiteX1" fmla="*/ 378619 w 7550944"/>
                    <a:gd name="connsiteY1" fmla="*/ 3886200 h 7762876"/>
                    <a:gd name="connsiteX2" fmla="*/ 750094 w 7550944"/>
                    <a:gd name="connsiteY2" fmla="*/ 0 h 7762876"/>
                    <a:gd name="connsiteX3" fmla="*/ 1131094 w 7550944"/>
                    <a:gd name="connsiteY3" fmla="*/ 3876675 h 7762876"/>
                    <a:gd name="connsiteX4" fmla="*/ 1507332 w 7550944"/>
                    <a:gd name="connsiteY4" fmla="*/ 7762875 h 7762876"/>
                    <a:gd name="connsiteX5" fmla="*/ 1883569 w 7550944"/>
                    <a:gd name="connsiteY5" fmla="*/ 3876675 h 7762876"/>
                    <a:gd name="connsiteX6" fmla="*/ 2264569 w 7550944"/>
                    <a:gd name="connsiteY6" fmla="*/ 0 h 7762876"/>
                    <a:gd name="connsiteX7" fmla="*/ 2645569 w 7550944"/>
                    <a:gd name="connsiteY7" fmla="*/ 3886200 h 7762876"/>
                    <a:gd name="connsiteX8" fmla="*/ 3017044 w 7550944"/>
                    <a:gd name="connsiteY8" fmla="*/ 7762875 h 7762876"/>
                    <a:gd name="connsiteX9" fmla="*/ 3398044 w 7550944"/>
                    <a:gd name="connsiteY9" fmla="*/ 3876675 h 7762876"/>
                    <a:gd name="connsiteX10" fmla="*/ 3769519 w 7550944"/>
                    <a:gd name="connsiteY10" fmla="*/ 9525 h 7762876"/>
                    <a:gd name="connsiteX11" fmla="*/ 4150519 w 7550944"/>
                    <a:gd name="connsiteY11" fmla="*/ 3886200 h 7762876"/>
                    <a:gd name="connsiteX12" fmla="*/ 4526756 w 7550944"/>
                    <a:gd name="connsiteY12" fmla="*/ 7762875 h 7762876"/>
                    <a:gd name="connsiteX13" fmla="*/ 4902994 w 7550944"/>
                    <a:gd name="connsiteY13" fmla="*/ 3886200 h 7762876"/>
                    <a:gd name="connsiteX14" fmla="*/ 5283994 w 7550944"/>
                    <a:gd name="connsiteY14" fmla="*/ 9525 h 7762876"/>
                    <a:gd name="connsiteX15" fmla="*/ 5655469 w 7550944"/>
                    <a:gd name="connsiteY15" fmla="*/ 3886200 h 7762876"/>
                    <a:gd name="connsiteX16" fmla="*/ 6036469 w 7550944"/>
                    <a:gd name="connsiteY16" fmla="*/ 7762875 h 7762876"/>
                    <a:gd name="connsiteX17" fmla="*/ 6417469 w 7550944"/>
                    <a:gd name="connsiteY17" fmla="*/ 3886200 h 7762876"/>
                    <a:gd name="connsiteX18" fmla="*/ 6798469 w 7550944"/>
                    <a:gd name="connsiteY18" fmla="*/ 0 h 7762876"/>
                    <a:gd name="connsiteX19" fmla="*/ 7160419 w 7550944"/>
                    <a:gd name="connsiteY19" fmla="*/ 3886200 h 7762876"/>
                    <a:gd name="connsiteX20" fmla="*/ 7550944 w 7550944"/>
                    <a:gd name="connsiteY20" fmla="*/ 7762875 h 7762876"/>
                    <a:gd name="connsiteX0" fmla="*/ 0 w 7550944"/>
                    <a:gd name="connsiteY0" fmla="*/ 7762875 h 7762876"/>
                    <a:gd name="connsiteX1" fmla="*/ 378619 w 7550944"/>
                    <a:gd name="connsiteY1" fmla="*/ 3886200 h 7762876"/>
                    <a:gd name="connsiteX2" fmla="*/ 750094 w 7550944"/>
                    <a:gd name="connsiteY2" fmla="*/ 0 h 7762876"/>
                    <a:gd name="connsiteX3" fmla="*/ 1131094 w 7550944"/>
                    <a:gd name="connsiteY3" fmla="*/ 3876675 h 7762876"/>
                    <a:gd name="connsiteX4" fmla="*/ 1507332 w 7550944"/>
                    <a:gd name="connsiteY4" fmla="*/ 7762875 h 7762876"/>
                    <a:gd name="connsiteX5" fmla="*/ 1883569 w 7550944"/>
                    <a:gd name="connsiteY5" fmla="*/ 3876675 h 7762876"/>
                    <a:gd name="connsiteX6" fmla="*/ 2264569 w 7550944"/>
                    <a:gd name="connsiteY6" fmla="*/ 0 h 7762876"/>
                    <a:gd name="connsiteX7" fmla="*/ 2645569 w 7550944"/>
                    <a:gd name="connsiteY7" fmla="*/ 3886200 h 7762876"/>
                    <a:gd name="connsiteX8" fmla="*/ 3017044 w 7550944"/>
                    <a:gd name="connsiteY8" fmla="*/ 7762875 h 7762876"/>
                    <a:gd name="connsiteX9" fmla="*/ 3398044 w 7550944"/>
                    <a:gd name="connsiteY9" fmla="*/ 3876675 h 7762876"/>
                    <a:gd name="connsiteX10" fmla="*/ 3769519 w 7550944"/>
                    <a:gd name="connsiteY10" fmla="*/ 9525 h 7762876"/>
                    <a:gd name="connsiteX11" fmla="*/ 4150519 w 7550944"/>
                    <a:gd name="connsiteY11" fmla="*/ 3886200 h 7762876"/>
                    <a:gd name="connsiteX12" fmla="*/ 4526756 w 7550944"/>
                    <a:gd name="connsiteY12" fmla="*/ 7762875 h 7762876"/>
                    <a:gd name="connsiteX13" fmla="*/ 4902994 w 7550944"/>
                    <a:gd name="connsiteY13" fmla="*/ 3886200 h 7762876"/>
                    <a:gd name="connsiteX14" fmla="*/ 5283994 w 7550944"/>
                    <a:gd name="connsiteY14" fmla="*/ 9525 h 7762876"/>
                    <a:gd name="connsiteX15" fmla="*/ 5655469 w 7550944"/>
                    <a:gd name="connsiteY15" fmla="*/ 3886200 h 7762876"/>
                    <a:gd name="connsiteX16" fmla="*/ 6029325 w 7550944"/>
                    <a:gd name="connsiteY16" fmla="*/ 7762875 h 7762876"/>
                    <a:gd name="connsiteX17" fmla="*/ 6417469 w 7550944"/>
                    <a:gd name="connsiteY17" fmla="*/ 3886200 h 7762876"/>
                    <a:gd name="connsiteX18" fmla="*/ 6798469 w 7550944"/>
                    <a:gd name="connsiteY18" fmla="*/ 0 h 7762876"/>
                    <a:gd name="connsiteX19" fmla="*/ 7160419 w 7550944"/>
                    <a:gd name="connsiteY19" fmla="*/ 3886200 h 7762876"/>
                    <a:gd name="connsiteX20" fmla="*/ 7550944 w 7550944"/>
                    <a:gd name="connsiteY20" fmla="*/ 7762875 h 7762876"/>
                    <a:gd name="connsiteX0" fmla="*/ 0 w 7550944"/>
                    <a:gd name="connsiteY0" fmla="*/ 7762875 h 7762876"/>
                    <a:gd name="connsiteX1" fmla="*/ 378619 w 7550944"/>
                    <a:gd name="connsiteY1" fmla="*/ 3886200 h 7762876"/>
                    <a:gd name="connsiteX2" fmla="*/ 750094 w 7550944"/>
                    <a:gd name="connsiteY2" fmla="*/ 0 h 7762876"/>
                    <a:gd name="connsiteX3" fmla="*/ 1131094 w 7550944"/>
                    <a:gd name="connsiteY3" fmla="*/ 3876675 h 7762876"/>
                    <a:gd name="connsiteX4" fmla="*/ 1507332 w 7550944"/>
                    <a:gd name="connsiteY4" fmla="*/ 7762875 h 7762876"/>
                    <a:gd name="connsiteX5" fmla="*/ 1883569 w 7550944"/>
                    <a:gd name="connsiteY5" fmla="*/ 3876675 h 7762876"/>
                    <a:gd name="connsiteX6" fmla="*/ 2264569 w 7550944"/>
                    <a:gd name="connsiteY6" fmla="*/ 0 h 7762876"/>
                    <a:gd name="connsiteX7" fmla="*/ 2645569 w 7550944"/>
                    <a:gd name="connsiteY7" fmla="*/ 3886200 h 7762876"/>
                    <a:gd name="connsiteX8" fmla="*/ 3017044 w 7550944"/>
                    <a:gd name="connsiteY8" fmla="*/ 7762875 h 7762876"/>
                    <a:gd name="connsiteX9" fmla="*/ 3398044 w 7550944"/>
                    <a:gd name="connsiteY9" fmla="*/ 3876675 h 7762876"/>
                    <a:gd name="connsiteX10" fmla="*/ 3769519 w 7550944"/>
                    <a:gd name="connsiteY10" fmla="*/ 9525 h 7762876"/>
                    <a:gd name="connsiteX11" fmla="*/ 4150519 w 7550944"/>
                    <a:gd name="connsiteY11" fmla="*/ 3886200 h 7762876"/>
                    <a:gd name="connsiteX12" fmla="*/ 4526756 w 7550944"/>
                    <a:gd name="connsiteY12" fmla="*/ 7762875 h 7762876"/>
                    <a:gd name="connsiteX13" fmla="*/ 4902994 w 7550944"/>
                    <a:gd name="connsiteY13" fmla="*/ 3886200 h 7762876"/>
                    <a:gd name="connsiteX14" fmla="*/ 5283994 w 7550944"/>
                    <a:gd name="connsiteY14" fmla="*/ 9525 h 7762876"/>
                    <a:gd name="connsiteX15" fmla="*/ 5655469 w 7550944"/>
                    <a:gd name="connsiteY15" fmla="*/ 3886200 h 7762876"/>
                    <a:gd name="connsiteX16" fmla="*/ 6029325 w 7550944"/>
                    <a:gd name="connsiteY16" fmla="*/ 7762875 h 7762876"/>
                    <a:gd name="connsiteX17" fmla="*/ 6417469 w 7550944"/>
                    <a:gd name="connsiteY17" fmla="*/ 3886200 h 7762876"/>
                    <a:gd name="connsiteX18" fmla="*/ 6798469 w 7550944"/>
                    <a:gd name="connsiteY18" fmla="*/ 0 h 7762876"/>
                    <a:gd name="connsiteX19" fmla="*/ 7160419 w 7550944"/>
                    <a:gd name="connsiteY19" fmla="*/ 3886200 h 7762876"/>
                    <a:gd name="connsiteX20" fmla="*/ 7550944 w 7550944"/>
                    <a:gd name="connsiteY20" fmla="*/ 7762875 h 7762876"/>
                    <a:gd name="connsiteX0" fmla="*/ 0 w 7546182"/>
                    <a:gd name="connsiteY0" fmla="*/ 7762875 h 7765256"/>
                    <a:gd name="connsiteX1" fmla="*/ 378619 w 7546182"/>
                    <a:gd name="connsiteY1" fmla="*/ 3886200 h 7765256"/>
                    <a:gd name="connsiteX2" fmla="*/ 750094 w 7546182"/>
                    <a:gd name="connsiteY2" fmla="*/ 0 h 7765256"/>
                    <a:gd name="connsiteX3" fmla="*/ 1131094 w 7546182"/>
                    <a:gd name="connsiteY3" fmla="*/ 3876675 h 7765256"/>
                    <a:gd name="connsiteX4" fmla="*/ 1507332 w 7546182"/>
                    <a:gd name="connsiteY4" fmla="*/ 7762875 h 7765256"/>
                    <a:gd name="connsiteX5" fmla="*/ 1883569 w 7546182"/>
                    <a:gd name="connsiteY5" fmla="*/ 3876675 h 7765256"/>
                    <a:gd name="connsiteX6" fmla="*/ 2264569 w 7546182"/>
                    <a:gd name="connsiteY6" fmla="*/ 0 h 7765256"/>
                    <a:gd name="connsiteX7" fmla="*/ 2645569 w 7546182"/>
                    <a:gd name="connsiteY7" fmla="*/ 3886200 h 7765256"/>
                    <a:gd name="connsiteX8" fmla="*/ 3017044 w 7546182"/>
                    <a:gd name="connsiteY8" fmla="*/ 7762875 h 7765256"/>
                    <a:gd name="connsiteX9" fmla="*/ 3398044 w 7546182"/>
                    <a:gd name="connsiteY9" fmla="*/ 3876675 h 7765256"/>
                    <a:gd name="connsiteX10" fmla="*/ 3769519 w 7546182"/>
                    <a:gd name="connsiteY10" fmla="*/ 9525 h 7765256"/>
                    <a:gd name="connsiteX11" fmla="*/ 4150519 w 7546182"/>
                    <a:gd name="connsiteY11" fmla="*/ 3886200 h 7765256"/>
                    <a:gd name="connsiteX12" fmla="*/ 4526756 w 7546182"/>
                    <a:gd name="connsiteY12" fmla="*/ 7762875 h 7765256"/>
                    <a:gd name="connsiteX13" fmla="*/ 4902994 w 7546182"/>
                    <a:gd name="connsiteY13" fmla="*/ 3886200 h 7765256"/>
                    <a:gd name="connsiteX14" fmla="*/ 5283994 w 7546182"/>
                    <a:gd name="connsiteY14" fmla="*/ 9525 h 7765256"/>
                    <a:gd name="connsiteX15" fmla="*/ 5655469 w 7546182"/>
                    <a:gd name="connsiteY15" fmla="*/ 3886200 h 7765256"/>
                    <a:gd name="connsiteX16" fmla="*/ 6029325 w 7546182"/>
                    <a:gd name="connsiteY16" fmla="*/ 7762875 h 7765256"/>
                    <a:gd name="connsiteX17" fmla="*/ 6417469 w 7546182"/>
                    <a:gd name="connsiteY17" fmla="*/ 3886200 h 7765256"/>
                    <a:gd name="connsiteX18" fmla="*/ 6798469 w 7546182"/>
                    <a:gd name="connsiteY18" fmla="*/ 0 h 7765256"/>
                    <a:gd name="connsiteX19" fmla="*/ 7160419 w 7546182"/>
                    <a:gd name="connsiteY19" fmla="*/ 3886200 h 7765256"/>
                    <a:gd name="connsiteX20" fmla="*/ 7546182 w 7546182"/>
                    <a:gd name="connsiteY20" fmla="*/ 7765256 h 7765256"/>
                    <a:gd name="connsiteX0" fmla="*/ 0 w 7546182"/>
                    <a:gd name="connsiteY0" fmla="*/ 7762875 h 7765258"/>
                    <a:gd name="connsiteX1" fmla="*/ 378619 w 7546182"/>
                    <a:gd name="connsiteY1" fmla="*/ 3886200 h 7765258"/>
                    <a:gd name="connsiteX2" fmla="*/ 750094 w 7546182"/>
                    <a:gd name="connsiteY2" fmla="*/ 0 h 7765258"/>
                    <a:gd name="connsiteX3" fmla="*/ 1131094 w 7546182"/>
                    <a:gd name="connsiteY3" fmla="*/ 3876675 h 7765258"/>
                    <a:gd name="connsiteX4" fmla="*/ 1507332 w 7546182"/>
                    <a:gd name="connsiteY4" fmla="*/ 7762875 h 7765258"/>
                    <a:gd name="connsiteX5" fmla="*/ 1883569 w 7546182"/>
                    <a:gd name="connsiteY5" fmla="*/ 3876675 h 7765258"/>
                    <a:gd name="connsiteX6" fmla="*/ 2264569 w 7546182"/>
                    <a:gd name="connsiteY6" fmla="*/ 0 h 7765258"/>
                    <a:gd name="connsiteX7" fmla="*/ 2645569 w 7546182"/>
                    <a:gd name="connsiteY7" fmla="*/ 3886200 h 7765258"/>
                    <a:gd name="connsiteX8" fmla="*/ 3017044 w 7546182"/>
                    <a:gd name="connsiteY8" fmla="*/ 7762875 h 7765258"/>
                    <a:gd name="connsiteX9" fmla="*/ 3398044 w 7546182"/>
                    <a:gd name="connsiteY9" fmla="*/ 3876675 h 7765258"/>
                    <a:gd name="connsiteX10" fmla="*/ 3769519 w 7546182"/>
                    <a:gd name="connsiteY10" fmla="*/ 9525 h 7765258"/>
                    <a:gd name="connsiteX11" fmla="*/ 4150519 w 7546182"/>
                    <a:gd name="connsiteY11" fmla="*/ 3886200 h 7765258"/>
                    <a:gd name="connsiteX12" fmla="*/ 4526756 w 7546182"/>
                    <a:gd name="connsiteY12" fmla="*/ 7762875 h 7765258"/>
                    <a:gd name="connsiteX13" fmla="*/ 4902994 w 7546182"/>
                    <a:gd name="connsiteY13" fmla="*/ 3886200 h 7765258"/>
                    <a:gd name="connsiteX14" fmla="*/ 5283994 w 7546182"/>
                    <a:gd name="connsiteY14" fmla="*/ 9525 h 7765258"/>
                    <a:gd name="connsiteX15" fmla="*/ 5655469 w 7546182"/>
                    <a:gd name="connsiteY15" fmla="*/ 3886200 h 7765258"/>
                    <a:gd name="connsiteX16" fmla="*/ 6029325 w 7546182"/>
                    <a:gd name="connsiteY16" fmla="*/ 7762875 h 7765258"/>
                    <a:gd name="connsiteX17" fmla="*/ 6417469 w 7546182"/>
                    <a:gd name="connsiteY17" fmla="*/ 3886200 h 7765258"/>
                    <a:gd name="connsiteX18" fmla="*/ 6798469 w 7546182"/>
                    <a:gd name="connsiteY18" fmla="*/ 0 h 7765258"/>
                    <a:gd name="connsiteX19" fmla="*/ 7160419 w 7546182"/>
                    <a:gd name="connsiteY19" fmla="*/ 3886200 h 7765258"/>
                    <a:gd name="connsiteX20" fmla="*/ 7546182 w 7546182"/>
                    <a:gd name="connsiteY20" fmla="*/ 7765256 h 7765258"/>
                    <a:gd name="connsiteX0" fmla="*/ 0 w 7539038"/>
                    <a:gd name="connsiteY0" fmla="*/ 7762875 h 7762876"/>
                    <a:gd name="connsiteX1" fmla="*/ 378619 w 7539038"/>
                    <a:gd name="connsiteY1" fmla="*/ 3886200 h 7762876"/>
                    <a:gd name="connsiteX2" fmla="*/ 750094 w 7539038"/>
                    <a:gd name="connsiteY2" fmla="*/ 0 h 7762876"/>
                    <a:gd name="connsiteX3" fmla="*/ 1131094 w 7539038"/>
                    <a:gd name="connsiteY3" fmla="*/ 3876675 h 7762876"/>
                    <a:gd name="connsiteX4" fmla="*/ 1507332 w 7539038"/>
                    <a:gd name="connsiteY4" fmla="*/ 7762875 h 7762876"/>
                    <a:gd name="connsiteX5" fmla="*/ 1883569 w 7539038"/>
                    <a:gd name="connsiteY5" fmla="*/ 3876675 h 7762876"/>
                    <a:gd name="connsiteX6" fmla="*/ 2264569 w 7539038"/>
                    <a:gd name="connsiteY6" fmla="*/ 0 h 7762876"/>
                    <a:gd name="connsiteX7" fmla="*/ 2645569 w 7539038"/>
                    <a:gd name="connsiteY7" fmla="*/ 3886200 h 7762876"/>
                    <a:gd name="connsiteX8" fmla="*/ 3017044 w 7539038"/>
                    <a:gd name="connsiteY8" fmla="*/ 7762875 h 7762876"/>
                    <a:gd name="connsiteX9" fmla="*/ 3398044 w 7539038"/>
                    <a:gd name="connsiteY9" fmla="*/ 3876675 h 7762876"/>
                    <a:gd name="connsiteX10" fmla="*/ 3769519 w 7539038"/>
                    <a:gd name="connsiteY10" fmla="*/ 9525 h 7762876"/>
                    <a:gd name="connsiteX11" fmla="*/ 4150519 w 7539038"/>
                    <a:gd name="connsiteY11" fmla="*/ 3886200 h 7762876"/>
                    <a:gd name="connsiteX12" fmla="*/ 4526756 w 7539038"/>
                    <a:gd name="connsiteY12" fmla="*/ 7762875 h 7762876"/>
                    <a:gd name="connsiteX13" fmla="*/ 4902994 w 7539038"/>
                    <a:gd name="connsiteY13" fmla="*/ 3886200 h 7762876"/>
                    <a:gd name="connsiteX14" fmla="*/ 5283994 w 7539038"/>
                    <a:gd name="connsiteY14" fmla="*/ 9525 h 7762876"/>
                    <a:gd name="connsiteX15" fmla="*/ 5655469 w 7539038"/>
                    <a:gd name="connsiteY15" fmla="*/ 3886200 h 7762876"/>
                    <a:gd name="connsiteX16" fmla="*/ 6029325 w 7539038"/>
                    <a:gd name="connsiteY16" fmla="*/ 7762875 h 7762876"/>
                    <a:gd name="connsiteX17" fmla="*/ 6417469 w 7539038"/>
                    <a:gd name="connsiteY17" fmla="*/ 3886200 h 7762876"/>
                    <a:gd name="connsiteX18" fmla="*/ 6798469 w 7539038"/>
                    <a:gd name="connsiteY18" fmla="*/ 0 h 7762876"/>
                    <a:gd name="connsiteX19" fmla="*/ 7160419 w 7539038"/>
                    <a:gd name="connsiteY19" fmla="*/ 3886200 h 7762876"/>
                    <a:gd name="connsiteX20" fmla="*/ 7539038 w 7539038"/>
                    <a:gd name="connsiteY20" fmla="*/ 7760494 h 7762876"/>
                    <a:gd name="connsiteX0" fmla="*/ 0 w 7539038"/>
                    <a:gd name="connsiteY0" fmla="*/ 7762875 h 7762876"/>
                    <a:gd name="connsiteX1" fmla="*/ 378619 w 7539038"/>
                    <a:gd name="connsiteY1" fmla="*/ 3886200 h 7762876"/>
                    <a:gd name="connsiteX2" fmla="*/ 750094 w 7539038"/>
                    <a:gd name="connsiteY2" fmla="*/ 0 h 7762876"/>
                    <a:gd name="connsiteX3" fmla="*/ 1131094 w 7539038"/>
                    <a:gd name="connsiteY3" fmla="*/ 3876675 h 7762876"/>
                    <a:gd name="connsiteX4" fmla="*/ 1507332 w 7539038"/>
                    <a:gd name="connsiteY4" fmla="*/ 7762875 h 7762876"/>
                    <a:gd name="connsiteX5" fmla="*/ 1883569 w 7539038"/>
                    <a:gd name="connsiteY5" fmla="*/ 3876675 h 7762876"/>
                    <a:gd name="connsiteX6" fmla="*/ 2264569 w 7539038"/>
                    <a:gd name="connsiteY6" fmla="*/ 0 h 7762876"/>
                    <a:gd name="connsiteX7" fmla="*/ 2645569 w 7539038"/>
                    <a:gd name="connsiteY7" fmla="*/ 3886200 h 7762876"/>
                    <a:gd name="connsiteX8" fmla="*/ 3017044 w 7539038"/>
                    <a:gd name="connsiteY8" fmla="*/ 7762875 h 7762876"/>
                    <a:gd name="connsiteX9" fmla="*/ 3398044 w 7539038"/>
                    <a:gd name="connsiteY9" fmla="*/ 3876675 h 7762876"/>
                    <a:gd name="connsiteX10" fmla="*/ 3769519 w 7539038"/>
                    <a:gd name="connsiteY10" fmla="*/ 9525 h 7762876"/>
                    <a:gd name="connsiteX11" fmla="*/ 4150519 w 7539038"/>
                    <a:gd name="connsiteY11" fmla="*/ 3886200 h 7762876"/>
                    <a:gd name="connsiteX12" fmla="*/ 4526756 w 7539038"/>
                    <a:gd name="connsiteY12" fmla="*/ 7762875 h 7762876"/>
                    <a:gd name="connsiteX13" fmla="*/ 4902994 w 7539038"/>
                    <a:gd name="connsiteY13" fmla="*/ 3886200 h 7762876"/>
                    <a:gd name="connsiteX14" fmla="*/ 5283994 w 7539038"/>
                    <a:gd name="connsiteY14" fmla="*/ 9525 h 7762876"/>
                    <a:gd name="connsiteX15" fmla="*/ 5655469 w 7539038"/>
                    <a:gd name="connsiteY15" fmla="*/ 3886200 h 7762876"/>
                    <a:gd name="connsiteX16" fmla="*/ 6029325 w 7539038"/>
                    <a:gd name="connsiteY16" fmla="*/ 7762875 h 7762876"/>
                    <a:gd name="connsiteX17" fmla="*/ 6417469 w 7539038"/>
                    <a:gd name="connsiteY17" fmla="*/ 3886200 h 7762876"/>
                    <a:gd name="connsiteX18" fmla="*/ 6788944 w 7539038"/>
                    <a:gd name="connsiteY18" fmla="*/ 2381 h 7762876"/>
                    <a:gd name="connsiteX19" fmla="*/ 7160419 w 7539038"/>
                    <a:gd name="connsiteY19" fmla="*/ 3886200 h 7762876"/>
                    <a:gd name="connsiteX20" fmla="*/ 7539038 w 7539038"/>
                    <a:gd name="connsiteY20" fmla="*/ 7760494 h 7762876"/>
                    <a:gd name="connsiteX0" fmla="*/ 0 w 7539038"/>
                    <a:gd name="connsiteY0" fmla="*/ 7762875 h 7762876"/>
                    <a:gd name="connsiteX1" fmla="*/ 378619 w 7539038"/>
                    <a:gd name="connsiteY1" fmla="*/ 3886200 h 7762876"/>
                    <a:gd name="connsiteX2" fmla="*/ 750094 w 7539038"/>
                    <a:gd name="connsiteY2" fmla="*/ 0 h 7762876"/>
                    <a:gd name="connsiteX3" fmla="*/ 1131094 w 7539038"/>
                    <a:gd name="connsiteY3" fmla="*/ 3876675 h 7762876"/>
                    <a:gd name="connsiteX4" fmla="*/ 1507332 w 7539038"/>
                    <a:gd name="connsiteY4" fmla="*/ 7762875 h 7762876"/>
                    <a:gd name="connsiteX5" fmla="*/ 1883569 w 7539038"/>
                    <a:gd name="connsiteY5" fmla="*/ 3876675 h 7762876"/>
                    <a:gd name="connsiteX6" fmla="*/ 2264569 w 7539038"/>
                    <a:gd name="connsiteY6" fmla="*/ 0 h 7762876"/>
                    <a:gd name="connsiteX7" fmla="*/ 2645569 w 7539038"/>
                    <a:gd name="connsiteY7" fmla="*/ 3886200 h 7762876"/>
                    <a:gd name="connsiteX8" fmla="*/ 3017044 w 7539038"/>
                    <a:gd name="connsiteY8" fmla="*/ 7762875 h 7762876"/>
                    <a:gd name="connsiteX9" fmla="*/ 3398044 w 7539038"/>
                    <a:gd name="connsiteY9" fmla="*/ 3876675 h 7762876"/>
                    <a:gd name="connsiteX10" fmla="*/ 3769519 w 7539038"/>
                    <a:gd name="connsiteY10" fmla="*/ 9525 h 7762876"/>
                    <a:gd name="connsiteX11" fmla="*/ 4150519 w 7539038"/>
                    <a:gd name="connsiteY11" fmla="*/ 3886200 h 7762876"/>
                    <a:gd name="connsiteX12" fmla="*/ 4526756 w 7539038"/>
                    <a:gd name="connsiteY12" fmla="*/ 7762875 h 7762876"/>
                    <a:gd name="connsiteX13" fmla="*/ 4902994 w 7539038"/>
                    <a:gd name="connsiteY13" fmla="*/ 3886200 h 7762876"/>
                    <a:gd name="connsiteX14" fmla="*/ 5283994 w 7539038"/>
                    <a:gd name="connsiteY14" fmla="*/ 9525 h 7762876"/>
                    <a:gd name="connsiteX15" fmla="*/ 5655469 w 7539038"/>
                    <a:gd name="connsiteY15" fmla="*/ 3886200 h 7762876"/>
                    <a:gd name="connsiteX16" fmla="*/ 6029325 w 7539038"/>
                    <a:gd name="connsiteY16" fmla="*/ 7762875 h 7762876"/>
                    <a:gd name="connsiteX17" fmla="*/ 6417469 w 7539038"/>
                    <a:gd name="connsiteY17" fmla="*/ 3886200 h 7762876"/>
                    <a:gd name="connsiteX18" fmla="*/ 6786563 w 7539038"/>
                    <a:gd name="connsiteY18" fmla="*/ 4762 h 7762876"/>
                    <a:gd name="connsiteX19" fmla="*/ 7160419 w 7539038"/>
                    <a:gd name="connsiteY19" fmla="*/ 3886200 h 7762876"/>
                    <a:gd name="connsiteX20" fmla="*/ 7539038 w 7539038"/>
                    <a:gd name="connsiteY20" fmla="*/ 7760494 h 7762876"/>
                    <a:gd name="connsiteX0" fmla="*/ 0 w 7539038"/>
                    <a:gd name="connsiteY0" fmla="*/ 7762875 h 7762876"/>
                    <a:gd name="connsiteX1" fmla="*/ 378619 w 7539038"/>
                    <a:gd name="connsiteY1" fmla="*/ 3886200 h 7762876"/>
                    <a:gd name="connsiteX2" fmla="*/ 750094 w 7539038"/>
                    <a:gd name="connsiteY2" fmla="*/ 0 h 7762876"/>
                    <a:gd name="connsiteX3" fmla="*/ 1131094 w 7539038"/>
                    <a:gd name="connsiteY3" fmla="*/ 3876675 h 7762876"/>
                    <a:gd name="connsiteX4" fmla="*/ 1507332 w 7539038"/>
                    <a:gd name="connsiteY4" fmla="*/ 7762875 h 7762876"/>
                    <a:gd name="connsiteX5" fmla="*/ 1883569 w 7539038"/>
                    <a:gd name="connsiteY5" fmla="*/ 3876675 h 7762876"/>
                    <a:gd name="connsiteX6" fmla="*/ 2264569 w 7539038"/>
                    <a:gd name="connsiteY6" fmla="*/ 0 h 7762876"/>
                    <a:gd name="connsiteX7" fmla="*/ 2645569 w 7539038"/>
                    <a:gd name="connsiteY7" fmla="*/ 3886200 h 7762876"/>
                    <a:gd name="connsiteX8" fmla="*/ 3017044 w 7539038"/>
                    <a:gd name="connsiteY8" fmla="*/ 7762875 h 7762876"/>
                    <a:gd name="connsiteX9" fmla="*/ 3398044 w 7539038"/>
                    <a:gd name="connsiteY9" fmla="*/ 3876675 h 7762876"/>
                    <a:gd name="connsiteX10" fmla="*/ 3769519 w 7539038"/>
                    <a:gd name="connsiteY10" fmla="*/ 9525 h 7762876"/>
                    <a:gd name="connsiteX11" fmla="*/ 4150519 w 7539038"/>
                    <a:gd name="connsiteY11" fmla="*/ 3886200 h 7762876"/>
                    <a:gd name="connsiteX12" fmla="*/ 4526756 w 7539038"/>
                    <a:gd name="connsiteY12" fmla="*/ 7762875 h 7762876"/>
                    <a:gd name="connsiteX13" fmla="*/ 4902994 w 7539038"/>
                    <a:gd name="connsiteY13" fmla="*/ 3886200 h 7762876"/>
                    <a:gd name="connsiteX14" fmla="*/ 5283994 w 7539038"/>
                    <a:gd name="connsiteY14" fmla="*/ 9525 h 7762876"/>
                    <a:gd name="connsiteX15" fmla="*/ 5655469 w 7539038"/>
                    <a:gd name="connsiteY15" fmla="*/ 3886200 h 7762876"/>
                    <a:gd name="connsiteX16" fmla="*/ 6029325 w 7539038"/>
                    <a:gd name="connsiteY16" fmla="*/ 7762875 h 7762876"/>
                    <a:gd name="connsiteX17" fmla="*/ 6417469 w 7539038"/>
                    <a:gd name="connsiteY17" fmla="*/ 3886200 h 7762876"/>
                    <a:gd name="connsiteX18" fmla="*/ 6786563 w 7539038"/>
                    <a:gd name="connsiteY18" fmla="*/ 4762 h 7762876"/>
                    <a:gd name="connsiteX19" fmla="*/ 7160419 w 7539038"/>
                    <a:gd name="connsiteY19" fmla="*/ 3886200 h 7762876"/>
                    <a:gd name="connsiteX20" fmla="*/ 7539038 w 7539038"/>
                    <a:gd name="connsiteY20" fmla="*/ 7760494 h 7762876"/>
                    <a:gd name="connsiteX0" fmla="*/ 0 w 7539038"/>
                    <a:gd name="connsiteY0" fmla="*/ 7762875 h 7762876"/>
                    <a:gd name="connsiteX1" fmla="*/ 378619 w 7539038"/>
                    <a:gd name="connsiteY1" fmla="*/ 3886200 h 7762876"/>
                    <a:gd name="connsiteX2" fmla="*/ 750094 w 7539038"/>
                    <a:gd name="connsiteY2" fmla="*/ 0 h 7762876"/>
                    <a:gd name="connsiteX3" fmla="*/ 1131094 w 7539038"/>
                    <a:gd name="connsiteY3" fmla="*/ 3876675 h 7762876"/>
                    <a:gd name="connsiteX4" fmla="*/ 1507332 w 7539038"/>
                    <a:gd name="connsiteY4" fmla="*/ 7762875 h 7762876"/>
                    <a:gd name="connsiteX5" fmla="*/ 1883569 w 7539038"/>
                    <a:gd name="connsiteY5" fmla="*/ 3876675 h 7762876"/>
                    <a:gd name="connsiteX6" fmla="*/ 2264569 w 7539038"/>
                    <a:gd name="connsiteY6" fmla="*/ 0 h 7762876"/>
                    <a:gd name="connsiteX7" fmla="*/ 2645569 w 7539038"/>
                    <a:gd name="connsiteY7" fmla="*/ 3886200 h 7762876"/>
                    <a:gd name="connsiteX8" fmla="*/ 3017044 w 7539038"/>
                    <a:gd name="connsiteY8" fmla="*/ 7762875 h 7762876"/>
                    <a:gd name="connsiteX9" fmla="*/ 3398044 w 7539038"/>
                    <a:gd name="connsiteY9" fmla="*/ 3876675 h 7762876"/>
                    <a:gd name="connsiteX10" fmla="*/ 3769519 w 7539038"/>
                    <a:gd name="connsiteY10" fmla="*/ 9525 h 7762876"/>
                    <a:gd name="connsiteX11" fmla="*/ 4150519 w 7539038"/>
                    <a:gd name="connsiteY11" fmla="*/ 3886200 h 7762876"/>
                    <a:gd name="connsiteX12" fmla="*/ 4526756 w 7539038"/>
                    <a:gd name="connsiteY12" fmla="*/ 7762875 h 7762876"/>
                    <a:gd name="connsiteX13" fmla="*/ 4902994 w 7539038"/>
                    <a:gd name="connsiteY13" fmla="*/ 3886200 h 7762876"/>
                    <a:gd name="connsiteX14" fmla="*/ 5279231 w 7539038"/>
                    <a:gd name="connsiteY14" fmla="*/ 9525 h 7762876"/>
                    <a:gd name="connsiteX15" fmla="*/ 5655469 w 7539038"/>
                    <a:gd name="connsiteY15" fmla="*/ 3886200 h 7762876"/>
                    <a:gd name="connsiteX16" fmla="*/ 6029325 w 7539038"/>
                    <a:gd name="connsiteY16" fmla="*/ 7762875 h 7762876"/>
                    <a:gd name="connsiteX17" fmla="*/ 6417469 w 7539038"/>
                    <a:gd name="connsiteY17" fmla="*/ 3886200 h 7762876"/>
                    <a:gd name="connsiteX18" fmla="*/ 6786563 w 7539038"/>
                    <a:gd name="connsiteY18" fmla="*/ 4762 h 7762876"/>
                    <a:gd name="connsiteX19" fmla="*/ 7160419 w 7539038"/>
                    <a:gd name="connsiteY19" fmla="*/ 3886200 h 7762876"/>
                    <a:gd name="connsiteX20" fmla="*/ 7539038 w 7539038"/>
                    <a:gd name="connsiteY20" fmla="*/ 7760494 h 7762876"/>
                    <a:gd name="connsiteX0" fmla="*/ 0 w 7539038"/>
                    <a:gd name="connsiteY0" fmla="*/ 7762875 h 7762876"/>
                    <a:gd name="connsiteX1" fmla="*/ 378619 w 7539038"/>
                    <a:gd name="connsiteY1" fmla="*/ 3886200 h 7762876"/>
                    <a:gd name="connsiteX2" fmla="*/ 750094 w 7539038"/>
                    <a:gd name="connsiteY2" fmla="*/ 0 h 7762876"/>
                    <a:gd name="connsiteX3" fmla="*/ 1131094 w 7539038"/>
                    <a:gd name="connsiteY3" fmla="*/ 3876675 h 7762876"/>
                    <a:gd name="connsiteX4" fmla="*/ 1507332 w 7539038"/>
                    <a:gd name="connsiteY4" fmla="*/ 7762875 h 7762876"/>
                    <a:gd name="connsiteX5" fmla="*/ 1883569 w 7539038"/>
                    <a:gd name="connsiteY5" fmla="*/ 3876675 h 7762876"/>
                    <a:gd name="connsiteX6" fmla="*/ 2264569 w 7539038"/>
                    <a:gd name="connsiteY6" fmla="*/ 0 h 7762876"/>
                    <a:gd name="connsiteX7" fmla="*/ 2645569 w 7539038"/>
                    <a:gd name="connsiteY7" fmla="*/ 3886200 h 7762876"/>
                    <a:gd name="connsiteX8" fmla="*/ 3017044 w 7539038"/>
                    <a:gd name="connsiteY8" fmla="*/ 7762875 h 7762876"/>
                    <a:gd name="connsiteX9" fmla="*/ 3398044 w 7539038"/>
                    <a:gd name="connsiteY9" fmla="*/ 3876675 h 7762876"/>
                    <a:gd name="connsiteX10" fmla="*/ 3769519 w 7539038"/>
                    <a:gd name="connsiteY10" fmla="*/ 9525 h 7762876"/>
                    <a:gd name="connsiteX11" fmla="*/ 4150519 w 7539038"/>
                    <a:gd name="connsiteY11" fmla="*/ 3886200 h 7762876"/>
                    <a:gd name="connsiteX12" fmla="*/ 4526756 w 7539038"/>
                    <a:gd name="connsiteY12" fmla="*/ 7762875 h 7762876"/>
                    <a:gd name="connsiteX13" fmla="*/ 4902994 w 7539038"/>
                    <a:gd name="connsiteY13" fmla="*/ 3886200 h 7762876"/>
                    <a:gd name="connsiteX14" fmla="*/ 5279231 w 7539038"/>
                    <a:gd name="connsiteY14" fmla="*/ 9525 h 7762876"/>
                    <a:gd name="connsiteX15" fmla="*/ 5655469 w 7539038"/>
                    <a:gd name="connsiteY15" fmla="*/ 3886200 h 7762876"/>
                    <a:gd name="connsiteX16" fmla="*/ 6029325 w 7539038"/>
                    <a:gd name="connsiteY16" fmla="*/ 7762875 h 7762876"/>
                    <a:gd name="connsiteX17" fmla="*/ 6417469 w 7539038"/>
                    <a:gd name="connsiteY17" fmla="*/ 3886200 h 7762876"/>
                    <a:gd name="connsiteX18" fmla="*/ 6786563 w 7539038"/>
                    <a:gd name="connsiteY18" fmla="*/ 4762 h 7762876"/>
                    <a:gd name="connsiteX19" fmla="*/ 7160419 w 7539038"/>
                    <a:gd name="connsiteY19" fmla="*/ 3886200 h 7762876"/>
                    <a:gd name="connsiteX20" fmla="*/ 7539038 w 7539038"/>
                    <a:gd name="connsiteY20" fmla="*/ 7760494 h 7762876"/>
                    <a:gd name="connsiteX0" fmla="*/ 0 w 7539038"/>
                    <a:gd name="connsiteY0" fmla="*/ 7762875 h 7762876"/>
                    <a:gd name="connsiteX1" fmla="*/ 378619 w 7539038"/>
                    <a:gd name="connsiteY1" fmla="*/ 3886200 h 7762876"/>
                    <a:gd name="connsiteX2" fmla="*/ 750094 w 7539038"/>
                    <a:gd name="connsiteY2" fmla="*/ 0 h 7762876"/>
                    <a:gd name="connsiteX3" fmla="*/ 1131094 w 7539038"/>
                    <a:gd name="connsiteY3" fmla="*/ 3876675 h 7762876"/>
                    <a:gd name="connsiteX4" fmla="*/ 1507332 w 7539038"/>
                    <a:gd name="connsiteY4" fmla="*/ 7762875 h 7762876"/>
                    <a:gd name="connsiteX5" fmla="*/ 1883569 w 7539038"/>
                    <a:gd name="connsiteY5" fmla="*/ 3876675 h 7762876"/>
                    <a:gd name="connsiteX6" fmla="*/ 2264569 w 7539038"/>
                    <a:gd name="connsiteY6" fmla="*/ 0 h 7762876"/>
                    <a:gd name="connsiteX7" fmla="*/ 2645569 w 7539038"/>
                    <a:gd name="connsiteY7" fmla="*/ 3886200 h 7762876"/>
                    <a:gd name="connsiteX8" fmla="*/ 3017044 w 7539038"/>
                    <a:gd name="connsiteY8" fmla="*/ 7762875 h 7762876"/>
                    <a:gd name="connsiteX9" fmla="*/ 3398044 w 7539038"/>
                    <a:gd name="connsiteY9" fmla="*/ 3876675 h 7762876"/>
                    <a:gd name="connsiteX10" fmla="*/ 3769519 w 7539038"/>
                    <a:gd name="connsiteY10" fmla="*/ 9525 h 7762876"/>
                    <a:gd name="connsiteX11" fmla="*/ 4150519 w 7539038"/>
                    <a:gd name="connsiteY11" fmla="*/ 3886200 h 7762876"/>
                    <a:gd name="connsiteX12" fmla="*/ 4526756 w 7539038"/>
                    <a:gd name="connsiteY12" fmla="*/ 7762875 h 7762876"/>
                    <a:gd name="connsiteX13" fmla="*/ 4902994 w 7539038"/>
                    <a:gd name="connsiteY13" fmla="*/ 3886200 h 7762876"/>
                    <a:gd name="connsiteX14" fmla="*/ 5276849 w 7539038"/>
                    <a:gd name="connsiteY14" fmla="*/ 2382 h 7762876"/>
                    <a:gd name="connsiteX15" fmla="*/ 5655469 w 7539038"/>
                    <a:gd name="connsiteY15" fmla="*/ 3886200 h 7762876"/>
                    <a:gd name="connsiteX16" fmla="*/ 6029325 w 7539038"/>
                    <a:gd name="connsiteY16" fmla="*/ 7762875 h 7762876"/>
                    <a:gd name="connsiteX17" fmla="*/ 6417469 w 7539038"/>
                    <a:gd name="connsiteY17" fmla="*/ 3886200 h 7762876"/>
                    <a:gd name="connsiteX18" fmla="*/ 6786563 w 7539038"/>
                    <a:gd name="connsiteY18" fmla="*/ 4762 h 7762876"/>
                    <a:gd name="connsiteX19" fmla="*/ 7160419 w 7539038"/>
                    <a:gd name="connsiteY19" fmla="*/ 3886200 h 7762876"/>
                    <a:gd name="connsiteX20" fmla="*/ 7539038 w 7539038"/>
                    <a:gd name="connsiteY20" fmla="*/ 7760494 h 7762876"/>
                    <a:gd name="connsiteX0" fmla="*/ 0 w 7539038"/>
                    <a:gd name="connsiteY0" fmla="*/ 7762875 h 7762876"/>
                    <a:gd name="connsiteX1" fmla="*/ 378619 w 7539038"/>
                    <a:gd name="connsiteY1" fmla="*/ 3886200 h 7762876"/>
                    <a:gd name="connsiteX2" fmla="*/ 750094 w 7539038"/>
                    <a:gd name="connsiteY2" fmla="*/ 0 h 7762876"/>
                    <a:gd name="connsiteX3" fmla="*/ 1131094 w 7539038"/>
                    <a:gd name="connsiteY3" fmla="*/ 3876675 h 7762876"/>
                    <a:gd name="connsiteX4" fmla="*/ 1507332 w 7539038"/>
                    <a:gd name="connsiteY4" fmla="*/ 7762875 h 7762876"/>
                    <a:gd name="connsiteX5" fmla="*/ 1883569 w 7539038"/>
                    <a:gd name="connsiteY5" fmla="*/ 3876675 h 7762876"/>
                    <a:gd name="connsiteX6" fmla="*/ 2264569 w 7539038"/>
                    <a:gd name="connsiteY6" fmla="*/ 0 h 7762876"/>
                    <a:gd name="connsiteX7" fmla="*/ 2645569 w 7539038"/>
                    <a:gd name="connsiteY7" fmla="*/ 3886200 h 7762876"/>
                    <a:gd name="connsiteX8" fmla="*/ 3017044 w 7539038"/>
                    <a:gd name="connsiteY8" fmla="*/ 7762875 h 7762876"/>
                    <a:gd name="connsiteX9" fmla="*/ 3398044 w 7539038"/>
                    <a:gd name="connsiteY9" fmla="*/ 3876675 h 7762876"/>
                    <a:gd name="connsiteX10" fmla="*/ 3769519 w 7539038"/>
                    <a:gd name="connsiteY10" fmla="*/ 9525 h 7762876"/>
                    <a:gd name="connsiteX11" fmla="*/ 4150519 w 7539038"/>
                    <a:gd name="connsiteY11" fmla="*/ 3886200 h 7762876"/>
                    <a:gd name="connsiteX12" fmla="*/ 4526756 w 7539038"/>
                    <a:gd name="connsiteY12" fmla="*/ 7762875 h 7762876"/>
                    <a:gd name="connsiteX13" fmla="*/ 4902994 w 7539038"/>
                    <a:gd name="connsiteY13" fmla="*/ 3886200 h 7762876"/>
                    <a:gd name="connsiteX14" fmla="*/ 5276849 w 7539038"/>
                    <a:gd name="connsiteY14" fmla="*/ 2382 h 7762876"/>
                    <a:gd name="connsiteX15" fmla="*/ 5655469 w 7539038"/>
                    <a:gd name="connsiteY15" fmla="*/ 3886200 h 7762876"/>
                    <a:gd name="connsiteX16" fmla="*/ 6029325 w 7539038"/>
                    <a:gd name="connsiteY16" fmla="*/ 7762875 h 7762876"/>
                    <a:gd name="connsiteX17" fmla="*/ 6417469 w 7539038"/>
                    <a:gd name="connsiteY17" fmla="*/ 3886200 h 7762876"/>
                    <a:gd name="connsiteX18" fmla="*/ 6786563 w 7539038"/>
                    <a:gd name="connsiteY18" fmla="*/ 4762 h 7762876"/>
                    <a:gd name="connsiteX19" fmla="*/ 7160419 w 7539038"/>
                    <a:gd name="connsiteY19" fmla="*/ 3886200 h 7762876"/>
                    <a:gd name="connsiteX20" fmla="*/ 7539038 w 7539038"/>
                    <a:gd name="connsiteY20" fmla="*/ 7760494 h 7762876"/>
                    <a:gd name="connsiteX0" fmla="*/ 0 w 7539038"/>
                    <a:gd name="connsiteY0" fmla="*/ 7762875 h 7762876"/>
                    <a:gd name="connsiteX1" fmla="*/ 378619 w 7539038"/>
                    <a:gd name="connsiteY1" fmla="*/ 3886200 h 7762876"/>
                    <a:gd name="connsiteX2" fmla="*/ 750094 w 7539038"/>
                    <a:gd name="connsiteY2" fmla="*/ 0 h 7762876"/>
                    <a:gd name="connsiteX3" fmla="*/ 1131094 w 7539038"/>
                    <a:gd name="connsiteY3" fmla="*/ 3876675 h 7762876"/>
                    <a:gd name="connsiteX4" fmla="*/ 1507332 w 7539038"/>
                    <a:gd name="connsiteY4" fmla="*/ 7762875 h 7762876"/>
                    <a:gd name="connsiteX5" fmla="*/ 1883569 w 7539038"/>
                    <a:gd name="connsiteY5" fmla="*/ 3876675 h 7762876"/>
                    <a:gd name="connsiteX6" fmla="*/ 2264569 w 7539038"/>
                    <a:gd name="connsiteY6" fmla="*/ 0 h 7762876"/>
                    <a:gd name="connsiteX7" fmla="*/ 2645569 w 7539038"/>
                    <a:gd name="connsiteY7" fmla="*/ 3886200 h 7762876"/>
                    <a:gd name="connsiteX8" fmla="*/ 3017044 w 7539038"/>
                    <a:gd name="connsiteY8" fmla="*/ 7762875 h 7762876"/>
                    <a:gd name="connsiteX9" fmla="*/ 3398044 w 7539038"/>
                    <a:gd name="connsiteY9" fmla="*/ 3876675 h 7762876"/>
                    <a:gd name="connsiteX10" fmla="*/ 3776663 w 7539038"/>
                    <a:gd name="connsiteY10" fmla="*/ 4763 h 7762876"/>
                    <a:gd name="connsiteX11" fmla="*/ 4150519 w 7539038"/>
                    <a:gd name="connsiteY11" fmla="*/ 3886200 h 7762876"/>
                    <a:gd name="connsiteX12" fmla="*/ 4526756 w 7539038"/>
                    <a:gd name="connsiteY12" fmla="*/ 7762875 h 7762876"/>
                    <a:gd name="connsiteX13" fmla="*/ 4902994 w 7539038"/>
                    <a:gd name="connsiteY13" fmla="*/ 3886200 h 7762876"/>
                    <a:gd name="connsiteX14" fmla="*/ 5276849 w 7539038"/>
                    <a:gd name="connsiteY14" fmla="*/ 2382 h 7762876"/>
                    <a:gd name="connsiteX15" fmla="*/ 5655469 w 7539038"/>
                    <a:gd name="connsiteY15" fmla="*/ 3886200 h 7762876"/>
                    <a:gd name="connsiteX16" fmla="*/ 6029325 w 7539038"/>
                    <a:gd name="connsiteY16" fmla="*/ 7762875 h 7762876"/>
                    <a:gd name="connsiteX17" fmla="*/ 6417469 w 7539038"/>
                    <a:gd name="connsiteY17" fmla="*/ 3886200 h 7762876"/>
                    <a:gd name="connsiteX18" fmla="*/ 6786563 w 7539038"/>
                    <a:gd name="connsiteY18" fmla="*/ 4762 h 7762876"/>
                    <a:gd name="connsiteX19" fmla="*/ 7160419 w 7539038"/>
                    <a:gd name="connsiteY19" fmla="*/ 3886200 h 7762876"/>
                    <a:gd name="connsiteX20" fmla="*/ 7539038 w 7539038"/>
                    <a:gd name="connsiteY20" fmla="*/ 7760494 h 7762876"/>
                    <a:gd name="connsiteX0" fmla="*/ 0 w 7539038"/>
                    <a:gd name="connsiteY0" fmla="*/ 7762875 h 7762876"/>
                    <a:gd name="connsiteX1" fmla="*/ 378619 w 7539038"/>
                    <a:gd name="connsiteY1" fmla="*/ 3886200 h 7762876"/>
                    <a:gd name="connsiteX2" fmla="*/ 750094 w 7539038"/>
                    <a:gd name="connsiteY2" fmla="*/ 0 h 7762876"/>
                    <a:gd name="connsiteX3" fmla="*/ 1131094 w 7539038"/>
                    <a:gd name="connsiteY3" fmla="*/ 3876675 h 7762876"/>
                    <a:gd name="connsiteX4" fmla="*/ 1507332 w 7539038"/>
                    <a:gd name="connsiteY4" fmla="*/ 7762875 h 7762876"/>
                    <a:gd name="connsiteX5" fmla="*/ 1883569 w 7539038"/>
                    <a:gd name="connsiteY5" fmla="*/ 3876675 h 7762876"/>
                    <a:gd name="connsiteX6" fmla="*/ 2264569 w 7539038"/>
                    <a:gd name="connsiteY6" fmla="*/ 0 h 7762876"/>
                    <a:gd name="connsiteX7" fmla="*/ 2645569 w 7539038"/>
                    <a:gd name="connsiteY7" fmla="*/ 3886200 h 7762876"/>
                    <a:gd name="connsiteX8" fmla="*/ 3017044 w 7539038"/>
                    <a:gd name="connsiteY8" fmla="*/ 7762875 h 7762876"/>
                    <a:gd name="connsiteX9" fmla="*/ 3398044 w 7539038"/>
                    <a:gd name="connsiteY9" fmla="*/ 3876675 h 7762876"/>
                    <a:gd name="connsiteX10" fmla="*/ 3776663 w 7539038"/>
                    <a:gd name="connsiteY10" fmla="*/ 4763 h 7762876"/>
                    <a:gd name="connsiteX11" fmla="*/ 4150519 w 7539038"/>
                    <a:gd name="connsiteY11" fmla="*/ 3886200 h 7762876"/>
                    <a:gd name="connsiteX12" fmla="*/ 4526756 w 7539038"/>
                    <a:gd name="connsiteY12" fmla="*/ 7762875 h 7762876"/>
                    <a:gd name="connsiteX13" fmla="*/ 4902994 w 7539038"/>
                    <a:gd name="connsiteY13" fmla="*/ 3886200 h 7762876"/>
                    <a:gd name="connsiteX14" fmla="*/ 5276849 w 7539038"/>
                    <a:gd name="connsiteY14" fmla="*/ 2382 h 7762876"/>
                    <a:gd name="connsiteX15" fmla="*/ 5655469 w 7539038"/>
                    <a:gd name="connsiteY15" fmla="*/ 3886200 h 7762876"/>
                    <a:gd name="connsiteX16" fmla="*/ 6029325 w 7539038"/>
                    <a:gd name="connsiteY16" fmla="*/ 7762875 h 7762876"/>
                    <a:gd name="connsiteX17" fmla="*/ 6417469 w 7539038"/>
                    <a:gd name="connsiteY17" fmla="*/ 3886200 h 7762876"/>
                    <a:gd name="connsiteX18" fmla="*/ 6786563 w 7539038"/>
                    <a:gd name="connsiteY18" fmla="*/ 4762 h 7762876"/>
                    <a:gd name="connsiteX19" fmla="*/ 7160419 w 7539038"/>
                    <a:gd name="connsiteY19" fmla="*/ 3886200 h 7762876"/>
                    <a:gd name="connsiteX20" fmla="*/ 7539038 w 7539038"/>
                    <a:gd name="connsiteY20" fmla="*/ 7760494 h 7762876"/>
                    <a:gd name="connsiteX0" fmla="*/ 0 w 7539038"/>
                    <a:gd name="connsiteY0" fmla="*/ 7762875 h 7762876"/>
                    <a:gd name="connsiteX1" fmla="*/ 378619 w 7539038"/>
                    <a:gd name="connsiteY1" fmla="*/ 3886200 h 7762876"/>
                    <a:gd name="connsiteX2" fmla="*/ 750094 w 7539038"/>
                    <a:gd name="connsiteY2" fmla="*/ 0 h 7762876"/>
                    <a:gd name="connsiteX3" fmla="*/ 1131094 w 7539038"/>
                    <a:gd name="connsiteY3" fmla="*/ 3876675 h 7762876"/>
                    <a:gd name="connsiteX4" fmla="*/ 1507332 w 7539038"/>
                    <a:gd name="connsiteY4" fmla="*/ 7762875 h 7762876"/>
                    <a:gd name="connsiteX5" fmla="*/ 1883569 w 7539038"/>
                    <a:gd name="connsiteY5" fmla="*/ 3876675 h 7762876"/>
                    <a:gd name="connsiteX6" fmla="*/ 2264569 w 7539038"/>
                    <a:gd name="connsiteY6" fmla="*/ 0 h 7762876"/>
                    <a:gd name="connsiteX7" fmla="*/ 2645569 w 7539038"/>
                    <a:gd name="connsiteY7" fmla="*/ 3886200 h 7762876"/>
                    <a:gd name="connsiteX8" fmla="*/ 3017044 w 7539038"/>
                    <a:gd name="connsiteY8" fmla="*/ 7762875 h 7762876"/>
                    <a:gd name="connsiteX9" fmla="*/ 3398044 w 7539038"/>
                    <a:gd name="connsiteY9" fmla="*/ 3876675 h 7762876"/>
                    <a:gd name="connsiteX10" fmla="*/ 3769519 w 7539038"/>
                    <a:gd name="connsiteY10" fmla="*/ 4763 h 7762876"/>
                    <a:gd name="connsiteX11" fmla="*/ 4150519 w 7539038"/>
                    <a:gd name="connsiteY11" fmla="*/ 3886200 h 7762876"/>
                    <a:gd name="connsiteX12" fmla="*/ 4526756 w 7539038"/>
                    <a:gd name="connsiteY12" fmla="*/ 7762875 h 7762876"/>
                    <a:gd name="connsiteX13" fmla="*/ 4902994 w 7539038"/>
                    <a:gd name="connsiteY13" fmla="*/ 3886200 h 7762876"/>
                    <a:gd name="connsiteX14" fmla="*/ 5276849 w 7539038"/>
                    <a:gd name="connsiteY14" fmla="*/ 2382 h 7762876"/>
                    <a:gd name="connsiteX15" fmla="*/ 5655469 w 7539038"/>
                    <a:gd name="connsiteY15" fmla="*/ 3886200 h 7762876"/>
                    <a:gd name="connsiteX16" fmla="*/ 6029325 w 7539038"/>
                    <a:gd name="connsiteY16" fmla="*/ 7762875 h 7762876"/>
                    <a:gd name="connsiteX17" fmla="*/ 6417469 w 7539038"/>
                    <a:gd name="connsiteY17" fmla="*/ 3886200 h 7762876"/>
                    <a:gd name="connsiteX18" fmla="*/ 6786563 w 7539038"/>
                    <a:gd name="connsiteY18" fmla="*/ 4762 h 7762876"/>
                    <a:gd name="connsiteX19" fmla="*/ 7160419 w 7539038"/>
                    <a:gd name="connsiteY19" fmla="*/ 3886200 h 7762876"/>
                    <a:gd name="connsiteX20" fmla="*/ 7539038 w 7539038"/>
                    <a:gd name="connsiteY20" fmla="*/ 7760494 h 7762876"/>
                    <a:gd name="connsiteX0" fmla="*/ 0 w 7539038"/>
                    <a:gd name="connsiteY0" fmla="*/ 7762875 h 7762876"/>
                    <a:gd name="connsiteX1" fmla="*/ 378619 w 7539038"/>
                    <a:gd name="connsiteY1" fmla="*/ 3886200 h 7762876"/>
                    <a:gd name="connsiteX2" fmla="*/ 750094 w 7539038"/>
                    <a:gd name="connsiteY2" fmla="*/ 0 h 7762876"/>
                    <a:gd name="connsiteX3" fmla="*/ 1131094 w 7539038"/>
                    <a:gd name="connsiteY3" fmla="*/ 3876675 h 7762876"/>
                    <a:gd name="connsiteX4" fmla="*/ 1507332 w 7539038"/>
                    <a:gd name="connsiteY4" fmla="*/ 7762875 h 7762876"/>
                    <a:gd name="connsiteX5" fmla="*/ 1883569 w 7539038"/>
                    <a:gd name="connsiteY5" fmla="*/ 3876675 h 7762876"/>
                    <a:gd name="connsiteX6" fmla="*/ 2264569 w 7539038"/>
                    <a:gd name="connsiteY6" fmla="*/ 0 h 7762876"/>
                    <a:gd name="connsiteX7" fmla="*/ 2645569 w 7539038"/>
                    <a:gd name="connsiteY7" fmla="*/ 3886200 h 7762876"/>
                    <a:gd name="connsiteX8" fmla="*/ 3017044 w 7539038"/>
                    <a:gd name="connsiteY8" fmla="*/ 7762875 h 7762876"/>
                    <a:gd name="connsiteX9" fmla="*/ 3398044 w 7539038"/>
                    <a:gd name="connsiteY9" fmla="*/ 3876675 h 7762876"/>
                    <a:gd name="connsiteX10" fmla="*/ 3769519 w 7539038"/>
                    <a:gd name="connsiteY10" fmla="*/ 4763 h 7762876"/>
                    <a:gd name="connsiteX11" fmla="*/ 4150519 w 7539038"/>
                    <a:gd name="connsiteY11" fmla="*/ 3886200 h 7762876"/>
                    <a:gd name="connsiteX12" fmla="*/ 4526756 w 7539038"/>
                    <a:gd name="connsiteY12" fmla="*/ 7762875 h 7762876"/>
                    <a:gd name="connsiteX13" fmla="*/ 4902994 w 7539038"/>
                    <a:gd name="connsiteY13" fmla="*/ 3886200 h 7762876"/>
                    <a:gd name="connsiteX14" fmla="*/ 5276849 w 7539038"/>
                    <a:gd name="connsiteY14" fmla="*/ 2382 h 7762876"/>
                    <a:gd name="connsiteX15" fmla="*/ 5655469 w 7539038"/>
                    <a:gd name="connsiteY15" fmla="*/ 3886200 h 7762876"/>
                    <a:gd name="connsiteX16" fmla="*/ 6029325 w 7539038"/>
                    <a:gd name="connsiteY16" fmla="*/ 7762875 h 7762876"/>
                    <a:gd name="connsiteX17" fmla="*/ 6417469 w 7539038"/>
                    <a:gd name="connsiteY17" fmla="*/ 3886200 h 7762876"/>
                    <a:gd name="connsiteX18" fmla="*/ 6786563 w 7539038"/>
                    <a:gd name="connsiteY18" fmla="*/ 4762 h 7762876"/>
                    <a:gd name="connsiteX19" fmla="*/ 7160419 w 7539038"/>
                    <a:gd name="connsiteY19" fmla="*/ 3886200 h 7762876"/>
                    <a:gd name="connsiteX20" fmla="*/ 7539038 w 7539038"/>
                    <a:gd name="connsiteY20" fmla="*/ 7760494 h 7762876"/>
                    <a:gd name="connsiteX0" fmla="*/ 0 w 7539038"/>
                    <a:gd name="connsiteY0" fmla="*/ 7762875 h 7762876"/>
                    <a:gd name="connsiteX1" fmla="*/ 378619 w 7539038"/>
                    <a:gd name="connsiteY1" fmla="*/ 3886200 h 7762876"/>
                    <a:gd name="connsiteX2" fmla="*/ 750094 w 7539038"/>
                    <a:gd name="connsiteY2" fmla="*/ 0 h 7762876"/>
                    <a:gd name="connsiteX3" fmla="*/ 1131094 w 7539038"/>
                    <a:gd name="connsiteY3" fmla="*/ 3876675 h 7762876"/>
                    <a:gd name="connsiteX4" fmla="*/ 1507332 w 7539038"/>
                    <a:gd name="connsiteY4" fmla="*/ 7762875 h 7762876"/>
                    <a:gd name="connsiteX5" fmla="*/ 1883569 w 7539038"/>
                    <a:gd name="connsiteY5" fmla="*/ 3876675 h 7762876"/>
                    <a:gd name="connsiteX6" fmla="*/ 2259807 w 7539038"/>
                    <a:gd name="connsiteY6" fmla="*/ 4762 h 7762876"/>
                    <a:gd name="connsiteX7" fmla="*/ 2645569 w 7539038"/>
                    <a:gd name="connsiteY7" fmla="*/ 3886200 h 7762876"/>
                    <a:gd name="connsiteX8" fmla="*/ 3017044 w 7539038"/>
                    <a:gd name="connsiteY8" fmla="*/ 7762875 h 7762876"/>
                    <a:gd name="connsiteX9" fmla="*/ 3398044 w 7539038"/>
                    <a:gd name="connsiteY9" fmla="*/ 3876675 h 7762876"/>
                    <a:gd name="connsiteX10" fmla="*/ 3769519 w 7539038"/>
                    <a:gd name="connsiteY10" fmla="*/ 4763 h 7762876"/>
                    <a:gd name="connsiteX11" fmla="*/ 4150519 w 7539038"/>
                    <a:gd name="connsiteY11" fmla="*/ 3886200 h 7762876"/>
                    <a:gd name="connsiteX12" fmla="*/ 4526756 w 7539038"/>
                    <a:gd name="connsiteY12" fmla="*/ 7762875 h 7762876"/>
                    <a:gd name="connsiteX13" fmla="*/ 4902994 w 7539038"/>
                    <a:gd name="connsiteY13" fmla="*/ 3886200 h 7762876"/>
                    <a:gd name="connsiteX14" fmla="*/ 5276849 w 7539038"/>
                    <a:gd name="connsiteY14" fmla="*/ 2382 h 7762876"/>
                    <a:gd name="connsiteX15" fmla="*/ 5655469 w 7539038"/>
                    <a:gd name="connsiteY15" fmla="*/ 3886200 h 7762876"/>
                    <a:gd name="connsiteX16" fmla="*/ 6029325 w 7539038"/>
                    <a:gd name="connsiteY16" fmla="*/ 7762875 h 7762876"/>
                    <a:gd name="connsiteX17" fmla="*/ 6417469 w 7539038"/>
                    <a:gd name="connsiteY17" fmla="*/ 3886200 h 7762876"/>
                    <a:gd name="connsiteX18" fmla="*/ 6786563 w 7539038"/>
                    <a:gd name="connsiteY18" fmla="*/ 4762 h 7762876"/>
                    <a:gd name="connsiteX19" fmla="*/ 7160419 w 7539038"/>
                    <a:gd name="connsiteY19" fmla="*/ 3886200 h 7762876"/>
                    <a:gd name="connsiteX20" fmla="*/ 7539038 w 7539038"/>
                    <a:gd name="connsiteY20" fmla="*/ 7760494 h 7762876"/>
                    <a:gd name="connsiteX0" fmla="*/ 0 w 7539038"/>
                    <a:gd name="connsiteY0" fmla="*/ 7762875 h 7762876"/>
                    <a:gd name="connsiteX1" fmla="*/ 378619 w 7539038"/>
                    <a:gd name="connsiteY1" fmla="*/ 3886200 h 7762876"/>
                    <a:gd name="connsiteX2" fmla="*/ 750094 w 7539038"/>
                    <a:gd name="connsiteY2" fmla="*/ 0 h 7762876"/>
                    <a:gd name="connsiteX3" fmla="*/ 1131094 w 7539038"/>
                    <a:gd name="connsiteY3" fmla="*/ 3876675 h 7762876"/>
                    <a:gd name="connsiteX4" fmla="*/ 1507332 w 7539038"/>
                    <a:gd name="connsiteY4" fmla="*/ 7762875 h 7762876"/>
                    <a:gd name="connsiteX5" fmla="*/ 1883569 w 7539038"/>
                    <a:gd name="connsiteY5" fmla="*/ 3876675 h 7762876"/>
                    <a:gd name="connsiteX6" fmla="*/ 2259807 w 7539038"/>
                    <a:gd name="connsiteY6" fmla="*/ 4762 h 7762876"/>
                    <a:gd name="connsiteX7" fmla="*/ 2645569 w 7539038"/>
                    <a:gd name="connsiteY7" fmla="*/ 3886200 h 7762876"/>
                    <a:gd name="connsiteX8" fmla="*/ 3017044 w 7539038"/>
                    <a:gd name="connsiteY8" fmla="*/ 7762875 h 7762876"/>
                    <a:gd name="connsiteX9" fmla="*/ 3398044 w 7539038"/>
                    <a:gd name="connsiteY9" fmla="*/ 3876675 h 7762876"/>
                    <a:gd name="connsiteX10" fmla="*/ 3769519 w 7539038"/>
                    <a:gd name="connsiteY10" fmla="*/ 4763 h 7762876"/>
                    <a:gd name="connsiteX11" fmla="*/ 4150519 w 7539038"/>
                    <a:gd name="connsiteY11" fmla="*/ 3886200 h 7762876"/>
                    <a:gd name="connsiteX12" fmla="*/ 4526756 w 7539038"/>
                    <a:gd name="connsiteY12" fmla="*/ 7762875 h 7762876"/>
                    <a:gd name="connsiteX13" fmla="*/ 4902994 w 7539038"/>
                    <a:gd name="connsiteY13" fmla="*/ 3886200 h 7762876"/>
                    <a:gd name="connsiteX14" fmla="*/ 5276849 w 7539038"/>
                    <a:gd name="connsiteY14" fmla="*/ 2382 h 7762876"/>
                    <a:gd name="connsiteX15" fmla="*/ 5655469 w 7539038"/>
                    <a:gd name="connsiteY15" fmla="*/ 3886200 h 7762876"/>
                    <a:gd name="connsiteX16" fmla="*/ 6029325 w 7539038"/>
                    <a:gd name="connsiteY16" fmla="*/ 7762875 h 7762876"/>
                    <a:gd name="connsiteX17" fmla="*/ 6417469 w 7539038"/>
                    <a:gd name="connsiteY17" fmla="*/ 3886200 h 7762876"/>
                    <a:gd name="connsiteX18" fmla="*/ 6786563 w 7539038"/>
                    <a:gd name="connsiteY18" fmla="*/ 4762 h 7762876"/>
                    <a:gd name="connsiteX19" fmla="*/ 7160419 w 7539038"/>
                    <a:gd name="connsiteY19" fmla="*/ 3886200 h 7762876"/>
                    <a:gd name="connsiteX20" fmla="*/ 7539038 w 7539038"/>
                    <a:gd name="connsiteY20" fmla="*/ 7760494 h 7762876"/>
                    <a:gd name="connsiteX0" fmla="*/ 0 w 7539038"/>
                    <a:gd name="connsiteY0" fmla="*/ 7760494 h 7760495"/>
                    <a:gd name="connsiteX1" fmla="*/ 378619 w 7539038"/>
                    <a:gd name="connsiteY1" fmla="*/ 3883819 h 7760495"/>
                    <a:gd name="connsiteX2" fmla="*/ 757238 w 7539038"/>
                    <a:gd name="connsiteY2" fmla="*/ 1 h 7760495"/>
                    <a:gd name="connsiteX3" fmla="*/ 1131094 w 7539038"/>
                    <a:gd name="connsiteY3" fmla="*/ 3874294 h 7760495"/>
                    <a:gd name="connsiteX4" fmla="*/ 1507332 w 7539038"/>
                    <a:gd name="connsiteY4" fmla="*/ 7760494 h 7760495"/>
                    <a:gd name="connsiteX5" fmla="*/ 1883569 w 7539038"/>
                    <a:gd name="connsiteY5" fmla="*/ 3874294 h 7760495"/>
                    <a:gd name="connsiteX6" fmla="*/ 2259807 w 7539038"/>
                    <a:gd name="connsiteY6" fmla="*/ 2381 h 7760495"/>
                    <a:gd name="connsiteX7" fmla="*/ 2645569 w 7539038"/>
                    <a:gd name="connsiteY7" fmla="*/ 3883819 h 7760495"/>
                    <a:gd name="connsiteX8" fmla="*/ 3017044 w 7539038"/>
                    <a:gd name="connsiteY8" fmla="*/ 7760494 h 7760495"/>
                    <a:gd name="connsiteX9" fmla="*/ 3398044 w 7539038"/>
                    <a:gd name="connsiteY9" fmla="*/ 3874294 h 7760495"/>
                    <a:gd name="connsiteX10" fmla="*/ 3769519 w 7539038"/>
                    <a:gd name="connsiteY10" fmla="*/ 2382 h 7760495"/>
                    <a:gd name="connsiteX11" fmla="*/ 4150519 w 7539038"/>
                    <a:gd name="connsiteY11" fmla="*/ 3883819 h 7760495"/>
                    <a:gd name="connsiteX12" fmla="*/ 4526756 w 7539038"/>
                    <a:gd name="connsiteY12" fmla="*/ 7760494 h 7760495"/>
                    <a:gd name="connsiteX13" fmla="*/ 4902994 w 7539038"/>
                    <a:gd name="connsiteY13" fmla="*/ 3883819 h 7760495"/>
                    <a:gd name="connsiteX14" fmla="*/ 5276849 w 7539038"/>
                    <a:gd name="connsiteY14" fmla="*/ 1 h 7760495"/>
                    <a:gd name="connsiteX15" fmla="*/ 5655469 w 7539038"/>
                    <a:gd name="connsiteY15" fmla="*/ 3883819 h 7760495"/>
                    <a:gd name="connsiteX16" fmla="*/ 6029325 w 7539038"/>
                    <a:gd name="connsiteY16" fmla="*/ 7760494 h 7760495"/>
                    <a:gd name="connsiteX17" fmla="*/ 6417469 w 7539038"/>
                    <a:gd name="connsiteY17" fmla="*/ 3883819 h 7760495"/>
                    <a:gd name="connsiteX18" fmla="*/ 6786563 w 7539038"/>
                    <a:gd name="connsiteY18" fmla="*/ 2381 h 7760495"/>
                    <a:gd name="connsiteX19" fmla="*/ 7160419 w 7539038"/>
                    <a:gd name="connsiteY19" fmla="*/ 3883819 h 7760495"/>
                    <a:gd name="connsiteX20" fmla="*/ 7539038 w 7539038"/>
                    <a:gd name="connsiteY20" fmla="*/ 7758113 h 7760495"/>
                    <a:gd name="connsiteX0" fmla="*/ 0 w 7539038"/>
                    <a:gd name="connsiteY0" fmla="*/ 7760494 h 7760495"/>
                    <a:gd name="connsiteX1" fmla="*/ 378619 w 7539038"/>
                    <a:gd name="connsiteY1" fmla="*/ 3883819 h 7760495"/>
                    <a:gd name="connsiteX2" fmla="*/ 752476 w 7539038"/>
                    <a:gd name="connsiteY2" fmla="*/ 1 h 7760495"/>
                    <a:gd name="connsiteX3" fmla="*/ 1131094 w 7539038"/>
                    <a:gd name="connsiteY3" fmla="*/ 3874294 h 7760495"/>
                    <a:gd name="connsiteX4" fmla="*/ 1507332 w 7539038"/>
                    <a:gd name="connsiteY4" fmla="*/ 7760494 h 7760495"/>
                    <a:gd name="connsiteX5" fmla="*/ 1883569 w 7539038"/>
                    <a:gd name="connsiteY5" fmla="*/ 3874294 h 7760495"/>
                    <a:gd name="connsiteX6" fmla="*/ 2259807 w 7539038"/>
                    <a:gd name="connsiteY6" fmla="*/ 2381 h 7760495"/>
                    <a:gd name="connsiteX7" fmla="*/ 2645569 w 7539038"/>
                    <a:gd name="connsiteY7" fmla="*/ 3883819 h 7760495"/>
                    <a:gd name="connsiteX8" fmla="*/ 3017044 w 7539038"/>
                    <a:gd name="connsiteY8" fmla="*/ 7760494 h 7760495"/>
                    <a:gd name="connsiteX9" fmla="*/ 3398044 w 7539038"/>
                    <a:gd name="connsiteY9" fmla="*/ 3874294 h 7760495"/>
                    <a:gd name="connsiteX10" fmla="*/ 3769519 w 7539038"/>
                    <a:gd name="connsiteY10" fmla="*/ 2382 h 7760495"/>
                    <a:gd name="connsiteX11" fmla="*/ 4150519 w 7539038"/>
                    <a:gd name="connsiteY11" fmla="*/ 3883819 h 7760495"/>
                    <a:gd name="connsiteX12" fmla="*/ 4526756 w 7539038"/>
                    <a:gd name="connsiteY12" fmla="*/ 7760494 h 7760495"/>
                    <a:gd name="connsiteX13" fmla="*/ 4902994 w 7539038"/>
                    <a:gd name="connsiteY13" fmla="*/ 3883819 h 7760495"/>
                    <a:gd name="connsiteX14" fmla="*/ 5276849 w 7539038"/>
                    <a:gd name="connsiteY14" fmla="*/ 1 h 7760495"/>
                    <a:gd name="connsiteX15" fmla="*/ 5655469 w 7539038"/>
                    <a:gd name="connsiteY15" fmla="*/ 3883819 h 7760495"/>
                    <a:gd name="connsiteX16" fmla="*/ 6029325 w 7539038"/>
                    <a:gd name="connsiteY16" fmla="*/ 7760494 h 7760495"/>
                    <a:gd name="connsiteX17" fmla="*/ 6417469 w 7539038"/>
                    <a:gd name="connsiteY17" fmla="*/ 3883819 h 7760495"/>
                    <a:gd name="connsiteX18" fmla="*/ 6786563 w 7539038"/>
                    <a:gd name="connsiteY18" fmla="*/ 2381 h 7760495"/>
                    <a:gd name="connsiteX19" fmla="*/ 7160419 w 7539038"/>
                    <a:gd name="connsiteY19" fmla="*/ 3883819 h 7760495"/>
                    <a:gd name="connsiteX20" fmla="*/ 7539038 w 7539038"/>
                    <a:gd name="connsiteY20" fmla="*/ 7758113 h 7760495"/>
                    <a:gd name="connsiteX0" fmla="*/ 0 w 7539038"/>
                    <a:gd name="connsiteY0" fmla="*/ 7760494 h 7760495"/>
                    <a:gd name="connsiteX1" fmla="*/ 378619 w 7539038"/>
                    <a:gd name="connsiteY1" fmla="*/ 3883819 h 7760495"/>
                    <a:gd name="connsiteX2" fmla="*/ 752476 w 7539038"/>
                    <a:gd name="connsiteY2" fmla="*/ 1 h 7760495"/>
                    <a:gd name="connsiteX3" fmla="*/ 1131094 w 7539038"/>
                    <a:gd name="connsiteY3" fmla="*/ 3874294 h 7760495"/>
                    <a:gd name="connsiteX4" fmla="*/ 1507332 w 7539038"/>
                    <a:gd name="connsiteY4" fmla="*/ 7760494 h 7760495"/>
                    <a:gd name="connsiteX5" fmla="*/ 1883569 w 7539038"/>
                    <a:gd name="connsiteY5" fmla="*/ 3874294 h 7760495"/>
                    <a:gd name="connsiteX6" fmla="*/ 2259807 w 7539038"/>
                    <a:gd name="connsiteY6" fmla="*/ 2381 h 7760495"/>
                    <a:gd name="connsiteX7" fmla="*/ 2645569 w 7539038"/>
                    <a:gd name="connsiteY7" fmla="*/ 3883819 h 7760495"/>
                    <a:gd name="connsiteX8" fmla="*/ 3017044 w 7539038"/>
                    <a:gd name="connsiteY8" fmla="*/ 7760494 h 7760495"/>
                    <a:gd name="connsiteX9" fmla="*/ 3398044 w 7539038"/>
                    <a:gd name="connsiteY9" fmla="*/ 3874294 h 7760495"/>
                    <a:gd name="connsiteX10" fmla="*/ 3769519 w 7539038"/>
                    <a:gd name="connsiteY10" fmla="*/ 2382 h 7760495"/>
                    <a:gd name="connsiteX11" fmla="*/ 4150519 w 7539038"/>
                    <a:gd name="connsiteY11" fmla="*/ 3883819 h 7760495"/>
                    <a:gd name="connsiteX12" fmla="*/ 4526756 w 7539038"/>
                    <a:gd name="connsiteY12" fmla="*/ 7760494 h 7760495"/>
                    <a:gd name="connsiteX13" fmla="*/ 4902994 w 7539038"/>
                    <a:gd name="connsiteY13" fmla="*/ 3883819 h 7760495"/>
                    <a:gd name="connsiteX14" fmla="*/ 5276849 w 7539038"/>
                    <a:gd name="connsiteY14" fmla="*/ 1 h 7760495"/>
                    <a:gd name="connsiteX15" fmla="*/ 5655469 w 7539038"/>
                    <a:gd name="connsiteY15" fmla="*/ 3883819 h 7760495"/>
                    <a:gd name="connsiteX16" fmla="*/ 6029325 w 7539038"/>
                    <a:gd name="connsiteY16" fmla="*/ 7760494 h 7760495"/>
                    <a:gd name="connsiteX17" fmla="*/ 6417469 w 7539038"/>
                    <a:gd name="connsiteY17" fmla="*/ 3883819 h 7760495"/>
                    <a:gd name="connsiteX18" fmla="*/ 6786563 w 7539038"/>
                    <a:gd name="connsiteY18" fmla="*/ 2381 h 7760495"/>
                    <a:gd name="connsiteX19" fmla="*/ 7160419 w 7539038"/>
                    <a:gd name="connsiteY19" fmla="*/ 3883819 h 7760495"/>
                    <a:gd name="connsiteX20" fmla="*/ 7539038 w 7539038"/>
                    <a:gd name="connsiteY20" fmla="*/ 7758113 h 7760495"/>
                    <a:gd name="connsiteX0" fmla="*/ 0 w 7539038"/>
                    <a:gd name="connsiteY0" fmla="*/ 7760494 h 7760495"/>
                    <a:gd name="connsiteX1" fmla="*/ 378619 w 7539038"/>
                    <a:gd name="connsiteY1" fmla="*/ 3883819 h 7760495"/>
                    <a:gd name="connsiteX2" fmla="*/ 752476 w 7539038"/>
                    <a:gd name="connsiteY2" fmla="*/ 1 h 7760495"/>
                    <a:gd name="connsiteX3" fmla="*/ 1131094 w 7539038"/>
                    <a:gd name="connsiteY3" fmla="*/ 3874294 h 7760495"/>
                    <a:gd name="connsiteX4" fmla="*/ 1507332 w 7539038"/>
                    <a:gd name="connsiteY4" fmla="*/ 7760494 h 7760495"/>
                    <a:gd name="connsiteX5" fmla="*/ 1883569 w 7539038"/>
                    <a:gd name="connsiteY5" fmla="*/ 3874294 h 7760495"/>
                    <a:gd name="connsiteX6" fmla="*/ 2259807 w 7539038"/>
                    <a:gd name="connsiteY6" fmla="*/ 2381 h 7760495"/>
                    <a:gd name="connsiteX7" fmla="*/ 2645569 w 7539038"/>
                    <a:gd name="connsiteY7" fmla="*/ 3883819 h 7760495"/>
                    <a:gd name="connsiteX8" fmla="*/ 3017044 w 7539038"/>
                    <a:gd name="connsiteY8" fmla="*/ 7760494 h 7760495"/>
                    <a:gd name="connsiteX9" fmla="*/ 3398044 w 7539038"/>
                    <a:gd name="connsiteY9" fmla="*/ 3874294 h 7760495"/>
                    <a:gd name="connsiteX10" fmla="*/ 3769519 w 7539038"/>
                    <a:gd name="connsiteY10" fmla="*/ 2382 h 7760495"/>
                    <a:gd name="connsiteX11" fmla="*/ 4150519 w 7539038"/>
                    <a:gd name="connsiteY11" fmla="*/ 3883819 h 7760495"/>
                    <a:gd name="connsiteX12" fmla="*/ 4526756 w 7539038"/>
                    <a:gd name="connsiteY12" fmla="*/ 7760494 h 7760495"/>
                    <a:gd name="connsiteX13" fmla="*/ 4902994 w 7539038"/>
                    <a:gd name="connsiteY13" fmla="*/ 3883819 h 7760495"/>
                    <a:gd name="connsiteX14" fmla="*/ 5276849 w 7539038"/>
                    <a:gd name="connsiteY14" fmla="*/ 1 h 7760495"/>
                    <a:gd name="connsiteX15" fmla="*/ 5655469 w 7539038"/>
                    <a:gd name="connsiteY15" fmla="*/ 3883819 h 7760495"/>
                    <a:gd name="connsiteX16" fmla="*/ 6029325 w 7539038"/>
                    <a:gd name="connsiteY16" fmla="*/ 7760494 h 7760495"/>
                    <a:gd name="connsiteX17" fmla="*/ 6417469 w 7539038"/>
                    <a:gd name="connsiteY17" fmla="*/ 3883819 h 7760495"/>
                    <a:gd name="connsiteX18" fmla="*/ 6786563 w 7539038"/>
                    <a:gd name="connsiteY18" fmla="*/ 2381 h 7760495"/>
                    <a:gd name="connsiteX19" fmla="*/ 7160419 w 7539038"/>
                    <a:gd name="connsiteY19" fmla="*/ 3883819 h 7760495"/>
                    <a:gd name="connsiteX20" fmla="*/ 7539038 w 7539038"/>
                    <a:gd name="connsiteY20" fmla="*/ 7758113 h 7760495"/>
                    <a:gd name="connsiteX0" fmla="*/ 0 w 7539038"/>
                    <a:gd name="connsiteY0" fmla="*/ 7760494 h 7760495"/>
                    <a:gd name="connsiteX1" fmla="*/ 378619 w 7539038"/>
                    <a:gd name="connsiteY1" fmla="*/ 3883819 h 7760495"/>
                    <a:gd name="connsiteX2" fmla="*/ 752476 w 7539038"/>
                    <a:gd name="connsiteY2" fmla="*/ 1 h 7760495"/>
                    <a:gd name="connsiteX3" fmla="*/ 1131094 w 7539038"/>
                    <a:gd name="connsiteY3" fmla="*/ 3874294 h 7760495"/>
                    <a:gd name="connsiteX4" fmla="*/ 1507332 w 7539038"/>
                    <a:gd name="connsiteY4" fmla="*/ 7760494 h 7760495"/>
                    <a:gd name="connsiteX5" fmla="*/ 1883569 w 7539038"/>
                    <a:gd name="connsiteY5" fmla="*/ 3874294 h 7760495"/>
                    <a:gd name="connsiteX6" fmla="*/ 2259807 w 7539038"/>
                    <a:gd name="connsiteY6" fmla="*/ 2381 h 7760495"/>
                    <a:gd name="connsiteX7" fmla="*/ 2645569 w 7539038"/>
                    <a:gd name="connsiteY7" fmla="*/ 3883819 h 7760495"/>
                    <a:gd name="connsiteX8" fmla="*/ 3017044 w 7539038"/>
                    <a:gd name="connsiteY8" fmla="*/ 7760494 h 7760495"/>
                    <a:gd name="connsiteX9" fmla="*/ 3398044 w 7539038"/>
                    <a:gd name="connsiteY9" fmla="*/ 3874294 h 7760495"/>
                    <a:gd name="connsiteX10" fmla="*/ 3769519 w 7539038"/>
                    <a:gd name="connsiteY10" fmla="*/ 2382 h 7760495"/>
                    <a:gd name="connsiteX11" fmla="*/ 4150519 w 7539038"/>
                    <a:gd name="connsiteY11" fmla="*/ 3883819 h 7760495"/>
                    <a:gd name="connsiteX12" fmla="*/ 4526756 w 7539038"/>
                    <a:gd name="connsiteY12" fmla="*/ 7760494 h 7760495"/>
                    <a:gd name="connsiteX13" fmla="*/ 4902994 w 7539038"/>
                    <a:gd name="connsiteY13" fmla="*/ 3883819 h 7760495"/>
                    <a:gd name="connsiteX14" fmla="*/ 5276849 w 7539038"/>
                    <a:gd name="connsiteY14" fmla="*/ 1 h 7760495"/>
                    <a:gd name="connsiteX15" fmla="*/ 5655469 w 7539038"/>
                    <a:gd name="connsiteY15" fmla="*/ 3883819 h 7760495"/>
                    <a:gd name="connsiteX16" fmla="*/ 6029325 w 7539038"/>
                    <a:gd name="connsiteY16" fmla="*/ 7760494 h 7760495"/>
                    <a:gd name="connsiteX17" fmla="*/ 6417469 w 7539038"/>
                    <a:gd name="connsiteY17" fmla="*/ 3883819 h 7760495"/>
                    <a:gd name="connsiteX18" fmla="*/ 6786563 w 7539038"/>
                    <a:gd name="connsiteY18" fmla="*/ 2381 h 7760495"/>
                    <a:gd name="connsiteX19" fmla="*/ 7160419 w 7539038"/>
                    <a:gd name="connsiteY19" fmla="*/ 3883819 h 7760495"/>
                    <a:gd name="connsiteX20" fmla="*/ 7539038 w 7539038"/>
                    <a:gd name="connsiteY20" fmla="*/ 7758113 h 7760495"/>
                    <a:gd name="connsiteX0" fmla="*/ 0 w 7539038"/>
                    <a:gd name="connsiteY0" fmla="*/ 7760494 h 7760495"/>
                    <a:gd name="connsiteX1" fmla="*/ 378619 w 7539038"/>
                    <a:gd name="connsiteY1" fmla="*/ 3883819 h 7760495"/>
                    <a:gd name="connsiteX2" fmla="*/ 752476 w 7539038"/>
                    <a:gd name="connsiteY2" fmla="*/ 1 h 7760495"/>
                    <a:gd name="connsiteX3" fmla="*/ 1131094 w 7539038"/>
                    <a:gd name="connsiteY3" fmla="*/ 3874294 h 7760495"/>
                    <a:gd name="connsiteX4" fmla="*/ 1507332 w 7539038"/>
                    <a:gd name="connsiteY4" fmla="*/ 7760494 h 7760495"/>
                    <a:gd name="connsiteX5" fmla="*/ 1883569 w 7539038"/>
                    <a:gd name="connsiteY5" fmla="*/ 3874294 h 7760495"/>
                    <a:gd name="connsiteX6" fmla="*/ 2259807 w 7539038"/>
                    <a:gd name="connsiteY6" fmla="*/ 2381 h 7760495"/>
                    <a:gd name="connsiteX7" fmla="*/ 2645569 w 7539038"/>
                    <a:gd name="connsiteY7" fmla="*/ 3883819 h 7760495"/>
                    <a:gd name="connsiteX8" fmla="*/ 3017044 w 7539038"/>
                    <a:gd name="connsiteY8" fmla="*/ 7760494 h 7760495"/>
                    <a:gd name="connsiteX9" fmla="*/ 3398044 w 7539038"/>
                    <a:gd name="connsiteY9" fmla="*/ 3874294 h 7760495"/>
                    <a:gd name="connsiteX10" fmla="*/ 3769519 w 7539038"/>
                    <a:gd name="connsiteY10" fmla="*/ 2382 h 7760495"/>
                    <a:gd name="connsiteX11" fmla="*/ 4150519 w 7539038"/>
                    <a:gd name="connsiteY11" fmla="*/ 3883819 h 7760495"/>
                    <a:gd name="connsiteX12" fmla="*/ 4526756 w 7539038"/>
                    <a:gd name="connsiteY12" fmla="*/ 7760494 h 7760495"/>
                    <a:gd name="connsiteX13" fmla="*/ 4902994 w 7539038"/>
                    <a:gd name="connsiteY13" fmla="*/ 3883819 h 7760495"/>
                    <a:gd name="connsiteX14" fmla="*/ 5276849 w 7539038"/>
                    <a:gd name="connsiteY14" fmla="*/ 1 h 7760495"/>
                    <a:gd name="connsiteX15" fmla="*/ 5655469 w 7539038"/>
                    <a:gd name="connsiteY15" fmla="*/ 3883819 h 7760495"/>
                    <a:gd name="connsiteX16" fmla="*/ 6029325 w 7539038"/>
                    <a:gd name="connsiteY16" fmla="*/ 7760494 h 7760495"/>
                    <a:gd name="connsiteX17" fmla="*/ 6417469 w 7539038"/>
                    <a:gd name="connsiteY17" fmla="*/ 3883819 h 7760495"/>
                    <a:gd name="connsiteX18" fmla="*/ 6786563 w 7539038"/>
                    <a:gd name="connsiteY18" fmla="*/ 2381 h 7760495"/>
                    <a:gd name="connsiteX19" fmla="*/ 7160419 w 7539038"/>
                    <a:gd name="connsiteY19" fmla="*/ 3883819 h 7760495"/>
                    <a:gd name="connsiteX20" fmla="*/ 7539038 w 7539038"/>
                    <a:gd name="connsiteY20" fmla="*/ 7758113 h 7760495"/>
                    <a:gd name="connsiteX0" fmla="*/ 0 w 7539038"/>
                    <a:gd name="connsiteY0" fmla="*/ 7760494 h 7760495"/>
                    <a:gd name="connsiteX1" fmla="*/ 378619 w 7539038"/>
                    <a:gd name="connsiteY1" fmla="*/ 3883819 h 7760495"/>
                    <a:gd name="connsiteX2" fmla="*/ 752476 w 7539038"/>
                    <a:gd name="connsiteY2" fmla="*/ 1 h 7760495"/>
                    <a:gd name="connsiteX3" fmla="*/ 1131094 w 7539038"/>
                    <a:gd name="connsiteY3" fmla="*/ 3874294 h 7760495"/>
                    <a:gd name="connsiteX4" fmla="*/ 1507332 w 7539038"/>
                    <a:gd name="connsiteY4" fmla="*/ 7760494 h 7760495"/>
                    <a:gd name="connsiteX5" fmla="*/ 1883569 w 7539038"/>
                    <a:gd name="connsiteY5" fmla="*/ 3874294 h 7760495"/>
                    <a:gd name="connsiteX6" fmla="*/ 2259807 w 7539038"/>
                    <a:gd name="connsiteY6" fmla="*/ 2381 h 7760495"/>
                    <a:gd name="connsiteX7" fmla="*/ 2645569 w 7539038"/>
                    <a:gd name="connsiteY7" fmla="*/ 3883819 h 7760495"/>
                    <a:gd name="connsiteX8" fmla="*/ 3017044 w 7539038"/>
                    <a:gd name="connsiteY8" fmla="*/ 7760494 h 7760495"/>
                    <a:gd name="connsiteX9" fmla="*/ 3398044 w 7539038"/>
                    <a:gd name="connsiteY9" fmla="*/ 3874294 h 7760495"/>
                    <a:gd name="connsiteX10" fmla="*/ 3769519 w 7539038"/>
                    <a:gd name="connsiteY10" fmla="*/ 2382 h 7760495"/>
                    <a:gd name="connsiteX11" fmla="*/ 4150519 w 7539038"/>
                    <a:gd name="connsiteY11" fmla="*/ 3883819 h 7760495"/>
                    <a:gd name="connsiteX12" fmla="*/ 4526756 w 7539038"/>
                    <a:gd name="connsiteY12" fmla="*/ 7760494 h 7760495"/>
                    <a:gd name="connsiteX13" fmla="*/ 4902994 w 7539038"/>
                    <a:gd name="connsiteY13" fmla="*/ 3883819 h 7760495"/>
                    <a:gd name="connsiteX14" fmla="*/ 5276849 w 7539038"/>
                    <a:gd name="connsiteY14" fmla="*/ 1 h 7760495"/>
                    <a:gd name="connsiteX15" fmla="*/ 5655469 w 7539038"/>
                    <a:gd name="connsiteY15" fmla="*/ 3883819 h 7760495"/>
                    <a:gd name="connsiteX16" fmla="*/ 6029325 w 7539038"/>
                    <a:gd name="connsiteY16" fmla="*/ 7760494 h 7760495"/>
                    <a:gd name="connsiteX17" fmla="*/ 6417469 w 7539038"/>
                    <a:gd name="connsiteY17" fmla="*/ 3883819 h 7760495"/>
                    <a:gd name="connsiteX18" fmla="*/ 6786563 w 7539038"/>
                    <a:gd name="connsiteY18" fmla="*/ 2381 h 7760495"/>
                    <a:gd name="connsiteX19" fmla="*/ 7160419 w 7539038"/>
                    <a:gd name="connsiteY19" fmla="*/ 3883819 h 7760495"/>
                    <a:gd name="connsiteX20" fmla="*/ 7539038 w 7539038"/>
                    <a:gd name="connsiteY20" fmla="*/ 7758113 h 7760495"/>
                    <a:gd name="connsiteX0" fmla="*/ 0 w 7539038"/>
                    <a:gd name="connsiteY0" fmla="*/ 7760494 h 7760495"/>
                    <a:gd name="connsiteX1" fmla="*/ 378619 w 7539038"/>
                    <a:gd name="connsiteY1" fmla="*/ 3883819 h 7760495"/>
                    <a:gd name="connsiteX2" fmla="*/ 752476 w 7539038"/>
                    <a:gd name="connsiteY2" fmla="*/ 1 h 7760495"/>
                    <a:gd name="connsiteX3" fmla="*/ 1131094 w 7539038"/>
                    <a:gd name="connsiteY3" fmla="*/ 3874294 h 7760495"/>
                    <a:gd name="connsiteX4" fmla="*/ 1507332 w 7539038"/>
                    <a:gd name="connsiteY4" fmla="*/ 7760494 h 7760495"/>
                    <a:gd name="connsiteX5" fmla="*/ 1883569 w 7539038"/>
                    <a:gd name="connsiteY5" fmla="*/ 3874294 h 7760495"/>
                    <a:gd name="connsiteX6" fmla="*/ 2259807 w 7539038"/>
                    <a:gd name="connsiteY6" fmla="*/ 2381 h 7760495"/>
                    <a:gd name="connsiteX7" fmla="*/ 2645569 w 7539038"/>
                    <a:gd name="connsiteY7" fmla="*/ 3883819 h 7760495"/>
                    <a:gd name="connsiteX8" fmla="*/ 3017044 w 7539038"/>
                    <a:gd name="connsiteY8" fmla="*/ 7760494 h 7760495"/>
                    <a:gd name="connsiteX9" fmla="*/ 3398044 w 7539038"/>
                    <a:gd name="connsiteY9" fmla="*/ 3874294 h 7760495"/>
                    <a:gd name="connsiteX10" fmla="*/ 3769519 w 7539038"/>
                    <a:gd name="connsiteY10" fmla="*/ 2382 h 7760495"/>
                    <a:gd name="connsiteX11" fmla="*/ 4150519 w 7539038"/>
                    <a:gd name="connsiteY11" fmla="*/ 3883819 h 7760495"/>
                    <a:gd name="connsiteX12" fmla="*/ 4526756 w 7539038"/>
                    <a:gd name="connsiteY12" fmla="*/ 7760494 h 7760495"/>
                    <a:gd name="connsiteX13" fmla="*/ 4902994 w 7539038"/>
                    <a:gd name="connsiteY13" fmla="*/ 3883819 h 7760495"/>
                    <a:gd name="connsiteX14" fmla="*/ 5276849 w 7539038"/>
                    <a:gd name="connsiteY14" fmla="*/ 1 h 7760495"/>
                    <a:gd name="connsiteX15" fmla="*/ 5655469 w 7539038"/>
                    <a:gd name="connsiteY15" fmla="*/ 3883819 h 7760495"/>
                    <a:gd name="connsiteX16" fmla="*/ 6029325 w 7539038"/>
                    <a:gd name="connsiteY16" fmla="*/ 7760494 h 7760495"/>
                    <a:gd name="connsiteX17" fmla="*/ 6417469 w 7539038"/>
                    <a:gd name="connsiteY17" fmla="*/ 3883819 h 7760495"/>
                    <a:gd name="connsiteX18" fmla="*/ 6786563 w 7539038"/>
                    <a:gd name="connsiteY18" fmla="*/ 2381 h 7760495"/>
                    <a:gd name="connsiteX19" fmla="*/ 7160419 w 7539038"/>
                    <a:gd name="connsiteY19" fmla="*/ 3883819 h 7760495"/>
                    <a:gd name="connsiteX20" fmla="*/ 7539038 w 7539038"/>
                    <a:gd name="connsiteY20" fmla="*/ 7758113 h 7760495"/>
                    <a:gd name="connsiteX0" fmla="*/ 0 w 7539038"/>
                    <a:gd name="connsiteY0" fmla="*/ 7760494 h 7760495"/>
                    <a:gd name="connsiteX1" fmla="*/ 378619 w 7539038"/>
                    <a:gd name="connsiteY1" fmla="*/ 3883819 h 7760495"/>
                    <a:gd name="connsiteX2" fmla="*/ 752476 w 7539038"/>
                    <a:gd name="connsiteY2" fmla="*/ 1 h 7760495"/>
                    <a:gd name="connsiteX3" fmla="*/ 1131094 w 7539038"/>
                    <a:gd name="connsiteY3" fmla="*/ 3874294 h 7760495"/>
                    <a:gd name="connsiteX4" fmla="*/ 1507332 w 7539038"/>
                    <a:gd name="connsiteY4" fmla="*/ 7760494 h 7760495"/>
                    <a:gd name="connsiteX5" fmla="*/ 1883569 w 7539038"/>
                    <a:gd name="connsiteY5" fmla="*/ 3874294 h 7760495"/>
                    <a:gd name="connsiteX6" fmla="*/ 2259807 w 7539038"/>
                    <a:gd name="connsiteY6" fmla="*/ 2381 h 7760495"/>
                    <a:gd name="connsiteX7" fmla="*/ 2645569 w 7539038"/>
                    <a:gd name="connsiteY7" fmla="*/ 3883819 h 7760495"/>
                    <a:gd name="connsiteX8" fmla="*/ 3017044 w 7539038"/>
                    <a:gd name="connsiteY8" fmla="*/ 7760494 h 7760495"/>
                    <a:gd name="connsiteX9" fmla="*/ 3398044 w 7539038"/>
                    <a:gd name="connsiteY9" fmla="*/ 3874294 h 7760495"/>
                    <a:gd name="connsiteX10" fmla="*/ 3769519 w 7539038"/>
                    <a:gd name="connsiteY10" fmla="*/ 2382 h 7760495"/>
                    <a:gd name="connsiteX11" fmla="*/ 4150519 w 7539038"/>
                    <a:gd name="connsiteY11" fmla="*/ 3883819 h 7760495"/>
                    <a:gd name="connsiteX12" fmla="*/ 4526756 w 7539038"/>
                    <a:gd name="connsiteY12" fmla="*/ 7760494 h 7760495"/>
                    <a:gd name="connsiteX13" fmla="*/ 4902994 w 7539038"/>
                    <a:gd name="connsiteY13" fmla="*/ 3883819 h 7760495"/>
                    <a:gd name="connsiteX14" fmla="*/ 5276849 w 7539038"/>
                    <a:gd name="connsiteY14" fmla="*/ 1 h 7760495"/>
                    <a:gd name="connsiteX15" fmla="*/ 5655469 w 7539038"/>
                    <a:gd name="connsiteY15" fmla="*/ 3883819 h 7760495"/>
                    <a:gd name="connsiteX16" fmla="*/ 6029325 w 7539038"/>
                    <a:gd name="connsiteY16" fmla="*/ 7760494 h 7760495"/>
                    <a:gd name="connsiteX17" fmla="*/ 6417469 w 7539038"/>
                    <a:gd name="connsiteY17" fmla="*/ 3883819 h 7760495"/>
                    <a:gd name="connsiteX18" fmla="*/ 6786563 w 7539038"/>
                    <a:gd name="connsiteY18" fmla="*/ 2381 h 7760495"/>
                    <a:gd name="connsiteX19" fmla="*/ 7160419 w 7539038"/>
                    <a:gd name="connsiteY19" fmla="*/ 3883819 h 7760495"/>
                    <a:gd name="connsiteX20" fmla="*/ 7539038 w 7539038"/>
                    <a:gd name="connsiteY20" fmla="*/ 7758113 h 7760495"/>
                    <a:gd name="connsiteX0" fmla="*/ 0 w 7539038"/>
                    <a:gd name="connsiteY0" fmla="*/ 7760494 h 7760495"/>
                    <a:gd name="connsiteX1" fmla="*/ 378619 w 7539038"/>
                    <a:gd name="connsiteY1" fmla="*/ 3883819 h 7760495"/>
                    <a:gd name="connsiteX2" fmla="*/ 752476 w 7539038"/>
                    <a:gd name="connsiteY2" fmla="*/ 1 h 7760495"/>
                    <a:gd name="connsiteX3" fmla="*/ 1131094 w 7539038"/>
                    <a:gd name="connsiteY3" fmla="*/ 3874294 h 7760495"/>
                    <a:gd name="connsiteX4" fmla="*/ 1507332 w 7539038"/>
                    <a:gd name="connsiteY4" fmla="*/ 7760494 h 7760495"/>
                    <a:gd name="connsiteX5" fmla="*/ 1883569 w 7539038"/>
                    <a:gd name="connsiteY5" fmla="*/ 3874294 h 7760495"/>
                    <a:gd name="connsiteX6" fmla="*/ 2259807 w 7539038"/>
                    <a:gd name="connsiteY6" fmla="*/ 2381 h 7760495"/>
                    <a:gd name="connsiteX7" fmla="*/ 2645569 w 7539038"/>
                    <a:gd name="connsiteY7" fmla="*/ 3883819 h 7760495"/>
                    <a:gd name="connsiteX8" fmla="*/ 3017044 w 7539038"/>
                    <a:gd name="connsiteY8" fmla="*/ 7760494 h 7760495"/>
                    <a:gd name="connsiteX9" fmla="*/ 3398044 w 7539038"/>
                    <a:gd name="connsiteY9" fmla="*/ 3874294 h 7760495"/>
                    <a:gd name="connsiteX10" fmla="*/ 3769519 w 7539038"/>
                    <a:gd name="connsiteY10" fmla="*/ 2382 h 7760495"/>
                    <a:gd name="connsiteX11" fmla="*/ 4150519 w 7539038"/>
                    <a:gd name="connsiteY11" fmla="*/ 3883819 h 7760495"/>
                    <a:gd name="connsiteX12" fmla="*/ 4526756 w 7539038"/>
                    <a:gd name="connsiteY12" fmla="*/ 7760494 h 7760495"/>
                    <a:gd name="connsiteX13" fmla="*/ 4902994 w 7539038"/>
                    <a:gd name="connsiteY13" fmla="*/ 3883819 h 7760495"/>
                    <a:gd name="connsiteX14" fmla="*/ 5276849 w 7539038"/>
                    <a:gd name="connsiteY14" fmla="*/ 1 h 7760495"/>
                    <a:gd name="connsiteX15" fmla="*/ 5655469 w 7539038"/>
                    <a:gd name="connsiteY15" fmla="*/ 3883819 h 7760495"/>
                    <a:gd name="connsiteX16" fmla="*/ 6029325 w 7539038"/>
                    <a:gd name="connsiteY16" fmla="*/ 7760494 h 7760495"/>
                    <a:gd name="connsiteX17" fmla="*/ 6417469 w 7539038"/>
                    <a:gd name="connsiteY17" fmla="*/ 3883819 h 7760495"/>
                    <a:gd name="connsiteX18" fmla="*/ 6786563 w 7539038"/>
                    <a:gd name="connsiteY18" fmla="*/ 2381 h 7760495"/>
                    <a:gd name="connsiteX19" fmla="*/ 7160419 w 7539038"/>
                    <a:gd name="connsiteY19" fmla="*/ 3883819 h 7760495"/>
                    <a:gd name="connsiteX20" fmla="*/ 7539038 w 7539038"/>
                    <a:gd name="connsiteY20" fmla="*/ 7758113 h 7760495"/>
                    <a:gd name="connsiteX0" fmla="*/ 0 w 7539038"/>
                    <a:gd name="connsiteY0" fmla="*/ 7760494 h 7760495"/>
                    <a:gd name="connsiteX1" fmla="*/ 378619 w 7539038"/>
                    <a:gd name="connsiteY1" fmla="*/ 3883819 h 7760495"/>
                    <a:gd name="connsiteX2" fmla="*/ 752476 w 7539038"/>
                    <a:gd name="connsiteY2" fmla="*/ 1 h 7760495"/>
                    <a:gd name="connsiteX3" fmla="*/ 1131094 w 7539038"/>
                    <a:gd name="connsiteY3" fmla="*/ 3874294 h 7760495"/>
                    <a:gd name="connsiteX4" fmla="*/ 1507332 w 7539038"/>
                    <a:gd name="connsiteY4" fmla="*/ 7760494 h 7760495"/>
                    <a:gd name="connsiteX5" fmla="*/ 1883569 w 7539038"/>
                    <a:gd name="connsiteY5" fmla="*/ 3874294 h 7760495"/>
                    <a:gd name="connsiteX6" fmla="*/ 2259807 w 7539038"/>
                    <a:gd name="connsiteY6" fmla="*/ 2381 h 7760495"/>
                    <a:gd name="connsiteX7" fmla="*/ 2645569 w 7539038"/>
                    <a:gd name="connsiteY7" fmla="*/ 3883819 h 7760495"/>
                    <a:gd name="connsiteX8" fmla="*/ 3017044 w 7539038"/>
                    <a:gd name="connsiteY8" fmla="*/ 7760494 h 7760495"/>
                    <a:gd name="connsiteX9" fmla="*/ 3398044 w 7539038"/>
                    <a:gd name="connsiteY9" fmla="*/ 3874294 h 7760495"/>
                    <a:gd name="connsiteX10" fmla="*/ 3769519 w 7539038"/>
                    <a:gd name="connsiteY10" fmla="*/ 2382 h 7760495"/>
                    <a:gd name="connsiteX11" fmla="*/ 4150519 w 7539038"/>
                    <a:gd name="connsiteY11" fmla="*/ 3883819 h 7760495"/>
                    <a:gd name="connsiteX12" fmla="*/ 4526756 w 7539038"/>
                    <a:gd name="connsiteY12" fmla="*/ 7760494 h 7760495"/>
                    <a:gd name="connsiteX13" fmla="*/ 4902994 w 7539038"/>
                    <a:gd name="connsiteY13" fmla="*/ 3883819 h 7760495"/>
                    <a:gd name="connsiteX14" fmla="*/ 5276849 w 7539038"/>
                    <a:gd name="connsiteY14" fmla="*/ 1 h 7760495"/>
                    <a:gd name="connsiteX15" fmla="*/ 5655469 w 7539038"/>
                    <a:gd name="connsiteY15" fmla="*/ 3883819 h 7760495"/>
                    <a:gd name="connsiteX16" fmla="*/ 6029325 w 7539038"/>
                    <a:gd name="connsiteY16" fmla="*/ 7760494 h 7760495"/>
                    <a:gd name="connsiteX17" fmla="*/ 6417469 w 7539038"/>
                    <a:gd name="connsiteY17" fmla="*/ 3883819 h 7760495"/>
                    <a:gd name="connsiteX18" fmla="*/ 6786563 w 7539038"/>
                    <a:gd name="connsiteY18" fmla="*/ 2381 h 7760495"/>
                    <a:gd name="connsiteX19" fmla="*/ 7160419 w 7539038"/>
                    <a:gd name="connsiteY19" fmla="*/ 3883819 h 7760495"/>
                    <a:gd name="connsiteX20" fmla="*/ 7539038 w 7539038"/>
                    <a:gd name="connsiteY20" fmla="*/ 7758113 h 7760495"/>
                    <a:gd name="connsiteX0" fmla="*/ 0 w 7539038"/>
                    <a:gd name="connsiteY0" fmla="*/ 7760494 h 7760495"/>
                    <a:gd name="connsiteX1" fmla="*/ 378619 w 7539038"/>
                    <a:gd name="connsiteY1" fmla="*/ 3883819 h 7760495"/>
                    <a:gd name="connsiteX2" fmla="*/ 752476 w 7539038"/>
                    <a:gd name="connsiteY2" fmla="*/ 1 h 7760495"/>
                    <a:gd name="connsiteX3" fmla="*/ 1131094 w 7539038"/>
                    <a:gd name="connsiteY3" fmla="*/ 3874294 h 7760495"/>
                    <a:gd name="connsiteX4" fmla="*/ 1507332 w 7539038"/>
                    <a:gd name="connsiteY4" fmla="*/ 7760494 h 7760495"/>
                    <a:gd name="connsiteX5" fmla="*/ 1883569 w 7539038"/>
                    <a:gd name="connsiteY5" fmla="*/ 3874294 h 7760495"/>
                    <a:gd name="connsiteX6" fmla="*/ 2259807 w 7539038"/>
                    <a:gd name="connsiteY6" fmla="*/ 2381 h 7760495"/>
                    <a:gd name="connsiteX7" fmla="*/ 2645569 w 7539038"/>
                    <a:gd name="connsiteY7" fmla="*/ 3883819 h 7760495"/>
                    <a:gd name="connsiteX8" fmla="*/ 3017044 w 7539038"/>
                    <a:gd name="connsiteY8" fmla="*/ 7760494 h 7760495"/>
                    <a:gd name="connsiteX9" fmla="*/ 3398044 w 7539038"/>
                    <a:gd name="connsiteY9" fmla="*/ 3874294 h 7760495"/>
                    <a:gd name="connsiteX10" fmla="*/ 3769519 w 7539038"/>
                    <a:gd name="connsiteY10" fmla="*/ 2382 h 7760495"/>
                    <a:gd name="connsiteX11" fmla="*/ 4150519 w 7539038"/>
                    <a:gd name="connsiteY11" fmla="*/ 3883819 h 7760495"/>
                    <a:gd name="connsiteX12" fmla="*/ 4526756 w 7539038"/>
                    <a:gd name="connsiteY12" fmla="*/ 7760494 h 7760495"/>
                    <a:gd name="connsiteX13" fmla="*/ 4902994 w 7539038"/>
                    <a:gd name="connsiteY13" fmla="*/ 3883819 h 7760495"/>
                    <a:gd name="connsiteX14" fmla="*/ 5276849 w 7539038"/>
                    <a:gd name="connsiteY14" fmla="*/ 1 h 7760495"/>
                    <a:gd name="connsiteX15" fmla="*/ 5655469 w 7539038"/>
                    <a:gd name="connsiteY15" fmla="*/ 3883819 h 7760495"/>
                    <a:gd name="connsiteX16" fmla="*/ 6029325 w 7539038"/>
                    <a:gd name="connsiteY16" fmla="*/ 7760494 h 7760495"/>
                    <a:gd name="connsiteX17" fmla="*/ 6417469 w 7539038"/>
                    <a:gd name="connsiteY17" fmla="*/ 3883819 h 7760495"/>
                    <a:gd name="connsiteX18" fmla="*/ 6786563 w 7539038"/>
                    <a:gd name="connsiteY18" fmla="*/ 2381 h 7760495"/>
                    <a:gd name="connsiteX19" fmla="*/ 7160419 w 7539038"/>
                    <a:gd name="connsiteY19" fmla="*/ 3883819 h 7760495"/>
                    <a:gd name="connsiteX20" fmla="*/ 7539038 w 7539038"/>
                    <a:gd name="connsiteY20" fmla="*/ 7758113 h 7760495"/>
                    <a:gd name="connsiteX0" fmla="*/ 0 w 7539038"/>
                    <a:gd name="connsiteY0" fmla="*/ 7760494 h 7760495"/>
                    <a:gd name="connsiteX1" fmla="*/ 378619 w 7539038"/>
                    <a:gd name="connsiteY1" fmla="*/ 3883819 h 7760495"/>
                    <a:gd name="connsiteX2" fmla="*/ 752476 w 7539038"/>
                    <a:gd name="connsiteY2" fmla="*/ 1 h 7760495"/>
                    <a:gd name="connsiteX3" fmla="*/ 1131094 w 7539038"/>
                    <a:gd name="connsiteY3" fmla="*/ 3874294 h 7760495"/>
                    <a:gd name="connsiteX4" fmla="*/ 1507332 w 7539038"/>
                    <a:gd name="connsiteY4" fmla="*/ 7760494 h 7760495"/>
                    <a:gd name="connsiteX5" fmla="*/ 1883569 w 7539038"/>
                    <a:gd name="connsiteY5" fmla="*/ 3874294 h 7760495"/>
                    <a:gd name="connsiteX6" fmla="*/ 2259807 w 7539038"/>
                    <a:gd name="connsiteY6" fmla="*/ 2381 h 7760495"/>
                    <a:gd name="connsiteX7" fmla="*/ 2645569 w 7539038"/>
                    <a:gd name="connsiteY7" fmla="*/ 3883819 h 7760495"/>
                    <a:gd name="connsiteX8" fmla="*/ 3017044 w 7539038"/>
                    <a:gd name="connsiteY8" fmla="*/ 7760494 h 7760495"/>
                    <a:gd name="connsiteX9" fmla="*/ 3398044 w 7539038"/>
                    <a:gd name="connsiteY9" fmla="*/ 3874294 h 7760495"/>
                    <a:gd name="connsiteX10" fmla="*/ 3769519 w 7539038"/>
                    <a:gd name="connsiteY10" fmla="*/ 2382 h 7760495"/>
                    <a:gd name="connsiteX11" fmla="*/ 4150519 w 7539038"/>
                    <a:gd name="connsiteY11" fmla="*/ 3883819 h 7760495"/>
                    <a:gd name="connsiteX12" fmla="*/ 4526756 w 7539038"/>
                    <a:gd name="connsiteY12" fmla="*/ 7760494 h 7760495"/>
                    <a:gd name="connsiteX13" fmla="*/ 4902994 w 7539038"/>
                    <a:gd name="connsiteY13" fmla="*/ 3883819 h 7760495"/>
                    <a:gd name="connsiteX14" fmla="*/ 5276849 w 7539038"/>
                    <a:gd name="connsiteY14" fmla="*/ 1 h 7760495"/>
                    <a:gd name="connsiteX15" fmla="*/ 5655469 w 7539038"/>
                    <a:gd name="connsiteY15" fmla="*/ 3883819 h 7760495"/>
                    <a:gd name="connsiteX16" fmla="*/ 6029325 w 7539038"/>
                    <a:gd name="connsiteY16" fmla="*/ 7760494 h 7760495"/>
                    <a:gd name="connsiteX17" fmla="*/ 6417469 w 7539038"/>
                    <a:gd name="connsiteY17" fmla="*/ 3883819 h 7760495"/>
                    <a:gd name="connsiteX18" fmla="*/ 6786563 w 7539038"/>
                    <a:gd name="connsiteY18" fmla="*/ 2381 h 7760495"/>
                    <a:gd name="connsiteX19" fmla="*/ 7160419 w 7539038"/>
                    <a:gd name="connsiteY19" fmla="*/ 3883819 h 7760495"/>
                    <a:gd name="connsiteX20" fmla="*/ 7539038 w 7539038"/>
                    <a:gd name="connsiteY20" fmla="*/ 7758113 h 7760495"/>
                    <a:gd name="connsiteX0" fmla="*/ 0 w 7539038"/>
                    <a:gd name="connsiteY0" fmla="*/ 7760494 h 7760495"/>
                    <a:gd name="connsiteX1" fmla="*/ 378619 w 7539038"/>
                    <a:gd name="connsiteY1" fmla="*/ 3883819 h 7760495"/>
                    <a:gd name="connsiteX2" fmla="*/ 752476 w 7539038"/>
                    <a:gd name="connsiteY2" fmla="*/ 1 h 7760495"/>
                    <a:gd name="connsiteX3" fmla="*/ 1131094 w 7539038"/>
                    <a:gd name="connsiteY3" fmla="*/ 3874294 h 7760495"/>
                    <a:gd name="connsiteX4" fmla="*/ 1507332 w 7539038"/>
                    <a:gd name="connsiteY4" fmla="*/ 7760494 h 7760495"/>
                    <a:gd name="connsiteX5" fmla="*/ 1883569 w 7539038"/>
                    <a:gd name="connsiteY5" fmla="*/ 3874294 h 7760495"/>
                    <a:gd name="connsiteX6" fmla="*/ 2259807 w 7539038"/>
                    <a:gd name="connsiteY6" fmla="*/ 2381 h 7760495"/>
                    <a:gd name="connsiteX7" fmla="*/ 2645569 w 7539038"/>
                    <a:gd name="connsiteY7" fmla="*/ 3883819 h 7760495"/>
                    <a:gd name="connsiteX8" fmla="*/ 3017044 w 7539038"/>
                    <a:gd name="connsiteY8" fmla="*/ 7760494 h 7760495"/>
                    <a:gd name="connsiteX9" fmla="*/ 3398044 w 7539038"/>
                    <a:gd name="connsiteY9" fmla="*/ 3874294 h 7760495"/>
                    <a:gd name="connsiteX10" fmla="*/ 3769519 w 7539038"/>
                    <a:gd name="connsiteY10" fmla="*/ 2382 h 7760495"/>
                    <a:gd name="connsiteX11" fmla="*/ 4150519 w 7539038"/>
                    <a:gd name="connsiteY11" fmla="*/ 3883819 h 7760495"/>
                    <a:gd name="connsiteX12" fmla="*/ 4526756 w 7539038"/>
                    <a:gd name="connsiteY12" fmla="*/ 7760494 h 7760495"/>
                    <a:gd name="connsiteX13" fmla="*/ 4902994 w 7539038"/>
                    <a:gd name="connsiteY13" fmla="*/ 3883819 h 7760495"/>
                    <a:gd name="connsiteX14" fmla="*/ 5276849 w 7539038"/>
                    <a:gd name="connsiteY14" fmla="*/ 1 h 7760495"/>
                    <a:gd name="connsiteX15" fmla="*/ 5655469 w 7539038"/>
                    <a:gd name="connsiteY15" fmla="*/ 3883819 h 7760495"/>
                    <a:gd name="connsiteX16" fmla="*/ 6029325 w 7539038"/>
                    <a:gd name="connsiteY16" fmla="*/ 7760494 h 7760495"/>
                    <a:gd name="connsiteX17" fmla="*/ 6417469 w 7539038"/>
                    <a:gd name="connsiteY17" fmla="*/ 3883819 h 7760495"/>
                    <a:gd name="connsiteX18" fmla="*/ 6786563 w 7539038"/>
                    <a:gd name="connsiteY18" fmla="*/ 2381 h 7760495"/>
                    <a:gd name="connsiteX19" fmla="*/ 7160419 w 7539038"/>
                    <a:gd name="connsiteY19" fmla="*/ 3883819 h 7760495"/>
                    <a:gd name="connsiteX20" fmla="*/ 7539038 w 7539038"/>
                    <a:gd name="connsiteY20" fmla="*/ 7758113 h 7760495"/>
                    <a:gd name="connsiteX0" fmla="*/ 0 w 7539038"/>
                    <a:gd name="connsiteY0" fmla="*/ 7760494 h 7760495"/>
                    <a:gd name="connsiteX1" fmla="*/ 378619 w 7539038"/>
                    <a:gd name="connsiteY1" fmla="*/ 3883819 h 7760495"/>
                    <a:gd name="connsiteX2" fmla="*/ 752476 w 7539038"/>
                    <a:gd name="connsiteY2" fmla="*/ 1 h 7760495"/>
                    <a:gd name="connsiteX3" fmla="*/ 1131094 w 7539038"/>
                    <a:gd name="connsiteY3" fmla="*/ 3874294 h 7760495"/>
                    <a:gd name="connsiteX4" fmla="*/ 1507332 w 7539038"/>
                    <a:gd name="connsiteY4" fmla="*/ 7760494 h 7760495"/>
                    <a:gd name="connsiteX5" fmla="*/ 1883569 w 7539038"/>
                    <a:gd name="connsiteY5" fmla="*/ 3874294 h 7760495"/>
                    <a:gd name="connsiteX6" fmla="*/ 2259807 w 7539038"/>
                    <a:gd name="connsiteY6" fmla="*/ 2381 h 7760495"/>
                    <a:gd name="connsiteX7" fmla="*/ 2645569 w 7539038"/>
                    <a:gd name="connsiteY7" fmla="*/ 3883819 h 7760495"/>
                    <a:gd name="connsiteX8" fmla="*/ 3017044 w 7539038"/>
                    <a:gd name="connsiteY8" fmla="*/ 7760494 h 7760495"/>
                    <a:gd name="connsiteX9" fmla="*/ 3398044 w 7539038"/>
                    <a:gd name="connsiteY9" fmla="*/ 3874294 h 7760495"/>
                    <a:gd name="connsiteX10" fmla="*/ 3769519 w 7539038"/>
                    <a:gd name="connsiteY10" fmla="*/ 2382 h 7760495"/>
                    <a:gd name="connsiteX11" fmla="*/ 4150519 w 7539038"/>
                    <a:gd name="connsiteY11" fmla="*/ 3883819 h 7760495"/>
                    <a:gd name="connsiteX12" fmla="*/ 4526756 w 7539038"/>
                    <a:gd name="connsiteY12" fmla="*/ 7760494 h 7760495"/>
                    <a:gd name="connsiteX13" fmla="*/ 4902994 w 7539038"/>
                    <a:gd name="connsiteY13" fmla="*/ 3883819 h 7760495"/>
                    <a:gd name="connsiteX14" fmla="*/ 5276849 w 7539038"/>
                    <a:gd name="connsiteY14" fmla="*/ 1 h 7760495"/>
                    <a:gd name="connsiteX15" fmla="*/ 5655469 w 7539038"/>
                    <a:gd name="connsiteY15" fmla="*/ 3883819 h 7760495"/>
                    <a:gd name="connsiteX16" fmla="*/ 6029325 w 7539038"/>
                    <a:gd name="connsiteY16" fmla="*/ 7760494 h 7760495"/>
                    <a:gd name="connsiteX17" fmla="*/ 6417469 w 7539038"/>
                    <a:gd name="connsiteY17" fmla="*/ 3883819 h 7760495"/>
                    <a:gd name="connsiteX18" fmla="*/ 6786563 w 7539038"/>
                    <a:gd name="connsiteY18" fmla="*/ 2381 h 7760495"/>
                    <a:gd name="connsiteX19" fmla="*/ 7160419 w 7539038"/>
                    <a:gd name="connsiteY19" fmla="*/ 3883819 h 7760495"/>
                    <a:gd name="connsiteX20" fmla="*/ 7539038 w 7539038"/>
                    <a:gd name="connsiteY20" fmla="*/ 7758113 h 776049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</a:cxnLst>
                  <a:rect l="l" t="t" r="r" b="b"/>
                  <a:pathLst>
                    <a:path w="7539038" h="7760495">
                      <a:moveTo>
                        <a:pt x="0" y="7760494"/>
                      </a:moveTo>
                      <a:cubicBezTo>
                        <a:pt x="190500" y="7758906"/>
                        <a:pt x="377031" y="3874231"/>
                        <a:pt x="378619" y="3883819"/>
                      </a:cubicBezTo>
                      <a:cubicBezTo>
                        <a:pt x="380207" y="3893407"/>
                        <a:pt x="562770" y="-793"/>
                        <a:pt x="752476" y="1"/>
                      </a:cubicBezTo>
                      <a:cubicBezTo>
                        <a:pt x="942182" y="795"/>
                        <a:pt x="1119468" y="3745568"/>
                        <a:pt x="1131094" y="3874294"/>
                      </a:cubicBezTo>
                      <a:cubicBezTo>
                        <a:pt x="1136420" y="3933265"/>
                        <a:pt x="1317626" y="7758112"/>
                        <a:pt x="1507332" y="7760494"/>
                      </a:cubicBezTo>
                      <a:cubicBezTo>
                        <a:pt x="1697038" y="7762876"/>
                        <a:pt x="1875632" y="3967176"/>
                        <a:pt x="1883569" y="3874294"/>
                      </a:cubicBezTo>
                      <a:cubicBezTo>
                        <a:pt x="1891506" y="3781412"/>
                        <a:pt x="2068513" y="3175"/>
                        <a:pt x="2259807" y="2381"/>
                      </a:cubicBezTo>
                      <a:cubicBezTo>
                        <a:pt x="2451101" y="1587"/>
                        <a:pt x="2640013" y="3825221"/>
                        <a:pt x="2645569" y="3883819"/>
                      </a:cubicBezTo>
                      <a:cubicBezTo>
                        <a:pt x="2651125" y="3942417"/>
                        <a:pt x="2827338" y="7762081"/>
                        <a:pt x="3017044" y="7760494"/>
                      </a:cubicBezTo>
                      <a:cubicBezTo>
                        <a:pt x="3206750" y="7758907"/>
                        <a:pt x="3390107" y="3967176"/>
                        <a:pt x="3398044" y="3874294"/>
                      </a:cubicBezTo>
                      <a:cubicBezTo>
                        <a:pt x="3405981" y="3781412"/>
                        <a:pt x="3575050" y="795"/>
                        <a:pt x="3769519" y="2382"/>
                      </a:cubicBezTo>
                      <a:cubicBezTo>
                        <a:pt x="3963988" y="3969"/>
                        <a:pt x="4141788" y="3722352"/>
                        <a:pt x="4150519" y="3883819"/>
                      </a:cubicBezTo>
                      <a:cubicBezTo>
                        <a:pt x="4159250" y="4045286"/>
                        <a:pt x="4337844" y="7760494"/>
                        <a:pt x="4526756" y="7760494"/>
                      </a:cubicBezTo>
                      <a:cubicBezTo>
                        <a:pt x="4715668" y="7760494"/>
                        <a:pt x="4893360" y="4083161"/>
                        <a:pt x="4902994" y="3883819"/>
                      </a:cubicBezTo>
                      <a:cubicBezTo>
                        <a:pt x="4910825" y="3721794"/>
                        <a:pt x="5087143" y="1"/>
                        <a:pt x="5276849" y="1"/>
                      </a:cubicBezTo>
                      <a:cubicBezTo>
                        <a:pt x="5466555" y="1"/>
                        <a:pt x="5647531" y="3790543"/>
                        <a:pt x="5655469" y="3883819"/>
                      </a:cubicBezTo>
                      <a:cubicBezTo>
                        <a:pt x="5663407" y="3977095"/>
                        <a:pt x="5842794" y="7760494"/>
                        <a:pt x="6029325" y="7760494"/>
                      </a:cubicBezTo>
                      <a:cubicBezTo>
                        <a:pt x="6215856" y="7760494"/>
                        <a:pt x="6411913" y="3976700"/>
                        <a:pt x="6417469" y="3883819"/>
                      </a:cubicBezTo>
                      <a:cubicBezTo>
                        <a:pt x="6423025" y="3790938"/>
                        <a:pt x="6593682" y="0"/>
                        <a:pt x="6786563" y="2381"/>
                      </a:cubicBezTo>
                      <a:cubicBezTo>
                        <a:pt x="6979444" y="4762"/>
                        <a:pt x="7152482" y="3757041"/>
                        <a:pt x="7160419" y="3883819"/>
                      </a:cubicBezTo>
                      <a:cubicBezTo>
                        <a:pt x="7168356" y="4010597"/>
                        <a:pt x="7336632" y="7761288"/>
                        <a:pt x="7539038" y="7758113"/>
                      </a:cubicBezTo>
                    </a:path>
                  </a:pathLst>
                </a:custGeom>
                <a:noFill/>
                <a:ln w="381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51" name="Freeform: Shape 150">
                <a:extLst>
                  <a:ext uri="{FF2B5EF4-FFF2-40B4-BE49-F238E27FC236}">
                    <a16:creationId xmlns:a16="http://schemas.microsoft.com/office/drawing/2014/main" id="{70384658-3183-432F-89A9-180A54C4E108}"/>
                  </a:ext>
                </a:extLst>
              </p:cNvPr>
              <p:cNvSpPr/>
              <p:nvPr/>
            </p:nvSpPr>
            <p:spPr>
              <a:xfrm>
                <a:off x="2603501" y="3102520"/>
                <a:ext cx="1243589" cy="718573"/>
              </a:xfrm>
              <a:custGeom>
                <a:avLst/>
                <a:gdLst>
                  <a:gd name="connsiteX0" fmla="*/ 0 w 7562850"/>
                  <a:gd name="connsiteY0" fmla="*/ 7762875 h 7762875"/>
                  <a:gd name="connsiteX1" fmla="*/ 390525 w 7562850"/>
                  <a:gd name="connsiteY1" fmla="*/ 3886200 h 7762875"/>
                  <a:gd name="connsiteX2" fmla="*/ 762000 w 7562850"/>
                  <a:gd name="connsiteY2" fmla="*/ 0 h 7762875"/>
                  <a:gd name="connsiteX3" fmla="*/ 1143000 w 7562850"/>
                  <a:gd name="connsiteY3" fmla="*/ 3876675 h 7762875"/>
                  <a:gd name="connsiteX4" fmla="*/ 1524000 w 7562850"/>
                  <a:gd name="connsiteY4" fmla="*/ 7753350 h 7762875"/>
                  <a:gd name="connsiteX5" fmla="*/ 1895475 w 7562850"/>
                  <a:gd name="connsiteY5" fmla="*/ 3876675 h 7762875"/>
                  <a:gd name="connsiteX6" fmla="*/ 2276475 w 7562850"/>
                  <a:gd name="connsiteY6" fmla="*/ 0 h 7762875"/>
                  <a:gd name="connsiteX7" fmla="*/ 2657475 w 7562850"/>
                  <a:gd name="connsiteY7" fmla="*/ 3886200 h 7762875"/>
                  <a:gd name="connsiteX8" fmla="*/ 3028950 w 7562850"/>
                  <a:gd name="connsiteY8" fmla="*/ 7762875 h 7762875"/>
                  <a:gd name="connsiteX9" fmla="*/ 3409950 w 7562850"/>
                  <a:gd name="connsiteY9" fmla="*/ 3876675 h 7762875"/>
                  <a:gd name="connsiteX10" fmla="*/ 3781425 w 7562850"/>
                  <a:gd name="connsiteY10" fmla="*/ 9525 h 7762875"/>
                  <a:gd name="connsiteX11" fmla="*/ 4162425 w 7562850"/>
                  <a:gd name="connsiteY11" fmla="*/ 3886200 h 7762875"/>
                  <a:gd name="connsiteX12" fmla="*/ 4533900 w 7562850"/>
                  <a:gd name="connsiteY12" fmla="*/ 7762875 h 7762875"/>
                  <a:gd name="connsiteX13" fmla="*/ 4914900 w 7562850"/>
                  <a:gd name="connsiteY13" fmla="*/ 3886200 h 7762875"/>
                  <a:gd name="connsiteX14" fmla="*/ 5295900 w 7562850"/>
                  <a:gd name="connsiteY14" fmla="*/ 9525 h 7762875"/>
                  <a:gd name="connsiteX15" fmla="*/ 5667375 w 7562850"/>
                  <a:gd name="connsiteY15" fmla="*/ 3886200 h 7762875"/>
                  <a:gd name="connsiteX16" fmla="*/ 6048375 w 7562850"/>
                  <a:gd name="connsiteY16" fmla="*/ 7762875 h 7762875"/>
                  <a:gd name="connsiteX17" fmla="*/ 6429375 w 7562850"/>
                  <a:gd name="connsiteY17" fmla="*/ 3886200 h 7762875"/>
                  <a:gd name="connsiteX18" fmla="*/ 6810375 w 7562850"/>
                  <a:gd name="connsiteY18" fmla="*/ 0 h 7762875"/>
                  <a:gd name="connsiteX19" fmla="*/ 7172325 w 7562850"/>
                  <a:gd name="connsiteY19" fmla="*/ 3886200 h 7762875"/>
                  <a:gd name="connsiteX20" fmla="*/ 7562850 w 7562850"/>
                  <a:gd name="connsiteY20" fmla="*/ 7762875 h 7762875"/>
                  <a:gd name="connsiteX0" fmla="*/ 0 w 7562850"/>
                  <a:gd name="connsiteY0" fmla="*/ 7762875 h 7762875"/>
                  <a:gd name="connsiteX1" fmla="*/ 390525 w 7562850"/>
                  <a:gd name="connsiteY1" fmla="*/ 3886200 h 7762875"/>
                  <a:gd name="connsiteX2" fmla="*/ 762000 w 7562850"/>
                  <a:gd name="connsiteY2" fmla="*/ 0 h 7762875"/>
                  <a:gd name="connsiteX3" fmla="*/ 1143000 w 7562850"/>
                  <a:gd name="connsiteY3" fmla="*/ 3876675 h 7762875"/>
                  <a:gd name="connsiteX4" fmla="*/ 1519238 w 7562850"/>
                  <a:gd name="connsiteY4" fmla="*/ 7762875 h 7762875"/>
                  <a:gd name="connsiteX5" fmla="*/ 1895475 w 7562850"/>
                  <a:gd name="connsiteY5" fmla="*/ 3876675 h 7762875"/>
                  <a:gd name="connsiteX6" fmla="*/ 2276475 w 7562850"/>
                  <a:gd name="connsiteY6" fmla="*/ 0 h 7762875"/>
                  <a:gd name="connsiteX7" fmla="*/ 2657475 w 7562850"/>
                  <a:gd name="connsiteY7" fmla="*/ 3886200 h 7762875"/>
                  <a:gd name="connsiteX8" fmla="*/ 3028950 w 7562850"/>
                  <a:gd name="connsiteY8" fmla="*/ 7762875 h 7762875"/>
                  <a:gd name="connsiteX9" fmla="*/ 3409950 w 7562850"/>
                  <a:gd name="connsiteY9" fmla="*/ 3876675 h 7762875"/>
                  <a:gd name="connsiteX10" fmla="*/ 3781425 w 7562850"/>
                  <a:gd name="connsiteY10" fmla="*/ 9525 h 7762875"/>
                  <a:gd name="connsiteX11" fmla="*/ 4162425 w 7562850"/>
                  <a:gd name="connsiteY11" fmla="*/ 3886200 h 7762875"/>
                  <a:gd name="connsiteX12" fmla="*/ 4533900 w 7562850"/>
                  <a:gd name="connsiteY12" fmla="*/ 7762875 h 7762875"/>
                  <a:gd name="connsiteX13" fmla="*/ 4914900 w 7562850"/>
                  <a:gd name="connsiteY13" fmla="*/ 3886200 h 7762875"/>
                  <a:gd name="connsiteX14" fmla="*/ 5295900 w 7562850"/>
                  <a:gd name="connsiteY14" fmla="*/ 9525 h 7762875"/>
                  <a:gd name="connsiteX15" fmla="*/ 5667375 w 7562850"/>
                  <a:gd name="connsiteY15" fmla="*/ 3886200 h 7762875"/>
                  <a:gd name="connsiteX16" fmla="*/ 6048375 w 7562850"/>
                  <a:gd name="connsiteY16" fmla="*/ 7762875 h 7762875"/>
                  <a:gd name="connsiteX17" fmla="*/ 6429375 w 7562850"/>
                  <a:gd name="connsiteY17" fmla="*/ 3886200 h 7762875"/>
                  <a:gd name="connsiteX18" fmla="*/ 6810375 w 7562850"/>
                  <a:gd name="connsiteY18" fmla="*/ 0 h 7762875"/>
                  <a:gd name="connsiteX19" fmla="*/ 7172325 w 7562850"/>
                  <a:gd name="connsiteY19" fmla="*/ 3886200 h 7762875"/>
                  <a:gd name="connsiteX20" fmla="*/ 7562850 w 7562850"/>
                  <a:gd name="connsiteY20" fmla="*/ 7762875 h 7762875"/>
                  <a:gd name="connsiteX0" fmla="*/ 0 w 7562850"/>
                  <a:gd name="connsiteY0" fmla="*/ 7762875 h 7762875"/>
                  <a:gd name="connsiteX1" fmla="*/ 390525 w 7562850"/>
                  <a:gd name="connsiteY1" fmla="*/ 3886200 h 7762875"/>
                  <a:gd name="connsiteX2" fmla="*/ 762000 w 7562850"/>
                  <a:gd name="connsiteY2" fmla="*/ 0 h 7762875"/>
                  <a:gd name="connsiteX3" fmla="*/ 1143000 w 7562850"/>
                  <a:gd name="connsiteY3" fmla="*/ 3876675 h 7762875"/>
                  <a:gd name="connsiteX4" fmla="*/ 1519238 w 7562850"/>
                  <a:gd name="connsiteY4" fmla="*/ 7762875 h 7762875"/>
                  <a:gd name="connsiteX5" fmla="*/ 1895475 w 7562850"/>
                  <a:gd name="connsiteY5" fmla="*/ 3876675 h 7762875"/>
                  <a:gd name="connsiteX6" fmla="*/ 2276475 w 7562850"/>
                  <a:gd name="connsiteY6" fmla="*/ 0 h 7762875"/>
                  <a:gd name="connsiteX7" fmla="*/ 2657475 w 7562850"/>
                  <a:gd name="connsiteY7" fmla="*/ 3886200 h 7762875"/>
                  <a:gd name="connsiteX8" fmla="*/ 3028950 w 7562850"/>
                  <a:gd name="connsiteY8" fmla="*/ 7762875 h 7762875"/>
                  <a:gd name="connsiteX9" fmla="*/ 3409950 w 7562850"/>
                  <a:gd name="connsiteY9" fmla="*/ 3876675 h 7762875"/>
                  <a:gd name="connsiteX10" fmla="*/ 3781425 w 7562850"/>
                  <a:gd name="connsiteY10" fmla="*/ 9525 h 7762875"/>
                  <a:gd name="connsiteX11" fmla="*/ 4162425 w 7562850"/>
                  <a:gd name="connsiteY11" fmla="*/ 3886200 h 7762875"/>
                  <a:gd name="connsiteX12" fmla="*/ 4538662 w 7562850"/>
                  <a:gd name="connsiteY12" fmla="*/ 7762875 h 7762875"/>
                  <a:gd name="connsiteX13" fmla="*/ 4914900 w 7562850"/>
                  <a:gd name="connsiteY13" fmla="*/ 3886200 h 7762875"/>
                  <a:gd name="connsiteX14" fmla="*/ 5295900 w 7562850"/>
                  <a:gd name="connsiteY14" fmla="*/ 9525 h 7762875"/>
                  <a:gd name="connsiteX15" fmla="*/ 5667375 w 7562850"/>
                  <a:gd name="connsiteY15" fmla="*/ 3886200 h 7762875"/>
                  <a:gd name="connsiteX16" fmla="*/ 6048375 w 7562850"/>
                  <a:gd name="connsiteY16" fmla="*/ 7762875 h 7762875"/>
                  <a:gd name="connsiteX17" fmla="*/ 6429375 w 7562850"/>
                  <a:gd name="connsiteY17" fmla="*/ 3886200 h 7762875"/>
                  <a:gd name="connsiteX18" fmla="*/ 6810375 w 7562850"/>
                  <a:gd name="connsiteY18" fmla="*/ 0 h 7762875"/>
                  <a:gd name="connsiteX19" fmla="*/ 7172325 w 7562850"/>
                  <a:gd name="connsiteY19" fmla="*/ 3886200 h 7762875"/>
                  <a:gd name="connsiteX20" fmla="*/ 7562850 w 7562850"/>
                  <a:gd name="connsiteY20" fmla="*/ 7762875 h 7762875"/>
                  <a:gd name="connsiteX0" fmla="*/ 0 w 7562850"/>
                  <a:gd name="connsiteY0" fmla="*/ 7762875 h 7762875"/>
                  <a:gd name="connsiteX1" fmla="*/ 390525 w 7562850"/>
                  <a:gd name="connsiteY1" fmla="*/ 3886200 h 7762875"/>
                  <a:gd name="connsiteX2" fmla="*/ 762000 w 7562850"/>
                  <a:gd name="connsiteY2" fmla="*/ 0 h 7762875"/>
                  <a:gd name="connsiteX3" fmla="*/ 1143000 w 7562850"/>
                  <a:gd name="connsiteY3" fmla="*/ 3876675 h 7762875"/>
                  <a:gd name="connsiteX4" fmla="*/ 1519238 w 7562850"/>
                  <a:gd name="connsiteY4" fmla="*/ 7762875 h 7762875"/>
                  <a:gd name="connsiteX5" fmla="*/ 1895475 w 7562850"/>
                  <a:gd name="connsiteY5" fmla="*/ 3876675 h 7762875"/>
                  <a:gd name="connsiteX6" fmla="*/ 2276475 w 7562850"/>
                  <a:gd name="connsiteY6" fmla="*/ 0 h 7762875"/>
                  <a:gd name="connsiteX7" fmla="*/ 2657475 w 7562850"/>
                  <a:gd name="connsiteY7" fmla="*/ 3886200 h 7762875"/>
                  <a:gd name="connsiteX8" fmla="*/ 3028950 w 7562850"/>
                  <a:gd name="connsiteY8" fmla="*/ 7762875 h 7762875"/>
                  <a:gd name="connsiteX9" fmla="*/ 3409950 w 7562850"/>
                  <a:gd name="connsiteY9" fmla="*/ 3876675 h 7762875"/>
                  <a:gd name="connsiteX10" fmla="*/ 3781425 w 7562850"/>
                  <a:gd name="connsiteY10" fmla="*/ 9525 h 7762875"/>
                  <a:gd name="connsiteX11" fmla="*/ 4162425 w 7562850"/>
                  <a:gd name="connsiteY11" fmla="*/ 3886200 h 7762875"/>
                  <a:gd name="connsiteX12" fmla="*/ 4538662 w 7562850"/>
                  <a:gd name="connsiteY12" fmla="*/ 7762875 h 7762875"/>
                  <a:gd name="connsiteX13" fmla="*/ 4914900 w 7562850"/>
                  <a:gd name="connsiteY13" fmla="*/ 3886200 h 7762875"/>
                  <a:gd name="connsiteX14" fmla="*/ 5295900 w 7562850"/>
                  <a:gd name="connsiteY14" fmla="*/ 9525 h 7762875"/>
                  <a:gd name="connsiteX15" fmla="*/ 5667375 w 7562850"/>
                  <a:gd name="connsiteY15" fmla="*/ 3886200 h 7762875"/>
                  <a:gd name="connsiteX16" fmla="*/ 6048375 w 7562850"/>
                  <a:gd name="connsiteY16" fmla="*/ 7762875 h 7762875"/>
                  <a:gd name="connsiteX17" fmla="*/ 6429375 w 7562850"/>
                  <a:gd name="connsiteY17" fmla="*/ 3886200 h 7762875"/>
                  <a:gd name="connsiteX18" fmla="*/ 6810375 w 7562850"/>
                  <a:gd name="connsiteY18" fmla="*/ 0 h 7762875"/>
                  <a:gd name="connsiteX19" fmla="*/ 7172325 w 7562850"/>
                  <a:gd name="connsiteY19" fmla="*/ 3886200 h 7762875"/>
                  <a:gd name="connsiteX20" fmla="*/ 7562850 w 7562850"/>
                  <a:gd name="connsiteY20" fmla="*/ 7762875 h 7762875"/>
                  <a:gd name="connsiteX0" fmla="*/ 0 w 7562850"/>
                  <a:gd name="connsiteY0" fmla="*/ 7762875 h 7762875"/>
                  <a:gd name="connsiteX1" fmla="*/ 390525 w 7562850"/>
                  <a:gd name="connsiteY1" fmla="*/ 3886200 h 7762875"/>
                  <a:gd name="connsiteX2" fmla="*/ 762000 w 7562850"/>
                  <a:gd name="connsiteY2" fmla="*/ 0 h 7762875"/>
                  <a:gd name="connsiteX3" fmla="*/ 1143000 w 7562850"/>
                  <a:gd name="connsiteY3" fmla="*/ 3876675 h 7762875"/>
                  <a:gd name="connsiteX4" fmla="*/ 1519238 w 7562850"/>
                  <a:gd name="connsiteY4" fmla="*/ 7762875 h 7762875"/>
                  <a:gd name="connsiteX5" fmla="*/ 1895475 w 7562850"/>
                  <a:gd name="connsiteY5" fmla="*/ 3876675 h 7762875"/>
                  <a:gd name="connsiteX6" fmla="*/ 2276475 w 7562850"/>
                  <a:gd name="connsiteY6" fmla="*/ 0 h 7762875"/>
                  <a:gd name="connsiteX7" fmla="*/ 2657475 w 7562850"/>
                  <a:gd name="connsiteY7" fmla="*/ 3886200 h 7762875"/>
                  <a:gd name="connsiteX8" fmla="*/ 3028950 w 7562850"/>
                  <a:gd name="connsiteY8" fmla="*/ 7762875 h 7762875"/>
                  <a:gd name="connsiteX9" fmla="*/ 3409950 w 7562850"/>
                  <a:gd name="connsiteY9" fmla="*/ 3876675 h 7762875"/>
                  <a:gd name="connsiteX10" fmla="*/ 3781425 w 7562850"/>
                  <a:gd name="connsiteY10" fmla="*/ 9525 h 7762875"/>
                  <a:gd name="connsiteX11" fmla="*/ 4162425 w 7562850"/>
                  <a:gd name="connsiteY11" fmla="*/ 3886200 h 7762875"/>
                  <a:gd name="connsiteX12" fmla="*/ 4538662 w 7562850"/>
                  <a:gd name="connsiteY12" fmla="*/ 7762875 h 7762875"/>
                  <a:gd name="connsiteX13" fmla="*/ 4914900 w 7562850"/>
                  <a:gd name="connsiteY13" fmla="*/ 3886200 h 7762875"/>
                  <a:gd name="connsiteX14" fmla="*/ 5295900 w 7562850"/>
                  <a:gd name="connsiteY14" fmla="*/ 9525 h 7762875"/>
                  <a:gd name="connsiteX15" fmla="*/ 5667375 w 7562850"/>
                  <a:gd name="connsiteY15" fmla="*/ 3886200 h 7762875"/>
                  <a:gd name="connsiteX16" fmla="*/ 6048375 w 7562850"/>
                  <a:gd name="connsiteY16" fmla="*/ 7762875 h 7762875"/>
                  <a:gd name="connsiteX17" fmla="*/ 6429375 w 7562850"/>
                  <a:gd name="connsiteY17" fmla="*/ 3886200 h 7762875"/>
                  <a:gd name="connsiteX18" fmla="*/ 6810375 w 7562850"/>
                  <a:gd name="connsiteY18" fmla="*/ 0 h 7762875"/>
                  <a:gd name="connsiteX19" fmla="*/ 7172325 w 7562850"/>
                  <a:gd name="connsiteY19" fmla="*/ 3886200 h 7762875"/>
                  <a:gd name="connsiteX20" fmla="*/ 7562850 w 7562850"/>
                  <a:gd name="connsiteY20" fmla="*/ 7762875 h 7762875"/>
                  <a:gd name="connsiteX0" fmla="*/ 0 w 7562850"/>
                  <a:gd name="connsiteY0" fmla="*/ 7762875 h 7762875"/>
                  <a:gd name="connsiteX1" fmla="*/ 390525 w 7562850"/>
                  <a:gd name="connsiteY1" fmla="*/ 3886200 h 7762875"/>
                  <a:gd name="connsiteX2" fmla="*/ 762000 w 7562850"/>
                  <a:gd name="connsiteY2" fmla="*/ 0 h 7762875"/>
                  <a:gd name="connsiteX3" fmla="*/ 1143000 w 7562850"/>
                  <a:gd name="connsiteY3" fmla="*/ 3876675 h 7762875"/>
                  <a:gd name="connsiteX4" fmla="*/ 1519238 w 7562850"/>
                  <a:gd name="connsiteY4" fmla="*/ 7762875 h 7762875"/>
                  <a:gd name="connsiteX5" fmla="*/ 1895475 w 7562850"/>
                  <a:gd name="connsiteY5" fmla="*/ 3876675 h 7762875"/>
                  <a:gd name="connsiteX6" fmla="*/ 2276475 w 7562850"/>
                  <a:gd name="connsiteY6" fmla="*/ 0 h 7762875"/>
                  <a:gd name="connsiteX7" fmla="*/ 2657475 w 7562850"/>
                  <a:gd name="connsiteY7" fmla="*/ 3886200 h 7762875"/>
                  <a:gd name="connsiteX8" fmla="*/ 3028950 w 7562850"/>
                  <a:gd name="connsiteY8" fmla="*/ 7762875 h 7762875"/>
                  <a:gd name="connsiteX9" fmla="*/ 3409950 w 7562850"/>
                  <a:gd name="connsiteY9" fmla="*/ 3876675 h 7762875"/>
                  <a:gd name="connsiteX10" fmla="*/ 3781425 w 7562850"/>
                  <a:gd name="connsiteY10" fmla="*/ 9525 h 7762875"/>
                  <a:gd name="connsiteX11" fmla="*/ 4162425 w 7562850"/>
                  <a:gd name="connsiteY11" fmla="*/ 3886200 h 7762875"/>
                  <a:gd name="connsiteX12" fmla="*/ 4538662 w 7562850"/>
                  <a:gd name="connsiteY12" fmla="*/ 7762875 h 7762875"/>
                  <a:gd name="connsiteX13" fmla="*/ 4914900 w 7562850"/>
                  <a:gd name="connsiteY13" fmla="*/ 3886200 h 7762875"/>
                  <a:gd name="connsiteX14" fmla="*/ 5295900 w 7562850"/>
                  <a:gd name="connsiteY14" fmla="*/ 9525 h 7762875"/>
                  <a:gd name="connsiteX15" fmla="*/ 5667375 w 7562850"/>
                  <a:gd name="connsiteY15" fmla="*/ 3886200 h 7762875"/>
                  <a:gd name="connsiteX16" fmla="*/ 6048375 w 7562850"/>
                  <a:gd name="connsiteY16" fmla="*/ 7762875 h 7762875"/>
                  <a:gd name="connsiteX17" fmla="*/ 6429375 w 7562850"/>
                  <a:gd name="connsiteY17" fmla="*/ 3886200 h 7762875"/>
                  <a:gd name="connsiteX18" fmla="*/ 6810375 w 7562850"/>
                  <a:gd name="connsiteY18" fmla="*/ 0 h 7762875"/>
                  <a:gd name="connsiteX19" fmla="*/ 7172325 w 7562850"/>
                  <a:gd name="connsiteY19" fmla="*/ 3886200 h 7762875"/>
                  <a:gd name="connsiteX20" fmla="*/ 7562850 w 7562850"/>
                  <a:gd name="connsiteY20" fmla="*/ 7762875 h 7762875"/>
                  <a:gd name="connsiteX0" fmla="*/ 0 w 7550944"/>
                  <a:gd name="connsiteY0" fmla="*/ 7762875 h 7762875"/>
                  <a:gd name="connsiteX1" fmla="*/ 378619 w 7550944"/>
                  <a:gd name="connsiteY1" fmla="*/ 3886200 h 7762875"/>
                  <a:gd name="connsiteX2" fmla="*/ 750094 w 7550944"/>
                  <a:gd name="connsiteY2" fmla="*/ 0 h 7762875"/>
                  <a:gd name="connsiteX3" fmla="*/ 1131094 w 7550944"/>
                  <a:gd name="connsiteY3" fmla="*/ 3876675 h 7762875"/>
                  <a:gd name="connsiteX4" fmla="*/ 1507332 w 7550944"/>
                  <a:gd name="connsiteY4" fmla="*/ 7762875 h 7762875"/>
                  <a:gd name="connsiteX5" fmla="*/ 1883569 w 7550944"/>
                  <a:gd name="connsiteY5" fmla="*/ 3876675 h 7762875"/>
                  <a:gd name="connsiteX6" fmla="*/ 2264569 w 7550944"/>
                  <a:gd name="connsiteY6" fmla="*/ 0 h 7762875"/>
                  <a:gd name="connsiteX7" fmla="*/ 2645569 w 7550944"/>
                  <a:gd name="connsiteY7" fmla="*/ 3886200 h 7762875"/>
                  <a:gd name="connsiteX8" fmla="*/ 3017044 w 7550944"/>
                  <a:gd name="connsiteY8" fmla="*/ 7762875 h 7762875"/>
                  <a:gd name="connsiteX9" fmla="*/ 3398044 w 7550944"/>
                  <a:gd name="connsiteY9" fmla="*/ 3876675 h 7762875"/>
                  <a:gd name="connsiteX10" fmla="*/ 3769519 w 7550944"/>
                  <a:gd name="connsiteY10" fmla="*/ 9525 h 7762875"/>
                  <a:gd name="connsiteX11" fmla="*/ 4150519 w 7550944"/>
                  <a:gd name="connsiteY11" fmla="*/ 3886200 h 7762875"/>
                  <a:gd name="connsiteX12" fmla="*/ 4526756 w 7550944"/>
                  <a:gd name="connsiteY12" fmla="*/ 7762875 h 7762875"/>
                  <a:gd name="connsiteX13" fmla="*/ 4902994 w 7550944"/>
                  <a:gd name="connsiteY13" fmla="*/ 3886200 h 7762875"/>
                  <a:gd name="connsiteX14" fmla="*/ 5283994 w 7550944"/>
                  <a:gd name="connsiteY14" fmla="*/ 9525 h 7762875"/>
                  <a:gd name="connsiteX15" fmla="*/ 5655469 w 7550944"/>
                  <a:gd name="connsiteY15" fmla="*/ 3886200 h 7762875"/>
                  <a:gd name="connsiteX16" fmla="*/ 6036469 w 7550944"/>
                  <a:gd name="connsiteY16" fmla="*/ 7762875 h 7762875"/>
                  <a:gd name="connsiteX17" fmla="*/ 6417469 w 7550944"/>
                  <a:gd name="connsiteY17" fmla="*/ 3886200 h 7762875"/>
                  <a:gd name="connsiteX18" fmla="*/ 6798469 w 7550944"/>
                  <a:gd name="connsiteY18" fmla="*/ 0 h 7762875"/>
                  <a:gd name="connsiteX19" fmla="*/ 7160419 w 7550944"/>
                  <a:gd name="connsiteY19" fmla="*/ 3886200 h 7762875"/>
                  <a:gd name="connsiteX20" fmla="*/ 7550944 w 7550944"/>
                  <a:gd name="connsiteY20" fmla="*/ 7762875 h 7762875"/>
                  <a:gd name="connsiteX0" fmla="*/ 0 w 7550944"/>
                  <a:gd name="connsiteY0" fmla="*/ 7762875 h 7762875"/>
                  <a:gd name="connsiteX1" fmla="*/ 378619 w 7550944"/>
                  <a:gd name="connsiteY1" fmla="*/ 3886200 h 7762875"/>
                  <a:gd name="connsiteX2" fmla="*/ 750094 w 7550944"/>
                  <a:gd name="connsiteY2" fmla="*/ 0 h 7762875"/>
                  <a:gd name="connsiteX3" fmla="*/ 1131094 w 7550944"/>
                  <a:gd name="connsiteY3" fmla="*/ 3876675 h 7762875"/>
                  <a:gd name="connsiteX4" fmla="*/ 1507332 w 7550944"/>
                  <a:gd name="connsiteY4" fmla="*/ 7762875 h 7762875"/>
                  <a:gd name="connsiteX5" fmla="*/ 1883569 w 7550944"/>
                  <a:gd name="connsiteY5" fmla="*/ 3876675 h 7762875"/>
                  <a:gd name="connsiteX6" fmla="*/ 2264569 w 7550944"/>
                  <a:gd name="connsiteY6" fmla="*/ 0 h 7762875"/>
                  <a:gd name="connsiteX7" fmla="*/ 2645569 w 7550944"/>
                  <a:gd name="connsiteY7" fmla="*/ 3886200 h 7762875"/>
                  <a:gd name="connsiteX8" fmla="*/ 3017044 w 7550944"/>
                  <a:gd name="connsiteY8" fmla="*/ 7762875 h 7762875"/>
                  <a:gd name="connsiteX9" fmla="*/ 3398044 w 7550944"/>
                  <a:gd name="connsiteY9" fmla="*/ 3876675 h 7762875"/>
                  <a:gd name="connsiteX10" fmla="*/ 3769519 w 7550944"/>
                  <a:gd name="connsiteY10" fmla="*/ 9525 h 7762875"/>
                  <a:gd name="connsiteX11" fmla="*/ 4150519 w 7550944"/>
                  <a:gd name="connsiteY11" fmla="*/ 3886200 h 7762875"/>
                  <a:gd name="connsiteX12" fmla="*/ 4526756 w 7550944"/>
                  <a:gd name="connsiteY12" fmla="*/ 7762875 h 7762875"/>
                  <a:gd name="connsiteX13" fmla="*/ 4902994 w 7550944"/>
                  <a:gd name="connsiteY13" fmla="*/ 3886200 h 7762875"/>
                  <a:gd name="connsiteX14" fmla="*/ 5283994 w 7550944"/>
                  <a:gd name="connsiteY14" fmla="*/ 9525 h 7762875"/>
                  <a:gd name="connsiteX15" fmla="*/ 5655469 w 7550944"/>
                  <a:gd name="connsiteY15" fmla="*/ 3886200 h 7762875"/>
                  <a:gd name="connsiteX16" fmla="*/ 6036469 w 7550944"/>
                  <a:gd name="connsiteY16" fmla="*/ 7762875 h 7762875"/>
                  <a:gd name="connsiteX17" fmla="*/ 6417469 w 7550944"/>
                  <a:gd name="connsiteY17" fmla="*/ 3886200 h 7762875"/>
                  <a:gd name="connsiteX18" fmla="*/ 6798469 w 7550944"/>
                  <a:gd name="connsiteY18" fmla="*/ 0 h 7762875"/>
                  <a:gd name="connsiteX19" fmla="*/ 7160419 w 7550944"/>
                  <a:gd name="connsiteY19" fmla="*/ 3886200 h 7762875"/>
                  <a:gd name="connsiteX20" fmla="*/ 7550944 w 7550944"/>
                  <a:gd name="connsiteY20" fmla="*/ 7762875 h 7762875"/>
                  <a:gd name="connsiteX0" fmla="*/ 0 w 7550944"/>
                  <a:gd name="connsiteY0" fmla="*/ 7762875 h 7762875"/>
                  <a:gd name="connsiteX1" fmla="*/ 378619 w 7550944"/>
                  <a:gd name="connsiteY1" fmla="*/ 3886200 h 7762875"/>
                  <a:gd name="connsiteX2" fmla="*/ 750094 w 7550944"/>
                  <a:gd name="connsiteY2" fmla="*/ 0 h 7762875"/>
                  <a:gd name="connsiteX3" fmla="*/ 1131094 w 7550944"/>
                  <a:gd name="connsiteY3" fmla="*/ 3876675 h 7762875"/>
                  <a:gd name="connsiteX4" fmla="*/ 1507332 w 7550944"/>
                  <a:gd name="connsiteY4" fmla="*/ 7762875 h 7762875"/>
                  <a:gd name="connsiteX5" fmla="*/ 1883569 w 7550944"/>
                  <a:gd name="connsiteY5" fmla="*/ 3876675 h 7762875"/>
                  <a:gd name="connsiteX6" fmla="*/ 2264569 w 7550944"/>
                  <a:gd name="connsiteY6" fmla="*/ 0 h 7762875"/>
                  <a:gd name="connsiteX7" fmla="*/ 2645569 w 7550944"/>
                  <a:gd name="connsiteY7" fmla="*/ 3886200 h 7762875"/>
                  <a:gd name="connsiteX8" fmla="*/ 3017044 w 7550944"/>
                  <a:gd name="connsiteY8" fmla="*/ 7762875 h 7762875"/>
                  <a:gd name="connsiteX9" fmla="*/ 3398044 w 7550944"/>
                  <a:gd name="connsiteY9" fmla="*/ 3876675 h 7762875"/>
                  <a:gd name="connsiteX10" fmla="*/ 3769519 w 7550944"/>
                  <a:gd name="connsiteY10" fmla="*/ 9525 h 7762875"/>
                  <a:gd name="connsiteX11" fmla="*/ 4150519 w 7550944"/>
                  <a:gd name="connsiteY11" fmla="*/ 3886200 h 7762875"/>
                  <a:gd name="connsiteX12" fmla="*/ 4526756 w 7550944"/>
                  <a:gd name="connsiteY12" fmla="*/ 7762875 h 7762875"/>
                  <a:gd name="connsiteX13" fmla="*/ 4902994 w 7550944"/>
                  <a:gd name="connsiteY13" fmla="*/ 3886200 h 7762875"/>
                  <a:gd name="connsiteX14" fmla="*/ 5283994 w 7550944"/>
                  <a:gd name="connsiteY14" fmla="*/ 9525 h 7762875"/>
                  <a:gd name="connsiteX15" fmla="*/ 5655469 w 7550944"/>
                  <a:gd name="connsiteY15" fmla="*/ 3886200 h 7762875"/>
                  <a:gd name="connsiteX16" fmla="*/ 6036469 w 7550944"/>
                  <a:gd name="connsiteY16" fmla="*/ 7762875 h 7762875"/>
                  <a:gd name="connsiteX17" fmla="*/ 6417469 w 7550944"/>
                  <a:gd name="connsiteY17" fmla="*/ 3886200 h 7762875"/>
                  <a:gd name="connsiteX18" fmla="*/ 6798469 w 7550944"/>
                  <a:gd name="connsiteY18" fmla="*/ 0 h 7762875"/>
                  <a:gd name="connsiteX19" fmla="*/ 7160419 w 7550944"/>
                  <a:gd name="connsiteY19" fmla="*/ 3886200 h 7762875"/>
                  <a:gd name="connsiteX20" fmla="*/ 7550944 w 7550944"/>
                  <a:gd name="connsiteY20" fmla="*/ 7762875 h 7762875"/>
                  <a:gd name="connsiteX0" fmla="*/ 0 w 7550944"/>
                  <a:gd name="connsiteY0" fmla="*/ 7762875 h 7762875"/>
                  <a:gd name="connsiteX1" fmla="*/ 378619 w 7550944"/>
                  <a:gd name="connsiteY1" fmla="*/ 3886200 h 7762875"/>
                  <a:gd name="connsiteX2" fmla="*/ 750094 w 7550944"/>
                  <a:gd name="connsiteY2" fmla="*/ 0 h 7762875"/>
                  <a:gd name="connsiteX3" fmla="*/ 1131094 w 7550944"/>
                  <a:gd name="connsiteY3" fmla="*/ 3876675 h 7762875"/>
                  <a:gd name="connsiteX4" fmla="*/ 1507332 w 7550944"/>
                  <a:gd name="connsiteY4" fmla="*/ 7762875 h 7762875"/>
                  <a:gd name="connsiteX5" fmla="*/ 1883569 w 7550944"/>
                  <a:gd name="connsiteY5" fmla="*/ 3876675 h 7762875"/>
                  <a:gd name="connsiteX6" fmla="*/ 2264569 w 7550944"/>
                  <a:gd name="connsiteY6" fmla="*/ 0 h 7762875"/>
                  <a:gd name="connsiteX7" fmla="*/ 2645569 w 7550944"/>
                  <a:gd name="connsiteY7" fmla="*/ 3886200 h 7762875"/>
                  <a:gd name="connsiteX8" fmla="*/ 3017044 w 7550944"/>
                  <a:gd name="connsiteY8" fmla="*/ 7762875 h 7762875"/>
                  <a:gd name="connsiteX9" fmla="*/ 3398044 w 7550944"/>
                  <a:gd name="connsiteY9" fmla="*/ 3876675 h 7762875"/>
                  <a:gd name="connsiteX10" fmla="*/ 3769519 w 7550944"/>
                  <a:gd name="connsiteY10" fmla="*/ 9525 h 7762875"/>
                  <a:gd name="connsiteX11" fmla="*/ 4150519 w 7550944"/>
                  <a:gd name="connsiteY11" fmla="*/ 3886200 h 7762875"/>
                  <a:gd name="connsiteX12" fmla="*/ 4526756 w 7550944"/>
                  <a:gd name="connsiteY12" fmla="*/ 7762875 h 7762875"/>
                  <a:gd name="connsiteX13" fmla="*/ 4902994 w 7550944"/>
                  <a:gd name="connsiteY13" fmla="*/ 3886200 h 7762875"/>
                  <a:gd name="connsiteX14" fmla="*/ 5283994 w 7550944"/>
                  <a:gd name="connsiteY14" fmla="*/ 9525 h 7762875"/>
                  <a:gd name="connsiteX15" fmla="*/ 5655469 w 7550944"/>
                  <a:gd name="connsiteY15" fmla="*/ 3886200 h 7762875"/>
                  <a:gd name="connsiteX16" fmla="*/ 6036469 w 7550944"/>
                  <a:gd name="connsiteY16" fmla="*/ 7762875 h 7762875"/>
                  <a:gd name="connsiteX17" fmla="*/ 6417469 w 7550944"/>
                  <a:gd name="connsiteY17" fmla="*/ 3886200 h 7762875"/>
                  <a:gd name="connsiteX18" fmla="*/ 6798469 w 7550944"/>
                  <a:gd name="connsiteY18" fmla="*/ 0 h 7762875"/>
                  <a:gd name="connsiteX19" fmla="*/ 7160419 w 7550944"/>
                  <a:gd name="connsiteY19" fmla="*/ 3886200 h 7762875"/>
                  <a:gd name="connsiteX20" fmla="*/ 7550944 w 7550944"/>
                  <a:gd name="connsiteY20" fmla="*/ 7762875 h 7762875"/>
                  <a:gd name="connsiteX0" fmla="*/ 0 w 7550944"/>
                  <a:gd name="connsiteY0" fmla="*/ 7762875 h 7762875"/>
                  <a:gd name="connsiteX1" fmla="*/ 378619 w 7550944"/>
                  <a:gd name="connsiteY1" fmla="*/ 3886200 h 7762875"/>
                  <a:gd name="connsiteX2" fmla="*/ 750094 w 7550944"/>
                  <a:gd name="connsiteY2" fmla="*/ 0 h 7762875"/>
                  <a:gd name="connsiteX3" fmla="*/ 1131094 w 7550944"/>
                  <a:gd name="connsiteY3" fmla="*/ 3876675 h 7762875"/>
                  <a:gd name="connsiteX4" fmla="*/ 1507332 w 7550944"/>
                  <a:gd name="connsiteY4" fmla="*/ 7762875 h 7762875"/>
                  <a:gd name="connsiteX5" fmla="*/ 1883569 w 7550944"/>
                  <a:gd name="connsiteY5" fmla="*/ 3876675 h 7762875"/>
                  <a:gd name="connsiteX6" fmla="*/ 2264569 w 7550944"/>
                  <a:gd name="connsiteY6" fmla="*/ 0 h 7762875"/>
                  <a:gd name="connsiteX7" fmla="*/ 2645569 w 7550944"/>
                  <a:gd name="connsiteY7" fmla="*/ 3886200 h 7762875"/>
                  <a:gd name="connsiteX8" fmla="*/ 3017044 w 7550944"/>
                  <a:gd name="connsiteY8" fmla="*/ 7762875 h 7762875"/>
                  <a:gd name="connsiteX9" fmla="*/ 3398044 w 7550944"/>
                  <a:gd name="connsiteY9" fmla="*/ 3876675 h 7762875"/>
                  <a:gd name="connsiteX10" fmla="*/ 3769519 w 7550944"/>
                  <a:gd name="connsiteY10" fmla="*/ 9525 h 7762875"/>
                  <a:gd name="connsiteX11" fmla="*/ 4150519 w 7550944"/>
                  <a:gd name="connsiteY11" fmla="*/ 3886200 h 7762875"/>
                  <a:gd name="connsiteX12" fmla="*/ 4526756 w 7550944"/>
                  <a:gd name="connsiteY12" fmla="*/ 7762875 h 7762875"/>
                  <a:gd name="connsiteX13" fmla="*/ 4902994 w 7550944"/>
                  <a:gd name="connsiteY13" fmla="*/ 3886200 h 7762875"/>
                  <a:gd name="connsiteX14" fmla="*/ 5283994 w 7550944"/>
                  <a:gd name="connsiteY14" fmla="*/ 9525 h 7762875"/>
                  <a:gd name="connsiteX15" fmla="*/ 5655469 w 7550944"/>
                  <a:gd name="connsiteY15" fmla="*/ 3886200 h 7762875"/>
                  <a:gd name="connsiteX16" fmla="*/ 6036469 w 7550944"/>
                  <a:gd name="connsiteY16" fmla="*/ 7762875 h 7762875"/>
                  <a:gd name="connsiteX17" fmla="*/ 6417469 w 7550944"/>
                  <a:gd name="connsiteY17" fmla="*/ 3886200 h 7762875"/>
                  <a:gd name="connsiteX18" fmla="*/ 6798469 w 7550944"/>
                  <a:gd name="connsiteY18" fmla="*/ 0 h 7762875"/>
                  <a:gd name="connsiteX19" fmla="*/ 7160419 w 7550944"/>
                  <a:gd name="connsiteY19" fmla="*/ 3886200 h 7762875"/>
                  <a:gd name="connsiteX20" fmla="*/ 7550944 w 7550944"/>
                  <a:gd name="connsiteY20" fmla="*/ 7762875 h 7762875"/>
                  <a:gd name="connsiteX0" fmla="*/ 0 w 7550944"/>
                  <a:gd name="connsiteY0" fmla="*/ 7762875 h 7762876"/>
                  <a:gd name="connsiteX1" fmla="*/ 378619 w 7550944"/>
                  <a:gd name="connsiteY1" fmla="*/ 3886200 h 7762876"/>
                  <a:gd name="connsiteX2" fmla="*/ 750094 w 7550944"/>
                  <a:gd name="connsiteY2" fmla="*/ 0 h 7762876"/>
                  <a:gd name="connsiteX3" fmla="*/ 1131094 w 7550944"/>
                  <a:gd name="connsiteY3" fmla="*/ 3876675 h 7762876"/>
                  <a:gd name="connsiteX4" fmla="*/ 1507332 w 7550944"/>
                  <a:gd name="connsiteY4" fmla="*/ 7762875 h 7762876"/>
                  <a:gd name="connsiteX5" fmla="*/ 1883569 w 7550944"/>
                  <a:gd name="connsiteY5" fmla="*/ 3876675 h 7762876"/>
                  <a:gd name="connsiteX6" fmla="*/ 2264569 w 7550944"/>
                  <a:gd name="connsiteY6" fmla="*/ 0 h 7762876"/>
                  <a:gd name="connsiteX7" fmla="*/ 2645569 w 7550944"/>
                  <a:gd name="connsiteY7" fmla="*/ 3886200 h 7762876"/>
                  <a:gd name="connsiteX8" fmla="*/ 3017044 w 7550944"/>
                  <a:gd name="connsiteY8" fmla="*/ 7762875 h 7762876"/>
                  <a:gd name="connsiteX9" fmla="*/ 3398044 w 7550944"/>
                  <a:gd name="connsiteY9" fmla="*/ 3876675 h 7762876"/>
                  <a:gd name="connsiteX10" fmla="*/ 3769519 w 7550944"/>
                  <a:gd name="connsiteY10" fmla="*/ 9525 h 7762876"/>
                  <a:gd name="connsiteX11" fmla="*/ 4150519 w 7550944"/>
                  <a:gd name="connsiteY11" fmla="*/ 3886200 h 7762876"/>
                  <a:gd name="connsiteX12" fmla="*/ 4526756 w 7550944"/>
                  <a:gd name="connsiteY12" fmla="*/ 7762875 h 7762876"/>
                  <a:gd name="connsiteX13" fmla="*/ 4902994 w 7550944"/>
                  <a:gd name="connsiteY13" fmla="*/ 3886200 h 7762876"/>
                  <a:gd name="connsiteX14" fmla="*/ 5283994 w 7550944"/>
                  <a:gd name="connsiteY14" fmla="*/ 9525 h 7762876"/>
                  <a:gd name="connsiteX15" fmla="*/ 5655469 w 7550944"/>
                  <a:gd name="connsiteY15" fmla="*/ 3886200 h 7762876"/>
                  <a:gd name="connsiteX16" fmla="*/ 6036469 w 7550944"/>
                  <a:gd name="connsiteY16" fmla="*/ 7762875 h 7762876"/>
                  <a:gd name="connsiteX17" fmla="*/ 6417469 w 7550944"/>
                  <a:gd name="connsiteY17" fmla="*/ 3886200 h 7762876"/>
                  <a:gd name="connsiteX18" fmla="*/ 6798469 w 7550944"/>
                  <a:gd name="connsiteY18" fmla="*/ 0 h 7762876"/>
                  <a:gd name="connsiteX19" fmla="*/ 7160419 w 7550944"/>
                  <a:gd name="connsiteY19" fmla="*/ 3886200 h 7762876"/>
                  <a:gd name="connsiteX20" fmla="*/ 7550944 w 7550944"/>
                  <a:gd name="connsiteY20" fmla="*/ 7762875 h 7762876"/>
                  <a:gd name="connsiteX0" fmla="*/ 0 w 7550944"/>
                  <a:gd name="connsiteY0" fmla="*/ 7762875 h 7762876"/>
                  <a:gd name="connsiteX1" fmla="*/ 378619 w 7550944"/>
                  <a:gd name="connsiteY1" fmla="*/ 3886200 h 7762876"/>
                  <a:gd name="connsiteX2" fmla="*/ 750094 w 7550944"/>
                  <a:gd name="connsiteY2" fmla="*/ 0 h 7762876"/>
                  <a:gd name="connsiteX3" fmla="*/ 1131094 w 7550944"/>
                  <a:gd name="connsiteY3" fmla="*/ 3876675 h 7762876"/>
                  <a:gd name="connsiteX4" fmla="*/ 1507332 w 7550944"/>
                  <a:gd name="connsiteY4" fmla="*/ 7762875 h 7762876"/>
                  <a:gd name="connsiteX5" fmla="*/ 1883569 w 7550944"/>
                  <a:gd name="connsiteY5" fmla="*/ 3876675 h 7762876"/>
                  <a:gd name="connsiteX6" fmla="*/ 2264569 w 7550944"/>
                  <a:gd name="connsiteY6" fmla="*/ 0 h 7762876"/>
                  <a:gd name="connsiteX7" fmla="*/ 2645569 w 7550944"/>
                  <a:gd name="connsiteY7" fmla="*/ 3886200 h 7762876"/>
                  <a:gd name="connsiteX8" fmla="*/ 3017044 w 7550944"/>
                  <a:gd name="connsiteY8" fmla="*/ 7762875 h 7762876"/>
                  <a:gd name="connsiteX9" fmla="*/ 3398044 w 7550944"/>
                  <a:gd name="connsiteY9" fmla="*/ 3876675 h 7762876"/>
                  <a:gd name="connsiteX10" fmla="*/ 3769519 w 7550944"/>
                  <a:gd name="connsiteY10" fmla="*/ 9525 h 7762876"/>
                  <a:gd name="connsiteX11" fmla="*/ 4150519 w 7550944"/>
                  <a:gd name="connsiteY11" fmla="*/ 3886200 h 7762876"/>
                  <a:gd name="connsiteX12" fmla="*/ 4526756 w 7550944"/>
                  <a:gd name="connsiteY12" fmla="*/ 7762875 h 7762876"/>
                  <a:gd name="connsiteX13" fmla="*/ 4902994 w 7550944"/>
                  <a:gd name="connsiteY13" fmla="*/ 3886200 h 7762876"/>
                  <a:gd name="connsiteX14" fmla="*/ 5283994 w 7550944"/>
                  <a:gd name="connsiteY14" fmla="*/ 9525 h 7762876"/>
                  <a:gd name="connsiteX15" fmla="*/ 5655469 w 7550944"/>
                  <a:gd name="connsiteY15" fmla="*/ 3886200 h 7762876"/>
                  <a:gd name="connsiteX16" fmla="*/ 6036469 w 7550944"/>
                  <a:gd name="connsiteY16" fmla="*/ 7762875 h 7762876"/>
                  <a:gd name="connsiteX17" fmla="*/ 6417469 w 7550944"/>
                  <a:gd name="connsiteY17" fmla="*/ 3886200 h 7762876"/>
                  <a:gd name="connsiteX18" fmla="*/ 6798469 w 7550944"/>
                  <a:gd name="connsiteY18" fmla="*/ 0 h 7762876"/>
                  <a:gd name="connsiteX19" fmla="*/ 7160419 w 7550944"/>
                  <a:gd name="connsiteY19" fmla="*/ 3886200 h 7762876"/>
                  <a:gd name="connsiteX20" fmla="*/ 7550944 w 7550944"/>
                  <a:gd name="connsiteY20" fmla="*/ 7762875 h 7762876"/>
                  <a:gd name="connsiteX0" fmla="*/ 0 w 7550944"/>
                  <a:gd name="connsiteY0" fmla="*/ 7762875 h 7762876"/>
                  <a:gd name="connsiteX1" fmla="*/ 378619 w 7550944"/>
                  <a:gd name="connsiteY1" fmla="*/ 3886200 h 7762876"/>
                  <a:gd name="connsiteX2" fmla="*/ 750094 w 7550944"/>
                  <a:gd name="connsiteY2" fmla="*/ 0 h 7762876"/>
                  <a:gd name="connsiteX3" fmla="*/ 1131094 w 7550944"/>
                  <a:gd name="connsiteY3" fmla="*/ 3876675 h 7762876"/>
                  <a:gd name="connsiteX4" fmla="*/ 1507332 w 7550944"/>
                  <a:gd name="connsiteY4" fmla="*/ 7762875 h 7762876"/>
                  <a:gd name="connsiteX5" fmla="*/ 1883569 w 7550944"/>
                  <a:gd name="connsiteY5" fmla="*/ 3876675 h 7762876"/>
                  <a:gd name="connsiteX6" fmla="*/ 2264569 w 7550944"/>
                  <a:gd name="connsiteY6" fmla="*/ 0 h 7762876"/>
                  <a:gd name="connsiteX7" fmla="*/ 2645569 w 7550944"/>
                  <a:gd name="connsiteY7" fmla="*/ 3886200 h 7762876"/>
                  <a:gd name="connsiteX8" fmla="*/ 3017044 w 7550944"/>
                  <a:gd name="connsiteY8" fmla="*/ 7762875 h 7762876"/>
                  <a:gd name="connsiteX9" fmla="*/ 3398044 w 7550944"/>
                  <a:gd name="connsiteY9" fmla="*/ 3876675 h 7762876"/>
                  <a:gd name="connsiteX10" fmla="*/ 3769519 w 7550944"/>
                  <a:gd name="connsiteY10" fmla="*/ 9525 h 7762876"/>
                  <a:gd name="connsiteX11" fmla="*/ 4150519 w 7550944"/>
                  <a:gd name="connsiteY11" fmla="*/ 3886200 h 7762876"/>
                  <a:gd name="connsiteX12" fmla="*/ 4526756 w 7550944"/>
                  <a:gd name="connsiteY12" fmla="*/ 7762875 h 7762876"/>
                  <a:gd name="connsiteX13" fmla="*/ 4902994 w 7550944"/>
                  <a:gd name="connsiteY13" fmla="*/ 3886200 h 7762876"/>
                  <a:gd name="connsiteX14" fmla="*/ 5283994 w 7550944"/>
                  <a:gd name="connsiteY14" fmla="*/ 9525 h 7762876"/>
                  <a:gd name="connsiteX15" fmla="*/ 5655469 w 7550944"/>
                  <a:gd name="connsiteY15" fmla="*/ 3886200 h 7762876"/>
                  <a:gd name="connsiteX16" fmla="*/ 6036469 w 7550944"/>
                  <a:gd name="connsiteY16" fmla="*/ 7762875 h 7762876"/>
                  <a:gd name="connsiteX17" fmla="*/ 6417469 w 7550944"/>
                  <a:gd name="connsiteY17" fmla="*/ 3886200 h 7762876"/>
                  <a:gd name="connsiteX18" fmla="*/ 6798469 w 7550944"/>
                  <a:gd name="connsiteY18" fmla="*/ 0 h 7762876"/>
                  <a:gd name="connsiteX19" fmla="*/ 7160419 w 7550944"/>
                  <a:gd name="connsiteY19" fmla="*/ 3886200 h 7762876"/>
                  <a:gd name="connsiteX20" fmla="*/ 7550944 w 7550944"/>
                  <a:gd name="connsiteY20" fmla="*/ 7762875 h 7762876"/>
                  <a:gd name="connsiteX0" fmla="*/ 0 w 7550944"/>
                  <a:gd name="connsiteY0" fmla="*/ 7762875 h 7762876"/>
                  <a:gd name="connsiteX1" fmla="*/ 378619 w 7550944"/>
                  <a:gd name="connsiteY1" fmla="*/ 3886200 h 7762876"/>
                  <a:gd name="connsiteX2" fmla="*/ 750094 w 7550944"/>
                  <a:gd name="connsiteY2" fmla="*/ 0 h 7762876"/>
                  <a:gd name="connsiteX3" fmla="*/ 1131094 w 7550944"/>
                  <a:gd name="connsiteY3" fmla="*/ 3876675 h 7762876"/>
                  <a:gd name="connsiteX4" fmla="*/ 1507332 w 7550944"/>
                  <a:gd name="connsiteY4" fmla="*/ 7762875 h 7762876"/>
                  <a:gd name="connsiteX5" fmla="*/ 1883569 w 7550944"/>
                  <a:gd name="connsiteY5" fmla="*/ 3876675 h 7762876"/>
                  <a:gd name="connsiteX6" fmla="*/ 2264569 w 7550944"/>
                  <a:gd name="connsiteY6" fmla="*/ 0 h 7762876"/>
                  <a:gd name="connsiteX7" fmla="*/ 2645569 w 7550944"/>
                  <a:gd name="connsiteY7" fmla="*/ 3886200 h 7762876"/>
                  <a:gd name="connsiteX8" fmla="*/ 3017044 w 7550944"/>
                  <a:gd name="connsiteY8" fmla="*/ 7762875 h 7762876"/>
                  <a:gd name="connsiteX9" fmla="*/ 3398044 w 7550944"/>
                  <a:gd name="connsiteY9" fmla="*/ 3876675 h 7762876"/>
                  <a:gd name="connsiteX10" fmla="*/ 3769519 w 7550944"/>
                  <a:gd name="connsiteY10" fmla="*/ 9525 h 7762876"/>
                  <a:gd name="connsiteX11" fmla="*/ 4150519 w 7550944"/>
                  <a:gd name="connsiteY11" fmla="*/ 3886200 h 7762876"/>
                  <a:gd name="connsiteX12" fmla="*/ 4526756 w 7550944"/>
                  <a:gd name="connsiteY12" fmla="*/ 7762875 h 7762876"/>
                  <a:gd name="connsiteX13" fmla="*/ 4902994 w 7550944"/>
                  <a:gd name="connsiteY13" fmla="*/ 3886200 h 7762876"/>
                  <a:gd name="connsiteX14" fmla="*/ 5283994 w 7550944"/>
                  <a:gd name="connsiteY14" fmla="*/ 9525 h 7762876"/>
                  <a:gd name="connsiteX15" fmla="*/ 5655469 w 7550944"/>
                  <a:gd name="connsiteY15" fmla="*/ 3886200 h 7762876"/>
                  <a:gd name="connsiteX16" fmla="*/ 6036469 w 7550944"/>
                  <a:gd name="connsiteY16" fmla="*/ 7762875 h 7762876"/>
                  <a:gd name="connsiteX17" fmla="*/ 6417469 w 7550944"/>
                  <a:gd name="connsiteY17" fmla="*/ 3886200 h 7762876"/>
                  <a:gd name="connsiteX18" fmla="*/ 6798469 w 7550944"/>
                  <a:gd name="connsiteY18" fmla="*/ 0 h 7762876"/>
                  <a:gd name="connsiteX19" fmla="*/ 7160419 w 7550944"/>
                  <a:gd name="connsiteY19" fmla="*/ 3886200 h 7762876"/>
                  <a:gd name="connsiteX20" fmla="*/ 7550944 w 7550944"/>
                  <a:gd name="connsiteY20" fmla="*/ 7762875 h 7762876"/>
                  <a:gd name="connsiteX0" fmla="*/ 0 w 7550944"/>
                  <a:gd name="connsiteY0" fmla="*/ 7762875 h 7762876"/>
                  <a:gd name="connsiteX1" fmla="*/ 378619 w 7550944"/>
                  <a:gd name="connsiteY1" fmla="*/ 3886200 h 7762876"/>
                  <a:gd name="connsiteX2" fmla="*/ 750094 w 7550944"/>
                  <a:gd name="connsiteY2" fmla="*/ 0 h 7762876"/>
                  <a:gd name="connsiteX3" fmla="*/ 1131094 w 7550944"/>
                  <a:gd name="connsiteY3" fmla="*/ 3876675 h 7762876"/>
                  <a:gd name="connsiteX4" fmla="*/ 1507332 w 7550944"/>
                  <a:gd name="connsiteY4" fmla="*/ 7762875 h 7762876"/>
                  <a:gd name="connsiteX5" fmla="*/ 1883569 w 7550944"/>
                  <a:gd name="connsiteY5" fmla="*/ 3876675 h 7762876"/>
                  <a:gd name="connsiteX6" fmla="*/ 2264569 w 7550944"/>
                  <a:gd name="connsiteY6" fmla="*/ 0 h 7762876"/>
                  <a:gd name="connsiteX7" fmla="*/ 2645569 w 7550944"/>
                  <a:gd name="connsiteY7" fmla="*/ 3886200 h 7762876"/>
                  <a:gd name="connsiteX8" fmla="*/ 3017044 w 7550944"/>
                  <a:gd name="connsiteY8" fmla="*/ 7762875 h 7762876"/>
                  <a:gd name="connsiteX9" fmla="*/ 3398044 w 7550944"/>
                  <a:gd name="connsiteY9" fmla="*/ 3876675 h 7762876"/>
                  <a:gd name="connsiteX10" fmla="*/ 3769519 w 7550944"/>
                  <a:gd name="connsiteY10" fmla="*/ 9525 h 7762876"/>
                  <a:gd name="connsiteX11" fmla="*/ 4150519 w 7550944"/>
                  <a:gd name="connsiteY11" fmla="*/ 3886200 h 7762876"/>
                  <a:gd name="connsiteX12" fmla="*/ 4526756 w 7550944"/>
                  <a:gd name="connsiteY12" fmla="*/ 7762875 h 7762876"/>
                  <a:gd name="connsiteX13" fmla="*/ 4902994 w 7550944"/>
                  <a:gd name="connsiteY13" fmla="*/ 3886200 h 7762876"/>
                  <a:gd name="connsiteX14" fmla="*/ 5283994 w 7550944"/>
                  <a:gd name="connsiteY14" fmla="*/ 9525 h 7762876"/>
                  <a:gd name="connsiteX15" fmla="*/ 5655469 w 7550944"/>
                  <a:gd name="connsiteY15" fmla="*/ 3886200 h 7762876"/>
                  <a:gd name="connsiteX16" fmla="*/ 6036469 w 7550944"/>
                  <a:gd name="connsiteY16" fmla="*/ 7762875 h 7762876"/>
                  <a:gd name="connsiteX17" fmla="*/ 6417469 w 7550944"/>
                  <a:gd name="connsiteY17" fmla="*/ 3886200 h 7762876"/>
                  <a:gd name="connsiteX18" fmla="*/ 6798469 w 7550944"/>
                  <a:gd name="connsiteY18" fmla="*/ 0 h 7762876"/>
                  <a:gd name="connsiteX19" fmla="*/ 7160419 w 7550944"/>
                  <a:gd name="connsiteY19" fmla="*/ 3886200 h 7762876"/>
                  <a:gd name="connsiteX20" fmla="*/ 7550944 w 7550944"/>
                  <a:gd name="connsiteY20" fmla="*/ 7762875 h 7762876"/>
                  <a:gd name="connsiteX0" fmla="*/ 0 w 7550944"/>
                  <a:gd name="connsiteY0" fmla="*/ 7762875 h 7762876"/>
                  <a:gd name="connsiteX1" fmla="*/ 378619 w 7550944"/>
                  <a:gd name="connsiteY1" fmla="*/ 3886200 h 7762876"/>
                  <a:gd name="connsiteX2" fmla="*/ 750094 w 7550944"/>
                  <a:gd name="connsiteY2" fmla="*/ 0 h 7762876"/>
                  <a:gd name="connsiteX3" fmla="*/ 1131094 w 7550944"/>
                  <a:gd name="connsiteY3" fmla="*/ 3876675 h 7762876"/>
                  <a:gd name="connsiteX4" fmla="*/ 1507332 w 7550944"/>
                  <a:gd name="connsiteY4" fmla="*/ 7762875 h 7762876"/>
                  <a:gd name="connsiteX5" fmla="*/ 1883569 w 7550944"/>
                  <a:gd name="connsiteY5" fmla="*/ 3876675 h 7762876"/>
                  <a:gd name="connsiteX6" fmla="*/ 2264569 w 7550944"/>
                  <a:gd name="connsiteY6" fmla="*/ 0 h 7762876"/>
                  <a:gd name="connsiteX7" fmla="*/ 2645569 w 7550944"/>
                  <a:gd name="connsiteY7" fmla="*/ 3886200 h 7762876"/>
                  <a:gd name="connsiteX8" fmla="*/ 3017044 w 7550944"/>
                  <a:gd name="connsiteY8" fmla="*/ 7762875 h 7762876"/>
                  <a:gd name="connsiteX9" fmla="*/ 3398044 w 7550944"/>
                  <a:gd name="connsiteY9" fmla="*/ 3876675 h 7762876"/>
                  <a:gd name="connsiteX10" fmla="*/ 3769519 w 7550944"/>
                  <a:gd name="connsiteY10" fmla="*/ 9525 h 7762876"/>
                  <a:gd name="connsiteX11" fmla="*/ 4150519 w 7550944"/>
                  <a:gd name="connsiteY11" fmla="*/ 3886200 h 7762876"/>
                  <a:gd name="connsiteX12" fmla="*/ 4526756 w 7550944"/>
                  <a:gd name="connsiteY12" fmla="*/ 7762875 h 7762876"/>
                  <a:gd name="connsiteX13" fmla="*/ 4902994 w 7550944"/>
                  <a:gd name="connsiteY13" fmla="*/ 3886200 h 7762876"/>
                  <a:gd name="connsiteX14" fmla="*/ 5283994 w 7550944"/>
                  <a:gd name="connsiteY14" fmla="*/ 9525 h 7762876"/>
                  <a:gd name="connsiteX15" fmla="*/ 5655469 w 7550944"/>
                  <a:gd name="connsiteY15" fmla="*/ 3886200 h 7762876"/>
                  <a:gd name="connsiteX16" fmla="*/ 6036469 w 7550944"/>
                  <a:gd name="connsiteY16" fmla="*/ 7762875 h 7762876"/>
                  <a:gd name="connsiteX17" fmla="*/ 6417469 w 7550944"/>
                  <a:gd name="connsiteY17" fmla="*/ 3886200 h 7762876"/>
                  <a:gd name="connsiteX18" fmla="*/ 6798469 w 7550944"/>
                  <a:gd name="connsiteY18" fmla="*/ 0 h 7762876"/>
                  <a:gd name="connsiteX19" fmla="*/ 7160419 w 7550944"/>
                  <a:gd name="connsiteY19" fmla="*/ 3886200 h 7762876"/>
                  <a:gd name="connsiteX20" fmla="*/ 7550944 w 7550944"/>
                  <a:gd name="connsiteY20" fmla="*/ 7762875 h 7762876"/>
                  <a:gd name="connsiteX0" fmla="*/ 0 w 7550944"/>
                  <a:gd name="connsiteY0" fmla="*/ 7762875 h 7762876"/>
                  <a:gd name="connsiteX1" fmla="*/ 378619 w 7550944"/>
                  <a:gd name="connsiteY1" fmla="*/ 3886200 h 7762876"/>
                  <a:gd name="connsiteX2" fmla="*/ 750094 w 7550944"/>
                  <a:gd name="connsiteY2" fmla="*/ 0 h 7762876"/>
                  <a:gd name="connsiteX3" fmla="*/ 1131094 w 7550944"/>
                  <a:gd name="connsiteY3" fmla="*/ 3876675 h 7762876"/>
                  <a:gd name="connsiteX4" fmla="*/ 1507332 w 7550944"/>
                  <a:gd name="connsiteY4" fmla="*/ 7762875 h 7762876"/>
                  <a:gd name="connsiteX5" fmla="*/ 1883569 w 7550944"/>
                  <a:gd name="connsiteY5" fmla="*/ 3876675 h 7762876"/>
                  <a:gd name="connsiteX6" fmla="*/ 2264569 w 7550944"/>
                  <a:gd name="connsiteY6" fmla="*/ 0 h 7762876"/>
                  <a:gd name="connsiteX7" fmla="*/ 2645569 w 7550944"/>
                  <a:gd name="connsiteY7" fmla="*/ 3886200 h 7762876"/>
                  <a:gd name="connsiteX8" fmla="*/ 3017044 w 7550944"/>
                  <a:gd name="connsiteY8" fmla="*/ 7762875 h 7762876"/>
                  <a:gd name="connsiteX9" fmla="*/ 3398044 w 7550944"/>
                  <a:gd name="connsiteY9" fmla="*/ 3876675 h 7762876"/>
                  <a:gd name="connsiteX10" fmla="*/ 3769519 w 7550944"/>
                  <a:gd name="connsiteY10" fmla="*/ 9525 h 7762876"/>
                  <a:gd name="connsiteX11" fmla="*/ 4150519 w 7550944"/>
                  <a:gd name="connsiteY11" fmla="*/ 3886200 h 7762876"/>
                  <a:gd name="connsiteX12" fmla="*/ 4526756 w 7550944"/>
                  <a:gd name="connsiteY12" fmla="*/ 7762875 h 7762876"/>
                  <a:gd name="connsiteX13" fmla="*/ 4902994 w 7550944"/>
                  <a:gd name="connsiteY13" fmla="*/ 3886200 h 7762876"/>
                  <a:gd name="connsiteX14" fmla="*/ 5283994 w 7550944"/>
                  <a:gd name="connsiteY14" fmla="*/ 9525 h 7762876"/>
                  <a:gd name="connsiteX15" fmla="*/ 5655469 w 7550944"/>
                  <a:gd name="connsiteY15" fmla="*/ 3886200 h 7762876"/>
                  <a:gd name="connsiteX16" fmla="*/ 6029325 w 7550944"/>
                  <a:gd name="connsiteY16" fmla="*/ 7762875 h 7762876"/>
                  <a:gd name="connsiteX17" fmla="*/ 6417469 w 7550944"/>
                  <a:gd name="connsiteY17" fmla="*/ 3886200 h 7762876"/>
                  <a:gd name="connsiteX18" fmla="*/ 6798469 w 7550944"/>
                  <a:gd name="connsiteY18" fmla="*/ 0 h 7762876"/>
                  <a:gd name="connsiteX19" fmla="*/ 7160419 w 7550944"/>
                  <a:gd name="connsiteY19" fmla="*/ 3886200 h 7762876"/>
                  <a:gd name="connsiteX20" fmla="*/ 7550944 w 7550944"/>
                  <a:gd name="connsiteY20" fmla="*/ 7762875 h 7762876"/>
                  <a:gd name="connsiteX0" fmla="*/ 0 w 7550944"/>
                  <a:gd name="connsiteY0" fmla="*/ 7762875 h 7762876"/>
                  <a:gd name="connsiteX1" fmla="*/ 378619 w 7550944"/>
                  <a:gd name="connsiteY1" fmla="*/ 3886200 h 7762876"/>
                  <a:gd name="connsiteX2" fmla="*/ 750094 w 7550944"/>
                  <a:gd name="connsiteY2" fmla="*/ 0 h 7762876"/>
                  <a:gd name="connsiteX3" fmla="*/ 1131094 w 7550944"/>
                  <a:gd name="connsiteY3" fmla="*/ 3876675 h 7762876"/>
                  <a:gd name="connsiteX4" fmla="*/ 1507332 w 7550944"/>
                  <a:gd name="connsiteY4" fmla="*/ 7762875 h 7762876"/>
                  <a:gd name="connsiteX5" fmla="*/ 1883569 w 7550944"/>
                  <a:gd name="connsiteY5" fmla="*/ 3876675 h 7762876"/>
                  <a:gd name="connsiteX6" fmla="*/ 2264569 w 7550944"/>
                  <a:gd name="connsiteY6" fmla="*/ 0 h 7762876"/>
                  <a:gd name="connsiteX7" fmla="*/ 2645569 w 7550944"/>
                  <a:gd name="connsiteY7" fmla="*/ 3886200 h 7762876"/>
                  <a:gd name="connsiteX8" fmla="*/ 3017044 w 7550944"/>
                  <a:gd name="connsiteY8" fmla="*/ 7762875 h 7762876"/>
                  <a:gd name="connsiteX9" fmla="*/ 3398044 w 7550944"/>
                  <a:gd name="connsiteY9" fmla="*/ 3876675 h 7762876"/>
                  <a:gd name="connsiteX10" fmla="*/ 3769519 w 7550944"/>
                  <a:gd name="connsiteY10" fmla="*/ 9525 h 7762876"/>
                  <a:gd name="connsiteX11" fmla="*/ 4150519 w 7550944"/>
                  <a:gd name="connsiteY11" fmla="*/ 3886200 h 7762876"/>
                  <a:gd name="connsiteX12" fmla="*/ 4526756 w 7550944"/>
                  <a:gd name="connsiteY12" fmla="*/ 7762875 h 7762876"/>
                  <a:gd name="connsiteX13" fmla="*/ 4902994 w 7550944"/>
                  <a:gd name="connsiteY13" fmla="*/ 3886200 h 7762876"/>
                  <a:gd name="connsiteX14" fmla="*/ 5283994 w 7550944"/>
                  <a:gd name="connsiteY14" fmla="*/ 9525 h 7762876"/>
                  <a:gd name="connsiteX15" fmla="*/ 5655469 w 7550944"/>
                  <a:gd name="connsiteY15" fmla="*/ 3886200 h 7762876"/>
                  <a:gd name="connsiteX16" fmla="*/ 6029325 w 7550944"/>
                  <a:gd name="connsiteY16" fmla="*/ 7762875 h 7762876"/>
                  <a:gd name="connsiteX17" fmla="*/ 6417469 w 7550944"/>
                  <a:gd name="connsiteY17" fmla="*/ 3886200 h 7762876"/>
                  <a:gd name="connsiteX18" fmla="*/ 6798469 w 7550944"/>
                  <a:gd name="connsiteY18" fmla="*/ 0 h 7762876"/>
                  <a:gd name="connsiteX19" fmla="*/ 7160419 w 7550944"/>
                  <a:gd name="connsiteY19" fmla="*/ 3886200 h 7762876"/>
                  <a:gd name="connsiteX20" fmla="*/ 7550944 w 7550944"/>
                  <a:gd name="connsiteY20" fmla="*/ 7762875 h 7762876"/>
                  <a:gd name="connsiteX0" fmla="*/ 0 w 7546182"/>
                  <a:gd name="connsiteY0" fmla="*/ 7762875 h 7765256"/>
                  <a:gd name="connsiteX1" fmla="*/ 378619 w 7546182"/>
                  <a:gd name="connsiteY1" fmla="*/ 3886200 h 7765256"/>
                  <a:gd name="connsiteX2" fmla="*/ 750094 w 7546182"/>
                  <a:gd name="connsiteY2" fmla="*/ 0 h 7765256"/>
                  <a:gd name="connsiteX3" fmla="*/ 1131094 w 7546182"/>
                  <a:gd name="connsiteY3" fmla="*/ 3876675 h 7765256"/>
                  <a:gd name="connsiteX4" fmla="*/ 1507332 w 7546182"/>
                  <a:gd name="connsiteY4" fmla="*/ 7762875 h 7765256"/>
                  <a:gd name="connsiteX5" fmla="*/ 1883569 w 7546182"/>
                  <a:gd name="connsiteY5" fmla="*/ 3876675 h 7765256"/>
                  <a:gd name="connsiteX6" fmla="*/ 2264569 w 7546182"/>
                  <a:gd name="connsiteY6" fmla="*/ 0 h 7765256"/>
                  <a:gd name="connsiteX7" fmla="*/ 2645569 w 7546182"/>
                  <a:gd name="connsiteY7" fmla="*/ 3886200 h 7765256"/>
                  <a:gd name="connsiteX8" fmla="*/ 3017044 w 7546182"/>
                  <a:gd name="connsiteY8" fmla="*/ 7762875 h 7765256"/>
                  <a:gd name="connsiteX9" fmla="*/ 3398044 w 7546182"/>
                  <a:gd name="connsiteY9" fmla="*/ 3876675 h 7765256"/>
                  <a:gd name="connsiteX10" fmla="*/ 3769519 w 7546182"/>
                  <a:gd name="connsiteY10" fmla="*/ 9525 h 7765256"/>
                  <a:gd name="connsiteX11" fmla="*/ 4150519 w 7546182"/>
                  <a:gd name="connsiteY11" fmla="*/ 3886200 h 7765256"/>
                  <a:gd name="connsiteX12" fmla="*/ 4526756 w 7546182"/>
                  <a:gd name="connsiteY12" fmla="*/ 7762875 h 7765256"/>
                  <a:gd name="connsiteX13" fmla="*/ 4902994 w 7546182"/>
                  <a:gd name="connsiteY13" fmla="*/ 3886200 h 7765256"/>
                  <a:gd name="connsiteX14" fmla="*/ 5283994 w 7546182"/>
                  <a:gd name="connsiteY14" fmla="*/ 9525 h 7765256"/>
                  <a:gd name="connsiteX15" fmla="*/ 5655469 w 7546182"/>
                  <a:gd name="connsiteY15" fmla="*/ 3886200 h 7765256"/>
                  <a:gd name="connsiteX16" fmla="*/ 6029325 w 7546182"/>
                  <a:gd name="connsiteY16" fmla="*/ 7762875 h 7765256"/>
                  <a:gd name="connsiteX17" fmla="*/ 6417469 w 7546182"/>
                  <a:gd name="connsiteY17" fmla="*/ 3886200 h 7765256"/>
                  <a:gd name="connsiteX18" fmla="*/ 6798469 w 7546182"/>
                  <a:gd name="connsiteY18" fmla="*/ 0 h 7765256"/>
                  <a:gd name="connsiteX19" fmla="*/ 7160419 w 7546182"/>
                  <a:gd name="connsiteY19" fmla="*/ 3886200 h 7765256"/>
                  <a:gd name="connsiteX20" fmla="*/ 7546182 w 7546182"/>
                  <a:gd name="connsiteY20" fmla="*/ 7765256 h 7765256"/>
                  <a:gd name="connsiteX0" fmla="*/ 0 w 7546182"/>
                  <a:gd name="connsiteY0" fmla="*/ 7762875 h 7765258"/>
                  <a:gd name="connsiteX1" fmla="*/ 378619 w 7546182"/>
                  <a:gd name="connsiteY1" fmla="*/ 3886200 h 7765258"/>
                  <a:gd name="connsiteX2" fmla="*/ 750094 w 7546182"/>
                  <a:gd name="connsiteY2" fmla="*/ 0 h 7765258"/>
                  <a:gd name="connsiteX3" fmla="*/ 1131094 w 7546182"/>
                  <a:gd name="connsiteY3" fmla="*/ 3876675 h 7765258"/>
                  <a:gd name="connsiteX4" fmla="*/ 1507332 w 7546182"/>
                  <a:gd name="connsiteY4" fmla="*/ 7762875 h 7765258"/>
                  <a:gd name="connsiteX5" fmla="*/ 1883569 w 7546182"/>
                  <a:gd name="connsiteY5" fmla="*/ 3876675 h 7765258"/>
                  <a:gd name="connsiteX6" fmla="*/ 2264569 w 7546182"/>
                  <a:gd name="connsiteY6" fmla="*/ 0 h 7765258"/>
                  <a:gd name="connsiteX7" fmla="*/ 2645569 w 7546182"/>
                  <a:gd name="connsiteY7" fmla="*/ 3886200 h 7765258"/>
                  <a:gd name="connsiteX8" fmla="*/ 3017044 w 7546182"/>
                  <a:gd name="connsiteY8" fmla="*/ 7762875 h 7765258"/>
                  <a:gd name="connsiteX9" fmla="*/ 3398044 w 7546182"/>
                  <a:gd name="connsiteY9" fmla="*/ 3876675 h 7765258"/>
                  <a:gd name="connsiteX10" fmla="*/ 3769519 w 7546182"/>
                  <a:gd name="connsiteY10" fmla="*/ 9525 h 7765258"/>
                  <a:gd name="connsiteX11" fmla="*/ 4150519 w 7546182"/>
                  <a:gd name="connsiteY11" fmla="*/ 3886200 h 7765258"/>
                  <a:gd name="connsiteX12" fmla="*/ 4526756 w 7546182"/>
                  <a:gd name="connsiteY12" fmla="*/ 7762875 h 7765258"/>
                  <a:gd name="connsiteX13" fmla="*/ 4902994 w 7546182"/>
                  <a:gd name="connsiteY13" fmla="*/ 3886200 h 7765258"/>
                  <a:gd name="connsiteX14" fmla="*/ 5283994 w 7546182"/>
                  <a:gd name="connsiteY14" fmla="*/ 9525 h 7765258"/>
                  <a:gd name="connsiteX15" fmla="*/ 5655469 w 7546182"/>
                  <a:gd name="connsiteY15" fmla="*/ 3886200 h 7765258"/>
                  <a:gd name="connsiteX16" fmla="*/ 6029325 w 7546182"/>
                  <a:gd name="connsiteY16" fmla="*/ 7762875 h 7765258"/>
                  <a:gd name="connsiteX17" fmla="*/ 6417469 w 7546182"/>
                  <a:gd name="connsiteY17" fmla="*/ 3886200 h 7765258"/>
                  <a:gd name="connsiteX18" fmla="*/ 6798469 w 7546182"/>
                  <a:gd name="connsiteY18" fmla="*/ 0 h 7765258"/>
                  <a:gd name="connsiteX19" fmla="*/ 7160419 w 7546182"/>
                  <a:gd name="connsiteY19" fmla="*/ 3886200 h 7765258"/>
                  <a:gd name="connsiteX20" fmla="*/ 7546182 w 7546182"/>
                  <a:gd name="connsiteY20" fmla="*/ 7765256 h 7765258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64569 w 7539038"/>
                  <a:gd name="connsiteY6" fmla="*/ 0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69519 w 7539038"/>
                  <a:gd name="connsiteY10" fmla="*/ 9525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83994 w 7539038"/>
                  <a:gd name="connsiteY14" fmla="*/ 9525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98469 w 7539038"/>
                  <a:gd name="connsiteY18" fmla="*/ 0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64569 w 7539038"/>
                  <a:gd name="connsiteY6" fmla="*/ 0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69519 w 7539038"/>
                  <a:gd name="connsiteY10" fmla="*/ 9525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83994 w 7539038"/>
                  <a:gd name="connsiteY14" fmla="*/ 9525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88944 w 7539038"/>
                  <a:gd name="connsiteY18" fmla="*/ 2381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64569 w 7539038"/>
                  <a:gd name="connsiteY6" fmla="*/ 0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69519 w 7539038"/>
                  <a:gd name="connsiteY10" fmla="*/ 9525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83994 w 7539038"/>
                  <a:gd name="connsiteY14" fmla="*/ 9525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86563 w 7539038"/>
                  <a:gd name="connsiteY18" fmla="*/ 4762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64569 w 7539038"/>
                  <a:gd name="connsiteY6" fmla="*/ 0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69519 w 7539038"/>
                  <a:gd name="connsiteY10" fmla="*/ 9525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83994 w 7539038"/>
                  <a:gd name="connsiteY14" fmla="*/ 9525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86563 w 7539038"/>
                  <a:gd name="connsiteY18" fmla="*/ 4762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64569 w 7539038"/>
                  <a:gd name="connsiteY6" fmla="*/ 0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69519 w 7539038"/>
                  <a:gd name="connsiteY10" fmla="*/ 9525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79231 w 7539038"/>
                  <a:gd name="connsiteY14" fmla="*/ 9525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86563 w 7539038"/>
                  <a:gd name="connsiteY18" fmla="*/ 4762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64569 w 7539038"/>
                  <a:gd name="connsiteY6" fmla="*/ 0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69519 w 7539038"/>
                  <a:gd name="connsiteY10" fmla="*/ 9525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79231 w 7539038"/>
                  <a:gd name="connsiteY14" fmla="*/ 9525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86563 w 7539038"/>
                  <a:gd name="connsiteY18" fmla="*/ 4762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64569 w 7539038"/>
                  <a:gd name="connsiteY6" fmla="*/ 0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69519 w 7539038"/>
                  <a:gd name="connsiteY10" fmla="*/ 9525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76849 w 7539038"/>
                  <a:gd name="connsiteY14" fmla="*/ 2382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86563 w 7539038"/>
                  <a:gd name="connsiteY18" fmla="*/ 4762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64569 w 7539038"/>
                  <a:gd name="connsiteY6" fmla="*/ 0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69519 w 7539038"/>
                  <a:gd name="connsiteY10" fmla="*/ 9525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76849 w 7539038"/>
                  <a:gd name="connsiteY14" fmla="*/ 2382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86563 w 7539038"/>
                  <a:gd name="connsiteY18" fmla="*/ 4762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64569 w 7539038"/>
                  <a:gd name="connsiteY6" fmla="*/ 0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76663 w 7539038"/>
                  <a:gd name="connsiteY10" fmla="*/ 4763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76849 w 7539038"/>
                  <a:gd name="connsiteY14" fmla="*/ 2382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86563 w 7539038"/>
                  <a:gd name="connsiteY18" fmla="*/ 4762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64569 w 7539038"/>
                  <a:gd name="connsiteY6" fmla="*/ 0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76663 w 7539038"/>
                  <a:gd name="connsiteY10" fmla="*/ 4763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76849 w 7539038"/>
                  <a:gd name="connsiteY14" fmla="*/ 2382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86563 w 7539038"/>
                  <a:gd name="connsiteY18" fmla="*/ 4762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64569 w 7539038"/>
                  <a:gd name="connsiteY6" fmla="*/ 0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69519 w 7539038"/>
                  <a:gd name="connsiteY10" fmla="*/ 4763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76849 w 7539038"/>
                  <a:gd name="connsiteY14" fmla="*/ 2382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86563 w 7539038"/>
                  <a:gd name="connsiteY18" fmla="*/ 4762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64569 w 7539038"/>
                  <a:gd name="connsiteY6" fmla="*/ 0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69519 w 7539038"/>
                  <a:gd name="connsiteY10" fmla="*/ 4763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76849 w 7539038"/>
                  <a:gd name="connsiteY14" fmla="*/ 2382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86563 w 7539038"/>
                  <a:gd name="connsiteY18" fmla="*/ 4762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59807 w 7539038"/>
                  <a:gd name="connsiteY6" fmla="*/ 4762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69519 w 7539038"/>
                  <a:gd name="connsiteY10" fmla="*/ 4763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76849 w 7539038"/>
                  <a:gd name="connsiteY14" fmla="*/ 2382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86563 w 7539038"/>
                  <a:gd name="connsiteY18" fmla="*/ 4762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59807 w 7539038"/>
                  <a:gd name="connsiteY6" fmla="*/ 4762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69519 w 7539038"/>
                  <a:gd name="connsiteY10" fmla="*/ 4763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76849 w 7539038"/>
                  <a:gd name="connsiteY14" fmla="*/ 2382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86563 w 7539038"/>
                  <a:gd name="connsiteY18" fmla="*/ 4762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7238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</a:cxnLst>
                <a:rect l="l" t="t" r="r" b="b"/>
                <a:pathLst>
                  <a:path w="7539038" h="7760495">
                    <a:moveTo>
                      <a:pt x="0" y="7760494"/>
                    </a:moveTo>
                    <a:cubicBezTo>
                      <a:pt x="190500" y="7758906"/>
                      <a:pt x="377031" y="3874231"/>
                      <a:pt x="378619" y="3883819"/>
                    </a:cubicBezTo>
                    <a:cubicBezTo>
                      <a:pt x="380207" y="3893407"/>
                      <a:pt x="562770" y="-793"/>
                      <a:pt x="752476" y="1"/>
                    </a:cubicBezTo>
                    <a:cubicBezTo>
                      <a:pt x="942182" y="795"/>
                      <a:pt x="1119468" y="3745568"/>
                      <a:pt x="1131094" y="3874294"/>
                    </a:cubicBezTo>
                    <a:cubicBezTo>
                      <a:pt x="1136420" y="3933265"/>
                      <a:pt x="1317626" y="7758112"/>
                      <a:pt x="1507332" y="7760494"/>
                    </a:cubicBezTo>
                    <a:cubicBezTo>
                      <a:pt x="1697038" y="7762876"/>
                      <a:pt x="1875632" y="3967176"/>
                      <a:pt x="1883569" y="3874294"/>
                    </a:cubicBezTo>
                    <a:cubicBezTo>
                      <a:pt x="1891506" y="3781412"/>
                      <a:pt x="2068513" y="3175"/>
                      <a:pt x="2259807" y="2381"/>
                    </a:cubicBezTo>
                    <a:cubicBezTo>
                      <a:pt x="2451101" y="1587"/>
                      <a:pt x="2640013" y="3825221"/>
                      <a:pt x="2645569" y="3883819"/>
                    </a:cubicBezTo>
                    <a:cubicBezTo>
                      <a:pt x="2651125" y="3942417"/>
                      <a:pt x="2827338" y="7762081"/>
                      <a:pt x="3017044" y="7760494"/>
                    </a:cubicBezTo>
                    <a:cubicBezTo>
                      <a:pt x="3206750" y="7758907"/>
                      <a:pt x="3390107" y="3967176"/>
                      <a:pt x="3398044" y="3874294"/>
                    </a:cubicBezTo>
                    <a:cubicBezTo>
                      <a:pt x="3405981" y="3781412"/>
                      <a:pt x="3575050" y="795"/>
                      <a:pt x="3769519" y="2382"/>
                    </a:cubicBezTo>
                    <a:cubicBezTo>
                      <a:pt x="3963988" y="3969"/>
                      <a:pt x="4141788" y="3722352"/>
                      <a:pt x="4150519" y="3883819"/>
                    </a:cubicBezTo>
                    <a:cubicBezTo>
                      <a:pt x="4159250" y="4045286"/>
                      <a:pt x="4337844" y="7760494"/>
                      <a:pt x="4526756" y="7760494"/>
                    </a:cubicBezTo>
                    <a:cubicBezTo>
                      <a:pt x="4715668" y="7760494"/>
                      <a:pt x="4893360" y="4083161"/>
                      <a:pt x="4902994" y="3883819"/>
                    </a:cubicBezTo>
                    <a:cubicBezTo>
                      <a:pt x="4910825" y="3721794"/>
                      <a:pt x="5087143" y="1"/>
                      <a:pt x="5276849" y="1"/>
                    </a:cubicBezTo>
                    <a:cubicBezTo>
                      <a:pt x="5466555" y="1"/>
                      <a:pt x="5647531" y="3790543"/>
                      <a:pt x="5655469" y="3883819"/>
                    </a:cubicBezTo>
                    <a:cubicBezTo>
                      <a:pt x="5663407" y="3977095"/>
                      <a:pt x="5842794" y="7760494"/>
                      <a:pt x="6029325" y="7760494"/>
                    </a:cubicBezTo>
                    <a:cubicBezTo>
                      <a:pt x="6215856" y="7760494"/>
                      <a:pt x="6411913" y="3976700"/>
                      <a:pt x="6417469" y="3883819"/>
                    </a:cubicBezTo>
                    <a:cubicBezTo>
                      <a:pt x="6423025" y="3790938"/>
                      <a:pt x="6593682" y="0"/>
                      <a:pt x="6786563" y="2381"/>
                    </a:cubicBezTo>
                    <a:cubicBezTo>
                      <a:pt x="6979444" y="4762"/>
                      <a:pt x="7152482" y="3757041"/>
                      <a:pt x="7160419" y="3883819"/>
                    </a:cubicBezTo>
                    <a:cubicBezTo>
                      <a:pt x="7168356" y="4010597"/>
                      <a:pt x="7336632" y="7761288"/>
                      <a:pt x="7539038" y="7758113"/>
                    </a:cubicBezTo>
                  </a:path>
                </a:pathLst>
              </a:custGeom>
              <a:no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49" name="Freeform: Shape 148">
              <a:extLst>
                <a:ext uri="{FF2B5EF4-FFF2-40B4-BE49-F238E27FC236}">
                  <a16:creationId xmlns:a16="http://schemas.microsoft.com/office/drawing/2014/main" id="{C6C93CDB-2EF6-42E7-8C47-839C0A7CF55D}"/>
                </a:ext>
              </a:extLst>
            </p:cNvPr>
            <p:cNvSpPr/>
            <p:nvPr/>
          </p:nvSpPr>
          <p:spPr>
            <a:xfrm>
              <a:off x="9744072" y="701674"/>
              <a:ext cx="3143250" cy="685800"/>
            </a:xfrm>
            <a:custGeom>
              <a:avLst/>
              <a:gdLst>
                <a:gd name="connsiteX0" fmla="*/ 0 w 7562850"/>
                <a:gd name="connsiteY0" fmla="*/ 7762875 h 7762875"/>
                <a:gd name="connsiteX1" fmla="*/ 390525 w 7562850"/>
                <a:gd name="connsiteY1" fmla="*/ 3886200 h 7762875"/>
                <a:gd name="connsiteX2" fmla="*/ 762000 w 7562850"/>
                <a:gd name="connsiteY2" fmla="*/ 0 h 7762875"/>
                <a:gd name="connsiteX3" fmla="*/ 1143000 w 7562850"/>
                <a:gd name="connsiteY3" fmla="*/ 3876675 h 7762875"/>
                <a:gd name="connsiteX4" fmla="*/ 1524000 w 7562850"/>
                <a:gd name="connsiteY4" fmla="*/ 7753350 h 7762875"/>
                <a:gd name="connsiteX5" fmla="*/ 1895475 w 7562850"/>
                <a:gd name="connsiteY5" fmla="*/ 3876675 h 7762875"/>
                <a:gd name="connsiteX6" fmla="*/ 2276475 w 7562850"/>
                <a:gd name="connsiteY6" fmla="*/ 0 h 7762875"/>
                <a:gd name="connsiteX7" fmla="*/ 2657475 w 7562850"/>
                <a:gd name="connsiteY7" fmla="*/ 3886200 h 7762875"/>
                <a:gd name="connsiteX8" fmla="*/ 3028950 w 7562850"/>
                <a:gd name="connsiteY8" fmla="*/ 7762875 h 7762875"/>
                <a:gd name="connsiteX9" fmla="*/ 3409950 w 7562850"/>
                <a:gd name="connsiteY9" fmla="*/ 3876675 h 7762875"/>
                <a:gd name="connsiteX10" fmla="*/ 3781425 w 7562850"/>
                <a:gd name="connsiteY10" fmla="*/ 9525 h 7762875"/>
                <a:gd name="connsiteX11" fmla="*/ 4162425 w 7562850"/>
                <a:gd name="connsiteY11" fmla="*/ 3886200 h 7762875"/>
                <a:gd name="connsiteX12" fmla="*/ 4533900 w 7562850"/>
                <a:gd name="connsiteY12" fmla="*/ 7762875 h 7762875"/>
                <a:gd name="connsiteX13" fmla="*/ 4914900 w 7562850"/>
                <a:gd name="connsiteY13" fmla="*/ 3886200 h 7762875"/>
                <a:gd name="connsiteX14" fmla="*/ 5295900 w 7562850"/>
                <a:gd name="connsiteY14" fmla="*/ 9525 h 7762875"/>
                <a:gd name="connsiteX15" fmla="*/ 5667375 w 7562850"/>
                <a:gd name="connsiteY15" fmla="*/ 3886200 h 7762875"/>
                <a:gd name="connsiteX16" fmla="*/ 6048375 w 7562850"/>
                <a:gd name="connsiteY16" fmla="*/ 7762875 h 7762875"/>
                <a:gd name="connsiteX17" fmla="*/ 6429375 w 7562850"/>
                <a:gd name="connsiteY17" fmla="*/ 3886200 h 7762875"/>
                <a:gd name="connsiteX18" fmla="*/ 6810375 w 7562850"/>
                <a:gd name="connsiteY18" fmla="*/ 0 h 7762875"/>
                <a:gd name="connsiteX19" fmla="*/ 7172325 w 7562850"/>
                <a:gd name="connsiteY19" fmla="*/ 3886200 h 7762875"/>
                <a:gd name="connsiteX20" fmla="*/ 7562850 w 7562850"/>
                <a:gd name="connsiteY20" fmla="*/ 7762875 h 7762875"/>
                <a:gd name="connsiteX0" fmla="*/ 0 w 7562850"/>
                <a:gd name="connsiteY0" fmla="*/ 7762875 h 7762875"/>
                <a:gd name="connsiteX1" fmla="*/ 390525 w 7562850"/>
                <a:gd name="connsiteY1" fmla="*/ 3886200 h 7762875"/>
                <a:gd name="connsiteX2" fmla="*/ 762000 w 7562850"/>
                <a:gd name="connsiteY2" fmla="*/ 0 h 7762875"/>
                <a:gd name="connsiteX3" fmla="*/ 1143000 w 7562850"/>
                <a:gd name="connsiteY3" fmla="*/ 3876675 h 7762875"/>
                <a:gd name="connsiteX4" fmla="*/ 1519238 w 7562850"/>
                <a:gd name="connsiteY4" fmla="*/ 7762875 h 7762875"/>
                <a:gd name="connsiteX5" fmla="*/ 1895475 w 7562850"/>
                <a:gd name="connsiteY5" fmla="*/ 3876675 h 7762875"/>
                <a:gd name="connsiteX6" fmla="*/ 2276475 w 7562850"/>
                <a:gd name="connsiteY6" fmla="*/ 0 h 7762875"/>
                <a:gd name="connsiteX7" fmla="*/ 2657475 w 7562850"/>
                <a:gd name="connsiteY7" fmla="*/ 3886200 h 7762875"/>
                <a:gd name="connsiteX8" fmla="*/ 3028950 w 7562850"/>
                <a:gd name="connsiteY8" fmla="*/ 7762875 h 7762875"/>
                <a:gd name="connsiteX9" fmla="*/ 3409950 w 7562850"/>
                <a:gd name="connsiteY9" fmla="*/ 3876675 h 7762875"/>
                <a:gd name="connsiteX10" fmla="*/ 3781425 w 7562850"/>
                <a:gd name="connsiteY10" fmla="*/ 9525 h 7762875"/>
                <a:gd name="connsiteX11" fmla="*/ 4162425 w 7562850"/>
                <a:gd name="connsiteY11" fmla="*/ 3886200 h 7762875"/>
                <a:gd name="connsiteX12" fmla="*/ 4533900 w 7562850"/>
                <a:gd name="connsiteY12" fmla="*/ 7762875 h 7762875"/>
                <a:gd name="connsiteX13" fmla="*/ 4914900 w 7562850"/>
                <a:gd name="connsiteY13" fmla="*/ 3886200 h 7762875"/>
                <a:gd name="connsiteX14" fmla="*/ 5295900 w 7562850"/>
                <a:gd name="connsiteY14" fmla="*/ 9525 h 7762875"/>
                <a:gd name="connsiteX15" fmla="*/ 5667375 w 7562850"/>
                <a:gd name="connsiteY15" fmla="*/ 3886200 h 7762875"/>
                <a:gd name="connsiteX16" fmla="*/ 6048375 w 7562850"/>
                <a:gd name="connsiteY16" fmla="*/ 7762875 h 7762875"/>
                <a:gd name="connsiteX17" fmla="*/ 6429375 w 7562850"/>
                <a:gd name="connsiteY17" fmla="*/ 3886200 h 7762875"/>
                <a:gd name="connsiteX18" fmla="*/ 6810375 w 7562850"/>
                <a:gd name="connsiteY18" fmla="*/ 0 h 7762875"/>
                <a:gd name="connsiteX19" fmla="*/ 7172325 w 7562850"/>
                <a:gd name="connsiteY19" fmla="*/ 3886200 h 7762875"/>
                <a:gd name="connsiteX20" fmla="*/ 7562850 w 7562850"/>
                <a:gd name="connsiteY20" fmla="*/ 7762875 h 7762875"/>
                <a:gd name="connsiteX0" fmla="*/ 0 w 7562850"/>
                <a:gd name="connsiteY0" fmla="*/ 7762875 h 7762875"/>
                <a:gd name="connsiteX1" fmla="*/ 390525 w 7562850"/>
                <a:gd name="connsiteY1" fmla="*/ 3886200 h 7762875"/>
                <a:gd name="connsiteX2" fmla="*/ 762000 w 7562850"/>
                <a:gd name="connsiteY2" fmla="*/ 0 h 7762875"/>
                <a:gd name="connsiteX3" fmla="*/ 1143000 w 7562850"/>
                <a:gd name="connsiteY3" fmla="*/ 3876675 h 7762875"/>
                <a:gd name="connsiteX4" fmla="*/ 1519238 w 7562850"/>
                <a:gd name="connsiteY4" fmla="*/ 7762875 h 7762875"/>
                <a:gd name="connsiteX5" fmla="*/ 1895475 w 7562850"/>
                <a:gd name="connsiteY5" fmla="*/ 3876675 h 7762875"/>
                <a:gd name="connsiteX6" fmla="*/ 2276475 w 7562850"/>
                <a:gd name="connsiteY6" fmla="*/ 0 h 7762875"/>
                <a:gd name="connsiteX7" fmla="*/ 2657475 w 7562850"/>
                <a:gd name="connsiteY7" fmla="*/ 3886200 h 7762875"/>
                <a:gd name="connsiteX8" fmla="*/ 3028950 w 7562850"/>
                <a:gd name="connsiteY8" fmla="*/ 7762875 h 7762875"/>
                <a:gd name="connsiteX9" fmla="*/ 3409950 w 7562850"/>
                <a:gd name="connsiteY9" fmla="*/ 3876675 h 7762875"/>
                <a:gd name="connsiteX10" fmla="*/ 3781425 w 7562850"/>
                <a:gd name="connsiteY10" fmla="*/ 9525 h 7762875"/>
                <a:gd name="connsiteX11" fmla="*/ 4162425 w 7562850"/>
                <a:gd name="connsiteY11" fmla="*/ 3886200 h 7762875"/>
                <a:gd name="connsiteX12" fmla="*/ 4538662 w 7562850"/>
                <a:gd name="connsiteY12" fmla="*/ 7762875 h 7762875"/>
                <a:gd name="connsiteX13" fmla="*/ 4914900 w 7562850"/>
                <a:gd name="connsiteY13" fmla="*/ 3886200 h 7762875"/>
                <a:gd name="connsiteX14" fmla="*/ 5295900 w 7562850"/>
                <a:gd name="connsiteY14" fmla="*/ 9525 h 7762875"/>
                <a:gd name="connsiteX15" fmla="*/ 5667375 w 7562850"/>
                <a:gd name="connsiteY15" fmla="*/ 3886200 h 7762875"/>
                <a:gd name="connsiteX16" fmla="*/ 6048375 w 7562850"/>
                <a:gd name="connsiteY16" fmla="*/ 7762875 h 7762875"/>
                <a:gd name="connsiteX17" fmla="*/ 6429375 w 7562850"/>
                <a:gd name="connsiteY17" fmla="*/ 3886200 h 7762875"/>
                <a:gd name="connsiteX18" fmla="*/ 6810375 w 7562850"/>
                <a:gd name="connsiteY18" fmla="*/ 0 h 7762875"/>
                <a:gd name="connsiteX19" fmla="*/ 7172325 w 7562850"/>
                <a:gd name="connsiteY19" fmla="*/ 3886200 h 7762875"/>
                <a:gd name="connsiteX20" fmla="*/ 7562850 w 7562850"/>
                <a:gd name="connsiteY20" fmla="*/ 7762875 h 7762875"/>
                <a:gd name="connsiteX0" fmla="*/ 0 w 7562850"/>
                <a:gd name="connsiteY0" fmla="*/ 7762875 h 7762875"/>
                <a:gd name="connsiteX1" fmla="*/ 390525 w 7562850"/>
                <a:gd name="connsiteY1" fmla="*/ 3886200 h 7762875"/>
                <a:gd name="connsiteX2" fmla="*/ 762000 w 7562850"/>
                <a:gd name="connsiteY2" fmla="*/ 0 h 7762875"/>
                <a:gd name="connsiteX3" fmla="*/ 1143000 w 7562850"/>
                <a:gd name="connsiteY3" fmla="*/ 3876675 h 7762875"/>
                <a:gd name="connsiteX4" fmla="*/ 1519238 w 7562850"/>
                <a:gd name="connsiteY4" fmla="*/ 7762875 h 7762875"/>
                <a:gd name="connsiteX5" fmla="*/ 1895475 w 7562850"/>
                <a:gd name="connsiteY5" fmla="*/ 3876675 h 7762875"/>
                <a:gd name="connsiteX6" fmla="*/ 2276475 w 7562850"/>
                <a:gd name="connsiteY6" fmla="*/ 0 h 7762875"/>
                <a:gd name="connsiteX7" fmla="*/ 2657475 w 7562850"/>
                <a:gd name="connsiteY7" fmla="*/ 3886200 h 7762875"/>
                <a:gd name="connsiteX8" fmla="*/ 3028950 w 7562850"/>
                <a:gd name="connsiteY8" fmla="*/ 7762875 h 7762875"/>
                <a:gd name="connsiteX9" fmla="*/ 3409950 w 7562850"/>
                <a:gd name="connsiteY9" fmla="*/ 3876675 h 7762875"/>
                <a:gd name="connsiteX10" fmla="*/ 3781425 w 7562850"/>
                <a:gd name="connsiteY10" fmla="*/ 9525 h 7762875"/>
                <a:gd name="connsiteX11" fmla="*/ 4162425 w 7562850"/>
                <a:gd name="connsiteY11" fmla="*/ 3886200 h 7762875"/>
                <a:gd name="connsiteX12" fmla="*/ 4538662 w 7562850"/>
                <a:gd name="connsiteY12" fmla="*/ 7762875 h 7762875"/>
                <a:gd name="connsiteX13" fmla="*/ 4914900 w 7562850"/>
                <a:gd name="connsiteY13" fmla="*/ 3886200 h 7762875"/>
                <a:gd name="connsiteX14" fmla="*/ 5295900 w 7562850"/>
                <a:gd name="connsiteY14" fmla="*/ 9525 h 7762875"/>
                <a:gd name="connsiteX15" fmla="*/ 5667375 w 7562850"/>
                <a:gd name="connsiteY15" fmla="*/ 3886200 h 7762875"/>
                <a:gd name="connsiteX16" fmla="*/ 6048375 w 7562850"/>
                <a:gd name="connsiteY16" fmla="*/ 7762875 h 7762875"/>
                <a:gd name="connsiteX17" fmla="*/ 6429375 w 7562850"/>
                <a:gd name="connsiteY17" fmla="*/ 3886200 h 7762875"/>
                <a:gd name="connsiteX18" fmla="*/ 6810375 w 7562850"/>
                <a:gd name="connsiteY18" fmla="*/ 0 h 7762875"/>
                <a:gd name="connsiteX19" fmla="*/ 7172325 w 7562850"/>
                <a:gd name="connsiteY19" fmla="*/ 3886200 h 7762875"/>
                <a:gd name="connsiteX20" fmla="*/ 7562850 w 7562850"/>
                <a:gd name="connsiteY20" fmla="*/ 7762875 h 7762875"/>
                <a:gd name="connsiteX0" fmla="*/ 0 w 7562850"/>
                <a:gd name="connsiteY0" fmla="*/ 7762875 h 7762875"/>
                <a:gd name="connsiteX1" fmla="*/ 390525 w 7562850"/>
                <a:gd name="connsiteY1" fmla="*/ 3886200 h 7762875"/>
                <a:gd name="connsiteX2" fmla="*/ 762000 w 7562850"/>
                <a:gd name="connsiteY2" fmla="*/ 0 h 7762875"/>
                <a:gd name="connsiteX3" fmla="*/ 1143000 w 7562850"/>
                <a:gd name="connsiteY3" fmla="*/ 3876675 h 7762875"/>
                <a:gd name="connsiteX4" fmla="*/ 1519238 w 7562850"/>
                <a:gd name="connsiteY4" fmla="*/ 7762875 h 7762875"/>
                <a:gd name="connsiteX5" fmla="*/ 1895475 w 7562850"/>
                <a:gd name="connsiteY5" fmla="*/ 3876675 h 7762875"/>
                <a:gd name="connsiteX6" fmla="*/ 2276475 w 7562850"/>
                <a:gd name="connsiteY6" fmla="*/ 0 h 7762875"/>
                <a:gd name="connsiteX7" fmla="*/ 2657475 w 7562850"/>
                <a:gd name="connsiteY7" fmla="*/ 3886200 h 7762875"/>
                <a:gd name="connsiteX8" fmla="*/ 3028950 w 7562850"/>
                <a:gd name="connsiteY8" fmla="*/ 7762875 h 7762875"/>
                <a:gd name="connsiteX9" fmla="*/ 3409950 w 7562850"/>
                <a:gd name="connsiteY9" fmla="*/ 3876675 h 7762875"/>
                <a:gd name="connsiteX10" fmla="*/ 3781425 w 7562850"/>
                <a:gd name="connsiteY10" fmla="*/ 9525 h 7762875"/>
                <a:gd name="connsiteX11" fmla="*/ 4162425 w 7562850"/>
                <a:gd name="connsiteY11" fmla="*/ 3886200 h 7762875"/>
                <a:gd name="connsiteX12" fmla="*/ 4538662 w 7562850"/>
                <a:gd name="connsiteY12" fmla="*/ 7762875 h 7762875"/>
                <a:gd name="connsiteX13" fmla="*/ 4914900 w 7562850"/>
                <a:gd name="connsiteY13" fmla="*/ 3886200 h 7762875"/>
                <a:gd name="connsiteX14" fmla="*/ 5295900 w 7562850"/>
                <a:gd name="connsiteY14" fmla="*/ 9525 h 7762875"/>
                <a:gd name="connsiteX15" fmla="*/ 5667375 w 7562850"/>
                <a:gd name="connsiteY15" fmla="*/ 3886200 h 7762875"/>
                <a:gd name="connsiteX16" fmla="*/ 6048375 w 7562850"/>
                <a:gd name="connsiteY16" fmla="*/ 7762875 h 7762875"/>
                <a:gd name="connsiteX17" fmla="*/ 6429375 w 7562850"/>
                <a:gd name="connsiteY17" fmla="*/ 3886200 h 7762875"/>
                <a:gd name="connsiteX18" fmla="*/ 6810375 w 7562850"/>
                <a:gd name="connsiteY18" fmla="*/ 0 h 7762875"/>
                <a:gd name="connsiteX19" fmla="*/ 7172325 w 7562850"/>
                <a:gd name="connsiteY19" fmla="*/ 3886200 h 7762875"/>
                <a:gd name="connsiteX20" fmla="*/ 7562850 w 7562850"/>
                <a:gd name="connsiteY20" fmla="*/ 7762875 h 7762875"/>
                <a:gd name="connsiteX0" fmla="*/ 0 w 7562850"/>
                <a:gd name="connsiteY0" fmla="*/ 7762875 h 7762875"/>
                <a:gd name="connsiteX1" fmla="*/ 390525 w 7562850"/>
                <a:gd name="connsiteY1" fmla="*/ 3886200 h 7762875"/>
                <a:gd name="connsiteX2" fmla="*/ 762000 w 7562850"/>
                <a:gd name="connsiteY2" fmla="*/ 0 h 7762875"/>
                <a:gd name="connsiteX3" fmla="*/ 1143000 w 7562850"/>
                <a:gd name="connsiteY3" fmla="*/ 3876675 h 7762875"/>
                <a:gd name="connsiteX4" fmla="*/ 1519238 w 7562850"/>
                <a:gd name="connsiteY4" fmla="*/ 7762875 h 7762875"/>
                <a:gd name="connsiteX5" fmla="*/ 1895475 w 7562850"/>
                <a:gd name="connsiteY5" fmla="*/ 3876675 h 7762875"/>
                <a:gd name="connsiteX6" fmla="*/ 2276475 w 7562850"/>
                <a:gd name="connsiteY6" fmla="*/ 0 h 7762875"/>
                <a:gd name="connsiteX7" fmla="*/ 2657475 w 7562850"/>
                <a:gd name="connsiteY7" fmla="*/ 3886200 h 7762875"/>
                <a:gd name="connsiteX8" fmla="*/ 3028950 w 7562850"/>
                <a:gd name="connsiteY8" fmla="*/ 7762875 h 7762875"/>
                <a:gd name="connsiteX9" fmla="*/ 3409950 w 7562850"/>
                <a:gd name="connsiteY9" fmla="*/ 3876675 h 7762875"/>
                <a:gd name="connsiteX10" fmla="*/ 3781425 w 7562850"/>
                <a:gd name="connsiteY10" fmla="*/ 9525 h 7762875"/>
                <a:gd name="connsiteX11" fmla="*/ 4162425 w 7562850"/>
                <a:gd name="connsiteY11" fmla="*/ 3886200 h 7762875"/>
                <a:gd name="connsiteX12" fmla="*/ 4538662 w 7562850"/>
                <a:gd name="connsiteY12" fmla="*/ 7762875 h 7762875"/>
                <a:gd name="connsiteX13" fmla="*/ 4914900 w 7562850"/>
                <a:gd name="connsiteY13" fmla="*/ 3886200 h 7762875"/>
                <a:gd name="connsiteX14" fmla="*/ 5295900 w 7562850"/>
                <a:gd name="connsiteY14" fmla="*/ 9525 h 7762875"/>
                <a:gd name="connsiteX15" fmla="*/ 5667375 w 7562850"/>
                <a:gd name="connsiteY15" fmla="*/ 3886200 h 7762875"/>
                <a:gd name="connsiteX16" fmla="*/ 6048375 w 7562850"/>
                <a:gd name="connsiteY16" fmla="*/ 7762875 h 7762875"/>
                <a:gd name="connsiteX17" fmla="*/ 6429375 w 7562850"/>
                <a:gd name="connsiteY17" fmla="*/ 3886200 h 7762875"/>
                <a:gd name="connsiteX18" fmla="*/ 6810375 w 7562850"/>
                <a:gd name="connsiteY18" fmla="*/ 0 h 7762875"/>
                <a:gd name="connsiteX19" fmla="*/ 7172325 w 7562850"/>
                <a:gd name="connsiteY19" fmla="*/ 3886200 h 7762875"/>
                <a:gd name="connsiteX20" fmla="*/ 7562850 w 7562850"/>
                <a:gd name="connsiteY20" fmla="*/ 7762875 h 7762875"/>
                <a:gd name="connsiteX0" fmla="*/ 0 w 7550944"/>
                <a:gd name="connsiteY0" fmla="*/ 7762875 h 7762875"/>
                <a:gd name="connsiteX1" fmla="*/ 378619 w 7550944"/>
                <a:gd name="connsiteY1" fmla="*/ 3886200 h 7762875"/>
                <a:gd name="connsiteX2" fmla="*/ 750094 w 7550944"/>
                <a:gd name="connsiteY2" fmla="*/ 0 h 7762875"/>
                <a:gd name="connsiteX3" fmla="*/ 1131094 w 7550944"/>
                <a:gd name="connsiteY3" fmla="*/ 3876675 h 7762875"/>
                <a:gd name="connsiteX4" fmla="*/ 1507332 w 7550944"/>
                <a:gd name="connsiteY4" fmla="*/ 7762875 h 7762875"/>
                <a:gd name="connsiteX5" fmla="*/ 1883569 w 7550944"/>
                <a:gd name="connsiteY5" fmla="*/ 3876675 h 7762875"/>
                <a:gd name="connsiteX6" fmla="*/ 2264569 w 7550944"/>
                <a:gd name="connsiteY6" fmla="*/ 0 h 7762875"/>
                <a:gd name="connsiteX7" fmla="*/ 2645569 w 7550944"/>
                <a:gd name="connsiteY7" fmla="*/ 3886200 h 7762875"/>
                <a:gd name="connsiteX8" fmla="*/ 3017044 w 7550944"/>
                <a:gd name="connsiteY8" fmla="*/ 7762875 h 7762875"/>
                <a:gd name="connsiteX9" fmla="*/ 3398044 w 7550944"/>
                <a:gd name="connsiteY9" fmla="*/ 3876675 h 7762875"/>
                <a:gd name="connsiteX10" fmla="*/ 3769519 w 7550944"/>
                <a:gd name="connsiteY10" fmla="*/ 9525 h 7762875"/>
                <a:gd name="connsiteX11" fmla="*/ 4150519 w 7550944"/>
                <a:gd name="connsiteY11" fmla="*/ 3886200 h 7762875"/>
                <a:gd name="connsiteX12" fmla="*/ 4526756 w 7550944"/>
                <a:gd name="connsiteY12" fmla="*/ 7762875 h 7762875"/>
                <a:gd name="connsiteX13" fmla="*/ 4902994 w 7550944"/>
                <a:gd name="connsiteY13" fmla="*/ 3886200 h 7762875"/>
                <a:gd name="connsiteX14" fmla="*/ 5283994 w 7550944"/>
                <a:gd name="connsiteY14" fmla="*/ 9525 h 7762875"/>
                <a:gd name="connsiteX15" fmla="*/ 5655469 w 7550944"/>
                <a:gd name="connsiteY15" fmla="*/ 3886200 h 7762875"/>
                <a:gd name="connsiteX16" fmla="*/ 6036469 w 7550944"/>
                <a:gd name="connsiteY16" fmla="*/ 7762875 h 7762875"/>
                <a:gd name="connsiteX17" fmla="*/ 6417469 w 7550944"/>
                <a:gd name="connsiteY17" fmla="*/ 3886200 h 7762875"/>
                <a:gd name="connsiteX18" fmla="*/ 6798469 w 7550944"/>
                <a:gd name="connsiteY18" fmla="*/ 0 h 7762875"/>
                <a:gd name="connsiteX19" fmla="*/ 7160419 w 7550944"/>
                <a:gd name="connsiteY19" fmla="*/ 3886200 h 7762875"/>
                <a:gd name="connsiteX20" fmla="*/ 7550944 w 7550944"/>
                <a:gd name="connsiteY20" fmla="*/ 7762875 h 7762875"/>
                <a:gd name="connsiteX0" fmla="*/ 0 w 7550944"/>
                <a:gd name="connsiteY0" fmla="*/ 7762875 h 7762875"/>
                <a:gd name="connsiteX1" fmla="*/ 378619 w 7550944"/>
                <a:gd name="connsiteY1" fmla="*/ 3886200 h 7762875"/>
                <a:gd name="connsiteX2" fmla="*/ 750094 w 7550944"/>
                <a:gd name="connsiteY2" fmla="*/ 0 h 7762875"/>
                <a:gd name="connsiteX3" fmla="*/ 1131094 w 7550944"/>
                <a:gd name="connsiteY3" fmla="*/ 3876675 h 7762875"/>
                <a:gd name="connsiteX4" fmla="*/ 1507332 w 7550944"/>
                <a:gd name="connsiteY4" fmla="*/ 7762875 h 7762875"/>
                <a:gd name="connsiteX5" fmla="*/ 1883569 w 7550944"/>
                <a:gd name="connsiteY5" fmla="*/ 3876675 h 7762875"/>
                <a:gd name="connsiteX6" fmla="*/ 2264569 w 7550944"/>
                <a:gd name="connsiteY6" fmla="*/ 0 h 7762875"/>
                <a:gd name="connsiteX7" fmla="*/ 2645569 w 7550944"/>
                <a:gd name="connsiteY7" fmla="*/ 3886200 h 7762875"/>
                <a:gd name="connsiteX8" fmla="*/ 3017044 w 7550944"/>
                <a:gd name="connsiteY8" fmla="*/ 7762875 h 7762875"/>
                <a:gd name="connsiteX9" fmla="*/ 3398044 w 7550944"/>
                <a:gd name="connsiteY9" fmla="*/ 3876675 h 7762875"/>
                <a:gd name="connsiteX10" fmla="*/ 3769519 w 7550944"/>
                <a:gd name="connsiteY10" fmla="*/ 9525 h 7762875"/>
                <a:gd name="connsiteX11" fmla="*/ 4150519 w 7550944"/>
                <a:gd name="connsiteY11" fmla="*/ 3886200 h 7762875"/>
                <a:gd name="connsiteX12" fmla="*/ 4526756 w 7550944"/>
                <a:gd name="connsiteY12" fmla="*/ 7762875 h 7762875"/>
                <a:gd name="connsiteX13" fmla="*/ 4902994 w 7550944"/>
                <a:gd name="connsiteY13" fmla="*/ 3886200 h 7762875"/>
                <a:gd name="connsiteX14" fmla="*/ 5283994 w 7550944"/>
                <a:gd name="connsiteY14" fmla="*/ 9525 h 7762875"/>
                <a:gd name="connsiteX15" fmla="*/ 5655469 w 7550944"/>
                <a:gd name="connsiteY15" fmla="*/ 3886200 h 7762875"/>
                <a:gd name="connsiteX16" fmla="*/ 6036469 w 7550944"/>
                <a:gd name="connsiteY16" fmla="*/ 7762875 h 7762875"/>
                <a:gd name="connsiteX17" fmla="*/ 6417469 w 7550944"/>
                <a:gd name="connsiteY17" fmla="*/ 3886200 h 7762875"/>
                <a:gd name="connsiteX18" fmla="*/ 6798469 w 7550944"/>
                <a:gd name="connsiteY18" fmla="*/ 0 h 7762875"/>
                <a:gd name="connsiteX19" fmla="*/ 7160419 w 7550944"/>
                <a:gd name="connsiteY19" fmla="*/ 3886200 h 7762875"/>
                <a:gd name="connsiteX20" fmla="*/ 7550944 w 7550944"/>
                <a:gd name="connsiteY20" fmla="*/ 7762875 h 7762875"/>
                <a:gd name="connsiteX0" fmla="*/ 0 w 7550944"/>
                <a:gd name="connsiteY0" fmla="*/ 7762875 h 7762875"/>
                <a:gd name="connsiteX1" fmla="*/ 378619 w 7550944"/>
                <a:gd name="connsiteY1" fmla="*/ 3886200 h 7762875"/>
                <a:gd name="connsiteX2" fmla="*/ 750094 w 7550944"/>
                <a:gd name="connsiteY2" fmla="*/ 0 h 7762875"/>
                <a:gd name="connsiteX3" fmla="*/ 1131094 w 7550944"/>
                <a:gd name="connsiteY3" fmla="*/ 3876675 h 7762875"/>
                <a:gd name="connsiteX4" fmla="*/ 1507332 w 7550944"/>
                <a:gd name="connsiteY4" fmla="*/ 7762875 h 7762875"/>
                <a:gd name="connsiteX5" fmla="*/ 1883569 w 7550944"/>
                <a:gd name="connsiteY5" fmla="*/ 3876675 h 7762875"/>
                <a:gd name="connsiteX6" fmla="*/ 2264569 w 7550944"/>
                <a:gd name="connsiteY6" fmla="*/ 0 h 7762875"/>
                <a:gd name="connsiteX7" fmla="*/ 2645569 w 7550944"/>
                <a:gd name="connsiteY7" fmla="*/ 3886200 h 7762875"/>
                <a:gd name="connsiteX8" fmla="*/ 3017044 w 7550944"/>
                <a:gd name="connsiteY8" fmla="*/ 7762875 h 7762875"/>
                <a:gd name="connsiteX9" fmla="*/ 3398044 w 7550944"/>
                <a:gd name="connsiteY9" fmla="*/ 3876675 h 7762875"/>
                <a:gd name="connsiteX10" fmla="*/ 3769519 w 7550944"/>
                <a:gd name="connsiteY10" fmla="*/ 9525 h 7762875"/>
                <a:gd name="connsiteX11" fmla="*/ 4150519 w 7550944"/>
                <a:gd name="connsiteY11" fmla="*/ 3886200 h 7762875"/>
                <a:gd name="connsiteX12" fmla="*/ 4526756 w 7550944"/>
                <a:gd name="connsiteY12" fmla="*/ 7762875 h 7762875"/>
                <a:gd name="connsiteX13" fmla="*/ 4902994 w 7550944"/>
                <a:gd name="connsiteY13" fmla="*/ 3886200 h 7762875"/>
                <a:gd name="connsiteX14" fmla="*/ 5283994 w 7550944"/>
                <a:gd name="connsiteY14" fmla="*/ 9525 h 7762875"/>
                <a:gd name="connsiteX15" fmla="*/ 5655469 w 7550944"/>
                <a:gd name="connsiteY15" fmla="*/ 3886200 h 7762875"/>
                <a:gd name="connsiteX16" fmla="*/ 6036469 w 7550944"/>
                <a:gd name="connsiteY16" fmla="*/ 7762875 h 7762875"/>
                <a:gd name="connsiteX17" fmla="*/ 6417469 w 7550944"/>
                <a:gd name="connsiteY17" fmla="*/ 3886200 h 7762875"/>
                <a:gd name="connsiteX18" fmla="*/ 6798469 w 7550944"/>
                <a:gd name="connsiteY18" fmla="*/ 0 h 7762875"/>
                <a:gd name="connsiteX19" fmla="*/ 7160419 w 7550944"/>
                <a:gd name="connsiteY19" fmla="*/ 3886200 h 7762875"/>
                <a:gd name="connsiteX20" fmla="*/ 7550944 w 7550944"/>
                <a:gd name="connsiteY20" fmla="*/ 7762875 h 7762875"/>
                <a:gd name="connsiteX0" fmla="*/ 0 w 7550944"/>
                <a:gd name="connsiteY0" fmla="*/ 7762875 h 7762875"/>
                <a:gd name="connsiteX1" fmla="*/ 378619 w 7550944"/>
                <a:gd name="connsiteY1" fmla="*/ 3886200 h 7762875"/>
                <a:gd name="connsiteX2" fmla="*/ 750094 w 7550944"/>
                <a:gd name="connsiteY2" fmla="*/ 0 h 7762875"/>
                <a:gd name="connsiteX3" fmla="*/ 1131094 w 7550944"/>
                <a:gd name="connsiteY3" fmla="*/ 3876675 h 7762875"/>
                <a:gd name="connsiteX4" fmla="*/ 1507332 w 7550944"/>
                <a:gd name="connsiteY4" fmla="*/ 7762875 h 7762875"/>
                <a:gd name="connsiteX5" fmla="*/ 1883569 w 7550944"/>
                <a:gd name="connsiteY5" fmla="*/ 3876675 h 7762875"/>
                <a:gd name="connsiteX6" fmla="*/ 2264569 w 7550944"/>
                <a:gd name="connsiteY6" fmla="*/ 0 h 7762875"/>
                <a:gd name="connsiteX7" fmla="*/ 2645569 w 7550944"/>
                <a:gd name="connsiteY7" fmla="*/ 3886200 h 7762875"/>
                <a:gd name="connsiteX8" fmla="*/ 3017044 w 7550944"/>
                <a:gd name="connsiteY8" fmla="*/ 7762875 h 7762875"/>
                <a:gd name="connsiteX9" fmla="*/ 3398044 w 7550944"/>
                <a:gd name="connsiteY9" fmla="*/ 3876675 h 7762875"/>
                <a:gd name="connsiteX10" fmla="*/ 3769519 w 7550944"/>
                <a:gd name="connsiteY10" fmla="*/ 9525 h 7762875"/>
                <a:gd name="connsiteX11" fmla="*/ 4150519 w 7550944"/>
                <a:gd name="connsiteY11" fmla="*/ 3886200 h 7762875"/>
                <a:gd name="connsiteX12" fmla="*/ 4526756 w 7550944"/>
                <a:gd name="connsiteY12" fmla="*/ 7762875 h 7762875"/>
                <a:gd name="connsiteX13" fmla="*/ 4902994 w 7550944"/>
                <a:gd name="connsiteY13" fmla="*/ 3886200 h 7762875"/>
                <a:gd name="connsiteX14" fmla="*/ 5283994 w 7550944"/>
                <a:gd name="connsiteY14" fmla="*/ 9525 h 7762875"/>
                <a:gd name="connsiteX15" fmla="*/ 5655469 w 7550944"/>
                <a:gd name="connsiteY15" fmla="*/ 3886200 h 7762875"/>
                <a:gd name="connsiteX16" fmla="*/ 6036469 w 7550944"/>
                <a:gd name="connsiteY16" fmla="*/ 7762875 h 7762875"/>
                <a:gd name="connsiteX17" fmla="*/ 6417469 w 7550944"/>
                <a:gd name="connsiteY17" fmla="*/ 3886200 h 7762875"/>
                <a:gd name="connsiteX18" fmla="*/ 6798469 w 7550944"/>
                <a:gd name="connsiteY18" fmla="*/ 0 h 7762875"/>
                <a:gd name="connsiteX19" fmla="*/ 7160419 w 7550944"/>
                <a:gd name="connsiteY19" fmla="*/ 3886200 h 7762875"/>
                <a:gd name="connsiteX20" fmla="*/ 7550944 w 7550944"/>
                <a:gd name="connsiteY20" fmla="*/ 7762875 h 7762875"/>
                <a:gd name="connsiteX0" fmla="*/ 0 w 7550944"/>
                <a:gd name="connsiteY0" fmla="*/ 7762875 h 7762875"/>
                <a:gd name="connsiteX1" fmla="*/ 378619 w 7550944"/>
                <a:gd name="connsiteY1" fmla="*/ 3886200 h 7762875"/>
                <a:gd name="connsiteX2" fmla="*/ 750094 w 7550944"/>
                <a:gd name="connsiteY2" fmla="*/ 0 h 7762875"/>
                <a:gd name="connsiteX3" fmla="*/ 1131094 w 7550944"/>
                <a:gd name="connsiteY3" fmla="*/ 3876675 h 7762875"/>
                <a:gd name="connsiteX4" fmla="*/ 1507332 w 7550944"/>
                <a:gd name="connsiteY4" fmla="*/ 7762875 h 7762875"/>
                <a:gd name="connsiteX5" fmla="*/ 1883569 w 7550944"/>
                <a:gd name="connsiteY5" fmla="*/ 3876675 h 7762875"/>
                <a:gd name="connsiteX6" fmla="*/ 2264569 w 7550944"/>
                <a:gd name="connsiteY6" fmla="*/ 0 h 7762875"/>
                <a:gd name="connsiteX7" fmla="*/ 2645569 w 7550944"/>
                <a:gd name="connsiteY7" fmla="*/ 3886200 h 7762875"/>
                <a:gd name="connsiteX8" fmla="*/ 3017044 w 7550944"/>
                <a:gd name="connsiteY8" fmla="*/ 7762875 h 7762875"/>
                <a:gd name="connsiteX9" fmla="*/ 3398044 w 7550944"/>
                <a:gd name="connsiteY9" fmla="*/ 3876675 h 7762875"/>
                <a:gd name="connsiteX10" fmla="*/ 3769519 w 7550944"/>
                <a:gd name="connsiteY10" fmla="*/ 9525 h 7762875"/>
                <a:gd name="connsiteX11" fmla="*/ 4150519 w 7550944"/>
                <a:gd name="connsiteY11" fmla="*/ 3886200 h 7762875"/>
                <a:gd name="connsiteX12" fmla="*/ 4526756 w 7550944"/>
                <a:gd name="connsiteY12" fmla="*/ 7762875 h 7762875"/>
                <a:gd name="connsiteX13" fmla="*/ 4902994 w 7550944"/>
                <a:gd name="connsiteY13" fmla="*/ 3886200 h 7762875"/>
                <a:gd name="connsiteX14" fmla="*/ 5283994 w 7550944"/>
                <a:gd name="connsiteY14" fmla="*/ 9525 h 7762875"/>
                <a:gd name="connsiteX15" fmla="*/ 5655469 w 7550944"/>
                <a:gd name="connsiteY15" fmla="*/ 3886200 h 7762875"/>
                <a:gd name="connsiteX16" fmla="*/ 6036469 w 7550944"/>
                <a:gd name="connsiteY16" fmla="*/ 7762875 h 7762875"/>
                <a:gd name="connsiteX17" fmla="*/ 6417469 w 7550944"/>
                <a:gd name="connsiteY17" fmla="*/ 3886200 h 7762875"/>
                <a:gd name="connsiteX18" fmla="*/ 6798469 w 7550944"/>
                <a:gd name="connsiteY18" fmla="*/ 0 h 7762875"/>
                <a:gd name="connsiteX19" fmla="*/ 7160419 w 7550944"/>
                <a:gd name="connsiteY19" fmla="*/ 3886200 h 7762875"/>
                <a:gd name="connsiteX20" fmla="*/ 7550944 w 7550944"/>
                <a:gd name="connsiteY20" fmla="*/ 7762875 h 7762875"/>
                <a:gd name="connsiteX0" fmla="*/ 0 w 7550944"/>
                <a:gd name="connsiteY0" fmla="*/ 7762875 h 7762876"/>
                <a:gd name="connsiteX1" fmla="*/ 378619 w 7550944"/>
                <a:gd name="connsiteY1" fmla="*/ 3886200 h 7762876"/>
                <a:gd name="connsiteX2" fmla="*/ 750094 w 7550944"/>
                <a:gd name="connsiteY2" fmla="*/ 0 h 7762876"/>
                <a:gd name="connsiteX3" fmla="*/ 1131094 w 7550944"/>
                <a:gd name="connsiteY3" fmla="*/ 3876675 h 7762876"/>
                <a:gd name="connsiteX4" fmla="*/ 1507332 w 7550944"/>
                <a:gd name="connsiteY4" fmla="*/ 7762875 h 7762876"/>
                <a:gd name="connsiteX5" fmla="*/ 1883569 w 7550944"/>
                <a:gd name="connsiteY5" fmla="*/ 3876675 h 7762876"/>
                <a:gd name="connsiteX6" fmla="*/ 2264569 w 7550944"/>
                <a:gd name="connsiteY6" fmla="*/ 0 h 7762876"/>
                <a:gd name="connsiteX7" fmla="*/ 2645569 w 7550944"/>
                <a:gd name="connsiteY7" fmla="*/ 3886200 h 7762876"/>
                <a:gd name="connsiteX8" fmla="*/ 3017044 w 7550944"/>
                <a:gd name="connsiteY8" fmla="*/ 7762875 h 7762876"/>
                <a:gd name="connsiteX9" fmla="*/ 3398044 w 7550944"/>
                <a:gd name="connsiteY9" fmla="*/ 3876675 h 7762876"/>
                <a:gd name="connsiteX10" fmla="*/ 3769519 w 7550944"/>
                <a:gd name="connsiteY10" fmla="*/ 9525 h 7762876"/>
                <a:gd name="connsiteX11" fmla="*/ 4150519 w 7550944"/>
                <a:gd name="connsiteY11" fmla="*/ 3886200 h 7762876"/>
                <a:gd name="connsiteX12" fmla="*/ 4526756 w 7550944"/>
                <a:gd name="connsiteY12" fmla="*/ 7762875 h 7762876"/>
                <a:gd name="connsiteX13" fmla="*/ 4902994 w 7550944"/>
                <a:gd name="connsiteY13" fmla="*/ 3886200 h 7762876"/>
                <a:gd name="connsiteX14" fmla="*/ 5283994 w 7550944"/>
                <a:gd name="connsiteY14" fmla="*/ 9525 h 7762876"/>
                <a:gd name="connsiteX15" fmla="*/ 5655469 w 7550944"/>
                <a:gd name="connsiteY15" fmla="*/ 3886200 h 7762876"/>
                <a:gd name="connsiteX16" fmla="*/ 6036469 w 7550944"/>
                <a:gd name="connsiteY16" fmla="*/ 7762875 h 7762876"/>
                <a:gd name="connsiteX17" fmla="*/ 6417469 w 7550944"/>
                <a:gd name="connsiteY17" fmla="*/ 3886200 h 7762876"/>
                <a:gd name="connsiteX18" fmla="*/ 6798469 w 7550944"/>
                <a:gd name="connsiteY18" fmla="*/ 0 h 7762876"/>
                <a:gd name="connsiteX19" fmla="*/ 7160419 w 7550944"/>
                <a:gd name="connsiteY19" fmla="*/ 3886200 h 7762876"/>
                <a:gd name="connsiteX20" fmla="*/ 7550944 w 7550944"/>
                <a:gd name="connsiteY20" fmla="*/ 7762875 h 7762876"/>
                <a:gd name="connsiteX0" fmla="*/ 0 w 7550944"/>
                <a:gd name="connsiteY0" fmla="*/ 7762875 h 7762876"/>
                <a:gd name="connsiteX1" fmla="*/ 378619 w 7550944"/>
                <a:gd name="connsiteY1" fmla="*/ 3886200 h 7762876"/>
                <a:gd name="connsiteX2" fmla="*/ 750094 w 7550944"/>
                <a:gd name="connsiteY2" fmla="*/ 0 h 7762876"/>
                <a:gd name="connsiteX3" fmla="*/ 1131094 w 7550944"/>
                <a:gd name="connsiteY3" fmla="*/ 3876675 h 7762876"/>
                <a:gd name="connsiteX4" fmla="*/ 1507332 w 7550944"/>
                <a:gd name="connsiteY4" fmla="*/ 7762875 h 7762876"/>
                <a:gd name="connsiteX5" fmla="*/ 1883569 w 7550944"/>
                <a:gd name="connsiteY5" fmla="*/ 3876675 h 7762876"/>
                <a:gd name="connsiteX6" fmla="*/ 2264569 w 7550944"/>
                <a:gd name="connsiteY6" fmla="*/ 0 h 7762876"/>
                <a:gd name="connsiteX7" fmla="*/ 2645569 w 7550944"/>
                <a:gd name="connsiteY7" fmla="*/ 3886200 h 7762876"/>
                <a:gd name="connsiteX8" fmla="*/ 3017044 w 7550944"/>
                <a:gd name="connsiteY8" fmla="*/ 7762875 h 7762876"/>
                <a:gd name="connsiteX9" fmla="*/ 3398044 w 7550944"/>
                <a:gd name="connsiteY9" fmla="*/ 3876675 h 7762876"/>
                <a:gd name="connsiteX10" fmla="*/ 3769519 w 7550944"/>
                <a:gd name="connsiteY10" fmla="*/ 9525 h 7762876"/>
                <a:gd name="connsiteX11" fmla="*/ 4150519 w 7550944"/>
                <a:gd name="connsiteY11" fmla="*/ 3886200 h 7762876"/>
                <a:gd name="connsiteX12" fmla="*/ 4526756 w 7550944"/>
                <a:gd name="connsiteY12" fmla="*/ 7762875 h 7762876"/>
                <a:gd name="connsiteX13" fmla="*/ 4902994 w 7550944"/>
                <a:gd name="connsiteY13" fmla="*/ 3886200 h 7762876"/>
                <a:gd name="connsiteX14" fmla="*/ 5283994 w 7550944"/>
                <a:gd name="connsiteY14" fmla="*/ 9525 h 7762876"/>
                <a:gd name="connsiteX15" fmla="*/ 5655469 w 7550944"/>
                <a:gd name="connsiteY15" fmla="*/ 3886200 h 7762876"/>
                <a:gd name="connsiteX16" fmla="*/ 6036469 w 7550944"/>
                <a:gd name="connsiteY16" fmla="*/ 7762875 h 7762876"/>
                <a:gd name="connsiteX17" fmla="*/ 6417469 w 7550944"/>
                <a:gd name="connsiteY17" fmla="*/ 3886200 h 7762876"/>
                <a:gd name="connsiteX18" fmla="*/ 6798469 w 7550944"/>
                <a:gd name="connsiteY18" fmla="*/ 0 h 7762876"/>
                <a:gd name="connsiteX19" fmla="*/ 7160419 w 7550944"/>
                <a:gd name="connsiteY19" fmla="*/ 3886200 h 7762876"/>
                <a:gd name="connsiteX20" fmla="*/ 7550944 w 7550944"/>
                <a:gd name="connsiteY20" fmla="*/ 7762875 h 7762876"/>
                <a:gd name="connsiteX0" fmla="*/ 0 w 7550944"/>
                <a:gd name="connsiteY0" fmla="*/ 7762875 h 7762876"/>
                <a:gd name="connsiteX1" fmla="*/ 378619 w 7550944"/>
                <a:gd name="connsiteY1" fmla="*/ 3886200 h 7762876"/>
                <a:gd name="connsiteX2" fmla="*/ 750094 w 7550944"/>
                <a:gd name="connsiteY2" fmla="*/ 0 h 7762876"/>
                <a:gd name="connsiteX3" fmla="*/ 1131094 w 7550944"/>
                <a:gd name="connsiteY3" fmla="*/ 3876675 h 7762876"/>
                <a:gd name="connsiteX4" fmla="*/ 1507332 w 7550944"/>
                <a:gd name="connsiteY4" fmla="*/ 7762875 h 7762876"/>
                <a:gd name="connsiteX5" fmla="*/ 1883569 w 7550944"/>
                <a:gd name="connsiteY5" fmla="*/ 3876675 h 7762876"/>
                <a:gd name="connsiteX6" fmla="*/ 2264569 w 7550944"/>
                <a:gd name="connsiteY6" fmla="*/ 0 h 7762876"/>
                <a:gd name="connsiteX7" fmla="*/ 2645569 w 7550944"/>
                <a:gd name="connsiteY7" fmla="*/ 3886200 h 7762876"/>
                <a:gd name="connsiteX8" fmla="*/ 3017044 w 7550944"/>
                <a:gd name="connsiteY8" fmla="*/ 7762875 h 7762876"/>
                <a:gd name="connsiteX9" fmla="*/ 3398044 w 7550944"/>
                <a:gd name="connsiteY9" fmla="*/ 3876675 h 7762876"/>
                <a:gd name="connsiteX10" fmla="*/ 3769519 w 7550944"/>
                <a:gd name="connsiteY10" fmla="*/ 9525 h 7762876"/>
                <a:gd name="connsiteX11" fmla="*/ 4150519 w 7550944"/>
                <a:gd name="connsiteY11" fmla="*/ 3886200 h 7762876"/>
                <a:gd name="connsiteX12" fmla="*/ 4526756 w 7550944"/>
                <a:gd name="connsiteY12" fmla="*/ 7762875 h 7762876"/>
                <a:gd name="connsiteX13" fmla="*/ 4902994 w 7550944"/>
                <a:gd name="connsiteY13" fmla="*/ 3886200 h 7762876"/>
                <a:gd name="connsiteX14" fmla="*/ 5283994 w 7550944"/>
                <a:gd name="connsiteY14" fmla="*/ 9525 h 7762876"/>
                <a:gd name="connsiteX15" fmla="*/ 5655469 w 7550944"/>
                <a:gd name="connsiteY15" fmla="*/ 3886200 h 7762876"/>
                <a:gd name="connsiteX16" fmla="*/ 6036469 w 7550944"/>
                <a:gd name="connsiteY16" fmla="*/ 7762875 h 7762876"/>
                <a:gd name="connsiteX17" fmla="*/ 6417469 w 7550944"/>
                <a:gd name="connsiteY17" fmla="*/ 3886200 h 7762876"/>
                <a:gd name="connsiteX18" fmla="*/ 6798469 w 7550944"/>
                <a:gd name="connsiteY18" fmla="*/ 0 h 7762876"/>
                <a:gd name="connsiteX19" fmla="*/ 7160419 w 7550944"/>
                <a:gd name="connsiteY19" fmla="*/ 3886200 h 7762876"/>
                <a:gd name="connsiteX20" fmla="*/ 7550944 w 7550944"/>
                <a:gd name="connsiteY20" fmla="*/ 7762875 h 7762876"/>
                <a:gd name="connsiteX0" fmla="*/ 0 w 7550944"/>
                <a:gd name="connsiteY0" fmla="*/ 7762875 h 7762876"/>
                <a:gd name="connsiteX1" fmla="*/ 378619 w 7550944"/>
                <a:gd name="connsiteY1" fmla="*/ 3886200 h 7762876"/>
                <a:gd name="connsiteX2" fmla="*/ 750094 w 7550944"/>
                <a:gd name="connsiteY2" fmla="*/ 0 h 7762876"/>
                <a:gd name="connsiteX3" fmla="*/ 1131094 w 7550944"/>
                <a:gd name="connsiteY3" fmla="*/ 3876675 h 7762876"/>
                <a:gd name="connsiteX4" fmla="*/ 1507332 w 7550944"/>
                <a:gd name="connsiteY4" fmla="*/ 7762875 h 7762876"/>
                <a:gd name="connsiteX5" fmla="*/ 1883569 w 7550944"/>
                <a:gd name="connsiteY5" fmla="*/ 3876675 h 7762876"/>
                <a:gd name="connsiteX6" fmla="*/ 2264569 w 7550944"/>
                <a:gd name="connsiteY6" fmla="*/ 0 h 7762876"/>
                <a:gd name="connsiteX7" fmla="*/ 2645569 w 7550944"/>
                <a:gd name="connsiteY7" fmla="*/ 3886200 h 7762876"/>
                <a:gd name="connsiteX8" fmla="*/ 3017044 w 7550944"/>
                <a:gd name="connsiteY8" fmla="*/ 7762875 h 7762876"/>
                <a:gd name="connsiteX9" fmla="*/ 3398044 w 7550944"/>
                <a:gd name="connsiteY9" fmla="*/ 3876675 h 7762876"/>
                <a:gd name="connsiteX10" fmla="*/ 3769519 w 7550944"/>
                <a:gd name="connsiteY10" fmla="*/ 9525 h 7762876"/>
                <a:gd name="connsiteX11" fmla="*/ 4150519 w 7550944"/>
                <a:gd name="connsiteY11" fmla="*/ 3886200 h 7762876"/>
                <a:gd name="connsiteX12" fmla="*/ 4526756 w 7550944"/>
                <a:gd name="connsiteY12" fmla="*/ 7762875 h 7762876"/>
                <a:gd name="connsiteX13" fmla="*/ 4902994 w 7550944"/>
                <a:gd name="connsiteY13" fmla="*/ 3886200 h 7762876"/>
                <a:gd name="connsiteX14" fmla="*/ 5283994 w 7550944"/>
                <a:gd name="connsiteY14" fmla="*/ 9525 h 7762876"/>
                <a:gd name="connsiteX15" fmla="*/ 5655469 w 7550944"/>
                <a:gd name="connsiteY15" fmla="*/ 3886200 h 7762876"/>
                <a:gd name="connsiteX16" fmla="*/ 6036469 w 7550944"/>
                <a:gd name="connsiteY16" fmla="*/ 7762875 h 7762876"/>
                <a:gd name="connsiteX17" fmla="*/ 6417469 w 7550944"/>
                <a:gd name="connsiteY17" fmla="*/ 3886200 h 7762876"/>
                <a:gd name="connsiteX18" fmla="*/ 6798469 w 7550944"/>
                <a:gd name="connsiteY18" fmla="*/ 0 h 7762876"/>
                <a:gd name="connsiteX19" fmla="*/ 7160419 w 7550944"/>
                <a:gd name="connsiteY19" fmla="*/ 3886200 h 7762876"/>
                <a:gd name="connsiteX20" fmla="*/ 7550944 w 7550944"/>
                <a:gd name="connsiteY20" fmla="*/ 7762875 h 7762876"/>
                <a:gd name="connsiteX0" fmla="*/ 0 w 7550944"/>
                <a:gd name="connsiteY0" fmla="*/ 7762875 h 7762876"/>
                <a:gd name="connsiteX1" fmla="*/ 378619 w 7550944"/>
                <a:gd name="connsiteY1" fmla="*/ 3886200 h 7762876"/>
                <a:gd name="connsiteX2" fmla="*/ 750094 w 7550944"/>
                <a:gd name="connsiteY2" fmla="*/ 0 h 7762876"/>
                <a:gd name="connsiteX3" fmla="*/ 1131094 w 7550944"/>
                <a:gd name="connsiteY3" fmla="*/ 3876675 h 7762876"/>
                <a:gd name="connsiteX4" fmla="*/ 1507332 w 7550944"/>
                <a:gd name="connsiteY4" fmla="*/ 7762875 h 7762876"/>
                <a:gd name="connsiteX5" fmla="*/ 1883569 w 7550944"/>
                <a:gd name="connsiteY5" fmla="*/ 3876675 h 7762876"/>
                <a:gd name="connsiteX6" fmla="*/ 2264569 w 7550944"/>
                <a:gd name="connsiteY6" fmla="*/ 0 h 7762876"/>
                <a:gd name="connsiteX7" fmla="*/ 2645569 w 7550944"/>
                <a:gd name="connsiteY7" fmla="*/ 3886200 h 7762876"/>
                <a:gd name="connsiteX8" fmla="*/ 3017044 w 7550944"/>
                <a:gd name="connsiteY8" fmla="*/ 7762875 h 7762876"/>
                <a:gd name="connsiteX9" fmla="*/ 3398044 w 7550944"/>
                <a:gd name="connsiteY9" fmla="*/ 3876675 h 7762876"/>
                <a:gd name="connsiteX10" fmla="*/ 3769519 w 7550944"/>
                <a:gd name="connsiteY10" fmla="*/ 9525 h 7762876"/>
                <a:gd name="connsiteX11" fmla="*/ 4150519 w 7550944"/>
                <a:gd name="connsiteY11" fmla="*/ 3886200 h 7762876"/>
                <a:gd name="connsiteX12" fmla="*/ 4526756 w 7550944"/>
                <a:gd name="connsiteY12" fmla="*/ 7762875 h 7762876"/>
                <a:gd name="connsiteX13" fmla="*/ 4902994 w 7550944"/>
                <a:gd name="connsiteY13" fmla="*/ 3886200 h 7762876"/>
                <a:gd name="connsiteX14" fmla="*/ 5283994 w 7550944"/>
                <a:gd name="connsiteY14" fmla="*/ 9525 h 7762876"/>
                <a:gd name="connsiteX15" fmla="*/ 5655469 w 7550944"/>
                <a:gd name="connsiteY15" fmla="*/ 3886200 h 7762876"/>
                <a:gd name="connsiteX16" fmla="*/ 6036469 w 7550944"/>
                <a:gd name="connsiteY16" fmla="*/ 7762875 h 7762876"/>
                <a:gd name="connsiteX17" fmla="*/ 6417469 w 7550944"/>
                <a:gd name="connsiteY17" fmla="*/ 3886200 h 7762876"/>
                <a:gd name="connsiteX18" fmla="*/ 6798469 w 7550944"/>
                <a:gd name="connsiteY18" fmla="*/ 0 h 7762876"/>
                <a:gd name="connsiteX19" fmla="*/ 7160419 w 7550944"/>
                <a:gd name="connsiteY19" fmla="*/ 3886200 h 7762876"/>
                <a:gd name="connsiteX20" fmla="*/ 7550944 w 7550944"/>
                <a:gd name="connsiteY20" fmla="*/ 7762875 h 7762876"/>
                <a:gd name="connsiteX0" fmla="*/ 0 w 7550944"/>
                <a:gd name="connsiteY0" fmla="*/ 7762875 h 7762876"/>
                <a:gd name="connsiteX1" fmla="*/ 378619 w 7550944"/>
                <a:gd name="connsiteY1" fmla="*/ 3886200 h 7762876"/>
                <a:gd name="connsiteX2" fmla="*/ 750094 w 7550944"/>
                <a:gd name="connsiteY2" fmla="*/ 0 h 7762876"/>
                <a:gd name="connsiteX3" fmla="*/ 1131094 w 7550944"/>
                <a:gd name="connsiteY3" fmla="*/ 3876675 h 7762876"/>
                <a:gd name="connsiteX4" fmla="*/ 1507332 w 7550944"/>
                <a:gd name="connsiteY4" fmla="*/ 7762875 h 7762876"/>
                <a:gd name="connsiteX5" fmla="*/ 1883569 w 7550944"/>
                <a:gd name="connsiteY5" fmla="*/ 3876675 h 7762876"/>
                <a:gd name="connsiteX6" fmla="*/ 2264569 w 7550944"/>
                <a:gd name="connsiteY6" fmla="*/ 0 h 7762876"/>
                <a:gd name="connsiteX7" fmla="*/ 2645569 w 7550944"/>
                <a:gd name="connsiteY7" fmla="*/ 3886200 h 7762876"/>
                <a:gd name="connsiteX8" fmla="*/ 3017044 w 7550944"/>
                <a:gd name="connsiteY8" fmla="*/ 7762875 h 7762876"/>
                <a:gd name="connsiteX9" fmla="*/ 3398044 w 7550944"/>
                <a:gd name="connsiteY9" fmla="*/ 3876675 h 7762876"/>
                <a:gd name="connsiteX10" fmla="*/ 3769519 w 7550944"/>
                <a:gd name="connsiteY10" fmla="*/ 9525 h 7762876"/>
                <a:gd name="connsiteX11" fmla="*/ 4150519 w 7550944"/>
                <a:gd name="connsiteY11" fmla="*/ 3886200 h 7762876"/>
                <a:gd name="connsiteX12" fmla="*/ 4526756 w 7550944"/>
                <a:gd name="connsiteY12" fmla="*/ 7762875 h 7762876"/>
                <a:gd name="connsiteX13" fmla="*/ 4902994 w 7550944"/>
                <a:gd name="connsiteY13" fmla="*/ 3886200 h 7762876"/>
                <a:gd name="connsiteX14" fmla="*/ 5283994 w 7550944"/>
                <a:gd name="connsiteY14" fmla="*/ 9525 h 7762876"/>
                <a:gd name="connsiteX15" fmla="*/ 5655469 w 7550944"/>
                <a:gd name="connsiteY15" fmla="*/ 3886200 h 7762876"/>
                <a:gd name="connsiteX16" fmla="*/ 6036469 w 7550944"/>
                <a:gd name="connsiteY16" fmla="*/ 7762875 h 7762876"/>
                <a:gd name="connsiteX17" fmla="*/ 6417469 w 7550944"/>
                <a:gd name="connsiteY17" fmla="*/ 3886200 h 7762876"/>
                <a:gd name="connsiteX18" fmla="*/ 6798469 w 7550944"/>
                <a:gd name="connsiteY18" fmla="*/ 0 h 7762876"/>
                <a:gd name="connsiteX19" fmla="*/ 7160419 w 7550944"/>
                <a:gd name="connsiteY19" fmla="*/ 3886200 h 7762876"/>
                <a:gd name="connsiteX20" fmla="*/ 7550944 w 7550944"/>
                <a:gd name="connsiteY20" fmla="*/ 7762875 h 7762876"/>
                <a:gd name="connsiteX0" fmla="*/ 0 w 7550944"/>
                <a:gd name="connsiteY0" fmla="*/ 7762875 h 7762876"/>
                <a:gd name="connsiteX1" fmla="*/ 378619 w 7550944"/>
                <a:gd name="connsiteY1" fmla="*/ 3886200 h 7762876"/>
                <a:gd name="connsiteX2" fmla="*/ 750094 w 7550944"/>
                <a:gd name="connsiteY2" fmla="*/ 0 h 7762876"/>
                <a:gd name="connsiteX3" fmla="*/ 1131094 w 7550944"/>
                <a:gd name="connsiteY3" fmla="*/ 3876675 h 7762876"/>
                <a:gd name="connsiteX4" fmla="*/ 1507332 w 7550944"/>
                <a:gd name="connsiteY4" fmla="*/ 7762875 h 7762876"/>
                <a:gd name="connsiteX5" fmla="*/ 1883569 w 7550944"/>
                <a:gd name="connsiteY5" fmla="*/ 3876675 h 7762876"/>
                <a:gd name="connsiteX6" fmla="*/ 2264569 w 7550944"/>
                <a:gd name="connsiteY6" fmla="*/ 0 h 7762876"/>
                <a:gd name="connsiteX7" fmla="*/ 2645569 w 7550944"/>
                <a:gd name="connsiteY7" fmla="*/ 3886200 h 7762876"/>
                <a:gd name="connsiteX8" fmla="*/ 3017044 w 7550944"/>
                <a:gd name="connsiteY8" fmla="*/ 7762875 h 7762876"/>
                <a:gd name="connsiteX9" fmla="*/ 3398044 w 7550944"/>
                <a:gd name="connsiteY9" fmla="*/ 3876675 h 7762876"/>
                <a:gd name="connsiteX10" fmla="*/ 3769519 w 7550944"/>
                <a:gd name="connsiteY10" fmla="*/ 9525 h 7762876"/>
                <a:gd name="connsiteX11" fmla="*/ 4150519 w 7550944"/>
                <a:gd name="connsiteY11" fmla="*/ 3886200 h 7762876"/>
                <a:gd name="connsiteX12" fmla="*/ 4526756 w 7550944"/>
                <a:gd name="connsiteY12" fmla="*/ 7762875 h 7762876"/>
                <a:gd name="connsiteX13" fmla="*/ 4902994 w 7550944"/>
                <a:gd name="connsiteY13" fmla="*/ 3886200 h 7762876"/>
                <a:gd name="connsiteX14" fmla="*/ 5283994 w 7550944"/>
                <a:gd name="connsiteY14" fmla="*/ 9525 h 7762876"/>
                <a:gd name="connsiteX15" fmla="*/ 5655469 w 7550944"/>
                <a:gd name="connsiteY15" fmla="*/ 3886200 h 7762876"/>
                <a:gd name="connsiteX16" fmla="*/ 6029325 w 7550944"/>
                <a:gd name="connsiteY16" fmla="*/ 7762875 h 7762876"/>
                <a:gd name="connsiteX17" fmla="*/ 6417469 w 7550944"/>
                <a:gd name="connsiteY17" fmla="*/ 3886200 h 7762876"/>
                <a:gd name="connsiteX18" fmla="*/ 6798469 w 7550944"/>
                <a:gd name="connsiteY18" fmla="*/ 0 h 7762876"/>
                <a:gd name="connsiteX19" fmla="*/ 7160419 w 7550944"/>
                <a:gd name="connsiteY19" fmla="*/ 3886200 h 7762876"/>
                <a:gd name="connsiteX20" fmla="*/ 7550944 w 7550944"/>
                <a:gd name="connsiteY20" fmla="*/ 7762875 h 7762876"/>
                <a:gd name="connsiteX0" fmla="*/ 0 w 7550944"/>
                <a:gd name="connsiteY0" fmla="*/ 7762875 h 7762876"/>
                <a:gd name="connsiteX1" fmla="*/ 378619 w 7550944"/>
                <a:gd name="connsiteY1" fmla="*/ 3886200 h 7762876"/>
                <a:gd name="connsiteX2" fmla="*/ 750094 w 7550944"/>
                <a:gd name="connsiteY2" fmla="*/ 0 h 7762876"/>
                <a:gd name="connsiteX3" fmla="*/ 1131094 w 7550944"/>
                <a:gd name="connsiteY3" fmla="*/ 3876675 h 7762876"/>
                <a:gd name="connsiteX4" fmla="*/ 1507332 w 7550944"/>
                <a:gd name="connsiteY4" fmla="*/ 7762875 h 7762876"/>
                <a:gd name="connsiteX5" fmla="*/ 1883569 w 7550944"/>
                <a:gd name="connsiteY5" fmla="*/ 3876675 h 7762876"/>
                <a:gd name="connsiteX6" fmla="*/ 2264569 w 7550944"/>
                <a:gd name="connsiteY6" fmla="*/ 0 h 7762876"/>
                <a:gd name="connsiteX7" fmla="*/ 2645569 w 7550944"/>
                <a:gd name="connsiteY7" fmla="*/ 3886200 h 7762876"/>
                <a:gd name="connsiteX8" fmla="*/ 3017044 w 7550944"/>
                <a:gd name="connsiteY8" fmla="*/ 7762875 h 7762876"/>
                <a:gd name="connsiteX9" fmla="*/ 3398044 w 7550944"/>
                <a:gd name="connsiteY9" fmla="*/ 3876675 h 7762876"/>
                <a:gd name="connsiteX10" fmla="*/ 3769519 w 7550944"/>
                <a:gd name="connsiteY10" fmla="*/ 9525 h 7762876"/>
                <a:gd name="connsiteX11" fmla="*/ 4150519 w 7550944"/>
                <a:gd name="connsiteY11" fmla="*/ 3886200 h 7762876"/>
                <a:gd name="connsiteX12" fmla="*/ 4526756 w 7550944"/>
                <a:gd name="connsiteY12" fmla="*/ 7762875 h 7762876"/>
                <a:gd name="connsiteX13" fmla="*/ 4902994 w 7550944"/>
                <a:gd name="connsiteY13" fmla="*/ 3886200 h 7762876"/>
                <a:gd name="connsiteX14" fmla="*/ 5283994 w 7550944"/>
                <a:gd name="connsiteY14" fmla="*/ 9525 h 7762876"/>
                <a:gd name="connsiteX15" fmla="*/ 5655469 w 7550944"/>
                <a:gd name="connsiteY15" fmla="*/ 3886200 h 7762876"/>
                <a:gd name="connsiteX16" fmla="*/ 6029325 w 7550944"/>
                <a:gd name="connsiteY16" fmla="*/ 7762875 h 7762876"/>
                <a:gd name="connsiteX17" fmla="*/ 6417469 w 7550944"/>
                <a:gd name="connsiteY17" fmla="*/ 3886200 h 7762876"/>
                <a:gd name="connsiteX18" fmla="*/ 6798469 w 7550944"/>
                <a:gd name="connsiteY18" fmla="*/ 0 h 7762876"/>
                <a:gd name="connsiteX19" fmla="*/ 7160419 w 7550944"/>
                <a:gd name="connsiteY19" fmla="*/ 3886200 h 7762876"/>
                <a:gd name="connsiteX20" fmla="*/ 7550944 w 7550944"/>
                <a:gd name="connsiteY20" fmla="*/ 7762875 h 7762876"/>
                <a:gd name="connsiteX0" fmla="*/ 0 w 7546182"/>
                <a:gd name="connsiteY0" fmla="*/ 7762875 h 7765256"/>
                <a:gd name="connsiteX1" fmla="*/ 378619 w 7546182"/>
                <a:gd name="connsiteY1" fmla="*/ 3886200 h 7765256"/>
                <a:gd name="connsiteX2" fmla="*/ 750094 w 7546182"/>
                <a:gd name="connsiteY2" fmla="*/ 0 h 7765256"/>
                <a:gd name="connsiteX3" fmla="*/ 1131094 w 7546182"/>
                <a:gd name="connsiteY3" fmla="*/ 3876675 h 7765256"/>
                <a:gd name="connsiteX4" fmla="*/ 1507332 w 7546182"/>
                <a:gd name="connsiteY4" fmla="*/ 7762875 h 7765256"/>
                <a:gd name="connsiteX5" fmla="*/ 1883569 w 7546182"/>
                <a:gd name="connsiteY5" fmla="*/ 3876675 h 7765256"/>
                <a:gd name="connsiteX6" fmla="*/ 2264569 w 7546182"/>
                <a:gd name="connsiteY6" fmla="*/ 0 h 7765256"/>
                <a:gd name="connsiteX7" fmla="*/ 2645569 w 7546182"/>
                <a:gd name="connsiteY7" fmla="*/ 3886200 h 7765256"/>
                <a:gd name="connsiteX8" fmla="*/ 3017044 w 7546182"/>
                <a:gd name="connsiteY8" fmla="*/ 7762875 h 7765256"/>
                <a:gd name="connsiteX9" fmla="*/ 3398044 w 7546182"/>
                <a:gd name="connsiteY9" fmla="*/ 3876675 h 7765256"/>
                <a:gd name="connsiteX10" fmla="*/ 3769519 w 7546182"/>
                <a:gd name="connsiteY10" fmla="*/ 9525 h 7765256"/>
                <a:gd name="connsiteX11" fmla="*/ 4150519 w 7546182"/>
                <a:gd name="connsiteY11" fmla="*/ 3886200 h 7765256"/>
                <a:gd name="connsiteX12" fmla="*/ 4526756 w 7546182"/>
                <a:gd name="connsiteY12" fmla="*/ 7762875 h 7765256"/>
                <a:gd name="connsiteX13" fmla="*/ 4902994 w 7546182"/>
                <a:gd name="connsiteY13" fmla="*/ 3886200 h 7765256"/>
                <a:gd name="connsiteX14" fmla="*/ 5283994 w 7546182"/>
                <a:gd name="connsiteY14" fmla="*/ 9525 h 7765256"/>
                <a:gd name="connsiteX15" fmla="*/ 5655469 w 7546182"/>
                <a:gd name="connsiteY15" fmla="*/ 3886200 h 7765256"/>
                <a:gd name="connsiteX16" fmla="*/ 6029325 w 7546182"/>
                <a:gd name="connsiteY16" fmla="*/ 7762875 h 7765256"/>
                <a:gd name="connsiteX17" fmla="*/ 6417469 w 7546182"/>
                <a:gd name="connsiteY17" fmla="*/ 3886200 h 7765256"/>
                <a:gd name="connsiteX18" fmla="*/ 6798469 w 7546182"/>
                <a:gd name="connsiteY18" fmla="*/ 0 h 7765256"/>
                <a:gd name="connsiteX19" fmla="*/ 7160419 w 7546182"/>
                <a:gd name="connsiteY19" fmla="*/ 3886200 h 7765256"/>
                <a:gd name="connsiteX20" fmla="*/ 7546182 w 7546182"/>
                <a:gd name="connsiteY20" fmla="*/ 7765256 h 7765256"/>
                <a:gd name="connsiteX0" fmla="*/ 0 w 7546182"/>
                <a:gd name="connsiteY0" fmla="*/ 7762875 h 7765258"/>
                <a:gd name="connsiteX1" fmla="*/ 378619 w 7546182"/>
                <a:gd name="connsiteY1" fmla="*/ 3886200 h 7765258"/>
                <a:gd name="connsiteX2" fmla="*/ 750094 w 7546182"/>
                <a:gd name="connsiteY2" fmla="*/ 0 h 7765258"/>
                <a:gd name="connsiteX3" fmla="*/ 1131094 w 7546182"/>
                <a:gd name="connsiteY3" fmla="*/ 3876675 h 7765258"/>
                <a:gd name="connsiteX4" fmla="*/ 1507332 w 7546182"/>
                <a:gd name="connsiteY4" fmla="*/ 7762875 h 7765258"/>
                <a:gd name="connsiteX5" fmla="*/ 1883569 w 7546182"/>
                <a:gd name="connsiteY5" fmla="*/ 3876675 h 7765258"/>
                <a:gd name="connsiteX6" fmla="*/ 2264569 w 7546182"/>
                <a:gd name="connsiteY6" fmla="*/ 0 h 7765258"/>
                <a:gd name="connsiteX7" fmla="*/ 2645569 w 7546182"/>
                <a:gd name="connsiteY7" fmla="*/ 3886200 h 7765258"/>
                <a:gd name="connsiteX8" fmla="*/ 3017044 w 7546182"/>
                <a:gd name="connsiteY8" fmla="*/ 7762875 h 7765258"/>
                <a:gd name="connsiteX9" fmla="*/ 3398044 w 7546182"/>
                <a:gd name="connsiteY9" fmla="*/ 3876675 h 7765258"/>
                <a:gd name="connsiteX10" fmla="*/ 3769519 w 7546182"/>
                <a:gd name="connsiteY10" fmla="*/ 9525 h 7765258"/>
                <a:gd name="connsiteX11" fmla="*/ 4150519 w 7546182"/>
                <a:gd name="connsiteY11" fmla="*/ 3886200 h 7765258"/>
                <a:gd name="connsiteX12" fmla="*/ 4526756 w 7546182"/>
                <a:gd name="connsiteY12" fmla="*/ 7762875 h 7765258"/>
                <a:gd name="connsiteX13" fmla="*/ 4902994 w 7546182"/>
                <a:gd name="connsiteY13" fmla="*/ 3886200 h 7765258"/>
                <a:gd name="connsiteX14" fmla="*/ 5283994 w 7546182"/>
                <a:gd name="connsiteY14" fmla="*/ 9525 h 7765258"/>
                <a:gd name="connsiteX15" fmla="*/ 5655469 w 7546182"/>
                <a:gd name="connsiteY15" fmla="*/ 3886200 h 7765258"/>
                <a:gd name="connsiteX16" fmla="*/ 6029325 w 7546182"/>
                <a:gd name="connsiteY16" fmla="*/ 7762875 h 7765258"/>
                <a:gd name="connsiteX17" fmla="*/ 6417469 w 7546182"/>
                <a:gd name="connsiteY17" fmla="*/ 3886200 h 7765258"/>
                <a:gd name="connsiteX18" fmla="*/ 6798469 w 7546182"/>
                <a:gd name="connsiteY18" fmla="*/ 0 h 7765258"/>
                <a:gd name="connsiteX19" fmla="*/ 7160419 w 7546182"/>
                <a:gd name="connsiteY19" fmla="*/ 3886200 h 7765258"/>
                <a:gd name="connsiteX20" fmla="*/ 7546182 w 7546182"/>
                <a:gd name="connsiteY20" fmla="*/ 7765256 h 7765258"/>
                <a:gd name="connsiteX0" fmla="*/ 0 w 7539038"/>
                <a:gd name="connsiteY0" fmla="*/ 7762875 h 7762876"/>
                <a:gd name="connsiteX1" fmla="*/ 378619 w 7539038"/>
                <a:gd name="connsiteY1" fmla="*/ 3886200 h 7762876"/>
                <a:gd name="connsiteX2" fmla="*/ 750094 w 7539038"/>
                <a:gd name="connsiteY2" fmla="*/ 0 h 7762876"/>
                <a:gd name="connsiteX3" fmla="*/ 1131094 w 7539038"/>
                <a:gd name="connsiteY3" fmla="*/ 3876675 h 7762876"/>
                <a:gd name="connsiteX4" fmla="*/ 1507332 w 7539038"/>
                <a:gd name="connsiteY4" fmla="*/ 7762875 h 7762876"/>
                <a:gd name="connsiteX5" fmla="*/ 1883569 w 7539038"/>
                <a:gd name="connsiteY5" fmla="*/ 3876675 h 7762876"/>
                <a:gd name="connsiteX6" fmla="*/ 2264569 w 7539038"/>
                <a:gd name="connsiteY6" fmla="*/ 0 h 7762876"/>
                <a:gd name="connsiteX7" fmla="*/ 2645569 w 7539038"/>
                <a:gd name="connsiteY7" fmla="*/ 3886200 h 7762876"/>
                <a:gd name="connsiteX8" fmla="*/ 3017044 w 7539038"/>
                <a:gd name="connsiteY8" fmla="*/ 7762875 h 7762876"/>
                <a:gd name="connsiteX9" fmla="*/ 3398044 w 7539038"/>
                <a:gd name="connsiteY9" fmla="*/ 3876675 h 7762876"/>
                <a:gd name="connsiteX10" fmla="*/ 3769519 w 7539038"/>
                <a:gd name="connsiteY10" fmla="*/ 9525 h 7762876"/>
                <a:gd name="connsiteX11" fmla="*/ 4150519 w 7539038"/>
                <a:gd name="connsiteY11" fmla="*/ 3886200 h 7762876"/>
                <a:gd name="connsiteX12" fmla="*/ 4526756 w 7539038"/>
                <a:gd name="connsiteY12" fmla="*/ 7762875 h 7762876"/>
                <a:gd name="connsiteX13" fmla="*/ 4902994 w 7539038"/>
                <a:gd name="connsiteY13" fmla="*/ 3886200 h 7762876"/>
                <a:gd name="connsiteX14" fmla="*/ 5283994 w 7539038"/>
                <a:gd name="connsiteY14" fmla="*/ 9525 h 7762876"/>
                <a:gd name="connsiteX15" fmla="*/ 5655469 w 7539038"/>
                <a:gd name="connsiteY15" fmla="*/ 3886200 h 7762876"/>
                <a:gd name="connsiteX16" fmla="*/ 6029325 w 7539038"/>
                <a:gd name="connsiteY16" fmla="*/ 7762875 h 7762876"/>
                <a:gd name="connsiteX17" fmla="*/ 6417469 w 7539038"/>
                <a:gd name="connsiteY17" fmla="*/ 3886200 h 7762876"/>
                <a:gd name="connsiteX18" fmla="*/ 6798469 w 7539038"/>
                <a:gd name="connsiteY18" fmla="*/ 0 h 7762876"/>
                <a:gd name="connsiteX19" fmla="*/ 7160419 w 7539038"/>
                <a:gd name="connsiteY19" fmla="*/ 3886200 h 7762876"/>
                <a:gd name="connsiteX20" fmla="*/ 7539038 w 7539038"/>
                <a:gd name="connsiteY20" fmla="*/ 7760494 h 7762876"/>
                <a:gd name="connsiteX0" fmla="*/ 0 w 7539038"/>
                <a:gd name="connsiteY0" fmla="*/ 7762875 h 7762876"/>
                <a:gd name="connsiteX1" fmla="*/ 378619 w 7539038"/>
                <a:gd name="connsiteY1" fmla="*/ 3886200 h 7762876"/>
                <a:gd name="connsiteX2" fmla="*/ 750094 w 7539038"/>
                <a:gd name="connsiteY2" fmla="*/ 0 h 7762876"/>
                <a:gd name="connsiteX3" fmla="*/ 1131094 w 7539038"/>
                <a:gd name="connsiteY3" fmla="*/ 3876675 h 7762876"/>
                <a:gd name="connsiteX4" fmla="*/ 1507332 w 7539038"/>
                <a:gd name="connsiteY4" fmla="*/ 7762875 h 7762876"/>
                <a:gd name="connsiteX5" fmla="*/ 1883569 w 7539038"/>
                <a:gd name="connsiteY5" fmla="*/ 3876675 h 7762876"/>
                <a:gd name="connsiteX6" fmla="*/ 2264569 w 7539038"/>
                <a:gd name="connsiteY6" fmla="*/ 0 h 7762876"/>
                <a:gd name="connsiteX7" fmla="*/ 2645569 w 7539038"/>
                <a:gd name="connsiteY7" fmla="*/ 3886200 h 7762876"/>
                <a:gd name="connsiteX8" fmla="*/ 3017044 w 7539038"/>
                <a:gd name="connsiteY8" fmla="*/ 7762875 h 7762876"/>
                <a:gd name="connsiteX9" fmla="*/ 3398044 w 7539038"/>
                <a:gd name="connsiteY9" fmla="*/ 3876675 h 7762876"/>
                <a:gd name="connsiteX10" fmla="*/ 3769519 w 7539038"/>
                <a:gd name="connsiteY10" fmla="*/ 9525 h 7762876"/>
                <a:gd name="connsiteX11" fmla="*/ 4150519 w 7539038"/>
                <a:gd name="connsiteY11" fmla="*/ 3886200 h 7762876"/>
                <a:gd name="connsiteX12" fmla="*/ 4526756 w 7539038"/>
                <a:gd name="connsiteY12" fmla="*/ 7762875 h 7762876"/>
                <a:gd name="connsiteX13" fmla="*/ 4902994 w 7539038"/>
                <a:gd name="connsiteY13" fmla="*/ 3886200 h 7762876"/>
                <a:gd name="connsiteX14" fmla="*/ 5283994 w 7539038"/>
                <a:gd name="connsiteY14" fmla="*/ 9525 h 7762876"/>
                <a:gd name="connsiteX15" fmla="*/ 5655469 w 7539038"/>
                <a:gd name="connsiteY15" fmla="*/ 3886200 h 7762876"/>
                <a:gd name="connsiteX16" fmla="*/ 6029325 w 7539038"/>
                <a:gd name="connsiteY16" fmla="*/ 7762875 h 7762876"/>
                <a:gd name="connsiteX17" fmla="*/ 6417469 w 7539038"/>
                <a:gd name="connsiteY17" fmla="*/ 3886200 h 7762876"/>
                <a:gd name="connsiteX18" fmla="*/ 6788944 w 7539038"/>
                <a:gd name="connsiteY18" fmla="*/ 2381 h 7762876"/>
                <a:gd name="connsiteX19" fmla="*/ 7160419 w 7539038"/>
                <a:gd name="connsiteY19" fmla="*/ 3886200 h 7762876"/>
                <a:gd name="connsiteX20" fmla="*/ 7539038 w 7539038"/>
                <a:gd name="connsiteY20" fmla="*/ 7760494 h 7762876"/>
                <a:gd name="connsiteX0" fmla="*/ 0 w 7539038"/>
                <a:gd name="connsiteY0" fmla="*/ 7762875 h 7762876"/>
                <a:gd name="connsiteX1" fmla="*/ 378619 w 7539038"/>
                <a:gd name="connsiteY1" fmla="*/ 3886200 h 7762876"/>
                <a:gd name="connsiteX2" fmla="*/ 750094 w 7539038"/>
                <a:gd name="connsiteY2" fmla="*/ 0 h 7762876"/>
                <a:gd name="connsiteX3" fmla="*/ 1131094 w 7539038"/>
                <a:gd name="connsiteY3" fmla="*/ 3876675 h 7762876"/>
                <a:gd name="connsiteX4" fmla="*/ 1507332 w 7539038"/>
                <a:gd name="connsiteY4" fmla="*/ 7762875 h 7762876"/>
                <a:gd name="connsiteX5" fmla="*/ 1883569 w 7539038"/>
                <a:gd name="connsiteY5" fmla="*/ 3876675 h 7762876"/>
                <a:gd name="connsiteX6" fmla="*/ 2264569 w 7539038"/>
                <a:gd name="connsiteY6" fmla="*/ 0 h 7762876"/>
                <a:gd name="connsiteX7" fmla="*/ 2645569 w 7539038"/>
                <a:gd name="connsiteY7" fmla="*/ 3886200 h 7762876"/>
                <a:gd name="connsiteX8" fmla="*/ 3017044 w 7539038"/>
                <a:gd name="connsiteY8" fmla="*/ 7762875 h 7762876"/>
                <a:gd name="connsiteX9" fmla="*/ 3398044 w 7539038"/>
                <a:gd name="connsiteY9" fmla="*/ 3876675 h 7762876"/>
                <a:gd name="connsiteX10" fmla="*/ 3769519 w 7539038"/>
                <a:gd name="connsiteY10" fmla="*/ 9525 h 7762876"/>
                <a:gd name="connsiteX11" fmla="*/ 4150519 w 7539038"/>
                <a:gd name="connsiteY11" fmla="*/ 3886200 h 7762876"/>
                <a:gd name="connsiteX12" fmla="*/ 4526756 w 7539038"/>
                <a:gd name="connsiteY12" fmla="*/ 7762875 h 7762876"/>
                <a:gd name="connsiteX13" fmla="*/ 4902994 w 7539038"/>
                <a:gd name="connsiteY13" fmla="*/ 3886200 h 7762876"/>
                <a:gd name="connsiteX14" fmla="*/ 5283994 w 7539038"/>
                <a:gd name="connsiteY14" fmla="*/ 9525 h 7762876"/>
                <a:gd name="connsiteX15" fmla="*/ 5655469 w 7539038"/>
                <a:gd name="connsiteY15" fmla="*/ 3886200 h 7762876"/>
                <a:gd name="connsiteX16" fmla="*/ 6029325 w 7539038"/>
                <a:gd name="connsiteY16" fmla="*/ 7762875 h 7762876"/>
                <a:gd name="connsiteX17" fmla="*/ 6417469 w 7539038"/>
                <a:gd name="connsiteY17" fmla="*/ 3886200 h 7762876"/>
                <a:gd name="connsiteX18" fmla="*/ 6786563 w 7539038"/>
                <a:gd name="connsiteY18" fmla="*/ 4762 h 7762876"/>
                <a:gd name="connsiteX19" fmla="*/ 7160419 w 7539038"/>
                <a:gd name="connsiteY19" fmla="*/ 3886200 h 7762876"/>
                <a:gd name="connsiteX20" fmla="*/ 7539038 w 7539038"/>
                <a:gd name="connsiteY20" fmla="*/ 7760494 h 7762876"/>
                <a:gd name="connsiteX0" fmla="*/ 0 w 7539038"/>
                <a:gd name="connsiteY0" fmla="*/ 7762875 h 7762876"/>
                <a:gd name="connsiteX1" fmla="*/ 378619 w 7539038"/>
                <a:gd name="connsiteY1" fmla="*/ 3886200 h 7762876"/>
                <a:gd name="connsiteX2" fmla="*/ 750094 w 7539038"/>
                <a:gd name="connsiteY2" fmla="*/ 0 h 7762876"/>
                <a:gd name="connsiteX3" fmla="*/ 1131094 w 7539038"/>
                <a:gd name="connsiteY3" fmla="*/ 3876675 h 7762876"/>
                <a:gd name="connsiteX4" fmla="*/ 1507332 w 7539038"/>
                <a:gd name="connsiteY4" fmla="*/ 7762875 h 7762876"/>
                <a:gd name="connsiteX5" fmla="*/ 1883569 w 7539038"/>
                <a:gd name="connsiteY5" fmla="*/ 3876675 h 7762876"/>
                <a:gd name="connsiteX6" fmla="*/ 2264569 w 7539038"/>
                <a:gd name="connsiteY6" fmla="*/ 0 h 7762876"/>
                <a:gd name="connsiteX7" fmla="*/ 2645569 w 7539038"/>
                <a:gd name="connsiteY7" fmla="*/ 3886200 h 7762876"/>
                <a:gd name="connsiteX8" fmla="*/ 3017044 w 7539038"/>
                <a:gd name="connsiteY8" fmla="*/ 7762875 h 7762876"/>
                <a:gd name="connsiteX9" fmla="*/ 3398044 w 7539038"/>
                <a:gd name="connsiteY9" fmla="*/ 3876675 h 7762876"/>
                <a:gd name="connsiteX10" fmla="*/ 3769519 w 7539038"/>
                <a:gd name="connsiteY10" fmla="*/ 9525 h 7762876"/>
                <a:gd name="connsiteX11" fmla="*/ 4150519 w 7539038"/>
                <a:gd name="connsiteY11" fmla="*/ 3886200 h 7762876"/>
                <a:gd name="connsiteX12" fmla="*/ 4526756 w 7539038"/>
                <a:gd name="connsiteY12" fmla="*/ 7762875 h 7762876"/>
                <a:gd name="connsiteX13" fmla="*/ 4902994 w 7539038"/>
                <a:gd name="connsiteY13" fmla="*/ 3886200 h 7762876"/>
                <a:gd name="connsiteX14" fmla="*/ 5283994 w 7539038"/>
                <a:gd name="connsiteY14" fmla="*/ 9525 h 7762876"/>
                <a:gd name="connsiteX15" fmla="*/ 5655469 w 7539038"/>
                <a:gd name="connsiteY15" fmla="*/ 3886200 h 7762876"/>
                <a:gd name="connsiteX16" fmla="*/ 6029325 w 7539038"/>
                <a:gd name="connsiteY16" fmla="*/ 7762875 h 7762876"/>
                <a:gd name="connsiteX17" fmla="*/ 6417469 w 7539038"/>
                <a:gd name="connsiteY17" fmla="*/ 3886200 h 7762876"/>
                <a:gd name="connsiteX18" fmla="*/ 6786563 w 7539038"/>
                <a:gd name="connsiteY18" fmla="*/ 4762 h 7762876"/>
                <a:gd name="connsiteX19" fmla="*/ 7160419 w 7539038"/>
                <a:gd name="connsiteY19" fmla="*/ 3886200 h 7762876"/>
                <a:gd name="connsiteX20" fmla="*/ 7539038 w 7539038"/>
                <a:gd name="connsiteY20" fmla="*/ 7760494 h 7762876"/>
                <a:gd name="connsiteX0" fmla="*/ 0 w 7539038"/>
                <a:gd name="connsiteY0" fmla="*/ 7762875 h 7762876"/>
                <a:gd name="connsiteX1" fmla="*/ 378619 w 7539038"/>
                <a:gd name="connsiteY1" fmla="*/ 3886200 h 7762876"/>
                <a:gd name="connsiteX2" fmla="*/ 750094 w 7539038"/>
                <a:gd name="connsiteY2" fmla="*/ 0 h 7762876"/>
                <a:gd name="connsiteX3" fmla="*/ 1131094 w 7539038"/>
                <a:gd name="connsiteY3" fmla="*/ 3876675 h 7762876"/>
                <a:gd name="connsiteX4" fmla="*/ 1507332 w 7539038"/>
                <a:gd name="connsiteY4" fmla="*/ 7762875 h 7762876"/>
                <a:gd name="connsiteX5" fmla="*/ 1883569 w 7539038"/>
                <a:gd name="connsiteY5" fmla="*/ 3876675 h 7762876"/>
                <a:gd name="connsiteX6" fmla="*/ 2264569 w 7539038"/>
                <a:gd name="connsiteY6" fmla="*/ 0 h 7762876"/>
                <a:gd name="connsiteX7" fmla="*/ 2645569 w 7539038"/>
                <a:gd name="connsiteY7" fmla="*/ 3886200 h 7762876"/>
                <a:gd name="connsiteX8" fmla="*/ 3017044 w 7539038"/>
                <a:gd name="connsiteY8" fmla="*/ 7762875 h 7762876"/>
                <a:gd name="connsiteX9" fmla="*/ 3398044 w 7539038"/>
                <a:gd name="connsiteY9" fmla="*/ 3876675 h 7762876"/>
                <a:gd name="connsiteX10" fmla="*/ 3769519 w 7539038"/>
                <a:gd name="connsiteY10" fmla="*/ 9525 h 7762876"/>
                <a:gd name="connsiteX11" fmla="*/ 4150519 w 7539038"/>
                <a:gd name="connsiteY11" fmla="*/ 3886200 h 7762876"/>
                <a:gd name="connsiteX12" fmla="*/ 4526756 w 7539038"/>
                <a:gd name="connsiteY12" fmla="*/ 7762875 h 7762876"/>
                <a:gd name="connsiteX13" fmla="*/ 4902994 w 7539038"/>
                <a:gd name="connsiteY13" fmla="*/ 3886200 h 7762876"/>
                <a:gd name="connsiteX14" fmla="*/ 5279231 w 7539038"/>
                <a:gd name="connsiteY14" fmla="*/ 9525 h 7762876"/>
                <a:gd name="connsiteX15" fmla="*/ 5655469 w 7539038"/>
                <a:gd name="connsiteY15" fmla="*/ 3886200 h 7762876"/>
                <a:gd name="connsiteX16" fmla="*/ 6029325 w 7539038"/>
                <a:gd name="connsiteY16" fmla="*/ 7762875 h 7762876"/>
                <a:gd name="connsiteX17" fmla="*/ 6417469 w 7539038"/>
                <a:gd name="connsiteY17" fmla="*/ 3886200 h 7762876"/>
                <a:gd name="connsiteX18" fmla="*/ 6786563 w 7539038"/>
                <a:gd name="connsiteY18" fmla="*/ 4762 h 7762876"/>
                <a:gd name="connsiteX19" fmla="*/ 7160419 w 7539038"/>
                <a:gd name="connsiteY19" fmla="*/ 3886200 h 7762876"/>
                <a:gd name="connsiteX20" fmla="*/ 7539038 w 7539038"/>
                <a:gd name="connsiteY20" fmla="*/ 7760494 h 7762876"/>
                <a:gd name="connsiteX0" fmla="*/ 0 w 7539038"/>
                <a:gd name="connsiteY0" fmla="*/ 7762875 h 7762876"/>
                <a:gd name="connsiteX1" fmla="*/ 378619 w 7539038"/>
                <a:gd name="connsiteY1" fmla="*/ 3886200 h 7762876"/>
                <a:gd name="connsiteX2" fmla="*/ 750094 w 7539038"/>
                <a:gd name="connsiteY2" fmla="*/ 0 h 7762876"/>
                <a:gd name="connsiteX3" fmla="*/ 1131094 w 7539038"/>
                <a:gd name="connsiteY3" fmla="*/ 3876675 h 7762876"/>
                <a:gd name="connsiteX4" fmla="*/ 1507332 w 7539038"/>
                <a:gd name="connsiteY4" fmla="*/ 7762875 h 7762876"/>
                <a:gd name="connsiteX5" fmla="*/ 1883569 w 7539038"/>
                <a:gd name="connsiteY5" fmla="*/ 3876675 h 7762876"/>
                <a:gd name="connsiteX6" fmla="*/ 2264569 w 7539038"/>
                <a:gd name="connsiteY6" fmla="*/ 0 h 7762876"/>
                <a:gd name="connsiteX7" fmla="*/ 2645569 w 7539038"/>
                <a:gd name="connsiteY7" fmla="*/ 3886200 h 7762876"/>
                <a:gd name="connsiteX8" fmla="*/ 3017044 w 7539038"/>
                <a:gd name="connsiteY8" fmla="*/ 7762875 h 7762876"/>
                <a:gd name="connsiteX9" fmla="*/ 3398044 w 7539038"/>
                <a:gd name="connsiteY9" fmla="*/ 3876675 h 7762876"/>
                <a:gd name="connsiteX10" fmla="*/ 3769519 w 7539038"/>
                <a:gd name="connsiteY10" fmla="*/ 9525 h 7762876"/>
                <a:gd name="connsiteX11" fmla="*/ 4150519 w 7539038"/>
                <a:gd name="connsiteY11" fmla="*/ 3886200 h 7762876"/>
                <a:gd name="connsiteX12" fmla="*/ 4526756 w 7539038"/>
                <a:gd name="connsiteY12" fmla="*/ 7762875 h 7762876"/>
                <a:gd name="connsiteX13" fmla="*/ 4902994 w 7539038"/>
                <a:gd name="connsiteY13" fmla="*/ 3886200 h 7762876"/>
                <a:gd name="connsiteX14" fmla="*/ 5279231 w 7539038"/>
                <a:gd name="connsiteY14" fmla="*/ 9525 h 7762876"/>
                <a:gd name="connsiteX15" fmla="*/ 5655469 w 7539038"/>
                <a:gd name="connsiteY15" fmla="*/ 3886200 h 7762876"/>
                <a:gd name="connsiteX16" fmla="*/ 6029325 w 7539038"/>
                <a:gd name="connsiteY16" fmla="*/ 7762875 h 7762876"/>
                <a:gd name="connsiteX17" fmla="*/ 6417469 w 7539038"/>
                <a:gd name="connsiteY17" fmla="*/ 3886200 h 7762876"/>
                <a:gd name="connsiteX18" fmla="*/ 6786563 w 7539038"/>
                <a:gd name="connsiteY18" fmla="*/ 4762 h 7762876"/>
                <a:gd name="connsiteX19" fmla="*/ 7160419 w 7539038"/>
                <a:gd name="connsiteY19" fmla="*/ 3886200 h 7762876"/>
                <a:gd name="connsiteX20" fmla="*/ 7539038 w 7539038"/>
                <a:gd name="connsiteY20" fmla="*/ 7760494 h 7762876"/>
                <a:gd name="connsiteX0" fmla="*/ 0 w 7539038"/>
                <a:gd name="connsiteY0" fmla="*/ 7762875 h 7762876"/>
                <a:gd name="connsiteX1" fmla="*/ 378619 w 7539038"/>
                <a:gd name="connsiteY1" fmla="*/ 3886200 h 7762876"/>
                <a:gd name="connsiteX2" fmla="*/ 750094 w 7539038"/>
                <a:gd name="connsiteY2" fmla="*/ 0 h 7762876"/>
                <a:gd name="connsiteX3" fmla="*/ 1131094 w 7539038"/>
                <a:gd name="connsiteY3" fmla="*/ 3876675 h 7762876"/>
                <a:gd name="connsiteX4" fmla="*/ 1507332 w 7539038"/>
                <a:gd name="connsiteY4" fmla="*/ 7762875 h 7762876"/>
                <a:gd name="connsiteX5" fmla="*/ 1883569 w 7539038"/>
                <a:gd name="connsiteY5" fmla="*/ 3876675 h 7762876"/>
                <a:gd name="connsiteX6" fmla="*/ 2264569 w 7539038"/>
                <a:gd name="connsiteY6" fmla="*/ 0 h 7762876"/>
                <a:gd name="connsiteX7" fmla="*/ 2645569 w 7539038"/>
                <a:gd name="connsiteY7" fmla="*/ 3886200 h 7762876"/>
                <a:gd name="connsiteX8" fmla="*/ 3017044 w 7539038"/>
                <a:gd name="connsiteY8" fmla="*/ 7762875 h 7762876"/>
                <a:gd name="connsiteX9" fmla="*/ 3398044 w 7539038"/>
                <a:gd name="connsiteY9" fmla="*/ 3876675 h 7762876"/>
                <a:gd name="connsiteX10" fmla="*/ 3769519 w 7539038"/>
                <a:gd name="connsiteY10" fmla="*/ 9525 h 7762876"/>
                <a:gd name="connsiteX11" fmla="*/ 4150519 w 7539038"/>
                <a:gd name="connsiteY11" fmla="*/ 3886200 h 7762876"/>
                <a:gd name="connsiteX12" fmla="*/ 4526756 w 7539038"/>
                <a:gd name="connsiteY12" fmla="*/ 7762875 h 7762876"/>
                <a:gd name="connsiteX13" fmla="*/ 4902994 w 7539038"/>
                <a:gd name="connsiteY13" fmla="*/ 3886200 h 7762876"/>
                <a:gd name="connsiteX14" fmla="*/ 5276849 w 7539038"/>
                <a:gd name="connsiteY14" fmla="*/ 2382 h 7762876"/>
                <a:gd name="connsiteX15" fmla="*/ 5655469 w 7539038"/>
                <a:gd name="connsiteY15" fmla="*/ 3886200 h 7762876"/>
                <a:gd name="connsiteX16" fmla="*/ 6029325 w 7539038"/>
                <a:gd name="connsiteY16" fmla="*/ 7762875 h 7762876"/>
                <a:gd name="connsiteX17" fmla="*/ 6417469 w 7539038"/>
                <a:gd name="connsiteY17" fmla="*/ 3886200 h 7762876"/>
                <a:gd name="connsiteX18" fmla="*/ 6786563 w 7539038"/>
                <a:gd name="connsiteY18" fmla="*/ 4762 h 7762876"/>
                <a:gd name="connsiteX19" fmla="*/ 7160419 w 7539038"/>
                <a:gd name="connsiteY19" fmla="*/ 3886200 h 7762876"/>
                <a:gd name="connsiteX20" fmla="*/ 7539038 w 7539038"/>
                <a:gd name="connsiteY20" fmla="*/ 7760494 h 7762876"/>
                <a:gd name="connsiteX0" fmla="*/ 0 w 7539038"/>
                <a:gd name="connsiteY0" fmla="*/ 7762875 h 7762876"/>
                <a:gd name="connsiteX1" fmla="*/ 378619 w 7539038"/>
                <a:gd name="connsiteY1" fmla="*/ 3886200 h 7762876"/>
                <a:gd name="connsiteX2" fmla="*/ 750094 w 7539038"/>
                <a:gd name="connsiteY2" fmla="*/ 0 h 7762876"/>
                <a:gd name="connsiteX3" fmla="*/ 1131094 w 7539038"/>
                <a:gd name="connsiteY3" fmla="*/ 3876675 h 7762876"/>
                <a:gd name="connsiteX4" fmla="*/ 1507332 w 7539038"/>
                <a:gd name="connsiteY4" fmla="*/ 7762875 h 7762876"/>
                <a:gd name="connsiteX5" fmla="*/ 1883569 w 7539038"/>
                <a:gd name="connsiteY5" fmla="*/ 3876675 h 7762876"/>
                <a:gd name="connsiteX6" fmla="*/ 2264569 w 7539038"/>
                <a:gd name="connsiteY6" fmla="*/ 0 h 7762876"/>
                <a:gd name="connsiteX7" fmla="*/ 2645569 w 7539038"/>
                <a:gd name="connsiteY7" fmla="*/ 3886200 h 7762876"/>
                <a:gd name="connsiteX8" fmla="*/ 3017044 w 7539038"/>
                <a:gd name="connsiteY8" fmla="*/ 7762875 h 7762876"/>
                <a:gd name="connsiteX9" fmla="*/ 3398044 w 7539038"/>
                <a:gd name="connsiteY9" fmla="*/ 3876675 h 7762876"/>
                <a:gd name="connsiteX10" fmla="*/ 3769519 w 7539038"/>
                <a:gd name="connsiteY10" fmla="*/ 9525 h 7762876"/>
                <a:gd name="connsiteX11" fmla="*/ 4150519 w 7539038"/>
                <a:gd name="connsiteY11" fmla="*/ 3886200 h 7762876"/>
                <a:gd name="connsiteX12" fmla="*/ 4526756 w 7539038"/>
                <a:gd name="connsiteY12" fmla="*/ 7762875 h 7762876"/>
                <a:gd name="connsiteX13" fmla="*/ 4902994 w 7539038"/>
                <a:gd name="connsiteY13" fmla="*/ 3886200 h 7762876"/>
                <a:gd name="connsiteX14" fmla="*/ 5276849 w 7539038"/>
                <a:gd name="connsiteY14" fmla="*/ 2382 h 7762876"/>
                <a:gd name="connsiteX15" fmla="*/ 5655469 w 7539038"/>
                <a:gd name="connsiteY15" fmla="*/ 3886200 h 7762876"/>
                <a:gd name="connsiteX16" fmla="*/ 6029325 w 7539038"/>
                <a:gd name="connsiteY16" fmla="*/ 7762875 h 7762876"/>
                <a:gd name="connsiteX17" fmla="*/ 6417469 w 7539038"/>
                <a:gd name="connsiteY17" fmla="*/ 3886200 h 7762876"/>
                <a:gd name="connsiteX18" fmla="*/ 6786563 w 7539038"/>
                <a:gd name="connsiteY18" fmla="*/ 4762 h 7762876"/>
                <a:gd name="connsiteX19" fmla="*/ 7160419 w 7539038"/>
                <a:gd name="connsiteY19" fmla="*/ 3886200 h 7762876"/>
                <a:gd name="connsiteX20" fmla="*/ 7539038 w 7539038"/>
                <a:gd name="connsiteY20" fmla="*/ 7760494 h 7762876"/>
                <a:gd name="connsiteX0" fmla="*/ 0 w 7539038"/>
                <a:gd name="connsiteY0" fmla="*/ 7762875 h 7762876"/>
                <a:gd name="connsiteX1" fmla="*/ 378619 w 7539038"/>
                <a:gd name="connsiteY1" fmla="*/ 3886200 h 7762876"/>
                <a:gd name="connsiteX2" fmla="*/ 750094 w 7539038"/>
                <a:gd name="connsiteY2" fmla="*/ 0 h 7762876"/>
                <a:gd name="connsiteX3" fmla="*/ 1131094 w 7539038"/>
                <a:gd name="connsiteY3" fmla="*/ 3876675 h 7762876"/>
                <a:gd name="connsiteX4" fmla="*/ 1507332 w 7539038"/>
                <a:gd name="connsiteY4" fmla="*/ 7762875 h 7762876"/>
                <a:gd name="connsiteX5" fmla="*/ 1883569 w 7539038"/>
                <a:gd name="connsiteY5" fmla="*/ 3876675 h 7762876"/>
                <a:gd name="connsiteX6" fmla="*/ 2264569 w 7539038"/>
                <a:gd name="connsiteY6" fmla="*/ 0 h 7762876"/>
                <a:gd name="connsiteX7" fmla="*/ 2645569 w 7539038"/>
                <a:gd name="connsiteY7" fmla="*/ 3886200 h 7762876"/>
                <a:gd name="connsiteX8" fmla="*/ 3017044 w 7539038"/>
                <a:gd name="connsiteY8" fmla="*/ 7762875 h 7762876"/>
                <a:gd name="connsiteX9" fmla="*/ 3398044 w 7539038"/>
                <a:gd name="connsiteY9" fmla="*/ 3876675 h 7762876"/>
                <a:gd name="connsiteX10" fmla="*/ 3776663 w 7539038"/>
                <a:gd name="connsiteY10" fmla="*/ 4763 h 7762876"/>
                <a:gd name="connsiteX11" fmla="*/ 4150519 w 7539038"/>
                <a:gd name="connsiteY11" fmla="*/ 3886200 h 7762876"/>
                <a:gd name="connsiteX12" fmla="*/ 4526756 w 7539038"/>
                <a:gd name="connsiteY12" fmla="*/ 7762875 h 7762876"/>
                <a:gd name="connsiteX13" fmla="*/ 4902994 w 7539038"/>
                <a:gd name="connsiteY13" fmla="*/ 3886200 h 7762876"/>
                <a:gd name="connsiteX14" fmla="*/ 5276849 w 7539038"/>
                <a:gd name="connsiteY14" fmla="*/ 2382 h 7762876"/>
                <a:gd name="connsiteX15" fmla="*/ 5655469 w 7539038"/>
                <a:gd name="connsiteY15" fmla="*/ 3886200 h 7762876"/>
                <a:gd name="connsiteX16" fmla="*/ 6029325 w 7539038"/>
                <a:gd name="connsiteY16" fmla="*/ 7762875 h 7762876"/>
                <a:gd name="connsiteX17" fmla="*/ 6417469 w 7539038"/>
                <a:gd name="connsiteY17" fmla="*/ 3886200 h 7762876"/>
                <a:gd name="connsiteX18" fmla="*/ 6786563 w 7539038"/>
                <a:gd name="connsiteY18" fmla="*/ 4762 h 7762876"/>
                <a:gd name="connsiteX19" fmla="*/ 7160419 w 7539038"/>
                <a:gd name="connsiteY19" fmla="*/ 3886200 h 7762876"/>
                <a:gd name="connsiteX20" fmla="*/ 7539038 w 7539038"/>
                <a:gd name="connsiteY20" fmla="*/ 7760494 h 7762876"/>
                <a:gd name="connsiteX0" fmla="*/ 0 w 7539038"/>
                <a:gd name="connsiteY0" fmla="*/ 7762875 h 7762876"/>
                <a:gd name="connsiteX1" fmla="*/ 378619 w 7539038"/>
                <a:gd name="connsiteY1" fmla="*/ 3886200 h 7762876"/>
                <a:gd name="connsiteX2" fmla="*/ 750094 w 7539038"/>
                <a:gd name="connsiteY2" fmla="*/ 0 h 7762876"/>
                <a:gd name="connsiteX3" fmla="*/ 1131094 w 7539038"/>
                <a:gd name="connsiteY3" fmla="*/ 3876675 h 7762876"/>
                <a:gd name="connsiteX4" fmla="*/ 1507332 w 7539038"/>
                <a:gd name="connsiteY4" fmla="*/ 7762875 h 7762876"/>
                <a:gd name="connsiteX5" fmla="*/ 1883569 w 7539038"/>
                <a:gd name="connsiteY5" fmla="*/ 3876675 h 7762876"/>
                <a:gd name="connsiteX6" fmla="*/ 2264569 w 7539038"/>
                <a:gd name="connsiteY6" fmla="*/ 0 h 7762876"/>
                <a:gd name="connsiteX7" fmla="*/ 2645569 w 7539038"/>
                <a:gd name="connsiteY7" fmla="*/ 3886200 h 7762876"/>
                <a:gd name="connsiteX8" fmla="*/ 3017044 w 7539038"/>
                <a:gd name="connsiteY8" fmla="*/ 7762875 h 7762876"/>
                <a:gd name="connsiteX9" fmla="*/ 3398044 w 7539038"/>
                <a:gd name="connsiteY9" fmla="*/ 3876675 h 7762876"/>
                <a:gd name="connsiteX10" fmla="*/ 3776663 w 7539038"/>
                <a:gd name="connsiteY10" fmla="*/ 4763 h 7762876"/>
                <a:gd name="connsiteX11" fmla="*/ 4150519 w 7539038"/>
                <a:gd name="connsiteY11" fmla="*/ 3886200 h 7762876"/>
                <a:gd name="connsiteX12" fmla="*/ 4526756 w 7539038"/>
                <a:gd name="connsiteY12" fmla="*/ 7762875 h 7762876"/>
                <a:gd name="connsiteX13" fmla="*/ 4902994 w 7539038"/>
                <a:gd name="connsiteY13" fmla="*/ 3886200 h 7762876"/>
                <a:gd name="connsiteX14" fmla="*/ 5276849 w 7539038"/>
                <a:gd name="connsiteY14" fmla="*/ 2382 h 7762876"/>
                <a:gd name="connsiteX15" fmla="*/ 5655469 w 7539038"/>
                <a:gd name="connsiteY15" fmla="*/ 3886200 h 7762876"/>
                <a:gd name="connsiteX16" fmla="*/ 6029325 w 7539038"/>
                <a:gd name="connsiteY16" fmla="*/ 7762875 h 7762876"/>
                <a:gd name="connsiteX17" fmla="*/ 6417469 w 7539038"/>
                <a:gd name="connsiteY17" fmla="*/ 3886200 h 7762876"/>
                <a:gd name="connsiteX18" fmla="*/ 6786563 w 7539038"/>
                <a:gd name="connsiteY18" fmla="*/ 4762 h 7762876"/>
                <a:gd name="connsiteX19" fmla="*/ 7160419 w 7539038"/>
                <a:gd name="connsiteY19" fmla="*/ 3886200 h 7762876"/>
                <a:gd name="connsiteX20" fmla="*/ 7539038 w 7539038"/>
                <a:gd name="connsiteY20" fmla="*/ 7760494 h 7762876"/>
                <a:gd name="connsiteX0" fmla="*/ 0 w 7539038"/>
                <a:gd name="connsiteY0" fmla="*/ 7762875 h 7762876"/>
                <a:gd name="connsiteX1" fmla="*/ 378619 w 7539038"/>
                <a:gd name="connsiteY1" fmla="*/ 3886200 h 7762876"/>
                <a:gd name="connsiteX2" fmla="*/ 750094 w 7539038"/>
                <a:gd name="connsiteY2" fmla="*/ 0 h 7762876"/>
                <a:gd name="connsiteX3" fmla="*/ 1131094 w 7539038"/>
                <a:gd name="connsiteY3" fmla="*/ 3876675 h 7762876"/>
                <a:gd name="connsiteX4" fmla="*/ 1507332 w 7539038"/>
                <a:gd name="connsiteY4" fmla="*/ 7762875 h 7762876"/>
                <a:gd name="connsiteX5" fmla="*/ 1883569 w 7539038"/>
                <a:gd name="connsiteY5" fmla="*/ 3876675 h 7762876"/>
                <a:gd name="connsiteX6" fmla="*/ 2264569 w 7539038"/>
                <a:gd name="connsiteY6" fmla="*/ 0 h 7762876"/>
                <a:gd name="connsiteX7" fmla="*/ 2645569 w 7539038"/>
                <a:gd name="connsiteY7" fmla="*/ 3886200 h 7762876"/>
                <a:gd name="connsiteX8" fmla="*/ 3017044 w 7539038"/>
                <a:gd name="connsiteY8" fmla="*/ 7762875 h 7762876"/>
                <a:gd name="connsiteX9" fmla="*/ 3398044 w 7539038"/>
                <a:gd name="connsiteY9" fmla="*/ 3876675 h 7762876"/>
                <a:gd name="connsiteX10" fmla="*/ 3769519 w 7539038"/>
                <a:gd name="connsiteY10" fmla="*/ 4763 h 7762876"/>
                <a:gd name="connsiteX11" fmla="*/ 4150519 w 7539038"/>
                <a:gd name="connsiteY11" fmla="*/ 3886200 h 7762876"/>
                <a:gd name="connsiteX12" fmla="*/ 4526756 w 7539038"/>
                <a:gd name="connsiteY12" fmla="*/ 7762875 h 7762876"/>
                <a:gd name="connsiteX13" fmla="*/ 4902994 w 7539038"/>
                <a:gd name="connsiteY13" fmla="*/ 3886200 h 7762876"/>
                <a:gd name="connsiteX14" fmla="*/ 5276849 w 7539038"/>
                <a:gd name="connsiteY14" fmla="*/ 2382 h 7762876"/>
                <a:gd name="connsiteX15" fmla="*/ 5655469 w 7539038"/>
                <a:gd name="connsiteY15" fmla="*/ 3886200 h 7762876"/>
                <a:gd name="connsiteX16" fmla="*/ 6029325 w 7539038"/>
                <a:gd name="connsiteY16" fmla="*/ 7762875 h 7762876"/>
                <a:gd name="connsiteX17" fmla="*/ 6417469 w 7539038"/>
                <a:gd name="connsiteY17" fmla="*/ 3886200 h 7762876"/>
                <a:gd name="connsiteX18" fmla="*/ 6786563 w 7539038"/>
                <a:gd name="connsiteY18" fmla="*/ 4762 h 7762876"/>
                <a:gd name="connsiteX19" fmla="*/ 7160419 w 7539038"/>
                <a:gd name="connsiteY19" fmla="*/ 3886200 h 7762876"/>
                <a:gd name="connsiteX20" fmla="*/ 7539038 w 7539038"/>
                <a:gd name="connsiteY20" fmla="*/ 7760494 h 7762876"/>
                <a:gd name="connsiteX0" fmla="*/ 0 w 7539038"/>
                <a:gd name="connsiteY0" fmla="*/ 7762875 h 7762876"/>
                <a:gd name="connsiteX1" fmla="*/ 378619 w 7539038"/>
                <a:gd name="connsiteY1" fmla="*/ 3886200 h 7762876"/>
                <a:gd name="connsiteX2" fmla="*/ 750094 w 7539038"/>
                <a:gd name="connsiteY2" fmla="*/ 0 h 7762876"/>
                <a:gd name="connsiteX3" fmla="*/ 1131094 w 7539038"/>
                <a:gd name="connsiteY3" fmla="*/ 3876675 h 7762876"/>
                <a:gd name="connsiteX4" fmla="*/ 1507332 w 7539038"/>
                <a:gd name="connsiteY4" fmla="*/ 7762875 h 7762876"/>
                <a:gd name="connsiteX5" fmla="*/ 1883569 w 7539038"/>
                <a:gd name="connsiteY5" fmla="*/ 3876675 h 7762876"/>
                <a:gd name="connsiteX6" fmla="*/ 2264569 w 7539038"/>
                <a:gd name="connsiteY6" fmla="*/ 0 h 7762876"/>
                <a:gd name="connsiteX7" fmla="*/ 2645569 w 7539038"/>
                <a:gd name="connsiteY7" fmla="*/ 3886200 h 7762876"/>
                <a:gd name="connsiteX8" fmla="*/ 3017044 w 7539038"/>
                <a:gd name="connsiteY8" fmla="*/ 7762875 h 7762876"/>
                <a:gd name="connsiteX9" fmla="*/ 3398044 w 7539038"/>
                <a:gd name="connsiteY9" fmla="*/ 3876675 h 7762876"/>
                <a:gd name="connsiteX10" fmla="*/ 3769519 w 7539038"/>
                <a:gd name="connsiteY10" fmla="*/ 4763 h 7762876"/>
                <a:gd name="connsiteX11" fmla="*/ 4150519 w 7539038"/>
                <a:gd name="connsiteY11" fmla="*/ 3886200 h 7762876"/>
                <a:gd name="connsiteX12" fmla="*/ 4526756 w 7539038"/>
                <a:gd name="connsiteY12" fmla="*/ 7762875 h 7762876"/>
                <a:gd name="connsiteX13" fmla="*/ 4902994 w 7539038"/>
                <a:gd name="connsiteY13" fmla="*/ 3886200 h 7762876"/>
                <a:gd name="connsiteX14" fmla="*/ 5276849 w 7539038"/>
                <a:gd name="connsiteY14" fmla="*/ 2382 h 7762876"/>
                <a:gd name="connsiteX15" fmla="*/ 5655469 w 7539038"/>
                <a:gd name="connsiteY15" fmla="*/ 3886200 h 7762876"/>
                <a:gd name="connsiteX16" fmla="*/ 6029325 w 7539038"/>
                <a:gd name="connsiteY16" fmla="*/ 7762875 h 7762876"/>
                <a:gd name="connsiteX17" fmla="*/ 6417469 w 7539038"/>
                <a:gd name="connsiteY17" fmla="*/ 3886200 h 7762876"/>
                <a:gd name="connsiteX18" fmla="*/ 6786563 w 7539038"/>
                <a:gd name="connsiteY18" fmla="*/ 4762 h 7762876"/>
                <a:gd name="connsiteX19" fmla="*/ 7160419 w 7539038"/>
                <a:gd name="connsiteY19" fmla="*/ 3886200 h 7762876"/>
                <a:gd name="connsiteX20" fmla="*/ 7539038 w 7539038"/>
                <a:gd name="connsiteY20" fmla="*/ 7760494 h 7762876"/>
                <a:gd name="connsiteX0" fmla="*/ 0 w 7539038"/>
                <a:gd name="connsiteY0" fmla="*/ 7762875 h 7762876"/>
                <a:gd name="connsiteX1" fmla="*/ 378619 w 7539038"/>
                <a:gd name="connsiteY1" fmla="*/ 3886200 h 7762876"/>
                <a:gd name="connsiteX2" fmla="*/ 750094 w 7539038"/>
                <a:gd name="connsiteY2" fmla="*/ 0 h 7762876"/>
                <a:gd name="connsiteX3" fmla="*/ 1131094 w 7539038"/>
                <a:gd name="connsiteY3" fmla="*/ 3876675 h 7762876"/>
                <a:gd name="connsiteX4" fmla="*/ 1507332 w 7539038"/>
                <a:gd name="connsiteY4" fmla="*/ 7762875 h 7762876"/>
                <a:gd name="connsiteX5" fmla="*/ 1883569 w 7539038"/>
                <a:gd name="connsiteY5" fmla="*/ 3876675 h 7762876"/>
                <a:gd name="connsiteX6" fmla="*/ 2259807 w 7539038"/>
                <a:gd name="connsiteY6" fmla="*/ 4762 h 7762876"/>
                <a:gd name="connsiteX7" fmla="*/ 2645569 w 7539038"/>
                <a:gd name="connsiteY7" fmla="*/ 3886200 h 7762876"/>
                <a:gd name="connsiteX8" fmla="*/ 3017044 w 7539038"/>
                <a:gd name="connsiteY8" fmla="*/ 7762875 h 7762876"/>
                <a:gd name="connsiteX9" fmla="*/ 3398044 w 7539038"/>
                <a:gd name="connsiteY9" fmla="*/ 3876675 h 7762876"/>
                <a:gd name="connsiteX10" fmla="*/ 3769519 w 7539038"/>
                <a:gd name="connsiteY10" fmla="*/ 4763 h 7762876"/>
                <a:gd name="connsiteX11" fmla="*/ 4150519 w 7539038"/>
                <a:gd name="connsiteY11" fmla="*/ 3886200 h 7762876"/>
                <a:gd name="connsiteX12" fmla="*/ 4526756 w 7539038"/>
                <a:gd name="connsiteY12" fmla="*/ 7762875 h 7762876"/>
                <a:gd name="connsiteX13" fmla="*/ 4902994 w 7539038"/>
                <a:gd name="connsiteY13" fmla="*/ 3886200 h 7762876"/>
                <a:gd name="connsiteX14" fmla="*/ 5276849 w 7539038"/>
                <a:gd name="connsiteY14" fmla="*/ 2382 h 7762876"/>
                <a:gd name="connsiteX15" fmla="*/ 5655469 w 7539038"/>
                <a:gd name="connsiteY15" fmla="*/ 3886200 h 7762876"/>
                <a:gd name="connsiteX16" fmla="*/ 6029325 w 7539038"/>
                <a:gd name="connsiteY16" fmla="*/ 7762875 h 7762876"/>
                <a:gd name="connsiteX17" fmla="*/ 6417469 w 7539038"/>
                <a:gd name="connsiteY17" fmla="*/ 3886200 h 7762876"/>
                <a:gd name="connsiteX18" fmla="*/ 6786563 w 7539038"/>
                <a:gd name="connsiteY18" fmla="*/ 4762 h 7762876"/>
                <a:gd name="connsiteX19" fmla="*/ 7160419 w 7539038"/>
                <a:gd name="connsiteY19" fmla="*/ 3886200 h 7762876"/>
                <a:gd name="connsiteX20" fmla="*/ 7539038 w 7539038"/>
                <a:gd name="connsiteY20" fmla="*/ 7760494 h 7762876"/>
                <a:gd name="connsiteX0" fmla="*/ 0 w 7539038"/>
                <a:gd name="connsiteY0" fmla="*/ 7762875 h 7762876"/>
                <a:gd name="connsiteX1" fmla="*/ 378619 w 7539038"/>
                <a:gd name="connsiteY1" fmla="*/ 3886200 h 7762876"/>
                <a:gd name="connsiteX2" fmla="*/ 750094 w 7539038"/>
                <a:gd name="connsiteY2" fmla="*/ 0 h 7762876"/>
                <a:gd name="connsiteX3" fmla="*/ 1131094 w 7539038"/>
                <a:gd name="connsiteY3" fmla="*/ 3876675 h 7762876"/>
                <a:gd name="connsiteX4" fmla="*/ 1507332 w 7539038"/>
                <a:gd name="connsiteY4" fmla="*/ 7762875 h 7762876"/>
                <a:gd name="connsiteX5" fmla="*/ 1883569 w 7539038"/>
                <a:gd name="connsiteY5" fmla="*/ 3876675 h 7762876"/>
                <a:gd name="connsiteX6" fmla="*/ 2259807 w 7539038"/>
                <a:gd name="connsiteY6" fmla="*/ 4762 h 7762876"/>
                <a:gd name="connsiteX7" fmla="*/ 2645569 w 7539038"/>
                <a:gd name="connsiteY7" fmla="*/ 3886200 h 7762876"/>
                <a:gd name="connsiteX8" fmla="*/ 3017044 w 7539038"/>
                <a:gd name="connsiteY8" fmla="*/ 7762875 h 7762876"/>
                <a:gd name="connsiteX9" fmla="*/ 3398044 w 7539038"/>
                <a:gd name="connsiteY9" fmla="*/ 3876675 h 7762876"/>
                <a:gd name="connsiteX10" fmla="*/ 3769519 w 7539038"/>
                <a:gd name="connsiteY10" fmla="*/ 4763 h 7762876"/>
                <a:gd name="connsiteX11" fmla="*/ 4150519 w 7539038"/>
                <a:gd name="connsiteY11" fmla="*/ 3886200 h 7762876"/>
                <a:gd name="connsiteX12" fmla="*/ 4526756 w 7539038"/>
                <a:gd name="connsiteY12" fmla="*/ 7762875 h 7762876"/>
                <a:gd name="connsiteX13" fmla="*/ 4902994 w 7539038"/>
                <a:gd name="connsiteY13" fmla="*/ 3886200 h 7762876"/>
                <a:gd name="connsiteX14" fmla="*/ 5276849 w 7539038"/>
                <a:gd name="connsiteY14" fmla="*/ 2382 h 7762876"/>
                <a:gd name="connsiteX15" fmla="*/ 5655469 w 7539038"/>
                <a:gd name="connsiteY15" fmla="*/ 3886200 h 7762876"/>
                <a:gd name="connsiteX16" fmla="*/ 6029325 w 7539038"/>
                <a:gd name="connsiteY16" fmla="*/ 7762875 h 7762876"/>
                <a:gd name="connsiteX17" fmla="*/ 6417469 w 7539038"/>
                <a:gd name="connsiteY17" fmla="*/ 3886200 h 7762876"/>
                <a:gd name="connsiteX18" fmla="*/ 6786563 w 7539038"/>
                <a:gd name="connsiteY18" fmla="*/ 4762 h 7762876"/>
                <a:gd name="connsiteX19" fmla="*/ 7160419 w 7539038"/>
                <a:gd name="connsiteY19" fmla="*/ 3886200 h 7762876"/>
                <a:gd name="connsiteX20" fmla="*/ 7539038 w 7539038"/>
                <a:gd name="connsiteY20" fmla="*/ 7760494 h 7762876"/>
                <a:gd name="connsiteX0" fmla="*/ 0 w 7539038"/>
                <a:gd name="connsiteY0" fmla="*/ 7760494 h 7760495"/>
                <a:gd name="connsiteX1" fmla="*/ 378619 w 7539038"/>
                <a:gd name="connsiteY1" fmla="*/ 3883819 h 7760495"/>
                <a:gd name="connsiteX2" fmla="*/ 757238 w 7539038"/>
                <a:gd name="connsiteY2" fmla="*/ 1 h 7760495"/>
                <a:gd name="connsiteX3" fmla="*/ 1131094 w 7539038"/>
                <a:gd name="connsiteY3" fmla="*/ 3874294 h 7760495"/>
                <a:gd name="connsiteX4" fmla="*/ 1507332 w 7539038"/>
                <a:gd name="connsiteY4" fmla="*/ 7760494 h 7760495"/>
                <a:gd name="connsiteX5" fmla="*/ 1883569 w 7539038"/>
                <a:gd name="connsiteY5" fmla="*/ 3874294 h 7760495"/>
                <a:gd name="connsiteX6" fmla="*/ 2259807 w 7539038"/>
                <a:gd name="connsiteY6" fmla="*/ 2381 h 7760495"/>
                <a:gd name="connsiteX7" fmla="*/ 2645569 w 7539038"/>
                <a:gd name="connsiteY7" fmla="*/ 3883819 h 7760495"/>
                <a:gd name="connsiteX8" fmla="*/ 3017044 w 7539038"/>
                <a:gd name="connsiteY8" fmla="*/ 7760494 h 7760495"/>
                <a:gd name="connsiteX9" fmla="*/ 3398044 w 7539038"/>
                <a:gd name="connsiteY9" fmla="*/ 3874294 h 7760495"/>
                <a:gd name="connsiteX10" fmla="*/ 3769519 w 7539038"/>
                <a:gd name="connsiteY10" fmla="*/ 2382 h 7760495"/>
                <a:gd name="connsiteX11" fmla="*/ 4150519 w 7539038"/>
                <a:gd name="connsiteY11" fmla="*/ 3883819 h 7760495"/>
                <a:gd name="connsiteX12" fmla="*/ 4526756 w 7539038"/>
                <a:gd name="connsiteY12" fmla="*/ 7760494 h 7760495"/>
                <a:gd name="connsiteX13" fmla="*/ 4902994 w 7539038"/>
                <a:gd name="connsiteY13" fmla="*/ 3883819 h 7760495"/>
                <a:gd name="connsiteX14" fmla="*/ 5276849 w 7539038"/>
                <a:gd name="connsiteY14" fmla="*/ 1 h 7760495"/>
                <a:gd name="connsiteX15" fmla="*/ 5655469 w 7539038"/>
                <a:gd name="connsiteY15" fmla="*/ 3883819 h 7760495"/>
                <a:gd name="connsiteX16" fmla="*/ 6029325 w 7539038"/>
                <a:gd name="connsiteY16" fmla="*/ 7760494 h 7760495"/>
                <a:gd name="connsiteX17" fmla="*/ 6417469 w 7539038"/>
                <a:gd name="connsiteY17" fmla="*/ 3883819 h 7760495"/>
                <a:gd name="connsiteX18" fmla="*/ 6786563 w 7539038"/>
                <a:gd name="connsiteY18" fmla="*/ 2381 h 7760495"/>
                <a:gd name="connsiteX19" fmla="*/ 7160419 w 7539038"/>
                <a:gd name="connsiteY19" fmla="*/ 3883819 h 7760495"/>
                <a:gd name="connsiteX20" fmla="*/ 7539038 w 7539038"/>
                <a:gd name="connsiteY20" fmla="*/ 7758113 h 7760495"/>
                <a:gd name="connsiteX0" fmla="*/ 0 w 7539038"/>
                <a:gd name="connsiteY0" fmla="*/ 7760494 h 7760495"/>
                <a:gd name="connsiteX1" fmla="*/ 378619 w 7539038"/>
                <a:gd name="connsiteY1" fmla="*/ 3883819 h 7760495"/>
                <a:gd name="connsiteX2" fmla="*/ 752476 w 7539038"/>
                <a:gd name="connsiteY2" fmla="*/ 1 h 7760495"/>
                <a:gd name="connsiteX3" fmla="*/ 1131094 w 7539038"/>
                <a:gd name="connsiteY3" fmla="*/ 3874294 h 7760495"/>
                <a:gd name="connsiteX4" fmla="*/ 1507332 w 7539038"/>
                <a:gd name="connsiteY4" fmla="*/ 7760494 h 7760495"/>
                <a:gd name="connsiteX5" fmla="*/ 1883569 w 7539038"/>
                <a:gd name="connsiteY5" fmla="*/ 3874294 h 7760495"/>
                <a:gd name="connsiteX6" fmla="*/ 2259807 w 7539038"/>
                <a:gd name="connsiteY6" fmla="*/ 2381 h 7760495"/>
                <a:gd name="connsiteX7" fmla="*/ 2645569 w 7539038"/>
                <a:gd name="connsiteY7" fmla="*/ 3883819 h 7760495"/>
                <a:gd name="connsiteX8" fmla="*/ 3017044 w 7539038"/>
                <a:gd name="connsiteY8" fmla="*/ 7760494 h 7760495"/>
                <a:gd name="connsiteX9" fmla="*/ 3398044 w 7539038"/>
                <a:gd name="connsiteY9" fmla="*/ 3874294 h 7760495"/>
                <a:gd name="connsiteX10" fmla="*/ 3769519 w 7539038"/>
                <a:gd name="connsiteY10" fmla="*/ 2382 h 7760495"/>
                <a:gd name="connsiteX11" fmla="*/ 4150519 w 7539038"/>
                <a:gd name="connsiteY11" fmla="*/ 3883819 h 7760495"/>
                <a:gd name="connsiteX12" fmla="*/ 4526756 w 7539038"/>
                <a:gd name="connsiteY12" fmla="*/ 7760494 h 7760495"/>
                <a:gd name="connsiteX13" fmla="*/ 4902994 w 7539038"/>
                <a:gd name="connsiteY13" fmla="*/ 3883819 h 7760495"/>
                <a:gd name="connsiteX14" fmla="*/ 5276849 w 7539038"/>
                <a:gd name="connsiteY14" fmla="*/ 1 h 7760495"/>
                <a:gd name="connsiteX15" fmla="*/ 5655469 w 7539038"/>
                <a:gd name="connsiteY15" fmla="*/ 3883819 h 7760495"/>
                <a:gd name="connsiteX16" fmla="*/ 6029325 w 7539038"/>
                <a:gd name="connsiteY16" fmla="*/ 7760494 h 7760495"/>
                <a:gd name="connsiteX17" fmla="*/ 6417469 w 7539038"/>
                <a:gd name="connsiteY17" fmla="*/ 3883819 h 7760495"/>
                <a:gd name="connsiteX18" fmla="*/ 6786563 w 7539038"/>
                <a:gd name="connsiteY18" fmla="*/ 2381 h 7760495"/>
                <a:gd name="connsiteX19" fmla="*/ 7160419 w 7539038"/>
                <a:gd name="connsiteY19" fmla="*/ 3883819 h 7760495"/>
                <a:gd name="connsiteX20" fmla="*/ 7539038 w 7539038"/>
                <a:gd name="connsiteY20" fmla="*/ 7758113 h 7760495"/>
                <a:gd name="connsiteX0" fmla="*/ 0 w 7539038"/>
                <a:gd name="connsiteY0" fmla="*/ 7760494 h 7760495"/>
                <a:gd name="connsiteX1" fmla="*/ 378619 w 7539038"/>
                <a:gd name="connsiteY1" fmla="*/ 3883819 h 7760495"/>
                <a:gd name="connsiteX2" fmla="*/ 752476 w 7539038"/>
                <a:gd name="connsiteY2" fmla="*/ 1 h 7760495"/>
                <a:gd name="connsiteX3" fmla="*/ 1131094 w 7539038"/>
                <a:gd name="connsiteY3" fmla="*/ 3874294 h 7760495"/>
                <a:gd name="connsiteX4" fmla="*/ 1507332 w 7539038"/>
                <a:gd name="connsiteY4" fmla="*/ 7760494 h 7760495"/>
                <a:gd name="connsiteX5" fmla="*/ 1883569 w 7539038"/>
                <a:gd name="connsiteY5" fmla="*/ 3874294 h 7760495"/>
                <a:gd name="connsiteX6" fmla="*/ 2259807 w 7539038"/>
                <a:gd name="connsiteY6" fmla="*/ 2381 h 7760495"/>
                <a:gd name="connsiteX7" fmla="*/ 2645569 w 7539038"/>
                <a:gd name="connsiteY7" fmla="*/ 3883819 h 7760495"/>
                <a:gd name="connsiteX8" fmla="*/ 3017044 w 7539038"/>
                <a:gd name="connsiteY8" fmla="*/ 7760494 h 7760495"/>
                <a:gd name="connsiteX9" fmla="*/ 3398044 w 7539038"/>
                <a:gd name="connsiteY9" fmla="*/ 3874294 h 7760495"/>
                <a:gd name="connsiteX10" fmla="*/ 3769519 w 7539038"/>
                <a:gd name="connsiteY10" fmla="*/ 2382 h 7760495"/>
                <a:gd name="connsiteX11" fmla="*/ 4150519 w 7539038"/>
                <a:gd name="connsiteY11" fmla="*/ 3883819 h 7760495"/>
                <a:gd name="connsiteX12" fmla="*/ 4526756 w 7539038"/>
                <a:gd name="connsiteY12" fmla="*/ 7760494 h 7760495"/>
                <a:gd name="connsiteX13" fmla="*/ 4902994 w 7539038"/>
                <a:gd name="connsiteY13" fmla="*/ 3883819 h 7760495"/>
                <a:gd name="connsiteX14" fmla="*/ 5276849 w 7539038"/>
                <a:gd name="connsiteY14" fmla="*/ 1 h 7760495"/>
                <a:gd name="connsiteX15" fmla="*/ 5655469 w 7539038"/>
                <a:gd name="connsiteY15" fmla="*/ 3883819 h 7760495"/>
                <a:gd name="connsiteX16" fmla="*/ 6029325 w 7539038"/>
                <a:gd name="connsiteY16" fmla="*/ 7760494 h 7760495"/>
                <a:gd name="connsiteX17" fmla="*/ 6417469 w 7539038"/>
                <a:gd name="connsiteY17" fmla="*/ 3883819 h 7760495"/>
                <a:gd name="connsiteX18" fmla="*/ 6786563 w 7539038"/>
                <a:gd name="connsiteY18" fmla="*/ 2381 h 7760495"/>
                <a:gd name="connsiteX19" fmla="*/ 7160419 w 7539038"/>
                <a:gd name="connsiteY19" fmla="*/ 3883819 h 7760495"/>
                <a:gd name="connsiteX20" fmla="*/ 7539038 w 7539038"/>
                <a:gd name="connsiteY20" fmla="*/ 7758113 h 7760495"/>
                <a:gd name="connsiteX0" fmla="*/ 0 w 7539038"/>
                <a:gd name="connsiteY0" fmla="*/ 7760494 h 7760495"/>
                <a:gd name="connsiteX1" fmla="*/ 378619 w 7539038"/>
                <a:gd name="connsiteY1" fmla="*/ 3883819 h 7760495"/>
                <a:gd name="connsiteX2" fmla="*/ 752476 w 7539038"/>
                <a:gd name="connsiteY2" fmla="*/ 1 h 7760495"/>
                <a:gd name="connsiteX3" fmla="*/ 1131094 w 7539038"/>
                <a:gd name="connsiteY3" fmla="*/ 3874294 h 7760495"/>
                <a:gd name="connsiteX4" fmla="*/ 1507332 w 7539038"/>
                <a:gd name="connsiteY4" fmla="*/ 7760494 h 7760495"/>
                <a:gd name="connsiteX5" fmla="*/ 1883569 w 7539038"/>
                <a:gd name="connsiteY5" fmla="*/ 3874294 h 7760495"/>
                <a:gd name="connsiteX6" fmla="*/ 2259807 w 7539038"/>
                <a:gd name="connsiteY6" fmla="*/ 2381 h 7760495"/>
                <a:gd name="connsiteX7" fmla="*/ 2645569 w 7539038"/>
                <a:gd name="connsiteY7" fmla="*/ 3883819 h 7760495"/>
                <a:gd name="connsiteX8" fmla="*/ 3017044 w 7539038"/>
                <a:gd name="connsiteY8" fmla="*/ 7760494 h 7760495"/>
                <a:gd name="connsiteX9" fmla="*/ 3398044 w 7539038"/>
                <a:gd name="connsiteY9" fmla="*/ 3874294 h 7760495"/>
                <a:gd name="connsiteX10" fmla="*/ 3769519 w 7539038"/>
                <a:gd name="connsiteY10" fmla="*/ 2382 h 7760495"/>
                <a:gd name="connsiteX11" fmla="*/ 4150519 w 7539038"/>
                <a:gd name="connsiteY11" fmla="*/ 3883819 h 7760495"/>
                <a:gd name="connsiteX12" fmla="*/ 4526756 w 7539038"/>
                <a:gd name="connsiteY12" fmla="*/ 7760494 h 7760495"/>
                <a:gd name="connsiteX13" fmla="*/ 4902994 w 7539038"/>
                <a:gd name="connsiteY13" fmla="*/ 3883819 h 7760495"/>
                <a:gd name="connsiteX14" fmla="*/ 5276849 w 7539038"/>
                <a:gd name="connsiteY14" fmla="*/ 1 h 7760495"/>
                <a:gd name="connsiteX15" fmla="*/ 5655469 w 7539038"/>
                <a:gd name="connsiteY15" fmla="*/ 3883819 h 7760495"/>
                <a:gd name="connsiteX16" fmla="*/ 6029325 w 7539038"/>
                <a:gd name="connsiteY16" fmla="*/ 7760494 h 7760495"/>
                <a:gd name="connsiteX17" fmla="*/ 6417469 w 7539038"/>
                <a:gd name="connsiteY17" fmla="*/ 3883819 h 7760495"/>
                <a:gd name="connsiteX18" fmla="*/ 6786563 w 7539038"/>
                <a:gd name="connsiteY18" fmla="*/ 2381 h 7760495"/>
                <a:gd name="connsiteX19" fmla="*/ 7160419 w 7539038"/>
                <a:gd name="connsiteY19" fmla="*/ 3883819 h 7760495"/>
                <a:gd name="connsiteX20" fmla="*/ 7539038 w 7539038"/>
                <a:gd name="connsiteY20" fmla="*/ 7758113 h 7760495"/>
                <a:gd name="connsiteX0" fmla="*/ 0 w 7539038"/>
                <a:gd name="connsiteY0" fmla="*/ 7760494 h 7760495"/>
                <a:gd name="connsiteX1" fmla="*/ 378619 w 7539038"/>
                <a:gd name="connsiteY1" fmla="*/ 3883819 h 7760495"/>
                <a:gd name="connsiteX2" fmla="*/ 752476 w 7539038"/>
                <a:gd name="connsiteY2" fmla="*/ 1 h 7760495"/>
                <a:gd name="connsiteX3" fmla="*/ 1131094 w 7539038"/>
                <a:gd name="connsiteY3" fmla="*/ 3874294 h 7760495"/>
                <a:gd name="connsiteX4" fmla="*/ 1507332 w 7539038"/>
                <a:gd name="connsiteY4" fmla="*/ 7760494 h 7760495"/>
                <a:gd name="connsiteX5" fmla="*/ 1883569 w 7539038"/>
                <a:gd name="connsiteY5" fmla="*/ 3874294 h 7760495"/>
                <a:gd name="connsiteX6" fmla="*/ 2259807 w 7539038"/>
                <a:gd name="connsiteY6" fmla="*/ 2381 h 7760495"/>
                <a:gd name="connsiteX7" fmla="*/ 2645569 w 7539038"/>
                <a:gd name="connsiteY7" fmla="*/ 3883819 h 7760495"/>
                <a:gd name="connsiteX8" fmla="*/ 3017044 w 7539038"/>
                <a:gd name="connsiteY8" fmla="*/ 7760494 h 7760495"/>
                <a:gd name="connsiteX9" fmla="*/ 3398044 w 7539038"/>
                <a:gd name="connsiteY9" fmla="*/ 3874294 h 7760495"/>
                <a:gd name="connsiteX10" fmla="*/ 3769519 w 7539038"/>
                <a:gd name="connsiteY10" fmla="*/ 2382 h 7760495"/>
                <a:gd name="connsiteX11" fmla="*/ 4150519 w 7539038"/>
                <a:gd name="connsiteY11" fmla="*/ 3883819 h 7760495"/>
                <a:gd name="connsiteX12" fmla="*/ 4526756 w 7539038"/>
                <a:gd name="connsiteY12" fmla="*/ 7760494 h 7760495"/>
                <a:gd name="connsiteX13" fmla="*/ 4902994 w 7539038"/>
                <a:gd name="connsiteY13" fmla="*/ 3883819 h 7760495"/>
                <a:gd name="connsiteX14" fmla="*/ 5276849 w 7539038"/>
                <a:gd name="connsiteY14" fmla="*/ 1 h 7760495"/>
                <a:gd name="connsiteX15" fmla="*/ 5655469 w 7539038"/>
                <a:gd name="connsiteY15" fmla="*/ 3883819 h 7760495"/>
                <a:gd name="connsiteX16" fmla="*/ 6029325 w 7539038"/>
                <a:gd name="connsiteY16" fmla="*/ 7760494 h 7760495"/>
                <a:gd name="connsiteX17" fmla="*/ 6417469 w 7539038"/>
                <a:gd name="connsiteY17" fmla="*/ 3883819 h 7760495"/>
                <a:gd name="connsiteX18" fmla="*/ 6786563 w 7539038"/>
                <a:gd name="connsiteY18" fmla="*/ 2381 h 7760495"/>
                <a:gd name="connsiteX19" fmla="*/ 7160419 w 7539038"/>
                <a:gd name="connsiteY19" fmla="*/ 3883819 h 7760495"/>
                <a:gd name="connsiteX20" fmla="*/ 7539038 w 7539038"/>
                <a:gd name="connsiteY20" fmla="*/ 7758113 h 7760495"/>
                <a:gd name="connsiteX0" fmla="*/ 0 w 7539038"/>
                <a:gd name="connsiteY0" fmla="*/ 7760494 h 7760495"/>
                <a:gd name="connsiteX1" fmla="*/ 378619 w 7539038"/>
                <a:gd name="connsiteY1" fmla="*/ 3883819 h 7760495"/>
                <a:gd name="connsiteX2" fmla="*/ 752476 w 7539038"/>
                <a:gd name="connsiteY2" fmla="*/ 1 h 7760495"/>
                <a:gd name="connsiteX3" fmla="*/ 1131094 w 7539038"/>
                <a:gd name="connsiteY3" fmla="*/ 3874294 h 7760495"/>
                <a:gd name="connsiteX4" fmla="*/ 1507332 w 7539038"/>
                <a:gd name="connsiteY4" fmla="*/ 7760494 h 7760495"/>
                <a:gd name="connsiteX5" fmla="*/ 1883569 w 7539038"/>
                <a:gd name="connsiteY5" fmla="*/ 3874294 h 7760495"/>
                <a:gd name="connsiteX6" fmla="*/ 2259807 w 7539038"/>
                <a:gd name="connsiteY6" fmla="*/ 2381 h 7760495"/>
                <a:gd name="connsiteX7" fmla="*/ 2645569 w 7539038"/>
                <a:gd name="connsiteY7" fmla="*/ 3883819 h 7760495"/>
                <a:gd name="connsiteX8" fmla="*/ 3017044 w 7539038"/>
                <a:gd name="connsiteY8" fmla="*/ 7760494 h 7760495"/>
                <a:gd name="connsiteX9" fmla="*/ 3398044 w 7539038"/>
                <a:gd name="connsiteY9" fmla="*/ 3874294 h 7760495"/>
                <a:gd name="connsiteX10" fmla="*/ 3769519 w 7539038"/>
                <a:gd name="connsiteY10" fmla="*/ 2382 h 7760495"/>
                <a:gd name="connsiteX11" fmla="*/ 4150519 w 7539038"/>
                <a:gd name="connsiteY11" fmla="*/ 3883819 h 7760495"/>
                <a:gd name="connsiteX12" fmla="*/ 4526756 w 7539038"/>
                <a:gd name="connsiteY12" fmla="*/ 7760494 h 7760495"/>
                <a:gd name="connsiteX13" fmla="*/ 4902994 w 7539038"/>
                <a:gd name="connsiteY13" fmla="*/ 3883819 h 7760495"/>
                <a:gd name="connsiteX14" fmla="*/ 5276849 w 7539038"/>
                <a:gd name="connsiteY14" fmla="*/ 1 h 7760495"/>
                <a:gd name="connsiteX15" fmla="*/ 5655469 w 7539038"/>
                <a:gd name="connsiteY15" fmla="*/ 3883819 h 7760495"/>
                <a:gd name="connsiteX16" fmla="*/ 6029325 w 7539038"/>
                <a:gd name="connsiteY16" fmla="*/ 7760494 h 7760495"/>
                <a:gd name="connsiteX17" fmla="*/ 6417469 w 7539038"/>
                <a:gd name="connsiteY17" fmla="*/ 3883819 h 7760495"/>
                <a:gd name="connsiteX18" fmla="*/ 6786563 w 7539038"/>
                <a:gd name="connsiteY18" fmla="*/ 2381 h 7760495"/>
                <a:gd name="connsiteX19" fmla="*/ 7160419 w 7539038"/>
                <a:gd name="connsiteY19" fmla="*/ 3883819 h 7760495"/>
                <a:gd name="connsiteX20" fmla="*/ 7539038 w 7539038"/>
                <a:gd name="connsiteY20" fmla="*/ 7758113 h 7760495"/>
                <a:gd name="connsiteX0" fmla="*/ 0 w 7539038"/>
                <a:gd name="connsiteY0" fmla="*/ 7760494 h 7760495"/>
                <a:gd name="connsiteX1" fmla="*/ 378619 w 7539038"/>
                <a:gd name="connsiteY1" fmla="*/ 3883819 h 7760495"/>
                <a:gd name="connsiteX2" fmla="*/ 752476 w 7539038"/>
                <a:gd name="connsiteY2" fmla="*/ 1 h 7760495"/>
                <a:gd name="connsiteX3" fmla="*/ 1131094 w 7539038"/>
                <a:gd name="connsiteY3" fmla="*/ 3874294 h 7760495"/>
                <a:gd name="connsiteX4" fmla="*/ 1507332 w 7539038"/>
                <a:gd name="connsiteY4" fmla="*/ 7760494 h 7760495"/>
                <a:gd name="connsiteX5" fmla="*/ 1883569 w 7539038"/>
                <a:gd name="connsiteY5" fmla="*/ 3874294 h 7760495"/>
                <a:gd name="connsiteX6" fmla="*/ 2259807 w 7539038"/>
                <a:gd name="connsiteY6" fmla="*/ 2381 h 7760495"/>
                <a:gd name="connsiteX7" fmla="*/ 2645569 w 7539038"/>
                <a:gd name="connsiteY7" fmla="*/ 3883819 h 7760495"/>
                <a:gd name="connsiteX8" fmla="*/ 3017044 w 7539038"/>
                <a:gd name="connsiteY8" fmla="*/ 7760494 h 7760495"/>
                <a:gd name="connsiteX9" fmla="*/ 3398044 w 7539038"/>
                <a:gd name="connsiteY9" fmla="*/ 3874294 h 7760495"/>
                <a:gd name="connsiteX10" fmla="*/ 3769519 w 7539038"/>
                <a:gd name="connsiteY10" fmla="*/ 2382 h 7760495"/>
                <a:gd name="connsiteX11" fmla="*/ 4150519 w 7539038"/>
                <a:gd name="connsiteY11" fmla="*/ 3883819 h 7760495"/>
                <a:gd name="connsiteX12" fmla="*/ 4526756 w 7539038"/>
                <a:gd name="connsiteY12" fmla="*/ 7760494 h 7760495"/>
                <a:gd name="connsiteX13" fmla="*/ 4902994 w 7539038"/>
                <a:gd name="connsiteY13" fmla="*/ 3883819 h 7760495"/>
                <a:gd name="connsiteX14" fmla="*/ 5276849 w 7539038"/>
                <a:gd name="connsiteY14" fmla="*/ 1 h 7760495"/>
                <a:gd name="connsiteX15" fmla="*/ 5655469 w 7539038"/>
                <a:gd name="connsiteY15" fmla="*/ 3883819 h 7760495"/>
                <a:gd name="connsiteX16" fmla="*/ 6029325 w 7539038"/>
                <a:gd name="connsiteY16" fmla="*/ 7760494 h 7760495"/>
                <a:gd name="connsiteX17" fmla="*/ 6417469 w 7539038"/>
                <a:gd name="connsiteY17" fmla="*/ 3883819 h 7760495"/>
                <a:gd name="connsiteX18" fmla="*/ 6786563 w 7539038"/>
                <a:gd name="connsiteY18" fmla="*/ 2381 h 7760495"/>
                <a:gd name="connsiteX19" fmla="*/ 7160419 w 7539038"/>
                <a:gd name="connsiteY19" fmla="*/ 3883819 h 7760495"/>
                <a:gd name="connsiteX20" fmla="*/ 7539038 w 7539038"/>
                <a:gd name="connsiteY20" fmla="*/ 7758113 h 7760495"/>
                <a:gd name="connsiteX0" fmla="*/ 0 w 7539038"/>
                <a:gd name="connsiteY0" fmla="*/ 7760494 h 7760495"/>
                <a:gd name="connsiteX1" fmla="*/ 378619 w 7539038"/>
                <a:gd name="connsiteY1" fmla="*/ 3883819 h 7760495"/>
                <a:gd name="connsiteX2" fmla="*/ 752476 w 7539038"/>
                <a:gd name="connsiteY2" fmla="*/ 1 h 7760495"/>
                <a:gd name="connsiteX3" fmla="*/ 1131094 w 7539038"/>
                <a:gd name="connsiteY3" fmla="*/ 3874294 h 7760495"/>
                <a:gd name="connsiteX4" fmla="*/ 1507332 w 7539038"/>
                <a:gd name="connsiteY4" fmla="*/ 7760494 h 7760495"/>
                <a:gd name="connsiteX5" fmla="*/ 1883569 w 7539038"/>
                <a:gd name="connsiteY5" fmla="*/ 3874294 h 7760495"/>
                <a:gd name="connsiteX6" fmla="*/ 2259807 w 7539038"/>
                <a:gd name="connsiteY6" fmla="*/ 2381 h 7760495"/>
                <a:gd name="connsiteX7" fmla="*/ 2645569 w 7539038"/>
                <a:gd name="connsiteY7" fmla="*/ 3883819 h 7760495"/>
                <a:gd name="connsiteX8" fmla="*/ 3017044 w 7539038"/>
                <a:gd name="connsiteY8" fmla="*/ 7760494 h 7760495"/>
                <a:gd name="connsiteX9" fmla="*/ 3398044 w 7539038"/>
                <a:gd name="connsiteY9" fmla="*/ 3874294 h 7760495"/>
                <a:gd name="connsiteX10" fmla="*/ 3769519 w 7539038"/>
                <a:gd name="connsiteY10" fmla="*/ 2382 h 7760495"/>
                <a:gd name="connsiteX11" fmla="*/ 4150519 w 7539038"/>
                <a:gd name="connsiteY11" fmla="*/ 3883819 h 7760495"/>
                <a:gd name="connsiteX12" fmla="*/ 4526756 w 7539038"/>
                <a:gd name="connsiteY12" fmla="*/ 7760494 h 7760495"/>
                <a:gd name="connsiteX13" fmla="*/ 4902994 w 7539038"/>
                <a:gd name="connsiteY13" fmla="*/ 3883819 h 7760495"/>
                <a:gd name="connsiteX14" fmla="*/ 5276849 w 7539038"/>
                <a:gd name="connsiteY14" fmla="*/ 1 h 7760495"/>
                <a:gd name="connsiteX15" fmla="*/ 5655469 w 7539038"/>
                <a:gd name="connsiteY15" fmla="*/ 3883819 h 7760495"/>
                <a:gd name="connsiteX16" fmla="*/ 6029325 w 7539038"/>
                <a:gd name="connsiteY16" fmla="*/ 7760494 h 7760495"/>
                <a:gd name="connsiteX17" fmla="*/ 6417469 w 7539038"/>
                <a:gd name="connsiteY17" fmla="*/ 3883819 h 7760495"/>
                <a:gd name="connsiteX18" fmla="*/ 6786563 w 7539038"/>
                <a:gd name="connsiteY18" fmla="*/ 2381 h 7760495"/>
                <a:gd name="connsiteX19" fmla="*/ 7160419 w 7539038"/>
                <a:gd name="connsiteY19" fmla="*/ 3883819 h 7760495"/>
                <a:gd name="connsiteX20" fmla="*/ 7539038 w 7539038"/>
                <a:gd name="connsiteY20" fmla="*/ 7758113 h 7760495"/>
                <a:gd name="connsiteX0" fmla="*/ 0 w 7539038"/>
                <a:gd name="connsiteY0" fmla="*/ 7760494 h 7760495"/>
                <a:gd name="connsiteX1" fmla="*/ 378619 w 7539038"/>
                <a:gd name="connsiteY1" fmla="*/ 3883819 h 7760495"/>
                <a:gd name="connsiteX2" fmla="*/ 752476 w 7539038"/>
                <a:gd name="connsiteY2" fmla="*/ 1 h 7760495"/>
                <a:gd name="connsiteX3" fmla="*/ 1131094 w 7539038"/>
                <a:gd name="connsiteY3" fmla="*/ 3874294 h 7760495"/>
                <a:gd name="connsiteX4" fmla="*/ 1507332 w 7539038"/>
                <a:gd name="connsiteY4" fmla="*/ 7760494 h 7760495"/>
                <a:gd name="connsiteX5" fmla="*/ 1883569 w 7539038"/>
                <a:gd name="connsiteY5" fmla="*/ 3874294 h 7760495"/>
                <a:gd name="connsiteX6" fmla="*/ 2259807 w 7539038"/>
                <a:gd name="connsiteY6" fmla="*/ 2381 h 7760495"/>
                <a:gd name="connsiteX7" fmla="*/ 2645569 w 7539038"/>
                <a:gd name="connsiteY7" fmla="*/ 3883819 h 7760495"/>
                <a:gd name="connsiteX8" fmla="*/ 3017044 w 7539038"/>
                <a:gd name="connsiteY8" fmla="*/ 7760494 h 7760495"/>
                <a:gd name="connsiteX9" fmla="*/ 3398044 w 7539038"/>
                <a:gd name="connsiteY9" fmla="*/ 3874294 h 7760495"/>
                <a:gd name="connsiteX10" fmla="*/ 3769519 w 7539038"/>
                <a:gd name="connsiteY10" fmla="*/ 2382 h 7760495"/>
                <a:gd name="connsiteX11" fmla="*/ 4150519 w 7539038"/>
                <a:gd name="connsiteY11" fmla="*/ 3883819 h 7760495"/>
                <a:gd name="connsiteX12" fmla="*/ 4526756 w 7539038"/>
                <a:gd name="connsiteY12" fmla="*/ 7760494 h 7760495"/>
                <a:gd name="connsiteX13" fmla="*/ 4902994 w 7539038"/>
                <a:gd name="connsiteY13" fmla="*/ 3883819 h 7760495"/>
                <a:gd name="connsiteX14" fmla="*/ 5276849 w 7539038"/>
                <a:gd name="connsiteY14" fmla="*/ 1 h 7760495"/>
                <a:gd name="connsiteX15" fmla="*/ 5655469 w 7539038"/>
                <a:gd name="connsiteY15" fmla="*/ 3883819 h 7760495"/>
                <a:gd name="connsiteX16" fmla="*/ 6029325 w 7539038"/>
                <a:gd name="connsiteY16" fmla="*/ 7760494 h 7760495"/>
                <a:gd name="connsiteX17" fmla="*/ 6417469 w 7539038"/>
                <a:gd name="connsiteY17" fmla="*/ 3883819 h 7760495"/>
                <a:gd name="connsiteX18" fmla="*/ 6786563 w 7539038"/>
                <a:gd name="connsiteY18" fmla="*/ 2381 h 7760495"/>
                <a:gd name="connsiteX19" fmla="*/ 7160419 w 7539038"/>
                <a:gd name="connsiteY19" fmla="*/ 3883819 h 7760495"/>
                <a:gd name="connsiteX20" fmla="*/ 7539038 w 7539038"/>
                <a:gd name="connsiteY20" fmla="*/ 7758113 h 7760495"/>
                <a:gd name="connsiteX0" fmla="*/ 0 w 7539038"/>
                <a:gd name="connsiteY0" fmla="*/ 7760494 h 7760495"/>
                <a:gd name="connsiteX1" fmla="*/ 378619 w 7539038"/>
                <a:gd name="connsiteY1" fmla="*/ 3883819 h 7760495"/>
                <a:gd name="connsiteX2" fmla="*/ 752476 w 7539038"/>
                <a:gd name="connsiteY2" fmla="*/ 1 h 7760495"/>
                <a:gd name="connsiteX3" fmla="*/ 1131094 w 7539038"/>
                <a:gd name="connsiteY3" fmla="*/ 3874294 h 7760495"/>
                <a:gd name="connsiteX4" fmla="*/ 1507332 w 7539038"/>
                <a:gd name="connsiteY4" fmla="*/ 7760494 h 7760495"/>
                <a:gd name="connsiteX5" fmla="*/ 1883569 w 7539038"/>
                <a:gd name="connsiteY5" fmla="*/ 3874294 h 7760495"/>
                <a:gd name="connsiteX6" fmla="*/ 2259807 w 7539038"/>
                <a:gd name="connsiteY6" fmla="*/ 2381 h 7760495"/>
                <a:gd name="connsiteX7" fmla="*/ 2645569 w 7539038"/>
                <a:gd name="connsiteY7" fmla="*/ 3883819 h 7760495"/>
                <a:gd name="connsiteX8" fmla="*/ 3017044 w 7539038"/>
                <a:gd name="connsiteY8" fmla="*/ 7760494 h 7760495"/>
                <a:gd name="connsiteX9" fmla="*/ 3398044 w 7539038"/>
                <a:gd name="connsiteY9" fmla="*/ 3874294 h 7760495"/>
                <a:gd name="connsiteX10" fmla="*/ 3769519 w 7539038"/>
                <a:gd name="connsiteY10" fmla="*/ 2382 h 7760495"/>
                <a:gd name="connsiteX11" fmla="*/ 4150519 w 7539038"/>
                <a:gd name="connsiteY11" fmla="*/ 3883819 h 7760495"/>
                <a:gd name="connsiteX12" fmla="*/ 4526756 w 7539038"/>
                <a:gd name="connsiteY12" fmla="*/ 7760494 h 7760495"/>
                <a:gd name="connsiteX13" fmla="*/ 4902994 w 7539038"/>
                <a:gd name="connsiteY13" fmla="*/ 3883819 h 7760495"/>
                <a:gd name="connsiteX14" fmla="*/ 5276849 w 7539038"/>
                <a:gd name="connsiteY14" fmla="*/ 1 h 7760495"/>
                <a:gd name="connsiteX15" fmla="*/ 5655469 w 7539038"/>
                <a:gd name="connsiteY15" fmla="*/ 3883819 h 7760495"/>
                <a:gd name="connsiteX16" fmla="*/ 6029325 w 7539038"/>
                <a:gd name="connsiteY16" fmla="*/ 7760494 h 7760495"/>
                <a:gd name="connsiteX17" fmla="*/ 6417469 w 7539038"/>
                <a:gd name="connsiteY17" fmla="*/ 3883819 h 7760495"/>
                <a:gd name="connsiteX18" fmla="*/ 6786563 w 7539038"/>
                <a:gd name="connsiteY18" fmla="*/ 2381 h 7760495"/>
                <a:gd name="connsiteX19" fmla="*/ 7160419 w 7539038"/>
                <a:gd name="connsiteY19" fmla="*/ 3883819 h 7760495"/>
                <a:gd name="connsiteX20" fmla="*/ 7539038 w 7539038"/>
                <a:gd name="connsiteY20" fmla="*/ 7758113 h 7760495"/>
                <a:gd name="connsiteX0" fmla="*/ 0 w 7539038"/>
                <a:gd name="connsiteY0" fmla="*/ 7760494 h 7760495"/>
                <a:gd name="connsiteX1" fmla="*/ 378619 w 7539038"/>
                <a:gd name="connsiteY1" fmla="*/ 3883819 h 7760495"/>
                <a:gd name="connsiteX2" fmla="*/ 752476 w 7539038"/>
                <a:gd name="connsiteY2" fmla="*/ 1 h 7760495"/>
                <a:gd name="connsiteX3" fmla="*/ 1131094 w 7539038"/>
                <a:gd name="connsiteY3" fmla="*/ 3874294 h 7760495"/>
                <a:gd name="connsiteX4" fmla="*/ 1507332 w 7539038"/>
                <a:gd name="connsiteY4" fmla="*/ 7760494 h 7760495"/>
                <a:gd name="connsiteX5" fmla="*/ 1883569 w 7539038"/>
                <a:gd name="connsiteY5" fmla="*/ 3874294 h 7760495"/>
                <a:gd name="connsiteX6" fmla="*/ 2259807 w 7539038"/>
                <a:gd name="connsiteY6" fmla="*/ 2381 h 7760495"/>
                <a:gd name="connsiteX7" fmla="*/ 2645569 w 7539038"/>
                <a:gd name="connsiteY7" fmla="*/ 3883819 h 7760495"/>
                <a:gd name="connsiteX8" fmla="*/ 3017044 w 7539038"/>
                <a:gd name="connsiteY8" fmla="*/ 7760494 h 7760495"/>
                <a:gd name="connsiteX9" fmla="*/ 3398044 w 7539038"/>
                <a:gd name="connsiteY9" fmla="*/ 3874294 h 7760495"/>
                <a:gd name="connsiteX10" fmla="*/ 3769519 w 7539038"/>
                <a:gd name="connsiteY10" fmla="*/ 2382 h 7760495"/>
                <a:gd name="connsiteX11" fmla="*/ 4150519 w 7539038"/>
                <a:gd name="connsiteY11" fmla="*/ 3883819 h 7760495"/>
                <a:gd name="connsiteX12" fmla="*/ 4526756 w 7539038"/>
                <a:gd name="connsiteY12" fmla="*/ 7760494 h 7760495"/>
                <a:gd name="connsiteX13" fmla="*/ 4902994 w 7539038"/>
                <a:gd name="connsiteY13" fmla="*/ 3883819 h 7760495"/>
                <a:gd name="connsiteX14" fmla="*/ 5276849 w 7539038"/>
                <a:gd name="connsiteY14" fmla="*/ 1 h 7760495"/>
                <a:gd name="connsiteX15" fmla="*/ 5655469 w 7539038"/>
                <a:gd name="connsiteY15" fmla="*/ 3883819 h 7760495"/>
                <a:gd name="connsiteX16" fmla="*/ 6029325 w 7539038"/>
                <a:gd name="connsiteY16" fmla="*/ 7760494 h 7760495"/>
                <a:gd name="connsiteX17" fmla="*/ 6417469 w 7539038"/>
                <a:gd name="connsiteY17" fmla="*/ 3883819 h 7760495"/>
                <a:gd name="connsiteX18" fmla="*/ 6786563 w 7539038"/>
                <a:gd name="connsiteY18" fmla="*/ 2381 h 7760495"/>
                <a:gd name="connsiteX19" fmla="*/ 7160419 w 7539038"/>
                <a:gd name="connsiteY19" fmla="*/ 3883819 h 7760495"/>
                <a:gd name="connsiteX20" fmla="*/ 7539038 w 7539038"/>
                <a:gd name="connsiteY20" fmla="*/ 7758113 h 7760495"/>
                <a:gd name="connsiteX0" fmla="*/ 0 w 7539038"/>
                <a:gd name="connsiteY0" fmla="*/ 7760494 h 7760495"/>
                <a:gd name="connsiteX1" fmla="*/ 378619 w 7539038"/>
                <a:gd name="connsiteY1" fmla="*/ 3883819 h 7760495"/>
                <a:gd name="connsiteX2" fmla="*/ 752476 w 7539038"/>
                <a:gd name="connsiteY2" fmla="*/ 1 h 7760495"/>
                <a:gd name="connsiteX3" fmla="*/ 1131094 w 7539038"/>
                <a:gd name="connsiteY3" fmla="*/ 3874294 h 7760495"/>
                <a:gd name="connsiteX4" fmla="*/ 1507332 w 7539038"/>
                <a:gd name="connsiteY4" fmla="*/ 7760494 h 7760495"/>
                <a:gd name="connsiteX5" fmla="*/ 1883569 w 7539038"/>
                <a:gd name="connsiteY5" fmla="*/ 3874294 h 7760495"/>
                <a:gd name="connsiteX6" fmla="*/ 2259807 w 7539038"/>
                <a:gd name="connsiteY6" fmla="*/ 2381 h 7760495"/>
                <a:gd name="connsiteX7" fmla="*/ 2645569 w 7539038"/>
                <a:gd name="connsiteY7" fmla="*/ 3883819 h 7760495"/>
                <a:gd name="connsiteX8" fmla="*/ 3017044 w 7539038"/>
                <a:gd name="connsiteY8" fmla="*/ 7760494 h 7760495"/>
                <a:gd name="connsiteX9" fmla="*/ 3398044 w 7539038"/>
                <a:gd name="connsiteY9" fmla="*/ 3874294 h 7760495"/>
                <a:gd name="connsiteX10" fmla="*/ 3769519 w 7539038"/>
                <a:gd name="connsiteY10" fmla="*/ 2382 h 7760495"/>
                <a:gd name="connsiteX11" fmla="*/ 4150519 w 7539038"/>
                <a:gd name="connsiteY11" fmla="*/ 3883819 h 7760495"/>
                <a:gd name="connsiteX12" fmla="*/ 4526756 w 7539038"/>
                <a:gd name="connsiteY12" fmla="*/ 7760494 h 7760495"/>
                <a:gd name="connsiteX13" fmla="*/ 4902994 w 7539038"/>
                <a:gd name="connsiteY13" fmla="*/ 3883819 h 7760495"/>
                <a:gd name="connsiteX14" fmla="*/ 5276849 w 7539038"/>
                <a:gd name="connsiteY14" fmla="*/ 1 h 7760495"/>
                <a:gd name="connsiteX15" fmla="*/ 5655469 w 7539038"/>
                <a:gd name="connsiteY15" fmla="*/ 3883819 h 7760495"/>
                <a:gd name="connsiteX16" fmla="*/ 6029325 w 7539038"/>
                <a:gd name="connsiteY16" fmla="*/ 7760494 h 7760495"/>
                <a:gd name="connsiteX17" fmla="*/ 6417469 w 7539038"/>
                <a:gd name="connsiteY17" fmla="*/ 3883819 h 7760495"/>
                <a:gd name="connsiteX18" fmla="*/ 6786563 w 7539038"/>
                <a:gd name="connsiteY18" fmla="*/ 2381 h 7760495"/>
                <a:gd name="connsiteX19" fmla="*/ 7160419 w 7539038"/>
                <a:gd name="connsiteY19" fmla="*/ 3883819 h 7760495"/>
                <a:gd name="connsiteX20" fmla="*/ 7539038 w 7539038"/>
                <a:gd name="connsiteY20" fmla="*/ 7758113 h 7760495"/>
                <a:gd name="connsiteX0" fmla="*/ 0 w 7539038"/>
                <a:gd name="connsiteY0" fmla="*/ 7760494 h 7760495"/>
                <a:gd name="connsiteX1" fmla="*/ 378619 w 7539038"/>
                <a:gd name="connsiteY1" fmla="*/ 3883819 h 7760495"/>
                <a:gd name="connsiteX2" fmla="*/ 752476 w 7539038"/>
                <a:gd name="connsiteY2" fmla="*/ 1 h 7760495"/>
                <a:gd name="connsiteX3" fmla="*/ 1131094 w 7539038"/>
                <a:gd name="connsiteY3" fmla="*/ 3874294 h 7760495"/>
                <a:gd name="connsiteX4" fmla="*/ 1507332 w 7539038"/>
                <a:gd name="connsiteY4" fmla="*/ 7760494 h 7760495"/>
                <a:gd name="connsiteX5" fmla="*/ 1883569 w 7539038"/>
                <a:gd name="connsiteY5" fmla="*/ 3874294 h 7760495"/>
                <a:gd name="connsiteX6" fmla="*/ 2259807 w 7539038"/>
                <a:gd name="connsiteY6" fmla="*/ 2381 h 7760495"/>
                <a:gd name="connsiteX7" fmla="*/ 2645569 w 7539038"/>
                <a:gd name="connsiteY7" fmla="*/ 3883819 h 7760495"/>
                <a:gd name="connsiteX8" fmla="*/ 3017044 w 7539038"/>
                <a:gd name="connsiteY8" fmla="*/ 7760494 h 7760495"/>
                <a:gd name="connsiteX9" fmla="*/ 3398044 w 7539038"/>
                <a:gd name="connsiteY9" fmla="*/ 3874294 h 7760495"/>
                <a:gd name="connsiteX10" fmla="*/ 3769519 w 7539038"/>
                <a:gd name="connsiteY10" fmla="*/ 2382 h 7760495"/>
                <a:gd name="connsiteX11" fmla="*/ 4150519 w 7539038"/>
                <a:gd name="connsiteY11" fmla="*/ 3883819 h 7760495"/>
                <a:gd name="connsiteX12" fmla="*/ 4526756 w 7539038"/>
                <a:gd name="connsiteY12" fmla="*/ 7760494 h 7760495"/>
                <a:gd name="connsiteX13" fmla="*/ 4902994 w 7539038"/>
                <a:gd name="connsiteY13" fmla="*/ 3883819 h 7760495"/>
                <a:gd name="connsiteX14" fmla="*/ 5276849 w 7539038"/>
                <a:gd name="connsiteY14" fmla="*/ 1 h 7760495"/>
                <a:gd name="connsiteX15" fmla="*/ 5655469 w 7539038"/>
                <a:gd name="connsiteY15" fmla="*/ 3883819 h 7760495"/>
                <a:gd name="connsiteX16" fmla="*/ 6029325 w 7539038"/>
                <a:gd name="connsiteY16" fmla="*/ 7760494 h 7760495"/>
                <a:gd name="connsiteX17" fmla="*/ 6417469 w 7539038"/>
                <a:gd name="connsiteY17" fmla="*/ 3883819 h 7760495"/>
                <a:gd name="connsiteX18" fmla="*/ 6786563 w 7539038"/>
                <a:gd name="connsiteY18" fmla="*/ 2381 h 7760495"/>
                <a:gd name="connsiteX19" fmla="*/ 7160419 w 7539038"/>
                <a:gd name="connsiteY19" fmla="*/ 3883819 h 7760495"/>
                <a:gd name="connsiteX20" fmla="*/ 7539038 w 7539038"/>
                <a:gd name="connsiteY20" fmla="*/ 7758113 h 7760495"/>
                <a:gd name="connsiteX0" fmla="*/ 0 w 7539038"/>
                <a:gd name="connsiteY0" fmla="*/ 7760494 h 7760495"/>
                <a:gd name="connsiteX1" fmla="*/ 378619 w 7539038"/>
                <a:gd name="connsiteY1" fmla="*/ 3883819 h 7760495"/>
                <a:gd name="connsiteX2" fmla="*/ 752476 w 7539038"/>
                <a:gd name="connsiteY2" fmla="*/ 1 h 7760495"/>
                <a:gd name="connsiteX3" fmla="*/ 1131094 w 7539038"/>
                <a:gd name="connsiteY3" fmla="*/ 3874294 h 7760495"/>
                <a:gd name="connsiteX4" fmla="*/ 1507332 w 7539038"/>
                <a:gd name="connsiteY4" fmla="*/ 7760494 h 7760495"/>
                <a:gd name="connsiteX5" fmla="*/ 1883569 w 7539038"/>
                <a:gd name="connsiteY5" fmla="*/ 3874294 h 7760495"/>
                <a:gd name="connsiteX6" fmla="*/ 2259807 w 7539038"/>
                <a:gd name="connsiteY6" fmla="*/ 2381 h 7760495"/>
                <a:gd name="connsiteX7" fmla="*/ 2645569 w 7539038"/>
                <a:gd name="connsiteY7" fmla="*/ 3883819 h 7760495"/>
                <a:gd name="connsiteX8" fmla="*/ 3017044 w 7539038"/>
                <a:gd name="connsiteY8" fmla="*/ 7760494 h 7760495"/>
                <a:gd name="connsiteX9" fmla="*/ 3398044 w 7539038"/>
                <a:gd name="connsiteY9" fmla="*/ 3874294 h 7760495"/>
                <a:gd name="connsiteX10" fmla="*/ 3769519 w 7539038"/>
                <a:gd name="connsiteY10" fmla="*/ 2382 h 7760495"/>
                <a:gd name="connsiteX11" fmla="*/ 4150519 w 7539038"/>
                <a:gd name="connsiteY11" fmla="*/ 3883819 h 7760495"/>
                <a:gd name="connsiteX12" fmla="*/ 4526756 w 7539038"/>
                <a:gd name="connsiteY12" fmla="*/ 7760494 h 7760495"/>
                <a:gd name="connsiteX13" fmla="*/ 4902994 w 7539038"/>
                <a:gd name="connsiteY13" fmla="*/ 3883819 h 7760495"/>
                <a:gd name="connsiteX14" fmla="*/ 5276849 w 7539038"/>
                <a:gd name="connsiteY14" fmla="*/ 1 h 7760495"/>
                <a:gd name="connsiteX15" fmla="*/ 5655469 w 7539038"/>
                <a:gd name="connsiteY15" fmla="*/ 3883819 h 7760495"/>
                <a:gd name="connsiteX16" fmla="*/ 6029325 w 7539038"/>
                <a:gd name="connsiteY16" fmla="*/ 7760494 h 7760495"/>
                <a:gd name="connsiteX17" fmla="*/ 6417469 w 7539038"/>
                <a:gd name="connsiteY17" fmla="*/ 3883819 h 7760495"/>
                <a:gd name="connsiteX18" fmla="*/ 6786563 w 7539038"/>
                <a:gd name="connsiteY18" fmla="*/ 2381 h 7760495"/>
                <a:gd name="connsiteX19" fmla="*/ 7160419 w 7539038"/>
                <a:gd name="connsiteY19" fmla="*/ 3883819 h 7760495"/>
                <a:gd name="connsiteX20" fmla="*/ 7539038 w 7539038"/>
                <a:gd name="connsiteY20" fmla="*/ 7758113 h 7760495"/>
                <a:gd name="connsiteX0" fmla="*/ 0 w 7539038"/>
                <a:gd name="connsiteY0" fmla="*/ 7760494 h 7760495"/>
                <a:gd name="connsiteX1" fmla="*/ 378619 w 7539038"/>
                <a:gd name="connsiteY1" fmla="*/ 3883819 h 7760495"/>
                <a:gd name="connsiteX2" fmla="*/ 752476 w 7539038"/>
                <a:gd name="connsiteY2" fmla="*/ 1 h 7760495"/>
                <a:gd name="connsiteX3" fmla="*/ 1131094 w 7539038"/>
                <a:gd name="connsiteY3" fmla="*/ 3874294 h 7760495"/>
                <a:gd name="connsiteX4" fmla="*/ 1507332 w 7539038"/>
                <a:gd name="connsiteY4" fmla="*/ 7760494 h 7760495"/>
                <a:gd name="connsiteX5" fmla="*/ 1883569 w 7539038"/>
                <a:gd name="connsiteY5" fmla="*/ 3874294 h 7760495"/>
                <a:gd name="connsiteX6" fmla="*/ 2259807 w 7539038"/>
                <a:gd name="connsiteY6" fmla="*/ 2381 h 7760495"/>
                <a:gd name="connsiteX7" fmla="*/ 2645569 w 7539038"/>
                <a:gd name="connsiteY7" fmla="*/ 3883819 h 7760495"/>
                <a:gd name="connsiteX8" fmla="*/ 3017044 w 7539038"/>
                <a:gd name="connsiteY8" fmla="*/ 7760494 h 7760495"/>
                <a:gd name="connsiteX9" fmla="*/ 3398044 w 7539038"/>
                <a:gd name="connsiteY9" fmla="*/ 3874294 h 7760495"/>
                <a:gd name="connsiteX10" fmla="*/ 3769519 w 7539038"/>
                <a:gd name="connsiteY10" fmla="*/ 2382 h 7760495"/>
                <a:gd name="connsiteX11" fmla="*/ 4150519 w 7539038"/>
                <a:gd name="connsiteY11" fmla="*/ 3883819 h 7760495"/>
                <a:gd name="connsiteX12" fmla="*/ 4526756 w 7539038"/>
                <a:gd name="connsiteY12" fmla="*/ 7760494 h 7760495"/>
                <a:gd name="connsiteX13" fmla="*/ 4902994 w 7539038"/>
                <a:gd name="connsiteY13" fmla="*/ 3883819 h 7760495"/>
                <a:gd name="connsiteX14" fmla="*/ 5276849 w 7539038"/>
                <a:gd name="connsiteY14" fmla="*/ 1 h 7760495"/>
                <a:gd name="connsiteX15" fmla="*/ 5655469 w 7539038"/>
                <a:gd name="connsiteY15" fmla="*/ 3883819 h 7760495"/>
                <a:gd name="connsiteX16" fmla="*/ 6029325 w 7539038"/>
                <a:gd name="connsiteY16" fmla="*/ 7760494 h 7760495"/>
                <a:gd name="connsiteX17" fmla="*/ 6417469 w 7539038"/>
                <a:gd name="connsiteY17" fmla="*/ 3883819 h 7760495"/>
                <a:gd name="connsiteX18" fmla="*/ 6786563 w 7539038"/>
                <a:gd name="connsiteY18" fmla="*/ 2381 h 7760495"/>
                <a:gd name="connsiteX19" fmla="*/ 7160419 w 7539038"/>
                <a:gd name="connsiteY19" fmla="*/ 3883819 h 7760495"/>
                <a:gd name="connsiteX20" fmla="*/ 7539038 w 7539038"/>
                <a:gd name="connsiteY20" fmla="*/ 7758113 h 77604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7539038" h="7760495">
                  <a:moveTo>
                    <a:pt x="0" y="7760494"/>
                  </a:moveTo>
                  <a:cubicBezTo>
                    <a:pt x="190500" y="7758906"/>
                    <a:pt x="377031" y="3874231"/>
                    <a:pt x="378619" y="3883819"/>
                  </a:cubicBezTo>
                  <a:cubicBezTo>
                    <a:pt x="380207" y="3893407"/>
                    <a:pt x="562770" y="-793"/>
                    <a:pt x="752476" y="1"/>
                  </a:cubicBezTo>
                  <a:cubicBezTo>
                    <a:pt x="942182" y="795"/>
                    <a:pt x="1119468" y="3745568"/>
                    <a:pt x="1131094" y="3874294"/>
                  </a:cubicBezTo>
                  <a:cubicBezTo>
                    <a:pt x="1136420" y="3933265"/>
                    <a:pt x="1317626" y="7758112"/>
                    <a:pt x="1507332" y="7760494"/>
                  </a:cubicBezTo>
                  <a:cubicBezTo>
                    <a:pt x="1697038" y="7762876"/>
                    <a:pt x="1875632" y="3967176"/>
                    <a:pt x="1883569" y="3874294"/>
                  </a:cubicBezTo>
                  <a:cubicBezTo>
                    <a:pt x="1891506" y="3781412"/>
                    <a:pt x="2068513" y="3175"/>
                    <a:pt x="2259807" y="2381"/>
                  </a:cubicBezTo>
                  <a:cubicBezTo>
                    <a:pt x="2451101" y="1587"/>
                    <a:pt x="2640013" y="3825221"/>
                    <a:pt x="2645569" y="3883819"/>
                  </a:cubicBezTo>
                  <a:cubicBezTo>
                    <a:pt x="2651125" y="3942417"/>
                    <a:pt x="2827338" y="7762081"/>
                    <a:pt x="3017044" y="7760494"/>
                  </a:cubicBezTo>
                  <a:cubicBezTo>
                    <a:pt x="3206750" y="7758907"/>
                    <a:pt x="3390107" y="3967176"/>
                    <a:pt x="3398044" y="3874294"/>
                  </a:cubicBezTo>
                  <a:cubicBezTo>
                    <a:pt x="3405981" y="3781412"/>
                    <a:pt x="3575050" y="795"/>
                    <a:pt x="3769519" y="2382"/>
                  </a:cubicBezTo>
                  <a:cubicBezTo>
                    <a:pt x="3963988" y="3969"/>
                    <a:pt x="4141788" y="3722352"/>
                    <a:pt x="4150519" y="3883819"/>
                  </a:cubicBezTo>
                  <a:cubicBezTo>
                    <a:pt x="4159250" y="4045286"/>
                    <a:pt x="4337844" y="7760494"/>
                    <a:pt x="4526756" y="7760494"/>
                  </a:cubicBezTo>
                  <a:cubicBezTo>
                    <a:pt x="4715668" y="7760494"/>
                    <a:pt x="4893360" y="4083161"/>
                    <a:pt x="4902994" y="3883819"/>
                  </a:cubicBezTo>
                  <a:cubicBezTo>
                    <a:pt x="4910825" y="3721794"/>
                    <a:pt x="5087143" y="1"/>
                    <a:pt x="5276849" y="1"/>
                  </a:cubicBezTo>
                  <a:cubicBezTo>
                    <a:pt x="5466555" y="1"/>
                    <a:pt x="5647531" y="3790543"/>
                    <a:pt x="5655469" y="3883819"/>
                  </a:cubicBezTo>
                  <a:cubicBezTo>
                    <a:pt x="5663407" y="3977095"/>
                    <a:pt x="5842794" y="7760494"/>
                    <a:pt x="6029325" y="7760494"/>
                  </a:cubicBezTo>
                  <a:cubicBezTo>
                    <a:pt x="6215856" y="7760494"/>
                    <a:pt x="6411913" y="3976700"/>
                    <a:pt x="6417469" y="3883819"/>
                  </a:cubicBezTo>
                  <a:cubicBezTo>
                    <a:pt x="6423025" y="3790938"/>
                    <a:pt x="6593682" y="0"/>
                    <a:pt x="6786563" y="2381"/>
                  </a:cubicBezTo>
                  <a:cubicBezTo>
                    <a:pt x="6979444" y="4762"/>
                    <a:pt x="7152482" y="3757041"/>
                    <a:pt x="7160419" y="3883819"/>
                  </a:cubicBezTo>
                  <a:cubicBezTo>
                    <a:pt x="7168356" y="4010597"/>
                    <a:pt x="7336632" y="7761288"/>
                    <a:pt x="7539038" y="7758113"/>
                  </a:cubicBezTo>
                </a:path>
              </a:pathLst>
            </a:cu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154" name="Table 153">
            <a:extLst>
              <a:ext uri="{FF2B5EF4-FFF2-40B4-BE49-F238E27FC236}">
                <a16:creationId xmlns:a16="http://schemas.microsoft.com/office/drawing/2014/main" id="{DD4496D1-1C1D-433E-B760-A671FBD5B45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9016870"/>
              </p:ext>
            </p:extLst>
          </p:nvPr>
        </p:nvGraphicFramePr>
        <p:xfrm>
          <a:off x="285164" y="6096158"/>
          <a:ext cx="9487960" cy="73316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7199">
                  <a:extLst>
                    <a:ext uri="{9D8B030D-6E8A-4147-A177-3AD203B41FA5}">
                      <a16:colId xmlns:a16="http://schemas.microsoft.com/office/drawing/2014/main" val="3502653018"/>
                    </a:ext>
                  </a:extLst>
                </a:gridCol>
                <a:gridCol w="237199">
                  <a:extLst>
                    <a:ext uri="{9D8B030D-6E8A-4147-A177-3AD203B41FA5}">
                      <a16:colId xmlns:a16="http://schemas.microsoft.com/office/drawing/2014/main" val="90100051"/>
                    </a:ext>
                  </a:extLst>
                </a:gridCol>
                <a:gridCol w="237199">
                  <a:extLst>
                    <a:ext uri="{9D8B030D-6E8A-4147-A177-3AD203B41FA5}">
                      <a16:colId xmlns:a16="http://schemas.microsoft.com/office/drawing/2014/main" val="1438414595"/>
                    </a:ext>
                  </a:extLst>
                </a:gridCol>
                <a:gridCol w="237199">
                  <a:extLst>
                    <a:ext uri="{9D8B030D-6E8A-4147-A177-3AD203B41FA5}">
                      <a16:colId xmlns:a16="http://schemas.microsoft.com/office/drawing/2014/main" val="870183745"/>
                    </a:ext>
                  </a:extLst>
                </a:gridCol>
                <a:gridCol w="237199">
                  <a:extLst>
                    <a:ext uri="{9D8B030D-6E8A-4147-A177-3AD203B41FA5}">
                      <a16:colId xmlns:a16="http://schemas.microsoft.com/office/drawing/2014/main" val="198679747"/>
                    </a:ext>
                  </a:extLst>
                </a:gridCol>
                <a:gridCol w="237199">
                  <a:extLst>
                    <a:ext uri="{9D8B030D-6E8A-4147-A177-3AD203B41FA5}">
                      <a16:colId xmlns:a16="http://schemas.microsoft.com/office/drawing/2014/main" val="3938122052"/>
                    </a:ext>
                  </a:extLst>
                </a:gridCol>
                <a:gridCol w="237199">
                  <a:extLst>
                    <a:ext uri="{9D8B030D-6E8A-4147-A177-3AD203B41FA5}">
                      <a16:colId xmlns:a16="http://schemas.microsoft.com/office/drawing/2014/main" val="2188539323"/>
                    </a:ext>
                  </a:extLst>
                </a:gridCol>
                <a:gridCol w="237199">
                  <a:extLst>
                    <a:ext uri="{9D8B030D-6E8A-4147-A177-3AD203B41FA5}">
                      <a16:colId xmlns:a16="http://schemas.microsoft.com/office/drawing/2014/main" val="845838213"/>
                    </a:ext>
                  </a:extLst>
                </a:gridCol>
                <a:gridCol w="237199">
                  <a:extLst>
                    <a:ext uri="{9D8B030D-6E8A-4147-A177-3AD203B41FA5}">
                      <a16:colId xmlns:a16="http://schemas.microsoft.com/office/drawing/2014/main" val="1745021468"/>
                    </a:ext>
                  </a:extLst>
                </a:gridCol>
                <a:gridCol w="237199">
                  <a:extLst>
                    <a:ext uri="{9D8B030D-6E8A-4147-A177-3AD203B41FA5}">
                      <a16:colId xmlns:a16="http://schemas.microsoft.com/office/drawing/2014/main" val="476712896"/>
                    </a:ext>
                  </a:extLst>
                </a:gridCol>
                <a:gridCol w="237199">
                  <a:extLst>
                    <a:ext uri="{9D8B030D-6E8A-4147-A177-3AD203B41FA5}">
                      <a16:colId xmlns:a16="http://schemas.microsoft.com/office/drawing/2014/main" val="2904834172"/>
                    </a:ext>
                  </a:extLst>
                </a:gridCol>
                <a:gridCol w="237199">
                  <a:extLst>
                    <a:ext uri="{9D8B030D-6E8A-4147-A177-3AD203B41FA5}">
                      <a16:colId xmlns:a16="http://schemas.microsoft.com/office/drawing/2014/main" val="2482996956"/>
                    </a:ext>
                  </a:extLst>
                </a:gridCol>
                <a:gridCol w="237199">
                  <a:extLst>
                    <a:ext uri="{9D8B030D-6E8A-4147-A177-3AD203B41FA5}">
                      <a16:colId xmlns:a16="http://schemas.microsoft.com/office/drawing/2014/main" val="1717898706"/>
                    </a:ext>
                  </a:extLst>
                </a:gridCol>
                <a:gridCol w="237199">
                  <a:extLst>
                    <a:ext uri="{9D8B030D-6E8A-4147-A177-3AD203B41FA5}">
                      <a16:colId xmlns:a16="http://schemas.microsoft.com/office/drawing/2014/main" val="310168753"/>
                    </a:ext>
                  </a:extLst>
                </a:gridCol>
                <a:gridCol w="237199">
                  <a:extLst>
                    <a:ext uri="{9D8B030D-6E8A-4147-A177-3AD203B41FA5}">
                      <a16:colId xmlns:a16="http://schemas.microsoft.com/office/drawing/2014/main" val="1057784842"/>
                    </a:ext>
                  </a:extLst>
                </a:gridCol>
                <a:gridCol w="237199">
                  <a:extLst>
                    <a:ext uri="{9D8B030D-6E8A-4147-A177-3AD203B41FA5}">
                      <a16:colId xmlns:a16="http://schemas.microsoft.com/office/drawing/2014/main" val="3343386907"/>
                    </a:ext>
                  </a:extLst>
                </a:gridCol>
                <a:gridCol w="237199">
                  <a:extLst>
                    <a:ext uri="{9D8B030D-6E8A-4147-A177-3AD203B41FA5}">
                      <a16:colId xmlns:a16="http://schemas.microsoft.com/office/drawing/2014/main" val="837717227"/>
                    </a:ext>
                  </a:extLst>
                </a:gridCol>
                <a:gridCol w="237199">
                  <a:extLst>
                    <a:ext uri="{9D8B030D-6E8A-4147-A177-3AD203B41FA5}">
                      <a16:colId xmlns:a16="http://schemas.microsoft.com/office/drawing/2014/main" val="2637464530"/>
                    </a:ext>
                  </a:extLst>
                </a:gridCol>
                <a:gridCol w="237199">
                  <a:extLst>
                    <a:ext uri="{9D8B030D-6E8A-4147-A177-3AD203B41FA5}">
                      <a16:colId xmlns:a16="http://schemas.microsoft.com/office/drawing/2014/main" val="371532178"/>
                    </a:ext>
                  </a:extLst>
                </a:gridCol>
                <a:gridCol w="237199">
                  <a:extLst>
                    <a:ext uri="{9D8B030D-6E8A-4147-A177-3AD203B41FA5}">
                      <a16:colId xmlns:a16="http://schemas.microsoft.com/office/drawing/2014/main" val="2691074815"/>
                    </a:ext>
                  </a:extLst>
                </a:gridCol>
                <a:gridCol w="237199">
                  <a:extLst>
                    <a:ext uri="{9D8B030D-6E8A-4147-A177-3AD203B41FA5}">
                      <a16:colId xmlns:a16="http://schemas.microsoft.com/office/drawing/2014/main" val="649643574"/>
                    </a:ext>
                  </a:extLst>
                </a:gridCol>
                <a:gridCol w="237199">
                  <a:extLst>
                    <a:ext uri="{9D8B030D-6E8A-4147-A177-3AD203B41FA5}">
                      <a16:colId xmlns:a16="http://schemas.microsoft.com/office/drawing/2014/main" val="109219811"/>
                    </a:ext>
                  </a:extLst>
                </a:gridCol>
                <a:gridCol w="237199">
                  <a:extLst>
                    <a:ext uri="{9D8B030D-6E8A-4147-A177-3AD203B41FA5}">
                      <a16:colId xmlns:a16="http://schemas.microsoft.com/office/drawing/2014/main" val="1914501976"/>
                    </a:ext>
                  </a:extLst>
                </a:gridCol>
                <a:gridCol w="237199">
                  <a:extLst>
                    <a:ext uri="{9D8B030D-6E8A-4147-A177-3AD203B41FA5}">
                      <a16:colId xmlns:a16="http://schemas.microsoft.com/office/drawing/2014/main" val="565268641"/>
                    </a:ext>
                  </a:extLst>
                </a:gridCol>
                <a:gridCol w="237199">
                  <a:extLst>
                    <a:ext uri="{9D8B030D-6E8A-4147-A177-3AD203B41FA5}">
                      <a16:colId xmlns:a16="http://schemas.microsoft.com/office/drawing/2014/main" val="1650865603"/>
                    </a:ext>
                  </a:extLst>
                </a:gridCol>
                <a:gridCol w="237199">
                  <a:extLst>
                    <a:ext uri="{9D8B030D-6E8A-4147-A177-3AD203B41FA5}">
                      <a16:colId xmlns:a16="http://schemas.microsoft.com/office/drawing/2014/main" val="1831002704"/>
                    </a:ext>
                  </a:extLst>
                </a:gridCol>
                <a:gridCol w="237199">
                  <a:extLst>
                    <a:ext uri="{9D8B030D-6E8A-4147-A177-3AD203B41FA5}">
                      <a16:colId xmlns:a16="http://schemas.microsoft.com/office/drawing/2014/main" val="2652569260"/>
                    </a:ext>
                  </a:extLst>
                </a:gridCol>
                <a:gridCol w="237199">
                  <a:extLst>
                    <a:ext uri="{9D8B030D-6E8A-4147-A177-3AD203B41FA5}">
                      <a16:colId xmlns:a16="http://schemas.microsoft.com/office/drawing/2014/main" val="1235025842"/>
                    </a:ext>
                  </a:extLst>
                </a:gridCol>
                <a:gridCol w="237199">
                  <a:extLst>
                    <a:ext uri="{9D8B030D-6E8A-4147-A177-3AD203B41FA5}">
                      <a16:colId xmlns:a16="http://schemas.microsoft.com/office/drawing/2014/main" val="3046517509"/>
                    </a:ext>
                  </a:extLst>
                </a:gridCol>
                <a:gridCol w="237199">
                  <a:extLst>
                    <a:ext uri="{9D8B030D-6E8A-4147-A177-3AD203B41FA5}">
                      <a16:colId xmlns:a16="http://schemas.microsoft.com/office/drawing/2014/main" val="2778240287"/>
                    </a:ext>
                  </a:extLst>
                </a:gridCol>
                <a:gridCol w="237199">
                  <a:extLst>
                    <a:ext uri="{9D8B030D-6E8A-4147-A177-3AD203B41FA5}">
                      <a16:colId xmlns:a16="http://schemas.microsoft.com/office/drawing/2014/main" val="17283600"/>
                    </a:ext>
                  </a:extLst>
                </a:gridCol>
                <a:gridCol w="237199">
                  <a:extLst>
                    <a:ext uri="{9D8B030D-6E8A-4147-A177-3AD203B41FA5}">
                      <a16:colId xmlns:a16="http://schemas.microsoft.com/office/drawing/2014/main" val="3566495767"/>
                    </a:ext>
                  </a:extLst>
                </a:gridCol>
                <a:gridCol w="237199">
                  <a:extLst>
                    <a:ext uri="{9D8B030D-6E8A-4147-A177-3AD203B41FA5}">
                      <a16:colId xmlns:a16="http://schemas.microsoft.com/office/drawing/2014/main" val="920183406"/>
                    </a:ext>
                  </a:extLst>
                </a:gridCol>
                <a:gridCol w="237199">
                  <a:extLst>
                    <a:ext uri="{9D8B030D-6E8A-4147-A177-3AD203B41FA5}">
                      <a16:colId xmlns:a16="http://schemas.microsoft.com/office/drawing/2014/main" val="2469393113"/>
                    </a:ext>
                  </a:extLst>
                </a:gridCol>
                <a:gridCol w="237199">
                  <a:extLst>
                    <a:ext uri="{9D8B030D-6E8A-4147-A177-3AD203B41FA5}">
                      <a16:colId xmlns:a16="http://schemas.microsoft.com/office/drawing/2014/main" val="2664768188"/>
                    </a:ext>
                  </a:extLst>
                </a:gridCol>
                <a:gridCol w="237199">
                  <a:extLst>
                    <a:ext uri="{9D8B030D-6E8A-4147-A177-3AD203B41FA5}">
                      <a16:colId xmlns:a16="http://schemas.microsoft.com/office/drawing/2014/main" val="3400401349"/>
                    </a:ext>
                  </a:extLst>
                </a:gridCol>
                <a:gridCol w="237199">
                  <a:extLst>
                    <a:ext uri="{9D8B030D-6E8A-4147-A177-3AD203B41FA5}">
                      <a16:colId xmlns:a16="http://schemas.microsoft.com/office/drawing/2014/main" val="1178025651"/>
                    </a:ext>
                  </a:extLst>
                </a:gridCol>
                <a:gridCol w="237199">
                  <a:extLst>
                    <a:ext uri="{9D8B030D-6E8A-4147-A177-3AD203B41FA5}">
                      <a16:colId xmlns:a16="http://schemas.microsoft.com/office/drawing/2014/main" val="92153131"/>
                    </a:ext>
                  </a:extLst>
                </a:gridCol>
                <a:gridCol w="237199">
                  <a:extLst>
                    <a:ext uri="{9D8B030D-6E8A-4147-A177-3AD203B41FA5}">
                      <a16:colId xmlns:a16="http://schemas.microsoft.com/office/drawing/2014/main" val="2511406949"/>
                    </a:ext>
                  </a:extLst>
                </a:gridCol>
                <a:gridCol w="237199">
                  <a:extLst>
                    <a:ext uri="{9D8B030D-6E8A-4147-A177-3AD203B41FA5}">
                      <a16:colId xmlns:a16="http://schemas.microsoft.com/office/drawing/2014/main" val="1821416306"/>
                    </a:ext>
                  </a:extLst>
                </a:gridCol>
              </a:tblGrid>
              <a:tr h="366582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874996362"/>
                  </a:ext>
                </a:extLst>
              </a:tr>
              <a:tr h="366582"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577058218"/>
                  </a:ext>
                </a:extLst>
              </a:tr>
            </a:tbl>
          </a:graphicData>
        </a:graphic>
      </p:graphicFrame>
      <p:grpSp>
        <p:nvGrpSpPr>
          <p:cNvPr id="155" name="Group 154">
            <a:extLst>
              <a:ext uri="{FF2B5EF4-FFF2-40B4-BE49-F238E27FC236}">
                <a16:creationId xmlns:a16="http://schemas.microsoft.com/office/drawing/2014/main" id="{BFAFA02C-13E9-4627-BD12-9BE7B54F19EE}"/>
              </a:ext>
            </a:extLst>
          </p:cNvPr>
          <p:cNvGrpSpPr/>
          <p:nvPr/>
        </p:nvGrpSpPr>
        <p:grpSpPr>
          <a:xfrm>
            <a:off x="285164" y="6203977"/>
            <a:ext cx="9487974" cy="517526"/>
            <a:chOff x="314325" y="701674"/>
            <a:chExt cx="12572997" cy="685800"/>
          </a:xfrm>
        </p:grpSpPr>
        <p:grpSp>
          <p:nvGrpSpPr>
            <p:cNvPr id="156" name="Group 155">
              <a:extLst>
                <a:ext uri="{FF2B5EF4-FFF2-40B4-BE49-F238E27FC236}">
                  <a16:creationId xmlns:a16="http://schemas.microsoft.com/office/drawing/2014/main" id="{BDED4886-9861-45E9-A866-71F2A8C9FECF}"/>
                </a:ext>
              </a:extLst>
            </p:cNvPr>
            <p:cNvGrpSpPr/>
            <p:nvPr/>
          </p:nvGrpSpPr>
          <p:grpSpPr>
            <a:xfrm>
              <a:off x="314325" y="701674"/>
              <a:ext cx="9429750" cy="685800"/>
              <a:chOff x="116323" y="3102520"/>
              <a:chExt cx="3730767" cy="718573"/>
            </a:xfrm>
          </p:grpSpPr>
          <p:grpSp>
            <p:nvGrpSpPr>
              <p:cNvPr id="158" name="Group 157">
                <a:extLst>
                  <a:ext uri="{FF2B5EF4-FFF2-40B4-BE49-F238E27FC236}">
                    <a16:creationId xmlns:a16="http://schemas.microsoft.com/office/drawing/2014/main" id="{11A27EAB-4D19-484C-AEE9-1F828EFB2876}"/>
                  </a:ext>
                </a:extLst>
              </p:cNvPr>
              <p:cNvGrpSpPr/>
              <p:nvPr/>
            </p:nvGrpSpPr>
            <p:grpSpPr>
              <a:xfrm>
                <a:off x="116323" y="3102520"/>
                <a:ext cx="2487177" cy="718573"/>
                <a:chOff x="116323" y="3102520"/>
                <a:chExt cx="7539754" cy="718573"/>
              </a:xfrm>
            </p:grpSpPr>
            <p:sp>
              <p:nvSpPr>
                <p:cNvPr id="160" name="Freeform: Shape 159">
                  <a:extLst>
                    <a:ext uri="{FF2B5EF4-FFF2-40B4-BE49-F238E27FC236}">
                      <a16:creationId xmlns:a16="http://schemas.microsoft.com/office/drawing/2014/main" id="{91220FCA-7771-44D4-B1DD-B69D7304EE92}"/>
                    </a:ext>
                  </a:extLst>
                </p:cNvPr>
                <p:cNvSpPr/>
                <p:nvPr/>
              </p:nvSpPr>
              <p:spPr>
                <a:xfrm>
                  <a:off x="116323" y="3102520"/>
                  <a:ext cx="3769877" cy="718573"/>
                </a:xfrm>
                <a:custGeom>
                  <a:avLst/>
                  <a:gdLst>
                    <a:gd name="connsiteX0" fmla="*/ 0 w 7562850"/>
                    <a:gd name="connsiteY0" fmla="*/ 7762875 h 7762875"/>
                    <a:gd name="connsiteX1" fmla="*/ 390525 w 7562850"/>
                    <a:gd name="connsiteY1" fmla="*/ 3886200 h 7762875"/>
                    <a:gd name="connsiteX2" fmla="*/ 762000 w 7562850"/>
                    <a:gd name="connsiteY2" fmla="*/ 0 h 7762875"/>
                    <a:gd name="connsiteX3" fmla="*/ 1143000 w 7562850"/>
                    <a:gd name="connsiteY3" fmla="*/ 3876675 h 7762875"/>
                    <a:gd name="connsiteX4" fmla="*/ 1524000 w 7562850"/>
                    <a:gd name="connsiteY4" fmla="*/ 7753350 h 7762875"/>
                    <a:gd name="connsiteX5" fmla="*/ 1895475 w 7562850"/>
                    <a:gd name="connsiteY5" fmla="*/ 3876675 h 7762875"/>
                    <a:gd name="connsiteX6" fmla="*/ 2276475 w 7562850"/>
                    <a:gd name="connsiteY6" fmla="*/ 0 h 7762875"/>
                    <a:gd name="connsiteX7" fmla="*/ 2657475 w 7562850"/>
                    <a:gd name="connsiteY7" fmla="*/ 3886200 h 7762875"/>
                    <a:gd name="connsiteX8" fmla="*/ 3028950 w 7562850"/>
                    <a:gd name="connsiteY8" fmla="*/ 7762875 h 7762875"/>
                    <a:gd name="connsiteX9" fmla="*/ 3409950 w 7562850"/>
                    <a:gd name="connsiteY9" fmla="*/ 3876675 h 7762875"/>
                    <a:gd name="connsiteX10" fmla="*/ 3781425 w 7562850"/>
                    <a:gd name="connsiteY10" fmla="*/ 9525 h 7762875"/>
                    <a:gd name="connsiteX11" fmla="*/ 4162425 w 7562850"/>
                    <a:gd name="connsiteY11" fmla="*/ 3886200 h 7762875"/>
                    <a:gd name="connsiteX12" fmla="*/ 4533900 w 7562850"/>
                    <a:gd name="connsiteY12" fmla="*/ 7762875 h 7762875"/>
                    <a:gd name="connsiteX13" fmla="*/ 4914900 w 7562850"/>
                    <a:gd name="connsiteY13" fmla="*/ 3886200 h 7762875"/>
                    <a:gd name="connsiteX14" fmla="*/ 5295900 w 7562850"/>
                    <a:gd name="connsiteY14" fmla="*/ 9525 h 7762875"/>
                    <a:gd name="connsiteX15" fmla="*/ 5667375 w 7562850"/>
                    <a:gd name="connsiteY15" fmla="*/ 3886200 h 7762875"/>
                    <a:gd name="connsiteX16" fmla="*/ 6048375 w 7562850"/>
                    <a:gd name="connsiteY16" fmla="*/ 7762875 h 7762875"/>
                    <a:gd name="connsiteX17" fmla="*/ 6429375 w 7562850"/>
                    <a:gd name="connsiteY17" fmla="*/ 3886200 h 7762875"/>
                    <a:gd name="connsiteX18" fmla="*/ 6810375 w 7562850"/>
                    <a:gd name="connsiteY18" fmla="*/ 0 h 7762875"/>
                    <a:gd name="connsiteX19" fmla="*/ 7172325 w 7562850"/>
                    <a:gd name="connsiteY19" fmla="*/ 3886200 h 7762875"/>
                    <a:gd name="connsiteX20" fmla="*/ 7562850 w 7562850"/>
                    <a:gd name="connsiteY20" fmla="*/ 7762875 h 7762875"/>
                    <a:gd name="connsiteX0" fmla="*/ 0 w 7562850"/>
                    <a:gd name="connsiteY0" fmla="*/ 7762875 h 7762875"/>
                    <a:gd name="connsiteX1" fmla="*/ 390525 w 7562850"/>
                    <a:gd name="connsiteY1" fmla="*/ 3886200 h 7762875"/>
                    <a:gd name="connsiteX2" fmla="*/ 762000 w 7562850"/>
                    <a:gd name="connsiteY2" fmla="*/ 0 h 7762875"/>
                    <a:gd name="connsiteX3" fmla="*/ 1143000 w 7562850"/>
                    <a:gd name="connsiteY3" fmla="*/ 3876675 h 7762875"/>
                    <a:gd name="connsiteX4" fmla="*/ 1519238 w 7562850"/>
                    <a:gd name="connsiteY4" fmla="*/ 7762875 h 7762875"/>
                    <a:gd name="connsiteX5" fmla="*/ 1895475 w 7562850"/>
                    <a:gd name="connsiteY5" fmla="*/ 3876675 h 7762875"/>
                    <a:gd name="connsiteX6" fmla="*/ 2276475 w 7562850"/>
                    <a:gd name="connsiteY6" fmla="*/ 0 h 7762875"/>
                    <a:gd name="connsiteX7" fmla="*/ 2657475 w 7562850"/>
                    <a:gd name="connsiteY7" fmla="*/ 3886200 h 7762875"/>
                    <a:gd name="connsiteX8" fmla="*/ 3028950 w 7562850"/>
                    <a:gd name="connsiteY8" fmla="*/ 7762875 h 7762875"/>
                    <a:gd name="connsiteX9" fmla="*/ 3409950 w 7562850"/>
                    <a:gd name="connsiteY9" fmla="*/ 3876675 h 7762875"/>
                    <a:gd name="connsiteX10" fmla="*/ 3781425 w 7562850"/>
                    <a:gd name="connsiteY10" fmla="*/ 9525 h 7762875"/>
                    <a:gd name="connsiteX11" fmla="*/ 4162425 w 7562850"/>
                    <a:gd name="connsiteY11" fmla="*/ 3886200 h 7762875"/>
                    <a:gd name="connsiteX12" fmla="*/ 4533900 w 7562850"/>
                    <a:gd name="connsiteY12" fmla="*/ 7762875 h 7762875"/>
                    <a:gd name="connsiteX13" fmla="*/ 4914900 w 7562850"/>
                    <a:gd name="connsiteY13" fmla="*/ 3886200 h 7762875"/>
                    <a:gd name="connsiteX14" fmla="*/ 5295900 w 7562850"/>
                    <a:gd name="connsiteY14" fmla="*/ 9525 h 7762875"/>
                    <a:gd name="connsiteX15" fmla="*/ 5667375 w 7562850"/>
                    <a:gd name="connsiteY15" fmla="*/ 3886200 h 7762875"/>
                    <a:gd name="connsiteX16" fmla="*/ 6048375 w 7562850"/>
                    <a:gd name="connsiteY16" fmla="*/ 7762875 h 7762875"/>
                    <a:gd name="connsiteX17" fmla="*/ 6429375 w 7562850"/>
                    <a:gd name="connsiteY17" fmla="*/ 3886200 h 7762875"/>
                    <a:gd name="connsiteX18" fmla="*/ 6810375 w 7562850"/>
                    <a:gd name="connsiteY18" fmla="*/ 0 h 7762875"/>
                    <a:gd name="connsiteX19" fmla="*/ 7172325 w 7562850"/>
                    <a:gd name="connsiteY19" fmla="*/ 3886200 h 7762875"/>
                    <a:gd name="connsiteX20" fmla="*/ 7562850 w 7562850"/>
                    <a:gd name="connsiteY20" fmla="*/ 7762875 h 7762875"/>
                    <a:gd name="connsiteX0" fmla="*/ 0 w 7562850"/>
                    <a:gd name="connsiteY0" fmla="*/ 7762875 h 7762875"/>
                    <a:gd name="connsiteX1" fmla="*/ 390525 w 7562850"/>
                    <a:gd name="connsiteY1" fmla="*/ 3886200 h 7762875"/>
                    <a:gd name="connsiteX2" fmla="*/ 762000 w 7562850"/>
                    <a:gd name="connsiteY2" fmla="*/ 0 h 7762875"/>
                    <a:gd name="connsiteX3" fmla="*/ 1143000 w 7562850"/>
                    <a:gd name="connsiteY3" fmla="*/ 3876675 h 7762875"/>
                    <a:gd name="connsiteX4" fmla="*/ 1519238 w 7562850"/>
                    <a:gd name="connsiteY4" fmla="*/ 7762875 h 7762875"/>
                    <a:gd name="connsiteX5" fmla="*/ 1895475 w 7562850"/>
                    <a:gd name="connsiteY5" fmla="*/ 3876675 h 7762875"/>
                    <a:gd name="connsiteX6" fmla="*/ 2276475 w 7562850"/>
                    <a:gd name="connsiteY6" fmla="*/ 0 h 7762875"/>
                    <a:gd name="connsiteX7" fmla="*/ 2657475 w 7562850"/>
                    <a:gd name="connsiteY7" fmla="*/ 3886200 h 7762875"/>
                    <a:gd name="connsiteX8" fmla="*/ 3028950 w 7562850"/>
                    <a:gd name="connsiteY8" fmla="*/ 7762875 h 7762875"/>
                    <a:gd name="connsiteX9" fmla="*/ 3409950 w 7562850"/>
                    <a:gd name="connsiteY9" fmla="*/ 3876675 h 7762875"/>
                    <a:gd name="connsiteX10" fmla="*/ 3781425 w 7562850"/>
                    <a:gd name="connsiteY10" fmla="*/ 9525 h 7762875"/>
                    <a:gd name="connsiteX11" fmla="*/ 4162425 w 7562850"/>
                    <a:gd name="connsiteY11" fmla="*/ 3886200 h 7762875"/>
                    <a:gd name="connsiteX12" fmla="*/ 4538662 w 7562850"/>
                    <a:gd name="connsiteY12" fmla="*/ 7762875 h 7762875"/>
                    <a:gd name="connsiteX13" fmla="*/ 4914900 w 7562850"/>
                    <a:gd name="connsiteY13" fmla="*/ 3886200 h 7762875"/>
                    <a:gd name="connsiteX14" fmla="*/ 5295900 w 7562850"/>
                    <a:gd name="connsiteY14" fmla="*/ 9525 h 7762875"/>
                    <a:gd name="connsiteX15" fmla="*/ 5667375 w 7562850"/>
                    <a:gd name="connsiteY15" fmla="*/ 3886200 h 7762875"/>
                    <a:gd name="connsiteX16" fmla="*/ 6048375 w 7562850"/>
                    <a:gd name="connsiteY16" fmla="*/ 7762875 h 7762875"/>
                    <a:gd name="connsiteX17" fmla="*/ 6429375 w 7562850"/>
                    <a:gd name="connsiteY17" fmla="*/ 3886200 h 7762875"/>
                    <a:gd name="connsiteX18" fmla="*/ 6810375 w 7562850"/>
                    <a:gd name="connsiteY18" fmla="*/ 0 h 7762875"/>
                    <a:gd name="connsiteX19" fmla="*/ 7172325 w 7562850"/>
                    <a:gd name="connsiteY19" fmla="*/ 3886200 h 7762875"/>
                    <a:gd name="connsiteX20" fmla="*/ 7562850 w 7562850"/>
                    <a:gd name="connsiteY20" fmla="*/ 7762875 h 7762875"/>
                    <a:gd name="connsiteX0" fmla="*/ 0 w 7562850"/>
                    <a:gd name="connsiteY0" fmla="*/ 7762875 h 7762875"/>
                    <a:gd name="connsiteX1" fmla="*/ 390525 w 7562850"/>
                    <a:gd name="connsiteY1" fmla="*/ 3886200 h 7762875"/>
                    <a:gd name="connsiteX2" fmla="*/ 762000 w 7562850"/>
                    <a:gd name="connsiteY2" fmla="*/ 0 h 7762875"/>
                    <a:gd name="connsiteX3" fmla="*/ 1143000 w 7562850"/>
                    <a:gd name="connsiteY3" fmla="*/ 3876675 h 7762875"/>
                    <a:gd name="connsiteX4" fmla="*/ 1519238 w 7562850"/>
                    <a:gd name="connsiteY4" fmla="*/ 7762875 h 7762875"/>
                    <a:gd name="connsiteX5" fmla="*/ 1895475 w 7562850"/>
                    <a:gd name="connsiteY5" fmla="*/ 3876675 h 7762875"/>
                    <a:gd name="connsiteX6" fmla="*/ 2276475 w 7562850"/>
                    <a:gd name="connsiteY6" fmla="*/ 0 h 7762875"/>
                    <a:gd name="connsiteX7" fmla="*/ 2657475 w 7562850"/>
                    <a:gd name="connsiteY7" fmla="*/ 3886200 h 7762875"/>
                    <a:gd name="connsiteX8" fmla="*/ 3028950 w 7562850"/>
                    <a:gd name="connsiteY8" fmla="*/ 7762875 h 7762875"/>
                    <a:gd name="connsiteX9" fmla="*/ 3409950 w 7562850"/>
                    <a:gd name="connsiteY9" fmla="*/ 3876675 h 7762875"/>
                    <a:gd name="connsiteX10" fmla="*/ 3781425 w 7562850"/>
                    <a:gd name="connsiteY10" fmla="*/ 9525 h 7762875"/>
                    <a:gd name="connsiteX11" fmla="*/ 4162425 w 7562850"/>
                    <a:gd name="connsiteY11" fmla="*/ 3886200 h 7762875"/>
                    <a:gd name="connsiteX12" fmla="*/ 4538662 w 7562850"/>
                    <a:gd name="connsiteY12" fmla="*/ 7762875 h 7762875"/>
                    <a:gd name="connsiteX13" fmla="*/ 4914900 w 7562850"/>
                    <a:gd name="connsiteY13" fmla="*/ 3886200 h 7762875"/>
                    <a:gd name="connsiteX14" fmla="*/ 5295900 w 7562850"/>
                    <a:gd name="connsiteY14" fmla="*/ 9525 h 7762875"/>
                    <a:gd name="connsiteX15" fmla="*/ 5667375 w 7562850"/>
                    <a:gd name="connsiteY15" fmla="*/ 3886200 h 7762875"/>
                    <a:gd name="connsiteX16" fmla="*/ 6048375 w 7562850"/>
                    <a:gd name="connsiteY16" fmla="*/ 7762875 h 7762875"/>
                    <a:gd name="connsiteX17" fmla="*/ 6429375 w 7562850"/>
                    <a:gd name="connsiteY17" fmla="*/ 3886200 h 7762875"/>
                    <a:gd name="connsiteX18" fmla="*/ 6810375 w 7562850"/>
                    <a:gd name="connsiteY18" fmla="*/ 0 h 7762875"/>
                    <a:gd name="connsiteX19" fmla="*/ 7172325 w 7562850"/>
                    <a:gd name="connsiteY19" fmla="*/ 3886200 h 7762875"/>
                    <a:gd name="connsiteX20" fmla="*/ 7562850 w 7562850"/>
                    <a:gd name="connsiteY20" fmla="*/ 7762875 h 7762875"/>
                    <a:gd name="connsiteX0" fmla="*/ 0 w 7562850"/>
                    <a:gd name="connsiteY0" fmla="*/ 7762875 h 7762875"/>
                    <a:gd name="connsiteX1" fmla="*/ 390525 w 7562850"/>
                    <a:gd name="connsiteY1" fmla="*/ 3886200 h 7762875"/>
                    <a:gd name="connsiteX2" fmla="*/ 762000 w 7562850"/>
                    <a:gd name="connsiteY2" fmla="*/ 0 h 7762875"/>
                    <a:gd name="connsiteX3" fmla="*/ 1143000 w 7562850"/>
                    <a:gd name="connsiteY3" fmla="*/ 3876675 h 7762875"/>
                    <a:gd name="connsiteX4" fmla="*/ 1519238 w 7562850"/>
                    <a:gd name="connsiteY4" fmla="*/ 7762875 h 7762875"/>
                    <a:gd name="connsiteX5" fmla="*/ 1895475 w 7562850"/>
                    <a:gd name="connsiteY5" fmla="*/ 3876675 h 7762875"/>
                    <a:gd name="connsiteX6" fmla="*/ 2276475 w 7562850"/>
                    <a:gd name="connsiteY6" fmla="*/ 0 h 7762875"/>
                    <a:gd name="connsiteX7" fmla="*/ 2657475 w 7562850"/>
                    <a:gd name="connsiteY7" fmla="*/ 3886200 h 7762875"/>
                    <a:gd name="connsiteX8" fmla="*/ 3028950 w 7562850"/>
                    <a:gd name="connsiteY8" fmla="*/ 7762875 h 7762875"/>
                    <a:gd name="connsiteX9" fmla="*/ 3409950 w 7562850"/>
                    <a:gd name="connsiteY9" fmla="*/ 3876675 h 7762875"/>
                    <a:gd name="connsiteX10" fmla="*/ 3781425 w 7562850"/>
                    <a:gd name="connsiteY10" fmla="*/ 9525 h 7762875"/>
                    <a:gd name="connsiteX11" fmla="*/ 4162425 w 7562850"/>
                    <a:gd name="connsiteY11" fmla="*/ 3886200 h 7762875"/>
                    <a:gd name="connsiteX12" fmla="*/ 4538662 w 7562850"/>
                    <a:gd name="connsiteY12" fmla="*/ 7762875 h 7762875"/>
                    <a:gd name="connsiteX13" fmla="*/ 4914900 w 7562850"/>
                    <a:gd name="connsiteY13" fmla="*/ 3886200 h 7762875"/>
                    <a:gd name="connsiteX14" fmla="*/ 5295900 w 7562850"/>
                    <a:gd name="connsiteY14" fmla="*/ 9525 h 7762875"/>
                    <a:gd name="connsiteX15" fmla="*/ 5667375 w 7562850"/>
                    <a:gd name="connsiteY15" fmla="*/ 3886200 h 7762875"/>
                    <a:gd name="connsiteX16" fmla="*/ 6048375 w 7562850"/>
                    <a:gd name="connsiteY16" fmla="*/ 7762875 h 7762875"/>
                    <a:gd name="connsiteX17" fmla="*/ 6429375 w 7562850"/>
                    <a:gd name="connsiteY17" fmla="*/ 3886200 h 7762875"/>
                    <a:gd name="connsiteX18" fmla="*/ 6810375 w 7562850"/>
                    <a:gd name="connsiteY18" fmla="*/ 0 h 7762875"/>
                    <a:gd name="connsiteX19" fmla="*/ 7172325 w 7562850"/>
                    <a:gd name="connsiteY19" fmla="*/ 3886200 h 7762875"/>
                    <a:gd name="connsiteX20" fmla="*/ 7562850 w 7562850"/>
                    <a:gd name="connsiteY20" fmla="*/ 7762875 h 7762875"/>
                    <a:gd name="connsiteX0" fmla="*/ 0 w 7562850"/>
                    <a:gd name="connsiteY0" fmla="*/ 7762875 h 7762875"/>
                    <a:gd name="connsiteX1" fmla="*/ 390525 w 7562850"/>
                    <a:gd name="connsiteY1" fmla="*/ 3886200 h 7762875"/>
                    <a:gd name="connsiteX2" fmla="*/ 762000 w 7562850"/>
                    <a:gd name="connsiteY2" fmla="*/ 0 h 7762875"/>
                    <a:gd name="connsiteX3" fmla="*/ 1143000 w 7562850"/>
                    <a:gd name="connsiteY3" fmla="*/ 3876675 h 7762875"/>
                    <a:gd name="connsiteX4" fmla="*/ 1519238 w 7562850"/>
                    <a:gd name="connsiteY4" fmla="*/ 7762875 h 7762875"/>
                    <a:gd name="connsiteX5" fmla="*/ 1895475 w 7562850"/>
                    <a:gd name="connsiteY5" fmla="*/ 3876675 h 7762875"/>
                    <a:gd name="connsiteX6" fmla="*/ 2276475 w 7562850"/>
                    <a:gd name="connsiteY6" fmla="*/ 0 h 7762875"/>
                    <a:gd name="connsiteX7" fmla="*/ 2657475 w 7562850"/>
                    <a:gd name="connsiteY7" fmla="*/ 3886200 h 7762875"/>
                    <a:gd name="connsiteX8" fmla="*/ 3028950 w 7562850"/>
                    <a:gd name="connsiteY8" fmla="*/ 7762875 h 7762875"/>
                    <a:gd name="connsiteX9" fmla="*/ 3409950 w 7562850"/>
                    <a:gd name="connsiteY9" fmla="*/ 3876675 h 7762875"/>
                    <a:gd name="connsiteX10" fmla="*/ 3781425 w 7562850"/>
                    <a:gd name="connsiteY10" fmla="*/ 9525 h 7762875"/>
                    <a:gd name="connsiteX11" fmla="*/ 4162425 w 7562850"/>
                    <a:gd name="connsiteY11" fmla="*/ 3886200 h 7762875"/>
                    <a:gd name="connsiteX12" fmla="*/ 4538662 w 7562850"/>
                    <a:gd name="connsiteY12" fmla="*/ 7762875 h 7762875"/>
                    <a:gd name="connsiteX13" fmla="*/ 4914900 w 7562850"/>
                    <a:gd name="connsiteY13" fmla="*/ 3886200 h 7762875"/>
                    <a:gd name="connsiteX14" fmla="*/ 5295900 w 7562850"/>
                    <a:gd name="connsiteY14" fmla="*/ 9525 h 7762875"/>
                    <a:gd name="connsiteX15" fmla="*/ 5667375 w 7562850"/>
                    <a:gd name="connsiteY15" fmla="*/ 3886200 h 7762875"/>
                    <a:gd name="connsiteX16" fmla="*/ 6048375 w 7562850"/>
                    <a:gd name="connsiteY16" fmla="*/ 7762875 h 7762875"/>
                    <a:gd name="connsiteX17" fmla="*/ 6429375 w 7562850"/>
                    <a:gd name="connsiteY17" fmla="*/ 3886200 h 7762875"/>
                    <a:gd name="connsiteX18" fmla="*/ 6810375 w 7562850"/>
                    <a:gd name="connsiteY18" fmla="*/ 0 h 7762875"/>
                    <a:gd name="connsiteX19" fmla="*/ 7172325 w 7562850"/>
                    <a:gd name="connsiteY19" fmla="*/ 3886200 h 7762875"/>
                    <a:gd name="connsiteX20" fmla="*/ 7562850 w 7562850"/>
                    <a:gd name="connsiteY20" fmla="*/ 7762875 h 7762875"/>
                    <a:gd name="connsiteX0" fmla="*/ 0 w 7550944"/>
                    <a:gd name="connsiteY0" fmla="*/ 7762875 h 7762875"/>
                    <a:gd name="connsiteX1" fmla="*/ 378619 w 7550944"/>
                    <a:gd name="connsiteY1" fmla="*/ 3886200 h 7762875"/>
                    <a:gd name="connsiteX2" fmla="*/ 750094 w 7550944"/>
                    <a:gd name="connsiteY2" fmla="*/ 0 h 7762875"/>
                    <a:gd name="connsiteX3" fmla="*/ 1131094 w 7550944"/>
                    <a:gd name="connsiteY3" fmla="*/ 3876675 h 7762875"/>
                    <a:gd name="connsiteX4" fmla="*/ 1507332 w 7550944"/>
                    <a:gd name="connsiteY4" fmla="*/ 7762875 h 7762875"/>
                    <a:gd name="connsiteX5" fmla="*/ 1883569 w 7550944"/>
                    <a:gd name="connsiteY5" fmla="*/ 3876675 h 7762875"/>
                    <a:gd name="connsiteX6" fmla="*/ 2264569 w 7550944"/>
                    <a:gd name="connsiteY6" fmla="*/ 0 h 7762875"/>
                    <a:gd name="connsiteX7" fmla="*/ 2645569 w 7550944"/>
                    <a:gd name="connsiteY7" fmla="*/ 3886200 h 7762875"/>
                    <a:gd name="connsiteX8" fmla="*/ 3017044 w 7550944"/>
                    <a:gd name="connsiteY8" fmla="*/ 7762875 h 7762875"/>
                    <a:gd name="connsiteX9" fmla="*/ 3398044 w 7550944"/>
                    <a:gd name="connsiteY9" fmla="*/ 3876675 h 7762875"/>
                    <a:gd name="connsiteX10" fmla="*/ 3769519 w 7550944"/>
                    <a:gd name="connsiteY10" fmla="*/ 9525 h 7762875"/>
                    <a:gd name="connsiteX11" fmla="*/ 4150519 w 7550944"/>
                    <a:gd name="connsiteY11" fmla="*/ 3886200 h 7762875"/>
                    <a:gd name="connsiteX12" fmla="*/ 4526756 w 7550944"/>
                    <a:gd name="connsiteY12" fmla="*/ 7762875 h 7762875"/>
                    <a:gd name="connsiteX13" fmla="*/ 4902994 w 7550944"/>
                    <a:gd name="connsiteY13" fmla="*/ 3886200 h 7762875"/>
                    <a:gd name="connsiteX14" fmla="*/ 5283994 w 7550944"/>
                    <a:gd name="connsiteY14" fmla="*/ 9525 h 7762875"/>
                    <a:gd name="connsiteX15" fmla="*/ 5655469 w 7550944"/>
                    <a:gd name="connsiteY15" fmla="*/ 3886200 h 7762875"/>
                    <a:gd name="connsiteX16" fmla="*/ 6036469 w 7550944"/>
                    <a:gd name="connsiteY16" fmla="*/ 7762875 h 7762875"/>
                    <a:gd name="connsiteX17" fmla="*/ 6417469 w 7550944"/>
                    <a:gd name="connsiteY17" fmla="*/ 3886200 h 7762875"/>
                    <a:gd name="connsiteX18" fmla="*/ 6798469 w 7550944"/>
                    <a:gd name="connsiteY18" fmla="*/ 0 h 7762875"/>
                    <a:gd name="connsiteX19" fmla="*/ 7160419 w 7550944"/>
                    <a:gd name="connsiteY19" fmla="*/ 3886200 h 7762875"/>
                    <a:gd name="connsiteX20" fmla="*/ 7550944 w 7550944"/>
                    <a:gd name="connsiteY20" fmla="*/ 7762875 h 7762875"/>
                    <a:gd name="connsiteX0" fmla="*/ 0 w 7550944"/>
                    <a:gd name="connsiteY0" fmla="*/ 7762875 h 7762875"/>
                    <a:gd name="connsiteX1" fmla="*/ 378619 w 7550944"/>
                    <a:gd name="connsiteY1" fmla="*/ 3886200 h 7762875"/>
                    <a:gd name="connsiteX2" fmla="*/ 750094 w 7550944"/>
                    <a:gd name="connsiteY2" fmla="*/ 0 h 7762875"/>
                    <a:gd name="connsiteX3" fmla="*/ 1131094 w 7550944"/>
                    <a:gd name="connsiteY3" fmla="*/ 3876675 h 7762875"/>
                    <a:gd name="connsiteX4" fmla="*/ 1507332 w 7550944"/>
                    <a:gd name="connsiteY4" fmla="*/ 7762875 h 7762875"/>
                    <a:gd name="connsiteX5" fmla="*/ 1883569 w 7550944"/>
                    <a:gd name="connsiteY5" fmla="*/ 3876675 h 7762875"/>
                    <a:gd name="connsiteX6" fmla="*/ 2264569 w 7550944"/>
                    <a:gd name="connsiteY6" fmla="*/ 0 h 7762875"/>
                    <a:gd name="connsiteX7" fmla="*/ 2645569 w 7550944"/>
                    <a:gd name="connsiteY7" fmla="*/ 3886200 h 7762875"/>
                    <a:gd name="connsiteX8" fmla="*/ 3017044 w 7550944"/>
                    <a:gd name="connsiteY8" fmla="*/ 7762875 h 7762875"/>
                    <a:gd name="connsiteX9" fmla="*/ 3398044 w 7550944"/>
                    <a:gd name="connsiteY9" fmla="*/ 3876675 h 7762875"/>
                    <a:gd name="connsiteX10" fmla="*/ 3769519 w 7550944"/>
                    <a:gd name="connsiteY10" fmla="*/ 9525 h 7762875"/>
                    <a:gd name="connsiteX11" fmla="*/ 4150519 w 7550944"/>
                    <a:gd name="connsiteY11" fmla="*/ 3886200 h 7762875"/>
                    <a:gd name="connsiteX12" fmla="*/ 4526756 w 7550944"/>
                    <a:gd name="connsiteY12" fmla="*/ 7762875 h 7762875"/>
                    <a:gd name="connsiteX13" fmla="*/ 4902994 w 7550944"/>
                    <a:gd name="connsiteY13" fmla="*/ 3886200 h 7762875"/>
                    <a:gd name="connsiteX14" fmla="*/ 5283994 w 7550944"/>
                    <a:gd name="connsiteY14" fmla="*/ 9525 h 7762875"/>
                    <a:gd name="connsiteX15" fmla="*/ 5655469 w 7550944"/>
                    <a:gd name="connsiteY15" fmla="*/ 3886200 h 7762875"/>
                    <a:gd name="connsiteX16" fmla="*/ 6036469 w 7550944"/>
                    <a:gd name="connsiteY16" fmla="*/ 7762875 h 7762875"/>
                    <a:gd name="connsiteX17" fmla="*/ 6417469 w 7550944"/>
                    <a:gd name="connsiteY17" fmla="*/ 3886200 h 7762875"/>
                    <a:gd name="connsiteX18" fmla="*/ 6798469 w 7550944"/>
                    <a:gd name="connsiteY18" fmla="*/ 0 h 7762875"/>
                    <a:gd name="connsiteX19" fmla="*/ 7160419 w 7550944"/>
                    <a:gd name="connsiteY19" fmla="*/ 3886200 h 7762875"/>
                    <a:gd name="connsiteX20" fmla="*/ 7550944 w 7550944"/>
                    <a:gd name="connsiteY20" fmla="*/ 7762875 h 7762875"/>
                    <a:gd name="connsiteX0" fmla="*/ 0 w 7550944"/>
                    <a:gd name="connsiteY0" fmla="*/ 7762875 h 7762875"/>
                    <a:gd name="connsiteX1" fmla="*/ 378619 w 7550944"/>
                    <a:gd name="connsiteY1" fmla="*/ 3886200 h 7762875"/>
                    <a:gd name="connsiteX2" fmla="*/ 750094 w 7550944"/>
                    <a:gd name="connsiteY2" fmla="*/ 0 h 7762875"/>
                    <a:gd name="connsiteX3" fmla="*/ 1131094 w 7550944"/>
                    <a:gd name="connsiteY3" fmla="*/ 3876675 h 7762875"/>
                    <a:gd name="connsiteX4" fmla="*/ 1507332 w 7550944"/>
                    <a:gd name="connsiteY4" fmla="*/ 7762875 h 7762875"/>
                    <a:gd name="connsiteX5" fmla="*/ 1883569 w 7550944"/>
                    <a:gd name="connsiteY5" fmla="*/ 3876675 h 7762875"/>
                    <a:gd name="connsiteX6" fmla="*/ 2264569 w 7550944"/>
                    <a:gd name="connsiteY6" fmla="*/ 0 h 7762875"/>
                    <a:gd name="connsiteX7" fmla="*/ 2645569 w 7550944"/>
                    <a:gd name="connsiteY7" fmla="*/ 3886200 h 7762875"/>
                    <a:gd name="connsiteX8" fmla="*/ 3017044 w 7550944"/>
                    <a:gd name="connsiteY8" fmla="*/ 7762875 h 7762875"/>
                    <a:gd name="connsiteX9" fmla="*/ 3398044 w 7550944"/>
                    <a:gd name="connsiteY9" fmla="*/ 3876675 h 7762875"/>
                    <a:gd name="connsiteX10" fmla="*/ 3769519 w 7550944"/>
                    <a:gd name="connsiteY10" fmla="*/ 9525 h 7762875"/>
                    <a:gd name="connsiteX11" fmla="*/ 4150519 w 7550944"/>
                    <a:gd name="connsiteY11" fmla="*/ 3886200 h 7762875"/>
                    <a:gd name="connsiteX12" fmla="*/ 4526756 w 7550944"/>
                    <a:gd name="connsiteY12" fmla="*/ 7762875 h 7762875"/>
                    <a:gd name="connsiteX13" fmla="*/ 4902994 w 7550944"/>
                    <a:gd name="connsiteY13" fmla="*/ 3886200 h 7762875"/>
                    <a:gd name="connsiteX14" fmla="*/ 5283994 w 7550944"/>
                    <a:gd name="connsiteY14" fmla="*/ 9525 h 7762875"/>
                    <a:gd name="connsiteX15" fmla="*/ 5655469 w 7550944"/>
                    <a:gd name="connsiteY15" fmla="*/ 3886200 h 7762875"/>
                    <a:gd name="connsiteX16" fmla="*/ 6036469 w 7550944"/>
                    <a:gd name="connsiteY16" fmla="*/ 7762875 h 7762875"/>
                    <a:gd name="connsiteX17" fmla="*/ 6417469 w 7550944"/>
                    <a:gd name="connsiteY17" fmla="*/ 3886200 h 7762875"/>
                    <a:gd name="connsiteX18" fmla="*/ 6798469 w 7550944"/>
                    <a:gd name="connsiteY18" fmla="*/ 0 h 7762875"/>
                    <a:gd name="connsiteX19" fmla="*/ 7160419 w 7550944"/>
                    <a:gd name="connsiteY19" fmla="*/ 3886200 h 7762875"/>
                    <a:gd name="connsiteX20" fmla="*/ 7550944 w 7550944"/>
                    <a:gd name="connsiteY20" fmla="*/ 7762875 h 7762875"/>
                    <a:gd name="connsiteX0" fmla="*/ 0 w 7550944"/>
                    <a:gd name="connsiteY0" fmla="*/ 7762875 h 7762875"/>
                    <a:gd name="connsiteX1" fmla="*/ 378619 w 7550944"/>
                    <a:gd name="connsiteY1" fmla="*/ 3886200 h 7762875"/>
                    <a:gd name="connsiteX2" fmla="*/ 750094 w 7550944"/>
                    <a:gd name="connsiteY2" fmla="*/ 0 h 7762875"/>
                    <a:gd name="connsiteX3" fmla="*/ 1131094 w 7550944"/>
                    <a:gd name="connsiteY3" fmla="*/ 3876675 h 7762875"/>
                    <a:gd name="connsiteX4" fmla="*/ 1507332 w 7550944"/>
                    <a:gd name="connsiteY4" fmla="*/ 7762875 h 7762875"/>
                    <a:gd name="connsiteX5" fmla="*/ 1883569 w 7550944"/>
                    <a:gd name="connsiteY5" fmla="*/ 3876675 h 7762875"/>
                    <a:gd name="connsiteX6" fmla="*/ 2264569 w 7550944"/>
                    <a:gd name="connsiteY6" fmla="*/ 0 h 7762875"/>
                    <a:gd name="connsiteX7" fmla="*/ 2645569 w 7550944"/>
                    <a:gd name="connsiteY7" fmla="*/ 3886200 h 7762875"/>
                    <a:gd name="connsiteX8" fmla="*/ 3017044 w 7550944"/>
                    <a:gd name="connsiteY8" fmla="*/ 7762875 h 7762875"/>
                    <a:gd name="connsiteX9" fmla="*/ 3398044 w 7550944"/>
                    <a:gd name="connsiteY9" fmla="*/ 3876675 h 7762875"/>
                    <a:gd name="connsiteX10" fmla="*/ 3769519 w 7550944"/>
                    <a:gd name="connsiteY10" fmla="*/ 9525 h 7762875"/>
                    <a:gd name="connsiteX11" fmla="*/ 4150519 w 7550944"/>
                    <a:gd name="connsiteY11" fmla="*/ 3886200 h 7762875"/>
                    <a:gd name="connsiteX12" fmla="*/ 4526756 w 7550944"/>
                    <a:gd name="connsiteY12" fmla="*/ 7762875 h 7762875"/>
                    <a:gd name="connsiteX13" fmla="*/ 4902994 w 7550944"/>
                    <a:gd name="connsiteY13" fmla="*/ 3886200 h 7762875"/>
                    <a:gd name="connsiteX14" fmla="*/ 5283994 w 7550944"/>
                    <a:gd name="connsiteY14" fmla="*/ 9525 h 7762875"/>
                    <a:gd name="connsiteX15" fmla="*/ 5655469 w 7550944"/>
                    <a:gd name="connsiteY15" fmla="*/ 3886200 h 7762875"/>
                    <a:gd name="connsiteX16" fmla="*/ 6036469 w 7550944"/>
                    <a:gd name="connsiteY16" fmla="*/ 7762875 h 7762875"/>
                    <a:gd name="connsiteX17" fmla="*/ 6417469 w 7550944"/>
                    <a:gd name="connsiteY17" fmla="*/ 3886200 h 7762875"/>
                    <a:gd name="connsiteX18" fmla="*/ 6798469 w 7550944"/>
                    <a:gd name="connsiteY18" fmla="*/ 0 h 7762875"/>
                    <a:gd name="connsiteX19" fmla="*/ 7160419 w 7550944"/>
                    <a:gd name="connsiteY19" fmla="*/ 3886200 h 7762875"/>
                    <a:gd name="connsiteX20" fmla="*/ 7550944 w 7550944"/>
                    <a:gd name="connsiteY20" fmla="*/ 7762875 h 7762875"/>
                    <a:gd name="connsiteX0" fmla="*/ 0 w 7550944"/>
                    <a:gd name="connsiteY0" fmla="*/ 7762875 h 7762875"/>
                    <a:gd name="connsiteX1" fmla="*/ 378619 w 7550944"/>
                    <a:gd name="connsiteY1" fmla="*/ 3886200 h 7762875"/>
                    <a:gd name="connsiteX2" fmla="*/ 750094 w 7550944"/>
                    <a:gd name="connsiteY2" fmla="*/ 0 h 7762875"/>
                    <a:gd name="connsiteX3" fmla="*/ 1131094 w 7550944"/>
                    <a:gd name="connsiteY3" fmla="*/ 3876675 h 7762875"/>
                    <a:gd name="connsiteX4" fmla="*/ 1507332 w 7550944"/>
                    <a:gd name="connsiteY4" fmla="*/ 7762875 h 7762875"/>
                    <a:gd name="connsiteX5" fmla="*/ 1883569 w 7550944"/>
                    <a:gd name="connsiteY5" fmla="*/ 3876675 h 7762875"/>
                    <a:gd name="connsiteX6" fmla="*/ 2264569 w 7550944"/>
                    <a:gd name="connsiteY6" fmla="*/ 0 h 7762875"/>
                    <a:gd name="connsiteX7" fmla="*/ 2645569 w 7550944"/>
                    <a:gd name="connsiteY7" fmla="*/ 3886200 h 7762875"/>
                    <a:gd name="connsiteX8" fmla="*/ 3017044 w 7550944"/>
                    <a:gd name="connsiteY8" fmla="*/ 7762875 h 7762875"/>
                    <a:gd name="connsiteX9" fmla="*/ 3398044 w 7550944"/>
                    <a:gd name="connsiteY9" fmla="*/ 3876675 h 7762875"/>
                    <a:gd name="connsiteX10" fmla="*/ 3769519 w 7550944"/>
                    <a:gd name="connsiteY10" fmla="*/ 9525 h 7762875"/>
                    <a:gd name="connsiteX11" fmla="*/ 4150519 w 7550944"/>
                    <a:gd name="connsiteY11" fmla="*/ 3886200 h 7762875"/>
                    <a:gd name="connsiteX12" fmla="*/ 4526756 w 7550944"/>
                    <a:gd name="connsiteY12" fmla="*/ 7762875 h 7762875"/>
                    <a:gd name="connsiteX13" fmla="*/ 4902994 w 7550944"/>
                    <a:gd name="connsiteY13" fmla="*/ 3886200 h 7762875"/>
                    <a:gd name="connsiteX14" fmla="*/ 5283994 w 7550944"/>
                    <a:gd name="connsiteY14" fmla="*/ 9525 h 7762875"/>
                    <a:gd name="connsiteX15" fmla="*/ 5655469 w 7550944"/>
                    <a:gd name="connsiteY15" fmla="*/ 3886200 h 7762875"/>
                    <a:gd name="connsiteX16" fmla="*/ 6036469 w 7550944"/>
                    <a:gd name="connsiteY16" fmla="*/ 7762875 h 7762875"/>
                    <a:gd name="connsiteX17" fmla="*/ 6417469 w 7550944"/>
                    <a:gd name="connsiteY17" fmla="*/ 3886200 h 7762875"/>
                    <a:gd name="connsiteX18" fmla="*/ 6798469 w 7550944"/>
                    <a:gd name="connsiteY18" fmla="*/ 0 h 7762875"/>
                    <a:gd name="connsiteX19" fmla="*/ 7160419 w 7550944"/>
                    <a:gd name="connsiteY19" fmla="*/ 3886200 h 7762875"/>
                    <a:gd name="connsiteX20" fmla="*/ 7550944 w 7550944"/>
                    <a:gd name="connsiteY20" fmla="*/ 7762875 h 7762875"/>
                    <a:gd name="connsiteX0" fmla="*/ 0 w 7550944"/>
                    <a:gd name="connsiteY0" fmla="*/ 7762875 h 7762876"/>
                    <a:gd name="connsiteX1" fmla="*/ 378619 w 7550944"/>
                    <a:gd name="connsiteY1" fmla="*/ 3886200 h 7762876"/>
                    <a:gd name="connsiteX2" fmla="*/ 750094 w 7550944"/>
                    <a:gd name="connsiteY2" fmla="*/ 0 h 7762876"/>
                    <a:gd name="connsiteX3" fmla="*/ 1131094 w 7550944"/>
                    <a:gd name="connsiteY3" fmla="*/ 3876675 h 7762876"/>
                    <a:gd name="connsiteX4" fmla="*/ 1507332 w 7550944"/>
                    <a:gd name="connsiteY4" fmla="*/ 7762875 h 7762876"/>
                    <a:gd name="connsiteX5" fmla="*/ 1883569 w 7550944"/>
                    <a:gd name="connsiteY5" fmla="*/ 3876675 h 7762876"/>
                    <a:gd name="connsiteX6" fmla="*/ 2264569 w 7550944"/>
                    <a:gd name="connsiteY6" fmla="*/ 0 h 7762876"/>
                    <a:gd name="connsiteX7" fmla="*/ 2645569 w 7550944"/>
                    <a:gd name="connsiteY7" fmla="*/ 3886200 h 7762876"/>
                    <a:gd name="connsiteX8" fmla="*/ 3017044 w 7550944"/>
                    <a:gd name="connsiteY8" fmla="*/ 7762875 h 7762876"/>
                    <a:gd name="connsiteX9" fmla="*/ 3398044 w 7550944"/>
                    <a:gd name="connsiteY9" fmla="*/ 3876675 h 7762876"/>
                    <a:gd name="connsiteX10" fmla="*/ 3769519 w 7550944"/>
                    <a:gd name="connsiteY10" fmla="*/ 9525 h 7762876"/>
                    <a:gd name="connsiteX11" fmla="*/ 4150519 w 7550944"/>
                    <a:gd name="connsiteY11" fmla="*/ 3886200 h 7762876"/>
                    <a:gd name="connsiteX12" fmla="*/ 4526756 w 7550944"/>
                    <a:gd name="connsiteY12" fmla="*/ 7762875 h 7762876"/>
                    <a:gd name="connsiteX13" fmla="*/ 4902994 w 7550944"/>
                    <a:gd name="connsiteY13" fmla="*/ 3886200 h 7762876"/>
                    <a:gd name="connsiteX14" fmla="*/ 5283994 w 7550944"/>
                    <a:gd name="connsiteY14" fmla="*/ 9525 h 7762876"/>
                    <a:gd name="connsiteX15" fmla="*/ 5655469 w 7550944"/>
                    <a:gd name="connsiteY15" fmla="*/ 3886200 h 7762876"/>
                    <a:gd name="connsiteX16" fmla="*/ 6036469 w 7550944"/>
                    <a:gd name="connsiteY16" fmla="*/ 7762875 h 7762876"/>
                    <a:gd name="connsiteX17" fmla="*/ 6417469 w 7550944"/>
                    <a:gd name="connsiteY17" fmla="*/ 3886200 h 7762876"/>
                    <a:gd name="connsiteX18" fmla="*/ 6798469 w 7550944"/>
                    <a:gd name="connsiteY18" fmla="*/ 0 h 7762876"/>
                    <a:gd name="connsiteX19" fmla="*/ 7160419 w 7550944"/>
                    <a:gd name="connsiteY19" fmla="*/ 3886200 h 7762876"/>
                    <a:gd name="connsiteX20" fmla="*/ 7550944 w 7550944"/>
                    <a:gd name="connsiteY20" fmla="*/ 7762875 h 7762876"/>
                    <a:gd name="connsiteX0" fmla="*/ 0 w 7550944"/>
                    <a:gd name="connsiteY0" fmla="*/ 7762875 h 7762876"/>
                    <a:gd name="connsiteX1" fmla="*/ 378619 w 7550944"/>
                    <a:gd name="connsiteY1" fmla="*/ 3886200 h 7762876"/>
                    <a:gd name="connsiteX2" fmla="*/ 750094 w 7550944"/>
                    <a:gd name="connsiteY2" fmla="*/ 0 h 7762876"/>
                    <a:gd name="connsiteX3" fmla="*/ 1131094 w 7550944"/>
                    <a:gd name="connsiteY3" fmla="*/ 3876675 h 7762876"/>
                    <a:gd name="connsiteX4" fmla="*/ 1507332 w 7550944"/>
                    <a:gd name="connsiteY4" fmla="*/ 7762875 h 7762876"/>
                    <a:gd name="connsiteX5" fmla="*/ 1883569 w 7550944"/>
                    <a:gd name="connsiteY5" fmla="*/ 3876675 h 7762876"/>
                    <a:gd name="connsiteX6" fmla="*/ 2264569 w 7550944"/>
                    <a:gd name="connsiteY6" fmla="*/ 0 h 7762876"/>
                    <a:gd name="connsiteX7" fmla="*/ 2645569 w 7550944"/>
                    <a:gd name="connsiteY7" fmla="*/ 3886200 h 7762876"/>
                    <a:gd name="connsiteX8" fmla="*/ 3017044 w 7550944"/>
                    <a:gd name="connsiteY8" fmla="*/ 7762875 h 7762876"/>
                    <a:gd name="connsiteX9" fmla="*/ 3398044 w 7550944"/>
                    <a:gd name="connsiteY9" fmla="*/ 3876675 h 7762876"/>
                    <a:gd name="connsiteX10" fmla="*/ 3769519 w 7550944"/>
                    <a:gd name="connsiteY10" fmla="*/ 9525 h 7762876"/>
                    <a:gd name="connsiteX11" fmla="*/ 4150519 w 7550944"/>
                    <a:gd name="connsiteY11" fmla="*/ 3886200 h 7762876"/>
                    <a:gd name="connsiteX12" fmla="*/ 4526756 w 7550944"/>
                    <a:gd name="connsiteY12" fmla="*/ 7762875 h 7762876"/>
                    <a:gd name="connsiteX13" fmla="*/ 4902994 w 7550944"/>
                    <a:gd name="connsiteY13" fmla="*/ 3886200 h 7762876"/>
                    <a:gd name="connsiteX14" fmla="*/ 5283994 w 7550944"/>
                    <a:gd name="connsiteY14" fmla="*/ 9525 h 7762876"/>
                    <a:gd name="connsiteX15" fmla="*/ 5655469 w 7550944"/>
                    <a:gd name="connsiteY15" fmla="*/ 3886200 h 7762876"/>
                    <a:gd name="connsiteX16" fmla="*/ 6036469 w 7550944"/>
                    <a:gd name="connsiteY16" fmla="*/ 7762875 h 7762876"/>
                    <a:gd name="connsiteX17" fmla="*/ 6417469 w 7550944"/>
                    <a:gd name="connsiteY17" fmla="*/ 3886200 h 7762876"/>
                    <a:gd name="connsiteX18" fmla="*/ 6798469 w 7550944"/>
                    <a:gd name="connsiteY18" fmla="*/ 0 h 7762876"/>
                    <a:gd name="connsiteX19" fmla="*/ 7160419 w 7550944"/>
                    <a:gd name="connsiteY19" fmla="*/ 3886200 h 7762876"/>
                    <a:gd name="connsiteX20" fmla="*/ 7550944 w 7550944"/>
                    <a:gd name="connsiteY20" fmla="*/ 7762875 h 7762876"/>
                    <a:gd name="connsiteX0" fmla="*/ 0 w 7550944"/>
                    <a:gd name="connsiteY0" fmla="*/ 7762875 h 7762876"/>
                    <a:gd name="connsiteX1" fmla="*/ 378619 w 7550944"/>
                    <a:gd name="connsiteY1" fmla="*/ 3886200 h 7762876"/>
                    <a:gd name="connsiteX2" fmla="*/ 750094 w 7550944"/>
                    <a:gd name="connsiteY2" fmla="*/ 0 h 7762876"/>
                    <a:gd name="connsiteX3" fmla="*/ 1131094 w 7550944"/>
                    <a:gd name="connsiteY3" fmla="*/ 3876675 h 7762876"/>
                    <a:gd name="connsiteX4" fmla="*/ 1507332 w 7550944"/>
                    <a:gd name="connsiteY4" fmla="*/ 7762875 h 7762876"/>
                    <a:gd name="connsiteX5" fmla="*/ 1883569 w 7550944"/>
                    <a:gd name="connsiteY5" fmla="*/ 3876675 h 7762876"/>
                    <a:gd name="connsiteX6" fmla="*/ 2264569 w 7550944"/>
                    <a:gd name="connsiteY6" fmla="*/ 0 h 7762876"/>
                    <a:gd name="connsiteX7" fmla="*/ 2645569 w 7550944"/>
                    <a:gd name="connsiteY7" fmla="*/ 3886200 h 7762876"/>
                    <a:gd name="connsiteX8" fmla="*/ 3017044 w 7550944"/>
                    <a:gd name="connsiteY8" fmla="*/ 7762875 h 7762876"/>
                    <a:gd name="connsiteX9" fmla="*/ 3398044 w 7550944"/>
                    <a:gd name="connsiteY9" fmla="*/ 3876675 h 7762876"/>
                    <a:gd name="connsiteX10" fmla="*/ 3769519 w 7550944"/>
                    <a:gd name="connsiteY10" fmla="*/ 9525 h 7762876"/>
                    <a:gd name="connsiteX11" fmla="*/ 4150519 w 7550944"/>
                    <a:gd name="connsiteY11" fmla="*/ 3886200 h 7762876"/>
                    <a:gd name="connsiteX12" fmla="*/ 4526756 w 7550944"/>
                    <a:gd name="connsiteY12" fmla="*/ 7762875 h 7762876"/>
                    <a:gd name="connsiteX13" fmla="*/ 4902994 w 7550944"/>
                    <a:gd name="connsiteY13" fmla="*/ 3886200 h 7762876"/>
                    <a:gd name="connsiteX14" fmla="*/ 5283994 w 7550944"/>
                    <a:gd name="connsiteY14" fmla="*/ 9525 h 7762876"/>
                    <a:gd name="connsiteX15" fmla="*/ 5655469 w 7550944"/>
                    <a:gd name="connsiteY15" fmla="*/ 3886200 h 7762876"/>
                    <a:gd name="connsiteX16" fmla="*/ 6036469 w 7550944"/>
                    <a:gd name="connsiteY16" fmla="*/ 7762875 h 7762876"/>
                    <a:gd name="connsiteX17" fmla="*/ 6417469 w 7550944"/>
                    <a:gd name="connsiteY17" fmla="*/ 3886200 h 7762876"/>
                    <a:gd name="connsiteX18" fmla="*/ 6798469 w 7550944"/>
                    <a:gd name="connsiteY18" fmla="*/ 0 h 7762876"/>
                    <a:gd name="connsiteX19" fmla="*/ 7160419 w 7550944"/>
                    <a:gd name="connsiteY19" fmla="*/ 3886200 h 7762876"/>
                    <a:gd name="connsiteX20" fmla="*/ 7550944 w 7550944"/>
                    <a:gd name="connsiteY20" fmla="*/ 7762875 h 7762876"/>
                    <a:gd name="connsiteX0" fmla="*/ 0 w 7550944"/>
                    <a:gd name="connsiteY0" fmla="*/ 7762875 h 7762876"/>
                    <a:gd name="connsiteX1" fmla="*/ 378619 w 7550944"/>
                    <a:gd name="connsiteY1" fmla="*/ 3886200 h 7762876"/>
                    <a:gd name="connsiteX2" fmla="*/ 750094 w 7550944"/>
                    <a:gd name="connsiteY2" fmla="*/ 0 h 7762876"/>
                    <a:gd name="connsiteX3" fmla="*/ 1131094 w 7550944"/>
                    <a:gd name="connsiteY3" fmla="*/ 3876675 h 7762876"/>
                    <a:gd name="connsiteX4" fmla="*/ 1507332 w 7550944"/>
                    <a:gd name="connsiteY4" fmla="*/ 7762875 h 7762876"/>
                    <a:gd name="connsiteX5" fmla="*/ 1883569 w 7550944"/>
                    <a:gd name="connsiteY5" fmla="*/ 3876675 h 7762876"/>
                    <a:gd name="connsiteX6" fmla="*/ 2264569 w 7550944"/>
                    <a:gd name="connsiteY6" fmla="*/ 0 h 7762876"/>
                    <a:gd name="connsiteX7" fmla="*/ 2645569 w 7550944"/>
                    <a:gd name="connsiteY7" fmla="*/ 3886200 h 7762876"/>
                    <a:gd name="connsiteX8" fmla="*/ 3017044 w 7550944"/>
                    <a:gd name="connsiteY8" fmla="*/ 7762875 h 7762876"/>
                    <a:gd name="connsiteX9" fmla="*/ 3398044 w 7550944"/>
                    <a:gd name="connsiteY9" fmla="*/ 3876675 h 7762876"/>
                    <a:gd name="connsiteX10" fmla="*/ 3769519 w 7550944"/>
                    <a:gd name="connsiteY10" fmla="*/ 9525 h 7762876"/>
                    <a:gd name="connsiteX11" fmla="*/ 4150519 w 7550944"/>
                    <a:gd name="connsiteY11" fmla="*/ 3886200 h 7762876"/>
                    <a:gd name="connsiteX12" fmla="*/ 4526756 w 7550944"/>
                    <a:gd name="connsiteY12" fmla="*/ 7762875 h 7762876"/>
                    <a:gd name="connsiteX13" fmla="*/ 4902994 w 7550944"/>
                    <a:gd name="connsiteY13" fmla="*/ 3886200 h 7762876"/>
                    <a:gd name="connsiteX14" fmla="*/ 5283994 w 7550944"/>
                    <a:gd name="connsiteY14" fmla="*/ 9525 h 7762876"/>
                    <a:gd name="connsiteX15" fmla="*/ 5655469 w 7550944"/>
                    <a:gd name="connsiteY15" fmla="*/ 3886200 h 7762876"/>
                    <a:gd name="connsiteX16" fmla="*/ 6036469 w 7550944"/>
                    <a:gd name="connsiteY16" fmla="*/ 7762875 h 7762876"/>
                    <a:gd name="connsiteX17" fmla="*/ 6417469 w 7550944"/>
                    <a:gd name="connsiteY17" fmla="*/ 3886200 h 7762876"/>
                    <a:gd name="connsiteX18" fmla="*/ 6798469 w 7550944"/>
                    <a:gd name="connsiteY18" fmla="*/ 0 h 7762876"/>
                    <a:gd name="connsiteX19" fmla="*/ 7160419 w 7550944"/>
                    <a:gd name="connsiteY19" fmla="*/ 3886200 h 7762876"/>
                    <a:gd name="connsiteX20" fmla="*/ 7550944 w 7550944"/>
                    <a:gd name="connsiteY20" fmla="*/ 7762875 h 7762876"/>
                    <a:gd name="connsiteX0" fmla="*/ 0 w 7550944"/>
                    <a:gd name="connsiteY0" fmla="*/ 7762875 h 7762876"/>
                    <a:gd name="connsiteX1" fmla="*/ 378619 w 7550944"/>
                    <a:gd name="connsiteY1" fmla="*/ 3886200 h 7762876"/>
                    <a:gd name="connsiteX2" fmla="*/ 750094 w 7550944"/>
                    <a:gd name="connsiteY2" fmla="*/ 0 h 7762876"/>
                    <a:gd name="connsiteX3" fmla="*/ 1131094 w 7550944"/>
                    <a:gd name="connsiteY3" fmla="*/ 3876675 h 7762876"/>
                    <a:gd name="connsiteX4" fmla="*/ 1507332 w 7550944"/>
                    <a:gd name="connsiteY4" fmla="*/ 7762875 h 7762876"/>
                    <a:gd name="connsiteX5" fmla="*/ 1883569 w 7550944"/>
                    <a:gd name="connsiteY5" fmla="*/ 3876675 h 7762876"/>
                    <a:gd name="connsiteX6" fmla="*/ 2264569 w 7550944"/>
                    <a:gd name="connsiteY6" fmla="*/ 0 h 7762876"/>
                    <a:gd name="connsiteX7" fmla="*/ 2645569 w 7550944"/>
                    <a:gd name="connsiteY7" fmla="*/ 3886200 h 7762876"/>
                    <a:gd name="connsiteX8" fmla="*/ 3017044 w 7550944"/>
                    <a:gd name="connsiteY8" fmla="*/ 7762875 h 7762876"/>
                    <a:gd name="connsiteX9" fmla="*/ 3398044 w 7550944"/>
                    <a:gd name="connsiteY9" fmla="*/ 3876675 h 7762876"/>
                    <a:gd name="connsiteX10" fmla="*/ 3769519 w 7550944"/>
                    <a:gd name="connsiteY10" fmla="*/ 9525 h 7762876"/>
                    <a:gd name="connsiteX11" fmla="*/ 4150519 w 7550944"/>
                    <a:gd name="connsiteY11" fmla="*/ 3886200 h 7762876"/>
                    <a:gd name="connsiteX12" fmla="*/ 4526756 w 7550944"/>
                    <a:gd name="connsiteY12" fmla="*/ 7762875 h 7762876"/>
                    <a:gd name="connsiteX13" fmla="*/ 4902994 w 7550944"/>
                    <a:gd name="connsiteY13" fmla="*/ 3886200 h 7762876"/>
                    <a:gd name="connsiteX14" fmla="*/ 5283994 w 7550944"/>
                    <a:gd name="connsiteY14" fmla="*/ 9525 h 7762876"/>
                    <a:gd name="connsiteX15" fmla="*/ 5655469 w 7550944"/>
                    <a:gd name="connsiteY15" fmla="*/ 3886200 h 7762876"/>
                    <a:gd name="connsiteX16" fmla="*/ 6036469 w 7550944"/>
                    <a:gd name="connsiteY16" fmla="*/ 7762875 h 7762876"/>
                    <a:gd name="connsiteX17" fmla="*/ 6417469 w 7550944"/>
                    <a:gd name="connsiteY17" fmla="*/ 3886200 h 7762876"/>
                    <a:gd name="connsiteX18" fmla="*/ 6798469 w 7550944"/>
                    <a:gd name="connsiteY18" fmla="*/ 0 h 7762876"/>
                    <a:gd name="connsiteX19" fmla="*/ 7160419 w 7550944"/>
                    <a:gd name="connsiteY19" fmla="*/ 3886200 h 7762876"/>
                    <a:gd name="connsiteX20" fmla="*/ 7550944 w 7550944"/>
                    <a:gd name="connsiteY20" fmla="*/ 7762875 h 7762876"/>
                    <a:gd name="connsiteX0" fmla="*/ 0 w 7550944"/>
                    <a:gd name="connsiteY0" fmla="*/ 7762875 h 7762876"/>
                    <a:gd name="connsiteX1" fmla="*/ 378619 w 7550944"/>
                    <a:gd name="connsiteY1" fmla="*/ 3886200 h 7762876"/>
                    <a:gd name="connsiteX2" fmla="*/ 750094 w 7550944"/>
                    <a:gd name="connsiteY2" fmla="*/ 0 h 7762876"/>
                    <a:gd name="connsiteX3" fmla="*/ 1131094 w 7550944"/>
                    <a:gd name="connsiteY3" fmla="*/ 3876675 h 7762876"/>
                    <a:gd name="connsiteX4" fmla="*/ 1507332 w 7550944"/>
                    <a:gd name="connsiteY4" fmla="*/ 7762875 h 7762876"/>
                    <a:gd name="connsiteX5" fmla="*/ 1883569 w 7550944"/>
                    <a:gd name="connsiteY5" fmla="*/ 3876675 h 7762876"/>
                    <a:gd name="connsiteX6" fmla="*/ 2264569 w 7550944"/>
                    <a:gd name="connsiteY6" fmla="*/ 0 h 7762876"/>
                    <a:gd name="connsiteX7" fmla="*/ 2645569 w 7550944"/>
                    <a:gd name="connsiteY7" fmla="*/ 3886200 h 7762876"/>
                    <a:gd name="connsiteX8" fmla="*/ 3017044 w 7550944"/>
                    <a:gd name="connsiteY8" fmla="*/ 7762875 h 7762876"/>
                    <a:gd name="connsiteX9" fmla="*/ 3398044 w 7550944"/>
                    <a:gd name="connsiteY9" fmla="*/ 3876675 h 7762876"/>
                    <a:gd name="connsiteX10" fmla="*/ 3769519 w 7550944"/>
                    <a:gd name="connsiteY10" fmla="*/ 9525 h 7762876"/>
                    <a:gd name="connsiteX11" fmla="*/ 4150519 w 7550944"/>
                    <a:gd name="connsiteY11" fmla="*/ 3886200 h 7762876"/>
                    <a:gd name="connsiteX12" fmla="*/ 4526756 w 7550944"/>
                    <a:gd name="connsiteY12" fmla="*/ 7762875 h 7762876"/>
                    <a:gd name="connsiteX13" fmla="*/ 4902994 w 7550944"/>
                    <a:gd name="connsiteY13" fmla="*/ 3886200 h 7762876"/>
                    <a:gd name="connsiteX14" fmla="*/ 5283994 w 7550944"/>
                    <a:gd name="connsiteY14" fmla="*/ 9525 h 7762876"/>
                    <a:gd name="connsiteX15" fmla="*/ 5655469 w 7550944"/>
                    <a:gd name="connsiteY15" fmla="*/ 3886200 h 7762876"/>
                    <a:gd name="connsiteX16" fmla="*/ 6036469 w 7550944"/>
                    <a:gd name="connsiteY16" fmla="*/ 7762875 h 7762876"/>
                    <a:gd name="connsiteX17" fmla="*/ 6417469 w 7550944"/>
                    <a:gd name="connsiteY17" fmla="*/ 3886200 h 7762876"/>
                    <a:gd name="connsiteX18" fmla="*/ 6798469 w 7550944"/>
                    <a:gd name="connsiteY18" fmla="*/ 0 h 7762876"/>
                    <a:gd name="connsiteX19" fmla="*/ 7160419 w 7550944"/>
                    <a:gd name="connsiteY19" fmla="*/ 3886200 h 7762876"/>
                    <a:gd name="connsiteX20" fmla="*/ 7550944 w 7550944"/>
                    <a:gd name="connsiteY20" fmla="*/ 7762875 h 7762876"/>
                    <a:gd name="connsiteX0" fmla="*/ 0 w 7550944"/>
                    <a:gd name="connsiteY0" fmla="*/ 7762875 h 7762876"/>
                    <a:gd name="connsiteX1" fmla="*/ 378619 w 7550944"/>
                    <a:gd name="connsiteY1" fmla="*/ 3886200 h 7762876"/>
                    <a:gd name="connsiteX2" fmla="*/ 750094 w 7550944"/>
                    <a:gd name="connsiteY2" fmla="*/ 0 h 7762876"/>
                    <a:gd name="connsiteX3" fmla="*/ 1131094 w 7550944"/>
                    <a:gd name="connsiteY3" fmla="*/ 3876675 h 7762876"/>
                    <a:gd name="connsiteX4" fmla="*/ 1507332 w 7550944"/>
                    <a:gd name="connsiteY4" fmla="*/ 7762875 h 7762876"/>
                    <a:gd name="connsiteX5" fmla="*/ 1883569 w 7550944"/>
                    <a:gd name="connsiteY5" fmla="*/ 3876675 h 7762876"/>
                    <a:gd name="connsiteX6" fmla="*/ 2264569 w 7550944"/>
                    <a:gd name="connsiteY6" fmla="*/ 0 h 7762876"/>
                    <a:gd name="connsiteX7" fmla="*/ 2645569 w 7550944"/>
                    <a:gd name="connsiteY7" fmla="*/ 3886200 h 7762876"/>
                    <a:gd name="connsiteX8" fmla="*/ 3017044 w 7550944"/>
                    <a:gd name="connsiteY8" fmla="*/ 7762875 h 7762876"/>
                    <a:gd name="connsiteX9" fmla="*/ 3398044 w 7550944"/>
                    <a:gd name="connsiteY9" fmla="*/ 3876675 h 7762876"/>
                    <a:gd name="connsiteX10" fmla="*/ 3769519 w 7550944"/>
                    <a:gd name="connsiteY10" fmla="*/ 9525 h 7762876"/>
                    <a:gd name="connsiteX11" fmla="*/ 4150519 w 7550944"/>
                    <a:gd name="connsiteY11" fmla="*/ 3886200 h 7762876"/>
                    <a:gd name="connsiteX12" fmla="*/ 4526756 w 7550944"/>
                    <a:gd name="connsiteY12" fmla="*/ 7762875 h 7762876"/>
                    <a:gd name="connsiteX13" fmla="*/ 4902994 w 7550944"/>
                    <a:gd name="connsiteY13" fmla="*/ 3886200 h 7762876"/>
                    <a:gd name="connsiteX14" fmla="*/ 5283994 w 7550944"/>
                    <a:gd name="connsiteY14" fmla="*/ 9525 h 7762876"/>
                    <a:gd name="connsiteX15" fmla="*/ 5655469 w 7550944"/>
                    <a:gd name="connsiteY15" fmla="*/ 3886200 h 7762876"/>
                    <a:gd name="connsiteX16" fmla="*/ 6029325 w 7550944"/>
                    <a:gd name="connsiteY16" fmla="*/ 7762875 h 7762876"/>
                    <a:gd name="connsiteX17" fmla="*/ 6417469 w 7550944"/>
                    <a:gd name="connsiteY17" fmla="*/ 3886200 h 7762876"/>
                    <a:gd name="connsiteX18" fmla="*/ 6798469 w 7550944"/>
                    <a:gd name="connsiteY18" fmla="*/ 0 h 7762876"/>
                    <a:gd name="connsiteX19" fmla="*/ 7160419 w 7550944"/>
                    <a:gd name="connsiteY19" fmla="*/ 3886200 h 7762876"/>
                    <a:gd name="connsiteX20" fmla="*/ 7550944 w 7550944"/>
                    <a:gd name="connsiteY20" fmla="*/ 7762875 h 7762876"/>
                    <a:gd name="connsiteX0" fmla="*/ 0 w 7550944"/>
                    <a:gd name="connsiteY0" fmla="*/ 7762875 h 7762876"/>
                    <a:gd name="connsiteX1" fmla="*/ 378619 w 7550944"/>
                    <a:gd name="connsiteY1" fmla="*/ 3886200 h 7762876"/>
                    <a:gd name="connsiteX2" fmla="*/ 750094 w 7550944"/>
                    <a:gd name="connsiteY2" fmla="*/ 0 h 7762876"/>
                    <a:gd name="connsiteX3" fmla="*/ 1131094 w 7550944"/>
                    <a:gd name="connsiteY3" fmla="*/ 3876675 h 7762876"/>
                    <a:gd name="connsiteX4" fmla="*/ 1507332 w 7550944"/>
                    <a:gd name="connsiteY4" fmla="*/ 7762875 h 7762876"/>
                    <a:gd name="connsiteX5" fmla="*/ 1883569 w 7550944"/>
                    <a:gd name="connsiteY5" fmla="*/ 3876675 h 7762876"/>
                    <a:gd name="connsiteX6" fmla="*/ 2264569 w 7550944"/>
                    <a:gd name="connsiteY6" fmla="*/ 0 h 7762876"/>
                    <a:gd name="connsiteX7" fmla="*/ 2645569 w 7550944"/>
                    <a:gd name="connsiteY7" fmla="*/ 3886200 h 7762876"/>
                    <a:gd name="connsiteX8" fmla="*/ 3017044 w 7550944"/>
                    <a:gd name="connsiteY8" fmla="*/ 7762875 h 7762876"/>
                    <a:gd name="connsiteX9" fmla="*/ 3398044 w 7550944"/>
                    <a:gd name="connsiteY9" fmla="*/ 3876675 h 7762876"/>
                    <a:gd name="connsiteX10" fmla="*/ 3769519 w 7550944"/>
                    <a:gd name="connsiteY10" fmla="*/ 9525 h 7762876"/>
                    <a:gd name="connsiteX11" fmla="*/ 4150519 w 7550944"/>
                    <a:gd name="connsiteY11" fmla="*/ 3886200 h 7762876"/>
                    <a:gd name="connsiteX12" fmla="*/ 4526756 w 7550944"/>
                    <a:gd name="connsiteY12" fmla="*/ 7762875 h 7762876"/>
                    <a:gd name="connsiteX13" fmla="*/ 4902994 w 7550944"/>
                    <a:gd name="connsiteY13" fmla="*/ 3886200 h 7762876"/>
                    <a:gd name="connsiteX14" fmla="*/ 5283994 w 7550944"/>
                    <a:gd name="connsiteY14" fmla="*/ 9525 h 7762876"/>
                    <a:gd name="connsiteX15" fmla="*/ 5655469 w 7550944"/>
                    <a:gd name="connsiteY15" fmla="*/ 3886200 h 7762876"/>
                    <a:gd name="connsiteX16" fmla="*/ 6029325 w 7550944"/>
                    <a:gd name="connsiteY16" fmla="*/ 7762875 h 7762876"/>
                    <a:gd name="connsiteX17" fmla="*/ 6417469 w 7550944"/>
                    <a:gd name="connsiteY17" fmla="*/ 3886200 h 7762876"/>
                    <a:gd name="connsiteX18" fmla="*/ 6798469 w 7550944"/>
                    <a:gd name="connsiteY18" fmla="*/ 0 h 7762876"/>
                    <a:gd name="connsiteX19" fmla="*/ 7160419 w 7550944"/>
                    <a:gd name="connsiteY19" fmla="*/ 3886200 h 7762876"/>
                    <a:gd name="connsiteX20" fmla="*/ 7550944 w 7550944"/>
                    <a:gd name="connsiteY20" fmla="*/ 7762875 h 7762876"/>
                    <a:gd name="connsiteX0" fmla="*/ 0 w 7546182"/>
                    <a:gd name="connsiteY0" fmla="*/ 7762875 h 7765256"/>
                    <a:gd name="connsiteX1" fmla="*/ 378619 w 7546182"/>
                    <a:gd name="connsiteY1" fmla="*/ 3886200 h 7765256"/>
                    <a:gd name="connsiteX2" fmla="*/ 750094 w 7546182"/>
                    <a:gd name="connsiteY2" fmla="*/ 0 h 7765256"/>
                    <a:gd name="connsiteX3" fmla="*/ 1131094 w 7546182"/>
                    <a:gd name="connsiteY3" fmla="*/ 3876675 h 7765256"/>
                    <a:gd name="connsiteX4" fmla="*/ 1507332 w 7546182"/>
                    <a:gd name="connsiteY4" fmla="*/ 7762875 h 7765256"/>
                    <a:gd name="connsiteX5" fmla="*/ 1883569 w 7546182"/>
                    <a:gd name="connsiteY5" fmla="*/ 3876675 h 7765256"/>
                    <a:gd name="connsiteX6" fmla="*/ 2264569 w 7546182"/>
                    <a:gd name="connsiteY6" fmla="*/ 0 h 7765256"/>
                    <a:gd name="connsiteX7" fmla="*/ 2645569 w 7546182"/>
                    <a:gd name="connsiteY7" fmla="*/ 3886200 h 7765256"/>
                    <a:gd name="connsiteX8" fmla="*/ 3017044 w 7546182"/>
                    <a:gd name="connsiteY8" fmla="*/ 7762875 h 7765256"/>
                    <a:gd name="connsiteX9" fmla="*/ 3398044 w 7546182"/>
                    <a:gd name="connsiteY9" fmla="*/ 3876675 h 7765256"/>
                    <a:gd name="connsiteX10" fmla="*/ 3769519 w 7546182"/>
                    <a:gd name="connsiteY10" fmla="*/ 9525 h 7765256"/>
                    <a:gd name="connsiteX11" fmla="*/ 4150519 w 7546182"/>
                    <a:gd name="connsiteY11" fmla="*/ 3886200 h 7765256"/>
                    <a:gd name="connsiteX12" fmla="*/ 4526756 w 7546182"/>
                    <a:gd name="connsiteY12" fmla="*/ 7762875 h 7765256"/>
                    <a:gd name="connsiteX13" fmla="*/ 4902994 w 7546182"/>
                    <a:gd name="connsiteY13" fmla="*/ 3886200 h 7765256"/>
                    <a:gd name="connsiteX14" fmla="*/ 5283994 w 7546182"/>
                    <a:gd name="connsiteY14" fmla="*/ 9525 h 7765256"/>
                    <a:gd name="connsiteX15" fmla="*/ 5655469 w 7546182"/>
                    <a:gd name="connsiteY15" fmla="*/ 3886200 h 7765256"/>
                    <a:gd name="connsiteX16" fmla="*/ 6029325 w 7546182"/>
                    <a:gd name="connsiteY16" fmla="*/ 7762875 h 7765256"/>
                    <a:gd name="connsiteX17" fmla="*/ 6417469 w 7546182"/>
                    <a:gd name="connsiteY17" fmla="*/ 3886200 h 7765256"/>
                    <a:gd name="connsiteX18" fmla="*/ 6798469 w 7546182"/>
                    <a:gd name="connsiteY18" fmla="*/ 0 h 7765256"/>
                    <a:gd name="connsiteX19" fmla="*/ 7160419 w 7546182"/>
                    <a:gd name="connsiteY19" fmla="*/ 3886200 h 7765256"/>
                    <a:gd name="connsiteX20" fmla="*/ 7546182 w 7546182"/>
                    <a:gd name="connsiteY20" fmla="*/ 7765256 h 7765256"/>
                    <a:gd name="connsiteX0" fmla="*/ 0 w 7546182"/>
                    <a:gd name="connsiteY0" fmla="*/ 7762875 h 7765258"/>
                    <a:gd name="connsiteX1" fmla="*/ 378619 w 7546182"/>
                    <a:gd name="connsiteY1" fmla="*/ 3886200 h 7765258"/>
                    <a:gd name="connsiteX2" fmla="*/ 750094 w 7546182"/>
                    <a:gd name="connsiteY2" fmla="*/ 0 h 7765258"/>
                    <a:gd name="connsiteX3" fmla="*/ 1131094 w 7546182"/>
                    <a:gd name="connsiteY3" fmla="*/ 3876675 h 7765258"/>
                    <a:gd name="connsiteX4" fmla="*/ 1507332 w 7546182"/>
                    <a:gd name="connsiteY4" fmla="*/ 7762875 h 7765258"/>
                    <a:gd name="connsiteX5" fmla="*/ 1883569 w 7546182"/>
                    <a:gd name="connsiteY5" fmla="*/ 3876675 h 7765258"/>
                    <a:gd name="connsiteX6" fmla="*/ 2264569 w 7546182"/>
                    <a:gd name="connsiteY6" fmla="*/ 0 h 7765258"/>
                    <a:gd name="connsiteX7" fmla="*/ 2645569 w 7546182"/>
                    <a:gd name="connsiteY7" fmla="*/ 3886200 h 7765258"/>
                    <a:gd name="connsiteX8" fmla="*/ 3017044 w 7546182"/>
                    <a:gd name="connsiteY8" fmla="*/ 7762875 h 7765258"/>
                    <a:gd name="connsiteX9" fmla="*/ 3398044 w 7546182"/>
                    <a:gd name="connsiteY9" fmla="*/ 3876675 h 7765258"/>
                    <a:gd name="connsiteX10" fmla="*/ 3769519 w 7546182"/>
                    <a:gd name="connsiteY10" fmla="*/ 9525 h 7765258"/>
                    <a:gd name="connsiteX11" fmla="*/ 4150519 w 7546182"/>
                    <a:gd name="connsiteY11" fmla="*/ 3886200 h 7765258"/>
                    <a:gd name="connsiteX12" fmla="*/ 4526756 w 7546182"/>
                    <a:gd name="connsiteY12" fmla="*/ 7762875 h 7765258"/>
                    <a:gd name="connsiteX13" fmla="*/ 4902994 w 7546182"/>
                    <a:gd name="connsiteY13" fmla="*/ 3886200 h 7765258"/>
                    <a:gd name="connsiteX14" fmla="*/ 5283994 w 7546182"/>
                    <a:gd name="connsiteY14" fmla="*/ 9525 h 7765258"/>
                    <a:gd name="connsiteX15" fmla="*/ 5655469 w 7546182"/>
                    <a:gd name="connsiteY15" fmla="*/ 3886200 h 7765258"/>
                    <a:gd name="connsiteX16" fmla="*/ 6029325 w 7546182"/>
                    <a:gd name="connsiteY16" fmla="*/ 7762875 h 7765258"/>
                    <a:gd name="connsiteX17" fmla="*/ 6417469 w 7546182"/>
                    <a:gd name="connsiteY17" fmla="*/ 3886200 h 7765258"/>
                    <a:gd name="connsiteX18" fmla="*/ 6798469 w 7546182"/>
                    <a:gd name="connsiteY18" fmla="*/ 0 h 7765258"/>
                    <a:gd name="connsiteX19" fmla="*/ 7160419 w 7546182"/>
                    <a:gd name="connsiteY19" fmla="*/ 3886200 h 7765258"/>
                    <a:gd name="connsiteX20" fmla="*/ 7546182 w 7546182"/>
                    <a:gd name="connsiteY20" fmla="*/ 7765256 h 7765258"/>
                    <a:gd name="connsiteX0" fmla="*/ 0 w 7539038"/>
                    <a:gd name="connsiteY0" fmla="*/ 7762875 h 7762876"/>
                    <a:gd name="connsiteX1" fmla="*/ 378619 w 7539038"/>
                    <a:gd name="connsiteY1" fmla="*/ 3886200 h 7762876"/>
                    <a:gd name="connsiteX2" fmla="*/ 750094 w 7539038"/>
                    <a:gd name="connsiteY2" fmla="*/ 0 h 7762876"/>
                    <a:gd name="connsiteX3" fmla="*/ 1131094 w 7539038"/>
                    <a:gd name="connsiteY3" fmla="*/ 3876675 h 7762876"/>
                    <a:gd name="connsiteX4" fmla="*/ 1507332 w 7539038"/>
                    <a:gd name="connsiteY4" fmla="*/ 7762875 h 7762876"/>
                    <a:gd name="connsiteX5" fmla="*/ 1883569 w 7539038"/>
                    <a:gd name="connsiteY5" fmla="*/ 3876675 h 7762876"/>
                    <a:gd name="connsiteX6" fmla="*/ 2264569 w 7539038"/>
                    <a:gd name="connsiteY6" fmla="*/ 0 h 7762876"/>
                    <a:gd name="connsiteX7" fmla="*/ 2645569 w 7539038"/>
                    <a:gd name="connsiteY7" fmla="*/ 3886200 h 7762876"/>
                    <a:gd name="connsiteX8" fmla="*/ 3017044 w 7539038"/>
                    <a:gd name="connsiteY8" fmla="*/ 7762875 h 7762876"/>
                    <a:gd name="connsiteX9" fmla="*/ 3398044 w 7539038"/>
                    <a:gd name="connsiteY9" fmla="*/ 3876675 h 7762876"/>
                    <a:gd name="connsiteX10" fmla="*/ 3769519 w 7539038"/>
                    <a:gd name="connsiteY10" fmla="*/ 9525 h 7762876"/>
                    <a:gd name="connsiteX11" fmla="*/ 4150519 w 7539038"/>
                    <a:gd name="connsiteY11" fmla="*/ 3886200 h 7762876"/>
                    <a:gd name="connsiteX12" fmla="*/ 4526756 w 7539038"/>
                    <a:gd name="connsiteY12" fmla="*/ 7762875 h 7762876"/>
                    <a:gd name="connsiteX13" fmla="*/ 4902994 w 7539038"/>
                    <a:gd name="connsiteY13" fmla="*/ 3886200 h 7762876"/>
                    <a:gd name="connsiteX14" fmla="*/ 5283994 w 7539038"/>
                    <a:gd name="connsiteY14" fmla="*/ 9525 h 7762876"/>
                    <a:gd name="connsiteX15" fmla="*/ 5655469 w 7539038"/>
                    <a:gd name="connsiteY15" fmla="*/ 3886200 h 7762876"/>
                    <a:gd name="connsiteX16" fmla="*/ 6029325 w 7539038"/>
                    <a:gd name="connsiteY16" fmla="*/ 7762875 h 7762876"/>
                    <a:gd name="connsiteX17" fmla="*/ 6417469 w 7539038"/>
                    <a:gd name="connsiteY17" fmla="*/ 3886200 h 7762876"/>
                    <a:gd name="connsiteX18" fmla="*/ 6798469 w 7539038"/>
                    <a:gd name="connsiteY18" fmla="*/ 0 h 7762876"/>
                    <a:gd name="connsiteX19" fmla="*/ 7160419 w 7539038"/>
                    <a:gd name="connsiteY19" fmla="*/ 3886200 h 7762876"/>
                    <a:gd name="connsiteX20" fmla="*/ 7539038 w 7539038"/>
                    <a:gd name="connsiteY20" fmla="*/ 7760494 h 7762876"/>
                    <a:gd name="connsiteX0" fmla="*/ 0 w 7539038"/>
                    <a:gd name="connsiteY0" fmla="*/ 7762875 h 7762876"/>
                    <a:gd name="connsiteX1" fmla="*/ 378619 w 7539038"/>
                    <a:gd name="connsiteY1" fmla="*/ 3886200 h 7762876"/>
                    <a:gd name="connsiteX2" fmla="*/ 750094 w 7539038"/>
                    <a:gd name="connsiteY2" fmla="*/ 0 h 7762876"/>
                    <a:gd name="connsiteX3" fmla="*/ 1131094 w 7539038"/>
                    <a:gd name="connsiteY3" fmla="*/ 3876675 h 7762876"/>
                    <a:gd name="connsiteX4" fmla="*/ 1507332 w 7539038"/>
                    <a:gd name="connsiteY4" fmla="*/ 7762875 h 7762876"/>
                    <a:gd name="connsiteX5" fmla="*/ 1883569 w 7539038"/>
                    <a:gd name="connsiteY5" fmla="*/ 3876675 h 7762876"/>
                    <a:gd name="connsiteX6" fmla="*/ 2264569 w 7539038"/>
                    <a:gd name="connsiteY6" fmla="*/ 0 h 7762876"/>
                    <a:gd name="connsiteX7" fmla="*/ 2645569 w 7539038"/>
                    <a:gd name="connsiteY7" fmla="*/ 3886200 h 7762876"/>
                    <a:gd name="connsiteX8" fmla="*/ 3017044 w 7539038"/>
                    <a:gd name="connsiteY8" fmla="*/ 7762875 h 7762876"/>
                    <a:gd name="connsiteX9" fmla="*/ 3398044 w 7539038"/>
                    <a:gd name="connsiteY9" fmla="*/ 3876675 h 7762876"/>
                    <a:gd name="connsiteX10" fmla="*/ 3769519 w 7539038"/>
                    <a:gd name="connsiteY10" fmla="*/ 9525 h 7762876"/>
                    <a:gd name="connsiteX11" fmla="*/ 4150519 w 7539038"/>
                    <a:gd name="connsiteY11" fmla="*/ 3886200 h 7762876"/>
                    <a:gd name="connsiteX12" fmla="*/ 4526756 w 7539038"/>
                    <a:gd name="connsiteY12" fmla="*/ 7762875 h 7762876"/>
                    <a:gd name="connsiteX13" fmla="*/ 4902994 w 7539038"/>
                    <a:gd name="connsiteY13" fmla="*/ 3886200 h 7762876"/>
                    <a:gd name="connsiteX14" fmla="*/ 5283994 w 7539038"/>
                    <a:gd name="connsiteY14" fmla="*/ 9525 h 7762876"/>
                    <a:gd name="connsiteX15" fmla="*/ 5655469 w 7539038"/>
                    <a:gd name="connsiteY15" fmla="*/ 3886200 h 7762876"/>
                    <a:gd name="connsiteX16" fmla="*/ 6029325 w 7539038"/>
                    <a:gd name="connsiteY16" fmla="*/ 7762875 h 7762876"/>
                    <a:gd name="connsiteX17" fmla="*/ 6417469 w 7539038"/>
                    <a:gd name="connsiteY17" fmla="*/ 3886200 h 7762876"/>
                    <a:gd name="connsiteX18" fmla="*/ 6788944 w 7539038"/>
                    <a:gd name="connsiteY18" fmla="*/ 2381 h 7762876"/>
                    <a:gd name="connsiteX19" fmla="*/ 7160419 w 7539038"/>
                    <a:gd name="connsiteY19" fmla="*/ 3886200 h 7762876"/>
                    <a:gd name="connsiteX20" fmla="*/ 7539038 w 7539038"/>
                    <a:gd name="connsiteY20" fmla="*/ 7760494 h 7762876"/>
                    <a:gd name="connsiteX0" fmla="*/ 0 w 7539038"/>
                    <a:gd name="connsiteY0" fmla="*/ 7762875 h 7762876"/>
                    <a:gd name="connsiteX1" fmla="*/ 378619 w 7539038"/>
                    <a:gd name="connsiteY1" fmla="*/ 3886200 h 7762876"/>
                    <a:gd name="connsiteX2" fmla="*/ 750094 w 7539038"/>
                    <a:gd name="connsiteY2" fmla="*/ 0 h 7762876"/>
                    <a:gd name="connsiteX3" fmla="*/ 1131094 w 7539038"/>
                    <a:gd name="connsiteY3" fmla="*/ 3876675 h 7762876"/>
                    <a:gd name="connsiteX4" fmla="*/ 1507332 w 7539038"/>
                    <a:gd name="connsiteY4" fmla="*/ 7762875 h 7762876"/>
                    <a:gd name="connsiteX5" fmla="*/ 1883569 w 7539038"/>
                    <a:gd name="connsiteY5" fmla="*/ 3876675 h 7762876"/>
                    <a:gd name="connsiteX6" fmla="*/ 2264569 w 7539038"/>
                    <a:gd name="connsiteY6" fmla="*/ 0 h 7762876"/>
                    <a:gd name="connsiteX7" fmla="*/ 2645569 w 7539038"/>
                    <a:gd name="connsiteY7" fmla="*/ 3886200 h 7762876"/>
                    <a:gd name="connsiteX8" fmla="*/ 3017044 w 7539038"/>
                    <a:gd name="connsiteY8" fmla="*/ 7762875 h 7762876"/>
                    <a:gd name="connsiteX9" fmla="*/ 3398044 w 7539038"/>
                    <a:gd name="connsiteY9" fmla="*/ 3876675 h 7762876"/>
                    <a:gd name="connsiteX10" fmla="*/ 3769519 w 7539038"/>
                    <a:gd name="connsiteY10" fmla="*/ 9525 h 7762876"/>
                    <a:gd name="connsiteX11" fmla="*/ 4150519 w 7539038"/>
                    <a:gd name="connsiteY11" fmla="*/ 3886200 h 7762876"/>
                    <a:gd name="connsiteX12" fmla="*/ 4526756 w 7539038"/>
                    <a:gd name="connsiteY12" fmla="*/ 7762875 h 7762876"/>
                    <a:gd name="connsiteX13" fmla="*/ 4902994 w 7539038"/>
                    <a:gd name="connsiteY13" fmla="*/ 3886200 h 7762876"/>
                    <a:gd name="connsiteX14" fmla="*/ 5283994 w 7539038"/>
                    <a:gd name="connsiteY14" fmla="*/ 9525 h 7762876"/>
                    <a:gd name="connsiteX15" fmla="*/ 5655469 w 7539038"/>
                    <a:gd name="connsiteY15" fmla="*/ 3886200 h 7762876"/>
                    <a:gd name="connsiteX16" fmla="*/ 6029325 w 7539038"/>
                    <a:gd name="connsiteY16" fmla="*/ 7762875 h 7762876"/>
                    <a:gd name="connsiteX17" fmla="*/ 6417469 w 7539038"/>
                    <a:gd name="connsiteY17" fmla="*/ 3886200 h 7762876"/>
                    <a:gd name="connsiteX18" fmla="*/ 6786563 w 7539038"/>
                    <a:gd name="connsiteY18" fmla="*/ 4762 h 7762876"/>
                    <a:gd name="connsiteX19" fmla="*/ 7160419 w 7539038"/>
                    <a:gd name="connsiteY19" fmla="*/ 3886200 h 7762876"/>
                    <a:gd name="connsiteX20" fmla="*/ 7539038 w 7539038"/>
                    <a:gd name="connsiteY20" fmla="*/ 7760494 h 7762876"/>
                    <a:gd name="connsiteX0" fmla="*/ 0 w 7539038"/>
                    <a:gd name="connsiteY0" fmla="*/ 7762875 h 7762876"/>
                    <a:gd name="connsiteX1" fmla="*/ 378619 w 7539038"/>
                    <a:gd name="connsiteY1" fmla="*/ 3886200 h 7762876"/>
                    <a:gd name="connsiteX2" fmla="*/ 750094 w 7539038"/>
                    <a:gd name="connsiteY2" fmla="*/ 0 h 7762876"/>
                    <a:gd name="connsiteX3" fmla="*/ 1131094 w 7539038"/>
                    <a:gd name="connsiteY3" fmla="*/ 3876675 h 7762876"/>
                    <a:gd name="connsiteX4" fmla="*/ 1507332 w 7539038"/>
                    <a:gd name="connsiteY4" fmla="*/ 7762875 h 7762876"/>
                    <a:gd name="connsiteX5" fmla="*/ 1883569 w 7539038"/>
                    <a:gd name="connsiteY5" fmla="*/ 3876675 h 7762876"/>
                    <a:gd name="connsiteX6" fmla="*/ 2264569 w 7539038"/>
                    <a:gd name="connsiteY6" fmla="*/ 0 h 7762876"/>
                    <a:gd name="connsiteX7" fmla="*/ 2645569 w 7539038"/>
                    <a:gd name="connsiteY7" fmla="*/ 3886200 h 7762876"/>
                    <a:gd name="connsiteX8" fmla="*/ 3017044 w 7539038"/>
                    <a:gd name="connsiteY8" fmla="*/ 7762875 h 7762876"/>
                    <a:gd name="connsiteX9" fmla="*/ 3398044 w 7539038"/>
                    <a:gd name="connsiteY9" fmla="*/ 3876675 h 7762876"/>
                    <a:gd name="connsiteX10" fmla="*/ 3769519 w 7539038"/>
                    <a:gd name="connsiteY10" fmla="*/ 9525 h 7762876"/>
                    <a:gd name="connsiteX11" fmla="*/ 4150519 w 7539038"/>
                    <a:gd name="connsiteY11" fmla="*/ 3886200 h 7762876"/>
                    <a:gd name="connsiteX12" fmla="*/ 4526756 w 7539038"/>
                    <a:gd name="connsiteY12" fmla="*/ 7762875 h 7762876"/>
                    <a:gd name="connsiteX13" fmla="*/ 4902994 w 7539038"/>
                    <a:gd name="connsiteY13" fmla="*/ 3886200 h 7762876"/>
                    <a:gd name="connsiteX14" fmla="*/ 5283994 w 7539038"/>
                    <a:gd name="connsiteY14" fmla="*/ 9525 h 7762876"/>
                    <a:gd name="connsiteX15" fmla="*/ 5655469 w 7539038"/>
                    <a:gd name="connsiteY15" fmla="*/ 3886200 h 7762876"/>
                    <a:gd name="connsiteX16" fmla="*/ 6029325 w 7539038"/>
                    <a:gd name="connsiteY16" fmla="*/ 7762875 h 7762876"/>
                    <a:gd name="connsiteX17" fmla="*/ 6417469 w 7539038"/>
                    <a:gd name="connsiteY17" fmla="*/ 3886200 h 7762876"/>
                    <a:gd name="connsiteX18" fmla="*/ 6786563 w 7539038"/>
                    <a:gd name="connsiteY18" fmla="*/ 4762 h 7762876"/>
                    <a:gd name="connsiteX19" fmla="*/ 7160419 w 7539038"/>
                    <a:gd name="connsiteY19" fmla="*/ 3886200 h 7762876"/>
                    <a:gd name="connsiteX20" fmla="*/ 7539038 w 7539038"/>
                    <a:gd name="connsiteY20" fmla="*/ 7760494 h 7762876"/>
                    <a:gd name="connsiteX0" fmla="*/ 0 w 7539038"/>
                    <a:gd name="connsiteY0" fmla="*/ 7762875 h 7762876"/>
                    <a:gd name="connsiteX1" fmla="*/ 378619 w 7539038"/>
                    <a:gd name="connsiteY1" fmla="*/ 3886200 h 7762876"/>
                    <a:gd name="connsiteX2" fmla="*/ 750094 w 7539038"/>
                    <a:gd name="connsiteY2" fmla="*/ 0 h 7762876"/>
                    <a:gd name="connsiteX3" fmla="*/ 1131094 w 7539038"/>
                    <a:gd name="connsiteY3" fmla="*/ 3876675 h 7762876"/>
                    <a:gd name="connsiteX4" fmla="*/ 1507332 w 7539038"/>
                    <a:gd name="connsiteY4" fmla="*/ 7762875 h 7762876"/>
                    <a:gd name="connsiteX5" fmla="*/ 1883569 w 7539038"/>
                    <a:gd name="connsiteY5" fmla="*/ 3876675 h 7762876"/>
                    <a:gd name="connsiteX6" fmla="*/ 2264569 w 7539038"/>
                    <a:gd name="connsiteY6" fmla="*/ 0 h 7762876"/>
                    <a:gd name="connsiteX7" fmla="*/ 2645569 w 7539038"/>
                    <a:gd name="connsiteY7" fmla="*/ 3886200 h 7762876"/>
                    <a:gd name="connsiteX8" fmla="*/ 3017044 w 7539038"/>
                    <a:gd name="connsiteY8" fmla="*/ 7762875 h 7762876"/>
                    <a:gd name="connsiteX9" fmla="*/ 3398044 w 7539038"/>
                    <a:gd name="connsiteY9" fmla="*/ 3876675 h 7762876"/>
                    <a:gd name="connsiteX10" fmla="*/ 3769519 w 7539038"/>
                    <a:gd name="connsiteY10" fmla="*/ 9525 h 7762876"/>
                    <a:gd name="connsiteX11" fmla="*/ 4150519 w 7539038"/>
                    <a:gd name="connsiteY11" fmla="*/ 3886200 h 7762876"/>
                    <a:gd name="connsiteX12" fmla="*/ 4526756 w 7539038"/>
                    <a:gd name="connsiteY12" fmla="*/ 7762875 h 7762876"/>
                    <a:gd name="connsiteX13" fmla="*/ 4902994 w 7539038"/>
                    <a:gd name="connsiteY13" fmla="*/ 3886200 h 7762876"/>
                    <a:gd name="connsiteX14" fmla="*/ 5279231 w 7539038"/>
                    <a:gd name="connsiteY14" fmla="*/ 9525 h 7762876"/>
                    <a:gd name="connsiteX15" fmla="*/ 5655469 w 7539038"/>
                    <a:gd name="connsiteY15" fmla="*/ 3886200 h 7762876"/>
                    <a:gd name="connsiteX16" fmla="*/ 6029325 w 7539038"/>
                    <a:gd name="connsiteY16" fmla="*/ 7762875 h 7762876"/>
                    <a:gd name="connsiteX17" fmla="*/ 6417469 w 7539038"/>
                    <a:gd name="connsiteY17" fmla="*/ 3886200 h 7762876"/>
                    <a:gd name="connsiteX18" fmla="*/ 6786563 w 7539038"/>
                    <a:gd name="connsiteY18" fmla="*/ 4762 h 7762876"/>
                    <a:gd name="connsiteX19" fmla="*/ 7160419 w 7539038"/>
                    <a:gd name="connsiteY19" fmla="*/ 3886200 h 7762876"/>
                    <a:gd name="connsiteX20" fmla="*/ 7539038 w 7539038"/>
                    <a:gd name="connsiteY20" fmla="*/ 7760494 h 7762876"/>
                    <a:gd name="connsiteX0" fmla="*/ 0 w 7539038"/>
                    <a:gd name="connsiteY0" fmla="*/ 7762875 h 7762876"/>
                    <a:gd name="connsiteX1" fmla="*/ 378619 w 7539038"/>
                    <a:gd name="connsiteY1" fmla="*/ 3886200 h 7762876"/>
                    <a:gd name="connsiteX2" fmla="*/ 750094 w 7539038"/>
                    <a:gd name="connsiteY2" fmla="*/ 0 h 7762876"/>
                    <a:gd name="connsiteX3" fmla="*/ 1131094 w 7539038"/>
                    <a:gd name="connsiteY3" fmla="*/ 3876675 h 7762876"/>
                    <a:gd name="connsiteX4" fmla="*/ 1507332 w 7539038"/>
                    <a:gd name="connsiteY4" fmla="*/ 7762875 h 7762876"/>
                    <a:gd name="connsiteX5" fmla="*/ 1883569 w 7539038"/>
                    <a:gd name="connsiteY5" fmla="*/ 3876675 h 7762876"/>
                    <a:gd name="connsiteX6" fmla="*/ 2264569 w 7539038"/>
                    <a:gd name="connsiteY6" fmla="*/ 0 h 7762876"/>
                    <a:gd name="connsiteX7" fmla="*/ 2645569 w 7539038"/>
                    <a:gd name="connsiteY7" fmla="*/ 3886200 h 7762876"/>
                    <a:gd name="connsiteX8" fmla="*/ 3017044 w 7539038"/>
                    <a:gd name="connsiteY8" fmla="*/ 7762875 h 7762876"/>
                    <a:gd name="connsiteX9" fmla="*/ 3398044 w 7539038"/>
                    <a:gd name="connsiteY9" fmla="*/ 3876675 h 7762876"/>
                    <a:gd name="connsiteX10" fmla="*/ 3769519 w 7539038"/>
                    <a:gd name="connsiteY10" fmla="*/ 9525 h 7762876"/>
                    <a:gd name="connsiteX11" fmla="*/ 4150519 w 7539038"/>
                    <a:gd name="connsiteY11" fmla="*/ 3886200 h 7762876"/>
                    <a:gd name="connsiteX12" fmla="*/ 4526756 w 7539038"/>
                    <a:gd name="connsiteY12" fmla="*/ 7762875 h 7762876"/>
                    <a:gd name="connsiteX13" fmla="*/ 4902994 w 7539038"/>
                    <a:gd name="connsiteY13" fmla="*/ 3886200 h 7762876"/>
                    <a:gd name="connsiteX14" fmla="*/ 5279231 w 7539038"/>
                    <a:gd name="connsiteY14" fmla="*/ 9525 h 7762876"/>
                    <a:gd name="connsiteX15" fmla="*/ 5655469 w 7539038"/>
                    <a:gd name="connsiteY15" fmla="*/ 3886200 h 7762876"/>
                    <a:gd name="connsiteX16" fmla="*/ 6029325 w 7539038"/>
                    <a:gd name="connsiteY16" fmla="*/ 7762875 h 7762876"/>
                    <a:gd name="connsiteX17" fmla="*/ 6417469 w 7539038"/>
                    <a:gd name="connsiteY17" fmla="*/ 3886200 h 7762876"/>
                    <a:gd name="connsiteX18" fmla="*/ 6786563 w 7539038"/>
                    <a:gd name="connsiteY18" fmla="*/ 4762 h 7762876"/>
                    <a:gd name="connsiteX19" fmla="*/ 7160419 w 7539038"/>
                    <a:gd name="connsiteY19" fmla="*/ 3886200 h 7762876"/>
                    <a:gd name="connsiteX20" fmla="*/ 7539038 w 7539038"/>
                    <a:gd name="connsiteY20" fmla="*/ 7760494 h 7762876"/>
                    <a:gd name="connsiteX0" fmla="*/ 0 w 7539038"/>
                    <a:gd name="connsiteY0" fmla="*/ 7762875 h 7762876"/>
                    <a:gd name="connsiteX1" fmla="*/ 378619 w 7539038"/>
                    <a:gd name="connsiteY1" fmla="*/ 3886200 h 7762876"/>
                    <a:gd name="connsiteX2" fmla="*/ 750094 w 7539038"/>
                    <a:gd name="connsiteY2" fmla="*/ 0 h 7762876"/>
                    <a:gd name="connsiteX3" fmla="*/ 1131094 w 7539038"/>
                    <a:gd name="connsiteY3" fmla="*/ 3876675 h 7762876"/>
                    <a:gd name="connsiteX4" fmla="*/ 1507332 w 7539038"/>
                    <a:gd name="connsiteY4" fmla="*/ 7762875 h 7762876"/>
                    <a:gd name="connsiteX5" fmla="*/ 1883569 w 7539038"/>
                    <a:gd name="connsiteY5" fmla="*/ 3876675 h 7762876"/>
                    <a:gd name="connsiteX6" fmla="*/ 2264569 w 7539038"/>
                    <a:gd name="connsiteY6" fmla="*/ 0 h 7762876"/>
                    <a:gd name="connsiteX7" fmla="*/ 2645569 w 7539038"/>
                    <a:gd name="connsiteY7" fmla="*/ 3886200 h 7762876"/>
                    <a:gd name="connsiteX8" fmla="*/ 3017044 w 7539038"/>
                    <a:gd name="connsiteY8" fmla="*/ 7762875 h 7762876"/>
                    <a:gd name="connsiteX9" fmla="*/ 3398044 w 7539038"/>
                    <a:gd name="connsiteY9" fmla="*/ 3876675 h 7762876"/>
                    <a:gd name="connsiteX10" fmla="*/ 3769519 w 7539038"/>
                    <a:gd name="connsiteY10" fmla="*/ 9525 h 7762876"/>
                    <a:gd name="connsiteX11" fmla="*/ 4150519 w 7539038"/>
                    <a:gd name="connsiteY11" fmla="*/ 3886200 h 7762876"/>
                    <a:gd name="connsiteX12" fmla="*/ 4526756 w 7539038"/>
                    <a:gd name="connsiteY12" fmla="*/ 7762875 h 7762876"/>
                    <a:gd name="connsiteX13" fmla="*/ 4902994 w 7539038"/>
                    <a:gd name="connsiteY13" fmla="*/ 3886200 h 7762876"/>
                    <a:gd name="connsiteX14" fmla="*/ 5276849 w 7539038"/>
                    <a:gd name="connsiteY14" fmla="*/ 2382 h 7762876"/>
                    <a:gd name="connsiteX15" fmla="*/ 5655469 w 7539038"/>
                    <a:gd name="connsiteY15" fmla="*/ 3886200 h 7762876"/>
                    <a:gd name="connsiteX16" fmla="*/ 6029325 w 7539038"/>
                    <a:gd name="connsiteY16" fmla="*/ 7762875 h 7762876"/>
                    <a:gd name="connsiteX17" fmla="*/ 6417469 w 7539038"/>
                    <a:gd name="connsiteY17" fmla="*/ 3886200 h 7762876"/>
                    <a:gd name="connsiteX18" fmla="*/ 6786563 w 7539038"/>
                    <a:gd name="connsiteY18" fmla="*/ 4762 h 7762876"/>
                    <a:gd name="connsiteX19" fmla="*/ 7160419 w 7539038"/>
                    <a:gd name="connsiteY19" fmla="*/ 3886200 h 7762876"/>
                    <a:gd name="connsiteX20" fmla="*/ 7539038 w 7539038"/>
                    <a:gd name="connsiteY20" fmla="*/ 7760494 h 7762876"/>
                    <a:gd name="connsiteX0" fmla="*/ 0 w 7539038"/>
                    <a:gd name="connsiteY0" fmla="*/ 7762875 h 7762876"/>
                    <a:gd name="connsiteX1" fmla="*/ 378619 w 7539038"/>
                    <a:gd name="connsiteY1" fmla="*/ 3886200 h 7762876"/>
                    <a:gd name="connsiteX2" fmla="*/ 750094 w 7539038"/>
                    <a:gd name="connsiteY2" fmla="*/ 0 h 7762876"/>
                    <a:gd name="connsiteX3" fmla="*/ 1131094 w 7539038"/>
                    <a:gd name="connsiteY3" fmla="*/ 3876675 h 7762876"/>
                    <a:gd name="connsiteX4" fmla="*/ 1507332 w 7539038"/>
                    <a:gd name="connsiteY4" fmla="*/ 7762875 h 7762876"/>
                    <a:gd name="connsiteX5" fmla="*/ 1883569 w 7539038"/>
                    <a:gd name="connsiteY5" fmla="*/ 3876675 h 7762876"/>
                    <a:gd name="connsiteX6" fmla="*/ 2264569 w 7539038"/>
                    <a:gd name="connsiteY6" fmla="*/ 0 h 7762876"/>
                    <a:gd name="connsiteX7" fmla="*/ 2645569 w 7539038"/>
                    <a:gd name="connsiteY7" fmla="*/ 3886200 h 7762876"/>
                    <a:gd name="connsiteX8" fmla="*/ 3017044 w 7539038"/>
                    <a:gd name="connsiteY8" fmla="*/ 7762875 h 7762876"/>
                    <a:gd name="connsiteX9" fmla="*/ 3398044 w 7539038"/>
                    <a:gd name="connsiteY9" fmla="*/ 3876675 h 7762876"/>
                    <a:gd name="connsiteX10" fmla="*/ 3769519 w 7539038"/>
                    <a:gd name="connsiteY10" fmla="*/ 9525 h 7762876"/>
                    <a:gd name="connsiteX11" fmla="*/ 4150519 w 7539038"/>
                    <a:gd name="connsiteY11" fmla="*/ 3886200 h 7762876"/>
                    <a:gd name="connsiteX12" fmla="*/ 4526756 w 7539038"/>
                    <a:gd name="connsiteY12" fmla="*/ 7762875 h 7762876"/>
                    <a:gd name="connsiteX13" fmla="*/ 4902994 w 7539038"/>
                    <a:gd name="connsiteY13" fmla="*/ 3886200 h 7762876"/>
                    <a:gd name="connsiteX14" fmla="*/ 5276849 w 7539038"/>
                    <a:gd name="connsiteY14" fmla="*/ 2382 h 7762876"/>
                    <a:gd name="connsiteX15" fmla="*/ 5655469 w 7539038"/>
                    <a:gd name="connsiteY15" fmla="*/ 3886200 h 7762876"/>
                    <a:gd name="connsiteX16" fmla="*/ 6029325 w 7539038"/>
                    <a:gd name="connsiteY16" fmla="*/ 7762875 h 7762876"/>
                    <a:gd name="connsiteX17" fmla="*/ 6417469 w 7539038"/>
                    <a:gd name="connsiteY17" fmla="*/ 3886200 h 7762876"/>
                    <a:gd name="connsiteX18" fmla="*/ 6786563 w 7539038"/>
                    <a:gd name="connsiteY18" fmla="*/ 4762 h 7762876"/>
                    <a:gd name="connsiteX19" fmla="*/ 7160419 w 7539038"/>
                    <a:gd name="connsiteY19" fmla="*/ 3886200 h 7762876"/>
                    <a:gd name="connsiteX20" fmla="*/ 7539038 w 7539038"/>
                    <a:gd name="connsiteY20" fmla="*/ 7760494 h 7762876"/>
                    <a:gd name="connsiteX0" fmla="*/ 0 w 7539038"/>
                    <a:gd name="connsiteY0" fmla="*/ 7762875 h 7762876"/>
                    <a:gd name="connsiteX1" fmla="*/ 378619 w 7539038"/>
                    <a:gd name="connsiteY1" fmla="*/ 3886200 h 7762876"/>
                    <a:gd name="connsiteX2" fmla="*/ 750094 w 7539038"/>
                    <a:gd name="connsiteY2" fmla="*/ 0 h 7762876"/>
                    <a:gd name="connsiteX3" fmla="*/ 1131094 w 7539038"/>
                    <a:gd name="connsiteY3" fmla="*/ 3876675 h 7762876"/>
                    <a:gd name="connsiteX4" fmla="*/ 1507332 w 7539038"/>
                    <a:gd name="connsiteY4" fmla="*/ 7762875 h 7762876"/>
                    <a:gd name="connsiteX5" fmla="*/ 1883569 w 7539038"/>
                    <a:gd name="connsiteY5" fmla="*/ 3876675 h 7762876"/>
                    <a:gd name="connsiteX6" fmla="*/ 2264569 w 7539038"/>
                    <a:gd name="connsiteY6" fmla="*/ 0 h 7762876"/>
                    <a:gd name="connsiteX7" fmla="*/ 2645569 w 7539038"/>
                    <a:gd name="connsiteY7" fmla="*/ 3886200 h 7762876"/>
                    <a:gd name="connsiteX8" fmla="*/ 3017044 w 7539038"/>
                    <a:gd name="connsiteY8" fmla="*/ 7762875 h 7762876"/>
                    <a:gd name="connsiteX9" fmla="*/ 3398044 w 7539038"/>
                    <a:gd name="connsiteY9" fmla="*/ 3876675 h 7762876"/>
                    <a:gd name="connsiteX10" fmla="*/ 3776663 w 7539038"/>
                    <a:gd name="connsiteY10" fmla="*/ 4763 h 7762876"/>
                    <a:gd name="connsiteX11" fmla="*/ 4150519 w 7539038"/>
                    <a:gd name="connsiteY11" fmla="*/ 3886200 h 7762876"/>
                    <a:gd name="connsiteX12" fmla="*/ 4526756 w 7539038"/>
                    <a:gd name="connsiteY12" fmla="*/ 7762875 h 7762876"/>
                    <a:gd name="connsiteX13" fmla="*/ 4902994 w 7539038"/>
                    <a:gd name="connsiteY13" fmla="*/ 3886200 h 7762876"/>
                    <a:gd name="connsiteX14" fmla="*/ 5276849 w 7539038"/>
                    <a:gd name="connsiteY14" fmla="*/ 2382 h 7762876"/>
                    <a:gd name="connsiteX15" fmla="*/ 5655469 w 7539038"/>
                    <a:gd name="connsiteY15" fmla="*/ 3886200 h 7762876"/>
                    <a:gd name="connsiteX16" fmla="*/ 6029325 w 7539038"/>
                    <a:gd name="connsiteY16" fmla="*/ 7762875 h 7762876"/>
                    <a:gd name="connsiteX17" fmla="*/ 6417469 w 7539038"/>
                    <a:gd name="connsiteY17" fmla="*/ 3886200 h 7762876"/>
                    <a:gd name="connsiteX18" fmla="*/ 6786563 w 7539038"/>
                    <a:gd name="connsiteY18" fmla="*/ 4762 h 7762876"/>
                    <a:gd name="connsiteX19" fmla="*/ 7160419 w 7539038"/>
                    <a:gd name="connsiteY19" fmla="*/ 3886200 h 7762876"/>
                    <a:gd name="connsiteX20" fmla="*/ 7539038 w 7539038"/>
                    <a:gd name="connsiteY20" fmla="*/ 7760494 h 7762876"/>
                    <a:gd name="connsiteX0" fmla="*/ 0 w 7539038"/>
                    <a:gd name="connsiteY0" fmla="*/ 7762875 h 7762876"/>
                    <a:gd name="connsiteX1" fmla="*/ 378619 w 7539038"/>
                    <a:gd name="connsiteY1" fmla="*/ 3886200 h 7762876"/>
                    <a:gd name="connsiteX2" fmla="*/ 750094 w 7539038"/>
                    <a:gd name="connsiteY2" fmla="*/ 0 h 7762876"/>
                    <a:gd name="connsiteX3" fmla="*/ 1131094 w 7539038"/>
                    <a:gd name="connsiteY3" fmla="*/ 3876675 h 7762876"/>
                    <a:gd name="connsiteX4" fmla="*/ 1507332 w 7539038"/>
                    <a:gd name="connsiteY4" fmla="*/ 7762875 h 7762876"/>
                    <a:gd name="connsiteX5" fmla="*/ 1883569 w 7539038"/>
                    <a:gd name="connsiteY5" fmla="*/ 3876675 h 7762876"/>
                    <a:gd name="connsiteX6" fmla="*/ 2264569 w 7539038"/>
                    <a:gd name="connsiteY6" fmla="*/ 0 h 7762876"/>
                    <a:gd name="connsiteX7" fmla="*/ 2645569 w 7539038"/>
                    <a:gd name="connsiteY7" fmla="*/ 3886200 h 7762876"/>
                    <a:gd name="connsiteX8" fmla="*/ 3017044 w 7539038"/>
                    <a:gd name="connsiteY8" fmla="*/ 7762875 h 7762876"/>
                    <a:gd name="connsiteX9" fmla="*/ 3398044 w 7539038"/>
                    <a:gd name="connsiteY9" fmla="*/ 3876675 h 7762876"/>
                    <a:gd name="connsiteX10" fmla="*/ 3776663 w 7539038"/>
                    <a:gd name="connsiteY10" fmla="*/ 4763 h 7762876"/>
                    <a:gd name="connsiteX11" fmla="*/ 4150519 w 7539038"/>
                    <a:gd name="connsiteY11" fmla="*/ 3886200 h 7762876"/>
                    <a:gd name="connsiteX12" fmla="*/ 4526756 w 7539038"/>
                    <a:gd name="connsiteY12" fmla="*/ 7762875 h 7762876"/>
                    <a:gd name="connsiteX13" fmla="*/ 4902994 w 7539038"/>
                    <a:gd name="connsiteY13" fmla="*/ 3886200 h 7762876"/>
                    <a:gd name="connsiteX14" fmla="*/ 5276849 w 7539038"/>
                    <a:gd name="connsiteY14" fmla="*/ 2382 h 7762876"/>
                    <a:gd name="connsiteX15" fmla="*/ 5655469 w 7539038"/>
                    <a:gd name="connsiteY15" fmla="*/ 3886200 h 7762876"/>
                    <a:gd name="connsiteX16" fmla="*/ 6029325 w 7539038"/>
                    <a:gd name="connsiteY16" fmla="*/ 7762875 h 7762876"/>
                    <a:gd name="connsiteX17" fmla="*/ 6417469 w 7539038"/>
                    <a:gd name="connsiteY17" fmla="*/ 3886200 h 7762876"/>
                    <a:gd name="connsiteX18" fmla="*/ 6786563 w 7539038"/>
                    <a:gd name="connsiteY18" fmla="*/ 4762 h 7762876"/>
                    <a:gd name="connsiteX19" fmla="*/ 7160419 w 7539038"/>
                    <a:gd name="connsiteY19" fmla="*/ 3886200 h 7762876"/>
                    <a:gd name="connsiteX20" fmla="*/ 7539038 w 7539038"/>
                    <a:gd name="connsiteY20" fmla="*/ 7760494 h 7762876"/>
                    <a:gd name="connsiteX0" fmla="*/ 0 w 7539038"/>
                    <a:gd name="connsiteY0" fmla="*/ 7762875 h 7762876"/>
                    <a:gd name="connsiteX1" fmla="*/ 378619 w 7539038"/>
                    <a:gd name="connsiteY1" fmla="*/ 3886200 h 7762876"/>
                    <a:gd name="connsiteX2" fmla="*/ 750094 w 7539038"/>
                    <a:gd name="connsiteY2" fmla="*/ 0 h 7762876"/>
                    <a:gd name="connsiteX3" fmla="*/ 1131094 w 7539038"/>
                    <a:gd name="connsiteY3" fmla="*/ 3876675 h 7762876"/>
                    <a:gd name="connsiteX4" fmla="*/ 1507332 w 7539038"/>
                    <a:gd name="connsiteY4" fmla="*/ 7762875 h 7762876"/>
                    <a:gd name="connsiteX5" fmla="*/ 1883569 w 7539038"/>
                    <a:gd name="connsiteY5" fmla="*/ 3876675 h 7762876"/>
                    <a:gd name="connsiteX6" fmla="*/ 2264569 w 7539038"/>
                    <a:gd name="connsiteY6" fmla="*/ 0 h 7762876"/>
                    <a:gd name="connsiteX7" fmla="*/ 2645569 w 7539038"/>
                    <a:gd name="connsiteY7" fmla="*/ 3886200 h 7762876"/>
                    <a:gd name="connsiteX8" fmla="*/ 3017044 w 7539038"/>
                    <a:gd name="connsiteY8" fmla="*/ 7762875 h 7762876"/>
                    <a:gd name="connsiteX9" fmla="*/ 3398044 w 7539038"/>
                    <a:gd name="connsiteY9" fmla="*/ 3876675 h 7762876"/>
                    <a:gd name="connsiteX10" fmla="*/ 3769519 w 7539038"/>
                    <a:gd name="connsiteY10" fmla="*/ 4763 h 7762876"/>
                    <a:gd name="connsiteX11" fmla="*/ 4150519 w 7539038"/>
                    <a:gd name="connsiteY11" fmla="*/ 3886200 h 7762876"/>
                    <a:gd name="connsiteX12" fmla="*/ 4526756 w 7539038"/>
                    <a:gd name="connsiteY12" fmla="*/ 7762875 h 7762876"/>
                    <a:gd name="connsiteX13" fmla="*/ 4902994 w 7539038"/>
                    <a:gd name="connsiteY13" fmla="*/ 3886200 h 7762876"/>
                    <a:gd name="connsiteX14" fmla="*/ 5276849 w 7539038"/>
                    <a:gd name="connsiteY14" fmla="*/ 2382 h 7762876"/>
                    <a:gd name="connsiteX15" fmla="*/ 5655469 w 7539038"/>
                    <a:gd name="connsiteY15" fmla="*/ 3886200 h 7762876"/>
                    <a:gd name="connsiteX16" fmla="*/ 6029325 w 7539038"/>
                    <a:gd name="connsiteY16" fmla="*/ 7762875 h 7762876"/>
                    <a:gd name="connsiteX17" fmla="*/ 6417469 w 7539038"/>
                    <a:gd name="connsiteY17" fmla="*/ 3886200 h 7762876"/>
                    <a:gd name="connsiteX18" fmla="*/ 6786563 w 7539038"/>
                    <a:gd name="connsiteY18" fmla="*/ 4762 h 7762876"/>
                    <a:gd name="connsiteX19" fmla="*/ 7160419 w 7539038"/>
                    <a:gd name="connsiteY19" fmla="*/ 3886200 h 7762876"/>
                    <a:gd name="connsiteX20" fmla="*/ 7539038 w 7539038"/>
                    <a:gd name="connsiteY20" fmla="*/ 7760494 h 7762876"/>
                    <a:gd name="connsiteX0" fmla="*/ 0 w 7539038"/>
                    <a:gd name="connsiteY0" fmla="*/ 7762875 h 7762876"/>
                    <a:gd name="connsiteX1" fmla="*/ 378619 w 7539038"/>
                    <a:gd name="connsiteY1" fmla="*/ 3886200 h 7762876"/>
                    <a:gd name="connsiteX2" fmla="*/ 750094 w 7539038"/>
                    <a:gd name="connsiteY2" fmla="*/ 0 h 7762876"/>
                    <a:gd name="connsiteX3" fmla="*/ 1131094 w 7539038"/>
                    <a:gd name="connsiteY3" fmla="*/ 3876675 h 7762876"/>
                    <a:gd name="connsiteX4" fmla="*/ 1507332 w 7539038"/>
                    <a:gd name="connsiteY4" fmla="*/ 7762875 h 7762876"/>
                    <a:gd name="connsiteX5" fmla="*/ 1883569 w 7539038"/>
                    <a:gd name="connsiteY5" fmla="*/ 3876675 h 7762876"/>
                    <a:gd name="connsiteX6" fmla="*/ 2264569 w 7539038"/>
                    <a:gd name="connsiteY6" fmla="*/ 0 h 7762876"/>
                    <a:gd name="connsiteX7" fmla="*/ 2645569 w 7539038"/>
                    <a:gd name="connsiteY7" fmla="*/ 3886200 h 7762876"/>
                    <a:gd name="connsiteX8" fmla="*/ 3017044 w 7539038"/>
                    <a:gd name="connsiteY8" fmla="*/ 7762875 h 7762876"/>
                    <a:gd name="connsiteX9" fmla="*/ 3398044 w 7539038"/>
                    <a:gd name="connsiteY9" fmla="*/ 3876675 h 7762876"/>
                    <a:gd name="connsiteX10" fmla="*/ 3769519 w 7539038"/>
                    <a:gd name="connsiteY10" fmla="*/ 4763 h 7762876"/>
                    <a:gd name="connsiteX11" fmla="*/ 4150519 w 7539038"/>
                    <a:gd name="connsiteY11" fmla="*/ 3886200 h 7762876"/>
                    <a:gd name="connsiteX12" fmla="*/ 4526756 w 7539038"/>
                    <a:gd name="connsiteY12" fmla="*/ 7762875 h 7762876"/>
                    <a:gd name="connsiteX13" fmla="*/ 4902994 w 7539038"/>
                    <a:gd name="connsiteY13" fmla="*/ 3886200 h 7762876"/>
                    <a:gd name="connsiteX14" fmla="*/ 5276849 w 7539038"/>
                    <a:gd name="connsiteY14" fmla="*/ 2382 h 7762876"/>
                    <a:gd name="connsiteX15" fmla="*/ 5655469 w 7539038"/>
                    <a:gd name="connsiteY15" fmla="*/ 3886200 h 7762876"/>
                    <a:gd name="connsiteX16" fmla="*/ 6029325 w 7539038"/>
                    <a:gd name="connsiteY16" fmla="*/ 7762875 h 7762876"/>
                    <a:gd name="connsiteX17" fmla="*/ 6417469 w 7539038"/>
                    <a:gd name="connsiteY17" fmla="*/ 3886200 h 7762876"/>
                    <a:gd name="connsiteX18" fmla="*/ 6786563 w 7539038"/>
                    <a:gd name="connsiteY18" fmla="*/ 4762 h 7762876"/>
                    <a:gd name="connsiteX19" fmla="*/ 7160419 w 7539038"/>
                    <a:gd name="connsiteY19" fmla="*/ 3886200 h 7762876"/>
                    <a:gd name="connsiteX20" fmla="*/ 7539038 w 7539038"/>
                    <a:gd name="connsiteY20" fmla="*/ 7760494 h 7762876"/>
                    <a:gd name="connsiteX0" fmla="*/ 0 w 7539038"/>
                    <a:gd name="connsiteY0" fmla="*/ 7762875 h 7762876"/>
                    <a:gd name="connsiteX1" fmla="*/ 378619 w 7539038"/>
                    <a:gd name="connsiteY1" fmla="*/ 3886200 h 7762876"/>
                    <a:gd name="connsiteX2" fmla="*/ 750094 w 7539038"/>
                    <a:gd name="connsiteY2" fmla="*/ 0 h 7762876"/>
                    <a:gd name="connsiteX3" fmla="*/ 1131094 w 7539038"/>
                    <a:gd name="connsiteY3" fmla="*/ 3876675 h 7762876"/>
                    <a:gd name="connsiteX4" fmla="*/ 1507332 w 7539038"/>
                    <a:gd name="connsiteY4" fmla="*/ 7762875 h 7762876"/>
                    <a:gd name="connsiteX5" fmla="*/ 1883569 w 7539038"/>
                    <a:gd name="connsiteY5" fmla="*/ 3876675 h 7762876"/>
                    <a:gd name="connsiteX6" fmla="*/ 2259807 w 7539038"/>
                    <a:gd name="connsiteY6" fmla="*/ 4762 h 7762876"/>
                    <a:gd name="connsiteX7" fmla="*/ 2645569 w 7539038"/>
                    <a:gd name="connsiteY7" fmla="*/ 3886200 h 7762876"/>
                    <a:gd name="connsiteX8" fmla="*/ 3017044 w 7539038"/>
                    <a:gd name="connsiteY8" fmla="*/ 7762875 h 7762876"/>
                    <a:gd name="connsiteX9" fmla="*/ 3398044 w 7539038"/>
                    <a:gd name="connsiteY9" fmla="*/ 3876675 h 7762876"/>
                    <a:gd name="connsiteX10" fmla="*/ 3769519 w 7539038"/>
                    <a:gd name="connsiteY10" fmla="*/ 4763 h 7762876"/>
                    <a:gd name="connsiteX11" fmla="*/ 4150519 w 7539038"/>
                    <a:gd name="connsiteY11" fmla="*/ 3886200 h 7762876"/>
                    <a:gd name="connsiteX12" fmla="*/ 4526756 w 7539038"/>
                    <a:gd name="connsiteY12" fmla="*/ 7762875 h 7762876"/>
                    <a:gd name="connsiteX13" fmla="*/ 4902994 w 7539038"/>
                    <a:gd name="connsiteY13" fmla="*/ 3886200 h 7762876"/>
                    <a:gd name="connsiteX14" fmla="*/ 5276849 w 7539038"/>
                    <a:gd name="connsiteY14" fmla="*/ 2382 h 7762876"/>
                    <a:gd name="connsiteX15" fmla="*/ 5655469 w 7539038"/>
                    <a:gd name="connsiteY15" fmla="*/ 3886200 h 7762876"/>
                    <a:gd name="connsiteX16" fmla="*/ 6029325 w 7539038"/>
                    <a:gd name="connsiteY16" fmla="*/ 7762875 h 7762876"/>
                    <a:gd name="connsiteX17" fmla="*/ 6417469 w 7539038"/>
                    <a:gd name="connsiteY17" fmla="*/ 3886200 h 7762876"/>
                    <a:gd name="connsiteX18" fmla="*/ 6786563 w 7539038"/>
                    <a:gd name="connsiteY18" fmla="*/ 4762 h 7762876"/>
                    <a:gd name="connsiteX19" fmla="*/ 7160419 w 7539038"/>
                    <a:gd name="connsiteY19" fmla="*/ 3886200 h 7762876"/>
                    <a:gd name="connsiteX20" fmla="*/ 7539038 w 7539038"/>
                    <a:gd name="connsiteY20" fmla="*/ 7760494 h 7762876"/>
                    <a:gd name="connsiteX0" fmla="*/ 0 w 7539038"/>
                    <a:gd name="connsiteY0" fmla="*/ 7762875 h 7762876"/>
                    <a:gd name="connsiteX1" fmla="*/ 378619 w 7539038"/>
                    <a:gd name="connsiteY1" fmla="*/ 3886200 h 7762876"/>
                    <a:gd name="connsiteX2" fmla="*/ 750094 w 7539038"/>
                    <a:gd name="connsiteY2" fmla="*/ 0 h 7762876"/>
                    <a:gd name="connsiteX3" fmla="*/ 1131094 w 7539038"/>
                    <a:gd name="connsiteY3" fmla="*/ 3876675 h 7762876"/>
                    <a:gd name="connsiteX4" fmla="*/ 1507332 w 7539038"/>
                    <a:gd name="connsiteY4" fmla="*/ 7762875 h 7762876"/>
                    <a:gd name="connsiteX5" fmla="*/ 1883569 w 7539038"/>
                    <a:gd name="connsiteY5" fmla="*/ 3876675 h 7762876"/>
                    <a:gd name="connsiteX6" fmla="*/ 2259807 w 7539038"/>
                    <a:gd name="connsiteY6" fmla="*/ 4762 h 7762876"/>
                    <a:gd name="connsiteX7" fmla="*/ 2645569 w 7539038"/>
                    <a:gd name="connsiteY7" fmla="*/ 3886200 h 7762876"/>
                    <a:gd name="connsiteX8" fmla="*/ 3017044 w 7539038"/>
                    <a:gd name="connsiteY8" fmla="*/ 7762875 h 7762876"/>
                    <a:gd name="connsiteX9" fmla="*/ 3398044 w 7539038"/>
                    <a:gd name="connsiteY9" fmla="*/ 3876675 h 7762876"/>
                    <a:gd name="connsiteX10" fmla="*/ 3769519 w 7539038"/>
                    <a:gd name="connsiteY10" fmla="*/ 4763 h 7762876"/>
                    <a:gd name="connsiteX11" fmla="*/ 4150519 w 7539038"/>
                    <a:gd name="connsiteY11" fmla="*/ 3886200 h 7762876"/>
                    <a:gd name="connsiteX12" fmla="*/ 4526756 w 7539038"/>
                    <a:gd name="connsiteY12" fmla="*/ 7762875 h 7762876"/>
                    <a:gd name="connsiteX13" fmla="*/ 4902994 w 7539038"/>
                    <a:gd name="connsiteY13" fmla="*/ 3886200 h 7762876"/>
                    <a:gd name="connsiteX14" fmla="*/ 5276849 w 7539038"/>
                    <a:gd name="connsiteY14" fmla="*/ 2382 h 7762876"/>
                    <a:gd name="connsiteX15" fmla="*/ 5655469 w 7539038"/>
                    <a:gd name="connsiteY15" fmla="*/ 3886200 h 7762876"/>
                    <a:gd name="connsiteX16" fmla="*/ 6029325 w 7539038"/>
                    <a:gd name="connsiteY16" fmla="*/ 7762875 h 7762876"/>
                    <a:gd name="connsiteX17" fmla="*/ 6417469 w 7539038"/>
                    <a:gd name="connsiteY17" fmla="*/ 3886200 h 7762876"/>
                    <a:gd name="connsiteX18" fmla="*/ 6786563 w 7539038"/>
                    <a:gd name="connsiteY18" fmla="*/ 4762 h 7762876"/>
                    <a:gd name="connsiteX19" fmla="*/ 7160419 w 7539038"/>
                    <a:gd name="connsiteY19" fmla="*/ 3886200 h 7762876"/>
                    <a:gd name="connsiteX20" fmla="*/ 7539038 w 7539038"/>
                    <a:gd name="connsiteY20" fmla="*/ 7760494 h 7762876"/>
                    <a:gd name="connsiteX0" fmla="*/ 0 w 7539038"/>
                    <a:gd name="connsiteY0" fmla="*/ 7760494 h 7760495"/>
                    <a:gd name="connsiteX1" fmla="*/ 378619 w 7539038"/>
                    <a:gd name="connsiteY1" fmla="*/ 3883819 h 7760495"/>
                    <a:gd name="connsiteX2" fmla="*/ 757238 w 7539038"/>
                    <a:gd name="connsiteY2" fmla="*/ 1 h 7760495"/>
                    <a:gd name="connsiteX3" fmla="*/ 1131094 w 7539038"/>
                    <a:gd name="connsiteY3" fmla="*/ 3874294 h 7760495"/>
                    <a:gd name="connsiteX4" fmla="*/ 1507332 w 7539038"/>
                    <a:gd name="connsiteY4" fmla="*/ 7760494 h 7760495"/>
                    <a:gd name="connsiteX5" fmla="*/ 1883569 w 7539038"/>
                    <a:gd name="connsiteY5" fmla="*/ 3874294 h 7760495"/>
                    <a:gd name="connsiteX6" fmla="*/ 2259807 w 7539038"/>
                    <a:gd name="connsiteY6" fmla="*/ 2381 h 7760495"/>
                    <a:gd name="connsiteX7" fmla="*/ 2645569 w 7539038"/>
                    <a:gd name="connsiteY7" fmla="*/ 3883819 h 7760495"/>
                    <a:gd name="connsiteX8" fmla="*/ 3017044 w 7539038"/>
                    <a:gd name="connsiteY8" fmla="*/ 7760494 h 7760495"/>
                    <a:gd name="connsiteX9" fmla="*/ 3398044 w 7539038"/>
                    <a:gd name="connsiteY9" fmla="*/ 3874294 h 7760495"/>
                    <a:gd name="connsiteX10" fmla="*/ 3769519 w 7539038"/>
                    <a:gd name="connsiteY10" fmla="*/ 2382 h 7760495"/>
                    <a:gd name="connsiteX11" fmla="*/ 4150519 w 7539038"/>
                    <a:gd name="connsiteY11" fmla="*/ 3883819 h 7760495"/>
                    <a:gd name="connsiteX12" fmla="*/ 4526756 w 7539038"/>
                    <a:gd name="connsiteY12" fmla="*/ 7760494 h 7760495"/>
                    <a:gd name="connsiteX13" fmla="*/ 4902994 w 7539038"/>
                    <a:gd name="connsiteY13" fmla="*/ 3883819 h 7760495"/>
                    <a:gd name="connsiteX14" fmla="*/ 5276849 w 7539038"/>
                    <a:gd name="connsiteY14" fmla="*/ 1 h 7760495"/>
                    <a:gd name="connsiteX15" fmla="*/ 5655469 w 7539038"/>
                    <a:gd name="connsiteY15" fmla="*/ 3883819 h 7760495"/>
                    <a:gd name="connsiteX16" fmla="*/ 6029325 w 7539038"/>
                    <a:gd name="connsiteY16" fmla="*/ 7760494 h 7760495"/>
                    <a:gd name="connsiteX17" fmla="*/ 6417469 w 7539038"/>
                    <a:gd name="connsiteY17" fmla="*/ 3883819 h 7760495"/>
                    <a:gd name="connsiteX18" fmla="*/ 6786563 w 7539038"/>
                    <a:gd name="connsiteY18" fmla="*/ 2381 h 7760495"/>
                    <a:gd name="connsiteX19" fmla="*/ 7160419 w 7539038"/>
                    <a:gd name="connsiteY19" fmla="*/ 3883819 h 7760495"/>
                    <a:gd name="connsiteX20" fmla="*/ 7539038 w 7539038"/>
                    <a:gd name="connsiteY20" fmla="*/ 7758113 h 7760495"/>
                    <a:gd name="connsiteX0" fmla="*/ 0 w 7539038"/>
                    <a:gd name="connsiteY0" fmla="*/ 7760494 h 7760495"/>
                    <a:gd name="connsiteX1" fmla="*/ 378619 w 7539038"/>
                    <a:gd name="connsiteY1" fmla="*/ 3883819 h 7760495"/>
                    <a:gd name="connsiteX2" fmla="*/ 752476 w 7539038"/>
                    <a:gd name="connsiteY2" fmla="*/ 1 h 7760495"/>
                    <a:gd name="connsiteX3" fmla="*/ 1131094 w 7539038"/>
                    <a:gd name="connsiteY3" fmla="*/ 3874294 h 7760495"/>
                    <a:gd name="connsiteX4" fmla="*/ 1507332 w 7539038"/>
                    <a:gd name="connsiteY4" fmla="*/ 7760494 h 7760495"/>
                    <a:gd name="connsiteX5" fmla="*/ 1883569 w 7539038"/>
                    <a:gd name="connsiteY5" fmla="*/ 3874294 h 7760495"/>
                    <a:gd name="connsiteX6" fmla="*/ 2259807 w 7539038"/>
                    <a:gd name="connsiteY6" fmla="*/ 2381 h 7760495"/>
                    <a:gd name="connsiteX7" fmla="*/ 2645569 w 7539038"/>
                    <a:gd name="connsiteY7" fmla="*/ 3883819 h 7760495"/>
                    <a:gd name="connsiteX8" fmla="*/ 3017044 w 7539038"/>
                    <a:gd name="connsiteY8" fmla="*/ 7760494 h 7760495"/>
                    <a:gd name="connsiteX9" fmla="*/ 3398044 w 7539038"/>
                    <a:gd name="connsiteY9" fmla="*/ 3874294 h 7760495"/>
                    <a:gd name="connsiteX10" fmla="*/ 3769519 w 7539038"/>
                    <a:gd name="connsiteY10" fmla="*/ 2382 h 7760495"/>
                    <a:gd name="connsiteX11" fmla="*/ 4150519 w 7539038"/>
                    <a:gd name="connsiteY11" fmla="*/ 3883819 h 7760495"/>
                    <a:gd name="connsiteX12" fmla="*/ 4526756 w 7539038"/>
                    <a:gd name="connsiteY12" fmla="*/ 7760494 h 7760495"/>
                    <a:gd name="connsiteX13" fmla="*/ 4902994 w 7539038"/>
                    <a:gd name="connsiteY13" fmla="*/ 3883819 h 7760495"/>
                    <a:gd name="connsiteX14" fmla="*/ 5276849 w 7539038"/>
                    <a:gd name="connsiteY14" fmla="*/ 1 h 7760495"/>
                    <a:gd name="connsiteX15" fmla="*/ 5655469 w 7539038"/>
                    <a:gd name="connsiteY15" fmla="*/ 3883819 h 7760495"/>
                    <a:gd name="connsiteX16" fmla="*/ 6029325 w 7539038"/>
                    <a:gd name="connsiteY16" fmla="*/ 7760494 h 7760495"/>
                    <a:gd name="connsiteX17" fmla="*/ 6417469 w 7539038"/>
                    <a:gd name="connsiteY17" fmla="*/ 3883819 h 7760495"/>
                    <a:gd name="connsiteX18" fmla="*/ 6786563 w 7539038"/>
                    <a:gd name="connsiteY18" fmla="*/ 2381 h 7760495"/>
                    <a:gd name="connsiteX19" fmla="*/ 7160419 w 7539038"/>
                    <a:gd name="connsiteY19" fmla="*/ 3883819 h 7760495"/>
                    <a:gd name="connsiteX20" fmla="*/ 7539038 w 7539038"/>
                    <a:gd name="connsiteY20" fmla="*/ 7758113 h 7760495"/>
                    <a:gd name="connsiteX0" fmla="*/ 0 w 7539038"/>
                    <a:gd name="connsiteY0" fmla="*/ 7760494 h 7760495"/>
                    <a:gd name="connsiteX1" fmla="*/ 378619 w 7539038"/>
                    <a:gd name="connsiteY1" fmla="*/ 3883819 h 7760495"/>
                    <a:gd name="connsiteX2" fmla="*/ 752476 w 7539038"/>
                    <a:gd name="connsiteY2" fmla="*/ 1 h 7760495"/>
                    <a:gd name="connsiteX3" fmla="*/ 1131094 w 7539038"/>
                    <a:gd name="connsiteY3" fmla="*/ 3874294 h 7760495"/>
                    <a:gd name="connsiteX4" fmla="*/ 1507332 w 7539038"/>
                    <a:gd name="connsiteY4" fmla="*/ 7760494 h 7760495"/>
                    <a:gd name="connsiteX5" fmla="*/ 1883569 w 7539038"/>
                    <a:gd name="connsiteY5" fmla="*/ 3874294 h 7760495"/>
                    <a:gd name="connsiteX6" fmla="*/ 2259807 w 7539038"/>
                    <a:gd name="connsiteY6" fmla="*/ 2381 h 7760495"/>
                    <a:gd name="connsiteX7" fmla="*/ 2645569 w 7539038"/>
                    <a:gd name="connsiteY7" fmla="*/ 3883819 h 7760495"/>
                    <a:gd name="connsiteX8" fmla="*/ 3017044 w 7539038"/>
                    <a:gd name="connsiteY8" fmla="*/ 7760494 h 7760495"/>
                    <a:gd name="connsiteX9" fmla="*/ 3398044 w 7539038"/>
                    <a:gd name="connsiteY9" fmla="*/ 3874294 h 7760495"/>
                    <a:gd name="connsiteX10" fmla="*/ 3769519 w 7539038"/>
                    <a:gd name="connsiteY10" fmla="*/ 2382 h 7760495"/>
                    <a:gd name="connsiteX11" fmla="*/ 4150519 w 7539038"/>
                    <a:gd name="connsiteY11" fmla="*/ 3883819 h 7760495"/>
                    <a:gd name="connsiteX12" fmla="*/ 4526756 w 7539038"/>
                    <a:gd name="connsiteY12" fmla="*/ 7760494 h 7760495"/>
                    <a:gd name="connsiteX13" fmla="*/ 4902994 w 7539038"/>
                    <a:gd name="connsiteY13" fmla="*/ 3883819 h 7760495"/>
                    <a:gd name="connsiteX14" fmla="*/ 5276849 w 7539038"/>
                    <a:gd name="connsiteY14" fmla="*/ 1 h 7760495"/>
                    <a:gd name="connsiteX15" fmla="*/ 5655469 w 7539038"/>
                    <a:gd name="connsiteY15" fmla="*/ 3883819 h 7760495"/>
                    <a:gd name="connsiteX16" fmla="*/ 6029325 w 7539038"/>
                    <a:gd name="connsiteY16" fmla="*/ 7760494 h 7760495"/>
                    <a:gd name="connsiteX17" fmla="*/ 6417469 w 7539038"/>
                    <a:gd name="connsiteY17" fmla="*/ 3883819 h 7760495"/>
                    <a:gd name="connsiteX18" fmla="*/ 6786563 w 7539038"/>
                    <a:gd name="connsiteY18" fmla="*/ 2381 h 7760495"/>
                    <a:gd name="connsiteX19" fmla="*/ 7160419 w 7539038"/>
                    <a:gd name="connsiteY19" fmla="*/ 3883819 h 7760495"/>
                    <a:gd name="connsiteX20" fmla="*/ 7539038 w 7539038"/>
                    <a:gd name="connsiteY20" fmla="*/ 7758113 h 7760495"/>
                    <a:gd name="connsiteX0" fmla="*/ 0 w 7539038"/>
                    <a:gd name="connsiteY0" fmla="*/ 7760494 h 7760495"/>
                    <a:gd name="connsiteX1" fmla="*/ 378619 w 7539038"/>
                    <a:gd name="connsiteY1" fmla="*/ 3883819 h 7760495"/>
                    <a:gd name="connsiteX2" fmla="*/ 752476 w 7539038"/>
                    <a:gd name="connsiteY2" fmla="*/ 1 h 7760495"/>
                    <a:gd name="connsiteX3" fmla="*/ 1131094 w 7539038"/>
                    <a:gd name="connsiteY3" fmla="*/ 3874294 h 7760495"/>
                    <a:gd name="connsiteX4" fmla="*/ 1507332 w 7539038"/>
                    <a:gd name="connsiteY4" fmla="*/ 7760494 h 7760495"/>
                    <a:gd name="connsiteX5" fmla="*/ 1883569 w 7539038"/>
                    <a:gd name="connsiteY5" fmla="*/ 3874294 h 7760495"/>
                    <a:gd name="connsiteX6" fmla="*/ 2259807 w 7539038"/>
                    <a:gd name="connsiteY6" fmla="*/ 2381 h 7760495"/>
                    <a:gd name="connsiteX7" fmla="*/ 2645569 w 7539038"/>
                    <a:gd name="connsiteY7" fmla="*/ 3883819 h 7760495"/>
                    <a:gd name="connsiteX8" fmla="*/ 3017044 w 7539038"/>
                    <a:gd name="connsiteY8" fmla="*/ 7760494 h 7760495"/>
                    <a:gd name="connsiteX9" fmla="*/ 3398044 w 7539038"/>
                    <a:gd name="connsiteY9" fmla="*/ 3874294 h 7760495"/>
                    <a:gd name="connsiteX10" fmla="*/ 3769519 w 7539038"/>
                    <a:gd name="connsiteY10" fmla="*/ 2382 h 7760495"/>
                    <a:gd name="connsiteX11" fmla="*/ 4150519 w 7539038"/>
                    <a:gd name="connsiteY11" fmla="*/ 3883819 h 7760495"/>
                    <a:gd name="connsiteX12" fmla="*/ 4526756 w 7539038"/>
                    <a:gd name="connsiteY12" fmla="*/ 7760494 h 7760495"/>
                    <a:gd name="connsiteX13" fmla="*/ 4902994 w 7539038"/>
                    <a:gd name="connsiteY13" fmla="*/ 3883819 h 7760495"/>
                    <a:gd name="connsiteX14" fmla="*/ 5276849 w 7539038"/>
                    <a:gd name="connsiteY14" fmla="*/ 1 h 7760495"/>
                    <a:gd name="connsiteX15" fmla="*/ 5655469 w 7539038"/>
                    <a:gd name="connsiteY15" fmla="*/ 3883819 h 7760495"/>
                    <a:gd name="connsiteX16" fmla="*/ 6029325 w 7539038"/>
                    <a:gd name="connsiteY16" fmla="*/ 7760494 h 7760495"/>
                    <a:gd name="connsiteX17" fmla="*/ 6417469 w 7539038"/>
                    <a:gd name="connsiteY17" fmla="*/ 3883819 h 7760495"/>
                    <a:gd name="connsiteX18" fmla="*/ 6786563 w 7539038"/>
                    <a:gd name="connsiteY18" fmla="*/ 2381 h 7760495"/>
                    <a:gd name="connsiteX19" fmla="*/ 7160419 w 7539038"/>
                    <a:gd name="connsiteY19" fmla="*/ 3883819 h 7760495"/>
                    <a:gd name="connsiteX20" fmla="*/ 7539038 w 7539038"/>
                    <a:gd name="connsiteY20" fmla="*/ 7758113 h 7760495"/>
                    <a:gd name="connsiteX0" fmla="*/ 0 w 7539038"/>
                    <a:gd name="connsiteY0" fmla="*/ 7760494 h 7760495"/>
                    <a:gd name="connsiteX1" fmla="*/ 378619 w 7539038"/>
                    <a:gd name="connsiteY1" fmla="*/ 3883819 h 7760495"/>
                    <a:gd name="connsiteX2" fmla="*/ 752476 w 7539038"/>
                    <a:gd name="connsiteY2" fmla="*/ 1 h 7760495"/>
                    <a:gd name="connsiteX3" fmla="*/ 1131094 w 7539038"/>
                    <a:gd name="connsiteY3" fmla="*/ 3874294 h 7760495"/>
                    <a:gd name="connsiteX4" fmla="*/ 1507332 w 7539038"/>
                    <a:gd name="connsiteY4" fmla="*/ 7760494 h 7760495"/>
                    <a:gd name="connsiteX5" fmla="*/ 1883569 w 7539038"/>
                    <a:gd name="connsiteY5" fmla="*/ 3874294 h 7760495"/>
                    <a:gd name="connsiteX6" fmla="*/ 2259807 w 7539038"/>
                    <a:gd name="connsiteY6" fmla="*/ 2381 h 7760495"/>
                    <a:gd name="connsiteX7" fmla="*/ 2645569 w 7539038"/>
                    <a:gd name="connsiteY7" fmla="*/ 3883819 h 7760495"/>
                    <a:gd name="connsiteX8" fmla="*/ 3017044 w 7539038"/>
                    <a:gd name="connsiteY8" fmla="*/ 7760494 h 7760495"/>
                    <a:gd name="connsiteX9" fmla="*/ 3398044 w 7539038"/>
                    <a:gd name="connsiteY9" fmla="*/ 3874294 h 7760495"/>
                    <a:gd name="connsiteX10" fmla="*/ 3769519 w 7539038"/>
                    <a:gd name="connsiteY10" fmla="*/ 2382 h 7760495"/>
                    <a:gd name="connsiteX11" fmla="*/ 4150519 w 7539038"/>
                    <a:gd name="connsiteY11" fmla="*/ 3883819 h 7760495"/>
                    <a:gd name="connsiteX12" fmla="*/ 4526756 w 7539038"/>
                    <a:gd name="connsiteY12" fmla="*/ 7760494 h 7760495"/>
                    <a:gd name="connsiteX13" fmla="*/ 4902994 w 7539038"/>
                    <a:gd name="connsiteY13" fmla="*/ 3883819 h 7760495"/>
                    <a:gd name="connsiteX14" fmla="*/ 5276849 w 7539038"/>
                    <a:gd name="connsiteY14" fmla="*/ 1 h 7760495"/>
                    <a:gd name="connsiteX15" fmla="*/ 5655469 w 7539038"/>
                    <a:gd name="connsiteY15" fmla="*/ 3883819 h 7760495"/>
                    <a:gd name="connsiteX16" fmla="*/ 6029325 w 7539038"/>
                    <a:gd name="connsiteY16" fmla="*/ 7760494 h 7760495"/>
                    <a:gd name="connsiteX17" fmla="*/ 6417469 w 7539038"/>
                    <a:gd name="connsiteY17" fmla="*/ 3883819 h 7760495"/>
                    <a:gd name="connsiteX18" fmla="*/ 6786563 w 7539038"/>
                    <a:gd name="connsiteY18" fmla="*/ 2381 h 7760495"/>
                    <a:gd name="connsiteX19" fmla="*/ 7160419 w 7539038"/>
                    <a:gd name="connsiteY19" fmla="*/ 3883819 h 7760495"/>
                    <a:gd name="connsiteX20" fmla="*/ 7539038 w 7539038"/>
                    <a:gd name="connsiteY20" fmla="*/ 7758113 h 7760495"/>
                    <a:gd name="connsiteX0" fmla="*/ 0 w 7539038"/>
                    <a:gd name="connsiteY0" fmla="*/ 7760494 h 7760495"/>
                    <a:gd name="connsiteX1" fmla="*/ 378619 w 7539038"/>
                    <a:gd name="connsiteY1" fmla="*/ 3883819 h 7760495"/>
                    <a:gd name="connsiteX2" fmla="*/ 752476 w 7539038"/>
                    <a:gd name="connsiteY2" fmla="*/ 1 h 7760495"/>
                    <a:gd name="connsiteX3" fmla="*/ 1131094 w 7539038"/>
                    <a:gd name="connsiteY3" fmla="*/ 3874294 h 7760495"/>
                    <a:gd name="connsiteX4" fmla="*/ 1507332 w 7539038"/>
                    <a:gd name="connsiteY4" fmla="*/ 7760494 h 7760495"/>
                    <a:gd name="connsiteX5" fmla="*/ 1883569 w 7539038"/>
                    <a:gd name="connsiteY5" fmla="*/ 3874294 h 7760495"/>
                    <a:gd name="connsiteX6" fmla="*/ 2259807 w 7539038"/>
                    <a:gd name="connsiteY6" fmla="*/ 2381 h 7760495"/>
                    <a:gd name="connsiteX7" fmla="*/ 2645569 w 7539038"/>
                    <a:gd name="connsiteY7" fmla="*/ 3883819 h 7760495"/>
                    <a:gd name="connsiteX8" fmla="*/ 3017044 w 7539038"/>
                    <a:gd name="connsiteY8" fmla="*/ 7760494 h 7760495"/>
                    <a:gd name="connsiteX9" fmla="*/ 3398044 w 7539038"/>
                    <a:gd name="connsiteY9" fmla="*/ 3874294 h 7760495"/>
                    <a:gd name="connsiteX10" fmla="*/ 3769519 w 7539038"/>
                    <a:gd name="connsiteY10" fmla="*/ 2382 h 7760495"/>
                    <a:gd name="connsiteX11" fmla="*/ 4150519 w 7539038"/>
                    <a:gd name="connsiteY11" fmla="*/ 3883819 h 7760495"/>
                    <a:gd name="connsiteX12" fmla="*/ 4526756 w 7539038"/>
                    <a:gd name="connsiteY12" fmla="*/ 7760494 h 7760495"/>
                    <a:gd name="connsiteX13" fmla="*/ 4902994 w 7539038"/>
                    <a:gd name="connsiteY13" fmla="*/ 3883819 h 7760495"/>
                    <a:gd name="connsiteX14" fmla="*/ 5276849 w 7539038"/>
                    <a:gd name="connsiteY14" fmla="*/ 1 h 7760495"/>
                    <a:gd name="connsiteX15" fmla="*/ 5655469 w 7539038"/>
                    <a:gd name="connsiteY15" fmla="*/ 3883819 h 7760495"/>
                    <a:gd name="connsiteX16" fmla="*/ 6029325 w 7539038"/>
                    <a:gd name="connsiteY16" fmla="*/ 7760494 h 7760495"/>
                    <a:gd name="connsiteX17" fmla="*/ 6417469 w 7539038"/>
                    <a:gd name="connsiteY17" fmla="*/ 3883819 h 7760495"/>
                    <a:gd name="connsiteX18" fmla="*/ 6786563 w 7539038"/>
                    <a:gd name="connsiteY18" fmla="*/ 2381 h 7760495"/>
                    <a:gd name="connsiteX19" fmla="*/ 7160419 w 7539038"/>
                    <a:gd name="connsiteY19" fmla="*/ 3883819 h 7760495"/>
                    <a:gd name="connsiteX20" fmla="*/ 7539038 w 7539038"/>
                    <a:gd name="connsiteY20" fmla="*/ 7758113 h 7760495"/>
                    <a:gd name="connsiteX0" fmla="*/ 0 w 7539038"/>
                    <a:gd name="connsiteY0" fmla="*/ 7760494 h 7760495"/>
                    <a:gd name="connsiteX1" fmla="*/ 378619 w 7539038"/>
                    <a:gd name="connsiteY1" fmla="*/ 3883819 h 7760495"/>
                    <a:gd name="connsiteX2" fmla="*/ 752476 w 7539038"/>
                    <a:gd name="connsiteY2" fmla="*/ 1 h 7760495"/>
                    <a:gd name="connsiteX3" fmla="*/ 1131094 w 7539038"/>
                    <a:gd name="connsiteY3" fmla="*/ 3874294 h 7760495"/>
                    <a:gd name="connsiteX4" fmla="*/ 1507332 w 7539038"/>
                    <a:gd name="connsiteY4" fmla="*/ 7760494 h 7760495"/>
                    <a:gd name="connsiteX5" fmla="*/ 1883569 w 7539038"/>
                    <a:gd name="connsiteY5" fmla="*/ 3874294 h 7760495"/>
                    <a:gd name="connsiteX6" fmla="*/ 2259807 w 7539038"/>
                    <a:gd name="connsiteY6" fmla="*/ 2381 h 7760495"/>
                    <a:gd name="connsiteX7" fmla="*/ 2645569 w 7539038"/>
                    <a:gd name="connsiteY7" fmla="*/ 3883819 h 7760495"/>
                    <a:gd name="connsiteX8" fmla="*/ 3017044 w 7539038"/>
                    <a:gd name="connsiteY8" fmla="*/ 7760494 h 7760495"/>
                    <a:gd name="connsiteX9" fmla="*/ 3398044 w 7539038"/>
                    <a:gd name="connsiteY9" fmla="*/ 3874294 h 7760495"/>
                    <a:gd name="connsiteX10" fmla="*/ 3769519 w 7539038"/>
                    <a:gd name="connsiteY10" fmla="*/ 2382 h 7760495"/>
                    <a:gd name="connsiteX11" fmla="*/ 4150519 w 7539038"/>
                    <a:gd name="connsiteY11" fmla="*/ 3883819 h 7760495"/>
                    <a:gd name="connsiteX12" fmla="*/ 4526756 w 7539038"/>
                    <a:gd name="connsiteY12" fmla="*/ 7760494 h 7760495"/>
                    <a:gd name="connsiteX13" fmla="*/ 4902994 w 7539038"/>
                    <a:gd name="connsiteY13" fmla="*/ 3883819 h 7760495"/>
                    <a:gd name="connsiteX14" fmla="*/ 5276849 w 7539038"/>
                    <a:gd name="connsiteY14" fmla="*/ 1 h 7760495"/>
                    <a:gd name="connsiteX15" fmla="*/ 5655469 w 7539038"/>
                    <a:gd name="connsiteY15" fmla="*/ 3883819 h 7760495"/>
                    <a:gd name="connsiteX16" fmla="*/ 6029325 w 7539038"/>
                    <a:gd name="connsiteY16" fmla="*/ 7760494 h 7760495"/>
                    <a:gd name="connsiteX17" fmla="*/ 6417469 w 7539038"/>
                    <a:gd name="connsiteY17" fmla="*/ 3883819 h 7760495"/>
                    <a:gd name="connsiteX18" fmla="*/ 6786563 w 7539038"/>
                    <a:gd name="connsiteY18" fmla="*/ 2381 h 7760495"/>
                    <a:gd name="connsiteX19" fmla="*/ 7160419 w 7539038"/>
                    <a:gd name="connsiteY19" fmla="*/ 3883819 h 7760495"/>
                    <a:gd name="connsiteX20" fmla="*/ 7539038 w 7539038"/>
                    <a:gd name="connsiteY20" fmla="*/ 7758113 h 7760495"/>
                    <a:gd name="connsiteX0" fmla="*/ 0 w 7539038"/>
                    <a:gd name="connsiteY0" fmla="*/ 7760494 h 7760495"/>
                    <a:gd name="connsiteX1" fmla="*/ 378619 w 7539038"/>
                    <a:gd name="connsiteY1" fmla="*/ 3883819 h 7760495"/>
                    <a:gd name="connsiteX2" fmla="*/ 752476 w 7539038"/>
                    <a:gd name="connsiteY2" fmla="*/ 1 h 7760495"/>
                    <a:gd name="connsiteX3" fmla="*/ 1131094 w 7539038"/>
                    <a:gd name="connsiteY3" fmla="*/ 3874294 h 7760495"/>
                    <a:gd name="connsiteX4" fmla="*/ 1507332 w 7539038"/>
                    <a:gd name="connsiteY4" fmla="*/ 7760494 h 7760495"/>
                    <a:gd name="connsiteX5" fmla="*/ 1883569 w 7539038"/>
                    <a:gd name="connsiteY5" fmla="*/ 3874294 h 7760495"/>
                    <a:gd name="connsiteX6" fmla="*/ 2259807 w 7539038"/>
                    <a:gd name="connsiteY6" fmla="*/ 2381 h 7760495"/>
                    <a:gd name="connsiteX7" fmla="*/ 2645569 w 7539038"/>
                    <a:gd name="connsiteY7" fmla="*/ 3883819 h 7760495"/>
                    <a:gd name="connsiteX8" fmla="*/ 3017044 w 7539038"/>
                    <a:gd name="connsiteY8" fmla="*/ 7760494 h 7760495"/>
                    <a:gd name="connsiteX9" fmla="*/ 3398044 w 7539038"/>
                    <a:gd name="connsiteY9" fmla="*/ 3874294 h 7760495"/>
                    <a:gd name="connsiteX10" fmla="*/ 3769519 w 7539038"/>
                    <a:gd name="connsiteY10" fmla="*/ 2382 h 7760495"/>
                    <a:gd name="connsiteX11" fmla="*/ 4150519 w 7539038"/>
                    <a:gd name="connsiteY11" fmla="*/ 3883819 h 7760495"/>
                    <a:gd name="connsiteX12" fmla="*/ 4526756 w 7539038"/>
                    <a:gd name="connsiteY12" fmla="*/ 7760494 h 7760495"/>
                    <a:gd name="connsiteX13" fmla="*/ 4902994 w 7539038"/>
                    <a:gd name="connsiteY13" fmla="*/ 3883819 h 7760495"/>
                    <a:gd name="connsiteX14" fmla="*/ 5276849 w 7539038"/>
                    <a:gd name="connsiteY14" fmla="*/ 1 h 7760495"/>
                    <a:gd name="connsiteX15" fmla="*/ 5655469 w 7539038"/>
                    <a:gd name="connsiteY15" fmla="*/ 3883819 h 7760495"/>
                    <a:gd name="connsiteX16" fmla="*/ 6029325 w 7539038"/>
                    <a:gd name="connsiteY16" fmla="*/ 7760494 h 7760495"/>
                    <a:gd name="connsiteX17" fmla="*/ 6417469 w 7539038"/>
                    <a:gd name="connsiteY17" fmla="*/ 3883819 h 7760495"/>
                    <a:gd name="connsiteX18" fmla="*/ 6786563 w 7539038"/>
                    <a:gd name="connsiteY18" fmla="*/ 2381 h 7760495"/>
                    <a:gd name="connsiteX19" fmla="*/ 7160419 w 7539038"/>
                    <a:gd name="connsiteY19" fmla="*/ 3883819 h 7760495"/>
                    <a:gd name="connsiteX20" fmla="*/ 7539038 w 7539038"/>
                    <a:gd name="connsiteY20" fmla="*/ 7758113 h 7760495"/>
                    <a:gd name="connsiteX0" fmla="*/ 0 w 7539038"/>
                    <a:gd name="connsiteY0" fmla="*/ 7760494 h 7760495"/>
                    <a:gd name="connsiteX1" fmla="*/ 378619 w 7539038"/>
                    <a:gd name="connsiteY1" fmla="*/ 3883819 h 7760495"/>
                    <a:gd name="connsiteX2" fmla="*/ 752476 w 7539038"/>
                    <a:gd name="connsiteY2" fmla="*/ 1 h 7760495"/>
                    <a:gd name="connsiteX3" fmla="*/ 1131094 w 7539038"/>
                    <a:gd name="connsiteY3" fmla="*/ 3874294 h 7760495"/>
                    <a:gd name="connsiteX4" fmla="*/ 1507332 w 7539038"/>
                    <a:gd name="connsiteY4" fmla="*/ 7760494 h 7760495"/>
                    <a:gd name="connsiteX5" fmla="*/ 1883569 w 7539038"/>
                    <a:gd name="connsiteY5" fmla="*/ 3874294 h 7760495"/>
                    <a:gd name="connsiteX6" fmla="*/ 2259807 w 7539038"/>
                    <a:gd name="connsiteY6" fmla="*/ 2381 h 7760495"/>
                    <a:gd name="connsiteX7" fmla="*/ 2645569 w 7539038"/>
                    <a:gd name="connsiteY7" fmla="*/ 3883819 h 7760495"/>
                    <a:gd name="connsiteX8" fmla="*/ 3017044 w 7539038"/>
                    <a:gd name="connsiteY8" fmla="*/ 7760494 h 7760495"/>
                    <a:gd name="connsiteX9" fmla="*/ 3398044 w 7539038"/>
                    <a:gd name="connsiteY9" fmla="*/ 3874294 h 7760495"/>
                    <a:gd name="connsiteX10" fmla="*/ 3769519 w 7539038"/>
                    <a:gd name="connsiteY10" fmla="*/ 2382 h 7760495"/>
                    <a:gd name="connsiteX11" fmla="*/ 4150519 w 7539038"/>
                    <a:gd name="connsiteY11" fmla="*/ 3883819 h 7760495"/>
                    <a:gd name="connsiteX12" fmla="*/ 4526756 w 7539038"/>
                    <a:gd name="connsiteY12" fmla="*/ 7760494 h 7760495"/>
                    <a:gd name="connsiteX13" fmla="*/ 4902994 w 7539038"/>
                    <a:gd name="connsiteY13" fmla="*/ 3883819 h 7760495"/>
                    <a:gd name="connsiteX14" fmla="*/ 5276849 w 7539038"/>
                    <a:gd name="connsiteY14" fmla="*/ 1 h 7760495"/>
                    <a:gd name="connsiteX15" fmla="*/ 5655469 w 7539038"/>
                    <a:gd name="connsiteY15" fmla="*/ 3883819 h 7760495"/>
                    <a:gd name="connsiteX16" fmla="*/ 6029325 w 7539038"/>
                    <a:gd name="connsiteY16" fmla="*/ 7760494 h 7760495"/>
                    <a:gd name="connsiteX17" fmla="*/ 6417469 w 7539038"/>
                    <a:gd name="connsiteY17" fmla="*/ 3883819 h 7760495"/>
                    <a:gd name="connsiteX18" fmla="*/ 6786563 w 7539038"/>
                    <a:gd name="connsiteY18" fmla="*/ 2381 h 7760495"/>
                    <a:gd name="connsiteX19" fmla="*/ 7160419 w 7539038"/>
                    <a:gd name="connsiteY19" fmla="*/ 3883819 h 7760495"/>
                    <a:gd name="connsiteX20" fmla="*/ 7539038 w 7539038"/>
                    <a:gd name="connsiteY20" fmla="*/ 7758113 h 7760495"/>
                    <a:gd name="connsiteX0" fmla="*/ 0 w 7539038"/>
                    <a:gd name="connsiteY0" fmla="*/ 7760494 h 7760495"/>
                    <a:gd name="connsiteX1" fmla="*/ 378619 w 7539038"/>
                    <a:gd name="connsiteY1" fmla="*/ 3883819 h 7760495"/>
                    <a:gd name="connsiteX2" fmla="*/ 752476 w 7539038"/>
                    <a:gd name="connsiteY2" fmla="*/ 1 h 7760495"/>
                    <a:gd name="connsiteX3" fmla="*/ 1131094 w 7539038"/>
                    <a:gd name="connsiteY3" fmla="*/ 3874294 h 7760495"/>
                    <a:gd name="connsiteX4" fmla="*/ 1507332 w 7539038"/>
                    <a:gd name="connsiteY4" fmla="*/ 7760494 h 7760495"/>
                    <a:gd name="connsiteX5" fmla="*/ 1883569 w 7539038"/>
                    <a:gd name="connsiteY5" fmla="*/ 3874294 h 7760495"/>
                    <a:gd name="connsiteX6" fmla="*/ 2259807 w 7539038"/>
                    <a:gd name="connsiteY6" fmla="*/ 2381 h 7760495"/>
                    <a:gd name="connsiteX7" fmla="*/ 2645569 w 7539038"/>
                    <a:gd name="connsiteY7" fmla="*/ 3883819 h 7760495"/>
                    <a:gd name="connsiteX8" fmla="*/ 3017044 w 7539038"/>
                    <a:gd name="connsiteY8" fmla="*/ 7760494 h 7760495"/>
                    <a:gd name="connsiteX9" fmla="*/ 3398044 w 7539038"/>
                    <a:gd name="connsiteY9" fmla="*/ 3874294 h 7760495"/>
                    <a:gd name="connsiteX10" fmla="*/ 3769519 w 7539038"/>
                    <a:gd name="connsiteY10" fmla="*/ 2382 h 7760495"/>
                    <a:gd name="connsiteX11" fmla="*/ 4150519 w 7539038"/>
                    <a:gd name="connsiteY11" fmla="*/ 3883819 h 7760495"/>
                    <a:gd name="connsiteX12" fmla="*/ 4526756 w 7539038"/>
                    <a:gd name="connsiteY12" fmla="*/ 7760494 h 7760495"/>
                    <a:gd name="connsiteX13" fmla="*/ 4902994 w 7539038"/>
                    <a:gd name="connsiteY13" fmla="*/ 3883819 h 7760495"/>
                    <a:gd name="connsiteX14" fmla="*/ 5276849 w 7539038"/>
                    <a:gd name="connsiteY14" fmla="*/ 1 h 7760495"/>
                    <a:gd name="connsiteX15" fmla="*/ 5655469 w 7539038"/>
                    <a:gd name="connsiteY15" fmla="*/ 3883819 h 7760495"/>
                    <a:gd name="connsiteX16" fmla="*/ 6029325 w 7539038"/>
                    <a:gd name="connsiteY16" fmla="*/ 7760494 h 7760495"/>
                    <a:gd name="connsiteX17" fmla="*/ 6417469 w 7539038"/>
                    <a:gd name="connsiteY17" fmla="*/ 3883819 h 7760495"/>
                    <a:gd name="connsiteX18" fmla="*/ 6786563 w 7539038"/>
                    <a:gd name="connsiteY18" fmla="*/ 2381 h 7760495"/>
                    <a:gd name="connsiteX19" fmla="*/ 7160419 w 7539038"/>
                    <a:gd name="connsiteY19" fmla="*/ 3883819 h 7760495"/>
                    <a:gd name="connsiteX20" fmla="*/ 7539038 w 7539038"/>
                    <a:gd name="connsiteY20" fmla="*/ 7758113 h 7760495"/>
                    <a:gd name="connsiteX0" fmla="*/ 0 w 7539038"/>
                    <a:gd name="connsiteY0" fmla="*/ 7760494 h 7760495"/>
                    <a:gd name="connsiteX1" fmla="*/ 378619 w 7539038"/>
                    <a:gd name="connsiteY1" fmla="*/ 3883819 h 7760495"/>
                    <a:gd name="connsiteX2" fmla="*/ 752476 w 7539038"/>
                    <a:gd name="connsiteY2" fmla="*/ 1 h 7760495"/>
                    <a:gd name="connsiteX3" fmla="*/ 1131094 w 7539038"/>
                    <a:gd name="connsiteY3" fmla="*/ 3874294 h 7760495"/>
                    <a:gd name="connsiteX4" fmla="*/ 1507332 w 7539038"/>
                    <a:gd name="connsiteY4" fmla="*/ 7760494 h 7760495"/>
                    <a:gd name="connsiteX5" fmla="*/ 1883569 w 7539038"/>
                    <a:gd name="connsiteY5" fmla="*/ 3874294 h 7760495"/>
                    <a:gd name="connsiteX6" fmla="*/ 2259807 w 7539038"/>
                    <a:gd name="connsiteY6" fmla="*/ 2381 h 7760495"/>
                    <a:gd name="connsiteX7" fmla="*/ 2645569 w 7539038"/>
                    <a:gd name="connsiteY7" fmla="*/ 3883819 h 7760495"/>
                    <a:gd name="connsiteX8" fmla="*/ 3017044 w 7539038"/>
                    <a:gd name="connsiteY8" fmla="*/ 7760494 h 7760495"/>
                    <a:gd name="connsiteX9" fmla="*/ 3398044 w 7539038"/>
                    <a:gd name="connsiteY9" fmla="*/ 3874294 h 7760495"/>
                    <a:gd name="connsiteX10" fmla="*/ 3769519 w 7539038"/>
                    <a:gd name="connsiteY10" fmla="*/ 2382 h 7760495"/>
                    <a:gd name="connsiteX11" fmla="*/ 4150519 w 7539038"/>
                    <a:gd name="connsiteY11" fmla="*/ 3883819 h 7760495"/>
                    <a:gd name="connsiteX12" fmla="*/ 4526756 w 7539038"/>
                    <a:gd name="connsiteY12" fmla="*/ 7760494 h 7760495"/>
                    <a:gd name="connsiteX13" fmla="*/ 4902994 w 7539038"/>
                    <a:gd name="connsiteY13" fmla="*/ 3883819 h 7760495"/>
                    <a:gd name="connsiteX14" fmla="*/ 5276849 w 7539038"/>
                    <a:gd name="connsiteY14" fmla="*/ 1 h 7760495"/>
                    <a:gd name="connsiteX15" fmla="*/ 5655469 w 7539038"/>
                    <a:gd name="connsiteY15" fmla="*/ 3883819 h 7760495"/>
                    <a:gd name="connsiteX16" fmla="*/ 6029325 w 7539038"/>
                    <a:gd name="connsiteY16" fmla="*/ 7760494 h 7760495"/>
                    <a:gd name="connsiteX17" fmla="*/ 6417469 w 7539038"/>
                    <a:gd name="connsiteY17" fmla="*/ 3883819 h 7760495"/>
                    <a:gd name="connsiteX18" fmla="*/ 6786563 w 7539038"/>
                    <a:gd name="connsiteY18" fmla="*/ 2381 h 7760495"/>
                    <a:gd name="connsiteX19" fmla="*/ 7160419 w 7539038"/>
                    <a:gd name="connsiteY19" fmla="*/ 3883819 h 7760495"/>
                    <a:gd name="connsiteX20" fmla="*/ 7539038 w 7539038"/>
                    <a:gd name="connsiteY20" fmla="*/ 7758113 h 7760495"/>
                    <a:gd name="connsiteX0" fmla="*/ 0 w 7539038"/>
                    <a:gd name="connsiteY0" fmla="*/ 7760494 h 7760495"/>
                    <a:gd name="connsiteX1" fmla="*/ 378619 w 7539038"/>
                    <a:gd name="connsiteY1" fmla="*/ 3883819 h 7760495"/>
                    <a:gd name="connsiteX2" fmla="*/ 752476 w 7539038"/>
                    <a:gd name="connsiteY2" fmla="*/ 1 h 7760495"/>
                    <a:gd name="connsiteX3" fmla="*/ 1131094 w 7539038"/>
                    <a:gd name="connsiteY3" fmla="*/ 3874294 h 7760495"/>
                    <a:gd name="connsiteX4" fmla="*/ 1507332 w 7539038"/>
                    <a:gd name="connsiteY4" fmla="*/ 7760494 h 7760495"/>
                    <a:gd name="connsiteX5" fmla="*/ 1883569 w 7539038"/>
                    <a:gd name="connsiteY5" fmla="*/ 3874294 h 7760495"/>
                    <a:gd name="connsiteX6" fmla="*/ 2259807 w 7539038"/>
                    <a:gd name="connsiteY6" fmla="*/ 2381 h 7760495"/>
                    <a:gd name="connsiteX7" fmla="*/ 2645569 w 7539038"/>
                    <a:gd name="connsiteY7" fmla="*/ 3883819 h 7760495"/>
                    <a:gd name="connsiteX8" fmla="*/ 3017044 w 7539038"/>
                    <a:gd name="connsiteY8" fmla="*/ 7760494 h 7760495"/>
                    <a:gd name="connsiteX9" fmla="*/ 3398044 w 7539038"/>
                    <a:gd name="connsiteY9" fmla="*/ 3874294 h 7760495"/>
                    <a:gd name="connsiteX10" fmla="*/ 3769519 w 7539038"/>
                    <a:gd name="connsiteY10" fmla="*/ 2382 h 7760495"/>
                    <a:gd name="connsiteX11" fmla="*/ 4150519 w 7539038"/>
                    <a:gd name="connsiteY11" fmla="*/ 3883819 h 7760495"/>
                    <a:gd name="connsiteX12" fmla="*/ 4526756 w 7539038"/>
                    <a:gd name="connsiteY12" fmla="*/ 7760494 h 7760495"/>
                    <a:gd name="connsiteX13" fmla="*/ 4902994 w 7539038"/>
                    <a:gd name="connsiteY13" fmla="*/ 3883819 h 7760495"/>
                    <a:gd name="connsiteX14" fmla="*/ 5276849 w 7539038"/>
                    <a:gd name="connsiteY14" fmla="*/ 1 h 7760495"/>
                    <a:gd name="connsiteX15" fmla="*/ 5655469 w 7539038"/>
                    <a:gd name="connsiteY15" fmla="*/ 3883819 h 7760495"/>
                    <a:gd name="connsiteX16" fmla="*/ 6029325 w 7539038"/>
                    <a:gd name="connsiteY16" fmla="*/ 7760494 h 7760495"/>
                    <a:gd name="connsiteX17" fmla="*/ 6417469 w 7539038"/>
                    <a:gd name="connsiteY17" fmla="*/ 3883819 h 7760495"/>
                    <a:gd name="connsiteX18" fmla="*/ 6786563 w 7539038"/>
                    <a:gd name="connsiteY18" fmla="*/ 2381 h 7760495"/>
                    <a:gd name="connsiteX19" fmla="*/ 7160419 w 7539038"/>
                    <a:gd name="connsiteY19" fmla="*/ 3883819 h 7760495"/>
                    <a:gd name="connsiteX20" fmla="*/ 7539038 w 7539038"/>
                    <a:gd name="connsiteY20" fmla="*/ 7758113 h 7760495"/>
                    <a:gd name="connsiteX0" fmla="*/ 0 w 7539038"/>
                    <a:gd name="connsiteY0" fmla="*/ 7760494 h 7760495"/>
                    <a:gd name="connsiteX1" fmla="*/ 378619 w 7539038"/>
                    <a:gd name="connsiteY1" fmla="*/ 3883819 h 7760495"/>
                    <a:gd name="connsiteX2" fmla="*/ 752476 w 7539038"/>
                    <a:gd name="connsiteY2" fmla="*/ 1 h 7760495"/>
                    <a:gd name="connsiteX3" fmla="*/ 1131094 w 7539038"/>
                    <a:gd name="connsiteY3" fmla="*/ 3874294 h 7760495"/>
                    <a:gd name="connsiteX4" fmla="*/ 1507332 w 7539038"/>
                    <a:gd name="connsiteY4" fmla="*/ 7760494 h 7760495"/>
                    <a:gd name="connsiteX5" fmla="*/ 1883569 w 7539038"/>
                    <a:gd name="connsiteY5" fmla="*/ 3874294 h 7760495"/>
                    <a:gd name="connsiteX6" fmla="*/ 2259807 w 7539038"/>
                    <a:gd name="connsiteY6" fmla="*/ 2381 h 7760495"/>
                    <a:gd name="connsiteX7" fmla="*/ 2645569 w 7539038"/>
                    <a:gd name="connsiteY7" fmla="*/ 3883819 h 7760495"/>
                    <a:gd name="connsiteX8" fmla="*/ 3017044 w 7539038"/>
                    <a:gd name="connsiteY8" fmla="*/ 7760494 h 7760495"/>
                    <a:gd name="connsiteX9" fmla="*/ 3398044 w 7539038"/>
                    <a:gd name="connsiteY9" fmla="*/ 3874294 h 7760495"/>
                    <a:gd name="connsiteX10" fmla="*/ 3769519 w 7539038"/>
                    <a:gd name="connsiteY10" fmla="*/ 2382 h 7760495"/>
                    <a:gd name="connsiteX11" fmla="*/ 4150519 w 7539038"/>
                    <a:gd name="connsiteY11" fmla="*/ 3883819 h 7760495"/>
                    <a:gd name="connsiteX12" fmla="*/ 4526756 w 7539038"/>
                    <a:gd name="connsiteY12" fmla="*/ 7760494 h 7760495"/>
                    <a:gd name="connsiteX13" fmla="*/ 4902994 w 7539038"/>
                    <a:gd name="connsiteY13" fmla="*/ 3883819 h 7760495"/>
                    <a:gd name="connsiteX14" fmla="*/ 5276849 w 7539038"/>
                    <a:gd name="connsiteY14" fmla="*/ 1 h 7760495"/>
                    <a:gd name="connsiteX15" fmla="*/ 5655469 w 7539038"/>
                    <a:gd name="connsiteY15" fmla="*/ 3883819 h 7760495"/>
                    <a:gd name="connsiteX16" fmla="*/ 6029325 w 7539038"/>
                    <a:gd name="connsiteY16" fmla="*/ 7760494 h 7760495"/>
                    <a:gd name="connsiteX17" fmla="*/ 6417469 w 7539038"/>
                    <a:gd name="connsiteY17" fmla="*/ 3883819 h 7760495"/>
                    <a:gd name="connsiteX18" fmla="*/ 6786563 w 7539038"/>
                    <a:gd name="connsiteY18" fmla="*/ 2381 h 7760495"/>
                    <a:gd name="connsiteX19" fmla="*/ 7160419 w 7539038"/>
                    <a:gd name="connsiteY19" fmla="*/ 3883819 h 7760495"/>
                    <a:gd name="connsiteX20" fmla="*/ 7539038 w 7539038"/>
                    <a:gd name="connsiteY20" fmla="*/ 7758113 h 7760495"/>
                    <a:gd name="connsiteX0" fmla="*/ 0 w 7539038"/>
                    <a:gd name="connsiteY0" fmla="*/ 7760494 h 7760495"/>
                    <a:gd name="connsiteX1" fmla="*/ 378619 w 7539038"/>
                    <a:gd name="connsiteY1" fmla="*/ 3883819 h 7760495"/>
                    <a:gd name="connsiteX2" fmla="*/ 752476 w 7539038"/>
                    <a:gd name="connsiteY2" fmla="*/ 1 h 7760495"/>
                    <a:gd name="connsiteX3" fmla="*/ 1131094 w 7539038"/>
                    <a:gd name="connsiteY3" fmla="*/ 3874294 h 7760495"/>
                    <a:gd name="connsiteX4" fmla="*/ 1507332 w 7539038"/>
                    <a:gd name="connsiteY4" fmla="*/ 7760494 h 7760495"/>
                    <a:gd name="connsiteX5" fmla="*/ 1883569 w 7539038"/>
                    <a:gd name="connsiteY5" fmla="*/ 3874294 h 7760495"/>
                    <a:gd name="connsiteX6" fmla="*/ 2259807 w 7539038"/>
                    <a:gd name="connsiteY6" fmla="*/ 2381 h 7760495"/>
                    <a:gd name="connsiteX7" fmla="*/ 2645569 w 7539038"/>
                    <a:gd name="connsiteY7" fmla="*/ 3883819 h 7760495"/>
                    <a:gd name="connsiteX8" fmla="*/ 3017044 w 7539038"/>
                    <a:gd name="connsiteY8" fmla="*/ 7760494 h 7760495"/>
                    <a:gd name="connsiteX9" fmla="*/ 3398044 w 7539038"/>
                    <a:gd name="connsiteY9" fmla="*/ 3874294 h 7760495"/>
                    <a:gd name="connsiteX10" fmla="*/ 3769519 w 7539038"/>
                    <a:gd name="connsiteY10" fmla="*/ 2382 h 7760495"/>
                    <a:gd name="connsiteX11" fmla="*/ 4150519 w 7539038"/>
                    <a:gd name="connsiteY11" fmla="*/ 3883819 h 7760495"/>
                    <a:gd name="connsiteX12" fmla="*/ 4526756 w 7539038"/>
                    <a:gd name="connsiteY12" fmla="*/ 7760494 h 7760495"/>
                    <a:gd name="connsiteX13" fmla="*/ 4902994 w 7539038"/>
                    <a:gd name="connsiteY13" fmla="*/ 3883819 h 7760495"/>
                    <a:gd name="connsiteX14" fmla="*/ 5276849 w 7539038"/>
                    <a:gd name="connsiteY14" fmla="*/ 1 h 7760495"/>
                    <a:gd name="connsiteX15" fmla="*/ 5655469 w 7539038"/>
                    <a:gd name="connsiteY15" fmla="*/ 3883819 h 7760495"/>
                    <a:gd name="connsiteX16" fmla="*/ 6029325 w 7539038"/>
                    <a:gd name="connsiteY16" fmla="*/ 7760494 h 7760495"/>
                    <a:gd name="connsiteX17" fmla="*/ 6417469 w 7539038"/>
                    <a:gd name="connsiteY17" fmla="*/ 3883819 h 7760495"/>
                    <a:gd name="connsiteX18" fmla="*/ 6786563 w 7539038"/>
                    <a:gd name="connsiteY18" fmla="*/ 2381 h 7760495"/>
                    <a:gd name="connsiteX19" fmla="*/ 7160419 w 7539038"/>
                    <a:gd name="connsiteY19" fmla="*/ 3883819 h 7760495"/>
                    <a:gd name="connsiteX20" fmla="*/ 7539038 w 7539038"/>
                    <a:gd name="connsiteY20" fmla="*/ 7758113 h 7760495"/>
                    <a:gd name="connsiteX0" fmla="*/ 0 w 7539038"/>
                    <a:gd name="connsiteY0" fmla="*/ 7760494 h 7760495"/>
                    <a:gd name="connsiteX1" fmla="*/ 378619 w 7539038"/>
                    <a:gd name="connsiteY1" fmla="*/ 3883819 h 7760495"/>
                    <a:gd name="connsiteX2" fmla="*/ 752476 w 7539038"/>
                    <a:gd name="connsiteY2" fmla="*/ 1 h 7760495"/>
                    <a:gd name="connsiteX3" fmla="*/ 1131094 w 7539038"/>
                    <a:gd name="connsiteY3" fmla="*/ 3874294 h 7760495"/>
                    <a:gd name="connsiteX4" fmla="*/ 1507332 w 7539038"/>
                    <a:gd name="connsiteY4" fmla="*/ 7760494 h 7760495"/>
                    <a:gd name="connsiteX5" fmla="*/ 1883569 w 7539038"/>
                    <a:gd name="connsiteY5" fmla="*/ 3874294 h 7760495"/>
                    <a:gd name="connsiteX6" fmla="*/ 2259807 w 7539038"/>
                    <a:gd name="connsiteY6" fmla="*/ 2381 h 7760495"/>
                    <a:gd name="connsiteX7" fmla="*/ 2645569 w 7539038"/>
                    <a:gd name="connsiteY7" fmla="*/ 3883819 h 7760495"/>
                    <a:gd name="connsiteX8" fmla="*/ 3017044 w 7539038"/>
                    <a:gd name="connsiteY8" fmla="*/ 7760494 h 7760495"/>
                    <a:gd name="connsiteX9" fmla="*/ 3398044 w 7539038"/>
                    <a:gd name="connsiteY9" fmla="*/ 3874294 h 7760495"/>
                    <a:gd name="connsiteX10" fmla="*/ 3769519 w 7539038"/>
                    <a:gd name="connsiteY10" fmla="*/ 2382 h 7760495"/>
                    <a:gd name="connsiteX11" fmla="*/ 4150519 w 7539038"/>
                    <a:gd name="connsiteY11" fmla="*/ 3883819 h 7760495"/>
                    <a:gd name="connsiteX12" fmla="*/ 4526756 w 7539038"/>
                    <a:gd name="connsiteY12" fmla="*/ 7760494 h 7760495"/>
                    <a:gd name="connsiteX13" fmla="*/ 4902994 w 7539038"/>
                    <a:gd name="connsiteY13" fmla="*/ 3883819 h 7760495"/>
                    <a:gd name="connsiteX14" fmla="*/ 5276849 w 7539038"/>
                    <a:gd name="connsiteY14" fmla="*/ 1 h 7760495"/>
                    <a:gd name="connsiteX15" fmla="*/ 5655469 w 7539038"/>
                    <a:gd name="connsiteY15" fmla="*/ 3883819 h 7760495"/>
                    <a:gd name="connsiteX16" fmla="*/ 6029325 w 7539038"/>
                    <a:gd name="connsiteY16" fmla="*/ 7760494 h 7760495"/>
                    <a:gd name="connsiteX17" fmla="*/ 6417469 w 7539038"/>
                    <a:gd name="connsiteY17" fmla="*/ 3883819 h 7760495"/>
                    <a:gd name="connsiteX18" fmla="*/ 6786563 w 7539038"/>
                    <a:gd name="connsiteY18" fmla="*/ 2381 h 7760495"/>
                    <a:gd name="connsiteX19" fmla="*/ 7160419 w 7539038"/>
                    <a:gd name="connsiteY19" fmla="*/ 3883819 h 7760495"/>
                    <a:gd name="connsiteX20" fmla="*/ 7539038 w 7539038"/>
                    <a:gd name="connsiteY20" fmla="*/ 7758113 h 776049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</a:cxnLst>
                  <a:rect l="l" t="t" r="r" b="b"/>
                  <a:pathLst>
                    <a:path w="7539038" h="7760495">
                      <a:moveTo>
                        <a:pt x="0" y="7760494"/>
                      </a:moveTo>
                      <a:cubicBezTo>
                        <a:pt x="190500" y="7758906"/>
                        <a:pt x="377031" y="3874231"/>
                        <a:pt x="378619" y="3883819"/>
                      </a:cubicBezTo>
                      <a:cubicBezTo>
                        <a:pt x="380207" y="3893407"/>
                        <a:pt x="562770" y="-793"/>
                        <a:pt x="752476" y="1"/>
                      </a:cubicBezTo>
                      <a:cubicBezTo>
                        <a:pt x="942182" y="795"/>
                        <a:pt x="1119468" y="3745568"/>
                        <a:pt x="1131094" y="3874294"/>
                      </a:cubicBezTo>
                      <a:cubicBezTo>
                        <a:pt x="1136420" y="3933265"/>
                        <a:pt x="1317626" y="7758112"/>
                        <a:pt x="1507332" y="7760494"/>
                      </a:cubicBezTo>
                      <a:cubicBezTo>
                        <a:pt x="1697038" y="7762876"/>
                        <a:pt x="1875632" y="3967176"/>
                        <a:pt x="1883569" y="3874294"/>
                      </a:cubicBezTo>
                      <a:cubicBezTo>
                        <a:pt x="1891506" y="3781412"/>
                        <a:pt x="2068513" y="3175"/>
                        <a:pt x="2259807" y="2381"/>
                      </a:cubicBezTo>
                      <a:cubicBezTo>
                        <a:pt x="2451101" y="1587"/>
                        <a:pt x="2640013" y="3825221"/>
                        <a:pt x="2645569" y="3883819"/>
                      </a:cubicBezTo>
                      <a:cubicBezTo>
                        <a:pt x="2651125" y="3942417"/>
                        <a:pt x="2827338" y="7762081"/>
                        <a:pt x="3017044" y="7760494"/>
                      </a:cubicBezTo>
                      <a:cubicBezTo>
                        <a:pt x="3206750" y="7758907"/>
                        <a:pt x="3390107" y="3967176"/>
                        <a:pt x="3398044" y="3874294"/>
                      </a:cubicBezTo>
                      <a:cubicBezTo>
                        <a:pt x="3405981" y="3781412"/>
                        <a:pt x="3575050" y="795"/>
                        <a:pt x="3769519" y="2382"/>
                      </a:cubicBezTo>
                      <a:cubicBezTo>
                        <a:pt x="3963988" y="3969"/>
                        <a:pt x="4141788" y="3722352"/>
                        <a:pt x="4150519" y="3883819"/>
                      </a:cubicBezTo>
                      <a:cubicBezTo>
                        <a:pt x="4159250" y="4045286"/>
                        <a:pt x="4337844" y="7760494"/>
                        <a:pt x="4526756" y="7760494"/>
                      </a:cubicBezTo>
                      <a:cubicBezTo>
                        <a:pt x="4715668" y="7760494"/>
                        <a:pt x="4893360" y="4083161"/>
                        <a:pt x="4902994" y="3883819"/>
                      </a:cubicBezTo>
                      <a:cubicBezTo>
                        <a:pt x="4910825" y="3721794"/>
                        <a:pt x="5087143" y="1"/>
                        <a:pt x="5276849" y="1"/>
                      </a:cubicBezTo>
                      <a:cubicBezTo>
                        <a:pt x="5466555" y="1"/>
                        <a:pt x="5647531" y="3790543"/>
                        <a:pt x="5655469" y="3883819"/>
                      </a:cubicBezTo>
                      <a:cubicBezTo>
                        <a:pt x="5663407" y="3977095"/>
                        <a:pt x="5842794" y="7760494"/>
                        <a:pt x="6029325" y="7760494"/>
                      </a:cubicBezTo>
                      <a:cubicBezTo>
                        <a:pt x="6215856" y="7760494"/>
                        <a:pt x="6411913" y="3976700"/>
                        <a:pt x="6417469" y="3883819"/>
                      </a:cubicBezTo>
                      <a:cubicBezTo>
                        <a:pt x="6423025" y="3790938"/>
                        <a:pt x="6593682" y="0"/>
                        <a:pt x="6786563" y="2381"/>
                      </a:cubicBezTo>
                      <a:cubicBezTo>
                        <a:pt x="6979444" y="4762"/>
                        <a:pt x="7152482" y="3757041"/>
                        <a:pt x="7160419" y="3883819"/>
                      </a:cubicBezTo>
                      <a:cubicBezTo>
                        <a:pt x="7168356" y="4010597"/>
                        <a:pt x="7336632" y="7761288"/>
                        <a:pt x="7539038" y="7758113"/>
                      </a:cubicBezTo>
                    </a:path>
                  </a:pathLst>
                </a:custGeom>
                <a:noFill/>
                <a:ln w="381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1" name="Freeform: Shape 160">
                  <a:extLst>
                    <a:ext uri="{FF2B5EF4-FFF2-40B4-BE49-F238E27FC236}">
                      <a16:creationId xmlns:a16="http://schemas.microsoft.com/office/drawing/2014/main" id="{E92B59F7-DE10-4E73-BDA2-6F1E358557D3}"/>
                    </a:ext>
                  </a:extLst>
                </p:cNvPr>
                <p:cNvSpPr/>
                <p:nvPr/>
              </p:nvSpPr>
              <p:spPr>
                <a:xfrm>
                  <a:off x="3886200" y="3102520"/>
                  <a:ext cx="3769877" cy="718573"/>
                </a:xfrm>
                <a:custGeom>
                  <a:avLst/>
                  <a:gdLst>
                    <a:gd name="connsiteX0" fmla="*/ 0 w 7562850"/>
                    <a:gd name="connsiteY0" fmla="*/ 7762875 h 7762875"/>
                    <a:gd name="connsiteX1" fmla="*/ 390525 w 7562850"/>
                    <a:gd name="connsiteY1" fmla="*/ 3886200 h 7762875"/>
                    <a:gd name="connsiteX2" fmla="*/ 762000 w 7562850"/>
                    <a:gd name="connsiteY2" fmla="*/ 0 h 7762875"/>
                    <a:gd name="connsiteX3" fmla="*/ 1143000 w 7562850"/>
                    <a:gd name="connsiteY3" fmla="*/ 3876675 h 7762875"/>
                    <a:gd name="connsiteX4" fmla="*/ 1524000 w 7562850"/>
                    <a:gd name="connsiteY4" fmla="*/ 7753350 h 7762875"/>
                    <a:gd name="connsiteX5" fmla="*/ 1895475 w 7562850"/>
                    <a:gd name="connsiteY5" fmla="*/ 3876675 h 7762875"/>
                    <a:gd name="connsiteX6" fmla="*/ 2276475 w 7562850"/>
                    <a:gd name="connsiteY6" fmla="*/ 0 h 7762875"/>
                    <a:gd name="connsiteX7" fmla="*/ 2657475 w 7562850"/>
                    <a:gd name="connsiteY7" fmla="*/ 3886200 h 7762875"/>
                    <a:gd name="connsiteX8" fmla="*/ 3028950 w 7562850"/>
                    <a:gd name="connsiteY8" fmla="*/ 7762875 h 7762875"/>
                    <a:gd name="connsiteX9" fmla="*/ 3409950 w 7562850"/>
                    <a:gd name="connsiteY9" fmla="*/ 3876675 h 7762875"/>
                    <a:gd name="connsiteX10" fmla="*/ 3781425 w 7562850"/>
                    <a:gd name="connsiteY10" fmla="*/ 9525 h 7762875"/>
                    <a:gd name="connsiteX11" fmla="*/ 4162425 w 7562850"/>
                    <a:gd name="connsiteY11" fmla="*/ 3886200 h 7762875"/>
                    <a:gd name="connsiteX12" fmla="*/ 4533900 w 7562850"/>
                    <a:gd name="connsiteY12" fmla="*/ 7762875 h 7762875"/>
                    <a:gd name="connsiteX13" fmla="*/ 4914900 w 7562850"/>
                    <a:gd name="connsiteY13" fmla="*/ 3886200 h 7762875"/>
                    <a:gd name="connsiteX14" fmla="*/ 5295900 w 7562850"/>
                    <a:gd name="connsiteY14" fmla="*/ 9525 h 7762875"/>
                    <a:gd name="connsiteX15" fmla="*/ 5667375 w 7562850"/>
                    <a:gd name="connsiteY15" fmla="*/ 3886200 h 7762875"/>
                    <a:gd name="connsiteX16" fmla="*/ 6048375 w 7562850"/>
                    <a:gd name="connsiteY16" fmla="*/ 7762875 h 7762875"/>
                    <a:gd name="connsiteX17" fmla="*/ 6429375 w 7562850"/>
                    <a:gd name="connsiteY17" fmla="*/ 3886200 h 7762875"/>
                    <a:gd name="connsiteX18" fmla="*/ 6810375 w 7562850"/>
                    <a:gd name="connsiteY18" fmla="*/ 0 h 7762875"/>
                    <a:gd name="connsiteX19" fmla="*/ 7172325 w 7562850"/>
                    <a:gd name="connsiteY19" fmla="*/ 3886200 h 7762875"/>
                    <a:gd name="connsiteX20" fmla="*/ 7562850 w 7562850"/>
                    <a:gd name="connsiteY20" fmla="*/ 7762875 h 7762875"/>
                    <a:gd name="connsiteX0" fmla="*/ 0 w 7562850"/>
                    <a:gd name="connsiteY0" fmla="*/ 7762875 h 7762875"/>
                    <a:gd name="connsiteX1" fmla="*/ 390525 w 7562850"/>
                    <a:gd name="connsiteY1" fmla="*/ 3886200 h 7762875"/>
                    <a:gd name="connsiteX2" fmla="*/ 762000 w 7562850"/>
                    <a:gd name="connsiteY2" fmla="*/ 0 h 7762875"/>
                    <a:gd name="connsiteX3" fmla="*/ 1143000 w 7562850"/>
                    <a:gd name="connsiteY3" fmla="*/ 3876675 h 7762875"/>
                    <a:gd name="connsiteX4" fmla="*/ 1519238 w 7562850"/>
                    <a:gd name="connsiteY4" fmla="*/ 7762875 h 7762875"/>
                    <a:gd name="connsiteX5" fmla="*/ 1895475 w 7562850"/>
                    <a:gd name="connsiteY5" fmla="*/ 3876675 h 7762875"/>
                    <a:gd name="connsiteX6" fmla="*/ 2276475 w 7562850"/>
                    <a:gd name="connsiteY6" fmla="*/ 0 h 7762875"/>
                    <a:gd name="connsiteX7" fmla="*/ 2657475 w 7562850"/>
                    <a:gd name="connsiteY7" fmla="*/ 3886200 h 7762875"/>
                    <a:gd name="connsiteX8" fmla="*/ 3028950 w 7562850"/>
                    <a:gd name="connsiteY8" fmla="*/ 7762875 h 7762875"/>
                    <a:gd name="connsiteX9" fmla="*/ 3409950 w 7562850"/>
                    <a:gd name="connsiteY9" fmla="*/ 3876675 h 7762875"/>
                    <a:gd name="connsiteX10" fmla="*/ 3781425 w 7562850"/>
                    <a:gd name="connsiteY10" fmla="*/ 9525 h 7762875"/>
                    <a:gd name="connsiteX11" fmla="*/ 4162425 w 7562850"/>
                    <a:gd name="connsiteY11" fmla="*/ 3886200 h 7762875"/>
                    <a:gd name="connsiteX12" fmla="*/ 4533900 w 7562850"/>
                    <a:gd name="connsiteY12" fmla="*/ 7762875 h 7762875"/>
                    <a:gd name="connsiteX13" fmla="*/ 4914900 w 7562850"/>
                    <a:gd name="connsiteY13" fmla="*/ 3886200 h 7762875"/>
                    <a:gd name="connsiteX14" fmla="*/ 5295900 w 7562850"/>
                    <a:gd name="connsiteY14" fmla="*/ 9525 h 7762875"/>
                    <a:gd name="connsiteX15" fmla="*/ 5667375 w 7562850"/>
                    <a:gd name="connsiteY15" fmla="*/ 3886200 h 7762875"/>
                    <a:gd name="connsiteX16" fmla="*/ 6048375 w 7562850"/>
                    <a:gd name="connsiteY16" fmla="*/ 7762875 h 7762875"/>
                    <a:gd name="connsiteX17" fmla="*/ 6429375 w 7562850"/>
                    <a:gd name="connsiteY17" fmla="*/ 3886200 h 7762875"/>
                    <a:gd name="connsiteX18" fmla="*/ 6810375 w 7562850"/>
                    <a:gd name="connsiteY18" fmla="*/ 0 h 7762875"/>
                    <a:gd name="connsiteX19" fmla="*/ 7172325 w 7562850"/>
                    <a:gd name="connsiteY19" fmla="*/ 3886200 h 7762875"/>
                    <a:gd name="connsiteX20" fmla="*/ 7562850 w 7562850"/>
                    <a:gd name="connsiteY20" fmla="*/ 7762875 h 7762875"/>
                    <a:gd name="connsiteX0" fmla="*/ 0 w 7562850"/>
                    <a:gd name="connsiteY0" fmla="*/ 7762875 h 7762875"/>
                    <a:gd name="connsiteX1" fmla="*/ 390525 w 7562850"/>
                    <a:gd name="connsiteY1" fmla="*/ 3886200 h 7762875"/>
                    <a:gd name="connsiteX2" fmla="*/ 762000 w 7562850"/>
                    <a:gd name="connsiteY2" fmla="*/ 0 h 7762875"/>
                    <a:gd name="connsiteX3" fmla="*/ 1143000 w 7562850"/>
                    <a:gd name="connsiteY3" fmla="*/ 3876675 h 7762875"/>
                    <a:gd name="connsiteX4" fmla="*/ 1519238 w 7562850"/>
                    <a:gd name="connsiteY4" fmla="*/ 7762875 h 7762875"/>
                    <a:gd name="connsiteX5" fmla="*/ 1895475 w 7562850"/>
                    <a:gd name="connsiteY5" fmla="*/ 3876675 h 7762875"/>
                    <a:gd name="connsiteX6" fmla="*/ 2276475 w 7562850"/>
                    <a:gd name="connsiteY6" fmla="*/ 0 h 7762875"/>
                    <a:gd name="connsiteX7" fmla="*/ 2657475 w 7562850"/>
                    <a:gd name="connsiteY7" fmla="*/ 3886200 h 7762875"/>
                    <a:gd name="connsiteX8" fmla="*/ 3028950 w 7562850"/>
                    <a:gd name="connsiteY8" fmla="*/ 7762875 h 7762875"/>
                    <a:gd name="connsiteX9" fmla="*/ 3409950 w 7562850"/>
                    <a:gd name="connsiteY9" fmla="*/ 3876675 h 7762875"/>
                    <a:gd name="connsiteX10" fmla="*/ 3781425 w 7562850"/>
                    <a:gd name="connsiteY10" fmla="*/ 9525 h 7762875"/>
                    <a:gd name="connsiteX11" fmla="*/ 4162425 w 7562850"/>
                    <a:gd name="connsiteY11" fmla="*/ 3886200 h 7762875"/>
                    <a:gd name="connsiteX12" fmla="*/ 4538662 w 7562850"/>
                    <a:gd name="connsiteY12" fmla="*/ 7762875 h 7762875"/>
                    <a:gd name="connsiteX13" fmla="*/ 4914900 w 7562850"/>
                    <a:gd name="connsiteY13" fmla="*/ 3886200 h 7762875"/>
                    <a:gd name="connsiteX14" fmla="*/ 5295900 w 7562850"/>
                    <a:gd name="connsiteY14" fmla="*/ 9525 h 7762875"/>
                    <a:gd name="connsiteX15" fmla="*/ 5667375 w 7562850"/>
                    <a:gd name="connsiteY15" fmla="*/ 3886200 h 7762875"/>
                    <a:gd name="connsiteX16" fmla="*/ 6048375 w 7562850"/>
                    <a:gd name="connsiteY16" fmla="*/ 7762875 h 7762875"/>
                    <a:gd name="connsiteX17" fmla="*/ 6429375 w 7562850"/>
                    <a:gd name="connsiteY17" fmla="*/ 3886200 h 7762875"/>
                    <a:gd name="connsiteX18" fmla="*/ 6810375 w 7562850"/>
                    <a:gd name="connsiteY18" fmla="*/ 0 h 7762875"/>
                    <a:gd name="connsiteX19" fmla="*/ 7172325 w 7562850"/>
                    <a:gd name="connsiteY19" fmla="*/ 3886200 h 7762875"/>
                    <a:gd name="connsiteX20" fmla="*/ 7562850 w 7562850"/>
                    <a:gd name="connsiteY20" fmla="*/ 7762875 h 7762875"/>
                    <a:gd name="connsiteX0" fmla="*/ 0 w 7562850"/>
                    <a:gd name="connsiteY0" fmla="*/ 7762875 h 7762875"/>
                    <a:gd name="connsiteX1" fmla="*/ 390525 w 7562850"/>
                    <a:gd name="connsiteY1" fmla="*/ 3886200 h 7762875"/>
                    <a:gd name="connsiteX2" fmla="*/ 762000 w 7562850"/>
                    <a:gd name="connsiteY2" fmla="*/ 0 h 7762875"/>
                    <a:gd name="connsiteX3" fmla="*/ 1143000 w 7562850"/>
                    <a:gd name="connsiteY3" fmla="*/ 3876675 h 7762875"/>
                    <a:gd name="connsiteX4" fmla="*/ 1519238 w 7562850"/>
                    <a:gd name="connsiteY4" fmla="*/ 7762875 h 7762875"/>
                    <a:gd name="connsiteX5" fmla="*/ 1895475 w 7562850"/>
                    <a:gd name="connsiteY5" fmla="*/ 3876675 h 7762875"/>
                    <a:gd name="connsiteX6" fmla="*/ 2276475 w 7562850"/>
                    <a:gd name="connsiteY6" fmla="*/ 0 h 7762875"/>
                    <a:gd name="connsiteX7" fmla="*/ 2657475 w 7562850"/>
                    <a:gd name="connsiteY7" fmla="*/ 3886200 h 7762875"/>
                    <a:gd name="connsiteX8" fmla="*/ 3028950 w 7562850"/>
                    <a:gd name="connsiteY8" fmla="*/ 7762875 h 7762875"/>
                    <a:gd name="connsiteX9" fmla="*/ 3409950 w 7562850"/>
                    <a:gd name="connsiteY9" fmla="*/ 3876675 h 7762875"/>
                    <a:gd name="connsiteX10" fmla="*/ 3781425 w 7562850"/>
                    <a:gd name="connsiteY10" fmla="*/ 9525 h 7762875"/>
                    <a:gd name="connsiteX11" fmla="*/ 4162425 w 7562850"/>
                    <a:gd name="connsiteY11" fmla="*/ 3886200 h 7762875"/>
                    <a:gd name="connsiteX12" fmla="*/ 4538662 w 7562850"/>
                    <a:gd name="connsiteY12" fmla="*/ 7762875 h 7762875"/>
                    <a:gd name="connsiteX13" fmla="*/ 4914900 w 7562850"/>
                    <a:gd name="connsiteY13" fmla="*/ 3886200 h 7762875"/>
                    <a:gd name="connsiteX14" fmla="*/ 5295900 w 7562850"/>
                    <a:gd name="connsiteY14" fmla="*/ 9525 h 7762875"/>
                    <a:gd name="connsiteX15" fmla="*/ 5667375 w 7562850"/>
                    <a:gd name="connsiteY15" fmla="*/ 3886200 h 7762875"/>
                    <a:gd name="connsiteX16" fmla="*/ 6048375 w 7562850"/>
                    <a:gd name="connsiteY16" fmla="*/ 7762875 h 7762875"/>
                    <a:gd name="connsiteX17" fmla="*/ 6429375 w 7562850"/>
                    <a:gd name="connsiteY17" fmla="*/ 3886200 h 7762875"/>
                    <a:gd name="connsiteX18" fmla="*/ 6810375 w 7562850"/>
                    <a:gd name="connsiteY18" fmla="*/ 0 h 7762875"/>
                    <a:gd name="connsiteX19" fmla="*/ 7172325 w 7562850"/>
                    <a:gd name="connsiteY19" fmla="*/ 3886200 h 7762875"/>
                    <a:gd name="connsiteX20" fmla="*/ 7562850 w 7562850"/>
                    <a:gd name="connsiteY20" fmla="*/ 7762875 h 7762875"/>
                    <a:gd name="connsiteX0" fmla="*/ 0 w 7562850"/>
                    <a:gd name="connsiteY0" fmla="*/ 7762875 h 7762875"/>
                    <a:gd name="connsiteX1" fmla="*/ 390525 w 7562850"/>
                    <a:gd name="connsiteY1" fmla="*/ 3886200 h 7762875"/>
                    <a:gd name="connsiteX2" fmla="*/ 762000 w 7562850"/>
                    <a:gd name="connsiteY2" fmla="*/ 0 h 7762875"/>
                    <a:gd name="connsiteX3" fmla="*/ 1143000 w 7562850"/>
                    <a:gd name="connsiteY3" fmla="*/ 3876675 h 7762875"/>
                    <a:gd name="connsiteX4" fmla="*/ 1519238 w 7562850"/>
                    <a:gd name="connsiteY4" fmla="*/ 7762875 h 7762875"/>
                    <a:gd name="connsiteX5" fmla="*/ 1895475 w 7562850"/>
                    <a:gd name="connsiteY5" fmla="*/ 3876675 h 7762875"/>
                    <a:gd name="connsiteX6" fmla="*/ 2276475 w 7562850"/>
                    <a:gd name="connsiteY6" fmla="*/ 0 h 7762875"/>
                    <a:gd name="connsiteX7" fmla="*/ 2657475 w 7562850"/>
                    <a:gd name="connsiteY7" fmla="*/ 3886200 h 7762875"/>
                    <a:gd name="connsiteX8" fmla="*/ 3028950 w 7562850"/>
                    <a:gd name="connsiteY8" fmla="*/ 7762875 h 7762875"/>
                    <a:gd name="connsiteX9" fmla="*/ 3409950 w 7562850"/>
                    <a:gd name="connsiteY9" fmla="*/ 3876675 h 7762875"/>
                    <a:gd name="connsiteX10" fmla="*/ 3781425 w 7562850"/>
                    <a:gd name="connsiteY10" fmla="*/ 9525 h 7762875"/>
                    <a:gd name="connsiteX11" fmla="*/ 4162425 w 7562850"/>
                    <a:gd name="connsiteY11" fmla="*/ 3886200 h 7762875"/>
                    <a:gd name="connsiteX12" fmla="*/ 4538662 w 7562850"/>
                    <a:gd name="connsiteY12" fmla="*/ 7762875 h 7762875"/>
                    <a:gd name="connsiteX13" fmla="*/ 4914900 w 7562850"/>
                    <a:gd name="connsiteY13" fmla="*/ 3886200 h 7762875"/>
                    <a:gd name="connsiteX14" fmla="*/ 5295900 w 7562850"/>
                    <a:gd name="connsiteY14" fmla="*/ 9525 h 7762875"/>
                    <a:gd name="connsiteX15" fmla="*/ 5667375 w 7562850"/>
                    <a:gd name="connsiteY15" fmla="*/ 3886200 h 7762875"/>
                    <a:gd name="connsiteX16" fmla="*/ 6048375 w 7562850"/>
                    <a:gd name="connsiteY16" fmla="*/ 7762875 h 7762875"/>
                    <a:gd name="connsiteX17" fmla="*/ 6429375 w 7562850"/>
                    <a:gd name="connsiteY17" fmla="*/ 3886200 h 7762875"/>
                    <a:gd name="connsiteX18" fmla="*/ 6810375 w 7562850"/>
                    <a:gd name="connsiteY18" fmla="*/ 0 h 7762875"/>
                    <a:gd name="connsiteX19" fmla="*/ 7172325 w 7562850"/>
                    <a:gd name="connsiteY19" fmla="*/ 3886200 h 7762875"/>
                    <a:gd name="connsiteX20" fmla="*/ 7562850 w 7562850"/>
                    <a:gd name="connsiteY20" fmla="*/ 7762875 h 7762875"/>
                    <a:gd name="connsiteX0" fmla="*/ 0 w 7562850"/>
                    <a:gd name="connsiteY0" fmla="*/ 7762875 h 7762875"/>
                    <a:gd name="connsiteX1" fmla="*/ 390525 w 7562850"/>
                    <a:gd name="connsiteY1" fmla="*/ 3886200 h 7762875"/>
                    <a:gd name="connsiteX2" fmla="*/ 762000 w 7562850"/>
                    <a:gd name="connsiteY2" fmla="*/ 0 h 7762875"/>
                    <a:gd name="connsiteX3" fmla="*/ 1143000 w 7562850"/>
                    <a:gd name="connsiteY3" fmla="*/ 3876675 h 7762875"/>
                    <a:gd name="connsiteX4" fmla="*/ 1519238 w 7562850"/>
                    <a:gd name="connsiteY4" fmla="*/ 7762875 h 7762875"/>
                    <a:gd name="connsiteX5" fmla="*/ 1895475 w 7562850"/>
                    <a:gd name="connsiteY5" fmla="*/ 3876675 h 7762875"/>
                    <a:gd name="connsiteX6" fmla="*/ 2276475 w 7562850"/>
                    <a:gd name="connsiteY6" fmla="*/ 0 h 7762875"/>
                    <a:gd name="connsiteX7" fmla="*/ 2657475 w 7562850"/>
                    <a:gd name="connsiteY7" fmla="*/ 3886200 h 7762875"/>
                    <a:gd name="connsiteX8" fmla="*/ 3028950 w 7562850"/>
                    <a:gd name="connsiteY8" fmla="*/ 7762875 h 7762875"/>
                    <a:gd name="connsiteX9" fmla="*/ 3409950 w 7562850"/>
                    <a:gd name="connsiteY9" fmla="*/ 3876675 h 7762875"/>
                    <a:gd name="connsiteX10" fmla="*/ 3781425 w 7562850"/>
                    <a:gd name="connsiteY10" fmla="*/ 9525 h 7762875"/>
                    <a:gd name="connsiteX11" fmla="*/ 4162425 w 7562850"/>
                    <a:gd name="connsiteY11" fmla="*/ 3886200 h 7762875"/>
                    <a:gd name="connsiteX12" fmla="*/ 4538662 w 7562850"/>
                    <a:gd name="connsiteY12" fmla="*/ 7762875 h 7762875"/>
                    <a:gd name="connsiteX13" fmla="*/ 4914900 w 7562850"/>
                    <a:gd name="connsiteY13" fmla="*/ 3886200 h 7762875"/>
                    <a:gd name="connsiteX14" fmla="*/ 5295900 w 7562850"/>
                    <a:gd name="connsiteY14" fmla="*/ 9525 h 7762875"/>
                    <a:gd name="connsiteX15" fmla="*/ 5667375 w 7562850"/>
                    <a:gd name="connsiteY15" fmla="*/ 3886200 h 7762875"/>
                    <a:gd name="connsiteX16" fmla="*/ 6048375 w 7562850"/>
                    <a:gd name="connsiteY16" fmla="*/ 7762875 h 7762875"/>
                    <a:gd name="connsiteX17" fmla="*/ 6429375 w 7562850"/>
                    <a:gd name="connsiteY17" fmla="*/ 3886200 h 7762875"/>
                    <a:gd name="connsiteX18" fmla="*/ 6810375 w 7562850"/>
                    <a:gd name="connsiteY18" fmla="*/ 0 h 7762875"/>
                    <a:gd name="connsiteX19" fmla="*/ 7172325 w 7562850"/>
                    <a:gd name="connsiteY19" fmla="*/ 3886200 h 7762875"/>
                    <a:gd name="connsiteX20" fmla="*/ 7562850 w 7562850"/>
                    <a:gd name="connsiteY20" fmla="*/ 7762875 h 7762875"/>
                    <a:gd name="connsiteX0" fmla="*/ 0 w 7550944"/>
                    <a:gd name="connsiteY0" fmla="*/ 7762875 h 7762875"/>
                    <a:gd name="connsiteX1" fmla="*/ 378619 w 7550944"/>
                    <a:gd name="connsiteY1" fmla="*/ 3886200 h 7762875"/>
                    <a:gd name="connsiteX2" fmla="*/ 750094 w 7550944"/>
                    <a:gd name="connsiteY2" fmla="*/ 0 h 7762875"/>
                    <a:gd name="connsiteX3" fmla="*/ 1131094 w 7550944"/>
                    <a:gd name="connsiteY3" fmla="*/ 3876675 h 7762875"/>
                    <a:gd name="connsiteX4" fmla="*/ 1507332 w 7550944"/>
                    <a:gd name="connsiteY4" fmla="*/ 7762875 h 7762875"/>
                    <a:gd name="connsiteX5" fmla="*/ 1883569 w 7550944"/>
                    <a:gd name="connsiteY5" fmla="*/ 3876675 h 7762875"/>
                    <a:gd name="connsiteX6" fmla="*/ 2264569 w 7550944"/>
                    <a:gd name="connsiteY6" fmla="*/ 0 h 7762875"/>
                    <a:gd name="connsiteX7" fmla="*/ 2645569 w 7550944"/>
                    <a:gd name="connsiteY7" fmla="*/ 3886200 h 7762875"/>
                    <a:gd name="connsiteX8" fmla="*/ 3017044 w 7550944"/>
                    <a:gd name="connsiteY8" fmla="*/ 7762875 h 7762875"/>
                    <a:gd name="connsiteX9" fmla="*/ 3398044 w 7550944"/>
                    <a:gd name="connsiteY9" fmla="*/ 3876675 h 7762875"/>
                    <a:gd name="connsiteX10" fmla="*/ 3769519 w 7550944"/>
                    <a:gd name="connsiteY10" fmla="*/ 9525 h 7762875"/>
                    <a:gd name="connsiteX11" fmla="*/ 4150519 w 7550944"/>
                    <a:gd name="connsiteY11" fmla="*/ 3886200 h 7762875"/>
                    <a:gd name="connsiteX12" fmla="*/ 4526756 w 7550944"/>
                    <a:gd name="connsiteY12" fmla="*/ 7762875 h 7762875"/>
                    <a:gd name="connsiteX13" fmla="*/ 4902994 w 7550944"/>
                    <a:gd name="connsiteY13" fmla="*/ 3886200 h 7762875"/>
                    <a:gd name="connsiteX14" fmla="*/ 5283994 w 7550944"/>
                    <a:gd name="connsiteY14" fmla="*/ 9525 h 7762875"/>
                    <a:gd name="connsiteX15" fmla="*/ 5655469 w 7550944"/>
                    <a:gd name="connsiteY15" fmla="*/ 3886200 h 7762875"/>
                    <a:gd name="connsiteX16" fmla="*/ 6036469 w 7550944"/>
                    <a:gd name="connsiteY16" fmla="*/ 7762875 h 7762875"/>
                    <a:gd name="connsiteX17" fmla="*/ 6417469 w 7550944"/>
                    <a:gd name="connsiteY17" fmla="*/ 3886200 h 7762875"/>
                    <a:gd name="connsiteX18" fmla="*/ 6798469 w 7550944"/>
                    <a:gd name="connsiteY18" fmla="*/ 0 h 7762875"/>
                    <a:gd name="connsiteX19" fmla="*/ 7160419 w 7550944"/>
                    <a:gd name="connsiteY19" fmla="*/ 3886200 h 7762875"/>
                    <a:gd name="connsiteX20" fmla="*/ 7550944 w 7550944"/>
                    <a:gd name="connsiteY20" fmla="*/ 7762875 h 7762875"/>
                    <a:gd name="connsiteX0" fmla="*/ 0 w 7550944"/>
                    <a:gd name="connsiteY0" fmla="*/ 7762875 h 7762875"/>
                    <a:gd name="connsiteX1" fmla="*/ 378619 w 7550944"/>
                    <a:gd name="connsiteY1" fmla="*/ 3886200 h 7762875"/>
                    <a:gd name="connsiteX2" fmla="*/ 750094 w 7550944"/>
                    <a:gd name="connsiteY2" fmla="*/ 0 h 7762875"/>
                    <a:gd name="connsiteX3" fmla="*/ 1131094 w 7550944"/>
                    <a:gd name="connsiteY3" fmla="*/ 3876675 h 7762875"/>
                    <a:gd name="connsiteX4" fmla="*/ 1507332 w 7550944"/>
                    <a:gd name="connsiteY4" fmla="*/ 7762875 h 7762875"/>
                    <a:gd name="connsiteX5" fmla="*/ 1883569 w 7550944"/>
                    <a:gd name="connsiteY5" fmla="*/ 3876675 h 7762875"/>
                    <a:gd name="connsiteX6" fmla="*/ 2264569 w 7550944"/>
                    <a:gd name="connsiteY6" fmla="*/ 0 h 7762875"/>
                    <a:gd name="connsiteX7" fmla="*/ 2645569 w 7550944"/>
                    <a:gd name="connsiteY7" fmla="*/ 3886200 h 7762875"/>
                    <a:gd name="connsiteX8" fmla="*/ 3017044 w 7550944"/>
                    <a:gd name="connsiteY8" fmla="*/ 7762875 h 7762875"/>
                    <a:gd name="connsiteX9" fmla="*/ 3398044 w 7550944"/>
                    <a:gd name="connsiteY9" fmla="*/ 3876675 h 7762875"/>
                    <a:gd name="connsiteX10" fmla="*/ 3769519 w 7550944"/>
                    <a:gd name="connsiteY10" fmla="*/ 9525 h 7762875"/>
                    <a:gd name="connsiteX11" fmla="*/ 4150519 w 7550944"/>
                    <a:gd name="connsiteY11" fmla="*/ 3886200 h 7762875"/>
                    <a:gd name="connsiteX12" fmla="*/ 4526756 w 7550944"/>
                    <a:gd name="connsiteY12" fmla="*/ 7762875 h 7762875"/>
                    <a:gd name="connsiteX13" fmla="*/ 4902994 w 7550944"/>
                    <a:gd name="connsiteY13" fmla="*/ 3886200 h 7762875"/>
                    <a:gd name="connsiteX14" fmla="*/ 5283994 w 7550944"/>
                    <a:gd name="connsiteY14" fmla="*/ 9525 h 7762875"/>
                    <a:gd name="connsiteX15" fmla="*/ 5655469 w 7550944"/>
                    <a:gd name="connsiteY15" fmla="*/ 3886200 h 7762875"/>
                    <a:gd name="connsiteX16" fmla="*/ 6036469 w 7550944"/>
                    <a:gd name="connsiteY16" fmla="*/ 7762875 h 7762875"/>
                    <a:gd name="connsiteX17" fmla="*/ 6417469 w 7550944"/>
                    <a:gd name="connsiteY17" fmla="*/ 3886200 h 7762875"/>
                    <a:gd name="connsiteX18" fmla="*/ 6798469 w 7550944"/>
                    <a:gd name="connsiteY18" fmla="*/ 0 h 7762875"/>
                    <a:gd name="connsiteX19" fmla="*/ 7160419 w 7550944"/>
                    <a:gd name="connsiteY19" fmla="*/ 3886200 h 7762875"/>
                    <a:gd name="connsiteX20" fmla="*/ 7550944 w 7550944"/>
                    <a:gd name="connsiteY20" fmla="*/ 7762875 h 7762875"/>
                    <a:gd name="connsiteX0" fmla="*/ 0 w 7550944"/>
                    <a:gd name="connsiteY0" fmla="*/ 7762875 h 7762875"/>
                    <a:gd name="connsiteX1" fmla="*/ 378619 w 7550944"/>
                    <a:gd name="connsiteY1" fmla="*/ 3886200 h 7762875"/>
                    <a:gd name="connsiteX2" fmla="*/ 750094 w 7550944"/>
                    <a:gd name="connsiteY2" fmla="*/ 0 h 7762875"/>
                    <a:gd name="connsiteX3" fmla="*/ 1131094 w 7550944"/>
                    <a:gd name="connsiteY3" fmla="*/ 3876675 h 7762875"/>
                    <a:gd name="connsiteX4" fmla="*/ 1507332 w 7550944"/>
                    <a:gd name="connsiteY4" fmla="*/ 7762875 h 7762875"/>
                    <a:gd name="connsiteX5" fmla="*/ 1883569 w 7550944"/>
                    <a:gd name="connsiteY5" fmla="*/ 3876675 h 7762875"/>
                    <a:gd name="connsiteX6" fmla="*/ 2264569 w 7550944"/>
                    <a:gd name="connsiteY6" fmla="*/ 0 h 7762875"/>
                    <a:gd name="connsiteX7" fmla="*/ 2645569 w 7550944"/>
                    <a:gd name="connsiteY7" fmla="*/ 3886200 h 7762875"/>
                    <a:gd name="connsiteX8" fmla="*/ 3017044 w 7550944"/>
                    <a:gd name="connsiteY8" fmla="*/ 7762875 h 7762875"/>
                    <a:gd name="connsiteX9" fmla="*/ 3398044 w 7550944"/>
                    <a:gd name="connsiteY9" fmla="*/ 3876675 h 7762875"/>
                    <a:gd name="connsiteX10" fmla="*/ 3769519 w 7550944"/>
                    <a:gd name="connsiteY10" fmla="*/ 9525 h 7762875"/>
                    <a:gd name="connsiteX11" fmla="*/ 4150519 w 7550944"/>
                    <a:gd name="connsiteY11" fmla="*/ 3886200 h 7762875"/>
                    <a:gd name="connsiteX12" fmla="*/ 4526756 w 7550944"/>
                    <a:gd name="connsiteY12" fmla="*/ 7762875 h 7762875"/>
                    <a:gd name="connsiteX13" fmla="*/ 4902994 w 7550944"/>
                    <a:gd name="connsiteY13" fmla="*/ 3886200 h 7762875"/>
                    <a:gd name="connsiteX14" fmla="*/ 5283994 w 7550944"/>
                    <a:gd name="connsiteY14" fmla="*/ 9525 h 7762875"/>
                    <a:gd name="connsiteX15" fmla="*/ 5655469 w 7550944"/>
                    <a:gd name="connsiteY15" fmla="*/ 3886200 h 7762875"/>
                    <a:gd name="connsiteX16" fmla="*/ 6036469 w 7550944"/>
                    <a:gd name="connsiteY16" fmla="*/ 7762875 h 7762875"/>
                    <a:gd name="connsiteX17" fmla="*/ 6417469 w 7550944"/>
                    <a:gd name="connsiteY17" fmla="*/ 3886200 h 7762875"/>
                    <a:gd name="connsiteX18" fmla="*/ 6798469 w 7550944"/>
                    <a:gd name="connsiteY18" fmla="*/ 0 h 7762875"/>
                    <a:gd name="connsiteX19" fmla="*/ 7160419 w 7550944"/>
                    <a:gd name="connsiteY19" fmla="*/ 3886200 h 7762875"/>
                    <a:gd name="connsiteX20" fmla="*/ 7550944 w 7550944"/>
                    <a:gd name="connsiteY20" fmla="*/ 7762875 h 7762875"/>
                    <a:gd name="connsiteX0" fmla="*/ 0 w 7550944"/>
                    <a:gd name="connsiteY0" fmla="*/ 7762875 h 7762875"/>
                    <a:gd name="connsiteX1" fmla="*/ 378619 w 7550944"/>
                    <a:gd name="connsiteY1" fmla="*/ 3886200 h 7762875"/>
                    <a:gd name="connsiteX2" fmla="*/ 750094 w 7550944"/>
                    <a:gd name="connsiteY2" fmla="*/ 0 h 7762875"/>
                    <a:gd name="connsiteX3" fmla="*/ 1131094 w 7550944"/>
                    <a:gd name="connsiteY3" fmla="*/ 3876675 h 7762875"/>
                    <a:gd name="connsiteX4" fmla="*/ 1507332 w 7550944"/>
                    <a:gd name="connsiteY4" fmla="*/ 7762875 h 7762875"/>
                    <a:gd name="connsiteX5" fmla="*/ 1883569 w 7550944"/>
                    <a:gd name="connsiteY5" fmla="*/ 3876675 h 7762875"/>
                    <a:gd name="connsiteX6" fmla="*/ 2264569 w 7550944"/>
                    <a:gd name="connsiteY6" fmla="*/ 0 h 7762875"/>
                    <a:gd name="connsiteX7" fmla="*/ 2645569 w 7550944"/>
                    <a:gd name="connsiteY7" fmla="*/ 3886200 h 7762875"/>
                    <a:gd name="connsiteX8" fmla="*/ 3017044 w 7550944"/>
                    <a:gd name="connsiteY8" fmla="*/ 7762875 h 7762875"/>
                    <a:gd name="connsiteX9" fmla="*/ 3398044 w 7550944"/>
                    <a:gd name="connsiteY9" fmla="*/ 3876675 h 7762875"/>
                    <a:gd name="connsiteX10" fmla="*/ 3769519 w 7550944"/>
                    <a:gd name="connsiteY10" fmla="*/ 9525 h 7762875"/>
                    <a:gd name="connsiteX11" fmla="*/ 4150519 w 7550944"/>
                    <a:gd name="connsiteY11" fmla="*/ 3886200 h 7762875"/>
                    <a:gd name="connsiteX12" fmla="*/ 4526756 w 7550944"/>
                    <a:gd name="connsiteY12" fmla="*/ 7762875 h 7762875"/>
                    <a:gd name="connsiteX13" fmla="*/ 4902994 w 7550944"/>
                    <a:gd name="connsiteY13" fmla="*/ 3886200 h 7762875"/>
                    <a:gd name="connsiteX14" fmla="*/ 5283994 w 7550944"/>
                    <a:gd name="connsiteY14" fmla="*/ 9525 h 7762875"/>
                    <a:gd name="connsiteX15" fmla="*/ 5655469 w 7550944"/>
                    <a:gd name="connsiteY15" fmla="*/ 3886200 h 7762875"/>
                    <a:gd name="connsiteX16" fmla="*/ 6036469 w 7550944"/>
                    <a:gd name="connsiteY16" fmla="*/ 7762875 h 7762875"/>
                    <a:gd name="connsiteX17" fmla="*/ 6417469 w 7550944"/>
                    <a:gd name="connsiteY17" fmla="*/ 3886200 h 7762875"/>
                    <a:gd name="connsiteX18" fmla="*/ 6798469 w 7550944"/>
                    <a:gd name="connsiteY18" fmla="*/ 0 h 7762875"/>
                    <a:gd name="connsiteX19" fmla="*/ 7160419 w 7550944"/>
                    <a:gd name="connsiteY19" fmla="*/ 3886200 h 7762875"/>
                    <a:gd name="connsiteX20" fmla="*/ 7550944 w 7550944"/>
                    <a:gd name="connsiteY20" fmla="*/ 7762875 h 7762875"/>
                    <a:gd name="connsiteX0" fmla="*/ 0 w 7550944"/>
                    <a:gd name="connsiteY0" fmla="*/ 7762875 h 7762875"/>
                    <a:gd name="connsiteX1" fmla="*/ 378619 w 7550944"/>
                    <a:gd name="connsiteY1" fmla="*/ 3886200 h 7762875"/>
                    <a:gd name="connsiteX2" fmla="*/ 750094 w 7550944"/>
                    <a:gd name="connsiteY2" fmla="*/ 0 h 7762875"/>
                    <a:gd name="connsiteX3" fmla="*/ 1131094 w 7550944"/>
                    <a:gd name="connsiteY3" fmla="*/ 3876675 h 7762875"/>
                    <a:gd name="connsiteX4" fmla="*/ 1507332 w 7550944"/>
                    <a:gd name="connsiteY4" fmla="*/ 7762875 h 7762875"/>
                    <a:gd name="connsiteX5" fmla="*/ 1883569 w 7550944"/>
                    <a:gd name="connsiteY5" fmla="*/ 3876675 h 7762875"/>
                    <a:gd name="connsiteX6" fmla="*/ 2264569 w 7550944"/>
                    <a:gd name="connsiteY6" fmla="*/ 0 h 7762875"/>
                    <a:gd name="connsiteX7" fmla="*/ 2645569 w 7550944"/>
                    <a:gd name="connsiteY7" fmla="*/ 3886200 h 7762875"/>
                    <a:gd name="connsiteX8" fmla="*/ 3017044 w 7550944"/>
                    <a:gd name="connsiteY8" fmla="*/ 7762875 h 7762875"/>
                    <a:gd name="connsiteX9" fmla="*/ 3398044 w 7550944"/>
                    <a:gd name="connsiteY9" fmla="*/ 3876675 h 7762875"/>
                    <a:gd name="connsiteX10" fmla="*/ 3769519 w 7550944"/>
                    <a:gd name="connsiteY10" fmla="*/ 9525 h 7762875"/>
                    <a:gd name="connsiteX11" fmla="*/ 4150519 w 7550944"/>
                    <a:gd name="connsiteY11" fmla="*/ 3886200 h 7762875"/>
                    <a:gd name="connsiteX12" fmla="*/ 4526756 w 7550944"/>
                    <a:gd name="connsiteY12" fmla="*/ 7762875 h 7762875"/>
                    <a:gd name="connsiteX13" fmla="*/ 4902994 w 7550944"/>
                    <a:gd name="connsiteY13" fmla="*/ 3886200 h 7762875"/>
                    <a:gd name="connsiteX14" fmla="*/ 5283994 w 7550944"/>
                    <a:gd name="connsiteY14" fmla="*/ 9525 h 7762875"/>
                    <a:gd name="connsiteX15" fmla="*/ 5655469 w 7550944"/>
                    <a:gd name="connsiteY15" fmla="*/ 3886200 h 7762875"/>
                    <a:gd name="connsiteX16" fmla="*/ 6036469 w 7550944"/>
                    <a:gd name="connsiteY16" fmla="*/ 7762875 h 7762875"/>
                    <a:gd name="connsiteX17" fmla="*/ 6417469 w 7550944"/>
                    <a:gd name="connsiteY17" fmla="*/ 3886200 h 7762875"/>
                    <a:gd name="connsiteX18" fmla="*/ 6798469 w 7550944"/>
                    <a:gd name="connsiteY18" fmla="*/ 0 h 7762875"/>
                    <a:gd name="connsiteX19" fmla="*/ 7160419 w 7550944"/>
                    <a:gd name="connsiteY19" fmla="*/ 3886200 h 7762875"/>
                    <a:gd name="connsiteX20" fmla="*/ 7550944 w 7550944"/>
                    <a:gd name="connsiteY20" fmla="*/ 7762875 h 7762875"/>
                    <a:gd name="connsiteX0" fmla="*/ 0 w 7550944"/>
                    <a:gd name="connsiteY0" fmla="*/ 7762875 h 7762876"/>
                    <a:gd name="connsiteX1" fmla="*/ 378619 w 7550944"/>
                    <a:gd name="connsiteY1" fmla="*/ 3886200 h 7762876"/>
                    <a:gd name="connsiteX2" fmla="*/ 750094 w 7550944"/>
                    <a:gd name="connsiteY2" fmla="*/ 0 h 7762876"/>
                    <a:gd name="connsiteX3" fmla="*/ 1131094 w 7550944"/>
                    <a:gd name="connsiteY3" fmla="*/ 3876675 h 7762876"/>
                    <a:gd name="connsiteX4" fmla="*/ 1507332 w 7550944"/>
                    <a:gd name="connsiteY4" fmla="*/ 7762875 h 7762876"/>
                    <a:gd name="connsiteX5" fmla="*/ 1883569 w 7550944"/>
                    <a:gd name="connsiteY5" fmla="*/ 3876675 h 7762876"/>
                    <a:gd name="connsiteX6" fmla="*/ 2264569 w 7550944"/>
                    <a:gd name="connsiteY6" fmla="*/ 0 h 7762876"/>
                    <a:gd name="connsiteX7" fmla="*/ 2645569 w 7550944"/>
                    <a:gd name="connsiteY7" fmla="*/ 3886200 h 7762876"/>
                    <a:gd name="connsiteX8" fmla="*/ 3017044 w 7550944"/>
                    <a:gd name="connsiteY8" fmla="*/ 7762875 h 7762876"/>
                    <a:gd name="connsiteX9" fmla="*/ 3398044 w 7550944"/>
                    <a:gd name="connsiteY9" fmla="*/ 3876675 h 7762876"/>
                    <a:gd name="connsiteX10" fmla="*/ 3769519 w 7550944"/>
                    <a:gd name="connsiteY10" fmla="*/ 9525 h 7762876"/>
                    <a:gd name="connsiteX11" fmla="*/ 4150519 w 7550944"/>
                    <a:gd name="connsiteY11" fmla="*/ 3886200 h 7762876"/>
                    <a:gd name="connsiteX12" fmla="*/ 4526756 w 7550944"/>
                    <a:gd name="connsiteY12" fmla="*/ 7762875 h 7762876"/>
                    <a:gd name="connsiteX13" fmla="*/ 4902994 w 7550944"/>
                    <a:gd name="connsiteY13" fmla="*/ 3886200 h 7762876"/>
                    <a:gd name="connsiteX14" fmla="*/ 5283994 w 7550944"/>
                    <a:gd name="connsiteY14" fmla="*/ 9525 h 7762876"/>
                    <a:gd name="connsiteX15" fmla="*/ 5655469 w 7550944"/>
                    <a:gd name="connsiteY15" fmla="*/ 3886200 h 7762876"/>
                    <a:gd name="connsiteX16" fmla="*/ 6036469 w 7550944"/>
                    <a:gd name="connsiteY16" fmla="*/ 7762875 h 7762876"/>
                    <a:gd name="connsiteX17" fmla="*/ 6417469 w 7550944"/>
                    <a:gd name="connsiteY17" fmla="*/ 3886200 h 7762876"/>
                    <a:gd name="connsiteX18" fmla="*/ 6798469 w 7550944"/>
                    <a:gd name="connsiteY18" fmla="*/ 0 h 7762876"/>
                    <a:gd name="connsiteX19" fmla="*/ 7160419 w 7550944"/>
                    <a:gd name="connsiteY19" fmla="*/ 3886200 h 7762876"/>
                    <a:gd name="connsiteX20" fmla="*/ 7550944 w 7550944"/>
                    <a:gd name="connsiteY20" fmla="*/ 7762875 h 7762876"/>
                    <a:gd name="connsiteX0" fmla="*/ 0 w 7550944"/>
                    <a:gd name="connsiteY0" fmla="*/ 7762875 h 7762876"/>
                    <a:gd name="connsiteX1" fmla="*/ 378619 w 7550944"/>
                    <a:gd name="connsiteY1" fmla="*/ 3886200 h 7762876"/>
                    <a:gd name="connsiteX2" fmla="*/ 750094 w 7550944"/>
                    <a:gd name="connsiteY2" fmla="*/ 0 h 7762876"/>
                    <a:gd name="connsiteX3" fmla="*/ 1131094 w 7550944"/>
                    <a:gd name="connsiteY3" fmla="*/ 3876675 h 7762876"/>
                    <a:gd name="connsiteX4" fmla="*/ 1507332 w 7550944"/>
                    <a:gd name="connsiteY4" fmla="*/ 7762875 h 7762876"/>
                    <a:gd name="connsiteX5" fmla="*/ 1883569 w 7550944"/>
                    <a:gd name="connsiteY5" fmla="*/ 3876675 h 7762876"/>
                    <a:gd name="connsiteX6" fmla="*/ 2264569 w 7550944"/>
                    <a:gd name="connsiteY6" fmla="*/ 0 h 7762876"/>
                    <a:gd name="connsiteX7" fmla="*/ 2645569 w 7550944"/>
                    <a:gd name="connsiteY7" fmla="*/ 3886200 h 7762876"/>
                    <a:gd name="connsiteX8" fmla="*/ 3017044 w 7550944"/>
                    <a:gd name="connsiteY8" fmla="*/ 7762875 h 7762876"/>
                    <a:gd name="connsiteX9" fmla="*/ 3398044 w 7550944"/>
                    <a:gd name="connsiteY9" fmla="*/ 3876675 h 7762876"/>
                    <a:gd name="connsiteX10" fmla="*/ 3769519 w 7550944"/>
                    <a:gd name="connsiteY10" fmla="*/ 9525 h 7762876"/>
                    <a:gd name="connsiteX11" fmla="*/ 4150519 w 7550944"/>
                    <a:gd name="connsiteY11" fmla="*/ 3886200 h 7762876"/>
                    <a:gd name="connsiteX12" fmla="*/ 4526756 w 7550944"/>
                    <a:gd name="connsiteY12" fmla="*/ 7762875 h 7762876"/>
                    <a:gd name="connsiteX13" fmla="*/ 4902994 w 7550944"/>
                    <a:gd name="connsiteY13" fmla="*/ 3886200 h 7762876"/>
                    <a:gd name="connsiteX14" fmla="*/ 5283994 w 7550944"/>
                    <a:gd name="connsiteY14" fmla="*/ 9525 h 7762876"/>
                    <a:gd name="connsiteX15" fmla="*/ 5655469 w 7550944"/>
                    <a:gd name="connsiteY15" fmla="*/ 3886200 h 7762876"/>
                    <a:gd name="connsiteX16" fmla="*/ 6036469 w 7550944"/>
                    <a:gd name="connsiteY16" fmla="*/ 7762875 h 7762876"/>
                    <a:gd name="connsiteX17" fmla="*/ 6417469 w 7550944"/>
                    <a:gd name="connsiteY17" fmla="*/ 3886200 h 7762876"/>
                    <a:gd name="connsiteX18" fmla="*/ 6798469 w 7550944"/>
                    <a:gd name="connsiteY18" fmla="*/ 0 h 7762876"/>
                    <a:gd name="connsiteX19" fmla="*/ 7160419 w 7550944"/>
                    <a:gd name="connsiteY19" fmla="*/ 3886200 h 7762876"/>
                    <a:gd name="connsiteX20" fmla="*/ 7550944 w 7550944"/>
                    <a:gd name="connsiteY20" fmla="*/ 7762875 h 7762876"/>
                    <a:gd name="connsiteX0" fmla="*/ 0 w 7550944"/>
                    <a:gd name="connsiteY0" fmla="*/ 7762875 h 7762876"/>
                    <a:gd name="connsiteX1" fmla="*/ 378619 w 7550944"/>
                    <a:gd name="connsiteY1" fmla="*/ 3886200 h 7762876"/>
                    <a:gd name="connsiteX2" fmla="*/ 750094 w 7550944"/>
                    <a:gd name="connsiteY2" fmla="*/ 0 h 7762876"/>
                    <a:gd name="connsiteX3" fmla="*/ 1131094 w 7550944"/>
                    <a:gd name="connsiteY3" fmla="*/ 3876675 h 7762876"/>
                    <a:gd name="connsiteX4" fmla="*/ 1507332 w 7550944"/>
                    <a:gd name="connsiteY4" fmla="*/ 7762875 h 7762876"/>
                    <a:gd name="connsiteX5" fmla="*/ 1883569 w 7550944"/>
                    <a:gd name="connsiteY5" fmla="*/ 3876675 h 7762876"/>
                    <a:gd name="connsiteX6" fmla="*/ 2264569 w 7550944"/>
                    <a:gd name="connsiteY6" fmla="*/ 0 h 7762876"/>
                    <a:gd name="connsiteX7" fmla="*/ 2645569 w 7550944"/>
                    <a:gd name="connsiteY7" fmla="*/ 3886200 h 7762876"/>
                    <a:gd name="connsiteX8" fmla="*/ 3017044 w 7550944"/>
                    <a:gd name="connsiteY8" fmla="*/ 7762875 h 7762876"/>
                    <a:gd name="connsiteX9" fmla="*/ 3398044 w 7550944"/>
                    <a:gd name="connsiteY9" fmla="*/ 3876675 h 7762876"/>
                    <a:gd name="connsiteX10" fmla="*/ 3769519 w 7550944"/>
                    <a:gd name="connsiteY10" fmla="*/ 9525 h 7762876"/>
                    <a:gd name="connsiteX11" fmla="*/ 4150519 w 7550944"/>
                    <a:gd name="connsiteY11" fmla="*/ 3886200 h 7762876"/>
                    <a:gd name="connsiteX12" fmla="*/ 4526756 w 7550944"/>
                    <a:gd name="connsiteY12" fmla="*/ 7762875 h 7762876"/>
                    <a:gd name="connsiteX13" fmla="*/ 4902994 w 7550944"/>
                    <a:gd name="connsiteY13" fmla="*/ 3886200 h 7762876"/>
                    <a:gd name="connsiteX14" fmla="*/ 5283994 w 7550944"/>
                    <a:gd name="connsiteY14" fmla="*/ 9525 h 7762876"/>
                    <a:gd name="connsiteX15" fmla="*/ 5655469 w 7550944"/>
                    <a:gd name="connsiteY15" fmla="*/ 3886200 h 7762876"/>
                    <a:gd name="connsiteX16" fmla="*/ 6036469 w 7550944"/>
                    <a:gd name="connsiteY16" fmla="*/ 7762875 h 7762876"/>
                    <a:gd name="connsiteX17" fmla="*/ 6417469 w 7550944"/>
                    <a:gd name="connsiteY17" fmla="*/ 3886200 h 7762876"/>
                    <a:gd name="connsiteX18" fmla="*/ 6798469 w 7550944"/>
                    <a:gd name="connsiteY18" fmla="*/ 0 h 7762876"/>
                    <a:gd name="connsiteX19" fmla="*/ 7160419 w 7550944"/>
                    <a:gd name="connsiteY19" fmla="*/ 3886200 h 7762876"/>
                    <a:gd name="connsiteX20" fmla="*/ 7550944 w 7550944"/>
                    <a:gd name="connsiteY20" fmla="*/ 7762875 h 7762876"/>
                    <a:gd name="connsiteX0" fmla="*/ 0 w 7550944"/>
                    <a:gd name="connsiteY0" fmla="*/ 7762875 h 7762876"/>
                    <a:gd name="connsiteX1" fmla="*/ 378619 w 7550944"/>
                    <a:gd name="connsiteY1" fmla="*/ 3886200 h 7762876"/>
                    <a:gd name="connsiteX2" fmla="*/ 750094 w 7550944"/>
                    <a:gd name="connsiteY2" fmla="*/ 0 h 7762876"/>
                    <a:gd name="connsiteX3" fmla="*/ 1131094 w 7550944"/>
                    <a:gd name="connsiteY3" fmla="*/ 3876675 h 7762876"/>
                    <a:gd name="connsiteX4" fmla="*/ 1507332 w 7550944"/>
                    <a:gd name="connsiteY4" fmla="*/ 7762875 h 7762876"/>
                    <a:gd name="connsiteX5" fmla="*/ 1883569 w 7550944"/>
                    <a:gd name="connsiteY5" fmla="*/ 3876675 h 7762876"/>
                    <a:gd name="connsiteX6" fmla="*/ 2264569 w 7550944"/>
                    <a:gd name="connsiteY6" fmla="*/ 0 h 7762876"/>
                    <a:gd name="connsiteX7" fmla="*/ 2645569 w 7550944"/>
                    <a:gd name="connsiteY7" fmla="*/ 3886200 h 7762876"/>
                    <a:gd name="connsiteX8" fmla="*/ 3017044 w 7550944"/>
                    <a:gd name="connsiteY8" fmla="*/ 7762875 h 7762876"/>
                    <a:gd name="connsiteX9" fmla="*/ 3398044 w 7550944"/>
                    <a:gd name="connsiteY9" fmla="*/ 3876675 h 7762876"/>
                    <a:gd name="connsiteX10" fmla="*/ 3769519 w 7550944"/>
                    <a:gd name="connsiteY10" fmla="*/ 9525 h 7762876"/>
                    <a:gd name="connsiteX11" fmla="*/ 4150519 w 7550944"/>
                    <a:gd name="connsiteY11" fmla="*/ 3886200 h 7762876"/>
                    <a:gd name="connsiteX12" fmla="*/ 4526756 w 7550944"/>
                    <a:gd name="connsiteY12" fmla="*/ 7762875 h 7762876"/>
                    <a:gd name="connsiteX13" fmla="*/ 4902994 w 7550944"/>
                    <a:gd name="connsiteY13" fmla="*/ 3886200 h 7762876"/>
                    <a:gd name="connsiteX14" fmla="*/ 5283994 w 7550944"/>
                    <a:gd name="connsiteY14" fmla="*/ 9525 h 7762876"/>
                    <a:gd name="connsiteX15" fmla="*/ 5655469 w 7550944"/>
                    <a:gd name="connsiteY15" fmla="*/ 3886200 h 7762876"/>
                    <a:gd name="connsiteX16" fmla="*/ 6036469 w 7550944"/>
                    <a:gd name="connsiteY16" fmla="*/ 7762875 h 7762876"/>
                    <a:gd name="connsiteX17" fmla="*/ 6417469 w 7550944"/>
                    <a:gd name="connsiteY17" fmla="*/ 3886200 h 7762876"/>
                    <a:gd name="connsiteX18" fmla="*/ 6798469 w 7550944"/>
                    <a:gd name="connsiteY18" fmla="*/ 0 h 7762876"/>
                    <a:gd name="connsiteX19" fmla="*/ 7160419 w 7550944"/>
                    <a:gd name="connsiteY19" fmla="*/ 3886200 h 7762876"/>
                    <a:gd name="connsiteX20" fmla="*/ 7550944 w 7550944"/>
                    <a:gd name="connsiteY20" fmla="*/ 7762875 h 7762876"/>
                    <a:gd name="connsiteX0" fmla="*/ 0 w 7550944"/>
                    <a:gd name="connsiteY0" fmla="*/ 7762875 h 7762876"/>
                    <a:gd name="connsiteX1" fmla="*/ 378619 w 7550944"/>
                    <a:gd name="connsiteY1" fmla="*/ 3886200 h 7762876"/>
                    <a:gd name="connsiteX2" fmla="*/ 750094 w 7550944"/>
                    <a:gd name="connsiteY2" fmla="*/ 0 h 7762876"/>
                    <a:gd name="connsiteX3" fmla="*/ 1131094 w 7550944"/>
                    <a:gd name="connsiteY3" fmla="*/ 3876675 h 7762876"/>
                    <a:gd name="connsiteX4" fmla="*/ 1507332 w 7550944"/>
                    <a:gd name="connsiteY4" fmla="*/ 7762875 h 7762876"/>
                    <a:gd name="connsiteX5" fmla="*/ 1883569 w 7550944"/>
                    <a:gd name="connsiteY5" fmla="*/ 3876675 h 7762876"/>
                    <a:gd name="connsiteX6" fmla="*/ 2264569 w 7550944"/>
                    <a:gd name="connsiteY6" fmla="*/ 0 h 7762876"/>
                    <a:gd name="connsiteX7" fmla="*/ 2645569 w 7550944"/>
                    <a:gd name="connsiteY7" fmla="*/ 3886200 h 7762876"/>
                    <a:gd name="connsiteX8" fmla="*/ 3017044 w 7550944"/>
                    <a:gd name="connsiteY8" fmla="*/ 7762875 h 7762876"/>
                    <a:gd name="connsiteX9" fmla="*/ 3398044 w 7550944"/>
                    <a:gd name="connsiteY9" fmla="*/ 3876675 h 7762876"/>
                    <a:gd name="connsiteX10" fmla="*/ 3769519 w 7550944"/>
                    <a:gd name="connsiteY10" fmla="*/ 9525 h 7762876"/>
                    <a:gd name="connsiteX11" fmla="*/ 4150519 w 7550944"/>
                    <a:gd name="connsiteY11" fmla="*/ 3886200 h 7762876"/>
                    <a:gd name="connsiteX12" fmla="*/ 4526756 w 7550944"/>
                    <a:gd name="connsiteY12" fmla="*/ 7762875 h 7762876"/>
                    <a:gd name="connsiteX13" fmla="*/ 4902994 w 7550944"/>
                    <a:gd name="connsiteY13" fmla="*/ 3886200 h 7762876"/>
                    <a:gd name="connsiteX14" fmla="*/ 5283994 w 7550944"/>
                    <a:gd name="connsiteY14" fmla="*/ 9525 h 7762876"/>
                    <a:gd name="connsiteX15" fmla="*/ 5655469 w 7550944"/>
                    <a:gd name="connsiteY15" fmla="*/ 3886200 h 7762876"/>
                    <a:gd name="connsiteX16" fmla="*/ 6036469 w 7550944"/>
                    <a:gd name="connsiteY16" fmla="*/ 7762875 h 7762876"/>
                    <a:gd name="connsiteX17" fmla="*/ 6417469 w 7550944"/>
                    <a:gd name="connsiteY17" fmla="*/ 3886200 h 7762876"/>
                    <a:gd name="connsiteX18" fmla="*/ 6798469 w 7550944"/>
                    <a:gd name="connsiteY18" fmla="*/ 0 h 7762876"/>
                    <a:gd name="connsiteX19" fmla="*/ 7160419 w 7550944"/>
                    <a:gd name="connsiteY19" fmla="*/ 3886200 h 7762876"/>
                    <a:gd name="connsiteX20" fmla="*/ 7550944 w 7550944"/>
                    <a:gd name="connsiteY20" fmla="*/ 7762875 h 7762876"/>
                    <a:gd name="connsiteX0" fmla="*/ 0 w 7550944"/>
                    <a:gd name="connsiteY0" fmla="*/ 7762875 h 7762876"/>
                    <a:gd name="connsiteX1" fmla="*/ 378619 w 7550944"/>
                    <a:gd name="connsiteY1" fmla="*/ 3886200 h 7762876"/>
                    <a:gd name="connsiteX2" fmla="*/ 750094 w 7550944"/>
                    <a:gd name="connsiteY2" fmla="*/ 0 h 7762876"/>
                    <a:gd name="connsiteX3" fmla="*/ 1131094 w 7550944"/>
                    <a:gd name="connsiteY3" fmla="*/ 3876675 h 7762876"/>
                    <a:gd name="connsiteX4" fmla="*/ 1507332 w 7550944"/>
                    <a:gd name="connsiteY4" fmla="*/ 7762875 h 7762876"/>
                    <a:gd name="connsiteX5" fmla="*/ 1883569 w 7550944"/>
                    <a:gd name="connsiteY5" fmla="*/ 3876675 h 7762876"/>
                    <a:gd name="connsiteX6" fmla="*/ 2264569 w 7550944"/>
                    <a:gd name="connsiteY6" fmla="*/ 0 h 7762876"/>
                    <a:gd name="connsiteX7" fmla="*/ 2645569 w 7550944"/>
                    <a:gd name="connsiteY7" fmla="*/ 3886200 h 7762876"/>
                    <a:gd name="connsiteX8" fmla="*/ 3017044 w 7550944"/>
                    <a:gd name="connsiteY8" fmla="*/ 7762875 h 7762876"/>
                    <a:gd name="connsiteX9" fmla="*/ 3398044 w 7550944"/>
                    <a:gd name="connsiteY9" fmla="*/ 3876675 h 7762876"/>
                    <a:gd name="connsiteX10" fmla="*/ 3769519 w 7550944"/>
                    <a:gd name="connsiteY10" fmla="*/ 9525 h 7762876"/>
                    <a:gd name="connsiteX11" fmla="*/ 4150519 w 7550944"/>
                    <a:gd name="connsiteY11" fmla="*/ 3886200 h 7762876"/>
                    <a:gd name="connsiteX12" fmla="*/ 4526756 w 7550944"/>
                    <a:gd name="connsiteY12" fmla="*/ 7762875 h 7762876"/>
                    <a:gd name="connsiteX13" fmla="*/ 4902994 w 7550944"/>
                    <a:gd name="connsiteY13" fmla="*/ 3886200 h 7762876"/>
                    <a:gd name="connsiteX14" fmla="*/ 5283994 w 7550944"/>
                    <a:gd name="connsiteY14" fmla="*/ 9525 h 7762876"/>
                    <a:gd name="connsiteX15" fmla="*/ 5655469 w 7550944"/>
                    <a:gd name="connsiteY15" fmla="*/ 3886200 h 7762876"/>
                    <a:gd name="connsiteX16" fmla="*/ 6036469 w 7550944"/>
                    <a:gd name="connsiteY16" fmla="*/ 7762875 h 7762876"/>
                    <a:gd name="connsiteX17" fmla="*/ 6417469 w 7550944"/>
                    <a:gd name="connsiteY17" fmla="*/ 3886200 h 7762876"/>
                    <a:gd name="connsiteX18" fmla="*/ 6798469 w 7550944"/>
                    <a:gd name="connsiteY18" fmla="*/ 0 h 7762876"/>
                    <a:gd name="connsiteX19" fmla="*/ 7160419 w 7550944"/>
                    <a:gd name="connsiteY19" fmla="*/ 3886200 h 7762876"/>
                    <a:gd name="connsiteX20" fmla="*/ 7550944 w 7550944"/>
                    <a:gd name="connsiteY20" fmla="*/ 7762875 h 7762876"/>
                    <a:gd name="connsiteX0" fmla="*/ 0 w 7550944"/>
                    <a:gd name="connsiteY0" fmla="*/ 7762875 h 7762876"/>
                    <a:gd name="connsiteX1" fmla="*/ 378619 w 7550944"/>
                    <a:gd name="connsiteY1" fmla="*/ 3886200 h 7762876"/>
                    <a:gd name="connsiteX2" fmla="*/ 750094 w 7550944"/>
                    <a:gd name="connsiteY2" fmla="*/ 0 h 7762876"/>
                    <a:gd name="connsiteX3" fmla="*/ 1131094 w 7550944"/>
                    <a:gd name="connsiteY3" fmla="*/ 3876675 h 7762876"/>
                    <a:gd name="connsiteX4" fmla="*/ 1507332 w 7550944"/>
                    <a:gd name="connsiteY4" fmla="*/ 7762875 h 7762876"/>
                    <a:gd name="connsiteX5" fmla="*/ 1883569 w 7550944"/>
                    <a:gd name="connsiteY5" fmla="*/ 3876675 h 7762876"/>
                    <a:gd name="connsiteX6" fmla="*/ 2264569 w 7550944"/>
                    <a:gd name="connsiteY6" fmla="*/ 0 h 7762876"/>
                    <a:gd name="connsiteX7" fmla="*/ 2645569 w 7550944"/>
                    <a:gd name="connsiteY7" fmla="*/ 3886200 h 7762876"/>
                    <a:gd name="connsiteX8" fmla="*/ 3017044 w 7550944"/>
                    <a:gd name="connsiteY8" fmla="*/ 7762875 h 7762876"/>
                    <a:gd name="connsiteX9" fmla="*/ 3398044 w 7550944"/>
                    <a:gd name="connsiteY9" fmla="*/ 3876675 h 7762876"/>
                    <a:gd name="connsiteX10" fmla="*/ 3769519 w 7550944"/>
                    <a:gd name="connsiteY10" fmla="*/ 9525 h 7762876"/>
                    <a:gd name="connsiteX11" fmla="*/ 4150519 w 7550944"/>
                    <a:gd name="connsiteY11" fmla="*/ 3886200 h 7762876"/>
                    <a:gd name="connsiteX12" fmla="*/ 4526756 w 7550944"/>
                    <a:gd name="connsiteY12" fmla="*/ 7762875 h 7762876"/>
                    <a:gd name="connsiteX13" fmla="*/ 4902994 w 7550944"/>
                    <a:gd name="connsiteY13" fmla="*/ 3886200 h 7762876"/>
                    <a:gd name="connsiteX14" fmla="*/ 5283994 w 7550944"/>
                    <a:gd name="connsiteY14" fmla="*/ 9525 h 7762876"/>
                    <a:gd name="connsiteX15" fmla="*/ 5655469 w 7550944"/>
                    <a:gd name="connsiteY15" fmla="*/ 3886200 h 7762876"/>
                    <a:gd name="connsiteX16" fmla="*/ 6029325 w 7550944"/>
                    <a:gd name="connsiteY16" fmla="*/ 7762875 h 7762876"/>
                    <a:gd name="connsiteX17" fmla="*/ 6417469 w 7550944"/>
                    <a:gd name="connsiteY17" fmla="*/ 3886200 h 7762876"/>
                    <a:gd name="connsiteX18" fmla="*/ 6798469 w 7550944"/>
                    <a:gd name="connsiteY18" fmla="*/ 0 h 7762876"/>
                    <a:gd name="connsiteX19" fmla="*/ 7160419 w 7550944"/>
                    <a:gd name="connsiteY19" fmla="*/ 3886200 h 7762876"/>
                    <a:gd name="connsiteX20" fmla="*/ 7550944 w 7550944"/>
                    <a:gd name="connsiteY20" fmla="*/ 7762875 h 7762876"/>
                    <a:gd name="connsiteX0" fmla="*/ 0 w 7550944"/>
                    <a:gd name="connsiteY0" fmla="*/ 7762875 h 7762876"/>
                    <a:gd name="connsiteX1" fmla="*/ 378619 w 7550944"/>
                    <a:gd name="connsiteY1" fmla="*/ 3886200 h 7762876"/>
                    <a:gd name="connsiteX2" fmla="*/ 750094 w 7550944"/>
                    <a:gd name="connsiteY2" fmla="*/ 0 h 7762876"/>
                    <a:gd name="connsiteX3" fmla="*/ 1131094 w 7550944"/>
                    <a:gd name="connsiteY3" fmla="*/ 3876675 h 7762876"/>
                    <a:gd name="connsiteX4" fmla="*/ 1507332 w 7550944"/>
                    <a:gd name="connsiteY4" fmla="*/ 7762875 h 7762876"/>
                    <a:gd name="connsiteX5" fmla="*/ 1883569 w 7550944"/>
                    <a:gd name="connsiteY5" fmla="*/ 3876675 h 7762876"/>
                    <a:gd name="connsiteX6" fmla="*/ 2264569 w 7550944"/>
                    <a:gd name="connsiteY6" fmla="*/ 0 h 7762876"/>
                    <a:gd name="connsiteX7" fmla="*/ 2645569 w 7550944"/>
                    <a:gd name="connsiteY7" fmla="*/ 3886200 h 7762876"/>
                    <a:gd name="connsiteX8" fmla="*/ 3017044 w 7550944"/>
                    <a:gd name="connsiteY8" fmla="*/ 7762875 h 7762876"/>
                    <a:gd name="connsiteX9" fmla="*/ 3398044 w 7550944"/>
                    <a:gd name="connsiteY9" fmla="*/ 3876675 h 7762876"/>
                    <a:gd name="connsiteX10" fmla="*/ 3769519 w 7550944"/>
                    <a:gd name="connsiteY10" fmla="*/ 9525 h 7762876"/>
                    <a:gd name="connsiteX11" fmla="*/ 4150519 w 7550944"/>
                    <a:gd name="connsiteY11" fmla="*/ 3886200 h 7762876"/>
                    <a:gd name="connsiteX12" fmla="*/ 4526756 w 7550944"/>
                    <a:gd name="connsiteY12" fmla="*/ 7762875 h 7762876"/>
                    <a:gd name="connsiteX13" fmla="*/ 4902994 w 7550944"/>
                    <a:gd name="connsiteY13" fmla="*/ 3886200 h 7762876"/>
                    <a:gd name="connsiteX14" fmla="*/ 5283994 w 7550944"/>
                    <a:gd name="connsiteY14" fmla="*/ 9525 h 7762876"/>
                    <a:gd name="connsiteX15" fmla="*/ 5655469 w 7550944"/>
                    <a:gd name="connsiteY15" fmla="*/ 3886200 h 7762876"/>
                    <a:gd name="connsiteX16" fmla="*/ 6029325 w 7550944"/>
                    <a:gd name="connsiteY16" fmla="*/ 7762875 h 7762876"/>
                    <a:gd name="connsiteX17" fmla="*/ 6417469 w 7550944"/>
                    <a:gd name="connsiteY17" fmla="*/ 3886200 h 7762876"/>
                    <a:gd name="connsiteX18" fmla="*/ 6798469 w 7550944"/>
                    <a:gd name="connsiteY18" fmla="*/ 0 h 7762876"/>
                    <a:gd name="connsiteX19" fmla="*/ 7160419 w 7550944"/>
                    <a:gd name="connsiteY19" fmla="*/ 3886200 h 7762876"/>
                    <a:gd name="connsiteX20" fmla="*/ 7550944 w 7550944"/>
                    <a:gd name="connsiteY20" fmla="*/ 7762875 h 7762876"/>
                    <a:gd name="connsiteX0" fmla="*/ 0 w 7546182"/>
                    <a:gd name="connsiteY0" fmla="*/ 7762875 h 7765256"/>
                    <a:gd name="connsiteX1" fmla="*/ 378619 w 7546182"/>
                    <a:gd name="connsiteY1" fmla="*/ 3886200 h 7765256"/>
                    <a:gd name="connsiteX2" fmla="*/ 750094 w 7546182"/>
                    <a:gd name="connsiteY2" fmla="*/ 0 h 7765256"/>
                    <a:gd name="connsiteX3" fmla="*/ 1131094 w 7546182"/>
                    <a:gd name="connsiteY3" fmla="*/ 3876675 h 7765256"/>
                    <a:gd name="connsiteX4" fmla="*/ 1507332 w 7546182"/>
                    <a:gd name="connsiteY4" fmla="*/ 7762875 h 7765256"/>
                    <a:gd name="connsiteX5" fmla="*/ 1883569 w 7546182"/>
                    <a:gd name="connsiteY5" fmla="*/ 3876675 h 7765256"/>
                    <a:gd name="connsiteX6" fmla="*/ 2264569 w 7546182"/>
                    <a:gd name="connsiteY6" fmla="*/ 0 h 7765256"/>
                    <a:gd name="connsiteX7" fmla="*/ 2645569 w 7546182"/>
                    <a:gd name="connsiteY7" fmla="*/ 3886200 h 7765256"/>
                    <a:gd name="connsiteX8" fmla="*/ 3017044 w 7546182"/>
                    <a:gd name="connsiteY8" fmla="*/ 7762875 h 7765256"/>
                    <a:gd name="connsiteX9" fmla="*/ 3398044 w 7546182"/>
                    <a:gd name="connsiteY9" fmla="*/ 3876675 h 7765256"/>
                    <a:gd name="connsiteX10" fmla="*/ 3769519 w 7546182"/>
                    <a:gd name="connsiteY10" fmla="*/ 9525 h 7765256"/>
                    <a:gd name="connsiteX11" fmla="*/ 4150519 w 7546182"/>
                    <a:gd name="connsiteY11" fmla="*/ 3886200 h 7765256"/>
                    <a:gd name="connsiteX12" fmla="*/ 4526756 w 7546182"/>
                    <a:gd name="connsiteY12" fmla="*/ 7762875 h 7765256"/>
                    <a:gd name="connsiteX13" fmla="*/ 4902994 w 7546182"/>
                    <a:gd name="connsiteY13" fmla="*/ 3886200 h 7765256"/>
                    <a:gd name="connsiteX14" fmla="*/ 5283994 w 7546182"/>
                    <a:gd name="connsiteY14" fmla="*/ 9525 h 7765256"/>
                    <a:gd name="connsiteX15" fmla="*/ 5655469 w 7546182"/>
                    <a:gd name="connsiteY15" fmla="*/ 3886200 h 7765256"/>
                    <a:gd name="connsiteX16" fmla="*/ 6029325 w 7546182"/>
                    <a:gd name="connsiteY16" fmla="*/ 7762875 h 7765256"/>
                    <a:gd name="connsiteX17" fmla="*/ 6417469 w 7546182"/>
                    <a:gd name="connsiteY17" fmla="*/ 3886200 h 7765256"/>
                    <a:gd name="connsiteX18" fmla="*/ 6798469 w 7546182"/>
                    <a:gd name="connsiteY18" fmla="*/ 0 h 7765256"/>
                    <a:gd name="connsiteX19" fmla="*/ 7160419 w 7546182"/>
                    <a:gd name="connsiteY19" fmla="*/ 3886200 h 7765256"/>
                    <a:gd name="connsiteX20" fmla="*/ 7546182 w 7546182"/>
                    <a:gd name="connsiteY20" fmla="*/ 7765256 h 7765256"/>
                    <a:gd name="connsiteX0" fmla="*/ 0 w 7546182"/>
                    <a:gd name="connsiteY0" fmla="*/ 7762875 h 7765258"/>
                    <a:gd name="connsiteX1" fmla="*/ 378619 w 7546182"/>
                    <a:gd name="connsiteY1" fmla="*/ 3886200 h 7765258"/>
                    <a:gd name="connsiteX2" fmla="*/ 750094 w 7546182"/>
                    <a:gd name="connsiteY2" fmla="*/ 0 h 7765258"/>
                    <a:gd name="connsiteX3" fmla="*/ 1131094 w 7546182"/>
                    <a:gd name="connsiteY3" fmla="*/ 3876675 h 7765258"/>
                    <a:gd name="connsiteX4" fmla="*/ 1507332 w 7546182"/>
                    <a:gd name="connsiteY4" fmla="*/ 7762875 h 7765258"/>
                    <a:gd name="connsiteX5" fmla="*/ 1883569 w 7546182"/>
                    <a:gd name="connsiteY5" fmla="*/ 3876675 h 7765258"/>
                    <a:gd name="connsiteX6" fmla="*/ 2264569 w 7546182"/>
                    <a:gd name="connsiteY6" fmla="*/ 0 h 7765258"/>
                    <a:gd name="connsiteX7" fmla="*/ 2645569 w 7546182"/>
                    <a:gd name="connsiteY7" fmla="*/ 3886200 h 7765258"/>
                    <a:gd name="connsiteX8" fmla="*/ 3017044 w 7546182"/>
                    <a:gd name="connsiteY8" fmla="*/ 7762875 h 7765258"/>
                    <a:gd name="connsiteX9" fmla="*/ 3398044 w 7546182"/>
                    <a:gd name="connsiteY9" fmla="*/ 3876675 h 7765258"/>
                    <a:gd name="connsiteX10" fmla="*/ 3769519 w 7546182"/>
                    <a:gd name="connsiteY10" fmla="*/ 9525 h 7765258"/>
                    <a:gd name="connsiteX11" fmla="*/ 4150519 w 7546182"/>
                    <a:gd name="connsiteY11" fmla="*/ 3886200 h 7765258"/>
                    <a:gd name="connsiteX12" fmla="*/ 4526756 w 7546182"/>
                    <a:gd name="connsiteY12" fmla="*/ 7762875 h 7765258"/>
                    <a:gd name="connsiteX13" fmla="*/ 4902994 w 7546182"/>
                    <a:gd name="connsiteY13" fmla="*/ 3886200 h 7765258"/>
                    <a:gd name="connsiteX14" fmla="*/ 5283994 w 7546182"/>
                    <a:gd name="connsiteY14" fmla="*/ 9525 h 7765258"/>
                    <a:gd name="connsiteX15" fmla="*/ 5655469 w 7546182"/>
                    <a:gd name="connsiteY15" fmla="*/ 3886200 h 7765258"/>
                    <a:gd name="connsiteX16" fmla="*/ 6029325 w 7546182"/>
                    <a:gd name="connsiteY16" fmla="*/ 7762875 h 7765258"/>
                    <a:gd name="connsiteX17" fmla="*/ 6417469 w 7546182"/>
                    <a:gd name="connsiteY17" fmla="*/ 3886200 h 7765258"/>
                    <a:gd name="connsiteX18" fmla="*/ 6798469 w 7546182"/>
                    <a:gd name="connsiteY18" fmla="*/ 0 h 7765258"/>
                    <a:gd name="connsiteX19" fmla="*/ 7160419 w 7546182"/>
                    <a:gd name="connsiteY19" fmla="*/ 3886200 h 7765258"/>
                    <a:gd name="connsiteX20" fmla="*/ 7546182 w 7546182"/>
                    <a:gd name="connsiteY20" fmla="*/ 7765256 h 7765258"/>
                    <a:gd name="connsiteX0" fmla="*/ 0 w 7539038"/>
                    <a:gd name="connsiteY0" fmla="*/ 7762875 h 7762876"/>
                    <a:gd name="connsiteX1" fmla="*/ 378619 w 7539038"/>
                    <a:gd name="connsiteY1" fmla="*/ 3886200 h 7762876"/>
                    <a:gd name="connsiteX2" fmla="*/ 750094 w 7539038"/>
                    <a:gd name="connsiteY2" fmla="*/ 0 h 7762876"/>
                    <a:gd name="connsiteX3" fmla="*/ 1131094 w 7539038"/>
                    <a:gd name="connsiteY3" fmla="*/ 3876675 h 7762876"/>
                    <a:gd name="connsiteX4" fmla="*/ 1507332 w 7539038"/>
                    <a:gd name="connsiteY4" fmla="*/ 7762875 h 7762876"/>
                    <a:gd name="connsiteX5" fmla="*/ 1883569 w 7539038"/>
                    <a:gd name="connsiteY5" fmla="*/ 3876675 h 7762876"/>
                    <a:gd name="connsiteX6" fmla="*/ 2264569 w 7539038"/>
                    <a:gd name="connsiteY6" fmla="*/ 0 h 7762876"/>
                    <a:gd name="connsiteX7" fmla="*/ 2645569 w 7539038"/>
                    <a:gd name="connsiteY7" fmla="*/ 3886200 h 7762876"/>
                    <a:gd name="connsiteX8" fmla="*/ 3017044 w 7539038"/>
                    <a:gd name="connsiteY8" fmla="*/ 7762875 h 7762876"/>
                    <a:gd name="connsiteX9" fmla="*/ 3398044 w 7539038"/>
                    <a:gd name="connsiteY9" fmla="*/ 3876675 h 7762876"/>
                    <a:gd name="connsiteX10" fmla="*/ 3769519 w 7539038"/>
                    <a:gd name="connsiteY10" fmla="*/ 9525 h 7762876"/>
                    <a:gd name="connsiteX11" fmla="*/ 4150519 w 7539038"/>
                    <a:gd name="connsiteY11" fmla="*/ 3886200 h 7762876"/>
                    <a:gd name="connsiteX12" fmla="*/ 4526756 w 7539038"/>
                    <a:gd name="connsiteY12" fmla="*/ 7762875 h 7762876"/>
                    <a:gd name="connsiteX13" fmla="*/ 4902994 w 7539038"/>
                    <a:gd name="connsiteY13" fmla="*/ 3886200 h 7762876"/>
                    <a:gd name="connsiteX14" fmla="*/ 5283994 w 7539038"/>
                    <a:gd name="connsiteY14" fmla="*/ 9525 h 7762876"/>
                    <a:gd name="connsiteX15" fmla="*/ 5655469 w 7539038"/>
                    <a:gd name="connsiteY15" fmla="*/ 3886200 h 7762876"/>
                    <a:gd name="connsiteX16" fmla="*/ 6029325 w 7539038"/>
                    <a:gd name="connsiteY16" fmla="*/ 7762875 h 7762876"/>
                    <a:gd name="connsiteX17" fmla="*/ 6417469 w 7539038"/>
                    <a:gd name="connsiteY17" fmla="*/ 3886200 h 7762876"/>
                    <a:gd name="connsiteX18" fmla="*/ 6798469 w 7539038"/>
                    <a:gd name="connsiteY18" fmla="*/ 0 h 7762876"/>
                    <a:gd name="connsiteX19" fmla="*/ 7160419 w 7539038"/>
                    <a:gd name="connsiteY19" fmla="*/ 3886200 h 7762876"/>
                    <a:gd name="connsiteX20" fmla="*/ 7539038 w 7539038"/>
                    <a:gd name="connsiteY20" fmla="*/ 7760494 h 7762876"/>
                    <a:gd name="connsiteX0" fmla="*/ 0 w 7539038"/>
                    <a:gd name="connsiteY0" fmla="*/ 7762875 h 7762876"/>
                    <a:gd name="connsiteX1" fmla="*/ 378619 w 7539038"/>
                    <a:gd name="connsiteY1" fmla="*/ 3886200 h 7762876"/>
                    <a:gd name="connsiteX2" fmla="*/ 750094 w 7539038"/>
                    <a:gd name="connsiteY2" fmla="*/ 0 h 7762876"/>
                    <a:gd name="connsiteX3" fmla="*/ 1131094 w 7539038"/>
                    <a:gd name="connsiteY3" fmla="*/ 3876675 h 7762876"/>
                    <a:gd name="connsiteX4" fmla="*/ 1507332 w 7539038"/>
                    <a:gd name="connsiteY4" fmla="*/ 7762875 h 7762876"/>
                    <a:gd name="connsiteX5" fmla="*/ 1883569 w 7539038"/>
                    <a:gd name="connsiteY5" fmla="*/ 3876675 h 7762876"/>
                    <a:gd name="connsiteX6" fmla="*/ 2264569 w 7539038"/>
                    <a:gd name="connsiteY6" fmla="*/ 0 h 7762876"/>
                    <a:gd name="connsiteX7" fmla="*/ 2645569 w 7539038"/>
                    <a:gd name="connsiteY7" fmla="*/ 3886200 h 7762876"/>
                    <a:gd name="connsiteX8" fmla="*/ 3017044 w 7539038"/>
                    <a:gd name="connsiteY8" fmla="*/ 7762875 h 7762876"/>
                    <a:gd name="connsiteX9" fmla="*/ 3398044 w 7539038"/>
                    <a:gd name="connsiteY9" fmla="*/ 3876675 h 7762876"/>
                    <a:gd name="connsiteX10" fmla="*/ 3769519 w 7539038"/>
                    <a:gd name="connsiteY10" fmla="*/ 9525 h 7762876"/>
                    <a:gd name="connsiteX11" fmla="*/ 4150519 w 7539038"/>
                    <a:gd name="connsiteY11" fmla="*/ 3886200 h 7762876"/>
                    <a:gd name="connsiteX12" fmla="*/ 4526756 w 7539038"/>
                    <a:gd name="connsiteY12" fmla="*/ 7762875 h 7762876"/>
                    <a:gd name="connsiteX13" fmla="*/ 4902994 w 7539038"/>
                    <a:gd name="connsiteY13" fmla="*/ 3886200 h 7762876"/>
                    <a:gd name="connsiteX14" fmla="*/ 5283994 w 7539038"/>
                    <a:gd name="connsiteY14" fmla="*/ 9525 h 7762876"/>
                    <a:gd name="connsiteX15" fmla="*/ 5655469 w 7539038"/>
                    <a:gd name="connsiteY15" fmla="*/ 3886200 h 7762876"/>
                    <a:gd name="connsiteX16" fmla="*/ 6029325 w 7539038"/>
                    <a:gd name="connsiteY16" fmla="*/ 7762875 h 7762876"/>
                    <a:gd name="connsiteX17" fmla="*/ 6417469 w 7539038"/>
                    <a:gd name="connsiteY17" fmla="*/ 3886200 h 7762876"/>
                    <a:gd name="connsiteX18" fmla="*/ 6788944 w 7539038"/>
                    <a:gd name="connsiteY18" fmla="*/ 2381 h 7762876"/>
                    <a:gd name="connsiteX19" fmla="*/ 7160419 w 7539038"/>
                    <a:gd name="connsiteY19" fmla="*/ 3886200 h 7762876"/>
                    <a:gd name="connsiteX20" fmla="*/ 7539038 w 7539038"/>
                    <a:gd name="connsiteY20" fmla="*/ 7760494 h 7762876"/>
                    <a:gd name="connsiteX0" fmla="*/ 0 w 7539038"/>
                    <a:gd name="connsiteY0" fmla="*/ 7762875 h 7762876"/>
                    <a:gd name="connsiteX1" fmla="*/ 378619 w 7539038"/>
                    <a:gd name="connsiteY1" fmla="*/ 3886200 h 7762876"/>
                    <a:gd name="connsiteX2" fmla="*/ 750094 w 7539038"/>
                    <a:gd name="connsiteY2" fmla="*/ 0 h 7762876"/>
                    <a:gd name="connsiteX3" fmla="*/ 1131094 w 7539038"/>
                    <a:gd name="connsiteY3" fmla="*/ 3876675 h 7762876"/>
                    <a:gd name="connsiteX4" fmla="*/ 1507332 w 7539038"/>
                    <a:gd name="connsiteY4" fmla="*/ 7762875 h 7762876"/>
                    <a:gd name="connsiteX5" fmla="*/ 1883569 w 7539038"/>
                    <a:gd name="connsiteY5" fmla="*/ 3876675 h 7762876"/>
                    <a:gd name="connsiteX6" fmla="*/ 2264569 w 7539038"/>
                    <a:gd name="connsiteY6" fmla="*/ 0 h 7762876"/>
                    <a:gd name="connsiteX7" fmla="*/ 2645569 w 7539038"/>
                    <a:gd name="connsiteY7" fmla="*/ 3886200 h 7762876"/>
                    <a:gd name="connsiteX8" fmla="*/ 3017044 w 7539038"/>
                    <a:gd name="connsiteY8" fmla="*/ 7762875 h 7762876"/>
                    <a:gd name="connsiteX9" fmla="*/ 3398044 w 7539038"/>
                    <a:gd name="connsiteY9" fmla="*/ 3876675 h 7762876"/>
                    <a:gd name="connsiteX10" fmla="*/ 3769519 w 7539038"/>
                    <a:gd name="connsiteY10" fmla="*/ 9525 h 7762876"/>
                    <a:gd name="connsiteX11" fmla="*/ 4150519 w 7539038"/>
                    <a:gd name="connsiteY11" fmla="*/ 3886200 h 7762876"/>
                    <a:gd name="connsiteX12" fmla="*/ 4526756 w 7539038"/>
                    <a:gd name="connsiteY12" fmla="*/ 7762875 h 7762876"/>
                    <a:gd name="connsiteX13" fmla="*/ 4902994 w 7539038"/>
                    <a:gd name="connsiteY13" fmla="*/ 3886200 h 7762876"/>
                    <a:gd name="connsiteX14" fmla="*/ 5283994 w 7539038"/>
                    <a:gd name="connsiteY14" fmla="*/ 9525 h 7762876"/>
                    <a:gd name="connsiteX15" fmla="*/ 5655469 w 7539038"/>
                    <a:gd name="connsiteY15" fmla="*/ 3886200 h 7762876"/>
                    <a:gd name="connsiteX16" fmla="*/ 6029325 w 7539038"/>
                    <a:gd name="connsiteY16" fmla="*/ 7762875 h 7762876"/>
                    <a:gd name="connsiteX17" fmla="*/ 6417469 w 7539038"/>
                    <a:gd name="connsiteY17" fmla="*/ 3886200 h 7762876"/>
                    <a:gd name="connsiteX18" fmla="*/ 6786563 w 7539038"/>
                    <a:gd name="connsiteY18" fmla="*/ 4762 h 7762876"/>
                    <a:gd name="connsiteX19" fmla="*/ 7160419 w 7539038"/>
                    <a:gd name="connsiteY19" fmla="*/ 3886200 h 7762876"/>
                    <a:gd name="connsiteX20" fmla="*/ 7539038 w 7539038"/>
                    <a:gd name="connsiteY20" fmla="*/ 7760494 h 7762876"/>
                    <a:gd name="connsiteX0" fmla="*/ 0 w 7539038"/>
                    <a:gd name="connsiteY0" fmla="*/ 7762875 h 7762876"/>
                    <a:gd name="connsiteX1" fmla="*/ 378619 w 7539038"/>
                    <a:gd name="connsiteY1" fmla="*/ 3886200 h 7762876"/>
                    <a:gd name="connsiteX2" fmla="*/ 750094 w 7539038"/>
                    <a:gd name="connsiteY2" fmla="*/ 0 h 7762876"/>
                    <a:gd name="connsiteX3" fmla="*/ 1131094 w 7539038"/>
                    <a:gd name="connsiteY3" fmla="*/ 3876675 h 7762876"/>
                    <a:gd name="connsiteX4" fmla="*/ 1507332 w 7539038"/>
                    <a:gd name="connsiteY4" fmla="*/ 7762875 h 7762876"/>
                    <a:gd name="connsiteX5" fmla="*/ 1883569 w 7539038"/>
                    <a:gd name="connsiteY5" fmla="*/ 3876675 h 7762876"/>
                    <a:gd name="connsiteX6" fmla="*/ 2264569 w 7539038"/>
                    <a:gd name="connsiteY6" fmla="*/ 0 h 7762876"/>
                    <a:gd name="connsiteX7" fmla="*/ 2645569 w 7539038"/>
                    <a:gd name="connsiteY7" fmla="*/ 3886200 h 7762876"/>
                    <a:gd name="connsiteX8" fmla="*/ 3017044 w 7539038"/>
                    <a:gd name="connsiteY8" fmla="*/ 7762875 h 7762876"/>
                    <a:gd name="connsiteX9" fmla="*/ 3398044 w 7539038"/>
                    <a:gd name="connsiteY9" fmla="*/ 3876675 h 7762876"/>
                    <a:gd name="connsiteX10" fmla="*/ 3769519 w 7539038"/>
                    <a:gd name="connsiteY10" fmla="*/ 9525 h 7762876"/>
                    <a:gd name="connsiteX11" fmla="*/ 4150519 w 7539038"/>
                    <a:gd name="connsiteY11" fmla="*/ 3886200 h 7762876"/>
                    <a:gd name="connsiteX12" fmla="*/ 4526756 w 7539038"/>
                    <a:gd name="connsiteY12" fmla="*/ 7762875 h 7762876"/>
                    <a:gd name="connsiteX13" fmla="*/ 4902994 w 7539038"/>
                    <a:gd name="connsiteY13" fmla="*/ 3886200 h 7762876"/>
                    <a:gd name="connsiteX14" fmla="*/ 5283994 w 7539038"/>
                    <a:gd name="connsiteY14" fmla="*/ 9525 h 7762876"/>
                    <a:gd name="connsiteX15" fmla="*/ 5655469 w 7539038"/>
                    <a:gd name="connsiteY15" fmla="*/ 3886200 h 7762876"/>
                    <a:gd name="connsiteX16" fmla="*/ 6029325 w 7539038"/>
                    <a:gd name="connsiteY16" fmla="*/ 7762875 h 7762876"/>
                    <a:gd name="connsiteX17" fmla="*/ 6417469 w 7539038"/>
                    <a:gd name="connsiteY17" fmla="*/ 3886200 h 7762876"/>
                    <a:gd name="connsiteX18" fmla="*/ 6786563 w 7539038"/>
                    <a:gd name="connsiteY18" fmla="*/ 4762 h 7762876"/>
                    <a:gd name="connsiteX19" fmla="*/ 7160419 w 7539038"/>
                    <a:gd name="connsiteY19" fmla="*/ 3886200 h 7762876"/>
                    <a:gd name="connsiteX20" fmla="*/ 7539038 w 7539038"/>
                    <a:gd name="connsiteY20" fmla="*/ 7760494 h 7762876"/>
                    <a:gd name="connsiteX0" fmla="*/ 0 w 7539038"/>
                    <a:gd name="connsiteY0" fmla="*/ 7762875 h 7762876"/>
                    <a:gd name="connsiteX1" fmla="*/ 378619 w 7539038"/>
                    <a:gd name="connsiteY1" fmla="*/ 3886200 h 7762876"/>
                    <a:gd name="connsiteX2" fmla="*/ 750094 w 7539038"/>
                    <a:gd name="connsiteY2" fmla="*/ 0 h 7762876"/>
                    <a:gd name="connsiteX3" fmla="*/ 1131094 w 7539038"/>
                    <a:gd name="connsiteY3" fmla="*/ 3876675 h 7762876"/>
                    <a:gd name="connsiteX4" fmla="*/ 1507332 w 7539038"/>
                    <a:gd name="connsiteY4" fmla="*/ 7762875 h 7762876"/>
                    <a:gd name="connsiteX5" fmla="*/ 1883569 w 7539038"/>
                    <a:gd name="connsiteY5" fmla="*/ 3876675 h 7762876"/>
                    <a:gd name="connsiteX6" fmla="*/ 2264569 w 7539038"/>
                    <a:gd name="connsiteY6" fmla="*/ 0 h 7762876"/>
                    <a:gd name="connsiteX7" fmla="*/ 2645569 w 7539038"/>
                    <a:gd name="connsiteY7" fmla="*/ 3886200 h 7762876"/>
                    <a:gd name="connsiteX8" fmla="*/ 3017044 w 7539038"/>
                    <a:gd name="connsiteY8" fmla="*/ 7762875 h 7762876"/>
                    <a:gd name="connsiteX9" fmla="*/ 3398044 w 7539038"/>
                    <a:gd name="connsiteY9" fmla="*/ 3876675 h 7762876"/>
                    <a:gd name="connsiteX10" fmla="*/ 3769519 w 7539038"/>
                    <a:gd name="connsiteY10" fmla="*/ 9525 h 7762876"/>
                    <a:gd name="connsiteX11" fmla="*/ 4150519 w 7539038"/>
                    <a:gd name="connsiteY11" fmla="*/ 3886200 h 7762876"/>
                    <a:gd name="connsiteX12" fmla="*/ 4526756 w 7539038"/>
                    <a:gd name="connsiteY12" fmla="*/ 7762875 h 7762876"/>
                    <a:gd name="connsiteX13" fmla="*/ 4902994 w 7539038"/>
                    <a:gd name="connsiteY13" fmla="*/ 3886200 h 7762876"/>
                    <a:gd name="connsiteX14" fmla="*/ 5279231 w 7539038"/>
                    <a:gd name="connsiteY14" fmla="*/ 9525 h 7762876"/>
                    <a:gd name="connsiteX15" fmla="*/ 5655469 w 7539038"/>
                    <a:gd name="connsiteY15" fmla="*/ 3886200 h 7762876"/>
                    <a:gd name="connsiteX16" fmla="*/ 6029325 w 7539038"/>
                    <a:gd name="connsiteY16" fmla="*/ 7762875 h 7762876"/>
                    <a:gd name="connsiteX17" fmla="*/ 6417469 w 7539038"/>
                    <a:gd name="connsiteY17" fmla="*/ 3886200 h 7762876"/>
                    <a:gd name="connsiteX18" fmla="*/ 6786563 w 7539038"/>
                    <a:gd name="connsiteY18" fmla="*/ 4762 h 7762876"/>
                    <a:gd name="connsiteX19" fmla="*/ 7160419 w 7539038"/>
                    <a:gd name="connsiteY19" fmla="*/ 3886200 h 7762876"/>
                    <a:gd name="connsiteX20" fmla="*/ 7539038 w 7539038"/>
                    <a:gd name="connsiteY20" fmla="*/ 7760494 h 7762876"/>
                    <a:gd name="connsiteX0" fmla="*/ 0 w 7539038"/>
                    <a:gd name="connsiteY0" fmla="*/ 7762875 h 7762876"/>
                    <a:gd name="connsiteX1" fmla="*/ 378619 w 7539038"/>
                    <a:gd name="connsiteY1" fmla="*/ 3886200 h 7762876"/>
                    <a:gd name="connsiteX2" fmla="*/ 750094 w 7539038"/>
                    <a:gd name="connsiteY2" fmla="*/ 0 h 7762876"/>
                    <a:gd name="connsiteX3" fmla="*/ 1131094 w 7539038"/>
                    <a:gd name="connsiteY3" fmla="*/ 3876675 h 7762876"/>
                    <a:gd name="connsiteX4" fmla="*/ 1507332 w 7539038"/>
                    <a:gd name="connsiteY4" fmla="*/ 7762875 h 7762876"/>
                    <a:gd name="connsiteX5" fmla="*/ 1883569 w 7539038"/>
                    <a:gd name="connsiteY5" fmla="*/ 3876675 h 7762876"/>
                    <a:gd name="connsiteX6" fmla="*/ 2264569 w 7539038"/>
                    <a:gd name="connsiteY6" fmla="*/ 0 h 7762876"/>
                    <a:gd name="connsiteX7" fmla="*/ 2645569 w 7539038"/>
                    <a:gd name="connsiteY7" fmla="*/ 3886200 h 7762876"/>
                    <a:gd name="connsiteX8" fmla="*/ 3017044 w 7539038"/>
                    <a:gd name="connsiteY8" fmla="*/ 7762875 h 7762876"/>
                    <a:gd name="connsiteX9" fmla="*/ 3398044 w 7539038"/>
                    <a:gd name="connsiteY9" fmla="*/ 3876675 h 7762876"/>
                    <a:gd name="connsiteX10" fmla="*/ 3769519 w 7539038"/>
                    <a:gd name="connsiteY10" fmla="*/ 9525 h 7762876"/>
                    <a:gd name="connsiteX11" fmla="*/ 4150519 w 7539038"/>
                    <a:gd name="connsiteY11" fmla="*/ 3886200 h 7762876"/>
                    <a:gd name="connsiteX12" fmla="*/ 4526756 w 7539038"/>
                    <a:gd name="connsiteY12" fmla="*/ 7762875 h 7762876"/>
                    <a:gd name="connsiteX13" fmla="*/ 4902994 w 7539038"/>
                    <a:gd name="connsiteY13" fmla="*/ 3886200 h 7762876"/>
                    <a:gd name="connsiteX14" fmla="*/ 5279231 w 7539038"/>
                    <a:gd name="connsiteY14" fmla="*/ 9525 h 7762876"/>
                    <a:gd name="connsiteX15" fmla="*/ 5655469 w 7539038"/>
                    <a:gd name="connsiteY15" fmla="*/ 3886200 h 7762876"/>
                    <a:gd name="connsiteX16" fmla="*/ 6029325 w 7539038"/>
                    <a:gd name="connsiteY16" fmla="*/ 7762875 h 7762876"/>
                    <a:gd name="connsiteX17" fmla="*/ 6417469 w 7539038"/>
                    <a:gd name="connsiteY17" fmla="*/ 3886200 h 7762876"/>
                    <a:gd name="connsiteX18" fmla="*/ 6786563 w 7539038"/>
                    <a:gd name="connsiteY18" fmla="*/ 4762 h 7762876"/>
                    <a:gd name="connsiteX19" fmla="*/ 7160419 w 7539038"/>
                    <a:gd name="connsiteY19" fmla="*/ 3886200 h 7762876"/>
                    <a:gd name="connsiteX20" fmla="*/ 7539038 w 7539038"/>
                    <a:gd name="connsiteY20" fmla="*/ 7760494 h 7762876"/>
                    <a:gd name="connsiteX0" fmla="*/ 0 w 7539038"/>
                    <a:gd name="connsiteY0" fmla="*/ 7762875 h 7762876"/>
                    <a:gd name="connsiteX1" fmla="*/ 378619 w 7539038"/>
                    <a:gd name="connsiteY1" fmla="*/ 3886200 h 7762876"/>
                    <a:gd name="connsiteX2" fmla="*/ 750094 w 7539038"/>
                    <a:gd name="connsiteY2" fmla="*/ 0 h 7762876"/>
                    <a:gd name="connsiteX3" fmla="*/ 1131094 w 7539038"/>
                    <a:gd name="connsiteY3" fmla="*/ 3876675 h 7762876"/>
                    <a:gd name="connsiteX4" fmla="*/ 1507332 w 7539038"/>
                    <a:gd name="connsiteY4" fmla="*/ 7762875 h 7762876"/>
                    <a:gd name="connsiteX5" fmla="*/ 1883569 w 7539038"/>
                    <a:gd name="connsiteY5" fmla="*/ 3876675 h 7762876"/>
                    <a:gd name="connsiteX6" fmla="*/ 2264569 w 7539038"/>
                    <a:gd name="connsiteY6" fmla="*/ 0 h 7762876"/>
                    <a:gd name="connsiteX7" fmla="*/ 2645569 w 7539038"/>
                    <a:gd name="connsiteY7" fmla="*/ 3886200 h 7762876"/>
                    <a:gd name="connsiteX8" fmla="*/ 3017044 w 7539038"/>
                    <a:gd name="connsiteY8" fmla="*/ 7762875 h 7762876"/>
                    <a:gd name="connsiteX9" fmla="*/ 3398044 w 7539038"/>
                    <a:gd name="connsiteY9" fmla="*/ 3876675 h 7762876"/>
                    <a:gd name="connsiteX10" fmla="*/ 3769519 w 7539038"/>
                    <a:gd name="connsiteY10" fmla="*/ 9525 h 7762876"/>
                    <a:gd name="connsiteX11" fmla="*/ 4150519 w 7539038"/>
                    <a:gd name="connsiteY11" fmla="*/ 3886200 h 7762876"/>
                    <a:gd name="connsiteX12" fmla="*/ 4526756 w 7539038"/>
                    <a:gd name="connsiteY12" fmla="*/ 7762875 h 7762876"/>
                    <a:gd name="connsiteX13" fmla="*/ 4902994 w 7539038"/>
                    <a:gd name="connsiteY13" fmla="*/ 3886200 h 7762876"/>
                    <a:gd name="connsiteX14" fmla="*/ 5276849 w 7539038"/>
                    <a:gd name="connsiteY14" fmla="*/ 2382 h 7762876"/>
                    <a:gd name="connsiteX15" fmla="*/ 5655469 w 7539038"/>
                    <a:gd name="connsiteY15" fmla="*/ 3886200 h 7762876"/>
                    <a:gd name="connsiteX16" fmla="*/ 6029325 w 7539038"/>
                    <a:gd name="connsiteY16" fmla="*/ 7762875 h 7762876"/>
                    <a:gd name="connsiteX17" fmla="*/ 6417469 w 7539038"/>
                    <a:gd name="connsiteY17" fmla="*/ 3886200 h 7762876"/>
                    <a:gd name="connsiteX18" fmla="*/ 6786563 w 7539038"/>
                    <a:gd name="connsiteY18" fmla="*/ 4762 h 7762876"/>
                    <a:gd name="connsiteX19" fmla="*/ 7160419 w 7539038"/>
                    <a:gd name="connsiteY19" fmla="*/ 3886200 h 7762876"/>
                    <a:gd name="connsiteX20" fmla="*/ 7539038 w 7539038"/>
                    <a:gd name="connsiteY20" fmla="*/ 7760494 h 7762876"/>
                    <a:gd name="connsiteX0" fmla="*/ 0 w 7539038"/>
                    <a:gd name="connsiteY0" fmla="*/ 7762875 h 7762876"/>
                    <a:gd name="connsiteX1" fmla="*/ 378619 w 7539038"/>
                    <a:gd name="connsiteY1" fmla="*/ 3886200 h 7762876"/>
                    <a:gd name="connsiteX2" fmla="*/ 750094 w 7539038"/>
                    <a:gd name="connsiteY2" fmla="*/ 0 h 7762876"/>
                    <a:gd name="connsiteX3" fmla="*/ 1131094 w 7539038"/>
                    <a:gd name="connsiteY3" fmla="*/ 3876675 h 7762876"/>
                    <a:gd name="connsiteX4" fmla="*/ 1507332 w 7539038"/>
                    <a:gd name="connsiteY4" fmla="*/ 7762875 h 7762876"/>
                    <a:gd name="connsiteX5" fmla="*/ 1883569 w 7539038"/>
                    <a:gd name="connsiteY5" fmla="*/ 3876675 h 7762876"/>
                    <a:gd name="connsiteX6" fmla="*/ 2264569 w 7539038"/>
                    <a:gd name="connsiteY6" fmla="*/ 0 h 7762876"/>
                    <a:gd name="connsiteX7" fmla="*/ 2645569 w 7539038"/>
                    <a:gd name="connsiteY7" fmla="*/ 3886200 h 7762876"/>
                    <a:gd name="connsiteX8" fmla="*/ 3017044 w 7539038"/>
                    <a:gd name="connsiteY8" fmla="*/ 7762875 h 7762876"/>
                    <a:gd name="connsiteX9" fmla="*/ 3398044 w 7539038"/>
                    <a:gd name="connsiteY9" fmla="*/ 3876675 h 7762876"/>
                    <a:gd name="connsiteX10" fmla="*/ 3769519 w 7539038"/>
                    <a:gd name="connsiteY10" fmla="*/ 9525 h 7762876"/>
                    <a:gd name="connsiteX11" fmla="*/ 4150519 w 7539038"/>
                    <a:gd name="connsiteY11" fmla="*/ 3886200 h 7762876"/>
                    <a:gd name="connsiteX12" fmla="*/ 4526756 w 7539038"/>
                    <a:gd name="connsiteY12" fmla="*/ 7762875 h 7762876"/>
                    <a:gd name="connsiteX13" fmla="*/ 4902994 w 7539038"/>
                    <a:gd name="connsiteY13" fmla="*/ 3886200 h 7762876"/>
                    <a:gd name="connsiteX14" fmla="*/ 5276849 w 7539038"/>
                    <a:gd name="connsiteY14" fmla="*/ 2382 h 7762876"/>
                    <a:gd name="connsiteX15" fmla="*/ 5655469 w 7539038"/>
                    <a:gd name="connsiteY15" fmla="*/ 3886200 h 7762876"/>
                    <a:gd name="connsiteX16" fmla="*/ 6029325 w 7539038"/>
                    <a:gd name="connsiteY16" fmla="*/ 7762875 h 7762876"/>
                    <a:gd name="connsiteX17" fmla="*/ 6417469 w 7539038"/>
                    <a:gd name="connsiteY17" fmla="*/ 3886200 h 7762876"/>
                    <a:gd name="connsiteX18" fmla="*/ 6786563 w 7539038"/>
                    <a:gd name="connsiteY18" fmla="*/ 4762 h 7762876"/>
                    <a:gd name="connsiteX19" fmla="*/ 7160419 w 7539038"/>
                    <a:gd name="connsiteY19" fmla="*/ 3886200 h 7762876"/>
                    <a:gd name="connsiteX20" fmla="*/ 7539038 w 7539038"/>
                    <a:gd name="connsiteY20" fmla="*/ 7760494 h 7762876"/>
                    <a:gd name="connsiteX0" fmla="*/ 0 w 7539038"/>
                    <a:gd name="connsiteY0" fmla="*/ 7762875 h 7762876"/>
                    <a:gd name="connsiteX1" fmla="*/ 378619 w 7539038"/>
                    <a:gd name="connsiteY1" fmla="*/ 3886200 h 7762876"/>
                    <a:gd name="connsiteX2" fmla="*/ 750094 w 7539038"/>
                    <a:gd name="connsiteY2" fmla="*/ 0 h 7762876"/>
                    <a:gd name="connsiteX3" fmla="*/ 1131094 w 7539038"/>
                    <a:gd name="connsiteY3" fmla="*/ 3876675 h 7762876"/>
                    <a:gd name="connsiteX4" fmla="*/ 1507332 w 7539038"/>
                    <a:gd name="connsiteY4" fmla="*/ 7762875 h 7762876"/>
                    <a:gd name="connsiteX5" fmla="*/ 1883569 w 7539038"/>
                    <a:gd name="connsiteY5" fmla="*/ 3876675 h 7762876"/>
                    <a:gd name="connsiteX6" fmla="*/ 2264569 w 7539038"/>
                    <a:gd name="connsiteY6" fmla="*/ 0 h 7762876"/>
                    <a:gd name="connsiteX7" fmla="*/ 2645569 w 7539038"/>
                    <a:gd name="connsiteY7" fmla="*/ 3886200 h 7762876"/>
                    <a:gd name="connsiteX8" fmla="*/ 3017044 w 7539038"/>
                    <a:gd name="connsiteY8" fmla="*/ 7762875 h 7762876"/>
                    <a:gd name="connsiteX9" fmla="*/ 3398044 w 7539038"/>
                    <a:gd name="connsiteY9" fmla="*/ 3876675 h 7762876"/>
                    <a:gd name="connsiteX10" fmla="*/ 3776663 w 7539038"/>
                    <a:gd name="connsiteY10" fmla="*/ 4763 h 7762876"/>
                    <a:gd name="connsiteX11" fmla="*/ 4150519 w 7539038"/>
                    <a:gd name="connsiteY11" fmla="*/ 3886200 h 7762876"/>
                    <a:gd name="connsiteX12" fmla="*/ 4526756 w 7539038"/>
                    <a:gd name="connsiteY12" fmla="*/ 7762875 h 7762876"/>
                    <a:gd name="connsiteX13" fmla="*/ 4902994 w 7539038"/>
                    <a:gd name="connsiteY13" fmla="*/ 3886200 h 7762876"/>
                    <a:gd name="connsiteX14" fmla="*/ 5276849 w 7539038"/>
                    <a:gd name="connsiteY14" fmla="*/ 2382 h 7762876"/>
                    <a:gd name="connsiteX15" fmla="*/ 5655469 w 7539038"/>
                    <a:gd name="connsiteY15" fmla="*/ 3886200 h 7762876"/>
                    <a:gd name="connsiteX16" fmla="*/ 6029325 w 7539038"/>
                    <a:gd name="connsiteY16" fmla="*/ 7762875 h 7762876"/>
                    <a:gd name="connsiteX17" fmla="*/ 6417469 w 7539038"/>
                    <a:gd name="connsiteY17" fmla="*/ 3886200 h 7762876"/>
                    <a:gd name="connsiteX18" fmla="*/ 6786563 w 7539038"/>
                    <a:gd name="connsiteY18" fmla="*/ 4762 h 7762876"/>
                    <a:gd name="connsiteX19" fmla="*/ 7160419 w 7539038"/>
                    <a:gd name="connsiteY19" fmla="*/ 3886200 h 7762876"/>
                    <a:gd name="connsiteX20" fmla="*/ 7539038 w 7539038"/>
                    <a:gd name="connsiteY20" fmla="*/ 7760494 h 7762876"/>
                    <a:gd name="connsiteX0" fmla="*/ 0 w 7539038"/>
                    <a:gd name="connsiteY0" fmla="*/ 7762875 h 7762876"/>
                    <a:gd name="connsiteX1" fmla="*/ 378619 w 7539038"/>
                    <a:gd name="connsiteY1" fmla="*/ 3886200 h 7762876"/>
                    <a:gd name="connsiteX2" fmla="*/ 750094 w 7539038"/>
                    <a:gd name="connsiteY2" fmla="*/ 0 h 7762876"/>
                    <a:gd name="connsiteX3" fmla="*/ 1131094 w 7539038"/>
                    <a:gd name="connsiteY3" fmla="*/ 3876675 h 7762876"/>
                    <a:gd name="connsiteX4" fmla="*/ 1507332 w 7539038"/>
                    <a:gd name="connsiteY4" fmla="*/ 7762875 h 7762876"/>
                    <a:gd name="connsiteX5" fmla="*/ 1883569 w 7539038"/>
                    <a:gd name="connsiteY5" fmla="*/ 3876675 h 7762876"/>
                    <a:gd name="connsiteX6" fmla="*/ 2264569 w 7539038"/>
                    <a:gd name="connsiteY6" fmla="*/ 0 h 7762876"/>
                    <a:gd name="connsiteX7" fmla="*/ 2645569 w 7539038"/>
                    <a:gd name="connsiteY7" fmla="*/ 3886200 h 7762876"/>
                    <a:gd name="connsiteX8" fmla="*/ 3017044 w 7539038"/>
                    <a:gd name="connsiteY8" fmla="*/ 7762875 h 7762876"/>
                    <a:gd name="connsiteX9" fmla="*/ 3398044 w 7539038"/>
                    <a:gd name="connsiteY9" fmla="*/ 3876675 h 7762876"/>
                    <a:gd name="connsiteX10" fmla="*/ 3776663 w 7539038"/>
                    <a:gd name="connsiteY10" fmla="*/ 4763 h 7762876"/>
                    <a:gd name="connsiteX11" fmla="*/ 4150519 w 7539038"/>
                    <a:gd name="connsiteY11" fmla="*/ 3886200 h 7762876"/>
                    <a:gd name="connsiteX12" fmla="*/ 4526756 w 7539038"/>
                    <a:gd name="connsiteY12" fmla="*/ 7762875 h 7762876"/>
                    <a:gd name="connsiteX13" fmla="*/ 4902994 w 7539038"/>
                    <a:gd name="connsiteY13" fmla="*/ 3886200 h 7762876"/>
                    <a:gd name="connsiteX14" fmla="*/ 5276849 w 7539038"/>
                    <a:gd name="connsiteY14" fmla="*/ 2382 h 7762876"/>
                    <a:gd name="connsiteX15" fmla="*/ 5655469 w 7539038"/>
                    <a:gd name="connsiteY15" fmla="*/ 3886200 h 7762876"/>
                    <a:gd name="connsiteX16" fmla="*/ 6029325 w 7539038"/>
                    <a:gd name="connsiteY16" fmla="*/ 7762875 h 7762876"/>
                    <a:gd name="connsiteX17" fmla="*/ 6417469 w 7539038"/>
                    <a:gd name="connsiteY17" fmla="*/ 3886200 h 7762876"/>
                    <a:gd name="connsiteX18" fmla="*/ 6786563 w 7539038"/>
                    <a:gd name="connsiteY18" fmla="*/ 4762 h 7762876"/>
                    <a:gd name="connsiteX19" fmla="*/ 7160419 w 7539038"/>
                    <a:gd name="connsiteY19" fmla="*/ 3886200 h 7762876"/>
                    <a:gd name="connsiteX20" fmla="*/ 7539038 w 7539038"/>
                    <a:gd name="connsiteY20" fmla="*/ 7760494 h 7762876"/>
                    <a:gd name="connsiteX0" fmla="*/ 0 w 7539038"/>
                    <a:gd name="connsiteY0" fmla="*/ 7762875 h 7762876"/>
                    <a:gd name="connsiteX1" fmla="*/ 378619 w 7539038"/>
                    <a:gd name="connsiteY1" fmla="*/ 3886200 h 7762876"/>
                    <a:gd name="connsiteX2" fmla="*/ 750094 w 7539038"/>
                    <a:gd name="connsiteY2" fmla="*/ 0 h 7762876"/>
                    <a:gd name="connsiteX3" fmla="*/ 1131094 w 7539038"/>
                    <a:gd name="connsiteY3" fmla="*/ 3876675 h 7762876"/>
                    <a:gd name="connsiteX4" fmla="*/ 1507332 w 7539038"/>
                    <a:gd name="connsiteY4" fmla="*/ 7762875 h 7762876"/>
                    <a:gd name="connsiteX5" fmla="*/ 1883569 w 7539038"/>
                    <a:gd name="connsiteY5" fmla="*/ 3876675 h 7762876"/>
                    <a:gd name="connsiteX6" fmla="*/ 2264569 w 7539038"/>
                    <a:gd name="connsiteY6" fmla="*/ 0 h 7762876"/>
                    <a:gd name="connsiteX7" fmla="*/ 2645569 w 7539038"/>
                    <a:gd name="connsiteY7" fmla="*/ 3886200 h 7762876"/>
                    <a:gd name="connsiteX8" fmla="*/ 3017044 w 7539038"/>
                    <a:gd name="connsiteY8" fmla="*/ 7762875 h 7762876"/>
                    <a:gd name="connsiteX9" fmla="*/ 3398044 w 7539038"/>
                    <a:gd name="connsiteY9" fmla="*/ 3876675 h 7762876"/>
                    <a:gd name="connsiteX10" fmla="*/ 3769519 w 7539038"/>
                    <a:gd name="connsiteY10" fmla="*/ 4763 h 7762876"/>
                    <a:gd name="connsiteX11" fmla="*/ 4150519 w 7539038"/>
                    <a:gd name="connsiteY11" fmla="*/ 3886200 h 7762876"/>
                    <a:gd name="connsiteX12" fmla="*/ 4526756 w 7539038"/>
                    <a:gd name="connsiteY12" fmla="*/ 7762875 h 7762876"/>
                    <a:gd name="connsiteX13" fmla="*/ 4902994 w 7539038"/>
                    <a:gd name="connsiteY13" fmla="*/ 3886200 h 7762876"/>
                    <a:gd name="connsiteX14" fmla="*/ 5276849 w 7539038"/>
                    <a:gd name="connsiteY14" fmla="*/ 2382 h 7762876"/>
                    <a:gd name="connsiteX15" fmla="*/ 5655469 w 7539038"/>
                    <a:gd name="connsiteY15" fmla="*/ 3886200 h 7762876"/>
                    <a:gd name="connsiteX16" fmla="*/ 6029325 w 7539038"/>
                    <a:gd name="connsiteY16" fmla="*/ 7762875 h 7762876"/>
                    <a:gd name="connsiteX17" fmla="*/ 6417469 w 7539038"/>
                    <a:gd name="connsiteY17" fmla="*/ 3886200 h 7762876"/>
                    <a:gd name="connsiteX18" fmla="*/ 6786563 w 7539038"/>
                    <a:gd name="connsiteY18" fmla="*/ 4762 h 7762876"/>
                    <a:gd name="connsiteX19" fmla="*/ 7160419 w 7539038"/>
                    <a:gd name="connsiteY19" fmla="*/ 3886200 h 7762876"/>
                    <a:gd name="connsiteX20" fmla="*/ 7539038 w 7539038"/>
                    <a:gd name="connsiteY20" fmla="*/ 7760494 h 7762876"/>
                    <a:gd name="connsiteX0" fmla="*/ 0 w 7539038"/>
                    <a:gd name="connsiteY0" fmla="*/ 7762875 h 7762876"/>
                    <a:gd name="connsiteX1" fmla="*/ 378619 w 7539038"/>
                    <a:gd name="connsiteY1" fmla="*/ 3886200 h 7762876"/>
                    <a:gd name="connsiteX2" fmla="*/ 750094 w 7539038"/>
                    <a:gd name="connsiteY2" fmla="*/ 0 h 7762876"/>
                    <a:gd name="connsiteX3" fmla="*/ 1131094 w 7539038"/>
                    <a:gd name="connsiteY3" fmla="*/ 3876675 h 7762876"/>
                    <a:gd name="connsiteX4" fmla="*/ 1507332 w 7539038"/>
                    <a:gd name="connsiteY4" fmla="*/ 7762875 h 7762876"/>
                    <a:gd name="connsiteX5" fmla="*/ 1883569 w 7539038"/>
                    <a:gd name="connsiteY5" fmla="*/ 3876675 h 7762876"/>
                    <a:gd name="connsiteX6" fmla="*/ 2264569 w 7539038"/>
                    <a:gd name="connsiteY6" fmla="*/ 0 h 7762876"/>
                    <a:gd name="connsiteX7" fmla="*/ 2645569 w 7539038"/>
                    <a:gd name="connsiteY7" fmla="*/ 3886200 h 7762876"/>
                    <a:gd name="connsiteX8" fmla="*/ 3017044 w 7539038"/>
                    <a:gd name="connsiteY8" fmla="*/ 7762875 h 7762876"/>
                    <a:gd name="connsiteX9" fmla="*/ 3398044 w 7539038"/>
                    <a:gd name="connsiteY9" fmla="*/ 3876675 h 7762876"/>
                    <a:gd name="connsiteX10" fmla="*/ 3769519 w 7539038"/>
                    <a:gd name="connsiteY10" fmla="*/ 4763 h 7762876"/>
                    <a:gd name="connsiteX11" fmla="*/ 4150519 w 7539038"/>
                    <a:gd name="connsiteY11" fmla="*/ 3886200 h 7762876"/>
                    <a:gd name="connsiteX12" fmla="*/ 4526756 w 7539038"/>
                    <a:gd name="connsiteY12" fmla="*/ 7762875 h 7762876"/>
                    <a:gd name="connsiteX13" fmla="*/ 4902994 w 7539038"/>
                    <a:gd name="connsiteY13" fmla="*/ 3886200 h 7762876"/>
                    <a:gd name="connsiteX14" fmla="*/ 5276849 w 7539038"/>
                    <a:gd name="connsiteY14" fmla="*/ 2382 h 7762876"/>
                    <a:gd name="connsiteX15" fmla="*/ 5655469 w 7539038"/>
                    <a:gd name="connsiteY15" fmla="*/ 3886200 h 7762876"/>
                    <a:gd name="connsiteX16" fmla="*/ 6029325 w 7539038"/>
                    <a:gd name="connsiteY16" fmla="*/ 7762875 h 7762876"/>
                    <a:gd name="connsiteX17" fmla="*/ 6417469 w 7539038"/>
                    <a:gd name="connsiteY17" fmla="*/ 3886200 h 7762876"/>
                    <a:gd name="connsiteX18" fmla="*/ 6786563 w 7539038"/>
                    <a:gd name="connsiteY18" fmla="*/ 4762 h 7762876"/>
                    <a:gd name="connsiteX19" fmla="*/ 7160419 w 7539038"/>
                    <a:gd name="connsiteY19" fmla="*/ 3886200 h 7762876"/>
                    <a:gd name="connsiteX20" fmla="*/ 7539038 w 7539038"/>
                    <a:gd name="connsiteY20" fmla="*/ 7760494 h 7762876"/>
                    <a:gd name="connsiteX0" fmla="*/ 0 w 7539038"/>
                    <a:gd name="connsiteY0" fmla="*/ 7762875 h 7762876"/>
                    <a:gd name="connsiteX1" fmla="*/ 378619 w 7539038"/>
                    <a:gd name="connsiteY1" fmla="*/ 3886200 h 7762876"/>
                    <a:gd name="connsiteX2" fmla="*/ 750094 w 7539038"/>
                    <a:gd name="connsiteY2" fmla="*/ 0 h 7762876"/>
                    <a:gd name="connsiteX3" fmla="*/ 1131094 w 7539038"/>
                    <a:gd name="connsiteY3" fmla="*/ 3876675 h 7762876"/>
                    <a:gd name="connsiteX4" fmla="*/ 1507332 w 7539038"/>
                    <a:gd name="connsiteY4" fmla="*/ 7762875 h 7762876"/>
                    <a:gd name="connsiteX5" fmla="*/ 1883569 w 7539038"/>
                    <a:gd name="connsiteY5" fmla="*/ 3876675 h 7762876"/>
                    <a:gd name="connsiteX6" fmla="*/ 2259807 w 7539038"/>
                    <a:gd name="connsiteY6" fmla="*/ 4762 h 7762876"/>
                    <a:gd name="connsiteX7" fmla="*/ 2645569 w 7539038"/>
                    <a:gd name="connsiteY7" fmla="*/ 3886200 h 7762876"/>
                    <a:gd name="connsiteX8" fmla="*/ 3017044 w 7539038"/>
                    <a:gd name="connsiteY8" fmla="*/ 7762875 h 7762876"/>
                    <a:gd name="connsiteX9" fmla="*/ 3398044 w 7539038"/>
                    <a:gd name="connsiteY9" fmla="*/ 3876675 h 7762876"/>
                    <a:gd name="connsiteX10" fmla="*/ 3769519 w 7539038"/>
                    <a:gd name="connsiteY10" fmla="*/ 4763 h 7762876"/>
                    <a:gd name="connsiteX11" fmla="*/ 4150519 w 7539038"/>
                    <a:gd name="connsiteY11" fmla="*/ 3886200 h 7762876"/>
                    <a:gd name="connsiteX12" fmla="*/ 4526756 w 7539038"/>
                    <a:gd name="connsiteY12" fmla="*/ 7762875 h 7762876"/>
                    <a:gd name="connsiteX13" fmla="*/ 4902994 w 7539038"/>
                    <a:gd name="connsiteY13" fmla="*/ 3886200 h 7762876"/>
                    <a:gd name="connsiteX14" fmla="*/ 5276849 w 7539038"/>
                    <a:gd name="connsiteY14" fmla="*/ 2382 h 7762876"/>
                    <a:gd name="connsiteX15" fmla="*/ 5655469 w 7539038"/>
                    <a:gd name="connsiteY15" fmla="*/ 3886200 h 7762876"/>
                    <a:gd name="connsiteX16" fmla="*/ 6029325 w 7539038"/>
                    <a:gd name="connsiteY16" fmla="*/ 7762875 h 7762876"/>
                    <a:gd name="connsiteX17" fmla="*/ 6417469 w 7539038"/>
                    <a:gd name="connsiteY17" fmla="*/ 3886200 h 7762876"/>
                    <a:gd name="connsiteX18" fmla="*/ 6786563 w 7539038"/>
                    <a:gd name="connsiteY18" fmla="*/ 4762 h 7762876"/>
                    <a:gd name="connsiteX19" fmla="*/ 7160419 w 7539038"/>
                    <a:gd name="connsiteY19" fmla="*/ 3886200 h 7762876"/>
                    <a:gd name="connsiteX20" fmla="*/ 7539038 w 7539038"/>
                    <a:gd name="connsiteY20" fmla="*/ 7760494 h 7762876"/>
                    <a:gd name="connsiteX0" fmla="*/ 0 w 7539038"/>
                    <a:gd name="connsiteY0" fmla="*/ 7762875 h 7762876"/>
                    <a:gd name="connsiteX1" fmla="*/ 378619 w 7539038"/>
                    <a:gd name="connsiteY1" fmla="*/ 3886200 h 7762876"/>
                    <a:gd name="connsiteX2" fmla="*/ 750094 w 7539038"/>
                    <a:gd name="connsiteY2" fmla="*/ 0 h 7762876"/>
                    <a:gd name="connsiteX3" fmla="*/ 1131094 w 7539038"/>
                    <a:gd name="connsiteY3" fmla="*/ 3876675 h 7762876"/>
                    <a:gd name="connsiteX4" fmla="*/ 1507332 w 7539038"/>
                    <a:gd name="connsiteY4" fmla="*/ 7762875 h 7762876"/>
                    <a:gd name="connsiteX5" fmla="*/ 1883569 w 7539038"/>
                    <a:gd name="connsiteY5" fmla="*/ 3876675 h 7762876"/>
                    <a:gd name="connsiteX6" fmla="*/ 2259807 w 7539038"/>
                    <a:gd name="connsiteY6" fmla="*/ 4762 h 7762876"/>
                    <a:gd name="connsiteX7" fmla="*/ 2645569 w 7539038"/>
                    <a:gd name="connsiteY7" fmla="*/ 3886200 h 7762876"/>
                    <a:gd name="connsiteX8" fmla="*/ 3017044 w 7539038"/>
                    <a:gd name="connsiteY8" fmla="*/ 7762875 h 7762876"/>
                    <a:gd name="connsiteX9" fmla="*/ 3398044 w 7539038"/>
                    <a:gd name="connsiteY9" fmla="*/ 3876675 h 7762876"/>
                    <a:gd name="connsiteX10" fmla="*/ 3769519 w 7539038"/>
                    <a:gd name="connsiteY10" fmla="*/ 4763 h 7762876"/>
                    <a:gd name="connsiteX11" fmla="*/ 4150519 w 7539038"/>
                    <a:gd name="connsiteY11" fmla="*/ 3886200 h 7762876"/>
                    <a:gd name="connsiteX12" fmla="*/ 4526756 w 7539038"/>
                    <a:gd name="connsiteY12" fmla="*/ 7762875 h 7762876"/>
                    <a:gd name="connsiteX13" fmla="*/ 4902994 w 7539038"/>
                    <a:gd name="connsiteY13" fmla="*/ 3886200 h 7762876"/>
                    <a:gd name="connsiteX14" fmla="*/ 5276849 w 7539038"/>
                    <a:gd name="connsiteY14" fmla="*/ 2382 h 7762876"/>
                    <a:gd name="connsiteX15" fmla="*/ 5655469 w 7539038"/>
                    <a:gd name="connsiteY15" fmla="*/ 3886200 h 7762876"/>
                    <a:gd name="connsiteX16" fmla="*/ 6029325 w 7539038"/>
                    <a:gd name="connsiteY16" fmla="*/ 7762875 h 7762876"/>
                    <a:gd name="connsiteX17" fmla="*/ 6417469 w 7539038"/>
                    <a:gd name="connsiteY17" fmla="*/ 3886200 h 7762876"/>
                    <a:gd name="connsiteX18" fmla="*/ 6786563 w 7539038"/>
                    <a:gd name="connsiteY18" fmla="*/ 4762 h 7762876"/>
                    <a:gd name="connsiteX19" fmla="*/ 7160419 w 7539038"/>
                    <a:gd name="connsiteY19" fmla="*/ 3886200 h 7762876"/>
                    <a:gd name="connsiteX20" fmla="*/ 7539038 w 7539038"/>
                    <a:gd name="connsiteY20" fmla="*/ 7760494 h 7762876"/>
                    <a:gd name="connsiteX0" fmla="*/ 0 w 7539038"/>
                    <a:gd name="connsiteY0" fmla="*/ 7760494 h 7760495"/>
                    <a:gd name="connsiteX1" fmla="*/ 378619 w 7539038"/>
                    <a:gd name="connsiteY1" fmla="*/ 3883819 h 7760495"/>
                    <a:gd name="connsiteX2" fmla="*/ 757238 w 7539038"/>
                    <a:gd name="connsiteY2" fmla="*/ 1 h 7760495"/>
                    <a:gd name="connsiteX3" fmla="*/ 1131094 w 7539038"/>
                    <a:gd name="connsiteY3" fmla="*/ 3874294 h 7760495"/>
                    <a:gd name="connsiteX4" fmla="*/ 1507332 w 7539038"/>
                    <a:gd name="connsiteY4" fmla="*/ 7760494 h 7760495"/>
                    <a:gd name="connsiteX5" fmla="*/ 1883569 w 7539038"/>
                    <a:gd name="connsiteY5" fmla="*/ 3874294 h 7760495"/>
                    <a:gd name="connsiteX6" fmla="*/ 2259807 w 7539038"/>
                    <a:gd name="connsiteY6" fmla="*/ 2381 h 7760495"/>
                    <a:gd name="connsiteX7" fmla="*/ 2645569 w 7539038"/>
                    <a:gd name="connsiteY7" fmla="*/ 3883819 h 7760495"/>
                    <a:gd name="connsiteX8" fmla="*/ 3017044 w 7539038"/>
                    <a:gd name="connsiteY8" fmla="*/ 7760494 h 7760495"/>
                    <a:gd name="connsiteX9" fmla="*/ 3398044 w 7539038"/>
                    <a:gd name="connsiteY9" fmla="*/ 3874294 h 7760495"/>
                    <a:gd name="connsiteX10" fmla="*/ 3769519 w 7539038"/>
                    <a:gd name="connsiteY10" fmla="*/ 2382 h 7760495"/>
                    <a:gd name="connsiteX11" fmla="*/ 4150519 w 7539038"/>
                    <a:gd name="connsiteY11" fmla="*/ 3883819 h 7760495"/>
                    <a:gd name="connsiteX12" fmla="*/ 4526756 w 7539038"/>
                    <a:gd name="connsiteY12" fmla="*/ 7760494 h 7760495"/>
                    <a:gd name="connsiteX13" fmla="*/ 4902994 w 7539038"/>
                    <a:gd name="connsiteY13" fmla="*/ 3883819 h 7760495"/>
                    <a:gd name="connsiteX14" fmla="*/ 5276849 w 7539038"/>
                    <a:gd name="connsiteY14" fmla="*/ 1 h 7760495"/>
                    <a:gd name="connsiteX15" fmla="*/ 5655469 w 7539038"/>
                    <a:gd name="connsiteY15" fmla="*/ 3883819 h 7760495"/>
                    <a:gd name="connsiteX16" fmla="*/ 6029325 w 7539038"/>
                    <a:gd name="connsiteY16" fmla="*/ 7760494 h 7760495"/>
                    <a:gd name="connsiteX17" fmla="*/ 6417469 w 7539038"/>
                    <a:gd name="connsiteY17" fmla="*/ 3883819 h 7760495"/>
                    <a:gd name="connsiteX18" fmla="*/ 6786563 w 7539038"/>
                    <a:gd name="connsiteY18" fmla="*/ 2381 h 7760495"/>
                    <a:gd name="connsiteX19" fmla="*/ 7160419 w 7539038"/>
                    <a:gd name="connsiteY19" fmla="*/ 3883819 h 7760495"/>
                    <a:gd name="connsiteX20" fmla="*/ 7539038 w 7539038"/>
                    <a:gd name="connsiteY20" fmla="*/ 7758113 h 7760495"/>
                    <a:gd name="connsiteX0" fmla="*/ 0 w 7539038"/>
                    <a:gd name="connsiteY0" fmla="*/ 7760494 h 7760495"/>
                    <a:gd name="connsiteX1" fmla="*/ 378619 w 7539038"/>
                    <a:gd name="connsiteY1" fmla="*/ 3883819 h 7760495"/>
                    <a:gd name="connsiteX2" fmla="*/ 752476 w 7539038"/>
                    <a:gd name="connsiteY2" fmla="*/ 1 h 7760495"/>
                    <a:gd name="connsiteX3" fmla="*/ 1131094 w 7539038"/>
                    <a:gd name="connsiteY3" fmla="*/ 3874294 h 7760495"/>
                    <a:gd name="connsiteX4" fmla="*/ 1507332 w 7539038"/>
                    <a:gd name="connsiteY4" fmla="*/ 7760494 h 7760495"/>
                    <a:gd name="connsiteX5" fmla="*/ 1883569 w 7539038"/>
                    <a:gd name="connsiteY5" fmla="*/ 3874294 h 7760495"/>
                    <a:gd name="connsiteX6" fmla="*/ 2259807 w 7539038"/>
                    <a:gd name="connsiteY6" fmla="*/ 2381 h 7760495"/>
                    <a:gd name="connsiteX7" fmla="*/ 2645569 w 7539038"/>
                    <a:gd name="connsiteY7" fmla="*/ 3883819 h 7760495"/>
                    <a:gd name="connsiteX8" fmla="*/ 3017044 w 7539038"/>
                    <a:gd name="connsiteY8" fmla="*/ 7760494 h 7760495"/>
                    <a:gd name="connsiteX9" fmla="*/ 3398044 w 7539038"/>
                    <a:gd name="connsiteY9" fmla="*/ 3874294 h 7760495"/>
                    <a:gd name="connsiteX10" fmla="*/ 3769519 w 7539038"/>
                    <a:gd name="connsiteY10" fmla="*/ 2382 h 7760495"/>
                    <a:gd name="connsiteX11" fmla="*/ 4150519 w 7539038"/>
                    <a:gd name="connsiteY11" fmla="*/ 3883819 h 7760495"/>
                    <a:gd name="connsiteX12" fmla="*/ 4526756 w 7539038"/>
                    <a:gd name="connsiteY12" fmla="*/ 7760494 h 7760495"/>
                    <a:gd name="connsiteX13" fmla="*/ 4902994 w 7539038"/>
                    <a:gd name="connsiteY13" fmla="*/ 3883819 h 7760495"/>
                    <a:gd name="connsiteX14" fmla="*/ 5276849 w 7539038"/>
                    <a:gd name="connsiteY14" fmla="*/ 1 h 7760495"/>
                    <a:gd name="connsiteX15" fmla="*/ 5655469 w 7539038"/>
                    <a:gd name="connsiteY15" fmla="*/ 3883819 h 7760495"/>
                    <a:gd name="connsiteX16" fmla="*/ 6029325 w 7539038"/>
                    <a:gd name="connsiteY16" fmla="*/ 7760494 h 7760495"/>
                    <a:gd name="connsiteX17" fmla="*/ 6417469 w 7539038"/>
                    <a:gd name="connsiteY17" fmla="*/ 3883819 h 7760495"/>
                    <a:gd name="connsiteX18" fmla="*/ 6786563 w 7539038"/>
                    <a:gd name="connsiteY18" fmla="*/ 2381 h 7760495"/>
                    <a:gd name="connsiteX19" fmla="*/ 7160419 w 7539038"/>
                    <a:gd name="connsiteY19" fmla="*/ 3883819 h 7760495"/>
                    <a:gd name="connsiteX20" fmla="*/ 7539038 w 7539038"/>
                    <a:gd name="connsiteY20" fmla="*/ 7758113 h 7760495"/>
                    <a:gd name="connsiteX0" fmla="*/ 0 w 7539038"/>
                    <a:gd name="connsiteY0" fmla="*/ 7760494 h 7760495"/>
                    <a:gd name="connsiteX1" fmla="*/ 378619 w 7539038"/>
                    <a:gd name="connsiteY1" fmla="*/ 3883819 h 7760495"/>
                    <a:gd name="connsiteX2" fmla="*/ 752476 w 7539038"/>
                    <a:gd name="connsiteY2" fmla="*/ 1 h 7760495"/>
                    <a:gd name="connsiteX3" fmla="*/ 1131094 w 7539038"/>
                    <a:gd name="connsiteY3" fmla="*/ 3874294 h 7760495"/>
                    <a:gd name="connsiteX4" fmla="*/ 1507332 w 7539038"/>
                    <a:gd name="connsiteY4" fmla="*/ 7760494 h 7760495"/>
                    <a:gd name="connsiteX5" fmla="*/ 1883569 w 7539038"/>
                    <a:gd name="connsiteY5" fmla="*/ 3874294 h 7760495"/>
                    <a:gd name="connsiteX6" fmla="*/ 2259807 w 7539038"/>
                    <a:gd name="connsiteY6" fmla="*/ 2381 h 7760495"/>
                    <a:gd name="connsiteX7" fmla="*/ 2645569 w 7539038"/>
                    <a:gd name="connsiteY7" fmla="*/ 3883819 h 7760495"/>
                    <a:gd name="connsiteX8" fmla="*/ 3017044 w 7539038"/>
                    <a:gd name="connsiteY8" fmla="*/ 7760494 h 7760495"/>
                    <a:gd name="connsiteX9" fmla="*/ 3398044 w 7539038"/>
                    <a:gd name="connsiteY9" fmla="*/ 3874294 h 7760495"/>
                    <a:gd name="connsiteX10" fmla="*/ 3769519 w 7539038"/>
                    <a:gd name="connsiteY10" fmla="*/ 2382 h 7760495"/>
                    <a:gd name="connsiteX11" fmla="*/ 4150519 w 7539038"/>
                    <a:gd name="connsiteY11" fmla="*/ 3883819 h 7760495"/>
                    <a:gd name="connsiteX12" fmla="*/ 4526756 w 7539038"/>
                    <a:gd name="connsiteY12" fmla="*/ 7760494 h 7760495"/>
                    <a:gd name="connsiteX13" fmla="*/ 4902994 w 7539038"/>
                    <a:gd name="connsiteY13" fmla="*/ 3883819 h 7760495"/>
                    <a:gd name="connsiteX14" fmla="*/ 5276849 w 7539038"/>
                    <a:gd name="connsiteY14" fmla="*/ 1 h 7760495"/>
                    <a:gd name="connsiteX15" fmla="*/ 5655469 w 7539038"/>
                    <a:gd name="connsiteY15" fmla="*/ 3883819 h 7760495"/>
                    <a:gd name="connsiteX16" fmla="*/ 6029325 w 7539038"/>
                    <a:gd name="connsiteY16" fmla="*/ 7760494 h 7760495"/>
                    <a:gd name="connsiteX17" fmla="*/ 6417469 w 7539038"/>
                    <a:gd name="connsiteY17" fmla="*/ 3883819 h 7760495"/>
                    <a:gd name="connsiteX18" fmla="*/ 6786563 w 7539038"/>
                    <a:gd name="connsiteY18" fmla="*/ 2381 h 7760495"/>
                    <a:gd name="connsiteX19" fmla="*/ 7160419 w 7539038"/>
                    <a:gd name="connsiteY19" fmla="*/ 3883819 h 7760495"/>
                    <a:gd name="connsiteX20" fmla="*/ 7539038 w 7539038"/>
                    <a:gd name="connsiteY20" fmla="*/ 7758113 h 7760495"/>
                    <a:gd name="connsiteX0" fmla="*/ 0 w 7539038"/>
                    <a:gd name="connsiteY0" fmla="*/ 7760494 h 7760495"/>
                    <a:gd name="connsiteX1" fmla="*/ 378619 w 7539038"/>
                    <a:gd name="connsiteY1" fmla="*/ 3883819 h 7760495"/>
                    <a:gd name="connsiteX2" fmla="*/ 752476 w 7539038"/>
                    <a:gd name="connsiteY2" fmla="*/ 1 h 7760495"/>
                    <a:gd name="connsiteX3" fmla="*/ 1131094 w 7539038"/>
                    <a:gd name="connsiteY3" fmla="*/ 3874294 h 7760495"/>
                    <a:gd name="connsiteX4" fmla="*/ 1507332 w 7539038"/>
                    <a:gd name="connsiteY4" fmla="*/ 7760494 h 7760495"/>
                    <a:gd name="connsiteX5" fmla="*/ 1883569 w 7539038"/>
                    <a:gd name="connsiteY5" fmla="*/ 3874294 h 7760495"/>
                    <a:gd name="connsiteX6" fmla="*/ 2259807 w 7539038"/>
                    <a:gd name="connsiteY6" fmla="*/ 2381 h 7760495"/>
                    <a:gd name="connsiteX7" fmla="*/ 2645569 w 7539038"/>
                    <a:gd name="connsiteY7" fmla="*/ 3883819 h 7760495"/>
                    <a:gd name="connsiteX8" fmla="*/ 3017044 w 7539038"/>
                    <a:gd name="connsiteY8" fmla="*/ 7760494 h 7760495"/>
                    <a:gd name="connsiteX9" fmla="*/ 3398044 w 7539038"/>
                    <a:gd name="connsiteY9" fmla="*/ 3874294 h 7760495"/>
                    <a:gd name="connsiteX10" fmla="*/ 3769519 w 7539038"/>
                    <a:gd name="connsiteY10" fmla="*/ 2382 h 7760495"/>
                    <a:gd name="connsiteX11" fmla="*/ 4150519 w 7539038"/>
                    <a:gd name="connsiteY11" fmla="*/ 3883819 h 7760495"/>
                    <a:gd name="connsiteX12" fmla="*/ 4526756 w 7539038"/>
                    <a:gd name="connsiteY12" fmla="*/ 7760494 h 7760495"/>
                    <a:gd name="connsiteX13" fmla="*/ 4902994 w 7539038"/>
                    <a:gd name="connsiteY13" fmla="*/ 3883819 h 7760495"/>
                    <a:gd name="connsiteX14" fmla="*/ 5276849 w 7539038"/>
                    <a:gd name="connsiteY14" fmla="*/ 1 h 7760495"/>
                    <a:gd name="connsiteX15" fmla="*/ 5655469 w 7539038"/>
                    <a:gd name="connsiteY15" fmla="*/ 3883819 h 7760495"/>
                    <a:gd name="connsiteX16" fmla="*/ 6029325 w 7539038"/>
                    <a:gd name="connsiteY16" fmla="*/ 7760494 h 7760495"/>
                    <a:gd name="connsiteX17" fmla="*/ 6417469 w 7539038"/>
                    <a:gd name="connsiteY17" fmla="*/ 3883819 h 7760495"/>
                    <a:gd name="connsiteX18" fmla="*/ 6786563 w 7539038"/>
                    <a:gd name="connsiteY18" fmla="*/ 2381 h 7760495"/>
                    <a:gd name="connsiteX19" fmla="*/ 7160419 w 7539038"/>
                    <a:gd name="connsiteY19" fmla="*/ 3883819 h 7760495"/>
                    <a:gd name="connsiteX20" fmla="*/ 7539038 w 7539038"/>
                    <a:gd name="connsiteY20" fmla="*/ 7758113 h 7760495"/>
                    <a:gd name="connsiteX0" fmla="*/ 0 w 7539038"/>
                    <a:gd name="connsiteY0" fmla="*/ 7760494 h 7760495"/>
                    <a:gd name="connsiteX1" fmla="*/ 378619 w 7539038"/>
                    <a:gd name="connsiteY1" fmla="*/ 3883819 h 7760495"/>
                    <a:gd name="connsiteX2" fmla="*/ 752476 w 7539038"/>
                    <a:gd name="connsiteY2" fmla="*/ 1 h 7760495"/>
                    <a:gd name="connsiteX3" fmla="*/ 1131094 w 7539038"/>
                    <a:gd name="connsiteY3" fmla="*/ 3874294 h 7760495"/>
                    <a:gd name="connsiteX4" fmla="*/ 1507332 w 7539038"/>
                    <a:gd name="connsiteY4" fmla="*/ 7760494 h 7760495"/>
                    <a:gd name="connsiteX5" fmla="*/ 1883569 w 7539038"/>
                    <a:gd name="connsiteY5" fmla="*/ 3874294 h 7760495"/>
                    <a:gd name="connsiteX6" fmla="*/ 2259807 w 7539038"/>
                    <a:gd name="connsiteY6" fmla="*/ 2381 h 7760495"/>
                    <a:gd name="connsiteX7" fmla="*/ 2645569 w 7539038"/>
                    <a:gd name="connsiteY7" fmla="*/ 3883819 h 7760495"/>
                    <a:gd name="connsiteX8" fmla="*/ 3017044 w 7539038"/>
                    <a:gd name="connsiteY8" fmla="*/ 7760494 h 7760495"/>
                    <a:gd name="connsiteX9" fmla="*/ 3398044 w 7539038"/>
                    <a:gd name="connsiteY9" fmla="*/ 3874294 h 7760495"/>
                    <a:gd name="connsiteX10" fmla="*/ 3769519 w 7539038"/>
                    <a:gd name="connsiteY10" fmla="*/ 2382 h 7760495"/>
                    <a:gd name="connsiteX11" fmla="*/ 4150519 w 7539038"/>
                    <a:gd name="connsiteY11" fmla="*/ 3883819 h 7760495"/>
                    <a:gd name="connsiteX12" fmla="*/ 4526756 w 7539038"/>
                    <a:gd name="connsiteY12" fmla="*/ 7760494 h 7760495"/>
                    <a:gd name="connsiteX13" fmla="*/ 4902994 w 7539038"/>
                    <a:gd name="connsiteY13" fmla="*/ 3883819 h 7760495"/>
                    <a:gd name="connsiteX14" fmla="*/ 5276849 w 7539038"/>
                    <a:gd name="connsiteY14" fmla="*/ 1 h 7760495"/>
                    <a:gd name="connsiteX15" fmla="*/ 5655469 w 7539038"/>
                    <a:gd name="connsiteY15" fmla="*/ 3883819 h 7760495"/>
                    <a:gd name="connsiteX16" fmla="*/ 6029325 w 7539038"/>
                    <a:gd name="connsiteY16" fmla="*/ 7760494 h 7760495"/>
                    <a:gd name="connsiteX17" fmla="*/ 6417469 w 7539038"/>
                    <a:gd name="connsiteY17" fmla="*/ 3883819 h 7760495"/>
                    <a:gd name="connsiteX18" fmla="*/ 6786563 w 7539038"/>
                    <a:gd name="connsiteY18" fmla="*/ 2381 h 7760495"/>
                    <a:gd name="connsiteX19" fmla="*/ 7160419 w 7539038"/>
                    <a:gd name="connsiteY19" fmla="*/ 3883819 h 7760495"/>
                    <a:gd name="connsiteX20" fmla="*/ 7539038 w 7539038"/>
                    <a:gd name="connsiteY20" fmla="*/ 7758113 h 7760495"/>
                    <a:gd name="connsiteX0" fmla="*/ 0 w 7539038"/>
                    <a:gd name="connsiteY0" fmla="*/ 7760494 h 7760495"/>
                    <a:gd name="connsiteX1" fmla="*/ 378619 w 7539038"/>
                    <a:gd name="connsiteY1" fmla="*/ 3883819 h 7760495"/>
                    <a:gd name="connsiteX2" fmla="*/ 752476 w 7539038"/>
                    <a:gd name="connsiteY2" fmla="*/ 1 h 7760495"/>
                    <a:gd name="connsiteX3" fmla="*/ 1131094 w 7539038"/>
                    <a:gd name="connsiteY3" fmla="*/ 3874294 h 7760495"/>
                    <a:gd name="connsiteX4" fmla="*/ 1507332 w 7539038"/>
                    <a:gd name="connsiteY4" fmla="*/ 7760494 h 7760495"/>
                    <a:gd name="connsiteX5" fmla="*/ 1883569 w 7539038"/>
                    <a:gd name="connsiteY5" fmla="*/ 3874294 h 7760495"/>
                    <a:gd name="connsiteX6" fmla="*/ 2259807 w 7539038"/>
                    <a:gd name="connsiteY6" fmla="*/ 2381 h 7760495"/>
                    <a:gd name="connsiteX7" fmla="*/ 2645569 w 7539038"/>
                    <a:gd name="connsiteY7" fmla="*/ 3883819 h 7760495"/>
                    <a:gd name="connsiteX8" fmla="*/ 3017044 w 7539038"/>
                    <a:gd name="connsiteY8" fmla="*/ 7760494 h 7760495"/>
                    <a:gd name="connsiteX9" fmla="*/ 3398044 w 7539038"/>
                    <a:gd name="connsiteY9" fmla="*/ 3874294 h 7760495"/>
                    <a:gd name="connsiteX10" fmla="*/ 3769519 w 7539038"/>
                    <a:gd name="connsiteY10" fmla="*/ 2382 h 7760495"/>
                    <a:gd name="connsiteX11" fmla="*/ 4150519 w 7539038"/>
                    <a:gd name="connsiteY11" fmla="*/ 3883819 h 7760495"/>
                    <a:gd name="connsiteX12" fmla="*/ 4526756 w 7539038"/>
                    <a:gd name="connsiteY12" fmla="*/ 7760494 h 7760495"/>
                    <a:gd name="connsiteX13" fmla="*/ 4902994 w 7539038"/>
                    <a:gd name="connsiteY13" fmla="*/ 3883819 h 7760495"/>
                    <a:gd name="connsiteX14" fmla="*/ 5276849 w 7539038"/>
                    <a:gd name="connsiteY14" fmla="*/ 1 h 7760495"/>
                    <a:gd name="connsiteX15" fmla="*/ 5655469 w 7539038"/>
                    <a:gd name="connsiteY15" fmla="*/ 3883819 h 7760495"/>
                    <a:gd name="connsiteX16" fmla="*/ 6029325 w 7539038"/>
                    <a:gd name="connsiteY16" fmla="*/ 7760494 h 7760495"/>
                    <a:gd name="connsiteX17" fmla="*/ 6417469 w 7539038"/>
                    <a:gd name="connsiteY17" fmla="*/ 3883819 h 7760495"/>
                    <a:gd name="connsiteX18" fmla="*/ 6786563 w 7539038"/>
                    <a:gd name="connsiteY18" fmla="*/ 2381 h 7760495"/>
                    <a:gd name="connsiteX19" fmla="*/ 7160419 w 7539038"/>
                    <a:gd name="connsiteY19" fmla="*/ 3883819 h 7760495"/>
                    <a:gd name="connsiteX20" fmla="*/ 7539038 w 7539038"/>
                    <a:gd name="connsiteY20" fmla="*/ 7758113 h 7760495"/>
                    <a:gd name="connsiteX0" fmla="*/ 0 w 7539038"/>
                    <a:gd name="connsiteY0" fmla="*/ 7760494 h 7760495"/>
                    <a:gd name="connsiteX1" fmla="*/ 378619 w 7539038"/>
                    <a:gd name="connsiteY1" fmla="*/ 3883819 h 7760495"/>
                    <a:gd name="connsiteX2" fmla="*/ 752476 w 7539038"/>
                    <a:gd name="connsiteY2" fmla="*/ 1 h 7760495"/>
                    <a:gd name="connsiteX3" fmla="*/ 1131094 w 7539038"/>
                    <a:gd name="connsiteY3" fmla="*/ 3874294 h 7760495"/>
                    <a:gd name="connsiteX4" fmla="*/ 1507332 w 7539038"/>
                    <a:gd name="connsiteY4" fmla="*/ 7760494 h 7760495"/>
                    <a:gd name="connsiteX5" fmla="*/ 1883569 w 7539038"/>
                    <a:gd name="connsiteY5" fmla="*/ 3874294 h 7760495"/>
                    <a:gd name="connsiteX6" fmla="*/ 2259807 w 7539038"/>
                    <a:gd name="connsiteY6" fmla="*/ 2381 h 7760495"/>
                    <a:gd name="connsiteX7" fmla="*/ 2645569 w 7539038"/>
                    <a:gd name="connsiteY7" fmla="*/ 3883819 h 7760495"/>
                    <a:gd name="connsiteX8" fmla="*/ 3017044 w 7539038"/>
                    <a:gd name="connsiteY8" fmla="*/ 7760494 h 7760495"/>
                    <a:gd name="connsiteX9" fmla="*/ 3398044 w 7539038"/>
                    <a:gd name="connsiteY9" fmla="*/ 3874294 h 7760495"/>
                    <a:gd name="connsiteX10" fmla="*/ 3769519 w 7539038"/>
                    <a:gd name="connsiteY10" fmla="*/ 2382 h 7760495"/>
                    <a:gd name="connsiteX11" fmla="*/ 4150519 w 7539038"/>
                    <a:gd name="connsiteY11" fmla="*/ 3883819 h 7760495"/>
                    <a:gd name="connsiteX12" fmla="*/ 4526756 w 7539038"/>
                    <a:gd name="connsiteY12" fmla="*/ 7760494 h 7760495"/>
                    <a:gd name="connsiteX13" fmla="*/ 4902994 w 7539038"/>
                    <a:gd name="connsiteY13" fmla="*/ 3883819 h 7760495"/>
                    <a:gd name="connsiteX14" fmla="*/ 5276849 w 7539038"/>
                    <a:gd name="connsiteY14" fmla="*/ 1 h 7760495"/>
                    <a:gd name="connsiteX15" fmla="*/ 5655469 w 7539038"/>
                    <a:gd name="connsiteY15" fmla="*/ 3883819 h 7760495"/>
                    <a:gd name="connsiteX16" fmla="*/ 6029325 w 7539038"/>
                    <a:gd name="connsiteY16" fmla="*/ 7760494 h 7760495"/>
                    <a:gd name="connsiteX17" fmla="*/ 6417469 w 7539038"/>
                    <a:gd name="connsiteY17" fmla="*/ 3883819 h 7760495"/>
                    <a:gd name="connsiteX18" fmla="*/ 6786563 w 7539038"/>
                    <a:gd name="connsiteY18" fmla="*/ 2381 h 7760495"/>
                    <a:gd name="connsiteX19" fmla="*/ 7160419 w 7539038"/>
                    <a:gd name="connsiteY19" fmla="*/ 3883819 h 7760495"/>
                    <a:gd name="connsiteX20" fmla="*/ 7539038 w 7539038"/>
                    <a:gd name="connsiteY20" fmla="*/ 7758113 h 7760495"/>
                    <a:gd name="connsiteX0" fmla="*/ 0 w 7539038"/>
                    <a:gd name="connsiteY0" fmla="*/ 7760494 h 7760495"/>
                    <a:gd name="connsiteX1" fmla="*/ 378619 w 7539038"/>
                    <a:gd name="connsiteY1" fmla="*/ 3883819 h 7760495"/>
                    <a:gd name="connsiteX2" fmla="*/ 752476 w 7539038"/>
                    <a:gd name="connsiteY2" fmla="*/ 1 h 7760495"/>
                    <a:gd name="connsiteX3" fmla="*/ 1131094 w 7539038"/>
                    <a:gd name="connsiteY3" fmla="*/ 3874294 h 7760495"/>
                    <a:gd name="connsiteX4" fmla="*/ 1507332 w 7539038"/>
                    <a:gd name="connsiteY4" fmla="*/ 7760494 h 7760495"/>
                    <a:gd name="connsiteX5" fmla="*/ 1883569 w 7539038"/>
                    <a:gd name="connsiteY5" fmla="*/ 3874294 h 7760495"/>
                    <a:gd name="connsiteX6" fmla="*/ 2259807 w 7539038"/>
                    <a:gd name="connsiteY6" fmla="*/ 2381 h 7760495"/>
                    <a:gd name="connsiteX7" fmla="*/ 2645569 w 7539038"/>
                    <a:gd name="connsiteY7" fmla="*/ 3883819 h 7760495"/>
                    <a:gd name="connsiteX8" fmla="*/ 3017044 w 7539038"/>
                    <a:gd name="connsiteY8" fmla="*/ 7760494 h 7760495"/>
                    <a:gd name="connsiteX9" fmla="*/ 3398044 w 7539038"/>
                    <a:gd name="connsiteY9" fmla="*/ 3874294 h 7760495"/>
                    <a:gd name="connsiteX10" fmla="*/ 3769519 w 7539038"/>
                    <a:gd name="connsiteY10" fmla="*/ 2382 h 7760495"/>
                    <a:gd name="connsiteX11" fmla="*/ 4150519 w 7539038"/>
                    <a:gd name="connsiteY11" fmla="*/ 3883819 h 7760495"/>
                    <a:gd name="connsiteX12" fmla="*/ 4526756 w 7539038"/>
                    <a:gd name="connsiteY12" fmla="*/ 7760494 h 7760495"/>
                    <a:gd name="connsiteX13" fmla="*/ 4902994 w 7539038"/>
                    <a:gd name="connsiteY13" fmla="*/ 3883819 h 7760495"/>
                    <a:gd name="connsiteX14" fmla="*/ 5276849 w 7539038"/>
                    <a:gd name="connsiteY14" fmla="*/ 1 h 7760495"/>
                    <a:gd name="connsiteX15" fmla="*/ 5655469 w 7539038"/>
                    <a:gd name="connsiteY15" fmla="*/ 3883819 h 7760495"/>
                    <a:gd name="connsiteX16" fmla="*/ 6029325 w 7539038"/>
                    <a:gd name="connsiteY16" fmla="*/ 7760494 h 7760495"/>
                    <a:gd name="connsiteX17" fmla="*/ 6417469 w 7539038"/>
                    <a:gd name="connsiteY17" fmla="*/ 3883819 h 7760495"/>
                    <a:gd name="connsiteX18" fmla="*/ 6786563 w 7539038"/>
                    <a:gd name="connsiteY18" fmla="*/ 2381 h 7760495"/>
                    <a:gd name="connsiteX19" fmla="*/ 7160419 w 7539038"/>
                    <a:gd name="connsiteY19" fmla="*/ 3883819 h 7760495"/>
                    <a:gd name="connsiteX20" fmla="*/ 7539038 w 7539038"/>
                    <a:gd name="connsiteY20" fmla="*/ 7758113 h 7760495"/>
                    <a:gd name="connsiteX0" fmla="*/ 0 w 7539038"/>
                    <a:gd name="connsiteY0" fmla="*/ 7760494 h 7760495"/>
                    <a:gd name="connsiteX1" fmla="*/ 378619 w 7539038"/>
                    <a:gd name="connsiteY1" fmla="*/ 3883819 h 7760495"/>
                    <a:gd name="connsiteX2" fmla="*/ 752476 w 7539038"/>
                    <a:gd name="connsiteY2" fmla="*/ 1 h 7760495"/>
                    <a:gd name="connsiteX3" fmla="*/ 1131094 w 7539038"/>
                    <a:gd name="connsiteY3" fmla="*/ 3874294 h 7760495"/>
                    <a:gd name="connsiteX4" fmla="*/ 1507332 w 7539038"/>
                    <a:gd name="connsiteY4" fmla="*/ 7760494 h 7760495"/>
                    <a:gd name="connsiteX5" fmla="*/ 1883569 w 7539038"/>
                    <a:gd name="connsiteY5" fmla="*/ 3874294 h 7760495"/>
                    <a:gd name="connsiteX6" fmla="*/ 2259807 w 7539038"/>
                    <a:gd name="connsiteY6" fmla="*/ 2381 h 7760495"/>
                    <a:gd name="connsiteX7" fmla="*/ 2645569 w 7539038"/>
                    <a:gd name="connsiteY7" fmla="*/ 3883819 h 7760495"/>
                    <a:gd name="connsiteX8" fmla="*/ 3017044 w 7539038"/>
                    <a:gd name="connsiteY8" fmla="*/ 7760494 h 7760495"/>
                    <a:gd name="connsiteX9" fmla="*/ 3398044 w 7539038"/>
                    <a:gd name="connsiteY9" fmla="*/ 3874294 h 7760495"/>
                    <a:gd name="connsiteX10" fmla="*/ 3769519 w 7539038"/>
                    <a:gd name="connsiteY10" fmla="*/ 2382 h 7760495"/>
                    <a:gd name="connsiteX11" fmla="*/ 4150519 w 7539038"/>
                    <a:gd name="connsiteY11" fmla="*/ 3883819 h 7760495"/>
                    <a:gd name="connsiteX12" fmla="*/ 4526756 w 7539038"/>
                    <a:gd name="connsiteY12" fmla="*/ 7760494 h 7760495"/>
                    <a:gd name="connsiteX13" fmla="*/ 4902994 w 7539038"/>
                    <a:gd name="connsiteY13" fmla="*/ 3883819 h 7760495"/>
                    <a:gd name="connsiteX14" fmla="*/ 5276849 w 7539038"/>
                    <a:gd name="connsiteY14" fmla="*/ 1 h 7760495"/>
                    <a:gd name="connsiteX15" fmla="*/ 5655469 w 7539038"/>
                    <a:gd name="connsiteY15" fmla="*/ 3883819 h 7760495"/>
                    <a:gd name="connsiteX16" fmla="*/ 6029325 w 7539038"/>
                    <a:gd name="connsiteY16" fmla="*/ 7760494 h 7760495"/>
                    <a:gd name="connsiteX17" fmla="*/ 6417469 w 7539038"/>
                    <a:gd name="connsiteY17" fmla="*/ 3883819 h 7760495"/>
                    <a:gd name="connsiteX18" fmla="*/ 6786563 w 7539038"/>
                    <a:gd name="connsiteY18" fmla="*/ 2381 h 7760495"/>
                    <a:gd name="connsiteX19" fmla="*/ 7160419 w 7539038"/>
                    <a:gd name="connsiteY19" fmla="*/ 3883819 h 7760495"/>
                    <a:gd name="connsiteX20" fmla="*/ 7539038 w 7539038"/>
                    <a:gd name="connsiteY20" fmla="*/ 7758113 h 7760495"/>
                    <a:gd name="connsiteX0" fmla="*/ 0 w 7539038"/>
                    <a:gd name="connsiteY0" fmla="*/ 7760494 h 7760495"/>
                    <a:gd name="connsiteX1" fmla="*/ 378619 w 7539038"/>
                    <a:gd name="connsiteY1" fmla="*/ 3883819 h 7760495"/>
                    <a:gd name="connsiteX2" fmla="*/ 752476 w 7539038"/>
                    <a:gd name="connsiteY2" fmla="*/ 1 h 7760495"/>
                    <a:gd name="connsiteX3" fmla="*/ 1131094 w 7539038"/>
                    <a:gd name="connsiteY3" fmla="*/ 3874294 h 7760495"/>
                    <a:gd name="connsiteX4" fmla="*/ 1507332 w 7539038"/>
                    <a:gd name="connsiteY4" fmla="*/ 7760494 h 7760495"/>
                    <a:gd name="connsiteX5" fmla="*/ 1883569 w 7539038"/>
                    <a:gd name="connsiteY5" fmla="*/ 3874294 h 7760495"/>
                    <a:gd name="connsiteX6" fmla="*/ 2259807 w 7539038"/>
                    <a:gd name="connsiteY6" fmla="*/ 2381 h 7760495"/>
                    <a:gd name="connsiteX7" fmla="*/ 2645569 w 7539038"/>
                    <a:gd name="connsiteY7" fmla="*/ 3883819 h 7760495"/>
                    <a:gd name="connsiteX8" fmla="*/ 3017044 w 7539038"/>
                    <a:gd name="connsiteY8" fmla="*/ 7760494 h 7760495"/>
                    <a:gd name="connsiteX9" fmla="*/ 3398044 w 7539038"/>
                    <a:gd name="connsiteY9" fmla="*/ 3874294 h 7760495"/>
                    <a:gd name="connsiteX10" fmla="*/ 3769519 w 7539038"/>
                    <a:gd name="connsiteY10" fmla="*/ 2382 h 7760495"/>
                    <a:gd name="connsiteX11" fmla="*/ 4150519 w 7539038"/>
                    <a:gd name="connsiteY11" fmla="*/ 3883819 h 7760495"/>
                    <a:gd name="connsiteX12" fmla="*/ 4526756 w 7539038"/>
                    <a:gd name="connsiteY12" fmla="*/ 7760494 h 7760495"/>
                    <a:gd name="connsiteX13" fmla="*/ 4902994 w 7539038"/>
                    <a:gd name="connsiteY13" fmla="*/ 3883819 h 7760495"/>
                    <a:gd name="connsiteX14" fmla="*/ 5276849 w 7539038"/>
                    <a:gd name="connsiteY14" fmla="*/ 1 h 7760495"/>
                    <a:gd name="connsiteX15" fmla="*/ 5655469 w 7539038"/>
                    <a:gd name="connsiteY15" fmla="*/ 3883819 h 7760495"/>
                    <a:gd name="connsiteX16" fmla="*/ 6029325 w 7539038"/>
                    <a:gd name="connsiteY16" fmla="*/ 7760494 h 7760495"/>
                    <a:gd name="connsiteX17" fmla="*/ 6417469 w 7539038"/>
                    <a:gd name="connsiteY17" fmla="*/ 3883819 h 7760495"/>
                    <a:gd name="connsiteX18" fmla="*/ 6786563 w 7539038"/>
                    <a:gd name="connsiteY18" fmla="*/ 2381 h 7760495"/>
                    <a:gd name="connsiteX19" fmla="*/ 7160419 w 7539038"/>
                    <a:gd name="connsiteY19" fmla="*/ 3883819 h 7760495"/>
                    <a:gd name="connsiteX20" fmla="*/ 7539038 w 7539038"/>
                    <a:gd name="connsiteY20" fmla="*/ 7758113 h 7760495"/>
                    <a:gd name="connsiteX0" fmla="*/ 0 w 7539038"/>
                    <a:gd name="connsiteY0" fmla="*/ 7760494 h 7760495"/>
                    <a:gd name="connsiteX1" fmla="*/ 378619 w 7539038"/>
                    <a:gd name="connsiteY1" fmla="*/ 3883819 h 7760495"/>
                    <a:gd name="connsiteX2" fmla="*/ 752476 w 7539038"/>
                    <a:gd name="connsiteY2" fmla="*/ 1 h 7760495"/>
                    <a:gd name="connsiteX3" fmla="*/ 1131094 w 7539038"/>
                    <a:gd name="connsiteY3" fmla="*/ 3874294 h 7760495"/>
                    <a:gd name="connsiteX4" fmla="*/ 1507332 w 7539038"/>
                    <a:gd name="connsiteY4" fmla="*/ 7760494 h 7760495"/>
                    <a:gd name="connsiteX5" fmla="*/ 1883569 w 7539038"/>
                    <a:gd name="connsiteY5" fmla="*/ 3874294 h 7760495"/>
                    <a:gd name="connsiteX6" fmla="*/ 2259807 w 7539038"/>
                    <a:gd name="connsiteY6" fmla="*/ 2381 h 7760495"/>
                    <a:gd name="connsiteX7" fmla="*/ 2645569 w 7539038"/>
                    <a:gd name="connsiteY7" fmla="*/ 3883819 h 7760495"/>
                    <a:gd name="connsiteX8" fmla="*/ 3017044 w 7539038"/>
                    <a:gd name="connsiteY8" fmla="*/ 7760494 h 7760495"/>
                    <a:gd name="connsiteX9" fmla="*/ 3398044 w 7539038"/>
                    <a:gd name="connsiteY9" fmla="*/ 3874294 h 7760495"/>
                    <a:gd name="connsiteX10" fmla="*/ 3769519 w 7539038"/>
                    <a:gd name="connsiteY10" fmla="*/ 2382 h 7760495"/>
                    <a:gd name="connsiteX11" fmla="*/ 4150519 w 7539038"/>
                    <a:gd name="connsiteY11" fmla="*/ 3883819 h 7760495"/>
                    <a:gd name="connsiteX12" fmla="*/ 4526756 w 7539038"/>
                    <a:gd name="connsiteY12" fmla="*/ 7760494 h 7760495"/>
                    <a:gd name="connsiteX13" fmla="*/ 4902994 w 7539038"/>
                    <a:gd name="connsiteY13" fmla="*/ 3883819 h 7760495"/>
                    <a:gd name="connsiteX14" fmla="*/ 5276849 w 7539038"/>
                    <a:gd name="connsiteY14" fmla="*/ 1 h 7760495"/>
                    <a:gd name="connsiteX15" fmla="*/ 5655469 w 7539038"/>
                    <a:gd name="connsiteY15" fmla="*/ 3883819 h 7760495"/>
                    <a:gd name="connsiteX16" fmla="*/ 6029325 w 7539038"/>
                    <a:gd name="connsiteY16" fmla="*/ 7760494 h 7760495"/>
                    <a:gd name="connsiteX17" fmla="*/ 6417469 w 7539038"/>
                    <a:gd name="connsiteY17" fmla="*/ 3883819 h 7760495"/>
                    <a:gd name="connsiteX18" fmla="*/ 6786563 w 7539038"/>
                    <a:gd name="connsiteY18" fmla="*/ 2381 h 7760495"/>
                    <a:gd name="connsiteX19" fmla="*/ 7160419 w 7539038"/>
                    <a:gd name="connsiteY19" fmla="*/ 3883819 h 7760495"/>
                    <a:gd name="connsiteX20" fmla="*/ 7539038 w 7539038"/>
                    <a:gd name="connsiteY20" fmla="*/ 7758113 h 7760495"/>
                    <a:gd name="connsiteX0" fmla="*/ 0 w 7539038"/>
                    <a:gd name="connsiteY0" fmla="*/ 7760494 h 7760495"/>
                    <a:gd name="connsiteX1" fmla="*/ 378619 w 7539038"/>
                    <a:gd name="connsiteY1" fmla="*/ 3883819 h 7760495"/>
                    <a:gd name="connsiteX2" fmla="*/ 752476 w 7539038"/>
                    <a:gd name="connsiteY2" fmla="*/ 1 h 7760495"/>
                    <a:gd name="connsiteX3" fmla="*/ 1131094 w 7539038"/>
                    <a:gd name="connsiteY3" fmla="*/ 3874294 h 7760495"/>
                    <a:gd name="connsiteX4" fmla="*/ 1507332 w 7539038"/>
                    <a:gd name="connsiteY4" fmla="*/ 7760494 h 7760495"/>
                    <a:gd name="connsiteX5" fmla="*/ 1883569 w 7539038"/>
                    <a:gd name="connsiteY5" fmla="*/ 3874294 h 7760495"/>
                    <a:gd name="connsiteX6" fmla="*/ 2259807 w 7539038"/>
                    <a:gd name="connsiteY6" fmla="*/ 2381 h 7760495"/>
                    <a:gd name="connsiteX7" fmla="*/ 2645569 w 7539038"/>
                    <a:gd name="connsiteY7" fmla="*/ 3883819 h 7760495"/>
                    <a:gd name="connsiteX8" fmla="*/ 3017044 w 7539038"/>
                    <a:gd name="connsiteY8" fmla="*/ 7760494 h 7760495"/>
                    <a:gd name="connsiteX9" fmla="*/ 3398044 w 7539038"/>
                    <a:gd name="connsiteY9" fmla="*/ 3874294 h 7760495"/>
                    <a:gd name="connsiteX10" fmla="*/ 3769519 w 7539038"/>
                    <a:gd name="connsiteY10" fmla="*/ 2382 h 7760495"/>
                    <a:gd name="connsiteX11" fmla="*/ 4150519 w 7539038"/>
                    <a:gd name="connsiteY11" fmla="*/ 3883819 h 7760495"/>
                    <a:gd name="connsiteX12" fmla="*/ 4526756 w 7539038"/>
                    <a:gd name="connsiteY12" fmla="*/ 7760494 h 7760495"/>
                    <a:gd name="connsiteX13" fmla="*/ 4902994 w 7539038"/>
                    <a:gd name="connsiteY13" fmla="*/ 3883819 h 7760495"/>
                    <a:gd name="connsiteX14" fmla="*/ 5276849 w 7539038"/>
                    <a:gd name="connsiteY14" fmla="*/ 1 h 7760495"/>
                    <a:gd name="connsiteX15" fmla="*/ 5655469 w 7539038"/>
                    <a:gd name="connsiteY15" fmla="*/ 3883819 h 7760495"/>
                    <a:gd name="connsiteX16" fmla="*/ 6029325 w 7539038"/>
                    <a:gd name="connsiteY16" fmla="*/ 7760494 h 7760495"/>
                    <a:gd name="connsiteX17" fmla="*/ 6417469 w 7539038"/>
                    <a:gd name="connsiteY17" fmla="*/ 3883819 h 7760495"/>
                    <a:gd name="connsiteX18" fmla="*/ 6786563 w 7539038"/>
                    <a:gd name="connsiteY18" fmla="*/ 2381 h 7760495"/>
                    <a:gd name="connsiteX19" fmla="*/ 7160419 w 7539038"/>
                    <a:gd name="connsiteY19" fmla="*/ 3883819 h 7760495"/>
                    <a:gd name="connsiteX20" fmla="*/ 7539038 w 7539038"/>
                    <a:gd name="connsiteY20" fmla="*/ 7758113 h 7760495"/>
                    <a:gd name="connsiteX0" fmla="*/ 0 w 7539038"/>
                    <a:gd name="connsiteY0" fmla="*/ 7760494 h 7760495"/>
                    <a:gd name="connsiteX1" fmla="*/ 378619 w 7539038"/>
                    <a:gd name="connsiteY1" fmla="*/ 3883819 h 7760495"/>
                    <a:gd name="connsiteX2" fmla="*/ 752476 w 7539038"/>
                    <a:gd name="connsiteY2" fmla="*/ 1 h 7760495"/>
                    <a:gd name="connsiteX3" fmla="*/ 1131094 w 7539038"/>
                    <a:gd name="connsiteY3" fmla="*/ 3874294 h 7760495"/>
                    <a:gd name="connsiteX4" fmla="*/ 1507332 w 7539038"/>
                    <a:gd name="connsiteY4" fmla="*/ 7760494 h 7760495"/>
                    <a:gd name="connsiteX5" fmla="*/ 1883569 w 7539038"/>
                    <a:gd name="connsiteY5" fmla="*/ 3874294 h 7760495"/>
                    <a:gd name="connsiteX6" fmla="*/ 2259807 w 7539038"/>
                    <a:gd name="connsiteY6" fmla="*/ 2381 h 7760495"/>
                    <a:gd name="connsiteX7" fmla="*/ 2645569 w 7539038"/>
                    <a:gd name="connsiteY7" fmla="*/ 3883819 h 7760495"/>
                    <a:gd name="connsiteX8" fmla="*/ 3017044 w 7539038"/>
                    <a:gd name="connsiteY8" fmla="*/ 7760494 h 7760495"/>
                    <a:gd name="connsiteX9" fmla="*/ 3398044 w 7539038"/>
                    <a:gd name="connsiteY9" fmla="*/ 3874294 h 7760495"/>
                    <a:gd name="connsiteX10" fmla="*/ 3769519 w 7539038"/>
                    <a:gd name="connsiteY10" fmla="*/ 2382 h 7760495"/>
                    <a:gd name="connsiteX11" fmla="*/ 4150519 w 7539038"/>
                    <a:gd name="connsiteY11" fmla="*/ 3883819 h 7760495"/>
                    <a:gd name="connsiteX12" fmla="*/ 4526756 w 7539038"/>
                    <a:gd name="connsiteY12" fmla="*/ 7760494 h 7760495"/>
                    <a:gd name="connsiteX13" fmla="*/ 4902994 w 7539038"/>
                    <a:gd name="connsiteY13" fmla="*/ 3883819 h 7760495"/>
                    <a:gd name="connsiteX14" fmla="*/ 5276849 w 7539038"/>
                    <a:gd name="connsiteY14" fmla="*/ 1 h 7760495"/>
                    <a:gd name="connsiteX15" fmla="*/ 5655469 w 7539038"/>
                    <a:gd name="connsiteY15" fmla="*/ 3883819 h 7760495"/>
                    <a:gd name="connsiteX16" fmla="*/ 6029325 w 7539038"/>
                    <a:gd name="connsiteY16" fmla="*/ 7760494 h 7760495"/>
                    <a:gd name="connsiteX17" fmla="*/ 6417469 w 7539038"/>
                    <a:gd name="connsiteY17" fmla="*/ 3883819 h 7760495"/>
                    <a:gd name="connsiteX18" fmla="*/ 6786563 w 7539038"/>
                    <a:gd name="connsiteY18" fmla="*/ 2381 h 7760495"/>
                    <a:gd name="connsiteX19" fmla="*/ 7160419 w 7539038"/>
                    <a:gd name="connsiteY19" fmla="*/ 3883819 h 7760495"/>
                    <a:gd name="connsiteX20" fmla="*/ 7539038 w 7539038"/>
                    <a:gd name="connsiteY20" fmla="*/ 7758113 h 7760495"/>
                    <a:gd name="connsiteX0" fmla="*/ 0 w 7539038"/>
                    <a:gd name="connsiteY0" fmla="*/ 7760494 h 7760495"/>
                    <a:gd name="connsiteX1" fmla="*/ 378619 w 7539038"/>
                    <a:gd name="connsiteY1" fmla="*/ 3883819 h 7760495"/>
                    <a:gd name="connsiteX2" fmla="*/ 752476 w 7539038"/>
                    <a:gd name="connsiteY2" fmla="*/ 1 h 7760495"/>
                    <a:gd name="connsiteX3" fmla="*/ 1131094 w 7539038"/>
                    <a:gd name="connsiteY3" fmla="*/ 3874294 h 7760495"/>
                    <a:gd name="connsiteX4" fmla="*/ 1507332 w 7539038"/>
                    <a:gd name="connsiteY4" fmla="*/ 7760494 h 7760495"/>
                    <a:gd name="connsiteX5" fmla="*/ 1883569 w 7539038"/>
                    <a:gd name="connsiteY5" fmla="*/ 3874294 h 7760495"/>
                    <a:gd name="connsiteX6" fmla="*/ 2259807 w 7539038"/>
                    <a:gd name="connsiteY6" fmla="*/ 2381 h 7760495"/>
                    <a:gd name="connsiteX7" fmla="*/ 2645569 w 7539038"/>
                    <a:gd name="connsiteY7" fmla="*/ 3883819 h 7760495"/>
                    <a:gd name="connsiteX8" fmla="*/ 3017044 w 7539038"/>
                    <a:gd name="connsiteY8" fmla="*/ 7760494 h 7760495"/>
                    <a:gd name="connsiteX9" fmla="*/ 3398044 w 7539038"/>
                    <a:gd name="connsiteY9" fmla="*/ 3874294 h 7760495"/>
                    <a:gd name="connsiteX10" fmla="*/ 3769519 w 7539038"/>
                    <a:gd name="connsiteY10" fmla="*/ 2382 h 7760495"/>
                    <a:gd name="connsiteX11" fmla="*/ 4150519 w 7539038"/>
                    <a:gd name="connsiteY11" fmla="*/ 3883819 h 7760495"/>
                    <a:gd name="connsiteX12" fmla="*/ 4526756 w 7539038"/>
                    <a:gd name="connsiteY12" fmla="*/ 7760494 h 7760495"/>
                    <a:gd name="connsiteX13" fmla="*/ 4902994 w 7539038"/>
                    <a:gd name="connsiteY13" fmla="*/ 3883819 h 7760495"/>
                    <a:gd name="connsiteX14" fmla="*/ 5276849 w 7539038"/>
                    <a:gd name="connsiteY14" fmla="*/ 1 h 7760495"/>
                    <a:gd name="connsiteX15" fmla="*/ 5655469 w 7539038"/>
                    <a:gd name="connsiteY15" fmla="*/ 3883819 h 7760495"/>
                    <a:gd name="connsiteX16" fmla="*/ 6029325 w 7539038"/>
                    <a:gd name="connsiteY16" fmla="*/ 7760494 h 7760495"/>
                    <a:gd name="connsiteX17" fmla="*/ 6417469 w 7539038"/>
                    <a:gd name="connsiteY17" fmla="*/ 3883819 h 7760495"/>
                    <a:gd name="connsiteX18" fmla="*/ 6786563 w 7539038"/>
                    <a:gd name="connsiteY18" fmla="*/ 2381 h 7760495"/>
                    <a:gd name="connsiteX19" fmla="*/ 7160419 w 7539038"/>
                    <a:gd name="connsiteY19" fmla="*/ 3883819 h 7760495"/>
                    <a:gd name="connsiteX20" fmla="*/ 7539038 w 7539038"/>
                    <a:gd name="connsiteY20" fmla="*/ 7758113 h 7760495"/>
                    <a:gd name="connsiteX0" fmla="*/ 0 w 7539038"/>
                    <a:gd name="connsiteY0" fmla="*/ 7760494 h 7760495"/>
                    <a:gd name="connsiteX1" fmla="*/ 378619 w 7539038"/>
                    <a:gd name="connsiteY1" fmla="*/ 3883819 h 7760495"/>
                    <a:gd name="connsiteX2" fmla="*/ 752476 w 7539038"/>
                    <a:gd name="connsiteY2" fmla="*/ 1 h 7760495"/>
                    <a:gd name="connsiteX3" fmla="*/ 1131094 w 7539038"/>
                    <a:gd name="connsiteY3" fmla="*/ 3874294 h 7760495"/>
                    <a:gd name="connsiteX4" fmla="*/ 1507332 w 7539038"/>
                    <a:gd name="connsiteY4" fmla="*/ 7760494 h 7760495"/>
                    <a:gd name="connsiteX5" fmla="*/ 1883569 w 7539038"/>
                    <a:gd name="connsiteY5" fmla="*/ 3874294 h 7760495"/>
                    <a:gd name="connsiteX6" fmla="*/ 2259807 w 7539038"/>
                    <a:gd name="connsiteY6" fmla="*/ 2381 h 7760495"/>
                    <a:gd name="connsiteX7" fmla="*/ 2645569 w 7539038"/>
                    <a:gd name="connsiteY7" fmla="*/ 3883819 h 7760495"/>
                    <a:gd name="connsiteX8" fmla="*/ 3017044 w 7539038"/>
                    <a:gd name="connsiteY8" fmla="*/ 7760494 h 7760495"/>
                    <a:gd name="connsiteX9" fmla="*/ 3398044 w 7539038"/>
                    <a:gd name="connsiteY9" fmla="*/ 3874294 h 7760495"/>
                    <a:gd name="connsiteX10" fmla="*/ 3769519 w 7539038"/>
                    <a:gd name="connsiteY10" fmla="*/ 2382 h 7760495"/>
                    <a:gd name="connsiteX11" fmla="*/ 4150519 w 7539038"/>
                    <a:gd name="connsiteY11" fmla="*/ 3883819 h 7760495"/>
                    <a:gd name="connsiteX12" fmla="*/ 4526756 w 7539038"/>
                    <a:gd name="connsiteY12" fmla="*/ 7760494 h 7760495"/>
                    <a:gd name="connsiteX13" fmla="*/ 4902994 w 7539038"/>
                    <a:gd name="connsiteY13" fmla="*/ 3883819 h 7760495"/>
                    <a:gd name="connsiteX14" fmla="*/ 5276849 w 7539038"/>
                    <a:gd name="connsiteY14" fmla="*/ 1 h 7760495"/>
                    <a:gd name="connsiteX15" fmla="*/ 5655469 w 7539038"/>
                    <a:gd name="connsiteY15" fmla="*/ 3883819 h 7760495"/>
                    <a:gd name="connsiteX16" fmla="*/ 6029325 w 7539038"/>
                    <a:gd name="connsiteY16" fmla="*/ 7760494 h 7760495"/>
                    <a:gd name="connsiteX17" fmla="*/ 6417469 w 7539038"/>
                    <a:gd name="connsiteY17" fmla="*/ 3883819 h 7760495"/>
                    <a:gd name="connsiteX18" fmla="*/ 6786563 w 7539038"/>
                    <a:gd name="connsiteY18" fmla="*/ 2381 h 7760495"/>
                    <a:gd name="connsiteX19" fmla="*/ 7160419 w 7539038"/>
                    <a:gd name="connsiteY19" fmla="*/ 3883819 h 7760495"/>
                    <a:gd name="connsiteX20" fmla="*/ 7539038 w 7539038"/>
                    <a:gd name="connsiteY20" fmla="*/ 7758113 h 776049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</a:cxnLst>
                  <a:rect l="l" t="t" r="r" b="b"/>
                  <a:pathLst>
                    <a:path w="7539038" h="7760495">
                      <a:moveTo>
                        <a:pt x="0" y="7760494"/>
                      </a:moveTo>
                      <a:cubicBezTo>
                        <a:pt x="190500" y="7758906"/>
                        <a:pt x="377031" y="3874231"/>
                        <a:pt x="378619" y="3883819"/>
                      </a:cubicBezTo>
                      <a:cubicBezTo>
                        <a:pt x="380207" y="3893407"/>
                        <a:pt x="562770" y="-793"/>
                        <a:pt x="752476" y="1"/>
                      </a:cubicBezTo>
                      <a:cubicBezTo>
                        <a:pt x="942182" y="795"/>
                        <a:pt x="1119468" y="3745568"/>
                        <a:pt x="1131094" y="3874294"/>
                      </a:cubicBezTo>
                      <a:cubicBezTo>
                        <a:pt x="1136420" y="3933265"/>
                        <a:pt x="1317626" y="7758112"/>
                        <a:pt x="1507332" y="7760494"/>
                      </a:cubicBezTo>
                      <a:cubicBezTo>
                        <a:pt x="1697038" y="7762876"/>
                        <a:pt x="1875632" y="3967176"/>
                        <a:pt x="1883569" y="3874294"/>
                      </a:cubicBezTo>
                      <a:cubicBezTo>
                        <a:pt x="1891506" y="3781412"/>
                        <a:pt x="2068513" y="3175"/>
                        <a:pt x="2259807" y="2381"/>
                      </a:cubicBezTo>
                      <a:cubicBezTo>
                        <a:pt x="2451101" y="1587"/>
                        <a:pt x="2640013" y="3825221"/>
                        <a:pt x="2645569" y="3883819"/>
                      </a:cubicBezTo>
                      <a:cubicBezTo>
                        <a:pt x="2651125" y="3942417"/>
                        <a:pt x="2827338" y="7762081"/>
                        <a:pt x="3017044" y="7760494"/>
                      </a:cubicBezTo>
                      <a:cubicBezTo>
                        <a:pt x="3206750" y="7758907"/>
                        <a:pt x="3390107" y="3967176"/>
                        <a:pt x="3398044" y="3874294"/>
                      </a:cubicBezTo>
                      <a:cubicBezTo>
                        <a:pt x="3405981" y="3781412"/>
                        <a:pt x="3575050" y="795"/>
                        <a:pt x="3769519" y="2382"/>
                      </a:cubicBezTo>
                      <a:cubicBezTo>
                        <a:pt x="3963988" y="3969"/>
                        <a:pt x="4141788" y="3722352"/>
                        <a:pt x="4150519" y="3883819"/>
                      </a:cubicBezTo>
                      <a:cubicBezTo>
                        <a:pt x="4159250" y="4045286"/>
                        <a:pt x="4337844" y="7760494"/>
                        <a:pt x="4526756" y="7760494"/>
                      </a:cubicBezTo>
                      <a:cubicBezTo>
                        <a:pt x="4715668" y="7760494"/>
                        <a:pt x="4893360" y="4083161"/>
                        <a:pt x="4902994" y="3883819"/>
                      </a:cubicBezTo>
                      <a:cubicBezTo>
                        <a:pt x="4910825" y="3721794"/>
                        <a:pt x="5087143" y="1"/>
                        <a:pt x="5276849" y="1"/>
                      </a:cubicBezTo>
                      <a:cubicBezTo>
                        <a:pt x="5466555" y="1"/>
                        <a:pt x="5647531" y="3790543"/>
                        <a:pt x="5655469" y="3883819"/>
                      </a:cubicBezTo>
                      <a:cubicBezTo>
                        <a:pt x="5663407" y="3977095"/>
                        <a:pt x="5842794" y="7760494"/>
                        <a:pt x="6029325" y="7760494"/>
                      </a:cubicBezTo>
                      <a:cubicBezTo>
                        <a:pt x="6215856" y="7760494"/>
                        <a:pt x="6411913" y="3976700"/>
                        <a:pt x="6417469" y="3883819"/>
                      </a:cubicBezTo>
                      <a:cubicBezTo>
                        <a:pt x="6423025" y="3790938"/>
                        <a:pt x="6593682" y="0"/>
                        <a:pt x="6786563" y="2381"/>
                      </a:cubicBezTo>
                      <a:cubicBezTo>
                        <a:pt x="6979444" y="4762"/>
                        <a:pt x="7152482" y="3757041"/>
                        <a:pt x="7160419" y="3883819"/>
                      </a:cubicBezTo>
                      <a:cubicBezTo>
                        <a:pt x="7168356" y="4010597"/>
                        <a:pt x="7336632" y="7761288"/>
                        <a:pt x="7539038" y="7758113"/>
                      </a:cubicBezTo>
                    </a:path>
                  </a:pathLst>
                </a:custGeom>
                <a:noFill/>
                <a:ln w="381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59" name="Freeform: Shape 158">
                <a:extLst>
                  <a:ext uri="{FF2B5EF4-FFF2-40B4-BE49-F238E27FC236}">
                    <a16:creationId xmlns:a16="http://schemas.microsoft.com/office/drawing/2014/main" id="{60F4EF2C-71FE-42CB-A9BD-A9B71F7C1A5F}"/>
                  </a:ext>
                </a:extLst>
              </p:cNvPr>
              <p:cNvSpPr/>
              <p:nvPr/>
            </p:nvSpPr>
            <p:spPr>
              <a:xfrm>
                <a:off x="2603501" y="3102520"/>
                <a:ext cx="1243589" cy="718573"/>
              </a:xfrm>
              <a:custGeom>
                <a:avLst/>
                <a:gdLst>
                  <a:gd name="connsiteX0" fmla="*/ 0 w 7562850"/>
                  <a:gd name="connsiteY0" fmla="*/ 7762875 h 7762875"/>
                  <a:gd name="connsiteX1" fmla="*/ 390525 w 7562850"/>
                  <a:gd name="connsiteY1" fmla="*/ 3886200 h 7762875"/>
                  <a:gd name="connsiteX2" fmla="*/ 762000 w 7562850"/>
                  <a:gd name="connsiteY2" fmla="*/ 0 h 7762875"/>
                  <a:gd name="connsiteX3" fmla="*/ 1143000 w 7562850"/>
                  <a:gd name="connsiteY3" fmla="*/ 3876675 h 7762875"/>
                  <a:gd name="connsiteX4" fmla="*/ 1524000 w 7562850"/>
                  <a:gd name="connsiteY4" fmla="*/ 7753350 h 7762875"/>
                  <a:gd name="connsiteX5" fmla="*/ 1895475 w 7562850"/>
                  <a:gd name="connsiteY5" fmla="*/ 3876675 h 7762875"/>
                  <a:gd name="connsiteX6" fmla="*/ 2276475 w 7562850"/>
                  <a:gd name="connsiteY6" fmla="*/ 0 h 7762875"/>
                  <a:gd name="connsiteX7" fmla="*/ 2657475 w 7562850"/>
                  <a:gd name="connsiteY7" fmla="*/ 3886200 h 7762875"/>
                  <a:gd name="connsiteX8" fmla="*/ 3028950 w 7562850"/>
                  <a:gd name="connsiteY8" fmla="*/ 7762875 h 7762875"/>
                  <a:gd name="connsiteX9" fmla="*/ 3409950 w 7562850"/>
                  <a:gd name="connsiteY9" fmla="*/ 3876675 h 7762875"/>
                  <a:gd name="connsiteX10" fmla="*/ 3781425 w 7562850"/>
                  <a:gd name="connsiteY10" fmla="*/ 9525 h 7762875"/>
                  <a:gd name="connsiteX11" fmla="*/ 4162425 w 7562850"/>
                  <a:gd name="connsiteY11" fmla="*/ 3886200 h 7762875"/>
                  <a:gd name="connsiteX12" fmla="*/ 4533900 w 7562850"/>
                  <a:gd name="connsiteY12" fmla="*/ 7762875 h 7762875"/>
                  <a:gd name="connsiteX13" fmla="*/ 4914900 w 7562850"/>
                  <a:gd name="connsiteY13" fmla="*/ 3886200 h 7762875"/>
                  <a:gd name="connsiteX14" fmla="*/ 5295900 w 7562850"/>
                  <a:gd name="connsiteY14" fmla="*/ 9525 h 7762875"/>
                  <a:gd name="connsiteX15" fmla="*/ 5667375 w 7562850"/>
                  <a:gd name="connsiteY15" fmla="*/ 3886200 h 7762875"/>
                  <a:gd name="connsiteX16" fmla="*/ 6048375 w 7562850"/>
                  <a:gd name="connsiteY16" fmla="*/ 7762875 h 7762875"/>
                  <a:gd name="connsiteX17" fmla="*/ 6429375 w 7562850"/>
                  <a:gd name="connsiteY17" fmla="*/ 3886200 h 7762875"/>
                  <a:gd name="connsiteX18" fmla="*/ 6810375 w 7562850"/>
                  <a:gd name="connsiteY18" fmla="*/ 0 h 7762875"/>
                  <a:gd name="connsiteX19" fmla="*/ 7172325 w 7562850"/>
                  <a:gd name="connsiteY19" fmla="*/ 3886200 h 7762875"/>
                  <a:gd name="connsiteX20" fmla="*/ 7562850 w 7562850"/>
                  <a:gd name="connsiteY20" fmla="*/ 7762875 h 7762875"/>
                  <a:gd name="connsiteX0" fmla="*/ 0 w 7562850"/>
                  <a:gd name="connsiteY0" fmla="*/ 7762875 h 7762875"/>
                  <a:gd name="connsiteX1" fmla="*/ 390525 w 7562850"/>
                  <a:gd name="connsiteY1" fmla="*/ 3886200 h 7762875"/>
                  <a:gd name="connsiteX2" fmla="*/ 762000 w 7562850"/>
                  <a:gd name="connsiteY2" fmla="*/ 0 h 7762875"/>
                  <a:gd name="connsiteX3" fmla="*/ 1143000 w 7562850"/>
                  <a:gd name="connsiteY3" fmla="*/ 3876675 h 7762875"/>
                  <a:gd name="connsiteX4" fmla="*/ 1519238 w 7562850"/>
                  <a:gd name="connsiteY4" fmla="*/ 7762875 h 7762875"/>
                  <a:gd name="connsiteX5" fmla="*/ 1895475 w 7562850"/>
                  <a:gd name="connsiteY5" fmla="*/ 3876675 h 7762875"/>
                  <a:gd name="connsiteX6" fmla="*/ 2276475 w 7562850"/>
                  <a:gd name="connsiteY6" fmla="*/ 0 h 7762875"/>
                  <a:gd name="connsiteX7" fmla="*/ 2657475 w 7562850"/>
                  <a:gd name="connsiteY7" fmla="*/ 3886200 h 7762875"/>
                  <a:gd name="connsiteX8" fmla="*/ 3028950 w 7562850"/>
                  <a:gd name="connsiteY8" fmla="*/ 7762875 h 7762875"/>
                  <a:gd name="connsiteX9" fmla="*/ 3409950 w 7562850"/>
                  <a:gd name="connsiteY9" fmla="*/ 3876675 h 7762875"/>
                  <a:gd name="connsiteX10" fmla="*/ 3781425 w 7562850"/>
                  <a:gd name="connsiteY10" fmla="*/ 9525 h 7762875"/>
                  <a:gd name="connsiteX11" fmla="*/ 4162425 w 7562850"/>
                  <a:gd name="connsiteY11" fmla="*/ 3886200 h 7762875"/>
                  <a:gd name="connsiteX12" fmla="*/ 4533900 w 7562850"/>
                  <a:gd name="connsiteY12" fmla="*/ 7762875 h 7762875"/>
                  <a:gd name="connsiteX13" fmla="*/ 4914900 w 7562850"/>
                  <a:gd name="connsiteY13" fmla="*/ 3886200 h 7762875"/>
                  <a:gd name="connsiteX14" fmla="*/ 5295900 w 7562850"/>
                  <a:gd name="connsiteY14" fmla="*/ 9525 h 7762875"/>
                  <a:gd name="connsiteX15" fmla="*/ 5667375 w 7562850"/>
                  <a:gd name="connsiteY15" fmla="*/ 3886200 h 7762875"/>
                  <a:gd name="connsiteX16" fmla="*/ 6048375 w 7562850"/>
                  <a:gd name="connsiteY16" fmla="*/ 7762875 h 7762875"/>
                  <a:gd name="connsiteX17" fmla="*/ 6429375 w 7562850"/>
                  <a:gd name="connsiteY17" fmla="*/ 3886200 h 7762875"/>
                  <a:gd name="connsiteX18" fmla="*/ 6810375 w 7562850"/>
                  <a:gd name="connsiteY18" fmla="*/ 0 h 7762875"/>
                  <a:gd name="connsiteX19" fmla="*/ 7172325 w 7562850"/>
                  <a:gd name="connsiteY19" fmla="*/ 3886200 h 7762875"/>
                  <a:gd name="connsiteX20" fmla="*/ 7562850 w 7562850"/>
                  <a:gd name="connsiteY20" fmla="*/ 7762875 h 7762875"/>
                  <a:gd name="connsiteX0" fmla="*/ 0 w 7562850"/>
                  <a:gd name="connsiteY0" fmla="*/ 7762875 h 7762875"/>
                  <a:gd name="connsiteX1" fmla="*/ 390525 w 7562850"/>
                  <a:gd name="connsiteY1" fmla="*/ 3886200 h 7762875"/>
                  <a:gd name="connsiteX2" fmla="*/ 762000 w 7562850"/>
                  <a:gd name="connsiteY2" fmla="*/ 0 h 7762875"/>
                  <a:gd name="connsiteX3" fmla="*/ 1143000 w 7562850"/>
                  <a:gd name="connsiteY3" fmla="*/ 3876675 h 7762875"/>
                  <a:gd name="connsiteX4" fmla="*/ 1519238 w 7562850"/>
                  <a:gd name="connsiteY4" fmla="*/ 7762875 h 7762875"/>
                  <a:gd name="connsiteX5" fmla="*/ 1895475 w 7562850"/>
                  <a:gd name="connsiteY5" fmla="*/ 3876675 h 7762875"/>
                  <a:gd name="connsiteX6" fmla="*/ 2276475 w 7562850"/>
                  <a:gd name="connsiteY6" fmla="*/ 0 h 7762875"/>
                  <a:gd name="connsiteX7" fmla="*/ 2657475 w 7562850"/>
                  <a:gd name="connsiteY7" fmla="*/ 3886200 h 7762875"/>
                  <a:gd name="connsiteX8" fmla="*/ 3028950 w 7562850"/>
                  <a:gd name="connsiteY8" fmla="*/ 7762875 h 7762875"/>
                  <a:gd name="connsiteX9" fmla="*/ 3409950 w 7562850"/>
                  <a:gd name="connsiteY9" fmla="*/ 3876675 h 7762875"/>
                  <a:gd name="connsiteX10" fmla="*/ 3781425 w 7562850"/>
                  <a:gd name="connsiteY10" fmla="*/ 9525 h 7762875"/>
                  <a:gd name="connsiteX11" fmla="*/ 4162425 w 7562850"/>
                  <a:gd name="connsiteY11" fmla="*/ 3886200 h 7762875"/>
                  <a:gd name="connsiteX12" fmla="*/ 4538662 w 7562850"/>
                  <a:gd name="connsiteY12" fmla="*/ 7762875 h 7762875"/>
                  <a:gd name="connsiteX13" fmla="*/ 4914900 w 7562850"/>
                  <a:gd name="connsiteY13" fmla="*/ 3886200 h 7762875"/>
                  <a:gd name="connsiteX14" fmla="*/ 5295900 w 7562850"/>
                  <a:gd name="connsiteY14" fmla="*/ 9525 h 7762875"/>
                  <a:gd name="connsiteX15" fmla="*/ 5667375 w 7562850"/>
                  <a:gd name="connsiteY15" fmla="*/ 3886200 h 7762875"/>
                  <a:gd name="connsiteX16" fmla="*/ 6048375 w 7562850"/>
                  <a:gd name="connsiteY16" fmla="*/ 7762875 h 7762875"/>
                  <a:gd name="connsiteX17" fmla="*/ 6429375 w 7562850"/>
                  <a:gd name="connsiteY17" fmla="*/ 3886200 h 7762875"/>
                  <a:gd name="connsiteX18" fmla="*/ 6810375 w 7562850"/>
                  <a:gd name="connsiteY18" fmla="*/ 0 h 7762875"/>
                  <a:gd name="connsiteX19" fmla="*/ 7172325 w 7562850"/>
                  <a:gd name="connsiteY19" fmla="*/ 3886200 h 7762875"/>
                  <a:gd name="connsiteX20" fmla="*/ 7562850 w 7562850"/>
                  <a:gd name="connsiteY20" fmla="*/ 7762875 h 7762875"/>
                  <a:gd name="connsiteX0" fmla="*/ 0 w 7562850"/>
                  <a:gd name="connsiteY0" fmla="*/ 7762875 h 7762875"/>
                  <a:gd name="connsiteX1" fmla="*/ 390525 w 7562850"/>
                  <a:gd name="connsiteY1" fmla="*/ 3886200 h 7762875"/>
                  <a:gd name="connsiteX2" fmla="*/ 762000 w 7562850"/>
                  <a:gd name="connsiteY2" fmla="*/ 0 h 7762875"/>
                  <a:gd name="connsiteX3" fmla="*/ 1143000 w 7562850"/>
                  <a:gd name="connsiteY3" fmla="*/ 3876675 h 7762875"/>
                  <a:gd name="connsiteX4" fmla="*/ 1519238 w 7562850"/>
                  <a:gd name="connsiteY4" fmla="*/ 7762875 h 7762875"/>
                  <a:gd name="connsiteX5" fmla="*/ 1895475 w 7562850"/>
                  <a:gd name="connsiteY5" fmla="*/ 3876675 h 7762875"/>
                  <a:gd name="connsiteX6" fmla="*/ 2276475 w 7562850"/>
                  <a:gd name="connsiteY6" fmla="*/ 0 h 7762875"/>
                  <a:gd name="connsiteX7" fmla="*/ 2657475 w 7562850"/>
                  <a:gd name="connsiteY7" fmla="*/ 3886200 h 7762875"/>
                  <a:gd name="connsiteX8" fmla="*/ 3028950 w 7562850"/>
                  <a:gd name="connsiteY8" fmla="*/ 7762875 h 7762875"/>
                  <a:gd name="connsiteX9" fmla="*/ 3409950 w 7562850"/>
                  <a:gd name="connsiteY9" fmla="*/ 3876675 h 7762875"/>
                  <a:gd name="connsiteX10" fmla="*/ 3781425 w 7562850"/>
                  <a:gd name="connsiteY10" fmla="*/ 9525 h 7762875"/>
                  <a:gd name="connsiteX11" fmla="*/ 4162425 w 7562850"/>
                  <a:gd name="connsiteY11" fmla="*/ 3886200 h 7762875"/>
                  <a:gd name="connsiteX12" fmla="*/ 4538662 w 7562850"/>
                  <a:gd name="connsiteY12" fmla="*/ 7762875 h 7762875"/>
                  <a:gd name="connsiteX13" fmla="*/ 4914900 w 7562850"/>
                  <a:gd name="connsiteY13" fmla="*/ 3886200 h 7762875"/>
                  <a:gd name="connsiteX14" fmla="*/ 5295900 w 7562850"/>
                  <a:gd name="connsiteY14" fmla="*/ 9525 h 7762875"/>
                  <a:gd name="connsiteX15" fmla="*/ 5667375 w 7562850"/>
                  <a:gd name="connsiteY15" fmla="*/ 3886200 h 7762875"/>
                  <a:gd name="connsiteX16" fmla="*/ 6048375 w 7562850"/>
                  <a:gd name="connsiteY16" fmla="*/ 7762875 h 7762875"/>
                  <a:gd name="connsiteX17" fmla="*/ 6429375 w 7562850"/>
                  <a:gd name="connsiteY17" fmla="*/ 3886200 h 7762875"/>
                  <a:gd name="connsiteX18" fmla="*/ 6810375 w 7562850"/>
                  <a:gd name="connsiteY18" fmla="*/ 0 h 7762875"/>
                  <a:gd name="connsiteX19" fmla="*/ 7172325 w 7562850"/>
                  <a:gd name="connsiteY19" fmla="*/ 3886200 h 7762875"/>
                  <a:gd name="connsiteX20" fmla="*/ 7562850 w 7562850"/>
                  <a:gd name="connsiteY20" fmla="*/ 7762875 h 7762875"/>
                  <a:gd name="connsiteX0" fmla="*/ 0 w 7562850"/>
                  <a:gd name="connsiteY0" fmla="*/ 7762875 h 7762875"/>
                  <a:gd name="connsiteX1" fmla="*/ 390525 w 7562850"/>
                  <a:gd name="connsiteY1" fmla="*/ 3886200 h 7762875"/>
                  <a:gd name="connsiteX2" fmla="*/ 762000 w 7562850"/>
                  <a:gd name="connsiteY2" fmla="*/ 0 h 7762875"/>
                  <a:gd name="connsiteX3" fmla="*/ 1143000 w 7562850"/>
                  <a:gd name="connsiteY3" fmla="*/ 3876675 h 7762875"/>
                  <a:gd name="connsiteX4" fmla="*/ 1519238 w 7562850"/>
                  <a:gd name="connsiteY4" fmla="*/ 7762875 h 7762875"/>
                  <a:gd name="connsiteX5" fmla="*/ 1895475 w 7562850"/>
                  <a:gd name="connsiteY5" fmla="*/ 3876675 h 7762875"/>
                  <a:gd name="connsiteX6" fmla="*/ 2276475 w 7562850"/>
                  <a:gd name="connsiteY6" fmla="*/ 0 h 7762875"/>
                  <a:gd name="connsiteX7" fmla="*/ 2657475 w 7562850"/>
                  <a:gd name="connsiteY7" fmla="*/ 3886200 h 7762875"/>
                  <a:gd name="connsiteX8" fmla="*/ 3028950 w 7562850"/>
                  <a:gd name="connsiteY8" fmla="*/ 7762875 h 7762875"/>
                  <a:gd name="connsiteX9" fmla="*/ 3409950 w 7562850"/>
                  <a:gd name="connsiteY9" fmla="*/ 3876675 h 7762875"/>
                  <a:gd name="connsiteX10" fmla="*/ 3781425 w 7562850"/>
                  <a:gd name="connsiteY10" fmla="*/ 9525 h 7762875"/>
                  <a:gd name="connsiteX11" fmla="*/ 4162425 w 7562850"/>
                  <a:gd name="connsiteY11" fmla="*/ 3886200 h 7762875"/>
                  <a:gd name="connsiteX12" fmla="*/ 4538662 w 7562850"/>
                  <a:gd name="connsiteY12" fmla="*/ 7762875 h 7762875"/>
                  <a:gd name="connsiteX13" fmla="*/ 4914900 w 7562850"/>
                  <a:gd name="connsiteY13" fmla="*/ 3886200 h 7762875"/>
                  <a:gd name="connsiteX14" fmla="*/ 5295900 w 7562850"/>
                  <a:gd name="connsiteY14" fmla="*/ 9525 h 7762875"/>
                  <a:gd name="connsiteX15" fmla="*/ 5667375 w 7562850"/>
                  <a:gd name="connsiteY15" fmla="*/ 3886200 h 7762875"/>
                  <a:gd name="connsiteX16" fmla="*/ 6048375 w 7562850"/>
                  <a:gd name="connsiteY16" fmla="*/ 7762875 h 7762875"/>
                  <a:gd name="connsiteX17" fmla="*/ 6429375 w 7562850"/>
                  <a:gd name="connsiteY17" fmla="*/ 3886200 h 7762875"/>
                  <a:gd name="connsiteX18" fmla="*/ 6810375 w 7562850"/>
                  <a:gd name="connsiteY18" fmla="*/ 0 h 7762875"/>
                  <a:gd name="connsiteX19" fmla="*/ 7172325 w 7562850"/>
                  <a:gd name="connsiteY19" fmla="*/ 3886200 h 7762875"/>
                  <a:gd name="connsiteX20" fmla="*/ 7562850 w 7562850"/>
                  <a:gd name="connsiteY20" fmla="*/ 7762875 h 7762875"/>
                  <a:gd name="connsiteX0" fmla="*/ 0 w 7562850"/>
                  <a:gd name="connsiteY0" fmla="*/ 7762875 h 7762875"/>
                  <a:gd name="connsiteX1" fmla="*/ 390525 w 7562850"/>
                  <a:gd name="connsiteY1" fmla="*/ 3886200 h 7762875"/>
                  <a:gd name="connsiteX2" fmla="*/ 762000 w 7562850"/>
                  <a:gd name="connsiteY2" fmla="*/ 0 h 7762875"/>
                  <a:gd name="connsiteX3" fmla="*/ 1143000 w 7562850"/>
                  <a:gd name="connsiteY3" fmla="*/ 3876675 h 7762875"/>
                  <a:gd name="connsiteX4" fmla="*/ 1519238 w 7562850"/>
                  <a:gd name="connsiteY4" fmla="*/ 7762875 h 7762875"/>
                  <a:gd name="connsiteX5" fmla="*/ 1895475 w 7562850"/>
                  <a:gd name="connsiteY5" fmla="*/ 3876675 h 7762875"/>
                  <a:gd name="connsiteX6" fmla="*/ 2276475 w 7562850"/>
                  <a:gd name="connsiteY6" fmla="*/ 0 h 7762875"/>
                  <a:gd name="connsiteX7" fmla="*/ 2657475 w 7562850"/>
                  <a:gd name="connsiteY7" fmla="*/ 3886200 h 7762875"/>
                  <a:gd name="connsiteX8" fmla="*/ 3028950 w 7562850"/>
                  <a:gd name="connsiteY8" fmla="*/ 7762875 h 7762875"/>
                  <a:gd name="connsiteX9" fmla="*/ 3409950 w 7562850"/>
                  <a:gd name="connsiteY9" fmla="*/ 3876675 h 7762875"/>
                  <a:gd name="connsiteX10" fmla="*/ 3781425 w 7562850"/>
                  <a:gd name="connsiteY10" fmla="*/ 9525 h 7762875"/>
                  <a:gd name="connsiteX11" fmla="*/ 4162425 w 7562850"/>
                  <a:gd name="connsiteY11" fmla="*/ 3886200 h 7762875"/>
                  <a:gd name="connsiteX12" fmla="*/ 4538662 w 7562850"/>
                  <a:gd name="connsiteY12" fmla="*/ 7762875 h 7762875"/>
                  <a:gd name="connsiteX13" fmla="*/ 4914900 w 7562850"/>
                  <a:gd name="connsiteY13" fmla="*/ 3886200 h 7762875"/>
                  <a:gd name="connsiteX14" fmla="*/ 5295900 w 7562850"/>
                  <a:gd name="connsiteY14" fmla="*/ 9525 h 7762875"/>
                  <a:gd name="connsiteX15" fmla="*/ 5667375 w 7562850"/>
                  <a:gd name="connsiteY15" fmla="*/ 3886200 h 7762875"/>
                  <a:gd name="connsiteX16" fmla="*/ 6048375 w 7562850"/>
                  <a:gd name="connsiteY16" fmla="*/ 7762875 h 7762875"/>
                  <a:gd name="connsiteX17" fmla="*/ 6429375 w 7562850"/>
                  <a:gd name="connsiteY17" fmla="*/ 3886200 h 7762875"/>
                  <a:gd name="connsiteX18" fmla="*/ 6810375 w 7562850"/>
                  <a:gd name="connsiteY18" fmla="*/ 0 h 7762875"/>
                  <a:gd name="connsiteX19" fmla="*/ 7172325 w 7562850"/>
                  <a:gd name="connsiteY19" fmla="*/ 3886200 h 7762875"/>
                  <a:gd name="connsiteX20" fmla="*/ 7562850 w 7562850"/>
                  <a:gd name="connsiteY20" fmla="*/ 7762875 h 7762875"/>
                  <a:gd name="connsiteX0" fmla="*/ 0 w 7550944"/>
                  <a:gd name="connsiteY0" fmla="*/ 7762875 h 7762875"/>
                  <a:gd name="connsiteX1" fmla="*/ 378619 w 7550944"/>
                  <a:gd name="connsiteY1" fmla="*/ 3886200 h 7762875"/>
                  <a:gd name="connsiteX2" fmla="*/ 750094 w 7550944"/>
                  <a:gd name="connsiteY2" fmla="*/ 0 h 7762875"/>
                  <a:gd name="connsiteX3" fmla="*/ 1131094 w 7550944"/>
                  <a:gd name="connsiteY3" fmla="*/ 3876675 h 7762875"/>
                  <a:gd name="connsiteX4" fmla="*/ 1507332 w 7550944"/>
                  <a:gd name="connsiteY4" fmla="*/ 7762875 h 7762875"/>
                  <a:gd name="connsiteX5" fmla="*/ 1883569 w 7550944"/>
                  <a:gd name="connsiteY5" fmla="*/ 3876675 h 7762875"/>
                  <a:gd name="connsiteX6" fmla="*/ 2264569 w 7550944"/>
                  <a:gd name="connsiteY6" fmla="*/ 0 h 7762875"/>
                  <a:gd name="connsiteX7" fmla="*/ 2645569 w 7550944"/>
                  <a:gd name="connsiteY7" fmla="*/ 3886200 h 7762875"/>
                  <a:gd name="connsiteX8" fmla="*/ 3017044 w 7550944"/>
                  <a:gd name="connsiteY8" fmla="*/ 7762875 h 7762875"/>
                  <a:gd name="connsiteX9" fmla="*/ 3398044 w 7550944"/>
                  <a:gd name="connsiteY9" fmla="*/ 3876675 h 7762875"/>
                  <a:gd name="connsiteX10" fmla="*/ 3769519 w 7550944"/>
                  <a:gd name="connsiteY10" fmla="*/ 9525 h 7762875"/>
                  <a:gd name="connsiteX11" fmla="*/ 4150519 w 7550944"/>
                  <a:gd name="connsiteY11" fmla="*/ 3886200 h 7762875"/>
                  <a:gd name="connsiteX12" fmla="*/ 4526756 w 7550944"/>
                  <a:gd name="connsiteY12" fmla="*/ 7762875 h 7762875"/>
                  <a:gd name="connsiteX13" fmla="*/ 4902994 w 7550944"/>
                  <a:gd name="connsiteY13" fmla="*/ 3886200 h 7762875"/>
                  <a:gd name="connsiteX14" fmla="*/ 5283994 w 7550944"/>
                  <a:gd name="connsiteY14" fmla="*/ 9525 h 7762875"/>
                  <a:gd name="connsiteX15" fmla="*/ 5655469 w 7550944"/>
                  <a:gd name="connsiteY15" fmla="*/ 3886200 h 7762875"/>
                  <a:gd name="connsiteX16" fmla="*/ 6036469 w 7550944"/>
                  <a:gd name="connsiteY16" fmla="*/ 7762875 h 7762875"/>
                  <a:gd name="connsiteX17" fmla="*/ 6417469 w 7550944"/>
                  <a:gd name="connsiteY17" fmla="*/ 3886200 h 7762875"/>
                  <a:gd name="connsiteX18" fmla="*/ 6798469 w 7550944"/>
                  <a:gd name="connsiteY18" fmla="*/ 0 h 7762875"/>
                  <a:gd name="connsiteX19" fmla="*/ 7160419 w 7550944"/>
                  <a:gd name="connsiteY19" fmla="*/ 3886200 h 7762875"/>
                  <a:gd name="connsiteX20" fmla="*/ 7550944 w 7550944"/>
                  <a:gd name="connsiteY20" fmla="*/ 7762875 h 7762875"/>
                  <a:gd name="connsiteX0" fmla="*/ 0 w 7550944"/>
                  <a:gd name="connsiteY0" fmla="*/ 7762875 h 7762875"/>
                  <a:gd name="connsiteX1" fmla="*/ 378619 w 7550944"/>
                  <a:gd name="connsiteY1" fmla="*/ 3886200 h 7762875"/>
                  <a:gd name="connsiteX2" fmla="*/ 750094 w 7550944"/>
                  <a:gd name="connsiteY2" fmla="*/ 0 h 7762875"/>
                  <a:gd name="connsiteX3" fmla="*/ 1131094 w 7550944"/>
                  <a:gd name="connsiteY3" fmla="*/ 3876675 h 7762875"/>
                  <a:gd name="connsiteX4" fmla="*/ 1507332 w 7550944"/>
                  <a:gd name="connsiteY4" fmla="*/ 7762875 h 7762875"/>
                  <a:gd name="connsiteX5" fmla="*/ 1883569 w 7550944"/>
                  <a:gd name="connsiteY5" fmla="*/ 3876675 h 7762875"/>
                  <a:gd name="connsiteX6" fmla="*/ 2264569 w 7550944"/>
                  <a:gd name="connsiteY6" fmla="*/ 0 h 7762875"/>
                  <a:gd name="connsiteX7" fmla="*/ 2645569 w 7550944"/>
                  <a:gd name="connsiteY7" fmla="*/ 3886200 h 7762875"/>
                  <a:gd name="connsiteX8" fmla="*/ 3017044 w 7550944"/>
                  <a:gd name="connsiteY8" fmla="*/ 7762875 h 7762875"/>
                  <a:gd name="connsiteX9" fmla="*/ 3398044 w 7550944"/>
                  <a:gd name="connsiteY9" fmla="*/ 3876675 h 7762875"/>
                  <a:gd name="connsiteX10" fmla="*/ 3769519 w 7550944"/>
                  <a:gd name="connsiteY10" fmla="*/ 9525 h 7762875"/>
                  <a:gd name="connsiteX11" fmla="*/ 4150519 w 7550944"/>
                  <a:gd name="connsiteY11" fmla="*/ 3886200 h 7762875"/>
                  <a:gd name="connsiteX12" fmla="*/ 4526756 w 7550944"/>
                  <a:gd name="connsiteY12" fmla="*/ 7762875 h 7762875"/>
                  <a:gd name="connsiteX13" fmla="*/ 4902994 w 7550944"/>
                  <a:gd name="connsiteY13" fmla="*/ 3886200 h 7762875"/>
                  <a:gd name="connsiteX14" fmla="*/ 5283994 w 7550944"/>
                  <a:gd name="connsiteY14" fmla="*/ 9525 h 7762875"/>
                  <a:gd name="connsiteX15" fmla="*/ 5655469 w 7550944"/>
                  <a:gd name="connsiteY15" fmla="*/ 3886200 h 7762875"/>
                  <a:gd name="connsiteX16" fmla="*/ 6036469 w 7550944"/>
                  <a:gd name="connsiteY16" fmla="*/ 7762875 h 7762875"/>
                  <a:gd name="connsiteX17" fmla="*/ 6417469 w 7550944"/>
                  <a:gd name="connsiteY17" fmla="*/ 3886200 h 7762875"/>
                  <a:gd name="connsiteX18" fmla="*/ 6798469 w 7550944"/>
                  <a:gd name="connsiteY18" fmla="*/ 0 h 7762875"/>
                  <a:gd name="connsiteX19" fmla="*/ 7160419 w 7550944"/>
                  <a:gd name="connsiteY19" fmla="*/ 3886200 h 7762875"/>
                  <a:gd name="connsiteX20" fmla="*/ 7550944 w 7550944"/>
                  <a:gd name="connsiteY20" fmla="*/ 7762875 h 7762875"/>
                  <a:gd name="connsiteX0" fmla="*/ 0 w 7550944"/>
                  <a:gd name="connsiteY0" fmla="*/ 7762875 h 7762875"/>
                  <a:gd name="connsiteX1" fmla="*/ 378619 w 7550944"/>
                  <a:gd name="connsiteY1" fmla="*/ 3886200 h 7762875"/>
                  <a:gd name="connsiteX2" fmla="*/ 750094 w 7550944"/>
                  <a:gd name="connsiteY2" fmla="*/ 0 h 7762875"/>
                  <a:gd name="connsiteX3" fmla="*/ 1131094 w 7550944"/>
                  <a:gd name="connsiteY3" fmla="*/ 3876675 h 7762875"/>
                  <a:gd name="connsiteX4" fmla="*/ 1507332 w 7550944"/>
                  <a:gd name="connsiteY4" fmla="*/ 7762875 h 7762875"/>
                  <a:gd name="connsiteX5" fmla="*/ 1883569 w 7550944"/>
                  <a:gd name="connsiteY5" fmla="*/ 3876675 h 7762875"/>
                  <a:gd name="connsiteX6" fmla="*/ 2264569 w 7550944"/>
                  <a:gd name="connsiteY6" fmla="*/ 0 h 7762875"/>
                  <a:gd name="connsiteX7" fmla="*/ 2645569 w 7550944"/>
                  <a:gd name="connsiteY7" fmla="*/ 3886200 h 7762875"/>
                  <a:gd name="connsiteX8" fmla="*/ 3017044 w 7550944"/>
                  <a:gd name="connsiteY8" fmla="*/ 7762875 h 7762875"/>
                  <a:gd name="connsiteX9" fmla="*/ 3398044 w 7550944"/>
                  <a:gd name="connsiteY9" fmla="*/ 3876675 h 7762875"/>
                  <a:gd name="connsiteX10" fmla="*/ 3769519 w 7550944"/>
                  <a:gd name="connsiteY10" fmla="*/ 9525 h 7762875"/>
                  <a:gd name="connsiteX11" fmla="*/ 4150519 w 7550944"/>
                  <a:gd name="connsiteY11" fmla="*/ 3886200 h 7762875"/>
                  <a:gd name="connsiteX12" fmla="*/ 4526756 w 7550944"/>
                  <a:gd name="connsiteY12" fmla="*/ 7762875 h 7762875"/>
                  <a:gd name="connsiteX13" fmla="*/ 4902994 w 7550944"/>
                  <a:gd name="connsiteY13" fmla="*/ 3886200 h 7762875"/>
                  <a:gd name="connsiteX14" fmla="*/ 5283994 w 7550944"/>
                  <a:gd name="connsiteY14" fmla="*/ 9525 h 7762875"/>
                  <a:gd name="connsiteX15" fmla="*/ 5655469 w 7550944"/>
                  <a:gd name="connsiteY15" fmla="*/ 3886200 h 7762875"/>
                  <a:gd name="connsiteX16" fmla="*/ 6036469 w 7550944"/>
                  <a:gd name="connsiteY16" fmla="*/ 7762875 h 7762875"/>
                  <a:gd name="connsiteX17" fmla="*/ 6417469 w 7550944"/>
                  <a:gd name="connsiteY17" fmla="*/ 3886200 h 7762875"/>
                  <a:gd name="connsiteX18" fmla="*/ 6798469 w 7550944"/>
                  <a:gd name="connsiteY18" fmla="*/ 0 h 7762875"/>
                  <a:gd name="connsiteX19" fmla="*/ 7160419 w 7550944"/>
                  <a:gd name="connsiteY19" fmla="*/ 3886200 h 7762875"/>
                  <a:gd name="connsiteX20" fmla="*/ 7550944 w 7550944"/>
                  <a:gd name="connsiteY20" fmla="*/ 7762875 h 7762875"/>
                  <a:gd name="connsiteX0" fmla="*/ 0 w 7550944"/>
                  <a:gd name="connsiteY0" fmla="*/ 7762875 h 7762875"/>
                  <a:gd name="connsiteX1" fmla="*/ 378619 w 7550944"/>
                  <a:gd name="connsiteY1" fmla="*/ 3886200 h 7762875"/>
                  <a:gd name="connsiteX2" fmla="*/ 750094 w 7550944"/>
                  <a:gd name="connsiteY2" fmla="*/ 0 h 7762875"/>
                  <a:gd name="connsiteX3" fmla="*/ 1131094 w 7550944"/>
                  <a:gd name="connsiteY3" fmla="*/ 3876675 h 7762875"/>
                  <a:gd name="connsiteX4" fmla="*/ 1507332 w 7550944"/>
                  <a:gd name="connsiteY4" fmla="*/ 7762875 h 7762875"/>
                  <a:gd name="connsiteX5" fmla="*/ 1883569 w 7550944"/>
                  <a:gd name="connsiteY5" fmla="*/ 3876675 h 7762875"/>
                  <a:gd name="connsiteX6" fmla="*/ 2264569 w 7550944"/>
                  <a:gd name="connsiteY6" fmla="*/ 0 h 7762875"/>
                  <a:gd name="connsiteX7" fmla="*/ 2645569 w 7550944"/>
                  <a:gd name="connsiteY7" fmla="*/ 3886200 h 7762875"/>
                  <a:gd name="connsiteX8" fmla="*/ 3017044 w 7550944"/>
                  <a:gd name="connsiteY8" fmla="*/ 7762875 h 7762875"/>
                  <a:gd name="connsiteX9" fmla="*/ 3398044 w 7550944"/>
                  <a:gd name="connsiteY9" fmla="*/ 3876675 h 7762875"/>
                  <a:gd name="connsiteX10" fmla="*/ 3769519 w 7550944"/>
                  <a:gd name="connsiteY10" fmla="*/ 9525 h 7762875"/>
                  <a:gd name="connsiteX11" fmla="*/ 4150519 w 7550944"/>
                  <a:gd name="connsiteY11" fmla="*/ 3886200 h 7762875"/>
                  <a:gd name="connsiteX12" fmla="*/ 4526756 w 7550944"/>
                  <a:gd name="connsiteY12" fmla="*/ 7762875 h 7762875"/>
                  <a:gd name="connsiteX13" fmla="*/ 4902994 w 7550944"/>
                  <a:gd name="connsiteY13" fmla="*/ 3886200 h 7762875"/>
                  <a:gd name="connsiteX14" fmla="*/ 5283994 w 7550944"/>
                  <a:gd name="connsiteY14" fmla="*/ 9525 h 7762875"/>
                  <a:gd name="connsiteX15" fmla="*/ 5655469 w 7550944"/>
                  <a:gd name="connsiteY15" fmla="*/ 3886200 h 7762875"/>
                  <a:gd name="connsiteX16" fmla="*/ 6036469 w 7550944"/>
                  <a:gd name="connsiteY16" fmla="*/ 7762875 h 7762875"/>
                  <a:gd name="connsiteX17" fmla="*/ 6417469 w 7550944"/>
                  <a:gd name="connsiteY17" fmla="*/ 3886200 h 7762875"/>
                  <a:gd name="connsiteX18" fmla="*/ 6798469 w 7550944"/>
                  <a:gd name="connsiteY18" fmla="*/ 0 h 7762875"/>
                  <a:gd name="connsiteX19" fmla="*/ 7160419 w 7550944"/>
                  <a:gd name="connsiteY19" fmla="*/ 3886200 h 7762875"/>
                  <a:gd name="connsiteX20" fmla="*/ 7550944 w 7550944"/>
                  <a:gd name="connsiteY20" fmla="*/ 7762875 h 7762875"/>
                  <a:gd name="connsiteX0" fmla="*/ 0 w 7550944"/>
                  <a:gd name="connsiteY0" fmla="*/ 7762875 h 7762875"/>
                  <a:gd name="connsiteX1" fmla="*/ 378619 w 7550944"/>
                  <a:gd name="connsiteY1" fmla="*/ 3886200 h 7762875"/>
                  <a:gd name="connsiteX2" fmla="*/ 750094 w 7550944"/>
                  <a:gd name="connsiteY2" fmla="*/ 0 h 7762875"/>
                  <a:gd name="connsiteX3" fmla="*/ 1131094 w 7550944"/>
                  <a:gd name="connsiteY3" fmla="*/ 3876675 h 7762875"/>
                  <a:gd name="connsiteX4" fmla="*/ 1507332 w 7550944"/>
                  <a:gd name="connsiteY4" fmla="*/ 7762875 h 7762875"/>
                  <a:gd name="connsiteX5" fmla="*/ 1883569 w 7550944"/>
                  <a:gd name="connsiteY5" fmla="*/ 3876675 h 7762875"/>
                  <a:gd name="connsiteX6" fmla="*/ 2264569 w 7550944"/>
                  <a:gd name="connsiteY6" fmla="*/ 0 h 7762875"/>
                  <a:gd name="connsiteX7" fmla="*/ 2645569 w 7550944"/>
                  <a:gd name="connsiteY7" fmla="*/ 3886200 h 7762875"/>
                  <a:gd name="connsiteX8" fmla="*/ 3017044 w 7550944"/>
                  <a:gd name="connsiteY8" fmla="*/ 7762875 h 7762875"/>
                  <a:gd name="connsiteX9" fmla="*/ 3398044 w 7550944"/>
                  <a:gd name="connsiteY9" fmla="*/ 3876675 h 7762875"/>
                  <a:gd name="connsiteX10" fmla="*/ 3769519 w 7550944"/>
                  <a:gd name="connsiteY10" fmla="*/ 9525 h 7762875"/>
                  <a:gd name="connsiteX11" fmla="*/ 4150519 w 7550944"/>
                  <a:gd name="connsiteY11" fmla="*/ 3886200 h 7762875"/>
                  <a:gd name="connsiteX12" fmla="*/ 4526756 w 7550944"/>
                  <a:gd name="connsiteY12" fmla="*/ 7762875 h 7762875"/>
                  <a:gd name="connsiteX13" fmla="*/ 4902994 w 7550944"/>
                  <a:gd name="connsiteY13" fmla="*/ 3886200 h 7762875"/>
                  <a:gd name="connsiteX14" fmla="*/ 5283994 w 7550944"/>
                  <a:gd name="connsiteY14" fmla="*/ 9525 h 7762875"/>
                  <a:gd name="connsiteX15" fmla="*/ 5655469 w 7550944"/>
                  <a:gd name="connsiteY15" fmla="*/ 3886200 h 7762875"/>
                  <a:gd name="connsiteX16" fmla="*/ 6036469 w 7550944"/>
                  <a:gd name="connsiteY16" fmla="*/ 7762875 h 7762875"/>
                  <a:gd name="connsiteX17" fmla="*/ 6417469 w 7550944"/>
                  <a:gd name="connsiteY17" fmla="*/ 3886200 h 7762875"/>
                  <a:gd name="connsiteX18" fmla="*/ 6798469 w 7550944"/>
                  <a:gd name="connsiteY18" fmla="*/ 0 h 7762875"/>
                  <a:gd name="connsiteX19" fmla="*/ 7160419 w 7550944"/>
                  <a:gd name="connsiteY19" fmla="*/ 3886200 h 7762875"/>
                  <a:gd name="connsiteX20" fmla="*/ 7550944 w 7550944"/>
                  <a:gd name="connsiteY20" fmla="*/ 7762875 h 7762875"/>
                  <a:gd name="connsiteX0" fmla="*/ 0 w 7550944"/>
                  <a:gd name="connsiteY0" fmla="*/ 7762875 h 7762876"/>
                  <a:gd name="connsiteX1" fmla="*/ 378619 w 7550944"/>
                  <a:gd name="connsiteY1" fmla="*/ 3886200 h 7762876"/>
                  <a:gd name="connsiteX2" fmla="*/ 750094 w 7550944"/>
                  <a:gd name="connsiteY2" fmla="*/ 0 h 7762876"/>
                  <a:gd name="connsiteX3" fmla="*/ 1131094 w 7550944"/>
                  <a:gd name="connsiteY3" fmla="*/ 3876675 h 7762876"/>
                  <a:gd name="connsiteX4" fmla="*/ 1507332 w 7550944"/>
                  <a:gd name="connsiteY4" fmla="*/ 7762875 h 7762876"/>
                  <a:gd name="connsiteX5" fmla="*/ 1883569 w 7550944"/>
                  <a:gd name="connsiteY5" fmla="*/ 3876675 h 7762876"/>
                  <a:gd name="connsiteX6" fmla="*/ 2264569 w 7550944"/>
                  <a:gd name="connsiteY6" fmla="*/ 0 h 7762876"/>
                  <a:gd name="connsiteX7" fmla="*/ 2645569 w 7550944"/>
                  <a:gd name="connsiteY7" fmla="*/ 3886200 h 7762876"/>
                  <a:gd name="connsiteX8" fmla="*/ 3017044 w 7550944"/>
                  <a:gd name="connsiteY8" fmla="*/ 7762875 h 7762876"/>
                  <a:gd name="connsiteX9" fmla="*/ 3398044 w 7550944"/>
                  <a:gd name="connsiteY9" fmla="*/ 3876675 h 7762876"/>
                  <a:gd name="connsiteX10" fmla="*/ 3769519 w 7550944"/>
                  <a:gd name="connsiteY10" fmla="*/ 9525 h 7762876"/>
                  <a:gd name="connsiteX11" fmla="*/ 4150519 w 7550944"/>
                  <a:gd name="connsiteY11" fmla="*/ 3886200 h 7762876"/>
                  <a:gd name="connsiteX12" fmla="*/ 4526756 w 7550944"/>
                  <a:gd name="connsiteY12" fmla="*/ 7762875 h 7762876"/>
                  <a:gd name="connsiteX13" fmla="*/ 4902994 w 7550944"/>
                  <a:gd name="connsiteY13" fmla="*/ 3886200 h 7762876"/>
                  <a:gd name="connsiteX14" fmla="*/ 5283994 w 7550944"/>
                  <a:gd name="connsiteY14" fmla="*/ 9525 h 7762876"/>
                  <a:gd name="connsiteX15" fmla="*/ 5655469 w 7550944"/>
                  <a:gd name="connsiteY15" fmla="*/ 3886200 h 7762876"/>
                  <a:gd name="connsiteX16" fmla="*/ 6036469 w 7550944"/>
                  <a:gd name="connsiteY16" fmla="*/ 7762875 h 7762876"/>
                  <a:gd name="connsiteX17" fmla="*/ 6417469 w 7550944"/>
                  <a:gd name="connsiteY17" fmla="*/ 3886200 h 7762876"/>
                  <a:gd name="connsiteX18" fmla="*/ 6798469 w 7550944"/>
                  <a:gd name="connsiteY18" fmla="*/ 0 h 7762876"/>
                  <a:gd name="connsiteX19" fmla="*/ 7160419 w 7550944"/>
                  <a:gd name="connsiteY19" fmla="*/ 3886200 h 7762876"/>
                  <a:gd name="connsiteX20" fmla="*/ 7550944 w 7550944"/>
                  <a:gd name="connsiteY20" fmla="*/ 7762875 h 7762876"/>
                  <a:gd name="connsiteX0" fmla="*/ 0 w 7550944"/>
                  <a:gd name="connsiteY0" fmla="*/ 7762875 h 7762876"/>
                  <a:gd name="connsiteX1" fmla="*/ 378619 w 7550944"/>
                  <a:gd name="connsiteY1" fmla="*/ 3886200 h 7762876"/>
                  <a:gd name="connsiteX2" fmla="*/ 750094 w 7550944"/>
                  <a:gd name="connsiteY2" fmla="*/ 0 h 7762876"/>
                  <a:gd name="connsiteX3" fmla="*/ 1131094 w 7550944"/>
                  <a:gd name="connsiteY3" fmla="*/ 3876675 h 7762876"/>
                  <a:gd name="connsiteX4" fmla="*/ 1507332 w 7550944"/>
                  <a:gd name="connsiteY4" fmla="*/ 7762875 h 7762876"/>
                  <a:gd name="connsiteX5" fmla="*/ 1883569 w 7550944"/>
                  <a:gd name="connsiteY5" fmla="*/ 3876675 h 7762876"/>
                  <a:gd name="connsiteX6" fmla="*/ 2264569 w 7550944"/>
                  <a:gd name="connsiteY6" fmla="*/ 0 h 7762876"/>
                  <a:gd name="connsiteX7" fmla="*/ 2645569 w 7550944"/>
                  <a:gd name="connsiteY7" fmla="*/ 3886200 h 7762876"/>
                  <a:gd name="connsiteX8" fmla="*/ 3017044 w 7550944"/>
                  <a:gd name="connsiteY8" fmla="*/ 7762875 h 7762876"/>
                  <a:gd name="connsiteX9" fmla="*/ 3398044 w 7550944"/>
                  <a:gd name="connsiteY9" fmla="*/ 3876675 h 7762876"/>
                  <a:gd name="connsiteX10" fmla="*/ 3769519 w 7550944"/>
                  <a:gd name="connsiteY10" fmla="*/ 9525 h 7762876"/>
                  <a:gd name="connsiteX11" fmla="*/ 4150519 w 7550944"/>
                  <a:gd name="connsiteY11" fmla="*/ 3886200 h 7762876"/>
                  <a:gd name="connsiteX12" fmla="*/ 4526756 w 7550944"/>
                  <a:gd name="connsiteY12" fmla="*/ 7762875 h 7762876"/>
                  <a:gd name="connsiteX13" fmla="*/ 4902994 w 7550944"/>
                  <a:gd name="connsiteY13" fmla="*/ 3886200 h 7762876"/>
                  <a:gd name="connsiteX14" fmla="*/ 5283994 w 7550944"/>
                  <a:gd name="connsiteY14" fmla="*/ 9525 h 7762876"/>
                  <a:gd name="connsiteX15" fmla="*/ 5655469 w 7550944"/>
                  <a:gd name="connsiteY15" fmla="*/ 3886200 h 7762876"/>
                  <a:gd name="connsiteX16" fmla="*/ 6036469 w 7550944"/>
                  <a:gd name="connsiteY16" fmla="*/ 7762875 h 7762876"/>
                  <a:gd name="connsiteX17" fmla="*/ 6417469 w 7550944"/>
                  <a:gd name="connsiteY17" fmla="*/ 3886200 h 7762876"/>
                  <a:gd name="connsiteX18" fmla="*/ 6798469 w 7550944"/>
                  <a:gd name="connsiteY18" fmla="*/ 0 h 7762876"/>
                  <a:gd name="connsiteX19" fmla="*/ 7160419 w 7550944"/>
                  <a:gd name="connsiteY19" fmla="*/ 3886200 h 7762876"/>
                  <a:gd name="connsiteX20" fmla="*/ 7550944 w 7550944"/>
                  <a:gd name="connsiteY20" fmla="*/ 7762875 h 7762876"/>
                  <a:gd name="connsiteX0" fmla="*/ 0 w 7550944"/>
                  <a:gd name="connsiteY0" fmla="*/ 7762875 h 7762876"/>
                  <a:gd name="connsiteX1" fmla="*/ 378619 w 7550944"/>
                  <a:gd name="connsiteY1" fmla="*/ 3886200 h 7762876"/>
                  <a:gd name="connsiteX2" fmla="*/ 750094 w 7550944"/>
                  <a:gd name="connsiteY2" fmla="*/ 0 h 7762876"/>
                  <a:gd name="connsiteX3" fmla="*/ 1131094 w 7550944"/>
                  <a:gd name="connsiteY3" fmla="*/ 3876675 h 7762876"/>
                  <a:gd name="connsiteX4" fmla="*/ 1507332 w 7550944"/>
                  <a:gd name="connsiteY4" fmla="*/ 7762875 h 7762876"/>
                  <a:gd name="connsiteX5" fmla="*/ 1883569 w 7550944"/>
                  <a:gd name="connsiteY5" fmla="*/ 3876675 h 7762876"/>
                  <a:gd name="connsiteX6" fmla="*/ 2264569 w 7550944"/>
                  <a:gd name="connsiteY6" fmla="*/ 0 h 7762876"/>
                  <a:gd name="connsiteX7" fmla="*/ 2645569 w 7550944"/>
                  <a:gd name="connsiteY7" fmla="*/ 3886200 h 7762876"/>
                  <a:gd name="connsiteX8" fmla="*/ 3017044 w 7550944"/>
                  <a:gd name="connsiteY8" fmla="*/ 7762875 h 7762876"/>
                  <a:gd name="connsiteX9" fmla="*/ 3398044 w 7550944"/>
                  <a:gd name="connsiteY9" fmla="*/ 3876675 h 7762876"/>
                  <a:gd name="connsiteX10" fmla="*/ 3769519 w 7550944"/>
                  <a:gd name="connsiteY10" fmla="*/ 9525 h 7762876"/>
                  <a:gd name="connsiteX11" fmla="*/ 4150519 w 7550944"/>
                  <a:gd name="connsiteY11" fmla="*/ 3886200 h 7762876"/>
                  <a:gd name="connsiteX12" fmla="*/ 4526756 w 7550944"/>
                  <a:gd name="connsiteY12" fmla="*/ 7762875 h 7762876"/>
                  <a:gd name="connsiteX13" fmla="*/ 4902994 w 7550944"/>
                  <a:gd name="connsiteY13" fmla="*/ 3886200 h 7762876"/>
                  <a:gd name="connsiteX14" fmla="*/ 5283994 w 7550944"/>
                  <a:gd name="connsiteY14" fmla="*/ 9525 h 7762876"/>
                  <a:gd name="connsiteX15" fmla="*/ 5655469 w 7550944"/>
                  <a:gd name="connsiteY15" fmla="*/ 3886200 h 7762876"/>
                  <a:gd name="connsiteX16" fmla="*/ 6036469 w 7550944"/>
                  <a:gd name="connsiteY16" fmla="*/ 7762875 h 7762876"/>
                  <a:gd name="connsiteX17" fmla="*/ 6417469 w 7550944"/>
                  <a:gd name="connsiteY17" fmla="*/ 3886200 h 7762876"/>
                  <a:gd name="connsiteX18" fmla="*/ 6798469 w 7550944"/>
                  <a:gd name="connsiteY18" fmla="*/ 0 h 7762876"/>
                  <a:gd name="connsiteX19" fmla="*/ 7160419 w 7550944"/>
                  <a:gd name="connsiteY19" fmla="*/ 3886200 h 7762876"/>
                  <a:gd name="connsiteX20" fmla="*/ 7550944 w 7550944"/>
                  <a:gd name="connsiteY20" fmla="*/ 7762875 h 7762876"/>
                  <a:gd name="connsiteX0" fmla="*/ 0 w 7550944"/>
                  <a:gd name="connsiteY0" fmla="*/ 7762875 h 7762876"/>
                  <a:gd name="connsiteX1" fmla="*/ 378619 w 7550944"/>
                  <a:gd name="connsiteY1" fmla="*/ 3886200 h 7762876"/>
                  <a:gd name="connsiteX2" fmla="*/ 750094 w 7550944"/>
                  <a:gd name="connsiteY2" fmla="*/ 0 h 7762876"/>
                  <a:gd name="connsiteX3" fmla="*/ 1131094 w 7550944"/>
                  <a:gd name="connsiteY3" fmla="*/ 3876675 h 7762876"/>
                  <a:gd name="connsiteX4" fmla="*/ 1507332 w 7550944"/>
                  <a:gd name="connsiteY4" fmla="*/ 7762875 h 7762876"/>
                  <a:gd name="connsiteX5" fmla="*/ 1883569 w 7550944"/>
                  <a:gd name="connsiteY5" fmla="*/ 3876675 h 7762876"/>
                  <a:gd name="connsiteX6" fmla="*/ 2264569 w 7550944"/>
                  <a:gd name="connsiteY6" fmla="*/ 0 h 7762876"/>
                  <a:gd name="connsiteX7" fmla="*/ 2645569 w 7550944"/>
                  <a:gd name="connsiteY7" fmla="*/ 3886200 h 7762876"/>
                  <a:gd name="connsiteX8" fmla="*/ 3017044 w 7550944"/>
                  <a:gd name="connsiteY8" fmla="*/ 7762875 h 7762876"/>
                  <a:gd name="connsiteX9" fmla="*/ 3398044 w 7550944"/>
                  <a:gd name="connsiteY9" fmla="*/ 3876675 h 7762876"/>
                  <a:gd name="connsiteX10" fmla="*/ 3769519 w 7550944"/>
                  <a:gd name="connsiteY10" fmla="*/ 9525 h 7762876"/>
                  <a:gd name="connsiteX11" fmla="*/ 4150519 w 7550944"/>
                  <a:gd name="connsiteY11" fmla="*/ 3886200 h 7762876"/>
                  <a:gd name="connsiteX12" fmla="*/ 4526756 w 7550944"/>
                  <a:gd name="connsiteY12" fmla="*/ 7762875 h 7762876"/>
                  <a:gd name="connsiteX13" fmla="*/ 4902994 w 7550944"/>
                  <a:gd name="connsiteY13" fmla="*/ 3886200 h 7762876"/>
                  <a:gd name="connsiteX14" fmla="*/ 5283994 w 7550944"/>
                  <a:gd name="connsiteY14" fmla="*/ 9525 h 7762876"/>
                  <a:gd name="connsiteX15" fmla="*/ 5655469 w 7550944"/>
                  <a:gd name="connsiteY15" fmla="*/ 3886200 h 7762876"/>
                  <a:gd name="connsiteX16" fmla="*/ 6036469 w 7550944"/>
                  <a:gd name="connsiteY16" fmla="*/ 7762875 h 7762876"/>
                  <a:gd name="connsiteX17" fmla="*/ 6417469 w 7550944"/>
                  <a:gd name="connsiteY17" fmla="*/ 3886200 h 7762876"/>
                  <a:gd name="connsiteX18" fmla="*/ 6798469 w 7550944"/>
                  <a:gd name="connsiteY18" fmla="*/ 0 h 7762876"/>
                  <a:gd name="connsiteX19" fmla="*/ 7160419 w 7550944"/>
                  <a:gd name="connsiteY19" fmla="*/ 3886200 h 7762876"/>
                  <a:gd name="connsiteX20" fmla="*/ 7550944 w 7550944"/>
                  <a:gd name="connsiteY20" fmla="*/ 7762875 h 7762876"/>
                  <a:gd name="connsiteX0" fmla="*/ 0 w 7550944"/>
                  <a:gd name="connsiteY0" fmla="*/ 7762875 h 7762876"/>
                  <a:gd name="connsiteX1" fmla="*/ 378619 w 7550944"/>
                  <a:gd name="connsiteY1" fmla="*/ 3886200 h 7762876"/>
                  <a:gd name="connsiteX2" fmla="*/ 750094 w 7550944"/>
                  <a:gd name="connsiteY2" fmla="*/ 0 h 7762876"/>
                  <a:gd name="connsiteX3" fmla="*/ 1131094 w 7550944"/>
                  <a:gd name="connsiteY3" fmla="*/ 3876675 h 7762876"/>
                  <a:gd name="connsiteX4" fmla="*/ 1507332 w 7550944"/>
                  <a:gd name="connsiteY4" fmla="*/ 7762875 h 7762876"/>
                  <a:gd name="connsiteX5" fmla="*/ 1883569 w 7550944"/>
                  <a:gd name="connsiteY5" fmla="*/ 3876675 h 7762876"/>
                  <a:gd name="connsiteX6" fmla="*/ 2264569 w 7550944"/>
                  <a:gd name="connsiteY6" fmla="*/ 0 h 7762876"/>
                  <a:gd name="connsiteX7" fmla="*/ 2645569 w 7550944"/>
                  <a:gd name="connsiteY7" fmla="*/ 3886200 h 7762876"/>
                  <a:gd name="connsiteX8" fmla="*/ 3017044 w 7550944"/>
                  <a:gd name="connsiteY8" fmla="*/ 7762875 h 7762876"/>
                  <a:gd name="connsiteX9" fmla="*/ 3398044 w 7550944"/>
                  <a:gd name="connsiteY9" fmla="*/ 3876675 h 7762876"/>
                  <a:gd name="connsiteX10" fmla="*/ 3769519 w 7550944"/>
                  <a:gd name="connsiteY10" fmla="*/ 9525 h 7762876"/>
                  <a:gd name="connsiteX11" fmla="*/ 4150519 w 7550944"/>
                  <a:gd name="connsiteY11" fmla="*/ 3886200 h 7762876"/>
                  <a:gd name="connsiteX12" fmla="*/ 4526756 w 7550944"/>
                  <a:gd name="connsiteY12" fmla="*/ 7762875 h 7762876"/>
                  <a:gd name="connsiteX13" fmla="*/ 4902994 w 7550944"/>
                  <a:gd name="connsiteY13" fmla="*/ 3886200 h 7762876"/>
                  <a:gd name="connsiteX14" fmla="*/ 5283994 w 7550944"/>
                  <a:gd name="connsiteY14" fmla="*/ 9525 h 7762876"/>
                  <a:gd name="connsiteX15" fmla="*/ 5655469 w 7550944"/>
                  <a:gd name="connsiteY15" fmla="*/ 3886200 h 7762876"/>
                  <a:gd name="connsiteX16" fmla="*/ 6036469 w 7550944"/>
                  <a:gd name="connsiteY16" fmla="*/ 7762875 h 7762876"/>
                  <a:gd name="connsiteX17" fmla="*/ 6417469 w 7550944"/>
                  <a:gd name="connsiteY17" fmla="*/ 3886200 h 7762876"/>
                  <a:gd name="connsiteX18" fmla="*/ 6798469 w 7550944"/>
                  <a:gd name="connsiteY18" fmla="*/ 0 h 7762876"/>
                  <a:gd name="connsiteX19" fmla="*/ 7160419 w 7550944"/>
                  <a:gd name="connsiteY19" fmla="*/ 3886200 h 7762876"/>
                  <a:gd name="connsiteX20" fmla="*/ 7550944 w 7550944"/>
                  <a:gd name="connsiteY20" fmla="*/ 7762875 h 7762876"/>
                  <a:gd name="connsiteX0" fmla="*/ 0 w 7550944"/>
                  <a:gd name="connsiteY0" fmla="*/ 7762875 h 7762876"/>
                  <a:gd name="connsiteX1" fmla="*/ 378619 w 7550944"/>
                  <a:gd name="connsiteY1" fmla="*/ 3886200 h 7762876"/>
                  <a:gd name="connsiteX2" fmla="*/ 750094 w 7550944"/>
                  <a:gd name="connsiteY2" fmla="*/ 0 h 7762876"/>
                  <a:gd name="connsiteX3" fmla="*/ 1131094 w 7550944"/>
                  <a:gd name="connsiteY3" fmla="*/ 3876675 h 7762876"/>
                  <a:gd name="connsiteX4" fmla="*/ 1507332 w 7550944"/>
                  <a:gd name="connsiteY4" fmla="*/ 7762875 h 7762876"/>
                  <a:gd name="connsiteX5" fmla="*/ 1883569 w 7550944"/>
                  <a:gd name="connsiteY5" fmla="*/ 3876675 h 7762876"/>
                  <a:gd name="connsiteX6" fmla="*/ 2264569 w 7550944"/>
                  <a:gd name="connsiteY6" fmla="*/ 0 h 7762876"/>
                  <a:gd name="connsiteX7" fmla="*/ 2645569 w 7550944"/>
                  <a:gd name="connsiteY7" fmla="*/ 3886200 h 7762876"/>
                  <a:gd name="connsiteX8" fmla="*/ 3017044 w 7550944"/>
                  <a:gd name="connsiteY8" fmla="*/ 7762875 h 7762876"/>
                  <a:gd name="connsiteX9" fmla="*/ 3398044 w 7550944"/>
                  <a:gd name="connsiteY9" fmla="*/ 3876675 h 7762876"/>
                  <a:gd name="connsiteX10" fmla="*/ 3769519 w 7550944"/>
                  <a:gd name="connsiteY10" fmla="*/ 9525 h 7762876"/>
                  <a:gd name="connsiteX11" fmla="*/ 4150519 w 7550944"/>
                  <a:gd name="connsiteY11" fmla="*/ 3886200 h 7762876"/>
                  <a:gd name="connsiteX12" fmla="*/ 4526756 w 7550944"/>
                  <a:gd name="connsiteY12" fmla="*/ 7762875 h 7762876"/>
                  <a:gd name="connsiteX13" fmla="*/ 4902994 w 7550944"/>
                  <a:gd name="connsiteY13" fmla="*/ 3886200 h 7762876"/>
                  <a:gd name="connsiteX14" fmla="*/ 5283994 w 7550944"/>
                  <a:gd name="connsiteY14" fmla="*/ 9525 h 7762876"/>
                  <a:gd name="connsiteX15" fmla="*/ 5655469 w 7550944"/>
                  <a:gd name="connsiteY15" fmla="*/ 3886200 h 7762876"/>
                  <a:gd name="connsiteX16" fmla="*/ 6036469 w 7550944"/>
                  <a:gd name="connsiteY16" fmla="*/ 7762875 h 7762876"/>
                  <a:gd name="connsiteX17" fmla="*/ 6417469 w 7550944"/>
                  <a:gd name="connsiteY17" fmla="*/ 3886200 h 7762876"/>
                  <a:gd name="connsiteX18" fmla="*/ 6798469 w 7550944"/>
                  <a:gd name="connsiteY18" fmla="*/ 0 h 7762876"/>
                  <a:gd name="connsiteX19" fmla="*/ 7160419 w 7550944"/>
                  <a:gd name="connsiteY19" fmla="*/ 3886200 h 7762876"/>
                  <a:gd name="connsiteX20" fmla="*/ 7550944 w 7550944"/>
                  <a:gd name="connsiteY20" fmla="*/ 7762875 h 7762876"/>
                  <a:gd name="connsiteX0" fmla="*/ 0 w 7550944"/>
                  <a:gd name="connsiteY0" fmla="*/ 7762875 h 7762876"/>
                  <a:gd name="connsiteX1" fmla="*/ 378619 w 7550944"/>
                  <a:gd name="connsiteY1" fmla="*/ 3886200 h 7762876"/>
                  <a:gd name="connsiteX2" fmla="*/ 750094 w 7550944"/>
                  <a:gd name="connsiteY2" fmla="*/ 0 h 7762876"/>
                  <a:gd name="connsiteX3" fmla="*/ 1131094 w 7550944"/>
                  <a:gd name="connsiteY3" fmla="*/ 3876675 h 7762876"/>
                  <a:gd name="connsiteX4" fmla="*/ 1507332 w 7550944"/>
                  <a:gd name="connsiteY4" fmla="*/ 7762875 h 7762876"/>
                  <a:gd name="connsiteX5" fmla="*/ 1883569 w 7550944"/>
                  <a:gd name="connsiteY5" fmla="*/ 3876675 h 7762876"/>
                  <a:gd name="connsiteX6" fmla="*/ 2264569 w 7550944"/>
                  <a:gd name="connsiteY6" fmla="*/ 0 h 7762876"/>
                  <a:gd name="connsiteX7" fmla="*/ 2645569 w 7550944"/>
                  <a:gd name="connsiteY7" fmla="*/ 3886200 h 7762876"/>
                  <a:gd name="connsiteX8" fmla="*/ 3017044 w 7550944"/>
                  <a:gd name="connsiteY8" fmla="*/ 7762875 h 7762876"/>
                  <a:gd name="connsiteX9" fmla="*/ 3398044 w 7550944"/>
                  <a:gd name="connsiteY9" fmla="*/ 3876675 h 7762876"/>
                  <a:gd name="connsiteX10" fmla="*/ 3769519 w 7550944"/>
                  <a:gd name="connsiteY10" fmla="*/ 9525 h 7762876"/>
                  <a:gd name="connsiteX11" fmla="*/ 4150519 w 7550944"/>
                  <a:gd name="connsiteY11" fmla="*/ 3886200 h 7762876"/>
                  <a:gd name="connsiteX12" fmla="*/ 4526756 w 7550944"/>
                  <a:gd name="connsiteY12" fmla="*/ 7762875 h 7762876"/>
                  <a:gd name="connsiteX13" fmla="*/ 4902994 w 7550944"/>
                  <a:gd name="connsiteY13" fmla="*/ 3886200 h 7762876"/>
                  <a:gd name="connsiteX14" fmla="*/ 5283994 w 7550944"/>
                  <a:gd name="connsiteY14" fmla="*/ 9525 h 7762876"/>
                  <a:gd name="connsiteX15" fmla="*/ 5655469 w 7550944"/>
                  <a:gd name="connsiteY15" fmla="*/ 3886200 h 7762876"/>
                  <a:gd name="connsiteX16" fmla="*/ 6029325 w 7550944"/>
                  <a:gd name="connsiteY16" fmla="*/ 7762875 h 7762876"/>
                  <a:gd name="connsiteX17" fmla="*/ 6417469 w 7550944"/>
                  <a:gd name="connsiteY17" fmla="*/ 3886200 h 7762876"/>
                  <a:gd name="connsiteX18" fmla="*/ 6798469 w 7550944"/>
                  <a:gd name="connsiteY18" fmla="*/ 0 h 7762876"/>
                  <a:gd name="connsiteX19" fmla="*/ 7160419 w 7550944"/>
                  <a:gd name="connsiteY19" fmla="*/ 3886200 h 7762876"/>
                  <a:gd name="connsiteX20" fmla="*/ 7550944 w 7550944"/>
                  <a:gd name="connsiteY20" fmla="*/ 7762875 h 7762876"/>
                  <a:gd name="connsiteX0" fmla="*/ 0 w 7550944"/>
                  <a:gd name="connsiteY0" fmla="*/ 7762875 h 7762876"/>
                  <a:gd name="connsiteX1" fmla="*/ 378619 w 7550944"/>
                  <a:gd name="connsiteY1" fmla="*/ 3886200 h 7762876"/>
                  <a:gd name="connsiteX2" fmla="*/ 750094 w 7550944"/>
                  <a:gd name="connsiteY2" fmla="*/ 0 h 7762876"/>
                  <a:gd name="connsiteX3" fmla="*/ 1131094 w 7550944"/>
                  <a:gd name="connsiteY3" fmla="*/ 3876675 h 7762876"/>
                  <a:gd name="connsiteX4" fmla="*/ 1507332 w 7550944"/>
                  <a:gd name="connsiteY4" fmla="*/ 7762875 h 7762876"/>
                  <a:gd name="connsiteX5" fmla="*/ 1883569 w 7550944"/>
                  <a:gd name="connsiteY5" fmla="*/ 3876675 h 7762876"/>
                  <a:gd name="connsiteX6" fmla="*/ 2264569 w 7550944"/>
                  <a:gd name="connsiteY6" fmla="*/ 0 h 7762876"/>
                  <a:gd name="connsiteX7" fmla="*/ 2645569 w 7550944"/>
                  <a:gd name="connsiteY7" fmla="*/ 3886200 h 7762876"/>
                  <a:gd name="connsiteX8" fmla="*/ 3017044 w 7550944"/>
                  <a:gd name="connsiteY8" fmla="*/ 7762875 h 7762876"/>
                  <a:gd name="connsiteX9" fmla="*/ 3398044 w 7550944"/>
                  <a:gd name="connsiteY9" fmla="*/ 3876675 h 7762876"/>
                  <a:gd name="connsiteX10" fmla="*/ 3769519 w 7550944"/>
                  <a:gd name="connsiteY10" fmla="*/ 9525 h 7762876"/>
                  <a:gd name="connsiteX11" fmla="*/ 4150519 w 7550944"/>
                  <a:gd name="connsiteY11" fmla="*/ 3886200 h 7762876"/>
                  <a:gd name="connsiteX12" fmla="*/ 4526756 w 7550944"/>
                  <a:gd name="connsiteY12" fmla="*/ 7762875 h 7762876"/>
                  <a:gd name="connsiteX13" fmla="*/ 4902994 w 7550944"/>
                  <a:gd name="connsiteY13" fmla="*/ 3886200 h 7762876"/>
                  <a:gd name="connsiteX14" fmla="*/ 5283994 w 7550944"/>
                  <a:gd name="connsiteY14" fmla="*/ 9525 h 7762876"/>
                  <a:gd name="connsiteX15" fmla="*/ 5655469 w 7550944"/>
                  <a:gd name="connsiteY15" fmla="*/ 3886200 h 7762876"/>
                  <a:gd name="connsiteX16" fmla="*/ 6029325 w 7550944"/>
                  <a:gd name="connsiteY16" fmla="*/ 7762875 h 7762876"/>
                  <a:gd name="connsiteX17" fmla="*/ 6417469 w 7550944"/>
                  <a:gd name="connsiteY17" fmla="*/ 3886200 h 7762876"/>
                  <a:gd name="connsiteX18" fmla="*/ 6798469 w 7550944"/>
                  <a:gd name="connsiteY18" fmla="*/ 0 h 7762876"/>
                  <a:gd name="connsiteX19" fmla="*/ 7160419 w 7550944"/>
                  <a:gd name="connsiteY19" fmla="*/ 3886200 h 7762876"/>
                  <a:gd name="connsiteX20" fmla="*/ 7550944 w 7550944"/>
                  <a:gd name="connsiteY20" fmla="*/ 7762875 h 7762876"/>
                  <a:gd name="connsiteX0" fmla="*/ 0 w 7546182"/>
                  <a:gd name="connsiteY0" fmla="*/ 7762875 h 7765256"/>
                  <a:gd name="connsiteX1" fmla="*/ 378619 w 7546182"/>
                  <a:gd name="connsiteY1" fmla="*/ 3886200 h 7765256"/>
                  <a:gd name="connsiteX2" fmla="*/ 750094 w 7546182"/>
                  <a:gd name="connsiteY2" fmla="*/ 0 h 7765256"/>
                  <a:gd name="connsiteX3" fmla="*/ 1131094 w 7546182"/>
                  <a:gd name="connsiteY3" fmla="*/ 3876675 h 7765256"/>
                  <a:gd name="connsiteX4" fmla="*/ 1507332 w 7546182"/>
                  <a:gd name="connsiteY4" fmla="*/ 7762875 h 7765256"/>
                  <a:gd name="connsiteX5" fmla="*/ 1883569 w 7546182"/>
                  <a:gd name="connsiteY5" fmla="*/ 3876675 h 7765256"/>
                  <a:gd name="connsiteX6" fmla="*/ 2264569 w 7546182"/>
                  <a:gd name="connsiteY6" fmla="*/ 0 h 7765256"/>
                  <a:gd name="connsiteX7" fmla="*/ 2645569 w 7546182"/>
                  <a:gd name="connsiteY7" fmla="*/ 3886200 h 7765256"/>
                  <a:gd name="connsiteX8" fmla="*/ 3017044 w 7546182"/>
                  <a:gd name="connsiteY8" fmla="*/ 7762875 h 7765256"/>
                  <a:gd name="connsiteX9" fmla="*/ 3398044 w 7546182"/>
                  <a:gd name="connsiteY9" fmla="*/ 3876675 h 7765256"/>
                  <a:gd name="connsiteX10" fmla="*/ 3769519 w 7546182"/>
                  <a:gd name="connsiteY10" fmla="*/ 9525 h 7765256"/>
                  <a:gd name="connsiteX11" fmla="*/ 4150519 w 7546182"/>
                  <a:gd name="connsiteY11" fmla="*/ 3886200 h 7765256"/>
                  <a:gd name="connsiteX12" fmla="*/ 4526756 w 7546182"/>
                  <a:gd name="connsiteY12" fmla="*/ 7762875 h 7765256"/>
                  <a:gd name="connsiteX13" fmla="*/ 4902994 w 7546182"/>
                  <a:gd name="connsiteY13" fmla="*/ 3886200 h 7765256"/>
                  <a:gd name="connsiteX14" fmla="*/ 5283994 w 7546182"/>
                  <a:gd name="connsiteY14" fmla="*/ 9525 h 7765256"/>
                  <a:gd name="connsiteX15" fmla="*/ 5655469 w 7546182"/>
                  <a:gd name="connsiteY15" fmla="*/ 3886200 h 7765256"/>
                  <a:gd name="connsiteX16" fmla="*/ 6029325 w 7546182"/>
                  <a:gd name="connsiteY16" fmla="*/ 7762875 h 7765256"/>
                  <a:gd name="connsiteX17" fmla="*/ 6417469 w 7546182"/>
                  <a:gd name="connsiteY17" fmla="*/ 3886200 h 7765256"/>
                  <a:gd name="connsiteX18" fmla="*/ 6798469 w 7546182"/>
                  <a:gd name="connsiteY18" fmla="*/ 0 h 7765256"/>
                  <a:gd name="connsiteX19" fmla="*/ 7160419 w 7546182"/>
                  <a:gd name="connsiteY19" fmla="*/ 3886200 h 7765256"/>
                  <a:gd name="connsiteX20" fmla="*/ 7546182 w 7546182"/>
                  <a:gd name="connsiteY20" fmla="*/ 7765256 h 7765256"/>
                  <a:gd name="connsiteX0" fmla="*/ 0 w 7546182"/>
                  <a:gd name="connsiteY0" fmla="*/ 7762875 h 7765258"/>
                  <a:gd name="connsiteX1" fmla="*/ 378619 w 7546182"/>
                  <a:gd name="connsiteY1" fmla="*/ 3886200 h 7765258"/>
                  <a:gd name="connsiteX2" fmla="*/ 750094 w 7546182"/>
                  <a:gd name="connsiteY2" fmla="*/ 0 h 7765258"/>
                  <a:gd name="connsiteX3" fmla="*/ 1131094 w 7546182"/>
                  <a:gd name="connsiteY3" fmla="*/ 3876675 h 7765258"/>
                  <a:gd name="connsiteX4" fmla="*/ 1507332 w 7546182"/>
                  <a:gd name="connsiteY4" fmla="*/ 7762875 h 7765258"/>
                  <a:gd name="connsiteX5" fmla="*/ 1883569 w 7546182"/>
                  <a:gd name="connsiteY5" fmla="*/ 3876675 h 7765258"/>
                  <a:gd name="connsiteX6" fmla="*/ 2264569 w 7546182"/>
                  <a:gd name="connsiteY6" fmla="*/ 0 h 7765258"/>
                  <a:gd name="connsiteX7" fmla="*/ 2645569 w 7546182"/>
                  <a:gd name="connsiteY7" fmla="*/ 3886200 h 7765258"/>
                  <a:gd name="connsiteX8" fmla="*/ 3017044 w 7546182"/>
                  <a:gd name="connsiteY8" fmla="*/ 7762875 h 7765258"/>
                  <a:gd name="connsiteX9" fmla="*/ 3398044 w 7546182"/>
                  <a:gd name="connsiteY9" fmla="*/ 3876675 h 7765258"/>
                  <a:gd name="connsiteX10" fmla="*/ 3769519 w 7546182"/>
                  <a:gd name="connsiteY10" fmla="*/ 9525 h 7765258"/>
                  <a:gd name="connsiteX11" fmla="*/ 4150519 w 7546182"/>
                  <a:gd name="connsiteY11" fmla="*/ 3886200 h 7765258"/>
                  <a:gd name="connsiteX12" fmla="*/ 4526756 w 7546182"/>
                  <a:gd name="connsiteY12" fmla="*/ 7762875 h 7765258"/>
                  <a:gd name="connsiteX13" fmla="*/ 4902994 w 7546182"/>
                  <a:gd name="connsiteY13" fmla="*/ 3886200 h 7765258"/>
                  <a:gd name="connsiteX14" fmla="*/ 5283994 w 7546182"/>
                  <a:gd name="connsiteY14" fmla="*/ 9525 h 7765258"/>
                  <a:gd name="connsiteX15" fmla="*/ 5655469 w 7546182"/>
                  <a:gd name="connsiteY15" fmla="*/ 3886200 h 7765258"/>
                  <a:gd name="connsiteX16" fmla="*/ 6029325 w 7546182"/>
                  <a:gd name="connsiteY16" fmla="*/ 7762875 h 7765258"/>
                  <a:gd name="connsiteX17" fmla="*/ 6417469 w 7546182"/>
                  <a:gd name="connsiteY17" fmla="*/ 3886200 h 7765258"/>
                  <a:gd name="connsiteX18" fmla="*/ 6798469 w 7546182"/>
                  <a:gd name="connsiteY18" fmla="*/ 0 h 7765258"/>
                  <a:gd name="connsiteX19" fmla="*/ 7160419 w 7546182"/>
                  <a:gd name="connsiteY19" fmla="*/ 3886200 h 7765258"/>
                  <a:gd name="connsiteX20" fmla="*/ 7546182 w 7546182"/>
                  <a:gd name="connsiteY20" fmla="*/ 7765256 h 7765258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64569 w 7539038"/>
                  <a:gd name="connsiteY6" fmla="*/ 0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69519 w 7539038"/>
                  <a:gd name="connsiteY10" fmla="*/ 9525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83994 w 7539038"/>
                  <a:gd name="connsiteY14" fmla="*/ 9525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98469 w 7539038"/>
                  <a:gd name="connsiteY18" fmla="*/ 0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64569 w 7539038"/>
                  <a:gd name="connsiteY6" fmla="*/ 0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69519 w 7539038"/>
                  <a:gd name="connsiteY10" fmla="*/ 9525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83994 w 7539038"/>
                  <a:gd name="connsiteY14" fmla="*/ 9525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88944 w 7539038"/>
                  <a:gd name="connsiteY18" fmla="*/ 2381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64569 w 7539038"/>
                  <a:gd name="connsiteY6" fmla="*/ 0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69519 w 7539038"/>
                  <a:gd name="connsiteY10" fmla="*/ 9525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83994 w 7539038"/>
                  <a:gd name="connsiteY14" fmla="*/ 9525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86563 w 7539038"/>
                  <a:gd name="connsiteY18" fmla="*/ 4762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64569 w 7539038"/>
                  <a:gd name="connsiteY6" fmla="*/ 0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69519 w 7539038"/>
                  <a:gd name="connsiteY10" fmla="*/ 9525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83994 w 7539038"/>
                  <a:gd name="connsiteY14" fmla="*/ 9525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86563 w 7539038"/>
                  <a:gd name="connsiteY18" fmla="*/ 4762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64569 w 7539038"/>
                  <a:gd name="connsiteY6" fmla="*/ 0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69519 w 7539038"/>
                  <a:gd name="connsiteY10" fmla="*/ 9525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79231 w 7539038"/>
                  <a:gd name="connsiteY14" fmla="*/ 9525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86563 w 7539038"/>
                  <a:gd name="connsiteY18" fmla="*/ 4762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64569 w 7539038"/>
                  <a:gd name="connsiteY6" fmla="*/ 0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69519 w 7539038"/>
                  <a:gd name="connsiteY10" fmla="*/ 9525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79231 w 7539038"/>
                  <a:gd name="connsiteY14" fmla="*/ 9525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86563 w 7539038"/>
                  <a:gd name="connsiteY18" fmla="*/ 4762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64569 w 7539038"/>
                  <a:gd name="connsiteY6" fmla="*/ 0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69519 w 7539038"/>
                  <a:gd name="connsiteY10" fmla="*/ 9525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76849 w 7539038"/>
                  <a:gd name="connsiteY14" fmla="*/ 2382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86563 w 7539038"/>
                  <a:gd name="connsiteY18" fmla="*/ 4762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64569 w 7539038"/>
                  <a:gd name="connsiteY6" fmla="*/ 0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69519 w 7539038"/>
                  <a:gd name="connsiteY10" fmla="*/ 9525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76849 w 7539038"/>
                  <a:gd name="connsiteY14" fmla="*/ 2382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86563 w 7539038"/>
                  <a:gd name="connsiteY18" fmla="*/ 4762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64569 w 7539038"/>
                  <a:gd name="connsiteY6" fmla="*/ 0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76663 w 7539038"/>
                  <a:gd name="connsiteY10" fmla="*/ 4763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76849 w 7539038"/>
                  <a:gd name="connsiteY14" fmla="*/ 2382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86563 w 7539038"/>
                  <a:gd name="connsiteY18" fmla="*/ 4762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64569 w 7539038"/>
                  <a:gd name="connsiteY6" fmla="*/ 0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76663 w 7539038"/>
                  <a:gd name="connsiteY10" fmla="*/ 4763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76849 w 7539038"/>
                  <a:gd name="connsiteY14" fmla="*/ 2382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86563 w 7539038"/>
                  <a:gd name="connsiteY18" fmla="*/ 4762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64569 w 7539038"/>
                  <a:gd name="connsiteY6" fmla="*/ 0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69519 w 7539038"/>
                  <a:gd name="connsiteY10" fmla="*/ 4763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76849 w 7539038"/>
                  <a:gd name="connsiteY14" fmla="*/ 2382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86563 w 7539038"/>
                  <a:gd name="connsiteY18" fmla="*/ 4762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64569 w 7539038"/>
                  <a:gd name="connsiteY6" fmla="*/ 0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69519 w 7539038"/>
                  <a:gd name="connsiteY10" fmla="*/ 4763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76849 w 7539038"/>
                  <a:gd name="connsiteY14" fmla="*/ 2382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86563 w 7539038"/>
                  <a:gd name="connsiteY18" fmla="*/ 4762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59807 w 7539038"/>
                  <a:gd name="connsiteY6" fmla="*/ 4762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69519 w 7539038"/>
                  <a:gd name="connsiteY10" fmla="*/ 4763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76849 w 7539038"/>
                  <a:gd name="connsiteY14" fmla="*/ 2382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86563 w 7539038"/>
                  <a:gd name="connsiteY18" fmla="*/ 4762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59807 w 7539038"/>
                  <a:gd name="connsiteY6" fmla="*/ 4762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69519 w 7539038"/>
                  <a:gd name="connsiteY10" fmla="*/ 4763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76849 w 7539038"/>
                  <a:gd name="connsiteY14" fmla="*/ 2382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86563 w 7539038"/>
                  <a:gd name="connsiteY18" fmla="*/ 4762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7238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</a:cxnLst>
                <a:rect l="l" t="t" r="r" b="b"/>
                <a:pathLst>
                  <a:path w="7539038" h="7760495">
                    <a:moveTo>
                      <a:pt x="0" y="7760494"/>
                    </a:moveTo>
                    <a:cubicBezTo>
                      <a:pt x="190500" y="7758906"/>
                      <a:pt x="377031" y="3874231"/>
                      <a:pt x="378619" y="3883819"/>
                    </a:cubicBezTo>
                    <a:cubicBezTo>
                      <a:pt x="380207" y="3893407"/>
                      <a:pt x="562770" y="-793"/>
                      <a:pt x="752476" y="1"/>
                    </a:cubicBezTo>
                    <a:cubicBezTo>
                      <a:pt x="942182" y="795"/>
                      <a:pt x="1119468" y="3745568"/>
                      <a:pt x="1131094" y="3874294"/>
                    </a:cubicBezTo>
                    <a:cubicBezTo>
                      <a:pt x="1136420" y="3933265"/>
                      <a:pt x="1317626" y="7758112"/>
                      <a:pt x="1507332" y="7760494"/>
                    </a:cubicBezTo>
                    <a:cubicBezTo>
                      <a:pt x="1697038" y="7762876"/>
                      <a:pt x="1875632" y="3967176"/>
                      <a:pt x="1883569" y="3874294"/>
                    </a:cubicBezTo>
                    <a:cubicBezTo>
                      <a:pt x="1891506" y="3781412"/>
                      <a:pt x="2068513" y="3175"/>
                      <a:pt x="2259807" y="2381"/>
                    </a:cubicBezTo>
                    <a:cubicBezTo>
                      <a:pt x="2451101" y="1587"/>
                      <a:pt x="2640013" y="3825221"/>
                      <a:pt x="2645569" y="3883819"/>
                    </a:cubicBezTo>
                    <a:cubicBezTo>
                      <a:pt x="2651125" y="3942417"/>
                      <a:pt x="2827338" y="7762081"/>
                      <a:pt x="3017044" y="7760494"/>
                    </a:cubicBezTo>
                    <a:cubicBezTo>
                      <a:pt x="3206750" y="7758907"/>
                      <a:pt x="3390107" y="3967176"/>
                      <a:pt x="3398044" y="3874294"/>
                    </a:cubicBezTo>
                    <a:cubicBezTo>
                      <a:pt x="3405981" y="3781412"/>
                      <a:pt x="3575050" y="795"/>
                      <a:pt x="3769519" y="2382"/>
                    </a:cubicBezTo>
                    <a:cubicBezTo>
                      <a:pt x="3963988" y="3969"/>
                      <a:pt x="4141788" y="3722352"/>
                      <a:pt x="4150519" y="3883819"/>
                    </a:cubicBezTo>
                    <a:cubicBezTo>
                      <a:pt x="4159250" y="4045286"/>
                      <a:pt x="4337844" y="7760494"/>
                      <a:pt x="4526756" y="7760494"/>
                    </a:cubicBezTo>
                    <a:cubicBezTo>
                      <a:pt x="4715668" y="7760494"/>
                      <a:pt x="4893360" y="4083161"/>
                      <a:pt x="4902994" y="3883819"/>
                    </a:cubicBezTo>
                    <a:cubicBezTo>
                      <a:pt x="4910825" y="3721794"/>
                      <a:pt x="5087143" y="1"/>
                      <a:pt x="5276849" y="1"/>
                    </a:cubicBezTo>
                    <a:cubicBezTo>
                      <a:pt x="5466555" y="1"/>
                      <a:pt x="5647531" y="3790543"/>
                      <a:pt x="5655469" y="3883819"/>
                    </a:cubicBezTo>
                    <a:cubicBezTo>
                      <a:pt x="5663407" y="3977095"/>
                      <a:pt x="5842794" y="7760494"/>
                      <a:pt x="6029325" y="7760494"/>
                    </a:cubicBezTo>
                    <a:cubicBezTo>
                      <a:pt x="6215856" y="7760494"/>
                      <a:pt x="6411913" y="3976700"/>
                      <a:pt x="6417469" y="3883819"/>
                    </a:cubicBezTo>
                    <a:cubicBezTo>
                      <a:pt x="6423025" y="3790938"/>
                      <a:pt x="6593682" y="0"/>
                      <a:pt x="6786563" y="2381"/>
                    </a:cubicBezTo>
                    <a:cubicBezTo>
                      <a:pt x="6979444" y="4762"/>
                      <a:pt x="7152482" y="3757041"/>
                      <a:pt x="7160419" y="3883819"/>
                    </a:cubicBezTo>
                    <a:cubicBezTo>
                      <a:pt x="7168356" y="4010597"/>
                      <a:pt x="7336632" y="7761288"/>
                      <a:pt x="7539038" y="7758113"/>
                    </a:cubicBezTo>
                  </a:path>
                </a:pathLst>
              </a:custGeom>
              <a:no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57" name="Freeform: Shape 156">
              <a:extLst>
                <a:ext uri="{FF2B5EF4-FFF2-40B4-BE49-F238E27FC236}">
                  <a16:creationId xmlns:a16="http://schemas.microsoft.com/office/drawing/2014/main" id="{58BD6380-694A-4EF1-9851-1823B469509C}"/>
                </a:ext>
              </a:extLst>
            </p:cNvPr>
            <p:cNvSpPr/>
            <p:nvPr/>
          </p:nvSpPr>
          <p:spPr>
            <a:xfrm>
              <a:off x="9744072" y="701674"/>
              <a:ext cx="3143250" cy="685800"/>
            </a:xfrm>
            <a:custGeom>
              <a:avLst/>
              <a:gdLst>
                <a:gd name="connsiteX0" fmla="*/ 0 w 7562850"/>
                <a:gd name="connsiteY0" fmla="*/ 7762875 h 7762875"/>
                <a:gd name="connsiteX1" fmla="*/ 390525 w 7562850"/>
                <a:gd name="connsiteY1" fmla="*/ 3886200 h 7762875"/>
                <a:gd name="connsiteX2" fmla="*/ 762000 w 7562850"/>
                <a:gd name="connsiteY2" fmla="*/ 0 h 7762875"/>
                <a:gd name="connsiteX3" fmla="*/ 1143000 w 7562850"/>
                <a:gd name="connsiteY3" fmla="*/ 3876675 h 7762875"/>
                <a:gd name="connsiteX4" fmla="*/ 1524000 w 7562850"/>
                <a:gd name="connsiteY4" fmla="*/ 7753350 h 7762875"/>
                <a:gd name="connsiteX5" fmla="*/ 1895475 w 7562850"/>
                <a:gd name="connsiteY5" fmla="*/ 3876675 h 7762875"/>
                <a:gd name="connsiteX6" fmla="*/ 2276475 w 7562850"/>
                <a:gd name="connsiteY6" fmla="*/ 0 h 7762875"/>
                <a:gd name="connsiteX7" fmla="*/ 2657475 w 7562850"/>
                <a:gd name="connsiteY7" fmla="*/ 3886200 h 7762875"/>
                <a:gd name="connsiteX8" fmla="*/ 3028950 w 7562850"/>
                <a:gd name="connsiteY8" fmla="*/ 7762875 h 7762875"/>
                <a:gd name="connsiteX9" fmla="*/ 3409950 w 7562850"/>
                <a:gd name="connsiteY9" fmla="*/ 3876675 h 7762875"/>
                <a:gd name="connsiteX10" fmla="*/ 3781425 w 7562850"/>
                <a:gd name="connsiteY10" fmla="*/ 9525 h 7762875"/>
                <a:gd name="connsiteX11" fmla="*/ 4162425 w 7562850"/>
                <a:gd name="connsiteY11" fmla="*/ 3886200 h 7762875"/>
                <a:gd name="connsiteX12" fmla="*/ 4533900 w 7562850"/>
                <a:gd name="connsiteY12" fmla="*/ 7762875 h 7762875"/>
                <a:gd name="connsiteX13" fmla="*/ 4914900 w 7562850"/>
                <a:gd name="connsiteY13" fmla="*/ 3886200 h 7762875"/>
                <a:gd name="connsiteX14" fmla="*/ 5295900 w 7562850"/>
                <a:gd name="connsiteY14" fmla="*/ 9525 h 7762875"/>
                <a:gd name="connsiteX15" fmla="*/ 5667375 w 7562850"/>
                <a:gd name="connsiteY15" fmla="*/ 3886200 h 7762875"/>
                <a:gd name="connsiteX16" fmla="*/ 6048375 w 7562850"/>
                <a:gd name="connsiteY16" fmla="*/ 7762875 h 7762875"/>
                <a:gd name="connsiteX17" fmla="*/ 6429375 w 7562850"/>
                <a:gd name="connsiteY17" fmla="*/ 3886200 h 7762875"/>
                <a:gd name="connsiteX18" fmla="*/ 6810375 w 7562850"/>
                <a:gd name="connsiteY18" fmla="*/ 0 h 7762875"/>
                <a:gd name="connsiteX19" fmla="*/ 7172325 w 7562850"/>
                <a:gd name="connsiteY19" fmla="*/ 3886200 h 7762875"/>
                <a:gd name="connsiteX20" fmla="*/ 7562850 w 7562850"/>
                <a:gd name="connsiteY20" fmla="*/ 7762875 h 7762875"/>
                <a:gd name="connsiteX0" fmla="*/ 0 w 7562850"/>
                <a:gd name="connsiteY0" fmla="*/ 7762875 h 7762875"/>
                <a:gd name="connsiteX1" fmla="*/ 390525 w 7562850"/>
                <a:gd name="connsiteY1" fmla="*/ 3886200 h 7762875"/>
                <a:gd name="connsiteX2" fmla="*/ 762000 w 7562850"/>
                <a:gd name="connsiteY2" fmla="*/ 0 h 7762875"/>
                <a:gd name="connsiteX3" fmla="*/ 1143000 w 7562850"/>
                <a:gd name="connsiteY3" fmla="*/ 3876675 h 7762875"/>
                <a:gd name="connsiteX4" fmla="*/ 1519238 w 7562850"/>
                <a:gd name="connsiteY4" fmla="*/ 7762875 h 7762875"/>
                <a:gd name="connsiteX5" fmla="*/ 1895475 w 7562850"/>
                <a:gd name="connsiteY5" fmla="*/ 3876675 h 7762875"/>
                <a:gd name="connsiteX6" fmla="*/ 2276475 w 7562850"/>
                <a:gd name="connsiteY6" fmla="*/ 0 h 7762875"/>
                <a:gd name="connsiteX7" fmla="*/ 2657475 w 7562850"/>
                <a:gd name="connsiteY7" fmla="*/ 3886200 h 7762875"/>
                <a:gd name="connsiteX8" fmla="*/ 3028950 w 7562850"/>
                <a:gd name="connsiteY8" fmla="*/ 7762875 h 7762875"/>
                <a:gd name="connsiteX9" fmla="*/ 3409950 w 7562850"/>
                <a:gd name="connsiteY9" fmla="*/ 3876675 h 7762875"/>
                <a:gd name="connsiteX10" fmla="*/ 3781425 w 7562850"/>
                <a:gd name="connsiteY10" fmla="*/ 9525 h 7762875"/>
                <a:gd name="connsiteX11" fmla="*/ 4162425 w 7562850"/>
                <a:gd name="connsiteY11" fmla="*/ 3886200 h 7762875"/>
                <a:gd name="connsiteX12" fmla="*/ 4533900 w 7562850"/>
                <a:gd name="connsiteY12" fmla="*/ 7762875 h 7762875"/>
                <a:gd name="connsiteX13" fmla="*/ 4914900 w 7562850"/>
                <a:gd name="connsiteY13" fmla="*/ 3886200 h 7762875"/>
                <a:gd name="connsiteX14" fmla="*/ 5295900 w 7562850"/>
                <a:gd name="connsiteY14" fmla="*/ 9525 h 7762875"/>
                <a:gd name="connsiteX15" fmla="*/ 5667375 w 7562850"/>
                <a:gd name="connsiteY15" fmla="*/ 3886200 h 7762875"/>
                <a:gd name="connsiteX16" fmla="*/ 6048375 w 7562850"/>
                <a:gd name="connsiteY16" fmla="*/ 7762875 h 7762875"/>
                <a:gd name="connsiteX17" fmla="*/ 6429375 w 7562850"/>
                <a:gd name="connsiteY17" fmla="*/ 3886200 h 7762875"/>
                <a:gd name="connsiteX18" fmla="*/ 6810375 w 7562850"/>
                <a:gd name="connsiteY18" fmla="*/ 0 h 7762875"/>
                <a:gd name="connsiteX19" fmla="*/ 7172325 w 7562850"/>
                <a:gd name="connsiteY19" fmla="*/ 3886200 h 7762875"/>
                <a:gd name="connsiteX20" fmla="*/ 7562850 w 7562850"/>
                <a:gd name="connsiteY20" fmla="*/ 7762875 h 7762875"/>
                <a:gd name="connsiteX0" fmla="*/ 0 w 7562850"/>
                <a:gd name="connsiteY0" fmla="*/ 7762875 h 7762875"/>
                <a:gd name="connsiteX1" fmla="*/ 390525 w 7562850"/>
                <a:gd name="connsiteY1" fmla="*/ 3886200 h 7762875"/>
                <a:gd name="connsiteX2" fmla="*/ 762000 w 7562850"/>
                <a:gd name="connsiteY2" fmla="*/ 0 h 7762875"/>
                <a:gd name="connsiteX3" fmla="*/ 1143000 w 7562850"/>
                <a:gd name="connsiteY3" fmla="*/ 3876675 h 7762875"/>
                <a:gd name="connsiteX4" fmla="*/ 1519238 w 7562850"/>
                <a:gd name="connsiteY4" fmla="*/ 7762875 h 7762875"/>
                <a:gd name="connsiteX5" fmla="*/ 1895475 w 7562850"/>
                <a:gd name="connsiteY5" fmla="*/ 3876675 h 7762875"/>
                <a:gd name="connsiteX6" fmla="*/ 2276475 w 7562850"/>
                <a:gd name="connsiteY6" fmla="*/ 0 h 7762875"/>
                <a:gd name="connsiteX7" fmla="*/ 2657475 w 7562850"/>
                <a:gd name="connsiteY7" fmla="*/ 3886200 h 7762875"/>
                <a:gd name="connsiteX8" fmla="*/ 3028950 w 7562850"/>
                <a:gd name="connsiteY8" fmla="*/ 7762875 h 7762875"/>
                <a:gd name="connsiteX9" fmla="*/ 3409950 w 7562850"/>
                <a:gd name="connsiteY9" fmla="*/ 3876675 h 7762875"/>
                <a:gd name="connsiteX10" fmla="*/ 3781425 w 7562850"/>
                <a:gd name="connsiteY10" fmla="*/ 9525 h 7762875"/>
                <a:gd name="connsiteX11" fmla="*/ 4162425 w 7562850"/>
                <a:gd name="connsiteY11" fmla="*/ 3886200 h 7762875"/>
                <a:gd name="connsiteX12" fmla="*/ 4538662 w 7562850"/>
                <a:gd name="connsiteY12" fmla="*/ 7762875 h 7762875"/>
                <a:gd name="connsiteX13" fmla="*/ 4914900 w 7562850"/>
                <a:gd name="connsiteY13" fmla="*/ 3886200 h 7762875"/>
                <a:gd name="connsiteX14" fmla="*/ 5295900 w 7562850"/>
                <a:gd name="connsiteY14" fmla="*/ 9525 h 7762875"/>
                <a:gd name="connsiteX15" fmla="*/ 5667375 w 7562850"/>
                <a:gd name="connsiteY15" fmla="*/ 3886200 h 7762875"/>
                <a:gd name="connsiteX16" fmla="*/ 6048375 w 7562850"/>
                <a:gd name="connsiteY16" fmla="*/ 7762875 h 7762875"/>
                <a:gd name="connsiteX17" fmla="*/ 6429375 w 7562850"/>
                <a:gd name="connsiteY17" fmla="*/ 3886200 h 7762875"/>
                <a:gd name="connsiteX18" fmla="*/ 6810375 w 7562850"/>
                <a:gd name="connsiteY18" fmla="*/ 0 h 7762875"/>
                <a:gd name="connsiteX19" fmla="*/ 7172325 w 7562850"/>
                <a:gd name="connsiteY19" fmla="*/ 3886200 h 7762875"/>
                <a:gd name="connsiteX20" fmla="*/ 7562850 w 7562850"/>
                <a:gd name="connsiteY20" fmla="*/ 7762875 h 7762875"/>
                <a:gd name="connsiteX0" fmla="*/ 0 w 7562850"/>
                <a:gd name="connsiteY0" fmla="*/ 7762875 h 7762875"/>
                <a:gd name="connsiteX1" fmla="*/ 390525 w 7562850"/>
                <a:gd name="connsiteY1" fmla="*/ 3886200 h 7762875"/>
                <a:gd name="connsiteX2" fmla="*/ 762000 w 7562850"/>
                <a:gd name="connsiteY2" fmla="*/ 0 h 7762875"/>
                <a:gd name="connsiteX3" fmla="*/ 1143000 w 7562850"/>
                <a:gd name="connsiteY3" fmla="*/ 3876675 h 7762875"/>
                <a:gd name="connsiteX4" fmla="*/ 1519238 w 7562850"/>
                <a:gd name="connsiteY4" fmla="*/ 7762875 h 7762875"/>
                <a:gd name="connsiteX5" fmla="*/ 1895475 w 7562850"/>
                <a:gd name="connsiteY5" fmla="*/ 3876675 h 7762875"/>
                <a:gd name="connsiteX6" fmla="*/ 2276475 w 7562850"/>
                <a:gd name="connsiteY6" fmla="*/ 0 h 7762875"/>
                <a:gd name="connsiteX7" fmla="*/ 2657475 w 7562850"/>
                <a:gd name="connsiteY7" fmla="*/ 3886200 h 7762875"/>
                <a:gd name="connsiteX8" fmla="*/ 3028950 w 7562850"/>
                <a:gd name="connsiteY8" fmla="*/ 7762875 h 7762875"/>
                <a:gd name="connsiteX9" fmla="*/ 3409950 w 7562850"/>
                <a:gd name="connsiteY9" fmla="*/ 3876675 h 7762875"/>
                <a:gd name="connsiteX10" fmla="*/ 3781425 w 7562850"/>
                <a:gd name="connsiteY10" fmla="*/ 9525 h 7762875"/>
                <a:gd name="connsiteX11" fmla="*/ 4162425 w 7562850"/>
                <a:gd name="connsiteY11" fmla="*/ 3886200 h 7762875"/>
                <a:gd name="connsiteX12" fmla="*/ 4538662 w 7562850"/>
                <a:gd name="connsiteY12" fmla="*/ 7762875 h 7762875"/>
                <a:gd name="connsiteX13" fmla="*/ 4914900 w 7562850"/>
                <a:gd name="connsiteY13" fmla="*/ 3886200 h 7762875"/>
                <a:gd name="connsiteX14" fmla="*/ 5295900 w 7562850"/>
                <a:gd name="connsiteY14" fmla="*/ 9525 h 7762875"/>
                <a:gd name="connsiteX15" fmla="*/ 5667375 w 7562850"/>
                <a:gd name="connsiteY15" fmla="*/ 3886200 h 7762875"/>
                <a:gd name="connsiteX16" fmla="*/ 6048375 w 7562850"/>
                <a:gd name="connsiteY16" fmla="*/ 7762875 h 7762875"/>
                <a:gd name="connsiteX17" fmla="*/ 6429375 w 7562850"/>
                <a:gd name="connsiteY17" fmla="*/ 3886200 h 7762875"/>
                <a:gd name="connsiteX18" fmla="*/ 6810375 w 7562850"/>
                <a:gd name="connsiteY18" fmla="*/ 0 h 7762875"/>
                <a:gd name="connsiteX19" fmla="*/ 7172325 w 7562850"/>
                <a:gd name="connsiteY19" fmla="*/ 3886200 h 7762875"/>
                <a:gd name="connsiteX20" fmla="*/ 7562850 w 7562850"/>
                <a:gd name="connsiteY20" fmla="*/ 7762875 h 7762875"/>
                <a:gd name="connsiteX0" fmla="*/ 0 w 7562850"/>
                <a:gd name="connsiteY0" fmla="*/ 7762875 h 7762875"/>
                <a:gd name="connsiteX1" fmla="*/ 390525 w 7562850"/>
                <a:gd name="connsiteY1" fmla="*/ 3886200 h 7762875"/>
                <a:gd name="connsiteX2" fmla="*/ 762000 w 7562850"/>
                <a:gd name="connsiteY2" fmla="*/ 0 h 7762875"/>
                <a:gd name="connsiteX3" fmla="*/ 1143000 w 7562850"/>
                <a:gd name="connsiteY3" fmla="*/ 3876675 h 7762875"/>
                <a:gd name="connsiteX4" fmla="*/ 1519238 w 7562850"/>
                <a:gd name="connsiteY4" fmla="*/ 7762875 h 7762875"/>
                <a:gd name="connsiteX5" fmla="*/ 1895475 w 7562850"/>
                <a:gd name="connsiteY5" fmla="*/ 3876675 h 7762875"/>
                <a:gd name="connsiteX6" fmla="*/ 2276475 w 7562850"/>
                <a:gd name="connsiteY6" fmla="*/ 0 h 7762875"/>
                <a:gd name="connsiteX7" fmla="*/ 2657475 w 7562850"/>
                <a:gd name="connsiteY7" fmla="*/ 3886200 h 7762875"/>
                <a:gd name="connsiteX8" fmla="*/ 3028950 w 7562850"/>
                <a:gd name="connsiteY8" fmla="*/ 7762875 h 7762875"/>
                <a:gd name="connsiteX9" fmla="*/ 3409950 w 7562850"/>
                <a:gd name="connsiteY9" fmla="*/ 3876675 h 7762875"/>
                <a:gd name="connsiteX10" fmla="*/ 3781425 w 7562850"/>
                <a:gd name="connsiteY10" fmla="*/ 9525 h 7762875"/>
                <a:gd name="connsiteX11" fmla="*/ 4162425 w 7562850"/>
                <a:gd name="connsiteY11" fmla="*/ 3886200 h 7762875"/>
                <a:gd name="connsiteX12" fmla="*/ 4538662 w 7562850"/>
                <a:gd name="connsiteY12" fmla="*/ 7762875 h 7762875"/>
                <a:gd name="connsiteX13" fmla="*/ 4914900 w 7562850"/>
                <a:gd name="connsiteY13" fmla="*/ 3886200 h 7762875"/>
                <a:gd name="connsiteX14" fmla="*/ 5295900 w 7562850"/>
                <a:gd name="connsiteY14" fmla="*/ 9525 h 7762875"/>
                <a:gd name="connsiteX15" fmla="*/ 5667375 w 7562850"/>
                <a:gd name="connsiteY15" fmla="*/ 3886200 h 7762875"/>
                <a:gd name="connsiteX16" fmla="*/ 6048375 w 7562850"/>
                <a:gd name="connsiteY16" fmla="*/ 7762875 h 7762875"/>
                <a:gd name="connsiteX17" fmla="*/ 6429375 w 7562850"/>
                <a:gd name="connsiteY17" fmla="*/ 3886200 h 7762875"/>
                <a:gd name="connsiteX18" fmla="*/ 6810375 w 7562850"/>
                <a:gd name="connsiteY18" fmla="*/ 0 h 7762875"/>
                <a:gd name="connsiteX19" fmla="*/ 7172325 w 7562850"/>
                <a:gd name="connsiteY19" fmla="*/ 3886200 h 7762875"/>
                <a:gd name="connsiteX20" fmla="*/ 7562850 w 7562850"/>
                <a:gd name="connsiteY20" fmla="*/ 7762875 h 7762875"/>
                <a:gd name="connsiteX0" fmla="*/ 0 w 7562850"/>
                <a:gd name="connsiteY0" fmla="*/ 7762875 h 7762875"/>
                <a:gd name="connsiteX1" fmla="*/ 390525 w 7562850"/>
                <a:gd name="connsiteY1" fmla="*/ 3886200 h 7762875"/>
                <a:gd name="connsiteX2" fmla="*/ 762000 w 7562850"/>
                <a:gd name="connsiteY2" fmla="*/ 0 h 7762875"/>
                <a:gd name="connsiteX3" fmla="*/ 1143000 w 7562850"/>
                <a:gd name="connsiteY3" fmla="*/ 3876675 h 7762875"/>
                <a:gd name="connsiteX4" fmla="*/ 1519238 w 7562850"/>
                <a:gd name="connsiteY4" fmla="*/ 7762875 h 7762875"/>
                <a:gd name="connsiteX5" fmla="*/ 1895475 w 7562850"/>
                <a:gd name="connsiteY5" fmla="*/ 3876675 h 7762875"/>
                <a:gd name="connsiteX6" fmla="*/ 2276475 w 7562850"/>
                <a:gd name="connsiteY6" fmla="*/ 0 h 7762875"/>
                <a:gd name="connsiteX7" fmla="*/ 2657475 w 7562850"/>
                <a:gd name="connsiteY7" fmla="*/ 3886200 h 7762875"/>
                <a:gd name="connsiteX8" fmla="*/ 3028950 w 7562850"/>
                <a:gd name="connsiteY8" fmla="*/ 7762875 h 7762875"/>
                <a:gd name="connsiteX9" fmla="*/ 3409950 w 7562850"/>
                <a:gd name="connsiteY9" fmla="*/ 3876675 h 7762875"/>
                <a:gd name="connsiteX10" fmla="*/ 3781425 w 7562850"/>
                <a:gd name="connsiteY10" fmla="*/ 9525 h 7762875"/>
                <a:gd name="connsiteX11" fmla="*/ 4162425 w 7562850"/>
                <a:gd name="connsiteY11" fmla="*/ 3886200 h 7762875"/>
                <a:gd name="connsiteX12" fmla="*/ 4538662 w 7562850"/>
                <a:gd name="connsiteY12" fmla="*/ 7762875 h 7762875"/>
                <a:gd name="connsiteX13" fmla="*/ 4914900 w 7562850"/>
                <a:gd name="connsiteY13" fmla="*/ 3886200 h 7762875"/>
                <a:gd name="connsiteX14" fmla="*/ 5295900 w 7562850"/>
                <a:gd name="connsiteY14" fmla="*/ 9525 h 7762875"/>
                <a:gd name="connsiteX15" fmla="*/ 5667375 w 7562850"/>
                <a:gd name="connsiteY15" fmla="*/ 3886200 h 7762875"/>
                <a:gd name="connsiteX16" fmla="*/ 6048375 w 7562850"/>
                <a:gd name="connsiteY16" fmla="*/ 7762875 h 7762875"/>
                <a:gd name="connsiteX17" fmla="*/ 6429375 w 7562850"/>
                <a:gd name="connsiteY17" fmla="*/ 3886200 h 7762875"/>
                <a:gd name="connsiteX18" fmla="*/ 6810375 w 7562850"/>
                <a:gd name="connsiteY18" fmla="*/ 0 h 7762875"/>
                <a:gd name="connsiteX19" fmla="*/ 7172325 w 7562850"/>
                <a:gd name="connsiteY19" fmla="*/ 3886200 h 7762875"/>
                <a:gd name="connsiteX20" fmla="*/ 7562850 w 7562850"/>
                <a:gd name="connsiteY20" fmla="*/ 7762875 h 7762875"/>
                <a:gd name="connsiteX0" fmla="*/ 0 w 7550944"/>
                <a:gd name="connsiteY0" fmla="*/ 7762875 h 7762875"/>
                <a:gd name="connsiteX1" fmla="*/ 378619 w 7550944"/>
                <a:gd name="connsiteY1" fmla="*/ 3886200 h 7762875"/>
                <a:gd name="connsiteX2" fmla="*/ 750094 w 7550944"/>
                <a:gd name="connsiteY2" fmla="*/ 0 h 7762875"/>
                <a:gd name="connsiteX3" fmla="*/ 1131094 w 7550944"/>
                <a:gd name="connsiteY3" fmla="*/ 3876675 h 7762875"/>
                <a:gd name="connsiteX4" fmla="*/ 1507332 w 7550944"/>
                <a:gd name="connsiteY4" fmla="*/ 7762875 h 7762875"/>
                <a:gd name="connsiteX5" fmla="*/ 1883569 w 7550944"/>
                <a:gd name="connsiteY5" fmla="*/ 3876675 h 7762875"/>
                <a:gd name="connsiteX6" fmla="*/ 2264569 w 7550944"/>
                <a:gd name="connsiteY6" fmla="*/ 0 h 7762875"/>
                <a:gd name="connsiteX7" fmla="*/ 2645569 w 7550944"/>
                <a:gd name="connsiteY7" fmla="*/ 3886200 h 7762875"/>
                <a:gd name="connsiteX8" fmla="*/ 3017044 w 7550944"/>
                <a:gd name="connsiteY8" fmla="*/ 7762875 h 7762875"/>
                <a:gd name="connsiteX9" fmla="*/ 3398044 w 7550944"/>
                <a:gd name="connsiteY9" fmla="*/ 3876675 h 7762875"/>
                <a:gd name="connsiteX10" fmla="*/ 3769519 w 7550944"/>
                <a:gd name="connsiteY10" fmla="*/ 9525 h 7762875"/>
                <a:gd name="connsiteX11" fmla="*/ 4150519 w 7550944"/>
                <a:gd name="connsiteY11" fmla="*/ 3886200 h 7762875"/>
                <a:gd name="connsiteX12" fmla="*/ 4526756 w 7550944"/>
                <a:gd name="connsiteY12" fmla="*/ 7762875 h 7762875"/>
                <a:gd name="connsiteX13" fmla="*/ 4902994 w 7550944"/>
                <a:gd name="connsiteY13" fmla="*/ 3886200 h 7762875"/>
                <a:gd name="connsiteX14" fmla="*/ 5283994 w 7550944"/>
                <a:gd name="connsiteY14" fmla="*/ 9525 h 7762875"/>
                <a:gd name="connsiteX15" fmla="*/ 5655469 w 7550944"/>
                <a:gd name="connsiteY15" fmla="*/ 3886200 h 7762875"/>
                <a:gd name="connsiteX16" fmla="*/ 6036469 w 7550944"/>
                <a:gd name="connsiteY16" fmla="*/ 7762875 h 7762875"/>
                <a:gd name="connsiteX17" fmla="*/ 6417469 w 7550944"/>
                <a:gd name="connsiteY17" fmla="*/ 3886200 h 7762875"/>
                <a:gd name="connsiteX18" fmla="*/ 6798469 w 7550944"/>
                <a:gd name="connsiteY18" fmla="*/ 0 h 7762875"/>
                <a:gd name="connsiteX19" fmla="*/ 7160419 w 7550944"/>
                <a:gd name="connsiteY19" fmla="*/ 3886200 h 7762875"/>
                <a:gd name="connsiteX20" fmla="*/ 7550944 w 7550944"/>
                <a:gd name="connsiteY20" fmla="*/ 7762875 h 7762875"/>
                <a:gd name="connsiteX0" fmla="*/ 0 w 7550944"/>
                <a:gd name="connsiteY0" fmla="*/ 7762875 h 7762875"/>
                <a:gd name="connsiteX1" fmla="*/ 378619 w 7550944"/>
                <a:gd name="connsiteY1" fmla="*/ 3886200 h 7762875"/>
                <a:gd name="connsiteX2" fmla="*/ 750094 w 7550944"/>
                <a:gd name="connsiteY2" fmla="*/ 0 h 7762875"/>
                <a:gd name="connsiteX3" fmla="*/ 1131094 w 7550944"/>
                <a:gd name="connsiteY3" fmla="*/ 3876675 h 7762875"/>
                <a:gd name="connsiteX4" fmla="*/ 1507332 w 7550944"/>
                <a:gd name="connsiteY4" fmla="*/ 7762875 h 7762875"/>
                <a:gd name="connsiteX5" fmla="*/ 1883569 w 7550944"/>
                <a:gd name="connsiteY5" fmla="*/ 3876675 h 7762875"/>
                <a:gd name="connsiteX6" fmla="*/ 2264569 w 7550944"/>
                <a:gd name="connsiteY6" fmla="*/ 0 h 7762875"/>
                <a:gd name="connsiteX7" fmla="*/ 2645569 w 7550944"/>
                <a:gd name="connsiteY7" fmla="*/ 3886200 h 7762875"/>
                <a:gd name="connsiteX8" fmla="*/ 3017044 w 7550944"/>
                <a:gd name="connsiteY8" fmla="*/ 7762875 h 7762875"/>
                <a:gd name="connsiteX9" fmla="*/ 3398044 w 7550944"/>
                <a:gd name="connsiteY9" fmla="*/ 3876675 h 7762875"/>
                <a:gd name="connsiteX10" fmla="*/ 3769519 w 7550944"/>
                <a:gd name="connsiteY10" fmla="*/ 9525 h 7762875"/>
                <a:gd name="connsiteX11" fmla="*/ 4150519 w 7550944"/>
                <a:gd name="connsiteY11" fmla="*/ 3886200 h 7762875"/>
                <a:gd name="connsiteX12" fmla="*/ 4526756 w 7550944"/>
                <a:gd name="connsiteY12" fmla="*/ 7762875 h 7762875"/>
                <a:gd name="connsiteX13" fmla="*/ 4902994 w 7550944"/>
                <a:gd name="connsiteY13" fmla="*/ 3886200 h 7762875"/>
                <a:gd name="connsiteX14" fmla="*/ 5283994 w 7550944"/>
                <a:gd name="connsiteY14" fmla="*/ 9525 h 7762875"/>
                <a:gd name="connsiteX15" fmla="*/ 5655469 w 7550944"/>
                <a:gd name="connsiteY15" fmla="*/ 3886200 h 7762875"/>
                <a:gd name="connsiteX16" fmla="*/ 6036469 w 7550944"/>
                <a:gd name="connsiteY16" fmla="*/ 7762875 h 7762875"/>
                <a:gd name="connsiteX17" fmla="*/ 6417469 w 7550944"/>
                <a:gd name="connsiteY17" fmla="*/ 3886200 h 7762875"/>
                <a:gd name="connsiteX18" fmla="*/ 6798469 w 7550944"/>
                <a:gd name="connsiteY18" fmla="*/ 0 h 7762875"/>
                <a:gd name="connsiteX19" fmla="*/ 7160419 w 7550944"/>
                <a:gd name="connsiteY19" fmla="*/ 3886200 h 7762875"/>
                <a:gd name="connsiteX20" fmla="*/ 7550944 w 7550944"/>
                <a:gd name="connsiteY20" fmla="*/ 7762875 h 7762875"/>
                <a:gd name="connsiteX0" fmla="*/ 0 w 7550944"/>
                <a:gd name="connsiteY0" fmla="*/ 7762875 h 7762875"/>
                <a:gd name="connsiteX1" fmla="*/ 378619 w 7550944"/>
                <a:gd name="connsiteY1" fmla="*/ 3886200 h 7762875"/>
                <a:gd name="connsiteX2" fmla="*/ 750094 w 7550944"/>
                <a:gd name="connsiteY2" fmla="*/ 0 h 7762875"/>
                <a:gd name="connsiteX3" fmla="*/ 1131094 w 7550944"/>
                <a:gd name="connsiteY3" fmla="*/ 3876675 h 7762875"/>
                <a:gd name="connsiteX4" fmla="*/ 1507332 w 7550944"/>
                <a:gd name="connsiteY4" fmla="*/ 7762875 h 7762875"/>
                <a:gd name="connsiteX5" fmla="*/ 1883569 w 7550944"/>
                <a:gd name="connsiteY5" fmla="*/ 3876675 h 7762875"/>
                <a:gd name="connsiteX6" fmla="*/ 2264569 w 7550944"/>
                <a:gd name="connsiteY6" fmla="*/ 0 h 7762875"/>
                <a:gd name="connsiteX7" fmla="*/ 2645569 w 7550944"/>
                <a:gd name="connsiteY7" fmla="*/ 3886200 h 7762875"/>
                <a:gd name="connsiteX8" fmla="*/ 3017044 w 7550944"/>
                <a:gd name="connsiteY8" fmla="*/ 7762875 h 7762875"/>
                <a:gd name="connsiteX9" fmla="*/ 3398044 w 7550944"/>
                <a:gd name="connsiteY9" fmla="*/ 3876675 h 7762875"/>
                <a:gd name="connsiteX10" fmla="*/ 3769519 w 7550944"/>
                <a:gd name="connsiteY10" fmla="*/ 9525 h 7762875"/>
                <a:gd name="connsiteX11" fmla="*/ 4150519 w 7550944"/>
                <a:gd name="connsiteY11" fmla="*/ 3886200 h 7762875"/>
                <a:gd name="connsiteX12" fmla="*/ 4526756 w 7550944"/>
                <a:gd name="connsiteY12" fmla="*/ 7762875 h 7762875"/>
                <a:gd name="connsiteX13" fmla="*/ 4902994 w 7550944"/>
                <a:gd name="connsiteY13" fmla="*/ 3886200 h 7762875"/>
                <a:gd name="connsiteX14" fmla="*/ 5283994 w 7550944"/>
                <a:gd name="connsiteY14" fmla="*/ 9525 h 7762875"/>
                <a:gd name="connsiteX15" fmla="*/ 5655469 w 7550944"/>
                <a:gd name="connsiteY15" fmla="*/ 3886200 h 7762875"/>
                <a:gd name="connsiteX16" fmla="*/ 6036469 w 7550944"/>
                <a:gd name="connsiteY16" fmla="*/ 7762875 h 7762875"/>
                <a:gd name="connsiteX17" fmla="*/ 6417469 w 7550944"/>
                <a:gd name="connsiteY17" fmla="*/ 3886200 h 7762875"/>
                <a:gd name="connsiteX18" fmla="*/ 6798469 w 7550944"/>
                <a:gd name="connsiteY18" fmla="*/ 0 h 7762875"/>
                <a:gd name="connsiteX19" fmla="*/ 7160419 w 7550944"/>
                <a:gd name="connsiteY19" fmla="*/ 3886200 h 7762875"/>
                <a:gd name="connsiteX20" fmla="*/ 7550944 w 7550944"/>
                <a:gd name="connsiteY20" fmla="*/ 7762875 h 7762875"/>
                <a:gd name="connsiteX0" fmla="*/ 0 w 7550944"/>
                <a:gd name="connsiteY0" fmla="*/ 7762875 h 7762875"/>
                <a:gd name="connsiteX1" fmla="*/ 378619 w 7550944"/>
                <a:gd name="connsiteY1" fmla="*/ 3886200 h 7762875"/>
                <a:gd name="connsiteX2" fmla="*/ 750094 w 7550944"/>
                <a:gd name="connsiteY2" fmla="*/ 0 h 7762875"/>
                <a:gd name="connsiteX3" fmla="*/ 1131094 w 7550944"/>
                <a:gd name="connsiteY3" fmla="*/ 3876675 h 7762875"/>
                <a:gd name="connsiteX4" fmla="*/ 1507332 w 7550944"/>
                <a:gd name="connsiteY4" fmla="*/ 7762875 h 7762875"/>
                <a:gd name="connsiteX5" fmla="*/ 1883569 w 7550944"/>
                <a:gd name="connsiteY5" fmla="*/ 3876675 h 7762875"/>
                <a:gd name="connsiteX6" fmla="*/ 2264569 w 7550944"/>
                <a:gd name="connsiteY6" fmla="*/ 0 h 7762875"/>
                <a:gd name="connsiteX7" fmla="*/ 2645569 w 7550944"/>
                <a:gd name="connsiteY7" fmla="*/ 3886200 h 7762875"/>
                <a:gd name="connsiteX8" fmla="*/ 3017044 w 7550944"/>
                <a:gd name="connsiteY8" fmla="*/ 7762875 h 7762875"/>
                <a:gd name="connsiteX9" fmla="*/ 3398044 w 7550944"/>
                <a:gd name="connsiteY9" fmla="*/ 3876675 h 7762875"/>
                <a:gd name="connsiteX10" fmla="*/ 3769519 w 7550944"/>
                <a:gd name="connsiteY10" fmla="*/ 9525 h 7762875"/>
                <a:gd name="connsiteX11" fmla="*/ 4150519 w 7550944"/>
                <a:gd name="connsiteY11" fmla="*/ 3886200 h 7762875"/>
                <a:gd name="connsiteX12" fmla="*/ 4526756 w 7550944"/>
                <a:gd name="connsiteY12" fmla="*/ 7762875 h 7762875"/>
                <a:gd name="connsiteX13" fmla="*/ 4902994 w 7550944"/>
                <a:gd name="connsiteY13" fmla="*/ 3886200 h 7762875"/>
                <a:gd name="connsiteX14" fmla="*/ 5283994 w 7550944"/>
                <a:gd name="connsiteY14" fmla="*/ 9525 h 7762875"/>
                <a:gd name="connsiteX15" fmla="*/ 5655469 w 7550944"/>
                <a:gd name="connsiteY15" fmla="*/ 3886200 h 7762875"/>
                <a:gd name="connsiteX16" fmla="*/ 6036469 w 7550944"/>
                <a:gd name="connsiteY16" fmla="*/ 7762875 h 7762875"/>
                <a:gd name="connsiteX17" fmla="*/ 6417469 w 7550944"/>
                <a:gd name="connsiteY17" fmla="*/ 3886200 h 7762875"/>
                <a:gd name="connsiteX18" fmla="*/ 6798469 w 7550944"/>
                <a:gd name="connsiteY18" fmla="*/ 0 h 7762875"/>
                <a:gd name="connsiteX19" fmla="*/ 7160419 w 7550944"/>
                <a:gd name="connsiteY19" fmla="*/ 3886200 h 7762875"/>
                <a:gd name="connsiteX20" fmla="*/ 7550944 w 7550944"/>
                <a:gd name="connsiteY20" fmla="*/ 7762875 h 7762875"/>
                <a:gd name="connsiteX0" fmla="*/ 0 w 7550944"/>
                <a:gd name="connsiteY0" fmla="*/ 7762875 h 7762875"/>
                <a:gd name="connsiteX1" fmla="*/ 378619 w 7550944"/>
                <a:gd name="connsiteY1" fmla="*/ 3886200 h 7762875"/>
                <a:gd name="connsiteX2" fmla="*/ 750094 w 7550944"/>
                <a:gd name="connsiteY2" fmla="*/ 0 h 7762875"/>
                <a:gd name="connsiteX3" fmla="*/ 1131094 w 7550944"/>
                <a:gd name="connsiteY3" fmla="*/ 3876675 h 7762875"/>
                <a:gd name="connsiteX4" fmla="*/ 1507332 w 7550944"/>
                <a:gd name="connsiteY4" fmla="*/ 7762875 h 7762875"/>
                <a:gd name="connsiteX5" fmla="*/ 1883569 w 7550944"/>
                <a:gd name="connsiteY5" fmla="*/ 3876675 h 7762875"/>
                <a:gd name="connsiteX6" fmla="*/ 2264569 w 7550944"/>
                <a:gd name="connsiteY6" fmla="*/ 0 h 7762875"/>
                <a:gd name="connsiteX7" fmla="*/ 2645569 w 7550944"/>
                <a:gd name="connsiteY7" fmla="*/ 3886200 h 7762875"/>
                <a:gd name="connsiteX8" fmla="*/ 3017044 w 7550944"/>
                <a:gd name="connsiteY8" fmla="*/ 7762875 h 7762875"/>
                <a:gd name="connsiteX9" fmla="*/ 3398044 w 7550944"/>
                <a:gd name="connsiteY9" fmla="*/ 3876675 h 7762875"/>
                <a:gd name="connsiteX10" fmla="*/ 3769519 w 7550944"/>
                <a:gd name="connsiteY10" fmla="*/ 9525 h 7762875"/>
                <a:gd name="connsiteX11" fmla="*/ 4150519 w 7550944"/>
                <a:gd name="connsiteY11" fmla="*/ 3886200 h 7762875"/>
                <a:gd name="connsiteX12" fmla="*/ 4526756 w 7550944"/>
                <a:gd name="connsiteY12" fmla="*/ 7762875 h 7762875"/>
                <a:gd name="connsiteX13" fmla="*/ 4902994 w 7550944"/>
                <a:gd name="connsiteY13" fmla="*/ 3886200 h 7762875"/>
                <a:gd name="connsiteX14" fmla="*/ 5283994 w 7550944"/>
                <a:gd name="connsiteY14" fmla="*/ 9525 h 7762875"/>
                <a:gd name="connsiteX15" fmla="*/ 5655469 w 7550944"/>
                <a:gd name="connsiteY15" fmla="*/ 3886200 h 7762875"/>
                <a:gd name="connsiteX16" fmla="*/ 6036469 w 7550944"/>
                <a:gd name="connsiteY16" fmla="*/ 7762875 h 7762875"/>
                <a:gd name="connsiteX17" fmla="*/ 6417469 w 7550944"/>
                <a:gd name="connsiteY17" fmla="*/ 3886200 h 7762875"/>
                <a:gd name="connsiteX18" fmla="*/ 6798469 w 7550944"/>
                <a:gd name="connsiteY18" fmla="*/ 0 h 7762875"/>
                <a:gd name="connsiteX19" fmla="*/ 7160419 w 7550944"/>
                <a:gd name="connsiteY19" fmla="*/ 3886200 h 7762875"/>
                <a:gd name="connsiteX20" fmla="*/ 7550944 w 7550944"/>
                <a:gd name="connsiteY20" fmla="*/ 7762875 h 7762875"/>
                <a:gd name="connsiteX0" fmla="*/ 0 w 7550944"/>
                <a:gd name="connsiteY0" fmla="*/ 7762875 h 7762876"/>
                <a:gd name="connsiteX1" fmla="*/ 378619 w 7550944"/>
                <a:gd name="connsiteY1" fmla="*/ 3886200 h 7762876"/>
                <a:gd name="connsiteX2" fmla="*/ 750094 w 7550944"/>
                <a:gd name="connsiteY2" fmla="*/ 0 h 7762876"/>
                <a:gd name="connsiteX3" fmla="*/ 1131094 w 7550944"/>
                <a:gd name="connsiteY3" fmla="*/ 3876675 h 7762876"/>
                <a:gd name="connsiteX4" fmla="*/ 1507332 w 7550944"/>
                <a:gd name="connsiteY4" fmla="*/ 7762875 h 7762876"/>
                <a:gd name="connsiteX5" fmla="*/ 1883569 w 7550944"/>
                <a:gd name="connsiteY5" fmla="*/ 3876675 h 7762876"/>
                <a:gd name="connsiteX6" fmla="*/ 2264569 w 7550944"/>
                <a:gd name="connsiteY6" fmla="*/ 0 h 7762876"/>
                <a:gd name="connsiteX7" fmla="*/ 2645569 w 7550944"/>
                <a:gd name="connsiteY7" fmla="*/ 3886200 h 7762876"/>
                <a:gd name="connsiteX8" fmla="*/ 3017044 w 7550944"/>
                <a:gd name="connsiteY8" fmla="*/ 7762875 h 7762876"/>
                <a:gd name="connsiteX9" fmla="*/ 3398044 w 7550944"/>
                <a:gd name="connsiteY9" fmla="*/ 3876675 h 7762876"/>
                <a:gd name="connsiteX10" fmla="*/ 3769519 w 7550944"/>
                <a:gd name="connsiteY10" fmla="*/ 9525 h 7762876"/>
                <a:gd name="connsiteX11" fmla="*/ 4150519 w 7550944"/>
                <a:gd name="connsiteY11" fmla="*/ 3886200 h 7762876"/>
                <a:gd name="connsiteX12" fmla="*/ 4526756 w 7550944"/>
                <a:gd name="connsiteY12" fmla="*/ 7762875 h 7762876"/>
                <a:gd name="connsiteX13" fmla="*/ 4902994 w 7550944"/>
                <a:gd name="connsiteY13" fmla="*/ 3886200 h 7762876"/>
                <a:gd name="connsiteX14" fmla="*/ 5283994 w 7550944"/>
                <a:gd name="connsiteY14" fmla="*/ 9525 h 7762876"/>
                <a:gd name="connsiteX15" fmla="*/ 5655469 w 7550944"/>
                <a:gd name="connsiteY15" fmla="*/ 3886200 h 7762876"/>
                <a:gd name="connsiteX16" fmla="*/ 6036469 w 7550944"/>
                <a:gd name="connsiteY16" fmla="*/ 7762875 h 7762876"/>
                <a:gd name="connsiteX17" fmla="*/ 6417469 w 7550944"/>
                <a:gd name="connsiteY17" fmla="*/ 3886200 h 7762876"/>
                <a:gd name="connsiteX18" fmla="*/ 6798469 w 7550944"/>
                <a:gd name="connsiteY18" fmla="*/ 0 h 7762876"/>
                <a:gd name="connsiteX19" fmla="*/ 7160419 w 7550944"/>
                <a:gd name="connsiteY19" fmla="*/ 3886200 h 7762876"/>
                <a:gd name="connsiteX20" fmla="*/ 7550944 w 7550944"/>
                <a:gd name="connsiteY20" fmla="*/ 7762875 h 7762876"/>
                <a:gd name="connsiteX0" fmla="*/ 0 w 7550944"/>
                <a:gd name="connsiteY0" fmla="*/ 7762875 h 7762876"/>
                <a:gd name="connsiteX1" fmla="*/ 378619 w 7550944"/>
                <a:gd name="connsiteY1" fmla="*/ 3886200 h 7762876"/>
                <a:gd name="connsiteX2" fmla="*/ 750094 w 7550944"/>
                <a:gd name="connsiteY2" fmla="*/ 0 h 7762876"/>
                <a:gd name="connsiteX3" fmla="*/ 1131094 w 7550944"/>
                <a:gd name="connsiteY3" fmla="*/ 3876675 h 7762876"/>
                <a:gd name="connsiteX4" fmla="*/ 1507332 w 7550944"/>
                <a:gd name="connsiteY4" fmla="*/ 7762875 h 7762876"/>
                <a:gd name="connsiteX5" fmla="*/ 1883569 w 7550944"/>
                <a:gd name="connsiteY5" fmla="*/ 3876675 h 7762876"/>
                <a:gd name="connsiteX6" fmla="*/ 2264569 w 7550944"/>
                <a:gd name="connsiteY6" fmla="*/ 0 h 7762876"/>
                <a:gd name="connsiteX7" fmla="*/ 2645569 w 7550944"/>
                <a:gd name="connsiteY7" fmla="*/ 3886200 h 7762876"/>
                <a:gd name="connsiteX8" fmla="*/ 3017044 w 7550944"/>
                <a:gd name="connsiteY8" fmla="*/ 7762875 h 7762876"/>
                <a:gd name="connsiteX9" fmla="*/ 3398044 w 7550944"/>
                <a:gd name="connsiteY9" fmla="*/ 3876675 h 7762876"/>
                <a:gd name="connsiteX10" fmla="*/ 3769519 w 7550944"/>
                <a:gd name="connsiteY10" fmla="*/ 9525 h 7762876"/>
                <a:gd name="connsiteX11" fmla="*/ 4150519 w 7550944"/>
                <a:gd name="connsiteY11" fmla="*/ 3886200 h 7762876"/>
                <a:gd name="connsiteX12" fmla="*/ 4526756 w 7550944"/>
                <a:gd name="connsiteY12" fmla="*/ 7762875 h 7762876"/>
                <a:gd name="connsiteX13" fmla="*/ 4902994 w 7550944"/>
                <a:gd name="connsiteY13" fmla="*/ 3886200 h 7762876"/>
                <a:gd name="connsiteX14" fmla="*/ 5283994 w 7550944"/>
                <a:gd name="connsiteY14" fmla="*/ 9525 h 7762876"/>
                <a:gd name="connsiteX15" fmla="*/ 5655469 w 7550944"/>
                <a:gd name="connsiteY15" fmla="*/ 3886200 h 7762876"/>
                <a:gd name="connsiteX16" fmla="*/ 6036469 w 7550944"/>
                <a:gd name="connsiteY16" fmla="*/ 7762875 h 7762876"/>
                <a:gd name="connsiteX17" fmla="*/ 6417469 w 7550944"/>
                <a:gd name="connsiteY17" fmla="*/ 3886200 h 7762876"/>
                <a:gd name="connsiteX18" fmla="*/ 6798469 w 7550944"/>
                <a:gd name="connsiteY18" fmla="*/ 0 h 7762876"/>
                <a:gd name="connsiteX19" fmla="*/ 7160419 w 7550944"/>
                <a:gd name="connsiteY19" fmla="*/ 3886200 h 7762876"/>
                <a:gd name="connsiteX20" fmla="*/ 7550944 w 7550944"/>
                <a:gd name="connsiteY20" fmla="*/ 7762875 h 7762876"/>
                <a:gd name="connsiteX0" fmla="*/ 0 w 7550944"/>
                <a:gd name="connsiteY0" fmla="*/ 7762875 h 7762876"/>
                <a:gd name="connsiteX1" fmla="*/ 378619 w 7550944"/>
                <a:gd name="connsiteY1" fmla="*/ 3886200 h 7762876"/>
                <a:gd name="connsiteX2" fmla="*/ 750094 w 7550944"/>
                <a:gd name="connsiteY2" fmla="*/ 0 h 7762876"/>
                <a:gd name="connsiteX3" fmla="*/ 1131094 w 7550944"/>
                <a:gd name="connsiteY3" fmla="*/ 3876675 h 7762876"/>
                <a:gd name="connsiteX4" fmla="*/ 1507332 w 7550944"/>
                <a:gd name="connsiteY4" fmla="*/ 7762875 h 7762876"/>
                <a:gd name="connsiteX5" fmla="*/ 1883569 w 7550944"/>
                <a:gd name="connsiteY5" fmla="*/ 3876675 h 7762876"/>
                <a:gd name="connsiteX6" fmla="*/ 2264569 w 7550944"/>
                <a:gd name="connsiteY6" fmla="*/ 0 h 7762876"/>
                <a:gd name="connsiteX7" fmla="*/ 2645569 w 7550944"/>
                <a:gd name="connsiteY7" fmla="*/ 3886200 h 7762876"/>
                <a:gd name="connsiteX8" fmla="*/ 3017044 w 7550944"/>
                <a:gd name="connsiteY8" fmla="*/ 7762875 h 7762876"/>
                <a:gd name="connsiteX9" fmla="*/ 3398044 w 7550944"/>
                <a:gd name="connsiteY9" fmla="*/ 3876675 h 7762876"/>
                <a:gd name="connsiteX10" fmla="*/ 3769519 w 7550944"/>
                <a:gd name="connsiteY10" fmla="*/ 9525 h 7762876"/>
                <a:gd name="connsiteX11" fmla="*/ 4150519 w 7550944"/>
                <a:gd name="connsiteY11" fmla="*/ 3886200 h 7762876"/>
                <a:gd name="connsiteX12" fmla="*/ 4526756 w 7550944"/>
                <a:gd name="connsiteY12" fmla="*/ 7762875 h 7762876"/>
                <a:gd name="connsiteX13" fmla="*/ 4902994 w 7550944"/>
                <a:gd name="connsiteY13" fmla="*/ 3886200 h 7762876"/>
                <a:gd name="connsiteX14" fmla="*/ 5283994 w 7550944"/>
                <a:gd name="connsiteY14" fmla="*/ 9525 h 7762876"/>
                <a:gd name="connsiteX15" fmla="*/ 5655469 w 7550944"/>
                <a:gd name="connsiteY15" fmla="*/ 3886200 h 7762876"/>
                <a:gd name="connsiteX16" fmla="*/ 6036469 w 7550944"/>
                <a:gd name="connsiteY16" fmla="*/ 7762875 h 7762876"/>
                <a:gd name="connsiteX17" fmla="*/ 6417469 w 7550944"/>
                <a:gd name="connsiteY17" fmla="*/ 3886200 h 7762876"/>
                <a:gd name="connsiteX18" fmla="*/ 6798469 w 7550944"/>
                <a:gd name="connsiteY18" fmla="*/ 0 h 7762876"/>
                <a:gd name="connsiteX19" fmla="*/ 7160419 w 7550944"/>
                <a:gd name="connsiteY19" fmla="*/ 3886200 h 7762876"/>
                <a:gd name="connsiteX20" fmla="*/ 7550944 w 7550944"/>
                <a:gd name="connsiteY20" fmla="*/ 7762875 h 7762876"/>
                <a:gd name="connsiteX0" fmla="*/ 0 w 7550944"/>
                <a:gd name="connsiteY0" fmla="*/ 7762875 h 7762876"/>
                <a:gd name="connsiteX1" fmla="*/ 378619 w 7550944"/>
                <a:gd name="connsiteY1" fmla="*/ 3886200 h 7762876"/>
                <a:gd name="connsiteX2" fmla="*/ 750094 w 7550944"/>
                <a:gd name="connsiteY2" fmla="*/ 0 h 7762876"/>
                <a:gd name="connsiteX3" fmla="*/ 1131094 w 7550944"/>
                <a:gd name="connsiteY3" fmla="*/ 3876675 h 7762876"/>
                <a:gd name="connsiteX4" fmla="*/ 1507332 w 7550944"/>
                <a:gd name="connsiteY4" fmla="*/ 7762875 h 7762876"/>
                <a:gd name="connsiteX5" fmla="*/ 1883569 w 7550944"/>
                <a:gd name="connsiteY5" fmla="*/ 3876675 h 7762876"/>
                <a:gd name="connsiteX6" fmla="*/ 2264569 w 7550944"/>
                <a:gd name="connsiteY6" fmla="*/ 0 h 7762876"/>
                <a:gd name="connsiteX7" fmla="*/ 2645569 w 7550944"/>
                <a:gd name="connsiteY7" fmla="*/ 3886200 h 7762876"/>
                <a:gd name="connsiteX8" fmla="*/ 3017044 w 7550944"/>
                <a:gd name="connsiteY8" fmla="*/ 7762875 h 7762876"/>
                <a:gd name="connsiteX9" fmla="*/ 3398044 w 7550944"/>
                <a:gd name="connsiteY9" fmla="*/ 3876675 h 7762876"/>
                <a:gd name="connsiteX10" fmla="*/ 3769519 w 7550944"/>
                <a:gd name="connsiteY10" fmla="*/ 9525 h 7762876"/>
                <a:gd name="connsiteX11" fmla="*/ 4150519 w 7550944"/>
                <a:gd name="connsiteY11" fmla="*/ 3886200 h 7762876"/>
                <a:gd name="connsiteX12" fmla="*/ 4526756 w 7550944"/>
                <a:gd name="connsiteY12" fmla="*/ 7762875 h 7762876"/>
                <a:gd name="connsiteX13" fmla="*/ 4902994 w 7550944"/>
                <a:gd name="connsiteY13" fmla="*/ 3886200 h 7762876"/>
                <a:gd name="connsiteX14" fmla="*/ 5283994 w 7550944"/>
                <a:gd name="connsiteY14" fmla="*/ 9525 h 7762876"/>
                <a:gd name="connsiteX15" fmla="*/ 5655469 w 7550944"/>
                <a:gd name="connsiteY15" fmla="*/ 3886200 h 7762876"/>
                <a:gd name="connsiteX16" fmla="*/ 6036469 w 7550944"/>
                <a:gd name="connsiteY16" fmla="*/ 7762875 h 7762876"/>
                <a:gd name="connsiteX17" fmla="*/ 6417469 w 7550944"/>
                <a:gd name="connsiteY17" fmla="*/ 3886200 h 7762876"/>
                <a:gd name="connsiteX18" fmla="*/ 6798469 w 7550944"/>
                <a:gd name="connsiteY18" fmla="*/ 0 h 7762876"/>
                <a:gd name="connsiteX19" fmla="*/ 7160419 w 7550944"/>
                <a:gd name="connsiteY19" fmla="*/ 3886200 h 7762876"/>
                <a:gd name="connsiteX20" fmla="*/ 7550944 w 7550944"/>
                <a:gd name="connsiteY20" fmla="*/ 7762875 h 7762876"/>
                <a:gd name="connsiteX0" fmla="*/ 0 w 7550944"/>
                <a:gd name="connsiteY0" fmla="*/ 7762875 h 7762876"/>
                <a:gd name="connsiteX1" fmla="*/ 378619 w 7550944"/>
                <a:gd name="connsiteY1" fmla="*/ 3886200 h 7762876"/>
                <a:gd name="connsiteX2" fmla="*/ 750094 w 7550944"/>
                <a:gd name="connsiteY2" fmla="*/ 0 h 7762876"/>
                <a:gd name="connsiteX3" fmla="*/ 1131094 w 7550944"/>
                <a:gd name="connsiteY3" fmla="*/ 3876675 h 7762876"/>
                <a:gd name="connsiteX4" fmla="*/ 1507332 w 7550944"/>
                <a:gd name="connsiteY4" fmla="*/ 7762875 h 7762876"/>
                <a:gd name="connsiteX5" fmla="*/ 1883569 w 7550944"/>
                <a:gd name="connsiteY5" fmla="*/ 3876675 h 7762876"/>
                <a:gd name="connsiteX6" fmla="*/ 2264569 w 7550944"/>
                <a:gd name="connsiteY6" fmla="*/ 0 h 7762876"/>
                <a:gd name="connsiteX7" fmla="*/ 2645569 w 7550944"/>
                <a:gd name="connsiteY7" fmla="*/ 3886200 h 7762876"/>
                <a:gd name="connsiteX8" fmla="*/ 3017044 w 7550944"/>
                <a:gd name="connsiteY8" fmla="*/ 7762875 h 7762876"/>
                <a:gd name="connsiteX9" fmla="*/ 3398044 w 7550944"/>
                <a:gd name="connsiteY9" fmla="*/ 3876675 h 7762876"/>
                <a:gd name="connsiteX10" fmla="*/ 3769519 w 7550944"/>
                <a:gd name="connsiteY10" fmla="*/ 9525 h 7762876"/>
                <a:gd name="connsiteX11" fmla="*/ 4150519 w 7550944"/>
                <a:gd name="connsiteY11" fmla="*/ 3886200 h 7762876"/>
                <a:gd name="connsiteX12" fmla="*/ 4526756 w 7550944"/>
                <a:gd name="connsiteY12" fmla="*/ 7762875 h 7762876"/>
                <a:gd name="connsiteX13" fmla="*/ 4902994 w 7550944"/>
                <a:gd name="connsiteY13" fmla="*/ 3886200 h 7762876"/>
                <a:gd name="connsiteX14" fmla="*/ 5283994 w 7550944"/>
                <a:gd name="connsiteY14" fmla="*/ 9525 h 7762876"/>
                <a:gd name="connsiteX15" fmla="*/ 5655469 w 7550944"/>
                <a:gd name="connsiteY15" fmla="*/ 3886200 h 7762876"/>
                <a:gd name="connsiteX16" fmla="*/ 6036469 w 7550944"/>
                <a:gd name="connsiteY16" fmla="*/ 7762875 h 7762876"/>
                <a:gd name="connsiteX17" fmla="*/ 6417469 w 7550944"/>
                <a:gd name="connsiteY17" fmla="*/ 3886200 h 7762876"/>
                <a:gd name="connsiteX18" fmla="*/ 6798469 w 7550944"/>
                <a:gd name="connsiteY18" fmla="*/ 0 h 7762876"/>
                <a:gd name="connsiteX19" fmla="*/ 7160419 w 7550944"/>
                <a:gd name="connsiteY19" fmla="*/ 3886200 h 7762876"/>
                <a:gd name="connsiteX20" fmla="*/ 7550944 w 7550944"/>
                <a:gd name="connsiteY20" fmla="*/ 7762875 h 7762876"/>
                <a:gd name="connsiteX0" fmla="*/ 0 w 7550944"/>
                <a:gd name="connsiteY0" fmla="*/ 7762875 h 7762876"/>
                <a:gd name="connsiteX1" fmla="*/ 378619 w 7550944"/>
                <a:gd name="connsiteY1" fmla="*/ 3886200 h 7762876"/>
                <a:gd name="connsiteX2" fmla="*/ 750094 w 7550944"/>
                <a:gd name="connsiteY2" fmla="*/ 0 h 7762876"/>
                <a:gd name="connsiteX3" fmla="*/ 1131094 w 7550944"/>
                <a:gd name="connsiteY3" fmla="*/ 3876675 h 7762876"/>
                <a:gd name="connsiteX4" fmla="*/ 1507332 w 7550944"/>
                <a:gd name="connsiteY4" fmla="*/ 7762875 h 7762876"/>
                <a:gd name="connsiteX5" fmla="*/ 1883569 w 7550944"/>
                <a:gd name="connsiteY5" fmla="*/ 3876675 h 7762876"/>
                <a:gd name="connsiteX6" fmla="*/ 2264569 w 7550944"/>
                <a:gd name="connsiteY6" fmla="*/ 0 h 7762876"/>
                <a:gd name="connsiteX7" fmla="*/ 2645569 w 7550944"/>
                <a:gd name="connsiteY7" fmla="*/ 3886200 h 7762876"/>
                <a:gd name="connsiteX8" fmla="*/ 3017044 w 7550944"/>
                <a:gd name="connsiteY8" fmla="*/ 7762875 h 7762876"/>
                <a:gd name="connsiteX9" fmla="*/ 3398044 w 7550944"/>
                <a:gd name="connsiteY9" fmla="*/ 3876675 h 7762876"/>
                <a:gd name="connsiteX10" fmla="*/ 3769519 w 7550944"/>
                <a:gd name="connsiteY10" fmla="*/ 9525 h 7762876"/>
                <a:gd name="connsiteX11" fmla="*/ 4150519 w 7550944"/>
                <a:gd name="connsiteY11" fmla="*/ 3886200 h 7762876"/>
                <a:gd name="connsiteX12" fmla="*/ 4526756 w 7550944"/>
                <a:gd name="connsiteY12" fmla="*/ 7762875 h 7762876"/>
                <a:gd name="connsiteX13" fmla="*/ 4902994 w 7550944"/>
                <a:gd name="connsiteY13" fmla="*/ 3886200 h 7762876"/>
                <a:gd name="connsiteX14" fmla="*/ 5283994 w 7550944"/>
                <a:gd name="connsiteY14" fmla="*/ 9525 h 7762876"/>
                <a:gd name="connsiteX15" fmla="*/ 5655469 w 7550944"/>
                <a:gd name="connsiteY15" fmla="*/ 3886200 h 7762876"/>
                <a:gd name="connsiteX16" fmla="*/ 6036469 w 7550944"/>
                <a:gd name="connsiteY16" fmla="*/ 7762875 h 7762876"/>
                <a:gd name="connsiteX17" fmla="*/ 6417469 w 7550944"/>
                <a:gd name="connsiteY17" fmla="*/ 3886200 h 7762876"/>
                <a:gd name="connsiteX18" fmla="*/ 6798469 w 7550944"/>
                <a:gd name="connsiteY18" fmla="*/ 0 h 7762876"/>
                <a:gd name="connsiteX19" fmla="*/ 7160419 w 7550944"/>
                <a:gd name="connsiteY19" fmla="*/ 3886200 h 7762876"/>
                <a:gd name="connsiteX20" fmla="*/ 7550944 w 7550944"/>
                <a:gd name="connsiteY20" fmla="*/ 7762875 h 7762876"/>
                <a:gd name="connsiteX0" fmla="*/ 0 w 7550944"/>
                <a:gd name="connsiteY0" fmla="*/ 7762875 h 7762876"/>
                <a:gd name="connsiteX1" fmla="*/ 378619 w 7550944"/>
                <a:gd name="connsiteY1" fmla="*/ 3886200 h 7762876"/>
                <a:gd name="connsiteX2" fmla="*/ 750094 w 7550944"/>
                <a:gd name="connsiteY2" fmla="*/ 0 h 7762876"/>
                <a:gd name="connsiteX3" fmla="*/ 1131094 w 7550944"/>
                <a:gd name="connsiteY3" fmla="*/ 3876675 h 7762876"/>
                <a:gd name="connsiteX4" fmla="*/ 1507332 w 7550944"/>
                <a:gd name="connsiteY4" fmla="*/ 7762875 h 7762876"/>
                <a:gd name="connsiteX5" fmla="*/ 1883569 w 7550944"/>
                <a:gd name="connsiteY5" fmla="*/ 3876675 h 7762876"/>
                <a:gd name="connsiteX6" fmla="*/ 2264569 w 7550944"/>
                <a:gd name="connsiteY6" fmla="*/ 0 h 7762876"/>
                <a:gd name="connsiteX7" fmla="*/ 2645569 w 7550944"/>
                <a:gd name="connsiteY7" fmla="*/ 3886200 h 7762876"/>
                <a:gd name="connsiteX8" fmla="*/ 3017044 w 7550944"/>
                <a:gd name="connsiteY8" fmla="*/ 7762875 h 7762876"/>
                <a:gd name="connsiteX9" fmla="*/ 3398044 w 7550944"/>
                <a:gd name="connsiteY9" fmla="*/ 3876675 h 7762876"/>
                <a:gd name="connsiteX10" fmla="*/ 3769519 w 7550944"/>
                <a:gd name="connsiteY10" fmla="*/ 9525 h 7762876"/>
                <a:gd name="connsiteX11" fmla="*/ 4150519 w 7550944"/>
                <a:gd name="connsiteY11" fmla="*/ 3886200 h 7762876"/>
                <a:gd name="connsiteX12" fmla="*/ 4526756 w 7550944"/>
                <a:gd name="connsiteY12" fmla="*/ 7762875 h 7762876"/>
                <a:gd name="connsiteX13" fmla="*/ 4902994 w 7550944"/>
                <a:gd name="connsiteY13" fmla="*/ 3886200 h 7762876"/>
                <a:gd name="connsiteX14" fmla="*/ 5283994 w 7550944"/>
                <a:gd name="connsiteY14" fmla="*/ 9525 h 7762876"/>
                <a:gd name="connsiteX15" fmla="*/ 5655469 w 7550944"/>
                <a:gd name="connsiteY15" fmla="*/ 3886200 h 7762876"/>
                <a:gd name="connsiteX16" fmla="*/ 6029325 w 7550944"/>
                <a:gd name="connsiteY16" fmla="*/ 7762875 h 7762876"/>
                <a:gd name="connsiteX17" fmla="*/ 6417469 w 7550944"/>
                <a:gd name="connsiteY17" fmla="*/ 3886200 h 7762876"/>
                <a:gd name="connsiteX18" fmla="*/ 6798469 w 7550944"/>
                <a:gd name="connsiteY18" fmla="*/ 0 h 7762876"/>
                <a:gd name="connsiteX19" fmla="*/ 7160419 w 7550944"/>
                <a:gd name="connsiteY19" fmla="*/ 3886200 h 7762876"/>
                <a:gd name="connsiteX20" fmla="*/ 7550944 w 7550944"/>
                <a:gd name="connsiteY20" fmla="*/ 7762875 h 7762876"/>
                <a:gd name="connsiteX0" fmla="*/ 0 w 7550944"/>
                <a:gd name="connsiteY0" fmla="*/ 7762875 h 7762876"/>
                <a:gd name="connsiteX1" fmla="*/ 378619 w 7550944"/>
                <a:gd name="connsiteY1" fmla="*/ 3886200 h 7762876"/>
                <a:gd name="connsiteX2" fmla="*/ 750094 w 7550944"/>
                <a:gd name="connsiteY2" fmla="*/ 0 h 7762876"/>
                <a:gd name="connsiteX3" fmla="*/ 1131094 w 7550944"/>
                <a:gd name="connsiteY3" fmla="*/ 3876675 h 7762876"/>
                <a:gd name="connsiteX4" fmla="*/ 1507332 w 7550944"/>
                <a:gd name="connsiteY4" fmla="*/ 7762875 h 7762876"/>
                <a:gd name="connsiteX5" fmla="*/ 1883569 w 7550944"/>
                <a:gd name="connsiteY5" fmla="*/ 3876675 h 7762876"/>
                <a:gd name="connsiteX6" fmla="*/ 2264569 w 7550944"/>
                <a:gd name="connsiteY6" fmla="*/ 0 h 7762876"/>
                <a:gd name="connsiteX7" fmla="*/ 2645569 w 7550944"/>
                <a:gd name="connsiteY7" fmla="*/ 3886200 h 7762876"/>
                <a:gd name="connsiteX8" fmla="*/ 3017044 w 7550944"/>
                <a:gd name="connsiteY8" fmla="*/ 7762875 h 7762876"/>
                <a:gd name="connsiteX9" fmla="*/ 3398044 w 7550944"/>
                <a:gd name="connsiteY9" fmla="*/ 3876675 h 7762876"/>
                <a:gd name="connsiteX10" fmla="*/ 3769519 w 7550944"/>
                <a:gd name="connsiteY10" fmla="*/ 9525 h 7762876"/>
                <a:gd name="connsiteX11" fmla="*/ 4150519 w 7550944"/>
                <a:gd name="connsiteY11" fmla="*/ 3886200 h 7762876"/>
                <a:gd name="connsiteX12" fmla="*/ 4526756 w 7550944"/>
                <a:gd name="connsiteY12" fmla="*/ 7762875 h 7762876"/>
                <a:gd name="connsiteX13" fmla="*/ 4902994 w 7550944"/>
                <a:gd name="connsiteY13" fmla="*/ 3886200 h 7762876"/>
                <a:gd name="connsiteX14" fmla="*/ 5283994 w 7550944"/>
                <a:gd name="connsiteY14" fmla="*/ 9525 h 7762876"/>
                <a:gd name="connsiteX15" fmla="*/ 5655469 w 7550944"/>
                <a:gd name="connsiteY15" fmla="*/ 3886200 h 7762876"/>
                <a:gd name="connsiteX16" fmla="*/ 6029325 w 7550944"/>
                <a:gd name="connsiteY16" fmla="*/ 7762875 h 7762876"/>
                <a:gd name="connsiteX17" fmla="*/ 6417469 w 7550944"/>
                <a:gd name="connsiteY17" fmla="*/ 3886200 h 7762876"/>
                <a:gd name="connsiteX18" fmla="*/ 6798469 w 7550944"/>
                <a:gd name="connsiteY18" fmla="*/ 0 h 7762876"/>
                <a:gd name="connsiteX19" fmla="*/ 7160419 w 7550944"/>
                <a:gd name="connsiteY19" fmla="*/ 3886200 h 7762876"/>
                <a:gd name="connsiteX20" fmla="*/ 7550944 w 7550944"/>
                <a:gd name="connsiteY20" fmla="*/ 7762875 h 7762876"/>
                <a:gd name="connsiteX0" fmla="*/ 0 w 7546182"/>
                <a:gd name="connsiteY0" fmla="*/ 7762875 h 7765256"/>
                <a:gd name="connsiteX1" fmla="*/ 378619 w 7546182"/>
                <a:gd name="connsiteY1" fmla="*/ 3886200 h 7765256"/>
                <a:gd name="connsiteX2" fmla="*/ 750094 w 7546182"/>
                <a:gd name="connsiteY2" fmla="*/ 0 h 7765256"/>
                <a:gd name="connsiteX3" fmla="*/ 1131094 w 7546182"/>
                <a:gd name="connsiteY3" fmla="*/ 3876675 h 7765256"/>
                <a:gd name="connsiteX4" fmla="*/ 1507332 w 7546182"/>
                <a:gd name="connsiteY4" fmla="*/ 7762875 h 7765256"/>
                <a:gd name="connsiteX5" fmla="*/ 1883569 w 7546182"/>
                <a:gd name="connsiteY5" fmla="*/ 3876675 h 7765256"/>
                <a:gd name="connsiteX6" fmla="*/ 2264569 w 7546182"/>
                <a:gd name="connsiteY6" fmla="*/ 0 h 7765256"/>
                <a:gd name="connsiteX7" fmla="*/ 2645569 w 7546182"/>
                <a:gd name="connsiteY7" fmla="*/ 3886200 h 7765256"/>
                <a:gd name="connsiteX8" fmla="*/ 3017044 w 7546182"/>
                <a:gd name="connsiteY8" fmla="*/ 7762875 h 7765256"/>
                <a:gd name="connsiteX9" fmla="*/ 3398044 w 7546182"/>
                <a:gd name="connsiteY9" fmla="*/ 3876675 h 7765256"/>
                <a:gd name="connsiteX10" fmla="*/ 3769519 w 7546182"/>
                <a:gd name="connsiteY10" fmla="*/ 9525 h 7765256"/>
                <a:gd name="connsiteX11" fmla="*/ 4150519 w 7546182"/>
                <a:gd name="connsiteY11" fmla="*/ 3886200 h 7765256"/>
                <a:gd name="connsiteX12" fmla="*/ 4526756 w 7546182"/>
                <a:gd name="connsiteY12" fmla="*/ 7762875 h 7765256"/>
                <a:gd name="connsiteX13" fmla="*/ 4902994 w 7546182"/>
                <a:gd name="connsiteY13" fmla="*/ 3886200 h 7765256"/>
                <a:gd name="connsiteX14" fmla="*/ 5283994 w 7546182"/>
                <a:gd name="connsiteY14" fmla="*/ 9525 h 7765256"/>
                <a:gd name="connsiteX15" fmla="*/ 5655469 w 7546182"/>
                <a:gd name="connsiteY15" fmla="*/ 3886200 h 7765256"/>
                <a:gd name="connsiteX16" fmla="*/ 6029325 w 7546182"/>
                <a:gd name="connsiteY16" fmla="*/ 7762875 h 7765256"/>
                <a:gd name="connsiteX17" fmla="*/ 6417469 w 7546182"/>
                <a:gd name="connsiteY17" fmla="*/ 3886200 h 7765256"/>
                <a:gd name="connsiteX18" fmla="*/ 6798469 w 7546182"/>
                <a:gd name="connsiteY18" fmla="*/ 0 h 7765256"/>
                <a:gd name="connsiteX19" fmla="*/ 7160419 w 7546182"/>
                <a:gd name="connsiteY19" fmla="*/ 3886200 h 7765256"/>
                <a:gd name="connsiteX20" fmla="*/ 7546182 w 7546182"/>
                <a:gd name="connsiteY20" fmla="*/ 7765256 h 7765256"/>
                <a:gd name="connsiteX0" fmla="*/ 0 w 7546182"/>
                <a:gd name="connsiteY0" fmla="*/ 7762875 h 7765258"/>
                <a:gd name="connsiteX1" fmla="*/ 378619 w 7546182"/>
                <a:gd name="connsiteY1" fmla="*/ 3886200 h 7765258"/>
                <a:gd name="connsiteX2" fmla="*/ 750094 w 7546182"/>
                <a:gd name="connsiteY2" fmla="*/ 0 h 7765258"/>
                <a:gd name="connsiteX3" fmla="*/ 1131094 w 7546182"/>
                <a:gd name="connsiteY3" fmla="*/ 3876675 h 7765258"/>
                <a:gd name="connsiteX4" fmla="*/ 1507332 w 7546182"/>
                <a:gd name="connsiteY4" fmla="*/ 7762875 h 7765258"/>
                <a:gd name="connsiteX5" fmla="*/ 1883569 w 7546182"/>
                <a:gd name="connsiteY5" fmla="*/ 3876675 h 7765258"/>
                <a:gd name="connsiteX6" fmla="*/ 2264569 w 7546182"/>
                <a:gd name="connsiteY6" fmla="*/ 0 h 7765258"/>
                <a:gd name="connsiteX7" fmla="*/ 2645569 w 7546182"/>
                <a:gd name="connsiteY7" fmla="*/ 3886200 h 7765258"/>
                <a:gd name="connsiteX8" fmla="*/ 3017044 w 7546182"/>
                <a:gd name="connsiteY8" fmla="*/ 7762875 h 7765258"/>
                <a:gd name="connsiteX9" fmla="*/ 3398044 w 7546182"/>
                <a:gd name="connsiteY9" fmla="*/ 3876675 h 7765258"/>
                <a:gd name="connsiteX10" fmla="*/ 3769519 w 7546182"/>
                <a:gd name="connsiteY10" fmla="*/ 9525 h 7765258"/>
                <a:gd name="connsiteX11" fmla="*/ 4150519 w 7546182"/>
                <a:gd name="connsiteY11" fmla="*/ 3886200 h 7765258"/>
                <a:gd name="connsiteX12" fmla="*/ 4526756 w 7546182"/>
                <a:gd name="connsiteY12" fmla="*/ 7762875 h 7765258"/>
                <a:gd name="connsiteX13" fmla="*/ 4902994 w 7546182"/>
                <a:gd name="connsiteY13" fmla="*/ 3886200 h 7765258"/>
                <a:gd name="connsiteX14" fmla="*/ 5283994 w 7546182"/>
                <a:gd name="connsiteY14" fmla="*/ 9525 h 7765258"/>
                <a:gd name="connsiteX15" fmla="*/ 5655469 w 7546182"/>
                <a:gd name="connsiteY15" fmla="*/ 3886200 h 7765258"/>
                <a:gd name="connsiteX16" fmla="*/ 6029325 w 7546182"/>
                <a:gd name="connsiteY16" fmla="*/ 7762875 h 7765258"/>
                <a:gd name="connsiteX17" fmla="*/ 6417469 w 7546182"/>
                <a:gd name="connsiteY17" fmla="*/ 3886200 h 7765258"/>
                <a:gd name="connsiteX18" fmla="*/ 6798469 w 7546182"/>
                <a:gd name="connsiteY18" fmla="*/ 0 h 7765258"/>
                <a:gd name="connsiteX19" fmla="*/ 7160419 w 7546182"/>
                <a:gd name="connsiteY19" fmla="*/ 3886200 h 7765258"/>
                <a:gd name="connsiteX20" fmla="*/ 7546182 w 7546182"/>
                <a:gd name="connsiteY20" fmla="*/ 7765256 h 7765258"/>
                <a:gd name="connsiteX0" fmla="*/ 0 w 7539038"/>
                <a:gd name="connsiteY0" fmla="*/ 7762875 h 7762876"/>
                <a:gd name="connsiteX1" fmla="*/ 378619 w 7539038"/>
                <a:gd name="connsiteY1" fmla="*/ 3886200 h 7762876"/>
                <a:gd name="connsiteX2" fmla="*/ 750094 w 7539038"/>
                <a:gd name="connsiteY2" fmla="*/ 0 h 7762876"/>
                <a:gd name="connsiteX3" fmla="*/ 1131094 w 7539038"/>
                <a:gd name="connsiteY3" fmla="*/ 3876675 h 7762876"/>
                <a:gd name="connsiteX4" fmla="*/ 1507332 w 7539038"/>
                <a:gd name="connsiteY4" fmla="*/ 7762875 h 7762876"/>
                <a:gd name="connsiteX5" fmla="*/ 1883569 w 7539038"/>
                <a:gd name="connsiteY5" fmla="*/ 3876675 h 7762876"/>
                <a:gd name="connsiteX6" fmla="*/ 2264569 w 7539038"/>
                <a:gd name="connsiteY6" fmla="*/ 0 h 7762876"/>
                <a:gd name="connsiteX7" fmla="*/ 2645569 w 7539038"/>
                <a:gd name="connsiteY7" fmla="*/ 3886200 h 7762876"/>
                <a:gd name="connsiteX8" fmla="*/ 3017044 w 7539038"/>
                <a:gd name="connsiteY8" fmla="*/ 7762875 h 7762876"/>
                <a:gd name="connsiteX9" fmla="*/ 3398044 w 7539038"/>
                <a:gd name="connsiteY9" fmla="*/ 3876675 h 7762876"/>
                <a:gd name="connsiteX10" fmla="*/ 3769519 w 7539038"/>
                <a:gd name="connsiteY10" fmla="*/ 9525 h 7762876"/>
                <a:gd name="connsiteX11" fmla="*/ 4150519 w 7539038"/>
                <a:gd name="connsiteY11" fmla="*/ 3886200 h 7762876"/>
                <a:gd name="connsiteX12" fmla="*/ 4526756 w 7539038"/>
                <a:gd name="connsiteY12" fmla="*/ 7762875 h 7762876"/>
                <a:gd name="connsiteX13" fmla="*/ 4902994 w 7539038"/>
                <a:gd name="connsiteY13" fmla="*/ 3886200 h 7762876"/>
                <a:gd name="connsiteX14" fmla="*/ 5283994 w 7539038"/>
                <a:gd name="connsiteY14" fmla="*/ 9525 h 7762876"/>
                <a:gd name="connsiteX15" fmla="*/ 5655469 w 7539038"/>
                <a:gd name="connsiteY15" fmla="*/ 3886200 h 7762876"/>
                <a:gd name="connsiteX16" fmla="*/ 6029325 w 7539038"/>
                <a:gd name="connsiteY16" fmla="*/ 7762875 h 7762876"/>
                <a:gd name="connsiteX17" fmla="*/ 6417469 w 7539038"/>
                <a:gd name="connsiteY17" fmla="*/ 3886200 h 7762876"/>
                <a:gd name="connsiteX18" fmla="*/ 6798469 w 7539038"/>
                <a:gd name="connsiteY18" fmla="*/ 0 h 7762876"/>
                <a:gd name="connsiteX19" fmla="*/ 7160419 w 7539038"/>
                <a:gd name="connsiteY19" fmla="*/ 3886200 h 7762876"/>
                <a:gd name="connsiteX20" fmla="*/ 7539038 w 7539038"/>
                <a:gd name="connsiteY20" fmla="*/ 7760494 h 7762876"/>
                <a:gd name="connsiteX0" fmla="*/ 0 w 7539038"/>
                <a:gd name="connsiteY0" fmla="*/ 7762875 h 7762876"/>
                <a:gd name="connsiteX1" fmla="*/ 378619 w 7539038"/>
                <a:gd name="connsiteY1" fmla="*/ 3886200 h 7762876"/>
                <a:gd name="connsiteX2" fmla="*/ 750094 w 7539038"/>
                <a:gd name="connsiteY2" fmla="*/ 0 h 7762876"/>
                <a:gd name="connsiteX3" fmla="*/ 1131094 w 7539038"/>
                <a:gd name="connsiteY3" fmla="*/ 3876675 h 7762876"/>
                <a:gd name="connsiteX4" fmla="*/ 1507332 w 7539038"/>
                <a:gd name="connsiteY4" fmla="*/ 7762875 h 7762876"/>
                <a:gd name="connsiteX5" fmla="*/ 1883569 w 7539038"/>
                <a:gd name="connsiteY5" fmla="*/ 3876675 h 7762876"/>
                <a:gd name="connsiteX6" fmla="*/ 2264569 w 7539038"/>
                <a:gd name="connsiteY6" fmla="*/ 0 h 7762876"/>
                <a:gd name="connsiteX7" fmla="*/ 2645569 w 7539038"/>
                <a:gd name="connsiteY7" fmla="*/ 3886200 h 7762876"/>
                <a:gd name="connsiteX8" fmla="*/ 3017044 w 7539038"/>
                <a:gd name="connsiteY8" fmla="*/ 7762875 h 7762876"/>
                <a:gd name="connsiteX9" fmla="*/ 3398044 w 7539038"/>
                <a:gd name="connsiteY9" fmla="*/ 3876675 h 7762876"/>
                <a:gd name="connsiteX10" fmla="*/ 3769519 w 7539038"/>
                <a:gd name="connsiteY10" fmla="*/ 9525 h 7762876"/>
                <a:gd name="connsiteX11" fmla="*/ 4150519 w 7539038"/>
                <a:gd name="connsiteY11" fmla="*/ 3886200 h 7762876"/>
                <a:gd name="connsiteX12" fmla="*/ 4526756 w 7539038"/>
                <a:gd name="connsiteY12" fmla="*/ 7762875 h 7762876"/>
                <a:gd name="connsiteX13" fmla="*/ 4902994 w 7539038"/>
                <a:gd name="connsiteY13" fmla="*/ 3886200 h 7762876"/>
                <a:gd name="connsiteX14" fmla="*/ 5283994 w 7539038"/>
                <a:gd name="connsiteY14" fmla="*/ 9525 h 7762876"/>
                <a:gd name="connsiteX15" fmla="*/ 5655469 w 7539038"/>
                <a:gd name="connsiteY15" fmla="*/ 3886200 h 7762876"/>
                <a:gd name="connsiteX16" fmla="*/ 6029325 w 7539038"/>
                <a:gd name="connsiteY16" fmla="*/ 7762875 h 7762876"/>
                <a:gd name="connsiteX17" fmla="*/ 6417469 w 7539038"/>
                <a:gd name="connsiteY17" fmla="*/ 3886200 h 7762876"/>
                <a:gd name="connsiteX18" fmla="*/ 6788944 w 7539038"/>
                <a:gd name="connsiteY18" fmla="*/ 2381 h 7762876"/>
                <a:gd name="connsiteX19" fmla="*/ 7160419 w 7539038"/>
                <a:gd name="connsiteY19" fmla="*/ 3886200 h 7762876"/>
                <a:gd name="connsiteX20" fmla="*/ 7539038 w 7539038"/>
                <a:gd name="connsiteY20" fmla="*/ 7760494 h 7762876"/>
                <a:gd name="connsiteX0" fmla="*/ 0 w 7539038"/>
                <a:gd name="connsiteY0" fmla="*/ 7762875 h 7762876"/>
                <a:gd name="connsiteX1" fmla="*/ 378619 w 7539038"/>
                <a:gd name="connsiteY1" fmla="*/ 3886200 h 7762876"/>
                <a:gd name="connsiteX2" fmla="*/ 750094 w 7539038"/>
                <a:gd name="connsiteY2" fmla="*/ 0 h 7762876"/>
                <a:gd name="connsiteX3" fmla="*/ 1131094 w 7539038"/>
                <a:gd name="connsiteY3" fmla="*/ 3876675 h 7762876"/>
                <a:gd name="connsiteX4" fmla="*/ 1507332 w 7539038"/>
                <a:gd name="connsiteY4" fmla="*/ 7762875 h 7762876"/>
                <a:gd name="connsiteX5" fmla="*/ 1883569 w 7539038"/>
                <a:gd name="connsiteY5" fmla="*/ 3876675 h 7762876"/>
                <a:gd name="connsiteX6" fmla="*/ 2264569 w 7539038"/>
                <a:gd name="connsiteY6" fmla="*/ 0 h 7762876"/>
                <a:gd name="connsiteX7" fmla="*/ 2645569 w 7539038"/>
                <a:gd name="connsiteY7" fmla="*/ 3886200 h 7762876"/>
                <a:gd name="connsiteX8" fmla="*/ 3017044 w 7539038"/>
                <a:gd name="connsiteY8" fmla="*/ 7762875 h 7762876"/>
                <a:gd name="connsiteX9" fmla="*/ 3398044 w 7539038"/>
                <a:gd name="connsiteY9" fmla="*/ 3876675 h 7762876"/>
                <a:gd name="connsiteX10" fmla="*/ 3769519 w 7539038"/>
                <a:gd name="connsiteY10" fmla="*/ 9525 h 7762876"/>
                <a:gd name="connsiteX11" fmla="*/ 4150519 w 7539038"/>
                <a:gd name="connsiteY11" fmla="*/ 3886200 h 7762876"/>
                <a:gd name="connsiteX12" fmla="*/ 4526756 w 7539038"/>
                <a:gd name="connsiteY12" fmla="*/ 7762875 h 7762876"/>
                <a:gd name="connsiteX13" fmla="*/ 4902994 w 7539038"/>
                <a:gd name="connsiteY13" fmla="*/ 3886200 h 7762876"/>
                <a:gd name="connsiteX14" fmla="*/ 5283994 w 7539038"/>
                <a:gd name="connsiteY14" fmla="*/ 9525 h 7762876"/>
                <a:gd name="connsiteX15" fmla="*/ 5655469 w 7539038"/>
                <a:gd name="connsiteY15" fmla="*/ 3886200 h 7762876"/>
                <a:gd name="connsiteX16" fmla="*/ 6029325 w 7539038"/>
                <a:gd name="connsiteY16" fmla="*/ 7762875 h 7762876"/>
                <a:gd name="connsiteX17" fmla="*/ 6417469 w 7539038"/>
                <a:gd name="connsiteY17" fmla="*/ 3886200 h 7762876"/>
                <a:gd name="connsiteX18" fmla="*/ 6786563 w 7539038"/>
                <a:gd name="connsiteY18" fmla="*/ 4762 h 7762876"/>
                <a:gd name="connsiteX19" fmla="*/ 7160419 w 7539038"/>
                <a:gd name="connsiteY19" fmla="*/ 3886200 h 7762876"/>
                <a:gd name="connsiteX20" fmla="*/ 7539038 w 7539038"/>
                <a:gd name="connsiteY20" fmla="*/ 7760494 h 7762876"/>
                <a:gd name="connsiteX0" fmla="*/ 0 w 7539038"/>
                <a:gd name="connsiteY0" fmla="*/ 7762875 h 7762876"/>
                <a:gd name="connsiteX1" fmla="*/ 378619 w 7539038"/>
                <a:gd name="connsiteY1" fmla="*/ 3886200 h 7762876"/>
                <a:gd name="connsiteX2" fmla="*/ 750094 w 7539038"/>
                <a:gd name="connsiteY2" fmla="*/ 0 h 7762876"/>
                <a:gd name="connsiteX3" fmla="*/ 1131094 w 7539038"/>
                <a:gd name="connsiteY3" fmla="*/ 3876675 h 7762876"/>
                <a:gd name="connsiteX4" fmla="*/ 1507332 w 7539038"/>
                <a:gd name="connsiteY4" fmla="*/ 7762875 h 7762876"/>
                <a:gd name="connsiteX5" fmla="*/ 1883569 w 7539038"/>
                <a:gd name="connsiteY5" fmla="*/ 3876675 h 7762876"/>
                <a:gd name="connsiteX6" fmla="*/ 2264569 w 7539038"/>
                <a:gd name="connsiteY6" fmla="*/ 0 h 7762876"/>
                <a:gd name="connsiteX7" fmla="*/ 2645569 w 7539038"/>
                <a:gd name="connsiteY7" fmla="*/ 3886200 h 7762876"/>
                <a:gd name="connsiteX8" fmla="*/ 3017044 w 7539038"/>
                <a:gd name="connsiteY8" fmla="*/ 7762875 h 7762876"/>
                <a:gd name="connsiteX9" fmla="*/ 3398044 w 7539038"/>
                <a:gd name="connsiteY9" fmla="*/ 3876675 h 7762876"/>
                <a:gd name="connsiteX10" fmla="*/ 3769519 w 7539038"/>
                <a:gd name="connsiteY10" fmla="*/ 9525 h 7762876"/>
                <a:gd name="connsiteX11" fmla="*/ 4150519 w 7539038"/>
                <a:gd name="connsiteY11" fmla="*/ 3886200 h 7762876"/>
                <a:gd name="connsiteX12" fmla="*/ 4526756 w 7539038"/>
                <a:gd name="connsiteY12" fmla="*/ 7762875 h 7762876"/>
                <a:gd name="connsiteX13" fmla="*/ 4902994 w 7539038"/>
                <a:gd name="connsiteY13" fmla="*/ 3886200 h 7762876"/>
                <a:gd name="connsiteX14" fmla="*/ 5283994 w 7539038"/>
                <a:gd name="connsiteY14" fmla="*/ 9525 h 7762876"/>
                <a:gd name="connsiteX15" fmla="*/ 5655469 w 7539038"/>
                <a:gd name="connsiteY15" fmla="*/ 3886200 h 7762876"/>
                <a:gd name="connsiteX16" fmla="*/ 6029325 w 7539038"/>
                <a:gd name="connsiteY16" fmla="*/ 7762875 h 7762876"/>
                <a:gd name="connsiteX17" fmla="*/ 6417469 w 7539038"/>
                <a:gd name="connsiteY17" fmla="*/ 3886200 h 7762876"/>
                <a:gd name="connsiteX18" fmla="*/ 6786563 w 7539038"/>
                <a:gd name="connsiteY18" fmla="*/ 4762 h 7762876"/>
                <a:gd name="connsiteX19" fmla="*/ 7160419 w 7539038"/>
                <a:gd name="connsiteY19" fmla="*/ 3886200 h 7762876"/>
                <a:gd name="connsiteX20" fmla="*/ 7539038 w 7539038"/>
                <a:gd name="connsiteY20" fmla="*/ 7760494 h 7762876"/>
                <a:gd name="connsiteX0" fmla="*/ 0 w 7539038"/>
                <a:gd name="connsiteY0" fmla="*/ 7762875 h 7762876"/>
                <a:gd name="connsiteX1" fmla="*/ 378619 w 7539038"/>
                <a:gd name="connsiteY1" fmla="*/ 3886200 h 7762876"/>
                <a:gd name="connsiteX2" fmla="*/ 750094 w 7539038"/>
                <a:gd name="connsiteY2" fmla="*/ 0 h 7762876"/>
                <a:gd name="connsiteX3" fmla="*/ 1131094 w 7539038"/>
                <a:gd name="connsiteY3" fmla="*/ 3876675 h 7762876"/>
                <a:gd name="connsiteX4" fmla="*/ 1507332 w 7539038"/>
                <a:gd name="connsiteY4" fmla="*/ 7762875 h 7762876"/>
                <a:gd name="connsiteX5" fmla="*/ 1883569 w 7539038"/>
                <a:gd name="connsiteY5" fmla="*/ 3876675 h 7762876"/>
                <a:gd name="connsiteX6" fmla="*/ 2264569 w 7539038"/>
                <a:gd name="connsiteY6" fmla="*/ 0 h 7762876"/>
                <a:gd name="connsiteX7" fmla="*/ 2645569 w 7539038"/>
                <a:gd name="connsiteY7" fmla="*/ 3886200 h 7762876"/>
                <a:gd name="connsiteX8" fmla="*/ 3017044 w 7539038"/>
                <a:gd name="connsiteY8" fmla="*/ 7762875 h 7762876"/>
                <a:gd name="connsiteX9" fmla="*/ 3398044 w 7539038"/>
                <a:gd name="connsiteY9" fmla="*/ 3876675 h 7762876"/>
                <a:gd name="connsiteX10" fmla="*/ 3769519 w 7539038"/>
                <a:gd name="connsiteY10" fmla="*/ 9525 h 7762876"/>
                <a:gd name="connsiteX11" fmla="*/ 4150519 w 7539038"/>
                <a:gd name="connsiteY11" fmla="*/ 3886200 h 7762876"/>
                <a:gd name="connsiteX12" fmla="*/ 4526756 w 7539038"/>
                <a:gd name="connsiteY12" fmla="*/ 7762875 h 7762876"/>
                <a:gd name="connsiteX13" fmla="*/ 4902994 w 7539038"/>
                <a:gd name="connsiteY13" fmla="*/ 3886200 h 7762876"/>
                <a:gd name="connsiteX14" fmla="*/ 5279231 w 7539038"/>
                <a:gd name="connsiteY14" fmla="*/ 9525 h 7762876"/>
                <a:gd name="connsiteX15" fmla="*/ 5655469 w 7539038"/>
                <a:gd name="connsiteY15" fmla="*/ 3886200 h 7762876"/>
                <a:gd name="connsiteX16" fmla="*/ 6029325 w 7539038"/>
                <a:gd name="connsiteY16" fmla="*/ 7762875 h 7762876"/>
                <a:gd name="connsiteX17" fmla="*/ 6417469 w 7539038"/>
                <a:gd name="connsiteY17" fmla="*/ 3886200 h 7762876"/>
                <a:gd name="connsiteX18" fmla="*/ 6786563 w 7539038"/>
                <a:gd name="connsiteY18" fmla="*/ 4762 h 7762876"/>
                <a:gd name="connsiteX19" fmla="*/ 7160419 w 7539038"/>
                <a:gd name="connsiteY19" fmla="*/ 3886200 h 7762876"/>
                <a:gd name="connsiteX20" fmla="*/ 7539038 w 7539038"/>
                <a:gd name="connsiteY20" fmla="*/ 7760494 h 7762876"/>
                <a:gd name="connsiteX0" fmla="*/ 0 w 7539038"/>
                <a:gd name="connsiteY0" fmla="*/ 7762875 h 7762876"/>
                <a:gd name="connsiteX1" fmla="*/ 378619 w 7539038"/>
                <a:gd name="connsiteY1" fmla="*/ 3886200 h 7762876"/>
                <a:gd name="connsiteX2" fmla="*/ 750094 w 7539038"/>
                <a:gd name="connsiteY2" fmla="*/ 0 h 7762876"/>
                <a:gd name="connsiteX3" fmla="*/ 1131094 w 7539038"/>
                <a:gd name="connsiteY3" fmla="*/ 3876675 h 7762876"/>
                <a:gd name="connsiteX4" fmla="*/ 1507332 w 7539038"/>
                <a:gd name="connsiteY4" fmla="*/ 7762875 h 7762876"/>
                <a:gd name="connsiteX5" fmla="*/ 1883569 w 7539038"/>
                <a:gd name="connsiteY5" fmla="*/ 3876675 h 7762876"/>
                <a:gd name="connsiteX6" fmla="*/ 2264569 w 7539038"/>
                <a:gd name="connsiteY6" fmla="*/ 0 h 7762876"/>
                <a:gd name="connsiteX7" fmla="*/ 2645569 w 7539038"/>
                <a:gd name="connsiteY7" fmla="*/ 3886200 h 7762876"/>
                <a:gd name="connsiteX8" fmla="*/ 3017044 w 7539038"/>
                <a:gd name="connsiteY8" fmla="*/ 7762875 h 7762876"/>
                <a:gd name="connsiteX9" fmla="*/ 3398044 w 7539038"/>
                <a:gd name="connsiteY9" fmla="*/ 3876675 h 7762876"/>
                <a:gd name="connsiteX10" fmla="*/ 3769519 w 7539038"/>
                <a:gd name="connsiteY10" fmla="*/ 9525 h 7762876"/>
                <a:gd name="connsiteX11" fmla="*/ 4150519 w 7539038"/>
                <a:gd name="connsiteY11" fmla="*/ 3886200 h 7762876"/>
                <a:gd name="connsiteX12" fmla="*/ 4526756 w 7539038"/>
                <a:gd name="connsiteY12" fmla="*/ 7762875 h 7762876"/>
                <a:gd name="connsiteX13" fmla="*/ 4902994 w 7539038"/>
                <a:gd name="connsiteY13" fmla="*/ 3886200 h 7762876"/>
                <a:gd name="connsiteX14" fmla="*/ 5279231 w 7539038"/>
                <a:gd name="connsiteY14" fmla="*/ 9525 h 7762876"/>
                <a:gd name="connsiteX15" fmla="*/ 5655469 w 7539038"/>
                <a:gd name="connsiteY15" fmla="*/ 3886200 h 7762876"/>
                <a:gd name="connsiteX16" fmla="*/ 6029325 w 7539038"/>
                <a:gd name="connsiteY16" fmla="*/ 7762875 h 7762876"/>
                <a:gd name="connsiteX17" fmla="*/ 6417469 w 7539038"/>
                <a:gd name="connsiteY17" fmla="*/ 3886200 h 7762876"/>
                <a:gd name="connsiteX18" fmla="*/ 6786563 w 7539038"/>
                <a:gd name="connsiteY18" fmla="*/ 4762 h 7762876"/>
                <a:gd name="connsiteX19" fmla="*/ 7160419 w 7539038"/>
                <a:gd name="connsiteY19" fmla="*/ 3886200 h 7762876"/>
                <a:gd name="connsiteX20" fmla="*/ 7539038 w 7539038"/>
                <a:gd name="connsiteY20" fmla="*/ 7760494 h 7762876"/>
                <a:gd name="connsiteX0" fmla="*/ 0 w 7539038"/>
                <a:gd name="connsiteY0" fmla="*/ 7762875 h 7762876"/>
                <a:gd name="connsiteX1" fmla="*/ 378619 w 7539038"/>
                <a:gd name="connsiteY1" fmla="*/ 3886200 h 7762876"/>
                <a:gd name="connsiteX2" fmla="*/ 750094 w 7539038"/>
                <a:gd name="connsiteY2" fmla="*/ 0 h 7762876"/>
                <a:gd name="connsiteX3" fmla="*/ 1131094 w 7539038"/>
                <a:gd name="connsiteY3" fmla="*/ 3876675 h 7762876"/>
                <a:gd name="connsiteX4" fmla="*/ 1507332 w 7539038"/>
                <a:gd name="connsiteY4" fmla="*/ 7762875 h 7762876"/>
                <a:gd name="connsiteX5" fmla="*/ 1883569 w 7539038"/>
                <a:gd name="connsiteY5" fmla="*/ 3876675 h 7762876"/>
                <a:gd name="connsiteX6" fmla="*/ 2264569 w 7539038"/>
                <a:gd name="connsiteY6" fmla="*/ 0 h 7762876"/>
                <a:gd name="connsiteX7" fmla="*/ 2645569 w 7539038"/>
                <a:gd name="connsiteY7" fmla="*/ 3886200 h 7762876"/>
                <a:gd name="connsiteX8" fmla="*/ 3017044 w 7539038"/>
                <a:gd name="connsiteY8" fmla="*/ 7762875 h 7762876"/>
                <a:gd name="connsiteX9" fmla="*/ 3398044 w 7539038"/>
                <a:gd name="connsiteY9" fmla="*/ 3876675 h 7762876"/>
                <a:gd name="connsiteX10" fmla="*/ 3769519 w 7539038"/>
                <a:gd name="connsiteY10" fmla="*/ 9525 h 7762876"/>
                <a:gd name="connsiteX11" fmla="*/ 4150519 w 7539038"/>
                <a:gd name="connsiteY11" fmla="*/ 3886200 h 7762876"/>
                <a:gd name="connsiteX12" fmla="*/ 4526756 w 7539038"/>
                <a:gd name="connsiteY12" fmla="*/ 7762875 h 7762876"/>
                <a:gd name="connsiteX13" fmla="*/ 4902994 w 7539038"/>
                <a:gd name="connsiteY13" fmla="*/ 3886200 h 7762876"/>
                <a:gd name="connsiteX14" fmla="*/ 5276849 w 7539038"/>
                <a:gd name="connsiteY14" fmla="*/ 2382 h 7762876"/>
                <a:gd name="connsiteX15" fmla="*/ 5655469 w 7539038"/>
                <a:gd name="connsiteY15" fmla="*/ 3886200 h 7762876"/>
                <a:gd name="connsiteX16" fmla="*/ 6029325 w 7539038"/>
                <a:gd name="connsiteY16" fmla="*/ 7762875 h 7762876"/>
                <a:gd name="connsiteX17" fmla="*/ 6417469 w 7539038"/>
                <a:gd name="connsiteY17" fmla="*/ 3886200 h 7762876"/>
                <a:gd name="connsiteX18" fmla="*/ 6786563 w 7539038"/>
                <a:gd name="connsiteY18" fmla="*/ 4762 h 7762876"/>
                <a:gd name="connsiteX19" fmla="*/ 7160419 w 7539038"/>
                <a:gd name="connsiteY19" fmla="*/ 3886200 h 7762876"/>
                <a:gd name="connsiteX20" fmla="*/ 7539038 w 7539038"/>
                <a:gd name="connsiteY20" fmla="*/ 7760494 h 7762876"/>
                <a:gd name="connsiteX0" fmla="*/ 0 w 7539038"/>
                <a:gd name="connsiteY0" fmla="*/ 7762875 h 7762876"/>
                <a:gd name="connsiteX1" fmla="*/ 378619 w 7539038"/>
                <a:gd name="connsiteY1" fmla="*/ 3886200 h 7762876"/>
                <a:gd name="connsiteX2" fmla="*/ 750094 w 7539038"/>
                <a:gd name="connsiteY2" fmla="*/ 0 h 7762876"/>
                <a:gd name="connsiteX3" fmla="*/ 1131094 w 7539038"/>
                <a:gd name="connsiteY3" fmla="*/ 3876675 h 7762876"/>
                <a:gd name="connsiteX4" fmla="*/ 1507332 w 7539038"/>
                <a:gd name="connsiteY4" fmla="*/ 7762875 h 7762876"/>
                <a:gd name="connsiteX5" fmla="*/ 1883569 w 7539038"/>
                <a:gd name="connsiteY5" fmla="*/ 3876675 h 7762876"/>
                <a:gd name="connsiteX6" fmla="*/ 2264569 w 7539038"/>
                <a:gd name="connsiteY6" fmla="*/ 0 h 7762876"/>
                <a:gd name="connsiteX7" fmla="*/ 2645569 w 7539038"/>
                <a:gd name="connsiteY7" fmla="*/ 3886200 h 7762876"/>
                <a:gd name="connsiteX8" fmla="*/ 3017044 w 7539038"/>
                <a:gd name="connsiteY8" fmla="*/ 7762875 h 7762876"/>
                <a:gd name="connsiteX9" fmla="*/ 3398044 w 7539038"/>
                <a:gd name="connsiteY9" fmla="*/ 3876675 h 7762876"/>
                <a:gd name="connsiteX10" fmla="*/ 3769519 w 7539038"/>
                <a:gd name="connsiteY10" fmla="*/ 9525 h 7762876"/>
                <a:gd name="connsiteX11" fmla="*/ 4150519 w 7539038"/>
                <a:gd name="connsiteY11" fmla="*/ 3886200 h 7762876"/>
                <a:gd name="connsiteX12" fmla="*/ 4526756 w 7539038"/>
                <a:gd name="connsiteY12" fmla="*/ 7762875 h 7762876"/>
                <a:gd name="connsiteX13" fmla="*/ 4902994 w 7539038"/>
                <a:gd name="connsiteY13" fmla="*/ 3886200 h 7762876"/>
                <a:gd name="connsiteX14" fmla="*/ 5276849 w 7539038"/>
                <a:gd name="connsiteY14" fmla="*/ 2382 h 7762876"/>
                <a:gd name="connsiteX15" fmla="*/ 5655469 w 7539038"/>
                <a:gd name="connsiteY15" fmla="*/ 3886200 h 7762876"/>
                <a:gd name="connsiteX16" fmla="*/ 6029325 w 7539038"/>
                <a:gd name="connsiteY16" fmla="*/ 7762875 h 7762876"/>
                <a:gd name="connsiteX17" fmla="*/ 6417469 w 7539038"/>
                <a:gd name="connsiteY17" fmla="*/ 3886200 h 7762876"/>
                <a:gd name="connsiteX18" fmla="*/ 6786563 w 7539038"/>
                <a:gd name="connsiteY18" fmla="*/ 4762 h 7762876"/>
                <a:gd name="connsiteX19" fmla="*/ 7160419 w 7539038"/>
                <a:gd name="connsiteY19" fmla="*/ 3886200 h 7762876"/>
                <a:gd name="connsiteX20" fmla="*/ 7539038 w 7539038"/>
                <a:gd name="connsiteY20" fmla="*/ 7760494 h 7762876"/>
                <a:gd name="connsiteX0" fmla="*/ 0 w 7539038"/>
                <a:gd name="connsiteY0" fmla="*/ 7762875 h 7762876"/>
                <a:gd name="connsiteX1" fmla="*/ 378619 w 7539038"/>
                <a:gd name="connsiteY1" fmla="*/ 3886200 h 7762876"/>
                <a:gd name="connsiteX2" fmla="*/ 750094 w 7539038"/>
                <a:gd name="connsiteY2" fmla="*/ 0 h 7762876"/>
                <a:gd name="connsiteX3" fmla="*/ 1131094 w 7539038"/>
                <a:gd name="connsiteY3" fmla="*/ 3876675 h 7762876"/>
                <a:gd name="connsiteX4" fmla="*/ 1507332 w 7539038"/>
                <a:gd name="connsiteY4" fmla="*/ 7762875 h 7762876"/>
                <a:gd name="connsiteX5" fmla="*/ 1883569 w 7539038"/>
                <a:gd name="connsiteY5" fmla="*/ 3876675 h 7762876"/>
                <a:gd name="connsiteX6" fmla="*/ 2264569 w 7539038"/>
                <a:gd name="connsiteY6" fmla="*/ 0 h 7762876"/>
                <a:gd name="connsiteX7" fmla="*/ 2645569 w 7539038"/>
                <a:gd name="connsiteY7" fmla="*/ 3886200 h 7762876"/>
                <a:gd name="connsiteX8" fmla="*/ 3017044 w 7539038"/>
                <a:gd name="connsiteY8" fmla="*/ 7762875 h 7762876"/>
                <a:gd name="connsiteX9" fmla="*/ 3398044 w 7539038"/>
                <a:gd name="connsiteY9" fmla="*/ 3876675 h 7762876"/>
                <a:gd name="connsiteX10" fmla="*/ 3776663 w 7539038"/>
                <a:gd name="connsiteY10" fmla="*/ 4763 h 7762876"/>
                <a:gd name="connsiteX11" fmla="*/ 4150519 w 7539038"/>
                <a:gd name="connsiteY11" fmla="*/ 3886200 h 7762876"/>
                <a:gd name="connsiteX12" fmla="*/ 4526756 w 7539038"/>
                <a:gd name="connsiteY12" fmla="*/ 7762875 h 7762876"/>
                <a:gd name="connsiteX13" fmla="*/ 4902994 w 7539038"/>
                <a:gd name="connsiteY13" fmla="*/ 3886200 h 7762876"/>
                <a:gd name="connsiteX14" fmla="*/ 5276849 w 7539038"/>
                <a:gd name="connsiteY14" fmla="*/ 2382 h 7762876"/>
                <a:gd name="connsiteX15" fmla="*/ 5655469 w 7539038"/>
                <a:gd name="connsiteY15" fmla="*/ 3886200 h 7762876"/>
                <a:gd name="connsiteX16" fmla="*/ 6029325 w 7539038"/>
                <a:gd name="connsiteY16" fmla="*/ 7762875 h 7762876"/>
                <a:gd name="connsiteX17" fmla="*/ 6417469 w 7539038"/>
                <a:gd name="connsiteY17" fmla="*/ 3886200 h 7762876"/>
                <a:gd name="connsiteX18" fmla="*/ 6786563 w 7539038"/>
                <a:gd name="connsiteY18" fmla="*/ 4762 h 7762876"/>
                <a:gd name="connsiteX19" fmla="*/ 7160419 w 7539038"/>
                <a:gd name="connsiteY19" fmla="*/ 3886200 h 7762876"/>
                <a:gd name="connsiteX20" fmla="*/ 7539038 w 7539038"/>
                <a:gd name="connsiteY20" fmla="*/ 7760494 h 7762876"/>
                <a:gd name="connsiteX0" fmla="*/ 0 w 7539038"/>
                <a:gd name="connsiteY0" fmla="*/ 7762875 h 7762876"/>
                <a:gd name="connsiteX1" fmla="*/ 378619 w 7539038"/>
                <a:gd name="connsiteY1" fmla="*/ 3886200 h 7762876"/>
                <a:gd name="connsiteX2" fmla="*/ 750094 w 7539038"/>
                <a:gd name="connsiteY2" fmla="*/ 0 h 7762876"/>
                <a:gd name="connsiteX3" fmla="*/ 1131094 w 7539038"/>
                <a:gd name="connsiteY3" fmla="*/ 3876675 h 7762876"/>
                <a:gd name="connsiteX4" fmla="*/ 1507332 w 7539038"/>
                <a:gd name="connsiteY4" fmla="*/ 7762875 h 7762876"/>
                <a:gd name="connsiteX5" fmla="*/ 1883569 w 7539038"/>
                <a:gd name="connsiteY5" fmla="*/ 3876675 h 7762876"/>
                <a:gd name="connsiteX6" fmla="*/ 2264569 w 7539038"/>
                <a:gd name="connsiteY6" fmla="*/ 0 h 7762876"/>
                <a:gd name="connsiteX7" fmla="*/ 2645569 w 7539038"/>
                <a:gd name="connsiteY7" fmla="*/ 3886200 h 7762876"/>
                <a:gd name="connsiteX8" fmla="*/ 3017044 w 7539038"/>
                <a:gd name="connsiteY8" fmla="*/ 7762875 h 7762876"/>
                <a:gd name="connsiteX9" fmla="*/ 3398044 w 7539038"/>
                <a:gd name="connsiteY9" fmla="*/ 3876675 h 7762876"/>
                <a:gd name="connsiteX10" fmla="*/ 3776663 w 7539038"/>
                <a:gd name="connsiteY10" fmla="*/ 4763 h 7762876"/>
                <a:gd name="connsiteX11" fmla="*/ 4150519 w 7539038"/>
                <a:gd name="connsiteY11" fmla="*/ 3886200 h 7762876"/>
                <a:gd name="connsiteX12" fmla="*/ 4526756 w 7539038"/>
                <a:gd name="connsiteY12" fmla="*/ 7762875 h 7762876"/>
                <a:gd name="connsiteX13" fmla="*/ 4902994 w 7539038"/>
                <a:gd name="connsiteY13" fmla="*/ 3886200 h 7762876"/>
                <a:gd name="connsiteX14" fmla="*/ 5276849 w 7539038"/>
                <a:gd name="connsiteY14" fmla="*/ 2382 h 7762876"/>
                <a:gd name="connsiteX15" fmla="*/ 5655469 w 7539038"/>
                <a:gd name="connsiteY15" fmla="*/ 3886200 h 7762876"/>
                <a:gd name="connsiteX16" fmla="*/ 6029325 w 7539038"/>
                <a:gd name="connsiteY16" fmla="*/ 7762875 h 7762876"/>
                <a:gd name="connsiteX17" fmla="*/ 6417469 w 7539038"/>
                <a:gd name="connsiteY17" fmla="*/ 3886200 h 7762876"/>
                <a:gd name="connsiteX18" fmla="*/ 6786563 w 7539038"/>
                <a:gd name="connsiteY18" fmla="*/ 4762 h 7762876"/>
                <a:gd name="connsiteX19" fmla="*/ 7160419 w 7539038"/>
                <a:gd name="connsiteY19" fmla="*/ 3886200 h 7762876"/>
                <a:gd name="connsiteX20" fmla="*/ 7539038 w 7539038"/>
                <a:gd name="connsiteY20" fmla="*/ 7760494 h 7762876"/>
                <a:gd name="connsiteX0" fmla="*/ 0 w 7539038"/>
                <a:gd name="connsiteY0" fmla="*/ 7762875 h 7762876"/>
                <a:gd name="connsiteX1" fmla="*/ 378619 w 7539038"/>
                <a:gd name="connsiteY1" fmla="*/ 3886200 h 7762876"/>
                <a:gd name="connsiteX2" fmla="*/ 750094 w 7539038"/>
                <a:gd name="connsiteY2" fmla="*/ 0 h 7762876"/>
                <a:gd name="connsiteX3" fmla="*/ 1131094 w 7539038"/>
                <a:gd name="connsiteY3" fmla="*/ 3876675 h 7762876"/>
                <a:gd name="connsiteX4" fmla="*/ 1507332 w 7539038"/>
                <a:gd name="connsiteY4" fmla="*/ 7762875 h 7762876"/>
                <a:gd name="connsiteX5" fmla="*/ 1883569 w 7539038"/>
                <a:gd name="connsiteY5" fmla="*/ 3876675 h 7762876"/>
                <a:gd name="connsiteX6" fmla="*/ 2264569 w 7539038"/>
                <a:gd name="connsiteY6" fmla="*/ 0 h 7762876"/>
                <a:gd name="connsiteX7" fmla="*/ 2645569 w 7539038"/>
                <a:gd name="connsiteY7" fmla="*/ 3886200 h 7762876"/>
                <a:gd name="connsiteX8" fmla="*/ 3017044 w 7539038"/>
                <a:gd name="connsiteY8" fmla="*/ 7762875 h 7762876"/>
                <a:gd name="connsiteX9" fmla="*/ 3398044 w 7539038"/>
                <a:gd name="connsiteY9" fmla="*/ 3876675 h 7762876"/>
                <a:gd name="connsiteX10" fmla="*/ 3769519 w 7539038"/>
                <a:gd name="connsiteY10" fmla="*/ 4763 h 7762876"/>
                <a:gd name="connsiteX11" fmla="*/ 4150519 w 7539038"/>
                <a:gd name="connsiteY11" fmla="*/ 3886200 h 7762876"/>
                <a:gd name="connsiteX12" fmla="*/ 4526756 w 7539038"/>
                <a:gd name="connsiteY12" fmla="*/ 7762875 h 7762876"/>
                <a:gd name="connsiteX13" fmla="*/ 4902994 w 7539038"/>
                <a:gd name="connsiteY13" fmla="*/ 3886200 h 7762876"/>
                <a:gd name="connsiteX14" fmla="*/ 5276849 w 7539038"/>
                <a:gd name="connsiteY14" fmla="*/ 2382 h 7762876"/>
                <a:gd name="connsiteX15" fmla="*/ 5655469 w 7539038"/>
                <a:gd name="connsiteY15" fmla="*/ 3886200 h 7762876"/>
                <a:gd name="connsiteX16" fmla="*/ 6029325 w 7539038"/>
                <a:gd name="connsiteY16" fmla="*/ 7762875 h 7762876"/>
                <a:gd name="connsiteX17" fmla="*/ 6417469 w 7539038"/>
                <a:gd name="connsiteY17" fmla="*/ 3886200 h 7762876"/>
                <a:gd name="connsiteX18" fmla="*/ 6786563 w 7539038"/>
                <a:gd name="connsiteY18" fmla="*/ 4762 h 7762876"/>
                <a:gd name="connsiteX19" fmla="*/ 7160419 w 7539038"/>
                <a:gd name="connsiteY19" fmla="*/ 3886200 h 7762876"/>
                <a:gd name="connsiteX20" fmla="*/ 7539038 w 7539038"/>
                <a:gd name="connsiteY20" fmla="*/ 7760494 h 7762876"/>
                <a:gd name="connsiteX0" fmla="*/ 0 w 7539038"/>
                <a:gd name="connsiteY0" fmla="*/ 7762875 h 7762876"/>
                <a:gd name="connsiteX1" fmla="*/ 378619 w 7539038"/>
                <a:gd name="connsiteY1" fmla="*/ 3886200 h 7762876"/>
                <a:gd name="connsiteX2" fmla="*/ 750094 w 7539038"/>
                <a:gd name="connsiteY2" fmla="*/ 0 h 7762876"/>
                <a:gd name="connsiteX3" fmla="*/ 1131094 w 7539038"/>
                <a:gd name="connsiteY3" fmla="*/ 3876675 h 7762876"/>
                <a:gd name="connsiteX4" fmla="*/ 1507332 w 7539038"/>
                <a:gd name="connsiteY4" fmla="*/ 7762875 h 7762876"/>
                <a:gd name="connsiteX5" fmla="*/ 1883569 w 7539038"/>
                <a:gd name="connsiteY5" fmla="*/ 3876675 h 7762876"/>
                <a:gd name="connsiteX6" fmla="*/ 2264569 w 7539038"/>
                <a:gd name="connsiteY6" fmla="*/ 0 h 7762876"/>
                <a:gd name="connsiteX7" fmla="*/ 2645569 w 7539038"/>
                <a:gd name="connsiteY7" fmla="*/ 3886200 h 7762876"/>
                <a:gd name="connsiteX8" fmla="*/ 3017044 w 7539038"/>
                <a:gd name="connsiteY8" fmla="*/ 7762875 h 7762876"/>
                <a:gd name="connsiteX9" fmla="*/ 3398044 w 7539038"/>
                <a:gd name="connsiteY9" fmla="*/ 3876675 h 7762876"/>
                <a:gd name="connsiteX10" fmla="*/ 3769519 w 7539038"/>
                <a:gd name="connsiteY10" fmla="*/ 4763 h 7762876"/>
                <a:gd name="connsiteX11" fmla="*/ 4150519 w 7539038"/>
                <a:gd name="connsiteY11" fmla="*/ 3886200 h 7762876"/>
                <a:gd name="connsiteX12" fmla="*/ 4526756 w 7539038"/>
                <a:gd name="connsiteY12" fmla="*/ 7762875 h 7762876"/>
                <a:gd name="connsiteX13" fmla="*/ 4902994 w 7539038"/>
                <a:gd name="connsiteY13" fmla="*/ 3886200 h 7762876"/>
                <a:gd name="connsiteX14" fmla="*/ 5276849 w 7539038"/>
                <a:gd name="connsiteY14" fmla="*/ 2382 h 7762876"/>
                <a:gd name="connsiteX15" fmla="*/ 5655469 w 7539038"/>
                <a:gd name="connsiteY15" fmla="*/ 3886200 h 7762876"/>
                <a:gd name="connsiteX16" fmla="*/ 6029325 w 7539038"/>
                <a:gd name="connsiteY16" fmla="*/ 7762875 h 7762876"/>
                <a:gd name="connsiteX17" fmla="*/ 6417469 w 7539038"/>
                <a:gd name="connsiteY17" fmla="*/ 3886200 h 7762876"/>
                <a:gd name="connsiteX18" fmla="*/ 6786563 w 7539038"/>
                <a:gd name="connsiteY18" fmla="*/ 4762 h 7762876"/>
                <a:gd name="connsiteX19" fmla="*/ 7160419 w 7539038"/>
                <a:gd name="connsiteY19" fmla="*/ 3886200 h 7762876"/>
                <a:gd name="connsiteX20" fmla="*/ 7539038 w 7539038"/>
                <a:gd name="connsiteY20" fmla="*/ 7760494 h 7762876"/>
                <a:gd name="connsiteX0" fmla="*/ 0 w 7539038"/>
                <a:gd name="connsiteY0" fmla="*/ 7762875 h 7762876"/>
                <a:gd name="connsiteX1" fmla="*/ 378619 w 7539038"/>
                <a:gd name="connsiteY1" fmla="*/ 3886200 h 7762876"/>
                <a:gd name="connsiteX2" fmla="*/ 750094 w 7539038"/>
                <a:gd name="connsiteY2" fmla="*/ 0 h 7762876"/>
                <a:gd name="connsiteX3" fmla="*/ 1131094 w 7539038"/>
                <a:gd name="connsiteY3" fmla="*/ 3876675 h 7762876"/>
                <a:gd name="connsiteX4" fmla="*/ 1507332 w 7539038"/>
                <a:gd name="connsiteY4" fmla="*/ 7762875 h 7762876"/>
                <a:gd name="connsiteX5" fmla="*/ 1883569 w 7539038"/>
                <a:gd name="connsiteY5" fmla="*/ 3876675 h 7762876"/>
                <a:gd name="connsiteX6" fmla="*/ 2259807 w 7539038"/>
                <a:gd name="connsiteY6" fmla="*/ 4762 h 7762876"/>
                <a:gd name="connsiteX7" fmla="*/ 2645569 w 7539038"/>
                <a:gd name="connsiteY7" fmla="*/ 3886200 h 7762876"/>
                <a:gd name="connsiteX8" fmla="*/ 3017044 w 7539038"/>
                <a:gd name="connsiteY8" fmla="*/ 7762875 h 7762876"/>
                <a:gd name="connsiteX9" fmla="*/ 3398044 w 7539038"/>
                <a:gd name="connsiteY9" fmla="*/ 3876675 h 7762876"/>
                <a:gd name="connsiteX10" fmla="*/ 3769519 w 7539038"/>
                <a:gd name="connsiteY10" fmla="*/ 4763 h 7762876"/>
                <a:gd name="connsiteX11" fmla="*/ 4150519 w 7539038"/>
                <a:gd name="connsiteY11" fmla="*/ 3886200 h 7762876"/>
                <a:gd name="connsiteX12" fmla="*/ 4526756 w 7539038"/>
                <a:gd name="connsiteY12" fmla="*/ 7762875 h 7762876"/>
                <a:gd name="connsiteX13" fmla="*/ 4902994 w 7539038"/>
                <a:gd name="connsiteY13" fmla="*/ 3886200 h 7762876"/>
                <a:gd name="connsiteX14" fmla="*/ 5276849 w 7539038"/>
                <a:gd name="connsiteY14" fmla="*/ 2382 h 7762876"/>
                <a:gd name="connsiteX15" fmla="*/ 5655469 w 7539038"/>
                <a:gd name="connsiteY15" fmla="*/ 3886200 h 7762876"/>
                <a:gd name="connsiteX16" fmla="*/ 6029325 w 7539038"/>
                <a:gd name="connsiteY16" fmla="*/ 7762875 h 7762876"/>
                <a:gd name="connsiteX17" fmla="*/ 6417469 w 7539038"/>
                <a:gd name="connsiteY17" fmla="*/ 3886200 h 7762876"/>
                <a:gd name="connsiteX18" fmla="*/ 6786563 w 7539038"/>
                <a:gd name="connsiteY18" fmla="*/ 4762 h 7762876"/>
                <a:gd name="connsiteX19" fmla="*/ 7160419 w 7539038"/>
                <a:gd name="connsiteY19" fmla="*/ 3886200 h 7762876"/>
                <a:gd name="connsiteX20" fmla="*/ 7539038 w 7539038"/>
                <a:gd name="connsiteY20" fmla="*/ 7760494 h 7762876"/>
                <a:gd name="connsiteX0" fmla="*/ 0 w 7539038"/>
                <a:gd name="connsiteY0" fmla="*/ 7762875 h 7762876"/>
                <a:gd name="connsiteX1" fmla="*/ 378619 w 7539038"/>
                <a:gd name="connsiteY1" fmla="*/ 3886200 h 7762876"/>
                <a:gd name="connsiteX2" fmla="*/ 750094 w 7539038"/>
                <a:gd name="connsiteY2" fmla="*/ 0 h 7762876"/>
                <a:gd name="connsiteX3" fmla="*/ 1131094 w 7539038"/>
                <a:gd name="connsiteY3" fmla="*/ 3876675 h 7762876"/>
                <a:gd name="connsiteX4" fmla="*/ 1507332 w 7539038"/>
                <a:gd name="connsiteY4" fmla="*/ 7762875 h 7762876"/>
                <a:gd name="connsiteX5" fmla="*/ 1883569 w 7539038"/>
                <a:gd name="connsiteY5" fmla="*/ 3876675 h 7762876"/>
                <a:gd name="connsiteX6" fmla="*/ 2259807 w 7539038"/>
                <a:gd name="connsiteY6" fmla="*/ 4762 h 7762876"/>
                <a:gd name="connsiteX7" fmla="*/ 2645569 w 7539038"/>
                <a:gd name="connsiteY7" fmla="*/ 3886200 h 7762876"/>
                <a:gd name="connsiteX8" fmla="*/ 3017044 w 7539038"/>
                <a:gd name="connsiteY8" fmla="*/ 7762875 h 7762876"/>
                <a:gd name="connsiteX9" fmla="*/ 3398044 w 7539038"/>
                <a:gd name="connsiteY9" fmla="*/ 3876675 h 7762876"/>
                <a:gd name="connsiteX10" fmla="*/ 3769519 w 7539038"/>
                <a:gd name="connsiteY10" fmla="*/ 4763 h 7762876"/>
                <a:gd name="connsiteX11" fmla="*/ 4150519 w 7539038"/>
                <a:gd name="connsiteY11" fmla="*/ 3886200 h 7762876"/>
                <a:gd name="connsiteX12" fmla="*/ 4526756 w 7539038"/>
                <a:gd name="connsiteY12" fmla="*/ 7762875 h 7762876"/>
                <a:gd name="connsiteX13" fmla="*/ 4902994 w 7539038"/>
                <a:gd name="connsiteY13" fmla="*/ 3886200 h 7762876"/>
                <a:gd name="connsiteX14" fmla="*/ 5276849 w 7539038"/>
                <a:gd name="connsiteY14" fmla="*/ 2382 h 7762876"/>
                <a:gd name="connsiteX15" fmla="*/ 5655469 w 7539038"/>
                <a:gd name="connsiteY15" fmla="*/ 3886200 h 7762876"/>
                <a:gd name="connsiteX16" fmla="*/ 6029325 w 7539038"/>
                <a:gd name="connsiteY16" fmla="*/ 7762875 h 7762876"/>
                <a:gd name="connsiteX17" fmla="*/ 6417469 w 7539038"/>
                <a:gd name="connsiteY17" fmla="*/ 3886200 h 7762876"/>
                <a:gd name="connsiteX18" fmla="*/ 6786563 w 7539038"/>
                <a:gd name="connsiteY18" fmla="*/ 4762 h 7762876"/>
                <a:gd name="connsiteX19" fmla="*/ 7160419 w 7539038"/>
                <a:gd name="connsiteY19" fmla="*/ 3886200 h 7762876"/>
                <a:gd name="connsiteX20" fmla="*/ 7539038 w 7539038"/>
                <a:gd name="connsiteY20" fmla="*/ 7760494 h 7762876"/>
                <a:gd name="connsiteX0" fmla="*/ 0 w 7539038"/>
                <a:gd name="connsiteY0" fmla="*/ 7760494 h 7760495"/>
                <a:gd name="connsiteX1" fmla="*/ 378619 w 7539038"/>
                <a:gd name="connsiteY1" fmla="*/ 3883819 h 7760495"/>
                <a:gd name="connsiteX2" fmla="*/ 757238 w 7539038"/>
                <a:gd name="connsiteY2" fmla="*/ 1 h 7760495"/>
                <a:gd name="connsiteX3" fmla="*/ 1131094 w 7539038"/>
                <a:gd name="connsiteY3" fmla="*/ 3874294 h 7760495"/>
                <a:gd name="connsiteX4" fmla="*/ 1507332 w 7539038"/>
                <a:gd name="connsiteY4" fmla="*/ 7760494 h 7760495"/>
                <a:gd name="connsiteX5" fmla="*/ 1883569 w 7539038"/>
                <a:gd name="connsiteY5" fmla="*/ 3874294 h 7760495"/>
                <a:gd name="connsiteX6" fmla="*/ 2259807 w 7539038"/>
                <a:gd name="connsiteY6" fmla="*/ 2381 h 7760495"/>
                <a:gd name="connsiteX7" fmla="*/ 2645569 w 7539038"/>
                <a:gd name="connsiteY7" fmla="*/ 3883819 h 7760495"/>
                <a:gd name="connsiteX8" fmla="*/ 3017044 w 7539038"/>
                <a:gd name="connsiteY8" fmla="*/ 7760494 h 7760495"/>
                <a:gd name="connsiteX9" fmla="*/ 3398044 w 7539038"/>
                <a:gd name="connsiteY9" fmla="*/ 3874294 h 7760495"/>
                <a:gd name="connsiteX10" fmla="*/ 3769519 w 7539038"/>
                <a:gd name="connsiteY10" fmla="*/ 2382 h 7760495"/>
                <a:gd name="connsiteX11" fmla="*/ 4150519 w 7539038"/>
                <a:gd name="connsiteY11" fmla="*/ 3883819 h 7760495"/>
                <a:gd name="connsiteX12" fmla="*/ 4526756 w 7539038"/>
                <a:gd name="connsiteY12" fmla="*/ 7760494 h 7760495"/>
                <a:gd name="connsiteX13" fmla="*/ 4902994 w 7539038"/>
                <a:gd name="connsiteY13" fmla="*/ 3883819 h 7760495"/>
                <a:gd name="connsiteX14" fmla="*/ 5276849 w 7539038"/>
                <a:gd name="connsiteY14" fmla="*/ 1 h 7760495"/>
                <a:gd name="connsiteX15" fmla="*/ 5655469 w 7539038"/>
                <a:gd name="connsiteY15" fmla="*/ 3883819 h 7760495"/>
                <a:gd name="connsiteX16" fmla="*/ 6029325 w 7539038"/>
                <a:gd name="connsiteY16" fmla="*/ 7760494 h 7760495"/>
                <a:gd name="connsiteX17" fmla="*/ 6417469 w 7539038"/>
                <a:gd name="connsiteY17" fmla="*/ 3883819 h 7760495"/>
                <a:gd name="connsiteX18" fmla="*/ 6786563 w 7539038"/>
                <a:gd name="connsiteY18" fmla="*/ 2381 h 7760495"/>
                <a:gd name="connsiteX19" fmla="*/ 7160419 w 7539038"/>
                <a:gd name="connsiteY19" fmla="*/ 3883819 h 7760495"/>
                <a:gd name="connsiteX20" fmla="*/ 7539038 w 7539038"/>
                <a:gd name="connsiteY20" fmla="*/ 7758113 h 7760495"/>
                <a:gd name="connsiteX0" fmla="*/ 0 w 7539038"/>
                <a:gd name="connsiteY0" fmla="*/ 7760494 h 7760495"/>
                <a:gd name="connsiteX1" fmla="*/ 378619 w 7539038"/>
                <a:gd name="connsiteY1" fmla="*/ 3883819 h 7760495"/>
                <a:gd name="connsiteX2" fmla="*/ 752476 w 7539038"/>
                <a:gd name="connsiteY2" fmla="*/ 1 h 7760495"/>
                <a:gd name="connsiteX3" fmla="*/ 1131094 w 7539038"/>
                <a:gd name="connsiteY3" fmla="*/ 3874294 h 7760495"/>
                <a:gd name="connsiteX4" fmla="*/ 1507332 w 7539038"/>
                <a:gd name="connsiteY4" fmla="*/ 7760494 h 7760495"/>
                <a:gd name="connsiteX5" fmla="*/ 1883569 w 7539038"/>
                <a:gd name="connsiteY5" fmla="*/ 3874294 h 7760495"/>
                <a:gd name="connsiteX6" fmla="*/ 2259807 w 7539038"/>
                <a:gd name="connsiteY6" fmla="*/ 2381 h 7760495"/>
                <a:gd name="connsiteX7" fmla="*/ 2645569 w 7539038"/>
                <a:gd name="connsiteY7" fmla="*/ 3883819 h 7760495"/>
                <a:gd name="connsiteX8" fmla="*/ 3017044 w 7539038"/>
                <a:gd name="connsiteY8" fmla="*/ 7760494 h 7760495"/>
                <a:gd name="connsiteX9" fmla="*/ 3398044 w 7539038"/>
                <a:gd name="connsiteY9" fmla="*/ 3874294 h 7760495"/>
                <a:gd name="connsiteX10" fmla="*/ 3769519 w 7539038"/>
                <a:gd name="connsiteY10" fmla="*/ 2382 h 7760495"/>
                <a:gd name="connsiteX11" fmla="*/ 4150519 w 7539038"/>
                <a:gd name="connsiteY11" fmla="*/ 3883819 h 7760495"/>
                <a:gd name="connsiteX12" fmla="*/ 4526756 w 7539038"/>
                <a:gd name="connsiteY12" fmla="*/ 7760494 h 7760495"/>
                <a:gd name="connsiteX13" fmla="*/ 4902994 w 7539038"/>
                <a:gd name="connsiteY13" fmla="*/ 3883819 h 7760495"/>
                <a:gd name="connsiteX14" fmla="*/ 5276849 w 7539038"/>
                <a:gd name="connsiteY14" fmla="*/ 1 h 7760495"/>
                <a:gd name="connsiteX15" fmla="*/ 5655469 w 7539038"/>
                <a:gd name="connsiteY15" fmla="*/ 3883819 h 7760495"/>
                <a:gd name="connsiteX16" fmla="*/ 6029325 w 7539038"/>
                <a:gd name="connsiteY16" fmla="*/ 7760494 h 7760495"/>
                <a:gd name="connsiteX17" fmla="*/ 6417469 w 7539038"/>
                <a:gd name="connsiteY17" fmla="*/ 3883819 h 7760495"/>
                <a:gd name="connsiteX18" fmla="*/ 6786563 w 7539038"/>
                <a:gd name="connsiteY18" fmla="*/ 2381 h 7760495"/>
                <a:gd name="connsiteX19" fmla="*/ 7160419 w 7539038"/>
                <a:gd name="connsiteY19" fmla="*/ 3883819 h 7760495"/>
                <a:gd name="connsiteX20" fmla="*/ 7539038 w 7539038"/>
                <a:gd name="connsiteY20" fmla="*/ 7758113 h 7760495"/>
                <a:gd name="connsiteX0" fmla="*/ 0 w 7539038"/>
                <a:gd name="connsiteY0" fmla="*/ 7760494 h 7760495"/>
                <a:gd name="connsiteX1" fmla="*/ 378619 w 7539038"/>
                <a:gd name="connsiteY1" fmla="*/ 3883819 h 7760495"/>
                <a:gd name="connsiteX2" fmla="*/ 752476 w 7539038"/>
                <a:gd name="connsiteY2" fmla="*/ 1 h 7760495"/>
                <a:gd name="connsiteX3" fmla="*/ 1131094 w 7539038"/>
                <a:gd name="connsiteY3" fmla="*/ 3874294 h 7760495"/>
                <a:gd name="connsiteX4" fmla="*/ 1507332 w 7539038"/>
                <a:gd name="connsiteY4" fmla="*/ 7760494 h 7760495"/>
                <a:gd name="connsiteX5" fmla="*/ 1883569 w 7539038"/>
                <a:gd name="connsiteY5" fmla="*/ 3874294 h 7760495"/>
                <a:gd name="connsiteX6" fmla="*/ 2259807 w 7539038"/>
                <a:gd name="connsiteY6" fmla="*/ 2381 h 7760495"/>
                <a:gd name="connsiteX7" fmla="*/ 2645569 w 7539038"/>
                <a:gd name="connsiteY7" fmla="*/ 3883819 h 7760495"/>
                <a:gd name="connsiteX8" fmla="*/ 3017044 w 7539038"/>
                <a:gd name="connsiteY8" fmla="*/ 7760494 h 7760495"/>
                <a:gd name="connsiteX9" fmla="*/ 3398044 w 7539038"/>
                <a:gd name="connsiteY9" fmla="*/ 3874294 h 7760495"/>
                <a:gd name="connsiteX10" fmla="*/ 3769519 w 7539038"/>
                <a:gd name="connsiteY10" fmla="*/ 2382 h 7760495"/>
                <a:gd name="connsiteX11" fmla="*/ 4150519 w 7539038"/>
                <a:gd name="connsiteY11" fmla="*/ 3883819 h 7760495"/>
                <a:gd name="connsiteX12" fmla="*/ 4526756 w 7539038"/>
                <a:gd name="connsiteY12" fmla="*/ 7760494 h 7760495"/>
                <a:gd name="connsiteX13" fmla="*/ 4902994 w 7539038"/>
                <a:gd name="connsiteY13" fmla="*/ 3883819 h 7760495"/>
                <a:gd name="connsiteX14" fmla="*/ 5276849 w 7539038"/>
                <a:gd name="connsiteY14" fmla="*/ 1 h 7760495"/>
                <a:gd name="connsiteX15" fmla="*/ 5655469 w 7539038"/>
                <a:gd name="connsiteY15" fmla="*/ 3883819 h 7760495"/>
                <a:gd name="connsiteX16" fmla="*/ 6029325 w 7539038"/>
                <a:gd name="connsiteY16" fmla="*/ 7760494 h 7760495"/>
                <a:gd name="connsiteX17" fmla="*/ 6417469 w 7539038"/>
                <a:gd name="connsiteY17" fmla="*/ 3883819 h 7760495"/>
                <a:gd name="connsiteX18" fmla="*/ 6786563 w 7539038"/>
                <a:gd name="connsiteY18" fmla="*/ 2381 h 7760495"/>
                <a:gd name="connsiteX19" fmla="*/ 7160419 w 7539038"/>
                <a:gd name="connsiteY19" fmla="*/ 3883819 h 7760495"/>
                <a:gd name="connsiteX20" fmla="*/ 7539038 w 7539038"/>
                <a:gd name="connsiteY20" fmla="*/ 7758113 h 7760495"/>
                <a:gd name="connsiteX0" fmla="*/ 0 w 7539038"/>
                <a:gd name="connsiteY0" fmla="*/ 7760494 h 7760495"/>
                <a:gd name="connsiteX1" fmla="*/ 378619 w 7539038"/>
                <a:gd name="connsiteY1" fmla="*/ 3883819 h 7760495"/>
                <a:gd name="connsiteX2" fmla="*/ 752476 w 7539038"/>
                <a:gd name="connsiteY2" fmla="*/ 1 h 7760495"/>
                <a:gd name="connsiteX3" fmla="*/ 1131094 w 7539038"/>
                <a:gd name="connsiteY3" fmla="*/ 3874294 h 7760495"/>
                <a:gd name="connsiteX4" fmla="*/ 1507332 w 7539038"/>
                <a:gd name="connsiteY4" fmla="*/ 7760494 h 7760495"/>
                <a:gd name="connsiteX5" fmla="*/ 1883569 w 7539038"/>
                <a:gd name="connsiteY5" fmla="*/ 3874294 h 7760495"/>
                <a:gd name="connsiteX6" fmla="*/ 2259807 w 7539038"/>
                <a:gd name="connsiteY6" fmla="*/ 2381 h 7760495"/>
                <a:gd name="connsiteX7" fmla="*/ 2645569 w 7539038"/>
                <a:gd name="connsiteY7" fmla="*/ 3883819 h 7760495"/>
                <a:gd name="connsiteX8" fmla="*/ 3017044 w 7539038"/>
                <a:gd name="connsiteY8" fmla="*/ 7760494 h 7760495"/>
                <a:gd name="connsiteX9" fmla="*/ 3398044 w 7539038"/>
                <a:gd name="connsiteY9" fmla="*/ 3874294 h 7760495"/>
                <a:gd name="connsiteX10" fmla="*/ 3769519 w 7539038"/>
                <a:gd name="connsiteY10" fmla="*/ 2382 h 7760495"/>
                <a:gd name="connsiteX11" fmla="*/ 4150519 w 7539038"/>
                <a:gd name="connsiteY11" fmla="*/ 3883819 h 7760495"/>
                <a:gd name="connsiteX12" fmla="*/ 4526756 w 7539038"/>
                <a:gd name="connsiteY12" fmla="*/ 7760494 h 7760495"/>
                <a:gd name="connsiteX13" fmla="*/ 4902994 w 7539038"/>
                <a:gd name="connsiteY13" fmla="*/ 3883819 h 7760495"/>
                <a:gd name="connsiteX14" fmla="*/ 5276849 w 7539038"/>
                <a:gd name="connsiteY14" fmla="*/ 1 h 7760495"/>
                <a:gd name="connsiteX15" fmla="*/ 5655469 w 7539038"/>
                <a:gd name="connsiteY15" fmla="*/ 3883819 h 7760495"/>
                <a:gd name="connsiteX16" fmla="*/ 6029325 w 7539038"/>
                <a:gd name="connsiteY16" fmla="*/ 7760494 h 7760495"/>
                <a:gd name="connsiteX17" fmla="*/ 6417469 w 7539038"/>
                <a:gd name="connsiteY17" fmla="*/ 3883819 h 7760495"/>
                <a:gd name="connsiteX18" fmla="*/ 6786563 w 7539038"/>
                <a:gd name="connsiteY18" fmla="*/ 2381 h 7760495"/>
                <a:gd name="connsiteX19" fmla="*/ 7160419 w 7539038"/>
                <a:gd name="connsiteY19" fmla="*/ 3883819 h 7760495"/>
                <a:gd name="connsiteX20" fmla="*/ 7539038 w 7539038"/>
                <a:gd name="connsiteY20" fmla="*/ 7758113 h 7760495"/>
                <a:gd name="connsiteX0" fmla="*/ 0 w 7539038"/>
                <a:gd name="connsiteY0" fmla="*/ 7760494 h 7760495"/>
                <a:gd name="connsiteX1" fmla="*/ 378619 w 7539038"/>
                <a:gd name="connsiteY1" fmla="*/ 3883819 h 7760495"/>
                <a:gd name="connsiteX2" fmla="*/ 752476 w 7539038"/>
                <a:gd name="connsiteY2" fmla="*/ 1 h 7760495"/>
                <a:gd name="connsiteX3" fmla="*/ 1131094 w 7539038"/>
                <a:gd name="connsiteY3" fmla="*/ 3874294 h 7760495"/>
                <a:gd name="connsiteX4" fmla="*/ 1507332 w 7539038"/>
                <a:gd name="connsiteY4" fmla="*/ 7760494 h 7760495"/>
                <a:gd name="connsiteX5" fmla="*/ 1883569 w 7539038"/>
                <a:gd name="connsiteY5" fmla="*/ 3874294 h 7760495"/>
                <a:gd name="connsiteX6" fmla="*/ 2259807 w 7539038"/>
                <a:gd name="connsiteY6" fmla="*/ 2381 h 7760495"/>
                <a:gd name="connsiteX7" fmla="*/ 2645569 w 7539038"/>
                <a:gd name="connsiteY7" fmla="*/ 3883819 h 7760495"/>
                <a:gd name="connsiteX8" fmla="*/ 3017044 w 7539038"/>
                <a:gd name="connsiteY8" fmla="*/ 7760494 h 7760495"/>
                <a:gd name="connsiteX9" fmla="*/ 3398044 w 7539038"/>
                <a:gd name="connsiteY9" fmla="*/ 3874294 h 7760495"/>
                <a:gd name="connsiteX10" fmla="*/ 3769519 w 7539038"/>
                <a:gd name="connsiteY10" fmla="*/ 2382 h 7760495"/>
                <a:gd name="connsiteX11" fmla="*/ 4150519 w 7539038"/>
                <a:gd name="connsiteY11" fmla="*/ 3883819 h 7760495"/>
                <a:gd name="connsiteX12" fmla="*/ 4526756 w 7539038"/>
                <a:gd name="connsiteY12" fmla="*/ 7760494 h 7760495"/>
                <a:gd name="connsiteX13" fmla="*/ 4902994 w 7539038"/>
                <a:gd name="connsiteY13" fmla="*/ 3883819 h 7760495"/>
                <a:gd name="connsiteX14" fmla="*/ 5276849 w 7539038"/>
                <a:gd name="connsiteY14" fmla="*/ 1 h 7760495"/>
                <a:gd name="connsiteX15" fmla="*/ 5655469 w 7539038"/>
                <a:gd name="connsiteY15" fmla="*/ 3883819 h 7760495"/>
                <a:gd name="connsiteX16" fmla="*/ 6029325 w 7539038"/>
                <a:gd name="connsiteY16" fmla="*/ 7760494 h 7760495"/>
                <a:gd name="connsiteX17" fmla="*/ 6417469 w 7539038"/>
                <a:gd name="connsiteY17" fmla="*/ 3883819 h 7760495"/>
                <a:gd name="connsiteX18" fmla="*/ 6786563 w 7539038"/>
                <a:gd name="connsiteY18" fmla="*/ 2381 h 7760495"/>
                <a:gd name="connsiteX19" fmla="*/ 7160419 w 7539038"/>
                <a:gd name="connsiteY19" fmla="*/ 3883819 h 7760495"/>
                <a:gd name="connsiteX20" fmla="*/ 7539038 w 7539038"/>
                <a:gd name="connsiteY20" fmla="*/ 7758113 h 7760495"/>
                <a:gd name="connsiteX0" fmla="*/ 0 w 7539038"/>
                <a:gd name="connsiteY0" fmla="*/ 7760494 h 7760495"/>
                <a:gd name="connsiteX1" fmla="*/ 378619 w 7539038"/>
                <a:gd name="connsiteY1" fmla="*/ 3883819 h 7760495"/>
                <a:gd name="connsiteX2" fmla="*/ 752476 w 7539038"/>
                <a:gd name="connsiteY2" fmla="*/ 1 h 7760495"/>
                <a:gd name="connsiteX3" fmla="*/ 1131094 w 7539038"/>
                <a:gd name="connsiteY3" fmla="*/ 3874294 h 7760495"/>
                <a:gd name="connsiteX4" fmla="*/ 1507332 w 7539038"/>
                <a:gd name="connsiteY4" fmla="*/ 7760494 h 7760495"/>
                <a:gd name="connsiteX5" fmla="*/ 1883569 w 7539038"/>
                <a:gd name="connsiteY5" fmla="*/ 3874294 h 7760495"/>
                <a:gd name="connsiteX6" fmla="*/ 2259807 w 7539038"/>
                <a:gd name="connsiteY6" fmla="*/ 2381 h 7760495"/>
                <a:gd name="connsiteX7" fmla="*/ 2645569 w 7539038"/>
                <a:gd name="connsiteY7" fmla="*/ 3883819 h 7760495"/>
                <a:gd name="connsiteX8" fmla="*/ 3017044 w 7539038"/>
                <a:gd name="connsiteY8" fmla="*/ 7760494 h 7760495"/>
                <a:gd name="connsiteX9" fmla="*/ 3398044 w 7539038"/>
                <a:gd name="connsiteY9" fmla="*/ 3874294 h 7760495"/>
                <a:gd name="connsiteX10" fmla="*/ 3769519 w 7539038"/>
                <a:gd name="connsiteY10" fmla="*/ 2382 h 7760495"/>
                <a:gd name="connsiteX11" fmla="*/ 4150519 w 7539038"/>
                <a:gd name="connsiteY11" fmla="*/ 3883819 h 7760495"/>
                <a:gd name="connsiteX12" fmla="*/ 4526756 w 7539038"/>
                <a:gd name="connsiteY12" fmla="*/ 7760494 h 7760495"/>
                <a:gd name="connsiteX13" fmla="*/ 4902994 w 7539038"/>
                <a:gd name="connsiteY13" fmla="*/ 3883819 h 7760495"/>
                <a:gd name="connsiteX14" fmla="*/ 5276849 w 7539038"/>
                <a:gd name="connsiteY14" fmla="*/ 1 h 7760495"/>
                <a:gd name="connsiteX15" fmla="*/ 5655469 w 7539038"/>
                <a:gd name="connsiteY15" fmla="*/ 3883819 h 7760495"/>
                <a:gd name="connsiteX16" fmla="*/ 6029325 w 7539038"/>
                <a:gd name="connsiteY16" fmla="*/ 7760494 h 7760495"/>
                <a:gd name="connsiteX17" fmla="*/ 6417469 w 7539038"/>
                <a:gd name="connsiteY17" fmla="*/ 3883819 h 7760495"/>
                <a:gd name="connsiteX18" fmla="*/ 6786563 w 7539038"/>
                <a:gd name="connsiteY18" fmla="*/ 2381 h 7760495"/>
                <a:gd name="connsiteX19" fmla="*/ 7160419 w 7539038"/>
                <a:gd name="connsiteY19" fmla="*/ 3883819 h 7760495"/>
                <a:gd name="connsiteX20" fmla="*/ 7539038 w 7539038"/>
                <a:gd name="connsiteY20" fmla="*/ 7758113 h 7760495"/>
                <a:gd name="connsiteX0" fmla="*/ 0 w 7539038"/>
                <a:gd name="connsiteY0" fmla="*/ 7760494 h 7760495"/>
                <a:gd name="connsiteX1" fmla="*/ 378619 w 7539038"/>
                <a:gd name="connsiteY1" fmla="*/ 3883819 h 7760495"/>
                <a:gd name="connsiteX2" fmla="*/ 752476 w 7539038"/>
                <a:gd name="connsiteY2" fmla="*/ 1 h 7760495"/>
                <a:gd name="connsiteX3" fmla="*/ 1131094 w 7539038"/>
                <a:gd name="connsiteY3" fmla="*/ 3874294 h 7760495"/>
                <a:gd name="connsiteX4" fmla="*/ 1507332 w 7539038"/>
                <a:gd name="connsiteY4" fmla="*/ 7760494 h 7760495"/>
                <a:gd name="connsiteX5" fmla="*/ 1883569 w 7539038"/>
                <a:gd name="connsiteY5" fmla="*/ 3874294 h 7760495"/>
                <a:gd name="connsiteX6" fmla="*/ 2259807 w 7539038"/>
                <a:gd name="connsiteY6" fmla="*/ 2381 h 7760495"/>
                <a:gd name="connsiteX7" fmla="*/ 2645569 w 7539038"/>
                <a:gd name="connsiteY7" fmla="*/ 3883819 h 7760495"/>
                <a:gd name="connsiteX8" fmla="*/ 3017044 w 7539038"/>
                <a:gd name="connsiteY8" fmla="*/ 7760494 h 7760495"/>
                <a:gd name="connsiteX9" fmla="*/ 3398044 w 7539038"/>
                <a:gd name="connsiteY9" fmla="*/ 3874294 h 7760495"/>
                <a:gd name="connsiteX10" fmla="*/ 3769519 w 7539038"/>
                <a:gd name="connsiteY10" fmla="*/ 2382 h 7760495"/>
                <a:gd name="connsiteX11" fmla="*/ 4150519 w 7539038"/>
                <a:gd name="connsiteY11" fmla="*/ 3883819 h 7760495"/>
                <a:gd name="connsiteX12" fmla="*/ 4526756 w 7539038"/>
                <a:gd name="connsiteY12" fmla="*/ 7760494 h 7760495"/>
                <a:gd name="connsiteX13" fmla="*/ 4902994 w 7539038"/>
                <a:gd name="connsiteY13" fmla="*/ 3883819 h 7760495"/>
                <a:gd name="connsiteX14" fmla="*/ 5276849 w 7539038"/>
                <a:gd name="connsiteY14" fmla="*/ 1 h 7760495"/>
                <a:gd name="connsiteX15" fmla="*/ 5655469 w 7539038"/>
                <a:gd name="connsiteY15" fmla="*/ 3883819 h 7760495"/>
                <a:gd name="connsiteX16" fmla="*/ 6029325 w 7539038"/>
                <a:gd name="connsiteY16" fmla="*/ 7760494 h 7760495"/>
                <a:gd name="connsiteX17" fmla="*/ 6417469 w 7539038"/>
                <a:gd name="connsiteY17" fmla="*/ 3883819 h 7760495"/>
                <a:gd name="connsiteX18" fmla="*/ 6786563 w 7539038"/>
                <a:gd name="connsiteY18" fmla="*/ 2381 h 7760495"/>
                <a:gd name="connsiteX19" fmla="*/ 7160419 w 7539038"/>
                <a:gd name="connsiteY19" fmla="*/ 3883819 h 7760495"/>
                <a:gd name="connsiteX20" fmla="*/ 7539038 w 7539038"/>
                <a:gd name="connsiteY20" fmla="*/ 7758113 h 7760495"/>
                <a:gd name="connsiteX0" fmla="*/ 0 w 7539038"/>
                <a:gd name="connsiteY0" fmla="*/ 7760494 h 7760495"/>
                <a:gd name="connsiteX1" fmla="*/ 378619 w 7539038"/>
                <a:gd name="connsiteY1" fmla="*/ 3883819 h 7760495"/>
                <a:gd name="connsiteX2" fmla="*/ 752476 w 7539038"/>
                <a:gd name="connsiteY2" fmla="*/ 1 h 7760495"/>
                <a:gd name="connsiteX3" fmla="*/ 1131094 w 7539038"/>
                <a:gd name="connsiteY3" fmla="*/ 3874294 h 7760495"/>
                <a:gd name="connsiteX4" fmla="*/ 1507332 w 7539038"/>
                <a:gd name="connsiteY4" fmla="*/ 7760494 h 7760495"/>
                <a:gd name="connsiteX5" fmla="*/ 1883569 w 7539038"/>
                <a:gd name="connsiteY5" fmla="*/ 3874294 h 7760495"/>
                <a:gd name="connsiteX6" fmla="*/ 2259807 w 7539038"/>
                <a:gd name="connsiteY6" fmla="*/ 2381 h 7760495"/>
                <a:gd name="connsiteX7" fmla="*/ 2645569 w 7539038"/>
                <a:gd name="connsiteY7" fmla="*/ 3883819 h 7760495"/>
                <a:gd name="connsiteX8" fmla="*/ 3017044 w 7539038"/>
                <a:gd name="connsiteY8" fmla="*/ 7760494 h 7760495"/>
                <a:gd name="connsiteX9" fmla="*/ 3398044 w 7539038"/>
                <a:gd name="connsiteY9" fmla="*/ 3874294 h 7760495"/>
                <a:gd name="connsiteX10" fmla="*/ 3769519 w 7539038"/>
                <a:gd name="connsiteY10" fmla="*/ 2382 h 7760495"/>
                <a:gd name="connsiteX11" fmla="*/ 4150519 w 7539038"/>
                <a:gd name="connsiteY11" fmla="*/ 3883819 h 7760495"/>
                <a:gd name="connsiteX12" fmla="*/ 4526756 w 7539038"/>
                <a:gd name="connsiteY12" fmla="*/ 7760494 h 7760495"/>
                <a:gd name="connsiteX13" fmla="*/ 4902994 w 7539038"/>
                <a:gd name="connsiteY13" fmla="*/ 3883819 h 7760495"/>
                <a:gd name="connsiteX14" fmla="*/ 5276849 w 7539038"/>
                <a:gd name="connsiteY14" fmla="*/ 1 h 7760495"/>
                <a:gd name="connsiteX15" fmla="*/ 5655469 w 7539038"/>
                <a:gd name="connsiteY15" fmla="*/ 3883819 h 7760495"/>
                <a:gd name="connsiteX16" fmla="*/ 6029325 w 7539038"/>
                <a:gd name="connsiteY16" fmla="*/ 7760494 h 7760495"/>
                <a:gd name="connsiteX17" fmla="*/ 6417469 w 7539038"/>
                <a:gd name="connsiteY17" fmla="*/ 3883819 h 7760495"/>
                <a:gd name="connsiteX18" fmla="*/ 6786563 w 7539038"/>
                <a:gd name="connsiteY18" fmla="*/ 2381 h 7760495"/>
                <a:gd name="connsiteX19" fmla="*/ 7160419 w 7539038"/>
                <a:gd name="connsiteY19" fmla="*/ 3883819 h 7760495"/>
                <a:gd name="connsiteX20" fmla="*/ 7539038 w 7539038"/>
                <a:gd name="connsiteY20" fmla="*/ 7758113 h 7760495"/>
                <a:gd name="connsiteX0" fmla="*/ 0 w 7539038"/>
                <a:gd name="connsiteY0" fmla="*/ 7760494 h 7760495"/>
                <a:gd name="connsiteX1" fmla="*/ 378619 w 7539038"/>
                <a:gd name="connsiteY1" fmla="*/ 3883819 h 7760495"/>
                <a:gd name="connsiteX2" fmla="*/ 752476 w 7539038"/>
                <a:gd name="connsiteY2" fmla="*/ 1 h 7760495"/>
                <a:gd name="connsiteX3" fmla="*/ 1131094 w 7539038"/>
                <a:gd name="connsiteY3" fmla="*/ 3874294 h 7760495"/>
                <a:gd name="connsiteX4" fmla="*/ 1507332 w 7539038"/>
                <a:gd name="connsiteY4" fmla="*/ 7760494 h 7760495"/>
                <a:gd name="connsiteX5" fmla="*/ 1883569 w 7539038"/>
                <a:gd name="connsiteY5" fmla="*/ 3874294 h 7760495"/>
                <a:gd name="connsiteX6" fmla="*/ 2259807 w 7539038"/>
                <a:gd name="connsiteY6" fmla="*/ 2381 h 7760495"/>
                <a:gd name="connsiteX7" fmla="*/ 2645569 w 7539038"/>
                <a:gd name="connsiteY7" fmla="*/ 3883819 h 7760495"/>
                <a:gd name="connsiteX8" fmla="*/ 3017044 w 7539038"/>
                <a:gd name="connsiteY8" fmla="*/ 7760494 h 7760495"/>
                <a:gd name="connsiteX9" fmla="*/ 3398044 w 7539038"/>
                <a:gd name="connsiteY9" fmla="*/ 3874294 h 7760495"/>
                <a:gd name="connsiteX10" fmla="*/ 3769519 w 7539038"/>
                <a:gd name="connsiteY10" fmla="*/ 2382 h 7760495"/>
                <a:gd name="connsiteX11" fmla="*/ 4150519 w 7539038"/>
                <a:gd name="connsiteY11" fmla="*/ 3883819 h 7760495"/>
                <a:gd name="connsiteX12" fmla="*/ 4526756 w 7539038"/>
                <a:gd name="connsiteY12" fmla="*/ 7760494 h 7760495"/>
                <a:gd name="connsiteX13" fmla="*/ 4902994 w 7539038"/>
                <a:gd name="connsiteY13" fmla="*/ 3883819 h 7760495"/>
                <a:gd name="connsiteX14" fmla="*/ 5276849 w 7539038"/>
                <a:gd name="connsiteY14" fmla="*/ 1 h 7760495"/>
                <a:gd name="connsiteX15" fmla="*/ 5655469 w 7539038"/>
                <a:gd name="connsiteY15" fmla="*/ 3883819 h 7760495"/>
                <a:gd name="connsiteX16" fmla="*/ 6029325 w 7539038"/>
                <a:gd name="connsiteY16" fmla="*/ 7760494 h 7760495"/>
                <a:gd name="connsiteX17" fmla="*/ 6417469 w 7539038"/>
                <a:gd name="connsiteY17" fmla="*/ 3883819 h 7760495"/>
                <a:gd name="connsiteX18" fmla="*/ 6786563 w 7539038"/>
                <a:gd name="connsiteY18" fmla="*/ 2381 h 7760495"/>
                <a:gd name="connsiteX19" fmla="*/ 7160419 w 7539038"/>
                <a:gd name="connsiteY19" fmla="*/ 3883819 h 7760495"/>
                <a:gd name="connsiteX20" fmla="*/ 7539038 w 7539038"/>
                <a:gd name="connsiteY20" fmla="*/ 7758113 h 7760495"/>
                <a:gd name="connsiteX0" fmla="*/ 0 w 7539038"/>
                <a:gd name="connsiteY0" fmla="*/ 7760494 h 7760495"/>
                <a:gd name="connsiteX1" fmla="*/ 378619 w 7539038"/>
                <a:gd name="connsiteY1" fmla="*/ 3883819 h 7760495"/>
                <a:gd name="connsiteX2" fmla="*/ 752476 w 7539038"/>
                <a:gd name="connsiteY2" fmla="*/ 1 h 7760495"/>
                <a:gd name="connsiteX3" fmla="*/ 1131094 w 7539038"/>
                <a:gd name="connsiteY3" fmla="*/ 3874294 h 7760495"/>
                <a:gd name="connsiteX4" fmla="*/ 1507332 w 7539038"/>
                <a:gd name="connsiteY4" fmla="*/ 7760494 h 7760495"/>
                <a:gd name="connsiteX5" fmla="*/ 1883569 w 7539038"/>
                <a:gd name="connsiteY5" fmla="*/ 3874294 h 7760495"/>
                <a:gd name="connsiteX6" fmla="*/ 2259807 w 7539038"/>
                <a:gd name="connsiteY6" fmla="*/ 2381 h 7760495"/>
                <a:gd name="connsiteX7" fmla="*/ 2645569 w 7539038"/>
                <a:gd name="connsiteY7" fmla="*/ 3883819 h 7760495"/>
                <a:gd name="connsiteX8" fmla="*/ 3017044 w 7539038"/>
                <a:gd name="connsiteY8" fmla="*/ 7760494 h 7760495"/>
                <a:gd name="connsiteX9" fmla="*/ 3398044 w 7539038"/>
                <a:gd name="connsiteY9" fmla="*/ 3874294 h 7760495"/>
                <a:gd name="connsiteX10" fmla="*/ 3769519 w 7539038"/>
                <a:gd name="connsiteY10" fmla="*/ 2382 h 7760495"/>
                <a:gd name="connsiteX11" fmla="*/ 4150519 w 7539038"/>
                <a:gd name="connsiteY11" fmla="*/ 3883819 h 7760495"/>
                <a:gd name="connsiteX12" fmla="*/ 4526756 w 7539038"/>
                <a:gd name="connsiteY12" fmla="*/ 7760494 h 7760495"/>
                <a:gd name="connsiteX13" fmla="*/ 4902994 w 7539038"/>
                <a:gd name="connsiteY13" fmla="*/ 3883819 h 7760495"/>
                <a:gd name="connsiteX14" fmla="*/ 5276849 w 7539038"/>
                <a:gd name="connsiteY14" fmla="*/ 1 h 7760495"/>
                <a:gd name="connsiteX15" fmla="*/ 5655469 w 7539038"/>
                <a:gd name="connsiteY15" fmla="*/ 3883819 h 7760495"/>
                <a:gd name="connsiteX16" fmla="*/ 6029325 w 7539038"/>
                <a:gd name="connsiteY16" fmla="*/ 7760494 h 7760495"/>
                <a:gd name="connsiteX17" fmla="*/ 6417469 w 7539038"/>
                <a:gd name="connsiteY17" fmla="*/ 3883819 h 7760495"/>
                <a:gd name="connsiteX18" fmla="*/ 6786563 w 7539038"/>
                <a:gd name="connsiteY18" fmla="*/ 2381 h 7760495"/>
                <a:gd name="connsiteX19" fmla="*/ 7160419 w 7539038"/>
                <a:gd name="connsiteY19" fmla="*/ 3883819 h 7760495"/>
                <a:gd name="connsiteX20" fmla="*/ 7539038 w 7539038"/>
                <a:gd name="connsiteY20" fmla="*/ 7758113 h 7760495"/>
                <a:gd name="connsiteX0" fmla="*/ 0 w 7539038"/>
                <a:gd name="connsiteY0" fmla="*/ 7760494 h 7760495"/>
                <a:gd name="connsiteX1" fmla="*/ 378619 w 7539038"/>
                <a:gd name="connsiteY1" fmla="*/ 3883819 h 7760495"/>
                <a:gd name="connsiteX2" fmla="*/ 752476 w 7539038"/>
                <a:gd name="connsiteY2" fmla="*/ 1 h 7760495"/>
                <a:gd name="connsiteX3" fmla="*/ 1131094 w 7539038"/>
                <a:gd name="connsiteY3" fmla="*/ 3874294 h 7760495"/>
                <a:gd name="connsiteX4" fmla="*/ 1507332 w 7539038"/>
                <a:gd name="connsiteY4" fmla="*/ 7760494 h 7760495"/>
                <a:gd name="connsiteX5" fmla="*/ 1883569 w 7539038"/>
                <a:gd name="connsiteY5" fmla="*/ 3874294 h 7760495"/>
                <a:gd name="connsiteX6" fmla="*/ 2259807 w 7539038"/>
                <a:gd name="connsiteY6" fmla="*/ 2381 h 7760495"/>
                <a:gd name="connsiteX7" fmla="*/ 2645569 w 7539038"/>
                <a:gd name="connsiteY7" fmla="*/ 3883819 h 7760495"/>
                <a:gd name="connsiteX8" fmla="*/ 3017044 w 7539038"/>
                <a:gd name="connsiteY8" fmla="*/ 7760494 h 7760495"/>
                <a:gd name="connsiteX9" fmla="*/ 3398044 w 7539038"/>
                <a:gd name="connsiteY9" fmla="*/ 3874294 h 7760495"/>
                <a:gd name="connsiteX10" fmla="*/ 3769519 w 7539038"/>
                <a:gd name="connsiteY10" fmla="*/ 2382 h 7760495"/>
                <a:gd name="connsiteX11" fmla="*/ 4150519 w 7539038"/>
                <a:gd name="connsiteY11" fmla="*/ 3883819 h 7760495"/>
                <a:gd name="connsiteX12" fmla="*/ 4526756 w 7539038"/>
                <a:gd name="connsiteY12" fmla="*/ 7760494 h 7760495"/>
                <a:gd name="connsiteX13" fmla="*/ 4902994 w 7539038"/>
                <a:gd name="connsiteY13" fmla="*/ 3883819 h 7760495"/>
                <a:gd name="connsiteX14" fmla="*/ 5276849 w 7539038"/>
                <a:gd name="connsiteY14" fmla="*/ 1 h 7760495"/>
                <a:gd name="connsiteX15" fmla="*/ 5655469 w 7539038"/>
                <a:gd name="connsiteY15" fmla="*/ 3883819 h 7760495"/>
                <a:gd name="connsiteX16" fmla="*/ 6029325 w 7539038"/>
                <a:gd name="connsiteY16" fmla="*/ 7760494 h 7760495"/>
                <a:gd name="connsiteX17" fmla="*/ 6417469 w 7539038"/>
                <a:gd name="connsiteY17" fmla="*/ 3883819 h 7760495"/>
                <a:gd name="connsiteX18" fmla="*/ 6786563 w 7539038"/>
                <a:gd name="connsiteY18" fmla="*/ 2381 h 7760495"/>
                <a:gd name="connsiteX19" fmla="*/ 7160419 w 7539038"/>
                <a:gd name="connsiteY19" fmla="*/ 3883819 h 7760495"/>
                <a:gd name="connsiteX20" fmla="*/ 7539038 w 7539038"/>
                <a:gd name="connsiteY20" fmla="*/ 7758113 h 7760495"/>
                <a:gd name="connsiteX0" fmla="*/ 0 w 7539038"/>
                <a:gd name="connsiteY0" fmla="*/ 7760494 h 7760495"/>
                <a:gd name="connsiteX1" fmla="*/ 378619 w 7539038"/>
                <a:gd name="connsiteY1" fmla="*/ 3883819 h 7760495"/>
                <a:gd name="connsiteX2" fmla="*/ 752476 w 7539038"/>
                <a:gd name="connsiteY2" fmla="*/ 1 h 7760495"/>
                <a:gd name="connsiteX3" fmla="*/ 1131094 w 7539038"/>
                <a:gd name="connsiteY3" fmla="*/ 3874294 h 7760495"/>
                <a:gd name="connsiteX4" fmla="*/ 1507332 w 7539038"/>
                <a:gd name="connsiteY4" fmla="*/ 7760494 h 7760495"/>
                <a:gd name="connsiteX5" fmla="*/ 1883569 w 7539038"/>
                <a:gd name="connsiteY5" fmla="*/ 3874294 h 7760495"/>
                <a:gd name="connsiteX6" fmla="*/ 2259807 w 7539038"/>
                <a:gd name="connsiteY6" fmla="*/ 2381 h 7760495"/>
                <a:gd name="connsiteX7" fmla="*/ 2645569 w 7539038"/>
                <a:gd name="connsiteY7" fmla="*/ 3883819 h 7760495"/>
                <a:gd name="connsiteX8" fmla="*/ 3017044 w 7539038"/>
                <a:gd name="connsiteY8" fmla="*/ 7760494 h 7760495"/>
                <a:gd name="connsiteX9" fmla="*/ 3398044 w 7539038"/>
                <a:gd name="connsiteY9" fmla="*/ 3874294 h 7760495"/>
                <a:gd name="connsiteX10" fmla="*/ 3769519 w 7539038"/>
                <a:gd name="connsiteY10" fmla="*/ 2382 h 7760495"/>
                <a:gd name="connsiteX11" fmla="*/ 4150519 w 7539038"/>
                <a:gd name="connsiteY11" fmla="*/ 3883819 h 7760495"/>
                <a:gd name="connsiteX12" fmla="*/ 4526756 w 7539038"/>
                <a:gd name="connsiteY12" fmla="*/ 7760494 h 7760495"/>
                <a:gd name="connsiteX13" fmla="*/ 4902994 w 7539038"/>
                <a:gd name="connsiteY13" fmla="*/ 3883819 h 7760495"/>
                <a:gd name="connsiteX14" fmla="*/ 5276849 w 7539038"/>
                <a:gd name="connsiteY14" fmla="*/ 1 h 7760495"/>
                <a:gd name="connsiteX15" fmla="*/ 5655469 w 7539038"/>
                <a:gd name="connsiteY15" fmla="*/ 3883819 h 7760495"/>
                <a:gd name="connsiteX16" fmla="*/ 6029325 w 7539038"/>
                <a:gd name="connsiteY16" fmla="*/ 7760494 h 7760495"/>
                <a:gd name="connsiteX17" fmla="*/ 6417469 w 7539038"/>
                <a:gd name="connsiteY17" fmla="*/ 3883819 h 7760495"/>
                <a:gd name="connsiteX18" fmla="*/ 6786563 w 7539038"/>
                <a:gd name="connsiteY18" fmla="*/ 2381 h 7760495"/>
                <a:gd name="connsiteX19" fmla="*/ 7160419 w 7539038"/>
                <a:gd name="connsiteY19" fmla="*/ 3883819 h 7760495"/>
                <a:gd name="connsiteX20" fmla="*/ 7539038 w 7539038"/>
                <a:gd name="connsiteY20" fmla="*/ 7758113 h 7760495"/>
                <a:gd name="connsiteX0" fmla="*/ 0 w 7539038"/>
                <a:gd name="connsiteY0" fmla="*/ 7760494 h 7760495"/>
                <a:gd name="connsiteX1" fmla="*/ 378619 w 7539038"/>
                <a:gd name="connsiteY1" fmla="*/ 3883819 h 7760495"/>
                <a:gd name="connsiteX2" fmla="*/ 752476 w 7539038"/>
                <a:gd name="connsiteY2" fmla="*/ 1 h 7760495"/>
                <a:gd name="connsiteX3" fmla="*/ 1131094 w 7539038"/>
                <a:gd name="connsiteY3" fmla="*/ 3874294 h 7760495"/>
                <a:gd name="connsiteX4" fmla="*/ 1507332 w 7539038"/>
                <a:gd name="connsiteY4" fmla="*/ 7760494 h 7760495"/>
                <a:gd name="connsiteX5" fmla="*/ 1883569 w 7539038"/>
                <a:gd name="connsiteY5" fmla="*/ 3874294 h 7760495"/>
                <a:gd name="connsiteX6" fmla="*/ 2259807 w 7539038"/>
                <a:gd name="connsiteY6" fmla="*/ 2381 h 7760495"/>
                <a:gd name="connsiteX7" fmla="*/ 2645569 w 7539038"/>
                <a:gd name="connsiteY7" fmla="*/ 3883819 h 7760495"/>
                <a:gd name="connsiteX8" fmla="*/ 3017044 w 7539038"/>
                <a:gd name="connsiteY8" fmla="*/ 7760494 h 7760495"/>
                <a:gd name="connsiteX9" fmla="*/ 3398044 w 7539038"/>
                <a:gd name="connsiteY9" fmla="*/ 3874294 h 7760495"/>
                <a:gd name="connsiteX10" fmla="*/ 3769519 w 7539038"/>
                <a:gd name="connsiteY10" fmla="*/ 2382 h 7760495"/>
                <a:gd name="connsiteX11" fmla="*/ 4150519 w 7539038"/>
                <a:gd name="connsiteY11" fmla="*/ 3883819 h 7760495"/>
                <a:gd name="connsiteX12" fmla="*/ 4526756 w 7539038"/>
                <a:gd name="connsiteY12" fmla="*/ 7760494 h 7760495"/>
                <a:gd name="connsiteX13" fmla="*/ 4902994 w 7539038"/>
                <a:gd name="connsiteY13" fmla="*/ 3883819 h 7760495"/>
                <a:gd name="connsiteX14" fmla="*/ 5276849 w 7539038"/>
                <a:gd name="connsiteY14" fmla="*/ 1 h 7760495"/>
                <a:gd name="connsiteX15" fmla="*/ 5655469 w 7539038"/>
                <a:gd name="connsiteY15" fmla="*/ 3883819 h 7760495"/>
                <a:gd name="connsiteX16" fmla="*/ 6029325 w 7539038"/>
                <a:gd name="connsiteY16" fmla="*/ 7760494 h 7760495"/>
                <a:gd name="connsiteX17" fmla="*/ 6417469 w 7539038"/>
                <a:gd name="connsiteY17" fmla="*/ 3883819 h 7760495"/>
                <a:gd name="connsiteX18" fmla="*/ 6786563 w 7539038"/>
                <a:gd name="connsiteY18" fmla="*/ 2381 h 7760495"/>
                <a:gd name="connsiteX19" fmla="*/ 7160419 w 7539038"/>
                <a:gd name="connsiteY19" fmla="*/ 3883819 h 7760495"/>
                <a:gd name="connsiteX20" fmla="*/ 7539038 w 7539038"/>
                <a:gd name="connsiteY20" fmla="*/ 7758113 h 7760495"/>
                <a:gd name="connsiteX0" fmla="*/ 0 w 7539038"/>
                <a:gd name="connsiteY0" fmla="*/ 7760494 h 7760495"/>
                <a:gd name="connsiteX1" fmla="*/ 378619 w 7539038"/>
                <a:gd name="connsiteY1" fmla="*/ 3883819 h 7760495"/>
                <a:gd name="connsiteX2" fmla="*/ 752476 w 7539038"/>
                <a:gd name="connsiteY2" fmla="*/ 1 h 7760495"/>
                <a:gd name="connsiteX3" fmla="*/ 1131094 w 7539038"/>
                <a:gd name="connsiteY3" fmla="*/ 3874294 h 7760495"/>
                <a:gd name="connsiteX4" fmla="*/ 1507332 w 7539038"/>
                <a:gd name="connsiteY4" fmla="*/ 7760494 h 7760495"/>
                <a:gd name="connsiteX5" fmla="*/ 1883569 w 7539038"/>
                <a:gd name="connsiteY5" fmla="*/ 3874294 h 7760495"/>
                <a:gd name="connsiteX6" fmla="*/ 2259807 w 7539038"/>
                <a:gd name="connsiteY6" fmla="*/ 2381 h 7760495"/>
                <a:gd name="connsiteX7" fmla="*/ 2645569 w 7539038"/>
                <a:gd name="connsiteY7" fmla="*/ 3883819 h 7760495"/>
                <a:gd name="connsiteX8" fmla="*/ 3017044 w 7539038"/>
                <a:gd name="connsiteY8" fmla="*/ 7760494 h 7760495"/>
                <a:gd name="connsiteX9" fmla="*/ 3398044 w 7539038"/>
                <a:gd name="connsiteY9" fmla="*/ 3874294 h 7760495"/>
                <a:gd name="connsiteX10" fmla="*/ 3769519 w 7539038"/>
                <a:gd name="connsiteY10" fmla="*/ 2382 h 7760495"/>
                <a:gd name="connsiteX11" fmla="*/ 4150519 w 7539038"/>
                <a:gd name="connsiteY11" fmla="*/ 3883819 h 7760495"/>
                <a:gd name="connsiteX12" fmla="*/ 4526756 w 7539038"/>
                <a:gd name="connsiteY12" fmla="*/ 7760494 h 7760495"/>
                <a:gd name="connsiteX13" fmla="*/ 4902994 w 7539038"/>
                <a:gd name="connsiteY13" fmla="*/ 3883819 h 7760495"/>
                <a:gd name="connsiteX14" fmla="*/ 5276849 w 7539038"/>
                <a:gd name="connsiteY14" fmla="*/ 1 h 7760495"/>
                <a:gd name="connsiteX15" fmla="*/ 5655469 w 7539038"/>
                <a:gd name="connsiteY15" fmla="*/ 3883819 h 7760495"/>
                <a:gd name="connsiteX16" fmla="*/ 6029325 w 7539038"/>
                <a:gd name="connsiteY16" fmla="*/ 7760494 h 7760495"/>
                <a:gd name="connsiteX17" fmla="*/ 6417469 w 7539038"/>
                <a:gd name="connsiteY17" fmla="*/ 3883819 h 7760495"/>
                <a:gd name="connsiteX18" fmla="*/ 6786563 w 7539038"/>
                <a:gd name="connsiteY18" fmla="*/ 2381 h 7760495"/>
                <a:gd name="connsiteX19" fmla="*/ 7160419 w 7539038"/>
                <a:gd name="connsiteY19" fmla="*/ 3883819 h 7760495"/>
                <a:gd name="connsiteX20" fmla="*/ 7539038 w 7539038"/>
                <a:gd name="connsiteY20" fmla="*/ 7758113 h 7760495"/>
                <a:gd name="connsiteX0" fmla="*/ 0 w 7539038"/>
                <a:gd name="connsiteY0" fmla="*/ 7760494 h 7760495"/>
                <a:gd name="connsiteX1" fmla="*/ 378619 w 7539038"/>
                <a:gd name="connsiteY1" fmla="*/ 3883819 h 7760495"/>
                <a:gd name="connsiteX2" fmla="*/ 752476 w 7539038"/>
                <a:gd name="connsiteY2" fmla="*/ 1 h 7760495"/>
                <a:gd name="connsiteX3" fmla="*/ 1131094 w 7539038"/>
                <a:gd name="connsiteY3" fmla="*/ 3874294 h 7760495"/>
                <a:gd name="connsiteX4" fmla="*/ 1507332 w 7539038"/>
                <a:gd name="connsiteY4" fmla="*/ 7760494 h 7760495"/>
                <a:gd name="connsiteX5" fmla="*/ 1883569 w 7539038"/>
                <a:gd name="connsiteY5" fmla="*/ 3874294 h 7760495"/>
                <a:gd name="connsiteX6" fmla="*/ 2259807 w 7539038"/>
                <a:gd name="connsiteY6" fmla="*/ 2381 h 7760495"/>
                <a:gd name="connsiteX7" fmla="*/ 2645569 w 7539038"/>
                <a:gd name="connsiteY7" fmla="*/ 3883819 h 7760495"/>
                <a:gd name="connsiteX8" fmla="*/ 3017044 w 7539038"/>
                <a:gd name="connsiteY8" fmla="*/ 7760494 h 7760495"/>
                <a:gd name="connsiteX9" fmla="*/ 3398044 w 7539038"/>
                <a:gd name="connsiteY9" fmla="*/ 3874294 h 7760495"/>
                <a:gd name="connsiteX10" fmla="*/ 3769519 w 7539038"/>
                <a:gd name="connsiteY10" fmla="*/ 2382 h 7760495"/>
                <a:gd name="connsiteX11" fmla="*/ 4150519 w 7539038"/>
                <a:gd name="connsiteY11" fmla="*/ 3883819 h 7760495"/>
                <a:gd name="connsiteX12" fmla="*/ 4526756 w 7539038"/>
                <a:gd name="connsiteY12" fmla="*/ 7760494 h 7760495"/>
                <a:gd name="connsiteX13" fmla="*/ 4902994 w 7539038"/>
                <a:gd name="connsiteY13" fmla="*/ 3883819 h 7760495"/>
                <a:gd name="connsiteX14" fmla="*/ 5276849 w 7539038"/>
                <a:gd name="connsiteY14" fmla="*/ 1 h 7760495"/>
                <a:gd name="connsiteX15" fmla="*/ 5655469 w 7539038"/>
                <a:gd name="connsiteY15" fmla="*/ 3883819 h 7760495"/>
                <a:gd name="connsiteX16" fmla="*/ 6029325 w 7539038"/>
                <a:gd name="connsiteY16" fmla="*/ 7760494 h 7760495"/>
                <a:gd name="connsiteX17" fmla="*/ 6417469 w 7539038"/>
                <a:gd name="connsiteY17" fmla="*/ 3883819 h 7760495"/>
                <a:gd name="connsiteX18" fmla="*/ 6786563 w 7539038"/>
                <a:gd name="connsiteY18" fmla="*/ 2381 h 7760495"/>
                <a:gd name="connsiteX19" fmla="*/ 7160419 w 7539038"/>
                <a:gd name="connsiteY19" fmla="*/ 3883819 h 7760495"/>
                <a:gd name="connsiteX20" fmla="*/ 7539038 w 7539038"/>
                <a:gd name="connsiteY20" fmla="*/ 7758113 h 77604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7539038" h="7760495">
                  <a:moveTo>
                    <a:pt x="0" y="7760494"/>
                  </a:moveTo>
                  <a:cubicBezTo>
                    <a:pt x="190500" y="7758906"/>
                    <a:pt x="377031" y="3874231"/>
                    <a:pt x="378619" y="3883819"/>
                  </a:cubicBezTo>
                  <a:cubicBezTo>
                    <a:pt x="380207" y="3893407"/>
                    <a:pt x="562770" y="-793"/>
                    <a:pt x="752476" y="1"/>
                  </a:cubicBezTo>
                  <a:cubicBezTo>
                    <a:pt x="942182" y="795"/>
                    <a:pt x="1119468" y="3745568"/>
                    <a:pt x="1131094" y="3874294"/>
                  </a:cubicBezTo>
                  <a:cubicBezTo>
                    <a:pt x="1136420" y="3933265"/>
                    <a:pt x="1317626" y="7758112"/>
                    <a:pt x="1507332" y="7760494"/>
                  </a:cubicBezTo>
                  <a:cubicBezTo>
                    <a:pt x="1697038" y="7762876"/>
                    <a:pt x="1875632" y="3967176"/>
                    <a:pt x="1883569" y="3874294"/>
                  </a:cubicBezTo>
                  <a:cubicBezTo>
                    <a:pt x="1891506" y="3781412"/>
                    <a:pt x="2068513" y="3175"/>
                    <a:pt x="2259807" y="2381"/>
                  </a:cubicBezTo>
                  <a:cubicBezTo>
                    <a:pt x="2451101" y="1587"/>
                    <a:pt x="2640013" y="3825221"/>
                    <a:pt x="2645569" y="3883819"/>
                  </a:cubicBezTo>
                  <a:cubicBezTo>
                    <a:pt x="2651125" y="3942417"/>
                    <a:pt x="2827338" y="7762081"/>
                    <a:pt x="3017044" y="7760494"/>
                  </a:cubicBezTo>
                  <a:cubicBezTo>
                    <a:pt x="3206750" y="7758907"/>
                    <a:pt x="3390107" y="3967176"/>
                    <a:pt x="3398044" y="3874294"/>
                  </a:cubicBezTo>
                  <a:cubicBezTo>
                    <a:pt x="3405981" y="3781412"/>
                    <a:pt x="3575050" y="795"/>
                    <a:pt x="3769519" y="2382"/>
                  </a:cubicBezTo>
                  <a:cubicBezTo>
                    <a:pt x="3963988" y="3969"/>
                    <a:pt x="4141788" y="3722352"/>
                    <a:pt x="4150519" y="3883819"/>
                  </a:cubicBezTo>
                  <a:cubicBezTo>
                    <a:pt x="4159250" y="4045286"/>
                    <a:pt x="4337844" y="7760494"/>
                    <a:pt x="4526756" y="7760494"/>
                  </a:cubicBezTo>
                  <a:cubicBezTo>
                    <a:pt x="4715668" y="7760494"/>
                    <a:pt x="4893360" y="4083161"/>
                    <a:pt x="4902994" y="3883819"/>
                  </a:cubicBezTo>
                  <a:cubicBezTo>
                    <a:pt x="4910825" y="3721794"/>
                    <a:pt x="5087143" y="1"/>
                    <a:pt x="5276849" y="1"/>
                  </a:cubicBezTo>
                  <a:cubicBezTo>
                    <a:pt x="5466555" y="1"/>
                    <a:pt x="5647531" y="3790543"/>
                    <a:pt x="5655469" y="3883819"/>
                  </a:cubicBezTo>
                  <a:cubicBezTo>
                    <a:pt x="5663407" y="3977095"/>
                    <a:pt x="5842794" y="7760494"/>
                    <a:pt x="6029325" y="7760494"/>
                  </a:cubicBezTo>
                  <a:cubicBezTo>
                    <a:pt x="6215856" y="7760494"/>
                    <a:pt x="6411913" y="3976700"/>
                    <a:pt x="6417469" y="3883819"/>
                  </a:cubicBezTo>
                  <a:cubicBezTo>
                    <a:pt x="6423025" y="3790938"/>
                    <a:pt x="6593682" y="0"/>
                    <a:pt x="6786563" y="2381"/>
                  </a:cubicBezTo>
                  <a:cubicBezTo>
                    <a:pt x="6979444" y="4762"/>
                    <a:pt x="7152482" y="3757041"/>
                    <a:pt x="7160419" y="3883819"/>
                  </a:cubicBezTo>
                  <a:cubicBezTo>
                    <a:pt x="7168356" y="4010597"/>
                    <a:pt x="7336632" y="7761288"/>
                    <a:pt x="7539038" y="7758113"/>
                  </a:cubicBezTo>
                </a:path>
              </a:pathLst>
            </a:cu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162" name="Table 161">
            <a:extLst>
              <a:ext uri="{FF2B5EF4-FFF2-40B4-BE49-F238E27FC236}">
                <a16:creationId xmlns:a16="http://schemas.microsoft.com/office/drawing/2014/main" id="{041704F5-248C-4225-8343-E073DE332B5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4452894"/>
              </p:ext>
            </p:extLst>
          </p:nvPr>
        </p:nvGraphicFramePr>
        <p:xfrm>
          <a:off x="285164" y="6816900"/>
          <a:ext cx="9487960" cy="73316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7199">
                  <a:extLst>
                    <a:ext uri="{9D8B030D-6E8A-4147-A177-3AD203B41FA5}">
                      <a16:colId xmlns:a16="http://schemas.microsoft.com/office/drawing/2014/main" val="3502653018"/>
                    </a:ext>
                  </a:extLst>
                </a:gridCol>
                <a:gridCol w="237199">
                  <a:extLst>
                    <a:ext uri="{9D8B030D-6E8A-4147-A177-3AD203B41FA5}">
                      <a16:colId xmlns:a16="http://schemas.microsoft.com/office/drawing/2014/main" val="90100051"/>
                    </a:ext>
                  </a:extLst>
                </a:gridCol>
                <a:gridCol w="237199">
                  <a:extLst>
                    <a:ext uri="{9D8B030D-6E8A-4147-A177-3AD203B41FA5}">
                      <a16:colId xmlns:a16="http://schemas.microsoft.com/office/drawing/2014/main" val="1438414595"/>
                    </a:ext>
                  </a:extLst>
                </a:gridCol>
                <a:gridCol w="237199">
                  <a:extLst>
                    <a:ext uri="{9D8B030D-6E8A-4147-A177-3AD203B41FA5}">
                      <a16:colId xmlns:a16="http://schemas.microsoft.com/office/drawing/2014/main" val="870183745"/>
                    </a:ext>
                  </a:extLst>
                </a:gridCol>
                <a:gridCol w="237199">
                  <a:extLst>
                    <a:ext uri="{9D8B030D-6E8A-4147-A177-3AD203B41FA5}">
                      <a16:colId xmlns:a16="http://schemas.microsoft.com/office/drawing/2014/main" val="198679747"/>
                    </a:ext>
                  </a:extLst>
                </a:gridCol>
                <a:gridCol w="237199">
                  <a:extLst>
                    <a:ext uri="{9D8B030D-6E8A-4147-A177-3AD203B41FA5}">
                      <a16:colId xmlns:a16="http://schemas.microsoft.com/office/drawing/2014/main" val="3938122052"/>
                    </a:ext>
                  </a:extLst>
                </a:gridCol>
                <a:gridCol w="237199">
                  <a:extLst>
                    <a:ext uri="{9D8B030D-6E8A-4147-A177-3AD203B41FA5}">
                      <a16:colId xmlns:a16="http://schemas.microsoft.com/office/drawing/2014/main" val="2188539323"/>
                    </a:ext>
                  </a:extLst>
                </a:gridCol>
                <a:gridCol w="237199">
                  <a:extLst>
                    <a:ext uri="{9D8B030D-6E8A-4147-A177-3AD203B41FA5}">
                      <a16:colId xmlns:a16="http://schemas.microsoft.com/office/drawing/2014/main" val="845838213"/>
                    </a:ext>
                  </a:extLst>
                </a:gridCol>
                <a:gridCol w="237199">
                  <a:extLst>
                    <a:ext uri="{9D8B030D-6E8A-4147-A177-3AD203B41FA5}">
                      <a16:colId xmlns:a16="http://schemas.microsoft.com/office/drawing/2014/main" val="1745021468"/>
                    </a:ext>
                  </a:extLst>
                </a:gridCol>
                <a:gridCol w="237199">
                  <a:extLst>
                    <a:ext uri="{9D8B030D-6E8A-4147-A177-3AD203B41FA5}">
                      <a16:colId xmlns:a16="http://schemas.microsoft.com/office/drawing/2014/main" val="476712896"/>
                    </a:ext>
                  </a:extLst>
                </a:gridCol>
                <a:gridCol w="237199">
                  <a:extLst>
                    <a:ext uri="{9D8B030D-6E8A-4147-A177-3AD203B41FA5}">
                      <a16:colId xmlns:a16="http://schemas.microsoft.com/office/drawing/2014/main" val="2904834172"/>
                    </a:ext>
                  </a:extLst>
                </a:gridCol>
                <a:gridCol w="237199">
                  <a:extLst>
                    <a:ext uri="{9D8B030D-6E8A-4147-A177-3AD203B41FA5}">
                      <a16:colId xmlns:a16="http://schemas.microsoft.com/office/drawing/2014/main" val="2482996956"/>
                    </a:ext>
                  </a:extLst>
                </a:gridCol>
                <a:gridCol w="237199">
                  <a:extLst>
                    <a:ext uri="{9D8B030D-6E8A-4147-A177-3AD203B41FA5}">
                      <a16:colId xmlns:a16="http://schemas.microsoft.com/office/drawing/2014/main" val="1717898706"/>
                    </a:ext>
                  </a:extLst>
                </a:gridCol>
                <a:gridCol w="237199">
                  <a:extLst>
                    <a:ext uri="{9D8B030D-6E8A-4147-A177-3AD203B41FA5}">
                      <a16:colId xmlns:a16="http://schemas.microsoft.com/office/drawing/2014/main" val="310168753"/>
                    </a:ext>
                  </a:extLst>
                </a:gridCol>
                <a:gridCol w="237199">
                  <a:extLst>
                    <a:ext uri="{9D8B030D-6E8A-4147-A177-3AD203B41FA5}">
                      <a16:colId xmlns:a16="http://schemas.microsoft.com/office/drawing/2014/main" val="1057784842"/>
                    </a:ext>
                  </a:extLst>
                </a:gridCol>
                <a:gridCol w="237199">
                  <a:extLst>
                    <a:ext uri="{9D8B030D-6E8A-4147-A177-3AD203B41FA5}">
                      <a16:colId xmlns:a16="http://schemas.microsoft.com/office/drawing/2014/main" val="3343386907"/>
                    </a:ext>
                  </a:extLst>
                </a:gridCol>
                <a:gridCol w="237199">
                  <a:extLst>
                    <a:ext uri="{9D8B030D-6E8A-4147-A177-3AD203B41FA5}">
                      <a16:colId xmlns:a16="http://schemas.microsoft.com/office/drawing/2014/main" val="837717227"/>
                    </a:ext>
                  </a:extLst>
                </a:gridCol>
                <a:gridCol w="237199">
                  <a:extLst>
                    <a:ext uri="{9D8B030D-6E8A-4147-A177-3AD203B41FA5}">
                      <a16:colId xmlns:a16="http://schemas.microsoft.com/office/drawing/2014/main" val="2637464530"/>
                    </a:ext>
                  </a:extLst>
                </a:gridCol>
                <a:gridCol w="237199">
                  <a:extLst>
                    <a:ext uri="{9D8B030D-6E8A-4147-A177-3AD203B41FA5}">
                      <a16:colId xmlns:a16="http://schemas.microsoft.com/office/drawing/2014/main" val="371532178"/>
                    </a:ext>
                  </a:extLst>
                </a:gridCol>
                <a:gridCol w="237199">
                  <a:extLst>
                    <a:ext uri="{9D8B030D-6E8A-4147-A177-3AD203B41FA5}">
                      <a16:colId xmlns:a16="http://schemas.microsoft.com/office/drawing/2014/main" val="2691074815"/>
                    </a:ext>
                  </a:extLst>
                </a:gridCol>
                <a:gridCol w="237199">
                  <a:extLst>
                    <a:ext uri="{9D8B030D-6E8A-4147-A177-3AD203B41FA5}">
                      <a16:colId xmlns:a16="http://schemas.microsoft.com/office/drawing/2014/main" val="649643574"/>
                    </a:ext>
                  </a:extLst>
                </a:gridCol>
                <a:gridCol w="237199">
                  <a:extLst>
                    <a:ext uri="{9D8B030D-6E8A-4147-A177-3AD203B41FA5}">
                      <a16:colId xmlns:a16="http://schemas.microsoft.com/office/drawing/2014/main" val="109219811"/>
                    </a:ext>
                  </a:extLst>
                </a:gridCol>
                <a:gridCol w="237199">
                  <a:extLst>
                    <a:ext uri="{9D8B030D-6E8A-4147-A177-3AD203B41FA5}">
                      <a16:colId xmlns:a16="http://schemas.microsoft.com/office/drawing/2014/main" val="1914501976"/>
                    </a:ext>
                  </a:extLst>
                </a:gridCol>
                <a:gridCol w="237199">
                  <a:extLst>
                    <a:ext uri="{9D8B030D-6E8A-4147-A177-3AD203B41FA5}">
                      <a16:colId xmlns:a16="http://schemas.microsoft.com/office/drawing/2014/main" val="565268641"/>
                    </a:ext>
                  </a:extLst>
                </a:gridCol>
                <a:gridCol w="237199">
                  <a:extLst>
                    <a:ext uri="{9D8B030D-6E8A-4147-A177-3AD203B41FA5}">
                      <a16:colId xmlns:a16="http://schemas.microsoft.com/office/drawing/2014/main" val="1650865603"/>
                    </a:ext>
                  </a:extLst>
                </a:gridCol>
                <a:gridCol w="237199">
                  <a:extLst>
                    <a:ext uri="{9D8B030D-6E8A-4147-A177-3AD203B41FA5}">
                      <a16:colId xmlns:a16="http://schemas.microsoft.com/office/drawing/2014/main" val="1831002704"/>
                    </a:ext>
                  </a:extLst>
                </a:gridCol>
                <a:gridCol w="237199">
                  <a:extLst>
                    <a:ext uri="{9D8B030D-6E8A-4147-A177-3AD203B41FA5}">
                      <a16:colId xmlns:a16="http://schemas.microsoft.com/office/drawing/2014/main" val="2652569260"/>
                    </a:ext>
                  </a:extLst>
                </a:gridCol>
                <a:gridCol w="237199">
                  <a:extLst>
                    <a:ext uri="{9D8B030D-6E8A-4147-A177-3AD203B41FA5}">
                      <a16:colId xmlns:a16="http://schemas.microsoft.com/office/drawing/2014/main" val="1235025842"/>
                    </a:ext>
                  </a:extLst>
                </a:gridCol>
                <a:gridCol w="237199">
                  <a:extLst>
                    <a:ext uri="{9D8B030D-6E8A-4147-A177-3AD203B41FA5}">
                      <a16:colId xmlns:a16="http://schemas.microsoft.com/office/drawing/2014/main" val="3046517509"/>
                    </a:ext>
                  </a:extLst>
                </a:gridCol>
                <a:gridCol w="237199">
                  <a:extLst>
                    <a:ext uri="{9D8B030D-6E8A-4147-A177-3AD203B41FA5}">
                      <a16:colId xmlns:a16="http://schemas.microsoft.com/office/drawing/2014/main" val="2778240287"/>
                    </a:ext>
                  </a:extLst>
                </a:gridCol>
                <a:gridCol w="237199">
                  <a:extLst>
                    <a:ext uri="{9D8B030D-6E8A-4147-A177-3AD203B41FA5}">
                      <a16:colId xmlns:a16="http://schemas.microsoft.com/office/drawing/2014/main" val="17283600"/>
                    </a:ext>
                  </a:extLst>
                </a:gridCol>
                <a:gridCol w="237199">
                  <a:extLst>
                    <a:ext uri="{9D8B030D-6E8A-4147-A177-3AD203B41FA5}">
                      <a16:colId xmlns:a16="http://schemas.microsoft.com/office/drawing/2014/main" val="3566495767"/>
                    </a:ext>
                  </a:extLst>
                </a:gridCol>
                <a:gridCol w="237199">
                  <a:extLst>
                    <a:ext uri="{9D8B030D-6E8A-4147-A177-3AD203B41FA5}">
                      <a16:colId xmlns:a16="http://schemas.microsoft.com/office/drawing/2014/main" val="920183406"/>
                    </a:ext>
                  </a:extLst>
                </a:gridCol>
                <a:gridCol w="237199">
                  <a:extLst>
                    <a:ext uri="{9D8B030D-6E8A-4147-A177-3AD203B41FA5}">
                      <a16:colId xmlns:a16="http://schemas.microsoft.com/office/drawing/2014/main" val="2469393113"/>
                    </a:ext>
                  </a:extLst>
                </a:gridCol>
                <a:gridCol w="237199">
                  <a:extLst>
                    <a:ext uri="{9D8B030D-6E8A-4147-A177-3AD203B41FA5}">
                      <a16:colId xmlns:a16="http://schemas.microsoft.com/office/drawing/2014/main" val="2664768188"/>
                    </a:ext>
                  </a:extLst>
                </a:gridCol>
                <a:gridCol w="237199">
                  <a:extLst>
                    <a:ext uri="{9D8B030D-6E8A-4147-A177-3AD203B41FA5}">
                      <a16:colId xmlns:a16="http://schemas.microsoft.com/office/drawing/2014/main" val="3400401349"/>
                    </a:ext>
                  </a:extLst>
                </a:gridCol>
                <a:gridCol w="237199">
                  <a:extLst>
                    <a:ext uri="{9D8B030D-6E8A-4147-A177-3AD203B41FA5}">
                      <a16:colId xmlns:a16="http://schemas.microsoft.com/office/drawing/2014/main" val="1178025651"/>
                    </a:ext>
                  </a:extLst>
                </a:gridCol>
                <a:gridCol w="237199">
                  <a:extLst>
                    <a:ext uri="{9D8B030D-6E8A-4147-A177-3AD203B41FA5}">
                      <a16:colId xmlns:a16="http://schemas.microsoft.com/office/drawing/2014/main" val="92153131"/>
                    </a:ext>
                  </a:extLst>
                </a:gridCol>
                <a:gridCol w="237199">
                  <a:extLst>
                    <a:ext uri="{9D8B030D-6E8A-4147-A177-3AD203B41FA5}">
                      <a16:colId xmlns:a16="http://schemas.microsoft.com/office/drawing/2014/main" val="2511406949"/>
                    </a:ext>
                  </a:extLst>
                </a:gridCol>
                <a:gridCol w="237199">
                  <a:extLst>
                    <a:ext uri="{9D8B030D-6E8A-4147-A177-3AD203B41FA5}">
                      <a16:colId xmlns:a16="http://schemas.microsoft.com/office/drawing/2014/main" val="1821416306"/>
                    </a:ext>
                  </a:extLst>
                </a:gridCol>
              </a:tblGrid>
              <a:tr h="366582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874996362"/>
                  </a:ext>
                </a:extLst>
              </a:tr>
              <a:tr h="366582"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577058218"/>
                  </a:ext>
                </a:extLst>
              </a:tr>
            </a:tbl>
          </a:graphicData>
        </a:graphic>
      </p:graphicFrame>
      <p:grpSp>
        <p:nvGrpSpPr>
          <p:cNvPr id="163" name="Group 162">
            <a:extLst>
              <a:ext uri="{FF2B5EF4-FFF2-40B4-BE49-F238E27FC236}">
                <a16:creationId xmlns:a16="http://schemas.microsoft.com/office/drawing/2014/main" id="{5B856148-AE6F-4615-8174-B457A54191FE}"/>
              </a:ext>
            </a:extLst>
          </p:cNvPr>
          <p:cNvGrpSpPr/>
          <p:nvPr/>
        </p:nvGrpSpPr>
        <p:grpSpPr>
          <a:xfrm>
            <a:off x="285164" y="6924719"/>
            <a:ext cx="9487974" cy="517526"/>
            <a:chOff x="314325" y="701674"/>
            <a:chExt cx="12572997" cy="685800"/>
          </a:xfrm>
        </p:grpSpPr>
        <p:grpSp>
          <p:nvGrpSpPr>
            <p:cNvPr id="164" name="Group 163">
              <a:extLst>
                <a:ext uri="{FF2B5EF4-FFF2-40B4-BE49-F238E27FC236}">
                  <a16:creationId xmlns:a16="http://schemas.microsoft.com/office/drawing/2014/main" id="{FD222A64-156E-4C24-81C3-74A43B61734F}"/>
                </a:ext>
              </a:extLst>
            </p:cNvPr>
            <p:cNvGrpSpPr/>
            <p:nvPr/>
          </p:nvGrpSpPr>
          <p:grpSpPr>
            <a:xfrm>
              <a:off x="314325" y="701674"/>
              <a:ext cx="9429750" cy="685800"/>
              <a:chOff x="116323" y="3102520"/>
              <a:chExt cx="3730767" cy="718573"/>
            </a:xfrm>
          </p:grpSpPr>
          <p:grpSp>
            <p:nvGrpSpPr>
              <p:cNvPr id="166" name="Group 165">
                <a:extLst>
                  <a:ext uri="{FF2B5EF4-FFF2-40B4-BE49-F238E27FC236}">
                    <a16:creationId xmlns:a16="http://schemas.microsoft.com/office/drawing/2014/main" id="{2083F518-82D0-41E1-A2A2-1D15D8D0DCDC}"/>
                  </a:ext>
                </a:extLst>
              </p:cNvPr>
              <p:cNvGrpSpPr/>
              <p:nvPr/>
            </p:nvGrpSpPr>
            <p:grpSpPr>
              <a:xfrm>
                <a:off x="116323" y="3102520"/>
                <a:ext cx="2487177" cy="718573"/>
                <a:chOff x="116323" y="3102520"/>
                <a:chExt cx="7539754" cy="718573"/>
              </a:xfrm>
            </p:grpSpPr>
            <p:sp>
              <p:nvSpPr>
                <p:cNvPr id="168" name="Freeform: Shape 167">
                  <a:extLst>
                    <a:ext uri="{FF2B5EF4-FFF2-40B4-BE49-F238E27FC236}">
                      <a16:creationId xmlns:a16="http://schemas.microsoft.com/office/drawing/2014/main" id="{DA76ADB4-A2F5-4205-BA1D-99432E09B388}"/>
                    </a:ext>
                  </a:extLst>
                </p:cNvPr>
                <p:cNvSpPr/>
                <p:nvPr/>
              </p:nvSpPr>
              <p:spPr>
                <a:xfrm>
                  <a:off x="116323" y="3102520"/>
                  <a:ext cx="3769877" cy="718573"/>
                </a:xfrm>
                <a:custGeom>
                  <a:avLst/>
                  <a:gdLst>
                    <a:gd name="connsiteX0" fmla="*/ 0 w 7562850"/>
                    <a:gd name="connsiteY0" fmla="*/ 7762875 h 7762875"/>
                    <a:gd name="connsiteX1" fmla="*/ 390525 w 7562850"/>
                    <a:gd name="connsiteY1" fmla="*/ 3886200 h 7762875"/>
                    <a:gd name="connsiteX2" fmla="*/ 762000 w 7562850"/>
                    <a:gd name="connsiteY2" fmla="*/ 0 h 7762875"/>
                    <a:gd name="connsiteX3" fmla="*/ 1143000 w 7562850"/>
                    <a:gd name="connsiteY3" fmla="*/ 3876675 h 7762875"/>
                    <a:gd name="connsiteX4" fmla="*/ 1524000 w 7562850"/>
                    <a:gd name="connsiteY4" fmla="*/ 7753350 h 7762875"/>
                    <a:gd name="connsiteX5" fmla="*/ 1895475 w 7562850"/>
                    <a:gd name="connsiteY5" fmla="*/ 3876675 h 7762875"/>
                    <a:gd name="connsiteX6" fmla="*/ 2276475 w 7562850"/>
                    <a:gd name="connsiteY6" fmla="*/ 0 h 7762875"/>
                    <a:gd name="connsiteX7" fmla="*/ 2657475 w 7562850"/>
                    <a:gd name="connsiteY7" fmla="*/ 3886200 h 7762875"/>
                    <a:gd name="connsiteX8" fmla="*/ 3028950 w 7562850"/>
                    <a:gd name="connsiteY8" fmla="*/ 7762875 h 7762875"/>
                    <a:gd name="connsiteX9" fmla="*/ 3409950 w 7562850"/>
                    <a:gd name="connsiteY9" fmla="*/ 3876675 h 7762875"/>
                    <a:gd name="connsiteX10" fmla="*/ 3781425 w 7562850"/>
                    <a:gd name="connsiteY10" fmla="*/ 9525 h 7762875"/>
                    <a:gd name="connsiteX11" fmla="*/ 4162425 w 7562850"/>
                    <a:gd name="connsiteY11" fmla="*/ 3886200 h 7762875"/>
                    <a:gd name="connsiteX12" fmla="*/ 4533900 w 7562850"/>
                    <a:gd name="connsiteY12" fmla="*/ 7762875 h 7762875"/>
                    <a:gd name="connsiteX13" fmla="*/ 4914900 w 7562850"/>
                    <a:gd name="connsiteY13" fmla="*/ 3886200 h 7762875"/>
                    <a:gd name="connsiteX14" fmla="*/ 5295900 w 7562850"/>
                    <a:gd name="connsiteY14" fmla="*/ 9525 h 7762875"/>
                    <a:gd name="connsiteX15" fmla="*/ 5667375 w 7562850"/>
                    <a:gd name="connsiteY15" fmla="*/ 3886200 h 7762875"/>
                    <a:gd name="connsiteX16" fmla="*/ 6048375 w 7562850"/>
                    <a:gd name="connsiteY16" fmla="*/ 7762875 h 7762875"/>
                    <a:gd name="connsiteX17" fmla="*/ 6429375 w 7562850"/>
                    <a:gd name="connsiteY17" fmla="*/ 3886200 h 7762875"/>
                    <a:gd name="connsiteX18" fmla="*/ 6810375 w 7562850"/>
                    <a:gd name="connsiteY18" fmla="*/ 0 h 7762875"/>
                    <a:gd name="connsiteX19" fmla="*/ 7172325 w 7562850"/>
                    <a:gd name="connsiteY19" fmla="*/ 3886200 h 7762875"/>
                    <a:gd name="connsiteX20" fmla="*/ 7562850 w 7562850"/>
                    <a:gd name="connsiteY20" fmla="*/ 7762875 h 7762875"/>
                    <a:gd name="connsiteX0" fmla="*/ 0 w 7562850"/>
                    <a:gd name="connsiteY0" fmla="*/ 7762875 h 7762875"/>
                    <a:gd name="connsiteX1" fmla="*/ 390525 w 7562850"/>
                    <a:gd name="connsiteY1" fmla="*/ 3886200 h 7762875"/>
                    <a:gd name="connsiteX2" fmla="*/ 762000 w 7562850"/>
                    <a:gd name="connsiteY2" fmla="*/ 0 h 7762875"/>
                    <a:gd name="connsiteX3" fmla="*/ 1143000 w 7562850"/>
                    <a:gd name="connsiteY3" fmla="*/ 3876675 h 7762875"/>
                    <a:gd name="connsiteX4" fmla="*/ 1519238 w 7562850"/>
                    <a:gd name="connsiteY4" fmla="*/ 7762875 h 7762875"/>
                    <a:gd name="connsiteX5" fmla="*/ 1895475 w 7562850"/>
                    <a:gd name="connsiteY5" fmla="*/ 3876675 h 7762875"/>
                    <a:gd name="connsiteX6" fmla="*/ 2276475 w 7562850"/>
                    <a:gd name="connsiteY6" fmla="*/ 0 h 7762875"/>
                    <a:gd name="connsiteX7" fmla="*/ 2657475 w 7562850"/>
                    <a:gd name="connsiteY7" fmla="*/ 3886200 h 7762875"/>
                    <a:gd name="connsiteX8" fmla="*/ 3028950 w 7562850"/>
                    <a:gd name="connsiteY8" fmla="*/ 7762875 h 7762875"/>
                    <a:gd name="connsiteX9" fmla="*/ 3409950 w 7562850"/>
                    <a:gd name="connsiteY9" fmla="*/ 3876675 h 7762875"/>
                    <a:gd name="connsiteX10" fmla="*/ 3781425 w 7562850"/>
                    <a:gd name="connsiteY10" fmla="*/ 9525 h 7762875"/>
                    <a:gd name="connsiteX11" fmla="*/ 4162425 w 7562850"/>
                    <a:gd name="connsiteY11" fmla="*/ 3886200 h 7762875"/>
                    <a:gd name="connsiteX12" fmla="*/ 4533900 w 7562850"/>
                    <a:gd name="connsiteY12" fmla="*/ 7762875 h 7762875"/>
                    <a:gd name="connsiteX13" fmla="*/ 4914900 w 7562850"/>
                    <a:gd name="connsiteY13" fmla="*/ 3886200 h 7762875"/>
                    <a:gd name="connsiteX14" fmla="*/ 5295900 w 7562850"/>
                    <a:gd name="connsiteY14" fmla="*/ 9525 h 7762875"/>
                    <a:gd name="connsiteX15" fmla="*/ 5667375 w 7562850"/>
                    <a:gd name="connsiteY15" fmla="*/ 3886200 h 7762875"/>
                    <a:gd name="connsiteX16" fmla="*/ 6048375 w 7562850"/>
                    <a:gd name="connsiteY16" fmla="*/ 7762875 h 7762875"/>
                    <a:gd name="connsiteX17" fmla="*/ 6429375 w 7562850"/>
                    <a:gd name="connsiteY17" fmla="*/ 3886200 h 7762875"/>
                    <a:gd name="connsiteX18" fmla="*/ 6810375 w 7562850"/>
                    <a:gd name="connsiteY18" fmla="*/ 0 h 7762875"/>
                    <a:gd name="connsiteX19" fmla="*/ 7172325 w 7562850"/>
                    <a:gd name="connsiteY19" fmla="*/ 3886200 h 7762875"/>
                    <a:gd name="connsiteX20" fmla="*/ 7562850 w 7562850"/>
                    <a:gd name="connsiteY20" fmla="*/ 7762875 h 7762875"/>
                    <a:gd name="connsiteX0" fmla="*/ 0 w 7562850"/>
                    <a:gd name="connsiteY0" fmla="*/ 7762875 h 7762875"/>
                    <a:gd name="connsiteX1" fmla="*/ 390525 w 7562850"/>
                    <a:gd name="connsiteY1" fmla="*/ 3886200 h 7762875"/>
                    <a:gd name="connsiteX2" fmla="*/ 762000 w 7562850"/>
                    <a:gd name="connsiteY2" fmla="*/ 0 h 7762875"/>
                    <a:gd name="connsiteX3" fmla="*/ 1143000 w 7562850"/>
                    <a:gd name="connsiteY3" fmla="*/ 3876675 h 7762875"/>
                    <a:gd name="connsiteX4" fmla="*/ 1519238 w 7562850"/>
                    <a:gd name="connsiteY4" fmla="*/ 7762875 h 7762875"/>
                    <a:gd name="connsiteX5" fmla="*/ 1895475 w 7562850"/>
                    <a:gd name="connsiteY5" fmla="*/ 3876675 h 7762875"/>
                    <a:gd name="connsiteX6" fmla="*/ 2276475 w 7562850"/>
                    <a:gd name="connsiteY6" fmla="*/ 0 h 7762875"/>
                    <a:gd name="connsiteX7" fmla="*/ 2657475 w 7562850"/>
                    <a:gd name="connsiteY7" fmla="*/ 3886200 h 7762875"/>
                    <a:gd name="connsiteX8" fmla="*/ 3028950 w 7562850"/>
                    <a:gd name="connsiteY8" fmla="*/ 7762875 h 7762875"/>
                    <a:gd name="connsiteX9" fmla="*/ 3409950 w 7562850"/>
                    <a:gd name="connsiteY9" fmla="*/ 3876675 h 7762875"/>
                    <a:gd name="connsiteX10" fmla="*/ 3781425 w 7562850"/>
                    <a:gd name="connsiteY10" fmla="*/ 9525 h 7762875"/>
                    <a:gd name="connsiteX11" fmla="*/ 4162425 w 7562850"/>
                    <a:gd name="connsiteY11" fmla="*/ 3886200 h 7762875"/>
                    <a:gd name="connsiteX12" fmla="*/ 4538662 w 7562850"/>
                    <a:gd name="connsiteY12" fmla="*/ 7762875 h 7762875"/>
                    <a:gd name="connsiteX13" fmla="*/ 4914900 w 7562850"/>
                    <a:gd name="connsiteY13" fmla="*/ 3886200 h 7762875"/>
                    <a:gd name="connsiteX14" fmla="*/ 5295900 w 7562850"/>
                    <a:gd name="connsiteY14" fmla="*/ 9525 h 7762875"/>
                    <a:gd name="connsiteX15" fmla="*/ 5667375 w 7562850"/>
                    <a:gd name="connsiteY15" fmla="*/ 3886200 h 7762875"/>
                    <a:gd name="connsiteX16" fmla="*/ 6048375 w 7562850"/>
                    <a:gd name="connsiteY16" fmla="*/ 7762875 h 7762875"/>
                    <a:gd name="connsiteX17" fmla="*/ 6429375 w 7562850"/>
                    <a:gd name="connsiteY17" fmla="*/ 3886200 h 7762875"/>
                    <a:gd name="connsiteX18" fmla="*/ 6810375 w 7562850"/>
                    <a:gd name="connsiteY18" fmla="*/ 0 h 7762875"/>
                    <a:gd name="connsiteX19" fmla="*/ 7172325 w 7562850"/>
                    <a:gd name="connsiteY19" fmla="*/ 3886200 h 7762875"/>
                    <a:gd name="connsiteX20" fmla="*/ 7562850 w 7562850"/>
                    <a:gd name="connsiteY20" fmla="*/ 7762875 h 7762875"/>
                    <a:gd name="connsiteX0" fmla="*/ 0 w 7562850"/>
                    <a:gd name="connsiteY0" fmla="*/ 7762875 h 7762875"/>
                    <a:gd name="connsiteX1" fmla="*/ 390525 w 7562850"/>
                    <a:gd name="connsiteY1" fmla="*/ 3886200 h 7762875"/>
                    <a:gd name="connsiteX2" fmla="*/ 762000 w 7562850"/>
                    <a:gd name="connsiteY2" fmla="*/ 0 h 7762875"/>
                    <a:gd name="connsiteX3" fmla="*/ 1143000 w 7562850"/>
                    <a:gd name="connsiteY3" fmla="*/ 3876675 h 7762875"/>
                    <a:gd name="connsiteX4" fmla="*/ 1519238 w 7562850"/>
                    <a:gd name="connsiteY4" fmla="*/ 7762875 h 7762875"/>
                    <a:gd name="connsiteX5" fmla="*/ 1895475 w 7562850"/>
                    <a:gd name="connsiteY5" fmla="*/ 3876675 h 7762875"/>
                    <a:gd name="connsiteX6" fmla="*/ 2276475 w 7562850"/>
                    <a:gd name="connsiteY6" fmla="*/ 0 h 7762875"/>
                    <a:gd name="connsiteX7" fmla="*/ 2657475 w 7562850"/>
                    <a:gd name="connsiteY7" fmla="*/ 3886200 h 7762875"/>
                    <a:gd name="connsiteX8" fmla="*/ 3028950 w 7562850"/>
                    <a:gd name="connsiteY8" fmla="*/ 7762875 h 7762875"/>
                    <a:gd name="connsiteX9" fmla="*/ 3409950 w 7562850"/>
                    <a:gd name="connsiteY9" fmla="*/ 3876675 h 7762875"/>
                    <a:gd name="connsiteX10" fmla="*/ 3781425 w 7562850"/>
                    <a:gd name="connsiteY10" fmla="*/ 9525 h 7762875"/>
                    <a:gd name="connsiteX11" fmla="*/ 4162425 w 7562850"/>
                    <a:gd name="connsiteY11" fmla="*/ 3886200 h 7762875"/>
                    <a:gd name="connsiteX12" fmla="*/ 4538662 w 7562850"/>
                    <a:gd name="connsiteY12" fmla="*/ 7762875 h 7762875"/>
                    <a:gd name="connsiteX13" fmla="*/ 4914900 w 7562850"/>
                    <a:gd name="connsiteY13" fmla="*/ 3886200 h 7762875"/>
                    <a:gd name="connsiteX14" fmla="*/ 5295900 w 7562850"/>
                    <a:gd name="connsiteY14" fmla="*/ 9525 h 7762875"/>
                    <a:gd name="connsiteX15" fmla="*/ 5667375 w 7562850"/>
                    <a:gd name="connsiteY15" fmla="*/ 3886200 h 7762875"/>
                    <a:gd name="connsiteX16" fmla="*/ 6048375 w 7562850"/>
                    <a:gd name="connsiteY16" fmla="*/ 7762875 h 7762875"/>
                    <a:gd name="connsiteX17" fmla="*/ 6429375 w 7562850"/>
                    <a:gd name="connsiteY17" fmla="*/ 3886200 h 7762875"/>
                    <a:gd name="connsiteX18" fmla="*/ 6810375 w 7562850"/>
                    <a:gd name="connsiteY18" fmla="*/ 0 h 7762875"/>
                    <a:gd name="connsiteX19" fmla="*/ 7172325 w 7562850"/>
                    <a:gd name="connsiteY19" fmla="*/ 3886200 h 7762875"/>
                    <a:gd name="connsiteX20" fmla="*/ 7562850 w 7562850"/>
                    <a:gd name="connsiteY20" fmla="*/ 7762875 h 7762875"/>
                    <a:gd name="connsiteX0" fmla="*/ 0 w 7562850"/>
                    <a:gd name="connsiteY0" fmla="*/ 7762875 h 7762875"/>
                    <a:gd name="connsiteX1" fmla="*/ 390525 w 7562850"/>
                    <a:gd name="connsiteY1" fmla="*/ 3886200 h 7762875"/>
                    <a:gd name="connsiteX2" fmla="*/ 762000 w 7562850"/>
                    <a:gd name="connsiteY2" fmla="*/ 0 h 7762875"/>
                    <a:gd name="connsiteX3" fmla="*/ 1143000 w 7562850"/>
                    <a:gd name="connsiteY3" fmla="*/ 3876675 h 7762875"/>
                    <a:gd name="connsiteX4" fmla="*/ 1519238 w 7562850"/>
                    <a:gd name="connsiteY4" fmla="*/ 7762875 h 7762875"/>
                    <a:gd name="connsiteX5" fmla="*/ 1895475 w 7562850"/>
                    <a:gd name="connsiteY5" fmla="*/ 3876675 h 7762875"/>
                    <a:gd name="connsiteX6" fmla="*/ 2276475 w 7562850"/>
                    <a:gd name="connsiteY6" fmla="*/ 0 h 7762875"/>
                    <a:gd name="connsiteX7" fmla="*/ 2657475 w 7562850"/>
                    <a:gd name="connsiteY7" fmla="*/ 3886200 h 7762875"/>
                    <a:gd name="connsiteX8" fmla="*/ 3028950 w 7562850"/>
                    <a:gd name="connsiteY8" fmla="*/ 7762875 h 7762875"/>
                    <a:gd name="connsiteX9" fmla="*/ 3409950 w 7562850"/>
                    <a:gd name="connsiteY9" fmla="*/ 3876675 h 7762875"/>
                    <a:gd name="connsiteX10" fmla="*/ 3781425 w 7562850"/>
                    <a:gd name="connsiteY10" fmla="*/ 9525 h 7762875"/>
                    <a:gd name="connsiteX11" fmla="*/ 4162425 w 7562850"/>
                    <a:gd name="connsiteY11" fmla="*/ 3886200 h 7762875"/>
                    <a:gd name="connsiteX12" fmla="*/ 4538662 w 7562850"/>
                    <a:gd name="connsiteY12" fmla="*/ 7762875 h 7762875"/>
                    <a:gd name="connsiteX13" fmla="*/ 4914900 w 7562850"/>
                    <a:gd name="connsiteY13" fmla="*/ 3886200 h 7762875"/>
                    <a:gd name="connsiteX14" fmla="*/ 5295900 w 7562850"/>
                    <a:gd name="connsiteY14" fmla="*/ 9525 h 7762875"/>
                    <a:gd name="connsiteX15" fmla="*/ 5667375 w 7562850"/>
                    <a:gd name="connsiteY15" fmla="*/ 3886200 h 7762875"/>
                    <a:gd name="connsiteX16" fmla="*/ 6048375 w 7562850"/>
                    <a:gd name="connsiteY16" fmla="*/ 7762875 h 7762875"/>
                    <a:gd name="connsiteX17" fmla="*/ 6429375 w 7562850"/>
                    <a:gd name="connsiteY17" fmla="*/ 3886200 h 7762875"/>
                    <a:gd name="connsiteX18" fmla="*/ 6810375 w 7562850"/>
                    <a:gd name="connsiteY18" fmla="*/ 0 h 7762875"/>
                    <a:gd name="connsiteX19" fmla="*/ 7172325 w 7562850"/>
                    <a:gd name="connsiteY19" fmla="*/ 3886200 h 7762875"/>
                    <a:gd name="connsiteX20" fmla="*/ 7562850 w 7562850"/>
                    <a:gd name="connsiteY20" fmla="*/ 7762875 h 7762875"/>
                    <a:gd name="connsiteX0" fmla="*/ 0 w 7562850"/>
                    <a:gd name="connsiteY0" fmla="*/ 7762875 h 7762875"/>
                    <a:gd name="connsiteX1" fmla="*/ 390525 w 7562850"/>
                    <a:gd name="connsiteY1" fmla="*/ 3886200 h 7762875"/>
                    <a:gd name="connsiteX2" fmla="*/ 762000 w 7562850"/>
                    <a:gd name="connsiteY2" fmla="*/ 0 h 7762875"/>
                    <a:gd name="connsiteX3" fmla="*/ 1143000 w 7562850"/>
                    <a:gd name="connsiteY3" fmla="*/ 3876675 h 7762875"/>
                    <a:gd name="connsiteX4" fmla="*/ 1519238 w 7562850"/>
                    <a:gd name="connsiteY4" fmla="*/ 7762875 h 7762875"/>
                    <a:gd name="connsiteX5" fmla="*/ 1895475 w 7562850"/>
                    <a:gd name="connsiteY5" fmla="*/ 3876675 h 7762875"/>
                    <a:gd name="connsiteX6" fmla="*/ 2276475 w 7562850"/>
                    <a:gd name="connsiteY6" fmla="*/ 0 h 7762875"/>
                    <a:gd name="connsiteX7" fmla="*/ 2657475 w 7562850"/>
                    <a:gd name="connsiteY7" fmla="*/ 3886200 h 7762875"/>
                    <a:gd name="connsiteX8" fmla="*/ 3028950 w 7562850"/>
                    <a:gd name="connsiteY8" fmla="*/ 7762875 h 7762875"/>
                    <a:gd name="connsiteX9" fmla="*/ 3409950 w 7562850"/>
                    <a:gd name="connsiteY9" fmla="*/ 3876675 h 7762875"/>
                    <a:gd name="connsiteX10" fmla="*/ 3781425 w 7562850"/>
                    <a:gd name="connsiteY10" fmla="*/ 9525 h 7762875"/>
                    <a:gd name="connsiteX11" fmla="*/ 4162425 w 7562850"/>
                    <a:gd name="connsiteY11" fmla="*/ 3886200 h 7762875"/>
                    <a:gd name="connsiteX12" fmla="*/ 4538662 w 7562850"/>
                    <a:gd name="connsiteY12" fmla="*/ 7762875 h 7762875"/>
                    <a:gd name="connsiteX13" fmla="*/ 4914900 w 7562850"/>
                    <a:gd name="connsiteY13" fmla="*/ 3886200 h 7762875"/>
                    <a:gd name="connsiteX14" fmla="*/ 5295900 w 7562850"/>
                    <a:gd name="connsiteY14" fmla="*/ 9525 h 7762875"/>
                    <a:gd name="connsiteX15" fmla="*/ 5667375 w 7562850"/>
                    <a:gd name="connsiteY15" fmla="*/ 3886200 h 7762875"/>
                    <a:gd name="connsiteX16" fmla="*/ 6048375 w 7562850"/>
                    <a:gd name="connsiteY16" fmla="*/ 7762875 h 7762875"/>
                    <a:gd name="connsiteX17" fmla="*/ 6429375 w 7562850"/>
                    <a:gd name="connsiteY17" fmla="*/ 3886200 h 7762875"/>
                    <a:gd name="connsiteX18" fmla="*/ 6810375 w 7562850"/>
                    <a:gd name="connsiteY18" fmla="*/ 0 h 7762875"/>
                    <a:gd name="connsiteX19" fmla="*/ 7172325 w 7562850"/>
                    <a:gd name="connsiteY19" fmla="*/ 3886200 h 7762875"/>
                    <a:gd name="connsiteX20" fmla="*/ 7562850 w 7562850"/>
                    <a:gd name="connsiteY20" fmla="*/ 7762875 h 7762875"/>
                    <a:gd name="connsiteX0" fmla="*/ 0 w 7550944"/>
                    <a:gd name="connsiteY0" fmla="*/ 7762875 h 7762875"/>
                    <a:gd name="connsiteX1" fmla="*/ 378619 w 7550944"/>
                    <a:gd name="connsiteY1" fmla="*/ 3886200 h 7762875"/>
                    <a:gd name="connsiteX2" fmla="*/ 750094 w 7550944"/>
                    <a:gd name="connsiteY2" fmla="*/ 0 h 7762875"/>
                    <a:gd name="connsiteX3" fmla="*/ 1131094 w 7550944"/>
                    <a:gd name="connsiteY3" fmla="*/ 3876675 h 7762875"/>
                    <a:gd name="connsiteX4" fmla="*/ 1507332 w 7550944"/>
                    <a:gd name="connsiteY4" fmla="*/ 7762875 h 7762875"/>
                    <a:gd name="connsiteX5" fmla="*/ 1883569 w 7550944"/>
                    <a:gd name="connsiteY5" fmla="*/ 3876675 h 7762875"/>
                    <a:gd name="connsiteX6" fmla="*/ 2264569 w 7550944"/>
                    <a:gd name="connsiteY6" fmla="*/ 0 h 7762875"/>
                    <a:gd name="connsiteX7" fmla="*/ 2645569 w 7550944"/>
                    <a:gd name="connsiteY7" fmla="*/ 3886200 h 7762875"/>
                    <a:gd name="connsiteX8" fmla="*/ 3017044 w 7550944"/>
                    <a:gd name="connsiteY8" fmla="*/ 7762875 h 7762875"/>
                    <a:gd name="connsiteX9" fmla="*/ 3398044 w 7550944"/>
                    <a:gd name="connsiteY9" fmla="*/ 3876675 h 7762875"/>
                    <a:gd name="connsiteX10" fmla="*/ 3769519 w 7550944"/>
                    <a:gd name="connsiteY10" fmla="*/ 9525 h 7762875"/>
                    <a:gd name="connsiteX11" fmla="*/ 4150519 w 7550944"/>
                    <a:gd name="connsiteY11" fmla="*/ 3886200 h 7762875"/>
                    <a:gd name="connsiteX12" fmla="*/ 4526756 w 7550944"/>
                    <a:gd name="connsiteY12" fmla="*/ 7762875 h 7762875"/>
                    <a:gd name="connsiteX13" fmla="*/ 4902994 w 7550944"/>
                    <a:gd name="connsiteY13" fmla="*/ 3886200 h 7762875"/>
                    <a:gd name="connsiteX14" fmla="*/ 5283994 w 7550944"/>
                    <a:gd name="connsiteY14" fmla="*/ 9525 h 7762875"/>
                    <a:gd name="connsiteX15" fmla="*/ 5655469 w 7550944"/>
                    <a:gd name="connsiteY15" fmla="*/ 3886200 h 7762875"/>
                    <a:gd name="connsiteX16" fmla="*/ 6036469 w 7550944"/>
                    <a:gd name="connsiteY16" fmla="*/ 7762875 h 7762875"/>
                    <a:gd name="connsiteX17" fmla="*/ 6417469 w 7550944"/>
                    <a:gd name="connsiteY17" fmla="*/ 3886200 h 7762875"/>
                    <a:gd name="connsiteX18" fmla="*/ 6798469 w 7550944"/>
                    <a:gd name="connsiteY18" fmla="*/ 0 h 7762875"/>
                    <a:gd name="connsiteX19" fmla="*/ 7160419 w 7550944"/>
                    <a:gd name="connsiteY19" fmla="*/ 3886200 h 7762875"/>
                    <a:gd name="connsiteX20" fmla="*/ 7550944 w 7550944"/>
                    <a:gd name="connsiteY20" fmla="*/ 7762875 h 7762875"/>
                    <a:gd name="connsiteX0" fmla="*/ 0 w 7550944"/>
                    <a:gd name="connsiteY0" fmla="*/ 7762875 h 7762875"/>
                    <a:gd name="connsiteX1" fmla="*/ 378619 w 7550944"/>
                    <a:gd name="connsiteY1" fmla="*/ 3886200 h 7762875"/>
                    <a:gd name="connsiteX2" fmla="*/ 750094 w 7550944"/>
                    <a:gd name="connsiteY2" fmla="*/ 0 h 7762875"/>
                    <a:gd name="connsiteX3" fmla="*/ 1131094 w 7550944"/>
                    <a:gd name="connsiteY3" fmla="*/ 3876675 h 7762875"/>
                    <a:gd name="connsiteX4" fmla="*/ 1507332 w 7550944"/>
                    <a:gd name="connsiteY4" fmla="*/ 7762875 h 7762875"/>
                    <a:gd name="connsiteX5" fmla="*/ 1883569 w 7550944"/>
                    <a:gd name="connsiteY5" fmla="*/ 3876675 h 7762875"/>
                    <a:gd name="connsiteX6" fmla="*/ 2264569 w 7550944"/>
                    <a:gd name="connsiteY6" fmla="*/ 0 h 7762875"/>
                    <a:gd name="connsiteX7" fmla="*/ 2645569 w 7550944"/>
                    <a:gd name="connsiteY7" fmla="*/ 3886200 h 7762875"/>
                    <a:gd name="connsiteX8" fmla="*/ 3017044 w 7550944"/>
                    <a:gd name="connsiteY8" fmla="*/ 7762875 h 7762875"/>
                    <a:gd name="connsiteX9" fmla="*/ 3398044 w 7550944"/>
                    <a:gd name="connsiteY9" fmla="*/ 3876675 h 7762875"/>
                    <a:gd name="connsiteX10" fmla="*/ 3769519 w 7550944"/>
                    <a:gd name="connsiteY10" fmla="*/ 9525 h 7762875"/>
                    <a:gd name="connsiteX11" fmla="*/ 4150519 w 7550944"/>
                    <a:gd name="connsiteY11" fmla="*/ 3886200 h 7762875"/>
                    <a:gd name="connsiteX12" fmla="*/ 4526756 w 7550944"/>
                    <a:gd name="connsiteY12" fmla="*/ 7762875 h 7762875"/>
                    <a:gd name="connsiteX13" fmla="*/ 4902994 w 7550944"/>
                    <a:gd name="connsiteY13" fmla="*/ 3886200 h 7762875"/>
                    <a:gd name="connsiteX14" fmla="*/ 5283994 w 7550944"/>
                    <a:gd name="connsiteY14" fmla="*/ 9525 h 7762875"/>
                    <a:gd name="connsiteX15" fmla="*/ 5655469 w 7550944"/>
                    <a:gd name="connsiteY15" fmla="*/ 3886200 h 7762875"/>
                    <a:gd name="connsiteX16" fmla="*/ 6036469 w 7550944"/>
                    <a:gd name="connsiteY16" fmla="*/ 7762875 h 7762875"/>
                    <a:gd name="connsiteX17" fmla="*/ 6417469 w 7550944"/>
                    <a:gd name="connsiteY17" fmla="*/ 3886200 h 7762875"/>
                    <a:gd name="connsiteX18" fmla="*/ 6798469 w 7550944"/>
                    <a:gd name="connsiteY18" fmla="*/ 0 h 7762875"/>
                    <a:gd name="connsiteX19" fmla="*/ 7160419 w 7550944"/>
                    <a:gd name="connsiteY19" fmla="*/ 3886200 h 7762875"/>
                    <a:gd name="connsiteX20" fmla="*/ 7550944 w 7550944"/>
                    <a:gd name="connsiteY20" fmla="*/ 7762875 h 7762875"/>
                    <a:gd name="connsiteX0" fmla="*/ 0 w 7550944"/>
                    <a:gd name="connsiteY0" fmla="*/ 7762875 h 7762875"/>
                    <a:gd name="connsiteX1" fmla="*/ 378619 w 7550944"/>
                    <a:gd name="connsiteY1" fmla="*/ 3886200 h 7762875"/>
                    <a:gd name="connsiteX2" fmla="*/ 750094 w 7550944"/>
                    <a:gd name="connsiteY2" fmla="*/ 0 h 7762875"/>
                    <a:gd name="connsiteX3" fmla="*/ 1131094 w 7550944"/>
                    <a:gd name="connsiteY3" fmla="*/ 3876675 h 7762875"/>
                    <a:gd name="connsiteX4" fmla="*/ 1507332 w 7550944"/>
                    <a:gd name="connsiteY4" fmla="*/ 7762875 h 7762875"/>
                    <a:gd name="connsiteX5" fmla="*/ 1883569 w 7550944"/>
                    <a:gd name="connsiteY5" fmla="*/ 3876675 h 7762875"/>
                    <a:gd name="connsiteX6" fmla="*/ 2264569 w 7550944"/>
                    <a:gd name="connsiteY6" fmla="*/ 0 h 7762875"/>
                    <a:gd name="connsiteX7" fmla="*/ 2645569 w 7550944"/>
                    <a:gd name="connsiteY7" fmla="*/ 3886200 h 7762875"/>
                    <a:gd name="connsiteX8" fmla="*/ 3017044 w 7550944"/>
                    <a:gd name="connsiteY8" fmla="*/ 7762875 h 7762875"/>
                    <a:gd name="connsiteX9" fmla="*/ 3398044 w 7550944"/>
                    <a:gd name="connsiteY9" fmla="*/ 3876675 h 7762875"/>
                    <a:gd name="connsiteX10" fmla="*/ 3769519 w 7550944"/>
                    <a:gd name="connsiteY10" fmla="*/ 9525 h 7762875"/>
                    <a:gd name="connsiteX11" fmla="*/ 4150519 w 7550944"/>
                    <a:gd name="connsiteY11" fmla="*/ 3886200 h 7762875"/>
                    <a:gd name="connsiteX12" fmla="*/ 4526756 w 7550944"/>
                    <a:gd name="connsiteY12" fmla="*/ 7762875 h 7762875"/>
                    <a:gd name="connsiteX13" fmla="*/ 4902994 w 7550944"/>
                    <a:gd name="connsiteY13" fmla="*/ 3886200 h 7762875"/>
                    <a:gd name="connsiteX14" fmla="*/ 5283994 w 7550944"/>
                    <a:gd name="connsiteY14" fmla="*/ 9525 h 7762875"/>
                    <a:gd name="connsiteX15" fmla="*/ 5655469 w 7550944"/>
                    <a:gd name="connsiteY15" fmla="*/ 3886200 h 7762875"/>
                    <a:gd name="connsiteX16" fmla="*/ 6036469 w 7550944"/>
                    <a:gd name="connsiteY16" fmla="*/ 7762875 h 7762875"/>
                    <a:gd name="connsiteX17" fmla="*/ 6417469 w 7550944"/>
                    <a:gd name="connsiteY17" fmla="*/ 3886200 h 7762875"/>
                    <a:gd name="connsiteX18" fmla="*/ 6798469 w 7550944"/>
                    <a:gd name="connsiteY18" fmla="*/ 0 h 7762875"/>
                    <a:gd name="connsiteX19" fmla="*/ 7160419 w 7550944"/>
                    <a:gd name="connsiteY19" fmla="*/ 3886200 h 7762875"/>
                    <a:gd name="connsiteX20" fmla="*/ 7550944 w 7550944"/>
                    <a:gd name="connsiteY20" fmla="*/ 7762875 h 7762875"/>
                    <a:gd name="connsiteX0" fmla="*/ 0 w 7550944"/>
                    <a:gd name="connsiteY0" fmla="*/ 7762875 h 7762875"/>
                    <a:gd name="connsiteX1" fmla="*/ 378619 w 7550944"/>
                    <a:gd name="connsiteY1" fmla="*/ 3886200 h 7762875"/>
                    <a:gd name="connsiteX2" fmla="*/ 750094 w 7550944"/>
                    <a:gd name="connsiteY2" fmla="*/ 0 h 7762875"/>
                    <a:gd name="connsiteX3" fmla="*/ 1131094 w 7550944"/>
                    <a:gd name="connsiteY3" fmla="*/ 3876675 h 7762875"/>
                    <a:gd name="connsiteX4" fmla="*/ 1507332 w 7550944"/>
                    <a:gd name="connsiteY4" fmla="*/ 7762875 h 7762875"/>
                    <a:gd name="connsiteX5" fmla="*/ 1883569 w 7550944"/>
                    <a:gd name="connsiteY5" fmla="*/ 3876675 h 7762875"/>
                    <a:gd name="connsiteX6" fmla="*/ 2264569 w 7550944"/>
                    <a:gd name="connsiteY6" fmla="*/ 0 h 7762875"/>
                    <a:gd name="connsiteX7" fmla="*/ 2645569 w 7550944"/>
                    <a:gd name="connsiteY7" fmla="*/ 3886200 h 7762875"/>
                    <a:gd name="connsiteX8" fmla="*/ 3017044 w 7550944"/>
                    <a:gd name="connsiteY8" fmla="*/ 7762875 h 7762875"/>
                    <a:gd name="connsiteX9" fmla="*/ 3398044 w 7550944"/>
                    <a:gd name="connsiteY9" fmla="*/ 3876675 h 7762875"/>
                    <a:gd name="connsiteX10" fmla="*/ 3769519 w 7550944"/>
                    <a:gd name="connsiteY10" fmla="*/ 9525 h 7762875"/>
                    <a:gd name="connsiteX11" fmla="*/ 4150519 w 7550944"/>
                    <a:gd name="connsiteY11" fmla="*/ 3886200 h 7762875"/>
                    <a:gd name="connsiteX12" fmla="*/ 4526756 w 7550944"/>
                    <a:gd name="connsiteY12" fmla="*/ 7762875 h 7762875"/>
                    <a:gd name="connsiteX13" fmla="*/ 4902994 w 7550944"/>
                    <a:gd name="connsiteY13" fmla="*/ 3886200 h 7762875"/>
                    <a:gd name="connsiteX14" fmla="*/ 5283994 w 7550944"/>
                    <a:gd name="connsiteY14" fmla="*/ 9525 h 7762875"/>
                    <a:gd name="connsiteX15" fmla="*/ 5655469 w 7550944"/>
                    <a:gd name="connsiteY15" fmla="*/ 3886200 h 7762875"/>
                    <a:gd name="connsiteX16" fmla="*/ 6036469 w 7550944"/>
                    <a:gd name="connsiteY16" fmla="*/ 7762875 h 7762875"/>
                    <a:gd name="connsiteX17" fmla="*/ 6417469 w 7550944"/>
                    <a:gd name="connsiteY17" fmla="*/ 3886200 h 7762875"/>
                    <a:gd name="connsiteX18" fmla="*/ 6798469 w 7550944"/>
                    <a:gd name="connsiteY18" fmla="*/ 0 h 7762875"/>
                    <a:gd name="connsiteX19" fmla="*/ 7160419 w 7550944"/>
                    <a:gd name="connsiteY19" fmla="*/ 3886200 h 7762875"/>
                    <a:gd name="connsiteX20" fmla="*/ 7550944 w 7550944"/>
                    <a:gd name="connsiteY20" fmla="*/ 7762875 h 7762875"/>
                    <a:gd name="connsiteX0" fmla="*/ 0 w 7550944"/>
                    <a:gd name="connsiteY0" fmla="*/ 7762875 h 7762875"/>
                    <a:gd name="connsiteX1" fmla="*/ 378619 w 7550944"/>
                    <a:gd name="connsiteY1" fmla="*/ 3886200 h 7762875"/>
                    <a:gd name="connsiteX2" fmla="*/ 750094 w 7550944"/>
                    <a:gd name="connsiteY2" fmla="*/ 0 h 7762875"/>
                    <a:gd name="connsiteX3" fmla="*/ 1131094 w 7550944"/>
                    <a:gd name="connsiteY3" fmla="*/ 3876675 h 7762875"/>
                    <a:gd name="connsiteX4" fmla="*/ 1507332 w 7550944"/>
                    <a:gd name="connsiteY4" fmla="*/ 7762875 h 7762875"/>
                    <a:gd name="connsiteX5" fmla="*/ 1883569 w 7550944"/>
                    <a:gd name="connsiteY5" fmla="*/ 3876675 h 7762875"/>
                    <a:gd name="connsiteX6" fmla="*/ 2264569 w 7550944"/>
                    <a:gd name="connsiteY6" fmla="*/ 0 h 7762875"/>
                    <a:gd name="connsiteX7" fmla="*/ 2645569 w 7550944"/>
                    <a:gd name="connsiteY7" fmla="*/ 3886200 h 7762875"/>
                    <a:gd name="connsiteX8" fmla="*/ 3017044 w 7550944"/>
                    <a:gd name="connsiteY8" fmla="*/ 7762875 h 7762875"/>
                    <a:gd name="connsiteX9" fmla="*/ 3398044 w 7550944"/>
                    <a:gd name="connsiteY9" fmla="*/ 3876675 h 7762875"/>
                    <a:gd name="connsiteX10" fmla="*/ 3769519 w 7550944"/>
                    <a:gd name="connsiteY10" fmla="*/ 9525 h 7762875"/>
                    <a:gd name="connsiteX11" fmla="*/ 4150519 w 7550944"/>
                    <a:gd name="connsiteY11" fmla="*/ 3886200 h 7762875"/>
                    <a:gd name="connsiteX12" fmla="*/ 4526756 w 7550944"/>
                    <a:gd name="connsiteY12" fmla="*/ 7762875 h 7762875"/>
                    <a:gd name="connsiteX13" fmla="*/ 4902994 w 7550944"/>
                    <a:gd name="connsiteY13" fmla="*/ 3886200 h 7762875"/>
                    <a:gd name="connsiteX14" fmla="*/ 5283994 w 7550944"/>
                    <a:gd name="connsiteY14" fmla="*/ 9525 h 7762875"/>
                    <a:gd name="connsiteX15" fmla="*/ 5655469 w 7550944"/>
                    <a:gd name="connsiteY15" fmla="*/ 3886200 h 7762875"/>
                    <a:gd name="connsiteX16" fmla="*/ 6036469 w 7550944"/>
                    <a:gd name="connsiteY16" fmla="*/ 7762875 h 7762875"/>
                    <a:gd name="connsiteX17" fmla="*/ 6417469 w 7550944"/>
                    <a:gd name="connsiteY17" fmla="*/ 3886200 h 7762875"/>
                    <a:gd name="connsiteX18" fmla="*/ 6798469 w 7550944"/>
                    <a:gd name="connsiteY18" fmla="*/ 0 h 7762875"/>
                    <a:gd name="connsiteX19" fmla="*/ 7160419 w 7550944"/>
                    <a:gd name="connsiteY19" fmla="*/ 3886200 h 7762875"/>
                    <a:gd name="connsiteX20" fmla="*/ 7550944 w 7550944"/>
                    <a:gd name="connsiteY20" fmla="*/ 7762875 h 7762875"/>
                    <a:gd name="connsiteX0" fmla="*/ 0 w 7550944"/>
                    <a:gd name="connsiteY0" fmla="*/ 7762875 h 7762876"/>
                    <a:gd name="connsiteX1" fmla="*/ 378619 w 7550944"/>
                    <a:gd name="connsiteY1" fmla="*/ 3886200 h 7762876"/>
                    <a:gd name="connsiteX2" fmla="*/ 750094 w 7550944"/>
                    <a:gd name="connsiteY2" fmla="*/ 0 h 7762876"/>
                    <a:gd name="connsiteX3" fmla="*/ 1131094 w 7550944"/>
                    <a:gd name="connsiteY3" fmla="*/ 3876675 h 7762876"/>
                    <a:gd name="connsiteX4" fmla="*/ 1507332 w 7550944"/>
                    <a:gd name="connsiteY4" fmla="*/ 7762875 h 7762876"/>
                    <a:gd name="connsiteX5" fmla="*/ 1883569 w 7550944"/>
                    <a:gd name="connsiteY5" fmla="*/ 3876675 h 7762876"/>
                    <a:gd name="connsiteX6" fmla="*/ 2264569 w 7550944"/>
                    <a:gd name="connsiteY6" fmla="*/ 0 h 7762876"/>
                    <a:gd name="connsiteX7" fmla="*/ 2645569 w 7550944"/>
                    <a:gd name="connsiteY7" fmla="*/ 3886200 h 7762876"/>
                    <a:gd name="connsiteX8" fmla="*/ 3017044 w 7550944"/>
                    <a:gd name="connsiteY8" fmla="*/ 7762875 h 7762876"/>
                    <a:gd name="connsiteX9" fmla="*/ 3398044 w 7550944"/>
                    <a:gd name="connsiteY9" fmla="*/ 3876675 h 7762876"/>
                    <a:gd name="connsiteX10" fmla="*/ 3769519 w 7550944"/>
                    <a:gd name="connsiteY10" fmla="*/ 9525 h 7762876"/>
                    <a:gd name="connsiteX11" fmla="*/ 4150519 w 7550944"/>
                    <a:gd name="connsiteY11" fmla="*/ 3886200 h 7762876"/>
                    <a:gd name="connsiteX12" fmla="*/ 4526756 w 7550944"/>
                    <a:gd name="connsiteY12" fmla="*/ 7762875 h 7762876"/>
                    <a:gd name="connsiteX13" fmla="*/ 4902994 w 7550944"/>
                    <a:gd name="connsiteY13" fmla="*/ 3886200 h 7762876"/>
                    <a:gd name="connsiteX14" fmla="*/ 5283994 w 7550944"/>
                    <a:gd name="connsiteY14" fmla="*/ 9525 h 7762876"/>
                    <a:gd name="connsiteX15" fmla="*/ 5655469 w 7550944"/>
                    <a:gd name="connsiteY15" fmla="*/ 3886200 h 7762876"/>
                    <a:gd name="connsiteX16" fmla="*/ 6036469 w 7550944"/>
                    <a:gd name="connsiteY16" fmla="*/ 7762875 h 7762876"/>
                    <a:gd name="connsiteX17" fmla="*/ 6417469 w 7550944"/>
                    <a:gd name="connsiteY17" fmla="*/ 3886200 h 7762876"/>
                    <a:gd name="connsiteX18" fmla="*/ 6798469 w 7550944"/>
                    <a:gd name="connsiteY18" fmla="*/ 0 h 7762876"/>
                    <a:gd name="connsiteX19" fmla="*/ 7160419 w 7550944"/>
                    <a:gd name="connsiteY19" fmla="*/ 3886200 h 7762876"/>
                    <a:gd name="connsiteX20" fmla="*/ 7550944 w 7550944"/>
                    <a:gd name="connsiteY20" fmla="*/ 7762875 h 7762876"/>
                    <a:gd name="connsiteX0" fmla="*/ 0 w 7550944"/>
                    <a:gd name="connsiteY0" fmla="*/ 7762875 h 7762876"/>
                    <a:gd name="connsiteX1" fmla="*/ 378619 w 7550944"/>
                    <a:gd name="connsiteY1" fmla="*/ 3886200 h 7762876"/>
                    <a:gd name="connsiteX2" fmla="*/ 750094 w 7550944"/>
                    <a:gd name="connsiteY2" fmla="*/ 0 h 7762876"/>
                    <a:gd name="connsiteX3" fmla="*/ 1131094 w 7550944"/>
                    <a:gd name="connsiteY3" fmla="*/ 3876675 h 7762876"/>
                    <a:gd name="connsiteX4" fmla="*/ 1507332 w 7550944"/>
                    <a:gd name="connsiteY4" fmla="*/ 7762875 h 7762876"/>
                    <a:gd name="connsiteX5" fmla="*/ 1883569 w 7550944"/>
                    <a:gd name="connsiteY5" fmla="*/ 3876675 h 7762876"/>
                    <a:gd name="connsiteX6" fmla="*/ 2264569 w 7550944"/>
                    <a:gd name="connsiteY6" fmla="*/ 0 h 7762876"/>
                    <a:gd name="connsiteX7" fmla="*/ 2645569 w 7550944"/>
                    <a:gd name="connsiteY7" fmla="*/ 3886200 h 7762876"/>
                    <a:gd name="connsiteX8" fmla="*/ 3017044 w 7550944"/>
                    <a:gd name="connsiteY8" fmla="*/ 7762875 h 7762876"/>
                    <a:gd name="connsiteX9" fmla="*/ 3398044 w 7550944"/>
                    <a:gd name="connsiteY9" fmla="*/ 3876675 h 7762876"/>
                    <a:gd name="connsiteX10" fmla="*/ 3769519 w 7550944"/>
                    <a:gd name="connsiteY10" fmla="*/ 9525 h 7762876"/>
                    <a:gd name="connsiteX11" fmla="*/ 4150519 w 7550944"/>
                    <a:gd name="connsiteY11" fmla="*/ 3886200 h 7762876"/>
                    <a:gd name="connsiteX12" fmla="*/ 4526756 w 7550944"/>
                    <a:gd name="connsiteY12" fmla="*/ 7762875 h 7762876"/>
                    <a:gd name="connsiteX13" fmla="*/ 4902994 w 7550944"/>
                    <a:gd name="connsiteY13" fmla="*/ 3886200 h 7762876"/>
                    <a:gd name="connsiteX14" fmla="*/ 5283994 w 7550944"/>
                    <a:gd name="connsiteY14" fmla="*/ 9525 h 7762876"/>
                    <a:gd name="connsiteX15" fmla="*/ 5655469 w 7550944"/>
                    <a:gd name="connsiteY15" fmla="*/ 3886200 h 7762876"/>
                    <a:gd name="connsiteX16" fmla="*/ 6036469 w 7550944"/>
                    <a:gd name="connsiteY16" fmla="*/ 7762875 h 7762876"/>
                    <a:gd name="connsiteX17" fmla="*/ 6417469 w 7550944"/>
                    <a:gd name="connsiteY17" fmla="*/ 3886200 h 7762876"/>
                    <a:gd name="connsiteX18" fmla="*/ 6798469 w 7550944"/>
                    <a:gd name="connsiteY18" fmla="*/ 0 h 7762876"/>
                    <a:gd name="connsiteX19" fmla="*/ 7160419 w 7550944"/>
                    <a:gd name="connsiteY19" fmla="*/ 3886200 h 7762876"/>
                    <a:gd name="connsiteX20" fmla="*/ 7550944 w 7550944"/>
                    <a:gd name="connsiteY20" fmla="*/ 7762875 h 7762876"/>
                    <a:gd name="connsiteX0" fmla="*/ 0 w 7550944"/>
                    <a:gd name="connsiteY0" fmla="*/ 7762875 h 7762876"/>
                    <a:gd name="connsiteX1" fmla="*/ 378619 w 7550944"/>
                    <a:gd name="connsiteY1" fmla="*/ 3886200 h 7762876"/>
                    <a:gd name="connsiteX2" fmla="*/ 750094 w 7550944"/>
                    <a:gd name="connsiteY2" fmla="*/ 0 h 7762876"/>
                    <a:gd name="connsiteX3" fmla="*/ 1131094 w 7550944"/>
                    <a:gd name="connsiteY3" fmla="*/ 3876675 h 7762876"/>
                    <a:gd name="connsiteX4" fmla="*/ 1507332 w 7550944"/>
                    <a:gd name="connsiteY4" fmla="*/ 7762875 h 7762876"/>
                    <a:gd name="connsiteX5" fmla="*/ 1883569 w 7550944"/>
                    <a:gd name="connsiteY5" fmla="*/ 3876675 h 7762876"/>
                    <a:gd name="connsiteX6" fmla="*/ 2264569 w 7550944"/>
                    <a:gd name="connsiteY6" fmla="*/ 0 h 7762876"/>
                    <a:gd name="connsiteX7" fmla="*/ 2645569 w 7550944"/>
                    <a:gd name="connsiteY7" fmla="*/ 3886200 h 7762876"/>
                    <a:gd name="connsiteX8" fmla="*/ 3017044 w 7550944"/>
                    <a:gd name="connsiteY8" fmla="*/ 7762875 h 7762876"/>
                    <a:gd name="connsiteX9" fmla="*/ 3398044 w 7550944"/>
                    <a:gd name="connsiteY9" fmla="*/ 3876675 h 7762876"/>
                    <a:gd name="connsiteX10" fmla="*/ 3769519 w 7550944"/>
                    <a:gd name="connsiteY10" fmla="*/ 9525 h 7762876"/>
                    <a:gd name="connsiteX11" fmla="*/ 4150519 w 7550944"/>
                    <a:gd name="connsiteY11" fmla="*/ 3886200 h 7762876"/>
                    <a:gd name="connsiteX12" fmla="*/ 4526756 w 7550944"/>
                    <a:gd name="connsiteY12" fmla="*/ 7762875 h 7762876"/>
                    <a:gd name="connsiteX13" fmla="*/ 4902994 w 7550944"/>
                    <a:gd name="connsiteY13" fmla="*/ 3886200 h 7762876"/>
                    <a:gd name="connsiteX14" fmla="*/ 5283994 w 7550944"/>
                    <a:gd name="connsiteY14" fmla="*/ 9525 h 7762876"/>
                    <a:gd name="connsiteX15" fmla="*/ 5655469 w 7550944"/>
                    <a:gd name="connsiteY15" fmla="*/ 3886200 h 7762876"/>
                    <a:gd name="connsiteX16" fmla="*/ 6036469 w 7550944"/>
                    <a:gd name="connsiteY16" fmla="*/ 7762875 h 7762876"/>
                    <a:gd name="connsiteX17" fmla="*/ 6417469 w 7550944"/>
                    <a:gd name="connsiteY17" fmla="*/ 3886200 h 7762876"/>
                    <a:gd name="connsiteX18" fmla="*/ 6798469 w 7550944"/>
                    <a:gd name="connsiteY18" fmla="*/ 0 h 7762876"/>
                    <a:gd name="connsiteX19" fmla="*/ 7160419 w 7550944"/>
                    <a:gd name="connsiteY19" fmla="*/ 3886200 h 7762876"/>
                    <a:gd name="connsiteX20" fmla="*/ 7550944 w 7550944"/>
                    <a:gd name="connsiteY20" fmla="*/ 7762875 h 7762876"/>
                    <a:gd name="connsiteX0" fmla="*/ 0 w 7550944"/>
                    <a:gd name="connsiteY0" fmla="*/ 7762875 h 7762876"/>
                    <a:gd name="connsiteX1" fmla="*/ 378619 w 7550944"/>
                    <a:gd name="connsiteY1" fmla="*/ 3886200 h 7762876"/>
                    <a:gd name="connsiteX2" fmla="*/ 750094 w 7550944"/>
                    <a:gd name="connsiteY2" fmla="*/ 0 h 7762876"/>
                    <a:gd name="connsiteX3" fmla="*/ 1131094 w 7550944"/>
                    <a:gd name="connsiteY3" fmla="*/ 3876675 h 7762876"/>
                    <a:gd name="connsiteX4" fmla="*/ 1507332 w 7550944"/>
                    <a:gd name="connsiteY4" fmla="*/ 7762875 h 7762876"/>
                    <a:gd name="connsiteX5" fmla="*/ 1883569 w 7550944"/>
                    <a:gd name="connsiteY5" fmla="*/ 3876675 h 7762876"/>
                    <a:gd name="connsiteX6" fmla="*/ 2264569 w 7550944"/>
                    <a:gd name="connsiteY6" fmla="*/ 0 h 7762876"/>
                    <a:gd name="connsiteX7" fmla="*/ 2645569 w 7550944"/>
                    <a:gd name="connsiteY7" fmla="*/ 3886200 h 7762876"/>
                    <a:gd name="connsiteX8" fmla="*/ 3017044 w 7550944"/>
                    <a:gd name="connsiteY8" fmla="*/ 7762875 h 7762876"/>
                    <a:gd name="connsiteX9" fmla="*/ 3398044 w 7550944"/>
                    <a:gd name="connsiteY9" fmla="*/ 3876675 h 7762876"/>
                    <a:gd name="connsiteX10" fmla="*/ 3769519 w 7550944"/>
                    <a:gd name="connsiteY10" fmla="*/ 9525 h 7762876"/>
                    <a:gd name="connsiteX11" fmla="*/ 4150519 w 7550944"/>
                    <a:gd name="connsiteY11" fmla="*/ 3886200 h 7762876"/>
                    <a:gd name="connsiteX12" fmla="*/ 4526756 w 7550944"/>
                    <a:gd name="connsiteY12" fmla="*/ 7762875 h 7762876"/>
                    <a:gd name="connsiteX13" fmla="*/ 4902994 w 7550944"/>
                    <a:gd name="connsiteY13" fmla="*/ 3886200 h 7762876"/>
                    <a:gd name="connsiteX14" fmla="*/ 5283994 w 7550944"/>
                    <a:gd name="connsiteY14" fmla="*/ 9525 h 7762876"/>
                    <a:gd name="connsiteX15" fmla="*/ 5655469 w 7550944"/>
                    <a:gd name="connsiteY15" fmla="*/ 3886200 h 7762876"/>
                    <a:gd name="connsiteX16" fmla="*/ 6036469 w 7550944"/>
                    <a:gd name="connsiteY16" fmla="*/ 7762875 h 7762876"/>
                    <a:gd name="connsiteX17" fmla="*/ 6417469 w 7550944"/>
                    <a:gd name="connsiteY17" fmla="*/ 3886200 h 7762876"/>
                    <a:gd name="connsiteX18" fmla="*/ 6798469 w 7550944"/>
                    <a:gd name="connsiteY18" fmla="*/ 0 h 7762876"/>
                    <a:gd name="connsiteX19" fmla="*/ 7160419 w 7550944"/>
                    <a:gd name="connsiteY19" fmla="*/ 3886200 h 7762876"/>
                    <a:gd name="connsiteX20" fmla="*/ 7550944 w 7550944"/>
                    <a:gd name="connsiteY20" fmla="*/ 7762875 h 7762876"/>
                    <a:gd name="connsiteX0" fmla="*/ 0 w 7550944"/>
                    <a:gd name="connsiteY0" fmla="*/ 7762875 h 7762876"/>
                    <a:gd name="connsiteX1" fmla="*/ 378619 w 7550944"/>
                    <a:gd name="connsiteY1" fmla="*/ 3886200 h 7762876"/>
                    <a:gd name="connsiteX2" fmla="*/ 750094 w 7550944"/>
                    <a:gd name="connsiteY2" fmla="*/ 0 h 7762876"/>
                    <a:gd name="connsiteX3" fmla="*/ 1131094 w 7550944"/>
                    <a:gd name="connsiteY3" fmla="*/ 3876675 h 7762876"/>
                    <a:gd name="connsiteX4" fmla="*/ 1507332 w 7550944"/>
                    <a:gd name="connsiteY4" fmla="*/ 7762875 h 7762876"/>
                    <a:gd name="connsiteX5" fmla="*/ 1883569 w 7550944"/>
                    <a:gd name="connsiteY5" fmla="*/ 3876675 h 7762876"/>
                    <a:gd name="connsiteX6" fmla="*/ 2264569 w 7550944"/>
                    <a:gd name="connsiteY6" fmla="*/ 0 h 7762876"/>
                    <a:gd name="connsiteX7" fmla="*/ 2645569 w 7550944"/>
                    <a:gd name="connsiteY7" fmla="*/ 3886200 h 7762876"/>
                    <a:gd name="connsiteX8" fmla="*/ 3017044 w 7550944"/>
                    <a:gd name="connsiteY8" fmla="*/ 7762875 h 7762876"/>
                    <a:gd name="connsiteX9" fmla="*/ 3398044 w 7550944"/>
                    <a:gd name="connsiteY9" fmla="*/ 3876675 h 7762876"/>
                    <a:gd name="connsiteX10" fmla="*/ 3769519 w 7550944"/>
                    <a:gd name="connsiteY10" fmla="*/ 9525 h 7762876"/>
                    <a:gd name="connsiteX11" fmla="*/ 4150519 w 7550944"/>
                    <a:gd name="connsiteY11" fmla="*/ 3886200 h 7762876"/>
                    <a:gd name="connsiteX12" fmla="*/ 4526756 w 7550944"/>
                    <a:gd name="connsiteY12" fmla="*/ 7762875 h 7762876"/>
                    <a:gd name="connsiteX13" fmla="*/ 4902994 w 7550944"/>
                    <a:gd name="connsiteY13" fmla="*/ 3886200 h 7762876"/>
                    <a:gd name="connsiteX14" fmla="*/ 5283994 w 7550944"/>
                    <a:gd name="connsiteY14" fmla="*/ 9525 h 7762876"/>
                    <a:gd name="connsiteX15" fmla="*/ 5655469 w 7550944"/>
                    <a:gd name="connsiteY15" fmla="*/ 3886200 h 7762876"/>
                    <a:gd name="connsiteX16" fmla="*/ 6036469 w 7550944"/>
                    <a:gd name="connsiteY16" fmla="*/ 7762875 h 7762876"/>
                    <a:gd name="connsiteX17" fmla="*/ 6417469 w 7550944"/>
                    <a:gd name="connsiteY17" fmla="*/ 3886200 h 7762876"/>
                    <a:gd name="connsiteX18" fmla="*/ 6798469 w 7550944"/>
                    <a:gd name="connsiteY18" fmla="*/ 0 h 7762876"/>
                    <a:gd name="connsiteX19" fmla="*/ 7160419 w 7550944"/>
                    <a:gd name="connsiteY19" fmla="*/ 3886200 h 7762876"/>
                    <a:gd name="connsiteX20" fmla="*/ 7550944 w 7550944"/>
                    <a:gd name="connsiteY20" fmla="*/ 7762875 h 7762876"/>
                    <a:gd name="connsiteX0" fmla="*/ 0 w 7550944"/>
                    <a:gd name="connsiteY0" fmla="*/ 7762875 h 7762876"/>
                    <a:gd name="connsiteX1" fmla="*/ 378619 w 7550944"/>
                    <a:gd name="connsiteY1" fmla="*/ 3886200 h 7762876"/>
                    <a:gd name="connsiteX2" fmla="*/ 750094 w 7550944"/>
                    <a:gd name="connsiteY2" fmla="*/ 0 h 7762876"/>
                    <a:gd name="connsiteX3" fmla="*/ 1131094 w 7550944"/>
                    <a:gd name="connsiteY3" fmla="*/ 3876675 h 7762876"/>
                    <a:gd name="connsiteX4" fmla="*/ 1507332 w 7550944"/>
                    <a:gd name="connsiteY4" fmla="*/ 7762875 h 7762876"/>
                    <a:gd name="connsiteX5" fmla="*/ 1883569 w 7550944"/>
                    <a:gd name="connsiteY5" fmla="*/ 3876675 h 7762876"/>
                    <a:gd name="connsiteX6" fmla="*/ 2264569 w 7550944"/>
                    <a:gd name="connsiteY6" fmla="*/ 0 h 7762876"/>
                    <a:gd name="connsiteX7" fmla="*/ 2645569 w 7550944"/>
                    <a:gd name="connsiteY7" fmla="*/ 3886200 h 7762876"/>
                    <a:gd name="connsiteX8" fmla="*/ 3017044 w 7550944"/>
                    <a:gd name="connsiteY8" fmla="*/ 7762875 h 7762876"/>
                    <a:gd name="connsiteX9" fmla="*/ 3398044 w 7550944"/>
                    <a:gd name="connsiteY9" fmla="*/ 3876675 h 7762876"/>
                    <a:gd name="connsiteX10" fmla="*/ 3769519 w 7550944"/>
                    <a:gd name="connsiteY10" fmla="*/ 9525 h 7762876"/>
                    <a:gd name="connsiteX11" fmla="*/ 4150519 w 7550944"/>
                    <a:gd name="connsiteY11" fmla="*/ 3886200 h 7762876"/>
                    <a:gd name="connsiteX12" fmla="*/ 4526756 w 7550944"/>
                    <a:gd name="connsiteY12" fmla="*/ 7762875 h 7762876"/>
                    <a:gd name="connsiteX13" fmla="*/ 4902994 w 7550944"/>
                    <a:gd name="connsiteY13" fmla="*/ 3886200 h 7762876"/>
                    <a:gd name="connsiteX14" fmla="*/ 5283994 w 7550944"/>
                    <a:gd name="connsiteY14" fmla="*/ 9525 h 7762876"/>
                    <a:gd name="connsiteX15" fmla="*/ 5655469 w 7550944"/>
                    <a:gd name="connsiteY15" fmla="*/ 3886200 h 7762876"/>
                    <a:gd name="connsiteX16" fmla="*/ 6036469 w 7550944"/>
                    <a:gd name="connsiteY16" fmla="*/ 7762875 h 7762876"/>
                    <a:gd name="connsiteX17" fmla="*/ 6417469 w 7550944"/>
                    <a:gd name="connsiteY17" fmla="*/ 3886200 h 7762876"/>
                    <a:gd name="connsiteX18" fmla="*/ 6798469 w 7550944"/>
                    <a:gd name="connsiteY18" fmla="*/ 0 h 7762876"/>
                    <a:gd name="connsiteX19" fmla="*/ 7160419 w 7550944"/>
                    <a:gd name="connsiteY19" fmla="*/ 3886200 h 7762876"/>
                    <a:gd name="connsiteX20" fmla="*/ 7550944 w 7550944"/>
                    <a:gd name="connsiteY20" fmla="*/ 7762875 h 7762876"/>
                    <a:gd name="connsiteX0" fmla="*/ 0 w 7550944"/>
                    <a:gd name="connsiteY0" fmla="*/ 7762875 h 7762876"/>
                    <a:gd name="connsiteX1" fmla="*/ 378619 w 7550944"/>
                    <a:gd name="connsiteY1" fmla="*/ 3886200 h 7762876"/>
                    <a:gd name="connsiteX2" fmla="*/ 750094 w 7550944"/>
                    <a:gd name="connsiteY2" fmla="*/ 0 h 7762876"/>
                    <a:gd name="connsiteX3" fmla="*/ 1131094 w 7550944"/>
                    <a:gd name="connsiteY3" fmla="*/ 3876675 h 7762876"/>
                    <a:gd name="connsiteX4" fmla="*/ 1507332 w 7550944"/>
                    <a:gd name="connsiteY4" fmla="*/ 7762875 h 7762876"/>
                    <a:gd name="connsiteX5" fmla="*/ 1883569 w 7550944"/>
                    <a:gd name="connsiteY5" fmla="*/ 3876675 h 7762876"/>
                    <a:gd name="connsiteX6" fmla="*/ 2264569 w 7550944"/>
                    <a:gd name="connsiteY6" fmla="*/ 0 h 7762876"/>
                    <a:gd name="connsiteX7" fmla="*/ 2645569 w 7550944"/>
                    <a:gd name="connsiteY7" fmla="*/ 3886200 h 7762876"/>
                    <a:gd name="connsiteX8" fmla="*/ 3017044 w 7550944"/>
                    <a:gd name="connsiteY8" fmla="*/ 7762875 h 7762876"/>
                    <a:gd name="connsiteX9" fmla="*/ 3398044 w 7550944"/>
                    <a:gd name="connsiteY9" fmla="*/ 3876675 h 7762876"/>
                    <a:gd name="connsiteX10" fmla="*/ 3769519 w 7550944"/>
                    <a:gd name="connsiteY10" fmla="*/ 9525 h 7762876"/>
                    <a:gd name="connsiteX11" fmla="*/ 4150519 w 7550944"/>
                    <a:gd name="connsiteY11" fmla="*/ 3886200 h 7762876"/>
                    <a:gd name="connsiteX12" fmla="*/ 4526756 w 7550944"/>
                    <a:gd name="connsiteY12" fmla="*/ 7762875 h 7762876"/>
                    <a:gd name="connsiteX13" fmla="*/ 4902994 w 7550944"/>
                    <a:gd name="connsiteY13" fmla="*/ 3886200 h 7762876"/>
                    <a:gd name="connsiteX14" fmla="*/ 5283994 w 7550944"/>
                    <a:gd name="connsiteY14" fmla="*/ 9525 h 7762876"/>
                    <a:gd name="connsiteX15" fmla="*/ 5655469 w 7550944"/>
                    <a:gd name="connsiteY15" fmla="*/ 3886200 h 7762876"/>
                    <a:gd name="connsiteX16" fmla="*/ 6029325 w 7550944"/>
                    <a:gd name="connsiteY16" fmla="*/ 7762875 h 7762876"/>
                    <a:gd name="connsiteX17" fmla="*/ 6417469 w 7550944"/>
                    <a:gd name="connsiteY17" fmla="*/ 3886200 h 7762876"/>
                    <a:gd name="connsiteX18" fmla="*/ 6798469 w 7550944"/>
                    <a:gd name="connsiteY18" fmla="*/ 0 h 7762876"/>
                    <a:gd name="connsiteX19" fmla="*/ 7160419 w 7550944"/>
                    <a:gd name="connsiteY19" fmla="*/ 3886200 h 7762876"/>
                    <a:gd name="connsiteX20" fmla="*/ 7550944 w 7550944"/>
                    <a:gd name="connsiteY20" fmla="*/ 7762875 h 7762876"/>
                    <a:gd name="connsiteX0" fmla="*/ 0 w 7550944"/>
                    <a:gd name="connsiteY0" fmla="*/ 7762875 h 7762876"/>
                    <a:gd name="connsiteX1" fmla="*/ 378619 w 7550944"/>
                    <a:gd name="connsiteY1" fmla="*/ 3886200 h 7762876"/>
                    <a:gd name="connsiteX2" fmla="*/ 750094 w 7550944"/>
                    <a:gd name="connsiteY2" fmla="*/ 0 h 7762876"/>
                    <a:gd name="connsiteX3" fmla="*/ 1131094 w 7550944"/>
                    <a:gd name="connsiteY3" fmla="*/ 3876675 h 7762876"/>
                    <a:gd name="connsiteX4" fmla="*/ 1507332 w 7550944"/>
                    <a:gd name="connsiteY4" fmla="*/ 7762875 h 7762876"/>
                    <a:gd name="connsiteX5" fmla="*/ 1883569 w 7550944"/>
                    <a:gd name="connsiteY5" fmla="*/ 3876675 h 7762876"/>
                    <a:gd name="connsiteX6" fmla="*/ 2264569 w 7550944"/>
                    <a:gd name="connsiteY6" fmla="*/ 0 h 7762876"/>
                    <a:gd name="connsiteX7" fmla="*/ 2645569 w 7550944"/>
                    <a:gd name="connsiteY7" fmla="*/ 3886200 h 7762876"/>
                    <a:gd name="connsiteX8" fmla="*/ 3017044 w 7550944"/>
                    <a:gd name="connsiteY8" fmla="*/ 7762875 h 7762876"/>
                    <a:gd name="connsiteX9" fmla="*/ 3398044 w 7550944"/>
                    <a:gd name="connsiteY9" fmla="*/ 3876675 h 7762876"/>
                    <a:gd name="connsiteX10" fmla="*/ 3769519 w 7550944"/>
                    <a:gd name="connsiteY10" fmla="*/ 9525 h 7762876"/>
                    <a:gd name="connsiteX11" fmla="*/ 4150519 w 7550944"/>
                    <a:gd name="connsiteY11" fmla="*/ 3886200 h 7762876"/>
                    <a:gd name="connsiteX12" fmla="*/ 4526756 w 7550944"/>
                    <a:gd name="connsiteY12" fmla="*/ 7762875 h 7762876"/>
                    <a:gd name="connsiteX13" fmla="*/ 4902994 w 7550944"/>
                    <a:gd name="connsiteY13" fmla="*/ 3886200 h 7762876"/>
                    <a:gd name="connsiteX14" fmla="*/ 5283994 w 7550944"/>
                    <a:gd name="connsiteY14" fmla="*/ 9525 h 7762876"/>
                    <a:gd name="connsiteX15" fmla="*/ 5655469 w 7550944"/>
                    <a:gd name="connsiteY15" fmla="*/ 3886200 h 7762876"/>
                    <a:gd name="connsiteX16" fmla="*/ 6029325 w 7550944"/>
                    <a:gd name="connsiteY16" fmla="*/ 7762875 h 7762876"/>
                    <a:gd name="connsiteX17" fmla="*/ 6417469 w 7550944"/>
                    <a:gd name="connsiteY17" fmla="*/ 3886200 h 7762876"/>
                    <a:gd name="connsiteX18" fmla="*/ 6798469 w 7550944"/>
                    <a:gd name="connsiteY18" fmla="*/ 0 h 7762876"/>
                    <a:gd name="connsiteX19" fmla="*/ 7160419 w 7550944"/>
                    <a:gd name="connsiteY19" fmla="*/ 3886200 h 7762876"/>
                    <a:gd name="connsiteX20" fmla="*/ 7550944 w 7550944"/>
                    <a:gd name="connsiteY20" fmla="*/ 7762875 h 7762876"/>
                    <a:gd name="connsiteX0" fmla="*/ 0 w 7546182"/>
                    <a:gd name="connsiteY0" fmla="*/ 7762875 h 7765256"/>
                    <a:gd name="connsiteX1" fmla="*/ 378619 w 7546182"/>
                    <a:gd name="connsiteY1" fmla="*/ 3886200 h 7765256"/>
                    <a:gd name="connsiteX2" fmla="*/ 750094 w 7546182"/>
                    <a:gd name="connsiteY2" fmla="*/ 0 h 7765256"/>
                    <a:gd name="connsiteX3" fmla="*/ 1131094 w 7546182"/>
                    <a:gd name="connsiteY3" fmla="*/ 3876675 h 7765256"/>
                    <a:gd name="connsiteX4" fmla="*/ 1507332 w 7546182"/>
                    <a:gd name="connsiteY4" fmla="*/ 7762875 h 7765256"/>
                    <a:gd name="connsiteX5" fmla="*/ 1883569 w 7546182"/>
                    <a:gd name="connsiteY5" fmla="*/ 3876675 h 7765256"/>
                    <a:gd name="connsiteX6" fmla="*/ 2264569 w 7546182"/>
                    <a:gd name="connsiteY6" fmla="*/ 0 h 7765256"/>
                    <a:gd name="connsiteX7" fmla="*/ 2645569 w 7546182"/>
                    <a:gd name="connsiteY7" fmla="*/ 3886200 h 7765256"/>
                    <a:gd name="connsiteX8" fmla="*/ 3017044 w 7546182"/>
                    <a:gd name="connsiteY8" fmla="*/ 7762875 h 7765256"/>
                    <a:gd name="connsiteX9" fmla="*/ 3398044 w 7546182"/>
                    <a:gd name="connsiteY9" fmla="*/ 3876675 h 7765256"/>
                    <a:gd name="connsiteX10" fmla="*/ 3769519 w 7546182"/>
                    <a:gd name="connsiteY10" fmla="*/ 9525 h 7765256"/>
                    <a:gd name="connsiteX11" fmla="*/ 4150519 w 7546182"/>
                    <a:gd name="connsiteY11" fmla="*/ 3886200 h 7765256"/>
                    <a:gd name="connsiteX12" fmla="*/ 4526756 w 7546182"/>
                    <a:gd name="connsiteY12" fmla="*/ 7762875 h 7765256"/>
                    <a:gd name="connsiteX13" fmla="*/ 4902994 w 7546182"/>
                    <a:gd name="connsiteY13" fmla="*/ 3886200 h 7765256"/>
                    <a:gd name="connsiteX14" fmla="*/ 5283994 w 7546182"/>
                    <a:gd name="connsiteY14" fmla="*/ 9525 h 7765256"/>
                    <a:gd name="connsiteX15" fmla="*/ 5655469 w 7546182"/>
                    <a:gd name="connsiteY15" fmla="*/ 3886200 h 7765256"/>
                    <a:gd name="connsiteX16" fmla="*/ 6029325 w 7546182"/>
                    <a:gd name="connsiteY16" fmla="*/ 7762875 h 7765256"/>
                    <a:gd name="connsiteX17" fmla="*/ 6417469 w 7546182"/>
                    <a:gd name="connsiteY17" fmla="*/ 3886200 h 7765256"/>
                    <a:gd name="connsiteX18" fmla="*/ 6798469 w 7546182"/>
                    <a:gd name="connsiteY18" fmla="*/ 0 h 7765256"/>
                    <a:gd name="connsiteX19" fmla="*/ 7160419 w 7546182"/>
                    <a:gd name="connsiteY19" fmla="*/ 3886200 h 7765256"/>
                    <a:gd name="connsiteX20" fmla="*/ 7546182 w 7546182"/>
                    <a:gd name="connsiteY20" fmla="*/ 7765256 h 7765256"/>
                    <a:gd name="connsiteX0" fmla="*/ 0 w 7546182"/>
                    <a:gd name="connsiteY0" fmla="*/ 7762875 h 7765258"/>
                    <a:gd name="connsiteX1" fmla="*/ 378619 w 7546182"/>
                    <a:gd name="connsiteY1" fmla="*/ 3886200 h 7765258"/>
                    <a:gd name="connsiteX2" fmla="*/ 750094 w 7546182"/>
                    <a:gd name="connsiteY2" fmla="*/ 0 h 7765258"/>
                    <a:gd name="connsiteX3" fmla="*/ 1131094 w 7546182"/>
                    <a:gd name="connsiteY3" fmla="*/ 3876675 h 7765258"/>
                    <a:gd name="connsiteX4" fmla="*/ 1507332 w 7546182"/>
                    <a:gd name="connsiteY4" fmla="*/ 7762875 h 7765258"/>
                    <a:gd name="connsiteX5" fmla="*/ 1883569 w 7546182"/>
                    <a:gd name="connsiteY5" fmla="*/ 3876675 h 7765258"/>
                    <a:gd name="connsiteX6" fmla="*/ 2264569 w 7546182"/>
                    <a:gd name="connsiteY6" fmla="*/ 0 h 7765258"/>
                    <a:gd name="connsiteX7" fmla="*/ 2645569 w 7546182"/>
                    <a:gd name="connsiteY7" fmla="*/ 3886200 h 7765258"/>
                    <a:gd name="connsiteX8" fmla="*/ 3017044 w 7546182"/>
                    <a:gd name="connsiteY8" fmla="*/ 7762875 h 7765258"/>
                    <a:gd name="connsiteX9" fmla="*/ 3398044 w 7546182"/>
                    <a:gd name="connsiteY9" fmla="*/ 3876675 h 7765258"/>
                    <a:gd name="connsiteX10" fmla="*/ 3769519 w 7546182"/>
                    <a:gd name="connsiteY10" fmla="*/ 9525 h 7765258"/>
                    <a:gd name="connsiteX11" fmla="*/ 4150519 w 7546182"/>
                    <a:gd name="connsiteY11" fmla="*/ 3886200 h 7765258"/>
                    <a:gd name="connsiteX12" fmla="*/ 4526756 w 7546182"/>
                    <a:gd name="connsiteY12" fmla="*/ 7762875 h 7765258"/>
                    <a:gd name="connsiteX13" fmla="*/ 4902994 w 7546182"/>
                    <a:gd name="connsiteY13" fmla="*/ 3886200 h 7765258"/>
                    <a:gd name="connsiteX14" fmla="*/ 5283994 w 7546182"/>
                    <a:gd name="connsiteY14" fmla="*/ 9525 h 7765258"/>
                    <a:gd name="connsiteX15" fmla="*/ 5655469 w 7546182"/>
                    <a:gd name="connsiteY15" fmla="*/ 3886200 h 7765258"/>
                    <a:gd name="connsiteX16" fmla="*/ 6029325 w 7546182"/>
                    <a:gd name="connsiteY16" fmla="*/ 7762875 h 7765258"/>
                    <a:gd name="connsiteX17" fmla="*/ 6417469 w 7546182"/>
                    <a:gd name="connsiteY17" fmla="*/ 3886200 h 7765258"/>
                    <a:gd name="connsiteX18" fmla="*/ 6798469 w 7546182"/>
                    <a:gd name="connsiteY18" fmla="*/ 0 h 7765258"/>
                    <a:gd name="connsiteX19" fmla="*/ 7160419 w 7546182"/>
                    <a:gd name="connsiteY19" fmla="*/ 3886200 h 7765258"/>
                    <a:gd name="connsiteX20" fmla="*/ 7546182 w 7546182"/>
                    <a:gd name="connsiteY20" fmla="*/ 7765256 h 7765258"/>
                    <a:gd name="connsiteX0" fmla="*/ 0 w 7539038"/>
                    <a:gd name="connsiteY0" fmla="*/ 7762875 h 7762876"/>
                    <a:gd name="connsiteX1" fmla="*/ 378619 w 7539038"/>
                    <a:gd name="connsiteY1" fmla="*/ 3886200 h 7762876"/>
                    <a:gd name="connsiteX2" fmla="*/ 750094 w 7539038"/>
                    <a:gd name="connsiteY2" fmla="*/ 0 h 7762876"/>
                    <a:gd name="connsiteX3" fmla="*/ 1131094 w 7539038"/>
                    <a:gd name="connsiteY3" fmla="*/ 3876675 h 7762876"/>
                    <a:gd name="connsiteX4" fmla="*/ 1507332 w 7539038"/>
                    <a:gd name="connsiteY4" fmla="*/ 7762875 h 7762876"/>
                    <a:gd name="connsiteX5" fmla="*/ 1883569 w 7539038"/>
                    <a:gd name="connsiteY5" fmla="*/ 3876675 h 7762876"/>
                    <a:gd name="connsiteX6" fmla="*/ 2264569 w 7539038"/>
                    <a:gd name="connsiteY6" fmla="*/ 0 h 7762876"/>
                    <a:gd name="connsiteX7" fmla="*/ 2645569 w 7539038"/>
                    <a:gd name="connsiteY7" fmla="*/ 3886200 h 7762876"/>
                    <a:gd name="connsiteX8" fmla="*/ 3017044 w 7539038"/>
                    <a:gd name="connsiteY8" fmla="*/ 7762875 h 7762876"/>
                    <a:gd name="connsiteX9" fmla="*/ 3398044 w 7539038"/>
                    <a:gd name="connsiteY9" fmla="*/ 3876675 h 7762876"/>
                    <a:gd name="connsiteX10" fmla="*/ 3769519 w 7539038"/>
                    <a:gd name="connsiteY10" fmla="*/ 9525 h 7762876"/>
                    <a:gd name="connsiteX11" fmla="*/ 4150519 w 7539038"/>
                    <a:gd name="connsiteY11" fmla="*/ 3886200 h 7762876"/>
                    <a:gd name="connsiteX12" fmla="*/ 4526756 w 7539038"/>
                    <a:gd name="connsiteY12" fmla="*/ 7762875 h 7762876"/>
                    <a:gd name="connsiteX13" fmla="*/ 4902994 w 7539038"/>
                    <a:gd name="connsiteY13" fmla="*/ 3886200 h 7762876"/>
                    <a:gd name="connsiteX14" fmla="*/ 5283994 w 7539038"/>
                    <a:gd name="connsiteY14" fmla="*/ 9525 h 7762876"/>
                    <a:gd name="connsiteX15" fmla="*/ 5655469 w 7539038"/>
                    <a:gd name="connsiteY15" fmla="*/ 3886200 h 7762876"/>
                    <a:gd name="connsiteX16" fmla="*/ 6029325 w 7539038"/>
                    <a:gd name="connsiteY16" fmla="*/ 7762875 h 7762876"/>
                    <a:gd name="connsiteX17" fmla="*/ 6417469 w 7539038"/>
                    <a:gd name="connsiteY17" fmla="*/ 3886200 h 7762876"/>
                    <a:gd name="connsiteX18" fmla="*/ 6798469 w 7539038"/>
                    <a:gd name="connsiteY18" fmla="*/ 0 h 7762876"/>
                    <a:gd name="connsiteX19" fmla="*/ 7160419 w 7539038"/>
                    <a:gd name="connsiteY19" fmla="*/ 3886200 h 7762876"/>
                    <a:gd name="connsiteX20" fmla="*/ 7539038 w 7539038"/>
                    <a:gd name="connsiteY20" fmla="*/ 7760494 h 7762876"/>
                    <a:gd name="connsiteX0" fmla="*/ 0 w 7539038"/>
                    <a:gd name="connsiteY0" fmla="*/ 7762875 h 7762876"/>
                    <a:gd name="connsiteX1" fmla="*/ 378619 w 7539038"/>
                    <a:gd name="connsiteY1" fmla="*/ 3886200 h 7762876"/>
                    <a:gd name="connsiteX2" fmla="*/ 750094 w 7539038"/>
                    <a:gd name="connsiteY2" fmla="*/ 0 h 7762876"/>
                    <a:gd name="connsiteX3" fmla="*/ 1131094 w 7539038"/>
                    <a:gd name="connsiteY3" fmla="*/ 3876675 h 7762876"/>
                    <a:gd name="connsiteX4" fmla="*/ 1507332 w 7539038"/>
                    <a:gd name="connsiteY4" fmla="*/ 7762875 h 7762876"/>
                    <a:gd name="connsiteX5" fmla="*/ 1883569 w 7539038"/>
                    <a:gd name="connsiteY5" fmla="*/ 3876675 h 7762876"/>
                    <a:gd name="connsiteX6" fmla="*/ 2264569 w 7539038"/>
                    <a:gd name="connsiteY6" fmla="*/ 0 h 7762876"/>
                    <a:gd name="connsiteX7" fmla="*/ 2645569 w 7539038"/>
                    <a:gd name="connsiteY7" fmla="*/ 3886200 h 7762876"/>
                    <a:gd name="connsiteX8" fmla="*/ 3017044 w 7539038"/>
                    <a:gd name="connsiteY8" fmla="*/ 7762875 h 7762876"/>
                    <a:gd name="connsiteX9" fmla="*/ 3398044 w 7539038"/>
                    <a:gd name="connsiteY9" fmla="*/ 3876675 h 7762876"/>
                    <a:gd name="connsiteX10" fmla="*/ 3769519 w 7539038"/>
                    <a:gd name="connsiteY10" fmla="*/ 9525 h 7762876"/>
                    <a:gd name="connsiteX11" fmla="*/ 4150519 w 7539038"/>
                    <a:gd name="connsiteY11" fmla="*/ 3886200 h 7762876"/>
                    <a:gd name="connsiteX12" fmla="*/ 4526756 w 7539038"/>
                    <a:gd name="connsiteY12" fmla="*/ 7762875 h 7762876"/>
                    <a:gd name="connsiteX13" fmla="*/ 4902994 w 7539038"/>
                    <a:gd name="connsiteY13" fmla="*/ 3886200 h 7762876"/>
                    <a:gd name="connsiteX14" fmla="*/ 5283994 w 7539038"/>
                    <a:gd name="connsiteY14" fmla="*/ 9525 h 7762876"/>
                    <a:gd name="connsiteX15" fmla="*/ 5655469 w 7539038"/>
                    <a:gd name="connsiteY15" fmla="*/ 3886200 h 7762876"/>
                    <a:gd name="connsiteX16" fmla="*/ 6029325 w 7539038"/>
                    <a:gd name="connsiteY16" fmla="*/ 7762875 h 7762876"/>
                    <a:gd name="connsiteX17" fmla="*/ 6417469 w 7539038"/>
                    <a:gd name="connsiteY17" fmla="*/ 3886200 h 7762876"/>
                    <a:gd name="connsiteX18" fmla="*/ 6788944 w 7539038"/>
                    <a:gd name="connsiteY18" fmla="*/ 2381 h 7762876"/>
                    <a:gd name="connsiteX19" fmla="*/ 7160419 w 7539038"/>
                    <a:gd name="connsiteY19" fmla="*/ 3886200 h 7762876"/>
                    <a:gd name="connsiteX20" fmla="*/ 7539038 w 7539038"/>
                    <a:gd name="connsiteY20" fmla="*/ 7760494 h 7762876"/>
                    <a:gd name="connsiteX0" fmla="*/ 0 w 7539038"/>
                    <a:gd name="connsiteY0" fmla="*/ 7762875 h 7762876"/>
                    <a:gd name="connsiteX1" fmla="*/ 378619 w 7539038"/>
                    <a:gd name="connsiteY1" fmla="*/ 3886200 h 7762876"/>
                    <a:gd name="connsiteX2" fmla="*/ 750094 w 7539038"/>
                    <a:gd name="connsiteY2" fmla="*/ 0 h 7762876"/>
                    <a:gd name="connsiteX3" fmla="*/ 1131094 w 7539038"/>
                    <a:gd name="connsiteY3" fmla="*/ 3876675 h 7762876"/>
                    <a:gd name="connsiteX4" fmla="*/ 1507332 w 7539038"/>
                    <a:gd name="connsiteY4" fmla="*/ 7762875 h 7762876"/>
                    <a:gd name="connsiteX5" fmla="*/ 1883569 w 7539038"/>
                    <a:gd name="connsiteY5" fmla="*/ 3876675 h 7762876"/>
                    <a:gd name="connsiteX6" fmla="*/ 2264569 w 7539038"/>
                    <a:gd name="connsiteY6" fmla="*/ 0 h 7762876"/>
                    <a:gd name="connsiteX7" fmla="*/ 2645569 w 7539038"/>
                    <a:gd name="connsiteY7" fmla="*/ 3886200 h 7762876"/>
                    <a:gd name="connsiteX8" fmla="*/ 3017044 w 7539038"/>
                    <a:gd name="connsiteY8" fmla="*/ 7762875 h 7762876"/>
                    <a:gd name="connsiteX9" fmla="*/ 3398044 w 7539038"/>
                    <a:gd name="connsiteY9" fmla="*/ 3876675 h 7762876"/>
                    <a:gd name="connsiteX10" fmla="*/ 3769519 w 7539038"/>
                    <a:gd name="connsiteY10" fmla="*/ 9525 h 7762876"/>
                    <a:gd name="connsiteX11" fmla="*/ 4150519 w 7539038"/>
                    <a:gd name="connsiteY11" fmla="*/ 3886200 h 7762876"/>
                    <a:gd name="connsiteX12" fmla="*/ 4526756 w 7539038"/>
                    <a:gd name="connsiteY12" fmla="*/ 7762875 h 7762876"/>
                    <a:gd name="connsiteX13" fmla="*/ 4902994 w 7539038"/>
                    <a:gd name="connsiteY13" fmla="*/ 3886200 h 7762876"/>
                    <a:gd name="connsiteX14" fmla="*/ 5283994 w 7539038"/>
                    <a:gd name="connsiteY14" fmla="*/ 9525 h 7762876"/>
                    <a:gd name="connsiteX15" fmla="*/ 5655469 w 7539038"/>
                    <a:gd name="connsiteY15" fmla="*/ 3886200 h 7762876"/>
                    <a:gd name="connsiteX16" fmla="*/ 6029325 w 7539038"/>
                    <a:gd name="connsiteY16" fmla="*/ 7762875 h 7762876"/>
                    <a:gd name="connsiteX17" fmla="*/ 6417469 w 7539038"/>
                    <a:gd name="connsiteY17" fmla="*/ 3886200 h 7762876"/>
                    <a:gd name="connsiteX18" fmla="*/ 6786563 w 7539038"/>
                    <a:gd name="connsiteY18" fmla="*/ 4762 h 7762876"/>
                    <a:gd name="connsiteX19" fmla="*/ 7160419 w 7539038"/>
                    <a:gd name="connsiteY19" fmla="*/ 3886200 h 7762876"/>
                    <a:gd name="connsiteX20" fmla="*/ 7539038 w 7539038"/>
                    <a:gd name="connsiteY20" fmla="*/ 7760494 h 7762876"/>
                    <a:gd name="connsiteX0" fmla="*/ 0 w 7539038"/>
                    <a:gd name="connsiteY0" fmla="*/ 7762875 h 7762876"/>
                    <a:gd name="connsiteX1" fmla="*/ 378619 w 7539038"/>
                    <a:gd name="connsiteY1" fmla="*/ 3886200 h 7762876"/>
                    <a:gd name="connsiteX2" fmla="*/ 750094 w 7539038"/>
                    <a:gd name="connsiteY2" fmla="*/ 0 h 7762876"/>
                    <a:gd name="connsiteX3" fmla="*/ 1131094 w 7539038"/>
                    <a:gd name="connsiteY3" fmla="*/ 3876675 h 7762876"/>
                    <a:gd name="connsiteX4" fmla="*/ 1507332 w 7539038"/>
                    <a:gd name="connsiteY4" fmla="*/ 7762875 h 7762876"/>
                    <a:gd name="connsiteX5" fmla="*/ 1883569 w 7539038"/>
                    <a:gd name="connsiteY5" fmla="*/ 3876675 h 7762876"/>
                    <a:gd name="connsiteX6" fmla="*/ 2264569 w 7539038"/>
                    <a:gd name="connsiteY6" fmla="*/ 0 h 7762876"/>
                    <a:gd name="connsiteX7" fmla="*/ 2645569 w 7539038"/>
                    <a:gd name="connsiteY7" fmla="*/ 3886200 h 7762876"/>
                    <a:gd name="connsiteX8" fmla="*/ 3017044 w 7539038"/>
                    <a:gd name="connsiteY8" fmla="*/ 7762875 h 7762876"/>
                    <a:gd name="connsiteX9" fmla="*/ 3398044 w 7539038"/>
                    <a:gd name="connsiteY9" fmla="*/ 3876675 h 7762876"/>
                    <a:gd name="connsiteX10" fmla="*/ 3769519 w 7539038"/>
                    <a:gd name="connsiteY10" fmla="*/ 9525 h 7762876"/>
                    <a:gd name="connsiteX11" fmla="*/ 4150519 w 7539038"/>
                    <a:gd name="connsiteY11" fmla="*/ 3886200 h 7762876"/>
                    <a:gd name="connsiteX12" fmla="*/ 4526756 w 7539038"/>
                    <a:gd name="connsiteY12" fmla="*/ 7762875 h 7762876"/>
                    <a:gd name="connsiteX13" fmla="*/ 4902994 w 7539038"/>
                    <a:gd name="connsiteY13" fmla="*/ 3886200 h 7762876"/>
                    <a:gd name="connsiteX14" fmla="*/ 5283994 w 7539038"/>
                    <a:gd name="connsiteY14" fmla="*/ 9525 h 7762876"/>
                    <a:gd name="connsiteX15" fmla="*/ 5655469 w 7539038"/>
                    <a:gd name="connsiteY15" fmla="*/ 3886200 h 7762876"/>
                    <a:gd name="connsiteX16" fmla="*/ 6029325 w 7539038"/>
                    <a:gd name="connsiteY16" fmla="*/ 7762875 h 7762876"/>
                    <a:gd name="connsiteX17" fmla="*/ 6417469 w 7539038"/>
                    <a:gd name="connsiteY17" fmla="*/ 3886200 h 7762876"/>
                    <a:gd name="connsiteX18" fmla="*/ 6786563 w 7539038"/>
                    <a:gd name="connsiteY18" fmla="*/ 4762 h 7762876"/>
                    <a:gd name="connsiteX19" fmla="*/ 7160419 w 7539038"/>
                    <a:gd name="connsiteY19" fmla="*/ 3886200 h 7762876"/>
                    <a:gd name="connsiteX20" fmla="*/ 7539038 w 7539038"/>
                    <a:gd name="connsiteY20" fmla="*/ 7760494 h 7762876"/>
                    <a:gd name="connsiteX0" fmla="*/ 0 w 7539038"/>
                    <a:gd name="connsiteY0" fmla="*/ 7762875 h 7762876"/>
                    <a:gd name="connsiteX1" fmla="*/ 378619 w 7539038"/>
                    <a:gd name="connsiteY1" fmla="*/ 3886200 h 7762876"/>
                    <a:gd name="connsiteX2" fmla="*/ 750094 w 7539038"/>
                    <a:gd name="connsiteY2" fmla="*/ 0 h 7762876"/>
                    <a:gd name="connsiteX3" fmla="*/ 1131094 w 7539038"/>
                    <a:gd name="connsiteY3" fmla="*/ 3876675 h 7762876"/>
                    <a:gd name="connsiteX4" fmla="*/ 1507332 w 7539038"/>
                    <a:gd name="connsiteY4" fmla="*/ 7762875 h 7762876"/>
                    <a:gd name="connsiteX5" fmla="*/ 1883569 w 7539038"/>
                    <a:gd name="connsiteY5" fmla="*/ 3876675 h 7762876"/>
                    <a:gd name="connsiteX6" fmla="*/ 2264569 w 7539038"/>
                    <a:gd name="connsiteY6" fmla="*/ 0 h 7762876"/>
                    <a:gd name="connsiteX7" fmla="*/ 2645569 w 7539038"/>
                    <a:gd name="connsiteY7" fmla="*/ 3886200 h 7762876"/>
                    <a:gd name="connsiteX8" fmla="*/ 3017044 w 7539038"/>
                    <a:gd name="connsiteY8" fmla="*/ 7762875 h 7762876"/>
                    <a:gd name="connsiteX9" fmla="*/ 3398044 w 7539038"/>
                    <a:gd name="connsiteY9" fmla="*/ 3876675 h 7762876"/>
                    <a:gd name="connsiteX10" fmla="*/ 3769519 w 7539038"/>
                    <a:gd name="connsiteY10" fmla="*/ 9525 h 7762876"/>
                    <a:gd name="connsiteX11" fmla="*/ 4150519 w 7539038"/>
                    <a:gd name="connsiteY11" fmla="*/ 3886200 h 7762876"/>
                    <a:gd name="connsiteX12" fmla="*/ 4526756 w 7539038"/>
                    <a:gd name="connsiteY12" fmla="*/ 7762875 h 7762876"/>
                    <a:gd name="connsiteX13" fmla="*/ 4902994 w 7539038"/>
                    <a:gd name="connsiteY13" fmla="*/ 3886200 h 7762876"/>
                    <a:gd name="connsiteX14" fmla="*/ 5279231 w 7539038"/>
                    <a:gd name="connsiteY14" fmla="*/ 9525 h 7762876"/>
                    <a:gd name="connsiteX15" fmla="*/ 5655469 w 7539038"/>
                    <a:gd name="connsiteY15" fmla="*/ 3886200 h 7762876"/>
                    <a:gd name="connsiteX16" fmla="*/ 6029325 w 7539038"/>
                    <a:gd name="connsiteY16" fmla="*/ 7762875 h 7762876"/>
                    <a:gd name="connsiteX17" fmla="*/ 6417469 w 7539038"/>
                    <a:gd name="connsiteY17" fmla="*/ 3886200 h 7762876"/>
                    <a:gd name="connsiteX18" fmla="*/ 6786563 w 7539038"/>
                    <a:gd name="connsiteY18" fmla="*/ 4762 h 7762876"/>
                    <a:gd name="connsiteX19" fmla="*/ 7160419 w 7539038"/>
                    <a:gd name="connsiteY19" fmla="*/ 3886200 h 7762876"/>
                    <a:gd name="connsiteX20" fmla="*/ 7539038 w 7539038"/>
                    <a:gd name="connsiteY20" fmla="*/ 7760494 h 7762876"/>
                    <a:gd name="connsiteX0" fmla="*/ 0 w 7539038"/>
                    <a:gd name="connsiteY0" fmla="*/ 7762875 h 7762876"/>
                    <a:gd name="connsiteX1" fmla="*/ 378619 w 7539038"/>
                    <a:gd name="connsiteY1" fmla="*/ 3886200 h 7762876"/>
                    <a:gd name="connsiteX2" fmla="*/ 750094 w 7539038"/>
                    <a:gd name="connsiteY2" fmla="*/ 0 h 7762876"/>
                    <a:gd name="connsiteX3" fmla="*/ 1131094 w 7539038"/>
                    <a:gd name="connsiteY3" fmla="*/ 3876675 h 7762876"/>
                    <a:gd name="connsiteX4" fmla="*/ 1507332 w 7539038"/>
                    <a:gd name="connsiteY4" fmla="*/ 7762875 h 7762876"/>
                    <a:gd name="connsiteX5" fmla="*/ 1883569 w 7539038"/>
                    <a:gd name="connsiteY5" fmla="*/ 3876675 h 7762876"/>
                    <a:gd name="connsiteX6" fmla="*/ 2264569 w 7539038"/>
                    <a:gd name="connsiteY6" fmla="*/ 0 h 7762876"/>
                    <a:gd name="connsiteX7" fmla="*/ 2645569 w 7539038"/>
                    <a:gd name="connsiteY7" fmla="*/ 3886200 h 7762876"/>
                    <a:gd name="connsiteX8" fmla="*/ 3017044 w 7539038"/>
                    <a:gd name="connsiteY8" fmla="*/ 7762875 h 7762876"/>
                    <a:gd name="connsiteX9" fmla="*/ 3398044 w 7539038"/>
                    <a:gd name="connsiteY9" fmla="*/ 3876675 h 7762876"/>
                    <a:gd name="connsiteX10" fmla="*/ 3769519 w 7539038"/>
                    <a:gd name="connsiteY10" fmla="*/ 9525 h 7762876"/>
                    <a:gd name="connsiteX11" fmla="*/ 4150519 w 7539038"/>
                    <a:gd name="connsiteY11" fmla="*/ 3886200 h 7762876"/>
                    <a:gd name="connsiteX12" fmla="*/ 4526756 w 7539038"/>
                    <a:gd name="connsiteY12" fmla="*/ 7762875 h 7762876"/>
                    <a:gd name="connsiteX13" fmla="*/ 4902994 w 7539038"/>
                    <a:gd name="connsiteY13" fmla="*/ 3886200 h 7762876"/>
                    <a:gd name="connsiteX14" fmla="*/ 5279231 w 7539038"/>
                    <a:gd name="connsiteY14" fmla="*/ 9525 h 7762876"/>
                    <a:gd name="connsiteX15" fmla="*/ 5655469 w 7539038"/>
                    <a:gd name="connsiteY15" fmla="*/ 3886200 h 7762876"/>
                    <a:gd name="connsiteX16" fmla="*/ 6029325 w 7539038"/>
                    <a:gd name="connsiteY16" fmla="*/ 7762875 h 7762876"/>
                    <a:gd name="connsiteX17" fmla="*/ 6417469 w 7539038"/>
                    <a:gd name="connsiteY17" fmla="*/ 3886200 h 7762876"/>
                    <a:gd name="connsiteX18" fmla="*/ 6786563 w 7539038"/>
                    <a:gd name="connsiteY18" fmla="*/ 4762 h 7762876"/>
                    <a:gd name="connsiteX19" fmla="*/ 7160419 w 7539038"/>
                    <a:gd name="connsiteY19" fmla="*/ 3886200 h 7762876"/>
                    <a:gd name="connsiteX20" fmla="*/ 7539038 w 7539038"/>
                    <a:gd name="connsiteY20" fmla="*/ 7760494 h 7762876"/>
                    <a:gd name="connsiteX0" fmla="*/ 0 w 7539038"/>
                    <a:gd name="connsiteY0" fmla="*/ 7762875 h 7762876"/>
                    <a:gd name="connsiteX1" fmla="*/ 378619 w 7539038"/>
                    <a:gd name="connsiteY1" fmla="*/ 3886200 h 7762876"/>
                    <a:gd name="connsiteX2" fmla="*/ 750094 w 7539038"/>
                    <a:gd name="connsiteY2" fmla="*/ 0 h 7762876"/>
                    <a:gd name="connsiteX3" fmla="*/ 1131094 w 7539038"/>
                    <a:gd name="connsiteY3" fmla="*/ 3876675 h 7762876"/>
                    <a:gd name="connsiteX4" fmla="*/ 1507332 w 7539038"/>
                    <a:gd name="connsiteY4" fmla="*/ 7762875 h 7762876"/>
                    <a:gd name="connsiteX5" fmla="*/ 1883569 w 7539038"/>
                    <a:gd name="connsiteY5" fmla="*/ 3876675 h 7762876"/>
                    <a:gd name="connsiteX6" fmla="*/ 2264569 w 7539038"/>
                    <a:gd name="connsiteY6" fmla="*/ 0 h 7762876"/>
                    <a:gd name="connsiteX7" fmla="*/ 2645569 w 7539038"/>
                    <a:gd name="connsiteY7" fmla="*/ 3886200 h 7762876"/>
                    <a:gd name="connsiteX8" fmla="*/ 3017044 w 7539038"/>
                    <a:gd name="connsiteY8" fmla="*/ 7762875 h 7762876"/>
                    <a:gd name="connsiteX9" fmla="*/ 3398044 w 7539038"/>
                    <a:gd name="connsiteY9" fmla="*/ 3876675 h 7762876"/>
                    <a:gd name="connsiteX10" fmla="*/ 3769519 w 7539038"/>
                    <a:gd name="connsiteY10" fmla="*/ 9525 h 7762876"/>
                    <a:gd name="connsiteX11" fmla="*/ 4150519 w 7539038"/>
                    <a:gd name="connsiteY11" fmla="*/ 3886200 h 7762876"/>
                    <a:gd name="connsiteX12" fmla="*/ 4526756 w 7539038"/>
                    <a:gd name="connsiteY12" fmla="*/ 7762875 h 7762876"/>
                    <a:gd name="connsiteX13" fmla="*/ 4902994 w 7539038"/>
                    <a:gd name="connsiteY13" fmla="*/ 3886200 h 7762876"/>
                    <a:gd name="connsiteX14" fmla="*/ 5276849 w 7539038"/>
                    <a:gd name="connsiteY14" fmla="*/ 2382 h 7762876"/>
                    <a:gd name="connsiteX15" fmla="*/ 5655469 w 7539038"/>
                    <a:gd name="connsiteY15" fmla="*/ 3886200 h 7762876"/>
                    <a:gd name="connsiteX16" fmla="*/ 6029325 w 7539038"/>
                    <a:gd name="connsiteY16" fmla="*/ 7762875 h 7762876"/>
                    <a:gd name="connsiteX17" fmla="*/ 6417469 w 7539038"/>
                    <a:gd name="connsiteY17" fmla="*/ 3886200 h 7762876"/>
                    <a:gd name="connsiteX18" fmla="*/ 6786563 w 7539038"/>
                    <a:gd name="connsiteY18" fmla="*/ 4762 h 7762876"/>
                    <a:gd name="connsiteX19" fmla="*/ 7160419 w 7539038"/>
                    <a:gd name="connsiteY19" fmla="*/ 3886200 h 7762876"/>
                    <a:gd name="connsiteX20" fmla="*/ 7539038 w 7539038"/>
                    <a:gd name="connsiteY20" fmla="*/ 7760494 h 7762876"/>
                    <a:gd name="connsiteX0" fmla="*/ 0 w 7539038"/>
                    <a:gd name="connsiteY0" fmla="*/ 7762875 h 7762876"/>
                    <a:gd name="connsiteX1" fmla="*/ 378619 w 7539038"/>
                    <a:gd name="connsiteY1" fmla="*/ 3886200 h 7762876"/>
                    <a:gd name="connsiteX2" fmla="*/ 750094 w 7539038"/>
                    <a:gd name="connsiteY2" fmla="*/ 0 h 7762876"/>
                    <a:gd name="connsiteX3" fmla="*/ 1131094 w 7539038"/>
                    <a:gd name="connsiteY3" fmla="*/ 3876675 h 7762876"/>
                    <a:gd name="connsiteX4" fmla="*/ 1507332 w 7539038"/>
                    <a:gd name="connsiteY4" fmla="*/ 7762875 h 7762876"/>
                    <a:gd name="connsiteX5" fmla="*/ 1883569 w 7539038"/>
                    <a:gd name="connsiteY5" fmla="*/ 3876675 h 7762876"/>
                    <a:gd name="connsiteX6" fmla="*/ 2264569 w 7539038"/>
                    <a:gd name="connsiteY6" fmla="*/ 0 h 7762876"/>
                    <a:gd name="connsiteX7" fmla="*/ 2645569 w 7539038"/>
                    <a:gd name="connsiteY7" fmla="*/ 3886200 h 7762876"/>
                    <a:gd name="connsiteX8" fmla="*/ 3017044 w 7539038"/>
                    <a:gd name="connsiteY8" fmla="*/ 7762875 h 7762876"/>
                    <a:gd name="connsiteX9" fmla="*/ 3398044 w 7539038"/>
                    <a:gd name="connsiteY9" fmla="*/ 3876675 h 7762876"/>
                    <a:gd name="connsiteX10" fmla="*/ 3769519 w 7539038"/>
                    <a:gd name="connsiteY10" fmla="*/ 9525 h 7762876"/>
                    <a:gd name="connsiteX11" fmla="*/ 4150519 w 7539038"/>
                    <a:gd name="connsiteY11" fmla="*/ 3886200 h 7762876"/>
                    <a:gd name="connsiteX12" fmla="*/ 4526756 w 7539038"/>
                    <a:gd name="connsiteY12" fmla="*/ 7762875 h 7762876"/>
                    <a:gd name="connsiteX13" fmla="*/ 4902994 w 7539038"/>
                    <a:gd name="connsiteY13" fmla="*/ 3886200 h 7762876"/>
                    <a:gd name="connsiteX14" fmla="*/ 5276849 w 7539038"/>
                    <a:gd name="connsiteY14" fmla="*/ 2382 h 7762876"/>
                    <a:gd name="connsiteX15" fmla="*/ 5655469 w 7539038"/>
                    <a:gd name="connsiteY15" fmla="*/ 3886200 h 7762876"/>
                    <a:gd name="connsiteX16" fmla="*/ 6029325 w 7539038"/>
                    <a:gd name="connsiteY16" fmla="*/ 7762875 h 7762876"/>
                    <a:gd name="connsiteX17" fmla="*/ 6417469 w 7539038"/>
                    <a:gd name="connsiteY17" fmla="*/ 3886200 h 7762876"/>
                    <a:gd name="connsiteX18" fmla="*/ 6786563 w 7539038"/>
                    <a:gd name="connsiteY18" fmla="*/ 4762 h 7762876"/>
                    <a:gd name="connsiteX19" fmla="*/ 7160419 w 7539038"/>
                    <a:gd name="connsiteY19" fmla="*/ 3886200 h 7762876"/>
                    <a:gd name="connsiteX20" fmla="*/ 7539038 w 7539038"/>
                    <a:gd name="connsiteY20" fmla="*/ 7760494 h 7762876"/>
                    <a:gd name="connsiteX0" fmla="*/ 0 w 7539038"/>
                    <a:gd name="connsiteY0" fmla="*/ 7762875 h 7762876"/>
                    <a:gd name="connsiteX1" fmla="*/ 378619 w 7539038"/>
                    <a:gd name="connsiteY1" fmla="*/ 3886200 h 7762876"/>
                    <a:gd name="connsiteX2" fmla="*/ 750094 w 7539038"/>
                    <a:gd name="connsiteY2" fmla="*/ 0 h 7762876"/>
                    <a:gd name="connsiteX3" fmla="*/ 1131094 w 7539038"/>
                    <a:gd name="connsiteY3" fmla="*/ 3876675 h 7762876"/>
                    <a:gd name="connsiteX4" fmla="*/ 1507332 w 7539038"/>
                    <a:gd name="connsiteY4" fmla="*/ 7762875 h 7762876"/>
                    <a:gd name="connsiteX5" fmla="*/ 1883569 w 7539038"/>
                    <a:gd name="connsiteY5" fmla="*/ 3876675 h 7762876"/>
                    <a:gd name="connsiteX6" fmla="*/ 2264569 w 7539038"/>
                    <a:gd name="connsiteY6" fmla="*/ 0 h 7762876"/>
                    <a:gd name="connsiteX7" fmla="*/ 2645569 w 7539038"/>
                    <a:gd name="connsiteY7" fmla="*/ 3886200 h 7762876"/>
                    <a:gd name="connsiteX8" fmla="*/ 3017044 w 7539038"/>
                    <a:gd name="connsiteY8" fmla="*/ 7762875 h 7762876"/>
                    <a:gd name="connsiteX9" fmla="*/ 3398044 w 7539038"/>
                    <a:gd name="connsiteY9" fmla="*/ 3876675 h 7762876"/>
                    <a:gd name="connsiteX10" fmla="*/ 3776663 w 7539038"/>
                    <a:gd name="connsiteY10" fmla="*/ 4763 h 7762876"/>
                    <a:gd name="connsiteX11" fmla="*/ 4150519 w 7539038"/>
                    <a:gd name="connsiteY11" fmla="*/ 3886200 h 7762876"/>
                    <a:gd name="connsiteX12" fmla="*/ 4526756 w 7539038"/>
                    <a:gd name="connsiteY12" fmla="*/ 7762875 h 7762876"/>
                    <a:gd name="connsiteX13" fmla="*/ 4902994 w 7539038"/>
                    <a:gd name="connsiteY13" fmla="*/ 3886200 h 7762876"/>
                    <a:gd name="connsiteX14" fmla="*/ 5276849 w 7539038"/>
                    <a:gd name="connsiteY14" fmla="*/ 2382 h 7762876"/>
                    <a:gd name="connsiteX15" fmla="*/ 5655469 w 7539038"/>
                    <a:gd name="connsiteY15" fmla="*/ 3886200 h 7762876"/>
                    <a:gd name="connsiteX16" fmla="*/ 6029325 w 7539038"/>
                    <a:gd name="connsiteY16" fmla="*/ 7762875 h 7762876"/>
                    <a:gd name="connsiteX17" fmla="*/ 6417469 w 7539038"/>
                    <a:gd name="connsiteY17" fmla="*/ 3886200 h 7762876"/>
                    <a:gd name="connsiteX18" fmla="*/ 6786563 w 7539038"/>
                    <a:gd name="connsiteY18" fmla="*/ 4762 h 7762876"/>
                    <a:gd name="connsiteX19" fmla="*/ 7160419 w 7539038"/>
                    <a:gd name="connsiteY19" fmla="*/ 3886200 h 7762876"/>
                    <a:gd name="connsiteX20" fmla="*/ 7539038 w 7539038"/>
                    <a:gd name="connsiteY20" fmla="*/ 7760494 h 7762876"/>
                    <a:gd name="connsiteX0" fmla="*/ 0 w 7539038"/>
                    <a:gd name="connsiteY0" fmla="*/ 7762875 h 7762876"/>
                    <a:gd name="connsiteX1" fmla="*/ 378619 w 7539038"/>
                    <a:gd name="connsiteY1" fmla="*/ 3886200 h 7762876"/>
                    <a:gd name="connsiteX2" fmla="*/ 750094 w 7539038"/>
                    <a:gd name="connsiteY2" fmla="*/ 0 h 7762876"/>
                    <a:gd name="connsiteX3" fmla="*/ 1131094 w 7539038"/>
                    <a:gd name="connsiteY3" fmla="*/ 3876675 h 7762876"/>
                    <a:gd name="connsiteX4" fmla="*/ 1507332 w 7539038"/>
                    <a:gd name="connsiteY4" fmla="*/ 7762875 h 7762876"/>
                    <a:gd name="connsiteX5" fmla="*/ 1883569 w 7539038"/>
                    <a:gd name="connsiteY5" fmla="*/ 3876675 h 7762876"/>
                    <a:gd name="connsiteX6" fmla="*/ 2264569 w 7539038"/>
                    <a:gd name="connsiteY6" fmla="*/ 0 h 7762876"/>
                    <a:gd name="connsiteX7" fmla="*/ 2645569 w 7539038"/>
                    <a:gd name="connsiteY7" fmla="*/ 3886200 h 7762876"/>
                    <a:gd name="connsiteX8" fmla="*/ 3017044 w 7539038"/>
                    <a:gd name="connsiteY8" fmla="*/ 7762875 h 7762876"/>
                    <a:gd name="connsiteX9" fmla="*/ 3398044 w 7539038"/>
                    <a:gd name="connsiteY9" fmla="*/ 3876675 h 7762876"/>
                    <a:gd name="connsiteX10" fmla="*/ 3776663 w 7539038"/>
                    <a:gd name="connsiteY10" fmla="*/ 4763 h 7762876"/>
                    <a:gd name="connsiteX11" fmla="*/ 4150519 w 7539038"/>
                    <a:gd name="connsiteY11" fmla="*/ 3886200 h 7762876"/>
                    <a:gd name="connsiteX12" fmla="*/ 4526756 w 7539038"/>
                    <a:gd name="connsiteY12" fmla="*/ 7762875 h 7762876"/>
                    <a:gd name="connsiteX13" fmla="*/ 4902994 w 7539038"/>
                    <a:gd name="connsiteY13" fmla="*/ 3886200 h 7762876"/>
                    <a:gd name="connsiteX14" fmla="*/ 5276849 w 7539038"/>
                    <a:gd name="connsiteY14" fmla="*/ 2382 h 7762876"/>
                    <a:gd name="connsiteX15" fmla="*/ 5655469 w 7539038"/>
                    <a:gd name="connsiteY15" fmla="*/ 3886200 h 7762876"/>
                    <a:gd name="connsiteX16" fmla="*/ 6029325 w 7539038"/>
                    <a:gd name="connsiteY16" fmla="*/ 7762875 h 7762876"/>
                    <a:gd name="connsiteX17" fmla="*/ 6417469 w 7539038"/>
                    <a:gd name="connsiteY17" fmla="*/ 3886200 h 7762876"/>
                    <a:gd name="connsiteX18" fmla="*/ 6786563 w 7539038"/>
                    <a:gd name="connsiteY18" fmla="*/ 4762 h 7762876"/>
                    <a:gd name="connsiteX19" fmla="*/ 7160419 w 7539038"/>
                    <a:gd name="connsiteY19" fmla="*/ 3886200 h 7762876"/>
                    <a:gd name="connsiteX20" fmla="*/ 7539038 w 7539038"/>
                    <a:gd name="connsiteY20" fmla="*/ 7760494 h 7762876"/>
                    <a:gd name="connsiteX0" fmla="*/ 0 w 7539038"/>
                    <a:gd name="connsiteY0" fmla="*/ 7762875 h 7762876"/>
                    <a:gd name="connsiteX1" fmla="*/ 378619 w 7539038"/>
                    <a:gd name="connsiteY1" fmla="*/ 3886200 h 7762876"/>
                    <a:gd name="connsiteX2" fmla="*/ 750094 w 7539038"/>
                    <a:gd name="connsiteY2" fmla="*/ 0 h 7762876"/>
                    <a:gd name="connsiteX3" fmla="*/ 1131094 w 7539038"/>
                    <a:gd name="connsiteY3" fmla="*/ 3876675 h 7762876"/>
                    <a:gd name="connsiteX4" fmla="*/ 1507332 w 7539038"/>
                    <a:gd name="connsiteY4" fmla="*/ 7762875 h 7762876"/>
                    <a:gd name="connsiteX5" fmla="*/ 1883569 w 7539038"/>
                    <a:gd name="connsiteY5" fmla="*/ 3876675 h 7762876"/>
                    <a:gd name="connsiteX6" fmla="*/ 2264569 w 7539038"/>
                    <a:gd name="connsiteY6" fmla="*/ 0 h 7762876"/>
                    <a:gd name="connsiteX7" fmla="*/ 2645569 w 7539038"/>
                    <a:gd name="connsiteY7" fmla="*/ 3886200 h 7762876"/>
                    <a:gd name="connsiteX8" fmla="*/ 3017044 w 7539038"/>
                    <a:gd name="connsiteY8" fmla="*/ 7762875 h 7762876"/>
                    <a:gd name="connsiteX9" fmla="*/ 3398044 w 7539038"/>
                    <a:gd name="connsiteY9" fmla="*/ 3876675 h 7762876"/>
                    <a:gd name="connsiteX10" fmla="*/ 3769519 w 7539038"/>
                    <a:gd name="connsiteY10" fmla="*/ 4763 h 7762876"/>
                    <a:gd name="connsiteX11" fmla="*/ 4150519 w 7539038"/>
                    <a:gd name="connsiteY11" fmla="*/ 3886200 h 7762876"/>
                    <a:gd name="connsiteX12" fmla="*/ 4526756 w 7539038"/>
                    <a:gd name="connsiteY12" fmla="*/ 7762875 h 7762876"/>
                    <a:gd name="connsiteX13" fmla="*/ 4902994 w 7539038"/>
                    <a:gd name="connsiteY13" fmla="*/ 3886200 h 7762876"/>
                    <a:gd name="connsiteX14" fmla="*/ 5276849 w 7539038"/>
                    <a:gd name="connsiteY14" fmla="*/ 2382 h 7762876"/>
                    <a:gd name="connsiteX15" fmla="*/ 5655469 w 7539038"/>
                    <a:gd name="connsiteY15" fmla="*/ 3886200 h 7762876"/>
                    <a:gd name="connsiteX16" fmla="*/ 6029325 w 7539038"/>
                    <a:gd name="connsiteY16" fmla="*/ 7762875 h 7762876"/>
                    <a:gd name="connsiteX17" fmla="*/ 6417469 w 7539038"/>
                    <a:gd name="connsiteY17" fmla="*/ 3886200 h 7762876"/>
                    <a:gd name="connsiteX18" fmla="*/ 6786563 w 7539038"/>
                    <a:gd name="connsiteY18" fmla="*/ 4762 h 7762876"/>
                    <a:gd name="connsiteX19" fmla="*/ 7160419 w 7539038"/>
                    <a:gd name="connsiteY19" fmla="*/ 3886200 h 7762876"/>
                    <a:gd name="connsiteX20" fmla="*/ 7539038 w 7539038"/>
                    <a:gd name="connsiteY20" fmla="*/ 7760494 h 7762876"/>
                    <a:gd name="connsiteX0" fmla="*/ 0 w 7539038"/>
                    <a:gd name="connsiteY0" fmla="*/ 7762875 h 7762876"/>
                    <a:gd name="connsiteX1" fmla="*/ 378619 w 7539038"/>
                    <a:gd name="connsiteY1" fmla="*/ 3886200 h 7762876"/>
                    <a:gd name="connsiteX2" fmla="*/ 750094 w 7539038"/>
                    <a:gd name="connsiteY2" fmla="*/ 0 h 7762876"/>
                    <a:gd name="connsiteX3" fmla="*/ 1131094 w 7539038"/>
                    <a:gd name="connsiteY3" fmla="*/ 3876675 h 7762876"/>
                    <a:gd name="connsiteX4" fmla="*/ 1507332 w 7539038"/>
                    <a:gd name="connsiteY4" fmla="*/ 7762875 h 7762876"/>
                    <a:gd name="connsiteX5" fmla="*/ 1883569 w 7539038"/>
                    <a:gd name="connsiteY5" fmla="*/ 3876675 h 7762876"/>
                    <a:gd name="connsiteX6" fmla="*/ 2264569 w 7539038"/>
                    <a:gd name="connsiteY6" fmla="*/ 0 h 7762876"/>
                    <a:gd name="connsiteX7" fmla="*/ 2645569 w 7539038"/>
                    <a:gd name="connsiteY7" fmla="*/ 3886200 h 7762876"/>
                    <a:gd name="connsiteX8" fmla="*/ 3017044 w 7539038"/>
                    <a:gd name="connsiteY8" fmla="*/ 7762875 h 7762876"/>
                    <a:gd name="connsiteX9" fmla="*/ 3398044 w 7539038"/>
                    <a:gd name="connsiteY9" fmla="*/ 3876675 h 7762876"/>
                    <a:gd name="connsiteX10" fmla="*/ 3769519 w 7539038"/>
                    <a:gd name="connsiteY10" fmla="*/ 4763 h 7762876"/>
                    <a:gd name="connsiteX11" fmla="*/ 4150519 w 7539038"/>
                    <a:gd name="connsiteY11" fmla="*/ 3886200 h 7762876"/>
                    <a:gd name="connsiteX12" fmla="*/ 4526756 w 7539038"/>
                    <a:gd name="connsiteY12" fmla="*/ 7762875 h 7762876"/>
                    <a:gd name="connsiteX13" fmla="*/ 4902994 w 7539038"/>
                    <a:gd name="connsiteY13" fmla="*/ 3886200 h 7762876"/>
                    <a:gd name="connsiteX14" fmla="*/ 5276849 w 7539038"/>
                    <a:gd name="connsiteY14" fmla="*/ 2382 h 7762876"/>
                    <a:gd name="connsiteX15" fmla="*/ 5655469 w 7539038"/>
                    <a:gd name="connsiteY15" fmla="*/ 3886200 h 7762876"/>
                    <a:gd name="connsiteX16" fmla="*/ 6029325 w 7539038"/>
                    <a:gd name="connsiteY16" fmla="*/ 7762875 h 7762876"/>
                    <a:gd name="connsiteX17" fmla="*/ 6417469 w 7539038"/>
                    <a:gd name="connsiteY17" fmla="*/ 3886200 h 7762876"/>
                    <a:gd name="connsiteX18" fmla="*/ 6786563 w 7539038"/>
                    <a:gd name="connsiteY18" fmla="*/ 4762 h 7762876"/>
                    <a:gd name="connsiteX19" fmla="*/ 7160419 w 7539038"/>
                    <a:gd name="connsiteY19" fmla="*/ 3886200 h 7762876"/>
                    <a:gd name="connsiteX20" fmla="*/ 7539038 w 7539038"/>
                    <a:gd name="connsiteY20" fmla="*/ 7760494 h 7762876"/>
                    <a:gd name="connsiteX0" fmla="*/ 0 w 7539038"/>
                    <a:gd name="connsiteY0" fmla="*/ 7762875 h 7762876"/>
                    <a:gd name="connsiteX1" fmla="*/ 378619 w 7539038"/>
                    <a:gd name="connsiteY1" fmla="*/ 3886200 h 7762876"/>
                    <a:gd name="connsiteX2" fmla="*/ 750094 w 7539038"/>
                    <a:gd name="connsiteY2" fmla="*/ 0 h 7762876"/>
                    <a:gd name="connsiteX3" fmla="*/ 1131094 w 7539038"/>
                    <a:gd name="connsiteY3" fmla="*/ 3876675 h 7762876"/>
                    <a:gd name="connsiteX4" fmla="*/ 1507332 w 7539038"/>
                    <a:gd name="connsiteY4" fmla="*/ 7762875 h 7762876"/>
                    <a:gd name="connsiteX5" fmla="*/ 1883569 w 7539038"/>
                    <a:gd name="connsiteY5" fmla="*/ 3876675 h 7762876"/>
                    <a:gd name="connsiteX6" fmla="*/ 2259807 w 7539038"/>
                    <a:gd name="connsiteY6" fmla="*/ 4762 h 7762876"/>
                    <a:gd name="connsiteX7" fmla="*/ 2645569 w 7539038"/>
                    <a:gd name="connsiteY7" fmla="*/ 3886200 h 7762876"/>
                    <a:gd name="connsiteX8" fmla="*/ 3017044 w 7539038"/>
                    <a:gd name="connsiteY8" fmla="*/ 7762875 h 7762876"/>
                    <a:gd name="connsiteX9" fmla="*/ 3398044 w 7539038"/>
                    <a:gd name="connsiteY9" fmla="*/ 3876675 h 7762876"/>
                    <a:gd name="connsiteX10" fmla="*/ 3769519 w 7539038"/>
                    <a:gd name="connsiteY10" fmla="*/ 4763 h 7762876"/>
                    <a:gd name="connsiteX11" fmla="*/ 4150519 w 7539038"/>
                    <a:gd name="connsiteY11" fmla="*/ 3886200 h 7762876"/>
                    <a:gd name="connsiteX12" fmla="*/ 4526756 w 7539038"/>
                    <a:gd name="connsiteY12" fmla="*/ 7762875 h 7762876"/>
                    <a:gd name="connsiteX13" fmla="*/ 4902994 w 7539038"/>
                    <a:gd name="connsiteY13" fmla="*/ 3886200 h 7762876"/>
                    <a:gd name="connsiteX14" fmla="*/ 5276849 w 7539038"/>
                    <a:gd name="connsiteY14" fmla="*/ 2382 h 7762876"/>
                    <a:gd name="connsiteX15" fmla="*/ 5655469 w 7539038"/>
                    <a:gd name="connsiteY15" fmla="*/ 3886200 h 7762876"/>
                    <a:gd name="connsiteX16" fmla="*/ 6029325 w 7539038"/>
                    <a:gd name="connsiteY16" fmla="*/ 7762875 h 7762876"/>
                    <a:gd name="connsiteX17" fmla="*/ 6417469 w 7539038"/>
                    <a:gd name="connsiteY17" fmla="*/ 3886200 h 7762876"/>
                    <a:gd name="connsiteX18" fmla="*/ 6786563 w 7539038"/>
                    <a:gd name="connsiteY18" fmla="*/ 4762 h 7762876"/>
                    <a:gd name="connsiteX19" fmla="*/ 7160419 w 7539038"/>
                    <a:gd name="connsiteY19" fmla="*/ 3886200 h 7762876"/>
                    <a:gd name="connsiteX20" fmla="*/ 7539038 w 7539038"/>
                    <a:gd name="connsiteY20" fmla="*/ 7760494 h 7762876"/>
                    <a:gd name="connsiteX0" fmla="*/ 0 w 7539038"/>
                    <a:gd name="connsiteY0" fmla="*/ 7762875 h 7762876"/>
                    <a:gd name="connsiteX1" fmla="*/ 378619 w 7539038"/>
                    <a:gd name="connsiteY1" fmla="*/ 3886200 h 7762876"/>
                    <a:gd name="connsiteX2" fmla="*/ 750094 w 7539038"/>
                    <a:gd name="connsiteY2" fmla="*/ 0 h 7762876"/>
                    <a:gd name="connsiteX3" fmla="*/ 1131094 w 7539038"/>
                    <a:gd name="connsiteY3" fmla="*/ 3876675 h 7762876"/>
                    <a:gd name="connsiteX4" fmla="*/ 1507332 w 7539038"/>
                    <a:gd name="connsiteY4" fmla="*/ 7762875 h 7762876"/>
                    <a:gd name="connsiteX5" fmla="*/ 1883569 w 7539038"/>
                    <a:gd name="connsiteY5" fmla="*/ 3876675 h 7762876"/>
                    <a:gd name="connsiteX6" fmla="*/ 2259807 w 7539038"/>
                    <a:gd name="connsiteY6" fmla="*/ 4762 h 7762876"/>
                    <a:gd name="connsiteX7" fmla="*/ 2645569 w 7539038"/>
                    <a:gd name="connsiteY7" fmla="*/ 3886200 h 7762876"/>
                    <a:gd name="connsiteX8" fmla="*/ 3017044 w 7539038"/>
                    <a:gd name="connsiteY8" fmla="*/ 7762875 h 7762876"/>
                    <a:gd name="connsiteX9" fmla="*/ 3398044 w 7539038"/>
                    <a:gd name="connsiteY9" fmla="*/ 3876675 h 7762876"/>
                    <a:gd name="connsiteX10" fmla="*/ 3769519 w 7539038"/>
                    <a:gd name="connsiteY10" fmla="*/ 4763 h 7762876"/>
                    <a:gd name="connsiteX11" fmla="*/ 4150519 w 7539038"/>
                    <a:gd name="connsiteY11" fmla="*/ 3886200 h 7762876"/>
                    <a:gd name="connsiteX12" fmla="*/ 4526756 w 7539038"/>
                    <a:gd name="connsiteY12" fmla="*/ 7762875 h 7762876"/>
                    <a:gd name="connsiteX13" fmla="*/ 4902994 w 7539038"/>
                    <a:gd name="connsiteY13" fmla="*/ 3886200 h 7762876"/>
                    <a:gd name="connsiteX14" fmla="*/ 5276849 w 7539038"/>
                    <a:gd name="connsiteY14" fmla="*/ 2382 h 7762876"/>
                    <a:gd name="connsiteX15" fmla="*/ 5655469 w 7539038"/>
                    <a:gd name="connsiteY15" fmla="*/ 3886200 h 7762876"/>
                    <a:gd name="connsiteX16" fmla="*/ 6029325 w 7539038"/>
                    <a:gd name="connsiteY16" fmla="*/ 7762875 h 7762876"/>
                    <a:gd name="connsiteX17" fmla="*/ 6417469 w 7539038"/>
                    <a:gd name="connsiteY17" fmla="*/ 3886200 h 7762876"/>
                    <a:gd name="connsiteX18" fmla="*/ 6786563 w 7539038"/>
                    <a:gd name="connsiteY18" fmla="*/ 4762 h 7762876"/>
                    <a:gd name="connsiteX19" fmla="*/ 7160419 w 7539038"/>
                    <a:gd name="connsiteY19" fmla="*/ 3886200 h 7762876"/>
                    <a:gd name="connsiteX20" fmla="*/ 7539038 w 7539038"/>
                    <a:gd name="connsiteY20" fmla="*/ 7760494 h 7762876"/>
                    <a:gd name="connsiteX0" fmla="*/ 0 w 7539038"/>
                    <a:gd name="connsiteY0" fmla="*/ 7760494 h 7760495"/>
                    <a:gd name="connsiteX1" fmla="*/ 378619 w 7539038"/>
                    <a:gd name="connsiteY1" fmla="*/ 3883819 h 7760495"/>
                    <a:gd name="connsiteX2" fmla="*/ 757238 w 7539038"/>
                    <a:gd name="connsiteY2" fmla="*/ 1 h 7760495"/>
                    <a:gd name="connsiteX3" fmla="*/ 1131094 w 7539038"/>
                    <a:gd name="connsiteY3" fmla="*/ 3874294 h 7760495"/>
                    <a:gd name="connsiteX4" fmla="*/ 1507332 w 7539038"/>
                    <a:gd name="connsiteY4" fmla="*/ 7760494 h 7760495"/>
                    <a:gd name="connsiteX5" fmla="*/ 1883569 w 7539038"/>
                    <a:gd name="connsiteY5" fmla="*/ 3874294 h 7760495"/>
                    <a:gd name="connsiteX6" fmla="*/ 2259807 w 7539038"/>
                    <a:gd name="connsiteY6" fmla="*/ 2381 h 7760495"/>
                    <a:gd name="connsiteX7" fmla="*/ 2645569 w 7539038"/>
                    <a:gd name="connsiteY7" fmla="*/ 3883819 h 7760495"/>
                    <a:gd name="connsiteX8" fmla="*/ 3017044 w 7539038"/>
                    <a:gd name="connsiteY8" fmla="*/ 7760494 h 7760495"/>
                    <a:gd name="connsiteX9" fmla="*/ 3398044 w 7539038"/>
                    <a:gd name="connsiteY9" fmla="*/ 3874294 h 7760495"/>
                    <a:gd name="connsiteX10" fmla="*/ 3769519 w 7539038"/>
                    <a:gd name="connsiteY10" fmla="*/ 2382 h 7760495"/>
                    <a:gd name="connsiteX11" fmla="*/ 4150519 w 7539038"/>
                    <a:gd name="connsiteY11" fmla="*/ 3883819 h 7760495"/>
                    <a:gd name="connsiteX12" fmla="*/ 4526756 w 7539038"/>
                    <a:gd name="connsiteY12" fmla="*/ 7760494 h 7760495"/>
                    <a:gd name="connsiteX13" fmla="*/ 4902994 w 7539038"/>
                    <a:gd name="connsiteY13" fmla="*/ 3883819 h 7760495"/>
                    <a:gd name="connsiteX14" fmla="*/ 5276849 w 7539038"/>
                    <a:gd name="connsiteY14" fmla="*/ 1 h 7760495"/>
                    <a:gd name="connsiteX15" fmla="*/ 5655469 w 7539038"/>
                    <a:gd name="connsiteY15" fmla="*/ 3883819 h 7760495"/>
                    <a:gd name="connsiteX16" fmla="*/ 6029325 w 7539038"/>
                    <a:gd name="connsiteY16" fmla="*/ 7760494 h 7760495"/>
                    <a:gd name="connsiteX17" fmla="*/ 6417469 w 7539038"/>
                    <a:gd name="connsiteY17" fmla="*/ 3883819 h 7760495"/>
                    <a:gd name="connsiteX18" fmla="*/ 6786563 w 7539038"/>
                    <a:gd name="connsiteY18" fmla="*/ 2381 h 7760495"/>
                    <a:gd name="connsiteX19" fmla="*/ 7160419 w 7539038"/>
                    <a:gd name="connsiteY19" fmla="*/ 3883819 h 7760495"/>
                    <a:gd name="connsiteX20" fmla="*/ 7539038 w 7539038"/>
                    <a:gd name="connsiteY20" fmla="*/ 7758113 h 7760495"/>
                    <a:gd name="connsiteX0" fmla="*/ 0 w 7539038"/>
                    <a:gd name="connsiteY0" fmla="*/ 7760494 h 7760495"/>
                    <a:gd name="connsiteX1" fmla="*/ 378619 w 7539038"/>
                    <a:gd name="connsiteY1" fmla="*/ 3883819 h 7760495"/>
                    <a:gd name="connsiteX2" fmla="*/ 752476 w 7539038"/>
                    <a:gd name="connsiteY2" fmla="*/ 1 h 7760495"/>
                    <a:gd name="connsiteX3" fmla="*/ 1131094 w 7539038"/>
                    <a:gd name="connsiteY3" fmla="*/ 3874294 h 7760495"/>
                    <a:gd name="connsiteX4" fmla="*/ 1507332 w 7539038"/>
                    <a:gd name="connsiteY4" fmla="*/ 7760494 h 7760495"/>
                    <a:gd name="connsiteX5" fmla="*/ 1883569 w 7539038"/>
                    <a:gd name="connsiteY5" fmla="*/ 3874294 h 7760495"/>
                    <a:gd name="connsiteX6" fmla="*/ 2259807 w 7539038"/>
                    <a:gd name="connsiteY6" fmla="*/ 2381 h 7760495"/>
                    <a:gd name="connsiteX7" fmla="*/ 2645569 w 7539038"/>
                    <a:gd name="connsiteY7" fmla="*/ 3883819 h 7760495"/>
                    <a:gd name="connsiteX8" fmla="*/ 3017044 w 7539038"/>
                    <a:gd name="connsiteY8" fmla="*/ 7760494 h 7760495"/>
                    <a:gd name="connsiteX9" fmla="*/ 3398044 w 7539038"/>
                    <a:gd name="connsiteY9" fmla="*/ 3874294 h 7760495"/>
                    <a:gd name="connsiteX10" fmla="*/ 3769519 w 7539038"/>
                    <a:gd name="connsiteY10" fmla="*/ 2382 h 7760495"/>
                    <a:gd name="connsiteX11" fmla="*/ 4150519 w 7539038"/>
                    <a:gd name="connsiteY11" fmla="*/ 3883819 h 7760495"/>
                    <a:gd name="connsiteX12" fmla="*/ 4526756 w 7539038"/>
                    <a:gd name="connsiteY12" fmla="*/ 7760494 h 7760495"/>
                    <a:gd name="connsiteX13" fmla="*/ 4902994 w 7539038"/>
                    <a:gd name="connsiteY13" fmla="*/ 3883819 h 7760495"/>
                    <a:gd name="connsiteX14" fmla="*/ 5276849 w 7539038"/>
                    <a:gd name="connsiteY14" fmla="*/ 1 h 7760495"/>
                    <a:gd name="connsiteX15" fmla="*/ 5655469 w 7539038"/>
                    <a:gd name="connsiteY15" fmla="*/ 3883819 h 7760495"/>
                    <a:gd name="connsiteX16" fmla="*/ 6029325 w 7539038"/>
                    <a:gd name="connsiteY16" fmla="*/ 7760494 h 7760495"/>
                    <a:gd name="connsiteX17" fmla="*/ 6417469 w 7539038"/>
                    <a:gd name="connsiteY17" fmla="*/ 3883819 h 7760495"/>
                    <a:gd name="connsiteX18" fmla="*/ 6786563 w 7539038"/>
                    <a:gd name="connsiteY18" fmla="*/ 2381 h 7760495"/>
                    <a:gd name="connsiteX19" fmla="*/ 7160419 w 7539038"/>
                    <a:gd name="connsiteY19" fmla="*/ 3883819 h 7760495"/>
                    <a:gd name="connsiteX20" fmla="*/ 7539038 w 7539038"/>
                    <a:gd name="connsiteY20" fmla="*/ 7758113 h 7760495"/>
                    <a:gd name="connsiteX0" fmla="*/ 0 w 7539038"/>
                    <a:gd name="connsiteY0" fmla="*/ 7760494 h 7760495"/>
                    <a:gd name="connsiteX1" fmla="*/ 378619 w 7539038"/>
                    <a:gd name="connsiteY1" fmla="*/ 3883819 h 7760495"/>
                    <a:gd name="connsiteX2" fmla="*/ 752476 w 7539038"/>
                    <a:gd name="connsiteY2" fmla="*/ 1 h 7760495"/>
                    <a:gd name="connsiteX3" fmla="*/ 1131094 w 7539038"/>
                    <a:gd name="connsiteY3" fmla="*/ 3874294 h 7760495"/>
                    <a:gd name="connsiteX4" fmla="*/ 1507332 w 7539038"/>
                    <a:gd name="connsiteY4" fmla="*/ 7760494 h 7760495"/>
                    <a:gd name="connsiteX5" fmla="*/ 1883569 w 7539038"/>
                    <a:gd name="connsiteY5" fmla="*/ 3874294 h 7760495"/>
                    <a:gd name="connsiteX6" fmla="*/ 2259807 w 7539038"/>
                    <a:gd name="connsiteY6" fmla="*/ 2381 h 7760495"/>
                    <a:gd name="connsiteX7" fmla="*/ 2645569 w 7539038"/>
                    <a:gd name="connsiteY7" fmla="*/ 3883819 h 7760495"/>
                    <a:gd name="connsiteX8" fmla="*/ 3017044 w 7539038"/>
                    <a:gd name="connsiteY8" fmla="*/ 7760494 h 7760495"/>
                    <a:gd name="connsiteX9" fmla="*/ 3398044 w 7539038"/>
                    <a:gd name="connsiteY9" fmla="*/ 3874294 h 7760495"/>
                    <a:gd name="connsiteX10" fmla="*/ 3769519 w 7539038"/>
                    <a:gd name="connsiteY10" fmla="*/ 2382 h 7760495"/>
                    <a:gd name="connsiteX11" fmla="*/ 4150519 w 7539038"/>
                    <a:gd name="connsiteY11" fmla="*/ 3883819 h 7760495"/>
                    <a:gd name="connsiteX12" fmla="*/ 4526756 w 7539038"/>
                    <a:gd name="connsiteY12" fmla="*/ 7760494 h 7760495"/>
                    <a:gd name="connsiteX13" fmla="*/ 4902994 w 7539038"/>
                    <a:gd name="connsiteY13" fmla="*/ 3883819 h 7760495"/>
                    <a:gd name="connsiteX14" fmla="*/ 5276849 w 7539038"/>
                    <a:gd name="connsiteY14" fmla="*/ 1 h 7760495"/>
                    <a:gd name="connsiteX15" fmla="*/ 5655469 w 7539038"/>
                    <a:gd name="connsiteY15" fmla="*/ 3883819 h 7760495"/>
                    <a:gd name="connsiteX16" fmla="*/ 6029325 w 7539038"/>
                    <a:gd name="connsiteY16" fmla="*/ 7760494 h 7760495"/>
                    <a:gd name="connsiteX17" fmla="*/ 6417469 w 7539038"/>
                    <a:gd name="connsiteY17" fmla="*/ 3883819 h 7760495"/>
                    <a:gd name="connsiteX18" fmla="*/ 6786563 w 7539038"/>
                    <a:gd name="connsiteY18" fmla="*/ 2381 h 7760495"/>
                    <a:gd name="connsiteX19" fmla="*/ 7160419 w 7539038"/>
                    <a:gd name="connsiteY19" fmla="*/ 3883819 h 7760495"/>
                    <a:gd name="connsiteX20" fmla="*/ 7539038 w 7539038"/>
                    <a:gd name="connsiteY20" fmla="*/ 7758113 h 7760495"/>
                    <a:gd name="connsiteX0" fmla="*/ 0 w 7539038"/>
                    <a:gd name="connsiteY0" fmla="*/ 7760494 h 7760495"/>
                    <a:gd name="connsiteX1" fmla="*/ 378619 w 7539038"/>
                    <a:gd name="connsiteY1" fmla="*/ 3883819 h 7760495"/>
                    <a:gd name="connsiteX2" fmla="*/ 752476 w 7539038"/>
                    <a:gd name="connsiteY2" fmla="*/ 1 h 7760495"/>
                    <a:gd name="connsiteX3" fmla="*/ 1131094 w 7539038"/>
                    <a:gd name="connsiteY3" fmla="*/ 3874294 h 7760495"/>
                    <a:gd name="connsiteX4" fmla="*/ 1507332 w 7539038"/>
                    <a:gd name="connsiteY4" fmla="*/ 7760494 h 7760495"/>
                    <a:gd name="connsiteX5" fmla="*/ 1883569 w 7539038"/>
                    <a:gd name="connsiteY5" fmla="*/ 3874294 h 7760495"/>
                    <a:gd name="connsiteX6" fmla="*/ 2259807 w 7539038"/>
                    <a:gd name="connsiteY6" fmla="*/ 2381 h 7760495"/>
                    <a:gd name="connsiteX7" fmla="*/ 2645569 w 7539038"/>
                    <a:gd name="connsiteY7" fmla="*/ 3883819 h 7760495"/>
                    <a:gd name="connsiteX8" fmla="*/ 3017044 w 7539038"/>
                    <a:gd name="connsiteY8" fmla="*/ 7760494 h 7760495"/>
                    <a:gd name="connsiteX9" fmla="*/ 3398044 w 7539038"/>
                    <a:gd name="connsiteY9" fmla="*/ 3874294 h 7760495"/>
                    <a:gd name="connsiteX10" fmla="*/ 3769519 w 7539038"/>
                    <a:gd name="connsiteY10" fmla="*/ 2382 h 7760495"/>
                    <a:gd name="connsiteX11" fmla="*/ 4150519 w 7539038"/>
                    <a:gd name="connsiteY11" fmla="*/ 3883819 h 7760495"/>
                    <a:gd name="connsiteX12" fmla="*/ 4526756 w 7539038"/>
                    <a:gd name="connsiteY12" fmla="*/ 7760494 h 7760495"/>
                    <a:gd name="connsiteX13" fmla="*/ 4902994 w 7539038"/>
                    <a:gd name="connsiteY13" fmla="*/ 3883819 h 7760495"/>
                    <a:gd name="connsiteX14" fmla="*/ 5276849 w 7539038"/>
                    <a:gd name="connsiteY14" fmla="*/ 1 h 7760495"/>
                    <a:gd name="connsiteX15" fmla="*/ 5655469 w 7539038"/>
                    <a:gd name="connsiteY15" fmla="*/ 3883819 h 7760495"/>
                    <a:gd name="connsiteX16" fmla="*/ 6029325 w 7539038"/>
                    <a:gd name="connsiteY16" fmla="*/ 7760494 h 7760495"/>
                    <a:gd name="connsiteX17" fmla="*/ 6417469 w 7539038"/>
                    <a:gd name="connsiteY17" fmla="*/ 3883819 h 7760495"/>
                    <a:gd name="connsiteX18" fmla="*/ 6786563 w 7539038"/>
                    <a:gd name="connsiteY18" fmla="*/ 2381 h 7760495"/>
                    <a:gd name="connsiteX19" fmla="*/ 7160419 w 7539038"/>
                    <a:gd name="connsiteY19" fmla="*/ 3883819 h 7760495"/>
                    <a:gd name="connsiteX20" fmla="*/ 7539038 w 7539038"/>
                    <a:gd name="connsiteY20" fmla="*/ 7758113 h 7760495"/>
                    <a:gd name="connsiteX0" fmla="*/ 0 w 7539038"/>
                    <a:gd name="connsiteY0" fmla="*/ 7760494 h 7760495"/>
                    <a:gd name="connsiteX1" fmla="*/ 378619 w 7539038"/>
                    <a:gd name="connsiteY1" fmla="*/ 3883819 h 7760495"/>
                    <a:gd name="connsiteX2" fmla="*/ 752476 w 7539038"/>
                    <a:gd name="connsiteY2" fmla="*/ 1 h 7760495"/>
                    <a:gd name="connsiteX3" fmla="*/ 1131094 w 7539038"/>
                    <a:gd name="connsiteY3" fmla="*/ 3874294 h 7760495"/>
                    <a:gd name="connsiteX4" fmla="*/ 1507332 w 7539038"/>
                    <a:gd name="connsiteY4" fmla="*/ 7760494 h 7760495"/>
                    <a:gd name="connsiteX5" fmla="*/ 1883569 w 7539038"/>
                    <a:gd name="connsiteY5" fmla="*/ 3874294 h 7760495"/>
                    <a:gd name="connsiteX6" fmla="*/ 2259807 w 7539038"/>
                    <a:gd name="connsiteY6" fmla="*/ 2381 h 7760495"/>
                    <a:gd name="connsiteX7" fmla="*/ 2645569 w 7539038"/>
                    <a:gd name="connsiteY7" fmla="*/ 3883819 h 7760495"/>
                    <a:gd name="connsiteX8" fmla="*/ 3017044 w 7539038"/>
                    <a:gd name="connsiteY8" fmla="*/ 7760494 h 7760495"/>
                    <a:gd name="connsiteX9" fmla="*/ 3398044 w 7539038"/>
                    <a:gd name="connsiteY9" fmla="*/ 3874294 h 7760495"/>
                    <a:gd name="connsiteX10" fmla="*/ 3769519 w 7539038"/>
                    <a:gd name="connsiteY10" fmla="*/ 2382 h 7760495"/>
                    <a:gd name="connsiteX11" fmla="*/ 4150519 w 7539038"/>
                    <a:gd name="connsiteY11" fmla="*/ 3883819 h 7760495"/>
                    <a:gd name="connsiteX12" fmla="*/ 4526756 w 7539038"/>
                    <a:gd name="connsiteY12" fmla="*/ 7760494 h 7760495"/>
                    <a:gd name="connsiteX13" fmla="*/ 4902994 w 7539038"/>
                    <a:gd name="connsiteY13" fmla="*/ 3883819 h 7760495"/>
                    <a:gd name="connsiteX14" fmla="*/ 5276849 w 7539038"/>
                    <a:gd name="connsiteY14" fmla="*/ 1 h 7760495"/>
                    <a:gd name="connsiteX15" fmla="*/ 5655469 w 7539038"/>
                    <a:gd name="connsiteY15" fmla="*/ 3883819 h 7760495"/>
                    <a:gd name="connsiteX16" fmla="*/ 6029325 w 7539038"/>
                    <a:gd name="connsiteY16" fmla="*/ 7760494 h 7760495"/>
                    <a:gd name="connsiteX17" fmla="*/ 6417469 w 7539038"/>
                    <a:gd name="connsiteY17" fmla="*/ 3883819 h 7760495"/>
                    <a:gd name="connsiteX18" fmla="*/ 6786563 w 7539038"/>
                    <a:gd name="connsiteY18" fmla="*/ 2381 h 7760495"/>
                    <a:gd name="connsiteX19" fmla="*/ 7160419 w 7539038"/>
                    <a:gd name="connsiteY19" fmla="*/ 3883819 h 7760495"/>
                    <a:gd name="connsiteX20" fmla="*/ 7539038 w 7539038"/>
                    <a:gd name="connsiteY20" fmla="*/ 7758113 h 7760495"/>
                    <a:gd name="connsiteX0" fmla="*/ 0 w 7539038"/>
                    <a:gd name="connsiteY0" fmla="*/ 7760494 h 7760495"/>
                    <a:gd name="connsiteX1" fmla="*/ 378619 w 7539038"/>
                    <a:gd name="connsiteY1" fmla="*/ 3883819 h 7760495"/>
                    <a:gd name="connsiteX2" fmla="*/ 752476 w 7539038"/>
                    <a:gd name="connsiteY2" fmla="*/ 1 h 7760495"/>
                    <a:gd name="connsiteX3" fmla="*/ 1131094 w 7539038"/>
                    <a:gd name="connsiteY3" fmla="*/ 3874294 h 7760495"/>
                    <a:gd name="connsiteX4" fmla="*/ 1507332 w 7539038"/>
                    <a:gd name="connsiteY4" fmla="*/ 7760494 h 7760495"/>
                    <a:gd name="connsiteX5" fmla="*/ 1883569 w 7539038"/>
                    <a:gd name="connsiteY5" fmla="*/ 3874294 h 7760495"/>
                    <a:gd name="connsiteX6" fmla="*/ 2259807 w 7539038"/>
                    <a:gd name="connsiteY6" fmla="*/ 2381 h 7760495"/>
                    <a:gd name="connsiteX7" fmla="*/ 2645569 w 7539038"/>
                    <a:gd name="connsiteY7" fmla="*/ 3883819 h 7760495"/>
                    <a:gd name="connsiteX8" fmla="*/ 3017044 w 7539038"/>
                    <a:gd name="connsiteY8" fmla="*/ 7760494 h 7760495"/>
                    <a:gd name="connsiteX9" fmla="*/ 3398044 w 7539038"/>
                    <a:gd name="connsiteY9" fmla="*/ 3874294 h 7760495"/>
                    <a:gd name="connsiteX10" fmla="*/ 3769519 w 7539038"/>
                    <a:gd name="connsiteY10" fmla="*/ 2382 h 7760495"/>
                    <a:gd name="connsiteX11" fmla="*/ 4150519 w 7539038"/>
                    <a:gd name="connsiteY11" fmla="*/ 3883819 h 7760495"/>
                    <a:gd name="connsiteX12" fmla="*/ 4526756 w 7539038"/>
                    <a:gd name="connsiteY12" fmla="*/ 7760494 h 7760495"/>
                    <a:gd name="connsiteX13" fmla="*/ 4902994 w 7539038"/>
                    <a:gd name="connsiteY13" fmla="*/ 3883819 h 7760495"/>
                    <a:gd name="connsiteX14" fmla="*/ 5276849 w 7539038"/>
                    <a:gd name="connsiteY14" fmla="*/ 1 h 7760495"/>
                    <a:gd name="connsiteX15" fmla="*/ 5655469 w 7539038"/>
                    <a:gd name="connsiteY15" fmla="*/ 3883819 h 7760495"/>
                    <a:gd name="connsiteX16" fmla="*/ 6029325 w 7539038"/>
                    <a:gd name="connsiteY16" fmla="*/ 7760494 h 7760495"/>
                    <a:gd name="connsiteX17" fmla="*/ 6417469 w 7539038"/>
                    <a:gd name="connsiteY17" fmla="*/ 3883819 h 7760495"/>
                    <a:gd name="connsiteX18" fmla="*/ 6786563 w 7539038"/>
                    <a:gd name="connsiteY18" fmla="*/ 2381 h 7760495"/>
                    <a:gd name="connsiteX19" fmla="*/ 7160419 w 7539038"/>
                    <a:gd name="connsiteY19" fmla="*/ 3883819 h 7760495"/>
                    <a:gd name="connsiteX20" fmla="*/ 7539038 w 7539038"/>
                    <a:gd name="connsiteY20" fmla="*/ 7758113 h 7760495"/>
                    <a:gd name="connsiteX0" fmla="*/ 0 w 7539038"/>
                    <a:gd name="connsiteY0" fmla="*/ 7760494 h 7760495"/>
                    <a:gd name="connsiteX1" fmla="*/ 378619 w 7539038"/>
                    <a:gd name="connsiteY1" fmla="*/ 3883819 h 7760495"/>
                    <a:gd name="connsiteX2" fmla="*/ 752476 w 7539038"/>
                    <a:gd name="connsiteY2" fmla="*/ 1 h 7760495"/>
                    <a:gd name="connsiteX3" fmla="*/ 1131094 w 7539038"/>
                    <a:gd name="connsiteY3" fmla="*/ 3874294 h 7760495"/>
                    <a:gd name="connsiteX4" fmla="*/ 1507332 w 7539038"/>
                    <a:gd name="connsiteY4" fmla="*/ 7760494 h 7760495"/>
                    <a:gd name="connsiteX5" fmla="*/ 1883569 w 7539038"/>
                    <a:gd name="connsiteY5" fmla="*/ 3874294 h 7760495"/>
                    <a:gd name="connsiteX6" fmla="*/ 2259807 w 7539038"/>
                    <a:gd name="connsiteY6" fmla="*/ 2381 h 7760495"/>
                    <a:gd name="connsiteX7" fmla="*/ 2645569 w 7539038"/>
                    <a:gd name="connsiteY7" fmla="*/ 3883819 h 7760495"/>
                    <a:gd name="connsiteX8" fmla="*/ 3017044 w 7539038"/>
                    <a:gd name="connsiteY8" fmla="*/ 7760494 h 7760495"/>
                    <a:gd name="connsiteX9" fmla="*/ 3398044 w 7539038"/>
                    <a:gd name="connsiteY9" fmla="*/ 3874294 h 7760495"/>
                    <a:gd name="connsiteX10" fmla="*/ 3769519 w 7539038"/>
                    <a:gd name="connsiteY10" fmla="*/ 2382 h 7760495"/>
                    <a:gd name="connsiteX11" fmla="*/ 4150519 w 7539038"/>
                    <a:gd name="connsiteY11" fmla="*/ 3883819 h 7760495"/>
                    <a:gd name="connsiteX12" fmla="*/ 4526756 w 7539038"/>
                    <a:gd name="connsiteY12" fmla="*/ 7760494 h 7760495"/>
                    <a:gd name="connsiteX13" fmla="*/ 4902994 w 7539038"/>
                    <a:gd name="connsiteY13" fmla="*/ 3883819 h 7760495"/>
                    <a:gd name="connsiteX14" fmla="*/ 5276849 w 7539038"/>
                    <a:gd name="connsiteY14" fmla="*/ 1 h 7760495"/>
                    <a:gd name="connsiteX15" fmla="*/ 5655469 w 7539038"/>
                    <a:gd name="connsiteY15" fmla="*/ 3883819 h 7760495"/>
                    <a:gd name="connsiteX16" fmla="*/ 6029325 w 7539038"/>
                    <a:gd name="connsiteY16" fmla="*/ 7760494 h 7760495"/>
                    <a:gd name="connsiteX17" fmla="*/ 6417469 w 7539038"/>
                    <a:gd name="connsiteY17" fmla="*/ 3883819 h 7760495"/>
                    <a:gd name="connsiteX18" fmla="*/ 6786563 w 7539038"/>
                    <a:gd name="connsiteY18" fmla="*/ 2381 h 7760495"/>
                    <a:gd name="connsiteX19" fmla="*/ 7160419 w 7539038"/>
                    <a:gd name="connsiteY19" fmla="*/ 3883819 h 7760495"/>
                    <a:gd name="connsiteX20" fmla="*/ 7539038 w 7539038"/>
                    <a:gd name="connsiteY20" fmla="*/ 7758113 h 7760495"/>
                    <a:gd name="connsiteX0" fmla="*/ 0 w 7539038"/>
                    <a:gd name="connsiteY0" fmla="*/ 7760494 h 7760495"/>
                    <a:gd name="connsiteX1" fmla="*/ 378619 w 7539038"/>
                    <a:gd name="connsiteY1" fmla="*/ 3883819 h 7760495"/>
                    <a:gd name="connsiteX2" fmla="*/ 752476 w 7539038"/>
                    <a:gd name="connsiteY2" fmla="*/ 1 h 7760495"/>
                    <a:gd name="connsiteX3" fmla="*/ 1131094 w 7539038"/>
                    <a:gd name="connsiteY3" fmla="*/ 3874294 h 7760495"/>
                    <a:gd name="connsiteX4" fmla="*/ 1507332 w 7539038"/>
                    <a:gd name="connsiteY4" fmla="*/ 7760494 h 7760495"/>
                    <a:gd name="connsiteX5" fmla="*/ 1883569 w 7539038"/>
                    <a:gd name="connsiteY5" fmla="*/ 3874294 h 7760495"/>
                    <a:gd name="connsiteX6" fmla="*/ 2259807 w 7539038"/>
                    <a:gd name="connsiteY6" fmla="*/ 2381 h 7760495"/>
                    <a:gd name="connsiteX7" fmla="*/ 2645569 w 7539038"/>
                    <a:gd name="connsiteY7" fmla="*/ 3883819 h 7760495"/>
                    <a:gd name="connsiteX8" fmla="*/ 3017044 w 7539038"/>
                    <a:gd name="connsiteY8" fmla="*/ 7760494 h 7760495"/>
                    <a:gd name="connsiteX9" fmla="*/ 3398044 w 7539038"/>
                    <a:gd name="connsiteY9" fmla="*/ 3874294 h 7760495"/>
                    <a:gd name="connsiteX10" fmla="*/ 3769519 w 7539038"/>
                    <a:gd name="connsiteY10" fmla="*/ 2382 h 7760495"/>
                    <a:gd name="connsiteX11" fmla="*/ 4150519 w 7539038"/>
                    <a:gd name="connsiteY11" fmla="*/ 3883819 h 7760495"/>
                    <a:gd name="connsiteX12" fmla="*/ 4526756 w 7539038"/>
                    <a:gd name="connsiteY12" fmla="*/ 7760494 h 7760495"/>
                    <a:gd name="connsiteX13" fmla="*/ 4902994 w 7539038"/>
                    <a:gd name="connsiteY13" fmla="*/ 3883819 h 7760495"/>
                    <a:gd name="connsiteX14" fmla="*/ 5276849 w 7539038"/>
                    <a:gd name="connsiteY14" fmla="*/ 1 h 7760495"/>
                    <a:gd name="connsiteX15" fmla="*/ 5655469 w 7539038"/>
                    <a:gd name="connsiteY15" fmla="*/ 3883819 h 7760495"/>
                    <a:gd name="connsiteX16" fmla="*/ 6029325 w 7539038"/>
                    <a:gd name="connsiteY16" fmla="*/ 7760494 h 7760495"/>
                    <a:gd name="connsiteX17" fmla="*/ 6417469 w 7539038"/>
                    <a:gd name="connsiteY17" fmla="*/ 3883819 h 7760495"/>
                    <a:gd name="connsiteX18" fmla="*/ 6786563 w 7539038"/>
                    <a:gd name="connsiteY18" fmla="*/ 2381 h 7760495"/>
                    <a:gd name="connsiteX19" fmla="*/ 7160419 w 7539038"/>
                    <a:gd name="connsiteY19" fmla="*/ 3883819 h 7760495"/>
                    <a:gd name="connsiteX20" fmla="*/ 7539038 w 7539038"/>
                    <a:gd name="connsiteY20" fmla="*/ 7758113 h 7760495"/>
                    <a:gd name="connsiteX0" fmla="*/ 0 w 7539038"/>
                    <a:gd name="connsiteY0" fmla="*/ 7760494 h 7760495"/>
                    <a:gd name="connsiteX1" fmla="*/ 378619 w 7539038"/>
                    <a:gd name="connsiteY1" fmla="*/ 3883819 h 7760495"/>
                    <a:gd name="connsiteX2" fmla="*/ 752476 w 7539038"/>
                    <a:gd name="connsiteY2" fmla="*/ 1 h 7760495"/>
                    <a:gd name="connsiteX3" fmla="*/ 1131094 w 7539038"/>
                    <a:gd name="connsiteY3" fmla="*/ 3874294 h 7760495"/>
                    <a:gd name="connsiteX4" fmla="*/ 1507332 w 7539038"/>
                    <a:gd name="connsiteY4" fmla="*/ 7760494 h 7760495"/>
                    <a:gd name="connsiteX5" fmla="*/ 1883569 w 7539038"/>
                    <a:gd name="connsiteY5" fmla="*/ 3874294 h 7760495"/>
                    <a:gd name="connsiteX6" fmla="*/ 2259807 w 7539038"/>
                    <a:gd name="connsiteY6" fmla="*/ 2381 h 7760495"/>
                    <a:gd name="connsiteX7" fmla="*/ 2645569 w 7539038"/>
                    <a:gd name="connsiteY7" fmla="*/ 3883819 h 7760495"/>
                    <a:gd name="connsiteX8" fmla="*/ 3017044 w 7539038"/>
                    <a:gd name="connsiteY8" fmla="*/ 7760494 h 7760495"/>
                    <a:gd name="connsiteX9" fmla="*/ 3398044 w 7539038"/>
                    <a:gd name="connsiteY9" fmla="*/ 3874294 h 7760495"/>
                    <a:gd name="connsiteX10" fmla="*/ 3769519 w 7539038"/>
                    <a:gd name="connsiteY10" fmla="*/ 2382 h 7760495"/>
                    <a:gd name="connsiteX11" fmla="*/ 4150519 w 7539038"/>
                    <a:gd name="connsiteY11" fmla="*/ 3883819 h 7760495"/>
                    <a:gd name="connsiteX12" fmla="*/ 4526756 w 7539038"/>
                    <a:gd name="connsiteY12" fmla="*/ 7760494 h 7760495"/>
                    <a:gd name="connsiteX13" fmla="*/ 4902994 w 7539038"/>
                    <a:gd name="connsiteY13" fmla="*/ 3883819 h 7760495"/>
                    <a:gd name="connsiteX14" fmla="*/ 5276849 w 7539038"/>
                    <a:gd name="connsiteY14" fmla="*/ 1 h 7760495"/>
                    <a:gd name="connsiteX15" fmla="*/ 5655469 w 7539038"/>
                    <a:gd name="connsiteY15" fmla="*/ 3883819 h 7760495"/>
                    <a:gd name="connsiteX16" fmla="*/ 6029325 w 7539038"/>
                    <a:gd name="connsiteY16" fmla="*/ 7760494 h 7760495"/>
                    <a:gd name="connsiteX17" fmla="*/ 6417469 w 7539038"/>
                    <a:gd name="connsiteY17" fmla="*/ 3883819 h 7760495"/>
                    <a:gd name="connsiteX18" fmla="*/ 6786563 w 7539038"/>
                    <a:gd name="connsiteY18" fmla="*/ 2381 h 7760495"/>
                    <a:gd name="connsiteX19" fmla="*/ 7160419 w 7539038"/>
                    <a:gd name="connsiteY19" fmla="*/ 3883819 h 7760495"/>
                    <a:gd name="connsiteX20" fmla="*/ 7539038 w 7539038"/>
                    <a:gd name="connsiteY20" fmla="*/ 7758113 h 7760495"/>
                    <a:gd name="connsiteX0" fmla="*/ 0 w 7539038"/>
                    <a:gd name="connsiteY0" fmla="*/ 7760494 h 7760495"/>
                    <a:gd name="connsiteX1" fmla="*/ 378619 w 7539038"/>
                    <a:gd name="connsiteY1" fmla="*/ 3883819 h 7760495"/>
                    <a:gd name="connsiteX2" fmla="*/ 752476 w 7539038"/>
                    <a:gd name="connsiteY2" fmla="*/ 1 h 7760495"/>
                    <a:gd name="connsiteX3" fmla="*/ 1131094 w 7539038"/>
                    <a:gd name="connsiteY3" fmla="*/ 3874294 h 7760495"/>
                    <a:gd name="connsiteX4" fmla="*/ 1507332 w 7539038"/>
                    <a:gd name="connsiteY4" fmla="*/ 7760494 h 7760495"/>
                    <a:gd name="connsiteX5" fmla="*/ 1883569 w 7539038"/>
                    <a:gd name="connsiteY5" fmla="*/ 3874294 h 7760495"/>
                    <a:gd name="connsiteX6" fmla="*/ 2259807 w 7539038"/>
                    <a:gd name="connsiteY6" fmla="*/ 2381 h 7760495"/>
                    <a:gd name="connsiteX7" fmla="*/ 2645569 w 7539038"/>
                    <a:gd name="connsiteY7" fmla="*/ 3883819 h 7760495"/>
                    <a:gd name="connsiteX8" fmla="*/ 3017044 w 7539038"/>
                    <a:gd name="connsiteY8" fmla="*/ 7760494 h 7760495"/>
                    <a:gd name="connsiteX9" fmla="*/ 3398044 w 7539038"/>
                    <a:gd name="connsiteY9" fmla="*/ 3874294 h 7760495"/>
                    <a:gd name="connsiteX10" fmla="*/ 3769519 w 7539038"/>
                    <a:gd name="connsiteY10" fmla="*/ 2382 h 7760495"/>
                    <a:gd name="connsiteX11" fmla="*/ 4150519 w 7539038"/>
                    <a:gd name="connsiteY11" fmla="*/ 3883819 h 7760495"/>
                    <a:gd name="connsiteX12" fmla="*/ 4526756 w 7539038"/>
                    <a:gd name="connsiteY12" fmla="*/ 7760494 h 7760495"/>
                    <a:gd name="connsiteX13" fmla="*/ 4902994 w 7539038"/>
                    <a:gd name="connsiteY13" fmla="*/ 3883819 h 7760495"/>
                    <a:gd name="connsiteX14" fmla="*/ 5276849 w 7539038"/>
                    <a:gd name="connsiteY14" fmla="*/ 1 h 7760495"/>
                    <a:gd name="connsiteX15" fmla="*/ 5655469 w 7539038"/>
                    <a:gd name="connsiteY15" fmla="*/ 3883819 h 7760495"/>
                    <a:gd name="connsiteX16" fmla="*/ 6029325 w 7539038"/>
                    <a:gd name="connsiteY16" fmla="*/ 7760494 h 7760495"/>
                    <a:gd name="connsiteX17" fmla="*/ 6417469 w 7539038"/>
                    <a:gd name="connsiteY17" fmla="*/ 3883819 h 7760495"/>
                    <a:gd name="connsiteX18" fmla="*/ 6786563 w 7539038"/>
                    <a:gd name="connsiteY18" fmla="*/ 2381 h 7760495"/>
                    <a:gd name="connsiteX19" fmla="*/ 7160419 w 7539038"/>
                    <a:gd name="connsiteY19" fmla="*/ 3883819 h 7760495"/>
                    <a:gd name="connsiteX20" fmla="*/ 7539038 w 7539038"/>
                    <a:gd name="connsiteY20" fmla="*/ 7758113 h 7760495"/>
                    <a:gd name="connsiteX0" fmla="*/ 0 w 7539038"/>
                    <a:gd name="connsiteY0" fmla="*/ 7760494 h 7760495"/>
                    <a:gd name="connsiteX1" fmla="*/ 378619 w 7539038"/>
                    <a:gd name="connsiteY1" fmla="*/ 3883819 h 7760495"/>
                    <a:gd name="connsiteX2" fmla="*/ 752476 w 7539038"/>
                    <a:gd name="connsiteY2" fmla="*/ 1 h 7760495"/>
                    <a:gd name="connsiteX3" fmla="*/ 1131094 w 7539038"/>
                    <a:gd name="connsiteY3" fmla="*/ 3874294 h 7760495"/>
                    <a:gd name="connsiteX4" fmla="*/ 1507332 w 7539038"/>
                    <a:gd name="connsiteY4" fmla="*/ 7760494 h 7760495"/>
                    <a:gd name="connsiteX5" fmla="*/ 1883569 w 7539038"/>
                    <a:gd name="connsiteY5" fmla="*/ 3874294 h 7760495"/>
                    <a:gd name="connsiteX6" fmla="*/ 2259807 w 7539038"/>
                    <a:gd name="connsiteY6" fmla="*/ 2381 h 7760495"/>
                    <a:gd name="connsiteX7" fmla="*/ 2645569 w 7539038"/>
                    <a:gd name="connsiteY7" fmla="*/ 3883819 h 7760495"/>
                    <a:gd name="connsiteX8" fmla="*/ 3017044 w 7539038"/>
                    <a:gd name="connsiteY8" fmla="*/ 7760494 h 7760495"/>
                    <a:gd name="connsiteX9" fmla="*/ 3398044 w 7539038"/>
                    <a:gd name="connsiteY9" fmla="*/ 3874294 h 7760495"/>
                    <a:gd name="connsiteX10" fmla="*/ 3769519 w 7539038"/>
                    <a:gd name="connsiteY10" fmla="*/ 2382 h 7760495"/>
                    <a:gd name="connsiteX11" fmla="*/ 4150519 w 7539038"/>
                    <a:gd name="connsiteY11" fmla="*/ 3883819 h 7760495"/>
                    <a:gd name="connsiteX12" fmla="*/ 4526756 w 7539038"/>
                    <a:gd name="connsiteY12" fmla="*/ 7760494 h 7760495"/>
                    <a:gd name="connsiteX13" fmla="*/ 4902994 w 7539038"/>
                    <a:gd name="connsiteY13" fmla="*/ 3883819 h 7760495"/>
                    <a:gd name="connsiteX14" fmla="*/ 5276849 w 7539038"/>
                    <a:gd name="connsiteY14" fmla="*/ 1 h 7760495"/>
                    <a:gd name="connsiteX15" fmla="*/ 5655469 w 7539038"/>
                    <a:gd name="connsiteY15" fmla="*/ 3883819 h 7760495"/>
                    <a:gd name="connsiteX16" fmla="*/ 6029325 w 7539038"/>
                    <a:gd name="connsiteY16" fmla="*/ 7760494 h 7760495"/>
                    <a:gd name="connsiteX17" fmla="*/ 6417469 w 7539038"/>
                    <a:gd name="connsiteY17" fmla="*/ 3883819 h 7760495"/>
                    <a:gd name="connsiteX18" fmla="*/ 6786563 w 7539038"/>
                    <a:gd name="connsiteY18" fmla="*/ 2381 h 7760495"/>
                    <a:gd name="connsiteX19" fmla="*/ 7160419 w 7539038"/>
                    <a:gd name="connsiteY19" fmla="*/ 3883819 h 7760495"/>
                    <a:gd name="connsiteX20" fmla="*/ 7539038 w 7539038"/>
                    <a:gd name="connsiteY20" fmla="*/ 7758113 h 7760495"/>
                    <a:gd name="connsiteX0" fmla="*/ 0 w 7539038"/>
                    <a:gd name="connsiteY0" fmla="*/ 7760494 h 7760495"/>
                    <a:gd name="connsiteX1" fmla="*/ 378619 w 7539038"/>
                    <a:gd name="connsiteY1" fmla="*/ 3883819 h 7760495"/>
                    <a:gd name="connsiteX2" fmla="*/ 752476 w 7539038"/>
                    <a:gd name="connsiteY2" fmla="*/ 1 h 7760495"/>
                    <a:gd name="connsiteX3" fmla="*/ 1131094 w 7539038"/>
                    <a:gd name="connsiteY3" fmla="*/ 3874294 h 7760495"/>
                    <a:gd name="connsiteX4" fmla="*/ 1507332 w 7539038"/>
                    <a:gd name="connsiteY4" fmla="*/ 7760494 h 7760495"/>
                    <a:gd name="connsiteX5" fmla="*/ 1883569 w 7539038"/>
                    <a:gd name="connsiteY5" fmla="*/ 3874294 h 7760495"/>
                    <a:gd name="connsiteX6" fmla="*/ 2259807 w 7539038"/>
                    <a:gd name="connsiteY6" fmla="*/ 2381 h 7760495"/>
                    <a:gd name="connsiteX7" fmla="*/ 2645569 w 7539038"/>
                    <a:gd name="connsiteY7" fmla="*/ 3883819 h 7760495"/>
                    <a:gd name="connsiteX8" fmla="*/ 3017044 w 7539038"/>
                    <a:gd name="connsiteY8" fmla="*/ 7760494 h 7760495"/>
                    <a:gd name="connsiteX9" fmla="*/ 3398044 w 7539038"/>
                    <a:gd name="connsiteY9" fmla="*/ 3874294 h 7760495"/>
                    <a:gd name="connsiteX10" fmla="*/ 3769519 w 7539038"/>
                    <a:gd name="connsiteY10" fmla="*/ 2382 h 7760495"/>
                    <a:gd name="connsiteX11" fmla="*/ 4150519 w 7539038"/>
                    <a:gd name="connsiteY11" fmla="*/ 3883819 h 7760495"/>
                    <a:gd name="connsiteX12" fmla="*/ 4526756 w 7539038"/>
                    <a:gd name="connsiteY12" fmla="*/ 7760494 h 7760495"/>
                    <a:gd name="connsiteX13" fmla="*/ 4902994 w 7539038"/>
                    <a:gd name="connsiteY13" fmla="*/ 3883819 h 7760495"/>
                    <a:gd name="connsiteX14" fmla="*/ 5276849 w 7539038"/>
                    <a:gd name="connsiteY14" fmla="*/ 1 h 7760495"/>
                    <a:gd name="connsiteX15" fmla="*/ 5655469 w 7539038"/>
                    <a:gd name="connsiteY15" fmla="*/ 3883819 h 7760495"/>
                    <a:gd name="connsiteX16" fmla="*/ 6029325 w 7539038"/>
                    <a:gd name="connsiteY16" fmla="*/ 7760494 h 7760495"/>
                    <a:gd name="connsiteX17" fmla="*/ 6417469 w 7539038"/>
                    <a:gd name="connsiteY17" fmla="*/ 3883819 h 7760495"/>
                    <a:gd name="connsiteX18" fmla="*/ 6786563 w 7539038"/>
                    <a:gd name="connsiteY18" fmla="*/ 2381 h 7760495"/>
                    <a:gd name="connsiteX19" fmla="*/ 7160419 w 7539038"/>
                    <a:gd name="connsiteY19" fmla="*/ 3883819 h 7760495"/>
                    <a:gd name="connsiteX20" fmla="*/ 7539038 w 7539038"/>
                    <a:gd name="connsiteY20" fmla="*/ 7758113 h 7760495"/>
                    <a:gd name="connsiteX0" fmla="*/ 0 w 7539038"/>
                    <a:gd name="connsiteY0" fmla="*/ 7760494 h 7760495"/>
                    <a:gd name="connsiteX1" fmla="*/ 378619 w 7539038"/>
                    <a:gd name="connsiteY1" fmla="*/ 3883819 h 7760495"/>
                    <a:gd name="connsiteX2" fmla="*/ 752476 w 7539038"/>
                    <a:gd name="connsiteY2" fmla="*/ 1 h 7760495"/>
                    <a:gd name="connsiteX3" fmla="*/ 1131094 w 7539038"/>
                    <a:gd name="connsiteY3" fmla="*/ 3874294 h 7760495"/>
                    <a:gd name="connsiteX4" fmla="*/ 1507332 w 7539038"/>
                    <a:gd name="connsiteY4" fmla="*/ 7760494 h 7760495"/>
                    <a:gd name="connsiteX5" fmla="*/ 1883569 w 7539038"/>
                    <a:gd name="connsiteY5" fmla="*/ 3874294 h 7760495"/>
                    <a:gd name="connsiteX6" fmla="*/ 2259807 w 7539038"/>
                    <a:gd name="connsiteY6" fmla="*/ 2381 h 7760495"/>
                    <a:gd name="connsiteX7" fmla="*/ 2645569 w 7539038"/>
                    <a:gd name="connsiteY7" fmla="*/ 3883819 h 7760495"/>
                    <a:gd name="connsiteX8" fmla="*/ 3017044 w 7539038"/>
                    <a:gd name="connsiteY8" fmla="*/ 7760494 h 7760495"/>
                    <a:gd name="connsiteX9" fmla="*/ 3398044 w 7539038"/>
                    <a:gd name="connsiteY9" fmla="*/ 3874294 h 7760495"/>
                    <a:gd name="connsiteX10" fmla="*/ 3769519 w 7539038"/>
                    <a:gd name="connsiteY10" fmla="*/ 2382 h 7760495"/>
                    <a:gd name="connsiteX11" fmla="*/ 4150519 w 7539038"/>
                    <a:gd name="connsiteY11" fmla="*/ 3883819 h 7760495"/>
                    <a:gd name="connsiteX12" fmla="*/ 4526756 w 7539038"/>
                    <a:gd name="connsiteY12" fmla="*/ 7760494 h 7760495"/>
                    <a:gd name="connsiteX13" fmla="*/ 4902994 w 7539038"/>
                    <a:gd name="connsiteY13" fmla="*/ 3883819 h 7760495"/>
                    <a:gd name="connsiteX14" fmla="*/ 5276849 w 7539038"/>
                    <a:gd name="connsiteY14" fmla="*/ 1 h 7760495"/>
                    <a:gd name="connsiteX15" fmla="*/ 5655469 w 7539038"/>
                    <a:gd name="connsiteY15" fmla="*/ 3883819 h 7760495"/>
                    <a:gd name="connsiteX16" fmla="*/ 6029325 w 7539038"/>
                    <a:gd name="connsiteY16" fmla="*/ 7760494 h 7760495"/>
                    <a:gd name="connsiteX17" fmla="*/ 6417469 w 7539038"/>
                    <a:gd name="connsiteY17" fmla="*/ 3883819 h 7760495"/>
                    <a:gd name="connsiteX18" fmla="*/ 6786563 w 7539038"/>
                    <a:gd name="connsiteY18" fmla="*/ 2381 h 7760495"/>
                    <a:gd name="connsiteX19" fmla="*/ 7160419 w 7539038"/>
                    <a:gd name="connsiteY19" fmla="*/ 3883819 h 7760495"/>
                    <a:gd name="connsiteX20" fmla="*/ 7539038 w 7539038"/>
                    <a:gd name="connsiteY20" fmla="*/ 7758113 h 7760495"/>
                    <a:gd name="connsiteX0" fmla="*/ 0 w 7539038"/>
                    <a:gd name="connsiteY0" fmla="*/ 7760494 h 7760495"/>
                    <a:gd name="connsiteX1" fmla="*/ 378619 w 7539038"/>
                    <a:gd name="connsiteY1" fmla="*/ 3883819 h 7760495"/>
                    <a:gd name="connsiteX2" fmla="*/ 752476 w 7539038"/>
                    <a:gd name="connsiteY2" fmla="*/ 1 h 7760495"/>
                    <a:gd name="connsiteX3" fmla="*/ 1131094 w 7539038"/>
                    <a:gd name="connsiteY3" fmla="*/ 3874294 h 7760495"/>
                    <a:gd name="connsiteX4" fmla="*/ 1507332 w 7539038"/>
                    <a:gd name="connsiteY4" fmla="*/ 7760494 h 7760495"/>
                    <a:gd name="connsiteX5" fmla="*/ 1883569 w 7539038"/>
                    <a:gd name="connsiteY5" fmla="*/ 3874294 h 7760495"/>
                    <a:gd name="connsiteX6" fmla="*/ 2259807 w 7539038"/>
                    <a:gd name="connsiteY6" fmla="*/ 2381 h 7760495"/>
                    <a:gd name="connsiteX7" fmla="*/ 2645569 w 7539038"/>
                    <a:gd name="connsiteY7" fmla="*/ 3883819 h 7760495"/>
                    <a:gd name="connsiteX8" fmla="*/ 3017044 w 7539038"/>
                    <a:gd name="connsiteY8" fmla="*/ 7760494 h 7760495"/>
                    <a:gd name="connsiteX9" fmla="*/ 3398044 w 7539038"/>
                    <a:gd name="connsiteY9" fmla="*/ 3874294 h 7760495"/>
                    <a:gd name="connsiteX10" fmla="*/ 3769519 w 7539038"/>
                    <a:gd name="connsiteY10" fmla="*/ 2382 h 7760495"/>
                    <a:gd name="connsiteX11" fmla="*/ 4150519 w 7539038"/>
                    <a:gd name="connsiteY11" fmla="*/ 3883819 h 7760495"/>
                    <a:gd name="connsiteX12" fmla="*/ 4526756 w 7539038"/>
                    <a:gd name="connsiteY12" fmla="*/ 7760494 h 7760495"/>
                    <a:gd name="connsiteX13" fmla="*/ 4902994 w 7539038"/>
                    <a:gd name="connsiteY13" fmla="*/ 3883819 h 7760495"/>
                    <a:gd name="connsiteX14" fmla="*/ 5276849 w 7539038"/>
                    <a:gd name="connsiteY14" fmla="*/ 1 h 7760495"/>
                    <a:gd name="connsiteX15" fmla="*/ 5655469 w 7539038"/>
                    <a:gd name="connsiteY15" fmla="*/ 3883819 h 7760495"/>
                    <a:gd name="connsiteX16" fmla="*/ 6029325 w 7539038"/>
                    <a:gd name="connsiteY16" fmla="*/ 7760494 h 7760495"/>
                    <a:gd name="connsiteX17" fmla="*/ 6417469 w 7539038"/>
                    <a:gd name="connsiteY17" fmla="*/ 3883819 h 7760495"/>
                    <a:gd name="connsiteX18" fmla="*/ 6786563 w 7539038"/>
                    <a:gd name="connsiteY18" fmla="*/ 2381 h 7760495"/>
                    <a:gd name="connsiteX19" fmla="*/ 7160419 w 7539038"/>
                    <a:gd name="connsiteY19" fmla="*/ 3883819 h 7760495"/>
                    <a:gd name="connsiteX20" fmla="*/ 7539038 w 7539038"/>
                    <a:gd name="connsiteY20" fmla="*/ 7758113 h 7760495"/>
                    <a:gd name="connsiteX0" fmla="*/ 0 w 7539038"/>
                    <a:gd name="connsiteY0" fmla="*/ 7760494 h 7760495"/>
                    <a:gd name="connsiteX1" fmla="*/ 378619 w 7539038"/>
                    <a:gd name="connsiteY1" fmla="*/ 3883819 h 7760495"/>
                    <a:gd name="connsiteX2" fmla="*/ 752476 w 7539038"/>
                    <a:gd name="connsiteY2" fmla="*/ 1 h 7760495"/>
                    <a:gd name="connsiteX3" fmla="*/ 1131094 w 7539038"/>
                    <a:gd name="connsiteY3" fmla="*/ 3874294 h 7760495"/>
                    <a:gd name="connsiteX4" fmla="*/ 1507332 w 7539038"/>
                    <a:gd name="connsiteY4" fmla="*/ 7760494 h 7760495"/>
                    <a:gd name="connsiteX5" fmla="*/ 1883569 w 7539038"/>
                    <a:gd name="connsiteY5" fmla="*/ 3874294 h 7760495"/>
                    <a:gd name="connsiteX6" fmla="*/ 2259807 w 7539038"/>
                    <a:gd name="connsiteY6" fmla="*/ 2381 h 7760495"/>
                    <a:gd name="connsiteX7" fmla="*/ 2645569 w 7539038"/>
                    <a:gd name="connsiteY7" fmla="*/ 3883819 h 7760495"/>
                    <a:gd name="connsiteX8" fmla="*/ 3017044 w 7539038"/>
                    <a:gd name="connsiteY8" fmla="*/ 7760494 h 7760495"/>
                    <a:gd name="connsiteX9" fmla="*/ 3398044 w 7539038"/>
                    <a:gd name="connsiteY9" fmla="*/ 3874294 h 7760495"/>
                    <a:gd name="connsiteX10" fmla="*/ 3769519 w 7539038"/>
                    <a:gd name="connsiteY10" fmla="*/ 2382 h 7760495"/>
                    <a:gd name="connsiteX11" fmla="*/ 4150519 w 7539038"/>
                    <a:gd name="connsiteY11" fmla="*/ 3883819 h 7760495"/>
                    <a:gd name="connsiteX12" fmla="*/ 4526756 w 7539038"/>
                    <a:gd name="connsiteY12" fmla="*/ 7760494 h 7760495"/>
                    <a:gd name="connsiteX13" fmla="*/ 4902994 w 7539038"/>
                    <a:gd name="connsiteY13" fmla="*/ 3883819 h 7760495"/>
                    <a:gd name="connsiteX14" fmla="*/ 5276849 w 7539038"/>
                    <a:gd name="connsiteY14" fmla="*/ 1 h 7760495"/>
                    <a:gd name="connsiteX15" fmla="*/ 5655469 w 7539038"/>
                    <a:gd name="connsiteY15" fmla="*/ 3883819 h 7760495"/>
                    <a:gd name="connsiteX16" fmla="*/ 6029325 w 7539038"/>
                    <a:gd name="connsiteY16" fmla="*/ 7760494 h 7760495"/>
                    <a:gd name="connsiteX17" fmla="*/ 6417469 w 7539038"/>
                    <a:gd name="connsiteY17" fmla="*/ 3883819 h 7760495"/>
                    <a:gd name="connsiteX18" fmla="*/ 6786563 w 7539038"/>
                    <a:gd name="connsiteY18" fmla="*/ 2381 h 7760495"/>
                    <a:gd name="connsiteX19" fmla="*/ 7160419 w 7539038"/>
                    <a:gd name="connsiteY19" fmla="*/ 3883819 h 7760495"/>
                    <a:gd name="connsiteX20" fmla="*/ 7539038 w 7539038"/>
                    <a:gd name="connsiteY20" fmla="*/ 7758113 h 776049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</a:cxnLst>
                  <a:rect l="l" t="t" r="r" b="b"/>
                  <a:pathLst>
                    <a:path w="7539038" h="7760495">
                      <a:moveTo>
                        <a:pt x="0" y="7760494"/>
                      </a:moveTo>
                      <a:cubicBezTo>
                        <a:pt x="190500" y="7758906"/>
                        <a:pt x="377031" y="3874231"/>
                        <a:pt x="378619" y="3883819"/>
                      </a:cubicBezTo>
                      <a:cubicBezTo>
                        <a:pt x="380207" y="3893407"/>
                        <a:pt x="562770" y="-793"/>
                        <a:pt x="752476" y="1"/>
                      </a:cubicBezTo>
                      <a:cubicBezTo>
                        <a:pt x="942182" y="795"/>
                        <a:pt x="1119468" y="3745568"/>
                        <a:pt x="1131094" y="3874294"/>
                      </a:cubicBezTo>
                      <a:cubicBezTo>
                        <a:pt x="1136420" y="3933265"/>
                        <a:pt x="1317626" y="7758112"/>
                        <a:pt x="1507332" y="7760494"/>
                      </a:cubicBezTo>
                      <a:cubicBezTo>
                        <a:pt x="1697038" y="7762876"/>
                        <a:pt x="1875632" y="3967176"/>
                        <a:pt x="1883569" y="3874294"/>
                      </a:cubicBezTo>
                      <a:cubicBezTo>
                        <a:pt x="1891506" y="3781412"/>
                        <a:pt x="2068513" y="3175"/>
                        <a:pt x="2259807" y="2381"/>
                      </a:cubicBezTo>
                      <a:cubicBezTo>
                        <a:pt x="2451101" y="1587"/>
                        <a:pt x="2640013" y="3825221"/>
                        <a:pt x="2645569" y="3883819"/>
                      </a:cubicBezTo>
                      <a:cubicBezTo>
                        <a:pt x="2651125" y="3942417"/>
                        <a:pt x="2827338" y="7762081"/>
                        <a:pt x="3017044" y="7760494"/>
                      </a:cubicBezTo>
                      <a:cubicBezTo>
                        <a:pt x="3206750" y="7758907"/>
                        <a:pt x="3390107" y="3967176"/>
                        <a:pt x="3398044" y="3874294"/>
                      </a:cubicBezTo>
                      <a:cubicBezTo>
                        <a:pt x="3405981" y="3781412"/>
                        <a:pt x="3575050" y="795"/>
                        <a:pt x="3769519" y="2382"/>
                      </a:cubicBezTo>
                      <a:cubicBezTo>
                        <a:pt x="3963988" y="3969"/>
                        <a:pt x="4141788" y="3722352"/>
                        <a:pt x="4150519" y="3883819"/>
                      </a:cubicBezTo>
                      <a:cubicBezTo>
                        <a:pt x="4159250" y="4045286"/>
                        <a:pt x="4337844" y="7760494"/>
                        <a:pt x="4526756" y="7760494"/>
                      </a:cubicBezTo>
                      <a:cubicBezTo>
                        <a:pt x="4715668" y="7760494"/>
                        <a:pt x="4893360" y="4083161"/>
                        <a:pt x="4902994" y="3883819"/>
                      </a:cubicBezTo>
                      <a:cubicBezTo>
                        <a:pt x="4910825" y="3721794"/>
                        <a:pt x="5087143" y="1"/>
                        <a:pt x="5276849" y="1"/>
                      </a:cubicBezTo>
                      <a:cubicBezTo>
                        <a:pt x="5466555" y="1"/>
                        <a:pt x="5647531" y="3790543"/>
                        <a:pt x="5655469" y="3883819"/>
                      </a:cubicBezTo>
                      <a:cubicBezTo>
                        <a:pt x="5663407" y="3977095"/>
                        <a:pt x="5842794" y="7760494"/>
                        <a:pt x="6029325" y="7760494"/>
                      </a:cubicBezTo>
                      <a:cubicBezTo>
                        <a:pt x="6215856" y="7760494"/>
                        <a:pt x="6411913" y="3976700"/>
                        <a:pt x="6417469" y="3883819"/>
                      </a:cubicBezTo>
                      <a:cubicBezTo>
                        <a:pt x="6423025" y="3790938"/>
                        <a:pt x="6593682" y="0"/>
                        <a:pt x="6786563" y="2381"/>
                      </a:cubicBezTo>
                      <a:cubicBezTo>
                        <a:pt x="6979444" y="4762"/>
                        <a:pt x="7152482" y="3757041"/>
                        <a:pt x="7160419" y="3883819"/>
                      </a:cubicBezTo>
                      <a:cubicBezTo>
                        <a:pt x="7168356" y="4010597"/>
                        <a:pt x="7336632" y="7761288"/>
                        <a:pt x="7539038" y="7758113"/>
                      </a:cubicBezTo>
                    </a:path>
                  </a:pathLst>
                </a:custGeom>
                <a:noFill/>
                <a:ln w="381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9" name="Freeform: Shape 168">
                  <a:extLst>
                    <a:ext uri="{FF2B5EF4-FFF2-40B4-BE49-F238E27FC236}">
                      <a16:creationId xmlns:a16="http://schemas.microsoft.com/office/drawing/2014/main" id="{2D651684-E60A-4F3D-82CE-7535E3281B5E}"/>
                    </a:ext>
                  </a:extLst>
                </p:cNvPr>
                <p:cNvSpPr/>
                <p:nvPr/>
              </p:nvSpPr>
              <p:spPr>
                <a:xfrm>
                  <a:off x="3886200" y="3102520"/>
                  <a:ext cx="3769877" cy="718573"/>
                </a:xfrm>
                <a:custGeom>
                  <a:avLst/>
                  <a:gdLst>
                    <a:gd name="connsiteX0" fmla="*/ 0 w 7562850"/>
                    <a:gd name="connsiteY0" fmla="*/ 7762875 h 7762875"/>
                    <a:gd name="connsiteX1" fmla="*/ 390525 w 7562850"/>
                    <a:gd name="connsiteY1" fmla="*/ 3886200 h 7762875"/>
                    <a:gd name="connsiteX2" fmla="*/ 762000 w 7562850"/>
                    <a:gd name="connsiteY2" fmla="*/ 0 h 7762875"/>
                    <a:gd name="connsiteX3" fmla="*/ 1143000 w 7562850"/>
                    <a:gd name="connsiteY3" fmla="*/ 3876675 h 7762875"/>
                    <a:gd name="connsiteX4" fmla="*/ 1524000 w 7562850"/>
                    <a:gd name="connsiteY4" fmla="*/ 7753350 h 7762875"/>
                    <a:gd name="connsiteX5" fmla="*/ 1895475 w 7562850"/>
                    <a:gd name="connsiteY5" fmla="*/ 3876675 h 7762875"/>
                    <a:gd name="connsiteX6" fmla="*/ 2276475 w 7562850"/>
                    <a:gd name="connsiteY6" fmla="*/ 0 h 7762875"/>
                    <a:gd name="connsiteX7" fmla="*/ 2657475 w 7562850"/>
                    <a:gd name="connsiteY7" fmla="*/ 3886200 h 7762875"/>
                    <a:gd name="connsiteX8" fmla="*/ 3028950 w 7562850"/>
                    <a:gd name="connsiteY8" fmla="*/ 7762875 h 7762875"/>
                    <a:gd name="connsiteX9" fmla="*/ 3409950 w 7562850"/>
                    <a:gd name="connsiteY9" fmla="*/ 3876675 h 7762875"/>
                    <a:gd name="connsiteX10" fmla="*/ 3781425 w 7562850"/>
                    <a:gd name="connsiteY10" fmla="*/ 9525 h 7762875"/>
                    <a:gd name="connsiteX11" fmla="*/ 4162425 w 7562850"/>
                    <a:gd name="connsiteY11" fmla="*/ 3886200 h 7762875"/>
                    <a:gd name="connsiteX12" fmla="*/ 4533900 w 7562850"/>
                    <a:gd name="connsiteY12" fmla="*/ 7762875 h 7762875"/>
                    <a:gd name="connsiteX13" fmla="*/ 4914900 w 7562850"/>
                    <a:gd name="connsiteY13" fmla="*/ 3886200 h 7762875"/>
                    <a:gd name="connsiteX14" fmla="*/ 5295900 w 7562850"/>
                    <a:gd name="connsiteY14" fmla="*/ 9525 h 7762875"/>
                    <a:gd name="connsiteX15" fmla="*/ 5667375 w 7562850"/>
                    <a:gd name="connsiteY15" fmla="*/ 3886200 h 7762875"/>
                    <a:gd name="connsiteX16" fmla="*/ 6048375 w 7562850"/>
                    <a:gd name="connsiteY16" fmla="*/ 7762875 h 7762875"/>
                    <a:gd name="connsiteX17" fmla="*/ 6429375 w 7562850"/>
                    <a:gd name="connsiteY17" fmla="*/ 3886200 h 7762875"/>
                    <a:gd name="connsiteX18" fmla="*/ 6810375 w 7562850"/>
                    <a:gd name="connsiteY18" fmla="*/ 0 h 7762875"/>
                    <a:gd name="connsiteX19" fmla="*/ 7172325 w 7562850"/>
                    <a:gd name="connsiteY19" fmla="*/ 3886200 h 7762875"/>
                    <a:gd name="connsiteX20" fmla="*/ 7562850 w 7562850"/>
                    <a:gd name="connsiteY20" fmla="*/ 7762875 h 7762875"/>
                    <a:gd name="connsiteX0" fmla="*/ 0 w 7562850"/>
                    <a:gd name="connsiteY0" fmla="*/ 7762875 h 7762875"/>
                    <a:gd name="connsiteX1" fmla="*/ 390525 w 7562850"/>
                    <a:gd name="connsiteY1" fmla="*/ 3886200 h 7762875"/>
                    <a:gd name="connsiteX2" fmla="*/ 762000 w 7562850"/>
                    <a:gd name="connsiteY2" fmla="*/ 0 h 7762875"/>
                    <a:gd name="connsiteX3" fmla="*/ 1143000 w 7562850"/>
                    <a:gd name="connsiteY3" fmla="*/ 3876675 h 7762875"/>
                    <a:gd name="connsiteX4" fmla="*/ 1519238 w 7562850"/>
                    <a:gd name="connsiteY4" fmla="*/ 7762875 h 7762875"/>
                    <a:gd name="connsiteX5" fmla="*/ 1895475 w 7562850"/>
                    <a:gd name="connsiteY5" fmla="*/ 3876675 h 7762875"/>
                    <a:gd name="connsiteX6" fmla="*/ 2276475 w 7562850"/>
                    <a:gd name="connsiteY6" fmla="*/ 0 h 7762875"/>
                    <a:gd name="connsiteX7" fmla="*/ 2657475 w 7562850"/>
                    <a:gd name="connsiteY7" fmla="*/ 3886200 h 7762875"/>
                    <a:gd name="connsiteX8" fmla="*/ 3028950 w 7562850"/>
                    <a:gd name="connsiteY8" fmla="*/ 7762875 h 7762875"/>
                    <a:gd name="connsiteX9" fmla="*/ 3409950 w 7562850"/>
                    <a:gd name="connsiteY9" fmla="*/ 3876675 h 7762875"/>
                    <a:gd name="connsiteX10" fmla="*/ 3781425 w 7562850"/>
                    <a:gd name="connsiteY10" fmla="*/ 9525 h 7762875"/>
                    <a:gd name="connsiteX11" fmla="*/ 4162425 w 7562850"/>
                    <a:gd name="connsiteY11" fmla="*/ 3886200 h 7762875"/>
                    <a:gd name="connsiteX12" fmla="*/ 4533900 w 7562850"/>
                    <a:gd name="connsiteY12" fmla="*/ 7762875 h 7762875"/>
                    <a:gd name="connsiteX13" fmla="*/ 4914900 w 7562850"/>
                    <a:gd name="connsiteY13" fmla="*/ 3886200 h 7762875"/>
                    <a:gd name="connsiteX14" fmla="*/ 5295900 w 7562850"/>
                    <a:gd name="connsiteY14" fmla="*/ 9525 h 7762875"/>
                    <a:gd name="connsiteX15" fmla="*/ 5667375 w 7562850"/>
                    <a:gd name="connsiteY15" fmla="*/ 3886200 h 7762875"/>
                    <a:gd name="connsiteX16" fmla="*/ 6048375 w 7562850"/>
                    <a:gd name="connsiteY16" fmla="*/ 7762875 h 7762875"/>
                    <a:gd name="connsiteX17" fmla="*/ 6429375 w 7562850"/>
                    <a:gd name="connsiteY17" fmla="*/ 3886200 h 7762875"/>
                    <a:gd name="connsiteX18" fmla="*/ 6810375 w 7562850"/>
                    <a:gd name="connsiteY18" fmla="*/ 0 h 7762875"/>
                    <a:gd name="connsiteX19" fmla="*/ 7172325 w 7562850"/>
                    <a:gd name="connsiteY19" fmla="*/ 3886200 h 7762875"/>
                    <a:gd name="connsiteX20" fmla="*/ 7562850 w 7562850"/>
                    <a:gd name="connsiteY20" fmla="*/ 7762875 h 7762875"/>
                    <a:gd name="connsiteX0" fmla="*/ 0 w 7562850"/>
                    <a:gd name="connsiteY0" fmla="*/ 7762875 h 7762875"/>
                    <a:gd name="connsiteX1" fmla="*/ 390525 w 7562850"/>
                    <a:gd name="connsiteY1" fmla="*/ 3886200 h 7762875"/>
                    <a:gd name="connsiteX2" fmla="*/ 762000 w 7562850"/>
                    <a:gd name="connsiteY2" fmla="*/ 0 h 7762875"/>
                    <a:gd name="connsiteX3" fmla="*/ 1143000 w 7562850"/>
                    <a:gd name="connsiteY3" fmla="*/ 3876675 h 7762875"/>
                    <a:gd name="connsiteX4" fmla="*/ 1519238 w 7562850"/>
                    <a:gd name="connsiteY4" fmla="*/ 7762875 h 7762875"/>
                    <a:gd name="connsiteX5" fmla="*/ 1895475 w 7562850"/>
                    <a:gd name="connsiteY5" fmla="*/ 3876675 h 7762875"/>
                    <a:gd name="connsiteX6" fmla="*/ 2276475 w 7562850"/>
                    <a:gd name="connsiteY6" fmla="*/ 0 h 7762875"/>
                    <a:gd name="connsiteX7" fmla="*/ 2657475 w 7562850"/>
                    <a:gd name="connsiteY7" fmla="*/ 3886200 h 7762875"/>
                    <a:gd name="connsiteX8" fmla="*/ 3028950 w 7562850"/>
                    <a:gd name="connsiteY8" fmla="*/ 7762875 h 7762875"/>
                    <a:gd name="connsiteX9" fmla="*/ 3409950 w 7562850"/>
                    <a:gd name="connsiteY9" fmla="*/ 3876675 h 7762875"/>
                    <a:gd name="connsiteX10" fmla="*/ 3781425 w 7562850"/>
                    <a:gd name="connsiteY10" fmla="*/ 9525 h 7762875"/>
                    <a:gd name="connsiteX11" fmla="*/ 4162425 w 7562850"/>
                    <a:gd name="connsiteY11" fmla="*/ 3886200 h 7762875"/>
                    <a:gd name="connsiteX12" fmla="*/ 4538662 w 7562850"/>
                    <a:gd name="connsiteY12" fmla="*/ 7762875 h 7762875"/>
                    <a:gd name="connsiteX13" fmla="*/ 4914900 w 7562850"/>
                    <a:gd name="connsiteY13" fmla="*/ 3886200 h 7762875"/>
                    <a:gd name="connsiteX14" fmla="*/ 5295900 w 7562850"/>
                    <a:gd name="connsiteY14" fmla="*/ 9525 h 7762875"/>
                    <a:gd name="connsiteX15" fmla="*/ 5667375 w 7562850"/>
                    <a:gd name="connsiteY15" fmla="*/ 3886200 h 7762875"/>
                    <a:gd name="connsiteX16" fmla="*/ 6048375 w 7562850"/>
                    <a:gd name="connsiteY16" fmla="*/ 7762875 h 7762875"/>
                    <a:gd name="connsiteX17" fmla="*/ 6429375 w 7562850"/>
                    <a:gd name="connsiteY17" fmla="*/ 3886200 h 7762875"/>
                    <a:gd name="connsiteX18" fmla="*/ 6810375 w 7562850"/>
                    <a:gd name="connsiteY18" fmla="*/ 0 h 7762875"/>
                    <a:gd name="connsiteX19" fmla="*/ 7172325 w 7562850"/>
                    <a:gd name="connsiteY19" fmla="*/ 3886200 h 7762875"/>
                    <a:gd name="connsiteX20" fmla="*/ 7562850 w 7562850"/>
                    <a:gd name="connsiteY20" fmla="*/ 7762875 h 7762875"/>
                    <a:gd name="connsiteX0" fmla="*/ 0 w 7562850"/>
                    <a:gd name="connsiteY0" fmla="*/ 7762875 h 7762875"/>
                    <a:gd name="connsiteX1" fmla="*/ 390525 w 7562850"/>
                    <a:gd name="connsiteY1" fmla="*/ 3886200 h 7762875"/>
                    <a:gd name="connsiteX2" fmla="*/ 762000 w 7562850"/>
                    <a:gd name="connsiteY2" fmla="*/ 0 h 7762875"/>
                    <a:gd name="connsiteX3" fmla="*/ 1143000 w 7562850"/>
                    <a:gd name="connsiteY3" fmla="*/ 3876675 h 7762875"/>
                    <a:gd name="connsiteX4" fmla="*/ 1519238 w 7562850"/>
                    <a:gd name="connsiteY4" fmla="*/ 7762875 h 7762875"/>
                    <a:gd name="connsiteX5" fmla="*/ 1895475 w 7562850"/>
                    <a:gd name="connsiteY5" fmla="*/ 3876675 h 7762875"/>
                    <a:gd name="connsiteX6" fmla="*/ 2276475 w 7562850"/>
                    <a:gd name="connsiteY6" fmla="*/ 0 h 7762875"/>
                    <a:gd name="connsiteX7" fmla="*/ 2657475 w 7562850"/>
                    <a:gd name="connsiteY7" fmla="*/ 3886200 h 7762875"/>
                    <a:gd name="connsiteX8" fmla="*/ 3028950 w 7562850"/>
                    <a:gd name="connsiteY8" fmla="*/ 7762875 h 7762875"/>
                    <a:gd name="connsiteX9" fmla="*/ 3409950 w 7562850"/>
                    <a:gd name="connsiteY9" fmla="*/ 3876675 h 7762875"/>
                    <a:gd name="connsiteX10" fmla="*/ 3781425 w 7562850"/>
                    <a:gd name="connsiteY10" fmla="*/ 9525 h 7762875"/>
                    <a:gd name="connsiteX11" fmla="*/ 4162425 w 7562850"/>
                    <a:gd name="connsiteY11" fmla="*/ 3886200 h 7762875"/>
                    <a:gd name="connsiteX12" fmla="*/ 4538662 w 7562850"/>
                    <a:gd name="connsiteY12" fmla="*/ 7762875 h 7762875"/>
                    <a:gd name="connsiteX13" fmla="*/ 4914900 w 7562850"/>
                    <a:gd name="connsiteY13" fmla="*/ 3886200 h 7762875"/>
                    <a:gd name="connsiteX14" fmla="*/ 5295900 w 7562850"/>
                    <a:gd name="connsiteY14" fmla="*/ 9525 h 7762875"/>
                    <a:gd name="connsiteX15" fmla="*/ 5667375 w 7562850"/>
                    <a:gd name="connsiteY15" fmla="*/ 3886200 h 7762875"/>
                    <a:gd name="connsiteX16" fmla="*/ 6048375 w 7562850"/>
                    <a:gd name="connsiteY16" fmla="*/ 7762875 h 7762875"/>
                    <a:gd name="connsiteX17" fmla="*/ 6429375 w 7562850"/>
                    <a:gd name="connsiteY17" fmla="*/ 3886200 h 7762875"/>
                    <a:gd name="connsiteX18" fmla="*/ 6810375 w 7562850"/>
                    <a:gd name="connsiteY18" fmla="*/ 0 h 7762875"/>
                    <a:gd name="connsiteX19" fmla="*/ 7172325 w 7562850"/>
                    <a:gd name="connsiteY19" fmla="*/ 3886200 h 7762875"/>
                    <a:gd name="connsiteX20" fmla="*/ 7562850 w 7562850"/>
                    <a:gd name="connsiteY20" fmla="*/ 7762875 h 7762875"/>
                    <a:gd name="connsiteX0" fmla="*/ 0 w 7562850"/>
                    <a:gd name="connsiteY0" fmla="*/ 7762875 h 7762875"/>
                    <a:gd name="connsiteX1" fmla="*/ 390525 w 7562850"/>
                    <a:gd name="connsiteY1" fmla="*/ 3886200 h 7762875"/>
                    <a:gd name="connsiteX2" fmla="*/ 762000 w 7562850"/>
                    <a:gd name="connsiteY2" fmla="*/ 0 h 7762875"/>
                    <a:gd name="connsiteX3" fmla="*/ 1143000 w 7562850"/>
                    <a:gd name="connsiteY3" fmla="*/ 3876675 h 7762875"/>
                    <a:gd name="connsiteX4" fmla="*/ 1519238 w 7562850"/>
                    <a:gd name="connsiteY4" fmla="*/ 7762875 h 7762875"/>
                    <a:gd name="connsiteX5" fmla="*/ 1895475 w 7562850"/>
                    <a:gd name="connsiteY5" fmla="*/ 3876675 h 7762875"/>
                    <a:gd name="connsiteX6" fmla="*/ 2276475 w 7562850"/>
                    <a:gd name="connsiteY6" fmla="*/ 0 h 7762875"/>
                    <a:gd name="connsiteX7" fmla="*/ 2657475 w 7562850"/>
                    <a:gd name="connsiteY7" fmla="*/ 3886200 h 7762875"/>
                    <a:gd name="connsiteX8" fmla="*/ 3028950 w 7562850"/>
                    <a:gd name="connsiteY8" fmla="*/ 7762875 h 7762875"/>
                    <a:gd name="connsiteX9" fmla="*/ 3409950 w 7562850"/>
                    <a:gd name="connsiteY9" fmla="*/ 3876675 h 7762875"/>
                    <a:gd name="connsiteX10" fmla="*/ 3781425 w 7562850"/>
                    <a:gd name="connsiteY10" fmla="*/ 9525 h 7762875"/>
                    <a:gd name="connsiteX11" fmla="*/ 4162425 w 7562850"/>
                    <a:gd name="connsiteY11" fmla="*/ 3886200 h 7762875"/>
                    <a:gd name="connsiteX12" fmla="*/ 4538662 w 7562850"/>
                    <a:gd name="connsiteY12" fmla="*/ 7762875 h 7762875"/>
                    <a:gd name="connsiteX13" fmla="*/ 4914900 w 7562850"/>
                    <a:gd name="connsiteY13" fmla="*/ 3886200 h 7762875"/>
                    <a:gd name="connsiteX14" fmla="*/ 5295900 w 7562850"/>
                    <a:gd name="connsiteY14" fmla="*/ 9525 h 7762875"/>
                    <a:gd name="connsiteX15" fmla="*/ 5667375 w 7562850"/>
                    <a:gd name="connsiteY15" fmla="*/ 3886200 h 7762875"/>
                    <a:gd name="connsiteX16" fmla="*/ 6048375 w 7562850"/>
                    <a:gd name="connsiteY16" fmla="*/ 7762875 h 7762875"/>
                    <a:gd name="connsiteX17" fmla="*/ 6429375 w 7562850"/>
                    <a:gd name="connsiteY17" fmla="*/ 3886200 h 7762875"/>
                    <a:gd name="connsiteX18" fmla="*/ 6810375 w 7562850"/>
                    <a:gd name="connsiteY18" fmla="*/ 0 h 7762875"/>
                    <a:gd name="connsiteX19" fmla="*/ 7172325 w 7562850"/>
                    <a:gd name="connsiteY19" fmla="*/ 3886200 h 7762875"/>
                    <a:gd name="connsiteX20" fmla="*/ 7562850 w 7562850"/>
                    <a:gd name="connsiteY20" fmla="*/ 7762875 h 7762875"/>
                    <a:gd name="connsiteX0" fmla="*/ 0 w 7562850"/>
                    <a:gd name="connsiteY0" fmla="*/ 7762875 h 7762875"/>
                    <a:gd name="connsiteX1" fmla="*/ 390525 w 7562850"/>
                    <a:gd name="connsiteY1" fmla="*/ 3886200 h 7762875"/>
                    <a:gd name="connsiteX2" fmla="*/ 762000 w 7562850"/>
                    <a:gd name="connsiteY2" fmla="*/ 0 h 7762875"/>
                    <a:gd name="connsiteX3" fmla="*/ 1143000 w 7562850"/>
                    <a:gd name="connsiteY3" fmla="*/ 3876675 h 7762875"/>
                    <a:gd name="connsiteX4" fmla="*/ 1519238 w 7562850"/>
                    <a:gd name="connsiteY4" fmla="*/ 7762875 h 7762875"/>
                    <a:gd name="connsiteX5" fmla="*/ 1895475 w 7562850"/>
                    <a:gd name="connsiteY5" fmla="*/ 3876675 h 7762875"/>
                    <a:gd name="connsiteX6" fmla="*/ 2276475 w 7562850"/>
                    <a:gd name="connsiteY6" fmla="*/ 0 h 7762875"/>
                    <a:gd name="connsiteX7" fmla="*/ 2657475 w 7562850"/>
                    <a:gd name="connsiteY7" fmla="*/ 3886200 h 7762875"/>
                    <a:gd name="connsiteX8" fmla="*/ 3028950 w 7562850"/>
                    <a:gd name="connsiteY8" fmla="*/ 7762875 h 7762875"/>
                    <a:gd name="connsiteX9" fmla="*/ 3409950 w 7562850"/>
                    <a:gd name="connsiteY9" fmla="*/ 3876675 h 7762875"/>
                    <a:gd name="connsiteX10" fmla="*/ 3781425 w 7562850"/>
                    <a:gd name="connsiteY10" fmla="*/ 9525 h 7762875"/>
                    <a:gd name="connsiteX11" fmla="*/ 4162425 w 7562850"/>
                    <a:gd name="connsiteY11" fmla="*/ 3886200 h 7762875"/>
                    <a:gd name="connsiteX12" fmla="*/ 4538662 w 7562850"/>
                    <a:gd name="connsiteY12" fmla="*/ 7762875 h 7762875"/>
                    <a:gd name="connsiteX13" fmla="*/ 4914900 w 7562850"/>
                    <a:gd name="connsiteY13" fmla="*/ 3886200 h 7762875"/>
                    <a:gd name="connsiteX14" fmla="*/ 5295900 w 7562850"/>
                    <a:gd name="connsiteY14" fmla="*/ 9525 h 7762875"/>
                    <a:gd name="connsiteX15" fmla="*/ 5667375 w 7562850"/>
                    <a:gd name="connsiteY15" fmla="*/ 3886200 h 7762875"/>
                    <a:gd name="connsiteX16" fmla="*/ 6048375 w 7562850"/>
                    <a:gd name="connsiteY16" fmla="*/ 7762875 h 7762875"/>
                    <a:gd name="connsiteX17" fmla="*/ 6429375 w 7562850"/>
                    <a:gd name="connsiteY17" fmla="*/ 3886200 h 7762875"/>
                    <a:gd name="connsiteX18" fmla="*/ 6810375 w 7562850"/>
                    <a:gd name="connsiteY18" fmla="*/ 0 h 7762875"/>
                    <a:gd name="connsiteX19" fmla="*/ 7172325 w 7562850"/>
                    <a:gd name="connsiteY19" fmla="*/ 3886200 h 7762875"/>
                    <a:gd name="connsiteX20" fmla="*/ 7562850 w 7562850"/>
                    <a:gd name="connsiteY20" fmla="*/ 7762875 h 7762875"/>
                    <a:gd name="connsiteX0" fmla="*/ 0 w 7550944"/>
                    <a:gd name="connsiteY0" fmla="*/ 7762875 h 7762875"/>
                    <a:gd name="connsiteX1" fmla="*/ 378619 w 7550944"/>
                    <a:gd name="connsiteY1" fmla="*/ 3886200 h 7762875"/>
                    <a:gd name="connsiteX2" fmla="*/ 750094 w 7550944"/>
                    <a:gd name="connsiteY2" fmla="*/ 0 h 7762875"/>
                    <a:gd name="connsiteX3" fmla="*/ 1131094 w 7550944"/>
                    <a:gd name="connsiteY3" fmla="*/ 3876675 h 7762875"/>
                    <a:gd name="connsiteX4" fmla="*/ 1507332 w 7550944"/>
                    <a:gd name="connsiteY4" fmla="*/ 7762875 h 7762875"/>
                    <a:gd name="connsiteX5" fmla="*/ 1883569 w 7550944"/>
                    <a:gd name="connsiteY5" fmla="*/ 3876675 h 7762875"/>
                    <a:gd name="connsiteX6" fmla="*/ 2264569 w 7550944"/>
                    <a:gd name="connsiteY6" fmla="*/ 0 h 7762875"/>
                    <a:gd name="connsiteX7" fmla="*/ 2645569 w 7550944"/>
                    <a:gd name="connsiteY7" fmla="*/ 3886200 h 7762875"/>
                    <a:gd name="connsiteX8" fmla="*/ 3017044 w 7550944"/>
                    <a:gd name="connsiteY8" fmla="*/ 7762875 h 7762875"/>
                    <a:gd name="connsiteX9" fmla="*/ 3398044 w 7550944"/>
                    <a:gd name="connsiteY9" fmla="*/ 3876675 h 7762875"/>
                    <a:gd name="connsiteX10" fmla="*/ 3769519 w 7550944"/>
                    <a:gd name="connsiteY10" fmla="*/ 9525 h 7762875"/>
                    <a:gd name="connsiteX11" fmla="*/ 4150519 w 7550944"/>
                    <a:gd name="connsiteY11" fmla="*/ 3886200 h 7762875"/>
                    <a:gd name="connsiteX12" fmla="*/ 4526756 w 7550944"/>
                    <a:gd name="connsiteY12" fmla="*/ 7762875 h 7762875"/>
                    <a:gd name="connsiteX13" fmla="*/ 4902994 w 7550944"/>
                    <a:gd name="connsiteY13" fmla="*/ 3886200 h 7762875"/>
                    <a:gd name="connsiteX14" fmla="*/ 5283994 w 7550944"/>
                    <a:gd name="connsiteY14" fmla="*/ 9525 h 7762875"/>
                    <a:gd name="connsiteX15" fmla="*/ 5655469 w 7550944"/>
                    <a:gd name="connsiteY15" fmla="*/ 3886200 h 7762875"/>
                    <a:gd name="connsiteX16" fmla="*/ 6036469 w 7550944"/>
                    <a:gd name="connsiteY16" fmla="*/ 7762875 h 7762875"/>
                    <a:gd name="connsiteX17" fmla="*/ 6417469 w 7550944"/>
                    <a:gd name="connsiteY17" fmla="*/ 3886200 h 7762875"/>
                    <a:gd name="connsiteX18" fmla="*/ 6798469 w 7550944"/>
                    <a:gd name="connsiteY18" fmla="*/ 0 h 7762875"/>
                    <a:gd name="connsiteX19" fmla="*/ 7160419 w 7550944"/>
                    <a:gd name="connsiteY19" fmla="*/ 3886200 h 7762875"/>
                    <a:gd name="connsiteX20" fmla="*/ 7550944 w 7550944"/>
                    <a:gd name="connsiteY20" fmla="*/ 7762875 h 7762875"/>
                    <a:gd name="connsiteX0" fmla="*/ 0 w 7550944"/>
                    <a:gd name="connsiteY0" fmla="*/ 7762875 h 7762875"/>
                    <a:gd name="connsiteX1" fmla="*/ 378619 w 7550944"/>
                    <a:gd name="connsiteY1" fmla="*/ 3886200 h 7762875"/>
                    <a:gd name="connsiteX2" fmla="*/ 750094 w 7550944"/>
                    <a:gd name="connsiteY2" fmla="*/ 0 h 7762875"/>
                    <a:gd name="connsiteX3" fmla="*/ 1131094 w 7550944"/>
                    <a:gd name="connsiteY3" fmla="*/ 3876675 h 7762875"/>
                    <a:gd name="connsiteX4" fmla="*/ 1507332 w 7550944"/>
                    <a:gd name="connsiteY4" fmla="*/ 7762875 h 7762875"/>
                    <a:gd name="connsiteX5" fmla="*/ 1883569 w 7550944"/>
                    <a:gd name="connsiteY5" fmla="*/ 3876675 h 7762875"/>
                    <a:gd name="connsiteX6" fmla="*/ 2264569 w 7550944"/>
                    <a:gd name="connsiteY6" fmla="*/ 0 h 7762875"/>
                    <a:gd name="connsiteX7" fmla="*/ 2645569 w 7550944"/>
                    <a:gd name="connsiteY7" fmla="*/ 3886200 h 7762875"/>
                    <a:gd name="connsiteX8" fmla="*/ 3017044 w 7550944"/>
                    <a:gd name="connsiteY8" fmla="*/ 7762875 h 7762875"/>
                    <a:gd name="connsiteX9" fmla="*/ 3398044 w 7550944"/>
                    <a:gd name="connsiteY9" fmla="*/ 3876675 h 7762875"/>
                    <a:gd name="connsiteX10" fmla="*/ 3769519 w 7550944"/>
                    <a:gd name="connsiteY10" fmla="*/ 9525 h 7762875"/>
                    <a:gd name="connsiteX11" fmla="*/ 4150519 w 7550944"/>
                    <a:gd name="connsiteY11" fmla="*/ 3886200 h 7762875"/>
                    <a:gd name="connsiteX12" fmla="*/ 4526756 w 7550944"/>
                    <a:gd name="connsiteY12" fmla="*/ 7762875 h 7762875"/>
                    <a:gd name="connsiteX13" fmla="*/ 4902994 w 7550944"/>
                    <a:gd name="connsiteY13" fmla="*/ 3886200 h 7762875"/>
                    <a:gd name="connsiteX14" fmla="*/ 5283994 w 7550944"/>
                    <a:gd name="connsiteY14" fmla="*/ 9525 h 7762875"/>
                    <a:gd name="connsiteX15" fmla="*/ 5655469 w 7550944"/>
                    <a:gd name="connsiteY15" fmla="*/ 3886200 h 7762875"/>
                    <a:gd name="connsiteX16" fmla="*/ 6036469 w 7550944"/>
                    <a:gd name="connsiteY16" fmla="*/ 7762875 h 7762875"/>
                    <a:gd name="connsiteX17" fmla="*/ 6417469 w 7550944"/>
                    <a:gd name="connsiteY17" fmla="*/ 3886200 h 7762875"/>
                    <a:gd name="connsiteX18" fmla="*/ 6798469 w 7550944"/>
                    <a:gd name="connsiteY18" fmla="*/ 0 h 7762875"/>
                    <a:gd name="connsiteX19" fmla="*/ 7160419 w 7550944"/>
                    <a:gd name="connsiteY19" fmla="*/ 3886200 h 7762875"/>
                    <a:gd name="connsiteX20" fmla="*/ 7550944 w 7550944"/>
                    <a:gd name="connsiteY20" fmla="*/ 7762875 h 7762875"/>
                    <a:gd name="connsiteX0" fmla="*/ 0 w 7550944"/>
                    <a:gd name="connsiteY0" fmla="*/ 7762875 h 7762875"/>
                    <a:gd name="connsiteX1" fmla="*/ 378619 w 7550944"/>
                    <a:gd name="connsiteY1" fmla="*/ 3886200 h 7762875"/>
                    <a:gd name="connsiteX2" fmla="*/ 750094 w 7550944"/>
                    <a:gd name="connsiteY2" fmla="*/ 0 h 7762875"/>
                    <a:gd name="connsiteX3" fmla="*/ 1131094 w 7550944"/>
                    <a:gd name="connsiteY3" fmla="*/ 3876675 h 7762875"/>
                    <a:gd name="connsiteX4" fmla="*/ 1507332 w 7550944"/>
                    <a:gd name="connsiteY4" fmla="*/ 7762875 h 7762875"/>
                    <a:gd name="connsiteX5" fmla="*/ 1883569 w 7550944"/>
                    <a:gd name="connsiteY5" fmla="*/ 3876675 h 7762875"/>
                    <a:gd name="connsiteX6" fmla="*/ 2264569 w 7550944"/>
                    <a:gd name="connsiteY6" fmla="*/ 0 h 7762875"/>
                    <a:gd name="connsiteX7" fmla="*/ 2645569 w 7550944"/>
                    <a:gd name="connsiteY7" fmla="*/ 3886200 h 7762875"/>
                    <a:gd name="connsiteX8" fmla="*/ 3017044 w 7550944"/>
                    <a:gd name="connsiteY8" fmla="*/ 7762875 h 7762875"/>
                    <a:gd name="connsiteX9" fmla="*/ 3398044 w 7550944"/>
                    <a:gd name="connsiteY9" fmla="*/ 3876675 h 7762875"/>
                    <a:gd name="connsiteX10" fmla="*/ 3769519 w 7550944"/>
                    <a:gd name="connsiteY10" fmla="*/ 9525 h 7762875"/>
                    <a:gd name="connsiteX11" fmla="*/ 4150519 w 7550944"/>
                    <a:gd name="connsiteY11" fmla="*/ 3886200 h 7762875"/>
                    <a:gd name="connsiteX12" fmla="*/ 4526756 w 7550944"/>
                    <a:gd name="connsiteY12" fmla="*/ 7762875 h 7762875"/>
                    <a:gd name="connsiteX13" fmla="*/ 4902994 w 7550944"/>
                    <a:gd name="connsiteY13" fmla="*/ 3886200 h 7762875"/>
                    <a:gd name="connsiteX14" fmla="*/ 5283994 w 7550944"/>
                    <a:gd name="connsiteY14" fmla="*/ 9525 h 7762875"/>
                    <a:gd name="connsiteX15" fmla="*/ 5655469 w 7550944"/>
                    <a:gd name="connsiteY15" fmla="*/ 3886200 h 7762875"/>
                    <a:gd name="connsiteX16" fmla="*/ 6036469 w 7550944"/>
                    <a:gd name="connsiteY16" fmla="*/ 7762875 h 7762875"/>
                    <a:gd name="connsiteX17" fmla="*/ 6417469 w 7550944"/>
                    <a:gd name="connsiteY17" fmla="*/ 3886200 h 7762875"/>
                    <a:gd name="connsiteX18" fmla="*/ 6798469 w 7550944"/>
                    <a:gd name="connsiteY18" fmla="*/ 0 h 7762875"/>
                    <a:gd name="connsiteX19" fmla="*/ 7160419 w 7550944"/>
                    <a:gd name="connsiteY19" fmla="*/ 3886200 h 7762875"/>
                    <a:gd name="connsiteX20" fmla="*/ 7550944 w 7550944"/>
                    <a:gd name="connsiteY20" fmla="*/ 7762875 h 7762875"/>
                    <a:gd name="connsiteX0" fmla="*/ 0 w 7550944"/>
                    <a:gd name="connsiteY0" fmla="*/ 7762875 h 7762875"/>
                    <a:gd name="connsiteX1" fmla="*/ 378619 w 7550944"/>
                    <a:gd name="connsiteY1" fmla="*/ 3886200 h 7762875"/>
                    <a:gd name="connsiteX2" fmla="*/ 750094 w 7550944"/>
                    <a:gd name="connsiteY2" fmla="*/ 0 h 7762875"/>
                    <a:gd name="connsiteX3" fmla="*/ 1131094 w 7550944"/>
                    <a:gd name="connsiteY3" fmla="*/ 3876675 h 7762875"/>
                    <a:gd name="connsiteX4" fmla="*/ 1507332 w 7550944"/>
                    <a:gd name="connsiteY4" fmla="*/ 7762875 h 7762875"/>
                    <a:gd name="connsiteX5" fmla="*/ 1883569 w 7550944"/>
                    <a:gd name="connsiteY5" fmla="*/ 3876675 h 7762875"/>
                    <a:gd name="connsiteX6" fmla="*/ 2264569 w 7550944"/>
                    <a:gd name="connsiteY6" fmla="*/ 0 h 7762875"/>
                    <a:gd name="connsiteX7" fmla="*/ 2645569 w 7550944"/>
                    <a:gd name="connsiteY7" fmla="*/ 3886200 h 7762875"/>
                    <a:gd name="connsiteX8" fmla="*/ 3017044 w 7550944"/>
                    <a:gd name="connsiteY8" fmla="*/ 7762875 h 7762875"/>
                    <a:gd name="connsiteX9" fmla="*/ 3398044 w 7550944"/>
                    <a:gd name="connsiteY9" fmla="*/ 3876675 h 7762875"/>
                    <a:gd name="connsiteX10" fmla="*/ 3769519 w 7550944"/>
                    <a:gd name="connsiteY10" fmla="*/ 9525 h 7762875"/>
                    <a:gd name="connsiteX11" fmla="*/ 4150519 w 7550944"/>
                    <a:gd name="connsiteY11" fmla="*/ 3886200 h 7762875"/>
                    <a:gd name="connsiteX12" fmla="*/ 4526756 w 7550944"/>
                    <a:gd name="connsiteY12" fmla="*/ 7762875 h 7762875"/>
                    <a:gd name="connsiteX13" fmla="*/ 4902994 w 7550944"/>
                    <a:gd name="connsiteY13" fmla="*/ 3886200 h 7762875"/>
                    <a:gd name="connsiteX14" fmla="*/ 5283994 w 7550944"/>
                    <a:gd name="connsiteY14" fmla="*/ 9525 h 7762875"/>
                    <a:gd name="connsiteX15" fmla="*/ 5655469 w 7550944"/>
                    <a:gd name="connsiteY15" fmla="*/ 3886200 h 7762875"/>
                    <a:gd name="connsiteX16" fmla="*/ 6036469 w 7550944"/>
                    <a:gd name="connsiteY16" fmla="*/ 7762875 h 7762875"/>
                    <a:gd name="connsiteX17" fmla="*/ 6417469 w 7550944"/>
                    <a:gd name="connsiteY17" fmla="*/ 3886200 h 7762875"/>
                    <a:gd name="connsiteX18" fmla="*/ 6798469 w 7550944"/>
                    <a:gd name="connsiteY18" fmla="*/ 0 h 7762875"/>
                    <a:gd name="connsiteX19" fmla="*/ 7160419 w 7550944"/>
                    <a:gd name="connsiteY19" fmla="*/ 3886200 h 7762875"/>
                    <a:gd name="connsiteX20" fmla="*/ 7550944 w 7550944"/>
                    <a:gd name="connsiteY20" fmla="*/ 7762875 h 7762875"/>
                    <a:gd name="connsiteX0" fmla="*/ 0 w 7550944"/>
                    <a:gd name="connsiteY0" fmla="*/ 7762875 h 7762875"/>
                    <a:gd name="connsiteX1" fmla="*/ 378619 w 7550944"/>
                    <a:gd name="connsiteY1" fmla="*/ 3886200 h 7762875"/>
                    <a:gd name="connsiteX2" fmla="*/ 750094 w 7550944"/>
                    <a:gd name="connsiteY2" fmla="*/ 0 h 7762875"/>
                    <a:gd name="connsiteX3" fmla="*/ 1131094 w 7550944"/>
                    <a:gd name="connsiteY3" fmla="*/ 3876675 h 7762875"/>
                    <a:gd name="connsiteX4" fmla="*/ 1507332 w 7550944"/>
                    <a:gd name="connsiteY4" fmla="*/ 7762875 h 7762875"/>
                    <a:gd name="connsiteX5" fmla="*/ 1883569 w 7550944"/>
                    <a:gd name="connsiteY5" fmla="*/ 3876675 h 7762875"/>
                    <a:gd name="connsiteX6" fmla="*/ 2264569 w 7550944"/>
                    <a:gd name="connsiteY6" fmla="*/ 0 h 7762875"/>
                    <a:gd name="connsiteX7" fmla="*/ 2645569 w 7550944"/>
                    <a:gd name="connsiteY7" fmla="*/ 3886200 h 7762875"/>
                    <a:gd name="connsiteX8" fmla="*/ 3017044 w 7550944"/>
                    <a:gd name="connsiteY8" fmla="*/ 7762875 h 7762875"/>
                    <a:gd name="connsiteX9" fmla="*/ 3398044 w 7550944"/>
                    <a:gd name="connsiteY9" fmla="*/ 3876675 h 7762875"/>
                    <a:gd name="connsiteX10" fmla="*/ 3769519 w 7550944"/>
                    <a:gd name="connsiteY10" fmla="*/ 9525 h 7762875"/>
                    <a:gd name="connsiteX11" fmla="*/ 4150519 w 7550944"/>
                    <a:gd name="connsiteY11" fmla="*/ 3886200 h 7762875"/>
                    <a:gd name="connsiteX12" fmla="*/ 4526756 w 7550944"/>
                    <a:gd name="connsiteY12" fmla="*/ 7762875 h 7762875"/>
                    <a:gd name="connsiteX13" fmla="*/ 4902994 w 7550944"/>
                    <a:gd name="connsiteY13" fmla="*/ 3886200 h 7762875"/>
                    <a:gd name="connsiteX14" fmla="*/ 5283994 w 7550944"/>
                    <a:gd name="connsiteY14" fmla="*/ 9525 h 7762875"/>
                    <a:gd name="connsiteX15" fmla="*/ 5655469 w 7550944"/>
                    <a:gd name="connsiteY15" fmla="*/ 3886200 h 7762875"/>
                    <a:gd name="connsiteX16" fmla="*/ 6036469 w 7550944"/>
                    <a:gd name="connsiteY16" fmla="*/ 7762875 h 7762875"/>
                    <a:gd name="connsiteX17" fmla="*/ 6417469 w 7550944"/>
                    <a:gd name="connsiteY17" fmla="*/ 3886200 h 7762875"/>
                    <a:gd name="connsiteX18" fmla="*/ 6798469 w 7550944"/>
                    <a:gd name="connsiteY18" fmla="*/ 0 h 7762875"/>
                    <a:gd name="connsiteX19" fmla="*/ 7160419 w 7550944"/>
                    <a:gd name="connsiteY19" fmla="*/ 3886200 h 7762875"/>
                    <a:gd name="connsiteX20" fmla="*/ 7550944 w 7550944"/>
                    <a:gd name="connsiteY20" fmla="*/ 7762875 h 7762875"/>
                    <a:gd name="connsiteX0" fmla="*/ 0 w 7550944"/>
                    <a:gd name="connsiteY0" fmla="*/ 7762875 h 7762876"/>
                    <a:gd name="connsiteX1" fmla="*/ 378619 w 7550944"/>
                    <a:gd name="connsiteY1" fmla="*/ 3886200 h 7762876"/>
                    <a:gd name="connsiteX2" fmla="*/ 750094 w 7550944"/>
                    <a:gd name="connsiteY2" fmla="*/ 0 h 7762876"/>
                    <a:gd name="connsiteX3" fmla="*/ 1131094 w 7550944"/>
                    <a:gd name="connsiteY3" fmla="*/ 3876675 h 7762876"/>
                    <a:gd name="connsiteX4" fmla="*/ 1507332 w 7550944"/>
                    <a:gd name="connsiteY4" fmla="*/ 7762875 h 7762876"/>
                    <a:gd name="connsiteX5" fmla="*/ 1883569 w 7550944"/>
                    <a:gd name="connsiteY5" fmla="*/ 3876675 h 7762876"/>
                    <a:gd name="connsiteX6" fmla="*/ 2264569 w 7550944"/>
                    <a:gd name="connsiteY6" fmla="*/ 0 h 7762876"/>
                    <a:gd name="connsiteX7" fmla="*/ 2645569 w 7550944"/>
                    <a:gd name="connsiteY7" fmla="*/ 3886200 h 7762876"/>
                    <a:gd name="connsiteX8" fmla="*/ 3017044 w 7550944"/>
                    <a:gd name="connsiteY8" fmla="*/ 7762875 h 7762876"/>
                    <a:gd name="connsiteX9" fmla="*/ 3398044 w 7550944"/>
                    <a:gd name="connsiteY9" fmla="*/ 3876675 h 7762876"/>
                    <a:gd name="connsiteX10" fmla="*/ 3769519 w 7550944"/>
                    <a:gd name="connsiteY10" fmla="*/ 9525 h 7762876"/>
                    <a:gd name="connsiteX11" fmla="*/ 4150519 w 7550944"/>
                    <a:gd name="connsiteY11" fmla="*/ 3886200 h 7762876"/>
                    <a:gd name="connsiteX12" fmla="*/ 4526756 w 7550944"/>
                    <a:gd name="connsiteY12" fmla="*/ 7762875 h 7762876"/>
                    <a:gd name="connsiteX13" fmla="*/ 4902994 w 7550944"/>
                    <a:gd name="connsiteY13" fmla="*/ 3886200 h 7762876"/>
                    <a:gd name="connsiteX14" fmla="*/ 5283994 w 7550944"/>
                    <a:gd name="connsiteY14" fmla="*/ 9525 h 7762876"/>
                    <a:gd name="connsiteX15" fmla="*/ 5655469 w 7550944"/>
                    <a:gd name="connsiteY15" fmla="*/ 3886200 h 7762876"/>
                    <a:gd name="connsiteX16" fmla="*/ 6036469 w 7550944"/>
                    <a:gd name="connsiteY16" fmla="*/ 7762875 h 7762876"/>
                    <a:gd name="connsiteX17" fmla="*/ 6417469 w 7550944"/>
                    <a:gd name="connsiteY17" fmla="*/ 3886200 h 7762876"/>
                    <a:gd name="connsiteX18" fmla="*/ 6798469 w 7550944"/>
                    <a:gd name="connsiteY18" fmla="*/ 0 h 7762876"/>
                    <a:gd name="connsiteX19" fmla="*/ 7160419 w 7550944"/>
                    <a:gd name="connsiteY19" fmla="*/ 3886200 h 7762876"/>
                    <a:gd name="connsiteX20" fmla="*/ 7550944 w 7550944"/>
                    <a:gd name="connsiteY20" fmla="*/ 7762875 h 7762876"/>
                    <a:gd name="connsiteX0" fmla="*/ 0 w 7550944"/>
                    <a:gd name="connsiteY0" fmla="*/ 7762875 h 7762876"/>
                    <a:gd name="connsiteX1" fmla="*/ 378619 w 7550944"/>
                    <a:gd name="connsiteY1" fmla="*/ 3886200 h 7762876"/>
                    <a:gd name="connsiteX2" fmla="*/ 750094 w 7550944"/>
                    <a:gd name="connsiteY2" fmla="*/ 0 h 7762876"/>
                    <a:gd name="connsiteX3" fmla="*/ 1131094 w 7550944"/>
                    <a:gd name="connsiteY3" fmla="*/ 3876675 h 7762876"/>
                    <a:gd name="connsiteX4" fmla="*/ 1507332 w 7550944"/>
                    <a:gd name="connsiteY4" fmla="*/ 7762875 h 7762876"/>
                    <a:gd name="connsiteX5" fmla="*/ 1883569 w 7550944"/>
                    <a:gd name="connsiteY5" fmla="*/ 3876675 h 7762876"/>
                    <a:gd name="connsiteX6" fmla="*/ 2264569 w 7550944"/>
                    <a:gd name="connsiteY6" fmla="*/ 0 h 7762876"/>
                    <a:gd name="connsiteX7" fmla="*/ 2645569 w 7550944"/>
                    <a:gd name="connsiteY7" fmla="*/ 3886200 h 7762876"/>
                    <a:gd name="connsiteX8" fmla="*/ 3017044 w 7550944"/>
                    <a:gd name="connsiteY8" fmla="*/ 7762875 h 7762876"/>
                    <a:gd name="connsiteX9" fmla="*/ 3398044 w 7550944"/>
                    <a:gd name="connsiteY9" fmla="*/ 3876675 h 7762876"/>
                    <a:gd name="connsiteX10" fmla="*/ 3769519 w 7550944"/>
                    <a:gd name="connsiteY10" fmla="*/ 9525 h 7762876"/>
                    <a:gd name="connsiteX11" fmla="*/ 4150519 w 7550944"/>
                    <a:gd name="connsiteY11" fmla="*/ 3886200 h 7762876"/>
                    <a:gd name="connsiteX12" fmla="*/ 4526756 w 7550944"/>
                    <a:gd name="connsiteY12" fmla="*/ 7762875 h 7762876"/>
                    <a:gd name="connsiteX13" fmla="*/ 4902994 w 7550944"/>
                    <a:gd name="connsiteY13" fmla="*/ 3886200 h 7762876"/>
                    <a:gd name="connsiteX14" fmla="*/ 5283994 w 7550944"/>
                    <a:gd name="connsiteY14" fmla="*/ 9525 h 7762876"/>
                    <a:gd name="connsiteX15" fmla="*/ 5655469 w 7550944"/>
                    <a:gd name="connsiteY15" fmla="*/ 3886200 h 7762876"/>
                    <a:gd name="connsiteX16" fmla="*/ 6036469 w 7550944"/>
                    <a:gd name="connsiteY16" fmla="*/ 7762875 h 7762876"/>
                    <a:gd name="connsiteX17" fmla="*/ 6417469 w 7550944"/>
                    <a:gd name="connsiteY17" fmla="*/ 3886200 h 7762876"/>
                    <a:gd name="connsiteX18" fmla="*/ 6798469 w 7550944"/>
                    <a:gd name="connsiteY18" fmla="*/ 0 h 7762876"/>
                    <a:gd name="connsiteX19" fmla="*/ 7160419 w 7550944"/>
                    <a:gd name="connsiteY19" fmla="*/ 3886200 h 7762876"/>
                    <a:gd name="connsiteX20" fmla="*/ 7550944 w 7550944"/>
                    <a:gd name="connsiteY20" fmla="*/ 7762875 h 7762876"/>
                    <a:gd name="connsiteX0" fmla="*/ 0 w 7550944"/>
                    <a:gd name="connsiteY0" fmla="*/ 7762875 h 7762876"/>
                    <a:gd name="connsiteX1" fmla="*/ 378619 w 7550944"/>
                    <a:gd name="connsiteY1" fmla="*/ 3886200 h 7762876"/>
                    <a:gd name="connsiteX2" fmla="*/ 750094 w 7550944"/>
                    <a:gd name="connsiteY2" fmla="*/ 0 h 7762876"/>
                    <a:gd name="connsiteX3" fmla="*/ 1131094 w 7550944"/>
                    <a:gd name="connsiteY3" fmla="*/ 3876675 h 7762876"/>
                    <a:gd name="connsiteX4" fmla="*/ 1507332 w 7550944"/>
                    <a:gd name="connsiteY4" fmla="*/ 7762875 h 7762876"/>
                    <a:gd name="connsiteX5" fmla="*/ 1883569 w 7550944"/>
                    <a:gd name="connsiteY5" fmla="*/ 3876675 h 7762876"/>
                    <a:gd name="connsiteX6" fmla="*/ 2264569 w 7550944"/>
                    <a:gd name="connsiteY6" fmla="*/ 0 h 7762876"/>
                    <a:gd name="connsiteX7" fmla="*/ 2645569 w 7550944"/>
                    <a:gd name="connsiteY7" fmla="*/ 3886200 h 7762876"/>
                    <a:gd name="connsiteX8" fmla="*/ 3017044 w 7550944"/>
                    <a:gd name="connsiteY8" fmla="*/ 7762875 h 7762876"/>
                    <a:gd name="connsiteX9" fmla="*/ 3398044 w 7550944"/>
                    <a:gd name="connsiteY9" fmla="*/ 3876675 h 7762876"/>
                    <a:gd name="connsiteX10" fmla="*/ 3769519 w 7550944"/>
                    <a:gd name="connsiteY10" fmla="*/ 9525 h 7762876"/>
                    <a:gd name="connsiteX11" fmla="*/ 4150519 w 7550944"/>
                    <a:gd name="connsiteY11" fmla="*/ 3886200 h 7762876"/>
                    <a:gd name="connsiteX12" fmla="*/ 4526756 w 7550944"/>
                    <a:gd name="connsiteY12" fmla="*/ 7762875 h 7762876"/>
                    <a:gd name="connsiteX13" fmla="*/ 4902994 w 7550944"/>
                    <a:gd name="connsiteY13" fmla="*/ 3886200 h 7762876"/>
                    <a:gd name="connsiteX14" fmla="*/ 5283994 w 7550944"/>
                    <a:gd name="connsiteY14" fmla="*/ 9525 h 7762876"/>
                    <a:gd name="connsiteX15" fmla="*/ 5655469 w 7550944"/>
                    <a:gd name="connsiteY15" fmla="*/ 3886200 h 7762876"/>
                    <a:gd name="connsiteX16" fmla="*/ 6036469 w 7550944"/>
                    <a:gd name="connsiteY16" fmla="*/ 7762875 h 7762876"/>
                    <a:gd name="connsiteX17" fmla="*/ 6417469 w 7550944"/>
                    <a:gd name="connsiteY17" fmla="*/ 3886200 h 7762876"/>
                    <a:gd name="connsiteX18" fmla="*/ 6798469 w 7550944"/>
                    <a:gd name="connsiteY18" fmla="*/ 0 h 7762876"/>
                    <a:gd name="connsiteX19" fmla="*/ 7160419 w 7550944"/>
                    <a:gd name="connsiteY19" fmla="*/ 3886200 h 7762876"/>
                    <a:gd name="connsiteX20" fmla="*/ 7550944 w 7550944"/>
                    <a:gd name="connsiteY20" fmla="*/ 7762875 h 7762876"/>
                    <a:gd name="connsiteX0" fmla="*/ 0 w 7550944"/>
                    <a:gd name="connsiteY0" fmla="*/ 7762875 h 7762876"/>
                    <a:gd name="connsiteX1" fmla="*/ 378619 w 7550944"/>
                    <a:gd name="connsiteY1" fmla="*/ 3886200 h 7762876"/>
                    <a:gd name="connsiteX2" fmla="*/ 750094 w 7550944"/>
                    <a:gd name="connsiteY2" fmla="*/ 0 h 7762876"/>
                    <a:gd name="connsiteX3" fmla="*/ 1131094 w 7550944"/>
                    <a:gd name="connsiteY3" fmla="*/ 3876675 h 7762876"/>
                    <a:gd name="connsiteX4" fmla="*/ 1507332 w 7550944"/>
                    <a:gd name="connsiteY4" fmla="*/ 7762875 h 7762876"/>
                    <a:gd name="connsiteX5" fmla="*/ 1883569 w 7550944"/>
                    <a:gd name="connsiteY5" fmla="*/ 3876675 h 7762876"/>
                    <a:gd name="connsiteX6" fmla="*/ 2264569 w 7550944"/>
                    <a:gd name="connsiteY6" fmla="*/ 0 h 7762876"/>
                    <a:gd name="connsiteX7" fmla="*/ 2645569 w 7550944"/>
                    <a:gd name="connsiteY7" fmla="*/ 3886200 h 7762876"/>
                    <a:gd name="connsiteX8" fmla="*/ 3017044 w 7550944"/>
                    <a:gd name="connsiteY8" fmla="*/ 7762875 h 7762876"/>
                    <a:gd name="connsiteX9" fmla="*/ 3398044 w 7550944"/>
                    <a:gd name="connsiteY9" fmla="*/ 3876675 h 7762876"/>
                    <a:gd name="connsiteX10" fmla="*/ 3769519 w 7550944"/>
                    <a:gd name="connsiteY10" fmla="*/ 9525 h 7762876"/>
                    <a:gd name="connsiteX11" fmla="*/ 4150519 w 7550944"/>
                    <a:gd name="connsiteY11" fmla="*/ 3886200 h 7762876"/>
                    <a:gd name="connsiteX12" fmla="*/ 4526756 w 7550944"/>
                    <a:gd name="connsiteY12" fmla="*/ 7762875 h 7762876"/>
                    <a:gd name="connsiteX13" fmla="*/ 4902994 w 7550944"/>
                    <a:gd name="connsiteY13" fmla="*/ 3886200 h 7762876"/>
                    <a:gd name="connsiteX14" fmla="*/ 5283994 w 7550944"/>
                    <a:gd name="connsiteY14" fmla="*/ 9525 h 7762876"/>
                    <a:gd name="connsiteX15" fmla="*/ 5655469 w 7550944"/>
                    <a:gd name="connsiteY15" fmla="*/ 3886200 h 7762876"/>
                    <a:gd name="connsiteX16" fmla="*/ 6036469 w 7550944"/>
                    <a:gd name="connsiteY16" fmla="*/ 7762875 h 7762876"/>
                    <a:gd name="connsiteX17" fmla="*/ 6417469 w 7550944"/>
                    <a:gd name="connsiteY17" fmla="*/ 3886200 h 7762876"/>
                    <a:gd name="connsiteX18" fmla="*/ 6798469 w 7550944"/>
                    <a:gd name="connsiteY18" fmla="*/ 0 h 7762876"/>
                    <a:gd name="connsiteX19" fmla="*/ 7160419 w 7550944"/>
                    <a:gd name="connsiteY19" fmla="*/ 3886200 h 7762876"/>
                    <a:gd name="connsiteX20" fmla="*/ 7550944 w 7550944"/>
                    <a:gd name="connsiteY20" fmla="*/ 7762875 h 7762876"/>
                    <a:gd name="connsiteX0" fmla="*/ 0 w 7550944"/>
                    <a:gd name="connsiteY0" fmla="*/ 7762875 h 7762876"/>
                    <a:gd name="connsiteX1" fmla="*/ 378619 w 7550944"/>
                    <a:gd name="connsiteY1" fmla="*/ 3886200 h 7762876"/>
                    <a:gd name="connsiteX2" fmla="*/ 750094 w 7550944"/>
                    <a:gd name="connsiteY2" fmla="*/ 0 h 7762876"/>
                    <a:gd name="connsiteX3" fmla="*/ 1131094 w 7550944"/>
                    <a:gd name="connsiteY3" fmla="*/ 3876675 h 7762876"/>
                    <a:gd name="connsiteX4" fmla="*/ 1507332 w 7550944"/>
                    <a:gd name="connsiteY4" fmla="*/ 7762875 h 7762876"/>
                    <a:gd name="connsiteX5" fmla="*/ 1883569 w 7550944"/>
                    <a:gd name="connsiteY5" fmla="*/ 3876675 h 7762876"/>
                    <a:gd name="connsiteX6" fmla="*/ 2264569 w 7550944"/>
                    <a:gd name="connsiteY6" fmla="*/ 0 h 7762876"/>
                    <a:gd name="connsiteX7" fmla="*/ 2645569 w 7550944"/>
                    <a:gd name="connsiteY7" fmla="*/ 3886200 h 7762876"/>
                    <a:gd name="connsiteX8" fmla="*/ 3017044 w 7550944"/>
                    <a:gd name="connsiteY8" fmla="*/ 7762875 h 7762876"/>
                    <a:gd name="connsiteX9" fmla="*/ 3398044 w 7550944"/>
                    <a:gd name="connsiteY9" fmla="*/ 3876675 h 7762876"/>
                    <a:gd name="connsiteX10" fmla="*/ 3769519 w 7550944"/>
                    <a:gd name="connsiteY10" fmla="*/ 9525 h 7762876"/>
                    <a:gd name="connsiteX11" fmla="*/ 4150519 w 7550944"/>
                    <a:gd name="connsiteY11" fmla="*/ 3886200 h 7762876"/>
                    <a:gd name="connsiteX12" fmla="*/ 4526756 w 7550944"/>
                    <a:gd name="connsiteY12" fmla="*/ 7762875 h 7762876"/>
                    <a:gd name="connsiteX13" fmla="*/ 4902994 w 7550944"/>
                    <a:gd name="connsiteY13" fmla="*/ 3886200 h 7762876"/>
                    <a:gd name="connsiteX14" fmla="*/ 5283994 w 7550944"/>
                    <a:gd name="connsiteY14" fmla="*/ 9525 h 7762876"/>
                    <a:gd name="connsiteX15" fmla="*/ 5655469 w 7550944"/>
                    <a:gd name="connsiteY15" fmla="*/ 3886200 h 7762876"/>
                    <a:gd name="connsiteX16" fmla="*/ 6036469 w 7550944"/>
                    <a:gd name="connsiteY16" fmla="*/ 7762875 h 7762876"/>
                    <a:gd name="connsiteX17" fmla="*/ 6417469 w 7550944"/>
                    <a:gd name="connsiteY17" fmla="*/ 3886200 h 7762876"/>
                    <a:gd name="connsiteX18" fmla="*/ 6798469 w 7550944"/>
                    <a:gd name="connsiteY18" fmla="*/ 0 h 7762876"/>
                    <a:gd name="connsiteX19" fmla="*/ 7160419 w 7550944"/>
                    <a:gd name="connsiteY19" fmla="*/ 3886200 h 7762876"/>
                    <a:gd name="connsiteX20" fmla="*/ 7550944 w 7550944"/>
                    <a:gd name="connsiteY20" fmla="*/ 7762875 h 7762876"/>
                    <a:gd name="connsiteX0" fmla="*/ 0 w 7550944"/>
                    <a:gd name="connsiteY0" fmla="*/ 7762875 h 7762876"/>
                    <a:gd name="connsiteX1" fmla="*/ 378619 w 7550944"/>
                    <a:gd name="connsiteY1" fmla="*/ 3886200 h 7762876"/>
                    <a:gd name="connsiteX2" fmla="*/ 750094 w 7550944"/>
                    <a:gd name="connsiteY2" fmla="*/ 0 h 7762876"/>
                    <a:gd name="connsiteX3" fmla="*/ 1131094 w 7550944"/>
                    <a:gd name="connsiteY3" fmla="*/ 3876675 h 7762876"/>
                    <a:gd name="connsiteX4" fmla="*/ 1507332 w 7550944"/>
                    <a:gd name="connsiteY4" fmla="*/ 7762875 h 7762876"/>
                    <a:gd name="connsiteX5" fmla="*/ 1883569 w 7550944"/>
                    <a:gd name="connsiteY5" fmla="*/ 3876675 h 7762876"/>
                    <a:gd name="connsiteX6" fmla="*/ 2264569 w 7550944"/>
                    <a:gd name="connsiteY6" fmla="*/ 0 h 7762876"/>
                    <a:gd name="connsiteX7" fmla="*/ 2645569 w 7550944"/>
                    <a:gd name="connsiteY7" fmla="*/ 3886200 h 7762876"/>
                    <a:gd name="connsiteX8" fmla="*/ 3017044 w 7550944"/>
                    <a:gd name="connsiteY8" fmla="*/ 7762875 h 7762876"/>
                    <a:gd name="connsiteX9" fmla="*/ 3398044 w 7550944"/>
                    <a:gd name="connsiteY9" fmla="*/ 3876675 h 7762876"/>
                    <a:gd name="connsiteX10" fmla="*/ 3769519 w 7550944"/>
                    <a:gd name="connsiteY10" fmla="*/ 9525 h 7762876"/>
                    <a:gd name="connsiteX11" fmla="*/ 4150519 w 7550944"/>
                    <a:gd name="connsiteY11" fmla="*/ 3886200 h 7762876"/>
                    <a:gd name="connsiteX12" fmla="*/ 4526756 w 7550944"/>
                    <a:gd name="connsiteY12" fmla="*/ 7762875 h 7762876"/>
                    <a:gd name="connsiteX13" fmla="*/ 4902994 w 7550944"/>
                    <a:gd name="connsiteY13" fmla="*/ 3886200 h 7762876"/>
                    <a:gd name="connsiteX14" fmla="*/ 5283994 w 7550944"/>
                    <a:gd name="connsiteY14" fmla="*/ 9525 h 7762876"/>
                    <a:gd name="connsiteX15" fmla="*/ 5655469 w 7550944"/>
                    <a:gd name="connsiteY15" fmla="*/ 3886200 h 7762876"/>
                    <a:gd name="connsiteX16" fmla="*/ 6036469 w 7550944"/>
                    <a:gd name="connsiteY16" fmla="*/ 7762875 h 7762876"/>
                    <a:gd name="connsiteX17" fmla="*/ 6417469 w 7550944"/>
                    <a:gd name="connsiteY17" fmla="*/ 3886200 h 7762876"/>
                    <a:gd name="connsiteX18" fmla="*/ 6798469 w 7550944"/>
                    <a:gd name="connsiteY18" fmla="*/ 0 h 7762876"/>
                    <a:gd name="connsiteX19" fmla="*/ 7160419 w 7550944"/>
                    <a:gd name="connsiteY19" fmla="*/ 3886200 h 7762876"/>
                    <a:gd name="connsiteX20" fmla="*/ 7550944 w 7550944"/>
                    <a:gd name="connsiteY20" fmla="*/ 7762875 h 7762876"/>
                    <a:gd name="connsiteX0" fmla="*/ 0 w 7550944"/>
                    <a:gd name="connsiteY0" fmla="*/ 7762875 h 7762876"/>
                    <a:gd name="connsiteX1" fmla="*/ 378619 w 7550944"/>
                    <a:gd name="connsiteY1" fmla="*/ 3886200 h 7762876"/>
                    <a:gd name="connsiteX2" fmla="*/ 750094 w 7550944"/>
                    <a:gd name="connsiteY2" fmla="*/ 0 h 7762876"/>
                    <a:gd name="connsiteX3" fmla="*/ 1131094 w 7550944"/>
                    <a:gd name="connsiteY3" fmla="*/ 3876675 h 7762876"/>
                    <a:gd name="connsiteX4" fmla="*/ 1507332 w 7550944"/>
                    <a:gd name="connsiteY4" fmla="*/ 7762875 h 7762876"/>
                    <a:gd name="connsiteX5" fmla="*/ 1883569 w 7550944"/>
                    <a:gd name="connsiteY5" fmla="*/ 3876675 h 7762876"/>
                    <a:gd name="connsiteX6" fmla="*/ 2264569 w 7550944"/>
                    <a:gd name="connsiteY6" fmla="*/ 0 h 7762876"/>
                    <a:gd name="connsiteX7" fmla="*/ 2645569 w 7550944"/>
                    <a:gd name="connsiteY7" fmla="*/ 3886200 h 7762876"/>
                    <a:gd name="connsiteX8" fmla="*/ 3017044 w 7550944"/>
                    <a:gd name="connsiteY8" fmla="*/ 7762875 h 7762876"/>
                    <a:gd name="connsiteX9" fmla="*/ 3398044 w 7550944"/>
                    <a:gd name="connsiteY9" fmla="*/ 3876675 h 7762876"/>
                    <a:gd name="connsiteX10" fmla="*/ 3769519 w 7550944"/>
                    <a:gd name="connsiteY10" fmla="*/ 9525 h 7762876"/>
                    <a:gd name="connsiteX11" fmla="*/ 4150519 w 7550944"/>
                    <a:gd name="connsiteY11" fmla="*/ 3886200 h 7762876"/>
                    <a:gd name="connsiteX12" fmla="*/ 4526756 w 7550944"/>
                    <a:gd name="connsiteY12" fmla="*/ 7762875 h 7762876"/>
                    <a:gd name="connsiteX13" fmla="*/ 4902994 w 7550944"/>
                    <a:gd name="connsiteY13" fmla="*/ 3886200 h 7762876"/>
                    <a:gd name="connsiteX14" fmla="*/ 5283994 w 7550944"/>
                    <a:gd name="connsiteY14" fmla="*/ 9525 h 7762876"/>
                    <a:gd name="connsiteX15" fmla="*/ 5655469 w 7550944"/>
                    <a:gd name="connsiteY15" fmla="*/ 3886200 h 7762876"/>
                    <a:gd name="connsiteX16" fmla="*/ 6029325 w 7550944"/>
                    <a:gd name="connsiteY16" fmla="*/ 7762875 h 7762876"/>
                    <a:gd name="connsiteX17" fmla="*/ 6417469 w 7550944"/>
                    <a:gd name="connsiteY17" fmla="*/ 3886200 h 7762876"/>
                    <a:gd name="connsiteX18" fmla="*/ 6798469 w 7550944"/>
                    <a:gd name="connsiteY18" fmla="*/ 0 h 7762876"/>
                    <a:gd name="connsiteX19" fmla="*/ 7160419 w 7550944"/>
                    <a:gd name="connsiteY19" fmla="*/ 3886200 h 7762876"/>
                    <a:gd name="connsiteX20" fmla="*/ 7550944 w 7550944"/>
                    <a:gd name="connsiteY20" fmla="*/ 7762875 h 7762876"/>
                    <a:gd name="connsiteX0" fmla="*/ 0 w 7550944"/>
                    <a:gd name="connsiteY0" fmla="*/ 7762875 h 7762876"/>
                    <a:gd name="connsiteX1" fmla="*/ 378619 w 7550944"/>
                    <a:gd name="connsiteY1" fmla="*/ 3886200 h 7762876"/>
                    <a:gd name="connsiteX2" fmla="*/ 750094 w 7550944"/>
                    <a:gd name="connsiteY2" fmla="*/ 0 h 7762876"/>
                    <a:gd name="connsiteX3" fmla="*/ 1131094 w 7550944"/>
                    <a:gd name="connsiteY3" fmla="*/ 3876675 h 7762876"/>
                    <a:gd name="connsiteX4" fmla="*/ 1507332 w 7550944"/>
                    <a:gd name="connsiteY4" fmla="*/ 7762875 h 7762876"/>
                    <a:gd name="connsiteX5" fmla="*/ 1883569 w 7550944"/>
                    <a:gd name="connsiteY5" fmla="*/ 3876675 h 7762876"/>
                    <a:gd name="connsiteX6" fmla="*/ 2264569 w 7550944"/>
                    <a:gd name="connsiteY6" fmla="*/ 0 h 7762876"/>
                    <a:gd name="connsiteX7" fmla="*/ 2645569 w 7550944"/>
                    <a:gd name="connsiteY7" fmla="*/ 3886200 h 7762876"/>
                    <a:gd name="connsiteX8" fmla="*/ 3017044 w 7550944"/>
                    <a:gd name="connsiteY8" fmla="*/ 7762875 h 7762876"/>
                    <a:gd name="connsiteX9" fmla="*/ 3398044 w 7550944"/>
                    <a:gd name="connsiteY9" fmla="*/ 3876675 h 7762876"/>
                    <a:gd name="connsiteX10" fmla="*/ 3769519 w 7550944"/>
                    <a:gd name="connsiteY10" fmla="*/ 9525 h 7762876"/>
                    <a:gd name="connsiteX11" fmla="*/ 4150519 w 7550944"/>
                    <a:gd name="connsiteY11" fmla="*/ 3886200 h 7762876"/>
                    <a:gd name="connsiteX12" fmla="*/ 4526756 w 7550944"/>
                    <a:gd name="connsiteY12" fmla="*/ 7762875 h 7762876"/>
                    <a:gd name="connsiteX13" fmla="*/ 4902994 w 7550944"/>
                    <a:gd name="connsiteY13" fmla="*/ 3886200 h 7762876"/>
                    <a:gd name="connsiteX14" fmla="*/ 5283994 w 7550944"/>
                    <a:gd name="connsiteY14" fmla="*/ 9525 h 7762876"/>
                    <a:gd name="connsiteX15" fmla="*/ 5655469 w 7550944"/>
                    <a:gd name="connsiteY15" fmla="*/ 3886200 h 7762876"/>
                    <a:gd name="connsiteX16" fmla="*/ 6029325 w 7550944"/>
                    <a:gd name="connsiteY16" fmla="*/ 7762875 h 7762876"/>
                    <a:gd name="connsiteX17" fmla="*/ 6417469 w 7550944"/>
                    <a:gd name="connsiteY17" fmla="*/ 3886200 h 7762876"/>
                    <a:gd name="connsiteX18" fmla="*/ 6798469 w 7550944"/>
                    <a:gd name="connsiteY18" fmla="*/ 0 h 7762876"/>
                    <a:gd name="connsiteX19" fmla="*/ 7160419 w 7550944"/>
                    <a:gd name="connsiteY19" fmla="*/ 3886200 h 7762876"/>
                    <a:gd name="connsiteX20" fmla="*/ 7550944 w 7550944"/>
                    <a:gd name="connsiteY20" fmla="*/ 7762875 h 7762876"/>
                    <a:gd name="connsiteX0" fmla="*/ 0 w 7546182"/>
                    <a:gd name="connsiteY0" fmla="*/ 7762875 h 7765256"/>
                    <a:gd name="connsiteX1" fmla="*/ 378619 w 7546182"/>
                    <a:gd name="connsiteY1" fmla="*/ 3886200 h 7765256"/>
                    <a:gd name="connsiteX2" fmla="*/ 750094 w 7546182"/>
                    <a:gd name="connsiteY2" fmla="*/ 0 h 7765256"/>
                    <a:gd name="connsiteX3" fmla="*/ 1131094 w 7546182"/>
                    <a:gd name="connsiteY3" fmla="*/ 3876675 h 7765256"/>
                    <a:gd name="connsiteX4" fmla="*/ 1507332 w 7546182"/>
                    <a:gd name="connsiteY4" fmla="*/ 7762875 h 7765256"/>
                    <a:gd name="connsiteX5" fmla="*/ 1883569 w 7546182"/>
                    <a:gd name="connsiteY5" fmla="*/ 3876675 h 7765256"/>
                    <a:gd name="connsiteX6" fmla="*/ 2264569 w 7546182"/>
                    <a:gd name="connsiteY6" fmla="*/ 0 h 7765256"/>
                    <a:gd name="connsiteX7" fmla="*/ 2645569 w 7546182"/>
                    <a:gd name="connsiteY7" fmla="*/ 3886200 h 7765256"/>
                    <a:gd name="connsiteX8" fmla="*/ 3017044 w 7546182"/>
                    <a:gd name="connsiteY8" fmla="*/ 7762875 h 7765256"/>
                    <a:gd name="connsiteX9" fmla="*/ 3398044 w 7546182"/>
                    <a:gd name="connsiteY9" fmla="*/ 3876675 h 7765256"/>
                    <a:gd name="connsiteX10" fmla="*/ 3769519 w 7546182"/>
                    <a:gd name="connsiteY10" fmla="*/ 9525 h 7765256"/>
                    <a:gd name="connsiteX11" fmla="*/ 4150519 w 7546182"/>
                    <a:gd name="connsiteY11" fmla="*/ 3886200 h 7765256"/>
                    <a:gd name="connsiteX12" fmla="*/ 4526756 w 7546182"/>
                    <a:gd name="connsiteY12" fmla="*/ 7762875 h 7765256"/>
                    <a:gd name="connsiteX13" fmla="*/ 4902994 w 7546182"/>
                    <a:gd name="connsiteY13" fmla="*/ 3886200 h 7765256"/>
                    <a:gd name="connsiteX14" fmla="*/ 5283994 w 7546182"/>
                    <a:gd name="connsiteY14" fmla="*/ 9525 h 7765256"/>
                    <a:gd name="connsiteX15" fmla="*/ 5655469 w 7546182"/>
                    <a:gd name="connsiteY15" fmla="*/ 3886200 h 7765256"/>
                    <a:gd name="connsiteX16" fmla="*/ 6029325 w 7546182"/>
                    <a:gd name="connsiteY16" fmla="*/ 7762875 h 7765256"/>
                    <a:gd name="connsiteX17" fmla="*/ 6417469 w 7546182"/>
                    <a:gd name="connsiteY17" fmla="*/ 3886200 h 7765256"/>
                    <a:gd name="connsiteX18" fmla="*/ 6798469 w 7546182"/>
                    <a:gd name="connsiteY18" fmla="*/ 0 h 7765256"/>
                    <a:gd name="connsiteX19" fmla="*/ 7160419 w 7546182"/>
                    <a:gd name="connsiteY19" fmla="*/ 3886200 h 7765256"/>
                    <a:gd name="connsiteX20" fmla="*/ 7546182 w 7546182"/>
                    <a:gd name="connsiteY20" fmla="*/ 7765256 h 7765256"/>
                    <a:gd name="connsiteX0" fmla="*/ 0 w 7546182"/>
                    <a:gd name="connsiteY0" fmla="*/ 7762875 h 7765258"/>
                    <a:gd name="connsiteX1" fmla="*/ 378619 w 7546182"/>
                    <a:gd name="connsiteY1" fmla="*/ 3886200 h 7765258"/>
                    <a:gd name="connsiteX2" fmla="*/ 750094 w 7546182"/>
                    <a:gd name="connsiteY2" fmla="*/ 0 h 7765258"/>
                    <a:gd name="connsiteX3" fmla="*/ 1131094 w 7546182"/>
                    <a:gd name="connsiteY3" fmla="*/ 3876675 h 7765258"/>
                    <a:gd name="connsiteX4" fmla="*/ 1507332 w 7546182"/>
                    <a:gd name="connsiteY4" fmla="*/ 7762875 h 7765258"/>
                    <a:gd name="connsiteX5" fmla="*/ 1883569 w 7546182"/>
                    <a:gd name="connsiteY5" fmla="*/ 3876675 h 7765258"/>
                    <a:gd name="connsiteX6" fmla="*/ 2264569 w 7546182"/>
                    <a:gd name="connsiteY6" fmla="*/ 0 h 7765258"/>
                    <a:gd name="connsiteX7" fmla="*/ 2645569 w 7546182"/>
                    <a:gd name="connsiteY7" fmla="*/ 3886200 h 7765258"/>
                    <a:gd name="connsiteX8" fmla="*/ 3017044 w 7546182"/>
                    <a:gd name="connsiteY8" fmla="*/ 7762875 h 7765258"/>
                    <a:gd name="connsiteX9" fmla="*/ 3398044 w 7546182"/>
                    <a:gd name="connsiteY9" fmla="*/ 3876675 h 7765258"/>
                    <a:gd name="connsiteX10" fmla="*/ 3769519 w 7546182"/>
                    <a:gd name="connsiteY10" fmla="*/ 9525 h 7765258"/>
                    <a:gd name="connsiteX11" fmla="*/ 4150519 w 7546182"/>
                    <a:gd name="connsiteY11" fmla="*/ 3886200 h 7765258"/>
                    <a:gd name="connsiteX12" fmla="*/ 4526756 w 7546182"/>
                    <a:gd name="connsiteY12" fmla="*/ 7762875 h 7765258"/>
                    <a:gd name="connsiteX13" fmla="*/ 4902994 w 7546182"/>
                    <a:gd name="connsiteY13" fmla="*/ 3886200 h 7765258"/>
                    <a:gd name="connsiteX14" fmla="*/ 5283994 w 7546182"/>
                    <a:gd name="connsiteY14" fmla="*/ 9525 h 7765258"/>
                    <a:gd name="connsiteX15" fmla="*/ 5655469 w 7546182"/>
                    <a:gd name="connsiteY15" fmla="*/ 3886200 h 7765258"/>
                    <a:gd name="connsiteX16" fmla="*/ 6029325 w 7546182"/>
                    <a:gd name="connsiteY16" fmla="*/ 7762875 h 7765258"/>
                    <a:gd name="connsiteX17" fmla="*/ 6417469 w 7546182"/>
                    <a:gd name="connsiteY17" fmla="*/ 3886200 h 7765258"/>
                    <a:gd name="connsiteX18" fmla="*/ 6798469 w 7546182"/>
                    <a:gd name="connsiteY18" fmla="*/ 0 h 7765258"/>
                    <a:gd name="connsiteX19" fmla="*/ 7160419 w 7546182"/>
                    <a:gd name="connsiteY19" fmla="*/ 3886200 h 7765258"/>
                    <a:gd name="connsiteX20" fmla="*/ 7546182 w 7546182"/>
                    <a:gd name="connsiteY20" fmla="*/ 7765256 h 7765258"/>
                    <a:gd name="connsiteX0" fmla="*/ 0 w 7539038"/>
                    <a:gd name="connsiteY0" fmla="*/ 7762875 h 7762876"/>
                    <a:gd name="connsiteX1" fmla="*/ 378619 w 7539038"/>
                    <a:gd name="connsiteY1" fmla="*/ 3886200 h 7762876"/>
                    <a:gd name="connsiteX2" fmla="*/ 750094 w 7539038"/>
                    <a:gd name="connsiteY2" fmla="*/ 0 h 7762876"/>
                    <a:gd name="connsiteX3" fmla="*/ 1131094 w 7539038"/>
                    <a:gd name="connsiteY3" fmla="*/ 3876675 h 7762876"/>
                    <a:gd name="connsiteX4" fmla="*/ 1507332 w 7539038"/>
                    <a:gd name="connsiteY4" fmla="*/ 7762875 h 7762876"/>
                    <a:gd name="connsiteX5" fmla="*/ 1883569 w 7539038"/>
                    <a:gd name="connsiteY5" fmla="*/ 3876675 h 7762876"/>
                    <a:gd name="connsiteX6" fmla="*/ 2264569 w 7539038"/>
                    <a:gd name="connsiteY6" fmla="*/ 0 h 7762876"/>
                    <a:gd name="connsiteX7" fmla="*/ 2645569 w 7539038"/>
                    <a:gd name="connsiteY7" fmla="*/ 3886200 h 7762876"/>
                    <a:gd name="connsiteX8" fmla="*/ 3017044 w 7539038"/>
                    <a:gd name="connsiteY8" fmla="*/ 7762875 h 7762876"/>
                    <a:gd name="connsiteX9" fmla="*/ 3398044 w 7539038"/>
                    <a:gd name="connsiteY9" fmla="*/ 3876675 h 7762876"/>
                    <a:gd name="connsiteX10" fmla="*/ 3769519 w 7539038"/>
                    <a:gd name="connsiteY10" fmla="*/ 9525 h 7762876"/>
                    <a:gd name="connsiteX11" fmla="*/ 4150519 w 7539038"/>
                    <a:gd name="connsiteY11" fmla="*/ 3886200 h 7762876"/>
                    <a:gd name="connsiteX12" fmla="*/ 4526756 w 7539038"/>
                    <a:gd name="connsiteY12" fmla="*/ 7762875 h 7762876"/>
                    <a:gd name="connsiteX13" fmla="*/ 4902994 w 7539038"/>
                    <a:gd name="connsiteY13" fmla="*/ 3886200 h 7762876"/>
                    <a:gd name="connsiteX14" fmla="*/ 5283994 w 7539038"/>
                    <a:gd name="connsiteY14" fmla="*/ 9525 h 7762876"/>
                    <a:gd name="connsiteX15" fmla="*/ 5655469 w 7539038"/>
                    <a:gd name="connsiteY15" fmla="*/ 3886200 h 7762876"/>
                    <a:gd name="connsiteX16" fmla="*/ 6029325 w 7539038"/>
                    <a:gd name="connsiteY16" fmla="*/ 7762875 h 7762876"/>
                    <a:gd name="connsiteX17" fmla="*/ 6417469 w 7539038"/>
                    <a:gd name="connsiteY17" fmla="*/ 3886200 h 7762876"/>
                    <a:gd name="connsiteX18" fmla="*/ 6798469 w 7539038"/>
                    <a:gd name="connsiteY18" fmla="*/ 0 h 7762876"/>
                    <a:gd name="connsiteX19" fmla="*/ 7160419 w 7539038"/>
                    <a:gd name="connsiteY19" fmla="*/ 3886200 h 7762876"/>
                    <a:gd name="connsiteX20" fmla="*/ 7539038 w 7539038"/>
                    <a:gd name="connsiteY20" fmla="*/ 7760494 h 7762876"/>
                    <a:gd name="connsiteX0" fmla="*/ 0 w 7539038"/>
                    <a:gd name="connsiteY0" fmla="*/ 7762875 h 7762876"/>
                    <a:gd name="connsiteX1" fmla="*/ 378619 w 7539038"/>
                    <a:gd name="connsiteY1" fmla="*/ 3886200 h 7762876"/>
                    <a:gd name="connsiteX2" fmla="*/ 750094 w 7539038"/>
                    <a:gd name="connsiteY2" fmla="*/ 0 h 7762876"/>
                    <a:gd name="connsiteX3" fmla="*/ 1131094 w 7539038"/>
                    <a:gd name="connsiteY3" fmla="*/ 3876675 h 7762876"/>
                    <a:gd name="connsiteX4" fmla="*/ 1507332 w 7539038"/>
                    <a:gd name="connsiteY4" fmla="*/ 7762875 h 7762876"/>
                    <a:gd name="connsiteX5" fmla="*/ 1883569 w 7539038"/>
                    <a:gd name="connsiteY5" fmla="*/ 3876675 h 7762876"/>
                    <a:gd name="connsiteX6" fmla="*/ 2264569 w 7539038"/>
                    <a:gd name="connsiteY6" fmla="*/ 0 h 7762876"/>
                    <a:gd name="connsiteX7" fmla="*/ 2645569 w 7539038"/>
                    <a:gd name="connsiteY7" fmla="*/ 3886200 h 7762876"/>
                    <a:gd name="connsiteX8" fmla="*/ 3017044 w 7539038"/>
                    <a:gd name="connsiteY8" fmla="*/ 7762875 h 7762876"/>
                    <a:gd name="connsiteX9" fmla="*/ 3398044 w 7539038"/>
                    <a:gd name="connsiteY9" fmla="*/ 3876675 h 7762876"/>
                    <a:gd name="connsiteX10" fmla="*/ 3769519 w 7539038"/>
                    <a:gd name="connsiteY10" fmla="*/ 9525 h 7762876"/>
                    <a:gd name="connsiteX11" fmla="*/ 4150519 w 7539038"/>
                    <a:gd name="connsiteY11" fmla="*/ 3886200 h 7762876"/>
                    <a:gd name="connsiteX12" fmla="*/ 4526756 w 7539038"/>
                    <a:gd name="connsiteY12" fmla="*/ 7762875 h 7762876"/>
                    <a:gd name="connsiteX13" fmla="*/ 4902994 w 7539038"/>
                    <a:gd name="connsiteY13" fmla="*/ 3886200 h 7762876"/>
                    <a:gd name="connsiteX14" fmla="*/ 5283994 w 7539038"/>
                    <a:gd name="connsiteY14" fmla="*/ 9525 h 7762876"/>
                    <a:gd name="connsiteX15" fmla="*/ 5655469 w 7539038"/>
                    <a:gd name="connsiteY15" fmla="*/ 3886200 h 7762876"/>
                    <a:gd name="connsiteX16" fmla="*/ 6029325 w 7539038"/>
                    <a:gd name="connsiteY16" fmla="*/ 7762875 h 7762876"/>
                    <a:gd name="connsiteX17" fmla="*/ 6417469 w 7539038"/>
                    <a:gd name="connsiteY17" fmla="*/ 3886200 h 7762876"/>
                    <a:gd name="connsiteX18" fmla="*/ 6788944 w 7539038"/>
                    <a:gd name="connsiteY18" fmla="*/ 2381 h 7762876"/>
                    <a:gd name="connsiteX19" fmla="*/ 7160419 w 7539038"/>
                    <a:gd name="connsiteY19" fmla="*/ 3886200 h 7762876"/>
                    <a:gd name="connsiteX20" fmla="*/ 7539038 w 7539038"/>
                    <a:gd name="connsiteY20" fmla="*/ 7760494 h 7762876"/>
                    <a:gd name="connsiteX0" fmla="*/ 0 w 7539038"/>
                    <a:gd name="connsiteY0" fmla="*/ 7762875 h 7762876"/>
                    <a:gd name="connsiteX1" fmla="*/ 378619 w 7539038"/>
                    <a:gd name="connsiteY1" fmla="*/ 3886200 h 7762876"/>
                    <a:gd name="connsiteX2" fmla="*/ 750094 w 7539038"/>
                    <a:gd name="connsiteY2" fmla="*/ 0 h 7762876"/>
                    <a:gd name="connsiteX3" fmla="*/ 1131094 w 7539038"/>
                    <a:gd name="connsiteY3" fmla="*/ 3876675 h 7762876"/>
                    <a:gd name="connsiteX4" fmla="*/ 1507332 w 7539038"/>
                    <a:gd name="connsiteY4" fmla="*/ 7762875 h 7762876"/>
                    <a:gd name="connsiteX5" fmla="*/ 1883569 w 7539038"/>
                    <a:gd name="connsiteY5" fmla="*/ 3876675 h 7762876"/>
                    <a:gd name="connsiteX6" fmla="*/ 2264569 w 7539038"/>
                    <a:gd name="connsiteY6" fmla="*/ 0 h 7762876"/>
                    <a:gd name="connsiteX7" fmla="*/ 2645569 w 7539038"/>
                    <a:gd name="connsiteY7" fmla="*/ 3886200 h 7762876"/>
                    <a:gd name="connsiteX8" fmla="*/ 3017044 w 7539038"/>
                    <a:gd name="connsiteY8" fmla="*/ 7762875 h 7762876"/>
                    <a:gd name="connsiteX9" fmla="*/ 3398044 w 7539038"/>
                    <a:gd name="connsiteY9" fmla="*/ 3876675 h 7762876"/>
                    <a:gd name="connsiteX10" fmla="*/ 3769519 w 7539038"/>
                    <a:gd name="connsiteY10" fmla="*/ 9525 h 7762876"/>
                    <a:gd name="connsiteX11" fmla="*/ 4150519 w 7539038"/>
                    <a:gd name="connsiteY11" fmla="*/ 3886200 h 7762876"/>
                    <a:gd name="connsiteX12" fmla="*/ 4526756 w 7539038"/>
                    <a:gd name="connsiteY12" fmla="*/ 7762875 h 7762876"/>
                    <a:gd name="connsiteX13" fmla="*/ 4902994 w 7539038"/>
                    <a:gd name="connsiteY13" fmla="*/ 3886200 h 7762876"/>
                    <a:gd name="connsiteX14" fmla="*/ 5283994 w 7539038"/>
                    <a:gd name="connsiteY14" fmla="*/ 9525 h 7762876"/>
                    <a:gd name="connsiteX15" fmla="*/ 5655469 w 7539038"/>
                    <a:gd name="connsiteY15" fmla="*/ 3886200 h 7762876"/>
                    <a:gd name="connsiteX16" fmla="*/ 6029325 w 7539038"/>
                    <a:gd name="connsiteY16" fmla="*/ 7762875 h 7762876"/>
                    <a:gd name="connsiteX17" fmla="*/ 6417469 w 7539038"/>
                    <a:gd name="connsiteY17" fmla="*/ 3886200 h 7762876"/>
                    <a:gd name="connsiteX18" fmla="*/ 6786563 w 7539038"/>
                    <a:gd name="connsiteY18" fmla="*/ 4762 h 7762876"/>
                    <a:gd name="connsiteX19" fmla="*/ 7160419 w 7539038"/>
                    <a:gd name="connsiteY19" fmla="*/ 3886200 h 7762876"/>
                    <a:gd name="connsiteX20" fmla="*/ 7539038 w 7539038"/>
                    <a:gd name="connsiteY20" fmla="*/ 7760494 h 7762876"/>
                    <a:gd name="connsiteX0" fmla="*/ 0 w 7539038"/>
                    <a:gd name="connsiteY0" fmla="*/ 7762875 h 7762876"/>
                    <a:gd name="connsiteX1" fmla="*/ 378619 w 7539038"/>
                    <a:gd name="connsiteY1" fmla="*/ 3886200 h 7762876"/>
                    <a:gd name="connsiteX2" fmla="*/ 750094 w 7539038"/>
                    <a:gd name="connsiteY2" fmla="*/ 0 h 7762876"/>
                    <a:gd name="connsiteX3" fmla="*/ 1131094 w 7539038"/>
                    <a:gd name="connsiteY3" fmla="*/ 3876675 h 7762876"/>
                    <a:gd name="connsiteX4" fmla="*/ 1507332 w 7539038"/>
                    <a:gd name="connsiteY4" fmla="*/ 7762875 h 7762876"/>
                    <a:gd name="connsiteX5" fmla="*/ 1883569 w 7539038"/>
                    <a:gd name="connsiteY5" fmla="*/ 3876675 h 7762876"/>
                    <a:gd name="connsiteX6" fmla="*/ 2264569 w 7539038"/>
                    <a:gd name="connsiteY6" fmla="*/ 0 h 7762876"/>
                    <a:gd name="connsiteX7" fmla="*/ 2645569 w 7539038"/>
                    <a:gd name="connsiteY7" fmla="*/ 3886200 h 7762876"/>
                    <a:gd name="connsiteX8" fmla="*/ 3017044 w 7539038"/>
                    <a:gd name="connsiteY8" fmla="*/ 7762875 h 7762876"/>
                    <a:gd name="connsiteX9" fmla="*/ 3398044 w 7539038"/>
                    <a:gd name="connsiteY9" fmla="*/ 3876675 h 7762876"/>
                    <a:gd name="connsiteX10" fmla="*/ 3769519 w 7539038"/>
                    <a:gd name="connsiteY10" fmla="*/ 9525 h 7762876"/>
                    <a:gd name="connsiteX11" fmla="*/ 4150519 w 7539038"/>
                    <a:gd name="connsiteY11" fmla="*/ 3886200 h 7762876"/>
                    <a:gd name="connsiteX12" fmla="*/ 4526756 w 7539038"/>
                    <a:gd name="connsiteY12" fmla="*/ 7762875 h 7762876"/>
                    <a:gd name="connsiteX13" fmla="*/ 4902994 w 7539038"/>
                    <a:gd name="connsiteY13" fmla="*/ 3886200 h 7762876"/>
                    <a:gd name="connsiteX14" fmla="*/ 5283994 w 7539038"/>
                    <a:gd name="connsiteY14" fmla="*/ 9525 h 7762876"/>
                    <a:gd name="connsiteX15" fmla="*/ 5655469 w 7539038"/>
                    <a:gd name="connsiteY15" fmla="*/ 3886200 h 7762876"/>
                    <a:gd name="connsiteX16" fmla="*/ 6029325 w 7539038"/>
                    <a:gd name="connsiteY16" fmla="*/ 7762875 h 7762876"/>
                    <a:gd name="connsiteX17" fmla="*/ 6417469 w 7539038"/>
                    <a:gd name="connsiteY17" fmla="*/ 3886200 h 7762876"/>
                    <a:gd name="connsiteX18" fmla="*/ 6786563 w 7539038"/>
                    <a:gd name="connsiteY18" fmla="*/ 4762 h 7762876"/>
                    <a:gd name="connsiteX19" fmla="*/ 7160419 w 7539038"/>
                    <a:gd name="connsiteY19" fmla="*/ 3886200 h 7762876"/>
                    <a:gd name="connsiteX20" fmla="*/ 7539038 w 7539038"/>
                    <a:gd name="connsiteY20" fmla="*/ 7760494 h 7762876"/>
                    <a:gd name="connsiteX0" fmla="*/ 0 w 7539038"/>
                    <a:gd name="connsiteY0" fmla="*/ 7762875 h 7762876"/>
                    <a:gd name="connsiteX1" fmla="*/ 378619 w 7539038"/>
                    <a:gd name="connsiteY1" fmla="*/ 3886200 h 7762876"/>
                    <a:gd name="connsiteX2" fmla="*/ 750094 w 7539038"/>
                    <a:gd name="connsiteY2" fmla="*/ 0 h 7762876"/>
                    <a:gd name="connsiteX3" fmla="*/ 1131094 w 7539038"/>
                    <a:gd name="connsiteY3" fmla="*/ 3876675 h 7762876"/>
                    <a:gd name="connsiteX4" fmla="*/ 1507332 w 7539038"/>
                    <a:gd name="connsiteY4" fmla="*/ 7762875 h 7762876"/>
                    <a:gd name="connsiteX5" fmla="*/ 1883569 w 7539038"/>
                    <a:gd name="connsiteY5" fmla="*/ 3876675 h 7762876"/>
                    <a:gd name="connsiteX6" fmla="*/ 2264569 w 7539038"/>
                    <a:gd name="connsiteY6" fmla="*/ 0 h 7762876"/>
                    <a:gd name="connsiteX7" fmla="*/ 2645569 w 7539038"/>
                    <a:gd name="connsiteY7" fmla="*/ 3886200 h 7762876"/>
                    <a:gd name="connsiteX8" fmla="*/ 3017044 w 7539038"/>
                    <a:gd name="connsiteY8" fmla="*/ 7762875 h 7762876"/>
                    <a:gd name="connsiteX9" fmla="*/ 3398044 w 7539038"/>
                    <a:gd name="connsiteY9" fmla="*/ 3876675 h 7762876"/>
                    <a:gd name="connsiteX10" fmla="*/ 3769519 w 7539038"/>
                    <a:gd name="connsiteY10" fmla="*/ 9525 h 7762876"/>
                    <a:gd name="connsiteX11" fmla="*/ 4150519 w 7539038"/>
                    <a:gd name="connsiteY11" fmla="*/ 3886200 h 7762876"/>
                    <a:gd name="connsiteX12" fmla="*/ 4526756 w 7539038"/>
                    <a:gd name="connsiteY12" fmla="*/ 7762875 h 7762876"/>
                    <a:gd name="connsiteX13" fmla="*/ 4902994 w 7539038"/>
                    <a:gd name="connsiteY13" fmla="*/ 3886200 h 7762876"/>
                    <a:gd name="connsiteX14" fmla="*/ 5279231 w 7539038"/>
                    <a:gd name="connsiteY14" fmla="*/ 9525 h 7762876"/>
                    <a:gd name="connsiteX15" fmla="*/ 5655469 w 7539038"/>
                    <a:gd name="connsiteY15" fmla="*/ 3886200 h 7762876"/>
                    <a:gd name="connsiteX16" fmla="*/ 6029325 w 7539038"/>
                    <a:gd name="connsiteY16" fmla="*/ 7762875 h 7762876"/>
                    <a:gd name="connsiteX17" fmla="*/ 6417469 w 7539038"/>
                    <a:gd name="connsiteY17" fmla="*/ 3886200 h 7762876"/>
                    <a:gd name="connsiteX18" fmla="*/ 6786563 w 7539038"/>
                    <a:gd name="connsiteY18" fmla="*/ 4762 h 7762876"/>
                    <a:gd name="connsiteX19" fmla="*/ 7160419 w 7539038"/>
                    <a:gd name="connsiteY19" fmla="*/ 3886200 h 7762876"/>
                    <a:gd name="connsiteX20" fmla="*/ 7539038 w 7539038"/>
                    <a:gd name="connsiteY20" fmla="*/ 7760494 h 7762876"/>
                    <a:gd name="connsiteX0" fmla="*/ 0 w 7539038"/>
                    <a:gd name="connsiteY0" fmla="*/ 7762875 h 7762876"/>
                    <a:gd name="connsiteX1" fmla="*/ 378619 w 7539038"/>
                    <a:gd name="connsiteY1" fmla="*/ 3886200 h 7762876"/>
                    <a:gd name="connsiteX2" fmla="*/ 750094 w 7539038"/>
                    <a:gd name="connsiteY2" fmla="*/ 0 h 7762876"/>
                    <a:gd name="connsiteX3" fmla="*/ 1131094 w 7539038"/>
                    <a:gd name="connsiteY3" fmla="*/ 3876675 h 7762876"/>
                    <a:gd name="connsiteX4" fmla="*/ 1507332 w 7539038"/>
                    <a:gd name="connsiteY4" fmla="*/ 7762875 h 7762876"/>
                    <a:gd name="connsiteX5" fmla="*/ 1883569 w 7539038"/>
                    <a:gd name="connsiteY5" fmla="*/ 3876675 h 7762876"/>
                    <a:gd name="connsiteX6" fmla="*/ 2264569 w 7539038"/>
                    <a:gd name="connsiteY6" fmla="*/ 0 h 7762876"/>
                    <a:gd name="connsiteX7" fmla="*/ 2645569 w 7539038"/>
                    <a:gd name="connsiteY7" fmla="*/ 3886200 h 7762876"/>
                    <a:gd name="connsiteX8" fmla="*/ 3017044 w 7539038"/>
                    <a:gd name="connsiteY8" fmla="*/ 7762875 h 7762876"/>
                    <a:gd name="connsiteX9" fmla="*/ 3398044 w 7539038"/>
                    <a:gd name="connsiteY9" fmla="*/ 3876675 h 7762876"/>
                    <a:gd name="connsiteX10" fmla="*/ 3769519 w 7539038"/>
                    <a:gd name="connsiteY10" fmla="*/ 9525 h 7762876"/>
                    <a:gd name="connsiteX11" fmla="*/ 4150519 w 7539038"/>
                    <a:gd name="connsiteY11" fmla="*/ 3886200 h 7762876"/>
                    <a:gd name="connsiteX12" fmla="*/ 4526756 w 7539038"/>
                    <a:gd name="connsiteY12" fmla="*/ 7762875 h 7762876"/>
                    <a:gd name="connsiteX13" fmla="*/ 4902994 w 7539038"/>
                    <a:gd name="connsiteY13" fmla="*/ 3886200 h 7762876"/>
                    <a:gd name="connsiteX14" fmla="*/ 5279231 w 7539038"/>
                    <a:gd name="connsiteY14" fmla="*/ 9525 h 7762876"/>
                    <a:gd name="connsiteX15" fmla="*/ 5655469 w 7539038"/>
                    <a:gd name="connsiteY15" fmla="*/ 3886200 h 7762876"/>
                    <a:gd name="connsiteX16" fmla="*/ 6029325 w 7539038"/>
                    <a:gd name="connsiteY16" fmla="*/ 7762875 h 7762876"/>
                    <a:gd name="connsiteX17" fmla="*/ 6417469 w 7539038"/>
                    <a:gd name="connsiteY17" fmla="*/ 3886200 h 7762876"/>
                    <a:gd name="connsiteX18" fmla="*/ 6786563 w 7539038"/>
                    <a:gd name="connsiteY18" fmla="*/ 4762 h 7762876"/>
                    <a:gd name="connsiteX19" fmla="*/ 7160419 w 7539038"/>
                    <a:gd name="connsiteY19" fmla="*/ 3886200 h 7762876"/>
                    <a:gd name="connsiteX20" fmla="*/ 7539038 w 7539038"/>
                    <a:gd name="connsiteY20" fmla="*/ 7760494 h 7762876"/>
                    <a:gd name="connsiteX0" fmla="*/ 0 w 7539038"/>
                    <a:gd name="connsiteY0" fmla="*/ 7762875 h 7762876"/>
                    <a:gd name="connsiteX1" fmla="*/ 378619 w 7539038"/>
                    <a:gd name="connsiteY1" fmla="*/ 3886200 h 7762876"/>
                    <a:gd name="connsiteX2" fmla="*/ 750094 w 7539038"/>
                    <a:gd name="connsiteY2" fmla="*/ 0 h 7762876"/>
                    <a:gd name="connsiteX3" fmla="*/ 1131094 w 7539038"/>
                    <a:gd name="connsiteY3" fmla="*/ 3876675 h 7762876"/>
                    <a:gd name="connsiteX4" fmla="*/ 1507332 w 7539038"/>
                    <a:gd name="connsiteY4" fmla="*/ 7762875 h 7762876"/>
                    <a:gd name="connsiteX5" fmla="*/ 1883569 w 7539038"/>
                    <a:gd name="connsiteY5" fmla="*/ 3876675 h 7762876"/>
                    <a:gd name="connsiteX6" fmla="*/ 2264569 w 7539038"/>
                    <a:gd name="connsiteY6" fmla="*/ 0 h 7762876"/>
                    <a:gd name="connsiteX7" fmla="*/ 2645569 w 7539038"/>
                    <a:gd name="connsiteY7" fmla="*/ 3886200 h 7762876"/>
                    <a:gd name="connsiteX8" fmla="*/ 3017044 w 7539038"/>
                    <a:gd name="connsiteY8" fmla="*/ 7762875 h 7762876"/>
                    <a:gd name="connsiteX9" fmla="*/ 3398044 w 7539038"/>
                    <a:gd name="connsiteY9" fmla="*/ 3876675 h 7762876"/>
                    <a:gd name="connsiteX10" fmla="*/ 3769519 w 7539038"/>
                    <a:gd name="connsiteY10" fmla="*/ 9525 h 7762876"/>
                    <a:gd name="connsiteX11" fmla="*/ 4150519 w 7539038"/>
                    <a:gd name="connsiteY11" fmla="*/ 3886200 h 7762876"/>
                    <a:gd name="connsiteX12" fmla="*/ 4526756 w 7539038"/>
                    <a:gd name="connsiteY12" fmla="*/ 7762875 h 7762876"/>
                    <a:gd name="connsiteX13" fmla="*/ 4902994 w 7539038"/>
                    <a:gd name="connsiteY13" fmla="*/ 3886200 h 7762876"/>
                    <a:gd name="connsiteX14" fmla="*/ 5276849 w 7539038"/>
                    <a:gd name="connsiteY14" fmla="*/ 2382 h 7762876"/>
                    <a:gd name="connsiteX15" fmla="*/ 5655469 w 7539038"/>
                    <a:gd name="connsiteY15" fmla="*/ 3886200 h 7762876"/>
                    <a:gd name="connsiteX16" fmla="*/ 6029325 w 7539038"/>
                    <a:gd name="connsiteY16" fmla="*/ 7762875 h 7762876"/>
                    <a:gd name="connsiteX17" fmla="*/ 6417469 w 7539038"/>
                    <a:gd name="connsiteY17" fmla="*/ 3886200 h 7762876"/>
                    <a:gd name="connsiteX18" fmla="*/ 6786563 w 7539038"/>
                    <a:gd name="connsiteY18" fmla="*/ 4762 h 7762876"/>
                    <a:gd name="connsiteX19" fmla="*/ 7160419 w 7539038"/>
                    <a:gd name="connsiteY19" fmla="*/ 3886200 h 7762876"/>
                    <a:gd name="connsiteX20" fmla="*/ 7539038 w 7539038"/>
                    <a:gd name="connsiteY20" fmla="*/ 7760494 h 7762876"/>
                    <a:gd name="connsiteX0" fmla="*/ 0 w 7539038"/>
                    <a:gd name="connsiteY0" fmla="*/ 7762875 h 7762876"/>
                    <a:gd name="connsiteX1" fmla="*/ 378619 w 7539038"/>
                    <a:gd name="connsiteY1" fmla="*/ 3886200 h 7762876"/>
                    <a:gd name="connsiteX2" fmla="*/ 750094 w 7539038"/>
                    <a:gd name="connsiteY2" fmla="*/ 0 h 7762876"/>
                    <a:gd name="connsiteX3" fmla="*/ 1131094 w 7539038"/>
                    <a:gd name="connsiteY3" fmla="*/ 3876675 h 7762876"/>
                    <a:gd name="connsiteX4" fmla="*/ 1507332 w 7539038"/>
                    <a:gd name="connsiteY4" fmla="*/ 7762875 h 7762876"/>
                    <a:gd name="connsiteX5" fmla="*/ 1883569 w 7539038"/>
                    <a:gd name="connsiteY5" fmla="*/ 3876675 h 7762876"/>
                    <a:gd name="connsiteX6" fmla="*/ 2264569 w 7539038"/>
                    <a:gd name="connsiteY6" fmla="*/ 0 h 7762876"/>
                    <a:gd name="connsiteX7" fmla="*/ 2645569 w 7539038"/>
                    <a:gd name="connsiteY7" fmla="*/ 3886200 h 7762876"/>
                    <a:gd name="connsiteX8" fmla="*/ 3017044 w 7539038"/>
                    <a:gd name="connsiteY8" fmla="*/ 7762875 h 7762876"/>
                    <a:gd name="connsiteX9" fmla="*/ 3398044 w 7539038"/>
                    <a:gd name="connsiteY9" fmla="*/ 3876675 h 7762876"/>
                    <a:gd name="connsiteX10" fmla="*/ 3769519 w 7539038"/>
                    <a:gd name="connsiteY10" fmla="*/ 9525 h 7762876"/>
                    <a:gd name="connsiteX11" fmla="*/ 4150519 w 7539038"/>
                    <a:gd name="connsiteY11" fmla="*/ 3886200 h 7762876"/>
                    <a:gd name="connsiteX12" fmla="*/ 4526756 w 7539038"/>
                    <a:gd name="connsiteY12" fmla="*/ 7762875 h 7762876"/>
                    <a:gd name="connsiteX13" fmla="*/ 4902994 w 7539038"/>
                    <a:gd name="connsiteY13" fmla="*/ 3886200 h 7762876"/>
                    <a:gd name="connsiteX14" fmla="*/ 5276849 w 7539038"/>
                    <a:gd name="connsiteY14" fmla="*/ 2382 h 7762876"/>
                    <a:gd name="connsiteX15" fmla="*/ 5655469 w 7539038"/>
                    <a:gd name="connsiteY15" fmla="*/ 3886200 h 7762876"/>
                    <a:gd name="connsiteX16" fmla="*/ 6029325 w 7539038"/>
                    <a:gd name="connsiteY16" fmla="*/ 7762875 h 7762876"/>
                    <a:gd name="connsiteX17" fmla="*/ 6417469 w 7539038"/>
                    <a:gd name="connsiteY17" fmla="*/ 3886200 h 7762876"/>
                    <a:gd name="connsiteX18" fmla="*/ 6786563 w 7539038"/>
                    <a:gd name="connsiteY18" fmla="*/ 4762 h 7762876"/>
                    <a:gd name="connsiteX19" fmla="*/ 7160419 w 7539038"/>
                    <a:gd name="connsiteY19" fmla="*/ 3886200 h 7762876"/>
                    <a:gd name="connsiteX20" fmla="*/ 7539038 w 7539038"/>
                    <a:gd name="connsiteY20" fmla="*/ 7760494 h 7762876"/>
                    <a:gd name="connsiteX0" fmla="*/ 0 w 7539038"/>
                    <a:gd name="connsiteY0" fmla="*/ 7762875 h 7762876"/>
                    <a:gd name="connsiteX1" fmla="*/ 378619 w 7539038"/>
                    <a:gd name="connsiteY1" fmla="*/ 3886200 h 7762876"/>
                    <a:gd name="connsiteX2" fmla="*/ 750094 w 7539038"/>
                    <a:gd name="connsiteY2" fmla="*/ 0 h 7762876"/>
                    <a:gd name="connsiteX3" fmla="*/ 1131094 w 7539038"/>
                    <a:gd name="connsiteY3" fmla="*/ 3876675 h 7762876"/>
                    <a:gd name="connsiteX4" fmla="*/ 1507332 w 7539038"/>
                    <a:gd name="connsiteY4" fmla="*/ 7762875 h 7762876"/>
                    <a:gd name="connsiteX5" fmla="*/ 1883569 w 7539038"/>
                    <a:gd name="connsiteY5" fmla="*/ 3876675 h 7762876"/>
                    <a:gd name="connsiteX6" fmla="*/ 2264569 w 7539038"/>
                    <a:gd name="connsiteY6" fmla="*/ 0 h 7762876"/>
                    <a:gd name="connsiteX7" fmla="*/ 2645569 w 7539038"/>
                    <a:gd name="connsiteY7" fmla="*/ 3886200 h 7762876"/>
                    <a:gd name="connsiteX8" fmla="*/ 3017044 w 7539038"/>
                    <a:gd name="connsiteY8" fmla="*/ 7762875 h 7762876"/>
                    <a:gd name="connsiteX9" fmla="*/ 3398044 w 7539038"/>
                    <a:gd name="connsiteY9" fmla="*/ 3876675 h 7762876"/>
                    <a:gd name="connsiteX10" fmla="*/ 3776663 w 7539038"/>
                    <a:gd name="connsiteY10" fmla="*/ 4763 h 7762876"/>
                    <a:gd name="connsiteX11" fmla="*/ 4150519 w 7539038"/>
                    <a:gd name="connsiteY11" fmla="*/ 3886200 h 7762876"/>
                    <a:gd name="connsiteX12" fmla="*/ 4526756 w 7539038"/>
                    <a:gd name="connsiteY12" fmla="*/ 7762875 h 7762876"/>
                    <a:gd name="connsiteX13" fmla="*/ 4902994 w 7539038"/>
                    <a:gd name="connsiteY13" fmla="*/ 3886200 h 7762876"/>
                    <a:gd name="connsiteX14" fmla="*/ 5276849 w 7539038"/>
                    <a:gd name="connsiteY14" fmla="*/ 2382 h 7762876"/>
                    <a:gd name="connsiteX15" fmla="*/ 5655469 w 7539038"/>
                    <a:gd name="connsiteY15" fmla="*/ 3886200 h 7762876"/>
                    <a:gd name="connsiteX16" fmla="*/ 6029325 w 7539038"/>
                    <a:gd name="connsiteY16" fmla="*/ 7762875 h 7762876"/>
                    <a:gd name="connsiteX17" fmla="*/ 6417469 w 7539038"/>
                    <a:gd name="connsiteY17" fmla="*/ 3886200 h 7762876"/>
                    <a:gd name="connsiteX18" fmla="*/ 6786563 w 7539038"/>
                    <a:gd name="connsiteY18" fmla="*/ 4762 h 7762876"/>
                    <a:gd name="connsiteX19" fmla="*/ 7160419 w 7539038"/>
                    <a:gd name="connsiteY19" fmla="*/ 3886200 h 7762876"/>
                    <a:gd name="connsiteX20" fmla="*/ 7539038 w 7539038"/>
                    <a:gd name="connsiteY20" fmla="*/ 7760494 h 7762876"/>
                    <a:gd name="connsiteX0" fmla="*/ 0 w 7539038"/>
                    <a:gd name="connsiteY0" fmla="*/ 7762875 h 7762876"/>
                    <a:gd name="connsiteX1" fmla="*/ 378619 w 7539038"/>
                    <a:gd name="connsiteY1" fmla="*/ 3886200 h 7762876"/>
                    <a:gd name="connsiteX2" fmla="*/ 750094 w 7539038"/>
                    <a:gd name="connsiteY2" fmla="*/ 0 h 7762876"/>
                    <a:gd name="connsiteX3" fmla="*/ 1131094 w 7539038"/>
                    <a:gd name="connsiteY3" fmla="*/ 3876675 h 7762876"/>
                    <a:gd name="connsiteX4" fmla="*/ 1507332 w 7539038"/>
                    <a:gd name="connsiteY4" fmla="*/ 7762875 h 7762876"/>
                    <a:gd name="connsiteX5" fmla="*/ 1883569 w 7539038"/>
                    <a:gd name="connsiteY5" fmla="*/ 3876675 h 7762876"/>
                    <a:gd name="connsiteX6" fmla="*/ 2264569 w 7539038"/>
                    <a:gd name="connsiteY6" fmla="*/ 0 h 7762876"/>
                    <a:gd name="connsiteX7" fmla="*/ 2645569 w 7539038"/>
                    <a:gd name="connsiteY7" fmla="*/ 3886200 h 7762876"/>
                    <a:gd name="connsiteX8" fmla="*/ 3017044 w 7539038"/>
                    <a:gd name="connsiteY8" fmla="*/ 7762875 h 7762876"/>
                    <a:gd name="connsiteX9" fmla="*/ 3398044 w 7539038"/>
                    <a:gd name="connsiteY9" fmla="*/ 3876675 h 7762876"/>
                    <a:gd name="connsiteX10" fmla="*/ 3776663 w 7539038"/>
                    <a:gd name="connsiteY10" fmla="*/ 4763 h 7762876"/>
                    <a:gd name="connsiteX11" fmla="*/ 4150519 w 7539038"/>
                    <a:gd name="connsiteY11" fmla="*/ 3886200 h 7762876"/>
                    <a:gd name="connsiteX12" fmla="*/ 4526756 w 7539038"/>
                    <a:gd name="connsiteY12" fmla="*/ 7762875 h 7762876"/>
                    <a:gd name="connsiteX13" fmla="*/ 4902994 w 7539038"/>
                    <a:gd name="connsiteY13" fmla="*/ 3886200 h 7762876"/>
                    <a:gd name="connsiteX14" fmla="*/ 5276849 w 7539038"/>
                    <a:gd name="connsiteY14" fmla="*/ 2382 h 7762876"/>
                    <a:gd name="connsiteX15" fmla="*/ 5655469 w 7539038"/>
                    <a:gd name="connsiteY15" fmla="*/ 3886200 h 7762876"/>
                    <a:gd name="connsiteX16" fmla="*/ 6029325 w 7539038"/>
                    <a:gd name="connsiteY16" fmla="*/ 7762875 h 7762876"/>
                    <a:gd name="connsiteX17" fmla="*/ 6417469 w 7539038"/>
                    <a:gd name="connsiteY17" fmla="*/ 3886200 h 7762876"/>
                    <a:gd name="connsiteX18" fmla="*/ 6786563 w 7539038"/>
                    <a:gd name="connsiteY18" fmla="*/ 4762 h 7762876"/>
                    <a:gd name="connsiteX19" fmla="*/ 7160419 w 7539038"/>
                    <a:gd name="connsiteY19" fmla="*/ 3886200 h 7762876"/>
                    <a:gd name="connsiteX20" fmla="*/ 7539038 w 7539038"/>
                    <a:gd name="connsiteY20" fmla="*/ 7760494 h 7762876"/>
                    <a:gd name="connsiteX0" fmla="*/ 0 w 7539038"/>
                    <a:gd name="connsiteY0" fmla="*/ 7762875 h 7762876"/>
                    <a:gd name="connsiteX1" fmla="*/ 378619 w 7539038"/>
                    <a:gd name="connsiteY1" fmla="*/ 3886200 h 7762876"/>
                    <a:gd name="connsiteX2" fmla="*/ 750094 w 7539038"/>
                    <a:gd name="connsiteY2" fmla="*/ 0 h 7762876"/>
                    <a:gd name="connsiteX3" fmla="*/ 1131094 w 7539038"/>
                    <a:gd name="connsiteY3" fmla="*/ 3876675 h 7762876"/>
                    <a:gd name="connsiteX4" fmla="*/ 1507332 w 7539038"/>
                    <a:gd name="connsiteY4" fmla="*/ 7762875 h 7762876"/>
                    <a:gd name="connsiteX5" fmla="*/ 1883569 w 7539038"/>
                    <a:gd name="connsiteY5" fmla="*/ 3876675 h 7762876"/>
                    <a:gd name="connsiteX6" fmla="*/ 2264569 w 7539038"/>
                    <a:gd name="connsiteY6" fmla="*/ 0 h 7762876"/>
                    <a:gd name="connsiteX7" fmla="*/ 2645569 w 7539038"/>
                    <a:gd name="connsiteY7" fmla="*/ 3886200 h 7762876"/>
                    <a:gd name="connsiteX8" fmla="*/ 3017044 w 7539038"/>
                    <a:gd name="connsiteY8" fmla="*/ 7762875 h 7762876"/>
                    <a:gd name="connsiteX9" fmla="*/ 3398044 w 7539038"/>
                    <a:gd name="connsiteY9" fmla="*/ 3876675 h 7762876"/>
                    <a:gd name="connsiteX10" fmla="*/ 3769519 w 7539038"/>
                    <a:gd name="connsiteY10" fmla="*/ 4763 h 7762876"/>
                    <a:gd name="connsiteX11" fmla="*/ 4150519 w 7539038"/>
                    <a:gd name="connsiteY11" fmla="*/ 3886200 h 7762876"/>
                    <a:gd name="connsiteX12" fmla="*/ 4526756 w 7539038"/>
                    <a:gd name="connsiteY12" fmla="*/ 7762875 h 7762876"/>
                    <a:gd name="connsiteX13" fmla="*/ 4902994 w 7539038"/>
                    <a:gd name="connsiteY13" fmla="*/ 3886200 h 7762876"/>
                    <a:gd name="connsiteX14" fmla="*/ 5276849 w 7539038"/>
                    <a:gd name="connsiteY14" fmla="*/ 2382 h 7762876"/>
                    <a:gd name="connsiteX15" fmla="*/ 5655469 w 7539038"/>
                    <a:gd name="connsiteY15" fmla="*/ 3886200 h 7762876"/>
                    <a:gd name="connsiteX16" fmla="*/ 6029325 w 7539038"/>
                    <a:gd name="connsiteY16" fmla="*/ 7762875 h 7762876"/>
                    <a:gd name="connsiteX17" fmla="*/ 6417469 w 7539038"/>
                    <a:gd name="connsiteY17" fmla="*/ 3886200 h 7762876"/>
                    <a:gd name="connsiteX18" fmla="*/ 6786563 w 7539038"/>
                    <a:gd name="connsiteY18" fmla="*/ 4762 h 7762876"/>
                    <a:gd name="connsiteX19" fmla="*/ 7160419 w 7539038"/>
                    <a:gd name="connsiteY19" fmla="*/ 3886200 h 7762876"/>
                    <a:gd name="connsiteX20" fmla="*/ 7539038 w 7539038"/>
                    <a:gd name="connsiteY20" fmla="*/ 7760494 h 7762876"/>
                    <a:gd name="connsiteX0" fmla="*/ 0 w 7539038"/>
                    <a:gd name="connsiteY0" fmla="*/ 7762875 h 7762876"/>
                    <a:gd name="connsiteX1" fmla="*/ 378619 w 7539038"/>
                    <a:gd name="connsiteY1" fmla="*/ 3886200 h 7762876"/>
                    <a:gd name="connsiteX2" fmla="*/ 750094 w 7539038"/>
                    <a:gd name="connsiteY2" fmla="*/ 0 h 7762876"/>
                    <a:gd name="connsiteX3" fmla="*/ 1131094 w 7539038"/>
                    <a:gd name="connsiteY3" fmla="*/ 3876675 h 7762876"/>
                    <a:gd name="connsiteX4" fmla="*/ 1507332 w 7539038"/>
                    <a:gd name="connsiteY4" fmla="*/ 7762875 h 7762876"/>
                    <a:gd name="connsiteX5" fmla="*/ 1883569 w 7539038"/>
                    <a:gd name="connsiteY5" fmla="*/ 3876675 h 7762876"/>
                    <a:gd name="connsiteX6" fmla="*/ 2264569 w 7539038"/>
                    <a:gd name="connsiteY6" fmla="*/ 0 h 7762876"/>
                    <a:gd name="connsiteX7" fmla="*/ 2645569 w 7539038"/>
                    <a:gd name="connsiteY7" fmla="*/ 3886200 h 7762876"/>
                    <a:gd name="connsiteX8" fmla="*/ 3017044 w 7539038"/>
                    <a:gd name="connsiteY8" fmla="*/ 7762875 h 7762876"/>
                    <a:gd name="connsiteX9" fmla="*/ 3398044 w 7539038"/>
                    <a:gd name="connsiteY9" fmla="*/ 3876675 h 7762876"/>
                    <a:gd name="connsiteX10" fmla="*/ 3769519 w 7539038"/>
                    <a:gd name="connsiteY10" fmla="*/ 4763 h 7762876"/>
                    <a:gd name="connsiteX11" fmla="*/ 4150519 w 7539038"/>
                    <a:gd name="connsiteY11" fmla="*/ 3886200 h 7762876"/>
                    <a:gd name="connsiteX12" fmla="*/ 4526756 w 7539038"/>
                    <a:gd name="connsiteY12" fmla="*/ 7762875 h 7762876"/>
                    <a:gd name="connsiteX13" fmla="*/ 4902994 w 7539038"/>
                    <a:gd name="connsiteY13" fmla="*/ 3886200 h 7762876"/>
                    <a:gd name="connsiteX14" fmla="*/ 5276849 w 7539038"/>
                    <a:gd name="connsiteY14" fmla="*/ 2382 h 7762876"/>
                    <a:gd name="connsiteX15" fmla="*/ 5655469 w 7539038"/>
                    <a:gd name="connsiteY15" fmla="*/ 3886200 h 7762876"/>
                    <a:gd name="connsiteX16" fmla="*/ 6029325 w 7539038"/>
                    <a:gd name="connsiteY16" fmla="*/ 7762875 h 7762876"/>
                    <a:gd name="connsiteX17" fmla="*/ 6417469 w 7539038"/>
                    <a:gd name="connsiteY17" fmla="*/ 3886200 h 7762876"/>
                    <a:gd name="connsiteX18" fmla="*/ 6786563 w 7539038"/>
                    <a:gd name="connsiteY18" fmla="*/ 4762 h 7762876"/>
                    <a:gd name="connsiteX19" fmla="*/ 7160419 w 7539038"/>
                    <a:gd name="connsiteY19" fmla="*/ 3886200 h 7762876"/>
                    <a:gd name="connsiteX20" fmla="*/ 7539038 w 7539038"/>
                    <a:gd name="connsiteY20" fmla="*/ 7760494 h 7762876"/>
                    <a:gd name="connsiteX0" fmla="*/ 0 w 7539038"/>
                    <a:gd name="connsiteY0" fmla="*/ 7762875 h 7762876"/>
                    <a:gd name="connsiteX1" fmla="*/ 378619 w 7539038"/>
                    <a:gd name="connsiteY1" fmla="*/ 3886200 h 7762876"/>
                    <a:gd name="connsiteX2" fmla="*/ 750094 w 7539038"/>
                    <a:gd name="connsiteY2" fmla="*/ 0 h 7762876"/>
                    <a:gd name="connsiteX3" fmla="*/ 1131094 w 7539038"/>
                    <a:gd name="connsiteY3" fmla="*/ 3876675 h 7762876"/>
                    <a:gd name="connsiteX4" fmla="*/ 1507332 w 7539038"/>
                    <a:gd name="connsiteY4" fmla="*/ 7762875 h 7762876"/>
                    <a:gd name="connsiteX5" fmla="*/ 1883569 w 7539038"/>
                    <a:gd name="connsiteY5" fmla="*/ 3876675 h 7762876"/>
                    <a:gd name="connsiteX6" fmla="*/ 2259807 w 7539038"/>
                    <a:gd name="connsiteY6" fmla="*/ 4762 h 7762876"/>
                    <a:gd name="connsiteX7" fmla="*/ 2645569 w 7539038"/>
                    <a:gd name="connsiteY7" fmla="*/ 3886200 h 7762876"/>
                    <a:gd name="connsiteX8" fmla="*/ 3017044 w 7539038"/>
                    <a:gd name="connsiteY8" fmla="*/ 7762875 h 7762876"/>
                    <a:gd name="connsiteX9" fmla="*/ 3398044 w 7539038"/>
                    <a:gd name="connsiteY9" fmla="*/ 3876675 h 7762876"/>
                    <a:gd name="connsiteX10" fmla="*/ 3769519 w 7539038"/>
                    <a:gd name="connsiteY10" fmla="*/ 4763 h 7762876"/>
                    <a:gd name="connsiteX11" fmla="*/ 4150519 w 7539038"/>
                    <a:gd name="connsiteY11" fmla="*/ 3886200 h 7762876"/>
                    <a:gd name="connsiteX12" fmla="*/ 4526756 w 7539038"/>
                    <a:gd name="connsiteY12" fmla="*/ 7762875 h 7762876"/>
                    <a:gd name="connsiteX13" fmla="*/ 4902994 w 7539038"/>
                    <a:gd name="connsiteY13" fmla="*/ 3886200 h 7762876"/>
                    <a:gd name="connsiteX14" fmla="*/ 5276849 w 7539038"/>
                    <a:gd name="connsiteY14" fmla="*/ 2382 h 7762876"/>
                    <a:gd name="connsiteX15" fmla="*/ 5655469 w 7539038"/>
                    <a:gd name="connsiteY15" fmla="*/ 3886200 h 7762876"/>
                    <a:gd name="connsiteX16" fmla="*/ 6029325 w 7539038"/>
                    <a:gd name="connsiteY16" fmla="*/ 7762875 h 7762876"/>
                    <a:gd name="connsiteX17" fmla="*/ 6417469 w 7539038"/>
                    <a:gd name="connsiteY17" fmla="*/ 3886200 h 7762876"/>
                    <a:gd name="connsiteX18" fmla="*/ 6786563 w 7539038"/>
                    <a:gd name="connsiteY18" fmla="*/ 4762 h 7762876"/>
                    <a:gd name="connsiteX19" fmla="*/ 7160419 w 7539038"/>
                    <a:gd name="connsiteY19" fmla="*/ 3886200 h 7762876"/>
                    <a:gd name="connsiteX20" fmla="*/ 7539038 w 7539038"/>
                    <a:gd name="connsiteY20" fmla="*/ 7760494 h 7762876"/>
                    <a:gd name="connsiteX0" fmla="*/ 0 w 7539038"/>
                    <a:gd name="connsiteY0" fmla="*/ 7762875 h 7762876"/>
                    <a:gd name="connsiteX1" fmla="*/ 378619 w 7539038"/>
                    <a:gd name="connsiteY1" fmla="*/ 3886200 h 7762876"/>
                    <a:gd name="connsiteX2" fmla="*/ 750094 w 7539038"/>
                    <a:gd name="connsiteY2" fmla="*/ 0 h 7762876"/>
                    <a:gd name="connsiteX3" fmla="*/ 1131094 w 7539038"/>
                    <a:gd name="connsiteY3" fmla="*/ 3876675 h 7762876"/>
                    <a:gd name="connsiteX4" fmla="*/ 1507332 w 7539038"/>
                    <a:gd name="connsiteY4" fmla="*/ 7762875 h 7762876"/>
                    <a:gd name="connsiteX5" fmla="*/ 1883569 w 7539038"/>
                    <a:gd name="connsiteY5" fmla="*/ 3876675 h 7762876"/>
                    <a:gd name="connsiteX6" fmla="*/ 2259807 w 7539038"/>
                    <a:gd name="connsiteY6" fmla="*/ 4762 h 7762876"/>
                    <a:gd name="connsiteX7" fmla="*/ 2645569 w 7539038"/>
                    <a:gd name="connsiteY7" fmla="*/ 3886200 h 7762876"/>
                    <a:gd name="connsiteX8" fmla="*/ 3017044 w 7539038"/>
                    <a:gd name="connsiteY8" fmla="*/ 7762875 h 7762876"/>
                    <a:gd name="connsiteX9" fmla="*/ 3398044 w 7539038"/>
                    <a:gd name="connsiteY9" fmla="*/ 3876675 h 7762876"/>
                    <a:gd name="connsiteX10" fmla="*/ 3769519 w 7539038"/>
                    <a:gd name="connsiteY10" fmla="*/ 4763 h 7762876"/>
                    <a:gd name="connsiteX11" fmla="*/ 4150519 w 7539038"/>
                    <a:gd name="connsiteY11" fmla="*/ 3886200 h 7762876"/>
                    <a:gd name="connsiteX12" fmla="*/ 4526756 w 7539038"/>
                    <a:gd name="connsiteY12" fmla="*/ 7762875 h 7762876"/>
                    <a:gd name="connsiteX13" fmla="*/ 4902994 w 7539038"/>
                    <a:gd name="connsiteY13" fmla="*/ 3886200 h 7762876"/>
                    <a:gd name="connsiteX14" fmla="*/ 5276849 w 7539038"/>
                    <a:gd name="connsiteY14" fmla="*/ 2382 h 7762876"/>
                    <a:gd name="connsiteX15" fmla="*/ 5655469 w 7539038"/>
                    <a:gd name="connsiteY15" fmla="*/ 3886200 h 7762876"/>
                    <a:gd name="connsiteX16" fmla="*/ 6029325 w 7539038"/>
                    <a:gd name="connsiteY16" fmla="*/ 7762875 h 7762876"/>
                    <a:gd name="connsiteX17" fmla="*/ 6417469 w 7539038"/>
                    <a:gd name="connsiteY17" fmla="*/ 3886200 h 7762876"/>
                    <a:gd name="connsiteX18" fmla="*/ 6786563 w 7539038"/>
                    <a:gd name="connsiteY18" fmla="*/ 4762 h 7762876"/>
                    <a:gd name="connsiteX19" fmla="*/ 7160419 w 7539038"/>
                    <a:gd name="connsiteY19" fmla="*/ 3886200 h 7762876"/>
                    <a:gd name="connsiteX20" fmla="*/ 7539038 w 7539038"/>
                    <a:gd name="connsiteY20" fmla="*/ 7760494 h 7762876"/>
                    <a:gd name="connsiteX0" fmla="*/ 0 w 7539038"/>
                    <a:gd name="connsiteY0" fmla="*/ 7760494 h 7760495"/>
                    <a:gd name="connsiteX1" fmla="*/ 378619 w 7539038"/>
                    <a:gd name="connsiteY1" fmla="*/ 3883819 h 7760495"/>
                    <a:gd name="connsiteX2" fmla="*/ 757238 w 7539038"/>
                    <a:gd name="connsiteY2" fmla="*/ 1 h 7760495"/>
                    <a:gd name="connsiteX3" fmla="*/ 1131094 w 7539038"/>
                    <a:gd name="connsiteY3" fmla="*/ 3874294 h 7760495"/>
                    <a:gd name="connsiteX4" fmla="*/ 1507332 w 7539038"/>
                    <a:gd name="connsiteY4" fmla="*/ 7760494 h 7760495"/>
                    <a:gd name="connsiteX5" fmla="*/ 1883569 w 7539038"/>
                    <a:gd name="connsiteY5" fmla="*/ 3874294 h 7760495"/>
                    <a:gd name="connsiteX6" fmla="*/ 2259807 w 7539038"/>
                    <a:gd name="connsiteY6" fmla="*/ 2381 h 7760495"/>
                    <a:gd name="connsiteX7" fmla="*/ 2645569 w 7539038"/>
                    <a:gd name="connsiteY7" fmla="*/ 3883819 h 7760495"/>
                    <a:gd name="connsiteX8" fmla="*/ 3017044 w 7539038"/>
                    <a:gd name="connsiteY8" fmla="*/ 7760494 h 7760495"/>
                    <a:gd name="connsiteX9" fmla="*/ 3398044 w 7539038"/>
                    <a:gd name="connsiteY9" fmla="*/ 3874294 h 7760495"/>
                    <a:gd name="connsiteX10" fmla="*/ 3769519 w 7539038"/>
                    <a:gd name="connsiteY10" fmla="*/ 2382 h 7760495"/>
                    <a:gd name="connsiteX11" fmla="*/ 4150519 w 7539038"/>
                    <a:gd name="connsiteY11" fmla="*/ 3883819 h 7760495"/>
                    <a:gd name="connsiteX12" fmla="*/ 4526756 w 7539038"/>
                    <a:gd name="connsiteY12" fmla="*/ 7760494 h 7760495"/>
                    <a:gd name="connsiteX13" fmla="*/ 4902994 w 7539038"/>
                    <a:gd name="connsiteY13" fmla="*/ 3883819 h 7760495"/>
                    <a:gd name="connsiteX14" fmla="*/ 5276849 w 7539038"/>
                    <a:gd name="connsiteY14" fmla="*/ 1 h 7760495"/>
                    <a:gd name="connsiteX15" fmla="*/ 5655469 w 7539038"/>
                    <a:gd name="connsiteY15" fmla="*/ 3883819 h 7760495"/>
                    <a:gd name="connsiteX16" fmla="*/ 6029325 w 7539038"/>
                    <a:gd name="connsiteY16" fmla="*/ 7760494 h 7760495"/>
                    <a:gd name="connsiteX17" fmla="*/ 6417469 w 7539038"/>
                    <a:gd name="connsiteY17" fmla="*/ 3883819 h 7760495"/>
                    <a:gd name="connsiteX18" fmla="*/ 6786563 w 7539038"/>
                    <a:gd name="connsiteY18" fmla="*/ 2381 h 7760495"/>
                    <a:gd name="connsiteX19" fmla="*/ 7160419 w 7539038"/>
                    <a:gd name="connsiteY19" fmla="*/ 3883819 h 7760495"/>
                    <a:gd name="connsiteX20" fmla="*/ 7539038 w 7539038"/>
                    <a:gd name="connsiteY20" fmla="*/ 7758113 h 7760495"/>
                    <a:gd name="connsiteX0" fmla="*/ 0 w 7539038"/>
                    <a:gd name="connsiteY0" fmla="*/ 7760494 h 7760495"/>
                    <a:gd name="connsiteX1" fmla="*/ 378619 w 7539038"/>
                    <a:gd name="connsiteY1" fmla="*/ 3883819 h 7760495"/>
                    <a:gd name="connsiteX2" fmla="*/ 752476 w 7539038"/>
                    <a:gd name="connsiteY2" fmla="*/ 1 h 7760495"/>
                    <a:gd name="connsiteX3" fmla="*/ 1131094 w 7539038"/>
                    <a:gd name="connsiteY3" fmla="*/ 3874294 h 7760495"/>
                    <a:gd name="connsiteX4" fmla="*/ 1507332 w 7539038"/>
                    <a:gd name="connsiteY4" fmla="*/ 7760494 h 7760495"/>
                    <a:gd name="connsiteX5" fmla="*/ 1883569 w 7539038"/>
                    <a:gd name="connsiteY5" fmla="*/ 3874294 h 7760495"/>
                    <a:gd name="connsiteX6" fmla="*/ 2259807 w 7539038"/>
                    <a:gd name="connsiteY6" fmla="*/ 2381 h 7760495"/>
                    <a:gd name="connsiteX7" fmla="*/ 2645569 w 7539038"/>
                    <a:gd name="connsiteY7" fmla="*/ 3883819 h 7760495"/>
                    <a:gd name="connsiteX8" fmla="*/ 3017044 w 7539038"/>
                    <a:gd name="connsiteY8" fmla="*/ 7760494 h 7760495"/>
                    <a:gd name="connsiteX9" fmla="*/ 3398044 w 7539038"/>
                    <a:gd name="connsiteY9" fmla="*/ 3874294 h 7760495"/>
                    <a:gd name="connsiteX10" fmla="*/ 3769519 w 7539038"/>
                    <a:gd name="connsiteY10" fmla="*/ 2382 h 7760495"/>
                    <a:gd name="connsiteX11" fmla="*/ 4150519 w 7539038"/>
                    <a:gd name="connsiteY11" fmla="*/ 3883819 h 7760495"/>
                    <a:gd name="connsiteX12" fmla="*/ 4526756 w 7539038"/>
                    <a:gd name="connsiteY12" fmla="*/ 7760494 h 7760495"/>
                    <a:gd name="connsiteX13" fmla="*/ 4902994 w 7539038"/>
                    <a:gd name="connsiteY13" fmla="*/ 3883819 h 7760495"/>
                    <a:gd name="connsiteX14" fmla="*/ 5276849 w 7539038"/>
                    <a:gd name="connsiteY14" fmla="*/ 1 h 7760495"/>
                    <a:gd name="connsiteX15" fmla="*/ 5655469 w 7539038"/>
                    <a:gd name="connsiteY15" fmla="*/ 3883819 h 7760495"/>
                    <a:gd name="connsiteX16" fmla="*/ 6029325 w 7539038"/>
                    <a:gd name="connsiteY16" fmla="*/ 7760494 h 7760495"/>
                    <a:gd name="connsiteX17" fmla="*/ 6417469 w 7539038"/>
                    <a:gd name="connsiteY17" fmla="*/ 3883819 h 7760495"/>
                    <a:gd name="connsiteX18" fmla="*/ 6786563 w 7539038"/>
                    <a:gd name="connsiteY18" fmla="*/ 2381 h 7760495"/>
                    <a:gd name="connsiteX19" fmla="*/ 7160419 w 7539038"/>
                    <a:gd name="connsiteY19" fmla="*/ 3883819 h 7760495"/>
                    <a:gd name="connsiteX20" fmla="*/ 7539038 w 7539038"/>
                    <a:gd name="connsiteY20" fmla="*/ 7758113 h 7760495"/>
                    <a:gd name="connsiteX0" fmla="*/ 0 w 7539038"/>
                    <a:gd name="connsiteY0" fmla="*/ 7760494 h 7760495"/>
                    <a:gd name="connsiteX1" fmla="*/ 378619 w 7539038"/>
                    <a:gd name="connsiteY1" fmla="*/ 3883819 h 7760495"/>
                    <a:gd name="connsiteX2" fmla="*/ 752476 w 7539038"/>
                    <a:gd name="connsiteY2" fmla="*/ 1 h 7760495"/>
                    <a:gd name="connsiteX3" fmla="*/ 1131094 w 7539038"/>
                    <a:gd name="connsiteY3" fmla="*/ 3874294 h 7760495"/>
                    <a:gd name="connsiteX4" fmla="*/ 1507332 w 7539038"/>
                    <a:gd name="connsiteY4" fmla="*/ 7760494 h 7760495"/>
                    <a:gd name="connsiteX5" fmla="*/ 1883569 w 7539038"/>
                    <a:gd name="connsiteY5" fmla="*/ 3874294 h 7760495"/>
                    <a:gd name="connsiteX6" fmla="*/ 2259807 w 7539038"/>
                    <a:gd name="connsiteY6" fmla="*/ 2381 h 7760495"/>
                    <a:gd name="connsiteX7" fmla="*/ 2645569 w 7539038"/>
                    <a:gd name="connsiteY7" fmla="*/ 3883819 h 7760495"/>
                    <a:gd name="connsiteX8" fmla="*/ 3017044 w 7539038"/>
                    <a:gd name="connsiteY8" fmla="*/ 7760494 h 7760495"/>
                    <a:gd name="connsiteX9" fmla="*/ 3398044 w 7539038"/>
                    <a:gd name="connsiteY9" fmla="*/ 3874294 h 7760495"/>
                    <a:gd name="connsiteX10" fmla="*/ 3769519 w 7539038"/>
                    <a:gd name="connsiteY10" fmla="*/ 2382 h 7760495"/>
                    <a:gd name="connsiteX11" fmla="*/ 4150519 w 7539038"/>
                    <a:gd name="connsiteY11" fmla="*/ 3883819 h 7760495"/>
                    <a:gd name="connsiteX12" fmla="*/ 4526756 w 7539038"/>
                    <a:gd name="connsiteY12" fmla="*/ 7760494 h 7760495"/>
                    <a:gd name="connsiteX13" fmla="*/ 4902994 w 7539038"/>
                    <a:gd name="connsiteY13" fmla="*/ 3883819 h 7760495"/>
                    <a:gd name="connsiteX14" fmla="*/ 5276849 w 7539038"/>
                    <a:gd name="connsiteY14" fmla="*/ 1 h 7760495"/>
                    <a:gd name="connsiteX15" fmla="*/ 5655469 w 7539038"/>
                    <a:gd name="connsiteY15" fmla="*/ 3883819 h 7760495"/>
                    <a:gd name="connsiteX16" fmla="*/ 6029325 w 7539038"/>
                    <a:gd name="connsiteY16" fmla="*/ 7760494 h 7760495"/>
                    <a:gd name="connsiteX17" fmla="*/ 6417469 w 7539038"/>
                    <a:gd name="connsiteY17" fmla="*/ 3883819 h 7760495"/>
                    <a:gd name="connsiteX18" fmla="*/ 6786563 w 7539038"/>
                    <a:gd name="connsiteY18" fmla="*/ 2381 h 7760495"/>
                    <a:gd name="connsiteX19" fmla="*/ 7160419 w 7539038"/>
                    <a:gd name="connsiteY19" fmla="*/ 3883819 h 7760495"/>
                    <a:gd name="connsiteX20" fmla="*/ 7539038 w 7539038"/>
                    <a:gd name="connsiteY20" fmla="*/ 7758113 h 7760495"/>
                    <a:gd name="connsiteX0" fmla="*/ 0 w 7539038"/>
                    <a:gd name="connsiteY0" fmla="*/ 7760494 h 7760495"/>
                    <a:gd name="connsiteX1" fmla="*/ 378619 w 7539038"/>
                    <a:gd name="connsiteY1" fmla="*/ 3883819 h 7760495"/>
                    <a:gd name="connsiteX2" fmla="*/ 752476 w 7539038"/>
                    <a:gd name="connsiteY2" fmla="*/ 1 h 7760495"/>
                    <a:gd name="connsiteX3" fmla="*/ 1131094 w 7539038"/>
                    <a:gd name="connsiteY3" fmla="*/ 3874294 h 7760495"/>
                    <a:gd name="connsiteX4" fmla="*/ 1507332 w 7539038"/>
                    <a:gd name="connsiteY4" fmla="*/ 7760494 h 7760495"/>
                    <a:gd name="connsiteX5" fmla="*/ 1883569 w 7539038"/>
                    <a:gd name="connsiteY5" fmla="*/ 3874294 h 7760495"/>
                    <a:gd name="connsiteX6" fmla="*/ 2259807 w 7539038"/>
                    <a:gd name="connsiteY6" fmla="*/ 2381 h 7760495"/>
                    <a:gd name="connsiteX7" fmla="*/ 2645569 w 7539038"/>
                    <a:gd name="connsiteY7" fmla="*/ 3883819 h 7760495"/>
                    <a:gd name="connsiteX8" fmla="*/ 3017044 w 7539038"/>
                    <a:gd name="connsiteY8" fmla="*/ 7760494 h 7760495"/>
                    <a:gd name="connsiteX9" fmla="*/ 3398044 w 7539038"/>
                    <a:gd name="connsiteY9" fmla="*/ 3874294 h 7760495"/>
                    <a:gd name="connsiteX10" fmla="*/ 3769519 w 7539038"/>
                    <a:gd name="connsiteY10" fmla="*/ 2382 h 7760495"/>
                    <a:gd name="connsiteX11" fmla="*/ 4150519 w 7539038"/>
                    <a:gd name="connsiteY11" fmla="*/ 3883819 h 7760495"/>
                    <a:gd name="connsiteX12" fmla="*/ 4526756 w 7539038"/>
                    <a:gd name="connsiteY12" fmla="*/ 7760494 h 7760495"/>
                    <a:gd name="connsiteX13" fmla="*/ 4902994 w 7539038"/>
                    <a:gd name="connsiteY13" fmla="*/ 3883819 h 7760495"/>
                    <a:gd name="connsiteX14" fmla="*/ 5276849 w 7539038"/>
                    <a:gd name="connsiteY14" fmla="*/ 1 h 7760495"/>
                    <a:gd name="connsiteX15" fmla="*/ 5655469 w 7539038"/>
                    <a:gd name="connsiteY15" fmla="*/ 3883819 h 7760495"/>
                    <a:gd name="connsiteX16" fmla="*/ 6029325 w 7539038"/>
                    <a:gd name="connsiteY16" fmla="*/ 7760494 h 7760495"/>
                    <a:gd name="connsiteX17" fmla="*/ 6417469 w 7539038"/>
                    <a:gd name="connsiteY17" fmla="*/ 3883819 h 7760495"/>
                    <a:gd name="connsiteX18" fmla="*/ 6786563 w 7539038"/>
                    <a:gd name="connsiteY18" fmla="*/ 2381 h 7760495"/>
                    <a:gd name="connsiteX19" fmla="*/ 7160419 w 7539038"/>
                    <a:gd name="connsiteY19" fmla="*/ 3883819 h 7760495"/>
                    <a:gd name="connsiteX20" fmla="*/ 7539038 w 7539038"/>
                    <a:gd name="connsiteY20" fmla="*/ 7758113 h 7760495"/>
                    <a:gd name="connsiteX0" fmla="*/ 0 w 7539038"/>
                    <a:gd name="connsiteY0" fmla="*/ 7760494 h 7760495"/>
                    <a:gd name="connsiteX1" fmla="*/ 378619 w 7539038"/>
                    <a:gd name="connsiteY1" fmla="*/ 3883819 h 7760495"/>
                    <a:gd name="connsiteX2" fmla="*/ 752476 w 7539038"/>
                    <a:gd name="connsiteY2" fmla="*/ 1 h 7760495"/>
                    <a:gd name="connsiteX3" fmla="*/ 1131094 w 7539038"/>
                    <a:gd name="connsiteY3" fmla="*/ 3874294 h 7760495"/>
                    <a:gd name="connsiteX4" fmla="*/ 1507332 w 7539038"/>
                    <a:gd name="connsiteY4" fmla="*/ 7760494 h 7760495"/>
                    <a:gd name="connsiteX5" fmla="*/ 1883569 w 7539038"/>
                    <a:gd name="connsiteY5" fmla="*/ 3874294 h 7760495"/>
                    <a:gd name="connsiteX6" fmla="*/ 2259807 w 7539038"/>
                    <a:gd name="connsiteY6" fmla="*/ 2381 h 7760495"/>
                    <a:gd name="connsiteX7" fmla="*/ 2645569 w 7539038"/>
                    <a:gd name="connsiteY7" fmla="*/ 3883819 h 7760495"/>
                    <a:gd name="connsiteX8" fmla="*/ 3017044 w 7539038"/>
                    <a:gd name="connsiteY8" fmla="*/ 7760494 h 7760495"/>
                    <a:gd name="connsiteX9" fmla="*/ 3398044 w 7539038"/>
                    <a:gd name="connsiteY9" fmla="*/ 3874294 h 7760495"/>
                    <a:gd name="connsiteX10" fmla="*/ 3769519 w 7539038"/>
                    <a:gd name="connsiteY10" fmla="*/ 2382 h 7760495"/>
                    <a:gd name="connsiteX11" fmla="*/ 4150519 w 7539038"/>
                    <a:gd name="connsiteY11" fmla="*/ 3883819 h 7760495"/>
                    <a:gd name="connsiteX12" fmla="*/ 4526756 w 7539038"/>
                    <a:gd name="connsiteY12" fmla="*/ 7760494 h 7760495"/>
                    <a:gd name="connsiteX13" fmla="*/ 4902994 w 7539038"/>
                    <a:gd name="connsiteY13" fmla="*/ 3883819 h 7760495"/>
                    <a:gd name="connsiteX14" fmla="*/ 5276849 w 7539038"/>
                    <a:gd name="connsiteY14" fmla="*/ 1 h 7760495"/>
                    <a:gd name="connsiteX15" fmla="*/ 5655469 w 7539038"/>
                    <a:gd name="connsiteY15" fmla="*/ 3883819 h 7760495"/>
                    <a:gd name="connsiteX16" fmla="*/ 6029325 w 7539038"/>
                    <a:gd name="connsiteY16" fmla="*/ 7760494 h 7760495"/>
                    <a:gd name="connsiteX17" fmla="*/ 6417469 w 7539038"/>
                    <a:gd name="connsiteY17" fmla="*/ 3883819 h 7760495"/>
                    <a:gd name="connsiteX18" fmla="*/ 6786563 w 7539038"/>
                    <a:gd name="connsiteY18" fmla="*/ 2381 h 7760495"/>
                    <a:gd name="connsiteX19" fmla="*/ 7160419 w 7539038"/>
                    <a:gd name="connsiteY19" fmla="*/ 3883819 h 7760495"/>
                    <a:gd name="connsiteX20" fmla="*/ 7539038 w 7539038"/>
                    <a:gd name="connsiteY20" fmla="*/ 7758113 h 7760495"/>
                    <a:gd name="connsiteX0" fmla="*/ 0 w 7539038"/>
                    <a:gd name="connsiteY0" fmla="*/ 7760494 h 7760495"/>
                    <a:gd name="connsiteX1" fmla="*/ 378619 w 7539038"/>
                    <a:gd name="connsiteY1" fmla="*/ 3883819 h 7760495"/>
                    <a:gd name="connsiteX2" fmla="*/ 752476 w 7539038"/>
                    <a:gd name="connsiteY2" fmla="*/ 1 h 7760495"/>
                    <a:gd name="connsiteX3" fmla="*/ 1131094 w 7539038"/>
                    <a:gd name="connsiteY3" fmla="*/ 3874294 h 7760495"/>
                    <a:gd name="connsiteX4" fmla="*/ 1507332 w 7539038"/>
                    <a:gd name="connsiteY4" fmla="*/ 7760494 h 7760495"/>
                    <a:gd name="connsiteX5" fmla="*/ 1883569 w 7539038"/>
                    <a:gd name="connsiteY5" fmla="*/ 3874294 h 7760495"/>
                    <a:gd name="connsiteX6" fmla="*/ 2259807 w 7539038"/>
                    <a:gd name="connsiteY6" fmla="*/ 2381 h 7760495"/>
                    <a:gd name="connsiteX7" fmla="*/ 2645569 w 7539038"/>
                    <a:gd name="connsiteY7" fmla="*/ 3883819 h 7760495"/>
                    <a:gd name="connsiteX8" fmla="*/ 3017044 w 7539038"/>
                    <a:gd name="connsiteY8" fmla="*/ 7760494 h 7760495"/>
                    <a:gd name="connsiteX9" fmla="*/ 3398044 w 7539038"/>
                    <a:gd name="connsiteY9" fmla="*/ 3874294 h 7760495"/>
                    <a:gd name="connsiteX10" fmla="*/ 3769519 w 7539038"/>
                    <a:gd name="connsiteY10" fmla="*/ 2382 h 7760495"/>
                    <a:gd name="connsiteX11" fmla="*/ 4150519 w 7539038"/>
                    <a:gd name="connsiteY11" fmla="*/ 3883819 h 7760495"/>
                    <a:gd name="connsiteX12" fmla="*/ 4526756 w 7539038"/>
                    <a:gd name="connsiteY12" fmla="*/ 7760494 h 7760495"/>
                    <a:gd name="connsiteX13" fmla="*/ 4902994 w 7539038"/>
                    <a:gd name="connsiteY13" fmla="*/ 3883819 h 7760495"/>
                    <a:gd name="connsiteX14" fmla="*/ 5276849 w 7539038"/>
                    <a:gd name="connsiteY14" fmla="*/ 1 h 7760495"/>
                    <a:gd name="connsiteX15" fmla="*/ 5655469 w 7539038"/>
                    <a:gd name="connsiteY15" fmla="*/ 3883819 h 7760495"/>
                    <a:gd name="connsiteX16" fmla="*/ 6029325 w 7539038"/>
                    <a:gd name="connsiteY16" fmla="*/ 7760494 h 7760495"/>
                    <a:gd name="connsiteX17" fmla="*/ 6417469 w 7539038"/>
                    <a:gd name="connsiteY17" fmla="*/ 3883819 h 7760495"/>
                    <a:gd name="connsiteX18" fmla="*/ 6786563 w 7539038"/>
                    <a:gd name="connsiteY18" fmla="*/ 2381 h 7760495"/>
                    <a:gd name="connsiteX19" fmla="*/ 7160419 w 7539038"/>
                    <a:gd name="connsiteY19" fmla="*/ 3883819 h 7760495"/>
                    <a:gd name="connsiteX20" fmla="*/ 7539038 w 7539038"/>
                    <a:gd name="connsiteY20" fmla="*/ 7758113 h 7760495"/>
                    <a:gd name="connsiteX0" fmla="*/ 0 w 7539038"/>
                    <a:gd name="connsiteY0" fmla="*/ 7760494 h 7760495"/>
                    <a:gd name="connsiteX1" fmla="*/ 378619 w 7539038"/>
                    <a:gd name="connsiteY1" fmla="*/ 3883819 h 7760495"/>
                    <a:gd name="connsiteX2" fmla="*/ 752476 w 7539038"/>
                    <a:gd name="connsiteY2" fmla="*/ 1 h 7760495"/>
                    <a:gd name="connsiteX3" fmla="*/ 1131094 w 7539038"/>
                    <a:gd name="connsiteY3" fmla="*/ 3874294 h 7760495"/>
                    <a:gd name="connsiteX4" fmla="*/ 1507332 w 7539038"/>
                    <a:gd name="connsiteY4" fmla="*/ 7760494 h 7760495"/>
                    <a:gd name="connsiteX5" fmla="*/ 1883569 w 7539038"/>
                    <a:gd name="connsiteY5" fmla="*/ 3874294 h 7760495"/>
                    <a:gd name="connsiteX6" fmla="*/ 2259807 w 7539038"/>
                    <a:gd name="connsiteY6" fmla="*/ 2381 h 7760495"/>
                    <a:gd name="connsiteX7" fmla="*/ 2645569 w 7539038"/>
                    <a:gd name="connsiteY7" fmla="*/ 3883819 h 7760495"/>
                    <a:gd name="connsiteX8" fmla="*/ 3017044 w 7539038"/>
                    <a:gd name="connsiteY8" fmla="*/ 7760494 h 7760495"/>
                    <a:gd name="connsiteX9" fmla="*/ 3398044 w 7539038"/>
                    <a:gd name="connsiteY9" fmla="*/ 3874294 h 7760495"/>
                    <a:gd name="connsiteX10" fmla="*/ 3769519 w 7539038"/>
                    <a:gd name="connsiteY10" fmla="*/ 2382 h 7760495"/>
                    <a:gd name="connsiteX11" fmla="*/ 4150519 w 7539038"/>
                    <a:gd name="connsiteY11" fmla="*/ 3883819 h 7760495"/>
                    <a:gd name="connsiteX12" fmla="*/ 4526756 w 7539038"/>
                    <a:gd name="connsiteY12" fmla="*/ 7760494 h 7760495"/>
                    <a:gd name="connsiteX13" fmla="*/ 4902994 w 7539038"/>
                    <a:gd name="connsiteY13" fmla="*/ 3883819 h 7760495"/>
                    <a:gd name="connsiteX14" fmla="*/ 5276849 w 7539038"/>
                    <a:gd name="connsiteY14" fmla="*/ 1 h 7760495"/>
                    <a:gd name="connsiteX15" fmla="*/ 5655469 w 7539038"/>
                    <a:gd name="connsiteY15" fmla="*/ 3883819 h 7760495"/>
                    <a:gd name="connsiteX16" fmla="*/ 6029325 w 7539038"/>
                    <a:gd name="connsiteY16" fmla="*/ 7760494 h 7760495"/>
                    <a:gd name="connsiteX17" fmla="*/ 6417469 w 7539038"/>
                    <a:gd name="connsiteY17" fmla="*/ 3883819 h 7760495"/>
                    <a:gd name="connsiteX18" fmla="*/ 6786563 w 7539038"/>
                    <a:gd name="connsiteY18" fmla="*/ 2381 h 7760495"/>
                    <a:gd name="connsiteX19" fmla="*/ 7160419 w 7539038"/>
                    <a:gd name="connsiteY19" fmla="*/ 3883819 h 7760495"/>
                    <a:gd name="connsiteX20" fmla="*/ 7539038 w 7539038"/>
                    <a:gd name="connsiteY20" fmla="*/ 7758113 h 7760495"/>
                    <a:gd name="connsiteX0" fmla="*/ 0 w 7539038"/>
                    <a:gd name="connsiteY0" fmla="*/ 7760494 h 7760495"/>
                    <a:gd name="connsiteX1" fmla="*/ 378619 w 7539038"/>
                    <a:gd name="connsiteY1" fmla="*/ 3883819 h 7760495"/>
                    <a:gd name="connsiteX2" fmla="*/ 752476 w 7539038"/>
                    <a:gd name="connsiteY2" fmla="*/ 1 h 7760495"/>
                    <a:gd name="connsiteX3" fmla="*/ 1131094 w 7539038"/>
                    <a:gd name="connsiteY3" fmla="*/ 3874294 h 7760495"/>
                    <a:gd name="connsiteX4" fmla="*/ 1507332 w 7539038"/>
                    <a:gd name="connsiteY4" fmla="*/ 7760494 h 7760495"/>
                    <a:gd name="connsiteX5" fmla="*/ 1883569 w 7539038"/>
                    <a:gd name="connsiteY5" fmla="*/ 3874294 h 7760495"/>
                    <a:gd name="connsiteX6" fmla="*/ 2259807 w 7539038"/>
                    <a:gd name="connsiteY6" fmla="*/ 2381 h 7760495"/>
                    <a:gd name="connsiteX7" fmla="*/ 2645569 w 7539038"/>
                    <a:gd name="connsiteY7" fmla="*/ 3883819 h 7760495"/>
                    <a:gd name="connsiteX8" fmla="*/ 3017044 w 7539038"/>
                    <a:gd name="connsiteY8" fmla="*/ 7760494 h 7760495"/>
                    <a:gd name="connsiteX9" fmla="*/ 3398044 w 7539038"/>
                    <a:gd name="connsiteY9" fmla="*/ 3874294 h 7760495"/>
                    <a:gd name="connsiteX10" fmla="*/ 3769519 w 7539038"/>
                    <a:gd name="connsiteY10" fmla="*/ 2382 h 7760495"/>
                    <a:gd name="connsiteX11" fmla="*/ 4150519 w 7539038"/>
                    <a:gd name="connsiteY11" fmla="*/ 3883819 h 7760495"/>
                    <a:gd name="connsiteX12" fmla="*/ 4526756 w 7539038"/>
                    <a:gd name="connsiteY12" fmla="*/ 7760494 h 7760495"/>
                    <a:gd name="connsiteX13" fmla="*/ 4902994 w 7539038"/>
                    <a:gd name="connsiteY13" fmla="*/ 3883819 h 7760495"/>
                    <a:gd name="connsiteX14" fmla="*/ 5276849 w 7539038"/>
                    <a:gd name="connsiteY14" fmla="*/ 1 h 7760495"/>
                    <a:gd name="connsiteX15" fmla="*/ 5655469 w 7539038"/>
                    <a:gd name="connsiteY15" fmla="*/ 3883819 h 7760495"/>
                    <a:gd name="connsiteX16" fmla="*/ 6029325 w 7539038"/>
                    <a:gd name="connsiteY16" fmla="*/ 7760494 h 7760495"/>
                    <a:gd name="connsiteX17" fmla="*/ 6417469 w 7539038"/>
                    <a:gd name="connsiteY17" fmla="*/ 3883819 h 7760495"/>
                    <a:gd name="connsiteX18" fmla="*/ 6786563 w 7539038"/>
                    <a:gd name="connsiteY18" fmla="*/ 2381 h 7760495"/>
                    <a:gd name="connsiteX19" fmla="*/ 7160419 w 7539038"/>
                    <a:gd name="connsiteY19" fmla="*/ 3883819 h 7760495"/>
                    <a:gd name="connsiteX20" fmla="*/ 7539038 w 7539038"/>
                    <a:gd name="connsiteY20" fmla="*/ 7758113 h 7760495"/>
                    <a:gd name="connsiteX0" fmla="*/ 0 w 7539038"/>
                    <a:gd name="connsiteY0" fmla="*/ 7760494 h 7760495"/>
                    <a:gd name="connsiteX1" fmla="*/ 378619 w 7539038"/>
                    <a:gd name="connsiteY1" fmla="*/ 3883819 h 7760495"/>
                    <a:gd name="connsiteX2" fmla="*/ 752476 w 7539038"/>
                    <a:gd name="connsiteY2" fmla="*/ 1 h 7760495"/>
                    <a:gd name="connsiteX3" fmla="*/ 1131094 w 7539038"/>
                    <a:gd name="connsiteY3" fmla="*/ 3874294 h 7760495"/>
                    <a:gd name="connsiteX4" fmla="*/ 1507332 w 7539038"/>
                    <a:gd name="connsiteY4" fmla="*/ 7760494 h 7760495"/>
                    <a:gd name="connsiteX5" fmla="*/ 1883569 w 7539038"/>
                    <a:gd name="connsiteY5" fmla="*/ 3874294 h 7760495"/>
                    <a:gd name="connsiteX6" fmla="*/ 2259807 w 7539038"/>
                    <a:gd name="connsiteY6" fmla="*/ 2381 h 7760495"/>
                    <a:gd name="connsiteX7" fmla="*/ 2645569 w 7539038"/>
                    <a:gd name="connsiteY7" fmla="*/ 3883819 h 7760495"/>
                    <a:gd name="connsiteX8" fmla="*/ 3017044 w 7539038"/>
                    <a:gd name="connsiteY8" fmla="*/ 7760494 h 7760495"/>
                    <a:gd name="connsiteX9" fmla="*/ 3398044 w 7539038"/>
                    <a:gd name="connsiteY9" fmla="*/ 3874294 h 7760495"/>
                    <a:gd name="connsiteX10" fmla="*/ 3769519 w 7539038"/>
                    <a:gd name="connsiteY10" fmla="*/ 2382 h 7760495"/>
                    <a:gd name="connsiteX11" fmla="*/ 4150519 w 7539038"/>
                    <a:gd name="connsiteY11" fmla="*/ 3883819 h 7760495"/>
                    <a:gd name="connsiteX12" fmla="*/ 4526756 w 7539038"/>
                    <a:gd name="connsiteY12" fmla="*/ 7760494 h 7760495"/>
                    <a:gd name="connsiteX13" fmla="*/ 4902994 w 7539038"/>
                    <a:gd name="connsiteY13" fmla="*/ 3883819 h 7760495"/>
                    <a:gd name="connsiteX14" fmla="*/ 5276849 w 7539038"/>
                    <a:gd name="connsiteY14" fmla="*/ 1 h 7760495"/>
                    <a:gd name="connsiteX15" fmla="*/ 5655469 w 7539038"/>
                    <a:gd name="connsiteY15" fmla="*/ 3883819 h 7760495"/>
                    <a:gd name="connsiteX16" fmla="*/ 6029325 w 7539038"/>
                    <a:gd name="connsiteY16" fmla="*/ 7760494 h 7760495"/>
                    <a:gd name="connsiteX17" fmla="*/ 6417469 w 7539038"/>
                    <a:gd name="connsiteY17" fmla="*/ 3883819 h 7760495"/>
                    <a:gd name="connsiteX18" fmla="*/ 6786563 w 7539038"/>
                    <a:gd name="connsiteY18" fmla="*/ 2381 h 7760495"/>
                    <a:gd name="connsiteX19" fmla="*/ 7160419 w 7539038"/>
                    <a:gd name="connsiteY19" fmla="*/ 3883819 h 7760495"/>
                    <a:gd name="connsiteX20" fmla="*/ 7539038 w 7539038"/>
                    <a:gd name="connsiteY20" fmla="*/ 7758113 h 7760495"/>
                    <a:gd name="connsiteX0" fmla="*/ 0 w 7539038"/>
                    <a:gd name="connsiteY0" fmla="*/ 7760494 h 7760495"/>
                    <a:gd name="connsiteX1" fmla="*/ 378619 w 7539038"/>
                    <a:gd name="connsiteY1" fmla="*/ 3883819 h 7760495"/>
                    <a:gd name="connsiteX2" fmla="*/ 752476 w 7539038"/>
                    <a:gd name="connsiteY2" fmla="*/ 1 h 7760495"/>
                    <a:gd name="connsiteX3" fmla="*/ 1131094 w 7539038"/>
                    <a:gd name="connsiteY3" fmla="*/ 3874294 h 7760495"/>
                    <a:gd name="connsiteX4" fmla="*/ 1507332 w 7539038"/>
                    <a:gd name="connsiteY4" fmla="*/ 7760494 h 7760495"/>
                    <a:gd name="connsiteX5" fmla="*/ 1883569 w 7539038"/>
                    <a:gd name="connsiteY5" fmla="*/ 3874294 h 7760495"/>
                    <a:gd name="connsiteX6" fmla="*/ 2259807 w 7539038"/>
                    <a:gd name="connsiteY6" fmla="*/ 2381 h 7760495"/>
                    <a:gd name="connsiteX7" fmla="*/ 2645569 w 7539038"/>
                    <a:gd name="connsiteY7" fmla="*/ 3883819 h 7760495"/>
                    <a:gd name="connsiteX8" fmla="*/ 3017044 w 7539038"/>
                    <a:gd name="connsiteY8" fmla="*/ 7760494 h 7760495"/>
                    <a:gd name="connsiteX9" fmla="*/ 3398044 w 7539038"/>
                    <a:gd name="connsiteY9" fmla="*/ 3874294 h 7760495"/>
                    <a:gd name="connsiteX10" fmla="*/ 3769519 w 7539038"/>
                    <a:gd name="connsiteY10" fmla="*/ 2382 h 7760495"/>
                    <a:gd name="connsiteX11" fmla="*/ 4150519 w 7539038"/>
                    <a:gd name="connsiteY11" fmla="*/ 3883819 h 7760495"/>
                    <a:gd name="connsiteX12" fmla="*/ 4526756 w 7539038"/>
                    <a:gd name="connsiteY12" fmla="*/ 7760494 h 7760495"/>
                    <a:gd name="connsiteX13" fmla="*/ 4902994 w 7539038"/>
                    <a:gd name="connsiteY13" fmla="*/ 3883819 h 7760495"/>
                    <a:gd name="connsiteX14" fmla="*/ 5276849 w 7539038"/>
                    <a:gd name="connsiteY14" fmla="*/ 1 h 7760495"/>
                    <a:gd name="connsiteX15" fmla="*/ 5655469 w 7539038"/>
                    <a:gd name="connsiteY15" fmla="*/ 3883819 h 7760495"/>
                    <a:gd name="connsiteX16" fmla="*/ 6029325 w 7539038"/>
                    <a:gd name="connsiteY16" fmla="*/ 7760494 h 7760495"/>
                    <a:gd name="connsiteX17" fmla="*/ 6417469 w 7539038"/>
                    <a:gd name="connsiteY17" fmla="*/ 3883819 h 7760495"/>
                    <a:gd name="connsiteX18" fmla="*/ 6786563 w 7539038"/>
                    <a:gd name="connsiteY18" fmla="*/ 2381 h 7760495"/>
                    <a:gd name="connsiteX19" fmla="*/ 7160419 w 7539038"/>
                    <a:gd name="connsiteY19" fmla="*/ 3883819 h 7760495"/>
                    <a:gd name="connsiteX20" fmla="*/ 7539038 w 7539038"/>
                    <a:gd name="connsiteY20" fmla="*/ 7758113 h 7760495"/>
                    <a:gd name="connsiteX0" fmla="*/ 0 w 7539038"/>
                    <a:gd name="connsiteY0" fmla="*/ 7760494 h 7760495"/>
                    <a:gd name="connsiteX1" fmla="*/ 378619 w 7539038"/>
                    <a:gd name="connsiteY1" fmla="*/ 3883819 h 7760495"/>
                    <a:gd name="connsiteX2" fmla="*/ 752476 w 7539038"/>
                    <a:gd name="connsiteY2" fmla="*/ 1 h 7760495"/>
                    <a:gd name="connsiteX3" fmla="*/ 1131094 w 7539038"/>
                    <a:gd name="connsiteY3" fmla="*/ 3874294 h 7760495"/>
                    <a:gd name="connsiteX4" fmla="*/ 1507332 w 7539038"/>
                    <a:gd name="connsiteY4" fmla="*/ 7760494 h 7760495"/>
                    <a:gd name="connsiteX5" fmla="*/ 1883569 w 7539038"/>
                    <a:gd name="connsiteY5" fmla="*/ 3874294 h 7760495"/>
                    <a:gd name="connsiteX6" fmla="*/ 2259807 w 7539038"/>
                    <a:gd name="connsiteY6" fmla="*/ 2381 h 7760495"/>
                    <a:gd name="connsiteX7" fmla="*/ 2645569 w 7539038"/>
                    <a:gd name="connsiteY7" fmla="*/ 3883819 h 7760495"/>
                    <a:gd name="connsiteX8" fmla="*/ 3017044 w 7539038"/>
                    <a:gd name="connsiteY8" fmla="*/ 7760494 h 7760495"/>
                    <a:gd name="connsiteX9" fmla="*/ 3398044 w 7539038"/>
                    <a:gd name="connsiteY9" fmla="*/ 3874294 h 7760495"/>
                    <a:gd name="connsiteX10" fmla="*/ 3769519 w 7539038"/>
                    <a:gd name="connsiteY10" fmla="*/ 2382 h 7760495"/>
                    <a:gd name="connsiteX11" fmla="*/ 4150519 w 7539038"/>
                    <a:gd name="connsiteY11" fmla="*/ 3883819 h 7760495"/>
                    <a:gd name="connsiteX12" fmla="*/ 4526756 w 7539038"/>
                    <a:gd name="connsiteY12" fmla="*/ 7760494 h 7760495"/>
                    <a:gd name="connsiteX13" fmla="*/ 4902994 w 7539038"/>
                    <a:gd name="connsiteY13" fmla="*/ 3883819 h 7760495"/>
                    <a:gd name="connsiteX14" fmla="*/ 5276849 w 7539038"/>
                    <a:gd name="connsiteY14" fmla="*/ 1 h 7760495"/>
                    <a:gd name="connsiteX15" fmla="*/ 5655469 w 7539038"/>
                    <a:gd name="connsiteY15" fmla="*/ 3883819 h 7760495"/>
                    <a:gd name="connsiteX16" fmla="*/ 6029325 w 7539038"/>
                    <a:gd name="connsiteY16" fmla="*/ 7760494 h 7760495"/>
                    <a:gd name="connsiteX17" fmla="*/ 6417469 w 7539038"/>
                    <a:gd name="connsiteY17" fmla="*/ 3883819 h 7760495"/>
                    <a:gd name="connsiteX18" fmla="*/ 6786563 w 7539038"/>
                    <a:gd name="connsiteY18" fmla="*/ 2381 h 7760495"/>
                    <a:gd name="connsiteX19" fmla="*/ 7160419 w 7539038"/>
                    <a:gd name="connsiteY19" fmla="*/ 3883819 h 7760495"/>
                    <a:gd name="connsiteX20" fmla="*/ 7539038 w 7539038"/>
                    <a:gd name="connsiteY20" fmla="*/ 7758113 h 7760495"/>
                    <a:gd name="connsiteX0" fmla="*/ 0 w 7539038"/>
                    <a:gd name="connsiteY0" fmla="*/ 7760494 h 7760495"/>
                    <a:gd name="connsiteX1" fmla="*/ 378619 w 7539038"/>
                    <a:gd name="connsiteY1" fmla="*/ 3883819 h 7760495"/>
                    <a:gd name="connsiteX2" fmla="*/ 752476 w 7539038"/>
                    <a:gd name="connsiteY2" fmla="*/ 1 h 7760495"/>
                    <a:gd name="connsiteX3" fmla="*/ 1131094 w 7539038"/>
                    <a:gd name="connsiteY3" fmla="*/ 3874294 h 7760495"/>
                    <a:gd name="connsiteX4" fmla="*/ 1507332 w 7539038"/>
                    <a:gd name="connsiteY4" fmla="*/ 7760494 h 7760495"/>
                    <a:gd name="connsiteX5" fmla="*/ 1883569 w 7539038"/>
                    <a:gd name="connsiteY5" fmla="*/ 3874294 h 7760495"/>
                    <a:gd name="connsiteX6" fmla="*/ 2259807 w 7539038"/>
                    <a:gd name="connsiteY6" fmla="*/ 2381 h 7760495"/>
                    <a:gd name="connsiteX7" fmla="*/ 2645569 w 7539038"/>
                    <a:gd name="connsiteY7" fmla="*/ 3883819 h 7760495"/>
                    <a:gd name="connsiteX8" fmla="*/ 3017044 w 7539038"/>
                    <a:gd name="connsiteY8" fmla="*/ 7760494 h 7760495"/>
                    <a:gd name="connsiteX9" fmla="*/ 3398044 w 7539038"/>
                    <a:gd name="connsiteY9" fmla="*/ 3874294 h 7760495"/>
                    <a:gd name="connsiteX10" fmla="*/ 3769519 w 7539038"/>
                    <a:gd name="connsiteY10" fmla="*/ 2382 h 7760495"/>
                    <a:gd name="connsiteX11" fmla="*/ 4150519 w 7539038"/>
                    <a:gd name="connsiteY11" fmla="*/ 3883819 h 7760495"/>
                    <a:gd name="connsiteX12" fmla="*/ 4526756 w 7539038"/>
                    <a:gd name="connsiteY12" fmla="*/ 7760494 h 7760495"/>
                    <a:gd name="connsiteX13" fmla="*/ 4902994 w 7539038"/>
                    <a:gd name="connsiteY13" fmla="*/ 3883819 h 7760495"/>
                    <a:gd name="connsiteX14" fmla="*/ 5276849 w 7539038"/>
                    <a:gd name="connsiteY14" fmla="*/ 1 h 7760495"/>
                    <a:gd name="connsiteX15" fmla="*/ 5655469 w 7539038"/>
                    <a:gd name="connsiteY15" fmla="*/ 3883819 h 7760495"/>
                    <a:gd name="connsiteX16" fmla="*/ 6029325 w 7539038"/>
                    <a:gd name="connsiteY16" fmla="*/ 7760494 h 7760495"/>
                    <a:gd name="connsiteX17" fmla="*/ 6417469 w 7539038"/>
                    <a:gd name="connsiteY17" fmla="*/ 3883819 h 7760495"/>
                    <a:gd name="connsiteX18" fmla="*/ 6786563 w 7539038"/>
                    <a:gd name="connsiteY18" fmla="*/ 2381 h 7760495"/>
                    <a:gd name="connsiteX19" fmla="*/ 7160419 w 7539038"/>
                    <a:gd name="connsiteY19" fmla="*/ 3883819 h 7760495"/>
                    <a:gd name="connsiteX20" fmla="*/ 7539038 w 7539038"/>
                    <a:gd name="connsiteY20" fmla="*/ 7758113 h 7760495"/>
                    <a:gd name="connsiteX0" fmla="*/ 0 w 7539038"/>
                    <a:gd name="connsiteY0" fmla="*/ 7760494 h 7760495"/>
                    <a:gd name="connsiteX1" fmla="*/ 378619 w 7539038"/>
                    <a:gd name="connsiteY1" fmla="*/ 3883819 h 7760495"/>
                    <a:gd name="connsiteX2" fmla="*/ 752476 w 7539038"/>
                    <a:gd name="connsiteY2" fmla="*/ 1 h 7760495"/>
                    <a:gd name="connsiteX3" fmla="*/ 1131094 w 7539038"/>
                    <a:gd name="connsiteY3" fmla="*/ 3874294 h 7760495"/>
                    <a:gd name="connsiteX4" fmla="*/ 1507332 w 7539038"/>
                    <a:gd name="connsiteY4" fmla="*/ 7760494 h 7760495"/>
                    <a:gd name="connsiteX5" fmla="*/ 1883569 w 7539038"/>
                    <a:gd name="connsiteY5" fmla="*/ 3874294 h 7760495"/>
                    <a:gd name="connsiteX6" fmla="*/ 2259807 w 7539038"/>
                    <a:gd name="connsiteY6" fmla="*/ 2381 h 7760495"/>
                    <a:gd name="connsiteX7" fmla="*/ 2645569 w 7539038"/>
                    <a:gd name="connsiteY7" fmla="*/ 3883819 h 7760495"/>
                    <a:gd name="connsiteX8" fmla="*/ 3017044 w 7539038"/>
                    <a:gd name="connsiteY8" fmla="*/ 7760494 h 7760495"/>
                    <a:gd name="connsiteX9" fmla="*/ 3398044 w 7539038"/>
                    <a:gd name="connsiteY9" fmla="*/ 3874294 h 7760495"/>
                    <a:gd name="connsiteX10" fmla="*/ 3769519 w 7539038"/>
                    <a:gd name="connsiteY10" fmla="*/ 2382 h 7760495"/>
                    <a:gd name="connsiteX11" fmla="*/ 4150519 w 7539038"/>
                    <a:gd name="connsiteY11" fmla="*/ 3883819 h 7760495"/>
                    <a:gd name="connsiteX12" fmla="*/ 4526756 w 7539038"/>
                    <a:gd name="connsiteY12" fmla="*/ 7760494 h 7760495"/>
                    <a:gd name="connsiteX13" fmla="*/ 4902994 w 7539038"/>
                    <a:gd name="connsiteY13" fmla="*/ 3883819 h 7760495"/>
                    <a:gd name="connsiteX14" fmla="*/ 5276849 w 7539038"/>
                    <a:gd name="connsiteY14" fmla="*/ 1 h 7760495"/>
                    <a:gd name="connsiteX15" fmla="*/ 5655469 w 7539038"/>
                    <a:gd name="connsiteY15" fmla="*/ 3883819 h 7760495"/>
                    <a:gd name="connsiteX16" fmla="*/ 6029325 w 7539038"/>
                    <a:gd name="connsiteY16" fmla="*/ 7760494 h 7760495"/>
                    <a:gd name="connsiteX17" fmla="*/ 6417469 w 7539038"/>
                    <a:gd name="connsiteY17" fmla="*/ 3883819 h 7760495"/>
                    <a:gd name="connsiteX18" fmla="*/ 6786563 w 7539038"/>
                    <a:gd name="connsiteY18" fmla="*/ 2381 h 7760495"/>
                    <a:gd name="connsiteX19" fmla="*/ 7160419 w 7539038"/>
                    <a:gd name="connsiteY19" fmla="*/ 3883819 h 7760495"/>
                    <a:gd name="connsiteX20" fmla="*/ 7539038 w 7539038"/>
                    <a:gd name="connsiteY20" fmla="*/ 7758113 h 7760495"/>
                    <a:gd name="connsiteX0" fmla="*/ 0 w 7539038"/>
                    <a:gd name="connsiteY0" fmla="*/ 7760494 h 7760495"/>
                    <a:gd name="connsiteX1" fmla="*/ 378619 w 7539038"/>
                    <a:gd name="connsiteY1" fmla="*/ 3883819 h 7760495"/>
                    <a:gd name="connsiteX2" fmla="*/ 752476 w 7539038"/>
                    <a:gd name="connsiteY2" fmla="*/ 1 h 7760495"/>
                    <a:gd name="connsiteX3" fmla="*/ 1131094 w 7539038"/>
                    <a:gd name="connsiteY3" fmla="*/ 3874294 h 7760495"/>
                    <a:gd name="connsiteX4" fmla="*/ 1507332 w 7539038"/>
                    <a:gd name="connsiteY4" fmla="*/ 7760494 h 7760495"/>
                    <a:gd name="connsiteX5" fmla="*/ 1883569 w 7539038"/>
                    <a:gd name="connsiteY5" fmla="*/ 3874294 h 7760495"/>
                    <a:gd name="connsiteX6" fmla="*/ 2259807 w 7539038"/>
                    <a:gd name="connsiteY6" fmla="*/ 2381 h 7760495"/>
                    <a:gd name="connsiteX7" fmla="*/ 2645569 w 7539038"/>
                    <a:gd name="connsiteY7" fmla="*/ 3883819 h 7760495"/>
                    <a:gd name="connsiteX8" fmla="*/ 3017044 w 7539038"/>
                    <a:gd name="connsiteY8" fmla="*/ 7760494 h 7760495"/>
                    <a:gd name="connsiteX9" fmla="*/ 3398044 w 7539038"/>
                    <a:gd name="connsiteY9" fmla="*/ 3874294 h 7760495"/>
                    <a:gd name="connsiteX10" fmla="*/ 3769519 w 7539038"/>
                    <a:gd name="connsiteY10" fmla="*/ 2382 h 7760495"/>
                    <a:gd name="connsiteX11" fmla="*/ 4150519 w 7539038"/>
                    <a:gd name="connsiteY11" fmla="*/ 3883819 h 7760495"/>
                    <a:gd name="connsiteX12" fmla="*/ 4526756 w 7539038"/>
                    <a:gd name="connsiteY12" fmla="*/ 7760494 h 7760495"/>
                    <a:gd name="connsiteX13" fmla="*/ 4902994 w 7539038"/>
                    <a:gd name="connsiteY13" fmla="*/ 3883819 h 7760495"/>
                    <a:gd name="connsiteX14" fmla="*/ 5276849 w 7539038"/>
                    <a:gd name="connsiteY14" fmla="*/ 1 h 7760495"/>
                    <a:gd name="connsiteX15" fmla="*/ 5655469 w 7539038"/>
                    <a:gd name="connsiteY15" fmla="*/ 3883819 h 7760495"/>
                    <a:gd name="connsiteX16" fmla="*/ 6029325 w 7539038"/>
                    <a:gd name="connsiteY16" fmla="*/ 7760494 h 7760495"/>
                    <a:gd name="connsiteX17" fmla="*/ 6417469 w 7539038"/>
                    <a:gd name="connsiteY17" fmla="*/ 3883819 h 7760495"/>
                    <a:gd name="connsiteX18" fmla="*/ 6786563 w 7539038"/>
                    <a:gd name="connsiteY18" fmla="*/ 2381 h 7760495"/>
                    <a:gd name="connsiteX19" fmla="*/ 7160419 w 7539038"/>
                    <a:gd name="connsiteY19" fmla="*/ 3883819 h 7760495"/>
                    <a:gd name="connsiteX20" fmla="*/ 7539038 w 7539038"/>
                    <a:gd name="connsiteY20" fmla="*/ 7758113 h 7760495"/>
                    <a:gd name="connsiteX0" fmla="*/ 0 w 7539038"/>
                    <a:gd name="connsiteY0" fmla="*/ 7760494 h 7760495"/>
                    <a:gd name="connsiteX1" fmla="*/ 378619 w 7539038"/>
                    <a:gd name="connsiteY1" fmla="*/ 3883819 h 7760495"/>
                    <a:gd name="connsiteX2" fmla="*/ 752476 w 7539038"/>
                    <a:gd name="connsiteY2" fmla="*/ 1 h 7760495"/>
                    <a:gd name="connsiteX3" fmla="*/ 1131094 w 7539038"/>
                    <a:gd name="connsiteY3" fmla="*/ 3874294 h 7760495"/>
                    <a:gd name="connsiteX4" fmla="*/ 1507332 w 7539038"/>
                    <a:gd name="connsiteY4" fmla="*/ 7760494 h 7760495"/>
                    <a:gd name="connsiteX5" fmla="*/ 1883569 w 7539038"/>
                    <a:gd name="connsiteY5" fmla="*/ 3874294 h 7760495"/>
                    <a:gd name="connsiteX6" fmla="*/ 2259807 w 7539038"/>
                    <a:gd name="connsiteY6" fmla="*/ 2381 h 7760495"/>
                    <a:gd name="connsiteX7" fmla="*/ 2645569 w 7539038"/>
                    <a:gd name="connsiteY7" fmla="*/ 3883819 h 7760495"/>
                    <a:gd name="connsiteX8" fmla="*/ 3017044 w 7539038"/>
                    <a:gd name="connsiteY8" fmla="*/ 7760494 h 7760495"/>
                    <a:gd name="connsiteX9" fmla="*/ 3398044 w 7539038"/>
                    <a:gd name="connsiteY9" fmla="*/ 3874294 h 7760495"/>
                    <a:gd name="connsiteX10" fmla="*/ 3769519 w 7539038"/>
                    <a:gd name="connsiteY10" fmla="*/ 2382 h 7760495"/>
                    <a:gd name="connsiteX11" fmla="*/ 4150519 w 7539038"/>
                    <a:gd name="connsiteY11" fmla="*/ 3883819 h 7760495"/>
                    <a:gd name="connsiteX12" fmla="*/ 4526756 w 7539038"/>
                    <a:gd name="connsiteY12" fmla="*/ 7760494 h 7760495"/>
                    <a:gd name="connsiteX13" fmla="*/ 4902994 w 7539038"/>
                    <a:gd name="connsiteY13" fmla="*/ 3883819 h 7760495"/>
                    <a:gd name="connsiteX14" fmla="*/ 5276849 w 7539038"/>
                    <a:gd name="connsiteY14" fmla="*/ 1 h 7760495"/>
                    <a:gd name="connsiteX15" fmla="*/ 5655469 w 7539038"/>
                    <a:gd name="connsiteY15" fmla="*/ 3883819 h 7760495"/>
                    <a:gd name="connsiteX16" fmla="*/ 6029325 w 7539038"/>
                    <a:gd name="connsiteY16" fmla="*/ 7760494 h 7760495"/>
                    <a:gd name="connsiteX17" fmla="*/ 6417469 w 7539038"/>
                    <a:gd name="connsiteY17" fmla="*/ 3883819 h 7760495"/>
                    <a:gd name="connsiteX18" fmla="*/ 6786563 w 7539038"/>
                    <a:gd name="connsiteY18" fmla="*/ 2381 h 7760495"/>
                    <a:gd name="connsiteX19" fmla="*/ 7160419 w 7539038"/>
                    <a:gd name="connsiteY19" fmla="*/ 3883819 h 7760495"/>
                    <a:gd name="connsiteX20" fmla="*/ 7539038 w 7539038"/>
                    <a:gd name="connsiteY20" fmla="*/ 7758113 h 776049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</a:cxnLst>
                  <a:rect l="l" t="t" r="r" b="b"/>
                  <a:pathLst>
                    <a:path w="7539038" h="7760495">
                      <a:moveTo>
                        <a:pt x="0" y="7760494"/>
                      </a:moveTo>
                      <a:cubicBezTo>
                        <a:pt x="190500" y="7758906"/>
                        <a:pt x="377031" y="3874231"/>
                        <a:pt x="378619" y="3883819"/>
                      </a:cubicBezTo>
                      <a:cubicBezTo>
                        <a:pt x="380207" y="3893407"/>
                        <a:pt x="562770" y="-793"/>
                        <a:pt x="752476" y="1"/>
                      </a:cubicBezTo>
                      <a:cubicBezTo>
                        <a:pt x="942182" y="795"/>
                        <a:pt x="1119468" y="3745568"/>
                        <a:pt x="1131094" y="3874294"/>
                      </a:cubicBezTo>
                      <a:cubicBezTo>
                        <a:pt x="1136420" y="3933265"/>
                        <a:pt x="1317626" y="7758112"/>
                        <a:pt x="1507332" y="7760494"/>
                      </a:cubicBezTo>
                      <a:cubicBezTo>
                        <a:pt x="1697038" y="7762876"/>
                        <a:pt x="1875632" y="3967176"/>
                        <a:pt x="1883569" y="3874294"/>
                      </a:cubicBezTo>
                      <a:cubicBezTo>
                        <a:pt x="1891506" y="3781412"/>
                        <a:pt x="2068513" y="3175"/>
                        <a:pt x="2259807" y="2381"/>
                      </a:cubicBezTo>
                      <a:cubicBezTo>
                        <a:pt x="2451101" y="1587"/>
                        <a:pt x="2640013" y="3825221"/>
                        <a:pt x="2645569" y="3883819"/>
                      </a:cubicBezTo>
                      <a:cubicBezTo>
                        <a:pt x="2651125" y="3942417"/>
                        <a:pt x="2827338" y="7762081"/>
                        <a:pt x="3017044" y="7760494"/>
                      </a:cubicBezTo>
                      <a:cubicBezTo>
                        <a:pt x="3206750" y="7758907"/>
                        <a:pt x="3390107" y="3967176"/>
                        <a:pt x="3398044" y="3874294"/>
                      </a:cubicBezTo>
                      <a:cubicBezTo>
                        <a:pt x="3405981" y="3781412"/>
                        <a:pt x="3575050" y="795"/>
                        <a:pt x="3769519" y="2382"/>
                      </a:cubicBezTo>
                      <a:cubicBezTo>
                        <a:pt x="3963988" y="3969"/>
                        <a:pt x="4141788" y="3722352"/>
                        <a:pt x="4150519" y="3883819"/>
                      </a:cubicBezTo>
                      <a:cubicBezTo>
                        <a:pt x="4159250" y="4045286"/>
                        <a:pt x="4337844" y="7760494"/>
                        <a:pt x="4526756" y="7760494"/>
                      </a:cubicBezTo>
                      <a:cubicBezTo>
                        <a:pt x="4715668" y="7760494"/>
                        <a:pt x="4893360" y="4083161"/>
                        <a:pt x="4902994" y="3883819"/>
                      </a:cubicBezTo>
                      <a:cubicBezTo>
                        <a:pt x="4910825" y="3721794"/>
                        <a:pt x="5087143" y="1"/>
                        <a:pt x="5276849" y="1"/>
                      </a:cubicBezTo>
                      <a:cubicBezTo>
                        <a:pt x="5466555" y="1"/>
                        <a:pt x="5647531" y="3790543"/>
                        <a:pt x="5655469" y="3883819"/>
                      </a:cubicBezTo>
                      <a:cubicBezTo>
                        <a:pt x="5663407" y="3977095"/>
                        <a:pt x="5842794" y="7760494"/>
                        <a:pt x="6029325" y="7760494"/>
                      </a:cubicBezTo>
                      <a:cubicBezTo>
                        <a:pt x="6215856" y="7760494"/>
                        <a:pt x="6411913" y="3976700"/>
                        <a:pt x="6417469" y="3883819"/>
                      </a:cubicBezTo>
                      <a:cubicBezTo>
                        <a:pt x="6423025" y="3790938"/>
                        <a:pt x="6593682" y="0"/>
                        <a:pt x="6786563" y="2381"/>
                      </a:cubicBezTo>
                      <a:cubicBezTo>
                        <a:pt x="6979444" y="4762"/>
                        <a:pt x="7152482" y="3757041"/>
                        <a:pt x="7160419" y="3883819"/>
                      </a:cubicBezTo>
                      <a:cubicBezTo>
                        <a:pt x="7168356" y="4010597"/>
                        <a:pt x="7336632" y="7761288"/>
                        <a:pt x="7539038" y="7758113"/>
                      </a:cubicBezTo>
                    </a:path>
                  </a:pathLst>
                </a:custGeom>
                <a:noFill/>
                <a:ln w="381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67" name="Freeform: Shape 166">
                <a:extLst>
                  <a:ext uri="{FF2B5EF4-FFF2-40B4-BE49-F238E27FC236}">
                    <a16:creationId xmlns:a16="http://schemas.microsoft.com/office/drawing/2014/main" id="{C9156B9F-C528-4F76-AC7A-AC039ADFF803}"/>
                  </a:ext>
                </a:extLst>
              </p:cNvPr>
              <p:cNvSpPr/>
              <p:nvPr/>
            </p:nvSpPr>
            <p:spPr>
              <a:xfrm>
                <a:off x="2603501" y="3102520"/>
                <a:ext cx="1243589" cy="718573"/>
              </a:xfrm>
              <a:custGeom>
                <a:avLst/>
                <a:gdLst>
                  <a:gd name="connsiteX0" fmla="*/ 0 w 7562850"/>
                  <a:gd name="connsiteY0" fmla="*/ 7762875 h 7762875"/>
                  <a:gd name="connsiteX1" fmla="*/ 390525 w 7562850"/>
                  <a:gd name="connsiteY1" fmla="*/ 3886200 h 7762875"/>
                  <a:gd name="connsiteX2" fmla="*/ 762000 w 7562850"/>
                  <a:gd name="connsiteY2" fmla="*/ 0 h 7762875"/>
                  <a:gd name="connsiteX3" fmla="*/ 1143000 w 7562850"/>
                  <a:gd name="connsiteY3" fmla="*/ 3876675 h 7762875"/>
                  <a:gd name="connsiteX4" fmla="*/ 1524000 w 7562850"/>
                  <a:gd name="connsiteY4" fmla="*/ 7753350 h 7762875"/>
                  <a:gd name="connsiteX5" fmla="*/ 1895475 w 7562850"/>
                  <a:gd name="connsiteY5" fmla="*/ 3876675 h 7762875"/>
                  <a:gd name="connsiteX6" fmla="*/ 2276475 w 7562850"/>
                  <a:gd name="connsiteY6" fmla="*/ 0 h 7762875"/>
                  <a:gd name="connsiteX7" fmla="*/ 2657475 w 7562850"/>
                  <a:gd name="connsiteY7" fmla="*/ 3886200 h 7762875"/>
                  <a:gd name="connsiteX8" fmla="*/ 3028950 w 7562850"/>
                  <a:gd name="connsiteY8" fmla="*/ 7762875 h 7762875"/>
                  <a:gd name="connsiteX9" fmla="*/ 3409950 w 7562850"/>
                  <a:gd name="connsiteY9" fmla="*/ 3876675 h 7762875"/>
                  <a:gd name="connsiteX10" fmla="*/ 3781425 w 7562850"/>
                  <a:gd name="connsiteY10" fmla="*/ 9525 h 7762875"/>
                  <a:gd name="connsiteX11" fmla="*/ 4162425 w 7562850"/>
                  <a:gd name="connsiteY11" fmla="*/ 3886200 h 7762875"/>
                  <a:gd name="connsiteX12" fmla="*/ 4533900 w 7562850"/>
                  <a:gd name="connsiteY12" fmla="*/ 7762875 h 7762875"/>
                  <a:gd name="connsiteX13" fmla="*/ 4914900 w 7562850"/>
                  <a:gd name="connsiteY13" fmla="*/ 3886200 h 7762875"/>
                  <a:gd name="connsiteX14" fmla="*/ 5295900 w 7562850"/>
                  <a:gd name="connsiteY14" fmla="*/ 9525 h 7762875"/>
                  <a:gd name="connsiteX15" fmla="*/ 5667375 w 7562850"/>
                  <a:gd name="connsiteY15" fmla="*/ 3886200 h 7762875"/>
                  <a:gd name="connsiteX16" fmla="*/ 6048375 w 7562850"/>
                  <a:gd name="connsiteY16" fmla="*/ 7762875 h 7762875"/>
                  <a:gd name="connsiteX17" fmla="*/ 6429375 w 7562850"/>
                  <a:gd name="connsiteY17" fmla="*/ 3886200 h 7762875"/>
                  <a:gd name="connsiteX18" fmla="*/ 6810375 w 7562850"/>
                  <a:gd name="connsiteY18" fmla="*/ 0 h 7762875"/>
                  <a:gd name="connsiteX19" fmla="*/ 7172325 w 7562850"/>
                  <a:gd name="connsiteY19" fmla="*/ 3886200 h 7762875"/>
                  <a:gd name="connsiteX20" fmla="*/ 7562850 w 7562850"/>
                  <a:gd name="connsiteY20" fmla="*/ 7762875 h 7762875"/>
                  <a:gd name="connsiteX0" fmla="*/ 0 w 7562850"/>
                  <a:gd name="connsiteY0" fmla="*/ 7762875 h 7762875"/>
                  <a:gd name="connsiteX1" fmla="*/ 390525 w 7562850"/>
                  <a:gd name="connsiteY1" fmla="*/ 3886200 h 7762875"/>
                  <a:gd name="connsiteX2" fmla="*/ 762000 w 7562850"/>
                  <a:gd name="connsiteY2" fmla="*/ 0 h 7762875"/>
                  <a:gd name="connsiteX3" fmla="*/ 1143000 w 7562850"/>
                  <a:gd name="connsiteY3" fmla="*/ 3876675 h 7762875"/>
                  <a:gd name="connsiteX4" fmla="*/ 1519238 w 7562850"/>
                  <a:gd name="connsiteY4" fmla="*/ 7762875 h 7762875"/>
                  <a:gd name="connsiteX5" fmla="*/ 1895475 w 7562850"/>
                  <a:gd name="connsiteY5" fmla="*/ 3876675 h 7762875"/>
                  <a:gd name="connsiteX6" fmla="*/ 2276475 w 7562850"/>
                  <a:gd name="connsiteY6" fmla="*/ 0 h 7762875"/>
                  <a:gd name="connsiteX7" fmla="*/ 2657475 w 7562850"/>
                  <a:gd name="connsiteY7" fmla="*/ 3886200 h 7762875"/>
                  <a:gd name="connsiteX8" fmla="*/ 3028950 w 7562850"/>
                  <a:gd name="connsiteY8" fmla="*/ 7762875 h 7762875"/>
                  <a:gd name="connsiteX9" fmla="*/ 3409950 w 7562850"/>
                  <a:gd name="connsiteY9" fmla="*/ 3876675 h 7762875"/>
                  <a:gd name="connsiteX10" fmla="*/ 3781425 w 7562850"/>
                  <a:gd name="connsiteY10" fmla="*/ 9525 h 7762875"/>
                  <a:gd name="connsiteX11" fmla="*/ 4162425 w 7562850"/>
                  <a:gd name="connsiteY11" fmla="*/ 3886200 h 7762875"/>
                  <a:gd name="connsiteX12" fmla="*/ 4533900 w 7562850"/>
                  <a:gd name="connsiteY12" fmla="*/ 7762875 h 7762875"/>
                  <a:gd name="connsiteX13" fmla="*/ 4914900 w 7562850"/>
                  <a:gd name="connsiteY13" fmla="*/ 3886200 h 7762875"/>
                  <a:gd name="connsiteX14" fmla="*/ 5295900 w 7562850"/>
                  <a:gd name="connsiteY14" fmla="*/ 9525 h 7762875"/>
                  <a:gd name="connsiteX15" fmla="*/ 5667375 w 7562850"/>
                  <a:gd name="connsiteY15" fmla="*/ 3886200 h 7762875"/>
                  <a:gd name="connsiteX16" fmla="*/ 6048375 w 7562850"/>
                  <a:gd name="connsiteY16" fmla="*/ 7762875 h 7762875"/>
                  <a:gd name="connsiteX17" fmla="*/ 6429375 w 7562850"/>
                  <a:gd name="connsiteY17" fmla="*/ 3886200 h 7762875"/>
                  <a:gd name="connsiteX18" fmla="*/ 6810375 w 7562850"/>
                  <a:gd name="connsiteY18" fmla="*/ 0 h 7762875"/>
                  <a:gd name="connsiteX19" fmla="*/ 7172325 w 7562850"/>
                  <a:gd name="connsiteY19" fmla="*/ 3886200 h 7762875"/>
                  <a:gd name="connsiteX20" fmla="*/ 7562850 w 7562850"/>
                  <a:gd name="connsiteY20" fmla="*/ 7762875 h 7762875"/>
                  <a:gd name="connsiteX0" fmla="*/ 0 w 7562850"/>
                  <a:gd name="connsiteY0" fmla="*/ 7762875 h 7762875"/>
                  <a:gd name="connsiteX1" fmla="*/ 390525 w 7562850"/>
                  <a:gd name="connsiteY1" fmla="*/ 3886200 h 7762875"/>
                  <a:gd name="connsiteX2" fmla="*/ 762000 w 7562850"/>
                  <a:gd name="connsiteY2" fmla="*/ 0 h 7762875"/>
                  <a:gd name="connsiteX3" fmla="*/ 1143000 w 7562850"/>
                  <a:gd name="connsiteY3" fmla="*/ 3876675 h 7762875"/>
                  <a:gd name="connsiteX4" fmla="*/ 1519238 w 7562850"/>
                  <a:gd name="connsiteY4" fmla="*/ 7762875 h 7762875"/>
                  <a:gd name="connsiteX5" fmla="*/ 1895475 w 7562850"/>
                  <a:gd name="connsiteY5" fmla="*/ 3876675 h 7762875"/>
                  <a:gd name="connsiteX6" fmla="*/ 2276475 w 7562850"/>
                  <a:gd name="connsiteY6" fmla="*/ 0 h 7762875"/>
                  <a:gd name="connsiteX7" fmla="*/ 2657475 w 7562850"/>
                  <a:gd name="connsiteY7" fmla="*/ 3886200 h 7762875"/>
                  <a:gd name="connsiteX8" fmla="*/ 3028950 w 7562850"/>
                  <a:gd name="connsiteY8" fmla="*/ 7762875 h 7762875"/>
                  <a:gd name="connsiteX9" fmla="*/ 3409950 w 7562850"/>
                  <a:gd name="connsiteY9" fmla="*/ 3876675 h 7762875"/>
                  <a:gd name="connsiteX10" fmla="*/ 3781425 w 7562850"/>
                  <a:gd name="connsiteY10" fmla="*/ 9525 h 7762875"/>
                  <a:gd name="connsiteX11" fmla="*/ 4162425 w 7562850"/>
                  <a:gd name="connsiteY11" fmla="*/ 3886200 h 7762875"/>
                  <a:gd name="connsiteX12" fmla="*/ 4538662 w 7562850"/>
                  <a:gd name="connsiteY12" fmla="*/ 7762875 h 7762875"/>
                  <a:gd name="connsiteX13" fmla="*/ 4914900 w 7562850"/>
                  <a:gd name="connsiteY13" fmla="*/ 3886200 h 7762875"/>
                  <a:gd name="connsiteX14" fmla="*/ 5295900 w 7562850"/>
                  <a:gd name="connsiteY14" fmla="*/ 9525 h 7762875"/>
                  <a:gd name="connsiteX15" fmla="*/ 5667375 w 7562850"/>
                  <a:gd name="connsiteY15" fmla="*/ 3886200 h 7762875"/>
                  <a:gd name="connsiteX16" fmla="*/ 6048375 w 7562850"/>
                  <a:gd name="connsiteY16" fmla="*/ 7762875 h 7762875"/>
                  <a:gd name="connsiteX17" fmla="*/ 6429375 w 7562850"/>
                  <a:gd name="connsiteY17" fmla="*/ 3886200 h 7762875"/>
                  <a:gd name="connsiteX18" fmla="*/ 6810375 w 7562850"/>
                  <a:gd name="connsiteY18" fmla="*/ 0 h 7762875"/>
                  <a:gd name="connsiteX19" fmla="*/ 7172325 w 7562850"/>
                  <a:gd name="connsiteY19" fmla="*/ 3886200 h 7762875"/>
                  <a:gd name="connsiteX20" fmla="*/ 7562850 w 7562850"/>
                  <a:gd name="connsiteY20" fmla="*/ 7762875 h 7762875"/>
                  <a:gd name="connsiteX0" fmla="*/ 0 w 7562850"/>
                  <a:gd name="connsiteY0" fmla="*/ 7762875 h 7762875"/>
                  <a:gd name="connsiteX1" fmla="*/ 390525 w 7562850"/>
                  <a:gd name="connsiteY1" fmla="*/ 3886200 h 7762875"/>
                  <a:gd name="connsiteX2" fmla="*/ 762000 w 7562850"/>
                  <a:gd name="connsiteY2" fmla="*/ 0 h 7762875"/>
                  <a:gd name="connsiteX3" fmla="*/ 1143000 w 7562850"/>
                  <a:gd name="connsiteY3" fmla="*/ 3876675 h 7762875"/>
                  <a:gd name="connsiteX4" fmla="*/ 1519238 w 7562850"/>
                  <a:gd name="connsiteY4" fmla="*/ 7762875 h 7762875"/>
                  <a:gd name="connsiteX5" fmla="*/ 1895475 w 7562850"/>
                  <a:gd name="connsiteY5" fmla="*/ 3876675 h 7762875"/>
                  <a:gd name="connsiteX6" fmla="*/ 2276475 w 7562850"/>
                  <a:gd name="connsiteY6" fmla="*/ 0 h 7762875"/>
                  <a:gd name="connsiteX7" fmla="*/ 2657475 w 7562850"/>
                  <a:gd name="connsiteY7" fmla="*/ 3886200 h 7762875"/>
                  <a:gd name="connsiteX8" fmla="*/ 3028950 w 7562850"/>
                  <a:gd name="connsiteY8" fmla="*/ 7762875 h 7762875"/>
                  <a:gd name="connsiteX9" fmla="*/ 3409950 w 7562850"/>
                  <a:gd name="connsiteY9" fmla="*/ 3876675 h 7762875"/>
                  <a:gd name="connsiteX10" fmla="*/ 3781425 w 7562850"/>
                  <a:gd name="connsiteY10" fmla="*/ 9525 h 7762875"/>
                  <a:gd name="connsiteX11" fmla="*/ 4162425 w 7562850"/>
                  <a:gd name="connsiteY11" fmla="*/ 3886200 h 7762875"/>
                  <a:gd name="connsiteX12" fmla="*/ 4538662 w 7562850"/>
                  <a:gd name="connsiteY12" fmla="*/ 7762875 h 7762875"/>
                  <a:gd name="connsiteX13" fmla="*/ 4914900 w 7562850"/>
                  <a:gd name="connsiteY13" fmla="*/ 3886200 h 7762875"/>
                  <a:gd name="connsiteX14" fmla="*/ 5295900 w 7562850"/>
                  <a:gd name="connsiteY14" fmla="*/ 9525 h 7762875"/>
                  <a:gd name="connsiteX15" fmla="*/ 5667375 w 7562850"/>
                  <a:gd name="connsiteY15" fmla="*/ 3886200 h 7762875"/>
                  <a:gd name="connsiteX16" fmla="*/ 6048375 w 7562850"/>
                  <a:gd name="connsiteY16" fmla="*/ 7762875 h 7762875"/>
                  <a:gd name="connsiteX17" fmla="*/ 6429375 w 7562850"/>
                  <a:gd name="connsiteY17" fmla="*/ 3886200 h 7762875"/>
                  <a:gd name="connsiteX18" fmla="*/ 6810375 w 7562850"/>
                  <a:gd name="connsiteY18" fmla="*/ 0 h 7762875"/>
                  <a:gd name="connsiteX19" fmla="*/ 7172325 w 7562850"/>
                  <a:gd name="connsiteY19" fmla="*/ 3886200 h 7762875"/>
                  <a:gd name="connsiteX20" fmla="*/ 7562850 w 7562850"/>
                  <a:gd name="connsiteY20" fmla="*/ 7762875 h 7762875"/>
                  <a:gd name="connsiteX0" fmla="*/ 0 w 7562850"/>
                  <a:gd name="connsiteY0" fmla="*/ 7762875 h 7762875"/>
                  <a:gd name="connsiteX1" fmla="*/ 390525 w 7562850"/>
                  <a:gd name="connsiteY1" fmla="*/ 3886200 h 7762875"/>
                  <a:gd name="connsiteX2" fmla="*/ 762000 w 7562850"/>
                  <a:gd name="connsiteY2" fmla="*/ 0 h 7762875"/>
                  <a:gd name="connsiteX3" fmla="*/ 1143000 w 7562850"/>
                  <a:gd name="connsiteY3" fmla="*/ 3876675 h 7762875"/>
                  <a:gd name="connsiteX4" fmla="*/ 1519238 w 7562850"/>
                  <a:gd name="connsiteY4" fmla="*/ 7762875 h 7762875"/>
                  <a:gd name="connsiteX5" fmla="*/ 1895475 w 7562850"/>
                  <a:gd name="connsiteY5" fmla="*/ 3876675 h 7762875"/>
                  <a:gd name="connsiteX6" fmla="*/ 2276475 w 7562850"/>
                  <a:gd name="connsiteY6" fmla="*/ 0 h 7762875"/>
                  <a:gd name="connsiteX7" fmla="*/ 2657475 w 7562850"/>
                  <a:gd name="connsiteY7" fmla="*/ 3886200 h 7762875"/>
                  <a:gd name="connsiteX8" fmla="*/ 3028950 w 7562850"/>
                  <a:gd name="connsiteY8" fmla="*/ 7762875 h 7762875"/>
                  <a:gd name="connsiteX9" fmla="*/ 3409950 w 7562850"/>
                  <a:gd name="connsiteY9" fmla="*/ 3876675 h 7762875"/>
                  <a:gd name="connsiteX10" fmla="*/ 3781425 w 7562850"/>
                  <a:gd name="connsiteY10" fmla="*/ 9525 h 7762875"/>
                  <a:gd name="connsiteX11" fmla="*/ 4162425 w 7562850"/>
                  <a:gd name="connsiteY11" fmla="*/ 3886200 h 7762875"/>
                  <a:gd name="connsiteX12" fmla="*/ 4538662 w 7562850"/>
                  <a:gd name="connsiteY12" fmla="*/ 7762875 h 7762875"/>
                  <a:gd name="connsiteX13" fmla="*/ 4914900 w 7562850"/>
                  <a:gd name="connsiteY13" fmla="*/ 3886200 h 7762875"/>
                  <a:gd name="connsiteX14" fmla="*/ 5295900 w 7562850"/>
                  <a:gd name="connsiteY14" fmla="*/ 9525 h 7762875"/>
                  <a:gd name="connsiteX15" fmla="*/ 5667375 w 7562850"/>
                  <a:gd name="connsiteY15" fmla="*/ 3886200 h 7762875"/>
                  <a:gd name="connsiteX16" fmla="*/ 6048375 w 7562850"/>
                  <a:gd name="connsiteY16" fmla="*/ 7762875 h 7762875"/>
                  <a:gd name="connsiteX17" fmla="*/ 6429375 w 7562850"/>
                  <a:gd name="connsiteY17" fmla="*/ 3886200 h 7762875"/>
                  <a:gd name="connsiteX18" fmla="*/ 6810375 w 7562850"/>
                  <a:gd name="connsiteY18" fmla="*/ 0 h 7762875"/>
                  <a:gd name="connsiteX19" fmla="*/ 7172325 w 7562850"/>
                  <a:gd name="connsiteY19" fmla="*/ 3886200 h 7762875"/>
                  <a:gd name="connsiteX20" fmla="*/ 7562850 w 7562850"/>
                  <a:gd name="connsiteY20" fmla="*/ 7762875 h 7762875"/>
                  <a:gd name="connsiteX0" fmla="*/ 0 w 7562850"/>
                  <a:gd name="connsiteY0" fmla="*/ 7762875 h 7762875"/>
                  <a:gd name="connsiteX1" fmla="*/ 390525 w 7562850"/>
                  <a:gd name="connsiteY1" fmla="*/ 3886200 h 7762875"/>
                  <a:gd name="connsiteX2" fmla="*/ 762000 w 7562850"/>
                  <a:gd name="connsiteY2" fmla="*/ 0 h 7762875"/>
                  <a:gd name="connsiteX3" fmla="*/ 1143000 w 7562850"/>
                  <a:gd name="connsiteY3" fmla="*/ 3876675 h 7762875"/>
                  <a:gd name="connsiteX4" fmla="*/ 1519238 w 7562850"/>
                  <a:gd name="connsiteY4" fmla="*/ 7762875 h 7762875"/>
                  <a:gd name="connsiteX5" fmla="*/ 1895475 w 7562850"/>
                  <a:gd name="connsiteY5" fmla="*/ 3876675 h 7762875"/>
                  <a:gd name="connsiteX6" fmla="*/ 2276475 w 7562850"/>
                  <a:gd name="connsiteY6" fmla="*/ 0 h 7762875"/>
                  <a:gd name="connsiteX7" fmla="*/ 2657475 w 7562850"/>
                  <a:gd name="connsiteY7" fmla="*/ 3886200 h 7762875"/>
                  <a:gd name="connsiteX8" fmla="*/ 3028950 w 7562850"/>
                  <a:gd name="connsiteY8" fmla="*/ 7762875 h 7762875"/>
                  <a:gd name="connsiteX9" fmla="*/ 3409950 w 7562850"/>
                  <a:gd name="connsiteY9" fmla="*/ 3876675 h 7762875"/>
                  <a:gd name="connsiteX10" fmla="*/ 3781425 w 7562850"/>
                  <a:gd name="connsiteY10" fmla="*/ 9525 h 7762875"/>
                  <a:gd name="connsiteX11" fmla="*/ 4162425 w 7562850"/>
                  <a:gd name="connsiteY11" fmla="*/ 3886200 h 7762875"/>
                  <a:gd name="connsiteX12" fmla="*/ 4538662 w 7562850"/>
                  <a:gd name="connsiteY12" fmla="*/ 7762875 h 7762875"/>
                  <a:gd name="connsiteX13" fmla="*/ 4914900 w 7562850"/>
                  <a:gd name="connsiteY13" fmla="*/ 3886200 h 7762875"/>
                  <a:gd name="connsiteX14" fmla="*/ 5295900 w 7562850"/>
                  <a:gd name="connsiteY14" fmla="*/ 9525 h 7762875"/>
                  <a:gd name="connsiteX15" fmla="*/ 5667375 w 7562850"/>
                  <a:gd name="connsiteY15" fmla="*/ 3886200 h 7762875"/>
                  <a:gd name="connsiteX16" fmla="*/ 6048375 w 7562850"/>
                  <a:gd name="connsiteY16" fmla="*/ 7762875 h 7762875"/>
                  <a:gd name="connsiteX17" fmla="*/ 6429375 w 7562850"/>
                  <a:gd name="connsiteY17" fmla="*/ 3886200 h 7762875"/>
                  <a:gd name="connsiteX18" fmla="*/ 6810375 w 7562850"/>
                  <a:gd name="connsiteY18" fmla="*/ 0 h 7762875"/>
                  <a:gd name="connsiteX19" fmla="*/ 7172325 w 7562850"/>
                  <a:gd name="connsiteY19" fmla="*/ 3886200 h 7762875"/>
                  <a:gd name="connsiteX20" fmla="*/ 7562850 w 7562850"/>
                  <a:gd name="connsiteY20" fmla="*/ 7762875 h 7762875"/>
                  <a:gd name="connsiteX0" fmla="*/ 0 w 7550944"/>
                  <a:gd name="connsiteY0" fmla="*/ 7762875 h 7762875"/>
                  <a:gd name="connsiteX1" fmla="*/ 378619 w 7550944"/>
                  <a:gd name="connsiteY1" fmla="*/ 3886200 h 7762875"/>
                  <a:gd name="connsiteX2" fmla="*/ 750094 w 7550944"/>
                  <a:gd name="connsiteY2" fmla="*/ 0 h 7762875"/>
                  <a:gd name="connsiteX3" fmla="*/ 1131094 w 7550944"/>
                  <a:gd name="connsiteY3" fmla="*/ 3876675 h 7762875"/>
                  <a:gd name="connsiteX4" fmla="*/ 1507332 w 7550944"/>
                  <a:gd name="connsiteY4" fmla="*/ 7762875 h 7762875"/>
                  <a:gd name="connsiteX5" fmla="*/ 1883569 w 7550944"/>
                  <a:gd name="connsiteY5" fmla="*/ 3876675 h 7762875"/>
                  <a:gd name="connsiteX6" fmla="*/ 2264569 w 7550944"/>
                  <a:gd name="connsiteY6" fmla="*/ 0 h 7762875"/>
                  <a:gd name="connsiteX7" fmla="*/ 2645569 w 7550944"/>
                  <a:gd name="connsiteY7" fmla="*/ 3886200 h 7762875"/>
                  <a:gd name="connsiteX8" fmla="*/ 3017044 w 7550944"/>
                  <a:gd name="connsiteY8" fmla="*/ 7762875 h 7762875"/>
                  <a:gd name="connsiteX9" fmla="*/ 3398044 w 7550944"/>
                  <a:gd name="connsiteY9" fmla="*/ 3876675 h 7762875"/>
                  <a:gd name="connsiteX10" fmla="*/ 3769519 w 7550944"/>
                  <a:gd name="connsiteY10" fmla="*/ 9525 h 7762875"/>
                  <a:gd name="connsiteX11" fmla="*/ 4150519 w 7550944"/>
                  <a:gd name="connsiteY11" fmla="*/ 3886200 h 7762875"/>
                  <a:gd name="connsiteX12" fmla="*/ 4526756 w 7550944"/>
                  <a:gd name="connsiteY12" fmla="*/ 7762875 h 7762875"/>
                  <a:gd name="connsiteX13" fmla="*/ 4902994 w 7550944"/>
                  <a:gd name="connsiteY13" fmla="*/ 3886200 h 7762875"/>
                  <a:gd name="connsiteX14" fmla="*/ 5283994 w 7550944"/>
                  <a:gd name="connsiteY14" fmla="*/ 9525 h 7762875"/>
                  <a:gd name="connsiteX15" fmla="*/ 5655469 w 7550944"/>
                  <a:gd name="connsiteY15" fmla="*/ 3886200 h 7762875"/>
                  <a:gd name="connsiteX16" fmla="*/ 6036469 w 7550944"/>
                  <a:gd name="connsiteY16" fmla="*/ 7762875 h 7762875"/>
                  <a:gd name="connsiteX17" fmla="*/ 6417469 w 7550944"/>
                  <a:gd name="connsiteY17" fmla="*/ 3886200 h 7762875"/>
                  <a:gd name="connsiteX18" fmla="*/ 6798469 w 7550944"/>
                  <a:gd name="connsiteY18" fmla="*/ 0 h 7762875"/>
                  <a:gd name="connsiteX19" fmla="*/ 7160419 w 7550944"/>
                  <a:gd name="connsiteY19" fmla="*/ 3886200 h 7762875"/>
                  <a:gd name="connsiteX20" fmla="*/ 7550944 w 7550944"/>
                  <a:gd name="connsiteY20" fmla="*/ 7762875 h 7762875"/>
                  <a:gd name="connsiteX0" fmla="*/ 0 w 7550944"/>
                  <a:gd name="connsiteY0" fmla="*/ 7762875 h 7762875"/>
                  <a:gd name="connsiteX1" fmla="*/ 378619 w 7550944"/>
                  <a:gd name="connsiteY1" fmla="*/ 3886200 h 7762875"/>
                  <a:gd name="connsiteX2" fmla="*/ 750094 w 7550944"/>
                  <a:gd name="connsiteY2" fmla="*/ 0 h 7762875"/>
                  <a:gd name="connsiteX3" fmla="*/ 1131094 w 7550944"/>
                  <a:gd name="connsiteY3" fmla="*/ 3876675 h 7762875"/>
                  <a:gd name="connsiteX4" fmla="*/ 1507332 w 7550944"/>
                  <a:gd name="connsiteY4" fmla="*/ 7762875 h 7762875"/>
                  <a:gd name="connsiteX5" fmla="*/ 1883569 w 7550944"/>
                  <a:gd name="connsiteY5" fmla="*/ 3876675 h 7762875"/>
                  <a:gd name="connsiteX6" fmla="*/ 2264569 w 7550944"/>
                  <a:gd name="connsiteY6" fmla="*/ 0 h 7762875"/>
                  <a:gd name="connsiteX7" fmla="*/ 2645569 w 7550944"/>
                  <a:gd name="connsiteY7" fmla="*/ 3886200 h 7762875"/>
                  <a:gd name="connsiteX8" fmla="*/ 3017044 w 7550944"/>
                  <a:gd name="connsiteY8" fmla="*/ 7762875 h 7762875"/>
                  <a:gd name="connsiteX9" fmla="*/ 3398044 w 7550944"/>
                  <a:gd name="connsiteY9" fmla="*/ 3876675 h 7762875"/>
                  <a:gd name="connsiteX10" fmla="*/ 3769519 w 7550944"/>
                  <a:gd name="connsiteY10" fmla="*/ 9525 h 7762875"/>
                  <a:gd name="connsiteX11" fmla="*/ 4150519 w 7550944"/>
                  <a:gd name="connsiteY11" fmla="*/ 3886200 h 7762875"/>
                  <a:gd name="connsiteX12" fmla="*/ 4526756 w 7550944"/>
                  <a:gd name="connsiteY12" fmla="*/ 7762875 h 7762875"/>
                  <a:gd name="connsiteX13" fmla="*/ 4902994 w 7550944"/>
                  <a:gd name="connsiteY13" fmla="*/ 3886200 h 7762875"/>
                  <a:gd name="connsiteX14" fmla="*/ 5283994 w 7550944"/>
                  <a:gd name="connsiteY14" fmla="*/ 9525 h 7762875"/>
                  <a:gd name="connsiteX15" fmla="*/ 5655469 w 7550944"/>
                  <a:gd name="connsiteY15" fmla="*/ 3886200 h 7762875"/>
                  <a:gd name="connsiteX16" fmla="*/ 6036469 w 7550944"/>
                  <a:gd name="connsiteY16" fmla="*/ 7762875 h 7762875"/>
                  <a:gd name="connsiteX17" fmla="*/ 6417469 w 7550944"/>
                  <a:gd name="connsiteY17" fmla="*/ 3886200 h 7762875"/>
                  <a:gd name="connsiteX18" fmla="*/ 6798469 w 7550944"/>
                  <a:gd name="connsiteY18" fmla="*/ 0 h 7762875"/>
                  <a:gd name="connsiteX19" fmla="*/ 7160419 w 7550944"/>
                  <a:gd name="connsiteY19" fmla="*/ 3886200 h 7762875"/>
                  <a:gd name="connsiteX20" fmla="*/ 7550944 w 7550944"/>
                  <a:gd name="connsiteY20" fmla="*/ 7762875 h 7762875"/>
                  <a:gd name="connsiteX0" fmla="*/ 0 w 7550944"/>
                  <a:gd name="connsiteY0" fmla="*/ 7762875 h 7762875"/>
                  <a:gd name="connsiteX1" fmla="*/ 378619 w 7550944"/>
                  <a:gd name="connsiteY1" fmla="*/ 3886200 h 7762875"/>
                  <a:gd name="connsiteX2" fmla="*/ 750094 w 7550944"/>
                  <a:gd name="connsiteY2" fmla="*/ 0 h 7762875"/>
                  <a:gd name="connsiteX3" fmla="*/ 1131094 w 7550944"/>
                  <a:gd name="connsiteY3" fmla="*/ 3876675 h 7762875"/>
                  <a:gd name="connsiteX4" fmla="*/ 1507332 w 7550944"/>
                  <a:gd name="connsiteY4" fmla="*/ 7762875 h 7762875"/>
                  <a:gd name="connsiteX5" fmla="*/ 1883569 w 7550944"/>
                  <a:gd name="connsiteY5" fmla="*/ 3876675 h 7762875"/>
                  <a:gd name="connsiteX6" fmla="*/ 2264569 w 7550944"/>
                  <a:gd name="connsiteY6" fmla="*/ 0 h 7762875"/>
                  <a:gd name="connsiteX7" fmla="*/ 2645569 w 7550944"/>
                  <a:gd name="connsiteY7" fmla="*/ 3886200 h 7762875"/>
                  <a:gd name="connsiteX8" fmla="*/ 3017044 w 7550944"/>
                  <a:gd name="connsiteY8" fmla="*/ 7762875 h 7762875"/>
                  <a:gd name="connsiteX9" fmla="*/ 3398044 w 7550944"/>
                  <a:gd name="connsiteY9" fmla="*/ 3876675 h 7762875"/>
                  <a:gd name="connsiteX10" fmla="*/ 3769519 w 7550944"/>
                  <a:gd name="connsiteY10" fmla="*/ 9525 h 7762875"/>
                  <a:gd name="connsiteX11" fmla="*/ 4150519 w 7550944"/>
                  <a:gd name="connsiteY11" fmla="*/ 3886200 h 7762875"/>
                  <a:gd name="connsiteX12" fmla="*/ 4526756 w 7550944"/>
                  <a:gd name="connsiteY12" fmla="*/ 7762875 h 7762875"/>
                  <a:gd name="connsiteX13" fmla="*/ 4902994 w 7550944"/>
                  <a:gd name="connsiteY13" fmla="*/ 3886200 h 7762875"/>
                  <a:gd name="connsiteX14" fmla="*/ 5283994 w 7550944"/>
                  <a:gd name="connsiteY14" fmla="*/ 9525 h 7762875"/>
                  <a:gd name="connsiteX15" fmla="*/ 5655469 w 7550944"/>
                  <a:gd name="connsiteY15" fmla="*/ 3886200 h 7762875"/>
                  <a:gd name="connsiteX16" fmla="*/ 6036469 w 7550944"/>
                  <a:gd name="connsiteY16" fmla="*/ 7762875 h 7762875"/>
                  <a:gd name="connsiteX17" fmla="*/ 6417469 w 7550944"/>
                  <a:gd name="connsiteY17" fmla="*/ 3886200 h 7762875"/>
                  <a:gd name="connsiteX18" fmla="*/ 6798469 w 7550944"/>
                  <a:gd name="connsiteY18" fmla="*/ 0 h 7762875"/>
                  <a:gd name="connsiteX19" fmla="*/ 7160419 w 7550944"/>
                  <a:gd name="connsiteY19" fmla="*/ 3886200 h 7762875"/>
                  <a:gd name="connsiteX20" fmla="*/ 7550944 w 7550944"/>
                  <a:gd name="connsiteY20" fmla="*/ 7762875 h 7762875"/>
                  <a:gd name="connsiteX0" fmla="*/ 0 w 7550944"/>
                  <a:gd name="connsiteY0" fmla="*/ 7762875 h 7762875"/>
                  <a:gd name="connsiteX1" fmla="*/ 378619 w 7550944"/>
                  <a:gd name="connsiteY1" fmla="*/ 3886200 h 7762875"/>
                  <a:gd name="connsiteX2" fmla="*/ 750094 w 7550944"/>
                  <a:gd name="connsiteY2" fmla="*/ 0 h 7762875"/>
                  <a:gd name="connsiteX3" fmla="*/ 1131094 w 7550944"/>
                  <a:gd name="connsiteY3" fmla="*/ 3876675 h 7762875"/>
                  <a:gd name="connsiteX4" fmla="*/ 1507332 w 7550944"/>
                  <a:gd name="connsiteY4" fmla="*/ 7762875 h 7762875"/>
                  <a:gd name="connsiteX5" fmla="*/ 1883569 w 7550944"/>
                  <a:gd name="connsiteY5" fmla="*/ 3876675 h 7762875"/>
                  <a:gd name="connsiteX6" fmla="*/ 2264569 w 7550944"/>
                  <a:gd name="connsiteY6" fmla="*/ 0 h 7762875"/>
                  <a:gd name="connsiteX7" fmla="*/ 2645569 w 7550944"/>
                  <a:gd name="connsiteY7" fmla="*/ 3886200 h 7762875"/>
                  <a:gd name="connsiteX8" fmla="*/ 3017044 w 7550944"/>
                  <a:gd name="connsiteY8" fmla="*/ 7762875 h 7762875"/>
                  <a:gd name="connsiteX9" fmla="*/ 3398044 w 7550944"/>
                  <a:gd name="connsiteY9" fmla="*/ 3876675 h 7762875"/>
                  <a:gd name="connsiteX10" fmla="*/ 3769519 w 7550944"/>
                  <a:gd name="connsiteY10" fmla="*/ 9525 h 7762875"/>
                  <a:gd name="connsiteX11" fmla="*/ 4150519 w 7550944"/>
                  <a:gd name="connsiteY11" fmla="*/ 3886200 h 7762875"/>
                  <a:gd name="connsiteX12" fmla="*/ 4526756 w 7550944"/>
                  <a:gd name="connsiteY12" fmla="*/ 7762875 h 7762875"/>
                  <a:gd name="connsiteX13" fmla="*/ 4902994 w 7550944"/>
                  <a:gd name="connsiteY13" fmla="*/ 3886200 h 7762875"/>
                  <a:gd name="connsiteX14" fmla="*/ 5283994 w 7550944"/>
                  <a:gd name="connsiteY14" fmla="*/ 9525 h 7762875"/>
                  <a:gd name="connsiteX15" fmla="*/ 5655469 w 7550944"/>
                  <a:gd name="connsiteY15" fmla="*/ 3886200 h 7762875"/>
                  <a:gd name="connsiteX16" fmla="*/ 6036469 w 7550944"/>
                  <a:gd name="connsiteY16" fmla="*/ 7762875 h 7762875"/>
                  <a:gd name="connsiteX17" fmla="*/ 6417469 w 7550944"/>
                  <a:gd name="connsiteY17" fmla="*/ 3886200 h 7762875"/>
                  <a:gd name="connsiteX18" fmla="*/ 6798469 w 7550944"/>
                  <a:gd name="connsiteY18" fmla="*/ 0 h 7762875"/>
                  <a:gd name="connsiteX19" fmla="*/ 7160419 w 7550944"/>
                  <a:gd name="connsiteY19" fmla="*/ 3886200 h 7762875"/>
                  <a:gd name="connsiteX20" fmla="*/ 7550944 w 7550944"/>
                  <a:gd name="connsiteY20" fmla="*/ 7762875 h 7762875"/>
                  <a:gd name="connsiteX0" fmla="*/ 0 w 7550944"/>
                  <a:gd name="connsiteY0" fmla="*/ 7762875 h 7762875"/>
                  <a:gd name="connsiteX1" fmla="*/ 378619 w 7550944"/>
                  <a:gd name="connsiteY1" fmla="*/ 3886200 h 7762875"/>
                  <a:gd name="connsiteX2" fmla="*/ 750094 w 7550944"/>
                  <a:gd name="connsiteY2" fmla="*/ 0 h 7762875"/>
                  <a:gd name="connsiteX3" fmla="*/ 1131094 w 7550944"/>
                  <a:gd name="connsiteY3" fmla="*/ 3876675 h 7762875"/>
                  <a:gd name="connsiteX4" fmla="*/ 1507332 w 7550944"/>
                  <a:gd name="connsiteY4" fmla="*/ 7762875 h 7762875"/>
                  <a:gd name="connsiteX5" fmla="*/ 1883569 w 7550944"/>
                  <a:gd name="connsiteY5" fmla="*/ 3876675 h 7762875"/>
                  <a:gd name="connsiteX6" fmla="*/ 2264569 w 7550944"/>
                  <a:gd name="connsiteY6" fmla="*/ 0 h 7762875"/>
                  <a:gd name="connsiteX7" fmla="*/ 2645569 w 7550944"/>
                  <a:gd name="connsiteY7" fmla="*/ 3886200 h 7762875"/>
                  <a:gd name="connsiteX8" fmla="*/ 3017044 w 7550944"/>
                  <a:gd name="connsiteY8" fmla="*/ 7762875 h 7762875"/>
                  <a:gd name="connsiteX9" fmla="*/ 3398044 w 7550944"/>
                  <a:gd name="connsiteY9" fmla="*/ 3876675 h 7762875"/>
                  <a:gd name="connsiteX10" fmla="*/ 3769519 w 7550944"/>
                  <a:gd name="connsiteY10" fmla="*/ 9525 h 7762875"/>
                  <a:gd name="connsiteX11" fmla="*/ 4150519 w 7550944"/>
                  <a:gd name="connsiteY11" fmla="*/ 3886200 h 7762875"/>
                  <a:gd name="connsiteX12" fmla="*/ 4526756 w 7550944"/>
                  <a:gd name="connsiteY12" fmla="*/ 7762875 h 7762875"/>
                  <a:gd name="connsiteX13" fmla="*/ 4902994 w 7550944"/>
                  <a:gd name="connsiteY13" fmla="*/ 3886200 h 7762875"/>
                  <a:gd name="connsiteX14" fmla="*/ 5283994 w 7550944"/>
                  <a:gd name="connsiteY14" fmla="*/ 9525 h 7762875"/>
                  <a:gd name="connsiteX15" fmla="*/ 5655469 w 7550944"/>
                  <a:gd name="connsiteY15" fmla="*/ 3886200 h 7762875"/>
                  <a:gd name="connsiteX16" fmla="*/ 6036469 w 7550944"/>
                  <a:gd name="connsiteY16" fmla="*/ 7762875 h 7762875"/>
                  <a:gd name="connsiteX17" fmla="*/ 6417469 w 7550944"/>
                  <a:gd name="connsiteY17" fmla="*/ 3886200 h 7762875"/>
                  <a:gd name="connsiteX18" fmla="*/ 6798469 w 7550944"/>
                  <a:gd name="connsiteY18" fmla="*/ 0 h 7762875"/>
                  <a:gd name="connsiteX19" fmla="*/ 7160419 w 7550944"/>
                  <a:gd name="connsiteY19" fmla="*/ 3886200 h 7762875"/>
                  <a:gd name="connsiteX20" fmla="*/ 7550944 w 7550944"/>
                  <a:gd name="connsiteY20" fmla="*/ 7762875 h 7762875"/>
                  <a:gd name="connsiteX0" fmla="*/ 0 w 7550944"/>
                  <a:gd name="connsiteY0" fmla="*/ 7762875 h 7762876"/>
                  <a:gd name="connsiteX1" fmla="*/ 378619 w 7550944"/>
                  <a:gd name="connsiteY1" fmla="*/ 3886200 h 7762876"/>
                  <a:gd name="connsiteX2" fmla="*/ 750094 w 7550944"/>
                  <a:gd name="connsiteY2" fmla="*/ 0 h 7762876"/>
                  <a:gd name="connsiteX3" fmla="*/ 1131094 w 7550944"/>
                  <a:gd name="connsiteY3" fmla="*/ 3876675 h 7762876"/>
                  <a:gd name="connsiteX4" fmla="*/ 1507332 w 7550944"/>
                  <a:gd name="connsiteY4" fmla="*/ 7762875 h 7762876"/>
                  <a:gd name="connsiteX5" fmla="*/ 1883569 w 7550944"/>
                  <a:gd name="connsiteY5" fmla="*/ 3876675 h 7762876"/>
                  <a:gd name="connsiteX6" fmla="*/ 2264569 w 7550944"/>
                  <a:gd name="connsiteY6" fmla="*/ 0 h 7762876"/>
                  <a:gd name="connsiteX7" fmla="*/ 2645569 w 7550944"/>
                  <a:gd name="connsiteY7" fmla="*/ 3886200 h 7762876"/>
                  <a:gd name="connsiteX8" fmla="*/ 3017044 w 7550944"/>
                  <a:gd name="connsiteY8" fmla="*/ 7762875 h 7762876"/>
                  <a:gd name="connsiteX9" fmla="*/ 3398044 w 7550944"/>
                  <a:gd name="connsiteY9" fmla="*/ 3876675 h 7762876"/>
                  <a:gd name="connsiteX10" fmla="*/ 3769519 w 7550944"/>
                  <a:gd name="connsiteY10" fmla="*/ 9525 h 7762876"/>
                  <a:gd name="connsiteX11" fmla="*/ 4150519 w 7550944"/>
                  <a:gd name="connsiteY11" fmla="*/ 3886200 h 7762876"/>
                  <a:gd name="connsiteX12" fmla="*/ 4526756 w 7550944"/>
                  <a:gd name="connsiteY12" fmla="*/ 7762875 h 7762876"/>
                  <a:gd name="connsiteX13" fmla="*/ 4902994 w 7550944"/>
                  <a:gd name="connsiteY13" fmla="*/ 3886200 h 7762876"/>
                  <a:gd name="connsiteX14" fmla="*/ 5283994 w 7550944"/>
                  <a:gd name="connsiteY14" fmla="*/ 9525 h 7762876"/>
                  <a:gd name="connsiteX15" fmla="*/ 5655469 w 7550944"/>
                  <a:gd name="connsiteY15" fmla="*/ 3886200 h 7762876"/>
                  <a:gd name="connsiteX16" fmla="*/ 6036469 w 7550944"/>
                  <a:gd name="connsiteY16" fmla="*/ 7762875 h 7762876"/>
                  <a:gd name="connsiteX17" fmla="*/ 6417469 w 7550944"/>
                  <a:gd name="connsiteY17" fmla="*/ 3886200 h 7762876"/>
                  <a:gd name="connsiteX18" fmla="*/ 6798469 w 7550944"/>
                  <a:gd name="connsiteY18" fmla="*/ 0 h 7762876"/>
                  <a:gd name="connsiteX19" fmla="*/ 7160419 w 7550944"/>
                  <a:gd name="connsiteY19" fmla="*/ 3886200 h 7762876"/>
                  <a:gd name="connsiteX20" fmla="*/ 7550944 w 7550944"/>
                  <a:gd name="connsiteY20" fmla="*/ 7762875 h 7762876"/>
                  <a:gd name="connsiteX0" fmla="*/ 0 w 7550944"/>
                  <a:gd name="connsiteY0" fmla="*/ 7762875 h 7762876"/>
                  <a:gd name="connsiteX1" fmla="*/ 378619 w 7550944"/>
                  <a:gd name="connsiteY1" fmla="*/ 3886200 h 7762876"/>
                  <a:gd name="connsiteX2" fmla="*/ 750094 w 7550944"/>
                  <a:gd name="connsiteY2" fmla="*/ 0 h 7762876"/>
                  <a:gd name="connsiteX3" fmla="*/ 1131094 w 7550944"/>
                  <a:gd name="connsiteY3" fmla="*/ 3876675 h 7762876"/>
                  <a:gd name="connsiteX4" fmla="*/ 1507332 w 7550944"/>
                  <a:gd name="connsiteY4" fmla="*/ 7762875 h 7762876"/>
                  <a:gd name="connsiteX5" fmla="*/ 1883569 w 7550944"/>
                  <a:gd name="connsiteY5" fmla="*/ 3876675 h 7762876"/>
                  <a:gd name="connsiteX6" fmla="*/ 2264569 w 7550944"/>
                  <a:gd name="connsiteY6" fmla="*/ 0 h 7762876"/>
                  <a:gd name="connsiteX7" fmla="*/ 2645569 w 7550944"/>
                  <a:gd name="connsiteY7" fmla="*/ 3886200 h 7762876"/>
                  <a:gd name="connsiteX8" fmla="*/ 3017044 w 7550944"/>
                  <a:gd name="connsiteY8" fmla="*/ 7762875 h 7762876"/>
                  <a:gd name="connsiteX9" fmla="*/ 3398044 w 7550944"/>
                  <a:gd name="connsiteY9" fmla="*/ 3876675 h 7762876"/>
                  <a:gd name="connsiteX10" fmla="*/ 3769519 w 7550944"/>
                  <a:gd name="connsiteY10" fmla="*/ 9525 h 7762876"/>
                  <a:gd name="connsiteX11" fmla="*/ 4150519 w 7550944"/>
                  <a:gd name="connsiteY11" fmla="*/ 3886200 h 7762876"/>
                  <a:gd name="connsiteX12" fmla="*/ 4526756 w 7550944"/>
                  <a:gd name="connsiteY12" fmla="*/ 7762875 h 7762876"/>
                  <a:gd name="connsiteX13" fmla="*/ 4902994 w 7550944"/>
                  <a:gd name="connsiteY13" fmla="*/ 3886200 h 7762876"/>
                  <a:gd name="connsiteX14" fmla="*/ 5283994 w 7550944"/>
                  <a:gd name="connsiteY14" fmla="*/ 9525 h 7762876"/>
                  <a:gd name="connsiteX15" fmla="*/ 5655469 w 7550944"/>
                  <a:gd name="connsiteY15" fmla="*/ 3886200 h 7762876"/>
                  <a:gd name="connsiteX16" fmla="*/ 6036469 w 7550944"/>
                  <a:gd name="connsiteY16" fmla="*/ 7762875 h 7762876"/>
                  <a:gd name="connsiteX17" fmla="*/ 6417469 w 7550944"/>
                  <a:gd name="connsiteY17" fmla="*/ 3886200 h 7762876"/>
                  <a:gd name="connsiteX18" fmla="*/ 6798469 w 7550944"/>
                  <a:gd name="connsiteY18" fmla="*/ 0 h 7762876"/>
                  <a:gd name="connsiteX19" fmla="*/ 7160419 w 7550944"/>
                  <a:gd name="connsiteY19" fmla="*/ 3886200 h 7762876"/>
                  <a:gd name="connsiteX20" fmla="*/ 7550944 w 7550944"/>
                  <a:gd name="connsiteY20" fmla="*/ 7762875 h 7762876"/>
                  <a:gd name="connsiteX0" fmla="*/ 0 w 7550944"/>
                  <a:gd name="connsiteY0" fmla="*/ 7762875 h 7762876"/>
                  <a:gd name="connsiteX1" fmla="*/ 378619 w 7550944"/>
                  <a:gd name="connsiteY1" fmla="*/ 3886200 h 7762876"/>
                  <a:gd name="connsiteX2" fmla="*/ 750094 w 7550944"/>
                  <a:gd name="connsiteY2" fmla="*/ 0 h 7762876"/>
                  <a:gd name="connsiteX3" fmla="*/ 1131094 w 7550944"/>
                  <a:gd name="connsiteY3" fmla="*/ 3876675 h 7762876"/>
                  <a:gd name="connsiteX4" fmla="*/ 1507332 w 7550944"/>
                  <a:gd name="connsiteY4" fmla="*/ 7762875 h 7762876"/>
                  <a:gd name="connsiteX5" fmla="*/ 1883569 w 7550944"/>
                  <a:gd name="connsiteY5" fmla="*/ 3876675 h 7762876"/>
                  <a:gd name="connsiteX6" fmla="*/ 2264569 w 7550944"/>
                  <a:gd name="connsiteY6" fmla="*/ 0 h 7762876"/>
                  <a:gd name="connsiteX7" fmla="*/ 2645569 w 7550944"/>
                  <a:gd name="connsiteY7" fmla="*/ 3886200 h 7762876"/>
                  <a:gd name="connsiteX8" fmla="*/ 3017044 w 7550944"/>
                  <a:gd name="connsiteY8" fmla="*/ 7762875 h 7762876"/>
                  <a:gd name="connsiteX9" fmla="*/ 3398044 w 7550944"/>
                  <a:gd name="connsiteY9" fmla="*/ 3876675 h 7762876"/>
                  <a:gd name="connsiteX10" fmla="*/ 3769519 w 7550944"/>
                  <a:gd name="connsiteY10" fmla="*/ 9525 h 7762876"/>
                  <a:gd name="connsiteX11" fmla="*/ 4150519 w 7550944"/>
                  <a:gd name="connsiteY11" fmla="*/ 3886200 h 7762876"/>
                  <a:gd name="connsiteX12" fmla="*/ 4526756 w 7550944"/>
                  <a:gd name="connsiteY12" fmla="*/ 7762875 h 7762876"/>
                  <a:gd name="connsiteX13" fmla="*/ 4902994 w 7550944"/>
                  <a:gd name="connsiteY13" fmla="*/ 3886200 h 7762876"/>
                  <a:gd name="connsiteX14" fmla="*/ 5283994 w 7550944"/>
                  <a:gd name="connsiteY14" fmla="*/ 9525 h 7762876"/>
                  <a:gd name="connsiteX15" fmla="*/ 5655469 w 7550944"/>
                  <a:gd name="connsiteY15" fmla="*/ 3886200 h 7762876"/>
                  <a:gd name="connsiteX16" fmla="*/ 6036469 w 7550944"/>
                  <a:gd name="connsiteY16" fmla="*/ 7762875 h 7762876"/>
                  <a:gd name="connsiteX17" fmla="*/ 6417469 w 7550944"/>
                  <a:gd name="connsiteY17" fmla="*/ 3886200 h 7762876"/>
                  <a:gd name="connsiteX18" fmla="*/ 6798469 w 7550944"/>
                  <a:gd name="connsiteY18" fmla="*/ 0 h 7762876"/>
                  <a:gd name="connsiteX19" fmla="*/ 7160419 w 7550944"/>
                  <a:gd name="connsiteY19" fmla="*/ 3886200 h 7762876"/>
                  <a:gd name="connsiteX20" fmla="*/ 7550944 w 7550944"/>
                  <a:gd name="connsiteY20" fmla="*/ 7762875 h 7762876"/>
                  <a:gd name="connsiteX0" fmla="*/ 0 w 7550944"/>
                  <a:gd name="connsiteY0" fmla="*/ 7762875 h 7762876"/>
                  <a:gd name="connsiteX1" fmla="*/ 378619 w 7550944"/>
                  <a:gd name="connsiteY1" fmla="*/ 3886200 h 7762876"/>
                  <a:gd name="connsiteX2" fmla="*/ 750094 w 7550944"/>
                  <a:gd name="connsiteY2" fmla="*/ 0 h 7762876"/>
                  <a:gd name="connsiteX3" fmla="*/ 1131094 w 7550944"/>
                  <a:gd name="connsiteY3" fmla="*/ 3876675 h 7762876"/>
                  <a:gd name="connsiteX4" fmla="*/ 1507332 w 7550944"/>
                  <a:gd name="connsiteY4" fmla="*/ 7762875 h 7762876"/>
                  <a:gd name="connsiteX5" fmla="*/ 1883569 w 7550944"/>
                  <a:gd name="connsiteY5" fmla="*/ 3876675 h 7762876"/>
                  <a:gd name="connsiteX6" fmla="*/ 2264569 w 7550944"/>
                  <a:gd name="connsiteY6" fmla="*/ 0 h 7762876"/>
                  <a:gd name="connsiteX7" fmla="*/ 2645569 w 7550944"/>
                  <a:gd name="connsiteY7" fmla="*/ 3886200 h 7762876"/>
                  <a:gd name="connsiteX8" fmla="*/ 3017044 w 7550944"/>
                  <a:gd name="connsiteY8" fmla="*/ 7762875 h 7762876"/>
                  <a:gd name="connsiteX9" fmla="*/ 3398044 w 7550944"/>
                  <a:gd name="connsiteY9" fmla="*/ 3876675 h 7762876"/>
                  <a:gd name="connsiteX10" fmla="*/ 3769519 w 7550944"/>
                  <a:gd name="connsiteY10" fmla="*/ 9525 h 7762876"/>
                  <a:gd name="connsiteX11" fmla="*/ 4150519 w 7550944"/>
                  <a:gd name="connsiteY11" fmla="*/ 3886200 h 7762876"/>
                  <a:gd name="connsiteX12" fmla="*/ 4526756 w 7550944"/>
                  <a:gd name="connsiteY12" fmla="*/ 7762875 h 7762876"/>
                  <a:gd name="connsiteX13" fmla="*/ 4902994 w 7550944"/>
                  <a:gd name="connsiteY13" fmla="*/ 3886200 h 7762876"/>
                  <a:gd name="connsiteX14" fmla="*/ 5283994 w 7550944"/>
                  <a:gd name="connsiteY14" fmla="*/ 9525 h 7762876"/>
                  <a:gd name="connsiteX15" fmla="*/ 5655469 w 7550944"/>
                  <a:gd name="connsiteY15" fmla="*/ 3886200 h 7762876"/>
                  <a:gd name="connsiteX16" fmla="*/ 6036469 w 7550944"/>
                  <a:gd name="connsiteY16" fmla="*/ 7762875 h 7762876"/>
                  <a:gd name="connsiteX17" fmla="*/ 6417469 w 7550944"/>
                  <a:gd name="connsiteY17" fmla="*/ 3886200 h 7762876"/>
                  <a:gd name="connsiteX18" fmla="*/ 6798469 w 7550944"/>
                  <a:gd name="connsiteY18" fmla="*/ 0 h 7762876"/>
                  <a:gd name="connsiteX19" fmla="*/ 7160419 w 7550944"/>
                  <a:gd name="connsiteY19" fmla="*/ 3886200 h 7762876"/>
                  <a:gd name="connsiteX20" fmla="*/ 7550944 w 7550944"/>
                  <a:gd name="connsiteY20" fmla="*/ 7762875 h 7762876"/>
                  <a:gd name="connsiteX0" fmla="*/ 0 w 7550944"/>
                  <a:gd name="connsiteY0" fmla="*/ 7762875 h 7762876"/>
                  <a:gd name="connsiteX1" fmla="*/ 378619 w 7550944"/>
                  <a:gd name="connsiteY1" fmla="*/ 3886200 h 7762876"/>
                  <a:gd name="connsiteX2" fmla="*/ 750094 w 7550944"/>
                  <a:gd name="connsiteY2" fmla="*/ 0 h 7762876"/>
                  <a:gd name="connsiteX3" fmla="*/ 1131094 w 7550944"/>
                  <a:gd name="connsiteY3" fmla="*/ 3876675 h 7762876"/>
                  <a:gd name="connsiteX4" fmla="*/ 1507332 w 7550944"/>
                  <a:gd name="connsiteY4" fmla="*/ 7762875 h 7762876"/>
                  <a:gd name="connsiteX5" fmla="*/ 1883569 w 7550944"/>
                  <a:gd name="connsiteY5" fmla="*/ 3876675 h 7762876"/>
                  <a:gd name="connsiteX6" fmla="*/ 2264569 w 7550944"/>
                  <a:gd name="connsiteY6" fmla="*/ 0 h 7762876"/>
                  <a:gd name="connsiteX7" fmla="*/ 2645569 w 7550944"/>
                  <a:gd name="connsiteY7" fmla="*/ 3886200 h 7762876"/>
                  <a:gd name="connsiteX8" fmla="*/ 3017044 w 7550944"/>
                  <a:gd name="connsiteY8" fmla="*/ 7762875 h 7762876"/>
                  <a:gd name="connsiteX9" fmla="*/ 3398044 w 7550944"/>
                  <a:gd name="connsiteY9" fmla="*/ 3876675 h 7762876"/>
                  <a:gd name="connsiteX10" fmla="*/ 3769519 w 7550944"/>
                  <a:gd name="connsiteY10" fmla="*/ 9525 h 7762876"/>
                  <a:gd name="connsiteX11" fmla="*/ 4150519 w 7550944"/>
                  <a:gd name="connsiteY11" fmla="*/ 3886200 h 7762876"/>
                  <a:gd name="connsiteX12" fmla="*/ 4526756 w 7550944"/>
                  <a:gd name="connsiteY12" fmla="*/ 7762875 h 7762876"/>
                  <a:gd name="connsiteX13" fmla="*/ 4902994 w 7550944"/>
                  <a:gd name="connsiteY13" fmla="*/ 3886200 h 7762876"/>
                  <a:gd name="connsiteX14" fmla="*/ 5283994 w 7550944"/>
                  <a:gd name="connsiteY14" fmla="*/ 9525 h 7762876"/>
                  <a:gd name="connsiteX15" fmla="*/ 5655469 w 7550944"/>
                  <a:gd name="connsiteY15" fmla="*/ 3886200 h 7762876"/>
                  <a:gd name="connsiteX16" fmla="*/ 6036469 w 7550944"/>
                  <a:gd name="connsiteY16" fmla="*/ 7762875 h 7762876"/>
                  <a:gd name="connsiteX17" fmla="*/ 6417469 w 7550944"/>
                  <a:gd name="connsiteY17" fmla="*/ 3886200 h 7762876"/>
                  <a:gd name="connsiteX18" fmla="*/ 6798469 w 7550944"/>
                  <a:gd name="connsiteY18" fmla="*/ 0 h 7762876"/>
                  <a:gd name="connsiteX19" fmla="*/ 7160419 w 7550944"/>
                  <a:gd name="connsiteY19" fmla="*/ 3886200 h 7762876"/>
                  <a:gd name="connsiteX20" fmla="*/ 7550944 w 7550944"/>
                  <a:gd name="connsiteY20" fmla="*/ 7762875 h 7762876"/>
                  <a:gd name="connsiteX0" fmla="*/ 0 w 7550944"/>
                  <a:gd name="connsiteY0" fmla="*/ 7762875 h 7762876"/>
                  <a:gd name="connsiteX1" fmla="*/ 378619 w 7550944"/>
                  <a:gd name="connsiteY1" fmla="*/ 3886200 h 7762876"/>
                  <a:gd name="connsiteX2" fmla="*/ 750094 w 7550944"/>
                  <a:gd name="connsiteY2" fmla="*/ 0 h 7762876"/>
                  <a:gd name="connsiteX3" fmla="*/ 1131094 w 7550944"/>
                  <a:gd name="connsiteY3" fmla="*/ 3876675 h 7762876"/>
                  <a:gd name="connsiteX4" fmla="*/ 1507332 w 7550944"/>
                  <a:gd name="connsiteY4" fmla="*/ 7762875 h 7762876"/>
                  <a:gd name="connsiteX5" fmla="*/ 1883569 w 7550944"/>
                  <a:gd name="connsiteY5" fmla="*/ 3876675 h 7762876"/>
                  <a:gd name="connsiteX6" fmla="*/ 2264569 w 7550944"/>
                  <a:gd name="connsiteY6" fmla="*/ 0 h 7762876"/>
                  <a:gd name="connsiteX7" fmla="*/ 2645569 w 7550944"/>
                  <a:gd name="connsiteY7" fmla="*/ 3886200 h 7762876"/>
                  <a:gd name="connsiteX8" fmla="*/ 3017044 w 7550944"/>
                  <a:gd name="connsiteY8" fmla="*/ 7762875 h 7762876"/>
                  <a:gd name="connsiteX9" fmla="*/ 3398044 w 7550944"/>
                  <a:gd name="connsiteY9" fmla="*/ 3876675 h 7762876"/>
                  <a:gd name="connsiteX10" fmla="*/ 3769519 w 7550944"/>
                  <a:gd name="connsiteY10" fmla="*/ 9525 h 7762876"/>
                  <a:gd name="connsiteX11" fmla="*/ 4150519 w 7550944"/>
                  <a:gd name="connsiteY11" fmla="*/ 3886200 h 7762876"/>
                  <a:gd name="connsiteX12" fmla="*/ 4526756 w 7550944"/>
                  <a:gd name="connsiteY12" fmla="*/ 7762875 h 7762876"/>
                  <a:gd name="connsiteX13" fmla="*/ 4902994 w 7550944"/>
                  <a:gd name="connsiteY13" fmla="*/ 3886200 h 7762876"/>
                  <a:gd name="connsiteX14" fmla="*/ 5283994 w 7550944"/>
                  <a:gd name="connsiteY14" fmla="*/ 9525 h 7762876"/>
                  <a:gd name="connsiteX15" fmla="*/ 5655469 w 7550944"/>
                  <a:gd name="connsiteY15" fmla="*/ 3886200 h 7762876"/>
                  <a:gd name="connsiteX16" fmla="*/ 6036469 w 7550944"/>
                  <a:gd name="connsiteY16" fmla="*/ 7762875 h 7762876"/>
                  <a:gd name="connsiteX17" fmla="*/ 6417469 w 7550944"/>
                  <a:gd name="connsiteY17" fmla="*/ 3886200 h 7762876"/>
                  <a:gd name="connsiteX18" fmla="*/ 6798469 w 7550944"/>
                  <a:gd name="connsiteY18" fmla="*/ 0 h 7762876"/>
                  <a:gd name="connsiteX19" fmla="*/ 7160419 w 7550944"/>
                  <a:gd name="connsiteY19" fmla="*/ 3886200 h 7762876"/>
                  <a:gd name="connsiteX20" fmla="*/ 7550944 w 7550944"/>
                  <a:gd name="connsiteY20" fmla="*/ 7762875 h 7762876"/>
                  <a:gd name="connsiteX0" fmla="*/ 0 w 7550944"/>
                  <a:gd name="connsiteY0" fmla="*/ 7762875 h 7762876"/>
                  <a:gd name="connsiteX1" fmla="*/ 378619 w 7550944"/>
                  <a:gd name="connsiteY1" fmla="*/ 3886200 h 7762876"/>
                  <a:gd name="connsiteX2" fmla="*/ 750094 w 7550944"/>
                  <a:gd name="connsiteY2" fmla="*/ 0 h 7762876"/>
                  <a:gd name="connsiteX3" fmla="*/ 1131094 w 7550944"/>
                  <a:gd name="connsiteY3" fmla="*/ 3876675 h 7762876"/>
                  <a:gd name="connsiteX4" fmla="*/ 1507332 w 7550944"/>
                  <a:gd name="connsiteY4" fmla="*/ 7762875 h 7762876"/>
                  <a:gd name="connsiteX5" fmla="*/ 1883569 w 7550944"/>
                  <a:gd name="connsiteY5" fmla="*/ 3876675 h 7762876"/>
                  <a:gd name="connsiteX6" fmla="*/ 2264569 w 7550944"/>
                  <a:gd name="connsiteY6" fmla="*/ 0 h 7762876"/>
                  <a:gd name="connsiteX7" fmla="*/ 2645569 w 7550944"/>
                  <a:gd name="connsiteY7" fmla="*/ 3886200 h 7762876"/>
                  <a:gd name="connsiteX8" fmla="*/ 3017044 w 7550944"/>
                  <a:gd name="connsiteY8" fmla="*/ 7762875 h 7762876"/>
                  <a:gd name="connsiteX9" fmla="*/ 3398044 w 7550944"/>
                  <a:gd name="connsiteY9" fmla="*/ 3876675 h 7762876"/>
                  <a:gd name="connsiteX10" fmla="*/ 3769519 w 7550944"/>
                  <a:gd name="connsiteY10" fmla="*/ 9525 h 7762876"/>
                  <a:gd name="connsiteX11" fmla="*/ 4150519 w 7550944"/>
                  <a:gd name="connsiteY11" fmla="*/ 3886200 h 7762876"/>
                  <a:gd name="connsiteX12" fmla="*/ 4526756 w 7550944"/>
                  <a:gd name="connsiteY12" fmla="*/ 7762875 h 7762876"/>
                  <a:gd name="connsiteX13" fmla="*/ 4902994 w 7550944"/>
                  <a:gd name="connsiteY13" fmla="*/ 3886200 h 7762876"/>
                  <a:gd name="connsiteX14" fmla="*/ 5283994 w 7550944"/>
                  <a:gd name="connsiteY14" fmla="*/ 9525 h 7762876"/>
                  <a:gd name="connsiteX15" fmla="*/ 5655469 w 7550944"/>
                  <a:gd name="connsiteY15" fmla="*/ 3886200 h 7762876"/>
                  <a:gd name="connsiteX16" fmla="*/ 6029325 w 7550944"/>
                  <a:gd name="connsiteY16" fmla="*/ 7762875 h 7762876"/>
                  <a:gd name="connsiteX17" fmla="*/ 6417469 w 7550944"/>
                  <a:gd name="connsiteY17" fmla="*/ 3886200 h 7762876"/>
                  <a:gd name="connsiteX18" fmla="*/ 6798469 w 7550944"/>
                  <a:gd name="connsiteY18" fmla="*/ 0 h 7762876"/>
                  <a:gd name="connsiteX19" fmla="*/ 7160419 w 7550944"/>
                  <a:gd name="connsiteY19" fmla="*/ 3886200 h 7762876"/>
                  <a:gd name="connsiteX20" fmla="*/ 7550944 w 7550944"/>
                  <a:gd name="connsiteY20" fmla="*/ 7762875 h 7762876"/>
                  <a:gd name="connsiteX0" fmla="*/ 0 w 7550944"/>
                  <a:gd name="connsiteY0" fmla="*/ 7762875 h 7762876"/>
                  <a:gd name="connsiteX1" fmla="*/ 378619 w 7550944"/>
                  <a:gd name="connsiteY1" fmla="*/ 3886200 h 7762876"/>
                  <a:gd name="connsiteX2" fmla="*/ 750094 w 7550944"/>
                  <a:gd name="connsiteY2" fmla="*/ 0 h 7762876"/>
                  <a:gd name="connsiteX3" fmla="*/ 1131094 w 7550944"/>
                  <a:gd name="connsiteY3" fmla="*/ 3876675 h 7762876"/>
                  <a:gd name="connsiteX4" fmla="*/ 1507332 w 7550944"/>
                  <a:gd name="connsiteY4" fmla="*/ 7762875 h 7762876"/>
                  <a:gd name="connsiteX5" fmla="*/ 1883569 w 7550944"/>
                  <a:gd name="connsiteY5" fmla="*/ 3876675 h 7762876"/>
                  <a:gd name="connsiteX6" fmla="*/ 2264569 w 7550944"/>
                  <a:gd name="connsiteY6" fmla="*/ 0 h 7762876"/>
                  <a:gd name="connsiteX7" fmla="*/ 2645569 w 7550944"/>
                  <a:gd name="connsiteY7" fmla="*/ 3886200 h 7762876"/>
                  <a:gd name="connsiteX8" fmla="*/ 3017044 w 7550944"/>
                  <a:gd name="connsiteY8" fmla="*/ 7762875 h 7762876"/>
                  <a:gd name="connsiteX9" fmla="*/ 3398044 w 7550944"/>
                  <a:gd name="connsiteY9" fmla="*/ 3876675 h 7762876"/>
                  <a:gd name="connsiteX10" fmla="*/ 3769519 w 7550944"/>
                  <a:gd name="connsiteY10" fmla="*/ 9525 h 7762876"/>
                  <a:gd name="connsiteX11" fmla="*/ 4150519 w 7550944"/>
                  <a:gd name="connsiteY11" fmla="*/ 3886200 h 7762876"/>
                  <a:gd name="connsiteX12" fmla="*/ 4526756 w 7550944"/>
                  <a:gd name="connsiteY12" fmla="*/ 7762875 h 7762876"/>
                  <a:gd name="connsiteX13" fmla="*/ 4902994 w 7550944"/>
                  <a:gd name="connsiteY13" fmla="*/ 3886200 h 7762876"/>
                  <a:gd name="connsiteX14" fmla="*/ 5283994 w 7550944"/>
                  <a:gd name="connsiteY14" fmla="*/ 9525 h 7762876"/>
                  <a:gd name="connsiteX15" fmla="*/ 5655469 w 7550944"/>
                  <a:gd name="connsiteY15" fmla="*/ 3886200 h 7762876"/>
                  <a:gd name="connsiteX16" fmla="*/ 6029325 w 7550944"/>
                  <a:gd name="connsiteY16" fmla="*/ 7762875 h 7762876"/>
                  <a:gd name="connsiteX17" fmla="*/ 6417469 w 7550944"/>
                  <a:gd name="connsiteY17" fmla="*/ 3886200 h 7762876"/>
                  <a:gd name="connsiteX18" fmla="*/ 6798469 w 7550944"/>
                  <a:gd name="connsiteY18" fmla="*/ 0 h 7762876"/>
                  <a:gd name="connsiteX19" fmla="*/ 7160419 w 7550944"/>
                  <a:gd name="connsiteY19" fmla="*/ 3886200 h 7762876"/>
                  <a:gd name="connsiteX20" fmla="*/ 7550944 w 7550944"/>
                  <a:gd name="connsiteY20" fmla="*/ 7762875 h 7762876"/>
                  <a:gd name="connsiteX0" fmla="*/ 0 w 7546182"/>
                  <a:gd name="connsiteY0" fmla="*/ 7762875 h 7765256"/>
                  <a:gd name="connsiteX1" fmla="*/ 378619 w 7546182"/>
                  <a:gd name="connsiteY1" fmla="*/ 3886200 h 7765256"/>
                  <a:gd name="connsiteX2" fmla="*/ 750094 w 7546182"/>
                  <a:gd name="connsiteY2" fmla="*/ 0 h 7765256"/>
                  <a:gd name="connsiteX3" fmla="*/ 1131094 w 7546182"/>
                  <a:gd name="connsiteY3" fmla="*/ 3876675 h 7765256"/>
                  <a:gd name="connsiteX4" fmla="*/ 1507332 w 7546182"/>
                  <a:gd name="connsiteY4" fmla="*/ 7762875 h 7765256"/>
                  <a:gd name="connsiteX5" fmla="*/ 1883569 w 7546182"/>
                  <a:gd name="connsiteY5" fmla="*/ 3876675 h 7765256"/>
                  <a:gd name="connsiteX6" fmla="*/ 2264569 w 7546182"/>
                  <a:gd name="connsiteY6" fmla="*/ 0 h 7765256"/>
                  <a:gd name="connsiteX7" fmla="*/ 2645569 w 7546182"/>
                  <a:gd name="connsiteY7" fmla="*/ 3886200 h 7765256"/>
                  <a:gd name="connsiteX8" fmla="*/ 3017044 w 7546182"/>
                  <a:gd name="connsiteY8" fmla="*/ 7762875 h 7765256"/>
                  <a:gd name="connsiteX9" fmla="*/ 3398044 w 7546182"/>
                  <a:gd name="connsiteY9" fmla="*/ 3876675 h 7765256"/>
                  <a:gd name="connsiteX10" fmla="*/ 3769519 w 7546182"/>
                  <a:gd name="connsiteY10" fmla="*/ 9525 h 7765256"/>
                  <a:gd name="connsiteX11" fmla="*/ 4150519 w 7546182"/>
                  <a:gd name="connsiteY11" fmla="*/ 3886200 h 7765256"/>
                  <a:gd name="connsiteX12" fmla="*/ 4526756 w 7546182"/>
                  <a:gd name="connsiteY12" fmla="*/ 7762875 h 7765256"/>
                  <a:gd name="connsiteX13" fmla="*/ 4902994 w 7546182"/>
                  <a:gd name="connsiteY13" fmla="*/ 3886200 h 7765256"/>
                  <a:gd name="connsiteX14" fmla="*/ 5283994 w 7546182"/>
                  <a:gd name="connsiteY14" fmla="*/ 9525 h 7765256"/>
                  <a:gd name="connsiteX15" fmla="*/ 5655469 w 7546182"/>
                  <a:gd name="connsiteY15" fmla="*/ 3886200 h 7765256"/>
                  <a:gd name="connsiteX16" fmla="*/ 6029325 w 7546182"/>
                  <a:gd name="connsiteY16" fmla="*/ 7762875 h 7765256"/>
                  <a:gd name="connsiteX17" fmla="*/ 6417469 w 7546182"/>
                  <a:gd name="connsiteY17" fmla="*/ 3886200 h 7765256"/>
                  <a:gd name="connsiteX18" fmla="*/ 6798469 w 7546182"/>
                  <a:gd name="connsiteY18" fmla="*/ 0 h 7765256"/>
                  <a:gd name="connsiteX19" fmla="*/ 7160419 w 7546182"/>
                  <a:gd name="connsiteY19" fmla="*/ 3886200 h 7765256"/>
                  <a:gd name="connsiteX20" fmla="*/ 7546182 w 7546182"/>
                  <a:gd name="connsiteY20" fmla="*/ 7765256 h 7765256"/>
                  <a:gd name="connsiteX0" fmla="*/ 0 w 7546182"/>
                  <a:gd name="connsiteY0" fmla="*/ 7762875 h 7765258"/>
                  <a:gd name="connsiteX1" fmla="*/ 378619 w 7546182"/>
                  <a:gd name="connsiteY1" fmla="*/ 3886200 h 7765258"/>
                  <a:gd name="connsiteX2" fmla="*/ 750094 w 7546182"/>
                  <a:gd name="connsiteY2" fmla="*/ 0 h 7765258"/>
                  <a:gd name="connsiteX3" fmla="*/ 1131094 w 7546182"/>
                  <a:gd name="connsiteY3" fmla="*/ 3876675 h 7765258"/>
                  <a:gd name="connsiteX4" fmla="*/ 1507332 w 7546182"/>
                  <a:gd name="connsiteY4" fmla="*/ 7762875 h 7765258"/>
                  <a:gd name="connsiteX5" fmla="*/ 1883569 w 7546182"/>
                  <a:gd name="connsiteY5" fmla="*/ 3876675 h 7765258"/>
                  <a:gd name="connsiteX6" fmla="*/ 2264569 w 7546182"/>
                  <a:gd name="connsiteY6" fmla="*/ 0 h 7765258"/>
                  <a:gd name="connsiteX7" fmla="*/ 2645569 w 7546182"/>
                  <a:gd name="connsiteY7" fmla="*/ 3886200 h 7765258"/>
                  <a:gd name="connsiteX8" fmla="*/ 3017044 w 7546182"/>
                  <a:gd name="connsiteY8" fmla="*/ 7762875 h 7765258"/>
                  <a:gd name="connsiteX9" fmla="*/ 3398044 w 7546182"/>
                  <a:gd name="connsiteY9" fmla="*/ 3876675 h 7765258"/>
                  <a:gd name="connsiteX10" fmla="*/ 3769519 w 7546182"/>
                  <a:gd name="connsiteY10" fmla="*/ 9525 h 7765258"/>
                  <a:gd name="connsiteX11" fmla="*/ 4150519 w 7546182"/>
                  <a:gd name="connsiteY11" fmla="*/ 3886200 h 7765258"/>
                  <a:gd name="connsiteX12" fmla="*/ 4526756 w 7546182"/>
                  <a:gd name="connsiteY12" fmla="*/ 7762875 h 7765258"/>
                  <a:gd name="connsiteX13" fmla="*/ 4902994 w 7546182"/>
                  <a:gd name="connsiteY13" fmla="*/ 3886200 h 7765258"/>
                  <a:gd name="connsiteX14" fmla="*/ 5283994 w 7546182"/>
                  <a:gd name="connsiteY14" fmla="*/ 9525 h 7765258"/>
                  <a:gd name="connsiteX15" fmla="*/ 5655469 w 7546182"/>
                  <a:gd name="connsiteY15" fmla="*/ 3886200 h 7765258"/>
                  <a:gd name="connsiteX16" fmla="*/ 6029325 w 7546182"/>
                  <a:gd name="connsiteY16" fmla="*/ 7762875 h 7765258"/>
                  <a:gd name="connsiteX17" fmla="*/ 6417469 w 7546182"/>
                  <a:gd name="connsiteY17" fmla="*/ 3886200 h 7765258"/>
                  <a:gd name="connsiteX18" fmla="*/ 6798469 w 7546182"/>
                  <a:gd name="connsiteY18" fmla="*/ 0 h 7765258"/>
                  <a:gd name="connsiteX19" fmla="*/ 7160419 w 7546182"/>
                  <a:gd name="connsiteY19" fmla="*/ 3886200 h 7765258"/>
                  <a:gd name="connsiteX20" fmla="*/ 7546182 w 7546182"/>
                  <a:gd name="connsiteY20" fmla="*/ 7765256 h 7765258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64569 w 7539038"/>
                  <a:gd name="connsiteY6" fmla="*/ 0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69519 w 7539038"/>
                  <a:gd name="connsiteY10" fmla="*/ 9525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83994 w 7539038"/>
                  <a:gd name="connsiteY14" fmla="*/ 9525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98469 w 7539038"/>
                  <a:gd name="connsiteY18" fmla="*/ 0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64569 w 7539038"/>
                  <a:gd name="connsiteY6" fmla="*/ 0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69519 w 7539038"/>
                  <a:gd name="connsiteY10" fmla="*/ 9525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83994 w 7539038"/>
                  <a:gd name="connsiteY14" fmla="*/ 9525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88944 w 7539038"/>
                  <a:gd name="connsiteY18" fmla="*/ 2381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64569 w 7539038"/>
                  <a:gd name="connsiteY6" fmla="*/ 0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69519 w 7539038"/>
                  <a:gd name="connsiteY10" fmla="*/ 9525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83994 w 7539038"/>
                  <a:gd name="connsiteY14" fmla="*/ 9525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86563 w 7539038"/>
                  <a:gd name="connsiteY18" fmla="*/ 4762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64569 w 7539038"/>
                  <a:gd name="connsiteY6" fmla="*/ 0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69519 w 7539038"/>
                  <a:gd name="connsiteY10" fmla="*/ 9525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83994 w 7539038"/>
                  <a:gd name="connsiteY14" fmla="*/ 9525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86563 w 7539038"/>
                  <a:gd name="connsiteY18" fmla="*/ 4762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64569 w 7539038"/>
                  <a:gd name="connsiteY6" fmla="*/ 0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69519 w 7539038"/>
                  <a:gd name="connsiteY10" fmla="*/ 9525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79231 w 7539038"/>
                  <a:gd name="connsiteY14" fmla="*/ 9525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86563 w 7539038"/>
                  <a:gd name="connsiteY18" fmla="*/ 4762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64569 w 7539038"/>
                  <a:gd name="connsiteY6" fmla="*/ 0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69519 w 7539038"/>
                  <a:gd name="connsiteY10" fmla="*/ 9525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79231 w 7539038"/>
                  <a:gd name="connsiteY14" fmla="*/ 9525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86563 w 7539038"/>
                  <a:gd name="connsiteY18" fmla="*/ 4762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64569 w 7539038"/>
                  <a:gd name="connsiteY6" fmla="*/ 0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69519 w 7539038"/>
                  <a:gd name="connsiteY10" fmla="*/ 9525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76849 w 7539038"/>
                  <a:gd name="connsiteY14" fmla="*/ 2382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86563 w 7539038"/>
                  <a:gd name="connsiteY18" fmla="*/ 4762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64569 w 7539038"/>
                  <a:gd name="connsiteY6" fmla="*/ 0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69519 w 7539038"/>
                  <a:gd name="connsiteY10" fmla="*/ 9525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76849 w 7539038"/>
                  <a:gd name="connsiteY14" fmla="*/ 2382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86563 w 7539038"/>
                  <a:gd name="connsiteY18" fmla="*/ 4762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64569 w 7539038"/>
                  <a:gd name="connsiteY6" fmla="*/ 0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76663 w 7539038"/>
                  <a:gd name="connsiteY10" fmla="*/ 4763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76849 w 7539038"/>
                  <a:gd name="connsiteY14" fmla="*/ 2382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86563 w 7539038"/>
                  <a:gd name="connsiteY18" fmla="*/ 4762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64569 w 7539038"/>
                  <a:gd name="connsiteY6" fmla="*/ 0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76663 w 7539038"/>
                  <a:gd name="connsiteY10" fmla="*/ 4763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76849 w 7539038"/>
                  <a:gd name="connsiteY14" fmla="*/ 2382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86563 w 7539038"/>
                  <a:gd name="connsiteY18" fmla="*/ 4762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64569 w 7539038"/>
                  <a:gd name="connsiteY6" fmla="*/ 0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69519 w 7539038"/>
                  <a:gd name="connsiteY10" fmla="*/ 4763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76849 w 7539038"/>
                  <a:gd name="connsiteY14" fmla="*/ 2382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86563 w 7539038"/>
                  <a:gd name="connsiteY18" fmla="*/ 4762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64569 w 7539038"/>
                  <a:gd name="connsiteY6" fmla="*/ 0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69519 w 7539038"/>
                  <a:gd name="connsiteY10" fmla="*/ 4763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76849 w 7539038"/>
                  <a:gd name="connsiteY14" fmla="*/ 2382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86563 w 7539038"/>
                  <a:gd name="connsiteY18" fmla="*/ 4762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59807 w 7539038"/>
                  <a:gd name="connsiteY6" fmla="*/ 4762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69519 w 7539038"/>
                  <a:gd name="connsiteY10" fmla="*/ 4763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76849 w 7539038"/>
                  <a:gd name="connsiteY14" fmla="*/ 2382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86563 w 7539038"/>
                  <a:gd name="connsiteY18" fmla="*/ 4762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59807 w 7539038"/>
                  <a:gd name="connsiteY6" fmla="*/ 4762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69519 w 7539038"/>
                  <a:gd name="connsiteY10" fmla="*/ 4763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76849 w 7539038"/>
                  <a:gd name="connsiteY14" fmla="*/ 2382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86563 w 7539038"/>
                  <a:gd name="connsiteY18" fmla="*/ 4762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7238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</a:cxnLst>
                <a:rect l="l" t="t" r="r" b="b"/>
                <a:pathLst>
                  <a:path w="7539038" h="7760495">
                    <a:moveTo>
                      <a:pt x="0" y="7760494"/>
                    </a:moveTo>
                    <a:cubicBezTo>
                      <a:pt x="190500" y="7758906"/>
                      <a:pt x="377031" y="3874231"/>
                      <a:pt x="378619" y="3883819"/>
                    </a:cubicBezTo>
                    <a:cubicBezTo>
                      <a:pt x="380207" y="3893407"/>
                      <a:pt x="562770" y="-793"/>
                      <a:pt x="752476" y="1"/>
                    </a:cubicBezTo>
                    <a:cubicBezTo>
                      <a:pt x="942182" y="795"/>
                      <a:pt x="1119468" y="3745568"/>
                      <a:pt x="1131094" y="3874294"/>
                    </a:cubicBezTo>
                    <a:cubicBezTo>
                      <a:pt x="1136420" y="3933265"/>
                      <a:pt x="1317626" y="7758112"/>
                      <a:pt x="1507332" y="7760494"/>
                    </a:cubicBezTo>
                    <a:cubicBezTo>
                      <a:pt x="1697038" y="7762876"/>
                      <a:pt x="1875632" y="3967176"/>
                      <a:pt x="1883569" y="3874294"/>
                    </a:cubicBezTo>
                    <a:cubicBezTo>
                      <a:pt x="1891506" y="3781412"/>
                      <a:pt x="2068513" y="3175"/>
                      <a:pt x="2259807" y="2381"/>
                    </a:cubicBezTo>
                    <a:cubicBezTo>
                      <a:pt x="2451101" y="1587"/>
                      <a:pt x="2640013" y="3825221"/>
                      <a:pt x="2645569" y="3883819"/>
                    </a:cubicBezTo>
                    <a:cubicBezTo>
                      <a:pt x="2651125" y="3942417"/>
                      <a:pt x="2827338" y="7762081"/>
                      <a:pt x="3017044" y="7760494"/>
                    </a:cubicBezTo>
                    <a:cubicBezTo>
                      <a:pt x="3206750" y="7758907"/>
                      <a:pt x="3390107" y="3967176"/>
                      <a:pt x="3398044" y="3874294"/>
                    </a:cubicBezTo>
                    <a:cubicBezTo>
                      <a:pt x="3405981" y="3781412"/>
                      <a:pt x="3575050" y="795"/>
                      <a:pt x="3769519" y="2382"/>
                    </a:cubicBezTo>
                    <a:cubicBezTo>
                      <a:pt x="3963988" y="3969"/>
                      <a:pt x="4141788" y="3722352"/>
                      <a:pt x="4150519" y="3883819"/>
                    </a:cubicBezTo>
                    <a:cubicBezTo>
                      <a:pt x="4159250" y="4045286"/>
                      <a:pt x="4337844" y="7760494"/>
                      <a:pt x="4526756" y="7760494"/>
                    </a:cubicBezTo>
                    <a:cubicBezTo>
                      <a:pt x="4715668" y="7760494"/>
                      <a:pt x="4893360" y="4083161"/>
                      <a:pt x="4902994" y="3883819"/>
                    </a:cubicBezTo>
                    <a:cubicBezTo>
                      <a:pt x="4910825" y="3721794"/>
                      <a:pt x="5087143" y="1"/>
                      <a:pt x="5276849" y="1"/>
                    </a:cubicBezTo>
                    <a:cubicBezTo>
                      <a:pt x="5466555" y="1"/>
                      <a:pt x="5647531" y="3790543"/>
                      <a:pt x="5655469" y="3883819"/>
                    </a:cubicBezTo>
                    <a:cubicBezTo>
                      <a:pt x="5663407" y="3977095"/>
                      <a:pt x="5842794" y="7760494"/>
                      <a:pt x="6029325" y="7760494"/>
                    </a:cubicBezTo>
                    <a:cubicBezTo>
                      <a:pt x="6215856" y="7760494"/>
                      <a:pt x="6411913" y="3976700"/>
                      <a:pt x="6417469" y="3883819"/>
                    </a:cubicBezTo>
                    <a:cubicBezTo>
                      <a:pt x="6423025" y="3790938"/>
                      <a:pt x="6593682" y="0"/>
                      <a:pt x="6786563" y="2381"/>
                    </a:cubicBezTo>
                    <a:cubicBezTo>
                      <a:pt x="6979444" y="4762"/>
                      <a:pt x="7152482" y="3757041"/>
                      <a:pt x="7160419" y="3883819"/>
                    </a:cubicBezTo>
                    <a:cubicBezTo>
                      <a:pt x="7168356" y="4010597"/>
                      <a:pt x="7336632" y="7761288"/>
                      <a:pt x="7539038" y="7758113"/>
                    </a:cubicBezTo>
                  </a:path>
                </a:pathLst>
              </a:custGeom>
              <a:no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65" name="Freeform: Shape 164">
              <a:extLst>
                <a:ext uri="{FF2B5EF4-FFF2-40B4-BE49-F238E27FC236}">
                  <a16:creationId xmlns:a16="http://schemas.microsoft.com/office/drawing/2014/main" id="{C157931C-7E2F-4209-921D-1E4610D6DA08}"/>
                </a:ext>
              </a:extLst>
            </p:cNvPr>
            <p:cNvSpPr/>
            <p:nvPr/>
          </p:nvSpPr>
          <p:spPr>
            <a:xfrm>
              <a:off x="9744072" y="701674"/>
              <a:ext cx="3143250" cy="685800"/>
            </a:xfrm>
            <a:custGeom>
              <a:avLst/>
              <a:gdLst>
                <a:gd name="connsiteX0" fmla="*/ 0 w 7562850"/>
                <a:gd name="connsiteY0" fmla="*/ 7762875 h 7762875"/>
                <a:gd name="connsiteX1" fmla="*/ 390525 w 7562850"/>
                <a:gd name="connsiteY1" fmla="*/ 3886200 h 7762875"/>
                <a:gd name="connsiteX2" fmla="*/ 762000 w 7562850"/>
                <a:gd name="connsiteY2" fmla="*/ 0 h 7762875"/>
                <a:gd name="connsiteX3" fmla="*/ 1143000 w 7562850"/>
                <a:gd name="connsiteY3" fmla="*/ 3876675 h 7762875"/>
                <a:gd name="connsiteX4" fmla="*/ 1524000 w 7562850"/>
                <a:gd name="connsiteY4" fmla="*/ 7753350 h 7762875"/>
                <a:gd name="connsiteX5" fmla="*/ 1895475 w 7562850"/>
                <a:gd name="connsiteY5" fmla="*/ 3876675 h 7762875"/>
                <a:gd name="connsiteX6" fmla="*/ 2276475 w 7562850"/>
                <a:gd name="connsiteY6" fmla="*/ 0 h 7762875"/>
                <a:gd name="connsiteX7" fmla="*/ 2657475 w 7562850"/>
                <a:gd name="connsiteY7" fmla="*/ 3886200 h 7762875"/>
                <a:gd name="connsiteX8" fmla="*/ 3028950 w 7562850"/>
                <a:gd name="connsiteY8" fmla="*/ 7762875 h 7762875"/>
                <a:gd name="connsiteX9" fmla="*/ 3409950 w 7562850"/>
                <a:gd name="connsiteY9" fmla="*/ 3876675 h 7762875"/>
                <a:gd name="connsiteX10" fmla="*/ 3781425 w 7562850"/>
                <a:gd name="connsiteY10" fmla="*/ 9525 h 7762875"/>
                <a:gd name="connsiteX11" fmla="*/ 4162425 w 7562850"/>
                <a:gd name="connsiteY11" fmla="*/ 3886200 h 7762875"/>
                <a:gd name="connsiteX12" fmla="*/ 4533900 w 7562850"/>
                <a:gd name="connsiteY12" fmla="*/ 7762875 h 7762875"/>
                <a:gd name="connsiteX13" fmla="*/ 4914900 w 7562850"/>
                <a:gd name="connsiteY13" fmla="*/ 3886200 h 7762875"/>
                <a:gd name="connsiteX14" fmla="*/ 5295900 w 7562850"/>
                <a:gd name="connsiteY14" fmla="*/ 9525 h 7762875"/>
                <a:gd name="connsiteX15" fmla="*/ 5667375 w 7562850"/>
                <a:gd name="connsiteY15" fmla="*/ 3886200 h 7762875"/>
                <a:gd name="connsiteX16" fmla="*/ 6048375 w 7562850"/>
                <a:gd name="connsiteY16" fmla="*/ 7762875 h 7762875"/>
                <a:gd name="connsiteX17" fmla="*/ 6429375 w 7562850"/>
                <a:gd name="connsiteY17" fmla="*/ 3886200 h 7762875"/>
                <a:gd name="connsiteX18" fmla="*/ 6810375 w 7562850"/>
                <a:gd name="connsiteY18" fmla="*/ 0 h 7762875"/>
                <a:gd name="connsiteX19" fmla="*/ 7172325 w 7562850"/>
                <a:gd name="connsiteY19" fmla="*/ 3886200 h 7762875"/>
                <a:gd name="connsiteX20" fmla="*/ 7562850 w 7562850"/>
                <a:gd name="connsiteY20" fmla="*/ 7762875 h 7762875"/>
                <a:gd name="connsiteX0" fmla="*/ 0 w 7562850"/>
                <a:gd name="connsiteY0" fmla="*/ 7762875 h 7762875"/>
                <a:gd name="connsiteX1" fmla="*/ 390525 w 7562850"/>
                <a:gd name="connsiteY1" fmla="*/ 3886200 h 7762875"/>
                <a:gd name="connsiteX2" fmla="*/ 762000 w 7562850"/>
                <a:gd name="connsiteY2" fmla="*/ 0 h 7762875"/>
                <a:gd name="connsiteX3" fmla="*/ 1143000 w 7562850"/>
                <a:gd name="connsiteY3" fmla="*/ 3876675 h 7762875"/>
                <a:gd name="connsiteX4" fmla="*/ 1519238 w 7562850"/>
                <a:gd name="connsiteY4" fmla="*/ 7762875 h 7762875"/>
                <a:gd name="connsiteX5" fmla="*/ 1895475 w 7562850"/>
                <a:gd name="connsiteY5" fmla="*/ 3876675 h 7762875"/>
                <a:gd name="connsiteX6" fmla="*/ 2276475 w 7562850"/>
                <a:gd name="connsiteY6" fmla="*/ 0 h 7762875"/>
                <a:gd name="connsiteX7" fmla="*/ 2657475 w 7562850"/>
                <a:gd name="connsiteY7" fmla="*/ 3886200 h 7762875"/>
                <a:gd name="connsiteX8" fmla="*/ 3028950 w 7562850"/>
                <a:gd name="connsiteY8" fmla="*/ 7762875 h 7762875"/>
                <a:gd name="connsiteX9" fmla="*/ 3409950 w 7562850"/>
                <a:gd name="connsiteY9" fmla="*/ 3876675 h 7762875"/>
                <a:gd name="connsiteX10" fmla="*/ 3781425 w 7562850"/>
                <a:gd name="connsiteY10" fmla="*/ 9525 h 7762875"/>
                <a:gd name="connsiteX11" fmla="*/ 4162425 w 7562850"/>
                <a:gd name="connsiteY11" fmla="*/ 3886200 h 7762875"/>
                <a:gd name="connsiteX12" fmla="*/ 4533900 w 7562850"/>
                <a:gd name="connsiteY12" fmla="*/ 7762875 h 7762875"/>
                <a:gd name="connsiteX13" fmla="*/ 4914900 w 7562850"/>
                <a:gd name="connsiteY13" fmla="*/ 3886200 h 7762875"/>
                <a:gd name="connsiteX14" fmla="*/ 5295900 w 7562850"/>
                <a:gd name="connsiteY14" fmla="*/ 9525 h 7762875"/>
                <a:gd name="connsiteX15" fmla="*/ 5667375 w 7562850"/>
                <a:gd name="connsiteY15" fmla="*/ 3886200 h 7762875"/>
                <a:gd name="connsiteX16" fmla="*/ 6048375 w 7562850"/>
                <a:gd name="connsiteY16" fmla="*/ 7762875 h 7762875"/>
                <a:gd name="connsiteX17" fmla="*/ 6429375 w 7562850"/>
                <a:gd name="connsiteY17" fmla="*/ 3886200 h 7762875"/>
                <a:gd name="connsiteX18" fmla="*/ 6810375 w 7562850"/>
                <a:gd name="connsiteY18" fmla="*/ 0 h 7762875"/>
                <a:gd name="connsiteX19" fmla="*/ 7172325 w 7562850"/>
                <a:gd name="connsiteY19" fmla="*/ 3886200 h 7762875"/>
                <a:gd name="connsiteX20" fmla="*/ 7562850 w 7562850"/>
                <a:gd name="connsiteY20" fmla="*/ 7762875 h 7762875"/>
                <a:gd name="connsiteX0" fmla="*/ 0 w 7562850"/>
                <a:gd name="connsiteY0" fmla="*/ 7762875 h 7762875"/>
                <a:gd name="connsiteX1" fmla="*/ 390525 w 7562850"/>
                <a:gd name="connsiteY1" fmla="*/ 3886200 h 7762875"/>
                <a:gd name="connsiteX2" fmla="*/ 762000 w 7562850"/>
                <a:gd name="connsiteY2" fmla="*/ 0 h 7762875"/>
                <a:gd name="connsiteX3" fmla="*/ 1143000 w 7562850"/>
                <a:gd name="connsiteY3" fmla="*/ 3876675 h 7762875"/>
                <a:gd name="connsiteX4" fmla="*/ 1519238 w 7562850"/>
                <a:gd name="connsiteY4" fmla="*/ 7762875 h 7762875"/>
                <a:gd name="connsiteX5" fmla="*/ 1895475 w 7562850"/>
                <a:gd name="connsiteY5" fmla="*/ 3876675 h 7762875"/>
                <a:gd name="connsiteX6" fmla="*/ 2276475 w 7562850"/>
                <a:gd name="connsiteY6" fmla="*/ 0 h 7762875"/>
                <a:gd name="connsiteX7" fmla="*/ 2657475 w 7562850"/>
                <a:gd name="connsiteY7" fmla="*/ 3886200 h 7762875"/>
                <a:gd name="connsiteX8" fmla="*/ 3028950 w 7562850"/>
                <a:gd name="connsiteY8" fmla="*/ 7762875 h 7762875"/>
                <a:gd name="connsiteX9" fmla="*/ 3409950 w 7562850"/>
                <a:gd name="connsiteY9" fmla="*/ 3876675 h 7762875"/>
                <a:gd name="connsiteX10" fmla="*/ 3781425 w 7562850"/>
                <a:gd name="connsiteY10" fmla="*/ 9525 h 7762875"/>
                <a:gd name="connsiteX11" fmla="*/ 4162425 w 7562850"/>
                <a:gd name="connsiteY11" fmla="*/ 3886200 h 7762875"/>
                <a:gd name="connsiteX12" fmla="*/ 4538662 w 7562850"/>
                <a:gd name="connsiteY12" fmla="*/ 7762875 h 7762875"/>
                <a:gd name="connsiteX13" fmla="*/ 4914900 w 7562850"/>
                <a:gd name="connsiteY13" fmla="*/ 3886200 h 7762875"/>
                <a:gd name="connsiteX14" fmla="*/ 5295900 w 7562850"/>
                <a:gd name="connsiteY14" fmla="*/ 9525 h 7762875"/>
                <a:gd name="connsiteX15" fmla="*/ 5667375 w 7562850"/>
                <a:gd name="connsiteY15" fmla="*/ 3886200 h 7762875"/>
                <a:gd name="connsiteX16" fmla="*/ 6048375 w 7562850"/>
                <a:gd name="connsiteY16" fmla="*/ 7762875 h 7762875"/>
                <a:gd name="connsiteX17" fmla="*/ 6429375 w 7562850"/>
                <a:gd name="connsiteY17" fmla="*/ 3886200 h 7762875"/>
                <a:gd name="connsiteX18" fmla="*/ 6810375 w 7562850"/>
                <a:gd name="connsiteY18" fmla="*/ 0 h 7762875"/>
                <a:gd name="connsiteX19" fmla="*/ 7172325 w 7562850"/>
                <a:gd name="connsiteY19" fmla="*/ 3886200 h 7762875"/>
                <a:gd name="connsiteX20" fmla="*/ 7562850 w 7562850"/>
                <a:gd name="connsiteY20" fmla="*/ 7762875 h 7762875"/>
                <a:gd name="connsiteX0" fmla="*/ 0 w 7562850"/>
                <a:gd name="connsiteY0" fmla="*/ 7762875 h 7762875"/>
                <a:gd name="connsiteX1" fmla="*/ 390525 w 7562850"/>
                <a:gd name="connsiteY1" fmla="*/ 3886200 h 7762875"/>
                <a:gd name="connsiteX2" fmla="*/ 762000 w 7562850"/>
                <a:gd name="connsiteY2" fmla="*/ 0 h 7762875"/>
                <a:gd name="connsiteX3" fmla="*/ 1143000 w 7562850"/>
                <a:gd name="connsiteY3" fmla="*/ 3876675 h 7762875"/>
                <a:gd name="connsiteX4" fmla="*/ 1519238 w 7562850"/>
                <a:gd name="connsiteY4" fmla="*/ 7762875 h 7762875"/>
                <a:gd name="connsiteX5" fmla="*/ 1895475 w 7562850"/>
                <a:gd name="connsiteY5" fmla="*/ 3876675 h 7762875"/>
                <a:gd name="connsiteX6" fmla="*/ 2276475 w 7562850"/>
                <a:gd name="connsiteY6" fmla="*/ 0 h 7762875"/>
                <a:gd name="connsiteX7" fmla="*/ 2657475 w 7562850"/>
                <a:gd name="connsiteY7" fmla="*/ 3886200 h 7762875"/>
                <a:gd name="connsiteX8" fmla="*/ 3028950 w 7562850"/>
                <a:gd name="connsiteY8" fmla="*/ 7762875 h 7762875"/>
                <a:gd name="connsiteX9" fmla="*/ 3409950 w 7562850"/>
                <a:gd name="connsiteY9" fmla="*/ 3876675 h 7762875"/>
                <a:gd name="connsiteX10" fmla="*/ 3781425 w 7562850"/>
                <a:gd name="connsiteY10" fmla="*/ 9525 h 7762875"/>
                <a:gd name="connsiteX11" fmla="*/ 4162425 w 7562850"/>
                <a:gd name="connsiteY11" fmla="*/ 3886200 h 7762875"/>
                <a:gd name="connsiteX12" fmla="*/ 4538662 w 7562850"/>
                <a:gd name="connsiteY12" fmla="*/ 7762875 h 7762875"/>
                <a:gd name="connsiteX13" fmla="*/ 4914900 w 7562850"/>
                <a:gd name="connsiteY13" fmla="*/ 3886200 h 7762875"/>
                <a:gd name="connsiteX14" fmla="*/ 5295900 w 7562850"/>
                <a:gd name="connsiteY14" fmla="*/ 9525 h 7762875"/>
                <a:gd name="connsiteX15" fmla="*/ 5667375 w 7562850"/>
                <a:gd name="connsiteY15" fmla="*/ 3886200 h 7762875"/>
                <a:gd name="connsiteX16" fmla="*/ 6048375 w 7562850"/>
                <a:gd name="connsiteY16" fmla="*/ 7762875 h 7762875"/>
                <a:gd name="connsiteX17" fmla="*/ 6429375 w 7562850"/>
                <a:gd name="connsiteY17" fmla="*/ 3886200 h 7762875"/>
                <a:gd name="connsiteX18" fmla="*/ 6810375 w 7562850"/>
                <a:gd name="connsiteY18" fmla="*/ 0 h 7762875"/>
                <a:gd name="connsiteX19" fmla="*/ 7172325 w 7562850"/>
                <a:gd name="connsiteY19" fmla="*/ 3886200 h 7762875"/>
                <a:gd name="connsiteX20" fmla="*/ 7562850 w 7562850"/>
                <a:gd name="connsiteY20" fmla="*/ 7762875 h 7762875"/>
                <a:gd name="connsiteX0" fmla="*/ 0 w 7562850"/>
                <a:gd name="connsiteY0" fmla="*/ 7762875 h 7762875"/>
                <a:gd name="connsiteX1" fmla="*/ 390525 w 7562850"/>
                <a:gd name="connsiteY1" fmla="*/ 3886200 h 7762875"/>
                <a:gd name="connsiteX2" fmla="*/ 762000 w 7562850"/>
                <a:gd name="connsiteY2" fmla="*/ 0 h 7762875"/>
                <a:gd name="connsiteX3" fmla="*/ 1143000 w 7562850"/>
                <a:gd name="connsiteY3" fmla="*/ 3876675 h 7762875"/>
                <a:gd name="connsiteX4" fmla="*/ 1519238 w 7562850"/>
                <a:gd name="connsiteY4" fmla="*/ 7762875 h 7762875"/>
                <a:gd name="connsiteX5" fmla="*/ 1895475 w 7562850"/>
                <a:gd name="connsiteY5" fmla="*/ 3876675 h 7762875"/>
                <a:gd name="connsiteX6" fmla="*/ 2276475 w 7562850"/>
                <a:gd name="connsiteY6" fmla="*/ 0 h 7762875"/>
                <a:gd name="connsiteX7" fmla="*/ 2657475 w 7562850"/>
                <a:gd name="connsiteY7" fmla="*/ 3886200 h 7762875"/>
                <a:gd name="connsiteX8" fmla="*/ 3028950 w 7562850"/>
                <a:gd name="connsiteY8" fmla="*/ 7762875 h 7762875"/>
                <a:gd name="connsiteX9" fmla="*/ 3409950 w 7562850"/>
                <a:gd name="connsiteY9" fmla="*/ 3876675 h 7762875"/>
                <a:gd name="connsiteX10" fmla="*/ 3781425 w 7562850"/>
                <a:gd name="connsiteY10" fmla="*/ 9525 h 7762875"/>
                <a:gd name="connsiteX11" fmla="*/ 4162425 w 7562850"/>
                <a:gd name="connsiteY11" fmla="*/ 3886200 h 7762875"/>
                <a:gd name="connsiteX12" fmla="*/ 4538662 w 7562850"/>
                <a:gd name="connsiteY12" fmla="*/ 7762875 h 7762875"/>
                <a:gd name="connsiteX13" fmla="*/ 4914900 w 7562850"/>
                <a:gd name="connsiteY13" fmla="*/ 3886200 h 7762875"/>
                <a:gd name="connsiteX14" fmla="*/ 5295900 w 7562850"/>
                <a:gd name="connsiteY14" fmla="*/ 9525 h 7762875"/>
                <a:gd name="connsiteX15" fmla="*/ 5667375 w 7562850"/>
                <a:gd name="connsiteY15" fmla="*/ 3886200 h 7762875"/>
                <a:gd name="connsiteX16" fmla="*/ 6048375 w 7562850"/>
                <a:gd name="connsiteY16" fmla="*/ 7762875 h 7762875"/>
                <a:gd name="connsiteX17" fmla="*/ 6429375 w 7562850"/>
                <a:gd name="connsiteY17" fmla="*/ 3886200 h 7762875"/>
                <a:gd name="connsiteX18" fmla="*/ 6810375 w 7562850"/>
                <a:gd name="connsiteY18" fmla="*/ 0 h 7762875"/>
                <a:gd name="connsiteX19" fmla="*/ 7172325 w 7562850"/>
                <a:gd name="connsiteY19" fmla="*/ 3886200 h 7762875"/>
                <a:gd name="connsiteX20" fmla="*/ 7562850 w 7562850"/>
                <a:gd name="connsiteY20" fmla="*/ 7762875 h 7762875"/>
                <a:gd name="connsiteX0" fmla="*/ 0 w 7562850"/>
                <a:gd name="connsiteY0" fmla="*/ 7762875 h 7762875"/>
                <a:gd name="connsiteX1" fmla="*/ 390525 w 7562850"/>
                <a:gd name="connsiteY1" fmla="*/ 3886200 h 7762875"/>
                <a:gd name="connsiteX2" fmla="*/ 762000 w 7562850"/>
                <a:gd name="connsiteY2" fmla="*/ 0 h 7762875"/>
                <a:gd name="connsiteX3" fmla="*/ 1143000 w 7562850"/>
                <a:gd name="connsiteY3" fmla="*/ 3876675 h 7762875"/>
                <a:gd name="connsiteX4" fmla="*/ 1519238 w 7562850"/>
                <a:gd name="connsiteY4" fmla="*/ 7762875 h 7762875"/>
                <a:gd name="connsiteX5" fmla="*/ 1895475 w 7562850"/>
                <a:gd name="connsiteY5" fmla="*/ 3876675 h 7762875"/>
                <a:gd name="connsiteX6" fmla="*/ 2276475 w 7562850"/>
                <a:gd name="connsiteY6" fmla="*/ 0 h 7762875"/>
                <a:gd name="connsiteX7" fmla="*/ 2657475 w 7562850"/>
                <a:gd name="connsiteY7" fmla="*/ 3886200 h 7762875"/>
                <a:gd name="connsiteX8" fmla="*/ 3028950 w 7562850"/>
                <a:gd name="connsiteY8" fmla="*/ 7762875 h 7762875"/>
                <a:gd name="connsiteX9" fmla="*/ 3409950 w 7562850"/>
                <a:gd name="connsiteY9" fmla="*/ 3876675 h 7762875"/>
                <a:gd name="connsiteX10" fmla="*/ 3781425 w 7562850"/>
                <a:gd name="connsiteY10" fmla="*/ 9525 h 7762875"/>
                <a:gd name="connsiteX11" fmla="*/ 4162425 w 7562850"/>
                <a:gd name="connsiteY11" fmla="*/ 3886200 h 7762875"/>
                <a:gd name="connsiteX12" fmla="*/ 4538662 w 7562850"/>
                <a:gd name="connsiteY12" fmla="*/ 7762875 h 7762875"/>
                <a:gd name="connsiteX13" fmla="*/ 4914900 w 7562850"/>
                <a:gd name="connsiteY13" fmla="*/ 3886200 h 7762875"/>
                <a:gd name="connsiteX14" fmla="*/ 5295900 w 7562850"/>
                <a:gd name="connsiteY14" fmla="*/ 9525 h 7762875"/>
                <a:gd name="connsiteX15" fmla="*/ 5667375 w 7562850"/>
                <a:gd name="connsiteY15" fmla="*/ 3886200 h 7762875"/>
                <a:gd name="connsiteX16" fmla="*/ 6048375 w 7562850"/>
                <a:gd name="connsiteY16" fmla="*/ 7762875 h 7762875"/>
                <a:gd name="connsiteX17" fmla="*/ 6429375 w 7562850"/>
                <a:gd name="connsiteY17" fmla="*/ 3886200 h 7762875"/>
                <a:gd name="connsiteX18" fmla="*/ 6810375 w 7562850"/>
                <a:gd name="connsiteY18" fmla="*/ 0 h 7762875"/>
                <a:gd name="connsiteX19" fmla="*/ 7172325 w 7562850"/>
                <a:gd name="connsiteY19" fmla="*/ 3886200 h 7762875"/>
                <a:gd name="connsiteX20" fmla="*/ 7562850 w 7562850"/>
                <a:gd name="connsiteY20" fmla="*/ 7762875 h 7762875"/>
                <a:gd name="connsiteX0" fmla="*/ 0 w 7550944"/>
                <a:gd name="connsiteY0" fmla="*/ 7762875 h 7762875"/>
                <a:gd name="connsiteX1" fmla="*/ 378619 w 7550944"/>
                <a:gd name="connsiteY1" fmla="*/ 3886200 h 7762875"/>
                <a:gd name="connsiteX2" fmla="*/ 750094 w 7550944"/>
                <a:gd name="connsiteY2" fmla="*/ 0 h 7762875"/>
                <a:gd name="connsiteX3" fmla="*/ 1131094 w 7550944"/>
                <a:gd name="connsiteY3" fmla="*/ 3876675 h 7762875"/>
                <a:gd name="connsiteX4" fmla="*/ 1507332 w 7550944"/>
                <a:gd name="connsiteY4" fmla="*/ 7762875 h 7762875"/>
                <a:gd name="connsiteX5" fmla="*/ 1883569 w 7550944"/>
                <a:gd name="connsiteY5" fmla="*/ 3876675 h 7762875"/>
                <a:gd name="connsiteX6" fmla="*/ 2264569 w 7550944"/>
                <a:gd name="connsiteY6" fmla="*/ 0 h 7762875"/>
                <a:gd name="connsiteX7" fmla="*/ 2645569 w 7550944"/>
                <a:gd name="connsiteY7" fmla="*/ 3886200 h 7762875"/>
                <a:gd name="connsiteX8" fmla="*/ 3017044 w 7550944"/>
                <a:gd name="connsiteY8" fmla="*/ 7762875 h 7762875"/>
                <a:gd name="connsiteX9" fmla="*/ 3398044 w 7550944"/>
                <a:gd name="connsiteY9" fmla="*/ 3876675 h 7762875"/>
                <a:gd name="connsiteX10" fmla="*/ 3769519 w 7550944"/>
                <a:gd name="connsiteY10" fmla="*/ 9525 h 7762875"/>
                <a:gd name="connsiteX11" fmla="*/ 4150519 w 7550944"/>
                <a:gd name="connsiteY11" fmla="*/ 3886200 h 7762875"/>
                <a:gd name="connsiteX12" fmla="*/ 4526756 w 7550944"/>
                <a:gd name="connsiteY12" fmla="*/ 7762875 h 7762875"/>
                <a:gd name="connsiteX13" fmla="*/ 4902994 w 7550944"/>
                <a:gd name="connsiteY13" fmla="*/ 3886200 h 7762875"/>
                <a:gd name="connsiteX14" fmla="*/ 5283994 w 7550944"/>
                <a:gd name="connsiteY14" fmla="*/ 9525 h 7762875"/>
                <a:gd name="connsiteX15" fmla="*/ 5655469 w 7550944"/>
                <a:gd name="connsiteY15" fmla="*/ 3886200 h 7762875"/>
                <a:gd name="connsiteX16" fmla="*/ 6036469 w 7550944"/>
                <a:gd name="connsiteY16" fmla="*/ 7762875 h 7762875"/>
                <a:gd name="connsiteX17" fmla="*/ 6417469 w 7550944"/>
                <a:gd name="connsiteY17" fmla="*/ 3886200 h 7762875"/>
                <a:gd name="connsiteX18" fmla="*/ 6798469 w 7550944"/>
                <a:gd name="connsiteY18" fmla="*/ 0 h 7762875"/>
                <a:gd name="connsiteX19" fmla="*/ 7160419 w 7550944"/>
                <a:gd name="connsiteY19" fmla="*/ 3886200 h 7762875"/>
                <a:gd name="connsiteX20" fmla="*/ 7550944 w 7550944"/>
                <a:gd name="connsiteY20" fmla="*/ 7762875 h 7762875"/>
                <a:gd name="connsiteX0" fmla="*/ 0 w 7550944"/>
                <a:gd name="connsiteY0" fmla="*/ 7762875 h 7762875"/>
                <a:gd name="connsiteX1" fmla="*/ 378619 w 7550944"/>
                <a:gd name="connsiteY1" fmla="*/ 3886200 h 7762875"/>
                <a:gd name="connsiteX2" fmla="*/ 750094 w 7550944"/>
                <a:gd name="connsiteY2" fmla="*/ 0 h 7762875"/>
                <a:gd name="connsiteX3" fmla="*/ 1131094 w 7550944"/>
                <a:gd name="connsiteY3" fmla="*/ 3876675 h 7762875"/>
                <a:gd name="connsiteX4" fmla="*/ 1507332 w 7550944"/>
                <a:gd name="connsiteY4" fmla="*/ 7762875 h 7762875"/>
                <a:gd name="connsiteX5" fmla="*/ 1883569 w 7550944"/>
                <a:gd name="connsiteY5" fmla="*/ 3876675 h 7762875"/>
                <a:gd name="connsiteX6" fmla="*/ 2264569 w 7550944"/>
                <a:gd name="connsiteY6" fmla="*/ 0 h 7762875"/>
                <a:gd name="connsiteX7" fmla="*/ 2645569 w 7550944"/>
                <a:gd name="connsiteY7" fmla="*/ 3886200 h 7762875"/>
                <a:gd name="connsiteX8" fmla="*/ 3017044 w 7550944"/>
                <a:gd name="connsiteY8" fmla="*/ 7762875 h 7762875"/>
                <a:gd name="connsiteX9" fmla="*/ 3398044 w 7550944"/>
                <a:gd name="connsiteY9" fmla="*/ 3876675 h 7762875"/>
                <a:gd name="connsiteX10" fmla="*/ 3769519 w 7550944"/>
                <a:gd name="connsiteY10" fmla="*/ 9525 h 7762875"/>
                <a:gd name="connsiteX11" fmla="*/ 4150519 w 7550944"/>
                <a:gd name="connsiteY11" fmla="*/ 3886200 h 7762875"/>
                <a:gd name="connsiteX12" fmla="*/ 4526756 w 7550944"/>
                <a:gd name="connsiteY12" fmla="*/ 7762875 h 7762875"/>
                <a:gd name="connsiteX13" fmla="*/ 4902994 w 7550944"/>
                <a:gd name="connsiteY13" fmla="*/ 3886200 h 7762875"/>
                <a:gd name="connsiteX14" fmla="*/ 5283994 w 7550944"/>
                <a:gd name="connsiteY14" fmla="*/ 9525 h 7762875"/>
                <a:gd name="connsiteX15" fmla="*/ 5655469 w 7550944"/>
                <a:gd name="connsiteY15" fmla="*/ 3886200 h 7762875"/>
                <a:gd name="connsiteX16" fmla="*/ 6036469 w 7550944"/>
                <a:gd name="connsiteY16" fmla="*/ 7762875 h 7762875"/>
                <a:gd name="connsiteX17" fmla="*/ 6417469 w 7550944"/>
                <a:gd name="connsiteY17" fmla="*/ 3886200 h 7762875"/>
                <a:gd name="connsiteX18" fmla="*/ 6798469 w 7550944"/>
                <a:gd name="connsiteY18" fmla="*/ 0 h 7762875"/>
                <a:gd name="connsiteX19" fmla="*/ 7160419 w 7550944"/>
                <a:gd name="connsiteY19" fmla="*/ 3886200 h 7762875"/>
                <a:gd name="connsiteX20" fmla="*/ 7550944 w 7550944"/>
                <a:gd name="connsiteY20" fmla="*/ 7762875 h 7762875"/>
                <a:gd name="connsiteX0" fmla="*/ 0 w 7550944"/>
                <a:gd name="connsiteY0" fmla="*/ 7762875 h 7762875"/>
                <a:gd name="connsiteX1" fmla="*/ 378619 w 7550944"/>
                <a:gd name="connsiteY1" fmla="*/ 3886200 h 7762875"/>
                <a:gd name="connsiteX2" fmla="*/ 750094 w 7550944"/>
                <a:gd name="connsiteY2" fmla="*/ 0 h 7762875"/>
                <a:gd name="connsiteX3" fmla="*/ 1131094 w 7550944"/>
                <a:gd name="connsiteY3" fmla="*/ 3876675 h 7762875"/>
                <a:gd name="connsiteX4" fmla="*/ 1507332 w 7550944"/>
                <a:gd name="connsiteY4" fmla="*/ 7762875 h 7762875"/>
                <a:gd name="connsiteX5" fmla="*/ 1883569 w 7550944"/>
                <a:gd name="connsiteY5" fmla="*/ 3876675 h 7762875"/>
                <a:gd name="connsiteX6" fmla="*/ 2264569 w 7550944"/>
                <a:gd name="connsiteY6" fmla="*/ 0 h 7762875"/>
                <a:gd name="connsiteX7" fmla="*/ 2645569 w 7550944"/>
                <a:gd name="connsiteY7" fmla="*/ 3886200 h 7762875"/>
                <a:gd name="connsiteX8" fmla="*/ 3017044 w 7550944"/>
                <a:gd name="connsiteY8" fmla="*/ 7762875 h 7762875"/>
                <a:gd name="connsiteX9" fmla="*/ 3398044 w 7550944"/>
                <a:gd name="connsiteY9" fmla="*/ 3876675 h 7762875"/>
                <a:gd name="connsiteX10" fmla="*/ 3769519 w 7550944"/>
                <a:gd name="connsiteY10" fmla="*/ 9525 h 7762875"/>
                <a:gd name="connsiteX11" fmla="*/ 4150519 w 7550944"/>
                <a:gd name="connsiteY11" fmla="*/ 3886200 h 7762875"/>
                <a:gd name="connsiteX12" fmla="*/ 4526756 w 7550944"/>
                <a:gd name="connsiteY12" fmla="*/ 7762875 h 7762875"/>
                <a:gd name="connsiteX13" fmla="*/ 4902994 w 7550944"/>
                <a:gd name="connsiteY13" fmla="*/ 3886200 h 7762875"/>
                <a:gd name="connsiteX14" fmla="*/ 5283994 w 7550944"/>
                <a:gd name="connsiteY14" fmla="*/ 9525 h 7762875"/>
                <a:gd name="connsiteX15" fmla="*/ 5655469 w 7550944"/>
                <a:gd name="connsiteY15" fmla="*/ 3886200 h 7762875"/>
                <a:gd name="connsiteX16" fmla="*/ 6036469 w 7550944"/>
                <a:gd name="connsiteY16" fmla="*/ 7762875 h 7762875"/>
                <a:gd name="connsiteX17" fmla="*/ 6417469 w 7550944"/>
                <a:gd name="connsiteY17" fmla="*/ 3886200 h 7762875"/>
                <a:gd name="connsiteX18" fmla="*/ 6798469 w 7550944"/>
                <a:gd name="connsiteY18" fmla="*/ 0 h 7762875"/>
                <a:gd name="connsiteX19" fmla="*/ 7160419 w 7550944"/>
                <a:gd name="connsiteY19" fmla="*/ 3886200 h 7762875"/>
                <a:gd name="connsiteX20" fmla="*/ 7550944 w 7550944"/>
                <a:gd name="connsiteY20" fmla="*/ 7762875 h 7762875"/>
                <a:gd name="connsiteX0" fmla="*/ 0 w 7550944"/>
                <a:gd name="connsiteY0" fmla="*/ 7762875 h 7762875"/>
                <a:gd name="connsiteX1" fmla="*/ 378619 w 7550944"/>
                <a:gd name="connsiteY1" fmla="*/ 3886200 h 7762875"/>
                <a:gd name="connsiteX2" fmla="*/ 750094 w 7550944"/>
                <a:gd name="connsiteY2" fmla="*/ 0 h 7762875"/>
                <a:gd name="connsiteX3" fmla="*/ 1131094 w 7550944"/>
                <a:gd name="connsiteY3" fmla="*/ 3876675 h 7762875"/>
                <a:gd name="connsiteX4" fmla="*/ 1507332 w 7550944"/>
                <a:gd name="connsiteY4" fmla="*/ 7762875 h 7762875"/>
                <a:gd name="connsiteX5" fmla="*/ 1883569 w 7550944"/>
                <a:gd name="connsiteY5" fmla="*/ 3876675 h 7762875"/>
                <a:gd name="connsiteX6" fmla="*/ 2264569 w 7550944"/>
                <a:gd name="connsiteY6" fmla="*/ 0 h 7762875"/>
                <a:gd name="connsiteX7" fmla="*/ 2645569 w 7550944"/>
                <a:gd name="connsiteY7" fmla="*/ 3886200 h 7762875"/>
                <a:gd name="connsiteX8" fmla="*/ 3017044 w 7550944"/>
                <a:gd name="connsiteY8" fmla="*/ 7762875 h 7762875"/>
                <a:gd name="connsiteX9" fmla="*/ 3398044 w 7550944"/>
                <a:gd name="connsiteY9" fmla="*/ 3876675 h 7762875"/>
                <a:gd name="connsiteX10" fmla="*/ 3769519 w 7550944"/>
                <a:gd name="connsiteY10" fmla="*/ 9525 h 7762875"/>
                <a:gd name="connsiteX11" fmla="*/ 4150519 w 7550944"/>
                <a:gd name="connsiteY11" fmla="*/ 3886200 h 7762875"/>
                <a:gd name="connsiteX12" fmla="*/ 4526756 w 7550944"/>
                <a:gd name="connsiteY12" fmla="*/ 7762875 h 7762875"/>
                <a:gd name="connsiteX13" fmla="*/ 4902994 w 7550944"/>
                <a:gd name="connsiteY13" fmla="*/ 3886200 h 7762875"/>
                <a:gd name="connsiteX14" fmla="*/ 5283994 w 7550944"/>
                <a:gd name="connsiteY14" fmla="*/ 9525 h 7762875"/>
                <a:gd name="connsiteX15" fmla="*/ 5655469 w 7550944"/>
                <a:gd name="connsiteY15" fmla="*/ 3886200 h 7762875"/>
                <a:gd name="connsiteX16" fmla="*/ 6036469 w 7550944"/>
                <a:gd name="connsiteY16" fmla="*/ 7762875 h 7762875"/>
                <a:gd name="connsiteX17" fmla="*/ 6417469 w 7550944"/>
                <a:gd name="connsiteY17" fmla="*/ 3886200 h 7762875"/>
                <a:gd name="connsiteX18" fmla="*/ 6798469 w 7550944"/>
                <a:gd name="connsiteY18" fmla="*/ 0 h 7762875"/>
                <a:gd name="connsiteX19" fmla="*/ 7160419 w 7550944"/>
                <a:gd name="connsiteY19" fmla="*/ 3886200 h 7762875"/>
                <a:gd name="connsiteX20" fmla="*/ 7550944 w 7550944"/>
                <a:gd name="connsiteY20" fmla="*/ 7762875 h 7762875"/>
                <a:gd name="connsiteX0" fmla="*/ 0 w 7550944"/>
                <a:gd name="connsiteY0" fmla="*/ 7762875 h 7762875"/>
                <a:gd name="connsiteX1" fmla="*/ 378619 w 7550944"/>
                <a:gd name="connsiteY1" fmla="*/ 3886200 h 7762875"/>
                <a:gd name="connsiteX2" fmla="*/ 750094 w 7550944"/>
                <a:gd name="connsiteY2" fmla="*/ 0 h 7762875"/>
                <a:gd name="connsiteX3" fmla="*/ 1131094 w 7550944"/>
                <a:gd name="connsiteY3" fmla="*/ 3876675 h 7762875"/>
                <a:gd name="connsiteX4" fmla="*/ 1507332 w 7550944"/>
                <a:gd name="connsiteY4" fmla="*/ 7762875 h 7762875"/>
                <a:gd name="connsiteX5" fmla="*/ 1883569 w 7550944"/>
                <a:gd name="connsiteY5" fmla="*/ 3876675 h 7762875"/>
                <a:gd name="connsiteX6" fmla="*/ 2264569 w 7550944"/>
                <a:gd name="connsiteY6" fmla="*/ 0 h 7762875"/>
                <a:gd name="connsiteX7" fmla="*/ 2645569 w 7550944"/>
                <a:gd name="connsiteY7" fmla="*/ 3886200 h 7762875"/>
                <a:gd name="connsiteX8" fmla="*/ 3017044 w 7550944"/>
                <a:gd name="connsiteY8" fmla="*/ 7762875 h 7762875"/>
                <a:gd name="connsiteX9" fmla="*/ 3398044 w 7550944"/>
                <a:gd name="connsiteY9" fmla="*/ 3876675 h 7762875"/>
                <a:gd name="connsiteX10" fmla="*/ 3769519 w 7550944"/>
                <a:gd name="connsiteY10" fmla="*/ 9525 h 7762875"/>
                <a:gd name="connsiteX11" fmla="*/ 4150519 w 7550944"/>
                <a:gd name="connsiteY11" fmla="*/ 3886200 h 7762875"/>
                <a:gd name="connsiteX12" fmla="*/ 4526756 w 7550944"/>
                <a:gd name="connsiteY12" fmla="*/ 7762875 h 7762875"/>
                <a:gd name="connsiteX13" fmla="*/ 4902994 w 7550944"/>
                <a:gd name="connsiteY13" fmla="*/ 3886200 h 7762875"/>
                <a:gd name="connsiteX14" fmla="*/ 5283994 w 7550944"/>
                <a:gd name="connsiteY14" fmla="*/ 9525 h 7762875"/>
                <a:gd name="connsiteX15" fmla="*/ 5655469 w 7550944"/>
                <a:gd name="connsiteY15" fmla="*/ 3886200 h 7762875"/>
                <a:gd name="connsiteX16" fmla="*/ 6036469 w 7550944"/>
                <a:gd name="connsiteY16" fmla="*/ 7762875 h 7762875"/>
                <a:gd name="connsiteX17" fmla="*/ 6417469 w 7550944"/>
                <a:gd name="connsiteY17" fmla="*/ 3886200 h 7762875"/>
                <a:gd name="connsiteX18" fmla="*/ 6798469 w 7550944"/>
                <a:gd name="connsiteY18" fmla="*/ 0 h 7762875"/>
                <a:gd name="connsiteX19" fmla="*/ 7160419 w 7550944"/>
                <a:gd name="connsiteY19" fmla="*/ 3886200 h 7762875"/>
                <a:gd name="connsiteX20" fmla="*/ 7550944 w 7550944"/>
                <a:gd name="connsiteY20" fmla="*/ 7762875 h 7762875"/>
                <a:gd name="connsiteX0" fmla="*/ 0 w 7550944"/>
                <a:gd name="connsiteY0" fmla="*/ 7762875 h 7762876"/>
                <a:gd name="connsiteX1" fmla="*/ 378619 w 7550944"/>
                <a:gd name="connsiteY1" fmla="*/ 3886200 h 7762876"/>
                <a:gd name="connsiteX2" fmla="*/ 750094 w 7550944"/>
                <a:gd name="connsiteY2" fmla="*/ 0 h 7762876"/>
                <a:gd name="connsiteX3" fmla="*/ 1131094 w 7550944"/>
                <a:gd name="connsiteY3" fmla="*/ 3876675 h 7762876"/>
                <a:gd name="connsiteX4" fmla="*/ 1507332 w 7550944"/>
                <a:gd name="connsiteY4" fmla="*/ 7762875 h 7762876"/>
                <a:gd name="connsiteX5" fmla="*/ 1883569 w 7550944"/>
                <a:gd name="connsiteY5" fmla="*/ 3876675 h 7762876"/>
                <a:gd name="connsiteX6" fmla="*/ 2264569 w 7550944"/>
                <a:gd name="connsiteY6" fmla="*/ 0 h 7762876"/>
                <a:gd name="connsiteX7" fmla="*/ 2645569 w 7550944"/>
                <a:gd name="connsiteY7" fmla="*/ 3886200 h 7762876"/>
                <a:gd name="connsiteX8" fmla="*/ 3017044 w 7550944"/>
                <a:gd name="connsiteY8" fmla="*/ 7762875 h 7762876"/>
                <a:gd name="connsiteX9" fmla="*/ 3398044 w 7550944"/>
                <a:gd name="connsiteY9" fmla="*/ 3876675 h 7762876"/>
                <a:gd name="connsiteX10" fmla="*/ 3769519 w 7550944"/>
                <a:gd name="connsiteY10" fmla="*/ 9525 h 7762876"/>
                <a:gd name="connsiteX11" fmla="*/ 4150519 w 7550944"/>
                <a:gd name="connsiteY11" fmla="*/ 3886200 h 7762876"/>
                <a:gd name="connsiteX12" fmla="*/ 4526756 w 7550944"/>
                <a:gd name="connsiteY12" fmla="*/ 7762875 h 7762876"/>
                <a:gd name="connsiteX13" fmla="*/ 4902994 w 7550944"/>
                <a:gd name="connsiteY13" fmla="*/ 3886200 h 7762876"/>
                <a:gd name="connsiteX14" fmla="*/ 5283994 w 7550944"/>
                <a:gd name="connsiteY14" fmla="*/ 9525 h 7762876"/>
                <a:gd name="connsiteX15" fmla="*/ 5655469 w 7550944"/>
                <a:gd name="connsiteY15" fmla="*/ 3886200 h 7762876"/>
                <a:gd name="connsiteX16" fmla="*/ 6036469 w 7550944"/>
                <a:gd name="connsiteY16" fmla="*/ 7762875 h 7762876"/>
                <a:gd name="connsiteX17" fmla="*/ 6417469 w 7550944"/>
                <a:gd name="connsiteY17" fmla="*/ 3886200 h 7762876"/>
                <a:gd name="connsiteX18" fmla="*/ 6798469 w 7550944"/>
                <a:gd name="connsiteY18" fmla="*/ 0 h 7762876"/>
                <a:gd name="connsiteX19" fmla="*/ 7160419 w 7550944"/>
                <a:gd name="connsiteY19" fmla="*/ 3886200 h 7762876"/>
                <a:gd name="connsiteX20" fmla="*/ 7550944 w 7550944"/>
                <a:gd name="connsiteY20" fmla="*/ 7762875 h 7762876"/>
                <a:gd name="connsiteX0" fmla="*/ 0 w 7550944"/>
                <a:gd name="connsiteY0" fmla="*/ 7762875 h 7762876"/>
                <a:gd name="connsiteX1" fmla="*/ 378619 w 7550944"/>
                <a:gd name="connsiteY1" fmla="*/ 3886200 h 7762876"/>
                <a:gd name="connsiteX2" fmla="*/ 750094 w 7550944"/>
                <a:gd name="connsiteY2" fmla="*/ 0 h 7762876"/>
                <a:gd name="connsiteX3" fmla="*/ 1131094 w 7550944"/>
                <a:gd name="connsiteY3" fmla="*/ 3876675 h 7762876"/>
                <a:gd name="connsiteX4" fmla="*/ 1507332 w 7550944"/>
                <a:gd name="connsiteY4" fmla="*/ 7762875 h 7762876"/>
                <a:gd name="connsiteX5" fmla="*/ 1883569 w 7550944"/>
                <a:gd name="connsiteY5" fmla="*/ 3876675 h 7762876"/>
                <a:gd name="connsiteX6" fmla="*/ 2264569 w 7550944"/>
                <a:gd name="connsiteY6" fmla="*/ 0 h 7762876"/>
                <a:gd name="connsiteX7" fmla="*/ 2645569 w 7550944"/>
                <a:gd name="connsiteY7" fmla="*/ 3886200 h 7762876"/>
                <a:gd name="connsiteX8" fmla="*/ 3017044 w 7550944"/>
                <a:gd name="connsiteY8" fmla="*/ 7762875 h 7762876"/>
                <a:gd name="connsiteX9" fmla="*/ 3398044 w 7550944"/>
                <a:gd name="connsiteY9" fmla="*/ 3876675 h 7762876"/>
                <a:gd name="connsiteX10" fmla="*/ 3769519 w 7550944"/>
                <a:gd name="connsiteY10" fmla="*/ 9525 h 7762876"/>
                <a:gd name="connsiteX11" fmla="*/ 4150519 w 7550944"/>
                <a:gd name="connsiteY11" fmla="*/ 3886200 h 7762876"/>
                <a:gd name="connsiteX12" fmla="*/ 4526756 w 7550944"/>
                <a:gd name="connsiteY12" fmla="*/ 7762875 h 7762876"/>
                <a:gd name="connsiteX13" fmla="*/ 4902994 w 7550944"/>
                <a:gd name="connsiteY13" fmla="*/ 3886200 h 7762876"/>
                <a:gd name="connsiteX14" fmla="*/ 5283994 w 7550944"/>
                <a:gd name="connsiteY14" fmla="*/ 9525 h 7762876"/>
                <a:gd name="connsiteX15" fmla="*/ 5655469 w 7550944"/>
                <a:gd name="connsiteY15" fmla="*/ 3886200 h 7762876"/>
                <a:gd name="connsiteX16" fmla="*/ 6036469 w 7550944"/>
                <a:gd name="connsiteY16" fmla="*/ 7762875 h 7762876"/>
                <a:gd name="connsiteX17" fmla="*/ 6417469 w 7550944"/>
                <a:gd name="connsiteY17" fmla="*/ 3886200 h 7762876"/>
                <a:gd name="connsiteX18" fmla="*/ 6798469 w 7550944"/>
                <a:gd name="connsiteY18" fmla="*/ 0 h 7762876"/>
                <a:gd name="connsiteX19" fmla="*/ 7160419 w 7550944"/>
                <a:gd name="connsiteY19" fmla="*/ 3886200 h 7762876"/>
                <a:gd name="connsiteX20" fmla="*/ 7550944 w 7550944"/>
                <a:gd name="connsiteY20" fmla="*/ 7762875 h 7762876"/>
                <a:gd name="connsiteX0" fmla="*/ 0 w 7550944"/>
                <a:gd name="connsiteY0" fmla="*/ 7762875 h 7762876"/>
                <a:gd name="connsiteX1" fmla="*/ 378619 w 7550944"/>
                <a:gd name="connsiteY1" fmla="*/ 3886200 h 7762876"/>
                <a:gd name="connsiteX2" fmla="*/ 750094 w 7550944"/>
                <a:gd name="connsiteY2" fmla="*/ 0 h 7762876"/>
                <a:gd name="connsiteX3" fmla="*/ 1131094 w 7550944"/>
                <a:gd name="connsiteY3" fmla="*/ 3876675 h 7762876"/>
                <a:gd name="connsiteX4" fmla="*/ 1507332 w 7550944"/>
                <a:gd name="connsiteY4" fmla="*/ 7762875 h 7762876"/>
                <a:gd name="connsiteX5" fmla="*/ 1883569 w 7550944"/>
                <a:gd name="connsiteY5" fmla="*/ 3876675 h 7762876"/>
                <a:gd name="connsiteX6" fmla="*/ 2264569 w 7550944"/>
                <a:gd name="connsiteY6" fmla="*/ 0 h 7762876"/>
                <a:gd name="connsiteX7" fmla="*/ 2645569 w 7550944"/>
                <a:gd name="connsiteY7" fmla="*/ 3886200 h 7762876"/>
                <a:gd name="connsiteX8" fmla="*/ 3017044 w 7550944"/>
                <a:gd name="connsiteY8" fmla="*/ 7762875 h 7762876"/>
                <a:gd name="connsiteX9" fmla="*/ 3398044 w 7550944"/>
                <a:gd name="connsiteY9" fmla="*/ 3876675 h 7762876"/>
                <a:gd name="connsiteX10" fmla="*/ 3769519 w 7550944"/>
                <a:gd name="connsiteY10" fmla="*/ 9525 h 7762876"/>
                <a:gd name="connsiteX11" fmla="*/ 4150519 w 7550944"/>
                <a:gd name="connsiteY11" fmla="*/ 3886200 h 7762876"/>
                <a:gd name="connsiteX12" fmla="*/ 4526756 w 7550944"/>
                <a:gd name="connsiteY12" fmla="*/ 7762875 h 7762876"/>
                <a:gd name="connsiteX13" fmla="*/ 4902994 w 7550944"/>
                <a:gd name="connsiteY13" fmla="*/ 3886200 h 7762876"/>
                <a:gd name="connsiteX14" fmla="*/ 5283994 w 7550944"/>
                <a:gd name="connsiteY14" fmla="*/ 9525 h 7762876"/>
                <a:gd name="connsiteX15" fmla="*/ 5655469 w 7550944"/>
                <a:gd name="connsiteY15" fmla="*/ 3886200 h 7762876"/>
                <a:gd name="connsiteX16" fmla="*/ 6036469 w 7550944"/>
                <a:gd name="connsiteY16" fmla="*/ 7762875 h 7762876"/>
                <a:gd name="connsiteX17" fmla="*/ 6417469 w 7550944"/>
                <a:gd name="connsiteY17" fmla="*/ 3886200 h 7762876"/>
                <a:gd name="connsiteX18" fmla="*/ 6798469 w 7550944"/>
                <a:gd name="connsiteY18" fmla="*/ 0 h 7762876"/>
                <a:gd name="connsiteX19" fmla="*/ 7160419 w 7550944"/>
                <a:gd name="connsiteY19" fmla="*/ 3886200 h 7762876"/>
                <a:gd name="connsiteX20" fmla="*/ 7550944 w 7550944"/>
                <a:gd name="connsiteY20" fmla="*/ 7762875 h 7762876"/>
                <a:gd name="connsiteX0" fmla="*/ 0 w 7550944"/>
                <a:gd name="connsiteY0" fmla="*/ 7762875 h 7762876"/>
                <a:gd name="connsiteX1" fmla="*/ 378619 w 7550944"/>
                <a:gd name="connsiteY1" fmla="*/ 3886200 h 7762876"/>
                <a:gd name="connsiteX2" fmla="*/ 750094 w 7550944"/>
                <a:gd name="connsiteY2" fmla="*/ 0 h 7762876"/>
                <a:gd name="connsiteX3" fmla="*/ 1131094 w 7550944"/>
                <a:gd name="connsiteY3" fmla="*/ 3876675 h 7762876"/>
                <a:gd name="connsiteX4" fmla="*/ 1507332 w 7550944"/>
                <a:gd name="connsiteY4" fmla="*/ 7762875 h 7762876"/>
                <a:gd name="connsiteX5" fmla="*/ 1883569 w 7550944"/>
                <a:gd name="connsiteY5" fmla="*/ 3876675 h 7762876"/>
                <a:gd name="connsiteX6" fmla="*/ 2264569 w 7550944"/>
                <a:gd name="connsiteY6" fmla="*/ 0 h 7762876"/>
                <a:gd name="connsiteX7" fmla="*/ 2645569 w 7550944"/>
                <a:gd name="connsiteY7" fmla="*/ 3886200 h 7762876"/>
                <a:gd name="connsiteX8" fmla="*/ 3017044 w 7550944"/>
                <a:gd name="connsiteY8" fmla="*/ 7762875 h 7762876"/>
                <a:gd name="connsiteX9" fmla="*/ 3398044 w 7550944"/>
                <a:gd name="connsiteY9" fmla="*/ 3876675 h 7762876"/>
                <a:gd name="connsiteX10" fmla="*/ 3769519 w 7550944"/>
                <a:gd name="connsiteY10" fmla="*/ 9525 h 7762876"/>
                <a:gd name="connsiteX11" fmla="*/ 4150519 w 7550944"/>
                <a:gd name="connsiteY11" fmla="*/ 3886200 h 7762876"/>
                <a:gd name="connsiteX12" fmla="*/ 4526756 w 7550944"/>
                <a:gd name="connsiteY12" fmla="*/ 7762875 h 7762876"/>
                <a:gd name="connsiteX13" fmla="*/ 4902994 w 7550944"/>
                <a:gd name="connsiteY13" fmla="*/ 3886200 h 7762876"/>
                <a:gd name="connsiteX14" fmla="*/ 5283994 w 7550944"/>
                <a:gd name="connsiteY14" fmla="*/ 9525 h 7762876"/>
                <a:gd name="connsiteX15" fmla="*/ 5655469 w 7550944"/>
                <a:gd name="connsiteY15" fmla="*/ 3886200 h 7762876"/>
                <a:gd name="connsiteX16" fmla="*/ 6036469 w 7550944"/>
                <a:gd name="connsiteY16" fmla="*/ 7762875 h 7762876"/>
                <a:gd name="connsiteX17" fmla="*/ 6417469 w 7550944"/>
                <a:gd name="connsiteY17" fmla="*/ 3886200 h 7762876"/>
                <a:gd name="connsiteX18" fmla="*/ 6798469 w 7550944"/>
                <a:gd name="connsiteY18" fmla="*/ 0 h 7762876"/>
                <a:gd name="connsiteX19" fmla="*/ 7160419 w 7550944"/>
                <a:gd name="connsiteY19" fmla="*/ 3886200 h 7762876"/>
                <a:gd name="connsiteX20" fmla="*/ 7550944 w 7550944"/>
                <a:gd name="connsiteY20" fmla="*/ 7762875 h 7762876"/>
                <a:gd name="connsiteX0" fmla="*/ 0 w 7550944"/>
                <a:gd name="connsiteY0" fmla="*/ 7762875 h 7762876"/>
                <a:gd name="connsiteX1" fmla="*/ 378619 w 7550944"/>
                <a:gd name="connsiteY1" fmla="*/ 3886200 h 7762876"/>
                <a:gd name="connsiteX2" fmla="*/ 750094 w 7550944"/>
                <a:gd name="connsiteY2" fmla="*/ 0 h 7762876"/>
                <a:gd name="connsiteX3" fmla="*/ 1131094 w 7550944"/>
                <a:gd name="connsiteY3" fmla="*/ 3876675 h 7762876"/>
                <a:gd name="connsiteX4" fmla="*/ 1507332 w 7550944"/>
                <a:gd name="connsiteY4" fmla="*/ 7762875 h 7762876"/>
                <a:gd name="connsiteX5" fmla="*/ 1883569 w 7550944"/>
                <a:gd name="connsiteY5" fmla="*/ 3876675 h 7762876"/>
                <a:gd name="connsiteX6" fmla="*/ 2264569 w 7550944"/>
                <a:gd name="connsiteY6" fmla="*/ 0 h 7762876"/>
                <a:gd name="connsiteX7" fmla="*/ 2645569 w 7550944"/>
                <a:gd name="connsiteY7" fmla="*/ 3886200 h 7762876"/>
                <a:gd name="connsiteX8" fmla="*/ 3017044 w 7550944"/>
                <a:gd name="connsiteY8" fmla="*/ 7762875 h 7762876"/>
                <a:gd name="connsiteX9" fmla="*/ 3398044 w 7550944"/>
                <a:gd name="connsiteY9" fmla="*/ 3876675 h 7762876"/>
                <a:gd name="connsiteX10" fmla="*/ 3769519 w 7550944"/>
                <a:gd name="connsiteY10" fmla="*/ 9525 h 7762876"/>
                <a:gd name="connsiteX11" fmla="*/ 4150519 w 7550944"/>
                <a:gd name="connsiteY11" fmla="*/ 3886200 h 7762876"/>
                <a:gd name="connsiteX12" fmla="*/ 4526756 w 7550944"/>
                <a:gd name="connsiteY12" fmla="*/ 7762875 h 7762876"/>
                <a:gd name="connsiteX13" fmla="*/ 4902994 w 7550944"/>
                <a:gd name="connsiteY13" fmla="*/ 3886200 h 7762876"/>
                <a:gd name="connsiteX14" fmla="*/ 5283994 w 7550944"/>
                <a:gd name="connsiteY14" fmla="*/ 9525 h 7762876"/>
                <a:gd name="connsiteX15" fmla="*/ 5655469 w 7550944"/>
                <a:gd name="connsiteY15" fmla="*/ 3886200 h 7762876"/>
                <a:gd name="connsiteX16" fmla="*/ 6036469 w 7550944"/>
                <a:gd name="connsiteY16" fmla="*/ 7762875 h 7762876"/>
                <a:gd name="connsiteX17" fmla="*/ 6417469 w 7550944"/>
                <a:gd name="connsiteY17" fmla="*/ 3886200 h 7762876"/>
                <a:gd name="connsiteX18" fmla="*/ 6798469 w 7550944"/>
                <a:gd name="connsiteY18" fmla="*/ 0 h 7762876"/>
                <a:gd name="connsiteX19" fmla="*/ 7160419 w 7550944"/>
                <a:gd name="connsiteY19" fmla="*/ 3886200 h 7762876"/>
                <a:gd name="connsiteX20" fmla="*/ 7550944 w 7550944"/>
                <a:gd name="connsiteY20" fmla="*/ 7762875 h 7762876"/>
                <a:gd name="connsiteX0" fmla="*/ 0 w 7550944"/>
                <a:gd name="connsiteY0" fmla="*/ 7762875 h 7762876"/>
                <a:gd name="connsiteX1" fmla="*/ 378619 w 7550944"/>
                <a:gd name="connsiteY1" fmla="*/ 3886200 h 7762876"/>
                <a:gd name="connsiteX2" fmla="*/ 750094 w 7550944"/>
                <a:gd name="connsiteY2" fmla="*/ 0 h 7762876"/>
                <a:gd name="connsiteX3" fmla="*/ 1131094 w 7550944"/>
                <a:gd name="connsiteY3" fmla="*/ 3876675 h 7762876"/>
                <a:gd name="connsiteX4" fmla="*/ 1507332 w 7550944"/>
                <a:gd name="connsiteY4" fmla="*/ 7762875 h 7762876"/>
                <a:gd name="connsiteX5" fmla="*/ 1883569 w 7550944"/>
                <a:gd name="connsiteY5" fmla="*/ 3876675 h 7762876"/>
                <a:gd name="connsiteX6" fmla="*/ 2264569 w 7550944"/>
                <a:gd name="connsiteY6" fmla="*/ 0 h 7762876"/>
                <a:gd name="connsiteX7" fmla="*/ 2645569 w 7550944"/>
                <a:gd name="connsiteY7" fmla="*/ 3886200 h 7762876"/>
                <a:gd name="connsiteX8" fmla="*/ 3017044 w 7550944"/>
                <a:gd name="connsiteY8" fmla="*/ 7762875 h 7762876"/>
                <a:gd name="connsiteX9" fmla="*/ 3398044 w 7550944"/>
                <a:gd name="connsiteY9" fmla="*/ 3876675 h 7762876"/>
                <a:gd name="connsiteX10" fmla="*/ 3769519 w 7550944"/>
                <a:gd name="connsiteY10" fmla="*/ 9525 h 7762876"/>
                <a:gd name="connsiteX11" fmla="*/ 4150519 w 7550944"/>
                <a:gd name="connsiteY11" fmla="*/ 3886200 h 7762876"/>
                <a:gd name="connsiteX12" fmla="*/ 4526756 w 7550944"/>
                <a:gd name="connsiteY12" fmla="*/ 7762875 h 7762876"/>
                <a:gd name="connsiteX13" fmla="*/ 4902994 w 7550944"/>
                <a:gd name="connsiteY13" fmla="*/ 3886200 h 7762876"/>
                <a:gd name="connsiteX14" fmla="*/ 5283994 w 7550944"/>
                <a:gd name="connsiteY14" fmla="*/ 9525 h 7762876"/>
                <a:gd name="connsiteX15" fmla="*/ 5655469 w 7550944"/>
                <a:gd name="connsiteY15" fmla="*/ 3886200 h 7762876"/>
                <a:gd name="connsiteX16" fmla="*/ 6036469 w 7550944"/>
                <a:gd name="connsiteY16" fmla="*/ 7762875 h 7762876"/>
                <a:gd name="connsiteX17" fmla="*/ 6417469 w 7550944"/>
                <a:gd name="connsiteY17" fmla="*/ 3886200 h 7762876"/>
                <a:gd name="connsiteX18" fmla="*/ 6798469 w 7550944"/>
                <a:gd name="connsiteY18" fmla="*/ 0 h 7762876"/>
                <a:gd name="connsiteX19" fmla="*/ 7160419 w 7550944"/>
                <a:gd name="connsiteY19" fmla="*/ 3886200 h 7762876"/>
                <a:gd name="connsiteX20" fmla="*/ 7550944 w 7550944"/>
                <a:gd name="connsiteY20" fmla="*/ 7762875 h 7762876"/>
                <a:gd name="connsiteX0" fmla="*/ 0 w 7550944"/>
                <a:gd name="connsiteY0" fmla="*/ 7762875 h 7762876"/>
                <a:gd name="connsiteX1" fmla="*/ 378619 w 7550944"/>
                <a:gd name="connsiteY1" fmla="*/ 3886200 h 7762876"/>
                <a:gd name="connsiteX2" fmla="*/ 750094 w 7550944"/>
                <a:gd name="connsiteY2" fmla="*/ 0 h 7762876"/>
                <a:gd name="connsiteX3" fmla="*/ 1131094 w 7550944"/>
                <a:gd name="connsiteY3" fmla="*/ 3876675 h 7762876"/>
                <a:gd name="connsiteX4" fmla="*/ 1507332 w 7550944"/>
                <a:gd name="connsiteY4" fmla="*/ 7762875 h 7762876"/>
                <a:gd name="connsiteX5" fmla="*/ 1883569 w 7550944"/>
                <a:gd name="connsiteY5" fmla="*/ 3876675 h 7762876"/>
                <a:gd name="connsiteX6" fmla="*/ 2264569 w 7550944"/>
                <a:gd name="connsiteY6" fmla="*/ 0 h 7762876"/>
                <a:gd name="connsiteX7" fmla="*/ 2645569 w 7550944"/>
                <a:gd name="connsiteY7" fmla="*/ 3886200 h 7762876"/>
                <a:gd name="connsiteX8" fmla="*/ 3017044 w 7550944"/>
                <a:gd name="connsiteY8" fmla="*/ 7762875 h 7762876"/>
                <a:gd name="connsiteX9" fmla="*/ 3398044 w 7550944"/>
                <a:gd name="connsiteY9" fmla="*/ 3876675 h 7762876"/>
                <a:gd name="connsiteX10" fmla="*/ 3769519 w 7550944"/>
                <a:gd name="connsiteY10" fmla="*/ 9525 h 7762876"/>
                <a:gd name="connsiteX11" fmla="*/ 4150519 w 7550944"/>
                <a:gd name="connsiteY11" fmla="*/ 3886200 h 7762876"/>
                <a:gd name="connsiteX12" fmla="*/ 4526756 w 7550944"/>
                <a:gd name="connsiteY12" fmla="*/ 7762875 h 7762876"/>
                <a:gd name="connsiteX13" fmla="*/ 4902994 w 7550944"/>
                <a:gd name="connsiteY13" fmla="*/ 3886200 h 7762876"/>
                <a:gd name="connsiteX14" fmla="*/ 5283994 w 7550944"/>
                <a:gd name="connsiteY14" fmla="*/ 9525 h 7762876"/>
                <a:gd name="connsiteX15" fmla="*/ 5655469 w 7550944"/>
                <a:gd name="connsiteY15" fmla="*/ 3886200 h 7762876"/>
                <a:gd name="connsiteX16" fmla="*/ 6029325 w 7550944"/>
                <a:gd name="connsiteY16" fmla="*/ 7762875 h 7762876"/>
                <a:gd name="connsiteX17" fmla="*/ 6417469 w 7550944"/>
                <a:gd name="connsiteY17" fmla="*/ 3886200 h 7762876"/>
                <a:gd name="connsiteX18" fmla="*/ 6798469 w 7550944"/>
                <a:gd name="connsiteY18" fmla="*/ 0 h 7762876"/>
                <a:gd name="connsiteX19" fmla="*/ 7160419 w 7550944"/>
                <a:gd name="connsiteY19" fmla="*/ 3886200 h 7762876"/>
                <a:gd name="connsiteX20" fmla="*/ 7550944 w 7550944"/>
                <a:gd name="connsiteY20" fmla="*/ 7762875 h 7762876"/>
                <a:gd name="connsiteX0" fmla="*/ 0 w 7550944"/>
                <a:gd name="connsiteY0" fmla="*/ 7762875 h 7762876"/>
                <a:gd name="connsiteX1" fmla="*/ 378619 w 7550944"/>
                <a:gd name="connsiteY1" fmla="*/ 3886200 h 7762876"/>
                <a:gd name="connsiteX2" fmla="*/ 750094 w 7550944"/>
                <a:gd name="connsiteY2" fmla="*/ 0 h 7762876"/>
                <a:gd name="connsiteX3" fmla="*/ 1131094 w 7550944"/>
                <a:gd name="connsiteY3" fmla="*/ 3876675 h 7762876"/>
                <a:gd name="connsiteX4" fmla="*/ 1507332 w 7550944"/>
                <a:gd name="connsiteY4" fmla="*/ 7762875 h 7762876"/>
                <a:gd name="connsiteX5" fmla="*/ 1883569 w 7550944"/>
                <a:gd name="connsiteY5" fmla="*/ 3876675 h 7762876"/>
                <a:gd name="connsiteX6" fmla="*/ 2264569 w 7550944"/>
                <a:gd name="connsiteY6" fmla="*/ 0 h 7762876"/>
                <a:gd name="connsiteX7" fmla="*/ 2645569 w 7550944"/>
                <a:gd name="connsiteY7" fmla="*/ 3886200 h 7762876"/>
                <a:gd name="connsiteX8" fmla="*/ 3017044 w 7550944"/>
                <a:gd name="connsiteY8" fmla="*/ 7762875 h 7762876"/>
                <a:gd name="connsiteX9" fmla="*/ 3398044 w 7550944"/>
                <a:gd name="connsiteY9" fmla="*/ 3876675 h 7762876"/>
                <a:gd name="connsiteX10" fmla="*/ 3769519 w 7550944"/>
                <a:gd name="connsiteY10" fmla="*/ 9525 h 7762876"/>
                <a:gd name="connsiteX11" fmla="*/ 4150519 w 7550944"/>
                <a:gd name="connsiteY11" fmla="*/ 3886200 h 7762876"/>
                <a:gd name="connsiteX12" fmla="*/ 4526756 w 7550944"/>
                <a:gd name="connsiteY12" fmla="*/ 7762875 h 7762876"/>
                <a:gd name="connsiteX13" fmla="*/ 4902994 w 7550944"/>
                <a:gd name="connsiteY13" fmla="*/ 3886200 h 7762876"/>
                <a:gd name="connsiteX14" fmla="*/ 5283994 w 7550944"/>
                <a:gd name="connsiteY14" fmla="*/ 9525 h 7762876"/>
                <a:gd name="connsiteX15" fmla="*/ 5655469 w 7550944"/>
                <a:gd name="connsiteY15" fmla="*/ 3886200 h 7762876"/>
                <a:gd name="connsiteX16" fmla="*/ 6029325 w 7550944"/>
                <a:gd name="connsiteY16" fmla="*/ 7762875 h 7762876"/>
                <a:gd name="connsiteX17" fmla="*/ 6417469 w 7550944"/>
                <a:gd name="connsiteY17" fmla="*/ 3886200 h 7762876"/>
                <a:gd name="connsiteX18" fmla="*/ 6798469 w 7550944"/>
                <a:gd name="connsiteY18" fmla="*/ 0 h 7762876"/>
                <a:gd name="connsiteX19" fmla="*/ 7160419 w 7550944"/>
                <a:gd name="connsiteY19" fmla="*/ 3886200 h 7762876"/>
                <a:gd name="connsiteX20" fmla="*/ 7550944 w 7550944"/>
                <a:gd name="connsiteY20" fmla="*/ 7762875 h 7762876"/>
                <a:gd name="connsiteX0" fmla="*/ 0 w 7546182"/>
                <a:gd name="connsiteY0" fmla="*/ 7762875 h 7765256"/>
                <a:gd name="connsiteX1" fmla="*/ 378619 w 7546182"/>
                <a:gd name="connsiteY1" fmla="*/ 3886200 h 7765256"/>
                <a:gd name="connsiteX2" fmla="*/ 750094 w 7546182"/>
                <a:gd name="connsiteY2" fmla="*/ 0 h 7765256"/>
                <a:gd name="connsiteX3" fmla="*/ 1131094 w 7546182"/>
                <a:gd name="connsiteY3" fmla="*/ 3876675 h 7765256"/>
                <a:gd name="connsiteX4" fmla="*/ 1507332 w 7546182"/>
                <a:gd name="connsiteY4" fmla="*/ 7762875 h 7765256"/>
                <a:gd name="connsiteX5" fmla="*/ 1883569 w 7546182"/>
                <a:gd name="connsiteY5" fmla="*/ 3876675 h 7765256"/>
                <a:gd name="connsiteX6" fmla="*/ 2264569 w 7546182"/>
                <a:gd name="connsiteY6" fmla="*/ 0 h 7765256"/>
                <a:gd name="connsiteX7" fmla="*/ 2645569 w 7546182"/>
                <a:gd name="connsiteY7" fmla="*/ 3886200 h 7765256"/>
                <a:gd name="connsiteX8" fmla="*/ 3017044 w 7546182"/>
                <a:gd name="connsiteY8" fmla="*/ 7762875 h 7765256"/>
                <a:gd name="connsiteX9" fmla="*/ 3398044 w 7546182"/>
                <a:gd name="connsiteY9" fmla="*/ 3876675 h 7765256"/>
                <a:gd name="connsiteX10" fmla="*/ 3769519 w 7546182"/>
                <a:gd name="connsiteY10" fmla="*/ 9525 h 7765256"/>
                <a:gd name="connsiteX11" fmla="*/ 4150519 w 7546182"/>
                <a:gd name="connsiteY11" fmla="*/ 3886200 h 7765256"/>
                <a:gd name="connsiteX12" fmla="*/ 4526756 w 7546182"/>
                <a:gd name="connsiteY12" fmla="*/ 7762875 h 7765256"/>
                <a:gd name="connsiteX13" fmla="*/ 4902994 w 7546182"/>
                <a:gd name="connsiteY13" fmla="*/ 3886200 h 7765256"/>
                <a:gd name="connsiteX14" fmla="*/ 5283994 w 7546182"/>
                <a:gd name="connsiteY14" fmla="*/ 9525 h 7765256"/>
                <a:gd name="connsiteX15" fmla="*/ 5655469 w 7546182"/>
                <a:gd name="connsiteY15" fmla="*/ 3886200 h 7765256"/>
                <a:gd name="connsiteX16" fmla="*/ 6029325 w 7546182"/>
                <a:gd name="connsiteY16" fmla="*/ 7762875 h 7765256"/>
                <a:gd name="connsiteX17" fmla="*/ 6417469 w 7546182"/>
                <a:gd name="connsiteY17" fmla="*/ 3886200 h 7765256"/>
                <a:gd name="connsiteX18" fmla="*/ 6798469 w 7546182"/>
                <a:gd name="connsiteY18" fmla="*/ 0 h 7765256"/>
                <a:gd name="connsiteX19" fmla="*/ 7160419 w 7546182"/>
                <a:gd name="connsiteY19" fmla="*/ 3886200 h 7765256"/>
                <a:gd name="connsiteX20" fmla="*/ 7546182 w 7546182"/>
                <a:gd name="connsiteY20" fmla="*/ 7765256 h 7765256"/>
                <a:gd name="connsiteX0" fmla="*/ 0 w 7546182"/>
                <a:gd name="connsiteY0" fmla="*/ 7762875 h 7765258"/>
                <a:gd name="connsiteX1" fmla="*/ 378619 w 7546182"/>
                <a:gd name="connsiteY1" fmla="*/ 3886200 h 7765258"/>
                <a:gd name="connsiteX2" fmla="*/ 750094 w 7546182"/>
                <a:gd name="connsiteY2" fmla="*/ 0 h 7765258"/>
                <a:gd name="connsiteX3" fmla="*/ 1131094 w 7546182"/>
                <a:gd name="connsiteY3" fmla="*/ 3876675 h 7765258"/>
                <a:gd name="connsiteX4" fmla="*/ 1507332 w 7546182"/>
                <a:gd name="connsiteY4" fmla="*/ 7762875 h 7765258"/>
                <a:gd name="connsiteX5" fmla="*/ 1883569 w 7546182"/>
                <a:gd name="connsiteY5" fmla="*/ 3876675 h 7765258"/>
                <a:gd name="connsiteX6" fmla="*/ 2264569 w 7546182"/>
                <a:gd name="connsiteY6" fmla="*/ 0 h 7765258"/>
                <a:gd name="connsiteX7" fmla="*/ 2645569 w 7546182"/>
                <a:gd name="connsiteY7" fmla="*/ 3886200 h 7765258"/>
                <a:gd name="connsiteX8" fmla="*/ 3017044 w 7546182"/>
                <a:gd name="connsiteY8" fmla="*/ 7762875 h 7765258"/>
                <a:gd name="connsiteX9" fmla="*/ 3398044 w 7546182"/>
                <a:gd name="connsiteY9" fmla="*/ 3876675 h 7765258"/>
                <a:gd name="connsiteX10" fmla="*/ 3769519 w 7546182"/>
                <a:gd name="connsiteY10" fmla="*/ 9525 h 7765258"/>
                <a:gd name="connsiteX11" fmla="*/ 4150519 w 7546182"/>
                <a:gd name="connsiteY11" fmla="*/ 3886200 h 7765258"/>
                <a:gd name="connsiteX12" fmla="*/ 4526756 w 7546182"/>
                <a:gd name="connsiteY12" fmla="*/ 7762875 h 7765258"/>
                <a:gd name="connsiteX13" fmla="*/ 4902994 w 7546182"/>
                <a:gd name="connsiteY13" fmla="*/ 3886200 h 7765258"/>
                <a:gd name="connsiteX14" fmla="*/ 5283994 w 7546182"/>
                <a:gd name="connsiteY14" fmla="*/ 9525 h 7765258"/>
                <a:gd name="connsiteX15" fmla="*/ 5655469 w 7546182"/>
                <a:gd name="connsiteY15" fmla="*/ 3886200 h 7765258"/>
                <a:gd name="connsiteX16" fmla="*/ 6029325 w 7546182"/>
                <a:gd name="connsiteY16" fmla="*/ 7762875 h 7765258"/>
                <a:gd name="connsiteX17" fmla="*/ 6417469 w 7546182"/>
                <a:gd name="connsiteY17" fmla="*/ 3886200 h 7765258"/>
                <a:gd name="connsiteX18" fmla="*/ 6798469 w 7546182"/>
                <a:gd name="connsiteY18" fmla="*/ 0 h 7765258"/>
                <a:gd name="connsiteX19" fmla="*/ 7160419 w 7546182"/>
                <a:gd name="connsiteY19" fmla="*/ 3886200 h 7765258"/>
                <a:gd name="connsiteX20" fmla="*/ 7546182 w 7546182"/>
                <a:gd name="connsiteY20" fmla="*/ 7765256 h 7765258"/>
                <a:gd name="connsiteX0" fmla="*/ 0 w 7539038"/>
                <a:gd name="connsiteY0" fmla="*/ 7762875 h 7762876"/>
                <a:gd name="connsiteX1" fmla="*/ 378619 w 7539038"/>
                <a:gd name="connsiteY1" fmla="*/ 3886200 h 7762876"/>
                <a:gd name="connsiteX2" fmla="*/ 750094 w 7539038"/>
                <a:gd name="connsiteY2" fmla="*/ 0 h 7762876"/>
                <a:gd name="connsiteX3" fmla="*/ 1131094 w 7539038"/>
                <a:gd name="connsiteY3" fmla="*/ 3876675 h 7762876"/>
                <a:gd name="connsiteX4" fmla="*/ 1507332 w 7539038"/>
                <a:gd name="connsiteY4" fmla="*/ 7762875 h 7762876"/>
                <a:gd name="connsiteX5" fmla="*/ 1883569 w 7539038"/>
                <a:gd name="connsiteY5" fmla="*/ 3876675 h 7762876"/>
                <a:gd name="connsiteX6" fmla="*/ 2264569 w 7539038"/>
                <a:gd name="connsiteY6" fmla="*/ 0 h 7762876"/>
                <a:gd name="connsiteX7" fmla="*/ 2645569 w 7539038"/>
                <a:gd name="connsiteY7" fmla="*/ 3886200 h 7762876"/>
                <a:gd name="connsiteX8" fmla="*/ 3017044 w 7539038"/>
                <a:gd name="connsiteY8" fmla="*/ 7762875 h 7762876"/>
                <a:gd name="connsiteX9" fmla="*/ 3398044 w 7539038"/>
                <a:gd name="connsiteY9" fmla="*/ 3876675 h 7762876"/>
                <a:gd name="connsiteX10" fmla="*/ 3769519 w 7539038"/>
                <a:gd name="connsiteY10" fmla="*/ 9525 h 7762876"/>
                <a:gd name="connsiteX11" fmla="*/ 4150519 w 7539038"/>
                <a:gd name="connsiteY11" fmla="*/ 3886200 h 7762876"/>
                <a:gd name="connsiteX12" fmla="*/ 4526756 w 7539038"/>
                <a:gd name="connsiteY12" fmla="*/ 7762875 h 7762876"/>
                <a:gd name="connsiteX13" fmla="*/ 4902994 w 7539038"/>
                <a:gd name="connsiteY13" fmla="*/ 3886200 h 7762876"/>
                <a:gd name="connsiteX14" fmla="*/ 5283994 w 7539038"/>
                <a:gd name="connsiteY14" fmla="*/ 9525 h 7762876"/>
                <a:gd name="connsiteX15" fmla="*/ 5655469 w 7539038"/>
                <a:gd name="connsiteY15" fmla="*/ 3886200 h 7762876"/>
                <a:gd name="connsiteX16" fmla="*/ 6029325 w 7539038"/>
                <a:gd name="connsiteY16" fmla="*/ 7762875 h 7762876"/>
                <a:gd name="connsiteX17" fmla="*/ 6417469 w 7539038"/>
                <a:gd name="connsiteY17" fmla="*/ 3886200 h 7762876"/>
                <a:gd name="connsiteX18" fmla="*/ 6798469 w 7539038"/>
                <a:gd name="connsiteY18" fmla="*/ 0 h 7762876"/>
                <a:gd name="connsiteX19" fmla="*/ 7160419 w 7539038"/>
                <a:gd name="connsiteY19" fmla="*/ 3886200 h 7762876"/>
                <a:gd name="connsiteX20" fmla="*/ 7539038 w 7539038"/>
                <a:gd name="connsiteY20" fmla="*/ 7760494 h 7762876"/>
                <a:gd name="connsiteX0" fmla="*/ 0 w 7539038"/>
                <a:gd name="connsiteY0" fmla="*/ 7762875 h 7762876"/>
                <a:gd name="connsiteX1" fmla="*/ 378619 w 7539038"/>
                <a:gd name="connsiteY1" fmla="*/ 3886200 h 7762876"/>
                <a:gd name="connsiteX2" fmla="*/ 750094 w 7539038"/>
                <a:gd name="connsiteY2" fmla="*/ 0 h 7762876"/>
                <a:gd name="connsiteX3" fmla="*/ 1131094 w 7539038"/>
                <a:gd name="connsiteY3" fmla="*/ 3876675 h 7762876"/>
                <a:gd name="connsiteX4" fmla="*/ 1507332 w 7539038"/>
                <a:gd name="connsiteY4" fmla="*/ 7762875 h 7762876"/>
                <a:gd name="connsiteX5" fmla="*/ 1883569 w 7539038"/>
                <a:gd name="connsiteY5" fmla="*/ 3876675 h 7762876"/>
                <a:gd name="connsiteX6" fmla="*/ 2264569 w 7539038"/>
                <a:gd name="connsiteY6" fmla="*/ 0 h 7762876"/>
                <a:gd name="connsiteX7" fmla="*/ 2645569 w 7539038"/>
                <a:gd name="connsiteY7" fmla="*/ 3886200 h 7762876"/>
                <a:gd name="connsiteX8" fmla="*/ 3017044 w 7539038"/>
                <a:gd name="connsiteY8" fmla="*/ 7762875 h 7762876"/>
                <a:gd name="connsiteX9" fmla="*/ 3398044 w 7539038"/>
                <a:gd name="connsiteY9" fmla="*/ 3876675 h 7762876"/>
                <a:gd name="connsiteX10" fmla="*/ 3769519 w 7539038"/>
                <a:gd name="connsiteY10" fmla="*/ 9525 h 7762876"/>
                <a:gd name="connsiteX11" fmla="*/ 4150519 w 7539038"/>
                <a:gd name="connsiteY11" fmla="*/ 3886200 h 7762876"/>
                <a:gd name="connsiteX12" fmla="*/ 4526756 w 7539038"/>
                <a:gd name="connsiteY12" fmla="*/ 7762875 h 7762876"/>
                <a:gd name="connsiteX13" fmla="*/ 4902994 w 7539038"/>
                <a:gd name="connsiteY13" fmla="*/ 3886200 h 7762876"/>
                <a:gd name="connsiteX14" fmla="*/ 5283994 w 7539038"/>
                <a:gd name="connsiteY14" fmla="*/ 9525 h 7762876"/>
                <a:gd name="connsiteX15" fmla="*/ 5655469 w 7539038"/>
                <a:gd name="connsiteY15" fmla="*/ 3886200 h 7762876"/>
                <a:gd name="connsiteX16" fmla="*/ 6029325 w 7539038"/>
                <a:gd name="connsiteY16" fmla="*/ 7762875 h 7762876"/>
                <a:gd name="connsiteX17" fmla="*/ 6417469 w 7539038"/>
                <a:gd name="connsiteY17" fmla="*/ 3886200 h 7762876"/>
                <a:gd name="connsiteX18" fmla="*/ 6788944 w 7539038"/>
                <a:gd name="connsiteY18" fmla="*/ 2381 h 7762876"/>
                <a:gd name="connsiteX19" fmla="*/ 7160419 w 7539038"/>
                <a:gd name="connsiteY19" fmla="*/ 3886200 h 7762876"/>
                <a:gd name="connsiteX20" fmla="*/ 7539038 w 7539038"/>
                <a:gd name="connsiteY20" fmla="*/ 7760494 h 7762876"/>
                <a:gd name="connsiteX0" fmla="*/ 0 w 7539038"/>
                <a:gd name="connsiteY0" fmla="*/ 7762875 h 7762876"/>
                <a:gd name="connsiteX1" fmla="*/ 378619 w 7539038"/>
                <a:gd name="connsiteY1" fmla="*/ 3886200 h 7762876"/>
                <a:gd name="connsiteX2" fmla="*/ 750094 w 7539038"/>
                <a:gd name="connsiteY2" fmla="*/ 0 h 7762876"/>
                <a:gd name="connsiteX3" fmla="*/ 1131094 w 7539038"/>
                <a:gd name="connsiteY3" fmla="*/ 3876675 h 7762876"/>
                <a:gd name="connsiteX4" fmla="*/ 1507332 w 7539038"/>
                <a:gd name="connsiteY4" fmla="*/ 7762875 h 7762876"/>
                <a:gd name="connsiteX5" fmla="*/ 1883569 w 7539038"/>
                <a:gd name="connsiteY5" fmla="*/ 3876675 h 7762876"/>
                <a:gd name="connsiteX6" fmla="*/ 2264569 w 7539038"/>
                <a:gd name="connsiteY6" fmla="*/ 0 h 7762876"/>
                <a:gd name="connsiteX7" fmla="*/ 2645569 w 7539038"/>
                <a:gd name="connsiteY7" fmla="*/ 3886200 h 7762876"/>
                <a:gd name="connsiteX8" fmla="*/ 3017044 w 7539038"/>
                <a:gd name="connsiteY8" fmla="*/ 7762875 h 7762876"/>
                <a:gd name="connsiteX9" fmla="*/ 3398044 w 7539038"/>
                <a:gd name="connsiteY9" fmla="*/ 3876675 h 7762876"/>
                <a:gd name="connsiteX10" fmla="*/ 3769519 w 7539038"/>
                <a:gd name="connsiteY10" fmla="*/ 9525 h 7762876"/>
                <a:gd name="connsiteX11" fmla="*/ 4150519 w 7539038"/>
                <a:gd name="connsiteY11" fmla="*/ 3886200 h 7762876"/>
                <a:gd name="connsiteX12" fmla="*/ 4526756 w 7539038"/>
                <a:gd name="connsiteY12" fmla="*/ 7762875 h 7762876"/>
                <a:gd name="connsiteX13" fmla="*/ 4902994 w 7539038"/>
                <a:gd name="connsiteY13" fmla="*/ 3886200 h 7762876"/>
                <a:gd name="connsiteX14" fmla="*/ 5283994 w 7539038"/>
                <a:gd name="connsiteY14" fmla="*/ 9525 h 7762876"/>
                <a:gd name="connsiteX15" fmla="*/ 5655469 w 7539038"/>
                <a:gd name="connsiteY15" fmla="*/ 3886200 h 7762876"/>
                <a:gd name="connsiteX16" fmla="*/ 6029325 w 7539038"/>
                <a:gd name="connsiteY16" fmla="*/ 7762875 h 7762876"/>
                <a:gd name="connsiteX17" fmla="*/ 6417469 w 7539038"/>
                <a:gd name="connsiteY17" fmla="*/ 3886200 h 7762876"/>
                <a:gd name="connsiteX18" fmla="*/ 6786563 w 7539038"/>
                <a:gd name="connsiteY18" fmla="*/ 4762 h 7762876"/>
                <a:gd name="connsiteX19" fmla="*/ 7160419 w 7539038"/>
                <a:gd name="connsiteY19" fmla="*/ 3886200 h 7762876"/>
                <a:gd name="connsiteX20" fmla="*/ 7539038 w 7539038"/>
                <a:gd name="connsiteY20" fmla="*/ 7760494 h 7762876"/>
                <a:gd name="connsiteX0" fmla="*/ 0 w 7539038"/>
                <a:gd name="connsiteY0" fmla="*/ 7762875 h 7762876"/>
                <a:gd name="connsiteX1" fmla="*/ 378619 w 7539038"/>
                <a:gd name="connsiteY1" fmla="*/ 3886200 h 7762876"/>
                <a:gd name="connsiteX2" fmla="*/ 750094 w 7539038"/>
                <a:gd name="connsiteY2" fmla="*/ 0 h 7762876"/>
                <a:gd name="connsiteX3" fmla="*/ 1131094 w 7539038"/>
                <a:gd name="connsiteY3" fmla="*/ 3876675 h 7762876"/>
                <a:gd name="connsiteX4" fmla="*/ 1507332 w 7539038"/>
                <a:gd name="connsiteY4" fmla="*/ 7762875 h 7762876"/>
                <a:gd name="connsiteX5" fmla="*/ 1883569 w 7539038"/>
                <a:gd name="connsiteY5" fmla="*/ 3876675 h 7762876"/>
                <a:gd name="connsiteX6" fmla="*/ 2264569 w 7539038"/>
                <a:gd name="connsiteY6" fmla="*/ 0 h 7762876"/>
                <a:gd name="connsiteX7" fmla="*/ 2645569 w 7539038"/>
                <a:gd name="connsiteY7" fmla="*/ 3886200 h 7762876"/>
                <a:gd name="connsiteX8" fmla="*/ 3017044 w 7539038"/>
                <a:gd name="connsiteY8" fmla="*/ 7762875 h 7762876"/>
                <a:gd name="connsiteX9" fmla="*/ 3398044 w 7539038"/>
                <a:gd name="connsiteY9" fmla="*/ 3876675 h 7762876"/>
                <a:gd name="connsiteX10" fmla="*/ 3769519 w 7539038"/>
                <a:gd name="connsiteY10" fmla="*/ 9525 h 7762876"/>
                <a:gd name="connsiteX11" fmla="*/ 4150519 w 7539038"/>
                <a:gd name="connsiteY11" fmla="*/ 3886200 h 7762876"/>
                <a:gd name="connsiteX12" fmla="*/ 4526756 w 7539038"/>
                <a:gd name="connsiteY12" fmla="*/ 7762875 h 7762876"/>
                <a:gd name="connsiteX13" fmla="*/ 4902994 w 7539038"/>
                <a:gd name="connsiteY13" fmla="*/ 3886200 h 7762876"/>
                <a:gd name="connsiteX14" fmla="*/ 5283994 w 7539038"/>
                <a:gd name="connsiteY14" fmla="*/ 9525 h 7762876"/>
                <a:gd name="connsiteX15" fmla="*/ 5655469 w 7539038"/>
                <a:gd name="connsiteY15" fmla="*/ 3886200 h 7762876"/>
                <a:gd name="connsiteX16" fmla="*/ 6029325 w 7539038"/>
                <a:gd name="connsiteY16" fmla="*/ 7762875 h 7762876"/>
                <a:gd name="connsiteX17" fmla="*/ 6417469 w 7539038"/>
                <a:gd name="connsiteY17" fmla="*/ 3886200 h 7762876"/>
                <a:gd name="connsiteX18" fmla="*/ 6786563 w 7539038"/>
                <a:gd name="connsiteY18" fmla="*/ 4762 h 7762876"/>
                <a:gd name="connsiteX19" fmla="*/ 7160419 w 7539038"/>
                <a:gd name="connsiteY19" fmla="*/ 3886200 h 7762876"/>
                <a:gd name="connsiteX20" fmla="*/ 7539038 w 7539038"/>
                <a:gd name="connsiteY20" fmla="*/ 7760494 h 7762876"/>
                <a:gd name="connsiteX0" fmla="*/ 0 w 7539038"/>
                <a:gd name="connsiteY0" fmla="*/ 7762875 h 7762876"/>
                <a:gd name="connsiteX1" fmla="*/ 378619 w 7539038"/>
                <a:gd name="connsiteY1" fmla="*/ 3886200 h 7762876"/>
                <a:gd name="connsiteX2" fmla="*/ 750094 w 7539038"/>
                <a:gd name="connsiteY2" fmla="*/ 0 h 7762876"/>
                <a:gd name="connsiteX3" fmla="*/ 1131094 w 7539038"/>
                <a:gd name="connsiteY3" fmla="*/ 3876675 h 7762876"/>
                <a:gd name="connsiteX4" fmla="*/ 1507332 w 7539038"/>
                <a:gd name="connsiteY4" fmla="*/ 7762875 h 7762876"/>
                <a:gd name="connsiteX5" fmla="*/ 1883569 w 7539038"/>
                <a:gd name="connsiteY5" fmla="*/ 3876675 h 7762876"/>
                <a:gd name="connsiteX6" fmla="*/ 2264569 w 7539038"/>
                <a:gd name="connsiteY6" fmla="*/ 0 h 7762876"/>
                <a:gd name="connsiteX7" fmla="*/ 2645569 w 7539038"/>
                <a:gd name="connsiteY7" fmla="*/ 3886200 h 7762876"/>
                <a:gd name="connsiteX8" fmla="*/ 3017044 w 7539038"/>
                <a:gd name="connsiteY8" fmla="*/ 7762875 h 7762876"/>
                <a:gd name="connsiteX9" fmla="*/ 3398044 w 7539038"/>
                <a:gd name="connsiteY9" fmla="*/ 3876675 h 7762876"/>
                <a:gd name="connsiteX10" fmla="*/ 3769519 w 7539038"/>
                <a:gd name="connsiteY10" fmla="*/ 9525 h 7762876"/>
                <a:gd name="connsiteX11" fmla="*/ 4150519 w 7539038"/>
                <a:gd name="connsiteY11" fmla="*/ 3886200 h 7762876"/>
                <a:gd name="connsiteX12" fmla="*/ 4526756 w 7539038"/>
                <a:gd name="connsiteY12" fmla="*/ 7762875 h 7762876"/>
                <a:gd name="connsiteX13" fmla="*/ 4902994 w 7539038"/>
                <a:gd name="connsiteY13" fmla="*/ 3886200 h 7762876"/>
                <a:gd name="connsiteX14" fmla="*/ 5279231 w 7539038"/>
                <a:gd name="connsiteY14" fmla="*/ 9525 h 7762876"/>
                <a:gd name="connsiteX15" fmla="*/ 5655469 w 7539038"/>
                <a:gd name="connsiteY15" fmla="*/ 3886200 h 7762876"/>
                <a:gd name="connsiteX16" fmla="*/ 6029325 w 7539038"/>
                <a:gd name="connsiteY16" fmla="*/ 7762875 h 7762876"/>
                <a:gd name="connsiteX17" fmla="*/ 6417469 w 7539038"/>
                <a:gd name="connsiteY17" fmla="*/ 3886200 h 7762876"/>
                <a:gd name="connsiteX18" fmla="*/ 6786563 w 7539038"/>
                <a:gd name="connsiteY18" fmla="*/ 4762 h 7762876"/>
                <a:gd name="connsiteX19" fmla="*/ 7160419 w 7539038"/>
                <a:gd name="connsiteY19" fmla="*/ 3886200 h 7762876"/>
                <a:gd name="connsiteX20" fmla="*/ 7539038 w 7539038"/>
                <a:gd name="connsiteY20" fmla="*/ 7760494 h 7762876"/>
                <a:gd name="connsiteX0" fmla="*/ 0 w 7539038"/>
                <a:gd name="connsiteY0" fmla="*/ 7762875 h 7762876"/>
                <a:gd name="connsiteX1" fmla="*/ 378619 w 7539038"/>
                <a:gd name="connsiteY1" fmla="*/ 3886200 h 7762876"/>
                <a:gd name="connsiteX2" fmla="*/ 750094 w 7539038"/>
                <a:gd name="connsiteY2" fmla="*/ 0 h 7762876"/>
                <a:gd name="connsiteX3" fmla="*/ 1131094 w 7539038"/>
                <a:gd name="connsiteY3" fmla="*/ 3876675 h 7762876"/>
                <a:gd name="connsiteX4" fmla="*/ 1507332 w 7539038"/>
                <a:gd name="connsiteY4" fmla="*/ 7762875 h 7762876"/>
                <a:gd name="connsiteX5" fmla="*/ 1883569 w 7539038"/>
                <a:gd name="connsiteY5" fmla="*/ 3876675 h 7762876"/>
                <a:gd name="connsiteX6" fmla="*/ 2264569 w 7539038"/>
                <a:gd name="connsiteY6" fmla="*/ 0 h 7762876"/>
                <a:gd name="connsiteX7" fmla="*/ 2645569 w 7539038"/>
                <a:gd name="connsiteY7" fmla="*/ 3886200 h 7762876"/>
                <a:gd name="connsiteX8" fmla="*/ 3017044 w 7539038"/>
                <a:gd name="connsiteY8" fmla="*/ 7762875 h 7762876"/>
                <a:gd name="connsiteX9" fmla="*/ 3398044 w 7539038"/>
                <a:gd name="connsiteY9" fmla="*/ 3876675 h 7762876"/>
                <a:gd name="connsiteX10" fmla="*/ 3769519 w 7539038"/>
                <a:gd name="connsiteY10" fmla="*/ 9525 h 7762876"/>
                <a:gd name="connsiteX11" fmla="*/ 4150519 w 7539038"/>
                <a:gd name="connsiteY11" fmla="*/ 3886200 h 7762876"/>
                <a:gd name="connsiteX12" fmla="*/ 4526756 w 7539038"/>
                <a:gd name="connsiteY12" fmla="*/ 7762875 h 7762876"/>
                <a:gd name="connsiteX13" fmla="*/ 4902994 w 7539038"/>
                <a:gd name="connsiteY13" fmla="*/ 3886200 h 7762876"/>
                <a:gd name="connsiteX14" fmla="*/ 5279231 w 7539038"/>
                <a:gd name="connsiteY14" fmla="*/ 9525 h 7762876"/>
                <a:gd name="connsiteX15" fmla="*/ 5655469 w 7539038"/>
                <a:gd name="connsiteY15" fmla="*/ 3886200 h 7762876"/>
                <a:gd name="connsiteX16" fmla="*/ 6029325 w 7539038"/>
                <a:gd name="connsiteY16" fmla="*/ 7762875 h 7762876"/>
                <a:gd name="connsiteX17" fmla="*/ 6417469 w 7539038"/>
                <a:gd name="connsiteY17" fmla="*/ 3886200 h 7762876"/>
                <a:gd name="connsiteX18" fmla="*/ 6786563 w 7539038"/>
                <a:gd name="connsiteY18" fmla="*/ 4762 h 7762876"/>
                <a:gd name="connsiteX19" fmla="*/ 7160419 w 7539038"/>
                <a:gd name="connsiteY19" fmla="*/ 3886200 h 7762876"/>
                <a:gd name="connsiteX20" fmla="*/ 7539038 w 7539038"/>
                <a:gd name="connsiteY20" fmla="*/ 7760494 h 7762876"/>
                <a:gd name="connsiteX0" fmla="*/ 0 w 7539038"/>
                <a:gd name="connsiteY0" fmla="*/ 7762875 h 7762876"/>
                <a:gd name="connsiteX1" fmla="*/ 378619 w 7539038"/>
                <a:gd name="connsiteY1" fmla="*/ 3886200 h 7762876"/>
                <a:gd name="connsiteX2" fmla="*/ 750094 w 7539038"/>
                <a:gd name="connsiteY2" fmla="*/ 0 h 7762876"/>
                <a:gd name="connsiteX3" fmla="*/ 1131094 w 7539038"/>
                <a:gd name="connsiteY3" fmla="*/ 3876675 h 7762876"/>
                <a:gd name="connsiteX4" fmla="*/ 1507332 w 7539038"/>
                <a:gd name="connsiteY4" fmla="*/ 7762875 h 7762876"/>
                <a:gd name="connsiteX5" fmla="*/ 1883569 w 7539038"/>
                <a:gd name="connsiteY5" fmla="*/ 3876675 h 7762876"/>
                <a:gd name="connsiteX6" fmla="*/ 2264569 w 7539038"/>
                <a:gd name="connsiteY6" fmla="*/ 0 h 7762876"/>
                <a:gd name="connsiteX7" fmla="*/ 2645569 w 7539038"/>
                <a:gd name="connsiteY7" fmla="*/ 3886200 h 7762876"/>
                <a:gd name="connsiteX8" fmla="*/ 3017044 w 7539038"/>
                <a:gd name="connsiteY8" fmla="*/ 7762875 h 7762876"/>
                <a:gd name="connsiteX9" fmla="*/ 3398044 w 7539038"/>
                <a:gd name="connsiteY9" fmla="*/ 3876675 h 7762876"/>
                <a:gd name="connsiteX10" fmla="*/ 3769519 w 7539038"/>
                <a:gd name="connsiteY10" fmla="*/ 9525 h 7762876"/>
                <a:gd name="connsiteX11" fmla="*/ 4150519 w 7539038"/>
                <a:gd name="connsiteY11" fmla="*/ 3886200 h 7762876"/>
                <a:gd name="connsiteX12" fmla="*/ 4526756 w 7539038"/>
                <a:gd name="connsiteY12" fmla="*/ 7762875 h 7762876"/>
                <a:gd name="connsiteX13" fmla="*/ 4902994 w 7539038"/>
                <a:gd name="connsiteY13" fmla="*/ 3886200 h 7762876"/>
                <a:gd name="connsiteX14" fmla="*/ 5276849 w 7539038"/>
                <a:gd name="connsiteY14" fmla="*/ 2382 h 7762876"/>
                <a:gd name="connsiteX15" fmla="*/ 5655469 w 7539038"/>
                <a:gd name="connsiteY15" fmla="*/ 3886200 h 7762876"/>
                <a:gd name="connsiteX16" fmla="*/ 6029325 w 7539038"/>
                <a:gd name="connsiteY16" fmla="*/ 7762875 h 7762876"/>
                <a:gd name="connsiteX17" fmla="*/ 6417469 w 7539038"/>
                <a:gd name="connsiteY17" fmla="*/ 3886200 h 7762876"/>
                <a:gd name="connsiteX18" fmla="*/ 6786563 w 7539038"/>
                <a:gd name="connsiteY18" fmla="*/ 4762 h 7762876"/>
                <a:gd name="connsiteX19" fmla="*/ 7160419 w 7539038"/>
                <a:gd name="connsiteY19" fmla="*/ 3886200 h 7762876"/>
                <a:gd name="connsiteX20" fmla="*/ 7539038 w 7539038"/>
                <a:gd name="connsiteY20" fmla="*/ 7760494 h 7762876"/>
                <a:gd name="connsiteX0" fmla="*/ 0 w 7539038"/>
                <a:gd name="connsiteY0" fmla="*/ 7762875 h 7762876"/>
                <a:gd name="connsiteX1" fmla="*/ 378619 w 7539038"/>
                <a:gd name="connsiteY1" fmla="*/ 3886200 h 7762876"/>
                <a:gd name="connsiteX2" fmla="*/ 750094 w 7539038"/>
                <a:gd name="connsiteY2" fmla="*/ 0 h 7762876"/>
                <a:gd name="connsiteX3" fmla="*/ 1131094 w 7539038"/>
                <a:gd name="connsiteY3" fmla="*/ 3876675 h 7762876"/>
                <a:gd name="connsiteX4" fmla="*/ 1507332 w 7539038"/>
                <a:gd name="connsiteY4" fmla="*/ 7762875 h 7762876"/>
                <a:gd name="connsiteX5" fmla="*/ 1883569 w 7539038"/>
                <a:gd name="connsiteY5" fmla="*/ 3876675 h 7762876"/>
                <a:gd name="connsiteX6" fmla="*/ 2264569 w 7539038"/>
                <a:gd name="connsiteY6" fmla="*/ 0 h 7762876"/>
                <a:gd name="connsiteX7" fmla="*/ 2645569 w 7539038"/>
                <a:gd name="connsiteY7" fmla="*/ 3886200 h 7762876"/>
                <a:gd name="connsiteX8" fmla="*/ 3017044 w 7539038"/>
                <a:gd name="connsiteY8" fmla="*/ 7762875 h 7762876"/>
                <a:gd name="connsiteX9" fmla="*/ 3398044 w 7539038"/>
                <a:gd name="connsiteY9" fmla="*/ 3876675 h 7762876"/>
                <a:gd name="connsiteX10" fmla="*/ 3769519 w 7539038"/>
                <a:gd name="connsiteY10" fmla="*/ 9525 h 7762876"/>
                <a:gd name="connsiteX11" fmla="*/ 4150519 w 7539038"/>
                <a:gd name="connsiteY11" fmla="*/ 3886200 h 7762876"/>
                <a:gd name="connsiteX12" fmla="*/ 4526756 w 7539038"/>
                <a:gd name="connsiteY12" fmla="*/ 7762875 h 7762876"/>
                <a:gd name="connsiteX13" fmla="*/ 4902994 w 7539038"/>
                <a:gd name="connsiteY13" fmla="*/ 3886200 h 7762876"/>
                <a:gd name="connsiteX14" fmla="*/ 5276849 w 7539038"/>
                <a:gd name="connsiteY14" fmla="*/ 2382 h 7762876"/>
                <a:gd name="connsiteX15" fmla="*/ 5655469 w 7539038"/>
                <a:gd name="connsiteY15" fmla="*/ 3886200 h 7762876"/>
                <a:gd name="connsiteX16" fmla="*/ 6029325 w 7539038"/>
                <a:gd name="connsiteY16" fmla="*/ 7762875 h 7762876"/>
                <a:gd name="connsiteX17" fmla="*/ 6417469 w 7539038"/>
                <a:gd name="connsiteY17" fmla="*/ 3886200 h 7762876"/>
                <a:gd name="connsiteX18" fmla="*/ 6786563 w 7539038"/>
                <a:gd name="connsiteY18" fmla="*/ 4762 h 7762876"/>
                <a:gd name="connsiteX19" fmla="*/ 7160419 w 7539038"/>
                <a:gd name="connsiteY19" fmla="*/ 3886200 h 7762876"/>
                <a:gd name="connsiteX20" fmla="*/ 7539038 w 7539038"/>
                <a:gd name="connsiteY20" fmla="*/ 7760494 h 7762876"/>
                <a:gd name="connsiteX0" fmla="*/ 0 w 7539038"/>
                <a:gd name="connsiteY0" fmla="*/ 7762875 h 7762876"/>
                <a:gd name="connsiteX1" fmla="*/ 378619 w 7539038"/>
                <a:gd name="connsiteY1" fmla="*/ 3886200 h 7762876"/>
                <a:gd name="connsiteX2" fmla="*/ 750094 w 7539038"/>
                <a:gd name="connsiteY2" fmla="*/ 0 h 7762876"/>
                <a:gd name="connsiteX3" fmla="*/ 1131094 w 7539038"/>
                <a:gd name="connsiteY3" fmla="*/ 3876675 h 7762876"/>
                <a:gd name="connsiteX4" fmla="*/ 1507332 w 7539038"/>
                <a:gd name="connsiteY4" fmla="*/ 7762875 h 7762876"/>
                <a:gd name="connsiteX5" fmla="*/ 1883569 w 7539038"/>
                <a:gd name="connsiteY5" fmla="*/ 3876675 h 7762876"/>
                <a:gd name="connsiteX6" fmla="*/ 2264569 w 7539038"/>
                <a:gd name="connsiteY6" fmla="*/ 0 h 7762876"/>
                <a:gd name="connsiteX7" fmla="*/ 2645569 w 7539038"/>
                <a:gd name="connsiteY7" fmla="*/ 3886200 h 7762876"/>
                <a:gd name="connsiteX8" fmla="*/ 3017044 w 7539038"/>
                <a:gd name="connsiteY8" fmla="*/ 7762875 h 7762876"/>
                <a:gd name="connsiteX9" fmla="*/ 3398044 w 7539038"/>
                <a:gd name="connsiteY9" fmla="*/ 3876675 h 7762876"/>
                <a:gd name="connsiteX10" fmla="*/ 3776663 w 7539038"/>
                <a:gd name="connsiteY10" fmla="*/ 4763 h 7762876"/>
                <a:gd name="connsiteX11" fmla="*/ 4150519 w 7539038"/>
                <a:gd name="connsiteY11" fmla="*/ 3886200 h 7762876"/>
                <a:gd name="connsiteX12" fmla="*/ 4526756 w 7539038"/>
                <a:gd name="connsiteY12" fmla="*/ 7762875 h 7762876"/>
                <a:gd name="connsiteX13" fmla="*/ 4902994 w 7539038"/>
                <a:gd name="connsiteY13" fmla="*/ 3886200 h 7762876"/>
                <a:gd name="connsiteX14" fmla="*/ 5276849 w 7539038"/>
                <a:gd name="connsiteY14" fmla="*/ 2382 h 7762876"/>
                <a:gd name="connsiteX15" fmla="*/ 5655469 w 7539038"/>
                <a:gd name="connsiteY15" fmla="*/ 3886200 h 7762876"/>
                <a:gd name="connsiteX16" fmla="*/ 6029325 w 7539038"/>
                <a:gd name="connsiteY16" fmla="*/ 7762875 h 7762876"/>
                <a:gd name="connsiteX17" fmla="*/ 6417469 w 7539038"/>
                <a:gd name="connsiteY17" fmla="*/ 3886200 h 7762876"/>
                <a:gd name="connsiteX18" fmla="*/ 6786563 w 7539038"/>
                <a:gd name="connsiteY18" fmla="*/ 4762 h 7762876"/>
                <a:gd name="connsiteX19" fmla="*/ 7160419 w 7539038"/>
                <a:gd name="connsiteY19" fmla="*/ 3886200 h 7762876"/>
                <a:gd name="connsiteX20" fmla="*/ 7539038 w 7539038"/>
                <a:gd name="connsiteY20" fmla="*/ 7760494 h 7762876"/>
                <a:gd name="connsiteX0" fmla="*/ 0 w 7539038"/>
                <a:gd name="connsiteY0" fmla="*/ 7762875 h 7762876"/>
                <a:gd name="connsiteX1" fmla="*/ 378619 w 7539038"/>
                <a:gd name="connsiteY1" fmla="*/ 3886200 h 7762876"/>
                <a:gd name="connsiteX2" fmla="*/ 750094 w 7539038"/>
                <a:gd name="connsiteY2" fmla="*/ 0 h 7762876"/>
                <a:gd name="connsiteX3" fmla="*/ 1131094 w 7539038"/>
                <a:gd name="connsiteY3" fmla="*/ 3876675 h 7762876"/>
                <a:gd name="connsiteX4" fmla="*/ 1507332 w 7539038"/>
                <a:gd name="connsiteY4" fmla="*/ 7762875 h 7762876"/>
                <a:gd name="connsiteX5" fmla="*/ 1883569 w 7539038"/>
                <a:gd name="connsiteY5" fmla="*/ 3876675 h 7762876"/>
                <a:gd name="connsiteX6" fmla="*/ 2264569 w 7539038"/>
                <a:gd name="connsiteY6" fmla="*/ 0 h 7762876"/>
                <a:gd name="connsiteX7" fmla="*/ 2645569 w 7539038"/>
                <a:gd name="connsiteY7" fmla="*/ 3886200 h 7762876"/>
                <a:gd name="connsiteX8" fmla="*/ 3017044 w 7539038"/>
                <a:gd name="connsiteY8" fmla="*/ 7762875 h 7762876"/>
                <a:gd name="connsiteX9" fmla="*/ 3398044 w 7539038"/>
                <a:gd name="connsiteY9" fmla="*/ 3876675 h 7762876"/>
                <a:gd name="connsiteX10" fmla="*/ 3776663 w 7539038"/>
                <a:gd name="connsiteY10" fmla="*/ 4763 h 7762876"/>
                <a:gd name="connsiteX11" fmla="*/ 4150519 w 7539038"/>
                <a:gd name="connsiteY11" fmla="*/ 3886200 h 7762876"/>
                <a:gd name="connsiteX12" fmla="*/ 4526756 w 7539038"/>
                <a:gd name="connsiteY12" fmla="*/ 7762875 h 7762876"/>
                <a:gd name="connsiteX13" fmla="*/ 4902994 w 7539038"/>
                <a:gd name="connsiteY13" fmla="*/ 3886200 h 7762876"/>
                <a:gd name="connsiteX14" fmla="*/ 5276849 w 7539038"/>
                <a:gd name="connsiteY14" fmla="*/ 2382 h 7762876"/>
                <a:gd name="connsiteX15" fmla="*/ 5655469 w 7539038"/>
                <a:gd name="connsiteY15" fmla="*/ 3886200 h 7762876"/>
                <a:gd name="connsiteX16" fmla="*/ 6029325 w 7539038"/>
                <a:gd name="connsiteY16" fmla="*/ 7762875 h 7762876"/>
                <a:gd name="connsiteX17" fmla="*/ 6417469 w 7539038"/>
                <a:gd name="connsiteY17" fmla="*/ 3886200 h 7762876"/>
                <a:gd name="connsiteX18" fmla="*/ 6786563 w 7539038"/>
                <a:gd name="connsiteY18" fmla="*/ 4762 h 7762876"/>
                <a:gd name="connsiteX19" fmla="*/ 7160419 w 7539038"/>
                <a:gd name="connsiteY19" fmla="*/ 3886200 h 7762876"/>
                <a:gd name="connsiteX20" fmla="*/ 7539038 w 7539038"/>
                <a:gd name="connsiteY20" fmla="*/ 7760494 h 7762876"/>
                <a:gd name="connsiteX0" fmla="*/ 0 w 7539038"/>
                <a:gd name="connsiteY0" fmla="*/ 7762875 h 7762876"/>
                <a:gd name="connsiteX1" fmla="*/ 378619 w 7539038"/>
                <a:gd name="connsiteY1" fmla="*/ 3886200 h 7762876"/>
                <a:gd name="connsiteX2" fmla="*/ 750094 w 7539038"/>
                <a:gd name="connsiteY2" fmla="*/ 0 h 7762876"/>
                <a:gd name="connsiteX3" fmla="*/ 1131094 w 7539038"/>
                <a:gd name="connsiteY3" fmla="*/ 3876675 h 7762876"/>
                <a:gd name="connsiteX4" fmla="*/ 1507332 w 7539038"/>
                <a:gd name="connsiteY4" fmla="*/ 7762875 h 7762876"/>
                <a:gd name="connsiteX5" fmla="*/ 1883569 w 7539038"/>
                <a:gd name="connsiteY5" fmla="*/ 3876675 h 7762876"/>
                <a:gd name="connsiteX6" fmla="*/ 2264569 w 7539038"/>
                <a:gd name="connsiteY6" fmla="*/ 0 h 7762876"/>
                <a:gd name="connsiteX7" fmla="*/ 2645569 w 7539038"/>
                <a:gd name="connsiteY7" fmla="*/ 3886200 h 7762876"/>
                <a:gd name="connsiteX8" fmla="*/ 3017044 w 7539038"/>
                <a:gd name="connsiteY8" fmla="*/ 7762875 h 7762876"/>
                <a:gd name="connsiteX9" fmla="*/ 3398044 w 7539038"/>
                <a:gd name="connsiteY9" fmla="*/ 3876675 h 7762876"/>
                <a:gd name="connsiteX10" fmla="*/ 3769519 w 7539038"/>
                <a:gd name="connsiteY10" fmla="*/ 4763 h 7762876"/>
                <a:gd name="connsiteX11" fmla="*/ 4150519 w 7539038"/>
                <a:gd name="connsiteY11" fmla="*/ 3886200 h 7762876"/>
                <a:gd name="connsiteX12" fmla="*/ 4526756 w 7539038"/>
                <a:gd name="connsiteY12" fmla="*/ 7762875 h 7762876"/>
                <a:gd name="connsiteX13" fmla="*/ 4902994 w 7539038"/>
                <a:gd name="connsiteY13" fmla="*/ 3886200 h 7762876"/>
                <a:gd name="connsiteX14" fmla="*/ 5276849 w 7539038"/>
                <a:gd name="connsiteY14" fmla="*/ 2382 h 7762876"/>
                <a:gd name="connsiteX15" fmla="*/ 5655469 w 7539038"/>
                <a:gd name="connsiteY15" fmla="*/ 3886200 h 7762876"/>
                <a:gd name="connsiteX16" fmla="*/ 6029325 w 7539038"/>
                <a:gd name="connsiteY16" fmla="*/ 7762875 h 7762876"/>
                <a:gd name="connsiteX17" fmla="*/ 6417469 w 7539038"/>
                <a:gd name="connsiteY17" fmla="*/ 3886200 h 7762876"/>
                <a:gd name="connsiteX18" fmla="*/ 6786563 w 7539038"/>
                <a:gd name="connsiteY18" fmla="*/ 4762 h 7762876"/>
                <a:gd name="connsiteX19" fmla="*/ 7160419 w 7539038"/>
                <a:gd name="connsiteY19" fmla="*/ 3886200 h 7762876"/>
                <a:gd name="connsiteX20" fmla="*/ 7539038 w 7539038"/>
                <a:gd name="connsiteY20" fmla="*/ 7760494 h 7762876"/>
                <a:gd name="connsiteX0" fmla="*/ 0 w 7539038"/>
                <a:gd name="connsiteY0" fmla="*/ 7762875 h 7762876"/>
                <a:gd name="connsiteX1" fmla="*/ 378619 w 7539038"/>
                <a:gd name="connsiteY1" fmla="*/ 3886200 h 7762876"/>
                <a:gd name="connsiteX2" fmla="*/ 750094 w 7539038"/>
                <a:gd name="connsiteY2" fmla="*/ 0 h 7762876"/>
                <a:gd name="connsiteX3" fmla="*/ 1131094 w 7539038"/>
                <a:gd name="connsiteY3" fmla="*/ 3876675 h 7762876"/>
                <a:gd name="connsiteX4" fmla="*/ 1507332 w 7539038"/>
                <a:gd name="connsiteY4" fmla="*/ 7762875 h 7762876"/>
                <a:gd name="connsiteX5" fmla="*/ 1883569 w 7539038"/>
                <a:gd name="connsiteY5" fmla="*/ 3876675 h 7762876"/>
                <a:gd name="connsiteX6" fmla="*/ 2264569 w 7539038"/>
                <a:gd name="connsiteY6" fmla="*/ 0 h 7762876"/>
                <a:gd name="connsiteX7" fmla="*/ 2645569 w 7539038"/>
                <a:gd name="connsiteY7" fmla="*/ 3886200 h 7762876"/>
                <a:gd name="connsiteX8" fmla="*/ 3017044 w 7539038"/>
                <a:gd name="connsiteY8" fmla="*/ 7762875 h 7762876"/>
                <a:gd name="connsiteX9" fmla="*/ 3398044 w 7539038"/>
                <a:gd name="connsiteY9" fmla="*/ 3876675 h 7762876"/>
                <a:gd name="connsiteX10" fmla="*/ 3769519 w 7539038"/>
                <a:gd name="connsiteY10" fmla="*/ 4763 h 7762876"/>
                <a:gd name="connsiteX11" fmla="*/ 4150519 w 7539038"/>
                <a:gd name="connsiteY11" fmla="*/ 3886200 h 7762876"/>
                <a:gd name="connsiteX12" fmla="*/ 4526756 w 7539038"/>
                <a:gd name="connsiteY12" fmla="*/ 7762875 h 7762876"/>
                <a:gd name="connsiteX13" fmla="*/ 4902994 w 7539038"/>
                <a:gd name="connsiteY13" fmla="*/ 3886200 h 7762876"/>
                <a:gd name="connsiteX14" fmla="*/ 5276849 w 7539038"/>
                <a:gd name="connsiteY14" fmla="*/ 2382 h 7762876"/>
                <a:gd name="connsiteX15" fmla="*/ 5655469 w 7539038"/>
                <a:gd name="connsiteY15" fmla="*/ 3886200 h 7762876"/>
                <a:gd name="connsiteX16" fmla="*/ 6029325 w 7539038"/>
                <a:gd name="connsiteY16" fmla="*/ 7762875 h 7762876"/>
                <a:gd name="connsiteX17" fmla="*/ 6417469 w 7539038"/>
                <a:gd name="connsiteY17" fmla="*/ 3886200 h 7762876"/>
                <a:gd name="connsiteX18" fmla="*/ 6786563 w 7539038"/>
                <a:gd name="connsiteY18" fmla="*/ 4762 h 7762876"/>
                <a:gd name="connsiteX19" fmla="*/ 7160419 w 7539038"/>
                <a:gd name="connsiteY19" fmla="*/ 3886200 h 7762876"/>
                <a:gd name="connsiteX20" fmla="*/ 7539038 w 7539038"/>
                <a:gd name="connsiteY20" fmla="*/ 7760494 h 7762876"/>
                <a:gd name="connsiteX0" fmla="*/ 0 w 7539038"/>
                <a:gd name="connsiteY0" fmla="*/ 7762875 h 7762876"/>
                <a:gd name="connsiteX1" fmla="*/ 378619 w 7539038"/>
                <a:gd name="connsiteY1" fmla="*/ 3886200 h 7762876"/>
                <a:gd name="connsiteX2" fmla="*/ 750094 w 7539038"/>
                <a:gd name="connsiteY2" fmla="*/ 0 h 7762876"/>
                <a:gd name="connsiteX3" fmla="*/ 1131094 w 7539038"/>
                <a:gd name="connsiteY3" fmla="*/ 3876675 h 7762876"/>
                <a:gd name="connsiteX4" fmla="*/ 1507332 w 7539038"/>
                <a:gd name="connsiteY4" fmla="*/ 7762875 h 7762876"/>
                <a:gd name="connsiteX5" fmla="*/ 1883569 w 7539038"/>
                <a:gd name="connsiteY5" fmla="*/ 3876675 h 7762876"/>
                <a:gd name="connsiteX6" fmla="*/ 2259807 w 7539038"/>
                <a:gd name="connsiteY6" fmla="*/ 4762 h 7762876"/>
                <a:gd name="connsiteX7" fmla="*/ 2645569 w 7539038"/>
                <a:gd name="connsiteY7" fmla="*/ 3886200 h 7762876"/>
                <a:gd name="connsiteX8" fmla="*/ 3017044 w 7539038"/>
                <a:gd name="connsiteY8" fmla="*/ 7762875 h 7762876"/>
                <a:gd name="connsiteX9" fmla="*/ 3398044 w 7539038"/>
                <a:gd name="connsiteY9" fmla="*/ 3876675 h 7762876"/>
                <a:gd name="connsiteX10" fmla="*/ 3769519 w 7539038"/>
                <a:gd name="connsiteY10" fmla="*/ 4763 h 7762876"/>
                <a:gd name="connsiteX11" fmla="*/ 4150519 w 7539038"/>
                <a:gd name="connsiteY11" fmla="*/ 3886200 h 7762876"/>
                <a:gd name="connsiteX12" fmla="*/ 4526756 w 7539038"/>
                <a:gd name="connsiteY12" fmla="*/ 7762875 h 7762876"/>
                <a:gd name="connsiteX13" fmla="*/ 4902994 w 7539038"/>
                <a:gd name="connsiteY13" fmla="*/ 3886200 h 7762876"/>
                <a:gd name="connsiteX14" fmla="*/ 5276849 w 7539038"/>
                <a:gd name="connsiteY14" fmla="*/ 2382 h 7762876"/>
                <a:gd name="connsiteX15" fmla="*/ 5655469 w 7539038"/>
                <a:gd name="connsiteY15" fmla="*/ 3886200 h 7762876"/>
                <a:gd name="connsiteX16" fmla="*/ 6029325 w 7539038"/>
                <a:gd name="connsiteY16" fmla="*/ 7762875 h 7762876"/>
                <a:gd name="connsiteX17" fmla="*/ 6417469 w 7539038"/>
                <a:gd name="connsiteY17" fmla="*/ 3886200 h 7762876"/>
                <a:gd name="connsiteX18" fmla="*/ 6786563 w 7539038"/>
                <a:gd name="connsiteY18" fmla="*/ 4762 h 7762876"/>
                <a:gd name="connsiteX19" fmla="*/ 7160419 w 7539038"/>
                <a:gd name="connsiteY19" fmla="*/ 3886200 h 7762876"/>
                <a:gd name="connsiteX20" fmla="*/ 7539038 w 7539038"/>
                <a:gd name="connsiteY20" fmla="*/ 7760494 h 7762876"/>
                <a:gd name="connsiteX0" fmla="*/ 0 w 7539038"/>
                <a:gd name="connsiteY0" fmla="*/ 7762875 h 7762876"/>
                <a:gd name="connsiteX1" fmla="*/ 378619 w 7539038"/>
                <a:gd name="connsiteY1" fmla="*/ 3886200 h 7762876"/>
                <a:gd name="connsiteX2" fmla="*/ 750094 w 7539038"/>
                <a:gd name="connsiteY2" fmla="*/ 0 h 7762876"/>
                <a:gd name="connsiteX3" fmla="*/ 1131094 w 7539038"/>
                <a:gd name="connsiteY3" fmla="*/ 3876675 h 7762876"/>
                <a:gd name="connsiteX4" fmla="*/ 1507332 w 7539038"/>
                <a:gd name="connsiteY4" fmla="*/ 7762875 h 7762876"/>
                <a:gd name="connsiteX5" fmla="*/ 1883569 w 7539038"/>
                <a:gd name="connsiteY5" fmla="*/ 3876675 h 7762876"/>
                <a:gd name="connsiteX6" fmla="*/ 2259807 w 7539038"/>
                <a:gd name="connsiteY6" fmla="*/ 4762 h 7762876"/>
                <a:gd name="connsiteX7" fmla="*/ 2645569 w 7539038"/>
                <a:gd name="connsiteY7" fmla="*/ 3886200 h 7762876"/>
                <a:gd name="connsiteX8" fmla="*/ 3017044 w 7539038"/>
                <a:gd name="connsiteY8" fmla="*/ 7762875 h 7762876"/>
                <a:gd name="connsiteX9" fmla="*/ 3398044 w 7539038"/>
                <a:gd name="connsiteY9" fmla="*/ 3876675 h 7762876"/>
                <a:gd name="connsiteX10" fmla="*/ 3769519 w 7539038"/>
                <a:gd name="connsiteY10" fmla="*/ 4763 h 7762876"/>
                <a:gd name="connsiteX11" fmla="*/ 4150519 w 7539038"/>
                <a:gd name="connsiteY11" fmla="*/ 3886200 h 7762876"/>
                <a:gd name="connsiteX12" fmla="*/ 4526756 w 7539038"/>
                <a:gd name="connsiteY12" fmla="*/ 7762875 h 7762876"/>
                <a:gd name="connsiteX13" fmla="*/ 4902994 w 7539038"/>
                <a:gd name="connsiteY13" fmla="*/ 3886200 h 7762876"/>
                <a:gd name="connsiteX14" fmla="*/ 5276849 w 7539038"/>
                <a:gd name="connsiteY14" fmla="*/ 2382 h 7762876"/>
                <a:gd name="connsiteX15" fmla="*/ 5655469 w 7539038"/>
                <a:gd name="connsiteY15" fmla="*/ 3886200 h 7762876"/>
                <a:gd name="connsiteX16" fmla="*/ 6029325 w 7539038"/>
                <a:gd name="connsiteY16" fmla="*/ 7762875 h 7762876"/>
                <a:gd name="connsiteX17" fmla="*/ 6417469 w 7539038"/>
                <a:gd name="connsiteY17" fmla="*/ 3886200 h 7762876"/>
                <a:gd name="connsiteX18" fmla="*/ 6786563 w 7539038"/>
                <a:gd name="connsiteY18" fmla="*/ 4762 h 7762876"/>
                <a:gd name="connsiteX19" fmla="*/ 7160419 w 7539038"/>
                <a:gd name="connsiteY19" fmla="*/ 3886200 h 7762876"/>
                <a:gd name="connsiteX20" fmla="*/ 7539038 w 7539038"/>
                <a:gd name="connsiteY20" fmla="*/ 7760494 h 7762876"/>
                <a:gd name="connsiteX0" fmla="*/ 0 w 7539038"/>
                <a:gd name="connsiteY0" fmla="*/ 7760494 h 7760495"/>
                <a:gd name="connsiteX1" fmla="*/ 378619 w 7539038"/>
                <a:gd name="connsiteY1" fmla="*/ 3883819 h 7760495"/>
                <a:gd name="connsiteX2" fmla="*/ 757238 w 7539038"/>
                <a:gd name="connsiteY2" fmla="*/ 1 h 7760495"/>
                <a:gd name="connsiteX3" fmla="*/ 1131094 w 7539038"/>
                <a:gd name="connsiteY3" fmla="*/ 3874294 h 7760495"/>
                <a:gd name="connsiteX4" fmla="*/ 1507332 w 7539038"/>
                <a:gd name="connsiteY4" fmla="*/ 7760494 h 7760495"/>
                <a:gd name="connsiteX5" fmla="*/ 1883569 w 7539038"/>
                <a:gd name="connsiteY5" fmla="*/ 3874294 h 7760495"/>
                <a:gd name="connsiteX6" fmla="*/ 2259807 w 7539038"/>
                <a:gd name="connsiteY6" fmla="*/ 2381 h 7760495"/>
                <a:gd name="connsiteX7" fmla="*/ 2645569 w 7539038"/>
                <a:gd name="connsiteY7" fmla="*/ 3883819 h 7760495"/>
                <a:gd name="connsiteX8" fmla="*/ 3017044 w 7539038"/>
                <a:gd name="connsiteY8" fmla="*/ 7760494 h 7760495"/>
                <a:gd name="connsiteX9" fmla="*/ 3398044 w 7539038"/>
                <a:gd name="connsiteY9" fmla="*/ 3874294 h 7760495"/>
                <a:gd name="connsiteX10" fmla="*/ 3769519 w 7539038"/>
                <a:gd name="connsiteY10" fmla="*/ 2382 h 7760495"/>
                <a:gd name="connsiteX11" fmla="*/ 4150519 w 7539038"/>
                <a:gd name="connsiteY11" fmla="*/ 3883819 h 7760495"/>
                <a:gd name="connsiteX12" fmla="*/ 4526756 w 7539038"/>
                <a:gd name="connsiteY12" fmla="*/ 7760494 h 7760495"/>
                <a:gd name="connsiteX13" fmla="*/ 4902994 w 7539038"/>
                <a:gd name="connsiteY13" fmla="*/ 3883819 h 7760495"/>
                <a:gd name="connsiteX14" fmla="*/ 5276849 w 7539038"/>
                <a:gd name="connsiteY14" fmla="*/ 1 h 7760495"/>
                <a:gd name="connsiteX15" fmla="*/ 5655469 w 7539038"/>
                <a:gd name="connsiteY15" fmla="*/ 3883819 h 7760495"/>
                <a:gd name="connsiteX16" fmla="*/ 6029325 w 7539038"/>
                <a:gd name="connsiteY16" fmla="*/ 7760494 h 7760495"/>
                <a:gd name="connsiteX17" fmla="*/ 6417469 w 7539038"/>
                <a:gd name="connsiteY17" fmla="*/ 3883819 h 7760495"/>
                <a:gd name="connsiteX18" fmla="*/ 6786563 w 7539038"/>
                <a:gd name="connsiteY18" fmla="*/ 2381 h 7760495"/>
                <a:gd name="connsiteX19" fmla="*/ 7160419 w 7539038"/>
                <a:gd name="connsiteY19" fmla="*/ 3883819 h 7760495"/>
                <a:gd name="connsiteX20" fmla="*/ 7539038 w 7539038"/>
                <a:gd name="connsiteY20" fmla="*/ 7758113 h 7760495"/>
                <a:gd name="connsiteX0" fmla="*/ 0 w 7539038"/>
                <a:gd name="connsiteY0" fmla="*/ 7760494 h 7760495"/>
                <a:gd name="connsiteX1" fmla="*/ 378619 w 7539038"/>
                <a:gd name="connsiteY1" fmla="*/ 3883819 h 7760495"/>
                <a:gd name="connsiteX2" fmla="*/ 752476 w 7539038"/>
                <a:gd name="connsiteY2" fmla="*/ 1 h 7760495"/>
                <a:gd name="connsiteX3" fmla="*/ 1131094 w 7539038"/>
                <a:gd name="connsiteY3" fmla="*/ 3874294 h 7760495"/>
                <a:gd name="connsiteX4" fmla="*/ 1507332 w 7539038"/>
                <a:gd name="connsiteY4" fmla="*/ 7760494 h 7760495"/>
                <a:gd name="connsiteX5" fmla="*/ 1883569 w 7539038"/>
                <a:gd name="connsiteY5" fmla="*/ 3874294 h 7760495"/>
                <a:gd name="connsiteX6" fmla="*/ 2259807 w 7539038"/>
                <a:gd name="connsiteY6" fmla="*/ 2381 h 7760495"/>
                <a:gd name="connsiteX7" fmla="*/ 2645569 w 7539038"/>
                <a:gd name="connsiteY7" fmla="*/ 3883819 h 7760495"/>
                <a:gd name="connsiteX8" fmla="*/ 3017044 w 7539038"/>
                <a:gd name="connsiteY8" fmla="*/ 7760494 h 7760495"/>
                <a:gd name="connsiteX9" fmla="*/ 3398044 w 7539038"/>
                <a:gd name="connsiteY9" fmla="*/ 3874294 h 7760495"/>
                <a:gd name="connsiteX10" fmla="*/ 3769519 w 7539038"/>
                <a:gd name="connsiteY10" fmla="*/ 2382 h 7760495"/>
                <a:gd name="connsiteX11" fmla="*/ 4150519 w 7539038"/>
                <a:gd name="connsiteY11" fmla="*/ 3883819 h 7760495"/>
                <a:gd name="connsiteX12" fmla="*/ 4526756 w 7539038"/>
                <a:gd name="connsiteY12" fmla="*/ 7760494 h 7760495"/>
                <a:gd name="connsiteX13" fmla="*/ 4902994 w 7539038"/>
                <a:gd name="connsiteY13" fmla="*/ 3883819 h 7760495"/>
                <a:gd name="connsiteX14" fmla="*/ 5276849 w 7539038"/>
                <a:gd name="connsiteY14" fmla="*/ 1 h 7760495"/>
                <a:gd name="connsiteX15" fmla="*/ 5655469 w 7539038"/>
                <a:gd name="connsiteY15" fmla="*/ 3883819 h 7760495"/>
                <a:gd name="connsiteX16" fmla="*/ 6029325 w 7539038"/>
                <a:gd name="connsiteY16" fmla="*/ 7760494 h 7760495"/>
                <a:gd name="connsiteX17" fmla="*/ 6417469 w 7539038"/>
                <a:gd name="connsiteY17" fmla="*/ 3883819 h 7760495"/>
                <a:gd name="connsiteX18" fmla="*/ 6786563 w 7539038"/>
                <a:gd name="connsiteY18" fmla="*/ 2381 h 7760495"/>
                <a:gd name="connsiteX19" fmla="*/ 7160419 w 7539038"/>
                <a:gd name="connsiteY19" fmla="*/ 3883819 h 7760495"/>
                <a:gd name="connsiteX20" fmla="*/ 7539038 w 7539038"/>
                <a:gd name="connsiteY20" fmla="*/ 7758113 h 7760495"/>
                <a:gd name="connsiteX0" fmla="*/ 0 w 7539038"/>
                <a:gd name="connsiteY0" fmla="*/ 7760494 h 7760495"/>
                <a:gd name="connsiteX1" fmla="*/ 378619 w 7539038"/>
                <a:gd name="connsiteY1" fmla="*/ 3883819 h 7760495"/>
                <a:gd name="connsiteX2" fmla="*/ 752476 w 7539038"/>
                <a:gd name="connsiteY2" fmla="*/ 1 h 7760495"/>
                <a:gd name="connsiteX3" fmla="*/ 1131094 w 7539038"/>
                <a:gd name="connsiteY3" fmla="*/ 3874294 h 7760495"/>
                <a:gd name="connsiteX4" fmla="*/ 1507332 w 7539038"/>
                <a:gd name="connsiteY4" fmla="*/ 7760494 h 7760495"/>
                <a:gd name="connsiteX5" fmla="*/ 1883569 w 7539038"/>
                <a:gd name="connsiteY5" fmla="*/ 3874294 h 7760495"/>
                <a:gd name="connsiteX6" fmla="*/ 2259807 w 7539038"/>
                <a:gd name="connsiteY6" fmla="*/ 2381 h 7760495"/>
                <a:gd name="connsiteX7" fmla="*/ 2645569 w 7539038"/>
                <a:gd name="connsiteY7" fmla="*/ 3883819 h 7760495"/>
                <a:gd name="connsiteX8" fmla="*/ 3017044 w 7539038"/>
                <a:gd name="connsiteY8" fmla="*/ 7760494 h 7760495"/>
                <a:gd name="connsiteX9" fmla="*/ 3398044 w 7539038"/>
                <a:gd name="connsiteY9" fmla="*/ 3874294 h 7760495"/>
                <a:gd name="connsiteX10" fmla="*/ 3769519 w 7539038"/>
                <a:gd name="connsiteY10" fmla="*/ 2382 h 7760495"/>
                <a:gd name="connsiteX11" fmla="*/ 4150519 w 7539038"/>
                <a:gd name="connsiteY11" fmla="*/ 3883819 h 7760495"/>
                <a:gd name="connsiteX12" fmla="*/ 4526756 w 7539038"/>
                <a:gd name="connsiteY12" fmla="*/ 7760494 h 7760495"/>
                <a:gd name="connsiteX13" fmla="*/ 4902994 w 7539038"/>
                <a:gd name="connsiteY13" fmla="*/ 3883819 h 7760495"/>
                <a:gd name="connsiteX14" fmla="*/ 5276849 w 7539038"/>
                <a:gd name="connsiteY14" fmla="*/ 1 h 7760495"/>
                <a:gd name="connsiteX15" fmla="*/ 5655469 w 7539038"/>
                <a:gd name="connsiteY15" fmla="*/ 3883819 h 7760495"/>
                <a:gd name="connsiteX16" fmla="*/ 6029325 w 7539038"/>
                <a:gd name="connsiteY16" fmla="*/ 7760494 h 7760495"/>
                <a:gd name="connsiteX17" fmla="*/ 6417469 w 7539038"/>
                <a:gd name="connsiteY17" fmla="*/ 3883819 h 7760495"/>
                <a:gd name="connsiteX18" fmla="*/ 6786563 w 7539038"/>
                <a:gd name="connsiteY18" fmla="*/ 2381 h 7760495"/>
                <a:gd name="connsiteX19" fmla="*/ 7160419 w 7539038"/>
                <a:gd name="connsiteY19" fmla="*/ 3883819 h 7760495"/>
                <a:gd name="connsiteX20" fmla="*/ 7539038 w 7539038"/>
                <a:gd name="connsiteY20" fmla="*/ 7758113 h 7760495"/>
                <a:gd name="connsiteX0" fmla="*/ 0 w 7539038"/>
                <a:gd name="connsiteY0" fmla="*/ 7760494 h 7760495"/>
                <a:gd name="connsiteX1" fmla="*/ 378619 w 7539038"/>
                <a:gd name="connsiteY1" fmla="*/ 3883819 h 7760495"/>
                <a:gd name="connsiteX2" fmla="*/ 752476 w 7539038"/>
                <a:gd name="connsiteY2" fmla="*/ 1 h 7760495"/>
                <a:gd name="connsiteX3" fmla="*/ 1131094 w 7539038"/>
                <a:gd name="connsiteY3" fmla="*/ 3874294 h 7760495"/>
                <a:gd name="connsiteX4" fmla="*/ 1507332 w 7539038"/>
                <a:gd name="connsiteY4" fmla="*/ 7760494 h 7760495"/>
                <a:gd name="connsiteX5" fmla="*/ 1883569 w 7539038"/>
                <a:gd name="connsiteY5" fmla="*/ 3874294 h 7760495"/>
                <a:gd name="connsiteX6" fmla="*/ 2259807 w 7539038"/>
                <a:gd name="connsiteY6" fmla="*/ 2381 h 7760495"/>
                <a:gd name="connsiteX7" fmla="*/ 2645569 w 7539038"/>
                <a:gd name="connsiteY7" fmla="*/ 3883819 h 7760495"/>
                <a:gd name="connsiteX8" fmla="*/ 3017044 w 7539038"/>
                <a:gd name="connsiteY8" fmla="*/ 7760494 h 7760495"/>
                <a:gd name="connsiteX9" fmla="*/ 3398044 w 7539038"/>
                <a:gd name="connsiteY9" fmla="*/ 3874294 h 7760495"/>
                <a:gd name="connsiteX10" fmla="*/ 3769519 w 7539038"/>
                <a:gd name="connsiteY10" fmla="*/ 2382 h 7760495"/>
                <a:gd name="connsiteX11" fmla="*/ 4150519 w 7539038"/>
                <a:gd name="connsiteY11" fmla="*/ 3883819 h 7760495"/>
                <a:gd name="connsiteX12" fmla="*/ 4526756 w 7539038"/>
                <a:gd name="connsiteY12" fmla="*/ 7760494 h 7760495"/>
                <a:gd name="connsiteX13" fmla="*/ 4902994 w 7539038"/>
                <a:gd name="connsiteY13" fmla="*/ 3883819 h 7760495"/>
                <a:gd name="connsiteX14" fmla="*/ 5276849 w 7539038"/>
                <a:gd name="connsiteY14" fmla="*/ 1 h 7760495"/>
                <a:gd name="connsiteX15" fmla="*/ 5655469 w 7539038"/>
                <a:gd name="connsiteY15" fmla="*/ 3883819 h 7760495"/>
                <a:gd name="connsiteX16" fmla="*/ 6029325 w 7539038"/>
                <a:gd name="connsiteY16" fmla="*/ 7760494 h 7760495"/>
                <a:gd name="connsiteX17" fmla="*/ 6417469 w 7539038"/>
                <a:gd name="connsiteY17" fmla="*/ 3883819 h 7760495"/>
                <a:gd name="connsiteX18" fmla="*/ 6786563 w 7539038"/>
                <a:gd name="connsiteY18" fmla="*/ 2381 h 7760495"/>
                <a:gd name="connsiteX19" fmla="*/ 7160419 w 7539038"/>
                <a:gd name="connsiteY19" fmla="*/ 3883819 h 7760495"/>
                <a:gd name="connsiteX20" fmla="*/ 7539038 w 7539038"/>
                <a:gd name="connsiteY20" fmla="*/ 7758113 h 7760495"/>
                <a:gd name="connsiteX0" fmla="*/ 0 w 7539038"/>
                <a:gd name="connsiteY0" fmla="*/ 7760494 h 7760495"/>
                <a:gd name="connsiteX1" fmla="*/ 378619 w 7539038"/>
                <a:gd name="connsiteY1" fmla="*/ 3883819 h 7760495"/>
                <a:gd name="connsiteX2" fmla="*/ 752476 w 7539038"/>
                <a:gd name="connsiteY2" fmla="*/ 1 h 7760495"/>
                <a:gd name="connsiteX3" fmla="*/ 1131094 w 7539038"/>
                <a:gd name="connsiteY3" fmla="*/ 3874294 h 7760495"/>
                <a:gd name="connsiteX4" fmla="*/ 1507332 w 7539038"/>
                <a:gd name="connsiteY4" fmla="*/ 7760494 h 7760495"/>
                <a:gd name="connsiteX5" fmla="*/ 1883569 w 7539038"/>
                <a:gd name="connsiteY5" fmla="*/ 3874294 h 7760495"/>
                <a:gd name="connsiteX6" fmla="*/ 2259807 w 7539038"/>
                <a:gd name="connsiteY6" fmla="*/ 2381 h 7760495"/>
                <a:gd name="connsiteX7" fmla="*/ 2645569 w 7539038"/>
                <a:gd name="connsiteY7" fmla="*/ 3883819 h 7760495"/>
                <a:gd name="connsiteX8" fmla="*/ 3017044 w 7539038"/>
                <a:gd name="connsiteY8" fmla="*/ 7760494 h 7760495"/>
                <a:gd name="connsiteX9" fmla="*/ 3398044 w 7539038"/>
                <a:gd name="connsiteY9" fmla="*/ 3874294 h 7760495"/>
                <a:gd name="connsiteX10" fmla="*/ 3769519 w 7539038"/>
                <a:gd name="connsiteY10" fmla="*/ 2382 h 7760495"/>
                <a:gd name="connsiteX11" fmla="*/ 4150519 w 7539038"/>
                <a:gd name="connsiteY11" fmla="*/ 3883819 h 7760495"/>
                <a:gd name="connsiteX12" fmla="*/ 4526756 w 7539038"/>
                <a:gd name="connsiteY12" fmla="*/ 7760494 h 7760495"/>
                <a:gd name="connsiteX13" fmla="*/ 4902994 w 7539038"/>
                <a:gd name="connsiteY13" fmla="*/ 3883819 h 7760495"/>
                <a:gd name="connsiteX14" fmla="*/ 5276849 w 7539038"/>
                <a:gd name="connsiteY14" fmla="*/ 1 h 7760495"/>
                <a:gd name="connsiteX15" fmla="*/ 5655469 w 7539038"/>
                <a:gd name="connsiteY15" fmla="*/ 3883819 h 7760495"/>
                <a:gd name="connsiteX16" fmla="*/ 6029325 w 7539038"/>
                <a:gd name="connsiteY16" fmla="*/ 7760494 h 7760495"/>
                <a:gd name="connsiteX17" fmla="*/ 6417469 w 7539038"/>
                <a:gd name="connsiteY17" fmla="*/ 3883819 h 7760495"/>
                <a:gd name="connsiteX18" fmla="*/ 6786563 w 7539038"/>
                <a:gd name="connsiteY18" fmla="*/ 2381 h 7760495"/>
                <a:gd name="connsiteX19" fmla="*/ 7160419 w 7539038"/>
                <a:gd name="connsiteY19" fmla="*/ 3883819 h 7760495"/>
                <a:gd name="connsiteX20" fmla="*/ 7539038 w 7539038"/>
                <a:gd name="connsiteY20" fmla="*/ 7758113 h 7760495"/>
                <a:gd name="connsiteX0" fmla="*/ 0 w 7539038"/>
                <a:gd name="connsiteY0" fmla="*/ 7760494 h 7760495"/>
                <a:gd name="connsiteX1" fmla="*/ 378619 w 7539038"/>
                <a:gd name="connsiteY1" fmla="*/ 3883819 h 7760495"/>
                <a:gd name="connsiteX2" fmla="*/ 752476 w 7539038"/>
                <a:gd name="connsiteY2" fmla="*/ 1 h 7760495"/>
                <a:gd name="connsiteX3" fmla="*/ 1131094 w 7539038"/>
                <a:gd name="connsiteY3" fmla="*/ 3874294 h 7760495"/>
                <a:gd name="connsiteX4" fmla="*/ 1507332 w 7539038"/>
                <a:gd name="connsiteY4" fmla="*/ 7760494 h 7760495"/>
                <a:gd name="connsiteX5" fmla="*/ 1883569 w 7539038"/>
                <a:gd name="connsiteY5" fmla="*/ 3874294 h 7760495"/>
                <a:gd name="connsiteX6" fmla="*/ 2259807 w 7539038"/>
                <a:gd name="connsiteY6" fmla="*/ 2381 h 7760495"/>
                <a:gd name="connsiteX7" fmla="*/ 2645569 w 7539038"/>
                <a:gd name="connsiteY7" fmla="*/ 3883819 h 7760495"/>
                <a:gd name="connsiteX8" fmla="*/ 3017044 w 7539038"/>
                <a:gd name="connsiteY8" fmla="*/ 7760494 h 7760495"/>
                <a:gd name="connsiteX9" fmla="*/ 3398044 w 7539038"/>
                <a:gd name="connsiteY9" fmla="*/ 3874294 h 7760495"/>
                <a:gd name="connsiteX10" fmla="*/ 3769519 w 7539038"/>
                <a:gd name="connsiteY10" fmla="*/ 2382 h 7760495"/>
                <a:gd name="connsiteX11" fmla="*/ 4150519 w 7539038"/>
                <a:gd name="connsiteY11" fmla="*/ 3883819 h 7760495"/>
                <a:gd name="connsiteX12" fmla="*/ 4526756 w 7539038"/>
                <a:gd name="connsiteY12" fmla="*/ 7760494 h 7760495"/>
                <a:gd name="connsiteX13" fmla="*/ 4902994 w 7539038"/>
                <a:gd name="connsiteY13" fmla="*/ 3883819 h 7760495"/>
                <a:gd name="connsiteX14" fmla="*/ 5276849 w 7539038"/>
                <a:gd name="connsiteY14" fmla="*/ 1 h 7760495"/>
                <a:gd name="connsiteX15" fmla="*/ 5655469 w 7539038"/>
                <a:gd name="connsiteY15" fmla="*/ 3883819 h 7760495"/>
                <a:gd name="connsiteX16" fmla="*/ 6029325 w 7539038"/>
                <a:gd name="connsiteY16" fmla="*/ 7760494 h 7760495"/>
                <a:gd name="connsiteX17" fmla="*/ 6417469 w 7539038"/>
                <a:gd name="connsiteY17" fmla="*/ 3883819 h 7760495"/>
                <a:gd name="connsiteX18" fmla="*/ 6786563 w 7539038"/>
                <a:gd name="connsiteY18" fmla="*/ 2381 h 7760495"/>
                <a:gd name="connsiteX19" fmla="*/ 7160419 w 7539038"/>
                <a:gd name="connsiteY19" fmla="*/ 3883819 h 7760495"/>
                <a:gd name="connsiteX20" fmla="*/ 7539038 w 7539038"/>
                <a:gd name="connsiteY20" fmla="*/ 7758113 h 7760495"/>
                <a:gd name="connsiteX0" fmla="*/ 0 w 7539038"/>
                <a:gd name="connsiteY0" fmla="*/ 7760494 h 7760495"/>
                <a:gd name="connsiteX1" fmla="*/ 378619 w 7539038"/>
                <a:gd name="connsiteY1" fmla="*/ 3883819 h 7760495"/>
                <a:gd name="connsiteX2" fmla="*/ 752476 w 7539038"/>
                <a:gd name="connsiteY2" fmla="*/ 1 h 7760495"/>
                <a:gd name="connsiteX3" fmla="*/ 1131094 w 7539038"/>
                <a:gd name="connsiteY3" fmla="*/ 3874294 h 7760495"/>
                <a:gd name="connsiteX4" fmla="*/ 1507332 w 7539038"/>
                <a:gd name="connsiteY4" fmla="*/ 7760494 h 7760495"/>
                <a:gd name="connsiteX5" fmla="*/ 1883569 w 7539038"/>
                <a:gd name="connsiteY5" fmla="*/ 3874294 h 7760495"/>
                <a:gd name="connsiteX6" fmla="*/ 2259807 w 7539038"/>
                <a:gd name="connsiteY6" fmla="*/ 2381 h 7760495"/>
                <a:gd name="connsiteX7" fmla="*/ 2645569 w 7539038"/>
                <a:gd name="connsiteY7" fmla="*/ 3883819 h 7760495"/>
                <a:gd name="connsiteX8" fmla="*/ 3017044 w 7539038"/>
                <a:gd name="connsiteY8" fmla="*/ 7760494 h 7760495"/>
                <a:gd name="connsiteX9" fmla="*/ 3398044 w 7539038"/>
                <a:gd name="connsiteY9" fmla="*/ 3874294 h 7760495"/>
                <a:gd name="connsiteX10" fmla="*/ 3769519 w 7539038"/>
                <a:gd name="connsiteY10" fmla="*/ 2382 h 7760495"/>
                <a:gd name="connsiteX11" fmla="*/ 4150519 w 7539038"/>
                <a:gd name="connsiteY11" fmla="*/ 3883819 h 7760495"/>
                <a:gd name="connsiteX12" fmla="*/ 4526756 w 7539038"/>
                <a:gd name="connsiteY12" fmla="*/ 7760494 h 7760495"/>
                <a:gd name="connsiteX13" fmla="*/ 4902994 w 7539038"/>
                <a:gd name="connsiteY13" fmla="*/ 3883819 h 7760495"/>
                <a:gd name="connsiteX14" fmla="*/ 5276849 w 7539038"/>
                <a:gd name="connsiteY14" fmla="*/ 1 h 7760495"/>
                <a:gd name="connsiteX15" fmla="*/ 5655469 w 7539038"/>
                <a:gd name="connsiteY15" fmla="*/ 3883819 h 7760495"/>
                <a:gd name="connsiteX16" fmla="*/ 6029325 w 7539038"/>
                <a:gd name="connsiteY16" fmla="*/ 7760494 h 7760495"/>
                <a:gd name="connsiteX17" fmla="*/ 6417469 w 7539038"/>
                <a:gd name="connsiteY17" fmla="*/ 3883819 h 7760495"/>
                <a:gd name="connsiteX18" fmla="*/ 6786563 w 7539038"/>
                <a:gd name="connsiteY18" fmla="*/ 2381 h 7760495"/>
                <a:gd name="connsiteX19" fmla="*/ 7160419 w 7539038"/>
                <a:gd name="connsiteY19" fmla="*/ 3883819 h 7760495"/>
                <a:gd name="connsiteX20" fmla="*/ 7539038 w 7539038"/>
                <a:gd name="connsiteY20" fmla="*/ 7758113 h 7760495"/>
                <a:gd name="connsiteX0" fmla="*/ 0 w 7539038"/>
                <a:gd name="connsiteY0" fmla="*/ 7760494 h 7760495"/>
                <a:gd name="connsiteX1" fmla="*/ 378619 w 7539038"/>
                <a:gd name="connsiteY1" fmla="*/ 3883819 h 7760495"/>
                <a:gd name="connsiteX2" fmla="*/ 752476 w 7539038"/>
                <a:gd name="connsiteY2" fmla="*/ 1 h 7760495"/>
                <a:gd name="connsiteX3" fmla="*/ 1131094 w 7539038"/>
                <a:gd name="connsiteY3" fmla="*/ 3874294 h 7760495"/>
                <a:gd name="connsiteX4" fmla="*/ 1507332 w 7539038"/>
                <a:gd name="connsiteY4" fmla="*/ 7760494 h 7760495"/>
                <a:gd name="connsiteX5" fmla="*/ 1883569 w 7539038"/>
                <a:gd name="connsiteY5" fmla="*/ 3874294 h 7760495"/>
                <a:gd name="connsiteX6" fmla="*/ 2259807 w 7539038"/>
                <a:gd name="connsiteY6" fmla="*/ 2381 h 7760495"/>
                <a:gd name="connsiteX7" fmla="*/ 2645569 w 7539038"/>
                <a:gd name="connsiteY7" fmla="*/ 3883819 h 7760495"/>
                <a:gd name="connsiteX8" fmla="*/ 3017044 w 7539038"/>
                <a:gd name="connsiteY8" fmla="*/ 7760494 h 7760495"/>
                <a:gd name="connsiteX9" fmla="*/ 3398044 w 7539038"/>
                <a:gd name="connsiteY9" fmla="*/ 3874294 h 7760495"/>
                <a:gd name="connsiteX10" fmla="*/ 3769519 w 7539038"/>
                <a:gd name="connsiteY10" fmla="*/ 2382 h 7760495"/>
                <a:gd name="connsiteX11" fmla="*/ 4150519 w 7539038"/>
                <a:gd name="connsiteY11" fmla="*/ 3883819 h 7760495"/>
                <a:gd name="connsiteX12" fmla="*/ 4526756 w 7539038"/>
                <a:gd name="connsiteY12" fmla="*/ 7760494 h 7760495"/>
                <a:gd name="connsiteX13" fmla="*/ 4902994 w 7539038"/>
                <a:gd name="connsiteY13" fmla="*/ 3883819 h 7760495"/>
                <a:gd name="connsiteX14" fmla="*/ 5276849 w 7539038"/>
                <a:gd name="connsiteY14" fmla="*/ 1 h 7760495"/>
                <a:gd name="connsiteX15" fmla="*/ 5655469 w 7539038"/>
                <a:gd name="connsiteY15" fmla="*/ 3883819 h 7760495"/>
                <a:gd name="connsiteX16" fmla="*/ 6029325 w 7539038"/>
                <a:gd name="connsiteY16" fmla="*/ 7760494 h 7760495"/>
                <a:gd name="connsiteX17" fmla="*/ 6417469 w 7539038"/>
                <a:gd name="connsiteY17" fmla="*/ 3883819 h 7760495"/>
                <a:gd name="connsiteX18" fmla="*/ 6786563 w 7539038"/>
                <a:gd name="connsiteY18" fmla="*/ 2381 h 7760495"/>
                <a:gd name="connsiteX19" fmla="*/ 7160419 w 7539038"/>
                <a:gd name="connsiteY19" fmla="*/ 3883819 h 7760495"/>
                <a:gd name="connsiteX20" fmla="*/ 7539038 w 7539038"/>
                <a:gd name="connsiteY20" fmla="*/ 7758113 h 7760495"/>
                <a:gd name="connsiteX0" fmla="*/ 0 w 7539038"/>
                <a:gd name="connsiteY0" fmla="*/ 7760494 h 7760495"/>
                <a:gd name="connsiteX1" fmla="*/ 378619 w 7539038"/>
                <a:gd name="connsiteY1" fmla="*/ 3883819 h 7760495"/>
                <a:gd name="connsiteX2" fmla="*/ 752476 w 7539038"/>
                <a:gd name="connsiteY2" fmla="*/ 1 h 7760495"/>
                <a:gd name="connsiteX3" fmla="*/ 1131094 w 7539038"/>
                <a:gd name="connsiteY3" fmla="*/ 3874294 h 7760495"/>
                <a:gd name="connsiteX4" fmla="*/ 1507332 w 7539038"/>
                <a:gd name="connsiteY4" fmla="*/ 7760494 h 7760495"/>
                <a:gd name="connsiteX5" fmla="*/ 1883569 w 7539038"/>
                <a:gd name="connsiteY5" fmla="*/ 3874294 h 7760495"/>
                <a:gd name="connsiteX6" fmla="*/ 2259807 w 7539038"/>
                <a:gd name="connsiteY6" fmla="*/ 2381 h 7760495"/>
                <a:gd name="connsiteX7" fmla="*/ 2645569 w 7539038"/>
                <a:gd name="connsiteY7" fmla="*/ 3883819 h 7760495"/>
                <a:gd name="connsiteX8" fmla="*/ 3017044 w 7539038"/>
                <a:gd name="connsiteY8" fmla="*/ 7760494 h 7760495"/>
                <a:gd name="connsiteX9" fmla="*/ 3398044 w 7539038"/>
                <a:gd name="connsiteY9" fmla="*/ 3874294 h 7760495"/>
                <a:gd name="connsiteX10" fmla="*/ 3769519 w 7539038"/>
                <a:gd name="connsiteY10" fmla="*/ 2382 h 7760495"/>
                <a:gd name="connsiteX11" fmla="*/ 4150519 w 7539038"/>
                <a:gd name="connsiteY11" fmla="*/ 3883819 h 7760495"/>
                <a:gd name="connsiteX12" fmla="*/ 4526756 w 7539038"/>
                <a:gd name="connsiteY12" fmla="*/ 7760494 h 7760495"/>
                <a:gd name="connsiteX13" fmla="*/ 4902994 w 7539038"/>
                <a:gd name="connsiteY13" fmla="*/ 3883819 h 7760495"/>
                <a:gd name="connsiteX14" fmla="*/ 5276849 w 7539038"/>
                <a:gd name="connsiteY14" fmla="*/ 1 h 7760495"/>
                <a:gd name="connsiteX15" fmla="*/ 5655469 w 7539038"/>
                <a:gd name="connsiteY15" fmla="*/ 3883819 h 7760495"/>
                <a:gd name="connsiteX16" fmla="*/ 6029325 w 7539038"/>
                <a:gd name="connsiteY16" fmla="*/ 7760494 h 7760495"/>
                <a:gd name="connsiteX17" fmla="*/ 6417469 w 7539038"/>
                <a:gd name="connsiteY17" fmla="*/ 3883819 h 7760495"/>
                <a:gd name="connsiteX18" fmla="*/ 6786563 w 7539038"/>
                <a:gd name="connsiteY18" fmla="*/ 2381 h 7760495"/>
                <a:gd name="connsiteX19" fmla="*/ 7160419 w 7539038"/>
                <a:gd name="connsiteY19" fmla="*/ 3883819 h 7760495"/>
                <a:gd name="connsiteX20" fmla="*/ 7539038 w 7539038"/>
                <a:gd name="connsiteY20" fmla="*/ 7758113 h 7760495"/>
                <a:gd name="connsiteX0" fmla="*/ 0 w 7539038"/>
                <a:gd name="connsiteY0" fmla="*/ 7760494 h 7760495"/>
                <a:gd name="connsiteX1" fmla="*/ 378619 w 7539038"/>
                <a:gd name="connsiteY1" fmla="*/ 3883819 h 7760495"/>
                <a:gd name="connsiteX2" fmla="*/ 752476 w 7539038"/>
                <a:gd name="connsiteY2" fmla="*/ 1 h 7760495"/>
                <a:gd name="connsiteX3" fmla="*/ 1131094 w 7539038"/>
                <a:gd name="connsiteY3" fmla="*/ 3874294 h 7760495"/>
                <a:gd name="connsiteX4" fmla="*/ 1507332 w 7539038"/>
                <a:gd name="connsiteY4" fmla="*/ 7760494 h 7760495"/>
                <a:gd name="connsiteX5" fmla="*/ 1883569 w 7539038"/>
                <a:gd name="connsiteY5" fmla="*/ 3874294 h 7760495"/>
                <a:gd name="connsiteX6" fmla="*/ 2259807 w 7539038"/>
                <a:gd name="connsiteY6" fmla="*/ 2381 h 7760495"/>
                <a:gd name="connsiteX7" fmla="*/ 2645569 w 7539038"/>
                <a:gd name="connsiteY7" fmla="*/ 3883819 h 7760495"/>
                <a:gd name="connsiteX8" fmla="*/ 3017044 w 7539038"/>
                <a:gd name="connsiteY8" fmla="*/ 7760494 h 7760495"/>
                <a:gd name="connsiteX9" fmla="*/ 3398044 w 7539038"/>
                <a:gd name="connsiteY9" fmla="*/ 3874294 h 7760495"/>
                <a:gd name="connsiteX10" fmla="*/ 3769519 w 7539038"/>
                <a:gd name="connsiteY10" fmla="*/ 2382 h 7760495"/>
                <a:gd name="connsiteX11" fmla="*/ 4150519 w 7539038"/>
                <a:gd name="connsiteY11" fmla="*/ 3883819 h 7760495"/>
                <a:gd name="connsiteX12" fmla="*/ 4526756 w 7539038"/>
                <a:gd name="connsiteY12" fmla="*/ 7760494 h 7760495"/>
                <a:gd name="connsiteX13" fmla="*/ 4902994 w 7539038"/>
                <a:gd name="connsiteY13" fmla="*/ 3883819 h 7760495"/>
                <a:gd name="connsiteX14" fmla="*/ 5276849 w 7539038"/>
                <a:gd name="connsiteY14" fmla="*/ 1 h 7760495"/>
                <a:gd name="connsiteX15" fmla="*/ 5655469 w 7539038"/>
                <a:gd name="connsiteY15" fmla="*/ 3883819 h 7760495"/>
                <a:gd name="connsiteX16" fmla="*/ 6029325 w 7539038"/>
                <a:gd name="connsiteY16" fmla="*/ 7760494 h 7760495"/>
                <a:gd name="connsiteX17" fmla="*/ 6417469 w 7539038"/>
                <a:gd name="connsiteY17" fmla="*/ 3883819 h 7760495"/>
                <a:gd name="connsiteX18" fmla="*/ 6786563 w 7539038"/>
                <a:gd name="connsiteY18" fmla="*/ 2381 h 7760495"/>
                <a:gd name="connsiteX19" fmla="*/ 7160419 w 7539038"/>
                <a:gd name="connsiteY19" fmla="*/ 3883819 h 7760495"/>
                <a:gd name="connsiteX20" fmla="*/ 7539038 w 7539038"/>
                <a:gd name="connsiteY20" fmla="*/ 7758113 h 7760495"/>
                <a:gd name="connsiteX0" fmla="*/ 0 w 7539038"/>
                <a:gd name="connsiteY0" fmla="*/ 7760494 h 7760495"/>
                <a:gd name="connsiteX1" fmla="*/ 378619 w 7539038"/>
                <a:gd name="connsiteY1" fmla="*/ 3883819 h 7760495"/>
                <a:gd name="connsiteX2" fmla="*/ 752476 w 7539038"/>
                <a:gd name="connsiteY2" fmla="*/ 1 h 7760495"/>
                <a:gd name="connsiteX3" fmla="*/ 1131094 w 7539038"/>
                <a:gd name="connsiteY3" fmla="*/ 3874294 h 7760495"/>
                <a:gd name="connsiteX4" fmla="*/ 1507332 w 7539038"/>
                <a:gd name="connsiteY4" fmla="*/ 7760494 h 7760495"/>
                <a:gd name="connsiteX5" fmla="*/ 1883569 w 7539038"/>
                <a:gd name="connsiteY5" fmla="*/ 3874294 h 7760495"/>
                <a:gd name="connsiteX6" fmla="*/ 2259807 w 7539038"/>
                <a:gd name="connsiteY6" fmla="*/ 2381 h 7760495"/>
                <a:gd name="connsiteX7" fmla="*/ 2645569 w 7539038"/>
                <a:gd name="connsiteY7" fmla="*/ 3883819 h 7760495"/>
                <a:gd name="connsiteX8" fmla="*/ 3017044 w 7539038"/>
                <a:gd name="connsiteY8" fmla="*/ 7760494 h 7760495"/>
                <a:gd name="connsiteX9" fmla="*/ 3398044 w 7539038"/>
                <a:gd name="connsiteY9" fmla="*/ 3874294 h 7760495"/>
                <a:gd name="connsiteX10" fmla="*/ 3769519 w 7539038"/>
                <a:gd name="connsiteY10" fmla="*/ 2382 h 7760495"/>
                <a:gd name="connsiteX11" fmla="*/ 4150519 w 7539038"/>
                <a:gd name="connsiteY11" fmla="*/ 3883819 h 7760495"/>
                <a:gd name="connsiteX12" fmla="*/ 4526756 w 7539038"/>
                <a:gd name="connsiteY12" fmla="*/ 7760494 h 7760495"/>
                <a:gd name="connsiteX13" fmla="*/ 4902994 w 7539038"/>
                <a:gd name="connsiteY13" fmla="*/ 3883819 h 7760495"/>
                <a:gd name="connsiteX14" fmla="*/ 5276849 w 7539038"/>
                <a:gd name="connsiteY14" fmla="*/ 1 h 7760495"/>
                <a:gd name="connsiteX15" fmla="*/ 5655469 w 7539038"/>
                <a:gd name="connsiteY15" fmla="*/ 3883819 h 7760495"/>
                <a:gd name="connsiteX16" fmla="*/ 6029325 w 7539038"/>
                <a:gd name="connsiteY16" fmla="*/ 7760494 h 7760495"/>
                <a:gd name="connsiteX17" fmla="*/ 6417469 w 7539038"/>
                <a:gd name="connsiteY17" fmla="*/ 3883819 h 7760495"/>
                <a:gd name="connsiteX18" fmla="*/ 6786563 w 7539038"/>
                <a:gd name="connsiteY18" fmla="*/ 2381 h 7760495"/>
                <a:gd name="connsiteX19" fmla="*/ 7160419 w 7539038"/>
                <a:gd name="connsiteY19" fmla="*/ 3883819 h 7760495"/>
                <a:gd name="connsiteX20" fmla="*/ 7539038 w 7539038"/>
                <a:gd name="connsiteY20" fmla="*/ 7758113 h 7760495"/>
                <a:gd name="connsiteX0" fmla="*/ 0 w 7539038"/>
                <a:gd name="connsiteY0" fmla="*/ 7760494 h 7760495"/>
                <a:gd name="connsiteX1" fmla="*/ 378619 w 7539038"/>
                <a:gd name="connsiteY1" fmla="*/ 3883819 h 7760495"/>
                <a:gd name="connsiteX2" fmla="*/ 752476 w 7539038"/>
                <a:gd name="connsiteY2" fmla="*/ 1 h 7760495"/>
                <a:gd name="connsiteX3" fmla="*/ 1131094 w 7539038"/>
                <a:gd name="connsiteY3" fmla="*/ 3874294 h 7760495"/>
                <a:gd name="connsiteX4" fmla="*/ 1507332 w 7539038"/>
                <a:gd name="connsiteY4" fmla="*/ 7760494 h 7760495"/>
                <a:gd name="connsiteX5" fmla="*/ 1883569 w 7539038"/>
                <a:gd name="connsiteY5" fmla="*/ 3874294 h 7760495"/>
                <a:gd name="connsiteX6" fmla="*/ 2259807 w 7539038"/>
                <a:gd name="connsiteY6" fmla="*/ 2381 h 7760495"/>
                <a:gd name="connsiteX7" fmla="*/ 2645569 w 7539038"/>
                <a:gd name="connsiteY7" fmla="*/ 3883819 h 7760495"/>
                <a:gd name="connsiteX8" fmla="*/ 3017044 w 7539038"/>
                <a:gd name="connsiteY8" fmla="*/ 7760494 h 7760495"/>
                <a:gd name="connsiteX9" fmla="*/ 3398044 w 7539038"/>
                <a:gd name="connsiteY9" fmla="*/ 3874294 h 7760495"/>
                <a:gd name="connsiteX10" fmla="*/ 3769519 w 7539038"/>
                <a:gd name="connsiteY10" fmla="*/ 2382 h 7760495"/>
                <a:gd name="connsiteX11" fmla="*/ 4150519 w 7539038"/>
                <a:gd name="connsiteY11" fmla="*/ 3883819 h 7760495"/>
                <a:gd name="connsiteX12" fmla="*/ 4526756 w 7539038"/>
                <a:gd name="connsiteY12" fmla="*/ 7760494 h 7760495"/>
                <a:gd name="connsiteX13" fmla="*/ 4902994 w 7539038"/>
                <a:gd name="connsiteY13" fmla="*/ 3883819 h 7760495"/>
                <a:gd name="connsiteX14" fmla="*/ 5276849 w 7539038"/>
                <a:gd name="connsiteY14" fmla="*/ 1 h 7760495"/>
                <a:gd name="connsiteX15" fmla="*/ 5655469 w 7539038"/>
                <a:gd name="connsiteY15" fmla="*/ 3883819 h 7760495"/>
                <a:gd name="connsiteX16" fmla="*/ 6029325 w 7539038"/>
                <a:gd name="connsiteY16" fmla="*/ 7760494 h 7760495"/>
                <a:gd name="connsiteX17" fmla="*/ 6417469 w 7539038"/>
                <a:gd name="connsiteY17" fmla="*/ 3883819 h 7760495"/>
                <a:gd name="connsiteX18" fmla="*/ 6786563 w 7539038"/>
                <a:gd name="connsiteY18" fmla="*/ 2381 h 7760495"/>
                <a:gd name="connsiteX19" fmla="*/ 7160419 w 7539038"/>
                <a:gd name="connsiteY19" fmla="*/ 3883819 h 7760495"/>
                <a:gd name="connsiteX20" fmla="*/ 7539038 w 7539038"/>
                <a:gd name="connsiteY20" fmla="*/ 7758113 h 7760495"/>
                <a:gd name="connsiteX0" fmla="*/ 0 w 7539038"/>
                <a:gd name="connsiteY0" fmla="*/ 7760494 h 7760495"/>
                <a:gd name="connsiteX1" fmla="*/ 378619 w 7539038"/>
                <a:gd name="connsiteY1" fmla="*/ 3883819 h 7760495"/>
                <a:gd name="connsiteX2" fmla="*/ 752476 w 7539038"/>
                <a:gd name="connsiteY2" fmla="*/ 1 h 7760495"/>
                <a:gd name="connsiteX3" fmla="*/ 1131094 w 7539038"/>
                <a:gd name="connsiteY3" fmla="*/ 3874294 h 7760495"/>
                <a:gd name="connsiteX4" fmla="*/ 1507332 w 7539038"/>
                <a:gd name="connsiteY4" fmla="*/ 7760494 h 7760495"/>
                <a:gd name="connsiteX5" fmla="*/ 1883569 w 7539038"/>
                <a:gd name="connsiteY5" fmla="*/ 3874294 h 7760495"/>
                <a:gd name="connsiteX6" fmla="*/ 2259807 w 7539038"/>
                <a:gd name="connsiteY6" fmla="*/ 2381 h 7760495"/>
                <a:gd name="connsiteX7" fmla="*/ 2645569 w 7539038"/>
                <a:gd name="connsiteY7" fmla="*/ 3883819 h 7760495"/>
                <a:gd name="connsiteX8" fmla="*/ 3017044 w 7539038"/>
                <a:gd name="connsiteY8" fmla="*/ 7760494 h 7760495"/>
                <a:gd name="connsiteX9" fmla="*/ 3398044 w 7539038"/>
                <a:gd name="connsiteY9" fmla="*/ 3874294 h 7760495"/>
                <a:gd name="connsiteX10" fmla="*/ 3769519 w 7539038"/>
                <a:gd name="connsiteY10" fmla="*/ 2382 h 7760495"/>
                <a:gd name="connsiteX11" fmla="*/ 4150519 w 7539038"/>
                <a:gd name="connsiteY11" fmla="*/ 3883819 h 7760495"/>
                <a:gd name="connsiteX12" fmla="*/ 4526756 w 7539038"/>
                <a:gd name="connsiteY12" fmla="*/ 7760494 h 7760495"/>
                <a:gd name="connsiteX13" fmla="*/ 4902994 w 7539038"/>
                <a:gd name="connsiteY13" fmla="*/ 3883819 h 7760495"/>
                <a:gd name="connsiteX14" fmla="*/ 5276849 w 7539038"/>
                <a:gd name="connsiteY14" fmla="*/ 1 h 7760495"/>
                <a:gd name="connsiteX15" fmla="*/ 5655469 w 7539038"/>
                <a:gd name="connsiteY15" fmla="*/ 3883819 h 7760495"/>
                <a:gd name="connsiteX16" fmla="*/ 6029325 w 7539038"/>
                <a:gd name="connsiteY16" fmla="*/ 7760494 h 7760495"/>
                <a:gd name="connsiteX17" fmla="*/ 6417469 w 7539038"/>
                <a:gd name="connsiteY17" fmla="*/ 3883819 h 7760495"/>
                <a:gd name="connsiteX18" fmla="*/ 6786563 w 7539038"/>
                <a:gd name="connsiteY18" fmla="*/ 2381 h 7760495"/>
                <a:gd name="connsiteX19" fmla="*/ 7160419 w 7539038"/>
                <a:gd name="connsiteY19" fmla="*/ 3883819 h 7760495"/>
                <a:gd name="connsiteX20" fmla="*/ 7539038 w 7539038"/>
                <a:gd name="connsiteY20" fmla="*/ 7758113 h 7760495"/>
                <a:gd name="connsiteX0" fmla="*/ 0 w 7539038"/>
                <a:gd name="connsiteY0" fmla="*/ 7760494 h 7760495"/>
                <a:gd name="connsiteX1" fmla="*/ 378619 w 7539038"/>
                <a:gd name="connsiteY1" fmla="*/ 3883819 h 7760495"/>
                <a:gd name="connsiteX2" fmla="*/ 752476 w 7539038"/>
                <a:gd name="connsiteY2" fmla="*/ 1 h 7760495"/>
                <a:gd name="connsiteX3" fmla="*/ 1131094 w 7539038"/>
                <a:gd name="connsiteY3" fmla="*/ 3874294 h 7760495"/>
                <a:gd name="connsiteX4" fmla="*/ 1507332 w 7539038"/>
                <a:gd name="connsiteY4" fmla="*/ 7760494 h 7760495"/>
                <a:gd name="connsiteX5" fmla="*/ 1883569 w 7539038"/>
                <a:gd name="connsiteY5" fmla="*/ 3874294 h 7760495"/>
                <a:gd name="connsiteX6" fmla="*/ 2259807 w 7539038"/>
                <a:gd name="connsiteY6" fmla="*/ 2381 h 7760495"/>
                <a:gd name="connsiteX7" fmla="*/ 2645569 w 7539038"/>
                <a:gd name="connsiteY7" fmla="*/ 3883819 h 7760495"/>
                <a:gd name="connsiteX8" fmla="*/ 3017044 w 7539038"/>
                <a:gd name="connsiteY8" fmla="*/ 7760494 h 7760495"/>
                <a:gd name="connsiteX9" fmla="*/ 3398044 w 7539038"/>
                <a:gd name="connsiteY9" fmla="*/ 3874294 h 7760495"/>
                <a:gd name="connsiteX10" fmla="*/ 3769519 w 7539038"/>
                <a:gd name="connsiteY10" fmla="*/ 2382 h 7760495"/>
                <a:gd name="connsiteX11" fmla="*/ 4150519 w 7539038"/>
                <a:gd name="connsiteY11" fmla="*/ 3883819 h 7760495"/>
                <a:gd name="connsiteX12" fmla="*/ 4526756 w 7539038"/>
                <a:gd name="connsiteY12" fmla="*/ 7760494 h 7760495"/>
                <a:gd name="connsiteX13" fmla="*/ 4902994 w 7539038"/>
                <a:gd name="connsiteY13" fmla="*/ 3883819 h 7760495"/>
                <a:gd name="connsiteX14" fmla="*/ 5276849 w 7539038"/>
                <a:gd name="connsiteY14" fmla="*/ 1 h 7760495"/>
                <a:gd name="connsiteX15" fmla="*/ 5655469 w 7539038"/>
                <a:gd name="connsiteY15" fmla="*/ 3883819 h 7760495"/>
                <a:gd name="connsiteX16" fmla="*/ 6029325 w 7539038"/>
                <a:gd name="connsiteY16" fmla="*/ 7760494 h 7760495"/>
                <a:gd name="connsiteX17" fmla="*/ 6417469 w 7539038"/>
                <a:gd name="connsiteY17" fmla="*/ 3883819 h 7760495"/>
                <a:gd name="connsiteX18" fmla="*/ 6786563 w 7539038"/>
                <a:gd name="connsiteY18" fmla="*/ 2381 h 7760495"/>
                <a:gd name="connsiteX19" fmla="*/ 7160419 w 7539038"/>
                <a:gd name="connsiteY19" fmla="*/ 3883819 h 7760495"/>
                <a:gd name="connsiteX20" fmla="*/ 7539038 w 7539038"/>
                <a:gd name="connsiteY20" fmla="*/ 7758113 h 7760495"/>
                <a:gd name="connsiteX0" fmla="*/ 0 w 7539038"/>
                <a:gd name="connsiteY0" fmla="*/ 7760494 h 7760495"/>
                <a:gd name="connsiteX1" fmla="*/ 378619 w 7539038"/>
                <a:gd name="connsiteY1" fmla="*/ 3883819 h 7760495"/>
                <a:gd name="connsiteX2" fmla="*/ 752476 w 7539038"/>
                <a:gd name="connsiteY2" fmla="*/ 1 h 7760495"/>
                <a:gd name="connsiteX3" fmla="*/ 1131094 w 7539038"/>
                <a:gd name="connsiteY3" fmla="*/ 3874294 h 7760495"/>
                <a:gd name="connsiteX4" fmla="*/ 1507332 w 7539038"/>
                <a:gd name="connsiteY4" fmla="*/ 7760494 h 7760495"/>
                <a:gd name="connsiteX5" fmla="*/ 1883569 w 7539038"/>
                <a:gd name="connsiteY5" fmla="*/ 3874294 h 7760495"/>
                <a:gd name="connsiteX6" fmla="*/ 2259807 w 7539038"/>
                <a:gd name="connsiteY6" fmla="*/ 2381 h 7760495"/>
                <a:gd name="connsiteX7" fmla="*/ 2645569 w 7539038"/>
                <a:gd name="connsiteY7" fmla="*/ 3883819 h 7760495"/>
                <a:gd name="connsiteX8" fmla="*/ 3017044 w 7539038"/>
                <a:gd name="connsiteY8" fmla="*/ 7760494 h 7760495"/>
                <a:gd name="connsiteX9" fmla="*/ 3398044 w 7539038"/>
                <a:gd name="connsiteY9" fmla="*/ 3874294 h 7760495"/>
                <a:gd name="connsiteX10" fmla="*/ 3769519 w 7539038"/>
                <a:gd name="connsiteY10" fmla="*/ 2382 h 7760495"/>
                <a:gd name="connsiteX11" fmla="*/ 4150519 w 7539038"/>
                <a:gd name="connsiteY11" fmla="*/ 3883819 h 7760495"/>
                <a:gd name="connsiteX12" fmla="*/ 4526756 w 7539038"/>
                <a:gd name="connsiteY12" fmla="*/ 7760494 h 7760495"/>
                <a:gd name="connsiteX13" fmla="*/ 4902994 w 7539038"/>
                <a:gd name="connsiteY13" fmla="*/ 3883819 h 7760495"/>
                <a:gd name="connsiteX14" fmla="*/ 5276849 w 7539038"/>
                <a:gd name="connsiteY14" fmla="*/ 1 h 7760495"/>
                <a:gd name="connsiteX15" fmla="*/ 5655469 w 7539038"/>
                <a:gd name="connsiteY15" fmla="*/ 3883819 h 7760495"/>
                <a:gd name="connsiteX16" fmla="*/ 6029325 w 7539038"/>
                <a:gd name="connsiteY16" fmla="*/ 7760494 h 7760495"/>
                <a:gd name="connsiteX17" fmla="*/ 6417469 w 7539038"/>
                <a:gd name="connsiteY17" fmla="*/ 3883819 h 7760495"/>
                <a:gd name="connsiteX18" fmla="*/ 6786563 w 7539038"/>
                <a:gd name="connsiteY18" fmla="*/ 2381 h 7760495"/>
                <a:gd name="connsiteX19" fmla="*/ 7160419 w 7539038"/>
                <a:gd name="connsiteY19" fmla="*/ 3883819 h 7760495"/>
                <a:gd name="connsiteX20" fmla="*/ 7539038 w 7539038"/>
                <a:gd name="connsiteY20" fmla="*/ 7758113 h 77604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7539038" h="7760495">
                  <a:moveTo>
                    <a:pt x="0" y="7760494"/>
                  </a:moveTo>
                  <a:cubicBezTo>
                    <a:pt x="190500" y="7758906"/>
                    <a:pt x="377031" y="3874231"/>
                    <a:pt x="378619" y="3883819"/>
                  </a:cubicBezTo>
                  <a:cubicBezTo>
                    <a:pt x="380207" y="3893407"/>
                    <a:pt x="562770" y="-793"/>
                    <a:pt x="752476" y="1"/>
                  </a:cubicBezTo>
                  <a:cubicBezTo>
                    <a:pt x="942182" y="795"/>
                    <a:pt x="1119468" y="3745568"/>
                    <a:pt x="1131094" y="3874294"/>
                  </a:cubicBezTo>
                  <a:cubicBezTo>
                    <a:pt x="1136420" y="3933265"/>
                    <a:pt x="1317626" y="7758112"/>
                    <a:pt x="1507332" y="7760494"/>
                  </a:cubicBezTo>
                  <a:cubicBezTo>
                    <a:pt x="1697038" y="7762876"/>
                    <a:pt x="1875632" y="3967176"/>
                    <a:pt x="1883569" y="3874294"/>
                  </a:cubicBezTo>
                  <a:cubicBezTo>
                    <a:pt x="1891506" y="3781412"/>
                    <a:pt x="2068513" y="3175"/>
                    <a:pt x="2259807" y="2381"/>
                  </a:cubicBezTo>
                  <a:cubicBezTo>
                    <a:pt x="2451101" y="1587"/>
                    <a:pt x="2640013" y="3825221"/>
                    <a:pt x="2645569" y="3883819"/>
                  </a:cubicBezTo>
                  <a:cubicBezTo>
                    <a:pt x="2651125" y="3942417"/>
                    <a:pt x="2827338" y="7762081"/>
                    <a:pt x="3017044" y="7760494"/>
                  </a:cubicBezTo>
                  <a:cubicBezTo>
                    <a:pt x="3206750" y="7758907"/>
                    <a:pt x="3390107" y="3967176"/>
                    <a:pt x="3398044" y="3874294"/>
                  </a:cubicBezTo>
                  <a:cubicBezTo>
                    <a:pt x="3405981" y="3781412"/>
                    <a:pt x="3575050" y="795"/>
                    <a:pt x="3769519" y="2382"/>
                  </a:cubicBezTo>
                  <a:cubicBezTo>
                    <a:pt x="3963988" y="3969"/>
                    <a:pt x="4141788" y="3722352"/>
                    <a:pt x="4150519" y="3883819"/>
                  </a:cubicBezTo>
                  <a:cubicBezTo>
                    <a:pt x="4159250" y="4045286"/>
                    <a:pt x="4337844" y="7760494"/>
                    <a:pt x="4526756" y="7760494"/>
                  </a:cubicBezTo>
                  <a:cubicBezTo>
                    <a:pt x="4715668" y="7760494"/>
                    <a:pt x="4893360" y="4083161"/>
                    <a:pt x="4902994" y="3883819"/>
                  </a:cubicBezTo>
                  <a:cubicBezTo>
                    <a:pt x="4910825" y="3721794"/>
                    <a:pt x="5087143" y="1"/>
                    <a:pt x="5276849" y="1"/>
                  </a:cubicBezTo>
                  <a:cubicBezTo>
                    <a:pt x="5466555" y="1"/>
                    <a:pt x="5647531" y="3790543"/>
                    <a:pt x="5655469" y="3883819"/>
                  </a:cubicBezTo>
                  <a:cubicBezTo>
                    <a:pt x="5663407" y="3977095"/>
                    <a:pt x="5842794" y="7760494"/>
                    <a:pt x="6029325" y="7760494"/>
                  </a:cubicBezTo>
                  <a:cubicBezTo>
                    <a:pt x="6215856" y="7760494"/>
                    <a:pt x="6411913" y="3976700"/>
                    <a:pt x="6417469" y="3883819"/>
                  </a:cubicBezTo>
                  <a:cubicBezTo>
                    <a:pt x="6423025" y="3790938"/>
                    <a:pt x="6593682" y="0"/>
                    <a:pt x="6786563" y="2381"/>
                  </a:cubicBezTo>
                  <a:cubicBezTo>
                    <a:pt x="6979444" y="4762"/>
                    <a:pt x="7152482" y="3757041"/>
                    <a:pt x="7160419" y="3883819"/>
                  </a:cubicBezTo>
                  <a:cubicBezTo>
                    <a:pt x="7168356" y="4010597"/>
                    <a:pt x="7336632" y="7761288"/>
                    <a:pt x="7539038" y="7758113"/>
                  </a:cubicBezTo>
                </a:path>
              </a:pathLst>
            </a:cu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7875234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" name="Table 25">
            <a:extLst>
              <a:ext uri="{FF2B5EF4-FFF2-40B4-BE49-F238E27FC236}">
                <a16:creationId xmlns:a16="http://schemas.microsoft.com/office/drawing/2014/main" id="{6C5CAA03-CF2A-42E1-8115-BA35E0E1D65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7071091"/>
              </p:ext>
            </p:extLst>
          </p:nvPr>
        </p:nvGraphicFramePr>
        <p:xfrm>
          <a:off x="322225" y="415289"/>
          <a:ext cx="9439350" cy="58352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8787">
                  <a:extLst>
                    <a:ext uri="{9D8B030D-6E8A-4147-A177-3AD203B41FA5}">
                      <a16:colId xmlns:a16="http://schemas.microsoft.com/office/drawing/2014/main" val="3502653018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90100051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1438414595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870183745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198679747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3938122052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2188539323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845838213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1745021468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476712896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2904834172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2482996956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1717898706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310168753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1057784842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3343386907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837717227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2637464530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371532178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2691074815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649643574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109219811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1914501976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565268641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1650865603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1831002704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2652569260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1235025842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3046517509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2778240287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17283600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3566495767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920183406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2469393113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2664768188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3400401349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1178025651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92153131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2511406949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1821416306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2555411363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3157694225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2161817713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2057784712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953521422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2025186663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2409626263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3718052201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3520375593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2749767461"/>
                    </a:ext>
                  </a:extLst>
                </a:gridCol>
              </a:tblGrid>
              <a:tr h="291763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874996362"/>
                  </a:ext>
                </a:extLst>
              </a:tr>
              <a:tr h="291763"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577058218"/>
                  </a:ext>
                </a:extLst>
              </a:tr>
            </a:tbl>
          </a:graphicData>
        </a:graphic>
      </p:graphicFrame>
      <p:grpSp>
        <p:nvGrpSpPr>
          <p:cNvPr id="3" name="Group 2">
            <a:extLst>
              <a:ext uri="{FF2B5EF4-FFF2-40B4-BE49-F238E27FC236}">
                <a16:creationId xmlns:a16="http://schemas.microsoft.com/office/drawing/2014/main" id="{034D37B9-48C1-447B-97D3-6A2D71A97FD4}"/>
              </a:ext>
            </a:extLst>
          </p:cNvPr>
          <p:cNvGrpSpPr/>
          <p:nvPr/>
        </p:nvGrpSpPr>
        <p:grpSpPr>
          <a:xfrm>
            <a:off x="322224" y="501102"/>
            <a:ext cx="9439351" cy="411900"/>
            <a:chOff x="285220" y="358008"/>
            <a:chExt cx="11859942" cy="517526"/>
          </a:xfrm>
        </p:grpSpPr>
        <p:grpSp>
          <p:nvGrpSpPr>
            <p:cNvPr id="2" name="Group 1">
              <a:extLst>
                <a:ext uri="{FF2B5EF4-FFF2-40B4-BE49-F238E27FC236}">
                  <a16:creationId xmlns:a16="http://schemas.microsoft.com/office/drawing/2014/main" id="{1C4D9752-C676-45BB-9775-78D6461A3CBE}"/>
                </a:ext>
              </a:extLst>
            </p:cNvPr>
            <p:cNvGrpSpPr/>
            <p:nvPr/>
          </p:nvGrpSpPr>
          <p:grpSpPr>
            <a:xfrm>
              <a:off x="285220" y="358008"/>
              <a:ext cx="9487974" cy="517526"/>
              <a:chOff x="314325" y="701674"/>
              <a:chExt cx="12572997" cy="685800"/>
            </a:xfrm>
          </p:grpSpPr>
          <p:grpSp>
            <p:nvGrpSpPr>
              <p:cNvPr id="27" name="Group 26">
                <a:extLst>
                  <a:ext uri="{FF2B5EF4-FFF2-40B4-BE49-F238E27FC236}">
                    <a16:creationId xmlns:a16="http://schemas.microsoft.com/office/drawing/2014/main" id="{5C218112-706C-4CF7-ABDE-DDC170061A94}"/>
                  </a:ext>
                </a:extLst>
              </p:cNvPr>
              <p:cNvGrpSpPr/>
              <p:nvPr/>
            </p:nvGrpSpPr>
            <p:grpSpPr>
              <a:xfrm>
                <a:off x="314325" y="701674"/>
                <a:ext cx="9429750" cy="685800"/>
                <a:chOff x="116323" y="3102520"/>
                <a:chExt cx="3730767" cy="718573"/>
              </a:xfrm>
            </p:grpSpPr>
            <p:grpSp>
              <p:nvGrpSpPr>
                <p:cNvPr id="28" name="Group 27">
                  <a:extLst>
                    <a:ext uri="{FF2B5EF4-FFF2-40B4-BE49-F238E27FC236}">
                      <a16:creationId xmlns:a16="http://schemas.microsoft.com/office/drawing/2014/main" id="{8593431F-77AA-4DBE-81B7-EDDF478F0C79}"/>
                    </a:ext>
                  </a:extLst>
                </p:cNvPr>
                <p:cNvGrpSpPr/>
                <p:nvPr/>
              </p:nvGrpSpPr>
              <p:grpSpPr>
                <a:xfrm>
                  <a:off x="116323" y="3102520"/>
                  <a:ext cx="2487177" cy="718573"/>
                  <a:chOff x="116323" y="3102520"/>
                  <a:chExt cx="7539754" cy="718573"/>
                </a:xfrm>
              </p:grpSpPr>
              <p:sp>
                <p:nvSpPr>
                  <p:cNvPr id="30" name="Freeform: Shape 29">
                    <a:extLst>
                      <a:ext uri="{FF2B5EF4-FFF2-40B4-BE49-F238E27FC236}">
                        <a16:creationId xmlns:a16="http://schemas.microsoft.com/office/drawing/2014/main" id="{2EC59724-BD4D-4092-A770-B1F6AB1C468A}"/>
                      </a:ext>
                    </a:extLst>
                  </p:cNvPr>
                  <p:cNvSpPr/>
                  <p:nvPr/>
                </p:nvSpPr>
                <p:spPr>
                  <a:xfrm>
                    <a:off x="116323" y="3102520"/>
                    <a:ext cx="3769877" cy="718573"/>
                  </a:xfrm>
                  <a:custGeom>
                    <a:avLst/>
                    <a:gdLst>
                      <a:gd name="connsiteX0" fmla="*/ 0 w 7562850"/>
                      <a:gd name="connsiteY0" fmla="*/ 7762875 h 7762875"/>
                      <a:gd name="connsiteX1" fmla="*/ 390525 w 7562850"/>
                      <a:gd name="connsiteY1" fmla="*/ 3886200 h 7762875"/>
                      <a:gd name="connsiteX2" fmla="*/ 762000 w 7562850"/>
                      <a:gd name="connsiteY2" fmla="*/ 0 h 7762875"/>
                      <a:gd name="connsiteX3" fmla="*/ 1143000 w 7562850"/>
                      <a:gd name="connsiteY3" fmla="*/ 3876675 h 7762875"/>
                      <a:gd name="connsiteX4" fmla="*/ 1524000 w 7562850"/>
                      <a:gd name="connsiteY4" fmla="*/ 7753350 h 7762875"/>
                      <a:gd name="connsiteX5" fmla="*/ 1895475 w 7562850"/>
                      <a:gd name="connsiteY5" fmla="*/ 3876675 h 7762875"/>
                      <a:gd name="connsiteX6" fmla="*/ 2276475 w 7562850"/>
                      <a:gd name="connsiteY6" fmla="*/ 0 h 7762875"/>
                      <a:gd name="connsiteX7" fmla="*/ 2657475 w 7562850"/>
                      <a:gd name="connsiteY7" fmla="*/ 3886200 h 7762875"/>
                      <a:gd name="connsiteX8" fmla="*/ 3028950 w 7562850"/>
                      <a:gd name="connsiteY8" fmla="*/ 7762875 h 7762875"/>
                      <a:gd name="connsiteX9" fmla="*/ 3409950 w 7562850"/>
                      <a:gd name="connsiteY9" fmla="*/ 3876675 h 7762875"/>
                      <a:gd name="connsiteX10" fmla="*/ 3781425 w 7562850"/>
                      <a:gd name="connsiteY10" fmla="*/ 9525 h 7762875"/>
                      <a:gd name="connsiteX11" fmla="*/ 4162425 w 7562850"/>
                      <a:gd name="connsiteY11" fmla="*/ 3886200 h 7762875"/>
                      <a:gd name="connsiteX12" fmla="*/ 4533900 w 7562850"/>
                      <a:gd name="connsiteY12" fmla="*/ 7762875 h 7762875"/>
                      <a:gd name="connsiteX13" fmla="*/ 4914900 w 7562850"/>
                      <a:gd name="connsiteY13" fmla="*/ 3886200 h 7762875"/>
                      <a:gd name="connsiteX14" fmla="*/ 5295900 w 7562850"/>
                      <a:gd name="connsiteY14" fmla="*/ 9525 h 7762875"/>
                      <a:gd name="connsiteX15" fmla="*/ 5667375 w 7562850"/>
                      <a:gd name="connsiteY15" fmla="*/ 3886200 h 7762875"/>
                      <a:gd name="connsiteX16" fmla="*/ 6048375 w 7562850"/>
                      <a:gd name="connsiteY16" fmla="*/ 7762875 h 7762875"/>
                      <a:gd name="connsiteX17" fmla="*/ 6429375 w 7562850"/>
                      <a:gd name="connsiteY17" fmla="*/ 3886200 h 7762875"/>
                      <a:gd name="connsiteX18" fmla="*/ 6810375 w 7562850"/>
                      <a:gd name="connsiteY18" fmla="*/ 0 h 7762875"/>
                      <a:gd name="connsiteX19" fmla="*/ 7172325 w 7562850"/>
                      <a:gd name="connsiteY19" fmla="*/ 3886200 h 7762875"/>
                      <a:gd name="connsiteX20" fmla="*/ 7562850 w 7562850"/>
                      <a:gd name="connsiteY20" fmla="*/ 7762875 h 7762875"/>
                      <a:gd name="connsiteX0" fmla="*/ 0 w 7562850"/>
                      <a:gd name="connsiteY0" fmla="*/ 7762875 h 7762875"/>
                      <a:gd name="connsiteX1" fmla="*/ 390525 w 7562850"/>
                      <a:gd name="connsiteY1" fmla="*/ 3886200 h 7762875"/>
                      <a:gd name="connsiteX2" fmla="*/ 762000 w 7562850"/>
                      <a:gd name="connsiteY2" fmla="*/ 0 h 7762875"/>
                      <a:gd name="connsiteX3" fmla="*/ 1143000 w 7562850"/>
                      <a:gd name="connsiteY3" fmla="*/ 3876675 h 7762875"/>
                      <a:gd name="connsiteX4" fmla="*/ 1519238 w 7562850"/>
                      <a:gd name="connsiteY4" fmla="*/ 7762875 h 7762875"/>
                      <a:gd name="connsiteX5" fmla="*/ 1895475 w 7562850"/>
                      <a:gd name="connsiteY5" fmla="*/ 3876675 h 7762875"/>
                      <a:gd name="connsiteX6" fmla="*/ 2276475 w 7562850"/>
                      <a:gd name="connsiteY6" fmla="*/ 0 h 7762875"/>
                      <a:gd name="connsiteX7" fmla="*/ 2657475 w 7562850"/>
                      <a:gd name="connsiteY7" fmla="*/ 3886200 h 7762875"/>
                      <a:gd name="connsiteX8" fmla="*/ 3028950 w 7562850"/>
                      <a:gd name="connsiteY8" fmla="*/ 7762875 h 7762875"/>
                      <a:gd name="connsiteX9" fmla="*/ 3409950 w 7562850"/>
                      <a:gd name="connsiteY9" fmla="*/ 3876675 h 7762875"/>
                      <a:gd name="connsiteX10" fmla="*/ 3781425 w 7562850"/>
                      <a:gd name="connsiteY10" fmla="*/ 9525 h 7762875"/>
                      <a:gd name="connsiteX11" fmla="*/ 4162425 w 7562850"/>
                      <a:gd name="connsiteY11" fmla="*/ 3886200 h 7762875"/>
                      <a:gd name="connsiteX12" fmla="*/ 4533900 w 7562850"/>
                      <a:gd name="connsiteY12" fmla="*/ 7762875 h 7762875"/>
                      <a:gd name="connsiteX13" fmla="*/ 4914900 w 7562850"/>
                      <a:gd name="connsiteY13" fmla="*/ 3886200 h 7762875"/>
                      <a:gd name="connsiteX14" fmla="*/ 5295900 w 7562850"/>
                      <a:gd name="connsiteY14" fmla="*/ 9525 h 7762875"/>
                      <a:gd name="connsiteX15" fmla="*/ 5667375 w 7562850"/>
                      <a:gd name="connsiteY15" fmla="*/ 3886200 h 7762875"/>
                      <a:gd name="connsiteX16" fmla="*/ 6048375 w 7562850"/>
                      <a:gd name="connsiteY16" fmla="*/ 7762875 h 7762875"/>
                      <a:gd name="connsiteX17" fmla="*/ 6429375 w 7562850"/>
                      <a:gd name="connsiteY17" fmla="*/ 3886200 h 7762875"/>
                      <a:gd name="connsiteX18" fmla="*/ 6810375 w 7562850"/>
                      <a:gd name="connsiteY18" fmla="*/ 0 h 7762875"/>
                      <a:gd name="connsiteX19" fmla="*/ 7172325 w 7562850"/>
                      <a:gd name="connsiteY19" fmla="*/ 3886200 h 7762875"/>
                      <a:gd name="connsiteX20" fmla="*/ 7562850 w 7562850"/>
                      <a:gd name="connsiteY20" fmla="*/ 7762875 h 7762875"/>
                      <a:gd name="connsiteX0" fmla="*/ 0 w 7562850"/>
                      <a:gd name="connsiteY0" fmla="*/ 7762875 h 7762875"/>
                      <a:gd name="connsiteX1" fmla="*/ 390525 w 7562850"/>
                      <a:gd name="connsiteY1" fmla="*/ 3886200 h 7762875"/>
                      <a:gd name="connsiteX2" fmla="*/ 762000 w 7562850"/>
                      <a:gd name="connsiteY2" fmla="*/ 0 h 7762875"/>
                      <a:gd name="connsiteX3" fmla="*/ 1143000 w 7562850"/>
                      <a:gd name="connsiteY3" fmla="*/ 3876675 h 7762875"/>
                      <a:gd name="connsiteX4" fmla="*/ 1519238 w 7562850"/>
                      <a:gd name="connsiteY4" fmla="*/ 7762875 h 7762875"/>
                      <a:gd name="connsiteX5" fmla="*/ 1895475 w 7562850"/>
                      <a:gd name="connsiteY5" fmla="*/ 3876675 h 7762875"/>
                      <a:gd name="connsiteX6" fmla="*/ 2276475 w 7562850"/>
                      <a:gd name="connsiteY6" fmla="*/ 0 h 7762875"/>
                      <a:gd name="connsiteX7" fmla="*/ 2657475 w 7562850"/>
                      <a:gd name="connsiteY7" fmla="*/ 3886200 h 7762875"/>
                      <a:gd name="connsiteX8" fmla="*/ 3028950 w 7562850"/>
                      <a:gd name="connsiteY8" fmla="*/ 7762875 h 7762875"/>
                      <a:gd name="connsiteX9" fmla="*/ 3409950 w 7562850"/>
                      <a:gd name="connsiteY9" fmla="*/ 3876675 h 7762875"/>
                      <a:gd name="connsiteX10" fmla="*/ 3781425 w 7562850"/>
                      <a:gd name="connsiteY10" fmla="*/ 9525 h 7762875"/>
                      <a:gd name="connsiteX11" fmla="*/ 4162425 w 7562850"/>
                      <a:gd name="connsiteY11" fmla="*/ 3886200 h 7762875"/>
                      <a:gd name="connsiteX12" fmla="*/ 4538662 w 7562850"/>
                      <a:gd name="connsiteY12" fmla="*/ 7762875 h 7762875"/>
                      <a:gd name="connsiteX13" fmla="*/ 4914900 w 7562850"/>
                      <a:gd name="connsiteY13" fmla="*/ 3886200 h 7762875"/>
                      <a:gd name="connsiteX14" fmla="*/ 5295900 w 7562850"/>
                      <a:gd name="connsiteY14" fmla="*/ 9525 h 7762875"/>
                      <a:gd name="connsiteX15" fmla="*/ 5667375 w 7562850"/>
                      <a:gd name="connsiteY15" fmla="*/ 3886200 h 7762875"/>
                      <a:gd name="connsiteX16" fmla="*/ 6048375 w 7562850"/>
                      <a:gd name="connsiteY16" fmla="*/ 7762875 h 7762875"/>
                      <a:gd name="connsiteX17" fmla="*/ 6429375 w 7562850"/>
                      <a:gd name="connsiteY17" fmla="*/ 3886200 h 7762875"/>
                      <a:gd name="connsiteX18" fmla="*/ 6810375 w 7562850"/>
                      <a:gd name="connsiteY18" fmla="*/ 0 h 7762875"/>
                      <a:gd name="connsiteX19" fmla="*/ 7172325 w 7562850"/>
                      <a:gd name="connsiteY19" fmla="*/ 3886200 h 7762875"/>
                      <a:gd name="connsiteX20" fmla="*/ 7562850 w 7562850"/>
                      <a:gd name="connsiteY20" fmla="*/ 7762875 h 7762875"/>
                      <a:gd name="connsiteX0" fmla="*/ 0 w 7562850"/>
                      <a:gd name="connsiteY0" fmla="*/ 7762875 h 7762875"/>
                      <a:gd name="connsiteX1" fmla="*/ 390525 w 7562850"/>
                      <a:gd name="connsiteY1" fmla="*/ 3886200 h 7762875"/>
                      <a:gd name="connsiteX2" fmla="*/ 762000 w 7562850"/>
                      <a:gd name="connsiteY2" fmla="*/ 0 h 7762875"/>
                      <a:gd name="connsiteX3" fmla="*/ 1143000 w 7562850"/>
                      <a:gd name="connsiteY3" fmla="*/ 3876675 h 7762875"/>
                      <a:gd name="connsiteX4" fmla="*/ 1519238 w 7562850"/>
                      <a:gd name="connsiteY4" fmla="*/ 7762875 h 7762875"/>
                      <a:gd name="connsiteX5" fmla="*/ 1895475 w 7562850"/>
                      <a:gd name="connsiteY5" fmla="*/ 3876675 h 7762875"/>
                      <a:gd name="connsiteX6" fmla="*/ 2276475 w 7562850"/>
                      <a:gd name="connsiteY6" fmla="*/ 0 h 7762875"/>
                      <a:gd name="connsiteX7" fmla="*/ 2657475 w 7562850"/>
                      <a:gd name="connsiteY7" fmla="*/ 3886200 h 7762875"/>
                      <a:gd name="connsiteX8" fmla="*/ 3028950 w 7562850"/>
                      <a:gd name="connsiteY8" fmla="*/ 7762875 h 7762875"/>
                      <a:gd name="connsiteX9" fmla="*/ 3409950 w 7562850"/>
                      <a:gd name="connsiteY9" fmla="*/ 3876675 h 7762875"/>
                      <a:gd name="connsiteX10" fmla="*/ 3781425 w 7562850"/>
                      <a:gd name="connsiteY10" fmla="*/ 9525 h 7762875"/>
                      <a:gd name="connsiteX11" fmla="*/ 4162425 w 7562850"/>
                      <a:gd name="connsiteY11" fmla="*/ 3886200 h 7762875"/>
                      <a:gd name="connsiteX12" fmla="*/ 4538662 w 7562850"/>
                      <a:gd name="connsiteY12" fmla="*/ 7762875 h 7762875"/>
                      <a:gd name="connsiteX13" fmla="*/ 4914900 w 7562850"/>
                      <a:gd name="connsiteY13" fmla="*/ 3886200 h 7762875"/>
                      <a:gd name="connsiteX14" fmla="*/ 5295900 w 7562850"/>
                      <a:gd name="connsiteY14" fmla="*/ 9525 h 7762875"/>
                      <a:gd name="connsiteX15" fmla="*/ 5667375 w 7562850"/>
                      <a:gd name="connsiteY15" fmla="*/ 3886200 h 7762875"/>
                      <a:gd name="connsiteX16" fmla="*/ 6048375 w 7562850"/>
                      <a:gd name="connsiteY16" fmla="*/ 7762875 h 7762875"/>
                      <a:gd name="connsiteX17" fmla="*/ 6429375 w 7562850"/>
                      <a:gd name="connsiteY17" fmla="*/ 3886200 h 7762875"/>
                      <a:gd name="connsiteX18" fmla="*/ 6810375 w 7562850"/>
                      <a:gd name="connsiteY18" fmla="*/ 0 h 7762875"/>
                      <a:gd name="connsiteX19" fmla="*/ 7172325 w 7562850"/>
                      <a:gd name="connsiteY19" fmla="*/ 3886200 h 7762875"/>
                      <a:gd name="connsiteX20" fmla="*/ 7562850 w 7562850"/>
                      <a:gd name="connsiteY20" fmla="*/ 7762875 h 7762875"/>
                      <a:gd name="connsiteX0" fmla="*/ 0 w 7562850"/>
                      <a:gd name="connsiteY0" fmla="*/ 7762875 h 7762875"/>
                      <a:gd name="connsiteX1" fmla="*/ 390525 w 7562850"/>
                      <a:gd name="connsiteY1" fmla="*/ 3886200 h 7762875"/>
                      <a:gd name="connsiteX2" fmla="*/ 762000 w 7562850"/>
                      <a:gd name="connsiteY2" fmla="*/ 0 h 7762875"/>
                      <a:gd name="connsiteX3" fmla="*/ 1143000 w 7562850"/>
                      <a:gd name="connsiteY3" fmla="*/ 3876675 h 7762875"/>
                      <a:gd name="connsiteX4" fmla="*/ 1519238 w 7562850"/>
                      <a:gd name="connsiteY4" fmla="*/ 7762875 h 7762875"/>
                      <a:gd name="connsiteX5" fmla="*/ 1895475 w 7562850"/>
                      <a:gd name="connsiteY5" fmla="*/ 3876675 h 7762875"/>
                      <a:gd name="connsiteX6" fmla="*/ 2276475 w 7562850"/>
                      <a:gd name="connsiteY6" fmla="*/ 0 h 7762875"/>
                      <a:gd name="connsiteX7" fmla="*/ 2657475 w 7562850"/>
                      <a:gd name="connsiteY7" fmla="*/ 3886200 h 7762875"/>
                      <a:gd name="connsiteX8" fmla="*/ 3028950 w 7562850"/>
                      <a:gd name="connsiteY8" fmla="*/ 7762875 h 7762875"/>
                      <a:gd name="connsiteX9" fmla="*/ 3409950 w 7562850"/>
                      <a:gd name="connsiteY9" fmla="*/ 3876675 h 7762875"/>
                      <a:gd name="connsiteX10" fmla="*/ 3781425 w 7562850"/>
                      <a:gd name="connsiteY10" fmla="*/ 9525 h 7762875"/>
                      <a:gd name="connsiteX11" fmla="*/ 4162425 w 7562850"/>
                      <a:gd name="connsiteY11" fmla="*/ 3886200 h 7762875"/>
                      <a:gd name="connsiteX12" fmla="*/ 4538662 w 7562850"/>
                      <a:gd name="connsiteY12" fmla="*/ 7762875 h 7762875"/>
                      <a:gd name="connsiteX13" fmla="*/ 4914900 w 7562850"/>
                      <a:gd name="connsiteY13" fmla="*/ 3886200 h 7762875"/>
                      <a:gd name="connsiteX14" fmla="*/ 5295900 w 7562850"/>
                      <a:gd name="connsiteY14" fmla="*/ 9525 h 7762875"/>
                      <a:gd name="connsiteX15" fmla="*/ 5667375 w 7562850"/>
                      <a:gd name="connsiteY15" fmla="*/ 3886200 h 7762875"/>
                      <a:gd name="connsiteX16" fmla="*/ 6048375 w 7562850"/>
                      <a:gd name="connsiteY16" fmla="*/ 7762875 h 7762875"/>
                      <a:gd name="connsiteX17" fmla="*/ 6429375 w 7562850"/>
                      <a:gd name="connsiteY17" fmla="*/ 3886200 h 7762875"/>
                      <a:gd name="connsiteX18" fmla="*/ 6810375 w 7562850"/>
                      <a:gd name="connsiteY18" fmla="*/ 0 h 7762875"/>
                      <a:gd name="connsiteX19" fmla="*/ 7172325 w 7562850"/>
                      <a:gd name="connsiteY19" fmla="*/ 3886200 h 7762875"/>
                      <a:gd name="connsiteX20" fmla="*/ 7562850 w 7562850"/>
                      <a:gd name="connsiteY20" fmla="*/ 7762875 h 7762875"/>
                      <a:gd name="connsiteX0" fmla="*/ 0 w 7562850"/>
                      <a:gd name="connsiteY0" fmla="*/ 7762875 h 7762875"/>
                      <a:gd name="connsiteX1" fmla="*/ 390525 w 7562850"/>
                      <a:gd name="connsiteY1" fmla="*/ 3886200 h 7762875"/>
                      <a:gd name="connsiteX2" fmla="*/ 762000 w 7562850"/>
                      <a:gd name="connsiteY2" fmla="*/ 0 h 7762875"/>
                      <a:gd name="connsiteX3" fmla="*/ 1143000 w 7562850"/>
                      <a:gd name="connsiteY3" fmla="*/ 3876675 h 7762875"/>
                      <a:gd name="connsiteX4" fmla="*/ 1519238 w 7562850"/>
                      <a:gd name="connsiteY4" fmla="*/ 7762875 h 7762875"/>
                      <a:gd name="connsiteX5" fmla="*/ 1895475 w 7562850"/>
                      <a:gd name="connsiteY5" fmla="*/ 3876675 h 7762875"/>
                      <a:gd name="connsiteX6" fmla="*/ 2276475 w 7562850"/>
                      <a:gd name="connsiteY6" fmla="*/ 0 h 7762875"/>
                      <a:gd name="connsiteX7" fmla="*/ 2657475 w 7562850"/>
                      <a:gd name="connsiteY7" fmla="*/ 3886200 h 7762875"/>
                      <a:gd name="connsiteX8" fmla="*/ 3028950 w 7562850"/>
                      <a:gd name="connsiteY8" fmla="*/ 7762875 h 7762875"/>
                      <a:gd name="connsiteX9" fmla="*/ 3409950 w 7562850"/>
                      <a:gd name="connsiteY9" fmla="*/ 3876675 h 7762875"/>
                      <a:gd name="connsiteX10" fmla="*/ 3781425 w 7562850"/>
                      <a:gd name="connsiteY10" fmla="*/ 9525 h 7762875"/>
                      <a:gd name="connsiteX11" fmla="*/ 4162425 w 7562850"/>
                      <a:gd name="connsiteY11" fmla="*/ 3886200 h 7762875"/>
                      <a:gd name="connsiteX12" fmla="*/ 4538662 w 7562850"/>
                      <a:gd name="connsiteY12" fmla="*/ 7762875 h 7762875"/>
                      <a:gd name="connsiteX13" fmla="*/ 4914900 w 7562850"/>
                      <a:gd name="connsiteY13" fmla="*/ 3886200 h 7762875"/>
                      <a:gd name="connsiteX14" fmla="*/ 5295900 w 7562850"/>
                      <a:gd name="connsiteY14" fmla="*/ 9525 h 7762875"/>
                      <a:gd name="connsiteX15" fmla="*/ 5667375 w 7562850"/>
                      <a:gd name="connsiteY15" fmla="*/ 3886200 h 7762875"/>
                      <a:gd name="connsiteX16" fmla="*/ 6048375 w 7562850"/>
                      <a:gd name="connsiteY16" fmla="*/ 7762875 h 7762875"/>
                      <a:gd name="connsiteX17" fmla="*/ 6429375 w 7562850"/>
                      <a:gd name="connsiteY17" fmla="*/ 3886200 h 7762875"/>
                      <a:gd name="connsiteX18" fmla="*/ 6810375 w 7562850"/>
                      <a:gd name="connsiteY18" fmla="*/ 0 h 7762875"/>
                      <a:gd name="connsiteX19" fmla="*/ 7172325 w 7562850"/>
                      <a:gd name="connsiteY19" fmla="*/ 3886200 h 7762875"/>
                      <a:gd name="connsiteX20" fmla="*/ 7562850 w 7562850"/>
                      <a:gd name="connsiteY20" fmla="*/ 7762875 h 7762875"/>
                      <a:gd name="connsiteX0" fmla="*/ 0 w 7550944"/>
                      <a:gd name="connsiteY0" fmla="*/ 7762875 h 7762875"/>
                      <a:gd name="connsiteX1" fmla="*/ 378619 w 7550944"/>
                      <a:gd name="connsiteY1" fmla="*/ 3886200 h 7762875"/>
                      <a:gd name="connsiteX2" fmla="*/ 750094 w 7550944"/>
                      <a:gd name="connsiteY2" fmla="*/ 0 h 7762875"/>
                      <a:gd name="connsiteX3" fmla="*/ 1131094 w 7550944"/>
                      <a:gd name="connsiteY3" fmla="*/ 3876675 h 7762875"/>
                      <a:gd name="connsiteX4" fmla="*/ 1507332 w 7550944"/>
                      <a:gd name="connsiteY4" fmla="*/ 7762875 h 7762875"/>
                      <a:gd name="connsiteX5" fmla="*/ 1883569 w 7550944"/>
                      <a:gd name="connsiteY5" fmla="*/ 3876675 h 7762875"/>
                      <a:gd name="connsiteX6" fmla="*/ 2264569 w 7550944"/>
                      <a:gd name="connsiteY6" fmla="*/ 0 h 7762875"/>
                      <a:gd name="connsiteX7" fmla="*/ 2645569 w 7550944"/>
                      <a:gd name="connsiteY7" fmla="*/ 3886200 h 7762875"/>
                      <a:gd name="connsiteX8" fmla="*/ 3017044 w 7550944"/>
                      <a:gd name="connsiteY8" fmla="*/ 7762875 h 7762875"/>
                      <a:gd name="connsiteX9" fmla="*/ 3398044 w 7550944"/>
                      <a:gd name="connsiteY9" fmla="*/ 3876675 h 7762875"/>
                      <a:gd name="connsiteX10" fmla="*/ 3769519 w 7550944"/>
                      <a:gd name="connsiteY10" fmla="*/ 9525 h 7762875"/>
                      <a:gd name="connsiteX11" fmla="*/ 4150519 w 7550944"/>
                      <a:gd name="connsiteY11" fmla="*/ 3886200 h 7762875"/>
                      <a:gd name="connsiteX12" fmla="*/ 4526756 w 7550944"/>
                      <a:gd name="connsiteY12" fmla="*/ 7762875 h 7762875"/>
                      <a:gd name="connsiteX13" fmla="*/ 4902994 w 7550944"/>
                      <a:gd name="connsiteY13" fmla="*/ 3886200 h 7762875"/>
                      <a:gd name="connsiteX14" fmla="*/ 5283994 w 7550944"/>
                      <a:gd name="connsiteY14" fmla="*/ 9525 h 7762875"/>
                      <a:gd name="connsiteX15" fmla="*/ 5655469 w 7550944"/>
                      <a:gd name="connsiteY15" fmla="*/ 3886200 h 7762875"/>
                      <a:gd name="connsiteX16" fmla="*/ 6036469 w 7550944"/>
                      <a:gd name="connsiteY16" fmla="*/ 7762875 h 7762875"/>
                      <a:gd name="connsiteX17" fmla="*/ 6417469 w 7550944"/>
                      <a:gd name="connsiteY17" fmla="*/ 3886200 h 7762875"/>
                      <a:gd name="connsiteX18" fmla="*/ 6798469 w 7550944"/>
                      <a:gd name="connsiteY18" fmla="*/ 0 h 7762875"/>
                      <a:gd name="connsiteX19" fmla="*/ 7160419 w 7550944"/>
                      <a:gd name="connsiteY19" fmla="*/ 3886200 h 7762875"/>
                      <a:gd name="connsiteX20" fmla="*/ 7550944 w 7550944"/>
                      <a:gd name="connsiteY20" fmla="*/ 7762875 h 7762875"/>
                      <a:gd name="connsiteX0" fmla="*/ 0 w 7550944"/>
                      <a:gd name="connsiteY0" fmla="*/ 7762875 h 7762875"/>
                      <a:gd name="connsiteX1" fmla="*/ 378619 w 7550944"/>
                      <a:gd name="connsiteY1" fmla="*/ 3886200 h 7762875"/>
                      <a:gd name="connsiteX2" fmla="*/ 750094 w 7550944"/>
                      <a:gd name="connsiteY2" fmla="*/ 0 h 7762875"/>
                      <a:gd name="connsiteX3" fmla="*/ 1131094 w 7550944"/>
                      <a:gd name="connsiteY3" fmla="*/ 3876675 h 7762875"/>
                      <a:gd name="connsiteX4" fmla="*/ 1507332 w 7550944"/>
                      <a:gd name="connsiteY4" fmla="*/ 7762875 h 7762875"/>
                      <a:gd name="connsiteX5" fmla="*/ 1883569 w 7550944"/>
                      <a:gd name="connsiteY5" fmla="*/ 3876675 h 7762875"/>
                      <a:gd name="connsiteX6" fmla="*/ 2264569 w 7550944"/>
                      <a:gd name="connsiteY6" fmla="*/ 0 h 7762875"/>
                      <a:gd name="connsiteX7" fmla="*/ 2645569 w 7550944"/>
                      <a:gd name="connsiteY7" fmla="*/ 3886200 h 7762875"/>
                      <a:gd name="connsiteX8" fmla="*/ 3017044 w 7550944"/>
                      <a:gd name="connsiteY8" fmla="*/ 7762875 h 7762875"/>
                      <a:gd name="connsiteX9" fmla="*/ 3398044 w 7550944"/>
                      <a:gd name="connsiteY9" fmla="*/ 3876675 h 7762875"/>
                      <a:gd name="connsiteX10" fmla="*/ 3769519 w 7550944"/>
                      <a:gd name="connsiteY10" fmla="*/ 9525 h 7762875"/>
                      <a:gd name="connsiteX11" fmla="*/ 4150519 w 7550944"/>
                      <a:gd name="connsiteY11" fmla="*/ 3886200 h 7762875"/>
                      <a:gd name="connsiteX12" fmla="*/ 4526756 w 7550944"/>
                      <a:gd name="connsiteY12" fmla="*/ 7762875 h 7762875"/>
                      <a:gd name="connsiteX13" fmla="*/ 4902994 w 7550944"/>
                      <a:gd name="connsiteY13" fmla="*/ 3886200 h 7762875"/>
                      <a:gd name="connsiteX14" fmla="*/ 5283994 w 7550944"/>
                      <a:gd name="connsiteY14" fmla="*/ 9525 h 7762875"/>
                      <a:gd name="connsiteX15" fmla="*/ 5655469 w 7550944"/>
                      <a:gd name="connsiteY15" fmla="*/ 3886200 h 7762875"/>
                      <a:gd name="connsiteX16" fmla="*/ 6036469 w 7550944"/>
                      <a:gd name="connsiteY16" fmla="*/ 7762875 h 7762875"/>
                      <a:gd name="connsiteX17" fmla="*/ 6417469 w 7550944"/>
                      <a:gd name="connsiteY17" fmla="*/ 3886200 h 7762875"/>
                      <a:gd name="connsiteX18" fmla="*/ 6798469 w 7550944"/>
                      <a:gd name="connsiteY18" fmla="*/ 0 h 7762875"/>
                      <a:gd name="connsiteX19" fmla="*/ 7160419 w 7550944"/>
                      <a:gd name="connsiteY19" fmla="*/ 3886200 h 7762875"/>
                      <a:gd name="connsiteX20" fmla="*/ 7550944 w 7550944"/>
                      <a:gd name="connsiteY20" fmla="*/ 7762875 h 7762875"/>
                      <a:gd name="connsiteX0" fmla="*/ 0 w 7550944"/>
                      <a:gd name="connsiteY0" fmla="*/ 7762875 h 7762875"/>
                      <a:gd name="connsiteX1" fmla="*/ 378619 w 7550944"/>
                      <a:gd name="connsiteY1" fmla="*/ 3886200 h 7762875"/>
                      <a:gd name="connsiteX2" fmla="*/ 750094 w 7550944"/>
                      <a:gd name="connsiteY2" fmla="*/ 0 h 7762875"/>
                      <a:gd name="connsiteX3" fmla="*/ 1131094 w 7550944"/>
                      <a:gd name="connsiteY3" fmla="*/ 3876675 h 7762875"/>
                      <a:gd name="connsiteX4" fmla="*/ 1507332 w 7550944"/>
                      <a:gd name="connsiteY4" fmla="*/ 7762875 h 7762875"/>
                      <a:gd name="connsiteX5" fmla="*/ 1883569 w 7550944"/>
                      <a:gd name="connsiteY5" fmla="*/ 3876675 h 7762875"/>
                      <a:gd name="connsiteX6" fmla="*/ 2264569 w 7550944"/>
                      <a:gd name="connsiteY6" fmla="*/ 0 h 7762875"/>
                      <a:gd name="connsiteX7" fmla="*/ 2645569 w 7550944"/>
                      <a:gd name="connsiteY7" fmla="*/ 3886200 h 7762875"/>
                      <a:gd name="connsiteX8" fmla="*/ 3017044 w 7550944"/>
                      <a:gd name="connsiteY8" fmla="*/ 7762875 h 7762875"/>
                      <a:gd name="connsiteX9" fmla="*/ 3398044 w 7550944"/>
                      <a:gd name="connsiteY9" fmla="*/ 3876675 h 7762875"/>
                      <a:gd name="connsiteX10" fmla="*/ 3769519 w 7550944"/>
                      <a:gd name="connsiteY10" fmla="*/ 9525 h 7762875"/>
                      <a:gd name="connsiteX11" fmla="*/ 4150519 w 7550944"/>
                      <a:gd name="connsiteY11" fmla="*/ 3886200 h 7762875"/>
                      <a:gd name="connsiteX12" fmla="*/ 4526756 w 7550944"/>
                      <a:gd name="connsiteY12" fmla="*/ 7762875 h 7762875"/>
                      <a:gd name="connsiteX13" fmla="*/ 4902994 w 7550944"/>
                      <a:gd name="connsiteY13" fmla="*/ 3886200 h 7762875"/>
                      <a:gd name="connsiteX14" fmla="*/ 5283994 w 7550944"/>
                      <a:gd name="connsiteY14" fmla="*/ 9525 h 7762875"/>
                      <a:gd name="connsiteX15" fmla="*/ 5655469 w 7550944"/>
                      <a:gd name="connsiteY15" fmla="*/ 3886200 h 7762875"/>
                      <a:gd name="connsiteX16" fmla="*/ 6036469 w 7550944"/>
                      <a:gd name="connsiteY16" fmla="*/ 7762875 h 7762875"/>
                      <a:gd name="connsiteX17" fmla="*/ 6417469 w 7550944"/>
                      <a:gd name="connsiteY17" fmla="*/ 3886200 h 7762875"/>
                      <a:gd name="connsiteX18" fmla="*/ 6798469 w 7550944"/>
                      <a:gd name="connsiteY18" fmla="*/ 0 h 7762875"/>
                      <a:gd name="connsiteX19" fmla="*/ 7160419 w 7550944"/>
                      <a:gd name="connsiteY19" fmla="*/ 3886200 h 7762875"/>
                      <a:gd name="connsiteX20" fmla="*/ 7550944 w 7550944"/>
                      <a:gd name="connsiteY20" fmla="*/ 7762875 h 7762875"/>
                      <a:gd name="connsiteX0" fmla="*/ 0 w 7550944"/>
                      <a:gd name="connsiteY0" fmla="*/ 7762875 h 7762875"/>
                      <a:gd name="connsiteX1" fmla="*/ 378619 w 7550944"/>
                      <a:gd name="connsiteY1" fmla="*/ 3886200 h 7762875"/>
                      <a:gd name="connsiteX2" fmla="*/ 750094 w 7550944"/>
                      <a:gd name="connsiteY2" fmla="*/ 0 h 7762875"/>
                      <a:gd name="connsiteX3" fmla="*/ 1131094 w 7550944"/>
                      <a:gd name="connsiteY3" fmla="*/ 3876675 h 7762875"/>
                      <a:gd name="connsiteX4" fmla="*/ 1507332 w 7550944"/>
                      <a:gd name="connsiteY4" fmla="*/ 7762875 h 7762875"/>
                      <a:gd name="connsiteX5" fmla="*/ 1883569 w 7550944"/>
                      <a:gd name="connsiteY5" fmla="*/ 3876675 h 7762875"/>
                      <a:gd name="connsiteX6" fmla="*/ 2264569 w 7550944"/>
                      <a:gd name="connsiteY6" fmla="*/ 0 h 7762875"/>
                      <a:gd name="connsiteX7" fmla="*/ 2645569 w 7550944"/>
                      <a:gd name="connsiteY7" fmla="*/ 3886200 h 7762875"/>
                      <a:gd name="connsiteX8" fmla="*/ 3017044 w 7550944"/>
                      <a:gd name="connsiteY8" fmla="*/ 7762875 h 7762875"/>
                      <a:gd name="connsiteX9" fmla="*/ 3398044 w 7550944"/>
                      <a:gd name="connsiteY9" fmla="*/ 3876675 h 7762875"/>
                      <a:gd name="connsiteX10" fmla="*/ 3769519 w 7550944"/>
                      <a:gd name="connsiteY10" fmla="*/ 9525 h 7762875"/>
                      <a:gd name="connsiteX11" fmla="*/ 4150519 w 7550944"/>
                      <a:gd name="connsiteY11" fmla="*/ 3886200 h 7762875"/>
                      <a:gd name="connsiteX12" fmla="*/ 4526756 w 7550944"/>
                      <a:gd name="connsiteY12" fmla="*/ 7762875 h 7762875"/>
                      <a:gd name="connsiteX13" fmla="*/ 4902994 w 7550944"/>
                      <a:gd name="connsiteY13" fmla="*/ 3886200 h 7762875"/>
                      <a:gd name="connsiteX14" fmla="*/ 5283994 w 7550944"/>
                      <a:gd name="connsiteY14" fmla="*/ 9525 h 7762875"/>
                      <a:gd name="connsiteX15" fmla="*/ 5655469 w 7550944"/>
                      <a:gd name="connsiteY15" fmla="*/ 3886200 h 7762875"/>
                      <a:gd name="connsiteX16" fmla="*/ 6036469 w 7550944"/>
                      <a:gd name="connsiteY16" fmla="*/ 7762875 h 7762875"/>
                      <a:gd name="connsiteX17" fmla="*/ 6417469 w 7550944"/>
                      <a:gd name="connsiteY17" fmla="*/ 3886200 h 7762875"/>
                      <a:gd name="connsiteX18" fmla="*/ 6798469 w 7550944"/>
                      <a:gd name="connsiteY18" fmla="*/ 0 h 7762875"/>
                      <a:gd name="connsiteX19" fmla="*/ 7160419 w 7550944"/>
                      <a:gd name="connsiteY19" fmla="*/ 3886200 h 7762875"/>
                      <a:gd name="connsiteX20" fmla="*/ 7550944 w 7550944"/>
                      <a:gd name="connsiteY20" fmla="*/ 7762875 h 7762875"/>
                      <a:gd name="connsiteX0" fmla="*/ 0 w 7550944"/>
                      <a:gd name="connsiteY0" fmla="*/ 7762875 h 7762875"/>
                      <a:gd name="connsiteX1" fmla="*/ 378619 w 7550944"/>
                      <a:gd name="connsiteY1" fmla="*/ 3886200 h 7762875"/>
                      <a:gd name="connsiteX2" fmla="*/ 750094 w 7550944"/>
                      <a:gd name="connsiteY2" fmla="*/ 0 h 7762875"/>
                      <a:gd name="connsiteX3" fmla="*/ 1131094 w 7550944"/>
                      <a:gd name="connsiteY3" fmla="*/ 3876675 h 7762875"/>
                      <a:gd name="connsiteX4" fmla="*/ 1507332 w 7550944"/>
                      <a:gd name="connsiteY4" fmla="*/ 7762875 h 7762875"/>
                      <a:gd name="connsiteX5" fmla="*/ 1883569 w 7550944"/>
                      <a:gd name="connsiteY5" fmla="*/ 3876675 h 7762875"/>
                      <a:gd name="connsiteX6" fmla="*/ 2264569 w 7550944"/>
                      <a:gd name="connsiteY6" fmla="*/ 0 h 7762875"/>
                      <a:gd name="connsiteX7" fmla="*/ 2645569 w 7550944"/>
                      <a:gd name="connsiteY7" fmla="*/ 3886200 h 7762875"/>
                      <a:gd name="connsiteX8" fmla="*/ 3017044 w 7550944"/>
                      <a:gd name="connsiteY8" fmla="*/ 7762875 h 7762875"/>
                      <a:gd name="connsiteX9" fmla="*/ 3398044 w 7550944"/>
                      <a:gd name="connsiteY9" fmla="*/ 3876675 h 7762875"/>
                      <a:gd name="connsiteX10" fmla="*/ 3769519 w 7550944"/>
                      <a:gd name="connsiteY10" fmla="*/ 9525 h 7762875"/>
                      <a:gd name="connsiteX11" fmla="*/ 4150519 w 7550944"/>
                      <a:gd name="connsiteY11" fmla="*/ 3886200 h 7762875"/>
                      <a:gd name="connsiteX12" fmla="*/ 4526756 w 7550944"/>
                      <a:gd name="connsiteY12" fmla="*/ 7762875 h 7762875"/>
                      <a:gd name="connsiteX13" fmla="*/ 4902994 w 7550944"/>
                      <a:gd name="connsiteY13" fmla="*/ 3886200 h 7762875"/>
                      <a:gd name="connsiteX14" fmla="*/ 5283994 w 7550944"/>
                      <a:gd name="connsiteY14" fmla="*/ 9525 h 7762875"/>
                      <a:gd name="connsiteX15" fmla="*/ 5655469 w 7550944"/>
                      <a:gd name="connsiteY15" fmla="*/ 3886200 h 7762875"/>
                      <a:gd name="connsiteX16" fmla="*/ 6036469 w 7550944"/>
                      <a:gd name="connsiteY16" fmla="*/ 7762875 h 7762875"/>
                      <a:gd name="connsiteX17" fmla="*/ 6417469 w 7550944"/>
                      <a:gd name="connsiteY17" fmla="*/ 3886200 h 7762875"/>
                      <a:gd name="connsiteX18" fmla="*/ 6798469 w 7550944"/>
                      <a:gd name="connsiteY18" fmla="*/ 0 h 7762875"/>
                      <a:gd name="connsiteX19" fmla="*/ 7160419 w 7550944"/>
                      <a:gd name="connsiteY19" fmla="*/ 3886200 h 7762875"/>
                      <a:gd name="connsiteX20" fmla="*/ 7550944 w 7550944"/>
                      <a:gd name="connsiteY20" fmla="*/ 7762875 h 7762875"/>
                      <a:gd name="connsiteX0" fmla="*/ 0 w 7550944"/>
                      <a:gd name="connsiteY0" fmla="*/ 7762875 h 7762876"/>
                      <a:gd name="connsiteX1" fmla="*/ 378619 w 7550944"/>
                      <a:gd name="connsiteY1" fmla="*/ 3886200 h 7762876"/>
                      <a:gd name="connsiteX2" fmla="*/ 750094 w 7550944"/>
                      <a:gd name="connsiteY2" fmla="*/ 0 h 7762876"/>
                      <a:gd name="connsiteX3" fmla="*/ 1131094 w 7550944"/>
                      <a:gd name="connsiteY3" fmla="*/ 3876675 h 7762876"/>
                      <a:gd name="connsiteX4" fmla="*/ 1507332 w 7550944"/>
                      <a:gd name="connsiteY4" fmla="*/ 7762875 h 7762876"/>
                      <a:gd name="connsiteX5" fmla="*/ 1883569 w 7550944"/>
                      <a:gd name="connsiteY5" fmla="*/ 3876675 h 7762876"/>
                      <a:gd name="connsiteX6" fmla="*/ 2264569 w 7550944"/>
                      <a:gd name="connsiteY6" fmla="*/ 0 h 7762876"/>
                      <a:gd name="connsiteX7" fmla="*/ 2645569 w 7550944"/>
                      <a:gd name="connsiteY7" fmla="*/ 3886200 h 7762876"/>
                      <a:gd name="connsiteX8" fmla="*/ 3017044 w 7550944"/>
                      <a:gd name="connsiteY8" fmla="*/ 7762875 h 7762876"/>
                      <a:gd name="connsiteX9" fmla="*/ 3398044 w 7550944"/>
                      <a:gd name="connsiteY9" fmla="*/ 3876675 h 7762876"/>
                      <a:gd name="connsiteX10" fmla="*/ 3769519 w 7550944"/>
                      <a:gd name="connsiteY10" fmla="*/ 9525 h 7762876"/>
                      <a:gd name="connsiteX11" fmla="*/ 4150519 w 7550944"/>
                      <a:gd name="connsiteY11" fmla="*/ 3886200 h 7762876"/>
                      <a:gd name="connsiteX12" fmla="*/ 4526756 w 7550944"/>
                      <a:gd name="connsiteY12" fmla="*/ 7762875 h 7762876"/>
                      <a:gd name="connsiteX13" fmla="*/ 4902994 w 7550944"/>
                      <a:gd name="connsiteY13" fmla="*/ 3886200 h 7762876"/>
                      <a:gd name="connsiteX14" fmla="*/ 5283994 w 7550944"/>
                      <a:gd name="connsiteY14" fmla="*/ 9525 h 7762876"/>
                      <a:gd name="connsiteX15" fmla="*/ 5655469 w 7550944"/>
                      <a:gd name="connsiteY15" fmla="*/ 3886200 h 7762876"/>
                      <a:gd name="connsiteX16" fmla="*/ 6036469 w 7550944"/>
                      <a:gd name="connsiteY16" fmla="*/ 7762875 h 7762876"/>
                      <a:gd name="connsiteX17" fmla="*/ 6417469 w 7550944"/>
                      <a:gd name="connsiteY17" fmla="*/ 3886200 h 7762876"/>
                      <a:gd name="connsiteX18" fmla="*/ 6798469 w 7550944"/>
                      <a:gd name="connsiteY18" fmla="*/ 0 h 7762876"/>
                      <a:gd name="connsiteX19" fmla="*/ 7160419 w 7550944"/>
                      <a:gd name="connsiteY19" fmla="*/ 3886200 h 7762876"/>
                      <a:gd name="connsiteX20" fmla="*/ 7550944 w 7550944"/>
                      <a:gd name="connsiteY20" fmla="*/ 7762875 h 7762876"/>
                      <a:gd name="connsiteX0" fmla="*/ 0 w 7550944"/>
                      <a:gd name="connsiteY0" fmla="*/ 7762875 h 7762876"/>
                      <a:gd name="connsiteX1" fmla="*/ 378619 w 7550944"/>
                      <a:gd name="connsiteY1" fmla="*/ 3886200 h 7762876"/>
                      <a:gd name="connsiteX2" fmla="*/ 750094 w 7550944"/>
                      <a:gd name="connsiteY2" fmla="*/ 0 h 7762876"/>
                      <a:gd name="connsiteX3" fmla="*/ 1131094 w 7550944"/>
                      <a:gd name="connsiteY3" fmla="*/ 3876675 h 7762876"/>
                      <a:gd name="connsiteX4" fmla="*/ 1507332 w 7550944"/>
                      <a:gd name="connsiteY4" fmla="*/ 7762875 h 7762876"/>
                      <a:gd name="connsiteX5" fmla="*/ 1883569 w 7550944"/>
                      <a:gd name="connsiteY5" fmla="*/ 3876675 h 7762876"/>
                      <a:gd name="connsiteX6" fmla="*/ 2264569 w 7550944"/>
                      <a:gd name="connsiteY6" fmla="*/ 0 h 7762876"/>
                      <a:gd name="connsiteX7" fmla="*/ 2645569 w 7550944"/>
                      <a:gd name="connsiteY7" fmla="*/ 3886200 h 7762876"/>
                      <a:gd name="connsiteX8" fmla="*/ 3017044 w 7550944"/>
                      <a:gd name="connsiteY8" fmla="*/ 7762875 h 7762876"/>
                      <a:gd name="connsiteX9" fmla="*/ 3398044 w 7550944"/>
                      <a:gd name="connsiteY9" fmla="*/ 3876675 h 7762876"/>
                      <a:gd name="connsiteX10" fmla="*/ 3769519 w 7550944"/>
                      <a:gd name="connsiteY10" fmla="*/ 9525 h 7762876"/>
                      <a:gd name="connsiteX11" fmla="*/ 4150519 w 7550944"/>
                      <a:gd name="connsiteY11" fmla="*/ 3886200 h 7762876"/>
                      <a:gd name="connsiteX12" fmla="*/ 4526756 w 7550944"/>
                      <a:gd name="connsiteY12" fmla="*/ 7762875 h 7762876"/>
                      <a:gd name="connsiteX13" fmla="*/ 4902994 w 7550944"/>
                      <a:gd name="connsiteY13" fmla="*/ 3886200 h 7762876"/>
                      <a:gd name="connsiteX14" fmla="*/ 5283994 w 7550944"/>
                      <a:gd name="connsiteY14" fmla="*/ 9525 h 7762876"/>
                      <a:gd name="connsiteX15" fmla="*/ 5655469 w 7550944"/>
                      <a:gd name="connsiteY15" fmla="*/ 3886200 h 7762876"/>
                      <a:gd name="connsiteX16" fmla="*/ 6036469 w 7550944"/>
                      <a:gd name="connsiteY16" fmla="*/ 7762875 h 7762876"/>
                      <a:gd name="connsiteX17" fmla="*/ 6417469 w 7550944"/>
                      <a:gd name="connsiteY17" fmla="*/ 3886200 h 7762876"/>
                      <a:gd name="connsiteX18" fmla="*/ 6798469 w 7550944"/>
                      <a:gd name="connsiteY18" fmla="*/ 0 h 7762876"/>
                      <a:gd name="connsiteX19" fmla="*/ 7160419 w 7550944"/>
                      <a:gd name="connsiteY19" fmla="*/ 3886200 h 7762876"/>
                      <a:gd name="connsiteX20" fmla="*/ 7550944 w 7550944"/>
                      <a:gd name="connsiteY20" fmla="*/ 7762875 h 7762876"/>
                      <a:gd name="connsiteX0" fmla="*/ 0 w 7550944"/>
                      <a:gd name="connsiteY0" fmla="*/ 7762875 h 7762876"/>
                      <a:gd name="connsiteX1" fmla="*/ 378619 w 7550944"/>
                      <a:gd name="connsiteY1" fmla="*/ 3886200 h 7762876"/>
                      <a:gd name="connsiteX2" fmla="*/ 750094 w 7550944"/>
                      <a:gd name="connsiteY2" fmla="*/ 0 h 7762876"/>
                      <a:gd name="connsiteX3" fmla="*/ 1131094 w 7550944"/>
                      <a:gd name="connsiteY3" fmla="*/ 3876675 h 7762876"/>
                      <a:gd name="connsiteX4" fmla="*/ 1507332 w 7550944"/>
                      <a:gd name="connsiteY4" fmla="*/ 7762875 h 7762876"/>
                      <a:gd name="connsiteX5" fmla="*/ 1883569 w 7550944"/>
                      <a:gd name="connsiteY5" fmla="*/ 3876675 h 7762876"/>
                      <a:gd name="connsiteX6" fmla="*/ 2264569 w 7550944"/>
                      <a:gd name="connsiteY6" fmla="*/ 0 h 7762876"/>
                      <a:gd name="connsiteX7" fmla="*/ 2645569 w 7550944"/>
                      <a:gd name="connsiteY7" fmla="*/ 3886200 h 7762876"/>
                      <a:gd name="connsiteX8" fmla="*/ 3017044 w 7550944"/>
                      <a:gd name="connsiteY8" fmla="*/ 7762875 h 7762876"/>
                      <a:gd name="connsiteX9" fmla="*/ 3398044 w 7550944"/>
                      <a:gd name="connsiteY9" fmla="*/ 3876675 h 7762876"/>
                      <a:gd name="connsiteX10" fmla="*/ 3769519 w 7550944"/>
                      <a:gd name="connsiteY10" fmla="*/ 9525 h 7762876"/>
                      <a:gd name="connsiteX11" fmla="*/ 4150519 w 7550944"/>
                      <a:gd name="connsiteY11" fmla="*/ 3886200 h 7762876"/>
                      <a:gd name="connsiteX12" fmla="*/ 4526756 w 7550944"/>
                      <a:gd name="connsiteY12" fmla="*/ 7762875 h 7762876"/>
                      <a:gd name="connsiteX13" fmla="*/ 4902994 w 7550944"/>
                      <a:gd name="connsiteY13" fmla="*/ 3886200 h 7762876"/>
                      <a:gd name="connsiteX14" fmla="*/ 5283994 w 7550944"/>
                      <a:gd name="connsiteY14" fmla="*/ 9525 h 7762876"/>
                      <a:gd name="connsiteX15" fmla="*/ 5655469 w 7550944"/>
                      <a:gd name="connsiteY15" fmla="*/ 3886200 h 7762876"/>
                      <a:gd name="connsiteX16" fmla="*/ 6036469 w 7550944"/>
                      <a:gd name="connsiteY16" fmla="*/ 7762875 h 7762876"/>
                      <a:gd name="connsiteX17" fmla="*/ 6417469 w 7550944"/>
                      <a:gd name="connsiteY17" fmla="*/ 3886200 h 7762876"/>
                      <a:gd name="connsiteX18" fmla="*/ 6798469 w 7550944"/>
                      <a:gd name="connsiteY18" fmla="*/ 0 h 7762876"/>
                      <a:gd name="connsiteX19" fmla="*/ 7160419 w 7550944"/>
                      <a:gd name="connsiteY19" fmla="*/ 3886200 h 7762876"/>
                      <a:gd name="connsiteX20" fmla="*/ 7550944 w 7550944"/>
                      <a:gd name="connsiteY20" fmla="*/ 7762875 h 7762876"/>
                      <a:gd name="connsiteX0" fmla="*/ 0 w 7550944"/>
                      <a:gd name="connsiteY0" fmla="*/ 7762875 h 7762876"/>
                      <a:gd name="connsiteX1" fmla="*/ 378619 w 7550944"/>
                      <a:gd name="connsiteY1" fmla="*/ 3886200 h 7762876"/>
                      <a:gd name="connsiteX2" fmla="*/ 750094 w 7550944"/>
                      <a:gd name="connsiteY2" fmla="*/ 0 h 7762876"/>
                      <a:gd name="connsiteX3" fmla="*/ 1131094 w 7550944"/>
                      <a:gd name="connsiteY3" fmla="*/ 3876675 h 7762876"/>
                      <a:gd name="connsiteX4" fmla="*/ 1507332 w 7550944"/>
                      <a:gd name="connsiteY4" fmla="*/ 7762875 h 7762876"/>
                      <a:gd name="connsiteX5" fmla="*/ 1883569 w 7550944"/>
                      <a:gd name="connsiteY5" fmla="*/ 3876675 h 7762876"/>
                      <a:gd name="connsiteX6" fmla="*/ 2264569 w 7550944"/>
                      <a:gd name="connsiteY6" fmla="*/ 0 h 7762876"/>
                      <a:gd name="connsiteX7" fmla="*/ 2645569 w 7550944"/>
                      <a:gd name="connsiteY7" fmla="*/ 3886200 h 7762876"/>
                      <a:gd name="connsiteX8" fmla="*/ 3017044 w 7550944"/>
                      <a:gd name="connsiteY8" fmla="*/ 7762875 h 7762876"/>
                      <a:gd name="connsiteX9" fmla="*/ 3398044 w 7550944"/>
                      <a:gd name="connsiteY9" fmla="*/ 3876675 h 7762876"/>
                      <a:gd name="connsiteX10" fmla="*/ 3769519 w 7550944"/>
                      <a:gd name="connsiteY10" fmla="*/ 9525 h 7762876"/>
                      <a:gd name="connsiteX11" fmla="*/ 4150519 w 7550944"/>
                      <a:gd name="connsiteY11" fmla="*/ 3886200 h 7762876"/>
                      <a:gd name="connsiteX12" fmla="*/ 4526756 w 7550944"/>
                      <a:gd name="connsiteY12" fmla="*/ 7762875 h 7762876"/>
                      <a:gd name="connsiteX13" fmla="*/ 4902994 w 7550944"/>
                      <a:gd name="connsiteY13" fmla="*/ 3886200 h 7762876"/>
                      <a:gd name="connsiteX14" fmla="*/ 5283994 w 7550944"/>
                      <a:gd name="connsiteY14" fmla="*/ 9525 h 7762876"/>
                      <a:gd name="connsiteX15" fmla="*/ 5655469 w 7550944"/>
                      <a:gd name="connsiteY15" fmla="*/ 3886200 h 7762876"/>
                      <a:gd name="connsiteX16" fmla="*/ 6036469 w 7550944"/>
                      <a:gd name="connsiteY16" fmla="*/ 7762875 h 7762876"/>
                      <a:gd name="connsiteX17" fmla="*/ 6417469 w 7550944"/>
                      <a:gd name="connsiteY17" fmla="*/ 3886200 h 7762876"/>
                      <a:gd name="connsiteX18" fmla="*/ 6798469 w 7550944"/>
                      <a:gd name="connsiteY18" fmla="*/ 0 h 7762876"/>
                      <a:gd name="connsiteX19" fmla="*/ 7160419 w 7550944"/>
                      <a:gd name="connsiteY19" fmla="*/ 3886200 h 7762876"/>
                      <a:gd name="connsiteX20" fmla="*/ 7550944 w 7550944"/>
                      <a:gd name="connsiteY20" fmla="*/ 7762875 h 7762876"/>
                      <a:gd name="connsiteX0" fmla="*/ 0 w 7550944"/>
                      <a:gd name="connsiteY0" fmla="*/ 7762875 h 7762876"/>
                      <a:gd name="connsiteX1" fmla="*/ 378619 w 7550944"/>
                      <a:gd name="connsiteY1" fmla="*/ 3886200 h 7762876"/>
                      <a:gd name="connsiteX2" fmla="*/ 750094 w 7550944"/>
                      <a:gd name="connsiteY2" fmla="*/ 0 h 7762876"/>
                      <a:gd name="connsiteX3" fmla="*/ 1131094 w 7550944"/>
                      <a:gd name="connsiteY3" fmla="*/ 3876675 h 7762876"/>
                      <a:gd name="connsiteX4" fmla="*/ 1507332 w 7550944"/>
                      <a:gd name="connsiteY4" fmla="*/ 7762875 h 7762876"/>
                      <a:gd name="connsiteX5" fmla="*/ 1883569 w 7550944"/>
                      <a:gd name="connsiteY5" fmla="*/ 3876675 h 7762876"/>
                      <a:gd name="connsiteX6" fmla="*/ 2264569 w 7550944"/>
                      <a:gd name="connsiteY6" fmla="*/ 0 h 7762876"/>
                      <a:gd name="connsiteX7" fmla="*/ 2645569 w 7550944"/>
                      <a:gd name="connsiteY7" fmla="*/ 3886200 h 7762876"/>
                      <a:gd name="connsiteX8" fmla="*/ 3017044 w 7550944"/>
                      <a:gd name="connsiteY8" fmla="*/ 7762875 h 7762876"/>
                      <a:gd name="connsiteX9" fmla="*/ 3398044 w 7550944"/>
                      <a:gd name="connsiteY9" fmla="*/ 3876675 h 7762876"/>
                      <a:gd name="connsiteX10" fmla="*/ 3769519 w 7550944"/>
                      <a:gd name="connsiteY10" fmla="*/ 9525 h 7762876"/>
                      <a:gd name="connsiteX11" fmla="*/ 4150519 w 7550944"/>
                      <a:gd name="connsiteY11" fmla="*/ 3886200 h 7762876"/>
                      <a:gd name="connsiteX12" fmla="*/ 4526756 w 7550944"/>
                      <a:gd name="connsiteY12" fmla="*/ 7762875 h 7762876"/>
                      <a:gd name="connsiteX13" fmla="*/ 4902994 w 7550944"/>
                      <a:gd name="connsiteY13" fmla="*/ 3886200 h 7762876"/>
                      <a:gd name="connsiteX14" fmla="*/ 5283994 w 7550944"/>
                      <a:gd name="connsiteY14" fmla="*/ 9525 h 7762876"/>
                      <a:gd name="connsiteX15" fmla="*/ 5655469 w 7550944"/>
                      <a:gd name="connsiteY15" fmla="*/ 3886200 h 7762876"/>
                      <a:gd name="connsiteX16" fmla="*/ 6036469 w 7550944"/>
                      <a:gd name="connsiteY16" fmla="*/ 7762875 h 7762876"/>
                      <a:gd name="connsiteX17" fmla="*/ 6417469 w 7550944"/>
                      <a:gd name="connsiteY17" fmla="*/ 3886200 h 7762876"/>
                      <a:gd name="connsiteX18" fmla="*/ 6798469 w 7550944"/>
                      <a:gd name="connsiteY18" fmla="*/ 0 h 7762876"/>
                      <a:gd name="connsiteX19" fmla="*/ 7160419 w 7550944"/>
                      <a:gd name="connsiteY19" fmla="*/ 3886200 h 7762876"/>
                      <a:gd name="connsiteX20" fmla="*/ 7550944 w 7550944"/>
                      <a:gd name="connsiteY20" fmla="*/ 7762875 h 7762876"/>
                      <a:gd name="connsiteX0" fmla="*/ 0 w 7550944"/>
                      <a:gd name="connsiteY0" fmla="*/ 7762875 h 7762876"/>
                      <a:gd name="connsiteX1" fmla="*/ 378619 w 7550944"/>
                      <a:gd name="connsiteY1" fmla="*/ 3886200 h 7762876"/>
                      <a:gd name="connsiteX2" fmla="*/ 750094 w 7550944"/>
                      <a:gd name="connsiteY2" fmla="*/ 0 h 7762876"/>
                      <a:gd name="connsiteX3" fmla="*/ 1131094 w 7550944"/>
                      <a:gd name="connsiteY3" fmla="*/ 3876675 h 7762876"/>
                      <a:gd name="connsiteX4" fmla="*/ 1507332 w 7550944"/>
                      <a:gd name="connsiteY4" fmla="*/ 7762875 h 7762876"/>
                      <a:gd name="connsiteX5" fmla="*/ 1883569 w 7550944"/>
                      <a:gd name="connsiteY5" fmla="*/ 3876675 h 7762876"/>
                      <a:gd name="connsiteX6" fmla="*/ 2264569 w 7550944"/>
                      <a:gd name="connsiteY6" fmla="*/ 0 h 7762876"/>
                      <a:gd name="connsiteX7" fmla="*/ 2645569 w 7550944"/>
                      <a:gd name="connsiteY7" fmla="*/ 3886200 h 7762876"/>
                      <a:gd name="connsiteX8" fmla="*/ 3017044 w 7550944"/>
                      <a:gd name="connsiteY8" fmla="*/ 7762875 h 7762876"/>
                      <a:gd name="connsiteX9" fmla="*/ 3398044 w 7550944"/>
                      <a:gd name="connsiteY9" fmla="*/ 3876675 h 7762876"/>
                      <a:gd name="connsiteX10" fmla="*/ 3769519 w 7550944"/>
                      <a:gd name="connsiteY10" fmla="*/ 9525 h 7762876"/>
                      <a:gd name="connsiteX11" fmla="*/ 4150519 w 7550944"/>
                      <a:gd name="connsiteY11" fmla="*/ 3886200 h 7762876"/>
                      <a:gd name="connsiteX12" fmla="*/ 4526756 w 7550944"/>
                      <a:gd name="connsiteY12" fmla="*/ 7762875 h 7762876"/>
                      <a:gd name="connsiteX13" fmla="*/ 4902994 w 7550944"/>
                      <a:gd name="connsiteY13" fmla="*/ 3886200 h 7762876"/>
                      <a:gd name="connsiteX14" fmla="*/ 5283994 w 7550944"/>
                      <a:gd name="connsiteY14" fmla="*/ 9525 h 7762876"/>
                      <a:gd name="connsiteX15" fmla="*/ 5655469 w 7550944"/>
                      <a:gd name="connsiteY15" fmla="*/ 3886200 h 7762876"/>
                      <a:gd name="connsiteX16" fmla="*/ 6036469 w 7550944"/>
                      <a:gd name="connsiteY16" fmla="*/ 7762875 h 7762876"/>
                      <a:gd name="connsiteX17" fmla="*/ 6417469 w 7550944"/>
                      <a:gd name="connsiteY17" fmla="*/ 3886200 h 7762876"/>
                      <a:gd name="connsiteX18" fmla="*/ 6798469 w 7550944"/>
                      <a:gd name="connsiteY18" fmla="*/ 0 h 7762876"/>
                      <a:gd name="connsiteX19" fmla="*/ 7160419 w 7550944"/>
                      <a:gd name="connsiteY19" fmla="*/ 3886200 h 7762876"/>
                      <a:gd name="connsiteX20" fmla="*/ 7550944 w 7550944"/>
                      <a:gd name="connsiteY20" fmla="*/ 7762875 h 7762876"/>
                      <a:gd name="connsiteX0" fmla="*/ 0 w 7550944"/>
                      <a:gd name="connsiteY0" fmla="*/ 7762875 h 7762876"/>
                      <a:gd name="connsiteX1" fmla="*/ 378619 w 7550944"/>
                      <a:gd name="connsiteY1" fmla="*/ 3886200 h 7762876"/>
                      <a:gd name="connsiteX2" fmla="*/ 750094 w 7550944"/>
                      <a:gd name="connsiteY2" fmla="*/ 0 h 7762876"/>
                      <a:gd name="connsiteX3" fmla="*/ 1131094 w 7550944"/>
                      <a:gd name="connsiteY3" fmla="*/ 3876675 h 7762876"/>
                      <a:gd name="connsiteX4" fmla="*/ 1507332 w 7550944"/>
                      <a:gd name="connsiteY4" fmla="*/ 7762875 h 7762876"/>
                      <a:gd name="connsiteX5" fmla="*/ 1883569 w 7550944"/>
                      <a:gd name="connsiteY5" fmla="*/ 3876675 h 7762876"/>
                      <a:gd name="connsiteX6" fmla="*/ 2264569 w 7550944"/>
                      <a:gd name="connsiteY6" fmla="*/ 0 h 7762876"/>
                      <a:gd name="connsiteX7" fmla="*/ 2645569 w 7550944"/>
                      <a:gd name="connsiteY7" fmla="*/ 3886200 h 7762876"/>
                      <a:gd name="connsiteX8" fmla="*/ 3017044 w 7550944"/>
                      <a:gd name="connsiteY8" fmla="*/ 7762875 h 7762876"/>
                      <a:gd name="connsiteX9" fmla="*/ 3398044 w 7550944"/>
                      <a:gd name="connsiteY9" fmla="*/ 3876675 h 7762876"/>
                      <a:gd name="connsiteX10" fmla="*/ 3769519 w 7550944"/>
                      <a:gd name="connsiteY10" fmla="*/ 9525 h 7762876"/>
                      <a:gd name="connsiteX11" fmla="*/ 4150519 w 7550944"/>
                      <a:gd name="connsiteY11" fmla="*/ 3886200 h 7762876"/>
                      <a:gd name="connsiteX12" fmla="*/ 4526756 w 7550944"/>
                      <a:gd name="connsiteY12" fmla="*/ 7762875 h 7762876"/>
                      <a:gd name="connsiteX13" fmla="*/ 4902994 w 7550944"/>
                      <a:gd name="connsiteY13" fmla="*/ 3886200 h 7762876"/>
                      <a:gd name="connsiteX14" fmla="*/ 5283994 w 7550944"/>
                      <a:gd name="connsiteY14" fmla="*/ 9525 h 7762876"/>
                      <a:gd name="connsiteX15" fmla="*/ 5655469 w 7550944"/>
                      <a:gd name="connsiteY15" fmla="*/ 3886200 h 7762876"/>
                      <a:gd name="connsiteX16" fmla="*/ 6029325 w 7550944"/>
                      <a:gd name="connsiteY16" fmla="*/ 7762875 h 7762876"/>
                      <a:gd name="connsiteX17" fmla="*/ 6417469 w 7550944"/>
                      <a:gd name="connsiteY17" fmla="*/ 3886200 h 7762876"/>
                      <a:gd name="connsiteX18" fmla="*/ 6798469 w 7550944"/>
                      <a:gd name="connsiteY18" fmla="*/ 0 h 7762876"/>
                      <a:gd name="connsiteX19" fmla="*/ 7160419 w 7550944"/>
                      <a:gd name="connsiteY19" fmla="*/ 3886200 h 7762876"/>
                      <a:gd name="connsiteX20" fmla="*/ 7550944 w 7550944"/>
                      <a:gd name="connsiteY20" fmla="*/ 7762875 h 7762876"/>
                      <a:gd name="connsiteX0" fmla="*/ 0 w 7550944"/>
                      <a:gd name="connsiteY0" fmla="*/ 7762875 h 7762876"/>
                      <a:gd name="connsiteX1" fmla="*/ 378619 w 7550944"/>
                      <a:gd name="connsiteY1" fmla="*/ 3886200 h 7762876"/>
                      <a:gd name="connsiteX2" fmla="*/ 750094 w 7550944"/>
                      <a:gd name="connsiteY2" fmla="*/ 0 h 7762876"/>
                      <a:gd name="connsiteX3" fmla="*/ 1131094 w 7550944"/>
                      <a:gd name="connsiteY3" fmla="*/ 3876675 h 7762876"/>
                      <a:gd name="connsiteX4" fmla="*/ 1507332 w 7550944"/>
                      <a:gd name="connsiteY4" fmla="*/ 7762875 h 7762876"/>
                      <a:gd name="connsiteX5" fmla="*/ 1883569 w 7550944"/>
                      <a:gd name="connsiteY5" fmla="*/ 3876675 h 7762876"/>
                      <a:gd name="connsiteX6" fmla="*/ 2264569 w 7550944"/>
                      <a:gd name="connsiteY6" fmla="*/ 0 h 7762876"/>
                      <a:gd name="connsiteX7" fmla="*/ 2645569 w 7550944"/>
                      <a:gd name="connsiteY7" fmla="*/ 3886200 h 7762876"/>
                      <a:gd name="connsiteX8" fmla="*/ 3017044 w 7550944"/>
                      <a:gd name="connsiteY8" fmla="*/ 7762875 h 7762876"/>
                      <a:gd name="connsiteX9" fmla="*/ 3398044 w 7550944"/>
                      <a:gd name="connsiteY9" fmla="*/ 3876675 h 7762876"/>
                      <a:gd name="connsiteX10" fmla="*/ 3769519 w 7550944"/>
                      <a:gd name="connsiteY10" fmla="*/ 9525 h 7762876"/>
                      <a:gd name="connsiteX11" fmla="*/ 4150519 w 7550944"/>
                      <a:gd name="connsiteY11" fmla="*/ 3886200 h 7762876"/>
                      <a:gd name="connsiteX12" fmla="*/ 4526756 w 7550944"/>
                      <a:gd name="connsiteY12" fmla="*/ 7762875 h 7762876"/>
                      <a:gd name="connsiteX13" fmla="*/ 4902994 w 7550944"/>
                      <a:gd name="connsiteY13" fmla="*/ 3886200 h 7762876"/>
                      <a:gd name="connsiteX14" fmla="*/ 5283994 w 7550944"/>
                      <a:gd name="connsiteY14" fmla="*/ 9525 h 7762876"/>
                      <a:gd name="connsiteX15" fmla="*/ 5655469 w 7550944"/>
                      <a:gd name="connsiteY15" fmla="*/ 3886200 h 7762876"/>
                      <a:gd name="connsiteX16" fmla="*/ 6029325 w 7550944"/>
                      <a:gd name="connsiteY16" fmla="*/ 7762875 h 7762876"/>
                      <a:gd name="connsiteX17" fmla="*/ 6417469 w 7550944"/>
                      <a:gd name="connsiteY17" fmla="*/ 3886200 h 7762876"/>
                      <a:gd name="connsiteX18" fmla="*/ 6798469 w 7550944"/>
                      <a:gd name="connsiteY18" fmla="*/ 0 h 7762876"/>
                      <a:gd name="connsiteX19" fmla="*/ 7160419 w 7550944"/>
                      <a:gd name="connsiteY19" fmla="*/ 3886200 h 7762876"/>
                      <a:gd name="connsiteX20" fmla="*/ 7550944 w 7550944"/>
                      <a:gd name="connsiteY20" fmla="*/ 7762875 h 7762876"/>
                      <a:gd name="connsiteX0" fmla="*/ 0 w 7546182"/>
                      <a:gd name="connsiteY0" fmla="*/ 7762875 h 7765256"/>
                      <a:gd name="connsiteX1" fmla="*/ 378619 w 7546182"/>
                      <a:gd name="connsiteY1" fmla="*/ 3886200 h 7765256"/>
                      <a:gd name="connsiteX2" fmla="*/ 750094 w 7546182"/>
                      <a:gd name="connsiteY2" fmla="*/ 0 h 7765256"/>
                      <a:gd name="connsiteX3" fmla="*/ 1131094 w 7546182"/>
                      <a:gd name="connsiteY3" fmla="*/ 3876675 h 7765256"/>
                      <a:gd name="connsiteX4" fmla="*/ 1507332 w 7546182"/>
                      <a:gd name="connsiteY4" fmla="*/ 7762875 h 7765256"/>
                      <a:gd name="connsiteX5" fmla="*/ 1883569 w 7546182"/>
                      <a:gd name="connsiteY5" fmla="*/ 3876675 h 7765256"/>
                      <a:gd name="connsiteX6" fmla="*/ 2264569 w 7546182"/>
                      <a:gd name="connsiteY6" fmla="*/ 0 h 7765256"/>
                      <a:gd name="connsiteX7" fmla="*/ 2645569 w 7546182"/>
                      <a:gd name="connsiteY7" fmla="*/ 3886200 h 7765256"/>
                      <a:gd name="connsiteX8" fmla="*/ 3017044 w 7546182"/>
                      <a:gd name="connsiteY8" fmla="*/ 7762875 h 7765256"/>
                      <a:gd name="connsiteX9" fmla="*/ 3398044 w 7546182"/>
                      <a:gd name="connsiteY9" fmla="*/ 3876675 h 7765256"/>
                      <a:gd name="connsiteX10" fmla="*/ 3769519 w 7546182"/>
                      <a:gd name="connsiteY10" fmla="*/ 9525 h 7765256"/>
                      <a:gd name="connsiteX11" fmla="*/ 4150519 w 7546182"/>
                      <a:gd name="connsiteY11" fmla="*/ 3886200 h 7765256"/>
                      <a:gd name="connsiteX12" fmla="*/ 4526756 w 7546182"/>
                      <a:gd name="connsiteY12" fmla="*/ 7762875 h 7765256"/>
                      <a:gd name="connsiteX13" fmla="*/ 4902994 w 7546182"/>
                      <a:gd name="connsiteY13" fmla="*/ 3886200 h 7765256"/>
                      <a:gd name="connsiteX14" fmla="*/ 5283994 w 7546182"/>
                      <a:gd name="connsiteY14" fmla="*/ 9525 h 7765256"/>
                      <a:gd name="connsiteX15" fmla="*/ 5655469 w 7546182"/>
                      <a:gd name="connsiteY15" fmla="*/ 3886200 h 7765256"/>
                      <a:gd name="connsiteX16" fmla="*/ 6029325 w 7546182"/>
                      <a:gd name="connsiteY16" fmla="*/ 7762875 h 7765256"/>
                      <a:gd name="connsiteX17" fmla="*/ 6417469 w 7546182"/>
                      <a:gd name="connsiteY17" fmla="*/ 3886200 h 7765256"/>
                      <a:gd name="connsiteX18" fmla="*/ 6798469 w 7546182"/>
                      <a:gd name="connsiteY18" fmla="*/ 0 h 7765256"/>
                      <a:gd name="connsiteX19" fmla="*/ 7160419 w 7546182"/>
                      <a:gd name="connsiteY19" fmla="*/ 3886200 h 7765256"/>
                      <a:gd name="connsiteX20" fmla="*/ 7546182 w 7546182"/>
                      <a:gd name="connsiteY20" fmla="*/ 7765256 h 7765256"/>
                      <a:gd name="connsiteX0" fmla="*/ 0 w 7546182"/>
                      <a:gd name="connsiteY0" fmla="*/ 7762875 h 7765258"/>
                      <a:gd name="connsiteX1" fmla="*/ 378619 w 7546182"/>
                      <a:gd name="connsiteY1" fmla="*/ 3886200 h 7765258"/>
                      <a:gd name="connsiteX2" fmla="*/ 750094 w 7546182"/>
                      <a:gd name="connsiteY2" fmla="*/ 0 h 7765258"/>
                      <a:gd name="connsiteX3" fmla="*/ 1131094 w 7546182"/>
                      <a:gd name="connsiteY3" fmla="*/ 3876675 h 7765258"/>
                      <a:gd name="connsiteX4" fmla="*/ 1507332 w 7546182"/>
                      <a:gd name="connsiteY4" fmla="*/ 7762875 h 7765258"/>
                      <a:gd name="connsiteX5" fmla="*/ 1883569 w 7546182"/>
                      <a:gd name="connsiteY5" fmla="*/ 3876675 h 7765258"/>
                      <a:gd name="connsiteX6" fmla="*/ 2264569 w 7546182"/>
                      <a:gd name="connsiteY6" fmla="*/ 0 h 7765258"/>
                      <a:gd name="connsiteX7" fmla="*/ 2645569 w 7546182"/>
                      <a:gd name="connsiteY7" fmla="*/ 3886200 h 7765258"/>
                      <a:gd name="connsiteX8" fmla="*/ 3017044 w 7546182"/>
                      <a:gd name="connsiteY8" fmla="*/ 7762875 h 7765258"/>
                      <a:gd name="connsiteX9" fmla="*/ 3398044 w 7546182"/>
                      <a:gd name="connsiteY9" fmla="*/ 3876675 h 7765258"/>
                      <a:gd name="connsiteX10" fmla="*/ 3769519 w 7546182"/>
                      <a:gd name="connsiteY10" fmla="*/ 9525 h 7765258"/>
                      <a:gd name="connsiteX11" fmla="*/ 4150519 w 7546182"/>
                      <a:gd name="connsiteY11" fmla="*/ 3886200 h 7765258"/>
                      <a:gd name="connsiteX12" fmla="*/ 4526756 w 7546182"/>
                      <a:gd name="connsiteY12" fmla="*/ 7762875 h 7765258"/>
                      <a:gd name="connsiteX13" fmla="*/ 4902994 w 7546182"/>
                      <a:gd name="connsiteY13" fmla="*/ 3886200 h 7765258"/>
                      <a:gd name="connsiteX14" fmla="*/ 5283994 w 7546182"/>
                      <a:gd name="connsiteY14" fmla="*/ 9525 h 7765258"/>
                      <a:gd name="connsiteX15" fmla="*/ 5655469 w 7546182"/>
                      <a:gd name="connsiteY15" fmla="*/ 3886200 h 7765258"/>
                      <a:gd name="connsiteX16" fmla="*/ 6029325 w 7546182"/>
                      <a:gd name="connsiteY16" fmla="*/ 7762875 h 7765258"/>
                      <a:gd name="connsiteX17" fmla="*/ 6417469 w 7546182"/>
                      <a:gd name="connsiteY17" fmla="*/ 3886200 h 7765258"/>
                      <a:gd name="connsiteX18" fmla="*/ 6798469 w 7546182"/>
                      <a:gd name="connsiteY18" fmla="*/ 0 h 7765258"/>
                      <a:gd name="connsiteX19" fmla="*/ 7160419 w 7546182"/>
                      <a:gd name="connsiteY19" fmla="*/ 3886200 h 7765258"/>
                      <a:gd name="connsiteX20" fmla="*/ 7546182 w 7546182"/>
                      <a:gd name="connsiteY20" fmla="*/ 7765256 h 7765258"/>
                      <a:gd name="connsiteX0" fmla="*/ 0 w 7539038"/>
                      <a:gd name="connsiteY0" fmla="*/ 7762875 h 7762876"/>
                      <a:gd name="connsiteX1" fmla="*/ 378619 w 7539038"/>
                      <a:gd name="connsiteY1" fmla="*/ 3886200 h 7762876"/>
                      <a:gd name="connsiteX2" fmla="*/ 750094 w 7539038"/>
                      <a:gd name="connsiteY2" fmla="*/ 0 h 7762876"/>
                      <a:gd name="connsiteX3" fmla="*/ 1131094 w 7539038"/>
                      <a:gd name="connsiteY3" fmla="*/ 3876675 h 7762876"/>
                      <a:gd name="connsiteX4" fmla="*/ 1507332 w 7539038"/>
                      <a:gd name="connsiteY4" fmla="*/ 7762875 h 7762876"/>
                      <a:gd name="connsiteX5" fmla="*/ 1883569 w 7539038"/>
                      <a:gd name="connsiteY5" fmla="*/ 3876675 h 7762876"/>
                      <a:gd name="connsiteX6" fmla="*/ 2264569 w 7539038"/>
                      <a:gd name="connsiteY6" fmla="*/ 0 h 7762876"/>
                      <a:gd name="connsiteX7" fmla="*/ 2645569 w 7539038"/>
                      <a:gd name="connsiteY7" fmla="*/ 3886200 h 7762876"/>
                      <a:gd name="connsiteX8" fmla="*/ 3017044 w 7539038"/>
                      <a:gd name="connsiteY8" fmla="*/ 7762875 h 7762876"/>
                      <a:gd name="connsiteX9" fmla="*/ 3398044 w 7539038"/>
                      <a:gd name="connsiteY9" fmla="*/ 3876675 h 7762876"/>
                      <a:gd name="connsiteX10" fmla="*/ 3769519 w 7539038"/>
                      <a:gd name="connsiteY10" fmla="*/ 9525 h 7762876"/>
                      <a:gd name="connsiteX11" fmla="*/ 4150519 w 7539038"/>
                      <a:gd name="connsiteY11" fmla="*/ 3886200 h 7762876"/>
                      <a:gd name="connsiteX12" fmla="*/ 4526756 w 7539038"/>
                      <a:gd name="connsiteY12" fmla="*/ 7762875 h 7762876"/>
                      <a:gd name="connsiteX13" fmla="*/ 4902994 w 7539038"/>
                      <a:gd name="connsiteY13" fmla="*/ 3886200 h 7762876"/>
                      <a:gd name="connsiteX14" fmla="*/ 5283994 w 7539038"/>
                      <a:gd name="connsiteY14" fmla="*/ 9525 h 7762876"/>
                      <a:gd name="connsiteX15" fmla="*/ 5655469 w 7539038"/>
                      <a:gd name="connsiteY15" fmla="*/ 3886200 h 7762876"/>
                      <a:gd name="connsiteX16" fmla="*/ 6029325 w 7539038"/>
                      <a:gd name="connsiteY16" fmla="*/ 7762875 h 7762876"/>
                      <a:gd name="connsiteX17" fmla="*/ 6417469 w 7539038"/>
                      <a:gd name="connsiteY17" fmla="*/ 3886200 h 7762876"/>
                      <a:gd name="connsiteX18" fmla="*/ 6798469 w 7539038"/>
                      <a:gd name="connsiteY18" fmla="*/ 0 h 7762876"/>
                      <a:gd name="connsiteX19" fmla="*/ 7160419 w 7539038"/>
                      <a:gd name="connsiteY19" fmla="*/ 3886200 h 7762876"/>
                      <a:gd name="connsiteX20" fmla="*/ 7539038 w 7539038"/>
                      <a:gd name="connsiteY20" fmla="*/ 7760494 h 7762876"/>
                      <a:gd name="connsiteX0" fmla="*/ 0 w 7539038"/>
                      <a:gd name="connsiteY0" fmla="*/ 7762875 h 7762876"/>
                      <a:gd name="connsiteX1" fmla="*/ 378619 w 7539038"/>
                      <a:gd name="connsiteY1" fmla="*/ 3886200 h 7762876"/>
                      <a:gd name="connsiteX2" fmla="*/ 750094 w 7539038"/>
                      <a:gd name="connsiteY2" fmla="*/ 0 h 7762876"/>
                      <a:gd name="connsiteX3" fmla="*/ 1131094 w 7539038"/>
                      <a:gd name="connsiteY3" fmla="*/ 3876675 h 7762876"/>
                      <a:gd name="connsiteX4" fmla="*/ 1507332 w 7539038"/>
                      <a:gd name="connsiteY4" fmla="*/ 7762875 h 7762876"/>
                      <a:gd name="connsiteX5" fmla="*/ 1883569 w 7539038"/>
                      <a:gd name="connsiteY5" fmla="*/ 3876675 h 7762876"/>
                      <a:gd name="connsiteX6" fmla="*/ 2264569 w 7539038"/>
                      <a:gd name="connsiteY6" fmla="*/ 0 h 7762876"/>
                      <a:gd name="connsiteX7" fmla="*/ 2645569 w 7539038"/>
                      <a:gd name="connsiteY7" fmla="*/ 3886200 h 7762876"/>
                      <a:gd name="connsiteX8" fmla="*/ 3017044 w 7539038"/>
                      <a:gd name="connsiteY8" fmla="*/ 7762875 h 7762876"/>
                      <a:gd name="connsiteX9" fmla="*/ 3398044 w 7539038"/>
                      <a:gd name="connsiteY9" fmla="*/ 3876675 h 7762876"/>
                      <a:gd name="connsiteX10" fmla="*/ 3769519 w 7539038"/>
                      <a:gd name="connsiteY10" fmla="*/ 9525 h 7762876"/>
                      <a:gd name="connsiteX11" fmla="*/ 4150519 w 7539038"/>
                      <a:gd name="connsiteY11" fmla="*/ 3886200 h 7762876"/>
                      <a:gd name="connsiteX12" fmla="*/ 4526756 w 7539038"/>
                      <a:gd name="connsiteY12" fmla="*/ 7762875 h 7762876"/>
                      <a:gd name="connsiteX13" fmla="*/ 4902994 w 7539038"/>
                      <a:gd name="connsiteY13" fmla="*/ 3886200 h 7762876"/>
                      <a:gd name="connsiteX14" fmla="*/ 5283994 w 7539038"/>
                      <a:gd name="connsiteY14" fmla="*/ 9525 h 7762876"/>
                      <a:gd name="connsiteX15" fmla="*/ 5655469 w 7539038"/>
                      <a:gd name="connsiteY15" fmla="*/ 3886200 h 7762876"/>
                      <a:gd name="connsiteX16" fmla="*/ 6029325 w 7539038"/>
                      <a:gd name="connsiteY16" fmla="*/ 7762875 h 7762876"/>
                      <a:gd name="connsiteX17" fmla="*/ 6417469 w 7539038"/>
                      <a:gd name="connsiteY17" fmla="*/ 3886200 h 7762876"/>
                      <a:gd name="connsiteX18" fmla="*/ 6788944 w 7539038"/>
                      <a:gd name="connsiteY18" fmla="*/ 2381 h 7762876"/>
                      <a:gd name="connsiteX19" fmla="*/ 7160419 w 7539038"/>
                      <a:gd name="connsiteY19" fmla="*/ 3886200 h 7762876"/>
                      <a:gd name="connsiteX20" fmla="*/ 7539038 w 7539038"/>
                      <a:gd name="connsiteY20" fmla="*/ 7760494 h 7762876"/>
                      <a:gd name="connsiteX0" fmla="*/ 0 w 7539038"/>
                      <a:gd name="connsiteY0" fmla="*/ 7762875 h 7762876"/>
                      <a:gd name="connsiteX1" fmla="*/ 378619 w 7539038"/>
                      <a:gd name="connsiteY1" fmla="*/ 3886200 h 7762876"/>
                      <a:gd name="connsiteX2" fmla="*/ 750094 w 7539038"/>
                      <a:gd name="connsiteY2" fmla="*/ 0 h 7762876"/>
                      <a:gd name="connsiteX3" fmla="*/ 1131094 w 7539038"/>
                      <a:gd name="connsiteY3" fmla="*/ 3876675 h 7762876"/>
                      <a:gd name="connsiteX4" fmla="*/ 1507332 w 7539038"/>
                      <a:gd name="connsiteY4" fmla="*/ 7762875 h 7762876"/>
                      <a:gd name="connsiteX5" fmla="*/ 1883569 w 7539038"/>
                      <a:gd name="connsiteY5" fmla="*/ 3876675 h 7762876"/>
                      <a:gd name="connsiteX6" fmla="*/ 2264569 w 7539038"/>
                      <a:gd name="connsiteY6" fmla="*/ 0 h 7762876"/>
                      <a:gd name="connsiteX7" fmla="*/ 2645569 w 7539038"/>
                      <a:gd name="connsiteY7" fmla="*/ 3886200 h 7762876"/>
                      <a:gd name="connsiteX8" fmla="*/ 3017044 w 7539038"/>
                      <a:gd name="connsiteY8" fmla="*/ 7762875 h 7762876"/>
                      <a:gd name="connsiteX9" fmla="*/ 3398044 w 7539038"/>
                      <a:gd name="connsiteY9" fmla="*/ 3876675 h 7762876"/>
                      <a:gd name="connsiteX10" fmla="*/ 3769519 w 7539038"/>
                      <a:gd name="connsiteY10" fmla="*/ 9525 h 7762876"/>
                      <a:gd name="connsiteX11" fmla="*/ 4150519 w 7539038"/>
                      <a:gd name="connsiteY11" fmla="*/ 3886200 h 7762876"/>
                      <a:gd name="connsiteX12" fmla="*/ 4526756 w 7539038"/>
                      <a:gd name="connsiteY12" fmla="*/ 7762875 h 7762876"/>
                      <a:gd name="connsiteX13" fmla="*/ 4902994 w 7539038"/>
                      <a:gd name="connsiteY13" fmla="*/ 3886200 h 7762876"/>
                      <a:gd name="connsiteX14" fmla="*/ 5283994 w 7539038"/>
                      <a:gd name="connsiteY14" fmla="*/ 9525 h 7762876"/>
                      <a:gd name="connsiteX15" fmla="*/ 5655469 w 7539038"/>
                      <a:gd name="connsiteY15" fmla="*/ 3886200 h 7762876"/>
                      <a:gd name="connsiteX16" fmla="*/ 6029325 w 7539038"/>
                      <a:gd name="connsiteY16" fmla="*/ 7762875 h 7762876"/>
                      <a:gd name="connsiteX17" fmla="*/ 6417469 w 7539038"/>
                      <a:gd name="connsiteY17" fmla="*/ 3886200 h 7762876"/>
                      <a:gd name="connsiteX18" fmla="*/ 6786563 w 7539038"/>
                      <a:gd name="connsiteY18" fmla="*/ 4762 h 7762876"/>
                      <a:gd name="connsiteX19" fmla="*/ 7160419 w 7539038"/>
                      <a:gd name="connsiteY19" fmla="*/ 3886200 h 7762876"/>
                      <a:gd name="connsiteX20" fmla="*/ 7539038 w 7539038"/>
                      <a:gd name="connsiteY20" fmla="*/ 7760494 h 7762876"/>
                      <a:gd name="connsiteX0" fmla="*/ 0 w 7539038"/>
                      <a:gd name="connsiteY0" fmla="*/ 7762875 h 7762876"/>
                      <a:gd name="connsiteX1" fmla="*/ 378619 w 7539038"/>
                      <a:gd name="connsiteY1" fmla="*/ 3886200 h 7762876"/>
                      <a:gd name="connsiteX2" fmla="*/ 750094 w 7539038"/>
                      <a:gd name="connsiteY2" fmla="*/ 0 h 7762876"/>
                      <a:gd name="connsiteX3" fmla="*/ 1131094 w 7539038"/>
                      <a:gd name="connsiteY3" fmla="*/ 3876675 h 7762876"/>
                      <a:gd name="connsiteX4" fmla="*/ 1507332 w 7539038"/>
                      <a:gd name="connsiteY4" fmla="*/ 7762875 h 7762876"/>
                      <a:gd name="connsiteX5" fmla="*/ 1883569 w 7539038"/>
                      <a:gd name="connsiteY5" fmla="*/ 3876675 h 7762876"/>
                      <a:gd name="connsiteX6" fmla="*/ 2264569 w 7539038"/>
                      <a:gd name="connsiteY6" fmla="*/ 0 h 7762876"/>
                      <a:gd name="connsiteX7" fmla="*/ 2645569 w 7539038"/>
                      <a:gd name="connsiteY7" fmla="*/ 3886200 h 7762876"/>
                      <a:gd name="connsiteX8" fmla="*/ 3017044 w 7539038"/>
                      <a:gd name="connsiteY8" fmla="*/ 7762875 h 7762876"/>
                      <a:gd name="connsiteX9" fmla="*/ 3398044 w 7539038"/>
                      <a:gd name="connsiteY9" fmla="*/ 3876675 h 7762876"/>
                      <a:gd name="connsiteX10" fmla="*/ 3769519 w 7539038"/>
                      <a:gd name="connsiteY10" fmla="*/ 9525 h 7762876"/>
                      <a:gd name="connsiteX11" fmla="*/ 4150519 w 7539038"/>
                      <a:gd name="connsiteY11" fmla="*/ 3886200 h 7762876"/>
                      <a:gd name="connsiteX12" fmla="*/ 4526756 w 7539038"/>
                      <a:gd name="connsiteY12" fmla="*/ 7762875 h 7762876"/>
                      <a:gd name="connsiteX13" fmla="*/ 4902994 w 7539038"/>
                      <a:gd name="connsiteY13" fmla="*/ 3886200 h 7762876"/>
                      <a:gd name="connsiteX14" fmla="*/ 5283994 w 7539038"/>
                      <a:gd name="connsiteY14" fmla="*/ 9525 h 7762876"/>
                      <a:gd name="connsiteX15" fmla="*/ 5655469 w 7539038"/>
                      <a:gd name="connsiteY15" fmla="*/ 3886200 h 7762876"/>
                      <a:gd name="connsiteX16" fmla="*/ 6029325 w 7539038"/>
                      <a:gd name="connsiteY16" fmla="*/ 7762875 h 7762876"/>
                      <a:gd name="connsiteX17" fmla="*/ 6417469 w 7539038"/>
                      <a:gd name="connsiteY17" fmla="*/ 3886200 h 7762876"/>
                      <a:gd name="connsiteX18" fmla="*/ 6786563 w 7539038"/>
                      <a:gd name="connsiteY18" fmla="*/ 4762 h 7762876"/>
                      <a:gd name="connsiteX19" fmla="*/ 7160419 w 7539038"/>
                      <a:gd name="connsiteY19" fmla="*/ 3886200 h 7762876"/>
                      <a:gd name="connsiteX20" fmla="*/ 7539038 w 7539038"/>
                      <a:gd name="connsiteY20" fmla="*/ 7760494 h 7762876"/>
                      <a:gd name="connsiteX0" fmla="*/ 0 w 7539038"/>
                      <a:gd name="connsiteY0" fmla="*/ 7762875 h 7762876"/>
                      <a:gd name="connsiteX1" fmla="*/ 378619 w 7539038"/>
                      <a:gd name="connsiteY1" fmla="*/ 3886200 h 7762876"/>
                      <a:gd name="connsiteX2" fmla="*/ 750094 w 7539038"/>
                      <a:gd name="connsiteY2" fmla="*/ 0 h 7762876"/>
                      <a:gd name="connsiteX3" fmla="*/ 1131094 w 7539038"/>
                      <a:gd name="connsiteY3" fmla="*/ 3876675 h 7762876"/>
                      <a:gd name="connsiteX4" fmla="*/ 1507332 w 7539038"/>
                      <a:gd name="connsiteY4" fmla="*/ 7762875 h 7762876"/>
                      <a:gd name="connsiteX5" fmla="*/ 1883569 w 7539038"/>
                      <a:gd name="connsiteY5" fmla="*/ 3876675 h 7762876"/>
                      <a:gd name="connsiteX6" fmla="*/ 2264569 w 7539038"/>
                      <a:gd name="connsiteY6" fmla="*/ 0 h 7762876"/>
                      <a:gd name="connsiteX7" fmla="*/ 2645569 w 7539038"/>
                      <a:gd name="connsiteY7" fmla="*/ 3886200 h 7762876"/>
                      <a:gd name="connsiteX8" fmla="*/ 3017044 w 7539038"/>
                      <a:gd name="connsiteY8" fmla="*/ 7762875 h 7762876"/>
                      <a:gd name="connsiteX9" fmla="*/ 3398044 w 7539038"/>
                      <a:gd name="connsiteY9" fmla="*/ 3876675 h 7762876"/>
                      <a:gd name="connsiteX10" fmla="*/ 3769519 w 7539038"/>
                      <a:gd name="connsiteY10" fmla="*/ 9525 h 7762876"/>
                      <a:gd name="connsiteX11" fmla="*/ 4150519 w 7539038"/>
                      <a:gd name="connsiteY11" fmla="*/ 3886200 h 7762876"/>
                      <a:gd name="connsiteX12" fmla="*/ 4526756 w 7539038"/>
                      <a:gd name="connsiteY12" fmla="*/ 7762875 h 7762876"/>
                      <a:gd name="connsiteX13" fmla="*/ 4902994 w 7539038"/>
                      <a:gd name="connsiteY13" fmla="*/ 3886200 h 7762876"/>
                      <a:gd name="connsiteX14" fmla="*/ 5279231 w 7539038"/>
                      <a:gd name="connsiteY14" fmla="*/ 9525 h 7762876"/>
                      <a:gd name="connsiteX15" fmla="*/ 5655469 w 7539038"/>
                      <a:gd name="connsiteY15" fmla="*/ 3886200 h 7762876"/>
                      <a:gd name="connsiteX16" fmla="*/ 6029325 w 7539038"/>
                      <a:gd name="connsiteY16" fmla="*/ 7762875 h 7762876"/>
                      <a:gd name="connsiteX17" fmla="*/ 6417469 w 7539038"/>
                      <a:gd name="connsiteY17" fmla="*/ 3886200 h 7762876"/>
                      <a:gd name="connsiteX18" fmla="*/ 6786563 w 7539038"/>
                      <a:gd name="connsiteY18" fmla="*/ 4762 h 7762876"/>
                      <a:gd name="connsiteX19" fmla="*/ 7160419 w 7539038"/>
                      <a:gd name="connsiteY19" fmla="*/ 3886200 h 7762876"/>
                      <a:gd name="connsiteX20" fmla="*/ 7539038 w 7539038"/>
                      <a:gd name="connsiteY20" fmla="*/ 7760494 h 7762876"/>
                      <a:gd name="connsiteX0" fmla="*/ 0 w 7539038"/>
                      <a:gd name="connsiteY0" fmla="*/ 7762875 h 7762876"/>
                      <a:gd name="connsiteX1" fmla="*/ 378619 w 7539038"/>
                      <a:gd name="connsiteY1" fmla="*/ 3886200 h 7762876"/>
                      <a:gd name="connsiteX2" fmla="*/ 750094 w 7539038"/>
                      <a:gd name="connsiteY2" fmla="*/ 0 h 7762876"/>
                      <a:gd name="connsiteX3" fmla="*/ 1131094 w 7539038"/>
                      <a:gd name="connsiteY3" fmla="*/ 3876675 h 7762876"/>
                      <a:gd name="connsiteX4" fmla="*/ 1507332 w 7539038"/>
                      <a:gd name="connsiteY4" fmla="*/ 7762875 h 7762876"/>
                      <a:gd name="connsiteX5" fmla="*/ 1883569 w 7539038"/>
                      <a:gd name="connsiteY5" fmla="*/ 3876675 h 7762876"/>
                      <a:gd name="connsiteX6" fmla="*/ 2264569 w 7539038"/>
                      <a:gd name="connsiteY6" fmla="*/ 0 h 7762876"/>
                      <a:gd name="connsiteX7" fmla="*/ 2645569 w 7539038"/>
                      <a:gd name="connsiteY7" fmla="*/ 3886200 h 7762876"/>
                      <a:gd name="connsiteX8" fmla="*/ 3017044 w 7539038"/>
                      <a:gd name="connsiteY8" fmla="*/ 7762875 h 7762876"/>
                      <a:gd name="connsiteX9" fmla="*/ 3398044 w 7539038"/>
                      <a:gd name="connsiteY9" fmla="*/ 3876675 h 7762876"/>
                      <a:gd name="connsiteX10" fmla="*/ 3769519 w 7539038"/>
                      <a:gd name="connsiteY10" fmla="*/ 9525 h 7762876"/>
                      <a:gd name="connsiteX11" fmla="*/ 4150519 w 7539038"/>
                      <a:gd name="connsiteY11" fmla="*/ 3886200 h 7762876"/>
                      <a:gd name="connsiteX12" fmla="*/ 4526756 w 7539038"/>
                      <a:gd name="connsiteY12" fmla="*/ 7762875 h 7762876"/>
                      <a:gd name="connsiteX13" fmla="*/ 4902994 w 7539038"/>
                      <a:gd name="connsiteY13" fmla="*/ 3886200 h 7762876"/>
                      <a:gd name="connsiteX14" fmla="*/ 5279231 w 7539038"/>
                      <a:gd name="connsiteY14" fmla="*/ 9525 h 7762876"/>
                      <a:gd name="connsiteX15" fmla="*/ 5655469 w 7539038"/>
                      <a:gd name="connsiteY15" fmla="*/ 3886200 h 7762876"/>
                      <a:gd name="connsiteX16" fmla="*/ 6029325 w 7539038"/>
                      <a:gd name="connsiteY16" fmla="*/ 7762875 h 7762876"/>
                      <a:gd name="connsiteX17" fmla="*/ 6417469 w 7539038"/>
                      <a:gd name="connsiteY17" fmla="*/ 3886200 h 7762876"/>
                      <a:gd name="connsiteX18" fmla="*/ 6786563 w 7539038"/>
                      <a:gd name="connsiteY18" fmla="*/ 4762 h 7762876"/>
                      <a:gd name="connsiteX19" fmla="*/ 7160419 w 7539038"/>
                      <a:gd name="connsiteY19" fmla="*/ 3886200 h 7762876"/>
                      <a:gd name="connsiteX20" fmla="*/ 7539038 w 7539038"/>
                      <a:gd name="connsiteY20" fmla="*/ 7760494 h 7762876"/>
                      <a:gd name="connsiteX0" fmla="*/ 0 w 7539038"/>
                      <a:gd name="connsiteY0" fmla="*/ 7762875 h 7762876"/>
                      <a:gd name="connsiteX1" fmla="*/ 378619 w 7539038"/>
                      <a:gd name="connsiteY1" fmla="*/ 3886200 h 7762876"/>
                      <a:gd name="connsiteX2" fmla="*/ 750094 w 7539038"/>
                      <a:gd name="connsiteY2" fmla="*/ 0 h 7762876"/>
                      <a:gd name="connsiteX3" fmla="*/ 1131094 w 7539038"/>
                      <a:gd name="connsiteY3" fmla="*/ 3876675 h 7762876"/>
                      <a:gd name="connsiteX4" fmla="*/ 1507332 w 7539038"/>
                      <a:gd name="connsiteY4" fmla="*/ 7762875 h 7762876"/>
                      <a:gd name="connsiteX5" fmla="*/ 1883569 w 7539038"/>
                      <a:gd name="connsiteY5" fmla="*/ 3876675 h 7762876"/>
                      <a:gd name="connsiteX6" fmla="*/ 2264569 w 7539038"/>
                      <a:gd name="connsiteY6" fmla="*/ 0 h 7762876"/>
                      <a:gd name="connsiteX7" fmla="*/ 2645569 w 7539038"/>
                      <a:gd name="connsiteY7" fmla="*/ 3886200 h 7762876"/>
                      <a:gd name="connsiteX8" fmla="*/ 3017044 w 7539038"/>
                      <a:gd name="connsiteY8" fmla="*/ 7762875 h 7762876"/>
                      <a:gd name="connsiteX9" fmla="*/ 3398044 w 7539038"/>
                      <a:gd name="connsiteY9" fmla="*/ 3876675 h 7762876"/>
                      <a:gd name="connsiteX10" fmla="*/ 3769519 w 7539038"/>
                      <a:gd name="connsiteY10" fmla="*/ 9525 h 7762876"/>
                      <a:gd name="connsiteX11" fmla="*/ 4150519 w 7539038"/>
                      <a:gd name="connsiteY11" fmla="*/ 3886200 h 7762876"/>
                      <a:gd name="connsiteX12" fmla="*/ 4526756 w 7539038"/>
                      <a:gd name="connsiteY12" fmla="*/ 7762875 h 7762876"/>
                      <a:gd name="connsiteX13" fmla="*/ 4902994 w 7539038"/>
                      <a:gd name="connsiteY13" fmla="*/ 3886200 h 7762876"/>
                      <a:gd name="connsiteX14" fmla="*/ 5276849 w 7539038"/>
                      <a:gd name="connsiteY14" fmla="*/ 2382 h 7762876"/>
                      <a:gd name="connsiteX15" fmla="*/ 5655469 w 7539038"/>
                      <a:gd name="connsiteY15" fmla="*/ 3886200 h 7762876"/>
                      <a:gd name="connsiteX16" fmla="*/ 6029325 w 7539038"/>
                      <a:gd name="connsiteY16" fmla="*/ 7762875 h 7762876"/>
                      <a:gd name="connsiteX17" fmla="*/ 6417469 w 7539038"/>
                      <a:gd name="connsiteY17" fmla="*/ 3886200 h 7762876"/>
                      <a:gd name="connsiteX18" fmla="*/ 6786563 w 7539038"/>
                      <a:gd name="connsiteY18" fmla="*/ 4762 h 7762876"/>
                      <a:gd name="connsiteX19" fmla="*/ 7160419 w 7539038"/>
                      <a:gd name="connsiteY19" fmla="*/ 3886200 h 7762876"/>
                      <a:gd name="connsiteX20" fmla="*/ 7539038 w 7539038"/>
                      <a:gd name="connsiteY20" fmla="*/ 7760494 h 7762876"/>
                      <a:gd name="connsiteX0" fmla="*/ 0 w 7539038"/>
                      <a:gd name="connsiteY0" fmla="*/ 7762875 h 7762876"/>
                      <a:gd name="connsiteX1" fmla="*/ 378619 w 7539038"/>
                      <a:gd name="connsiteY1" fmla="*/ 3886200 h 7762876"/>
                      <a:gd name="connsiteX2" fmla="*/ 750094 w 7539038"/>
                      <a:gd name="connsiteY2" fmla="*/ 0 h 7762876"/>
                      <a:gd name="connsiteX3" fmla="*/ 1131094 w 7539038"/>
                      <a:gd name="connsiteY3" fmla="*/ 3876675 h 7762876"/>
                      <a:gd name="connsiteX4" fmla="*/ 1507332 w 7539038"/>
                      <a:gd name="connsiteY4" fmla="*/ 7762875 h 7762876"/>
                      <a:gd name="connsiteX5" fmla="*/ 1883569 w 7539038"/>
                      <a:gd name="connsiteY5" fmla="*/ 3876675 h 7762876"/>
                      <a:gd name="connsiteX6" fmla="*/ 2264569 w 7539038"/>
                      <a:gd name="connsiteY6" fmla="*/ 0 h 7762876"/>
                      <a:gd name="connsiteX7" fmla="*/ 2645569 w 7539038"/>
                      <a:gd name="connsiteY7" fmla="*/ 3886200 h 7762876"/>
                      <a:gd name="connsiteX8" fmla="*/ 3017044 w 7539038"/>
                      <a:gd name="connsiteY8" fmla="*/ 7762875 h 7762876"/>
                      <a:gd name="connsiteX9" fmla="*/ 3398044 w 7539038"/>
                      <a:gd name="connsiteY9" fmla="*/ 3876675 h 7762876"/>
                      <a:gd name="connsiteX10" fmla="*/ 3769519 w 7539038"/>
                      <a:gd name="connsiteY10" fmla="*/ 9525 h 7762876"/>
                      <a:gd name="connsiteX11" fmla="*/ 4150519 w 7539038"/>
                      <a:gd name="connsiteY11" fmla="*/ 3886200 h 7762876"/>
                      <a:gd name="connsiteX12" fmla="*/ 4526756 w 7539038"/>
                      <a:gd name="connsiteY12" fmla="*/ 7762875 h 7762876"/>
                      <a:gd name="connsiteX13" fmla="*/ 4902994 w 7539038"/>
                      <a:gd name="connsiteY13" fmla="*/ 3886200 h 7762876"/>
                      <a:gd name="connsiteX14" fmla="*/ 5276849 w 7539038"/>
                      <a:gd name="connsiteY14" fmla="*/ 2382 h 7762876"/>
                      <a:gd name="connsiteX15" fmla="*/ 5655469 w 7539038"/>
                      <a:gd name="connsiteY15" fmla="*/ 3886200 h 7762876"/>
                      <a:gd name="connsiteX16" fmla="*/ 6029325 w 7539038"/>
                      <a:gd name="connsiteY16" fmla="*/ 7762875 h 7762876"/>
                      <a:gd name="connsiteX17" fmla="*/ 6417469 w 7539038"/>
                      <a:gd name="connsiteY17" fmla="*/ 3886200 h 7762876"/>
                      <a:gd name="connsiteX18" fmla="*/ 6786563 w 7539038"/>
                      <a:gd name="connsiteY18" fmla="*/ 4762 h 7762876"/>
                      <a:gd name="connsiteX19" fmla="*/ 7160419 w 7539038"/>
                      <a:gd name="connsiteY19" fmla="*/ 3886200 h 7762876"/>
                      <a:gd name="connsiteX20" fmla="*/ 7539038 w 7539038"/>
                      <a:gd name="connsiteY20" fmla="*/ 7760494 h 7762876"/>
                      <a:gd name="connsiteX0" fmla="*/ 0 w 7539038"/>
                      <a:gd name="connsiteY0" fmla="*/ 7762875 h 7762876"/>
                      <a:gd name="connsiteX1" fmla="*/ 378619 w 7539038"/>
                      <a:gd name="connsiteY1" fmla="*/ 3886200 h 7762876"/>
                      <a:gd name="connsiteX2" fmla="*/ 750094 w 7539038"/>
                      <a:gd name="connsiteY2" fmla="*/ 0 h 7762876"/>
                      <a:gd name="connsiteX3" fmla="*/ 1131094 w 7539038"/>
                      <a:gd name="connsiteY3" fmla="*/ 3876675 h 7762876"/>
                      <a:gd name="connsiteX4" fmla="*/ 1507332 w 7539038"/>
                      <a:gd name="connsiteY4" fmla="*/ 7762875 h 7762876"/>
                      <a:gd name="connsiteX5" fmla="*/ 1883569 w 7539038"/>
                      <a:gd name="connsiteY5" fmla="*/ 3876675 h 7762876"/>
                      <a:gd name="connsiteX6" fmla="*/ 2264569 w 7539038"/>
                      <a:gd name="connsiteY6" fmla="*/ 0 h 7762876"/>
                      <a:gd name="connsiteX7" fmla="*/ 2645569 w 7539038"/>
                      <a:gd name="connsiteY7" fmla="*/ 3886200 h 7762876"/>
                      <a:gd name="connsiteX8" fmla="*/ 3017044 w 7539038"/>
                      <a:gd name="connsiteY8" fmla="*/ 7762875 h 7762876"/>
                      <a:gd name="connsiteX9" fmla="*/ 3398044 w 7539038"/>
                      <a:gd name="connsiteY9" fmla="*/ 3876675 h 7762876"/>
                      <a:gd name="connsiteX10" fmla="*/ 3776663 w 7539038"/>
                      <a:gd name="connsiteY10" fmla="*/ 4763 h 7762876"/>
                      <a:gd name="connsiteX11" fmla="*/ 4150519 w 7539038"/>
                      <a:gd name="connsiteY11" fmla="*/ 3886200 h 7762876"/>
                      <a:gd name="connsiteX12" fmla="*/ 4526756 w 7539038"/>
                      <a:gd name="connsiteY12" fmla="*/ 7762875 h 7762876"/>
                      <a:gd name="connsiteX13" fmla="*/ 4902994 w 7539038"/>
                      <a:gd name="connsiteY13" fmla="*/ 3886200 h 7762876"/>
                      <a:gd name="connsiteX14" fmla="*/ 5276849 w 7539038"/>
                      <a:gd name="connsiteY14" fmla="*/ 2382 h 7762876"/>
                      <a:gd name="connsiteX15" fmla="*/ 5655469 w 7539038"/>
                      <a:gd name="connsiteY15" fmla="*/ 3886200 h 7762876"/>
                      <a:gd name="connsiteX16" fmla="*/ 6029325 w 7539038"/>
                      <a:gd name="connsiteY16" fmla="*/ 7762875 h 7762876"/>
                      <a:gd name="connsiteX17" fmla="*/ 6417469 w 7539038"/>
                      <a:gd name="connsiteY17" fmla="*/ 3886200 h 7762876"/>
                      <a:gd name="connsiteX18" fmla="*/ 6786563 w 7539038"/>
                      <a:gd name="connsiteY18" fmla="*/ 4762 h 7762876"/>
                      <a:gd name="connsiteX19" fmla="*/ 7160419 w 7539038"/>
                      <a:gd name="connsiteY19" fmla="*/ 3886200 h 7762876"/>
                      <a:gd name="connsiteX20" fmla="*/ 7539038 w 7539038"/>
                      <a:gd name="connsiteY20" fmla="*/ 7760494 h 7762876"/>
                      <a:gd name="connsiteX0" fmla="*/ 0 w 7539038"/>
                      <a:gd name="connsiteY0" fmla="*/ 7762875 h 7762876"/>
                      <a:gd name="connsiteX1" fmla="*/ 378619 w 7539038"/>
                      <a:gd name="connsiteY1" fmla="*/ 3886200 h 7762876"/>
                      <a:gd name="connsiteX2" fmla="*/ 750094 w 7539038"/>
                      <a:gd name="connsiteY2" fmla="*/ 0 h 7762876"/>
                      <a:gd name="connsiteX3" fmla="*/ 1131094 w 7539038"/>
                      <a:gd name="connsiteY3" fmla="*/ 3876675 h 7762876"/>
                      <a:gd name="connsiteX4" fmla="*/ 1507332 w 7539038"/>
                      <a:gd name="connsiteY4" fmla="*/ 7762875 h 7762876"/>
                      <a:gd name="connsiteX5" fmla="*/ 1883569 w 7539038"/>
                      <a:gd name="connsiteY5" fmla="*/ 3876675 h 7762876"/>
                      <a:gd name="connsiteX6" fmla="*/ 2264569 w 7539038"/>
                      <a:gd name="connsiteY6" fmla="*/ 0 h 7762876"/>
                      <a:gd name="connsiteX7" fmla="*/ 2645569 w 7539038"/>
                      <a:gd name="connsiteY7" fmla="*/ 3886200 h 7762876"/>
                      <a:gd name="connsiteX8" fmla="*/ 3017044 w 7539038"/>
                      <a:gd name="connsiteY8" fmla="*/ 7762875 h 7762876"/>
                      <a:gd name="connsiteX9" fmla="*/ 3398044 w 7539038"/>
                      <a:gd name="connsiteY9" fmla="*/ 3876675 h 7762876"/>
                      <a:gd name="connsiteX10" fmla="*/ 3776663 w 7539038"/>
                      <a:gd name="connsiteY10" fmla="*/ 4763 h 7762876"/>
                      <a:gd name="connsiteX11" fmla="*/ 4150519 w 7539038"/>
                      <a:gd name="connsiteY11" fmla="*/ 3886200 h 7762876"/>
                      <a:gd name="connsiteX12" fmla="*/ 4526756 w 7539038"/>
                      <a:gd name="connsiteY12" fmla="*/ 7762875 h 7762876"/>
                      <a:gd name="connsiteX13" fmla="*/ 4902994 w 7539038"/>
                      <a:gd name="connsiteY13" fmla="*/ 3886200 h 7762876"/>
                      <a:gd name="connsiteX14" fmla="*/ 5276849 w 7539038"/>
                      <a:gd name="connsiteY14" fmla="*/ 2382 h 7762876"/>
                      <a:gd name="connsiteX15" fmla="*/ 5655469 w 7539038"/>
                      <a:gd name="connsiteY15" fmla="*/ 3886200 h 7762876"/>
                      <a:gd name="connsiteX16" fmla="*/ 6029325 w 7539038"/>
                      <a:gd name="connsiteY16" fmla="*/ 7762875 h 7762876"/>
                      <a:gd name="connsiteX17" fmla="*/ 6417469 w 7539038"/>
                      <a:gd name="connsiteY17" fmla="*/ 3886200 h 7762876"/>
                      <a:gd name="connsiteX18" fmla="*/ 6786563 w 7539038"/>
                      <a:gd name="connsiteY18" fmla="*/ 4762 h 7762876"/>
                      <a:gd name="connsiteX19" fmla="*/ 7160419 w 7539038"/>
                      <a:gd name="connsiteY19" fmla="*/ 3886200 h 7762876"/>
                      <a:gd name="connsiteX20" fmla="*/ 7539038 w 7539038"/>
                      <a:gd name="connsiteY20" fmla="*/ 7760494 h 7762876"/>
                      <a:gd name="connsiteX0" fmla="*/ 0 w 7539038"/>
                      <a:gd name="connsiteY0" fmla="*/ 7762875 h 7762876"/>
                      <a:gd name="connsiteX1" fmla="*/ 378619 w 7539038"/>
                      <a:gd name="connsiteY1" fmla="*/ 3886200 h 7762876"/>
                      <a:gd name="connsiteX2" fmla="*/ 750094 w 7539038"/>
                      <a:gd name="connsiteY2" fmla="*/ 0 h 7762876"/>
                      <a:gd name="connsiteX3" fmla="*/ 1131094 w 7539038"/>
                      <a:gd name="connsiteY3" fmla="*/ 3876675 h 7762876"/>
                      <a:gd name="connsiteX4" fmla="*/ 1507332 w 7539038"/>
                      <a:gd name="connsiteY4" fmla="*/ 7762875 h 7762876"/>
                      <a:gd name="connsiteX5" fmla="*/ 1883569 w 7539038"/>
                      <a:gd name="connsiteY5" fmla="*/ 3876675 h 7762876"/>
                      <a:gd name="connsiteX6" fmla="*/ 2264569 w 7539038"/>
                      <a:gd name="connsiteY6" fmla="*/ 0 h 7762876"/>
                      <a:gd name="connsiteX7" fmla="*/ 2645569 w 7539038"/>
                      <a:gd name="connsiteY7" fmla="*/ 3886200 h 7762876"/>
                      <a:gd name="connsiteX8" fmla="*/ 3017044 w 7539038"/>
                      <a:gd name="connsiteY8" fmla="*/ 7762875 h 7762876"/>
                      <a:gd name="connsiteX9" fmla="*/ 3398044 w 7539038"/>
                      <a:gd name="connsiteY9" fmla="*/ 3876675 h 7762876"/>
                      <a:gd name="connsiteX10" fmla="*/ 3769519 w 7539038"/>
                      <a:gd name="connsiteY10" fmla="*/ 4763 h 7762876"/>
                      <a:gd name="connsiteX11" fmla="*/ 4150519 w 7539038"/>
                      <a:gd name="connsiteY11" fmla="*/ 3886200 h 7762876"/>
                      <a:gd name="connsiteX12" fmla="*/ 4526756 w 7539038"/>
                      <a:gd name="connsiteY12" fmla="*/ 7762875 h 7762876"/>
                      <a:gd name="connsiteX13" fmla="*/ 4902994 w 7539038"/>
                      <a:gd name="connsiteY13" fmla="*/ 3886200 h 7762876"/>
                      <a:gd name="connsiteX14" fmla="*/ 5276849 w 7539038"/>
                      <a:gd name="connsiteY14" fmla="*/ 2382 h 7762876"/>
                      <a:gd name="connsiteX15" fmla="*/ 5655469 w 7539038"/>
                      <a:gd name="connsiteY15" fmla="*/ 3886200 h 7762876"/>
                      <a:gd name="connsiteX16" fmla="*/ 6029325 w 7539038"/>
                      <a:gd name="connsiteY16" fmla="*/ 7762875 h 7762876"/>
                      <a:gd name="connsiteX17" fmla="*/ 6417469 w 7539038"/>
                      <a:gd name="connsiteY17" fmla="*/ 3886200 h 7762876"/>
                      <a:gd name="connsiteX18" fmla="*/ 6786563 w 7539038"/>
                      <a:gd name="connsiteY18" fmla="*/ 4762 h 7762876"/>
                      <a:gd name="connsiteX19" fmla="*/ 7160419 w 7539038"/>
                      <a:gd name="connsiteY19" fmla="*/ 3886200 h 7762876"/>
                      <a:gd name="connsiteX20" fmla="*/ 7539038 w 7539038"/>
                      <a:gd name="connsiteY20" fmla="*/ 7760494 h 7762876"/>
                      <a:gd name="connsiteX0" fmla="*/ 0 w 7539038"/>
                      <a:gd name="connsiteY0" fmla="*/ 7762875 h 7762876"/>
                      <a:gd name="connsiteX1" fmla="*/ 378619 w 7539038"/>
                      <a:gd name="connsiteY1" fmla="*/ 3886200 h 7762876"/>
                      <a:gd name="connsiteX2" fmla="*/ 750094 w 7539038"/>
                      <a:gd name="connsiteY2" fmla="*/ 0 h 7762876"/>
                      <a:gd name="connsiteX3" fmla="*/ 1131094 w 7539038"/>
                      <a:gd name="connsiteY3" fmla="*/ 3876675 h 7762876"/>
                      <a:gd name="connsiteX4" fmla="*/ 1507332 w 7539038"/>
                      <a:gd name="connsiteY4" fmla="*/ 7762875 h 7762876"/>
                      <a:gd name="connsiteX5" fmla="*/ 1883569 w 7539038"/>
                      <a:gd name="connsiteY5" fmla="*/ 3876675 h 7762876"/>
                      <a:gd name="connsiteX6" fmla="*/ 2264569 w 7539038"/>
                      <a:gd name="connsiteY6" fmla="*/ 0 h 7762876"/>
                      <a:gd name="connsiteX7" fmla="*/ 2645569 w 7539038"/>
                      <a:gd name="connsiteY7" fmla="*/ 3886200 h 7762876"/>
                      <a:gd name="connsiteX8" fmla="*/ 3017044 w 7539038"/>
                      <a:gd name="connsiteY8" fmla="*/ 7762875 h 7762876"/>
                      <a:gd name="connsiteX9" fmla="*/ 3398044 w 7539038"/>
                      <a:gd name="connsiteY9" fmla="*/ 3876675 h 7762876"/>
                      <a:gd name="connsiteX10" fmla="*/ 3769519 w 7539038"/>
                      <a:gd name="connsiteY10" fmla="*/ 4763 h 7762876"/>
                      <a:gd name="connsiteX11" fmla="*/ 4150519 w 7539038"/>
                      <a:gd name="connsiteY11" fmla="*/ 3886200 h 7762876"/>
                      <a:gd name="connsiteX12" fmla="*/ 4526756 w 7539038"/>
                      <a:gd name="connsiteY12" fmla="*/ 7762875 h 7762876"/>
                      <a:gd name="connsiteX13" fmla="*/ 4902994 w 7539038"/>
                      <a:gd name="connsiteY13" fmla="*/ 3886200 h 7762876"/>
                      <a:gd name="connsiteX14" fmla="*/ 5276849 w 7539038"/>
                      <a:gd name="connsiteY14" fmla="*/ 2382 h 7762876"/>
                      <a:gd name="connsiteX15" fmla="*/ 5655469 w 7539038"/>
                      <a:gd name="connsiteY15" fmla="*/ 3886200 h 7762876"/>
                      <a:gd name="connsiteX16" fmla="*/ 6029325 w 7539038"/>
                      <a:gd name="connsiteY16" fmla="*/ 7762875 h 7762876"/>
                      <a:gd name="connsiteX17" fmla="*/ 6417469 w 7539038"/>
                      <a:gd name="connsiteY17" fmla="*/ 3886200 h 7762876"/>
                      <a:gd name="connsiteX18" fmla="*/ 6786563 w 7539038"/>
                      <a:gd name="connsiteY18" fmla="*/ 4762 h 7762876"/>
                      <a:gd name="connsiteX19" fmla="*/ 7160419 w 7539038"/>
                      <a:gd name="connsiteY19" fmla="*/ 3886200 h 7762876"/>
                      <a:gd name="connsiteX20" fmla="*/ 7539038 w 7539038"/>
                      <a:gd name="connsiteY20" fmla="*/ 7760494 h 7762876"/>
                      <a:gd name="connsiteX0" fmla="*/ 0 w 7539038"/>
                      <a:gd name="connsiteY0" fmla="*/ 7762875 h 7762876"/>
                      <a:gd name="connsiteX1" fmla="*/ 378619 w 7539038"/>
                      <a:gd name="connsiteY1" fmla="*/ 3886200 h 7762876"/>
                      <a:gd name="connsiteX2" fmla="*/ 750094 w 7539038"/>
                      <a:gd name="connsiteY2" fmla="*/ 0 h 7762876"/>
                      <a:gd name="connsiteX3" fmla="*/ 1131094 w 7539038"/>
                      <a:gd name="connsiteY3" fmla="*/ 3876675 h 7762876"/>
                      <a:gd name="connsiteX4" fmla="*/ 1507332 w 7539038"/>
                      <a:gd name="connsiteY4" fmla="*/ 7762875 h 7762876"/>
                      <a:gd name="connsiteX5" fmla="*/ 1883569 w 7539038"/>
                      <a:gd name="connsiteY5" fmla="*/ 3876675 h 7762876"/>
                      <a:gd name="connsiteX6" fmla="*/ 2259807 w 7539038"/>
                      <a:gd name="connsiteY6" fmla="*/ 4762 h 7762876"/>
                      <a:gd name="connsiteX7" fmla="*/ 2645569 w 7539038"/>
                      <a:gd name="connsiteY7" fmla="*/ 3886200 h 7762876"/>
                      <a:gd name="connsiteX8" fmla="*/ 3017044 w 7539038"/>
                      <a:gd name="connsiteY8" fmla="*/ 7762875 h 7762876"/>
                      <a:gd name="connsiteX9" fmla="*/ 3398044 w 7539038"/>
                      <a:gd name="connsiteY9" fmla="*/ 3876675 h 7762876"/>
                      <a:gd name="connsiteX10" fmla="*/ 3769519 w 7539038"/>
                      <a:gd name="connsiteY10" fmla="*/ 4763 h 7762876"/>
                      <a:gd name="connsiteX11" fmla="*/ 4150519 w 7539038"/>
                      <a:gd name="connsiteY11" fmla="*/ 3886200 h 7762876"/>
                      <a:gd name="connsiteX12" fmla="*/ 4526756 w 7539038"/>
                      <a:gd name="connsiteY12" fmla="*/ 7762875 h 7762876"/>
                      <a:gd name="connsiteX13" fmla="*/ 4902994 w 7539038"/>
                      <a:gd name="connsiteY13" fmla="*/ 3886200 h 7762876"/>
                      <a:gd name="connsiteX14" fmla="*/ 5276849 w 7539038"/>
                      <a:gd name="connsiteY14" fmla="*/ 2382 h 7762876"/>
                      <a:gd name="connsiteX15" fmla="*/ 5655469 w 7539038"/>
                      <a:gd name="connsiteY15" fmla="*/ 3886200 h 7762876"/>
                      <a:gd name="connsiteX16" fmla="*/ 6029325 w 7539038"/>
                      <a:gd name="connsiteY16" fmla="*/ 7762875 h 7762876"/>
                      <a:gd name="connsiteX17" fmla="*/ 6417469 w 7539038"/>
                      <a:gd name="connsiteY17" fmla="*/ 3886200 h 7762876"/>
                      <a:gd name="connsiteX18" fmla="*/ 6786563 w 7539038"/>
                      <a:gd name="connsiteY18" fmla="*/ 4762 h 7762876"/>
                      <a:gd name="connsiteX19" fmla="*/ 7160419 w 7539038"/>
                      <a:gd name="connsiteY19" fmla="*/ 3886200 h 7762876"/>
                      <a:gd name="connsiteX20" fmla="*/ 7539038 w 7539038"/>
                      <a:gd name="connsiteY20" fmla="*/ 7760494 h 7762876"/>
                      <a:gd name="connsiteX0" fmla="*/ 0 w 7539038"/>
                      <a:gd name="connsiteY0" fmla="*/ 7762875 h 7762876"/>
                      <a:gd name="connsiteX1" fmla="*/ 378619 w 7539038"/>
                      <a:gd name="connsiteY1" fmla="*/ 3886200 h 7762876"/>
                      <a:gd name="connsiteX2" fmla="*/ 750094 w 7539038"/>
                      <a:gd name="connsiteY2" fmla="*/ 0 h 7762876"/>
                      <a:gd name="connsiteX3" fmla="*/ 1131094 w 7539038"/>
                      <a:gd name="connsiteY3" fmla="*/ 3876675 h 7762876"/>
                      <a:gd name="connsiteX4" fmla="*/ 1507332 w 7539038"/>
                      <a:gd name="connsiteY4" fmla="*/ 7762875 h 7762876"/>
                      <a:gd name="connsiteX5" fmla="*/ 1883569 w 7539038"/>
                      <a:gd name="connsiteY5" fmla="*/ 3876675 h 7762876"/>
                      <a:gd name="connsiteX6" fmla="*/ 2259807 w 7539038"/>
                      <a:gd name="connsiteY6" fmla="*/ 4762 h 7762876"/>
                      <a:gd name="connsiteX7" fmla="*/ 2645569 w 7539038"/>
                      <a:gd name="connsiteY7" fmla="*/ 3886200 h 7762876"/>
                      <a:gd name="connsiteX8" fmla="*/ 3017044 w 7539038"/>
                      <a:gd name="connsiteY8" fmla="*/ 7762875 h 7762876"/>
                      <a:gd name="connsiteX9" fmla="*/ 3398044 w 7539038"/>
                      <a:gd name="connsiteY9" fmla="*/ 3876675 h 7762876"/>
                      <a:gd name="connsiteX10" fmla="*/ 3769519 w 7539038"/>
                      <a:gd name="connsiteY10" fmla="*/ 4763 h 7762876"/>
                      <a:gd name="connsiteX11" fmla="*/ 4150519 w 7539038"/>
                      <a:gd name="connsiteY11" fmla="*/ 3886200 h 7762876"/>
                      <a:gd name="connsiteX12" fmla="*/ 4526756 w 7539038"/>
                      <a:gd name="connsiteY12" fmla="*/ 7762875 h 7762876"/>
                      <a:gd name="connsiteX13" fmla="*/ 4902994 w 7539038"/>
                      <a:gd name="connsiteY13" fmla="*/ 3886200 h 7762876"/>
                      <a:gd name="connsiteX14" fmla="*/ 5276849 w 7539038"/>
                      <a:gd name="connsiteY14" fmla="*/ 2382 h 7762876"/>
                      <a:gd name="connsiteX15" fmla="*/ 5655469 w 7539038"/>
                      <a:gd name="connsiteY15" fmla="*/ 3886200 h 7762876"/>
                      <a:gd name="connsiteX16" fmla="*/ 6029325 w 7539038"/>
                      <a:gd name="connsiteY16" fmla="*/ 7762875 h 7762876"/>
                      <a:gd name="connsiteX17" fmla="*/ 6417469 w 7539038"/>
                      <a:gd name="connsiteY17" fmla="*/ 3886200 h 7762876"/>
                      <a:gd name="connsiteX18" fmla="*/ 6786563 w 7539038"/>
                      <a:gd name="connsiteY18" fmla="*/ 4762 h 7762876"/>
                      <a:gd name="connsiteX19" fmla="*/ 7160419 w 7539038"/>
                      <a:gd name="connsiteY19" fmla="*/ 3886200 h 7762876"/>
                      <a:gd name="connsiteX20" fmla="*/ 7539038 w 7539038"/>
                      <a:gd name="connsiteY20" fmla="*/ 7760494 h 7762876"/>
                      <a:gd name="connsiteX0" fmla="*/ 0 w 7539038"/>
                      <a:gd name="connsiteY0" fmla="*/ 7760494 h 7760495"/>
                      <a:gd name="connsiteX1" fmla="*/ 378619 w 7539038"/>
                      <a:gd name="connsiteY1" fmla="*/ 3883819 h 7760495"/>
                      <a:gd name="connsiteX2" fmla="*/ 757238 w 7539038"/>
                      <a:gd name="connsiteY2" fmla="*/ 1 h 7760495"/>
                      <a:gd name="connsiteX3" fmla="*/ 1131094 w 7539038"/>
                      <a:gd name="connsiteY3" fmla="*/ 3874294 h 7760495"/>
                      <a:gd name="connsiteX4" fmla="*/ 1507332 w 7539038"/>
                      <a:gd name="connsiteY4" fmla="*/ 7760494 h 7760495"/>
                      <a:gd name="connsiteX5" fmla="*/ 1883569 w 7539038"/>
                      <a:gd name="connsiteY5" fmla="*/ 3874294 h 7760495"/>
                      <a:gd name="connsiteX6" fmla="*/ 2259807 w 7539038"/>
                      <a:gd name="connsiteY6" fmla="*/ 2381 h 7760495"/>
                      <a:gd name="connsiteX7" fmla="*/ 2645569 w 7539038"/>
                      <a:gd name="connsiteY7" fmla="*/ 3883819 h 7760495"/>
                      <a:gd name="connsiteX8" fmla="*/ 3017044 w 7539038"/>
                      <a:gd name="connsiteY8" fmla="*/ 7760494 h 7760495"/>
                      <a:gd name="connsiteX9" fmla="*/ 3398044 w 7539038"/>
                      <a:gd name="connsiteY9" fmla="*/ 3874294 h 7760495"/>
                      <a:gd name="connsiteX10" fmla="*/ 3769519 w 7539038"/>
                      <a:gd name="connsiteY10" fmla="*/ 2382 h 7760495"/>
                      <a:gd name="connsiteX11" fmla="*/ 4150519 w 7539038"/>
                      <a:gd name="connsiteY11" fmla="*/ 3883819 h 7760495"/>
                      <a:gd name="connsiteX12" fmla="*/ 4526756 w 7539038"/>
                      <a:gd name="connsiteY12" fmla="*/ 7760494 h 7760495"/>
                      <a:gd name="connsiteX13" fmla="*/ 4902994 w 7539038"/>
                      <a:gd name="connsiteY13" fmla="*/ 3883819 h 7760495"/>
                      <a:gd name="connsiteX14" fmla="*/ 5276849 w 7539038"/>
                      <a:gd name="connsiteY14" fmla="*/ 1 h 7760495"/>
                      <a:gd name="connsiteX15" fmla="*/ 5655469 w 7539038"/>
                      <a:gd name="connsiteY15" fmla="*/ 3883819 h 7760495"/>
                      <a:gd name="connsiteX16" fmla="*/ 6029325 w 7539038"/>
                      <a:gd name="connsiteY16" fmla="*/ 7760494 h 7760495"/>
                      <a:gd name="connsiteX17" fmla="*/ 6417469 w 7539038"/>
                      <a:gd name="connsiteY17" fmla="*/ 3883819 h 7760495"/>
                      <a:gd name="connsiteX18" fmla="*/ 6786563 w 7539038"/>
                      <a:gd name="connsiteY18" fmla="*/ 2381 h 7760495"/>
                      <a:gd name="connsiteX19" fmla="*/ 7160419 w 7539038"/>
                      <a:gd name="connsiteY19" fmla="*/ 3883819 h 7760495"/>
                      <a:gd name="connsiteX20" fmla="*/ 7539038 w 7539038"/>
                      <a:gd name="connsiteY20" fmla="*/ 7758113 h 7760495"/>
                      <a:gd name="connsiteX0" fmla="*/ 0 w 7539038"/>
                      <a:gd name="connsiteY0" fmla="*/ 7760494 h 7760495"/>
                      <a:gd name="connsiteX1" fmla="*/ 378619 w 7539038"/>
                      <a:gd name="connsiteY1" fmla="*/ 3883819 h 7760495"/>
                      <a:gd name="connsiteX2" fmla="*/ 752476 w 7539038"/>
                      <a:gd name="connsiteY2" fmla="*/ 1 h 7760495"/>
                      <a:gd name="connsiteX3" fmla="*/ 1131094 w 7539038"/>
                      <a:gd name="connsiteY3" fmla="*/ 3874294 h 7760495"/>
                      <a:gd name="connsiteX4" fmla="*/ 1507332 w 7539038"/>
                      <a:gd name="connsiteY4" fmla="*/ 7760494 h 7760495"/>
                      <a:gd name="connsiteX5" fmla="*/ 1883569 w 7539038"/>
                      <a:gd name="connsiteY5" fmla="*/ 3874294 h 7760495"/>
                      <a:gd name="connsiteX6" fmla="*/ 2259807 w 7539038"/>
                      <a:gd name="connsiteY6" fmla="*/ 2381 h 7760495"/>
                      <a:gd name="connsiteX7" fmla="*/ 2645569 w 7539038"/>
                      <a:gd name="connsiteY7" fmla="*/ 3883819 h 7760495"/>
                      <a:gd name="connsiteX8" fmla="*/ 3017044 w 7539038"/>
                      <a:gd name="connsiteY8" fmla="*/ 7760494 h 7760495"/>
                      <a:gd name="connsiteX9" fmla="*/ 3398044 w 7539038"/>
                      <a:gd name="connsiteY9" fmla="*/ 3874294 h 7760495"/>
                      <a:gd name="connsiteX10" fmla="*/ 3769519 w 7539038"/>
                      <a:gd name="connsiteY10" fmla="*/ 2382 h 7760495"/>
                      <a:gd name="connsiteX11" fmla="*/ 4150519 w 7539038"/>
                      <a:gd name="connsiteY11" fmla="*/ 3883819 h 7760495"/>
                      <a:gd name="connsiteX12" fmla="*/ 4526756 w 7539038"/>
                      <a:gd name="connsiteY12" fmla="*/ 7760494 h 7760495"/>
                      <a:gd name="connsiteX13" fmla="*/ 4902994 w 7539038"/>
                      <a:gd name="connsiteY13" fmla="*/ 3883819 h 7760495"/>
                      <a:gd name="connsiteX14" fmla="*/ 5276849 w 7539038"/>
                      <a:gd name="connsiteY14" fmla="*/ 1 h 7760495"/>
                      <a:gd name="connsiteX15" fmla="*/ 5655469 w 7539038"/>
                      <a:gd name="connsiteY15" fmla="*/ 3883819 h 7760495"/>
                      <a:gd name="connsiteX16" fmla="*/ 6029325 w 7539038"/>
                      <a:gd name="connsiteY16" fmla="*/ 7760494 h 7760495"/>
                      <a:gd name="connsiteX17" fmla="*/ 6417469 w 7539038"/>
                      <a:gd name="connsiteY17" fmla="*/ 3883819 h 7760495"/>
                      <a:gd name="connsiteX18" fmla="*/ 6786563 w 7539038"/>
                      <a:gd name="connsiteY18" fmla="*/ 2381 h 7760495"/>
                      <a:gd name="connsiteX19" fmla="*/ 7160419 w 7539038"/>
                      <a:gd name="connsiteY19" fmla="*/ 3883819 h 7760495"/>
                      <a:gd name="connsiteX20" fmla="*/ 7539038 w 7539038"/>
                      <a:gd name="connsiteY20" fmla="*/ 7758113 h 7760495"/>
                      <a:gd name="connsiteX0" fmla="*/ 0 w 7539038"/>
                      <a:gd name="connsiteY0" fmla="*/ 7760494 h 7760495"/>
                      <a:gd name="connsiteX1" fmla="*/ 378619 w 7539038"/>
                      <a:gd name="connsiteY1" fmla="*/ 3883819 h 7760495"/>
                      <a:gd name="connsiteX2" fmla="*/ 752476 w 7539038"/>
                      <a:gd name="connsiteY2" fmla="*/ 1 h 7760495"/>
                      <a:gd name="connsiteX3" fmla="*/ 1131094 w 7539038"/>
                      <a:gd name="connsiteY3" fmla="*/ 3874294 h 7760495"/>
                      <a:gd name="connsiteX4" fmla="*/ 1507332 w 7539038"/>
                      <a:gd name="connsiteY4" fmla="*/ 7760494 h 7760495"/>
                      <a:gd name="connsiteX5" fmla="*/ 1883569 w 7539038"/>
                      <a:gd name="connsiteY5" fmla="*/ 3874294 h 7760495"/>
                      <a:gd name="connsiteX6" fmla="*/ 2259807 w 7539038"/>
                      <a:gd name="connsiteY6" fmla="*/ 2381 h 7760495"/>
                      <a:gd name="connsiteX7" fmla="*/ 2645569 w 7539038"/>
                      <a:gd name="connsiteY7" fmla="*/ 3883819 h 7760495"/>
                      <a:gd name="connsiteX8" fmla="*/ 3017044 w 7539038"/>
                      <a:gd name="connsiteY8" fmla="*/ 7760494 h 7760495"/>
                      <a:gd name="connsiteX9" fmla="*/ 3398044 w 7539038"/>
                      <a:gd name="connsiteY9" fmla="*/ 3874294 h 7760495"/>
                      <a:gd name="connsiteX10" fmla="*/ 3769519 w 7539038"/>
                      <a:gd name="connsiteY10" fmla="*/ 2382 h 7760495"/>
                      <a:gd name="connsiteX11" fmla="*/ 4150519 w 7539038"/>
                      <a:gd name="connsiteY11" fmla="*/ 3883819 h 7760495"/>
                      <a:gd name="connsiteX12" fmla="*/ 4526756 w 7539038"/>
                      <a:gd name="connsiteY12" fmla="*/ 7760494 h 7760495"/>
                      <a:gd name="connsiteX13" fmla="*/ 4902994 w 7539038"/>
                      <a:gd name="connsiteY13" fmla="*/ 3883819 h 7760495"/>
                      <a:gd name="connsiteX14" fmla="*/ 5276849 w 7539038"/>
                      <a:gd name="connsiteY14" fmla="*/ 1 h 7760495"/>
                      <a:gd name="connsiteX15" fmla="*/ 5655469 w 7539038"/>
                      <a:gd name="connsiteY15" fmla="*/ 3883819 h 7760495"/>
                      <a:gd name="connsiteX16" fmla="*/ 6029325 w 7539038"/>
                      <a:gd name="connsiteY16" fmla="*/ 7760494 h 7760495"/>
                      <a:gd name="connsiteX17" fmla="*/ 6417469 w 7539038"/>
                      <a:gd name="connsiteY17" fmla="*/ 3883819 h 7760495"/>
                      <a:gd name="connsiteX18" fmla="*/ 6786563 w 7539038"/>
                      <a:gd name="connsiteY18" fmla="*/ 2381 h 7760495"/>
                      <a:gd name="connsiteX19" fmla="*/ 7160419 w 7539038"/>
                      <a:gd name="connsiteY19" fmla="*/ 3883819 h 7760495"/>
                      <a:gd name="connsiteX20" fmla="*/ 7539038 w 7539038"/>
                      <a:gd name="connsiteY20" fmla="*/ 7758113 h 7760495"/>
                      <a:gd name="connsiteX0" fmla="*/ 0 w 7539038"/>
                      <a:gd name="connsiteY0" fmla="*/ 7760494 h 7760495"/>
                      <a:gd name="connsiteX1" fmla="*/ 378619 w 7539038"/>
                      <a:gd name="connsiteY1" fmla="*/ 3883819 h 7760495"/>
                      <a:gd name="connsiteX2" fmla="*/ 752476 w 7539038"/>
                      <a:gd name="connsiteY2" fmla="*/ 1 h 7760495"/>
                      <a:gd name="connsiteX3" fmla="*/ 1131094 w 7539038"/>
                      <a:gd name="connsiteY3" fmla="*/ 3874294 h 7760495"/>
                      <a:gd name="connsiteX4" fmla="*/ 1507332 w 7539038"/>
                      <a:gd name="connsiteY4" fmla="*/ 7760494 h 7760495"/>
                      <a:gd name="connsiteX5" fmla="*/ 1883569 w 7539038"/>
                      <a:gd name="connsiteY5" fmla="*/ 3874294 h 7760495"/>
                      <a:gd name="connsiteX6" fmla="*/ 2259807 w 7539038"/>
                      <a:gd name="connsiteY6" fmla="*/ 2381 h 7760495"/>
                      <a:gd name="connsiteX7" fmla="*/ 2645569 w 7539038"/>
                      <a:gd name="connsiteY7" fmla="*/ 3883819 h 7760495"/>
                      <a:gd name="connsiteX8" fmla="*/ 3017044 w 7539038"/>
                      <a:gd name="connsiteY8" fmla="*/ 7760494 h 7760495"/>
                      <a:gd name="connsiteX9" fmla="*/ 3398044 w 7539038"/>
                      <a:gd name="connsiteY9" fmla="*/ 3874294 h 7760495"/>
                      <a:gd name="connsiteX10" fmla="*/ 3769519 w 7539038"/>
                      <a:gd name="connsiteY10" fmla="*/ 2382 h 7760495"/>
                      <a:gd name="connsiteX11" fmla="*/ 4150519 w 7539038"/>
                      <a:gd name="connsiteY11" fmla="*/ 3883819 h 7760495"/>
                      <a:gd name="connsiteX12" fmla="*/ 4526756 w 7539038"/>
                      <a:gd name="connsiteY12" fmla="*/ 7760494 h 7760495"/>
                      <a:gd name="connsiteX13" fmla="*/ 4902994 w 7539038"/>
                      <a:gd name="connsiteY13" fmla="*/ 3883819 h 7760495"/>
                      <a:gd name="connsiteX14" fmla="*/ 5276849 w 7539038"/>
                      <a:gd name="connsiteY14" fmla="*/ 1 h 7760495"/>
                      <a:gd name="connsiteX15" fmla="*/ 5655469 w 7539038"/>
                      <a:gd name="connsiteY15" fmla="*/ 3883819 h 7760495"/>
                      <a:gd name="connsiteX16" fmla="*/ 6029325 w 7539038"/>
                      <a:gd name="connsiteY16" fmla="*/ 7760494 h 7760495"/>
                      <a:gd name="connsiteX17" fmla="*/ 6417469 w 7539038"/>
                      <a:gd name="connsiteY17" fmla="*/ 3883819 h 7760495"/>
                      <a:gd name="connsiteX18" fmla="*/ 6786563 w 7539038"/>
                      <a:gd name="connsiteY18" fmla="*/ 2381 h 7760495"/>
                      <a:gd name="connsiteX19" fmla="*/ 7160419 w 7539038"/>
                      <a:gd name="connsiteY19" fmla="*/ 3883819 h 7760495"/>
                      <a:gd name="connsiteX20" fmla="*/ 7539038 w 7539038"/>
                      <a:gd name="connsiteY20" fmla="*/ 7758113 h 7760495"/>
                      <a:gd name="connsiteX0" fmla="*/ 0 w 7539038"/>
                      <a:gd name="connsiteY0" fmla="*/ 7760494 h 7760495"/>
                      <a:gd name="connsiteX1" fmla="*/ 378619 w 7539038"/>
                      <a:gd name="connsiteY1" fmla="*/ 3883819 h 7760495"/>
                      <a:gd name="connsiteX2" fmla="*/ 752476 w 7539038"/>
                      <a:gd name="connsiteY2" fmla="*/ 1 h 7760495"/>
                      <a:gd name="connsiteX3" fmla="*/ 1131094 w 7539038"/>
                      <a:gd name="connsiteY3" fmla="*/ 3874294 h 7760495"/>
                      <a:gd name="connsiteX4" fmla="*/ 1507332 w 7539038"/>
                      <a:gd name="connsiteY4" fmla="*/ 7760494 h 7760495"/>
                      <a:gd name="connsiteX5" fmla="*/ 1883569 w 7539038"/>
                      <a:gd name="connsiteY5" fmla="*/ 3874294 h 7760495"/>
                      <a:gd name="connsiteX6" fmla="*/ 2259807 w 7539038"/>
                      <a:gd name="connsiteY6" fmla="*/ 2381 h 7760495"/>
                      <a:gd name="connsiteX7" fmla="*/ 2645569 w 7539038"/>
                      <a:gd name="connsiteY7" fmla="*/ 3883819 h 7760495"/>
                      <a:gd name="connsiteX8" fmla="*/ 3017044 w 7539038"/>
                      <a:gd name="connsiteY8" fmla="*/ 7760494 h 7760495"/>
                      <a:gd name="connsiteX9" fmla="*/ 3398044 w 7539038"/>
                      <a:gd name="connsiteY9" fmla="*/ 3874294 h 7760495"/>
                      <a:gd name="connsiteX10" fmla="*/ 3769519 w 7539038"/>
                      <a:gd name="connsiteY10" fmla="*/ 2382 h 7760495"/>
                      <a:gd name="connsiteX11" fmla="*/ 4150519 w 7539038"/>
                      <a:gd name="connsiteY11" fmla="*/ 3883819 h 7760495"/>
                      <a:gd name="connsiteX12" fmla="*/ 4526756 w 7539038"/>
                      <a:gd name="connsiteY12" fmla="*/ 7760494 h 7760495"/>
                      <a:gd name="connsiteX13" fmla="*/ 4902994 w 7539038"/>
                      <a:gd name="connsiteY13" fmla="*/ 3883819 h 7760495"/>
                      <a:gd name="connsiteX14" fmla="*/ 5276849 w 7539038"/>
                      <a:gd name="connsiteY14" fmla="*/ 1 h 7760495"/>
                      <a:gd name="connsiteX15" fmla="*/ 5655469 w 7539038"/>
                      <a:gd name="connsiteY15" fmla="*/ 3883819 h 7760495"/>
                      <a:gd name="connsiteX16" fmla="*/ 6029325 w 7539038"/>
                      <a:gd name="connsiteY16" fmla="*/ 7760494 h 7760495"/>
                      <a:gd name="connsiteX17" fmla="*/ 6417469 w 7539038"/>
                      <a:gd name="connsiteY17" fmla="*/ 3883819 h 7760495"/>
                      <a:gd name="connsiteX18" fmla="*/ 6786563 w 7539038"/>
                      <a:gd name="connsiteY18" fmla="*/ 2381 h 7760495"/>
                      <a:gd name="connsiteX19" fmla="*/ 7160419 w 7539038"/>
                      <a:gd name="connsiteY19" fmla="*/ 3883819 h 7760495"/>
                      <a:gd name="connsiteX20" fmla="*/ 7539038 w 7539038"/>
                      <a:gd name="connsiteY20" fmla="*/ 7758113 h 7760495"/>
                      <a:gd name="connsiteX0" fmla="*/ 0 w 7539038"/>
                      <a:gd name="connsiteY0" fmla="*/ 7760494 h 7760495"/>
                      <a:gd name="connsiteX1" fmla="*/ 378619 w 7539038"/>
                      <a:gd name="connsiteY1" fmla="*/ 3883819 h 7760495"/>
                      <a:gd name="connsiteX2" fmla="*/ 752476 w 7539038"/>
                      <a:gd name="connsiteY2" fmla="*/ 1 h 7760495"/>
                      <a:gd name="connsiteX3" fmla="*/ 1131094 w 7539038"/>
                      <a:gd name="connsiteY3" fmla="*/ 3874294 h 7760495"/>
                      <a:gd name="connsiteX4" fmla="*/ 1507332 w 7539038"/>
                      <a:gd name="connsiteY4" fmla="*/ 7760494 h 7760495"/>
                      <a:gd name="connsiteX5" fmla="*/ 1883569 w 7539038"/>
                      <a:gd name="connsiteY5" fmla="*/ 3874294 h 7760495"/>
                      <a:gd name="connsiteX6" fmla="*/ 2259807 w 7539038"/>
                      <a:gd name="connsiteY6" fmla="*/ 2381 h 7760495"/>
                      <a:gd name="connsiteX7" fmla="*/ 2645569 w 7539038"/>
                      <a:gd name="connsiteY7" fmla="*/ 3883819 h 7760495"/>
                      <a:gd name="connsiteX8" fmla="*/ 3017044 w 7539038"/>
                      <a:gd name="connsiteY8" fmla="*/ 7760494 h 7760495"/>
                      <a:gd name="connsiteX9" fmla="*/ 3398044 w 7539038"/>
                      <a:gd name="connsiteY9" fmla="*/ 3874294 h 7760495"/>
                      <a:gd name="connsiteX10" fmla="*/ 3769519 w 7539038"/>
                      <a:gd name="connsiteY10" fmla="*/ 2382 h 7760495"/>
                      <a:gd name="connsiteX11" fmla="*/ 4150519 w 7539038"/>
                      <a:gd name="connsiteY11" fmla="*/ 3883819 h 7760495"/>
                      <a:gd name="connsiteX12" fmla="*/ 4526756 w 7539038"/>
                      <a:gd name="connsiteY12" fmla="*/ 7760494 h 7760495"/>
                      <a:gd name="connsiteX13" fmla="*/ 4902994 w 7539038"/>
                      <a:gd name="connsiteY13" fmla="*/ 3883819 h 7760495"/>
                      <a:gd name="connsiteX14" fmla="*/ 5276849 w 7539038"/>
                      <a:gd name="connsiteY14" fmla="*/ 1 h 7760495"/>
                      <a:gd name="connsiteX15" fmla="*/ 5655469 w 7539038"/>
                      <a:gd name="connsiteY15" fmla="*/ 3883819 h 7760495"/>
                      <a:gd name="connsiteX16" fmla="*/ 6029325 w 7539038"/>
                      <a:gd name="connsiteY16" fmla="*/ 7760494 h 7760495"/>
                      <a:gd name="connsiteX17" fmla="*/ 6417469 w 7539038"/>
                      <a:gd name="connsiteY17" fmla="*/ 3883819 h 7760495"/>
                      <a:gd name="connsiteX18" fmla="*/ 6786563 w 7539038"/>
                      <a:gd name="connsiteY18" fmla="*/ 2381 h 7760495"/>
                      <a:gd name="connsiteX19" fmla="*/ 7160419 w 7539038"/>
                      <a:gd name="connsiteY19" fmla="*/ 3883819 h 7760495"/>
                      <a:gd name="connsiteX20" fmla="*/ 7539038 w 7539038"/>
                      <a:gd name="connsiteY20" fmla="*/ 7758113 h 7760495"/>
                      <a:gd name="connsiteX0" fmla="*/ 0 w 7539038"/>
                      <a:gd name="connsiteY0" fmla="*/ 7760494 h 7760495"/>
                      <a:gd name="connsiteX1" fmla="*/ 378619 w 7539038"/>
                      <a:gd name="connsiteY1" fmla="*/ 3883819 h 7760495"/>
                      <a:gd name="connsiteX2" fmla="*/ 752476 w 7539038"/>
                      <a:gd name="connsiteY2" fmla="*/ 1 h 7760495"/>
                      <a:gd name="connsiteX3" fmla="*/ 1131094 w 7539038"/>
                      <a:gd name="connsiteY3" fmla="*/ 3874294 h 7760495"/>
                      <a:gd name="connsiteX4" fmla="*/ 1507332 w 7539038"/>
                      <a:gd name="connsiteY4" fmla="*/ 7760494 h 7760495"/>
                      <a:gd name="connsiteX5" fmla="*/ 1883569 w 7539038"/>
                      <a:gd name="connsiteY5" fmla="*/ 3874294 h 7760495"/>
                      <a:gd name="connsiteX6" fmla="*/ 2259807 w 7539038"/>
                      <a:gd name="connsiteY6" fmla="*/ 2381 h 7760495"/>
                      <a:gd name="connsiteX7" fmla="*/ 2645569 w 7539038"/>
                      <a:gd name="connsiteY7" fmla="*/ 3883819 h 7760495"/>
                      <a:gd name="connsiteX8" fmla="*/ 3017044 w 7539038"/>
                      <a:gd name="connsiteY8" fmla="*/ 7760494 h 7760495"/>
                      <a:gd name="connsiteX9" fmla="*/ 3398044 w 7539038"/>
                      <a:gd name="connsiteY9" fmla="*/ 3874294 h 7760495"/>
                      <a:gd name="connsiteX10" fmla="*/ 3769519 w 7539038"/>
                      <a:gd name="connsiteY10" fmla="*/ 2382 h 7760495"/>
                      <a:gd name="connsiteX11" fmla="*/ 4150519 w 7539038"/>
                      <a:gd name="connsiteY11" fmla="*/ 3883819 h 7760495"/>
                      <a:gd name="connsiteX12" fmla="*/ 4526756 w 7539038"/>
                      <a:gd name="connsiteY12" fmla="*/ 7760494 h 7760495"/>
                      <a:gd name="connsiteX13" fmla="*/ 4902994 w 7539038"/>
                      <a:gd name="connsiteY13" fmla="*/ 3883819 h 7760495"/>
                      <a:gd name="connsiteX14" fmla="*/ 5276849 w 7539038"/>
                      <a:gd name="connsiteY14" fmla="*/ 1 h 7760495"/>
                      <a:gd name="connsiteX15" fmla="*/ 5655469 w 7539038"/>
                      <a:gd name="connsiteY15" fmla="*/ 3883819 h 7760495"/>
                      <a:gd name="connsiteX16" fmla="*/ 6029325 w 7539038"/>
                      <a:gd name="connsiteY16" fmla="*/ 7760494 h 7760495"/>
                      <a:gd name="connsiteX17" fmla="*/ 6417469 w 7539038"/>
                      <a:gd name="connsiteY17" fmla="*/ 3883819 h 7760495"/>
                      <a:gd name="connsiteX18" fmla="*/ 6786563 w 7539038"/>
                      <a:gd name="connsiteY18" fmla="*/ 2381 h 7760495"/>
                      <a:gd name="connsiteX19" fmla="*/ 7160419 w 7539038"/>
                      <a:gd name="connsiteY19" fmla="*/ 3883819 h 7760495"/>
                      <a:gd name="connsiteX20" fmla="*/ 7539038 w 7539038"/>
                      <a:gd name="connsiteY20" fmla="*/ 7758113 h 7760495"/>
                      <a:gd name="connsiteX0" fmla="*/ 0 w 7539038"/>
                      <a:gd name="connsiteY0" fmla="*/ 7760494 h 7760495"/>
                      <a:gd name="connsiteX1" fmla="*/ 378619 w 7539038"/>
                      <a:gd name="connsiteY1" fmla="*/ 3883819 h 7760495"/>
                      <a:gd name="connsiteX2" fmla="*/ 752476 w 7539038"/>
                      <a:gd name="connsiteY2" fmla="*/ 1 h 7760495"/>
                      <a:gd name="connsiteX3" fmla="*/ 1131094 w 7539038"/>
                      <a:gd name="connsiteY3" fmla="*/ 3874294 h 7760495"/>
                      <a:gd name="connsiteX4" fmla="*/ 1507332 w 7539038"/>
                      <a:gd name="connsiteY4" fmla="*/ 7760494 h 7760495"/>
                      <a:gd name="connsiteX5" fmla="*/ 1883569 w 7539038"/>
                      <a:gd name="connsiteY5" fmla="*/ 3874294 h 7760495"/>
                      <a:gd name="connsiteX6" fmla="*/ 2259807 w 7539038"/>
                      <a:gd name="connsiteY6" fmla="*/ 2381 h 7760495"/>
                      <a:gd name="connsiteX7" fmla="*/ 2645569 w 7539038"/>
                      <a:gd name="connsiteY7" fmla="*/ 3883819 h 7760495"/>
                      <a:gd name="connsiteX8" fmla="*/ 3017044 w 7539038"/>
                      <a:gd name="connsiteY8" fmla="*/ 7760494 h 7760495"/>
                      <a:gd name="connsiteX9" fmla="*/ 3398044 w 7539038"/>
                      <a:gd name="connsiteY9" fmla="*/ 3874294 h 7760495"/>
                      <a:gd name="connsiteX10" fmla="*/ 3769519 w 7539038"/>
                      <a:gd name="connsiteY10" fmla="*/ 2382 h 7760495"/>
                      <a:gd name="connsiteX11" fmla="*/ 4150519 w 7539038"/>
                      <a:gd name="connsiteY11" fmla="*/ 3883819 h 7760495"/>
                      <a:gd name="connsiteX12" fmla="*/ 4526756 w 7539038"/>
                      <a:gd name="connsiteY12" fmla="*/ 7760494 h 7760495"/>
                      <a:gd name="connsiteX13" fmla="*/ 4902994 w 7539038"/>
                      <a:gd name="connsiteY13" fmla="*/ 3883819 h 7760495"/>
                      <a:gd name="connsiteX14" fmla="*/ 5276849 w 7539038"/>
                      <a:gd name="connsiteY14" fmla="*/ 1 h 7760495"/>
                      <a:gd name="connsiteX15" fmla="*/ 5655469 w 7539038"/>
                      <a:gd name="connsiteY15" fmla="*/ 3883819 h 7760495"/>
                      <a:gd name="connsiteX16" fmla="*/ 6029325 w 7539038"/>
                      <a:gd name="connsiteY16" fmla="*/ 7760494 h 7760495"/>
                      <a:gd name="connsiteX17" fmla="*/ 6417469 w 7539038"/>
                      <a:gd name="connsiteY17" fmla="*/ 3883819 h 7760495"/>
                      <a:gd name="connsiteX18" fmla="*/ 6786563 w 7539038"/>
                      <a:gd name="connsiteY18" fmla="*/ 2381 h 7760495"/>
                      <a:gd name="connsiteX19" fmla="*/ 7160419 w 7539038"/>
                      <a:gd name="connsiteY19" fmla="*/ 3883819 h 7760495"/>
                      <a:gd name="connsiteX20" fmla="*/ 7539038 w 7539038"/>
                      <a:gd name="connsiteY20" fmla="*/ 7758113 h 7760495"/>
                      <a:gd name="connsiteX0" fmla="*/ 0 w 7539038"/>
                      <a:gd name="connsiteY0" fmla="*/ 7760494 h 7760495"/>
                      <a:gd name="connsiteX1" fmla="*/ 378619 w 7539038"/>
                      <a:gd name="connsiteY1" fmla="*/ 3883819 h 7760495"/>
                      <a:gd name="connsiteX2" fmla="*/ 752476 w 7539038"/>
                      <a:gd name="connsiteY2" fmla="*/ 1 h 7760495"/>
                      <a:gd name="connsiteX3" fmla="*/ 1131094 w 7539038"/>
                      <a:gd name="connsiteY3" fmla="*/ 3874294 h 7760495"/>
                      <a:gd name="connsiteX4" fmla="*/ 1507332 w 7539038"/>
                      <a:gd name="connsiteY4" fmla="*/ 7760494 h 7760495"/>
                      <a:gd name="connsiteX5" fmla="*/ 1883569 w 7539038"/>
                      <a:gd name="connsiteY5" fmla="*/ 3874294 h 7760495"/>
                      <a:gd name="connsiteX6" fmla="*/ 2259807 w 7539038"/>
                      <a:gd name="connsiteY6" fmla="*/ 2381 h 7760495"/>
                      <a:gd name="connsiteX7" fmla="*/ 2645569 w 7539038"/>
                      <a:gd name="connsiteY7" fmla="*/ 3883819 h 7760495"/>
                      <a:gd name="connsiteX8" fmla="*/ 3017044 w 7539038"/>
                      <a:gd name="connsiteY8" fmla="*/ 7760494 h 7760495"/>
                      <a:gd name="connsiteX9" fmla="*/ 3398044 w 7539038"/>
                      <a:gd name="connsiteY9" fmla="*/ 3874294 h 7760495"/>
                      <a:gd name="connsiteX10" fmla="*/ 3769519 w 7539038"/>
                      <a:gd name="connsiteY10" fmla="*/ 2382 h 7760495"/>
                      <a:gd name="connsiteX11" fmla="*/ 4150519 w 7539038"/>
                      <a:gd name="connsiteY11" fmla="*/ 3883819 h 7760495"/>
                      <a:gd name="connsiteX12" fmla="*/ 4526756 w 7539038"/>
                      <a:gd name="connsiteY12" fmla="*/ 7760494 h 7760495"/>
                      <a:gd name="connsiteX13" fmla="*/ 4902994 w 7539038"/>
                      <a:gd name="connsiteY13" fmla="*/ 3883819 h 7760495"/>
                      <a:gd name="connsiteX14" fmla="*/ 5276849 w 7539038"/>
                      <a:gd name="connsiteY14" fmla="*/ 1 h 7760495"/>
                      <a:gd name="connsiteX15" fmla="*/ 5655469 w 7539038"/>
                      <a:gd name="connsiteY15" fmla="*/ 3883819 h 7760495"/>
                      <a:gd name="connsiteX16" fmla="*/ 6029325 w 7539038"/>
                      <a:gd name="connsiteY16" fmla="*/ 7760494 h 7760495"/>
                      <a:gd name="connsiteX17" fmla="*/ 6417469 w 7539038"/>
                      <a:gd name="connsiteY17" fmla="*/ 3883819 h 7760495"/>
                      <a:gd name="connsiteX18" fmla="*/ 6786563 w 7539038"/>
                      <a:gd name="connsiteY18" fmla="*/ 2381 h 7760495"/>
                      <a:gd name="connsiteX19" fmla="*/ 7160419 w 7539038"/>
                      <a:gd name="connsiteY19" fmla="*/ 3883819 h 7760495"/>
                      <a:gd name="connsiteX20" fmla="*/ 7539038 w 7539038"/>
                      <a:gd name="connsiteY20" fmla="*/ 7758113 h 7760495"/>
                      <a:gd name="connsiteX0" fmla="*/ 0 w 7539038"/>
                      <a:gd name="connsiteY0" fmla="*/ 7760494 h 7760495"/>
                      <a:gd name="connsiteX1" fmla="*/ 378619 w 7539038"/>
                      <a:gd name="connsiteY1" fmla="*/ 3883819 h 7760495"/>
                      <a:gd name="connsiteX2" fmla="*/ 752476 w 7539038"/>
                      <a:gd name="connsiteY2" fmla="*/ 1 h 7760495"/>
                      <a:gd name="connsiteX3" fmla="*/ 1131094 w 7539038"/>
                      <a:gd name="connsiteY3" fmla="*/ 3874294 h 7760495"/>
                      <a:gd name="connsiteX4" fmla="*/ 1507332 w 7539038"/>
                      <a:gd name="connsiteY4" fmla="*/ 7760494 h 7760495"/>
                      <a:gd name="connsiteX5" fmla="*/ 1883569 w 7539038"/>
                      <a:gd name="connsiteY5" fmla="*/ 3874294 h 7760495"/>
                      <a:gd name="connsiteX6" fmla="*/ 2259807 w 7539038"/>
                      <a:gd name="connsiteY6" fmla="*/ 2381 h 7760495"/>
                      <a:gd name="connsiteX7" fmla="*/ 2645569 w 7539038"/>
                      <a:gd name="connsiteY7" fmla="*/ 3883819 h 7760495"/>
                      <a:gd name="connsiteX8" fmla="*/ 3017044 w 7539038"/>
                      <a:gd name="connsiteY8" fmla="*/ 7760494 h 7760495"/>
                      <a:gd name="connsiteX9" fmla="*/ 3398044 w 7539038"/>
                      <a:gd name="connsiteY9" fmla="*/ 3874294 h 7760495"/>
                      <a:gd name="connsiteX10" fmla="*/ 3769519 w 7539038"/>
                      <a:gd name="connsiteY10" fmla="*/ 2382 h 7760495"/>
                      <a:gd name="connsiteX11" fmla="*/ 4150519 w 7539038"/>
                      <a:gd name="connsiteY11" fmla="*/ 3883819 h 7760495"/>
                      <a:gd name="connsiteX12" fmla="*/ 4526756 w 7539038"/>
                      <a:gd name="connsiteY12" fmla="*/ 7760494 h 7760495"/>
                      <a:gd name="connsiteX13" fmla="*/ 4902994 w 7539038"/>
                      <a:gd name="connsiteY13" fmla="*/ 3883819 h 7760495"/>
                      <a:gd name="connsiteX14" fmla="*/ 5276849 w 7539038"/>
                      <a:gd name="connsiteY14" fmla="*/ 1 h 7760495"/>
                      <a:gd name="connsiteX15" fmla="*/ 5655469 w 7539038"/>
                      <a:gd name="connsiteY15" fmla="*/ 3883819 h 7760495"/>
                      <a:gd name="connsiteX16" fmla="*/ 6029325 w 7539038"/>
                      <a:gd name="connsiteY16" fmla="*/ 7760494 h 7760495"/>
                      <a:gd name="connsiteX17" fmla="*/ 6417469 w 7539038"/>
                      <a:gd name="connsiteY17" fmla="*/ 3883819 h 7760495"/>
                      <a:gd name="connsiteX18" fmla="*/ 6786563 w 7539038"/>
                      <a:gd name="connsiteY18" fmla="*/ 2381 h 7760495"/>
                      <a:gd name="connsiteX19" fmla="*/ 7160419 w 7539038"/>
                      <a:gd name="connsiteY19" fmla="*/ 3883819 h 7760495"/>
                      <a:gd name="connsiteX20" fmla="*/ 7539038 w 7539038"/>
                      <a:gd name="connsiteY20" fmla="*/ 7758113 h 7760495"/>
                      <a:gd name="connsiteX0" fmla="*/ 0 w 7539038"/>
                      <a:gd name="connsiteY0" fmla="*/ 7760494 h 7760495"/>
                      <a:gd name="connsiteX1" fmla="*/ 378619 w 7539038"/>
                      <a:gd name="connsiteY1" fmla="*/ 3883819 h 7760495"/>
                      <a:gd name="connsiteX2" fmla="*/ 752476 w 7539038"/>
                      <a:gd name="connsiteY2" fmla="*/ 1 h 7760495"/>
                      <a:gd name="connsiteX3" fmla="*/ 1131094 w 7539038"/>
                      <a:gd name="connsiteY3" fmla="*/ 3874294 h 7760495"/>
                      <a:gd name="connsiteX4" fmla="*/ 1507332 w 7539038"/>
                      <a:gd name="connsiteY4" fmla="*/ 7760494 h 7760495"/>
                      <a:gd name="connsiteX5" fmla="*/ 1883569 w 7539038"/>
                      <a:gd name="connsiteY5" fmla="*/ 3874294 h 7760495"/>
                      <a:gd name="connsiteX6" fmla="*/ 2259807 w 7539038"/>
                      <a:gd name="connsiteY6" fmla="*/ 2381 h 7760495"/>
                      <a:gd name="connsiteX7" fmla="*/ 2645569 w 7539038"/>
                      <a:gd name="connsiteY7" fmla="*/ 3883819 h 7760495"/>
                      <a:gd name="connsiteX8" fmla="*/ 3017044 w 7539038"/>
                      <a:gd name="connsiteY8" fmla="*/ 7760494 h 7760495"/>
                      <a:gd name="connsiteX9" fmla="*/ 3398044 w 7539038"/>
                      <a:gd name="connsiteY9" fmla="*/ 3874294 h 7760495"/>
                      <a:gd name="connsiteX10" fmla="*/ 3769519 w 7539038"/>
                      <a:gd name="connsiteY10" fmla="*/ 2382 h 7760495"/>
                      <a:gd name="connsiteX11" fmla="*/ 4150519 w 7539038"/>
                      <a:gd name="connsiteY11" fmla="*/ 3883819 h 7760495"/>
                      <a:gd name="connsiteX12" fmla="*/ 4526756 w 7539038"/>
                      <a:gd name="connsiteY12" fmla="*/ 7760494 h 7760495"/>
                      <a:gd name="connsiteX13" fmla="*/ 4902994 w 7539038"/>
                      <a:gd name="connsiteY13" fmla="*/ 3883819 h 7760495"/>
                      <a:gd name="connsiteX14" fmla="*/ 5276849 w 7539038"/>
                      <a:gd name="connsiteY14" fmla="*/ 1 h 7760495"/>
                      <a:gd name="connsiteX15" fmla="*/ 5655469 w 7539038"/>
                      <a:gd name="connsiteY15" fmla="*/ 3883819 h 7760495"/>
                      <a:gd name="connsiteX16" fmla="*/ 6029325 w 7539038"/>
                      <a:gd name="connsiteY16" fmla="*/ 7760494 h 7760495"/>
                      <a:gd name="connsiteX17" fmla="*/ 6417469 w 7539038"/>
                      <a:gd name="connsiteY17" fmla="*/ 3883819 h 7760495"/>
                      <a:gd name="connsiteX18" fmla="*/ 6786563 w 7539038"/>
                      <a:gd name="connsiteY18" fmla="*/ 2381 h 7760495"/>
                      <a:gd name="connsiteX19" fmla="*/ 7160419 w 7539038"/>
                      <a:gd name="connsiteY19" fmla="*/ 3883819 h 7760495"/>
                      <a:gd name="connsiteX20" fmla="*/ 7539038 w 7539038"/>
                      <a:gd name="connsiteY20" fmla="*/ 7758113 h 7760495"/>
                      <a:gd name="connsiteX0" fmla="*/ 0 w 7539038"/>
                      <a:gd name="connsiteY0" fmla="*/ 7760494 h 7760495"/>
                      <a:gd name="connsiteX1" fmla="*/ 378619 w 7539038"/>
                      <a:gd name="connsiteY1" fmla="*/ 3883819 h 7760495"/>
                      <a:gd name="connsiteX2" fmla="*/ 752476 w 7539038"/>
                      <a:gd name="connsiteY2" fmla="*/ 1 h 7760495"/>
                      <a:gd name="connsiteX3" fmla="*/ 1131094 w 7539038"/>
                      <a:gd name="connsiteY3" fmla="*/ 3874294 h 7760495"/>
                      <a:gd name="connsiteX4" fmla="*/ 1507332 w 7539038"/>
                      <a:gd name="connsiteY4" fmla="*/ 7760494 h 7760495"/>
                      <a:gd name="connsiteX5" fmla="*/ 1883569 w 7539038"/>
                      <a:gd name="connsiteY5" fmla="*/ 3874294 h 7760495"/>
                      <a:gd name="connsiteX6" fmla="*/ 2259807 w 7539038"/>
                      <a:gd name="connsiteY6" fmla="*/ 2381 h 7760495"/>
                      <a:gd name="connsiteX7" fmla="*/ 2645569 w 7539038"/>
                      <a:gd name="connsiteY7" fmla="*/ 3883819 h 7760495"/>
                      <a:gd name="connsiteX8" fmla="*/ 3017044 w 7539038"/>
                      <a:gd name="connsiteY8" fmla="*/ 7760494 h 7760495"/>
                      <a:gd name="connsiteX9" fmla="*/ 3398044 w 7539038"/>
                      <a:gd name="connsiteY9" fmla="*/ 3874294 h 7760495"/>
                      <a:gd name="connsiteX10" fmla="*/ 3769519 w 7539038"/>
                      <a:gd name="connsiteY10" fmla="*/ 2382 h 7760495"/>
                      <a:gd name="connsiteX11" fmla="*/ 4150519 w 7539038"/>
                      <a:gd name="connsiteY11" fmla="*/ 3883819 h 7760495"/>
                      <a:gd name="connsiteX12" fmla="*/ 4526756 w 7539038"/>
                      <a:gd name="connsiteY12" fmla="*/ 7760494 h 7760495"/>
                      <a:gd name="connsiteX13" fmla="*/ 4902994 w 7539038"/>
                      <a:gd name="connsiteY13" fmla="*/ 3883819 h 7760495"/>
                      <a:gd name="connsiteX14" fmla="*/ 5276849 w 7539038"/>
                      <a:gd name="connsiteY14" fmla="*/ 1 h 7760495"/>
                      <a:gd name="connsiteX15" fmla="*/ 5655469 w 7539038"/>
                      <a:gd name="connsiteY15" fmla="*/ 3883819 h 7760495"/>
                      <a:gd name="connsiteX16" fmla="*/ 6029325 w 7539038"/>
                      <a:gd name="connsiteY16" fmla="*/ 7760494 h 7760495"/>
                      <a:gd name="connsiteX17" fmla="*/ 6417469 w 7539038"/>
                      <a:gd name="connsiteY17" fmla="*/ 3883819 h 7760495"/>
                      <a:gd name="connsiteX18" fmla="*/ 6786563 w 7539038"/>
                      <a:gd name="connsiteY18" fmla="*/ 2381 h 7760495"/>
                      <a:gd name="connsiteX19" fmla="*/ 7160419 w 7539038"/>
                      <a:gd name="connsiteY19" fmla="*/ 3883819 h 7760495"/>
                      <a:gd name="connsiteX20" fmla="*/ 7539038 w 7539038"/>
                      <a:gd name="connsiteY20" fmla="*/ 7758113 h 7760495"/>
                      <a:gd name="connsiteX0" fmla="*/ 0 w 7539038"/>
                      <a:gd name="connsiteY0" fmla="*/ 7760494 h 7760495"/>
                      <a:gd name="connsiteX1" fmla="*/ 378619 w 7539038"/>
                      <a:gd name="connsiteY1" fmla="*/ 3883819 h 7760495"/>
                      <a:gd name="connsiteX2" fmla="*/ 752476 w 7539038"/>
                      <a:gd name="connsiteY2" fmla="*/ 1 h 7760495"/>
                      <a:gd name="connsiteX3" fmla="*/ 1131094 w 7539038"/>
                      <a:gd name="connsiteY3" fmla="*/ 3874294 h 7760495"/>
                      <a:gd name="connsiteX4" fmla="*/ 1507332 w 7539038"/>
                      <a:gd name="connsiteY4" fmla="*/ 7760494 h 7760495"/>
                      <a:gd name="connsiteX5" fmla="*/ 1883569 w 7539038"/>
                      <a:gd name="connsiteY5" fmla="*/ 3874294 h 7760495"/>
                      <a:gd name="connsiteX6" fmla="*/ 2259807 w 7539038"/>
                      <a:gd name="connsiteY6" fmla="*/ 2381 h 7760495"/>
                      <a:gd name="connsiteX7" fmla="*/ 2645569 w 7539038"/>
                      <a:gd name="connsiteY7" fmla="*/ 3883819 h 7760495"/>
                      <a:gd name="connsiteX8" fmla="*/ 3017044 w 7539038"/>
                      <a:gd name="connsiteY8" fmla="*/ 7760494 h 7760495"/>
                      <a:gd name="connsiteX9" fmla="*/ 3398044 w 7539038"/>
                      <a:gd name="connsiteY9" fmla="*/ 3874294 h 7760495"/>
                      <a:gd name="connsiteX10" fmla="*/ 3769519 w 7539038"/>
                      <a:gd name="connsiteY10" fmla="*/ 2382 h 7760495"/>
                      <a:gd name="connsiteX11" fmla="*/ 4150519 w 7539038"/>
                      <a:gd name="connsiteY11" fmla="*/ 3883819 h 7760495"/>
                      <a:gd name="connsiteX12" fmla="*/ 4526756 w 7539038"/>
                      <a:gd name="connsiteY12" fmla="*/ 7760494 h 7760495"/>
                      <a:gd name="connsiteX13" fmla="*/ 4902994 w 7539038"/>
                      <a:gd name="connsiteY13" fmla="*/ 3883819 h 7760495"/>
                      <a:gd name="connsiteX14" fmla="*/ 5276849 w 7539038"/>
                      <a:gd name="connsiteY14" fmla="*/ 1 h 7760495"/>
                      <a:gd name="connsiteX15" fmla="*/ 5655469 w 7539038"/>
                      <a:gd name="connsiteY15" fmla="*/ 3883819 h 7760495"/>
                      <a:gd name="connsiteX16" fmla="*/ 6029325 w 7539038"/>
                      <a:gd name="connsiteY16" fmla="*/ 7760494 h 7760495"/>
                      <a:gd name="connsiteX17" fmla="*/ 6417469 w 7539038"/>
                      <a:gd name="connsiteY17" fmla="*/ 3883819 h 7760495"/>
                      <a:gd name="connsiteX18" fmla="*/ 6786563 w 7539038"/>
                      <a:gd name="connsiteY18" fmla="*/ 2381 h 7760495"/>
                      <a:gd name="connsiteX19" fmla="*/ 7160419 w 7539038"/>
                      <a:gd name="connsiteY19" fmla="*/ 3883819 h 7760495"/>
                      <a:gd name="connsiteX20" fmla="*/ 7539038 w 7539038"/>
                      <a:gd name="connsiteY20" fmla="*/ 7758113 h 7760495"/>
                      <a:gd name="connsiteX0" fmla="*/ 0 w 7539038"/>
                      <a:gd name="connsiteY0" fmla="*/ 7760494 h 7760495"/>
                      <a:gd name="connsiteX1" fmla="*/ 378619 w 7539038"/>
                      <a:gd name="connsiteY1" fmla="*/ 3883819 h 7760495"/>
                      <a:gd name="connsiteX2" fmla="*/ 752476 w 7539038"/>
                      <a:gd name="connsiteY2" fmla="*/ 1 h 7760495"/>
                      <a:gd name="connsiteX3" fmla="*/ 1131094 w 7539038"/>
                      <a:gd name="connsiteY3" fmla="*/ 3874294 h 7760495"/>
                      <a:gd name="connsiteX4" fmla="*/ 1507332 w 7539038"/>
                      <a:gd name="connsiteY4" fmla="*/ 7760494 h 7760495"/>
                      <a:gd name="connsiteX5" fmla="*/ 1883569 w 7539038"/>
                      <a:gd name="connsiteY5" fmla="*/ 3874294 h 7760495"/>
                      <a:gd name="connsiteX6" fmla="*/ 2259807 w 7539038"/>
                      <a:gd name="connsiteY6" fmla="*/ 2381 h 7760495"/>
                      <a:gd name="connsiteX7" fmla="*/ 2645569 w 7539038"/>
                      <a:gd name="connsiteY7" fmla="*/ 3883819 h 7760495"/>
                      <a:gd name="connsiteX8" fmla="*/ 3017044 w 7539038"/>
                      <a:gd name="connsiteY8" fmla="*/ 7760494 h 7760495"/>
                      <a:gd name="connsiteX9" fmla="*/ 3398044 w 7539038"/>
                      <a:gd name="connsiteY9" fmla="*/ 3874294 h 7760495"/>
                      <a:gd name="connsiteX10" fmla="*/ 3769519 w 7539038"/>
                      <a:gd name="connsiteY10" fmla="*/ 2382 h 7760495"/>
                      <a:gd name="connsiteX11" fmla="*/ 4150519 w 7539038"/>
                      <a:gd name="connsiteY11" fmla="*/ 3883819 h 7760495"/>
                      <a:gd name="connsiteX12" fmla="*/ 4526756 w 7539038"/>
                      <a:gd name="connsiteY12" fmla="*/ 7760494 h 7760495"/>
                      <a:gd name="connsiteX13" fmla="*/ 4902994 w 7539038"/>
                      <a:gd name="connsiteY13" fmla="*/ 3883819 h 7760495"/>
                      <a:gd name="connsiteX14" fmla="*/ 5276849 w 7539038"/>
                      <a:gd name="connsiteY14" fmla="*/ 1 h 7760495"/>
                      <a:gd name="connsiteX15" fmla="*/ 5655469 w 7539038"/>
                      <a:gd name="connsiteY15" fmla="*/ 3883819 h 7760495"/>
                      <a:gd name="connsiteX16" fmla="*/ 6029325 w 7539038"/>
                      <a:gd name="connsiteY16" fmla="*/ 7760494 h 7760495"/>
                      <a:gd name="connsiteX17" fmla="*/ 6417469 w 7539038"/>
                      <a:gd name="connsiteY17" fmla="*/ 3883819 h 7760495"/>
                      <a:gd name="connsiteX18" fmla="*/ 6786563 w 7539038"/>
                      <a:gd name="connsiteY18" fmla="*/ 2381 h 7760495"/>
                      <a:gd name="connsiteX19" fmla="*/ 7160419 w 7539038"/>
                      <a:gd name="connsiteY19" fmla="*/ 3883819 h 7760495"/>
                      <a:gd name="connsiteX20" fmla="*/ 7539038 w 7539038"/>
                      <a:gd name="connsiteY20" fmla="*/ 7758113 h 7760495"/>
                      <a:gd name="connsiteX0" fmla="*/ 0 w 7539038"/>
                      <a:gd name="connsiteY0" fmla="*/ 7760494 h 7760495"/>
                      <a:gd name="connsiteX1" fmla="*/ 378619 w 7539038"/>
                      <a:gd name="connsiteY1" fmla="*/ 3883819 h 7760495"/>
                      <a:gd name="connsiteX2" fmla="*/ 752476 w 7539038"/>
                      <a:gd name="connsiteY2" fmla="*/ 1 h 7760495"/>
                      <a:gd name="connsiteX3" fmla="*/ 1131094 w 7539038"/>
                      <a:gd name="connsiteY3" fmla="*/ 3874294 h 7760495"/>
                      <a:gd name="connsiteX4" fmla="*/ 1507332 w 7539038"/>
                      <a:gd name="connsiteY4" fmla="*/ 7760494 h 7760495"/>
                      <a:gd name="connsiteX5" fmla="*/ 1883569 w 7539038"/>
                      <a:gd name="connsiteY5" fmla="*/ 3874294 h 7760495"/>
                      <a:gd name="connsiteX6" fmla="*/ 2259807 w 7539038"/>
                      <a:gd name="connsiteY6" fmla="*/ 2381 h 7760495"/>
                      <a:gd name="connsiteX7" fmla="*/ 2645569 w 7539038"/>
                      <a:gd name="connsiteY7" fmla="*/ 3883819 h 7760495"/>
                      <a:gd name="connsiteX8" fmla="*/ 3017044 w 7539038"/>
                      <a:gd name="connsiteY8" fmla="*/ 7760494 h 7760495"/>
                      <a:gd name="connsiteX9" fmla="*/ 3398044 w 7539038"/>
                      <a:gd name="connsiteY9" fmla="*/ 3874294 h 7760495"/>
                      <a:gd name="connsiteX10" fmla="*/ 3769519 w 7539038"/>
                      <a:gd name="connsiteY10" fmla="*/ 2382 h 7760495"/>
                      <a:gd name="connsiteX11" fmla="*/ 4150519 w 7539038"/>
                      <a:gd name="connsiteY11" fmla="*/ 3883819 h 7760495"/>
                      <a:gd name="connsiteX12" fmla="*/ 4526756 w 7539038"/>
                      <a:gd name="connsiteY12" fmla="*/ 7760494 h 7760495"/>
                      <a:gd name="connsiteX13" fmla="*/ 4902994 w 7539038"/>
                      <a:gd name="connsiteY13" fmla="*/ 3883819 h 7760495"/>
                      <a:gd name="connsiteX14" fmla="*/ 5276849 w 7539038"/>
                      <a:gd name="connsiteY14" fmla="*/ 1 h 7760495"/>
                      <a:gd name="connsiteX15" fmla="*/ 5655469 w 7539038"/>
                      <a:gd name="connsiteY15" fmla="*/ 3883819 h 7760495"/>
                      <a:gd name="connsiteX16" fmla="*/ 6029325 w 7539038"/>
                      <a:gd name="connsiteY16" fmla="*/ 7760494 h 7760495"/>
                      <a:gd name="connsiteX17" fmla="*/ 6417469 w 7539038"/>
                      <a:gd name="connsiteY17" fmla="*/ 3883819 h 7760495"/>
                      <a:gd name="connsiteX18" fmla="*/ 6786563 w 7539038"/>
                      <a:gd name="connsiteY18" fmla="*/ 2381 h 7760495"/>
                      <a:gd name="connsiteX19" fmla="*/ 7160419 w 7539038"/>
                      <a:gd name="connsiteY19" fmla="*/ 3883819 h 7760495"/>
                      <a:gd name="connsiteX20" fmla="*/ 7539038 w 7539038"/>
                      <a:gd name="connsiteY20" fmla="*/ 7758113 h 776049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</a:cxnLst>
                    <a:rect l="l" t="t" r="r" b="b"/>
                    <a:pathLst>
                      <a:path w="7539038" h="7760495">
                        <a:moveTo>
                          <a:pt x="0" y="7760494"/>
                        </a:moveTo>
                        <a:cubicBezTo>
                          <a:pt x="190500" y="7758906"/>
                          <a:pt x="377031" y="3874231"/>
                          <a:pt x="378619" y="3883819"/>
                        </a:cubicBezTo>
                        <a:cubicBezTo>
                          <a:pt x="380207" y="3893407"/>
                          <a:pt x="562770" y="-793"/>
                          <a:pt x="752476" y="1"/>
                        </a:cubicBezTo>
                        <a:cubicBezTo>
                          <a:pt x="942182" y="795"/>
                          <a:pt x="1119468" y="3745568"/>
                          <a:pt x="1131094" y="3874294"/>
                        </a:cubicBezTo>
                        <a:cubicBezTo>
                          <a:pt x="1136420" y="3933265"/>
                          <a:pt x="1317626" y="7758112"/>
                          <a:pt x="1507332" y="7760494"/>
                        </a:cubicBezTo>
                        <a:cubicBezTo>
                          <a:pt x="1697038" y="7762876"/>
                          <a:pt x="1875632" y="3967176"/>
                          <a:pt x="1883569" y="3874294"/>
                        </a:cubicBezTo>
                        <a:cubicBezTo>
                          <a:pt x="1891506" y="3781412"/>
                          <a:pt x="2068513" y="3175"/>
                          <a:pt x="2259807" y="2381"/>
                        </a:cubicBezTo>
                        <a:cubicBezTo>
                          <a:pt x="2451101" y="1587"/>
                          <a:pt x="2640013" y="3825221"/>
                          <a:pt x="2645569" y="3883819"/>
                        </a:cubicBezTo>
                        <a:cubicBezTo>
                          <a:pt x="2651125" y="3942417"/>
                          <a:pt x="2827338" y="7762081"/>
                          <a:pt x="3017044" y="7760494"/>
                        </a:cubicBezTo>
                        <a:cubicBezTo>
                          <a:pt x="3206750" y="7758907"/>
                          <a:pt x="3390107" y="3967176"/>
                          <a:pt x="3398044" y="3874294"/>
                        </a:cubicBezTo>
                        <a:cubicBezTo>
                          <a:pt x="3405981" y="3781412"/>
                          <a:pt x="3575050" y="795"/>
                          <a:pt x="3769519" y="2382"/>
                        </a:cubicBezTo>
                        <a:cubicBezTo>
                          <a:pt x="3963988" y="3969"/>
                          <a:pt x="4141788" y="3722352"/>
                          <a:pt x="4150519" y="3883819"/>
                        </a:cubicBezTo>
                        <a:cubicBezTo>
                          <a:pt x="4159250" y="4045286"/>
                          <a:pt x="4337844" y="7760494"/>
                          <a:pt x="4526756" y="7760494"/>
                        </a:cubicBezTo>
                        <a:cubicBezTo>
                          <a:pt x="4715668" y="7760494"/>
                          <a:pt x="4893360" y="4083161"/>
                          <a:pt x="4902994" y="3883819"/>
                        </a:cubicBezTo>
                        <a:cubicBezTo>
                          <a:pt x="4910825" y="3721794"/>
                          <a:pt x="5087143" y="1"/>
                          <a:pt x="5276849" y="1"/>
                        </a:cubicBezTo>
                        <a:cubicBezTo>
                          <a:pt x="5466555" y="1"/>
                          <a:pt x="5647531" y="3790543"/>
                          <a:pt x="5655469" y="3883819"/>
                        </a:cubicBezTo>
                        <a:cubicBezTo>
                          <a:pt x="5663407" y="3977095"/>
                          <a:pt x="5842794" y="7760494"/>
                          <a:pt x="6029325" y="7760494"/>
                        </a:cubicBezTo>
                        <a:cubicBezTo>
                          <a:pt x="6215856" y="7760494"/>
                          <a:pt x="6411913" y="3976700"/>
                          <a:pt x="6417469" y="3883819"/>
                        </a:cubicBezTo>
                        <a:cubicBezTo>
                          <a:pt x="6423025" y="3790938"/>
                          <a:pt x="6593682" y="0"/>
                          <a:pt x="6786563" y="2381"/>
                        </a:cubicBezTo>
                        <a:cubicBezTo>
                          <a:pt x="6979444" y="4762"/>
                          <a:pt x="7152482" y="3757041"/>
                          <a:pt x="7160419" y="3883819"/>
                        </a:cubicBezTo>
                        <a:cubicBezTo>
                          <a:pt x="7168356" y="4010597"/>
                          <a:pt x="7336632" y="7761288"/>
                          <a:pt x="7539038" y="7758113"/>
                        </a:cubicBezTo>
                      </a:path>
                    </a:pathLst>
                  </a:custGeom>
                  <a:noFill/>
                  <a:ln w="381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1" name="Freeform: Shape 30">
                    <a:extLst>
                      <a:ext uri="{FF2B5EF4-FFF2-40B4-BE49-F238E27FC236}">
                        <a16:creationId xmlns:a16="http://schemas.microsoft.com/office/drawing/2014/main" id="{ACFFA549-8826-4CCF-9B2F-867703062A4F}"/>
                      </a:ext>
                    </a:extLst>
                  </p:cNvPr>
                  <p:cNvSpPr/>
                  <p:nvPr/>
                </p:nvSpPr>
                <p:spPr>
                  <a:xfrm>
                    <a:off x="3886200" y="3102520"/>
                    <a:ext cx="3769877" cy="718573"/>
                  </a:xfrm>
                  <a:custGeom>
                    <a:avLst/>
                    <a:gdLst>
                      <a:gd name="connsiteX0" fmla="*/ 0 w 7562850"/>
                      <a:gd name="connsiteY0" fmla="*/ 7762875 h 7762875"/>
                      <a:gd name="connsiteX1" fmla="*/ 390525 w 7562850"/>
                      <a:gd name="connsiteY1" fmla="*/ 3886200 h 7762875"/>
                      <a:gd name="connsiteX2" fmla="*/ 762000 w 7562850"/>
                      <a:gd name="connsiteY2" fmla="*/ 0 h 7762875"/>
                      <a:gd name="connsiteX3" fmla="*/ 1143000 w 7562850"/>
                      <a:gd name="connsiteY3" fmla="*/ 3876675 h 7762875"/>
                      <a:gd name="connsiteX4" fmla="*/ 1524000 w 7562850"/>
                      <a:gd name="connsiteY4" fmla="*/ 7753350 h 7762875"/>
                      <a:gd name="connsiteX5" fmla="*/ 1895475 w 7562850"/>
                      <a:gd name="connsiteY5" fmla="*/ 3876675 h 7762875"/>
                      <a:gd name="connsiteX6" fmla="*/ 2276475 w 7562850"/>
                      <a:gd name="connsiteY6" fmla="*/ 0 h 7762875"/>
                      <a:gd name="connsiteX7" fmla="*/ 2657475 w 7562850"/>
                      <a:gd name="connsiteY7" fmla="*/ 3886200 h 7762875"/>
                      <a:gd name="connsiteX8" fmla="*/ 3028950 w 7562850"/>
                      <a:gd name="connsiteY8" fmla="*/ 7762875 h 7762875"/>
                      <a:gd name="connsiteX9" fmla="*/ 3409950 w 7562850"/>
                      <a:gd name="connsiteY9" fmla="*/ 3876675 h 7762875"/>
                      <a:gd name="connsiteX10" fmla="*/ 3781425 w 7562850"/>
                      <a:gd name="connsiteY10" fmla="*/ 9525 h 7762875"/>
                      <a:gd name="connsiteX11" fmla="*/ 4162425 w 7562850"/>
                      <a:gd name="connsiteY11" fmla="*/ 3886200 h 7762875"/>
                      <a:gd name="connsiteX12" fmla="*/ 4533900 w 7562850"/>
                      <a:gd name="connsiteY12" fmla="*/ 7762875 h 7762875"/>
                      <a:gd name="connsiteX13" fmla="*/ 4914900 w 7562850"/>
                      <a:gd name="connsiteY13" fmla="*/ 3886200 h 7762875"/>
                      <a:gd name="connsiteX14" fmla="*/ 5295900 w 7562850"/>
                      <a:gd name="connsiteY14" fmla="*/ 9525 h 7762875"/>
                      <a:gd name="connsiteX15" fmla="*/ 5667375 w 7562850"/>
                      <a:gd name="connsiteY15" fmla="*/ 3886200 h 7762875"/>
                      <a:gd name="connsiteX16" fmla="*/ 6048375 w 7562850"/>
                      <a:gd name="connsiteY16" fmla="*/ 7762875 h 7762875"/>
                      <a:gd name="connsiteX17" fmla="*/ 6429375 w 7562850"/>
                      <a:gd name="connsiteY17" fmla="*/ 3886200 h 7762875"/>
                      <a:gd name="connsiteX18" fmla="*/ 6810375 w 7562850"/>
                      <a:gd name="connsiteY18" fmla="*/ 0 h 7762875"/>
                      <a:gd name="connsiteX19" fmla="*/ 7172325 w 7562850"/>
                      <a:gd name="connsiteY19" fmla="*/ 3886200 h 7762875"/>
                      <a:gd name="connsiteX20" fmla="*/ 7562850 w 7562850"/>
                      <a:gd name="connsiteY20" fmla="*/ 7762875 h 7762875"/>
                      <a:gd name="connsiteX0" fmla="*/ 0 w 7562850"/>
                      <a:gd name="connsiteY0" fmla="*/ 7762875 h 7762875"/>
                      <a:gd name="connsiteX1" fmla="*/ 390525 w 7562850"/>
                      <a:gd name="connsiteY1" fmla="*/ 3886200 h 7762875"/>
                      <a:gd name="connsiteX2" fmla="*/ 762000 w 7562850"/>
                      <a:gd name="connsiteY2" fmla="*/ 0 h 7762875"/>
                      <a:gd name="connsiteX3" fmla="*/ 1143000 w 7562850"/>
                      <a:gd name="connsiteY3" fmla="*/ 3876675 h 7762875"/>
                      <a:gd name="connsiteX4" fmla="*/ 1519238 w 7562850"/>
                      <a:gd name="connsiteY4" fmla="*/ 7762875 h 7762875"/>
                      <a:gd name="connsiteX5" fmla="*/ 1895475 w 7562850"/>
                      <a:gd name="connsiteY5" fmla="*/ 3876675 h 7762875"/>
                      <a:gd name="connsiteX6" fmla="*/ 2276475 w 7562850"/>
                      <a:gd name="connsiteY6" fmla="*/ 0 h 7762875"/>
                      <a:gd name="connsiteX7" fmla="*/ 2657475 w 7562850"/>
                      <a:gd name="connsiteY7" fmla="*/ 3886200 h 7762875"/>
                      <a:gd name="connsiteX8" fmla="*/ 3028950 w 7562850"/>
                      <a:gd name="connsiteY8" fmla="*/ 7762875 h 7762875"/>
                      <a:gd name="connsiteX9" fmla="*/ 3409950 w 7562850"/>
                      <a:gd name="connsiteY9" fmla="*/ 3876675 h 7762875"/>
                      <a:gd name="connsiteX10" fmla="*/ 3781425 w 7562850"/>
                      <a:gd name="connsiteY10" fmla="*/ 9525 h 7762875"/>
                      <a:gd name="connsiteX11" fmla="*/ 4162425 w 7562850"/>
                      <a:gd name="connsiteY11" fmla="*/ 3886200 h 7762875"/>
                      <a:gd name="connsiteX12" fmla="*/ 4533900 w 7562850"/>
                      <a:gd name="connsiteY12" fmla="*/ 7762875 h 7762875"/>
                      <a:gd name="connsiteX13" fmla="*/ 4914900 w 7562850"/>
                      <a:gd name="connsiteY13" fmla="*/ 3886200 h 7762875"/>
                      <a:gd name="connsiteX14" fmla="*/ 5295900 w 7562850"/>
                      <a:gd name="connsiteY14" fmla="*/ 9525 h 7762875"/>
                      <a:gd name="connsiteX15" fmla="*/ 5667375 w 7562850"/>
                      <a:gd name="connsiteY15" fmla="*/ 3886200 h 7762875"/>
                      <a:gd name="connsiteX16" fmla="*/ 6048375 w 7562850"/>
                      <a:gd name="connsiteY16" fmla="*/ 7762875 h 7762875"/>
                      <a:gd name="connsiteX17" fmla="*/ 6429375 w 7562850"/>
                      <a:gd name="connsiteY17" fmla="*/ 3886200 h 7762875"/>
                      <a:gd name="connsiteX18" fmla="*/ 6810375 w 7562850"/>
                      <a:gd name="connsiteY18" fmla="*/ 0 h 7762875"/>
                      <a:gd name="connsiteX19" fmla="*/ 7172325 w 7562850"/>
                      <a:gd name="connsiteY19" fmla="*/ 3886200 h 7762875"/>
                      <a:gd name="connsiteX20" fmla="*/ 7562850 w 7562850"/>
                      <a:gd name="connsiteY20" fmla="*/ 7762875 h 7762875"/>
                      <a:gd name="connsiteX0" fmla="*/ 0 w 7562850"/>
                      <a:gd name="connsiteY0" fmla="*/ 7762875 h 7762875"/>
                      <a:gd name="connsiteX1" fmla="*/ 390525 w 7562850"/>
                      <a:gd name="connsiteY1" fmla="*/ 3886200 h 7762875"/>
                      <a:gd name="connsiteX2" fmla="*/ 762000 w 7562850"/>
                      <a:gd name="connsiteY2" fmla="*/ 0 h 7762875"/>
                      <a:gd name="connsiteX3" fmla="*/ 1143000 w 7562850"/>
                      <a:gd name="connsiteY3" fmla="*/ 3876675 h 7762875"/>
                      <a:gd name="connsiteX4" fmla="*/ 1519238 w 7562850"/>
                      <a:gd name="connsiteY4" fmla="*/ 7762875 h 7762875"/>
                      <a:gd name="connsiteX5" fmla="*/ 1895475 w 7562850"/>
                      <a:gd name="connsiteY5" fmla="*/ 3876675 h 7762875"/>
                      <a:gd name="connsiteX6" fmla="*/ 2276475 w 7562850"/>
                      <a:gd name="connsiteY6" fmla="*/ 0 h 7762875"/>
                      <a:gd name="connsiteX7" fmla="*/ 2657475 w 7562850"/>
                      <a:gd name="connsiteY7" fmla="*/ 3886200 h 7762875"/>
                      <a:gd name="connsiteX8" fmla="*/ 3028950 w 7562850"/>
                      <a:gd name="connsiteY8" fmla="*/ 7762875 h 7762875"/>
                      <a:gd name="connsiteX9" fmla="*/ 3409950 w 7562850"/>
                      <a:gd name="connsiteY9" fmla="*/ 3876675 h 7762875"/>
                      <a:gd name="connsiteX10" fmla="*/ 3781425 w 7562850"/>
                      <a:gd name="connsiteY10" fmla="*/ 9525 h 7762875"/>
                      <a:gd name="connsiteX11" fmla="*/ 4162425 w 7562850"/>
                      <a:gd name="connsiteY11" fmla="*/ 3886200 h 7762875"/>
                      <a:gd name="connsiteX12" fmla="*/ 4538662 w 7562850"/>
                      <a:gd name="connsiteY12" fmla="*/ 7762875 h 7762875"/>
                      <a:gd name="connsiteX13" fmla="*/ 4914900 w 7562850"/>
                      <a:gd name="connsiteY13" fmla="*/ 3886200 h 7762875"/>
                      <a:gd name="connsiteX14" fmla="*/ 5295900 w 7562850"/>
                      <a:gd name="connsiteY14" fmla="*/ 9525 h 7762875"/>
                      <a:gd name="connsiteX15" fmla="*/ 5667375 w 7562850"/>
                      <a:gd name="connsiteY15" fmla="*/ 3886200 h 7762875"/>
                      <a:gd name="connsiteX16" fmla="*/ 6048375 w 7562850"/>
                      <a:gd name="connsiteY16" fmla="*/ 7762875 h 7762875"/>
                      <a:gd name="connsiteX17" fmla="*/ 6429375 w 7562850"/>
                      <a:gd name="connsiteY17" fmla="*/ 3886200 h 7762875"/>
                      <a:gd name="connsiteX18" fmla="*/ 6810375 w 7562850"/>
                      <a:gd name="connsiteY18" fmla="*/ 0 h 7762875"/>
                      <a:gd name="connsiteX19" fmla="*/ 7172325 w 7562850"/>
                      <a:gd name="connsiteY19" fmla="*/ 3886200 h 7762875"/>
                      <a:gd name="connsiteX20" fmla="*/ 7562850 w 7562850"/>
                      <a:gd name="connsiteY20" fmla="*/ 7762875 h 7762875"/>
                      <a:gd name="connsiteX0" fmla="*/ 0 w 7562850"/>
                      <a:gd name="connsiteY0" fmla="*/ 7762875 h 7762875"/>
                      <a:gd name="connsiteX1" fmla="*/ 390525 w 7562850"/>
                      <a:gd name="connsiteY1" fmla="*/ 3886200 h 7762875"/>
                      <a:gd name="connsiteX2" fmla="*/ 762000 w 7562850"/>
                      <a:gd name="connsiteY2" fmla="*/ 0 h 7762875"/>
                      <a:gd name="connsiteX3" fmla="*/ 1143000 w 7562850"/>
                      <a:gd name="connsiteY3" fmla="*/ 3876675 h 7762875"/>
                      <a:gd name="connsiteX4" fmla="*/ 1519238 w 7562850"/>
                      <a:gd name="connsiteY4" fmla="*/ 7762875 h 7762875"/>
                      <a:gd name="connsiteX5" fmla="*/ 1895475 w 7562850"/>
                      <a:gd name="connsiteY5" fmla="*/ 3876675 h 7762875"/>
                      <a:gd name="connsiteX6" fmla="*/ 2276475 w 7562850"/>
                      <a:gd name="connsiteY6" fmla="*/ 0 h 7762875"/>
                      <a:gd name="connsiteX7" fmla="*/ 2657475 w 7562850"/>
                      <a:gd name="connsiteY7" fmla="*/ 3886200 h 7762875"/>
                      <a:gd name="connsiteX8" fmla="*/ 3028950 w 7562850"/>
                      <a:gd name="connsiteY8" fmla="*/ 7762875 h 7762875"/>
                      <a:gd name="connsiteX9" fmla="*/ 3409950 w 7562850"/>
                      <a:gd name="connsiteY9" fmla="*/ 3876675 h 7762875"/>
                      <a:gd name="connsiteX10" fmla="*/ 3781425 w 7562850"/>
                      <a:gd name="connsiteY10" fmla="*/ 9525 h 7762875"/>
                      <a:gd name="connsiteX11" fmla="*/ 4162425 w 7562850"/>
                      <a:gd name="connsiteY11" fmla="*/ 3886200 h 7762875"/>
                      <a:gd name="connsiteX12" fmla="*/ 4538662 w 7562850"/>
                      <a:gd name="connsiteY12" fmla="*/ 7762875 h 7762875"/>
                      <a:gd name="connsiteX13" fmla="*/ 4914900 w 7562850"/>
                      <a:gd name="connsiteY13" fmla="*/ 3886200 h 7762875"/>
                      <a:gd name="connsiteX14" fmla="*/ 5295900 w 7562850"/>
                      <a:gd name="connsiteY14" fmla="*/ 9525 h 7762875"/>
                      <a:gd name="connsiteX15" fmla="*/ 5667375 w 7562850"/>
                      <a:gd name="connsiteY15" fmla="*/ 3886200 h 7762875"/>
                      <a:gd name="connsiteX16" fmla="*/ 6048375 w 7562850"/>
                      <a:gd name="connsiteY16" fmla="*/ 7762875 h 7762875"/>
                      <a:gd name="connsiteX17" fmla="*/ 6429375 w 7562850"/>
                      <a:gd name="connsiteY17" fmla="*/ 3886200 h 7762875"/>
                      <a:gd name="connsiteX18" fmla="*/ 6810375 w 7562850"/>
                      <a:gd name="connsiteY18" fmla="*/ 0 h 7762875"/>
                      <a:gd name="connsiteX19" fmla="*/ 7172325 w 7562850"/>
                      <a:gd name="connsiteY19" fmla="*/ 3886200 h 7762875"/>
                      <a:gd name="connsiteX20" fmla="*/ 7562850 w 7562850"/>
                      <a:gd name="connsiteY20" fmla="*/ 7762875 h 7762875"/>
                      <a:gd name="connsiteX0" fmla="*/ 0 w 7562850"/>
                      <a:gd name="connsiteY0" fmla="*/ 7762875 h 7762875"/>
                      <a:gd name="connsiteX1" fmla="*/ 390525 w 7562850"/>
                      <a:gd name="connsiteY1" fmla="*/ 3886200 h 7762875"/>
                      <a:gd name="connsiteX2" fmla="*/ 762000 w 7562850"/>
                      <a:gd name="connsiteY2" fmla="*/ 0 h 7762875"/>
                      <a:gd name="connsiteX3" fmla="*/ 1143000 w 7562850"/>
                      <a:gd name="connsiteY3" fmla="*/ 3876675 h 7762875"/>
                      <a:gd name="connsiteX4" fmla="*/ 1519238 w 7562850"/>
                      <a:gd name="connsiteY4" fmla="*/ 7762875 h 7762875"/>
                      <a:gd name="connsiteX5" fmla="*/ 1895475 w 7562850"/>
                      <a:gd name="connsiteY5" fmla="*/ 3876675 h 7762875"/>
                      <a:gd name="connsiteX6" fmla="*/ 2276475 w 7562850"/>
                      <a:gd name="connsiteY6" fmla="*/ 0 h 7762875"/>
                      <a:gd name="connsiteX7" fmla="*/ 2657475 w 7562850"/>
                      <a:gd name="connsiteY7" fmla="*/ 3886200 h 7762875"/>
                      <a:gd name="connsiteX8" fmla="*/ 3028950 w 7562850"/>
                      <a:gd name="connsiteY8" fmla="*/ 7762875 h 7762875"/>
                      <a:gd name="connsiteX9" fmla="*/ 3409950 w 7562850"/>
                      <a:gd name="connsiteY9" fmla="*/ 3876675 h 7762875"/>
                      <a:gd name="connsiteX10" fmla="*/ 3781425 w 7562850"/>
                      <a:gd name="connsiteY10" fmla="*/ 9525 h 7762875"/>
                      <a:gd name="connsiteX11" fmla="*/ 4162425 w 7562850"/>
                      <a:gd name="connsiteY11" fmla="*/ 3886200 h 7762875"/>
                      <a:gd name="connsiteX12" fmla="*/ 4538662 w 7562850"/>
                      <a:gd name="connsiteY12" fmla="*/ 7762875 h 7762875"/>
                      <a:gd name="connsiteX13" fmla="*/ 4914900 w 7562850"/>
                      <a:gd name="connsiteY13" fmla="*/ 3886200 h 7762875"/>
                      <a:gd name="connsiteX14" fmla="*/ 5295900 w 7562850"/>
                      <a:gd name="connsiteY14" fmla="*/ 9525 h 7762875"/>
                      <a:gd name="connsiteX15" fmla="*/ 5667375 w 7562850"/>
                      <a:gd name="connsiteY15" fmla="*/ 3886200 h 7762875"/>
                      <a:gd name="connsiteX16" fmla="*/ 6048375 w 7562850"/>
                      <a:gd name="connsiteY16" fmla="*/ 7762875 h 7762875"/>
                      <a:gd name="connsiteX17" fmla="*/ 6429375 w 7562850"/>
                      <a:gd name="connsiteY17" fmla="*/ 3886200 h 7762875"/>
                      <a:gd name="connsiteX18" fmla="*/ 6810375 w 7562850"/>
                      <a:gd name="connsiteY18" fmla="*/ 0 h 7762875"/>
                      <a:gd name="connsiteX19" fmla="*/ 7172325 w 7562850"/>
                      <a:gd name="connsiteY19" fmla="*/ 3886200 h 7762875"/>
                      <a:gd name="connsiteX20" fmla="*/ 7562850 w 7562850"/>
                      <a:gd name="connsiteY20" fmla="*/ 7762875 h 7762875"/>
                      <a:gd name="connsiteX0" fmla="*/ 0 w 7562850"/>
                      <a:gd name="connsiteY0" fmla="*/ 7762875 h 7762875"/>
                      <a:gd name="connsiteX1" fmla="*/ 390525 w 7562850"/>
                      <a:gd name="connsiteY1" fmla="*/ 3886200 h 7762875"/>
                      <a:gd name="connsiteX2" fmla="*/ 762000 w 7562850"/>
                      <a:gd name="connsiteY2" fmla="*/ 0 h 7762875"/>
                      <a:gd name="connsiteX3" fmla="*/ 1143000 w 7562850"/>
                      <a:gd name="connsiteY3" fmla="*/ 3876675 h 7762875"/>
                      <a:gd name="connsiteX4" fmla="*/ 1519238 w 7562850"/>
                      <a:gd name="connsiteY4" fmla="*/ 7762875 h 7762875"/>
                      <a:gd name="connsiteX5" fmla="*/ 1895475 w 7562850"/>
                      <a:gd name="connsiteY5" fmla="*/ 3876675 h 7762875"/>
                      <a:gd name="connsiteX6" fmla="*/ 2276475 w 7562850"/>
                      <a:gd name="connsiteY6" fmla="*/ 0 h 7762875"/>
                      <a:gd name="connsiteX7" fmla="*/ 2657475 w 7562850"/>
                      <a:gd name="connsiteY7" fmla="*/ 3886200 h 7762875"/>
                      <a:gd name="connsiteX8" fmla="*/ 3028950 w 7562850"/>
                      <a:gd name="connsiteY8" fmla="*/ 7762875 h 7762875"/>
                      <a:gd name="connsiteX9" fmla="*/ 3409950 w 7562850"/>
                      <a:gd name="connsiteY9" fmla="*/ 3876675 h 7762875"/>
                      <a:gd name="connsiteX10" fmla="*/ 3781425 w 7562850"/>
                      <a:gd name="connsiteY10" fmla="*/ 9525 h 7762875"/>
                      <a:gd name="connsiteX11" fmla="*/ 4162425 w 7562850"/>
                      <a:gd name="connsiteY11" fmla="*/ 3886200 h 7762875"/>
                      <a:gd name="connsiteX12" fmla="*/ 4538662 w 7562850"/>
                      <a:gd name="connsiteY12" fmla="*/ 7762875 h 7762875"/>
                      <a:gd name="connsiteX13" fmla="*/ 4914900 w 7562850"/>
                      <a:gd name="connsiteY13" fmla="*/ 3886200 h 7762875"/>
                      <a:gd name="connsiteX14" fmla="*/ 5295900 w 7562850"/>
                      <a:gd name="connsiteY14" fmla="*/ 9525 h 7762875"/>
                      <a:gd name="connsiteX15" fmla="*/ 5667375 w 7562850"/>
                      <a:gd name="connsiteY15" fmla="*/ 3886200 h 7762875"/>
                      <a:gd name="connsiteX16" fmla="*/ 6048375 w 7562850"/>
                      <a:gd name="connsiteY16" fmla="*/ 7762875 h 7762875"/>
                      <a:gd name="connsiteX17" fmla="*/ 6429375 w 7562850"/>
                      <a:gd name="connsiteY17" fmla="*/ 3886200 h 7762875"/>
                      <a:gd name="connsiteX18" fmla="*/ 6810375 w 7562850"/>
                      <a:gd name="connsiteY18" fmla="*/ 0 h 7762875"/>
                      <a:gd name="connsiteX19" fmla="*/ 7172325 w 7562850"/>
                      <a:gd name="connsiteY19" fmla="*/ 3886200 h 7762875"/>
                      <a:gd name="connsiteX20" fmla="*/ 7562850 w 7562850"/>
                      <a:gd name="connsiteY20" fmla="*/ 7762875 h 7762875"/>
                      <a:gd name="connsiteX0" fmla="*/ 0 w 7550944"/>
                      <a:gd name="connsiteY0" fmla="*/ 7762875 h 7762875"/>
                      <a:gd name="connsiteX1" fmla="*/ 378619 w 7550944"/>
                      <a:gd name="connsiteY1" fmla="*/ 3886200 h 7762875"/>
                      <a:gd name="connsiteX2" fmla="*/ 750094 w 7550944"/>
                      <a:gd name="connsiteY2" fmla="*/ 0 h 7762875"/>
                      <a:gd name="connsiteX3" fmla="*/ 1131094 w 7550944"/>
                      <a:gd name="connsiteY3" fmla="*/ 3876675 h 7762875"/>
                      <a:gd name="connsiteX4" fmla="*/ 1507332 w 7550944"/>
                      <a:gd name="connsiteY4" fmla="*/ 7762875 h 7762875"/>
                      <a:gd name="connsiteX5" fmla="*/ 1883569 w 7550944"/>
                      <a:gd name="connsiteY5" fmla="*/ 3876675 h 7762875"/>
                      <a:gd name="connsiteX6" fmla="*/ 2264569 w 7550944"/>
                      <a:gd name="connsiteY6" fmla="*/ 0 h 7762875"/>
                      <a:gd name="connsiteX7" fmla="*/ 2645569 w 7550944"/>
                      <a:gd name="connsiteY7" fmla="*/ 3886200 h 7762875"/>
                      <a:gd name="connsiteX8" fmla="*/ 3017044 w 7550944"/>
                      <a:gd name="connsiteY8" fmla="*/ 7762875 h 7762875"/>
                      <a:gd name="connsiteX9" fmla="*/ 3398044 w 7550944"/>
                      <a:gd name="connsiteY9" fmla="*/ 3876675 h 7762875"/>
                      <a:gd name="connsiteX10" fmla="*/ 3769519 w 7550944"/>
                      <a:gd name="connsiteY10" fmla="*/ 9525 h 7762875"/>
                      <a:gd name="connsiteX11" fmla="*/ 4150519 w 7550944"/>
                      <a:gd name="connsiteY11" fmla="*/ 3886200 h 7762875"/>
                      <a:gd name="connsiteX12" fmla="*/ 4526756 w 7550944"/>
                      <a:gd name="connsiteY12" fmla="*/ 7762875 h 7762875"/>
                      <a:gd name="connsiteX13" fmla="*/ 4902994 w 7550944"/>
                      <a:gd name="connsiteY13" fmla="*/ 3886200 h 7762875"/>
                      <a:gd name="connsiteX14" fmla="*/ 5283994 w 7550944"/>
                      <a:gd name="connsiteY14" fmla="*/ 9525 h 7762875"/>
                      <a:gd name="connsiteX15" fmla="*/ 5655469 w 7550944"/>
                      <a:gd name="connsiteY15" fmla="*/ 3886200 h 7762875"/>
                      <a:gd name="connsiteX16" fmla="*/ 6036469 w 7550944"/>
                      <a:gd name="connsiteY16" fmla="*/ 7762875 h 7762875"/>
                      <a:gd name="connsiteX17" fmla="*/ 6417469 w 7550944"/>
                      <a:gd name="connsiteY17" fmla="*/ 3886200 h 7762875"/>
                      <a:gd name="connsiteX18" fmla="*/ 6798469 w 7550944"/>
                      <a:gd name="connsiteY18" fmla="*/ 0 h 7762875"/>
                      <a:gd name="connsiteX19" fmla="*/ 7160419 w 7550944"/>
                      <a:gd name="connsiteY19" fmla="*/ 3886200 h 7762875"/>
                      <a:gd name="connsiteX20" fmla="*/ 7550944 w 7550944"/>
                      <a:gd name="connsiteY20" fmla="*/ 7762875 h 7762875"/>
                      <a:gd name="connsiteX0" fmla="*/ 0 w 7550944"/>
                      <a:gd name="connsiteY0" fmla="*/ 7762875 h 7762875"/>
                      <a:gd name="connsiteX1" fmla="*/ 378619 w 7550944"/>
                      <a:gd name="connsiteY1" fmla="*/ 3886200 h 7762875"/>
                      <a:gd name="connsiteX2" fmla="*/ 750094 w 7550944"/>
                      <a:gd name="connsiteY2" fmla="*/ 0 h 7762875"/>
                      <a:gd name="connsiteX3" fmla="*/ 1131094 w 7550944"/>
                      <a:gd name="connsiteY3" fmla="*/ 3876675 h 7762875"/>
                      <a:gd name="connsiteX4" fmla="*/ 1507332 w 7550944"/>
                      <a:gd name="connsiteY4" fmla="*/ 7762875 h 7762875"/>
                      <a:gd name="connsiteX5" fmla="*/ 1883569 w 7550944"/>
                      <a:gd name="connsiteY5" fmla="*/ 3876675 h 7762875"/>
                      <a:gd name="connsiteX6" fmla="*/ 2264569 w 7550944"/>
                      <a:gd name="connsiteY6" fmla="*/ 0 h 7762875"/>
                      <a:gd name="connsiteX7" fmla="*/ 2645569 w 7550944"/>
                      <a:gd name="connsiteY7" fmla="*/ 3886200 h 7762875"/>
                      <a:gd name="connsiteX8" fmla="*/ 3017044 w 7550944"/>
                      <a:gd name="connsiteY8" fmla="*/ 7762875 h 7762875"/>
                      <a:gd name="connsiteX9" fmla="*/ 3398044 w 7550944"/>
                      <a:gd name="connsiteY9" fmla="*/ 3876675 h 7762875"/>
                      <a:gd name="connsiteX10" fmla="*/ 3769519 w 7550944"/>
                      <a:gd name="connsiteY10" fmla="*/ 9525 h 7762875"/>
                      <a:gd name="connsiteX11" fmla="*/ 4150519 w 7550944"/>
                      <a:gd name="connsiteY11" fmla="*/ 3886200 h 7762875"/>
                      <a:gd name="connsiteX12" fmla="*/ 4526756 w 7550944"/>
                      <a:gd name="connsiteY12" fmla="*/ 7762875 h 7762875"/>
                      <a:gd name="connsiteX13" fmla="*/ 4902994 w 7550944"/>
                      <a:gd name="connsiteY13" fmla="*/ 3886200 h 7762875"/>
                      <a:gd name="connsiteX14" fmla="*/ 5283994 w 7550944"/>
                      <a:gd name="connsiteY14" fmla="*/ 9525 h 7762875"/>
                      <a:gd name="connsiteX15" fmla="*/ 5655469 w 7550944"/>
                      <a:gd name="connsiteY15" fmla="*/ 3886200 h 7762875"/>
                      <a:gd name="connsiteX16" fmla="*/ 6036469 w 7550944"/>
                      <a:gd name="connsiteY16" fmla="*/ 7762875 h 7762875"/>
                      <a:gd name="connsiteX17" fmla="*/ 6417469 w 7550944"/>
                      <a:gd name="connsiteY17" fmla="*/ 3886200 h 7762875"/>
                      <a:gd name="connsiteX18" fmla="*/ 6798469 w 7550944"/>
                      <a:gd name="connsiteY18" fmla="*/ 0 h 7762875"/>
                      <a:gd name="connsiteX19" fmla="*/ 7160419 w 7550944"/>
                      <a:gd name="connsiteY19" fmla="*/ 3886200 h 7762875"/>
                      <a:gd name="connsiteX20" fmla="*/ 7550944 w 7550944"/>
                      <a:gd name="connsiteY20" fmla="*/ 7762875 h 7762875"/>
                      <a:gd name="connsiteX0" fmla="*/ 0 w 7550944"/>
                      <a:gd name="connsiteY0" fmla="*/ 7762875 h 7762875"/>
                      <a:gd name="connsiteX1" fmla="*/ 378619 w 7550944"/>
                      <a:gd name="connsiteY1" fmla="*/ 3886200 h 7762875"/>
                      <a:gd name="connsiteX2" fmla="*/ 750094 w 7550944"/>
                      <a:gd name="connsiteY2" fmla="*/ 0 h 7762875"/>
                      <a:gd name="connsiteX3" fmla="*/ 1131094 w 7550944"/>
                      <a:gd name="connsiteY3" fmla="*/ 3876675 h 7762875"/>
                      <a:gd name="connsiteX4" fmla="*/ 1507332 w 7550944"/>
                      <a:gd name="connsiteY4" fmla="*/ 7762875 h 7762875"/>
                      <a:gd name="connsiteX5" fmla="*/ 1883569 w 7550944"/>
                      <a:gd name="connsiteY5" fmla="*/ 3876675 h 7762875"/>
                      <a:gd name="connsiteX6" fmla="*/ 2264569 w 7550944"/>
                      <a:gd name="connsiteY6" fmla="*/ 0 h 7762875"/>
                      <a:gd name="connsiteX7" fmla="*/ 2645569 w 7550944"/>
                      <a:gd name="connsiteY7" fmla="*/ 3886200 h 7762875"/>
                      <a:gd name="connsiteX8" fmla="*/ 3017044 w 7550944"/>
                      <a:gd name="connsiteY8" fmla="*/ 7762875 h 7762875"/>
                      <a:gd name="connsiteX9" fmla="*/ 3398044 w 7550944"/>
                      <a:gd name="connsiteY9" fmla="*/ 3876675 h 7762875"/>
                      <a:gd name="connsiteX10" fmla="*/ 3769519 w 7550944"/>
                      <a:gd name="connsiteY10" fmla="*/ 9525 h 7762875"/>
                      <a:gd name="connsiteX11" fmla="*/ 4150519 w 7550944"/>
                      <a:gd name="connsiteY11" fmla="*/ 3886200 h 7762875"/>
                      <a:gd name="connsiteX12" fmla="*/ 4526756 w 7550944"/>
                      <a:gd name="connsiteY12" fmla="*/ 7762875 h 7762875"/>
                      <a:gd name="connsiteX13" fmla="*/ 4902994 w 7550944"/>
                      <a:gd name="connsiteY13" fmla="*/ 3886200 h 7762875"/>
                      <a:gd name="connsiteX14" fmla="*/ 5283994 w 7550944"/>
                      <a:gd name="connsiteY14" fmla="*/ 9525 h 7762875"/>
                      <a:gd name="connsiteX15" fmla="*/ 5655469 w 7550944"/>
                      <a:gd name="connsiteY15" fmla="*/ 3886200 h 7762875"/>
                      <a:gd name="connsiteX16" fmla="*/ 6036469 w 7550944"/>
                      <a:gd name="connsiteY16" fmla="*/ 7762875 h 7762875"/>
                      <a:gd name="connsiteX17" fmla="*/ 6417469 w 7550944"/>
                      <a:gd name="connsiteY17" fmla="*/ 3886200 h 7762875"/>
                      <a:gd name="connsiteX18" fmla="*/ 6798469 w 7550944"/>
                      <a:gd name="connsiteY18" fmla="*/ 0 h 7762875"/>
                      <a:gd name="connsiteX19" fmla="*/ 7160419 w 7550944"/>
                      <a:gd name="connsiteY19" fmla="*/ 3886200 h 7762875"/>
                      <a:gd name="connsiteX20" fmla="*/ 7550944 w 7550944"/>
                      <a:gd name="connsiteY20" fmla="*/ 7762875 h 7762875"/>
                      <a:gd name="connsiteX0" fmla="*/ 0 w 7550944"/>
                      <a:gd name="connsiteY0" fmla="*/ 7762875 h 7762875"/>
                      <a:gd name="connsiteX1" fmla="*/ 378619 w 7550944"/>
                      <a:gd name="connsiteY1" fmla="*/ 3886200 h 7762875"/>
                      <a:gd name="connsiteX2" fmla="*/ 750094 w 7550944"/>
                      <a:gd name="connsiteY2" fmla="*/ 0 h 7762875"/>
                      <a:gd name="connsiteX3" fmla="*/ 1131094 w 7550944"/>
                      <a:gd name="connsiteY3" fmla="*/ 3876675 h 7762875"/>
                      <a:gd name="connsiteX4" fmla="*/ 1507332 w 7550944"/>
                      <a:gd name="connsiteY4" fmla="*/ 7762875 h 7762875"/>
                      <a:gd name="connsiteX5" fmla="*/ 1883569 w 7550944"/>
                      <a:gd name="connsiteY5" fmla="*/ 3876675 h 7762875"/>
                      <a:gd name="connsiteX6" fmla="*/ 2264569 w 7550944"/>
                      <a:gd name="connsiteY6" fmla="*/ 0 h 7762875"/>
                      <a:gd name="connsiteX7" fmla="*/ 2645569 w 7550944"/>
                      <a:gd name="connsiteY7" fmla="*/ 3886200 h 7762875"/>
                      <a:gd name="connsiteX8" fmla="*/ 3017044 w 7550944"/>
                      <a:gd name="connsiteY8" fmla="*/ 7762875 h 7762875"/>
                      <a:gd name="connsiteX9" fmla="*/ 3398044 w 7550944"/>
                      <a:gd name="connsiteY9" fmla="*/ 3876675 h 7762875"/>
                      <a:gd name="connsiteX10" fmla="*/ 3769519 w 7550944"/>
                      <a:gd name="connsiteY10" fmla="*/ 9525 h 7762875"/>
                      <a:gd name="connsiteX11" fmla="*/ 4150519 w 7550944"/>
                      <a:gd name="connsiteY11" fmla="*/ 3886200 h 7762875"/>
                      <a:gd name="connsiteX12" fmla="*/ 4526756 w 7550944"/>
                      <a:gd name="connsiteY12" fmla="*/ 7762875 h 7762875"/>
                      <a:gd name="connsiteX13" fmla="*/ 4902994 w 7550944"/>
                      <a:gd name="connsiteY13" fmla="*/ 3886200 h 7762875"/>
                      <a:gd name="connsiteX14" fmla="*/ 5283994 w 7550944"/>
                      <a:gd name="connsiteY14" fmla="*/ 9525 h 7762875"/>
                      <a:gd name="connsiteX15" fmla="*/ 5655469 w 7550944"/>
                      <a:gd name="connsiteY15" fmla="*/ 3886200 h 7762875"/>
                      <a:gd name="connsiteX16" fmla="*/ 6036469 w 7550944"/>
                      <a:gd name="connsiteY16" fmla="*/ 7762875 h 7762875"/>
                      <a:gd name="connsiteX17" fmla="*/ 6417469 w 7550944"/>
                      <a:gd name="connsiteY17" fmla="*/ 3886200 h 7762875"/>
                      <a:gd name="connsiteX18" fmla="*/ 6798469 w 7550944"/>
                      <a:gd name="connsiteY18" fmla="*/ 0 h 7762875"/>
                      <a:gd name="connsiteX19" fmla="*/ 7160419 w 7550944"/>
                      <a:gd name="connsiteY19" fmla="*/ 3886200 h 7762875"/>
                      <a:gd name="connsiteX20" fmla="*/ 7550944 w 7550944"/>
                      <a:gd name="connsiteY20" fmla="*/ 7762875 h 7762875"/>
                      <a:gd name="connsiteX0" fmla="*/ 0 w 7550944"/>
                      <a:gd name="connsiteY0" fmla="*/ 7762875 h 7762875"/>
                      <a:gd name="connsiteX1" fmla="*/ 378619 w 7550944"/>
                      <a:gd name="connsiteY1" fmla="*/ 3886200 h 7762875"/>
                      <a:gd name="connsiteX2" fmla="*/ 750094 w 7550944"/>
                      <a:gd name="connsiteY2" fmla="*/ 0 h 7762875"/>
                      <a:gd name="connsiteX3" fmla="*/ 1131094 w 7550944"/>
                      <a:gd name="connsiteY3" fmla="*/ 3876675 h 7762875"/>
                      <a:gd name="connsiteX4" fmla="*/ 1507332 w 7550944"/>
                      <a:gd name="connsiteY4" fmla="*/ 7762875 h 7762875"/>
                      <a:gd name="connsiteX5" fmla="*/ 1883569 w 7550944"/>
                      <a:gd name="connsiteY5" fmla="*/ 3876675 h 7762875"/>
                      <a:gd name="connsiteX6" fmla="*/ 2264569 w 7550944"/>
                      <a:gd name="connsiteY6" fmla="*/ 0 h 7762875"/>
                      <a:gd name="connsiteX7" fmla="*/ 2645569 w 7550944"/>
                      <a:gd name="connsiteY7" fmla="*/ 3886200 h 7762875"/>
                      <a:gd name="connsiteX8" fmla="*/ 3017044 w 7550944"/>
                      <a:gd name="connsiteY8" fmla="*/ 7762875 h 7762875"/>
                      <a:gd name="connsiteX9" fmla="*/ 3398044 w 7550944"/>
                      <a:gd name="connsiteY9" fmla="*/ 3876675 h 7762875"/>
                      <a:gd name="connsiteX10" fmla="*/ 3769519 w 7550944"/>
                      <a:gd name="connsiteY10" fmla="*/ 9525 h 7762875"/>
                      <a:gd name="connsiteX11" fmla="*/ 4150519 w 7550944"/>
                      <a:gd name="connsiteY11" fmla="*/ 3886200 h 7762875"/>
                      <a:gd name="connsiteX12" fmla="*/ 4526756 w 7550944"/>
                      <a:gd name="connsiteY12" fmla="*/ 7762875 h 7762875"/>
                      <a:gd name="connsiteX13" fmla="*/ 4902994 w 7550944"/>
                      <a:gd name="connsiteY13" fmla="*/ 3886200 h 7762875"/>
                      <a:gd name="connsiteX14" fmla="*/ 5283994 w 7550944"/>
                      <a:gd name="connsiteY14" fmla="*/ 9525 h 7762875"/>
                      <a:gd name="connsiteX15" fmla="*/ 5655469 w 7550944"/>
                      <a:gd name="connsiteY15" fmla="*/ 3886200 h 7762875"/>
                      <a:gd name="connsiteX16" fmla="*/ 6036469 w 7550944"/>
                      <a:gd name="connsiteY16" fmla="*/ 7762875 h 7762875"/>
                      <a:gd name="connsiteX17" fmla="*/ 6417469 w 7550944"/>
                      <a:gd name="connsiteY17" fmla="*/ 3886200 h 7762875"/>
                      <a:gd name="connsiteX18" fmla="*/ 6798469 w 7550944"/>
                      <a:gd name="connsiteY18" fmla="*/ 0 h 7762875"/>
                      <a:gd name="connsiteX19" fmla="*/ 7160419 w 7550944"/>
                      <a:gd name="connsiteY19" fmla="*/ 3886200 h 7762875"/>
                      <a:gd name="connsiteX20" fmla="*/ 7550944 w 7550944"/>
                      <a:gd name="connsiteY20" fmla="*/ 7762875 h 7762875"/>
                      <a:gd name="connsiteX0" fmla="*/ 0 w 7550944"/>
                      <a:gd name="connsiteY0" fmla="*/ 7762875 h 7762876"/>
                      <a:gd name="connsiteX1" fmla="*/ 378619 w 7550944"/>
                      <a:gd name="connsiteY1" fmla="*/ 3886200 h 7762876"/>
                      <a:gd name="connsiteX2" fmla="*/ 750094 w 7550944"/>
                      <a:gd name="connsiteY2" fmla="*/ 0 h 7762876"/>
                      <a:gd name="connsiteX3" fmla="*/ 1131094 w 7550944"/>
                      <a:gd name="connsiteY3" fmla="*/ 3876675 h 7762876"/>
                      <a:gd name="connsiteX4" fmla="*/ 1507332 w 7550944"/>
                      <a:gd name="connsiteY4" fmla="*/ 7762875 h 7762876"/>
                      <a:gd name="connsiteX5" fmla="*/ 1883569 w 7550944"/>
                      <a:gd name="connsiteY5" fmla="*/ 3876675 h 7762876"/>
                      <a:gd name="connsiteX6" fmla="*/ 2264569 w 7550944"/>
                      <a:gd name="connsiteY6" fmla="*/ 0 h 7762876"/>
                      <a:gd name="connsiteX7" fmla="*/ 2645569 w 7550944"/>
                      <a:gd name="connsiteY7" fmla="*/ 3886200 h 7762876"/>
                      <a:gd name="connsiteX8" fmla="*/ 3017044 w 7550944"/>
                      <a:gd name="connsiteY8" fmla="*/ 7762875 h 7762876"/>
                      <a:gd name="connsiteX9" fmla="*/ 3398044 w 7550944"/>
                      <a:gd name="connsiteY9" fmla="*/ 3876675 h 7762876"/>
                      <a:gd name="connsiteX10" fmla="*/ 3769519 w 7550944"/>
                      <a:gd name="connsiteY10" fmla="*/ 9525 h 7762876"/>
                      <a:gd name="connsiteX11" fmla="*/ 4150519 w 7550944"/>
                      <a:gd name="connsiteY11" fmla="*/ 3886200 h 7762876"/>
                      <a:gd name="connsiteX12" fmla="*/ 4526756 w 7550944"/>
                      <a:gd name="connsiteY12" fmla="*/ 7762875 h 7762876"/>
                      <a:gd name="connsiteX13" fmla="*/ 4902994 w 7550944"/>
                      <a:gd name="connsiteY13" fmla="*/ 3886200 h 7762876"/>
                      <a:gd name="connsiteX14" fmla="*/ 5283994 w 7550944"/>
                      <a:gd name="connsiteY14" fmla="*/ 9525 h 7762876"/>
                      <a:gd name="connsiteX15" fmla="*/ 5655469 w 7550944"/>
                      <a:gd name="connsiteY15" fmla="*/ 3886200 h 7762876"/>
                      <a:gd name="connsiteX16" fmla="*/ 6036469 w 7550944"/>
                      <a:gd name="connsiteY16" fmla="*/ 7762875 h 7762876"/>
                      <a:gd name="connsiteX17" fmla="*/ 6417469 w 7550944"/>
                      <a:gd name="connsiteY17" fmla="*/ 3886200 h 7762876"/>
                      <a:gd name="connsiteX18" fmla="*/ 6798469 w 7550944"/>
                      <a:gd name="connsiteY18" fmla="*/ 0 h 7762876"/>
                      <a:gd name="connsiteX19" fmla="*/ 7160419 w 7550944"/>
                      <a:gd name="connsiteY19" fmla="*/ 3886200 h 7762876"/>
                      <a:gd name="connsiteX20" fmla="*/ 7550944 w 7550944"/>
                      <a:gd name="connsiteY20" fmla="*/ 7762875 h 7762876"/>
                      <a:gd name="connsiteX0" fmla="*/ 0 w 7550944"/>
                      <a:gd name="connsiteY0" fmla="*/ 7762875 h 7762876"/>
                      <a:gd name="connsiteX1" fmla="*/ 378619 w 7550944"/>
                      <a:gd name="connsiteY1" fmla="*/ 3886200 h 7762876"/>
                      <a:gd name="connsiteX2" fmla="*/ 750094 w 7550944"/>
                      <a:gd name="connsiteY2" fmla="*/ 0 h 7762876"/>
                      <a:gd name="connsiteX3" fmla="*/ 1131094 w 7550944"/>
                      <a:gd name="connsiteY3" fmla="*/ 3876675 h 7762876"/>
                      <a:gd name="connsiteX4" fmla="*/ 1507332 w 7550944"/>
                      <a:gd name="connsiteY4" fmla="*/ 7762875 h 7762876"/>
                      <a:gd name="connsiteX5" fmla="*/ 1883569 w 7550944"/>
                      <a:gd name="connsiteY5" fmla="*/ 3876675 h 7762876"/>
                      <a:gd name="connsiteX6" fmla="*/ 2264569 w 7550944"/>
                      <a:gd name="connsiteY6" fmla="*/ 0 h 7762876"/>
                      <a:gd name="connsiteX7" fmla="*/ 2645569 w 7550944"/>
                      <a:gd name="connsiteY7" fmla="*/ 3886200 h 7762876"/>
                      <a:gd name="connsiteX8" fmla="*/ 3017044 w 7550944"/>
                      <a:gd name="connsiteY8" fmla="*/ 7762875 h 7762876"/>
                      <a:gd name="connsiteX9" fmla="*/ 3398044 w 7550944"/>
                      <a:gd name="connsiteY9" fmla="*/ 3876675 h 7762876"/>
                      <a:gd name="connsiteX10" fmla="*/ 3769519 w 7550944"/>
                      <a:gd name="connsiteY10" fmla="*/ 9525 h 7762876"/>
                      <a:gd name="connsiteX11" fmla="*/ 4150519 w 7550944"/>
                      <a:gd name="connsiteY11" fmla="*/ 3886200 h 7762876"/>
                      <a:gd name="connsiteX12" fmla="*/ 4526756 w 7550944"/>
                      <a:gd name="connsiteY12" fmla="*/ 7762875 h 7762876"/>
                      <a:gd name="connsiteX13" fmla="*/ 4902994 w 7550944"/>
                      <a:gd name="connsiteY13" fmla="*/ 3886200 h 7762876"/>
                      <a:gd name="connsiteX14" fmla="*/ 5283994 w 7550944"/>
                      <a:gd name="connsiteY14" fmla="*/ 9525 h 7762876"/>
                      <a:gd name="connsiteX15" fmla="*/ 5655469 w 7550944"/>
                      <a:gd name="connsiteY15" fmla="*/ 3886200 h 7762876"/>
                      <a:gd name="connsiteX16" fmla="*/ 6036469 w 7550944"/>
                      <a:gd name="connsiteY16" fmla="*/ 7762875 h 7762876"/>
                      <a:gd name="connsiteX17" fmla="*/ 6417469 w 7550944"/>
                      <a:gd name="connsiteY17" fmla="*/ 3886200 h 7762876"/>
                      <a:gd name="connsiteX18" fmla="*/ 6798469 w 7550944"/>
                      <a:gd name="connsiteY18" fmla="*/ 0 h 7762876"/>
                      <a:gd name="connsiteX19" fmla="*/ 7160419 w 7550944"/>
                      <a:gd name="connsiteY19" fmla="*/ 3886200 h 7762876"/>
                      <a:gd name="connsiteX20" fmla="*/ 7550944 w 7550944"/>
                      <a:gd name="connsiteY20" fmla="*/ 7762875 h 7762876"/>
                      <a:gd name="connsiteX0" fmla="*/ 0 w 7550944"/>
                      <a:gd name="connsiteY0" fmla="*/ 7762875 h 7762876"/>
                      <a:gd name="connsiteX1" fmla="*/ 378619 w 7550944"/>
                      <a:gd name="connsiteY1" fmla="*/ 3886200 h 7762876"/>
                      <a:gd name="connsiteX2" fmla="*/ 750094 w 7550944"/>
                      <a:gd name="connsiteY2" fmla="*/ 0 h 7762876"/>
                      <a:gd name="connsiteX3" fmla="*/ 1131094 w 7550944"/>
                      <a:gd name="connsiteY3" fmla="*/ 3876675 h 7762876"/>
                      <a:gd name="connsiteX4" fmla="*/ 1507332 w 7550944"/>
                      <a:gd name="connsiteY4" fmla="*/ 7762875 h 7762876"/>
                      <a:gd name="connsiteX5" fmla="*/ 1883569 w 7550944"/>
                      <a:gd name="connsiteY5" fmla="*/ 3876675 h 7762876"/>
                      <a:gd name="connsiteX6" fmla="*/ 2264569 w 7550944"/>
                      <a:gd name="connsiteY6" fmla="*/ 0 h 7762876"/>
                      <a:gd name="connsiteX7" fmla="*/ 2645569 w 7550944"/>
                      <a:gd name="connsiteY7" fmla="*/ 3886200 h 7762876"/>
                      <a:gd name="connsiteX8" fmla="*/ 3017044 w 7550944"/>
                      <a:gd name="connsiteY8" fmla="*/ 7762875 h 7762876"/>
                      <a:gd name="connsiteX9" fmla="*/ 3398044 w 7550944"/>
                      <a:gd name="connsiteY9" fmla="*/ 3876675 h 7762876"/>
                      <a:gd name="connsiteX10" fmla="*/ 3769519 w 7550944"/>
                      <a:gd name="connsiteY10" fmla="*/ 9525 h 7762876"/>
                      <a:gd name="connsiteX11" fmla="*/ 4150519 w 7550944"/>
                      <a:gd name="connsiteY11" fmla="*/ 3886200 h 7762876"/>
                      <a:gd name="connsiteX12" fmla="*/ 4526756 w 7550944"/>
                      <a:gd name="connsiteY12" fmla="*/ 7762875 h 7762876"/>
                      <a:gd name="connsiteX13" fmla="*/ 4902994 w 7550944"/>
                      <a:gd name="connsiteY13" fmla="*/ 3886200 h 7762876"/>
                      <a:gd name="connsiteX14" fmla="*/ 5283994 w 7550944"/>
                      <a:gd name="connsiteY14" fmla="*/ 9525 h 7762876"/>
                      <a:gd name="connsiteX15" fmla="*/ 5655469 w 7550944"/>
                      <a:gd name="connsiteY15" fmla="*/ 3886200 h 7762876"/>
                      <a:gd name="connsiteX16" fmla="*/ 6036469 w 7550944"/>
                      <a:gd name="connsiteY16" fmla="*/ 7762875 h 7762876"/>
                      <a:gd name="connsiteX17" fmla="*/ 6417469 w 7550944"/>
                      <a:gd name="connsiteY17" fmla="*/ 3886200 h 7762876"/>
                      <a:gd name="connsiteX18" fmla="*/ 6798469 w 7550944"/>
                      <a:gd name="connsiteY18" fmla="*/ 0 h 7762876"/>
                      <a:gd name="connsiteX19" fmla="*/ 7160419 w 7550944"/>
                      <a:gd name="connsiteY19" fmla="*/ 3886200 h 7762876"/>
                      <a:gd name="connsiteX20" fmla="*/ 7550944 w 7550944"/>
                      <a:gd name="connsiteY20" fmla="*/ 7762875 h 7762876"/>
                      <a:gd name="connsiteX0" fmla="*/ 0 w 7550944"/>
                      <a:gd name="connsiteY0" fmla="*/ 7762875 h 7762876"/>
                      <a:gd name="connsiteX1" fmla="*/ 378619 w 7550944"/>
                      <a:gd name="connsiteY1" fmla="*/ 3886200 h 7762876"/>
                      <a:gd name="connsiteX2" fmla="*/ 750094 w 7550944"/>
                      <a:gd name="connsiteY2" fmla="*/ 0 h 7762876"/>
                      <a:gd name="connsiteX3" fmla="*/ 1131094 w 7550944"/>
                      <a:gd name="connsiteY3" fmla="*/ 3876675 h 7762876"/>
                      <a:gd name="connsiteX4" fmla="*/ 1507332 w 7550944"/>
                      <a:gd name="connsiteY4" fmla="*/ 7762875 h 7762876"/>
                      <a:gd name="connsiteX5" fmla="*/ 1883569 w 7550944"/>
                      <a:gd name="connsiteY5" fmla="*/ 3876675 h 7762876"/>
                      <a:gd name="connsiteX6" fmla="*/ 2264569 w 7550944"/>
                      <a:gd name="connsiteY6" fmla="*/ 0 h 7762876"/>
                      <a:gd name="connsiteX7" fmla="*/ 2645569 w 7550944"/>
                      <a:gd name="connsiteY7" fmla="*/ 3886200 h 7762876"/>
                      <a:gd name="connsiteX8" fmla="*/ 3017044 w 7550944"/>
                      <a:gd name="connsiteY8" fmla="*/ 7762875 h 7762876"/>
                      <a:gd name="connsiteX9" fmla="*/ 3398044 w 7550944"/>
                      <a:gd name="connsiteY9" fmla="*/ 3876675 h 7762876"/>
                      <a:gd name="connsiteX10" fmla="*/ 3769519 w 7550944"/>
                      <a:gd name="connsiteY10" fmla="*/ 9525 h 7762876"/>
                      <a:gd name="connsiteX11" fmla="*/ 4150519 w 7550944"/>
                      <a:gd name="connsiteY11" fmla="*/ 3886200 h 7762876"/>
                      <a:gd name="connsiteX12" fmla="*/ 4526756 w 7550944"/>
                      <a:gd name="connsiteY12" fmla="*/ 7762875 h 7762876"/>
                      <a:gd name="connsiteX13" fmla="*/ 4902994 w 7550944"/>
                      <a:gd name="connsiteY13" fmla="*/ 3886200 h 7762876"/>
                      <a:gd name="connsiteX14" fmla="*/ 5283994 w 7550944"/>
                      <a:gd name="connsiteY14" fmla="*/ 9525 h 7762876"/>
                      <a:gd name="connsiteX15" fmla="*/ 5655469 w 7550944"/>
                      <a:gd name="connsiteY15" fmla="*/ 3886200 h 7762876"/>
                      <a:gd name="connsiteX16" fmla="*/ 6036469 w 7550944"/>
                      <a:gd name="connsiteY16" fmla="*/ 7762875 h 7762876"/>
                      <a:gd name="connsiteX17" fmla="*/ 6417469 w 7550944"/>
                      <a:gd name="connsiteY17" fmla="*/ 3886200 h 7762876"/>
                      <a:gd name="connsiteX18" fmla="*/ 6798469 w 7550944"/>
                      <a:gd name="connsiteY18" fmla="*/ 0 h 7762876"/>
                      <a:gd name="connsiteX19" fmla="*/ 7160419 w 7550944"/>
                      <a:gd name="connsiteY19" fmla="*/ 3886200 h 7762876"/>
                      <a:gd name="connsiteX20" fmla="*/ 7550944 w 7550944"/>
                      <a:gd name="connsiteY20" fmla="*/ 7762875 h 7762876"/>
                      <a:gd name="connsiteX0" fmla="*/ 0 w 7550944"/>
                      <a:gd name="connsiteY0" fmla="*/ 7762875 h 7762876"/>
                      <a:gd name="connsiteX1" fmla="*/ 378619 w 7550944"/>
                      <a:gd name="connsiteY1" fmla="*/ 3886200 h 7762876"/>
                      <a:gd name="connsiteX2" fmla="*/ 750094 w 7550944"/>
                      <a:gd name="connsiteY2" fmla="*/ 0 h 7762876"/>
                      <a:gd name="connsiteX3" fmla="*/ 1131094 w 7550944"/>
                      <a:gd name="connsiteY3" fmla="*/ 3876675 h 7762876"/>
                      <a:gd name="connsiteX4" fmla="*/ 1507332 w 7550944"/>
                      <a:gd name="connsiteY4" fmla="*/ 7762875 h 7762876"/>
                      <a:gd name="connsiteX5" fmla="*/ 1883569 w 7550944"/>
                      <a:gd name="connsiteY5" fmla="*/ 3876675 h 7762876"/>
                      <a:gd name="connsiteX6" fmla="*/ 2264569 w 7550944"/>
                      <a:gd name="connsiteY6" fmla="*/ 0 h 7762876"/>
                      <a:gd name="connsiteX7" fmla="*/ 2645569 w 7550944"/>
                      <a:gd name="connsiteY7" fmla="*/ 3886200 h 7762876"/>
                      <a:gd name="connsiteX8" fmla="*/ 3017044 w 7550944"/>
                      <a:gd name="connsiteY8" fmla="*/ 7762875 h 7762876"/>
                      <a:gd name="connsiteX9" fmla="*/ 3398044 w 7550944"/>
                      <a:gd name="connsiteY9" fmla="*/ 3876675 h 7762876"/>
                      <a:gd name="connsiteX10" fmla="*/ 3769519 w 7550944"/>
                      <a:gd name="connsiteY10" fmla="*/ 9525 h 7762876"/>
                      <a:gd name="connsiteX11" fmla="*/ 4150519 w 7550944"/>
                      <a:gd name="connsiteY11" fmla="*/ 3886200 h 7762876"/>
                      <a:gd name="connsiteX12" fmla="*/ 4526756 w 7550944"/>
                      <a:gd name="connsiteY12" fmla="*/ 7762875 h 7762876"/>
                      <a:gd name="connsiteX13" fmla="*/ 4902994 w 7550944"/>
                      <a:gd name="connsiteY13" fmla="*/ 3886200 h 7762876"/>
                      <a:gd name="connsiteX14" fmla="*/ 5283994 w 7550944"/>
                      <a:gd name="connsiteY14" fmla="*/ 9525 h 7762876"/>
                      <a:gd name="connsiteX15" fmla="*/ 5655469 w 7550944"/>
                      <a:gd name="connsiteY15" fmla="*/ 3886200 h 7762876"/>
                      <a:gd name="connsiteX16" fmla="*/ 6036469 w 7550944"/>
                      <a:gd name="connsiteY16" fmla="*/ 7762875 h 7762876"/>
                      <a:gd name="connsiteX17" fmla="*/ 6417469 w 7550944"/>
                      <a:gd name="connsiteY17" fmla="*/ 3886200 h 7762876"/>
                      <a:gd name="connsiteX18" fmla="*/ 6798469 w 7550944"/>
                      <a:gd name="connsiteY18" fmla="*/ 0 h 7762876"/>
                      <a:gd name="connsiteX19" fmla="*/ 7160419 w 7550944"/>
                      <a:gd name="connsiteY19" fmla="*/ 3886200 h 7762876"/>
                      <a:gd name="connsiteX20" fmla="*/ 7550944 w 7550944"/>
                      <a:gd name="connsiteY20" fmla="*/ 7762875 h 7762876"/>
                      <a:gd name="connsiteX0" fmla="*/ 0 w 7550944"/>
                      <a:gd name="connsiteY0" fmla="*/ 7762875 h 7762876"/>
                      <a:gd name="connsiteX1" fmla="*/ 378619 w 7550944"/>
                      <a:gd name="connsiteY1" fmla="*/ 3886200 h 7762876"/>
                      <a:gd name="connsiteX2" fmla="*/ 750094 w 7550944"/>
                      <a:gd name="connsiteY2" fmla="*/ 0 h 7762876"/>
                      <a:gd name="connsiteX3" fmla="*/ 1131094 w 7550944"/>
                      <a:gd name="connsiteY3" fmla="*/ 3876675 h 7762876"/>
                      <a:gd name="connsiteX4" fmla="*/ 1507332 w 7550944"/>
                      <a:gd name="connsiteY4" fmla="*/ 7762875 h 7762876"/>
                      <a:gd name="connsiteX5" fmla="*/ 1883569 w 7550944"/>
                      <a:gd name="connsiteY5" fmla="*/ 3876675 h 7762876"/>
                      <a:gd name="connsiteX6" fmla="*/ 2264569 w 7550944"/>
                      <a:gd name="connsiteY6" fmla="*/ 0 h 7762876"/>
                      <a:gd name="connsiteX7" fmla="*/ 2645569 w 7550944"/>
                      <a:gd name="connsiteY7" fmla="*/ 3886200 h 7762876"/>
                      <a:gd name="connsiteX8" fmla="*/ 3017044 w 7550944"/>
                      <a:gd name="connsiteY8" fmla="*/ 7762875 h 7762876"/>
                      <a:gd name="connsiteX9" fmla="*/ 3398044 w 7550944"/>
                      <a:gd name="connsiteY9" fmla="*/ 3876675 h 7762876"/>
                      <a:gd name="connsiteX10" fmla="*/ 3769519 w 7550944"/>
                      <a:gd name="connsiteY10" fmla="*/ 9525 h 7762876"/>
                      <a:gd name="connsiteX11" fmla="*/ 4150519 w 7550944"/>
                      <a:gd name="connsiteY11" fmla="*/ 3886200 h 7762876"/>
                      <a:gd name="connsiteX12" fmla="*/ 4526756 w 7550944"/>
                      <a:gd name="connsiteY12" fmla="*/ 7762875 h 7762876"/>
                      <a:gd name="connsiteX13" fmla="*/ 4902994 w 7550944"/>
                      <a:gd name="connsiteY13" fmla="*/ 3886200 h 7762876"/>
                      <a:gd name="connsiteX14" fmla="*/ 5283994 w 7550944"/>
                      <a:gd name="connsiteY14" fmla="*/ 9525 h 7762876"/>
                      <a:gd name="connsiteX15" fmla="*/ 5655469 w 7550944"/>
                      <a:gd name="connsiteY15" fmla="*/ 3886200 h 7762876"/>
                      <a:gd name="connsiteX16" fmla="*/ 6036469 w 7550944"/>
                      <a:gd name="connsiteY16" fmla="*/ 7762875 h 7762876"/>
                      <a:gd name="connsiteX17" fmla="*/ 6417469 w 7550944"/>
                      <a:gd name="connsiteY17" fmla="*/ 3886200 h 7762876"/>
                      <a:gd name="connsiteX18" fmla="*/ 6798469 w 7550944"/>
                      <a:gd name="connsiteY18" fmla="*/ 0 h 7762876"/>
                      <a:gd name="connsiteX19" fmla="*/ 7160419 w 7550944"/>
                      <a:gd name="connsiteY19" fmla="*/ 3886200 h 7762876"/>
                      <a:gd name="connsiteX20" fmla="*/ 7550944 w 7550944"/>
                      <a:gd name="connsiteY20" fmla="*/ 7762875 h 7762876"/>
                      <a:gd name="connsiteX0" fmla="*/ 0 w 7550944"/>
                      <a:gd name="connsiteY0" fmla="*/ 7762875 h 7762876"/>
                      <a:gd name="connsiteX1" fmla="*/ 378619 w 7550944"/>
                      <a:gd name="connsiteY1" fmla="*/ 3886200 h 7762876"/>
                      <a:gd name="connsiteX2" fmla="*/ 750094 w 7550944"/>
                      <a:gd name="connsiteY2" fmla="*/ 0 h 7762876"/>
                      <a:gd name="connsiteX3" fmla="*/ 1131094 w 7550944"/>
                      <a:gd name="connsiteY3" fmla="*/ 3876675 h 7762876"/>
                      <a:gd name="connsiteX4" fmla="*/ 1507332 w 7550944"/>
                      <a:gd name="connsiteY4" fmla="*/ 7762875 h 7762876"/>
                      <a:gd name="connsiteX5" fmla="*/ 1883569 w 7550944"/>
                      <a:gd name="connsiteY5" fmla="*/ 3876675 h 7762876"/>
                      <a:gd name="connsiteX6" fmla="*/ 2264569 w 7550944"/>
                      <a:gd name="connsiteY6" fmla="*/ 0 h 7762876"/>
                      <a:gd name="connsiteX7" fmla="*/ 2645569 w 7550944"/>
                      <a:gd name="connsiteY7" fmla="*/ 3886200 h 7762876"/>
                      <a:gd name="connsiteX8" fmla="*/ 3017044 w 7550944"/>
                      <a:gd name="connsiteY8" fmla="*/ 7762875 h 7762876"/>
                      <a:gd name="connsiteX9" fmla="*/ 3398044 w 7550944"/>
                      <a:gd name="connsiteY9" fmla="*/ 3876675 h 7762876"/>
                      <a:gd name="connsiteX10" fmla="*/ 3769519 w 7550944"/>
                      <a:gd name="connsiteY10" fmla="*/ 9525 h 7762876"/>
                      <a:gd name="connsiteX11" fmla="*/ 4150519 w 7550944"/>
                      <a:gd name="connsiteY11" fmla="*/ 3886200 h 7762876"/>
                      <a:gd name="connsiteX12" fmla="*/ 4526756 w 7550944"/>
                      <a:gd name="connsiteY12" fmla="*/ 7762875 h 7762876"/>
                      <a:gd name="connsiteX13" fmla="*/ 4902994 w 7550944"/>
                      <a:gd name="connsiteY13" fmla="*/ 3886200 h 7762876"/>
                      <a:gd name="connsiteX14" fmla="*/ 5283994 w 7550944"/>
                      <a:gd name="connsiteY14" fmla="*/ 9525 h 7762876"/>
                      <a:gd name="connsiteX15" fmla="*/ 5655469 w 7550944"/>
                      <a:gd name="connsiteY15" fmla="*/ 3886200 h 7762876"/>
                      <a:gd name="connsiteX16" fmla="*/ 6029325 w 7550944"/>
                      <a:gd name="connsiteY16" fmla="*/ 7762875 h 7762876"/>
                      <a:gd name="connsiteX17" fmla="*/ 6417469 w 7550944"/>
                      <a:gd name="connsiteY17" fmla="*/ 3886200 h 7762876"/>
                      <a:gd name="connsiteX18" fmla="*/ 6798469 w 7550944"/>
                      <a:gd name="connsiteY18" fmla="*/ 0 h 7762876"/>
                      <a:gd name="connsiteX19" fmla="*/ 7160419 w 7550944"/>
                      <a:gd name="connsiteY19" fmla="*/ 3886200 h 7762876"/>
                      <a:gd name="connsiteX20" fmla="*/ 7550944 w 7550944"/>
                      <a:gd name="connsiteY20" fmla="*/ 7762875 h 7762876"/>
                      <a:gd name="connsiteX0" fmla="*/ 0 w 7550944"/>
                      <a:gd name="connsiteY0" fmla="*/ 7762875 h 7762876"/>
                      <a:gd name="connsiteX1" fmla="*/ 378619 w 7550944"/>
                      <a:gd name="connsiteY1" fmla="*/ 3886200 h 7762876"/>
                      <a:gd name="connsiteX2" fmla="*/ 750094 w 7550944"/>
                      <a:gd name="connsiteY2" fmla="*/ 0 h 7762876"/>
                      <a:gd name="connsiteX3" fmla="*/ 1131094 w 7550944"/>
                      <a:gd name="connsiteY3" fmla="*/ 3876675 h 7762876"/>
                      <a:gd name="connsiteX4" fmla="*/ 1507332 w 7550944"/>
                      <a:gd name="connsiteY4" fmla="*/ 7762875 h 7762876"/>
                      <a:gd name="connsiteX5" fmla="*/ 1883569 w 7550944"/>
                      <a:gd name="connsiteY5" fmla="*/ 3876675 h 7762876"/>
                      <a:gd name="connsiteX6" fmla="*/ 2264569 w 7550944"/>
                      <a:gd name="connsiteY6" fmla="*/ 0 h 7762876"/>
                      <a:gd name="connsiteX7" fmla="*/ 2645569 w 7550944"/>
                      <a:gd name="connsiteY7" fmla="*/ 3886200 h 7762876"/>
                      <a:gd name="connsiteX8" fmla="*/ 3017044 w 7550944"/>
                      <a:gd name="connsiteY8" fmla="*/ 7762875 h 7762876"/>
                      <a:gd name="connsiteX9" fmla="*/ 3398044 w 7550944"/>
                      <a:gd name="connsiteY9" fmla="*/ 3876675 h 7762876"/>
                      <a:gd name="connsiteX10" fmla="*/ 3769519 w 7550944"/>
                      <a:gd name="connsiteY10" fmla="*/ 9525 h 7762876"/>
                      <a:gd name="connsiteX11" fmla="*/ 4150519 w 7550944"/>
                      <a:gd name="connsiteY11" fmla="*/ 3886200 h 7762876"/>
                      <a:gd name="connsiteX12" fmla="*/ 4526756 w 7550944"/>
                      <a:gd name="connsiteY12" fmla="*/ 7762875 h 7762876"/>
                      <a:gd name="connsiteX13" fmla="*/ 4902994 w 7550944"/>
                      <a:gd name="connsiteY13" fmla="*/ 3886200 h 7762876"/>
                      <a:gd name="connsiteX14" fmla="*/ 5283994 w 7550944"/>
                      <a:gd name="connsiteY14" fmla="*/ 9525 h 7762876"/>
                      <a:gd name="connsiteX15" fmla="*/ 5655469 w 7550944"/>
                      <a:gd name="connsiteY15" fmla="*/ 3886200 h 7762876"/>
                      <a:gd name="connsiteX16" fmla="*/ 6029325 w 7550944"/>
                      <a:gd name="connsiteY16" fmla="*/ 7762875 h 7762876"/>
                      <a:gd name="connsiteX17" fmla="*/ 6417469 w 7550944"/>
                      <a:gd name="connsiteY17" fmla="*/ 3886200 h 7762876"/>
                      <a:gd name="connsiteX18" fmla="*/ 6798469 w 7550944"/>
                      <a:gd name="connsiteY18" fmla="*/ 0 h 7762876"/>
                      <a:gd name="connsiteX19" fmla="*/ 7160419 w 7550944"/>
                      <a:gd name="connsiteY19" fmla="*/ 3886200 h 7762876"/>
                      <a:gd name="connsiteX20" fmla="*/ 7550944 w 7550944"/>
                      <a:gd name="connsiteY20" fmla="*/ 7762875 h 7762876"/>
                      <a:gd name="connsiteX0" fmla="*/ 0 w 7546182"/>
                      <a:gd name="connsiteY0" fmla="*/ 7762875 h 7765256"/>
                      <a:gd name="connsiteX1" fmla="*/ 378619 w 7546182"/>
                      <a:gd name="connsiteY1" fmla="*/ 3886200 h 7765256"/>
                      <a:gd name="connsiteX2" fmla="*/ 750094 w 7546182"/>
                      <a:gd name="connsiteY2" fmla="*/ 0 h 7765256"/>
                      <a:gd name="connsiteX3" fmla="*/ 1131094 w 7546182"/>
                      <a:gd name="connsiteY3" fmla="*/ 3876675 h 7765256"/>
                      <a:gd name="connsiteX4" fmla="*/ 1507332 w 7546182"/>
                      <a:gd name="connsiteY4" fmla="*/ 7762875 h 7765256"/>
                      <a:gd name="connsiteX5" fmla="*/ 1883569 w 7546182"/>
                      <a:gd name="connsiteY5" fmla="*/ 3876675 h 7765256"/>
                      <a:gd name="connsiteX6" fmla="*/ 2264569 w 7546182"/>
                      <a:gd name="connsiteY6" fmla="*/ 0 h 7765256"/>
                      <a:gd name="connsiteX7" fmla="*/ 2645569 w 7546182"/>
                      <a:gd name="connsiteY7" fmla="*/ 3886200 h 7765256"/>
                      <a:gd name="connsiteX8" fmla="*/ 3017044 w 7546182"/>
                      <a:gd name="connsiteY8" fmla="*/ 7762875 h 7765256"/>
                      <a:gd name="connsiteX9" fmla="*/ 3398044 w 7546182"/>
                      <a:gd name="connsiteY9" fmla="*/ 3876675 h 7765256"/>
                      <a:gd name="connsiteX10" fmla="*/ 3769519 w 7546182"/>
                      <a:gd name="connsiteY10" fmla="*/ 9525 h 7765256"/>
                      <a:gd name="connsiteX11" fmla="*/ 4150519 w 7546182"/>
                      <a:gd name="connsiteY11" fmla="*/ 3886200 h 7765256"/>
                      <a:gd name="connsiteX12" fmla="*/ 4526756 w 7546182"/>
                      <a:gd name="connsiteY12" fmla="*/ 7762875 h 7765256"/>
                      <a:gd name="connsiteX13" fmla="*/ 4902994 w 7546182"/>
                      <a:gd name="connsiteY13" fmla="*/ 3886200 h 7765256"/>
                      <a:gd name="connsiteX14" fmla="*/ 5283994 w 7546182"/>
                      <a:gd name="connsiteY14" fmla="*/ 9525 h 7765256"/>
                      <a:gd name="connsiteX15" fmla="*/ 5655469 w 7546182"/>
                      <a:gd name="connsiteY15" fmla="*/ 3886200 h 7765256"/>
                      <a:gd name="connsiteX16" fmla="*/ 6029325 w 7546182"/>
                      <a:gd name="connsiteY16" fmla="*/ 7762875 h 7765256"/>
                      <a:gd name="connsiteX17" fmla="*/ 6417469 w 7546182"/>
                      <a:gd name="connsiteY17" fmla="*/ 3886200 h 7765256"/>
                      <a:gd name="connsiteX18" fmla="*/ 6798469 w 7546182"/>
                      <a:gd name="connsiteY18" fmla="*/ 0 h 7765256"/>
                      <a:gd name="connsiteX19" fmla="*/ 7160419 w 7546182"/>
                      <a:gd name="connsiteY19" fmla="*/ 3886200 h 7765256"/>
                      <a:gd name="connsiteX20" fmla="*/ 7546182 w 7546182"/>
                      <a:gd name="connsiteY20" fmla="*/ 7765256 h 7765256"/>
                      <a:gd name="connsiteX0" fmla="*/ 0 w 7546182"/>
                      <a:gd name="connsiteY0" fmla="*/ 7762875 h 7765258"/>
                      <a:gd name="connsiteX1" fmla="*/ 378619 w 7546182"/>
                      <a:gd name="connsiteY1" fmla="*/ 3886200 h 7765258"/>
                      <a:gd name="connsiteX2" fmla="*/ 750094 w 7546182"/>
                      <a:gd name="connsiteY2" fmla="*/ 0 h 7765258"/>
                      <a:gd name="connsiteX3" fmla="*/ 1131094 w 7546182"/>
                      <a:gd name="connsiteY3" fmla="*/ 3876675 h 7765258"/>
                      <a:gd name="connsiteX4" fmla="*/ 1507332 w 7546182"/>
                      <a:gd name="connsiteY4" fmla="*/ 7762875 h 7765258"/>
                      <a:gd name="connsiteX5" fmla="*/ 1883569 w 7546182"/>
                      <a:gd name="connsiteY5" fmla="*/ 3876675 h 7765258"/>
                      <a:gd name="connsiteX6" fmla="*/ 2264569 w 7546182"/>
                      <a:gd name="connsiteY6" fmla="*/ 0 h 7765258"/>
                      <a:gd name="connsiteX7" fmla="*/ 2645569 w 7546182"/>
                      <a:gd name="connsiteY7" fmla="*/ 3886200 h 7765258"/>
                      <a:gd name="connsiteX8" fmla="*/ 3017044 w 7546182"/>
                      <a:gd name="connsiteY8" fmla="*/ 7762875 h 7765258"/>
                      <a:gd name="connsiteX9" fmla="*/ 3398044 w 7546182"/>
                      <a:gd name="connsiteY9" fmla="*/ 3876675 h 7765258"/>
                      <a:gd name="connsiteX10" fmla="*/ 3769519 w 7546182"/>
                      <a:gd name="connsiteY10" fmla="*/ 9525 h 7765258"/>
                      <a:gd name="connsiteX11" fmla="*/ 4150519 w 7546182"/>
                      <a:gd name="connsiteY11" fmla="*/ 3886200 h 7765258"/>
                      <a:gd name="connsiteX12" fmla="*/ 4526756 w 7546182"/>
                      <a:gd name="connsiteY12" fmla="*/ 7762875 h 7765258"/>
                      <a:gd name="connsiteX13" fmla="*/ 4902994 w 7546182"/>
                      <a:gd name="connsiteY13" fmla="*/ 3886200 h 7765258"/>
                      <a:gd name="connsiteX14" fmla="*/ 5283994 w 7546182"/>
                      <a:gd name="connsiteY14" fmla="*/ 9525 h 7765258"/>
                      <a:gd name="connsiteX15" fmla="*/ 5655469 w 7546182"/>
                      <a:gd name="connsiteY15" fmla="*/ 3886200 h 7765258"/>
                      <a:gd name="connsiteX16" fmla="*/ 6029325 w 7546182"/>
                      <a:gd name="connsiteY16" fmla="*/ 7762875 h 7765258"/>
                      <a:gd name="connsiteX17" fmla="*/ 6417469 w 7546182"/>
                      <a:gd name="connsiteY17" fmla="*/ 3886200 h 7765258"/>
                      <a:gd name="connsiteX18" fmla="*/ 6798469 w 7546182"/>
                      <a:gd name="connsiteY18" fmla="*/ 0 h 7765258"/>
                      <a:gd name="connsiteX19" fmla="*/ 7160419 w 7546182"/>
                      <a:gd name="connsiteY19" fmla="*/ 3886200 h 7765258"/>
                      <a:gd name="connsiteX20" fmla="*/ 7546182 w 7546182"/>
                      <a:gd name="connsiteY20" fmla="*/ 7765256 h 7765258"/>
                      <a:gd name="connsiteX0" fmla="*/ 0 w 7539038"/>
                      <a:gd name="connsiteY0" fmla="*/ 7762875 h 7762876"/>
                      <a:gd name="connsiteX1" fmla="*/ 378619 w 7539038"/>
                      <a:gd name="connsiteY1" fmla="*/ 3886200 h 7762876"/>
                      <a:gd name="connsiteX2" fmla="*/ 750094 w 7539038"/>
                      <a:gd name="connsiteY2" fmla="*/ 0 h 7762876"/>
                      <a:gd name="connsiteX3" fmla="*/ 1131094 w 7539038"/>
                      <a:gd name="connsiteY3" fmla="*/ 3876675 h 7762876"/>
                      <a:gd name="connsiteX4" fmla="*/ 1507332 w 7539038"/>
                      <a:gd name="connsiteY4" fmla="*/ 7762875 h 7762876"/>
                      <a:gd name="connsiteX5" fmla="*/ 1883569 w 7539038"/>
                      <a:gd name="connsiteY5" fmla="*/ 3876675 h 7762876"/>
                      <a:gd name="connsiteX6" fmla="*/ 2264569 w 7539038"/>
                      <a:gd name="connsiteY6" fmla="*/ 0 h 7762876"/>
                      <a:gd name="connsiteX7" fmla="*/ 2645569 w 7539038"/>
                      <a:gd name="connsiteY7" fmla="*/ 3886200 h 7762876"/>
                      <a:gd name="connsiteX8" fmla="*/ 3017044 w 7539038"/>
                      <a:gd name="connsiteY8" fmla="*/ 7762875 h 7762876"/>
                      <a:gd name="connsiteX9" fmla="*/ 3398044 w 7539038"/>
                      <a:gd name="connsiteY9" fmla="*/ 3876675 h 7762876"/>
                      <a:gd name="connsiteX10" fmla="*/ 3769519 w 7539038"/>
                      <a:gd name="connsiteY10" fmla="*/ 9525 h 7762876"/>
                      <a:gd name="connsiteX11" fmla="*/ 4150519 w 7539038"/>
                      <a:gd name="connsiteY11" fmla="*/ 3886200 h 7762876"/>
                      <a:gd name="connsiteX12" fmla="*/ 4526756 w 7539038"/>
                      <a:gd name="connsiteY12" fmla="*/ 7762875 h 7762876"/>
                      <a:gd name="connsiteX13" fmla="*/ 4902994 w 7539038"/>
                      <a:gd name="connsiteY13" fmla="*/ 3886200 h 7762876"/>
                      <a:gd name="connsiteX14" fmla="*/ 5283994 w 7539038"/>
                      <a:gd name="connsiteY14" fmla="*/ 9525 h 7762876"/>
                      <a:gd name="connsiteX15" fmla="*/ 5655469 w 7539038"/>
                      <a:gd name="connsiteY15" fmla="*/ 3886200 h 7762876"/>
                      <a:gd name="connsiteX16" fmla="*/ 6029325 w 7539038"/>
                      <a:gd name="connsiteY16" fmla="*/ 7762875 h 7762876"/>
                      <a:gd name="connsiteX17" fmla="*/ 6417469 w 7539038"/>
                      <a:gd name="connsiteY17" fmla="*/ 3886200 h 7762876"/>
                      <a:gd name="connsiteX18" fmla="*/ 6798469 w 7539038"/>
                      <a:gd name="connsiteY18" fmla="*/ 0 h 7762876"/>
                      <a:gd name="connsiteX19" fmla="*/ 7160419 w 7539038"/>
                      <a:gd name="connsiteY19" fmla="*/ 3886200 h 7762876"/>
                      <a:gd name="connsiteX20" fmla="*/ 7539038 w 7539038"/>
                      <a:gd name="connsiteY20" fmla="*/ 7760494 h 7762876"/>
                      <a:gd name="connsiteX0" fmla="*/ 0 w 7539038"/>
                      <a:gd name="connsiteY0" fmla="*/ 7762875 h 7762876"/>
                      <a:gd name="connsiteX1" fmla="*/ 378619 w 7539038"/>
                      <a:gd name="connsiteY1" fmla="*/ 3886200 h 7762876"/>
                      <a:gd name="connsiteX2" fmla="*/ 750094 w 7539038"/>
                      <a:gd name="connsiteY2" fmla="*/ 0 h 7762876"/>
                      <a:gd name="connsiteX3" fmla="*/ 1131094 w 7539038"/>
                      <a:gd name="connsiteY3" fmla="*/ 3876675 h 7762876"/>
                      <a:gd name="connsiteX4" fmla="*/ 1507332 w 7539038"/>
                      <a:gd name="connsiteY4" fmla="*/ 7762875 h 7762876"/>
                      <a:gd name="connsiteX5" fmla="*/ 1883569 w 7539038"/>
                      <a:gd name="connsiteY5" fmla="*/ 3876675 h 7762876"/>
                      <a:gd name="connsiteX6" fmla="*/ 2264569 w 7539038"/>
                      <a:gd name="connsiteY6" fmla="*/ 0 h 7762876"/>
                      <a:gd name="connsiteX7" fmla="*/ 2645569 w 7539038"/>
                      <a:gd name="connsiteY7" fmla="*/ 3886200 h 7762876"/>
                      <a:gd name="connsiteX8" fmla="*/ 3017044 w 7539038"/>
                      <a:gd name="connsiteY8" fmla="*/ 7762875 h 7762876"/>
                      <a:gd name="connsiteX9" fmla="*/ 3398044 w 7539038"/>
                      <a:gd name="connsiteY9" fmla="*/ 3876675 h 7762876"/>
                      <a:gd name="connsiteX10" fmla="*/ 3769519 w 7539038"/>
                      <a:gd name="connsiteY10" fmla="*/ 9525 h 7762876"/>
                      <a:gd name="connsiteX11" fmla="*/ 4150519 w 7539038"/>
                      <a:gd name="connsiteY11" fmla="*/ 3886200 h 7762876"/>
                      <a:gd name="connsiteX12" fmla="*/ 4526756 w 7539038"/>
                      <a:gd name="connsiteY12" fmla="*/ 7762875 h 7762876"/>
                      <a:gd name="connsiteX13" fmla="*/ 4902994 w 7539038"/>
                      <a:gd name="connsiteY13" fmla="*/ 3886200 h 7762876"/>
                      <a:gd name="connsiteX14" fmla="*/ 5283994 w 7539038"/>
                      <a:gd name="connsiteY14" fmla="*/ 9525 h 7762876"/>
                      <a:gd name="connsiteX15" fmla="*/ 5655469 w 7539038"/>
                      <a:gd name="connsiteY15" fmla="*/ 3886200 h 7762876"/>
                      <a:gd name="connsiteX16" fmla="*/ 6029325 w 7539038"/>
                      <a:gd name="connsiteY16" fmla="*/ 7762875 h 7762876"/>
                      <a:gd name="connsiteX17" fmla="*/ 6417469 w 7539038"/>
                      <a:gd name="connsiteY17" fmla="*/ 3886200 h 7762876"/>
                      <a:gd name="connsiteX18" fmla="*/ 6788944 w 7539038"/>
                      <a:gd name="connsiteY18" fmla="*/ 2381 h 7762876"/>
                      <a:gd name="connsiteX19" fmla="*/ 7160419 w 7539038"/>
                      <a:gd name="connsiteY19" fmla="*/ 3886200 h 7762876"/>
                      <a:gd name="connsiteX20" fmla="*/ 7539038 w 7539038"/>
                      <a:gd name="connsiteY20" fmla="*/ 7760494 h 7762876"/>
                      <a:gd name="connsiteX0" fmla="*/ 0 w 7539038"/>
                      <a:gd name="connsiteY0" fmla="*/ 7762875 h 7762876"/>
                      <a:gd name="connsiteX1" fmla="*/ 378619 w 7539038"/>
                      <a:gd name="connsiteY1" fmla="*/ 3886200 h 7762876"/>
                      <a:gd name="connsiteX2" fmla="*/ 750094 w 7539038"/>
                      <a:gd name="connsiteY2" fmla="*/ 0 h 7762876"/>
                      <a:gd name="connsiteX3" fmla="*/ 1131094 w 7539038"/>
                      <a:gd name="connsiteY3" fmla="*/ 3876675 h 7762876"/>
                      <a:gd name="connsiteX4" fmla="*/ 1507332 w 7539038"/>
                      <a:gd name="connsiteY4" fmla="*/ 7762875 h 7762876"/>
                      <a:gd name="connsiteX5" fmla="*/ 1883569 w 7539038"/>
                      <a:gd name="connsiteY5" fmla="*/ 3876675 h 7762876"/>
                      <a:gd name="connsiteX6" fmla="*/ 2264569 w 7539038"/>
                      <a:gd name="connsiteY6" fmla="*/ 0 h 7762876"/>
                      <a:gd name="connsiteX7" fmla="*/ 2645569 w 7539038"/>
                      <a:gd name="connsiteY7" fmla="*/ 3886200 h 7762876"/>
                      <a:gd name="connsiteX8" fmla="*/ 3017044 w 7539038"/>
                      <a:gd name="connsiteY8" fmla="*/ 7762875 h 7762876"/>
                      <a:gd name="connsiteX9" fmla="*/ 3398044 w 7539038"/>
                      <a:gd name="connsiteY9" fmla="*/ 3876675 h 7762876"/>
                      <a:gd name="connsiteX10" fmla="*/ 3769519 w 7539038"/>
                      <a:gd name="connsiteY10" fmla="*/ 9525 h 7762876"/>
                      <a:gd name="connsiteX11" fmla="*/ 4150519 w 7539038"/>
                      <a:gd name="connsiteY11" fmla="*/ 3886200 h 7762876"/>
                      <a:gd name="connsiteX12" fmla="*/ 4526756 w 7539038"/>
                      <a:gd name="connsiteY12" fmla="*/ 7762875 h 7762876"/>
                      <a:gd name="connsiteX13" fmla="*/ 4902994 w 7539038"/>
                      <a:gd name="connsiteY13" fmla="*/ 3886200 h 7762876"/>
                      <a:gd name="connsiteX14" fmla="*/ 5283994 w 7539038"/>
                      <a:gd name="connsiteY14" fmla="*/ 9525 h 7762876"/>
                      <a:gd name="connsiteX15" fmla="*/ 5655469 w 7539038"/>
                      <a:gd name="connsiteY15" fmla="*/ 3886200 h 7762876"/>
                      <a:gd name="connsiteX16" fmla="*/ 6029325 w 7539038"/>
                      <a:gd name="connsiteY16" fmla="*/ 7762875 h 7762876"/>
                      <a:gd name="connsiteX17" fmla="*/ 6417469 w 7539038"/>
                      <a:gd name="connsiteY17" fmla="*/ 3886200 h 7762876"/>
                      <a:gd name="connsiteX18" fmla="*/ 6786563 w 7539038"/>
                      <a:gd name="connsiteY18" fmla="*/ 4762 h 7762876"/>
                      <a:gd name="connsiteX19" fmla="*/ 7160419 w 7539038"/>
                      <a:gd name="connsiteY19" fmla="*/ 3886200 h 7762876"/>
                      <a:gd name="connsiteX20" fmla="*/ 7539038 w 7539038"/>
                      <a:gd name="connsiteY20" fmla="*/ 7760494 h 7762876"/>
                      <a:gd name="connsiteX0" fmla="*/ 0 w 7539038"/>
                      <a:gd name="connsiteY0" fmla="*/ 7762875 h 7762876"/>
                      <a:gd name="connsiteX1" fmla="*/ 378619 w 7539038"/>
                      <a:gd name="connsiteY1" fmla="*/ 3886200 h 7762876"/>
                      <a:gd name="connsiteX2" fmla="*/ 750094 w 7539038"/>
                      <a:gd name="connsiteY2" fmla="*/ 0 h 7762876"/>
                      <a:gd name="connsiteX3" fmla="*/ 1131094 w 7539038"/>
                      <a:gd name="connsiteY3" fmla="*/ 3876675 h 7762876"/>
                      <a:gd name="connsiteX4" fmla="*/ 1507332 w 7539038"/>
                      <a:gd name="connsiteY4" fmla="*/ 7762875 h 7762876"/>
                      <a:gd name="connsiteX5" fmla="*/ 1883569 w 7539038"/>
                      <a:gd name="connsiteY5" fmla="*/ 3876675 h 7762876"/>
                      <a:gd name="connsiteX6" fmla="*/ 2264569 w 7539038"/>
                      <a:gd name="connsiteY6" fmla="*/ 0 h 7762876"/>
                      <a:gd name="connsiteX7" fmla="*/ 2645569 w 7539038"/>
                      <a:gd name="connsiteY7" fmla="*/ 3886200 h 7762876"/>
                      <a:gd name="connsiteX8" fmla="*/ 3017044 w 7539038"/>
                      <a:gd name="connsiteY8" fmla="*/ 7762875 h 7762876"/>
                      <a:gd name="connsiteX9" fmla="*/ 3398044 w 7539038"/>
                      <a:gd name="connsiteY9" fmla="*/ 3876675 h 7762876"/>
                      <a:gd name="connsiteX10" fmla="*/ 3769519 w 7539038"/>
                      <a:gd name="connsiteY10" fmla="*/ 9525 h 7762876"/>
                      <a:gd name="connsiteX11" fmla="*/ 4150519 w 7539038"/>
                      <a:gd name="connsiteY11" fmla="*/ 3886200 h 7762876"/>
                      <a:gd name="connsiteX12" fmla="*/ 4526756 w 7539038"/>
                      <a:gd name="connsiteY12" fmla="*/ 7762875 h 7762876"/>
                      <a:gd name="connsiteX13" fmla="*/ 4902994 w 7539038"/>
                      <a:gd name="connsiteY13" fmla="*/ 3886200 h 7762876"/>
                      <a:gd name="connsiteX14" fmla="*/ 5283994 w 7539038"/>
                      <a:gd name="connsiteY14" fmla="*/ 9525 h 7762876"/>
                      <a:gd name="connsiteX15" fmla="*/ 5655469 w 7539038"/>
                      <a:gd name="connsiteY15" fmla="*/ 3886200 h 7762876"/>
                      <a:gd name="connsiteX16" fmla="*/ 6029325 w 7539038"/>
                      <a:gd name="connsiteY16" fmla="*/ 7762875 h 7762876"/>
                      <a:gd name="connsiteX17" fmla="*/ 6417469 w 7539038"/>
                      <a:gd name="connsiteY17" fmla="*/ 3886200 h 7762876"/>
                      <a:gd name="connsiteX18" fmla="*/ 6786563 w 7539038"/>
                      <a:gd name="connsiteY18" fmla="*/ 4762 h 7762876"/>
                      <a:gd name="connsiteX19" fmla="*/ 7160419 w 7539038"/>
                      <a:gd name="connsiteY19" fmla="*/ 3886200 h 7762876"/>
                      <a:gd name="connsiteX20" fmla="*/ 7539038 w 7539038"/>
                      <a:gd name="connsiteY20" fmla="*/ 7760494 h 7762876"/>
                      <a:gd name="connsiteX0" fmla="*/ 0 w 7539038"/>
                      <a:gd name="connsiteY0" fmla="*/ 7762875 h 7762876"/>
                      <a:gd name="connsiteX1" fmla="*/ 378619 w 7539038"/>
                      <a:gd name="connsiteY1" fmla="*/ 3886200 h 7762876"/>
                      <a:gd name="connsiteX2" fmla="*/ 750094 w 7539038"/>
                      <a:gd name="connsiteY2" fmla="*/ 0 h 7762876"/>
                      <a:gd name="connsiteX3" fmla="*/ 1131094 w 7539038"/>
                      <a:gd name="connsiteY3" fmla="*/ 3876675 h 7762876"/>
                      <a:gd name="connsiteX4" fmla="*/ 1507332 w 7539038"/>
                      <a:gd name="connsiteY4" fmla="*/ 7762875 h 7762876"/>
                      <a:gd name="connsiteX5" fmla="*/ 1883569 w 7539038"/>
                      <a:gd name="connsiteY5" fmla="*/ 3876675 h 7762876"/>
                      <a:gd name="connsiteX6" fmla="*/ 2264569 w 7539038"/>
                      <a:gd name="connsiteY6" fmla="*/ 0 h 7762876"/>
                      <a:gd name="connsiteX7" fmla="*/ 2645569 w 7539038"/>
                      <a:gd name="connsiteY7" fmla="*/ 3886200 h 7762876"/>
                      <a:gd name="connsiteX8" fmla="*/ 3017044 w 7539038"/>
                      <a:gd name="connsiteY8" fmla="*/ 7762875 h 7762876"/>
                      <a:gd name="connsiteX9" fmla="*/ 3398044 w 7539038"/>
                      <a:gd name="connsiteY9" fmla="*/ 3876675 h 7762876"/>
                      <a:gd name="connsiteX10" fmla="*/ 3769519 w 7539038"/>
                      <a:gd name="connsiteY10" fmla="*/ 9525 h 7762876"/>
                      <a:gd name="connsiteX11" fmla="*/ 4150519 w 7539038"/>
                      <a:gd name="connsiteY11" fmla="*/ 3886200 h 7762876"/>
                      <a:gd name="connsiteX12" fmla="*/ 4526756 w 7539038"/>
                      <a:gd name="connsiteY12" fmla="*/ 7762875 h 7762876"/>
                      <a:gd name="connsiteX13" fmla="*/ 4902994 w 7539038"/>
                      <a:gd name="connsiteY13" fmla="*/ 3886200 h 7762876"/>
                      <a:gd name="connsiteX14" fmla="*/ 5279231 w 7539038"/>
                      <a:gd name="connsiteY14" fmla="*/ 9525 h 7762876"/>
                      <a:gd name="connsiteX15" fmla="*/ 5655469 w 7539038"/>
                      <a:gd name="connsiteY15" fmla="*/ 3886200 h 7762876"/>
                      <a:gd name="connsiteX16" fmla="*/ 6029325 w 7539038"/>
                      <a:gd name="connsiteY16" fmla="*/ 7762875 h 7762876"/>
                      <a:gd name="connsiteX17" fmla="*/ 6417469 w 7539038"/>
                      <a:gd name="connsiteY17" fmla="*/ 3886200 h 7762876"/>
                      <a:gd name="connsiteX18" fmla="*/ 6786563 w 7539038"/>
                      <a:gd name="connsiteY18" fmla="*/ 4762 h 7762876"/>
                      <a:gd name="connsiteX19" fmla="*/ 7160419 w 7539038"/>
                      <a:gd name="connsiteY19" fmla="*/ 3886200 h 7762876"/>
                      <a:gd name="connsiteX20" fmla="*/ 7539038 w 7539038"/>
                      <a:gd name="connsiteY20" fmla="*/ 7760494 h 7762876"/>
                      <a:gd name="connsiteX0" fmla="*/ 0 w 7539038"/>
                      <a:gd name="connsiteY0" fmla="*/ 7762875 h 7762876"/>
                      <a:gd name="connsiteX1" fmla="*/ 378619 w 7539038"/>
                      <a:gd name="connsiteY1" fmla="*/ 3886200 h 7762876"/>
                      <a:gd name="connsiteX2" fmla="*/ 750094 w 7539038"/>
                      <a:gd name="connsiteY2" fmla="*/ 0 h 7762876"/>
                      <a:gd name="connsiteX3" fmla="*/ 1131094 w 7539038"/>
                      <a:gd name="connsiteY3" fmla="*/ 3876675 h 7762876"/>
                      <a:gd name="connsiteX4" fmla="*/ 1507332 w 7539038"/>
                      <a:gd name="connsiteY4" fmla="*/ 7762875 h 7762876"/>
                      <a:gd name="connsiteX5" fmla="*/ 1883569 w 7539038"/>
                      <a:gd name="connsiteY5" fmla="*/ 3876675 h 7762876"/>
                      <a:gd name="connsiteX6" fmla="*/ 2264569 w 7539038"/>
                      <a:gd name="connsiteY6" fmla="*/ 0 h 7762876"/>
                      <a:gd name="connsiteX7" fmla="*/ 2645569 w 7539038"/>
                      <a:gd name="connsiteY7" fmla="*/ 3886200 h 7762876"/>
                      <a:gd name="connsiteX8" fmla="*/ 3017044 w 7539038"/>
                      <a:gd name="connsiteY8" fmla="*/ 7762875 h 7762876"/>
                      <a:gd name="connsiteX9" fmla="*/ 3398044 w 7539038"/>
                      <a:gd name="connsiteY9" fmla="*/ 3876675 h 7762876"/>
                      <a:gd name="connsiteX10" fmla="*/ 3769519 w 7539038"/>
                      <a:gd name="connsiteY10" fmla="*/ 9525 h 7762876"/>
                      <a:gd name="connsiteX11" fmla="*/ 4150519 w 7539038"/>
                      <a:gd name="connsiteY11" fmla="*/ 3886200 h 7762876"/>
                      <a:gd name="connsiteX12" fmla="*/ 4526756 w 7539038"/>
                      <a:gd name="connsiteY12" fmla="*/ 7762875 h 7762876"/>
                      <a:gd name="connsiteX13" fmla="*/ 4902994 w 7539038"/>
                      <a:gd name="connsiteY13" fmla="*/ 3886200 h 7762876"/>
                      <a:gd name="connsiteX14" fmla="*/ 5279231 w 7539038"/>
                      <a:gd name="connsiteY14" fmla="*/ 9525 h 7762876"/>
                      <a:gd name="connsiteX15" fmla="*/ 5655469 w 7539038"/>
                      <a:gd name="connsiteY15" fmla="*/ 3886200 h 7762876"/>
                      <a:gd name="connsiteX16" fmla="*/ 6029325 w 7539038"/>
                      <a:gd name="connsiteY16" fmla="*/ 7762875 h 7762876"/>
                      <a:gd name="connsiteX17" fmla="*/ 6417469 w 7539038"/>
                      <a:gd name="connsiteY17" fmla="*/ 3886200 h 7762876"/>
                      <a:gd name="connsiteX18" fmla="*/ 6786563 w 7539038"/>
                      <a:gd name="connsiteY18" fmla="*/ 4762 h 7762876"/>
                      <a:gd name="connsiteX19" fmla="*/ 7160419 w 7539038"/>
                      <a:gd name="connsiteY19" fmla="*/ 3886200 h 7762876"/>
                      <a:gd name="connsiteX20" fmla="*/ 7539038 w 7539038"/>
                      <a:gd name="connsiteY20" fmla="*/ 7760494 h 7762876"/>
                      <a:gd name="connsiteX0" fmla="*/ 0 w 7539038"/>
                      <a:gd name="connsiteY0" fmla="*/ 7762875 h 7762876"/>
                      <a:gd name="connsiteX1" fmla="*/ 378619 w 7539038"/>
                      <a:gd name="connsiteY1" fmla="*/ 3886200 h 7762876"/>
                      <a:gd name="connsiteX2" fmla="*/ 750094 w 7539038"/>
                      <a:gd name="connsiteY2" fmla="*/ 0 h 7762876"/>
                      <a:gd name="connsiteX3" fmla="*/ 1131094 w 7539038"/>
                      <a:gd name="connsiteY3" fmla="*/ 3876675 h 7762876"/>
                      <a:gd name="connsiteX4" fmla="*/ 1507332 w 7539038"/>
                      <a:gd name="connsiteY4" fmla="*/ 7762875 h 7762876"/>
                      <a:gd name="connsiteX5" fmla="*/ 1883569 w 7539038"/>
                      <a:gd name="connsiteY5" fmla="*/ 3876675 h 7762876"/>
                      <a:gd name="connsiteX6" fmla="*/ 2264569 w 7539038"/>
                      <a:gd name="connsiteY6" fmla="*/ 0 h 7762876"/>
                      <a:gd name="connsiteX7" fmla="*/ 2645569 w 7539038"/>
                      <a:gd name="connsiteY7" fmla="*/ 3886200 h 7762876"/>
                      <a:gd name="connsiteX8" fmla="*/ 3017044 w 7539038"/>
                      <a:gd name="connsiteY8" fmla="*/ 7762875 h 7762876"/>
                      <a:gd name="connsiteX9" fmla="*/ 3398044 w 7539038"/>
                      <a:gd name="connsiteY9" fmla="*/ 3876675 h 7762876"/>
                      <a:gd name="connsiteX10" fmla="*/ 3769519 w 7539038"/>
                      <a:gd name="connsiteY10" fmla="*/ 9525 h 7762876"/>
                      <a:gd name="connsiteX11" fmla="*/ 4150519 w 7539038"/>
                      <a:gd name="connsiteY11" fmla="*/ 3886200 h 7762876"/>
                      <a:gd name="connsiteX12" fmla="*/ 4526756 w 7539038"/>
                      <a:gd name="connsiteY12" fmla="*/ 7762875 h 7762876"/>
                      <a:gd name="connsiteX13" fmla="*/ 4902994 w 7539038"/>
                      <a:gd name="connsiteY13" fmla="*/ 3886200 h 7762876"/>
                      <a:gd name="connsiteX14" fmla="*/ 5276849 w 7539038"/>
                      <a:gd name="connsiteY14" fmla="*/ 2382 h 7762876"/>
                      <a:gd name="connsiteX15" fmla="*/ 5655469 w 7539038"/>
                      <a:gd name="connsiteY15" fmla="*/ 3886200 h 7762876"/>
                      <a:gd name="connsiteX16" fmla="*/ 6029325 w 7539038"/>
                      <a:gd name="connsiteY16" fmla="*/ 7762875 h 7762876"/>
                      <a:gd name="connsiteX17" fmla="*/ 6417469 w 7539038"/>
                      <a:gd name="connsiteY17" fmla="*/ 3886200 h 7762876"/>
                      <a:gd name="connsiteX18" fmla="*/ 6786563 w 7539038"/>
                      <a:gd name="connsiteY18" fmla="*/ 4762 h 7762876"/>
                      <a:gd name="connsiteX19" fmla="*/ 7160419 w 7539038"/>
                      <a:gd name="connsiteY19" fmla="*/ 3886200 h 7762876"/>
                      <a:gd name="connsiteX20" fmla="*/ 7539038 w 7539038"/>
                      <a:gd name="connsiteY20" fmla="*/ 7760494 h 7762876"/>
                      <a:gd name="connsiteX0" fmla="*/ 0 w 7539038"/>
                      <a:gd name="connsiteY0" fmla="*/ 7762875 h 7762876"/>
                      <a:gd name="connsiteX1" fmla="*/ 378619 w 7539038"/>
                      <a:gd name="connsiteY1" fmla="*/ 3886200 h 7762876"/>
                      <a:gd name="connsiteX2" fmla="*/ 750094 w 7539038"/>
                      <a:gd name="connsiteY2" fmla="*/ 0 h 7762876"/>
                      <a:gd name="connsiteX3" fmla="*/ 1131094 w 7539038"/>
                      <a:gd name="connsiteY3" fmla="*/ 3876675 h 7762876"/>
                      <a:gd name="connsiteX4" fmla="*/ 1507332 w 7539038"/>
                      <a:gd name="connsiteY4" fmla="*/ 7762875 h 7762876"/>
                      <a:gd name="connsiteX5" fmla="*/ 1883569 w 7539038"/>
                      <a:gd name="connsiteY5" fmla="*/ 3876675 h 7762876"/>
                      <a:gd name="connsiteX6" fmla="*/ 2264569 w 7539038"/>
                      <a:gd name="connsiteY6" fmla="*/ 0 h 7762876"/>
                      <a:gd name="connsiteX7" fmla="*/ 2645569 w 7539038"/>
                      <a:gd name="connsiteY7" fmla="*/ 3886200 h 7762876"/>
                      <a:gd name="connsiteX8" fmla="*/ 3017044 w 7539038"/>
                      <a:gd name="connsiteY8" fmla="*/ 7762875 h 7762876"/>
                      <a:gd name="connsiteX9" fmla="*/ 3398044 w 7539038"/>
                      <a:gd name="connsiteY9" fmla="*/ 3876675 h 7762876"/>
                      <a:gd name="connsiteX10" fmla="*/ 3769519 w 7539038"/>
                      <a:gd name="connsiteY10" fmla="*/ 9525 h 7762876"/>
                      <a:gd name="connsiteX11" fmla="*/ 4150519 w 7539038"/>
                      <a:gd name="connsiteY11" fmla="*/ 3886200 h 7762876"/>
                      <a:gd name="connsiteX12" fmla="*/ 4526756 w 7539038"/>
                      <a:gd name="connsiteY12" fmla="*/ 7762875 h 7762876"/>
                      <a:gd name="connsiteX13" fmla="*/ 4902994 w 7539038"/>
                      <a:gd name="connsiteY13" fmla="*/ 3886200 h 7762876"/>
                      <a:gd name="connsiteX14" fmla="*/ 5276849 w 7539038"/>
                      <a:gd name="connsiteY14" fmla="*/ 2382 h 7762876"/>
                      <a:gd name="connsiteX15" fmla="*/ 5655469 w 7539038"/>
                      <a:gd name="connsiteY15" fmla="*/ 3886200 h 7762876"/>
                      <a:gd name="connsiteX16" fmla="*/ 6029325 w 7539038"/>
                      <a:gd name="connsiteY16" fmla="*/ 7762875 h 7762876"/>
                      <a:gd name="connsiteX17" fmla="*/ 6417469 w 7539038"/>
                      <a:gd name="connsiteY17" fmla="*/ 3886200 h 7762876"/>
                      <a:gd name="connsiteX18" fmla="*/ 6786563 w 7539038"/>
                      <a:gd name="connsiteY18" fmla="*/ 4762 h 7762876"/>
                      <a:gd name="connsiteX19" fmla="*/ 7160419 w 7539038"/>
                      <a:gd name="connsiteY19" fmla="*/ 3886200 h 7762876"/>
                      <a:gd name="connsiteX20" fmla="*/ 7539038 w 7539038"/>
                      <a:gd name="connsiteY20" fmla="*/ 7760494 h 7762876"/>
                      <a:gd name="connsiteX0" fmla="*/ 0 w 7539038"/>
                      <a:gd name="connsiteY0" fmla="*/ 7762875 h 7762876"/>
                      <a:gd name="connsiteX1" fmla="*/ 378619 w 7539038"/>
                      <a:gd name="connsiteY1" fmla="*/ 3886200 h 7762876"/>
                      <a:gd name="connsiteX2" fmla="*/ 750094 w 7539038"/>
                      <a:gd name="connsiteY2" fmla="*/ 0 h 7762876"/>
                      <a:gd name="connsiteX3" fmla="*/ 1131094 w 7539038"/>
                      <a:gd name="connsiteY3" fmla="*/ 3876675 h 7762876"/>
                      <a:gd name="connsiteX4" fmla="*/ 1507332 w 7539038"/>
                      <a:gd name="connsiteY4" fmla="*/ 7762875 h 7762876"/>
                      <a:gd name="connsiteX5" fmla="*/ 1883569 w 7539038"/>
                      <a:gd name="connsiteY5" fmla="*/ 3876675 h 7762876"/>
                      <a:gd name="connsiteX6" fmla="*/ 2264569 w 7539038"/>
                      <a:gd name="connsiteY6" fmla="*/ 0 h 7762876"/>
                      <a:gd name="connsiteX7" fmla="*/ 2645569 w 7539038"/>
                      <a:gd name="connsiteY7" fmla="*/ 3886200 h 7762876"/>
                      <a:gd name="connsiteX8" fmla="*/ 3017044 w 7539038"/>
                      <a:gd name="connsiteY8" fmla="*/ 7762875 h 7762876"/>
                      <a:gd name="connsiteX9" fmla="*/ 3398044 w 7539038"/>
                      <a:gd name="connsiteY9" fmla="*/ 3876675 h 7762876"/>
                      <a:gd name="connsiteX10" fmla="*/ 3776663 w 7539038"/>
                      <a:gd name="connsiteY10" fmla="*/ 4763 h 7762876"/>
                      <a:gd name="connsiteX11" fmla="*/ 4150519 w 7539038"/>
                      <a:gd name="connsiteY11" fmla="*/ 3886200 h 7762876"/>
                      <a:gd name="connsiteX12" fmla="*/ 4526756 w 7539038"/>
                      <a:gd name="connsiteY12" fmla="*/ 7762875 h 7762876"/>
                      <a:gd name="connsiteX13" fmla="*/ 4902994 w 7539038"/>
                      <a:gd name="connsiteY13" fmla="*/ 3886200 h 7762876"/>
                      <a:gd name="connsiteX14" fmla="*/ 5276849 w 7539038"/>
                      <a:gd name="connsiteY14" fmla="*/ 2382 h 7762876"/>
                      <a:gd name="connsiteX15" fmla="*/ 5655469 w 7539038"/>
                      <a:gd name="connsiteY15" fmla="*/ 3886200 h 7762876"/>
                      <a:gd name="connsiteX16" fmla="*/ 6029325 w 7539038"/>
                      <a:gd name="connsiteY16" fmla="*/ 7762875 h 7762876"/>
                      <a:gd name="connsiteX17" fmla="*/ 6417469 w 7539038"/>
                      <a:gd name="connsiteY17" fmla="*/ 3886200 h 7762876"/>
                      <a:gd name="connsiteX18" fmla="*/ 6786563 w 7539038"/>
                      <a:gd name="connsiteY18" fmla="*/ 4762 h 7762876"/>
                      <a:gd name="connsiteX19" fmla="*/ 7160419 w 7539038"/>
                      <a:gd name="connsiteY19" fmla="*/ 3886200 h 7762876"/>
                      <a:gd name="connsiteX20" fmla="*/ 7539038 w 7539038"/>
                      <a:gd name="connsiteY20" fmla="*/ 7760494 h 7762876"/>
                      <a:gd name="connsiteX0" fmla="*/ 0 w 7539038"/>
                      <a:gd name="connsiteY0" fmla="*/ 7762875 h 7762876"/>
                      <a:gd name="connsiteX1" fmla="*/ 378619 w 7539038"/>
                      <a:gd name="connsiteY1" fmla="*/ 3886200 h 7762876"/>
                      <a:gd name="connsiteX2" fmla="*/ 750094 w 7539038"/>
                      <a:gd name="connsiteY2" fmla="*/ 0 h 7762876"/>
                      <a:gd name="connsiteX3" fmla="*/ 1131094 w 7539038"/>
                      <a:gd name="connsiteY3" fmla="*/ 3876675 h 7762876"/>
                      <a:gd name="connsiteX4" fmla="*/ 1507332 w 7539038"/>
                      <a:gd name="connsiteY4" fmla="*/ 7762875 h 7762876"/>
                      <a:gd name="connsiteX5" fmla="*/ 1883569 w 7539038"/>
                      <a:gd name="connsiteY5" fmla="*/ 3876675 h 7762876"/>
                      <a:gd name="connsiteX6" fmla="*/ 2264569 w 7539038"/>
                      <a:gd name="connsiteY6" fmla="*/ 0 h 7762876"/>
                      <a:gd name="connsiteX7" fmla="*/ 2645569 w 7539038"/>
                      <a:gd name="connsiteY7" fmla="*/ 3886200 h 7762876"/>
                      <a:gd name="connsiteX8" fmla="*/ 3017044 w 7539038"/>
                      <a:gd name="connsiteY8" fmla="*/ 7762875 h 7762876"/>
                      <a:gd name="connsiteX9" fmla="*/ 3398044 w 7539038"/>
                      <a:gd name="connsiteY9" fmla="*/ 3876675 h 7762876"/>
                      <a:gd name="connsiteX10" fmla="*/ 3776663 w 7539038"/>
                      <a:gd name="connsiteY10" fmla="*/ 4763 h 7762876"/>
                      <a:gd name="connsiteX11" fmla="*/ 4150519 w 7539038"/>
                      <a:gd name="connsiteY11" fmla="*/ 3886200 h 7762876"/>
                      <a:gd name="connsiteX12" fmla="*/ 4526756 w 7539038"/>
                      <a:gd name="connsiteY12" fmla="*/ 7762875 h 7762876"/>
                      <a:gd name="connsiteX13" fmla="*/ 4902994 w 7539038"/>
                      <a:gd name="connsiteY13" fmla="*/ 3886200 h 7762876"/>
                      <a:gd name="connsiteX14" fmla="*/ 5276849 w 7539038"/>
                      <a:gd name="connsiteY14" fmla="*/ 2382 h 7762876"/>
                      <a:gd name="connsiteX15" fmla="*/ 5655469 w 7539038"/>
                      <a:gd name="connsiteY15" fmla="*/ 3886200 h 7762876"/>
                      <a:gd name="connsiteX16" fmla="*/ 6029325 w 7539038"/>
                      <a:gd name="connsiteY16" fmla="*/ 7762875 h 7762876"/>
                      <a:gd name="connsiteX17" fmla="*/ 6417469 w 7539038"/>
                      <a:gd name="connsiteY17" fmla="*/ 3886200 h 7762876"/>
                      <a:gd name="connsiteX18" fmla="*/ 6786563 w 7539038"/>
                      <a:gd name="connsiteY18" fmla="*/ 4762 h 7762876"/>
                      <a:gd name="connsiteX19" fmla="*/ 7160419 w 7539038"/>
                      <a:gd name="connsiteY19" fmla="*/ 3886200 h 7762876"/>
                      <a:gd name="connsiteX20" fmla="*/ 7539038 w 7539038"/>
                      <a:gd name="connsiteY20" fmla="*/ 7760494 h 7762876"/>
                      <a:gd name="connsiteX0" fmla="*/ 0 w 7539038"/>
                      <a:gd name="connsiteY0" fmla="*/ 7762875 h 7762876"/>
                      <a:gd name="connsiteX1" fmla="*/ 378619 w 7539038"/>
                      <a:gd name="connsiteY1" fmla="*/ 3886200 h 7762876"/>
                      <a:gd name="connsiteX2" fmla="*/ 750094 w 7539038"/>
                      <a:gd name="connsiteY2" fmla="*/ 0 h 7762876"/>
                      <a:gd name="connsiteX3" fmla="*/ 1131094 w 7539038"/>
                      <a:gd name="connsiteY3" fmla="*/ 3876675 h 7762876"/>
                      <a:gd name="connsiteX4" fmla="*/ 1507332 w 7539038"/>
                      <a:gd name="connsiteY4" fmla="*/ 7762875 h 7762876"/>
                      <a:gd name="connsiteX5" fmla="*/ 1883569 w 7539038"/>
                      <a:gd name="connsiteY5" fmla="*/ 3876675 h 7762876"/>
                      <a:gd name="connsiteX6" fmla="*/ 2264569 w 7539038"/>
                      <a:gd name="connsiteY6" fmla="*/ 0 h 7762876"/>
                      <a:gd name="connsiteX7" fmla="*/ 2645569 w 7539038"/>
                      <a:gd name="connsiteY7" fmla="*/ 3886200 h 7762876"/>
                      <a:gd name="connsiteX8" fmla="*/ 3017044 w 7539038"/>
                      <a:gd name="connsiteY8" fmla="*/ 7762875 h 7762876"/>
                      <a:gd name="connsiteX9" fmla="*/ 3398044 w 7539038"/>
                      <a:gd name="connsiteY9" fmla="*/ 3876675 h 7762876"/>
                      <a:gd name="connsiteX10" fmla="*/ 3769519 w 7539038"/>
                      <a:gd name="connsiteY10" fmla="*/ 4763 h 7762876"/>
                      <a:gd name="connsiteX11" fmla="*/ 4150519 w 7539038"/>
                      <a:gd name="connsiteY11" fmla="*/ 3886200 h 7762876"/>
                      <a:gd name="connsiteX12" fmla="*/ 4526756 w 7539038"/>
                      <a:gd name="connsiteY12" fmla="*/ 7762875 h 7762876"/>
                      <a:gd name="connsiteX13" fmla="*/ 4902994 w 7539038"/>
                      <a:gd name="connsiteY13" fmla="*/ 3886200 h 7762876"/>
                      <a:gd name="connsiteX14" fmla="*/ 5276849 w 7539038"/>
                      <a:gd name="connsiteY14" fmla="*/ 2382 h 7762876"/>
                      <a:gd name="connsiteX15" fmla="*/ 5655469 w 7539038"/>
                      <a:gd name="connsiteY15" fmla="*/ 3886200 h 7762876"/>
                      <a:gd name="connsiteX16" fmla="*/ 6029325 w 7539038"/>
                      <a:gd name="connsiteY16" fmla="*/ 7762875 h 7762876"/>
                      <a:gd name="connsiteX17" fmla="*/ 6417469 w 7539038"/>
                      <a:gd name="connsiteY17" fmla="*/ 3886200 h 7762876"/>
                      <a:gd name="connsiteX18" fmla="*/ 6786563 w 7539038"/>
                      <a:gd name="connsiteY18" fmla="*/ 4762 h 7762876"/>
                      <a:gd name="connsiteX19" fmla="*/ 7160419 w 7539038"/>
                      <a:gd name="connsiteY19" fmla="*/ 3886200 h 7762876"/>
                      <a:gd name="connsiteX20" fmla="*/ 7539038 w 7539038"/>
                      <a:gd name="connsiteY20" fmla="*/ 7760494 h 7762876"/>
                      <a:gd name="connsiteX0" fmla="*/ 0 w 7539038"/>
                      <a:gd name="connsiteY0" fmla="*/ 7762875 h 7762876"/>
                      <a:gd name="connsiteX1" fmla="*/ 378619 w 7539038"/>
                      <a:gd name="connsiteY1" fmla="*/ 3886200 h 7762876"/>
                      <a:gd name="connsiteX2" fmla="*/ 750094 w 7539038"/>
                      <a:gd name="connsiteY2" fmla="*/ 0 h 7762876"/>
                      <a:gd name="connsiteX3" fmla="*/ 1131094 w 7539038"/>
                      <a:gd name="connsiteY3" fmla="*/ 3876675 h 7762876"/>
                      <a:gd name="connsiteX4" fmla="*/ 1507332 w 7539038"/>
                      <a:gd name="connsiteY4" fmla="*/ 7762875 h 7762876"/>
                      <a:gd name="connsiteX5" fmla="*/ 1883569 w 7539038"/>
                      <a:gd name="connsiteY5" fmla="*/ 3876675 h 7762876"/>
                      <a:gd name="connsiteX6" fmla="*/ 2264569 w 7539038"/>
                      <a:gd name="connsiteY6" fmla="*/ 0 h 7762876"/>
                      <a:gd name="connsiteX7" fmla="*/ 2645569 w 7539038"/>
                      <a:gd name="connsiteY7" fmla="*/ 3886200 h 7762876"/>
                      <a:gd name="connsiteX8" fmla="*/ 3017044 w 7539038"/>
                      <a:gd name="connsiteY8" fmla="*/ 7762875 h 7762876"/>
                      <a:gd name="connsiteX9" fmla="*/ 3398044 w 7539038"/>
                      <a:gd name="connsiteY9" fmla="*/ 3876675 h 7762876"/>
                      <a:gd name="connsiteX10" fmla="*/ 3769519 w 7539038"/>
                      <a:gd name="connsiteY10" fmla="*/ 4763 h 7762876"/>
                      <a:gd name="connsiteX11" fmla="*/ 4150519 w 7539038"/>
                      <a:gd name="connsiteY11" fmla="*/ 3886200 h 7762876"/>
                      <a:gd name="connsiteX12" fmla="*/ 4526756 w 7539038"/>
                      <a:gd name="connsiteY12" fmla="*/ 7762875 h 7762876"/>
                      <a:gd name="connsiteX13" fmla="*/ 4902994 w 7539038"/>
                      <a:gd name="connsiteY13" fmla="*/ 3886200 h 7762876"/>
                      <a:gd name="connsiteX14" fmla="*/ 5276849 w 7539038"/>
                      <a:gd name="connsiteY14" fmla="*/ 2382 h 7762876"/>
                      <a:gd name="connsiteX15" fmla="*/ 5655469 w 7539038"/>
                      <a:gd name="connsiteY15" fmla="*/ 3886200 h 7762876"/>
                      <a:gd name="connsiteX16" fmla="*/ 6029325 w 7539038"/>
                      <a:gd name="connsiteY16" fmla="*/ 7762875 h 7762876"/>
                      <a:gd name="connsiteX17" fmla="*/ 6417469 w 7539038"/>
                      <a:gd name="connsiteY17" fmla="*/ 3886200 h 7762876"/>
                      <a:gd name="connsiteX18" fmla="*/ 6786563 w 7539038"/>
                      <a:gd name="connsiteY18" fmla="*/ 4762 h 7762876"/>
                      <a:gd name="connsiteX19" fmla="*/ 7160419 w 7539038"/>
                      <a:gd name="connsiteY19" fmla="*/ 3886200 h 7762876"/>
                      <a:gd name="connsiteX20" fmla="*/ 7539038 w 7539038"/>
                      <a:gd name="connsiteY20" fmla="*/ 7760494 h 7762876"/>
                      <a:gd name="connsiteX0" fmla="*/ 0 w 7539038"/>
                      <a:gd name="connsiteY0" fmla="*/ 7762875 h 7762876"/>
                      <a:gd name="connsiteX1" fmla="*/ 378619 w 7539038"/>
                      <a:gd name="connsiteY1" fmla="*/ 3886200 h 7762876"/>
                      <a:gd name="connsiteX2" fmla="*/ 750094 w 7539038"/>
                      <a:gd name="connsiteY2" fmla="*/ 0 h 7762876"/>
                      <a:gd name="connsiteX3" fmla="*/ 1131094 w 7539038"/>
                      <a:gd name="connsiteY3" fmla="*/ 3876675 h 7762876"/>
                      <a:gd name="connsiteX4" fmla="*/ 1507332 w 7539038"/>
                      <a:gd name="connsiteY4" fmla="*/ 7762875 h 7762876"/>
                      <a:gd name="connsiteX5" fmla="*/ 1883569 w 7539038"/>
                      <a:gd name="connsiteY5" fmla="*/ 3876675 h 7762876"/>
                      <a:gd name="connsiteX6" fmla="*/ 2259807 w 7539038"/>
                      <a:gd name="connsiteY6" fmla="*/ 4762 h 7762876"/>
                      <a:gd name="connsiteX7" fmla="*/ 2645569 w 7539038"/>
                      <a:gd name="connsiteY7" fmla="*/ 3886200 h 7762876"/>
                      <a:gd name="connsiteX8" fmla="*/ 3017044 w 7539038"/>
                      <a:gd name="connsiteY8" fmla="*/ 7762875 h 7762876"/>
                      <a:gd name="connsiteX9" fmla="*/ 3398044 w 7539038"/>
                      <a:gd name="connsiteY9" fmla="*/ 3876675 h 7762876"/>
                      <a:gd name="connsiteX10" fmla="*/ 3769519 w 7539038"/>
                      <a:gd name="connsiteY10" fmla="*/ 4763 h 7762876"/>
                      <a:gd name="connsiteX11" fmla="*/ 4150519 w 7539038"/>
                      <a:gd name="connsiteY11" fmla="*/ 3886200 h 7762876"/>
                      <a:gd name="connsiteX12" fmla="*/ 4526756 w 7539038"/>
                      <a:gd name="connsiteY12" fmla="*/ 7762875 h 7762876"/>
                      <a:gd name="connsiteX13" fmla="*/ 4902994 w 7539038"/>
                      <a:gd name="connsiteY13" fmla="*/ 3886200 h 7762876"/>
                      <a:gd name="connsiteX14" fmla="*/ 5276849 w 7539038"/>
                      <a:gd name="connsiteY14" fmla="*/ 2382 h 7762876"/>
                      <a:gd name="connsiteX15" fmla="*/ 5655469 w 7539038"/>
                      <a:gd name="connsiteY15" fmla="*/ 3886200 h 7762876"/>
                      <a:gd name="connsiteX16" fmla="*/ 6029325 w 7539038"/>
                      <a:gd name="connsiteY16" fmla="*/ 7762875 h 7762876"/>
                      <a:gd name="connsiteX17" fmla="*/ 6417469 w 7539038"/>
                      <a:gd name="connsiteY17" fmla="*/ 3886200 h 7762876"/>
                      <a:gd name="connsiteX18" fmla="*/ 6786563 w 7539038"/>
                      <a:gd name="connsiteY18" fmla="*/ 4762 h 7762876"/>
                      <a:gd name="connsiteX19" fmla="*/ 7160419 w 7539038"/>
                      <a:gd name="connsiteY19" fmla="*/ 3886200 h 7762876"/>
                      <a:gd name="connsiteX20" fmla="*/ 7539038 w 7539038"/>
                      <a:gd name="connsiteY20" fmla="*/ 7760494 h 7762876"/>
                      <a:gd name="connsiteX0" fmla="*/ 0 w 7539038"/>
                      <a:gd name="connsiteY0" fmla="*/ 7762875 h 7762876"/>
                      <a:gd name="connsiteX1" fmla="*/ 378619 w 7539038"/>
                      <a:gd name="connsiteY1" fmla="*/ 3886200 h 7762876"/>
                      <a:gd name="connsiteX2" fmla="*/ 750094 w 7539038"/>
                      <a:gd name="connsiteY2" fmla="*/ 0 h 7762876"/>
                      <a:gd name="connsiteX3" fmla="*/ 1131094 w 7539038"/>
                      <a:gd name="connsiteY3" fmla="*/ 3876675 h 7762876"/>
                      <a:gd name="connsiteX4" fmla="*/ 1507332 w 7539038"/>
                      <a:gd name="connsiteY4" fmla="*/ 7762875 h 7762876"/>
                      <a:gd name="connsiteX5" fmla="*/ 1883569 w 7539038"/>
                      <a:gd name="connsiteY5" fmla="*/ 3876675 h 7762876"/>
                      <a:gd name="connsiteX6" fmla="*/ 2259807 w 7539038"/>
                      <a:gd name="connsiteY6" fmla="*/ 4762 h 7762876"/>
                      <a:gd name="connsiteX7" fmla="*/ 2645569 w 7539038"/>
                      <a:gd name="connsiteY7" fmla="*/ 3886200 h 7762876"/>
                      <a:gd name="connsiteX8" fmla="*/ 3017044 w 7539038"/>
                      <a:gd name="connsiteY8" fmla="*/ 7762875 h 7762876"/>
                      <a:gd name="connsiteX9" fmla="*/ 3398044 w 7539038"/>
                      <a:gd name="connsiteY9" fmla="*/ 3876675 h 7762876"/>
                      <a:gd name="connsiteX10" fmla="*/ 3769519 w 7539038"/>
                      <a:gd name="connsiteY10" fmla="*/ 4763 h 7762876"/>
                      <a:gd name="connsiteX11" fmla="*/ 4150519 w 7539038"/>
                      <a:gd name="connsiteY11" fmla="*/ 3886200 h 7762876"/>
                      <a:gd name="connsiteX12" fmla="*/ 4526756 w 7539038"/>
                      <a:gd name="connsiteY12" fmla="*/ 7762875 h 7762876"/>
                      <a:gd name="connsiteX13" fmla="*/ 4902994 w 7539038"/>
                      <a:gd name="connsiteY13" fmla="*/ 3886200 h 7762876"/>
                      <a:gd name="connsiteX14" fmla="*/ 5276849 w 7539038"/>
                      <a:gd name="connsiteY14" fmla="*/ 2382 h 7762876"/>
                      <a:gd name="connsiteX15" fmla="*/ 5655469 w 7539038"/>
                      <a:gd name="connsiteY15" fmla="*/ 3886200 h 7762876"/>
                      <a:gd name="connsiteX16" fmla="*/ 6029325 w 7539038"/>
                      <a:gd name="connsiteY16" fmla="*/ 7762875 h 7762876"/>
                      <a:gd name="connsiteX17" fmla="*/ 6417469 w 7539038"/>
                      <a:gd name="connsiteY17" fmla="*/ 3886200 h 7762876"/>
                      <a:gd name="connsiteX18" fmla="*/ 6786563 w 7539038"/>
                      <a:gd name="connsiteY18" fmla="*/ 4762 h 7762876"/>
                      <a:gd name="connsiteX19" fmla="*/ 7160419 w 7539038"/>
                      <a:gd name="connsiteY19" fmla="*/ 3886200 h 7762876"/>
                      <a:gd name="connsiteX20" fmla="*/ 7539038 w 7539038"/>
                      <a:gd name="connsiteY20" fmla="*/ 7760494 h 7762876"/>
                      <a:gd name="connsiteX0" fmla="*/ 0 w 7539038"/>
                      <a:gd name="connsiteY0" fmla="*/ 7760494 h 7760495"/>
                      <a:gd name="connsiteX1" fmla="*/ 378619 w 7539038"/>
                      <a:gd name="connsiteY1" fmla="*/ 3883819 h 7760495"/>
                      <a:gd name="connsiteX2" fmla="*/ 757238 w 7539038"/>
                      <a:gd name="connsiteY2" fmla="*/ 1 h 7760495"/>
                      <a:gd name="connsiteX3" fmla="*/ 1131094 w 7539038"/>
                      <a:gd name="connsiteY3" fmla="*/ 3874294 h 7760495"/>
                      <a:gd name="connsiteX4" fmla="*/ 1507332 w 7539038"/>
                      <a:gd name="connsiteY4" fmla="*/ 7760494 h 7760495"/>
                      <a:gd name="connsiteX5" fmla="*/ 1883569 w 7539038"/>
                      <a:gd name="connsiteY5" fmla="*/ 3874294 h 7760495"/>
                      <a:gd name="connsiteX6" fmla="*/ 2259807 w 7539038"/>
                      <a:gd name="connsiteY6" fmla="*/ 2381 h 7760495"/>
                      <a:gd name="connsiteX7" fmla="*/ 2645569 w 7539038"/>
                      <a:gd name="connsiteY7" fmla="*/ 3883819 h 7760495"/>
                      <a:gd name="connsiteX8" fmla="*/ 3017044 w 7539038"/>
                      <a:gd name="connsiteY8" fmla="*/ 7760494 h 7760495"/>
                      <a:gd name="connsiteX9" fmla="*/ 3398044 w 7539038"/>
                      <a:gd name="connsiteY9" fmla="*/ 3874294 h 7760495"/>
                      <a:gd name="connsiteX10" fmla="*/ 3769519 w 7539038"/>
                      <a:gd name="connsiteY10" fmla="*/ 2382 h 7760495"/>
                      <a:gd name="connsiteX11" fmla="*/ 4150519 w 7539038"/>
                      <a:gd name="connsiteY11" fmla="*/ 3883819 h 7760495"/>
                      <a:gd name="connsiteX12" fmla="*/ 4526756 w 7539038"/>
                      <a:gd name="connsiteY12" fmla="*/ 7760494 h 7760495"/>
                      <a:gd name="connsiteX13" fmla="*/ 4902994 w 7539038"/>
                      <a:gd name="connsiteY13" fmla="*/ 3883819 h 7760495"/>
                      <a:gd name="connsiteX14" fmla="*/ 5276849 w 7539038"/>
                      <a:gd name="connsiteY14" fmla="*/ 1 h 7760495"/>
                      <a:gd name="connsiteX15" fmla="*/ 5655469 w 7539038"/>
                      <a:gd name="connsiteY15" fmla="*/ 3883819 h 7760495"/>
                      <a:gd name="connsiteX16" fmla="*/ 6029325 w 7539038"/>
                      <a:gd name="connsiteY16" fmla="*/ 7760494 h 7760495"/>
                      <a:gd name="connsiteX17" fmla="*/ 6417469 w 7539038"/>
                      <a:gd name="connsiteY17" fmla="*/ 3883819 h 7760495"/>
                      <a:gd name="connsiteX18" fmla="*/ 6786563 w 7539038"/>
                      <a:gd name="connsiteY18" fmla="*/ 2381 h 7760495"/>
                      <a:gd name="connsiteX19" fmla="*/ 7160419 w 7539038"/>
                      <a:gd name="connsiteY19" fmla="*/ 3883819 h 7760495"/>
                      <a:gd name="connsiteX20" fmla="*/ 7539038 w 7539038"/>
                      <a:gd name="connsiteY20" fmla="*/ 7758113 h 7760495"/>
                      <a:gd name="connsiteX0" fmla="*/ 0 w 7539038"/>
                      <a:gd name="connsiteY0" fmla="*/ 7760494 h 7760495"/>
                      <a:gd name="connsiteX1" fmla="*/ 378619 w 7539038"/>
                      <a:gd name="connsiteY1" fmla="*/ 3883819 h 7760495"/>
                      <a:gd name="connsiteX2" fmla="*/ 752476 w 7539038"/>
                      <a:gd name="connsiteY2" fmla="*/ 1 h 7760495"/>
                      <a:gd name="connsiteX3" fmla="*/ 1131094 w 7539038"/>
                      <a:gd name="connsiteY3" fmla="*/ 3874294 h 7760495"/>
                      <a:gd name="connsiteX4" fmla="*/ 1507332 w 7539038"/>
                      <a:gd name="connsiteY4" fmla="*/ 7760494 h 7760495"/>
                      <a:gd name="connsiteX5" fmla="*/ 1883569 w 7539038"/>
                      <a:gd name="connsiteY5" fmla="*/ 3874294 h 7760495"/>
                      <a:gd name="connsiteX6" fmla="*/ 2259807 w 7539038"/>
                      <a:gd name="connsiteY6" fmla="*/ 2381 h 7760495"/>
                      <a:gd name="connsiteX7" fmla="*/ 2645569 w 7539038"/>
                      <a:gd name="connsiteY7" fmla="*/ 3883819 h 7760495"/>
                      <a:gd name="connsiteX8" fmla="*/ 3017044 w 7539038"/>
                      <a:gd name="connsiteY8" fmla="*/ 7760494 h 7760495"/>
                      <a:gd name="connsiteX9" fmla="*/ 3398044 w 7539038"/>
                      <a:gd name="connsiteY9" fmla="*/ 3874294 h 7760495"/>
                      <a:gd name="connsiteX10" fmla="*/ 3769519 w 7539038"/>
                      <a:gd name="connsiteY10" fmla="*/ 2382 h 7760495"/>
                      <a:gd name="connsiteX11" fmla="*/ 4150519 w 7539038"/>
                      <a:gd name="connsiteY11" fmla="*/ 3883819 h 7760495"/>
                      <a:gd name="connsiteX12" fmla="*/ 4526756 w 7539038"/>
                      <a:gd name="connsiteY12" fmla="*/ 7760494 h 7760495"/>
                      <a:gd name="connsiteX13" fmla="*/ 4902994 w 7539038"/>
                      <a:gd name="connsiteY13" fmla="*/ 3883819 h 7760495"/>
                      <a:gd name="connsiteX14" fmla="*/ 5276849 w 7539038"/>
                      <a:gd name="connsiteY14" fmla="*/ 1 h 7760495"/>
                      <a:gd name="connsiteX15" fmla="*/ 5655469 w 7539038"/>
                      <a:gd name="connsiteY15" fmla="*/ 3883819 h 7760495"/>
                      <a:gd name="connsiteX16" fmla="*/ 6029325 w 7539038"/>
                      <a:gd name="connsiteY16" fmla="*/ 7760494 h 7760495"/>
                      <a:gd name="connsiteX17" fmla="*/ 6417469 w 7539038"/>
                      <a:gd name="connsiteY17" fmla="*/ 3883819 h 7760495"/>
                      <a:gd name="connsiteX18" fmla="*/ 6786563 w 7539038"/>
                      <a:gd name="connsiteY18" fmla="*/ 2381 h 7760495"/>
                      <a:gd name="connsiteX19" fmla="*/ 7160419 w 7539038"/>
                      <a:gd name="connsiteY19" fmla="*/ 3883819 h 7760495"/>
                      <a:gd name="connsiteX20" fmla="*/ 7539038 w 7539038"/>
                      <a:gd name="connsiteY20" fmla="*/ 7758113 h 7760495"/>
                      <a:gd name="connsiteX0" fmla="*/ 0 w 7539038"/>
                      <a:gd name="connsiteY0" fmla="*/ 7760494 h 7760495"/>
                      <a:gd name="connsiteX1" fmla="*/ 378619 w 7539038"/>
                      <a:gd name="connsiteY1" fmla="*/ 3883819 h 7760495"/>
                      <a:gd name="connsiteX2" fmla="*/ 752476 w 7539038"/>
                      <a:gd name="connsiteY2" fmla="*/ 1 h 7760495"/>
                      <a:gd name="connsiteX3" fmla="*/ 1131094 w 7539038"/>
                      <a:gd name="connsiteY3" fmla="*/ 3874294 h 7760495"/>
                      <a:gd name="connsiteX4" fmla="*/ 1507332 w 7539038"/>
                      <a:gd name="connsiteY4" fmla="*/ 7760494 h 7760495"/>
                      <a:gd name="connsiteX5" fmla="*/ 1883569 w 7539038"/>
                      <a:gd name="connsiteY5" fmla="*/ 3874294 h 7760495"/>
                      <a:gd name="connsiteX6" fmla="*/ 2259807 w 7539038"/>
                      <a:gd name="connsiteY6" fmla="*/ 2381 h 7760495"/>
                      <a:gd name="connsiteX7" fmla="*/ 2645569 w 7539038"/>
                      <a:gd name="connsiteY7" fmla="*/ 3883819 h 7760495"/>
                      <a:gd name="connsiteX8" fmla="*/ 3017044 w 7539038"/>
                      <a:gd name="connsiteY8" fmla="*/ 7760494 h 7760495"/>
                      <a:gd name="connsiteX9" fmla="*/ 3398044 w 7539038"/>
                      <a:gd name="connsiteY9" fmla="*/ 3874294 h 7760495"/>
                      <a:gd name="connsiteX10" fmla="*/ 3769519 w 7539038"/>
                      <a:gd name="connsiteY10" fmla="*/ 2382 h 7760495"/>
                      <a:gd name="connsiteX11" fmla="*/ 4150519 w 7539038"/>
                      <a:gd name="connsiteY11" fmla="*/ 3883819 h 7760495"/>
                      <a:gd name="connsiteX12" fmla="*/ 4526756 w 7539038"/>
                      <a:gd name="connsiteY12" fmla="*/ 7760494 h 7760495"/>
                      <a:gd name="connsiteX13" fmla="*/ 4902994 w 7539038"/>
                      <a:gd name="connsiteY13" fmla="*/ 3883819 h 7760495"/>
                      <a:gd name="connsiteX14" fmla="*/ 5276849 w 7539038"/>
                      <a:gd name="connsiteY14" fmla="*/ 1 h 7760495"/>
                      <a:gd name="connsiteX15" fmla="*/ 5655469 w 7539038"/>
                      <a:gd name="connsiteY15" fmla="*/ 3883819 h 7760495"/>
                      <a:gd name="connsiteX16" fmla="*/ 6029325 w 7539038"/>
                      <a:gd name="connsiteY16" fmla="*/ 7760494 h 7760495"/>
                      <a:gd name="connsiteX17" fmla="*/ 6417469 w 7539038"/>
                      <a:gd name="connsiteY17" fmla="*/ 3883819 h 7760495"/>
                      <a:gd name="connsiteX18" fmla="*/ 6786563 w 7539038"/>
                      <a:gd name="connsiteY18" fmla="*/ 2381 h 7760495"/>
                      <a:gd name="connsiteX19" fmla="*/ 7160419 w 7539038"/>
                      <a:gd name="connsiteY19" fmla="*/ 3883819 h 7760495"/>
                      <a:gd name="connsiteX20" fmla="*/ 7539038 w 7539038"/>
                      <a:gd name="connsiteY20" fmla="*/ 7758113 h 7760495"/>
                      <a:gd name="connsiteX0" fmla="*/ 0 w 7539038"/>
                      <a:gd name="connsiteY0" fmla="*/ 7760494 h 7760495"/>
                      <a:gd name="connsiteX1" fmla="*/ 378619 w 7539038"/>
                      <a:gd name="connsiteY1" fmla="*/ 3883819 h 7760495"/>
                      <a:gd name="connsiteX2" fmla="*/ 752476 w 7539038"/>
                      <a:gd name="connsiteY2" fmla="*/ 1 h 7760495"/>
                      <a:gd name="connsiteX3" fmla="*/ 1131094 w 7539038"/>
                      <a:gd name="connsiteY3" fmla="*/ 3874294 h 7760495"/>
                      <a:gd name="connsiteX4" fmla="*/ 1507332 w 7539038"/>
                      <a:gd name="connsiteY4" fmla="*/ 7760494 h 7760495"/>
                      <a:gd name="connsiteX5" fmla="*/ 1883569 w 7539038"/>
                      <a:gd name="connsiteY5" fmla="*/ 3874294 h 7760495"/>
                      <a:gd name="connsiteX6" fmla="*/ 2259807 w 7539038"/>
                      <a:gd name="connsiteY6" fmla="*/ 2381 h 7760495"/>
                      <a:gd name="connsiteX7" fmla="*/ 2645569 w 7539038"/>
                      <a:gd name="connsiteY7" fmla="*/ 3883819 h 7760495"/>
                      <a:gd name="connsiteX8" fmla="*/ 3017044 w 7539038"/>
                      <a:gd name="connsiteY8" fmla="*/ 7760494 h 7760495"/>
                      <a:gd name="connsiteX9" fmla="*/ 3398044 w 7539038"/>
                      <a:gd name="connsiteY9" fmla="*/ 3874294 h 7760495"/>
                      <a:gd name="connsiteX10" fmla="*/ 3769519 w 7539038"/>
                      <a:gd name="connsiteY10" fmla="*/ 2382 h 7760495"/>
                      <a:gd name="connsiteX11" fmla="*/ 4150519 w 7539038"/>
                      <a:gd name="connsiteY11" fmla="*/ 3883819 h 7760495"/>
                      <a:gd name="connsiteX12" fmla="*/ 4526756 w 7539038"/>
                      <a:gd name="connsiteY12" fmla="*/ 7760494 h 7760495"/>
                      <a:gd name="connsiteX13" fmla="*/ 4902994 w 7539038"/>
                      <a:gd name="connsiteY13" fmla="*/ 3883819 h 7760495"/>
                      <a:gd name="connsiteX14" fmla="*/ 5276849 w 7539038"/>
                      <a:gd name="connsiteY14" fmla="*/ 1 h 7760495"/>
                      <a:gd name="connsiteX15" fmla="*/ 5655469 w 7539038"/>
                      <a:gd name="connsiteY15" fmla="*/ 3883819 h 7760495"/>
                      <a:gd name="connsiteX16" fmla="*/ 6029325 w 7539038"/>
                      <a:gd name="connsiteY16" fmla="*/ 7760494 h 7760495"/>
                      <a:gd name="connsiteX17" fmla="*/ 6417469 w 7539038"/>
                      <a:gd name="connsiteY17" fmla="*/ 3883819 h 7760495"/>
                      <a:gd name="connsiteX18" fmla="*/ 6786563 w 7539038"/>
                      <a:gd name="connsiteY18" fmla="*/ 2381 h 7760495"/>
                      <a:gd name="connsiteX19" fmla="*/ 7160419 w 7539038"/>
                      <a:gd name="connsiteY19" fmla="*/ 3883819 h 7760495"/>
                      <a:gd name="connsiteX20" fmla="*/ 7539038 w 7539038"/>
                      <a:gd name="connsiteY20" fmla="*/ 7758113 h 7760495"/>
                      <a:gd name="connsiteX0" fmla="*/ 0 w 7539038"/>
                      <a:gd name="connsiteY0" fmla="*/ 7760494 h 7760495"/>
                      <a:gd name="connsiteX1" fmla="*/ 378619 w 7539038"/>
                      <a:gd name="connsiteY1" fmla="*/ 3883819 h 7760495"/>
                      <a:gd name="connsiteX2" fmla="*/ 752476 w 7539038"/>
                      <a:gd name="connsiteY2" fmla="*/ 1 h 7760495"/>
                      <a:gd name="connsiteX3" fmla="*/ 1131094 w 7539038"/>
                      <a:gd name="connsiteY3" fmla="*/ 3874294 h 7760495"/>
                      <a:gd name="connsiteX4" fmla="*/ 1507332 w 7539038"/>
                      <a:gd name="connsiteY4" fmla="*/ 7760494 h 7760495"/>
                      <a:gd name="connsiteX5" fmla="*/ 1883569 w 7539038"/>
                      <a:gd name="connsiteY5" fmla="*/ 3874294 h 7760495"/>
                      <a:gd name="connsiteX6" fmla="*/ 2259807 w 7539038"/>
                      <a:gd name="connsiteY6" fmla="*/ 2381 h 7760495"/>
                      <a:gd name="connsiteX7" fmla="*/ 2645569 w 7539038"/>
                      <a:gd name="connsiteY7" fmla="*/ 3883819 h 7760495"/>
                      <a:gd name="connsiteX8" fmla="*/ 3017044 w 7539038"/>
                      <a:gd name="connsiteY8" fmla="*/ 7760494 h 7760495"/>
                      <a:gd name="connsiteX9" fmla="*/ 3398044 w 7539038"/>
                      <a:gd name="connsiteY9" fmla="*/ 3874294 h 7760495"/>
                      <a:gd name="connsiteX10" fmla="*/ 3769519 w 7539038"/>
                      <a:gd name="connsiteY10" fmla="*/ 2382 h 7760495"/>
                      <a:gd name="connsiteX11" fmla="*/ 4150519 w 7539038"/>
                      <a:gd name="connsiteY11" fmla="*/ 3883819 h 7760495"/>
                      <a:gd name="connsiteX12" fmla="*/ 4526756 w 7539038"/>
                      <a:gd name="connsiteY12" fmla="*/ 7760494 h 7760495"/>
                      <a:gd name="connsiteX13" fmla="*/ 4902994 w 7539038"/>
                      <a:gd name="connsiteY13" fmla="*/ 3883819 h 7760495"/>
                      <a:gd name="connsiteX14" fmla="*/ 5276849 w 7539038"/>
                      <a:gd name="connsiteY14" fmla="*/ 1 h 7760495"/>
                      <a:gd name="connsiteX15" fmla="*/ 5655469 w 7539038"/>
                      <a:gd name="connsiteY15" fmla="*/ 3883819 h 7760495"/>
                      <a:gd name="connsiteX16" fmla="*/ 6029325 w 7539038"/>
                      <a:gd name="connsiteY16" fmla="*/ 7760494 h 7760495"/>
                      <a:gd name="connsiteX17" fmla="*/ 6417469 w 7539038"/>
                      <a:gd name="connsiteY17" fmla="*/ 3883819 h 7760495"/>
                      <a:gd name="connsiteX18" fmla="*/ 6786563 w 7539038"/>
                      <a:gd name="connsiteY18" fmla="*/ 2381 h 7760495"/>
                      <a:gd name="connsiteX19" fmla="*/ 7160419 w 7539038"/>
                      <a:gd name="connsiteY19" fmla="*/ 3883819 h 7760495"/>
                      <a:gd name="connsiteX20" fmla="*/ 7539038 w 7539038"/>
                      <a:gd name="connsiteY20" fmla="*/ 7758113 h 7760495"/>
                      <a:gd name="connsiteX0" fmla="*/ 0 w 7539038"/>
                      <a:gd name="connsiteY0" fmla="*/ 7760494 h 7760495"/>
                      <a:gd name="connsiteX1" fmla="*/ 378619 w 7539038"/>
                      <a:gd name="connsiteY1" fmla="*/ 3883819 h 7760495"/>
                      <a:gd name="connsiteX2" fmla="*/ 752476 w 7539038"/>
                      <a:gd name="connsiteY2" fmla="*/ 1 h 7760495"/>
                      <a:gd name="connsiteX3" fmla="*/ 1131094 w 7539038"/>
                      <a:gd name="connsiteY3" fmla="*/ 3874294 h 7760495"/>
                      <a:gd name="connsiteX4" fmla="*/ 1507332 w 7539038"/>
                      <a:gd name="connsiteY4" fmla="*/ 7760494 h 7760495"/>
                      <a:gd name="connsiteX5" fmla="*/ 1883569 w 7539038"/>
                      <a:gd name="connsiteY5" fmla="*/ 3874294 h 7760495"/>
                      <a:gd name="connsiteX6" fmla="*/ 2259807 w 7539038"/>
                      <a:gd name="connsiteY6" fmla="*/ 2381 h 7760495"/>
                      <a:gd name="connsiteX7" fmla="*/ 2645569 w 7539038"/>
                      <a:gd name="connsiteY7" fmla="*/ 3883819 h 7760495"/>
                      <a:gd name="connsiteX8" fmla="*/ 3017044 w 7539038"/>
                      <a:gd name="connsiteY8" fmla="*/ 7760494 h 7760495"/>
                      <a:gd name="connsiteX9" fmla="*/ 3398044 w 7539038"/>
                      <a:gd name="connsiteY9" fmla="*/ 3874294 h 7760495"/>
                      <a:gd name="connsiteX10" fmla="*/ 3769519 w 7539038"/>
                      <a:gd name="connsiteY10" fmla="*/ 2382 h 7760495"/>
                      <a:gd name="connsiteX11" fmla="*/ 4150519 w 7539038"/>
                      <a:gd name="connsiteY11" fmla="*/ 3883819 h 7760495"/>
                      <a:gd name="connsiteX12" fmla="*/ 4526756 w 7539038"/>
                      <a:gd name="connsiteY12" fmla="*/ 7760494 h 7760495"/>
                      <a:gd name="connsiteX13" fmla="*/ 4902994 w 7539038"/>
                      <a:gd name="connsiteY13" fmla="*/ 3883819 h 7760495"/>
                      <a:gd name="connsiteX14" fmla="*/ 5276849 w 7539038"/>
                      <a:gd name="connsiteY14" fmla="*/ 1 h 7760495"/>
                      <a:gd name="connsiteX15" fmla="*/ 5655469 w 7539038"/>
                      <a:gd name="connsiteY15" fmla="*/ 3883819 h 7760495"/>
                      <a:gd name="connsiteX16" fmla="*/ 6029325 w 7539038"/>
                      <a:gd name="connsiteY16" fmla="*/ 7760494 h 7760495"/>
                      <a:gd name="connsiteX17" fmla="*/ 6417469 w 7539038"/>
                      <a:gd name="connsiteY17" fmla="*/ 3883819 h 7760495"/>
                      <a:gd name="connsiteX18" fmla="*/ 6786563 w 7539038"/>
                      <a:gd name="connsiteY18" fmla="*/ 2381 h 7760495"/>
                      <a:gd name="connsiteX19" fmla="*/ 7160419 w 7539038"/>
                      <a:gd name="connsiteY19" fmla="*/ 3883819 h 7760495"/>
                      <a:gd name="connsiteX20" fmla="*/ 7539038 w 7539038"/>
                      <a:gd name="connsiteY20" fmla="*/ 7758113 h 7760495"/>
                      <a:gd name="connsiteX0" fmla="*/ 0 w 7539038"/>
                      <a:gd name="connsiteY0" fmla="*/ 7760494 h 7760495"/>
                      <a:gd name="connsiteX1" fmla="*/ 378619 w 7539038"/>
                      <a:gd name="connsiteY1" fmla="*/ 3883819 h 7760495"/>
                      <a:gd name="connsiteX2" fmla="*/ 752476 w 7539038"/>
                      <a:gd name="connsiteY2" fmla="*/ 1 h 7760495"/>
                      <a:gd name="connsiteX3" fmla="*/ 1131094 w 7539038"/>
                      <a:gd name="connsiteY3" fmla="*/ 3874294 h 7760495"/>
                      <a:gd name="connsiteX4" fmla="*/ 1507332 w 7539038"/>
                      <a:gd name="connsiteY4" fmla="*/ 7760494 h 7760495"/>
                      <a:gd name="connsiteX5" fmla="*/ 1883569 w 7539038"/>
                      <a:gd name="connsiteY5" fmla="*/ 3874294 h 7760495"/>
                      <a:gd name="connsiteX6" fmla="*/ 2259807 w 7539038"/>
                      <a:gd name="connsiteY6" fmla="*/ 2381 h 7760495"/>
                      <a:gd name="connsiteX7" fmla="*/ 2645569 w 7539038"/>
                      <a:gd name="connsiteY7" fmla="*/ 3883819 h 7760495"/>
                      <a:gd name="connsiteX8" fmla="*/ 3017044 w 7539038"/>
                      <a:gd name="connsiteY8" fmla="*/ 7760494 h 7760495"/>
                      <a:gd name="connsiteX9" fmla="*/ 3398044 w 7539038"/>
                      <a:gd name="connsiteY9" fmla="*/ 3874294 h 7760495"/>
                      <a:gd name="connsiteX10" fmla="*/ 3769519 w 7539038"/>
                      <a:gd name="connsiteY10" fmla="*/ 2382 h 7760495"/>
                      <a:gd name="connsiteX11" fmla="*/ 4150519 w 7539038"/>
                      <a:gd name="connsiteY11" fmla="*/ 3883819 h 7760495"/>
                      <a:gd name="connsiteX12" fmla="*/ 4526756 w 7539038"/>
                      <a:gd name="connsiteY12" fmla="*/ 7760494 h 7760495"/>
                      <a:gd name="connsiteX13" fmla="*/ 4902994 w 7539038"/>
                      <a:gd name="connsiteY13" fmla="*/ 3883819 h 7760495"/>
                      <a:gd name="connsiteX14" fmla="*/ 5276849 w 7539038"/>
                      <a:gd name="connsiteY14" fmla="*/ 1 h 7760495"/>
                      <a:gd name="connsiteX15" fmla="*/ 5655469 w 7539038"/>
                      <a:gd name="connsiteY15" fmla="*/ 3883819 h 7760495"/>
                      <a:gd name="connsiteX16" fmla="*/ 6029325 w 7539038"/>
                      <a:gd name="connsiteY16" fmla="*/ 7760494 h 7760495"/>
                      <a:gd name="connsiteX17" fmla="*/ 6417469 w 7539038"/>
                      <a:gd name="connsiteY17" fmla="*/ 3883819 h 7760495"/>
                      <a:gd name="connsiteX18" fmla="*/ 6786563 w 7539038"/>
                      <a:gd name="connsiteY18" fmla="*/ 2381 h 7760495"/>
                      <a:gd name="connsiteX19" fmla="*/ 7160419 w 7539038"/>
                      <a:gd name="connsiteY19" fmla="*/ 3883819 h 7760495"/>
                      <a:gd name="connsiteX20" fmla="*/ 7539038 w 7539038"/>
                      <a:gd name="connsiteY20" fmla="*/ 7758113 h 7760495"/>
                      <a:gd name="connsiteX0" fmla="*/ 0 w 7539038"/>
                      <a:gd name="connsiteY0" fmla="*/ 7760494 h 7760495"/>
                      <a:gd name="connsiteX1" fmla="*/ 378619 w 7539038"/>
                      <a:gd name="connsiteY1" fmla="*/ 3883819 h 7760495"/>
                      <a:gd name="connsiteX2" fmla="*/ 752476 w 7539038"/>
                      <a:gd name="connsiteY2" fmla="*/ 1 h 7760495"/>
                      <a:gd name="connsiteX3" fmla="*/ 1131094 w 7539038"/>
                      <a:gd name="connsiteY3" fmla="*/ 3874294 h 7760495"/>
                      <a:gd name="connsiteX4" fmla="*/ 1507332 w 7539038"/>
                      <a:gd name="connsiteY4" fmla="*/ 7760494 h 7760495"/>
                      <a:gd name="connsiteX5" fmla="*/ 1883569 w 7539038"/>
                      <a:gd name="connsiteY5" fmla="*/ 3874294 h 7760495"/>
                      <a:gd name="connsiteX6" fmla="*/ 2259807 w 7539038"/>
                      <a:gd name="connsiteY6" fmla="*/ 2381 h 7760495"/>
                      <a:gd name="connsiteX7" fmla="*/ 2645569 w 7539038"/>
                      <a:gd name="connsiteY7" fmla="*/ 3883819 h 7760495"/>
                      <a:gd name="connsiteX8" fmla="*/ 3017044 w 7539038"/>
                      <a:gd name="connsiteY8" fmla="*/ 7760494 h 7760495"/>
                      <a:gd name="connsiteX9" fmla="*/ 3398044 w 7539038"/>
                      <a:gd name="connsiteY9" fmla="*/ 3874294 h 7760495"/>
                      <a:gd name="connsiteX10" fmla="*/ 3769519 w 7539038"/>
                      <a:gd name="connsiteY10" fmla="*/ 2382 h 7760495"/>
                      <a:gd name="connsiteX11" fmla="*/ 4150519 w 7539038"/>
                      <a:gd name="connsiteY11" fmla="*/ 3883819 h 7760495"/>
                      <a:gd name="connsiteX12" fmla="*/ 4526756 w 7539038"/>
                      <a:gd name="connsiteY12" fmla="*/ 7760494 h 7760495"/>
                      <a:gd name="connsiteX13" fmla="*/ 4902994 w 7539038"/>
                      <a:gd name="connsiteY13" fmla="*/ 3883819 h 7760495"/>
                      <a:gd name="connsiteX14" fmla="*/ 5276849 w 7539038"/>
                      <a:gd name="connsiteY14" fmla="*/ 1 h 7760495"/>
                      <a:gd name="connsiteX15" fmla="*/ 5655469 w 7539038"/>
                      <a:gd name="connsiteY15" fmla="*/ 3883819 h 7760495"/>
                      <a:gd name="connsiteX16" fmla="*/ 6029325 w 7539038"/>
                      <a:gd name="connsiteY16" fmla="*/ 7760494 h 7760495"/>
                      <a:gd name="connsiteX17" fmla="*/ 6417469 w 7539038"/>
                      <a:gd name="connsiteY17" fmla="*/ 3883819 h 7760495"/>
                      <a:gd name="connsiteX18" fmla="*/ 6786563 w 7539038"/>
                      <a:gd name="connsiteY18" fmla="*/ 2381 h 7760495"/>
                      <a:gd name="connsiteX19" fmla="*/ 7160419 w 7539038"/>
                      <a:gd name="connsiteY19" fmla="*/ 3883819 h 7760495"/>
                      <a:gd name="connsiteX20" fmla="*/ 7539038 w 7539038"/>
                      <a:gd name="connsiteY20" fmla="*/ 7758113 h 7760495"/>
                      <a:gd name="connsiteX0" fmla="*/ 0 w 7539038"/>
                      <a:gd name="connsiteY0" fmla="*/ 7760494 h 7760495"/>
                      <a:gd name="connsiteX1" fmla="*/ 378619 w 7539038"/>
                      <a:gd name="connsiteY1" fmla="*/ 3883819 h 7760495"/>
                      <a:gd name="connsiteX2" fmla="*/ 752476 w 7539038"/>
                      <a:gd name="connsiteY2" fmla="*/ 1 h 7760495"/>
                      <a:gd name="connsiteX3" fmla="*/ 1131094 w 7539038"/>
                      <a:gd name="connsiteY3" fmla="*/ 3874294 h 7760495"/>
                      <a:gd name="connsiteX4" fmla="*/ 1507332 w 7539038"/>
                      <a:gd name="connsiteY4" fmla="*/ 7760494 h 7760495"/>
                      <a:gd name="connsiteX5" fmla="*/ 1883569 w 7539038"/>
                      <a:gd name="connsiteY5" fmla="*/ 3874294 h 7760495"/>
                      <a:gd name="connsiteX6" fmla="*/ 2259807 w 7539038"/>
                      <a:gd name="connsiteY6" fmla="*/ 2381 h 7760495"/>
                      <a:gd name="connsiteX7" fmla="*/ 2645569 w 7539038"/>
                      <a:gd name="connsiteY7" fmla="*/ 3883819 h 7760495"/>
                      <a:gd name="connsiteX8" fmla="*/ 3017044 w 7539038"/>
                      <a:gd name="connsiteY8" fmla="*/ 7760494 h 7760495"/>
                      <a:gd name="connsiteX9" fmla="*/ 3398044 w 7539038"/>
                      <a:gd name="connsiteY9" fmla="*/ 3874294 h 7760495"/>
                      <a:gd name="connsiteX10" fmla="*/ 3769519 w 7539038"/>
                      <a:gd name="connsiteY10" fmla="*/ 2382 h 7760495"/>
                      <a:gd name="connsiteX11" fmla="*/ 4150519 w 7539038"/>
                      <a:gd name="connsiteY11" fmla="*/ 3883819 h 7760495"/>
                      <a:gd name="connsiteX12" fmla="*/ 4526756 w 7539038"/>
                      <a:gd name="connsiteY12" fmla="*/ 7760494 h 7760495"/>
                      <a:gd name="connsiteX13" fmla="*/ 4902994 w 7539038"/>
                      <a:gd name="connsiteY13" fmla="*/ 3883819 h 7760495"/>
                      <a:gd name="connsiteX14" fmla="*/ 5276849 w 7539038"/>
                      <a:gd name="connsiteY14" fmla="*/ 1 h 7760495"/>
                      <a:gd name="connsiteX15" fmla="*/ 5655469 w 7539038"/>
                      <a:gd name="connsiteY15" fmla="*/ 3883819 h 7760495"/>
                      <a:gd name="connsiteX16" fmla="*/ 6029325 w 7539038"/>
                      <a:gd name="connsiteY16" fmla="*/ 7760494 h 7760495"/>
                      <a:gd name="connsiteX17" fmla="*/ 6417469 w 7539038"/>
                      <a:gd name="connsiteY17" fmla="*/ 3883819 h 7760495"/>
                      <a:gd name="connsiteX18" fmla="*/ 6786563 w 7539038"/>
                      <a:gd name="connsiteY18" fmla="*/ 2381 h 7760495"/>
                      <a:gd name="connsiteX19" fmla="*/ 7160419 w 7539038"/>
                      <a:gd name="connsiteY19" fmla="*/ 3883819 h 7760495"/>
                      <a:gd name="connsiteX20" fmla="*/ 7539038 w 7539038"/>
                      <a:gd name="connsiteY20" fmla="*/ 7758113 h 7760495"/>
                      <a:gd name="connsiteX0" fmla="*/ 0 w 7539038"/>
                      <a:gd name="connsiteY0" fmla="*/ 7760494 h 7760495"/>
                      <a:gd name="connsiteX1" fmla="*/ 378619 w 7539038"/>
                      <a:gd name="connsiteY1" fmla="*/ 3883819 h 7760495"/>
                      <a:gd name="connsiteX2" fmla="*/ 752476 w 7539038"/>
                      <a:gd name="connsiteY2" fmla="*/ 1 h 7760495"/>
                      <a:gd name="connsiteX3" fmla="*/ 1131094 w 7539038"/>
                      <a:gd name="connsiteY3" fmla="*/ 3874294 h 7760495"/>
                      <a:gd name="connsiteX4" fmla="*/ 1507332 w 7539038"/>
                      <a:gd name="connsiteY4" fmla="*/ 7760494 h 7760495"/>
                      <a:gd name="connsiteX5" fmla="*/ 1883569 w 7539038"/>
                      <a:gd name="connsiteY5" fmla="*/ 3874294 h 7760495"/>
                      <a:gd name="connsiteX6" fmla="*/ 2259807 w 7539038"/>
                      <a:gd name="connsiteY6" fmla="*/ 2381 h 7760495"/>
                      <a:gd name="connsiteX7" fmla="*/ 2645569 w 7539038"/>
                      <a:gd name="connsiteY7" fmla="*/ 3883819 h 7760495"/>
                      <a:gd name="connsiteX8" fmla="*/ 3017044 w 7539038"/>
                      <a:gd name="connsiteY8" fmla="*/ 7760494 h 7760495"/>
                      <a:gd name="connsiteX9" fmla="*/ 3398044 w 7539038"/>
                      <a:gd name="connsiteY9" fmla="*/ 3874294 h 7760495"/>
                      <a:gd name="connsiteX10" fmla="*/ 3769519 w 7539038"/>
                      <a:gd name="connsiteY10" fmla="*/ 2382 h 7760495"/>
                      <a:gd name="connsiteX11" fmla="*/ 4150519 w 7539038"/>
                      <a:gd name="connsiteY11" fmla="*/ 3883819 h 7760495"/>
                      <a:gd name="connsiteX12" fmla="*/ 4526756 w 7539038"/>
                      <a:gd name="connsiteY12" fmla="*/ 7760494 h 7760495"/>
                      <a:gd name="connsiteX13" fmla="*/ 4902994 w 7539038"/>
                      <a:gd name="connsiteY13" fmla="*/ 3883819 h 7760495"/>
                      <a:gd name="connsiteX14" fmla="*/ 5276849 w 7539038"/>
                      <a:gd name="connsiteY14" fmla="*/ 1 h 7760495"/>
                      <a:gd name="connsiteX15" fmla="*/ 5655469 w 7539038"/>
                      <a:gd name="connsiteY15" fmla="*/ 3883819 h 7760495"/>
                      <a:gd name="connsiteX16" fmla="*/ 6029325 w 7539038"/>
                      <a:gd name="connsiteY16" fmla="*/ 7760494 h 7760495"/>
                      <a:gd name="connsiteX17" fmla="*/ 6417469 w 7539038"/>
                      <a:gd name="connsiteY17" fmla="*/ 3883819 h 7760495"/>
                      <a:gd name="connsiteX18" fmla="*/ 6786563 w 7539038"/>
                      <a:gd name="connsiteY18" fmla="*/ 2381 h 7760495"/>
                      <a:gd name="connsiteX19" fmla="*/ 7160419 w 7539038"/>
                      <a:gd name="connsiteY19" fmla="*/ 3883819 h 7760495"/>
                      <a:gd name="connsiteX20" fmla="*/ 7539038 w 7539038"/>
                      <a:gd name="connsiteY20" fmla="*/ 7758113 h 7760495"/>
                      <a:gd name="connsiteX0" fmla="*/ 0 w 7539038"/>
                      <a:gd name="connsiteY0" fmla="*/ 7760494 h 7760495"/>
                      <a:gd name="connsiteX1" fmla="*/ 378619 w 7539038"/>
                      <a:gd name="connsiteY1" fmla="*/ 3883819 h 7760495"/>
                      <a:gd name="connsiteX2" fmla="*/ 752476 w 7539038"/>
                      <a:gd name="connsiteY2" fmla="*/ 1 h 7760495"/>
                      <a:gd name="connsiteX3" fmla="*/ 1131094 w 7539038"/>
                      <a:gd name="connsiteY3" fmla="*/ 3874294 h 7760495"/>
                      <a:gd name="connsiteX4" fmla="*/ 1507332 w 7539038"/>
                      <a:gd name="connsiteY4" fmla="*/ 7760494 h 7760495"/>
                      <a:gd name="connsiteX5" fmla="*/ 1883569 w 7539038"/>
                      <a:gd name="connsiteY5" fmla="*/ 3874294 h 7760495"/>
                      <a:gd name="connsiteX6" fmla="*/ 2259807 w 7539038"/>
                      <a:gd name="connsiteY6" fmla="*/ 2381 h 7760495"/>
                      <a:gd name="connsiteX7" fmla="*/ 2645569 w 7539038"/>
                      <a:gd name="connsiteY7" fmla="*/ 3883819 h 7760495"/>
                      <a:gd name="connsiteX8" fmla="*/ 3017044 w 7539038"/>
                      <a:gd name="connsiteY8" fmla="*/ 7760494 h 7760495"/>
                      <a:gd name="connsiteX9" fmla="*/ 3398044 w 7539038"/>
                      <a:gd name="connsiteY9" fmla="*/ 3874294 h 7760495"/>
                      <a:gd name="connsiteX10" fmla="*/ 3769519 w 7539038"/>
                      <a:gd name="connsiteY10" fmla="*/ 2382 h 7760495"/>
                      <a:gd name="connsiteX11" fmla="*/ 4150519 w 7539038"/>
                      <a:gd name="connsiteY11" fmla="*/ 3883819 h 7760495"/>
                      <a:gd name="connsiteX12" fmla="*/ 4526756 w 7539038"/>
                      <a:gd name="connsiteY12" fmla="*/ 7760494 h 7760495"/>
                      <a:gd name="connsiteX13" fmla="*/ 4902994 w 7539038"/>
                      <a:gd name="connsiteY13" fmla="*/ 3883819 h 7760495"/>
                      <a:gd name="connsiteX14" fmla="*/ 5276849 w 7539038"/>
                      <a:gd name="connsiteY14" fmla="*/ 1 h 7760495"/>
                      <a:gd name="connsiteX15" fmla="*/ 5655469 w 7539038"/>
                      <a:gd name="connsiteY15" fmla="*/ 3883819 h 7760495"/>
                      <a:gd name="connsiteX16" fmla="*/ 6029325 w 7539038"/>
                      <a:gd name="connsiteY16" fmla="*/ 7760494 h 7760495"/>
                      <a:gd name="connsiteX17" fmla="*/ 6417469 w 7539038"/>
                      <a:gd name="connsiteY17" fmla="*/ 3883819 h 7760495"/>
                      <a:gd name="connsiteX18" fmla="*/ 6786563 w 7539038"/>
                      <a:gd name="connsiteY18" fmla="*/ 2381 h 7760495"/>
                      <a:gd name="connsiteX19" fmla="*/ 7160419 w 7539038"/>
                      <a:gd name="connsiteY19" fmla="*/ 3883819 h 7760495"/>
                      <a:gd name="connsiteX20" fmla="*/ 7539038 w 7539038"/>
                      <a:gd name="connsiteY20" fmla="*/ 7758113 h 7760495"/>
                      <a:gd name="connsiteX0" fmla="*/ 0 w 7539038"/>
                      <a:gd name="connsiteY0" fmla="*/ 7760494 h 7760495"/>
                      <a:gd name="connsiteX1" fmla="*/ 378619 w 7539038"/>
                      <a:gd name="connsiteY1" fmla="*/ 3883819 h 7760495"/>
                      <a:gd name="connsiteX2" fmla="*/ 752476 w 7539038"/>
                      <a:gd name="connsiteY2" fmla="*/ 1 h 7760495"/>
                      <a:gd name="connsiteX3" fmla="*/ 1131094 w 7539038"/>
                      <a:gd name="connsiteY3" fmla="*/ 3874294 h 7760495"/>
                      <a:gd name="connsiteX4" fmla="*/ 1507332 w 7539038"/>
                      <a:gd name="connsiteY4" fmla="*/ 7760494 h 7760495"/>
                      <a:gd name="connsiteX5" fmla="*/ 1883569 w 7539038"/>
                      <a:gd name="connsiteY5" fmla="*/ 3874294 h 7760495"/>
                      <a:gd name="connsiteX6" fmla="*/ 2259807 w 7539038"/>
                      <a:gd name="connsiteY6" fmla="*/ 2381 h 7760495"/>
                      <a:gd name="connsiteX7" fmla="*/ 2645569 w 7539038"/>
                      <a:gd name="connsiteY7" fmla="*/ 3883819 h 7760495"/>
                      <a:gd name="connsiteX8" fmla="*/ 3017044 w 7539038"/>
                      <a:gd name="connsiteY8" fmla="*/ 7760494 h 7760495"/>
                      <a:gd name="connsiteX9" fmla="*/ 3398044 w 7539038"/>
                      <a:gd name="connsiteY9" fmla="*/ 3874294 h 7760495"/>
                      <a:gd name="connsiteX10" fmla="*/ 3769519 w 7539038"/>
                      <a:gd name="connsiteY10" fmla="*/ 2382 h 7760495"/>
                      <a:gd name="connsiteX11" fmla="*/ 4150519 w 7539038"/>
                      <a:gd name="connsiteY11" fmla="*/ 3883819 h 7760495"/>
                      <a:gd name="connsiteX12" fmla="*/ 4526756 w 7539038"/>
                      <a:gd name="connsiteY12" fmla="*/ 7760494 h 7760495"/>
                      <a:gd name="connsiteX13" fmla="*/ 4902994 w 7539038"/>
                      <a:gd name="connsiteY13" fmla="*/ 3883819 h 7760495"/>
                      <a:gd name="connsiteX14" fmla="*/ 5276849 w 7539038"/>
                      <a:gd name="connsiteY14" fmla="*/ 1 h 7760495"/>
                      <a:gd name="connsiteX15" fmla="*/ 5655469 w 7539038"/>
                      <a:gd name="connsiteY15" fmla="*/ 3883819 h 7760495"/>
                      <a:gd name="connsiteX16" fmla="*/ 6029325 w 7539038"/>
                      <a:gd name="connsiteY16" fmla="*/ 7760494 h 7760495"/>
                      <a:gd name="connsiteX17" fmla="*/ 6417469 w 7539038"/>
                      <a:gd name="connsiteY17" fmla="*/ 3883819 h 7760495"/>
                      <a:gd name="connsiteX18" fmla="*/ 6786563 w 7539038"/>
                      <a:gd name="connsiteY18" fmla="*/ 2381 h 7760495"/>
                      <a:gd name="connsiteX19" fmla="*/ 7160419 w 7539038"/>
                      <a:gd name="connsiteY19" fmla="*/ 3883819 h 7760495"/>
                      <a:gd name="connsiteX20" fmla="*/ 7539038 w 7539038"/>
                      <a:gd name="connsiteY20" fmla="*/ 7758113 h 7760495"/>
                      <a:gd name="connsiteX0" fmla="*/ 0 w 7539038"/>
                      <a:gd name="connsiteY0" fmla="*/ 7760494 h 7760495"/>
                      <a:gd name="connsiteX1" fmla="*/ 378619 w 7539038"/>
                      <a:gd name="connsiteY1" fmla="*/ 3883819 h 7760495"/>
                      <a:gd name="connsiteX2" fmla="*/ 752476 w 7539038"/>
                      <a:gd name="connsiteY2" fmla="*/ 1 h 7760495"/>
                      <a:gd name="connsiteX3" fmla="*/ 1131094 w 7539038"/>
                      <a:gd name="connsiteY3" fmla="*/ 3874294 h 7760495"/>
                      <a:gd name="connsiteX4" fmla="*/ 1507332 w 7539038"/>
                      <a:gd name="connsiteY4" fmla="*/ 7760494 h 7760495"/>
                      <a:gd name="connsiteX5" fmla="*/ 1883569 w 7539038"/>
                      <a:gd name="connsiteY5" fmla="*/ 3874294 h 7760495"/>
                      <a:gd name="connsiteX6" fmla="*/ 2259807 w 7539038"/>
                      <a:gd name="connsiteY6" fmla="*/ 2381 h 7760495"/>
                      <a:gd name="connsiteX7" fmla="*/ 2645569 w 7539038"/>
                      <a:gd name="connsiteY7" fmla="*/ 3883819 h 7760495"/>
                      <a:gd name="connsiteX8" fmla="*/ 3017044 w 7539038"/>
                      <a:gd name="connsiteY8" fmla="*/ 7760494 h 7760495"/>
                      <a:gd name="connsiteX9" fmla="*/ 3398044 w 7539038"/>
                      <a:gd name="connsiteY9" fmla="*/ 3874294 h 7760495"/>
                      <a:gd name="connsiteX10" fmla="*/ 3769519 w 7539038"/>
                      <a:gd name="connsiteY10" fmla="*/ 2382 h 7760495"/>
                      <a:gd name="connsiteX11" fmla="*/ 4150519 w 7539038"/>
                      <a:gd name="connsiteY11" fmla="*/ 3883819 h 7760495"/>
                      <a:gd name="connsiteX12" fmla="*/ 4526756 w 7539038"/>
                      <a:gd name="connsiteY12" fmla="*/ 7760494 h 7760495"/>
                      <a:gd name="connsiteX13" fmla="*/ 4902994 w 7539038"/>
                      <a:gd name="connsiteY13" fmla="*/ 3883819 h 7760495"/>
                      <a:gd name="connsiteX14" fmla="*/ 5276849 w 7539038"/>
                      <a:gd name="connsiteY14" fmla="*/ 1 h 7760495"/>
                      <a:gd name="connsiteX15" fmla="*/ 5655469 w 7539038"/>
                      <a:gd name="connsiteY15" fmla="*/ 3883819 h 7760495"/>
                      <a:gd name="connsiteX16" fmla="*/ 6029325 w 7539038"/>
                      <a:gd name="connsiteY16" fmla="*/ 7760494 h 7760495"/>
                      <a:gd name="connsiteX17" fmla="*/ 6417469 w 7539038"/>
                      <a:gd name="connsiteY17" fmla="*/ 3883819 h 7760495"/>
                      <a:gd name="connsiteX18" fmla="*/ 6786563 w 7539038"/>
                      <a:gd name="connsiteY18" fmla="*/ 2381 h 7760495"/>
                      <a:gd name="connsiteX19" fmla="*/ 7160419 w 7539038"/>
                      <a:gd name="connsiteY19" fmla="*/ 3883819 h 7760495"/>
                      <a:gd name="connsiteX20" fmla="*/ 7539038 w 7539038"/>
                      <a:gd name="connsiteY20" fmla="*/ 7758113 h 7760495"/>
                      <a:gd name="connsiteX0" fmla="*/ 0 w 7539038"/>
                      <a:gd name="connsiteY0" fmla="*/ 7760494 h 7760495"/>
                      <a:gd name="connsiteX1" fmla="*/ 378619 w 7539038"/>
                      <a:gd name="connsiteY1" fmla="*/ 3883819 h 7760495"/>
                      <a:gd name="connsiteX2" fmla="*/ 752476 w 7539038"/>
                      <a:gd name="connsiteY2" fmla="*/ 1 h 7760495"/>
                      <a:gd name="connsiteX3" fmla="*/ 1131094 w 7539038"/>
                      <a:gd name="connsiteY3" fmla="*/ 3874294 h 7760495"/>
                      <a:gd name="connsiteX4" fmla="*/ 1507332 w 7539038"/>
                      <a:gd name="connsiteY4" fmla="*/ 7760494 h 7760495"/>
                      <a:gd name="connsiteX5" fmla="*/ 1883569 w 7539038"/>
                      <a:gd name="connsiteY5" fmla="*/ 3874294 h 7760495"/>
                      <a:gd name="connsiteX6" fmla="*/ 2259807 w 7539038"/>
                      <a:gd name="connsiteY6" fmla="*/ 2381 h 7760495"/>
                      <a:gd name="connsiteX7" fmla="*/ 2645569 w 7539038"/>
                      <a:gd name="connsiteY7" fmla="*/ 3883819 h 7760495"/>
                      <a:gd name="connsiteX8" fmla="*/ 3017044 w 7539038"/>
                      <a:gd name="connsiteY8" fmla="*/ 7760494 h 7760495"/>
                      <a:gd name="connsiteX9" fmla="*/ 3398044 w 7539038"/>
                      <a:gd name="connsiteY9" fmla="*/ 3874294 h 7760495"/>
                      <a:gd name="connsiteX10" fmla="*/ 3769519 w 7539038"/>
                      <a:gd name="connsiteY10" fmla="*/ 2382 h 7760495"/>
                      <a:gd name="connsiteX11" fmla="*/ 4150519 w 7539038"/>
                      <a:gd name="connsiteY11" fmla="*/ 3883819 h 7760495"/>
                      <a:gd name="connsiteX12" fmla="*/ 4526756 w 7539038"/>
                      <a:gd name="connsiteY12" fmla="*/ 7760494 h 7760495"/>
                      <a:gd name="connsiteX13" fmla="*/ 4902994 w 7539038"/>
                      <a:gd name="connsiteY13" fmla="*/ 3883819 h 7760495"/>
                      <a:gd name="connsiteX14" fmla="*/ 5276849 w 7539038"/>
                      <a:gd name="connsiteY14" fmla="*/ 1 h 7760495"/>
                      <a:gd name="connsiteX15" fmla="*/ 5655469 w 7539038"/>
                      <a:gd name="connsiteY15" fmla="*/ 3883819 h 7760495"/>
                      <a:gd name="connsiteX16" fmla="*/ 6029325 w 7539038"/>
                      <a:gd name="connsiteY16" fmla="*/ 7760494 h 7760495"/>
                      <a:gd name="connsiteX17" fmla="*/ 6417469 w 7539038"/>
                      <a:gd name="connsiteY17" fmla="*/ 3883819 h 7760495"/>
                      <a:gd name="connsiteX18" fmla="*/ 6786563 w 7539038"/>
                      <a:gd name="connsiteY18" fmla="*/ 2381 h 7760495"/>
                      <a:gd name="connsiteX19" fmla="*/ 7160419 w 7539038"/>
                      <a:gd name="connsiteY19" fmla="*/ 3883819 h 7760495"/>
                      <a:gd name="connsiteX20" fmla="*/ 7539038 w 7539038"/>
                      <a:gd name="connsiteY20" fmla="*/ 7758113 h 7760495"/>
                      <a:gd name="connsiteX0" fmla="*/ 0 w 7539038"/>
                      <a:gd name="connsiteY0" fmla="*/ 7760494 h 7760495"/>
                      <a:gd name="connsiteX1" fmla="*/ 378619 w 7539038"/>
                      <a:gd name="connsiteY1" fmla="*/ 3883819 h 7760495"/>
                      <a:gd name="connsiteX2" fmla="*/ 752476 w 7539038"/>
                      <a:gd name="connsiteY2" fmla="*/ 1 h 7760495"/>
                      <a:gd name="connsiteX3" fmla="*/ 1131094 w 7539038"/>
                      <a:gd name="connsiteY3" fmla="*/ 3874294 h 7760495"/>
                      <a:gd name="connsiteX4" fmla="*/ 1507332 w 7539038"/>
                      <a:gd name="connsiteY4" fmla="*/ 7760494 h 7760495"/>
                      <a:gd name="connsiteX5" fmla="*/ 1883569 w 7539038"/>
                      <a:gd name="connsiteY5" fmla="*/ 3874294 h 7760495"/>
                      <a:gd name="connsiteX6" fmla="*/ 2259807 w 7539038"/>
                      <a:gd name="connsiteY6" fmla="*/ 2381 h 7760495"/>
                      <a:gd name="connsiteX7" fmla="*/ 2645569 w 7539038"/>
                      <a:gd name="connsiteY7" fmla="*/ 3883819 h 7760495"/>
                      <a:gd name="connsiteX8" fmla="*/ 3017044 w 7539038"/>
                      <a:gd name="connsiteY8" fmla="*/ 7760494 h 7760495"/>
                      <a:gd name="connsiteX9" fmla="*/ 3398044 w 7539038"/>
                      <a:gd name="connsiteY9" fmla="*/ 3874294 h 7760495"/>
                      <a:gd name="connsiteX10" fmla="*/ 3769519 w 7539038"/>
                      <a:gd name="connsiteY10" fmla="*/ 2382 h 7760495"/>
                      <a:gd name="connsiteX11" fmla="*/ 4150519 w 7539038"/>
                      <a:gd name="connsiteY11" fmla="*/ 3883819 h 7760495"/>
                      <a:gd name="connsiteX12" fmla="*/ 4526756 w 7539038"/>
                      <a:gd name="connsiteY12" fmla="*/ 7760494 h 7760495"/>
                      <a:gd name="connsiteX13" fmla="*/ 4902994 w 7539038"/>
                      <a:gd name="connsiteY13" fmla="*/ 3883819 h 7760495"/>
                      <a:gd name="connsiteX14" fmla="*/ 5276849 w 7539038"/>
                      <a:gd name="connsiteY14" fmla="*/ 1 h 7760495"/>
                      <a:gd name="connsiteX15" fmla="*/ 5655469 w 7539038"/>
                      <a:gd name="connsiteY15" fmla="*/ 3883819 h 7760495"/>
                      <a:gd name="connsiteX16" fmla="*/ 6029325 w 7539038"/>
                      <a:gd name="connsiteY16" fmla="*/ 7760494 h 7760495"/>
                      <a:gd name="connsiteX17" fmla="*/ 6417469 w 7539038"/>
                      <a:gd name="connsiteY17" fmla="*/ 3883819 h 7760495"/>
                      <a:gd name="connsiteX18" fmla="*/ 6786563 w 7539038"/>
                      <a:gd name="connsiteY18" fmla="*/ 2381 h 7760495"/>
                      <a:gd name="connsiteX19" fmla="*/ 7160419 w 7539038"/>
                      <a:gd name="connsiteY19" fmla="*/ 3883819 h 7760495"/>
                      <a:gd name="connsiteX20" fmla="*/ 7539038 w 7539038"/>
                      <a:gd name="connsiteY20" fmla="*/ 7758113 h 776049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</a:cxnLst>
                    <a:rect l="l" t="t" r="r" b="b"/>
                    <a:pathLst>
                      <a:path w="7539038" h="7760495">
                        <a:moveTo>
                          <a:pt x="0" y="7760494"/>
                        </a:moveTo>
                        <a:cubicBezTo>
                          <a:pt x="190500" y="7758906"/>
                          <a:pt x="377031" y="3874231"/>
                          <a:pt x="378619" y="3883819"/>
                        </a:cubicBezTo>
                        <a:cubicBezTo>
                          <a:pt x="380207" y="3893407"/>
                          <a:pt x="562770" y="-793"/>
                          <a:pt x="752476" y="1"/>
                        </a:cubicBezTo>
                        <a:cubicBezTo>
                          <a:pt x="942182" y="795"/>
                          <a:pt x="1119468" y="3745568"/>
                          <a:pt x="1131094" y="3874294"/>
                        </a:cubicBezTo>
                        <a:cubicBezTo>
                          <a:pt x="1136420" y="3933265"/>
                          <a:pt x="1317626" y="7758112"/>
                          <a:pt x="1507332" y="7760494"/>
                        </a:cubicBezTo>
                        <a:cubicBezTo>
                          <a:pt x="1697038" y="7762876"/>
                          <a:pt x="1875632" y="3967176"/>
                          <a:pt x="1883569" y="3874294"/>
                        </a:cubicBezTo>
                        <a:cubicBezTo>
                          <a:pt x="1891506" y="3781412"/>
                          <a:pt x="2068513" y="3175"/>
                          <a:pt x="2259807" y="2381"/>
                        </a:cubicBezTo>
                        <a:cubicBezTo>
                          <a:pt x="2451101" y="1587"/>
                          <a:pt x="2640013" y="3825221"/>
                          <a:pt x="2645569" y="3883819"/>
                        </a:cubicBezTo>
                        <a:cubicBezTo>
                          <a:pt x="2651125" y="3942417"/>
                          <a:pt x="2827338" y="7762081"/>
                          <a:pt x="3017044" y="7760494"/>
                        </a:cubicBezTo>
                        <a:cubicBezTo>
                          <a:pt x="3206750" y="7758907"/>
                          <a:pt x="3390107" y="3967176"/>
                          <a:pt x="3398044" y="3874294"/>
                        </a:cubicBezTo>
                        <a:cubicBezTo>
                          <a:pt x="3405981" y="3781412"/>
                          <a:pt x="3575050" y="795"/>
                          <a:pt x="3769519" y="2382"/>
                        </a:cubicBezTo>
                        <a:cubicBezTo>
                          <a:pt x="3963988" y="3969"/>
                          <a:pt x="4141788" y="3722352"/>
                          <a:pt x="4150519" y="3883819"/>
                        </a:cubicBezTo>
                        <a:cubicBezTo>
                          <a:pt x="4159250" y="4045286"/>
                          <a:pt x="4337844" y="7760494"/>
                          <a:pt x="4526756" y="7760494"/>
                        </a:cubicBezTo>
                        <a:cubicBezTo>
                          <a:pt x="4715668" y="7760494"/>
                          <a:pt x="4893360" y="4083161"/>
                          <a:pt x="4902994" y="3883819"/>
                        </a:cubicBezTo>
                        <a:cubicBezTo>
                          <a:pt x="4910825" y="3721794"/>
                          <a:pt x="5087143" y="1"/>
                          <a:pt x="5276849" y="1"/>
                        </a:cubicBezTo>
                        <a:cubicBezTo>
                          <a:pt x="5466555" y="1"/>
                          <a:pt x="5647531" y="3790543"/>
                          <a:pt x="5655469" y="3883819"/>
                        </a:cubicBezTo>
                        <a:cubicBezTo>
                          <a:pt x="5663407" y="3977095"/>
                          <a:pt x="5842794" y="7760494"/>
                          <a:pt x="6029325" y="7760494"/>
                        </a:cubicBezTo>
                        <a:cubicBezTo>
                          <a:pt x="6215856" y="7760494"/>
                          <a:pt x="6411913" y="3976700"/>
                          <a:pt x="6417469" y="3883819"/>
                        </a:cubicBezTo>
                        <a:cubicBezTo>
                          <a:pt x="6423025" y="3790938"/>
                          <a:pt x="6593682" y="0"/>
                          <a:pt x="6786563" y="2381"/>
                        </a:cubicBezTo>
                        <a:cubicBezTo>
                          <a:pt x="6979444" y="4762"/>
                          <a:pt x="7152482" y="3757041"/>
                          <a:pt x="7160419" y="3883819"/>
                        </a:cubicBezTo>
                        <a:cubicBezTo>
                          <a:pt x="7168356" y="4010597"/>
                          <a:pt x="7336632" y="7761288"/>
                          <a:pt x="7539038" y="7758113"/>
                        </a:cubicBezTo>
                      </a:path>
                    </a:pathLst>
                  </a:custGeom>
                  <a:noFill/>
                  <a:ln w="381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29" name="Freeform: Shape 28">
                  <a:extLst>
                    <a:ext uri="{FF2B5EF4-FFF2-40B4-BE49-F238E27FC236}">
                      <a16:creationId xmlns:a16="http://schemas.microsoft.com/office/drawing/2014/main" id="{C9BA96D2-B8A7-41B2-8F2B-8BA12B826B9A}"/>
                    </a:ext>
                  </a:extLst>
                </p:cNvPr>
                <p:cNvSpPr/>
                <p:nvPr/>
              </p:nvSpPr>
              <p:spPr>
                <a:xfrm>
                  <a:off x="2603501" y="3102520"/>
                  <a:ext cx="1243589" cy="718573"/>
                </a:xfrm>
                <a:custGeom>
                  <a:avLst/>
                  <a:gdLst>
                    <a:gd name="connsiteX0" fmla="*/ 0 w 7562850"/>
                    <a:gd name="connsiteY0" fmla="*/ 7762875 h 7762875"/>
                    <a:gd name="connsiteX1" fmla="*/ 390525 w 7562850"/>
                    <a:gd name="connsiteY1" fmla="*/ 3886200 h 7762875"/>
                    <a:gd name="connsiteX2" fmla="*/ 762000 w 7562850"/>
                    <a:gd name="connsiteY2" fmla="*/ 0 h 7762875"/>
                    <a:gd name="connsiteX3" fmla="*/ 1143000 w 7562850"/>
                    <a:gd name="connsiteY3" fmla="*/ 3876675 h 7762875"/>
                    <a:gd name="connsiteX4" fmla="*/ 1524000 w 7562850"/>
                    <a:gd name="connsiteY4" fmla="*/ 7753350 h 7762875"/>
                    <a:gd name="connsiteX5" fmla="*/ 1895475 w 7562850"/>
                    <a:gd name="connsiteY5" fmla="*/ 3876675 h 7762875"/>
                    <a:gd name="connsiteX6" fmla="*/ 2276475 w 7562850"/>
                    <a:gd name="connsiteY6" fmla="*/ 0 h 7762875"/>
                    <a:gd name="connsiteX7" fmla="*/ 2657475 w 7562850"/>
                    <a:gd name="connsiteY7" fmla="*/ 3886200 h 7762875"/>
                    <a:gd name="connsiteX8" fmla="*/ 3028950 w 7562850"/>
                    <a:gd name="connsiteY8" fmla="*/ 7762875 h 7762875"/>
                    <a:gd name="connsiteX9" fmla="*/ 3409950 w 7562850"/>
                    <a:gd name="connsiteY9" fmla="*/ 3876675 h 7762875"/>
                    <a:gd name="connsiteX10" fmla="*/ 3781425 w 7562850"/>
                    <a:gd name="connsiteY10" fmla="*/ 9525 h 7762875"/>
                    <a:gd name="connsiteX11" fmla="*/ 4162425 w 7562850"/>
                    <a:gd name="connsiteY11" fmla="*/ 3886200 h 7762875"/>
                    <a:gd name="connsiteX12" fmla="*/ 4533900 w 7562850"/>
                    <a:gd name="connsiteY12" fmla="*/ 7762875 h 7762875"/>
                    <a:gd name="connsiteX13" fmla="*/ 4914900 w 7562850"/>
                    <a:gd name="connsiteY13" fmla="*/ 3886200 h 7762875"/>
                    <a:gd name="connsiteX14" fmla="*/ 5295900 w 7562850"/>
                    <a:gd name="connsiteY14" fmla="*/ 9525 h 7762875"/>
                    <a:gd name="connsiteX15" fmla="*/ 5667375 w 7562850"/>
                    <a:gd name="connsiteY15" fmla="*/ 3886200 h 7762875"/>
                    <a:gd name="connsiteX16" fmla="*/ 6048375 w 7562850"/>
                    <a:gd name="connsiteY16" fmla="*/ 7762875 h 7762875"/>
                    <a:gd name="connsiteX17" fmla="*/ 6429375 w 7562850"/>
                    <a:gd name="connsiteY17" fmla="*/ 3886200 h 7762875"/>
                    <a:gd name="connsiteX18" fmla="*/ 6810375 w 7562850"/>
                    <a:gd name="connsiteY18" fmla="*/ 0 h 7762875"/>
                    <a:gd name="connsiteX19" fmla="*/ 7172325 w 7562850"/>
                    <a:gd name="connsiteY19" fmla="*/ 3886200 h 7762875"/>
                    <a:gd name="connsiteX20" fmla="*/ 7562850 w 7562850"/>
                    <a:gd name="connsiteY20" fmla="*/ 7762875 h 7762875"/>
                    <a:gd name="connsiteX0" fmla="*/ 0 w 7562850"/>
                    <a:gd name="connsiteY0" fmla="*/ 7762875 h 7762875"/>
                    <a:gd name="connsiteX1" fmla="*/ 390525 w 7562850"/>
                    <a:gd name="connsiteY1" fmla="*/ 3886200 h 7762875"/>
                    <a:gd name="connsiteX2" fmla="*/ 762000 w 7562850"/>
                    <a:gd name="connsiteY2" fmla="*/ 0 h 7762875"/>
                    <a:gd name="connsiteX3" fmla="*/ 1143000 w 7562850"/>
                    <a:gd name="connsiteY3" fmla="*/ 3876675 h 7762875"/>
                    <a:gd name="connsiteX4" fmla="*/ 1519238 w 7562850"/>
                    <a:gd name="connsiteY4" fmla="*/ 7762875 h 7762875"/>
                    <a:gd name="connsiteX5" fmla="*/ 1895475 w 7562850"/>
                    <a:gd name="connsiteY5" fmla="*/ 3876675 h 7762875"/>
                    <a:gd name="connsiteX6" fmla="*/ 2276475 w 7562850"/>
                    <a:gd name="connsiteY6" fmla="*/ 0 h 7762875"/>
                    <a:gd name="connsiteX7" fmla="*/ 2657475 w 7562850"/>
                    <a:gd name="connsiteY7" fmla="*/ 3886200 h 7762875"/>
                    <a:gd name="connsiteX8" fmla="*/ 3028950 w 7562850"/>
                    <a:gd name="connsiteY8" fmla="*/ 7762875 h 7762875"/>
                    <a:gd name="connsiteX9" fmla="*/ 3409950 w 7562850"/>
                    <a:gd name="connsiteY9" fmla="*/ 3876675 h 7762875"/>
                    <a:gd name="connsiteX10" fmla="*/ 3781425 w 7562850"/>
                    <a:gd name="connsiteY10" fmla="*/ 9525 h 7762875"/>
                    <a:gd name="connsiteX11" fmla="*/ 4162425 w 7562850"/>
                    <a:gd name="connsiteY11" fmla="*/ 3886200 h 7762875"/>
                    <a:gd name="connsiteX12" fmla="*/ 4533900 w 7562850"/>
                    <a:gd name="connsiteY12" fmla="*/ 7762875 h 7762875"/>
                    <a:gd name="connsiteX13" fmla="*/ 4914900 w 7562850"/>
                    <a:gd name="connsiteY13" fmla="*/ 3886200 h 7762875"/>
                    <a:gd name="connsiteX14" fmla="*/ 5295900 w 7562850"/>
                    <a:gd name="connsiteY14" fmla="*/ 9525 h 7762875"/>
                    <a:gd name="connsiteX15" fmla="*/ 5667375 w 7562850"/>
                    <a:gd name="connsiteY15" fmla="*/ 3886200 h 7762875"/>
                    <a:gd name="connsiteX16" fmla="*/ 6048375 w 7562850"/>
                    <a:gd name="connsiteY16" fmla="*/ 7762875 h 7762875"/>
                    <a:gd name="connsiteX17" fmla="*/ 6429375 w 7562850"/>
                    <a:gd name="connsiteY17" fmla="*/ 3886200 h 7762875"/>
                    <a:gd name="connsiteX18" fmla="*/ 6810375 w 7562850"/>
                    <a:gd name="connsiteY18" fmla="*/ 0 h 7762875"/>
                    <a:gd name="connsiteX19" fmla="*/ 7172325 w 7562850"/>
                    <a:gd name="connsiteY19" fmla="*/ 3886200 h 7762875"/>
                    <a:gd name="connsiteX20" fmla="*/ 7562850 w 7562850"/>
                    <a:gd name="connsiteY20" fmla="*/ 7762875 h 7762875"/>
                    <a:gd name="connsiteX0" fmla="*/ 0 w 7562850"/>
                    <a:gd name="connsiteY0" fmla="*/ 7762875 h 7762875"/>
                    <a:gd name="connsiteX1" fmla="*/ 390525 w 7562850"/>
                    <a:gd name="connsiteY1" fmla="*/ 3886200 h 7762875"/>
                    <a:gd name="connsiteX2" fmla="*/ 762000 w 7562850"/>
                    <a:gd name="connsiteY2" fmla="*/ 0 h 7762875"/>
                    <a:gd name="connsiteX3" fmla="*/ 1143000 w 7562850"/>
                    <a:gd name="connsiteY3" fmla="*/ 3876675 h 7762875"/>
                    <a:gd name="connsiteX4" fmla="*/ 1519238 w 7562850"/>
                    <a:gd name="connsiteY4" fmla="*/ 7762875 h 7762875"/>
                    <a:gd name="connsiteX5" fmla="*/ 1895475 w 7562850"/>
                    <a:gd name="connsiteY5" fmla="*/ 3876675 h 7762875"/>
                    <a:gd name="connsiteX6" fmla="*/ 2276475 w 7562850"/>
                    <a:gd name="connsiteY6" fmla="*/ 0 h 7762875"/>
                    <a:gd name="connsiteX7" fmla="*/ 2657475 w 7562850"/>
                    <a:gd name="connsiteY7" fmla="*/ 3886200 h 7762875"/>
                    <a:gd name="connsiteX8" fmla="*/ 3028950 w 7562850"/>
                    <a:gd name="connsiteY8" fmla="*/ 7762875 h 7762875"/>
                    <a:gd name="connsiteX9" fmla="*/ 3409950 w 7562850"/>
                    <a:gd name="connsiteY9" fmla="*/ 3876675 h 7762875"/>
                    <a:gd name="connsiteX10" fmla="*/ 3781425 w 7562850"/>
                    <a:gd name="connsiteY10" fmla="*/ 9525 h 7762875"/>
                    <a:gd name="connsiteX11" fmla="*/ 4162425 w 7562850"/>
                    <a:gd name="connsiteY11" fmla="*/ 3886200 h 7762875"/>
                    <a:gd name="connsiteX12" fmla="*/ 4538662 w 7562850"/>
                    <a:gd name="connsiteY12" fmla="*/ 7762875 h 7762875"/>
                    <a:gd name="connsiteX13" fmla="*/ 4914900 w 7562850"/>
                    <a:gd name="connsiteY13" fmla="*/ 3886200 h 7762875"/>
                    <a:gd name="connsiteX14" fmla="*/ 5295900 w 7562850"/>
                    <a:gd name="connsiteY14" fmla="*/ 9525 h 7762875"/>
                    <a:gd name="connsiteX15" fmla="*/ 5667375 w 7562850"/>
                    <a:gd name="connsiteY15" fmla="*/ 3886200 h 7762875"/>
                    <a:gd name="connsiteX16" fmla="*/ 6048375 w 7562850"/>
                    <a:gd name="connsiteY16" fmla="*/ 7762875 h 7762875"/>
                    <a:gd name="connsiteX17" fmla="*/ 6429375 w 7562850"/>
                    <a:gd name="connsiteY17" fmla="*/ 3886200 h 7762875"/>
                    <a:gd name="connsiteX18" fmla="*/ 6810375 w 7562850"/>
                    <a:gd name="connsiteY18" fmla="*/ 0 h 7762875"/>
                    <a:gd name="connsiteX19" fmla="*/ 7172325 w 7562850"/>
                    <a:gd name="connsiteY19" fmla="*/ 3886200 h 7762875"/>
                    <a:gd name="connsiteX20" fmla="*/ 7562850 w 7562850"/>
                    <a:gd name="connsiteY20" fmla="*/ 7762875 h 7762875"/>
                    <a:gd name="connsiteX0" fmla="*/ 0 w 7562850"/>
                    <a:gd name="connsiteY0" fmla="*/ 7762875 h 7762875"/>
                    <a:gd name="connsiteX1" fmla="*/ 390525 w 7562850"/>
                    <a:gd name="connsiteY1" fmla="*/ 3886200 h 7762875"/>
                    <a:gd name="connsiteX2" fmla="*/ 762000 w 7562850"/>
                    <a:gd name="connsiteY2" fmla="*/ 0 h 7762875"/>
                    <a:gd name="connsiteX3" fmla="*/ 1143000 w 7562850"/>
                    <a:gd name="connsiteY3" fmla="*/ 3876675 h 7762875"/>
                    <a:gd name="connsiteX4" fmla="*/ 1519238 w 7562850"/>
                    <a:gd name="connsiteY4" fmla="*/ 7762875 h 7762875"/>
                    <a:gd name="connsiteX5" fmla="*/ 1895475 w 7562850"/>
                    <a:gd name="connsiteY5" fmla="*/ 3876675 h 7762875"/>
                    <a:gd name="connsiteX6" fmla="*/ 2276475 w 7562850"/>
                    <a:gd name="connsiteY6" fmla="*/ 0 h 7762875"/>
                    <a:gd name="connsiteX7" fmla="*/ 2657475 w 7562850"/>
                    <a:gd name="connsiteY7" fmla="*/ 3886200 h 7762875"/>
                    <a:gd name="connsiteX8" fmla="*/ 3028950 w 7562850"/>
                    <a:gd name="connsiteY8" fmla="*/ 7762875 h 7762875"/>
                    <a:gd name="connsiteX9" fmla="*/ 3409950 w 7562850"/>
                    <a:gd name="connsiteY9" fmla="*/ 3876675 h 7762875"/>
                    <a:gd name="connsiteX10" fmla="*/ 3781425 w 7562850"/>
                    <a:gd name="connsiteY10" fmla="*/ 9525 h 7762875"/>
                    <a:gd name="connsiteX11" fmla="*/ 4162425 w 7562850"/>
                    <a:gd name="connsiteY11" fmla="*/ 3886200 h 7762875"/>
                    <a:gd name="connsiteX12" fmla="*/ 4538662 w 7562850"/>
                    <a:gd name="connsiteY12" fmla="*/ 7762875 h 7762875"/>
                    <a:gd name="connsiteX13" fmla="*/ 4914900 w 7562850"/>
                    <a:gd name="connsiteY13" fmla="*/ 3886200 h 7762875"/>
                    <a:gd name="connsiteX14" fmla="*/ 5295900 w 7562850"/>
                    <a:gd name="connsiteY14" fmla="*/ 9525 h 7762875"/>
                    <a:gd name="connsiteX15" fmla="*/ 5667375 w 7562850"/>
                    <a:gd name="connsiteY15" fmla="*/ 3886200 h 7762875"/>
                    <a:gd name="connsiteX16" fmla="*/ 6048375 w 7562850"/>
                    <a:gd name="connsiteY16" fmla="*/ 7762875 h 7762875"/>
                    <a:gd name="connsiteX17" fmla="*/ 6429375 w 7562850"/>
                    <a:gd name="connsiteY17" fmla="*/ 3886200 h 7762875"/>
                    <a:gd name="connsiteX18" fmla="*/ 6810375 w 7562850"/>
                    <a:gd name="connsiteY18" fmla="*/ 0 h 7762875"/>
                    <a:gd name="connsiteX19" fmla="*/ 7172325 w 7562850"/>
                    <a:gd name="connsiteY19" fmla="*/ 3886200 h 7762875"/>
                    <a:gd name="connsiteX20" fmla="*/ 7562850 w 7562850"/>
                    <a:gd name="connsiteY20" fmla="*/ 7762875 h 7762875"/>
                    <a:gd name="connsiteX0" fmla="*/ 0 w 7562850"/>
                    <a:gd name="connsiteY0" fmla="*/ 7762875 h 7762875"/>
                    <a:gd name="connsiteX1" fmla="*/ 390525 w 7562850"/>
                    <a:gd name="connsiteY1" fmla="*/ 3886200 h 7762875"/>
                    <a:gd name="connsiteX2" fmla="*/ 762000 w 7562850"/>
                    <a:gd name="connsiteY2" fmla="*/ 0 h 7762875"/>
                    <a:gd name="connsiteX3" fmla="*/ 1143000 w 7562850"/>
                    <a:gd name="connsiteY3" fmla="*/ 3876675 h 7762875"/>
                    <a:gd name="connsiteX4" fmla="*/ 1519238 w 7562850"/>
                    <a:gd name="connsiteY4" fmla="*/ 7762875 h 7762875"/>
                    <a:gd name="connsiteX5" fmla="*/ 1895475 w 7562850"/>
                    <a:gd name="connsiteY5" fmla="*/ 3876675 h 7762875"/>
                    <a:gd name="connsiteX6" fmla="*/ 2276475 w 7562850"/>
                    <a:gd name="connsiteY6" fmla="*/ 0 h 7762875"/>
                    <a:gd name="connsiteX7" fmla="*/ 2657475 w 7562850"/>
                    <a:gd name="connsiteY7" fmla="*/ 3886200 h 7762875"/>
                    <a:gd name="connsiteX8" fmla="*/ 3028950 w 7562850"/>
                    <a:gd name="connsiteY8" fmla="*/ 7762875 h 7762875"/>
                    <a:gd name="connsiteX9" fmla="*/ 3409950 w 7562850"/>
                    <a:gd name="connsiteY9" fmla="*/ 3876675 h 7762875"/>
                    <a:gd name="connsiteX10" fmla="*/ 3781425 w 7562850"/>
                    <a:gd name="connsiteY10" fmla="*/ 9525 h 7762875"/>
                    <a:gd name="connsiteX11" fmla="*/ 4162425 w 7562850"/>
                    <a:gd name="connsiteY11" fmla="*/ 3886200 h 7762875"/>
                    <a:gd name="connsiteX12" fmla="*/ 4538662 w 7562850"/>
                    <a:gd name="connsiteY12" fmla="*/ 7762875 h 7762875"/>
                    <a:gd name="connsiteX13" fmla="*/ 4914900 w 7562850"/>
                    <a:gd name="connsiteY13" fmla="*/ 3886200 h 7762875"/>
                    <a:gd name="connsiteX14" fmla="*/ 5295900 w 7562850"/>
                    <a:gd name="connsiteY14" fmla="*/ 9525 h 7762875"/>
                    <a:gd name="connsiteX15" fmla="*/ 5667375 w 7562850"/>
                    <a:gd name="connsiteY15" fmla="*/ 3886200 h 7762875"/>
                    <a:gd name="connsiteX16" fmla="*/ 6048375 w 7562850"/>
                    <a:gd name="connsiteY16" fmla="*/ 7762875 h 7762875"/>
                    <a:gd name="connsiteX17" fmla="*/ 6429375 w 7562850"/>
                    <a:gd name="connsiteY17" fmla="*/ 3886200 h 7762875"/>
                    <a:gd name="connsiteX18" fmla="*/ 6810375 w 7562850"/>
                    <a:gd name="connsiteY18" fmla="*/ 0 h 7762875"/>
                    <a:gd name="connsiteX19" fmla="*/ 7172325 w 7562850"/>
                    <a:gd name="connsiteY19" fmla="*/ 3886200 h 7762875"/>
                    <a:gd name="connsiteX20" fmla="*/ 7562850 w 7562850"/>
                    <a:gd name="connsiteY20" fmla="*/ 7762875 h 7762875"/>
                    <a:gd name="connsiteX0" fmla="*/ 0 w 7562850"/>
                    <a:gd name="connsiteY0" fmla="*/ 7762875 h 7762875"/>
                    <a:gd name="connsiteX1" fmla="*/ 390525 w 7562850"/>
                    <a:gd name="connsiteY1" fmla="*/ 3886200 h 7762875"/>
                    <a:gd name="connsiteX2" fmla="*/ 762000 w 7562850"/>
                    <a:gd name="connsiteY2" fmla="*/ 0 h 7762875"/>
                    <a:gd name="connsiteX3" fmla="*/ 1143000 w 7562850"/>
                    <a:gd name="connsiteY3" fmla="*/ 3876675 h 7762875"/>
                    <a:gd name="connsiteX4" fmla="*/ 1519238 w 7562850"/>
                    <a:gd name="connsiteY4" fmla="*/ 7762875 h 7762875"/>
                    <a:gd name="connsiteX5" fmla="*/ 1895475 w 7562850"/>
                    <a:gd name="connsiteY5" fmla="*/ 3876675 h 7762875"/>
                    <a:gd name="connsiteX6" fmla="*/ 2276475 w 7562850"/>
                    <a:gd name="connsiteY6" fmla="*/ 0 h 7762875"/>
                    <a:gd name="connsiteX7" fmla="*/ 2657475 w 7562850"/>
                    <a:gd name="connsiteY7" fmla="*/ 3886200 h 7762875"/>
                    <a:gd name="connsiteX8" fmla="*/ 3028950 w 7562850"/>
                    <a:gd name="connsiteY8" fmla="*/ 7762875 h 7762875"/>
                    <a:gd name="connsiteX9" fmla="*/ 3409950 w 7562850"/>
                    <a:gd name="connsiteY9" fmla="*/ 3876675 h 7762875"/>
                    <a:gd name="connsiteX10" fmla="*/ 3781425 w 7562850"/>
                    <a:gd name="connsiteY10" fmla="*/ 9525 h 7762875"/>
                    <a:gd name="connsiteX11" fmla="*/ 4162425 w 7562850"/>
                    <a:gd name="connsiteY11" fmla="*/ 3886200 h 7762875"/>
                    <a:gd name="connsiteX12" fmla="*/ 4538662 w 7562850"/>
                    <a:gd name="connsiteY12" fmla="*/ 7762875 h 7762875"/>
                    <a:gd name="connsiteX13" fmla="*/ 4914900 w 7562850"/>
                    <a:gd name="connsiteY13" fmla="*/ 3886200 h 7762875"/>
                    <a:gd name="connsiteX14" fmla="*/ 5295900 w 7562850"/>
                    <a:gd name="connsiteY14" fmla="*/ 9525 h 7762875"/>
                    <a:gd name="connsiteX15" fmla="*/ 5667375 w 7562850"/>
                    <a:gd name="connsiteY15" fmla="*/ 3886200 h 7762875"/>
                    <a:gd name="connsiteX16" fmla="*/ 6048375 w 7562850"/>
                    <a:gd name="connsiteY16" fmla="*/ 7762875 h 7762875"/>
                    <a:gd name="connsiteX17" fmla="*/ 6429375 w 7562850"/>
                    <a:gd name="connsiteY17" fmla="*/ 3886200 h 7762875"/>
                    <a:gd name="connsiteX18" fmla="*/ 6810375 w 7562850"/>
                    <a:gd name="connsiteY18" fmla="*/ 0 h 7762875"/>
                    <a:gd name="connsiteX19" fmla="*/ 7172325 w 7562850"/>
                    <a:gd name="connsiteY19" fmla="*/ 3886200 h 7762875"/>
                    <a:gd name="connsiteX20" fmla="*/ 7562850 w 7562850"/>
                    <a:gd name="connsiteY20" fmla="*/ 7762875 h 7762875"/>
                    <a:gd name="connsiteX0" fmla="*/ 0 w 7550944"/>
                    <a:gd name="connsiteY0" fmla="*/ 7762875 h 7762875"/>
                    <a:gd name="connsiteX1" fmla="*/ 378619 w 7550944"/>
                    <a:gd name="connsiteY1" fmla="*/ 3886200 h 7762875"/>
                    <a:gd name="connsiteX2" fmla="*/ 750094 w 7550944"/>
                    <a:gd name="connsiteY2" fmla="*/ 0 h 7762875"/>
                    <a:gd name="connsiteX3" fmla="*/ 1131094 w 7550944"/>
                    <a:gd name="connsiteY3" fmla="*/ 3876675 h 7762875"/>
                    <a:gd name="connsiteX4" fmla="*/ 1507332 w 7550944"/>
                    <a:gd name="connsiteY4" fmla="*/ 7762875 h 7762875"/>
                    <a:gd name="connsiteX5" fmla="*/ 1883569 w 7550944"/>
                    <a:gd name="connsiteY5" fmla="*/ 3876675 h 7762875"/>
                    <a:gd name="connsiteX6" fmla="*/ 2264569 w 7550944"/>
                    <a:gd name="connsiteY6" fmla="*/ 0 h 7762875"/>
                    <a:gd name="connsiteX7" fmla="*/ 2645569 w 7550944"/>
                    <a:gd name="connsiteY7" fmla="*/ 3886200 h 7762875"/>
                    <a:gd name="connsiteX8" fmla="*/ 3017044 w 7550944"/>
                    <a:gd name="connsiteY8" fmla="*/ 7762875 h 7762875"/>
                    <a:gd name="connsiteX9" fmla="*/ 3398044 w 7550944"/>
                    <a:gd name="connsiteY9" fmla="*/ 3876675 h 7762875"/>
                    <a:gd name="connsiteX10" fmla="*/ 3769519 w 7550944"/>
                    <a:gd name="connsiteY10" fmla="*/ 9525 h 7762875"/>
                    <a:gd name="connsiteX11" fmla="*/ 4150519 w 7550944"/>
                    <a:gd name="connsiteY11" fmla="*/ 3886200 h 7762875"/>
                    <a:gd name="connsiteX12" fmla="*/ 4526756 w 7550944"/>
                    <a:gd name="connsiteY12" fmla="*/ 7762875 h 7762875"/>
                    <a:gd name="connsiteX13" fmla="*/ 4902994 w 7550944"/>
                    <a:gd name="connsiteY13" fmla="*/ 3886200 h 7762875"/>
                    <a:gd name="connsiteX14" fmla="*/ 5283994 w 7550944"/>
                    <a:gd name="connsiteY14" fmla="*/ 9525 h 7762875"/>
                    <a:gd name="connsiteX15" fmla="*/ 5655469 w 7550944"/>
                    <a:gd name="connsiteY15" fmla="*/ 3886200 h 7762875"/>
                    <a:gd name="connsiteX16" fmla="*/ 6036469 w 7550944"/>
                    <a:gd name="connsiteY16" fmla="*/ 7762875 h 7762875"/>
                    <a:gd name="connsiteX17" fmla="*/ 6417469 w 7550944"/>
                    <a:gd name="connsiteY17" fmla="*/ 3886200 h 7762875"/>
                    <a:gd name="connsiteX18" fmla="*/ 6798469 w 7550944"/>
                    <a:gd name="connsiteY18" fmla="*/ 0 h 7762875"/>
                    <a:gd name="connsiteX19" fmla="*/ 7160419 w 7550944"/>
                    <a:gd name="connsiteY19" fmla="*/ 3886200 h 7762875"/>
                    <a:gd name="connsiteX20" fmla="*/ 7550944 w 7550944"/>
                    <a:gd name="connsiteY20" fmla="*/ 7762875 h 7762875"/>
                    <a:gd name="connsiteX0" fmla="*/ 0 w 7550944"/>
                    <a:gd name="connsiteY0" fmla="*/ 7762875 h 7762875"/>
                    <a:gd name="connsiteX1" fmla="*/ 378619 w 7550944"/>
                    <a:gd name="connsiteY1" fmla="*/ 3886200 h 7762875"/>
                    <a:gd name="connsiteX2" fmla="*/ 750094 w 7550944"/>
                    <a:gd name="connsiteY2" fmla="*/ 0 h 7762875"/>
                    <a:gd name="connsiteX3" fmla="*/ 1131094 w 7550944"/>
                    <a:gd name="connsiteY3" fmla="*/ 3876675 h 7762875"/>
                    <a:gd name="connsiteX4" fmla="*/ 1507332 w 7550944"/>
                    <a:gd name="connsiteY4" fmla="*/ 7762875 h 7762875"/>
                    <a:gd name="connsiteX5" fmla="*/ 1883569 w 7550944"/>
                    <a:gd name="connsiteY5" fmla="*/ 3876675 h 7762875"/>
                    <a:gd name="connsiteX6" fmla="*/ 2264569 w 7550944"/>
                    <a:gd name="connsiteY6" fmla="*/ 0 h 7762875"/>
                    <a:gd name="connsiteX7" fmla="*/ 2645569 w 7550944"/>
                    <a:gd name="connsiteY7" fmla="*/ 3886200 h 7762875"/>
                    <a:gd name="connsiteX8" fmla="*/ 3017044 w 7550944"/>
                    <a:gd name="connsiteY8" fmla="*/ 7762875 h 7762875"/>
                    <a:gd name="connsiteX9" fmla="*/ 3398044 w 7550944"/>
                    <a:gd name="connsiteY9" fmla="*/ 3876675 h 7762875"/>
                    <a:gd name="connsiteX10" fmla="*/ 3769519 w 7550944"/>
                    <a:gd name="connsiteY10" fmla="*/ 9525 h 7762875"/>
                    <a:gd name="connsiteX11" fmla="*/ 4150519 w 7550944"/>
                    <a:gd name="connsiteY11" fmla="*/ 3886200 h 7762875"/>
                    <a:gd name="connsiteX12" fmla="*/ 4526756 w 7550944"/>
                    <a:gd name="connsiteY12" fmla="*/ 7762875 h 7762875"/>
                    <a:gd name="connsiteX13" fmla="*/ 4902994 w 7550944"/>
                    <a:gd name="connsiteY13" fmla="*/ 3886200 h 7762875"/>
                    <a:gd name="connsiteX14" fmla="*/ 5283994 w 7550944"/>
                    <a:gd name="connsiteY14" fmla="*/ 9525 h 7762875"/>
                    <a:gd name="connsiteX15" fmla="*/ 5655469 w 7550944"/>
                    <a:gd name="connsiteY15" fmla="*/ 3886200 h 7762875"/>
                    <a:gd name="connsiteX16" fmla="*/ 6036469 w 7550944"/>
                    <a:gd name="connsiteY16" fmla="*/ 7762875 h 7762875"/>
                    <a:gd name="connsiteX17" fmla="*/ 6417469 w 7550944"/>
                    <a:gd name="connsiteY17" fmla="*/ 3886200 h 7762875"/>
                    <a:gd name="connsiteX18" fmla="*/ 6798469 w 7550944"/>
                    <a:gd name="connsiteY18" fmla="*/ 0 h 7762875"/>
                    <a:gd name="connsiteX19" fmla="*/ 7160419 w 7550944"/>
                    <a:gd name="connsiteY19" fmla="*/ 3886200 h 7762875"/>
                    <a:gd name="connsiteX20" fmla="*/ 7550944 w 7550944"/>
                    <a:gd name="connsiteY20" fmla="*/ 7762875 h 7762875"/>
                    <a:gd name="connsiteX0" fmla="*/ 0 w 7550944"/>
                    <a:gd name="connsiteY0" fmla="*/ 7762875 h 7762875"/>
                    <a:gd name="connsiteX1" fmla="*/ 378619 w 7550944"/>
                    <a:gd name="connsiteY1" fmla="*/ 3886200 h 7762875"/>
                    <a:gd name="connsiteX2" fmla="*/ 750094 w 7550944"/>
                    <a:gd name="connsiteY2" fmla="*/ 0 h 7762875"/>
                    <a:gd name="connsiteX3" fmla="*/ 1131094 w 7550944"/>
                    <a:gd name="connsiteY3" fmla="*/ 3876675 h 7762875"/>
                    <a:gd name="connsiteX4" fmla="*/ 1507332 w 7550944"/>
                    <a:gd name="connsiteY4" fmla="*/ 7762875 h 7762875"/>
                    <a:gd name="connsiteX5" fmla="*/ 1883569 w 7550944"/>
                    <a:gd name="connsiteY5" fmla="*/ 3876675 h 7762875"/>
                    <a:gd name="connsiteX6" fmla="*/ 2264569 w 7550944"/>
                    <a:gd name="connsiteY6" fmla="*/ 0 h 7762875"/>
                    <a:gd name="connsiteX7" fmla="*/ 2645569 w 7550944"/>
                    <a:gd name="connsiteY7" fmla="*/ 3886200 h 7762875"/>
                    <a:gd name="connsiteX8" fmla="*/ 3017044 w 7550944"/>
                    <a:gd name="connsiteY8" fmla="*/ 7762875 h 7762875"/>
                    <a:gd name="connsiteX9" fmla="*/ 3398044 w 7550944"/>
                    <a:gd name="connsiteY9" fmla="*/ 3876675 h 7762875"/>
                    <a:gd name="connsiteX10" fmla="*/ 3769519 w 7550944"/>
                    <a:gd name="connsiteY10" fmla="*/ 9525 h 7762875"/>
                    <a:gd name="connsiteX11" fmla="*/ 4150519 w 7550944"/>
                    <a:gd name="connsiteY11" fmla="*/ 3886200 h 7762875"/>
                    <a:gd name="connsiteX12" fmla="*/ 4526756 w 7550944"/>
                    <a:gd name="connsiteY12" fmla="*/ 7762875 h 7762875"/>
                    <a:gd name="connsiteX13" fmla="*/ 4902994 w 7550944"/>
                    <a:gd name="connsiteY13" fmla="*/ 3886200 h 7762875"/>
                    <a:gd name="connsiteX14" fmla="*/ 5283994 w 7550944"/>
                    <a:gd name="connsiteY14" fmla="*/ 9525 h 7762875"/>
                    <a:gd name="connsiteX15" fmla="*/ 5655469 w 7550944"/>
                    <a:gd name="connsiteY15" fmla="*/ 3886200 h 7762875"/>
                    <a:gd name="connsiteX16" fmla="*/ 6036469 w 7550944"/>
                    <a:gd name="connsiteY16" fmla="*/ 7762875 h 7762875"/>
                    <a:gd name="connsiteX17" fmla="*/ 6417469 w 7550944"/>
                    <a:gd name="connsiteY17" fmla="*/ 3886200 h 7762875"/>
                    <a:gd name="connsiteX18" fmla="*/ 6798469 w 7550944"/>
                    <a:gd name="connsiteY18" fmla="*/ 0 h 7762875"/>
                    <a:gd name="connsiteX19" fmla="*/ 7160419 w 7550944"/>
                    <a:gd name="connsiteY19" fmla="*/ 3886200 h 7762875"/>
                    <a:gd name="connsiteX20" fmla="*/ 7550944 w 7550944"/>
                    <a:gd name="connsiteY20" fmla="*/ 7762875 h 7762875"/>
                    <a:gd name="connsiteX0" fmla="*/ 0 w 7550944"/>
                    <a:gd name="connsiteY0" fmla="*/ 7762875 h 7762875"/>
                    <a:gd name="connsiteX1" fmla="*/ 378619 w 7550944"/>
                    <a:gd name="connsiteY1" fmla="*/ 3886200 h 7762875"/>
                    <a:gd name="connsiteX2" fmla="*/ 750094 w 7550944"/>
                    <a:gd name="connsiteY2" fmla="*/ 0 h 7762875"/>
                    <a:gd name="connsiteX3" fmla="*/ 1131094 w 7550944"/>
                    <a:gd name="connsiteY3" fmla="*/ 3876675 h 7762875"/>
                    <a:gd name="connsiteX4" fmla="*/ 1507332 w 7550944"/>
                    <a:gd name="connsiteY4" fmla="*/ 7762875 h 7762875"/>
                    <a:gd name="connsiteX5" fmla="*/ 1883569 w 7550944"/>
                    <a:gd name="connsiteY5" fmla="*/ 3876675 h 7762875"/>
                    <a:gd name="connsiteX6" fmla="*/ 2264569 w 7550944"/>
                    <a:gd name="connsiteY6" fmla="*/ 0 h 7762875"/>
                    <a:gd name="connsiteX7" fmla="*/ 2645569 w 7550944"/>
                    <a:gd name="connsiteY7" fmla="*/ 3886200 h 7762875"/>
                    <a:gd name="connsiteX8" fmla="*/ 3017044 w 7550944"/>
                    <a:gd name="connsiteY8" fmla="*/ 7762875 h 7762875"/>
                    <a:gd name="connsiteX9" fmla="*/ 3398044 w 7550944"/>
                    <a:gd name="connsiteY9" fmla="*/ 3876675 h 7762875"/>
                    <a:gd name="connsiteX10" fmla="*/ 3769519 w 7550944"/>
                    <a:gd name="connsiteY10" fmla="*/ 9525 h 7762875"/>
                    <a:gd name="connsiteX11" fmla="*/ 4150519 w 7550944"/>
                    <a:gd name="connsiteY11" fmla="*/ 3886200 h 7762875"/>
                    <a:gd name="connsiteX12" fmla="*/ 4526756 w 7550944"/>
                    <a:gd name="connsiteY12" fmla="*/ 7762875 h 7762875"/>
                    <a:gd name="connsiteX13" fmla="*/ 4902994 w 7550944"/>
                    <a:gd name="connsiteY13" fmla="*/ 3886200 h 7762875"/>
                    <a:gd name="connsiteX14" fmla="*/ 5283994 w 7550944"/>
                    <a:gd name="connsiteY14" fmla="*/ 9525 h 7762875"/>
                    <a:gd name="connsiteX15" fmla="*/ 5655469 w 7550944"/>
                    <a:gd name="connsiteY15" fmla="*/ 3886200 h 7762875"/>
                    <a:gd name="connsiteX16" fmla="*/ 6036469 w 7550944"/>
                    <a:gd name="connsiteY16" fmla="*/ 7762875 h 7762875"/>
                    <a:gd name="connsiteX17" fmla="*/ 6417469 w 7550944"/>
                    <a:gd name="connsiteY17" fmla="*/ 3886200 h 7762875"/>
                    <a:gd name="connsiteX18" fmla="*/ 6798469 w 7550944"/>
                    <a:gd name="connsiteY18" fmla="*/ 0 h 7762875"/>
                    <a:gd name="connsiteX19" fmla="*/ 7160419 w 7550944"/>
                    <a:gd name="connsiteY19" fmla="*/ 3886200 h 7762875"/>
                    <a:gd name="connsiteX20" fmla="*/ 7550944 w 7550944"/>
                    <a:gd name="connsiteY20" fmla="*/ 7762875 h 7762875"/>
                    <a:gd name="connsiteX0" fmla="*/ 0 w 7550944"/>
                    <a:gd name="connsiteY0" fmla="*/ 7762875 h 7762875"/>
                    <a:gd name="connsiteX1" fmla="*/ 378619 w 7550944"/>
                    <a:gd name="connsiteY1" fmla="*/ 3886200 h 7762875"/>
                    <a:gd name="connsiteX2" fmla="*/ 750094 w 7550944"/>
                    <a:gd name="connsiteY2" fmla="*/ 0 h 7762875"/>
                    <a:gd name="connsiteX3" fmla="*/ 1131094 w 7550944"/>
                    <a:gd name="connsiteY3" fmla="*/ 3876675 h 7762875"/>
                    <a:gd name="connsiteX4" fmla="*/ 1507332 w 7550944"/>
                    <a:gd name="connsiteY4" fmla="*/ 7762875 h 7762875"/>
                    <a:gd name="connsiteX5" fmla="*/ 1883569 w 7550944"/>
                    <a:gd name="connsiteY5" fmla="*/ 3876675 h 7762875"/>
                    <a:gd name="connsiteX6" fmla="*/ 2264569 w 7550944"/>
                    <a:gd name="connsiteY6" fmla="*/ 0 h 7762875"/>
                    <a:gd name="connsiteX7" fmla="*/ 2645569 w 7550944"/>
                    <a:gd name="connsiteY7" fmla="*/ 3886200 h 7762875"/>
                    <a:gd name="connsiteX8" fmla="*/ 3017044 w 7550944"/>
                    <a:gd name="connsiteY8" fmla="*/ 7762875 h 7762875"/>
                    <a:gd name="connsiteX9" fmla="*/ 3398044 w 7550944"/>
                    <a:gd name="connsiteY9" fmla="*/ 3876675 h 7762875"/>
                    <a:gd name="connsiteX10" fmla="*/ 3769519 w 7550944"/>
                    <a:gd name="connsiteY10" fmla="*/ 9525 h 7762875"/>
                    <a:gd name="connsiteX11" fmla="*/ 4150519 w 7550944"/>
                    <a:gd name="connsiteY11" fmla="*/ 3886200 h 7762875"/>
                    <a:gd name="connsiteX12" fmla="*/ 4526756 w 7550944"/>
                    <a:gd name="connsiteY12" fmla="*/ 7762875 h 7762875"/>
                    <a:gd name="connsiteX13" fmla="*/ 4902994 w 7550944"/>
                    <a:gd name="connsiteY13" fmla="*/ 3886200 h 7762875"/>
                    <a:gd name="connsiteX14" fmla="*/ 5283994 w 7550944"/>
                    <a:gd name="connsiteY14" fmla="*/ 9525 h 7762875"/>
                    <a:gd name="connsiteX15" fmla="*/ 5655469 w 7550944"/>
                    <a:gd name="connsiteY15" fmla="*/ 3886200 h 7762875"/>
                    <a:gd name="connsiteX16" fmla="*/ 6036469 w 7550944"/>
                    <a:gd name="connsiteY16" fmla="*/ 7762875 h 7762875"/>
                    <a:gd name="connsiteX17" fmla="*/ 6417469 w 7550944"/>
                    <a:gd name="connsiteY17" fmla="*/ 3886200 h 7762875"/>
                    <a:gd name="connsiteX18" fmla="*/ 6798469 w 7550944"/>
                    <a:gd name="connsiteY18" fmla="*/ 0 h 7762875"/>
                    <a:gd name="connsiteX19" fmla="*/ 7160419 w 7550944"/>
                    <a:gd name="connsiteY19" fmla="*/ 3886200 h 7762875"/>
                    <a:gd name="connsiteX20" fmla="*/ 7550944 w 7550944"/>
                    <a:gd name="connsiteY20" fmla="*/ 7762875 h 7762875"/>
                    <a:gd name="connsiteX0" fmla="*/ 0 w 7550944"/>
                    <a:gd name="connsiteY0" fmla="*/ 7762875 h 7762876"/>
                    <a:gd name="connsiteX1" fmla="*/ 378619 w 7550944"/>
                    <a:gd name="connsiteY1" fmla="*/ 3886200 h 7762876"/>
                    <a:gd name="connsiteX2" fmla="*/ 750094 w 7550944"/>
                    <a:gd name="connsiteY2" fmla="*/ 0 h 7762876"/>
                    <a:gd name="connsiteX3" fmla="*/ 1131094 w 7550944"/>
                    <a:gd name="connsiteY3" fmla="*/ 3876675 h 7762876"/>
                    <a:gd name="connsiteX4" fmla="*/ 1507332 w 7550944"/>
                    <a:gd name="connsiteY4" fmla="*/ 7762875 h 7762876"/>
                    <a:gd name="connsiteX5" fmla="*/ 1883569 w 7550944"/>
                    <a:gd name="connsiteY5" fmla="*/ 3876675 h 7762876"/>
                    <a:gd name="connsiteX6" fmla="*/ 2264569 w 7550944"/>
                    <a:gd name="connsiteY6" fmla="*/ 0 h 7762876"/>
                    <a:gd name="connsiteX7" fmla="*/ 2645569 w 7550944"/>
                    <a:gd name="connsiteY7" fmla="*/ 3886200 h 7762876"/>
                    <a:gd name="connsiteX8" fmla="*/ 3017044 w 7550944"/>
                    <a:gd name="connsiteY8" fmla="*/ 7762875 h 7762876"/>
                    <a:gd name="connsiteX9" fmla="*/ 3398044 w 7550944"/>
                    <a:gd name="connsiteY9" fmla="*/ 3876675 h 7762876"/>
                    <a:gd name="connsiteX10" fmla="*/ 3769519 w 7550944"/>
                    <a:gd name="connsiteY10" fmla="*/ 9525 h 7762876"/>
                    <a:gd name="connsiteX11" fmla="*/ 4150519 w 7550944"/>
                    <a:gd name="connsiteY11" fmla="*/ 3886200 h 7762876"/>
                    <a:gd name="connsiteX12" fmla="*/ 4526756 w 7550944"/>
                    <a:gd name="connsiteY12" fmla="*/ 7762875 h 7762876"/>
                    <a:gd name="connsiteX13" fmla="*/ 4902994 w 7550944"/>
                    <a:gd name="connsiteY13" fmla="*/ 3886200 h 7762876"/>
                    <a:gd name="connsiteX14" fmla="*/ 5283994 w 7550944"/>
                    <a:gd name="connsiteY14" fmla="*/ 9525 h 7762876"/>
                    <a:gd name="connsiteX15" fmla="*/ 5655469 w 7550944"/>
                    <a:gd name="connsiteY15" fmla="*/ 3886200 h 7762876"/>
                    <a:gd name="connsiteX16" fmla="*/ 6036469 w 7550944"/>
                    <a:gd name="connsiteY16" fmla="*/ 7762875 h 7762876"/>
                    <a:gd name="connsiteX17" fmla="*/ 6417469 w 7550944"/>
                    <a:gd name="connsiteY17" fmla="*/ 3886200 h 7762876"/>
                    <a:gd name="connsiteX18" fmla="*/ 6798469 w 7550944"/>
                    <a:gd name="connsiteY18" fmla="*/ 0 h 7762876"/>
                    <a:gd name="connsiteX19" fmla="*/ 7160419 w 7550944"/>
                    <a:gd name="connsiteY19" fmla="*/ 3886200 h 7762876"/>
                    <a:gd name="connsiteX20" fmla="*/ 7550944 w 7550944"/>
                    <a:gd name="connsiteY20" fmla="*/ 7762875 h 7762876"/>
                    <a:gd name="connsiteX0" fmla="*/ 0 w 7550944"/>
                    <a:gd name="connsiteY0" fmla="*/ 7762875 h 7762876"/>
                    <a:gd name="connsiteX1" fmla="*/ 378619 w 7550944"/>
                    <a:gd name="connsiteY1" fmla="*/ 3886200 h 7762876"/>
                    <a:gd name="connsiteX2" fmla="*/ 750094 w 7550944"/>
                    <a:gd name="connsiteY2" fmla="*/ 0 h 7762876"/>
                    <a:gd name="connsiteX3" fmla="*/ 1131094 w 7550944"/>
                    <a:gd name="connsiteY3" fmla="*/ 3876675 h 7762876"/>
                    <a:gd name="connsiteX4" fmla="*/ 1507332 w 7550944"/>
                    <a:gd name="connsiteY4" fmla="*/ 7762875 h 7762876"/>
                    <a:gd name="connsiteX5" fmla="*/ 1883569 w 7550944"/>
                    <a:gd name="connsiteY5" fmla="*/ 3876675 h 7762876"/>
                    <a:gd name="connsiteX6" fmla="*/ 2264569 w 7550944"/>
                    <a:gd name="connsiteY6" fmla="*/ 0 h 7762876"/>
                    <a:gd name="connsiteX7" fmla="*/ 2645569 w 7550944"/>
                    <a:gd name="connsiteY7" fmla="*/ 3886200 h 7762876"/>
                    <a:gd name="connsiteX8" fmla="*/ 3017044 w 7550944"/>
                    <a:gd name="connsiteY8" fmla="*/ 7762875 h 7762876"/>
                    <a:gd name="connsiteX9" fmla="*/ 3398044 w 7550944"/>
                    <a:gd name="connsiteY9" fmla="*/ 3876675 h 7762876"/>
                    <a:gd name="connsiteX10" fmla="*/ 3769519 w 7550944"/>
                    <a:gd name="connsiteY10" fmla="*/ 9525 h 7762876"/>
                    <a:gd name="connsiteX11" fmla="*/ 4150519 w 7550944"/>
                    <a:gd name="connsiteY11" fmla="*/ 3886200 h 7762876"/>
                    <a:gd name="connsiteX12" fmla="*/ 4526756 w 7550944"/>
                    <a:gd name="connsiteY12" fmla="*/ 7762875 h 7762876"/>
                    <a:gd name="connsiteX13" fmla="*/ 4902994 w 7550944"/>
                    <a:gd name="connsiteY13" fmla="*/ 3886200 h 7762876"/>
                    <a:gd name="connsiteX14" fmla="*/ 5283994 w 7550944"/>
                    <a:gd name="connsiteY14" fmla="*/ 9525 h 7762876"/>
                    <a:gd name="connsiteX15" fmla="*/ 5655469 w 7550944"/>
                    <a:gd name="connsiteY15" fmla="*/ 3886200 h 7762876"/>
                    <a:gd name="connsiteX16" fmla="*/ 6036469 w 7550944"/>
                    <a:gd name="connsiteY16" fmla="*/ 7762875 h 7762876"/>
                    <a:gd name="connsiteX17" fmla="*/ 6417469 w 7550944"/>
                    <a:gd name="connsiteY17" fmla="*/ 3886200 h 7762876"/>
                    <a:gd name="connsiteX18" fmla="*/ 6798469 w 7550944"/>
                    <a:gd name="connsiteY18" fmla="*/ 0 h 7762876"/>
                    <a:gd name="connsiteX19" fmla="*/ 7160419 w 7550944"/>
                    <a:gd name="connsiteY19" fmla="*/ 3886200 h 7762876"/>
                    <a:gd name="connsiteX20" fmla="*/ 7550944 w 7550944"/>
                    <a:gd name="connsiteY20" fmla="*/ 7762875 h 7762876"/>
                    <a:gd name="connsiteX0" fmla="*/ 0 w 7550944"/>
                    <a:gd name="connsiteY0" fmla="*/ 7762875 h 7762876"/>
                    <a:gd name="connsiteX1" fmla="*/ 378619 w 7550944"/>
                    <a:gd name="connsiteY1" fmla="*/ 3886200 h 7762876"/>
                    <a:gd name="connsiteX2" fmla="*/ 750094 w 7550944"/>
                    <a:gd name="connsiteY2" fmla="*/ 0 h 7762876"/>
                    <a:gd name="connsiteX3" fmla="*/ 1131094 w 7550944"/>
                    <a:gd name="connsiteY3" fmla="*/ 3876675 h 7762876"/>
                    <a:gd name="connsiteX4" fmla="*/ 1507332 w 7550944"/>
                    <a:gd name="connsiteY4" fmla="*/ 7762875 h 7762876"/>
                    <a:gd name="connsiteX5" fmla="*/ 1883569 w 7550944"/>
                    <a:gd name="connsiteY5" fmla="*/ 3876675 h 7762876"/>
                    <a:gd name="connsiteX6" fmla="*/ 2264569 w 7550944"/>
                    <a:gd name="connsiteY6" fmla="*/ 0 h 7762876"/>
                    <a:gd name="connsiteX7" fmla="*/ 2645569 w 7550944"/>
                    <a:gd name="connsiteY7" fmla="*/ 3886200 h 7762876"/>
                    <a:gd name="connsiteX8" fmla="*/ 3017044 w 7550944"/>
                    <a:gd name="connsiteY8" fmla="*/ 7762875 h 7762876"/>
                    <a:gd name="connsiteX9" fmla="*/ 3398044 w 7550944"/>
                    <a:gd name="connsiteY9" fmla="*/ 3876675 h 7762876"/>
                    <a:gd name="connsiteX10" fmla="*/ 3769519 w 7550944"/>
                    <a:gd name="connsiteY10" fmla="*/ 9525 h 7762876"/>
                    <a:gd name="connsiteX11" fmla="*/ 4150519 w 7550944"/>
                    <a:gd name="connsiteY11" fmla="*/ 3886200 h 7762876"/>
                    <a:gd name="connsiteX12" fmla="*/ 4526756 w 7550944"/>
                    <a:gd name="connsiteY12" fmla="*/ 7762875 h 7762876"/>
                    <a:gd name="connsiteX13" fmla="*/ 4902994 w 7550944"/>
                    <a:gd name="connsiteY13" fmla="*/ 3886200 h 7762876"/>
                    <a:gd name="connsiteX14" fmla="*/ 5283994 w 7550944"/>
                    <a:gd name="connsiteY14" fmla="*/ 9525 h 7762876"/>
                    <a:gd name="connsiteX15" fmla="*/ 5655469 w 7550944"/>
                    <a:gd name="connsiteY15" fmla="*/ 3886200 h 7762876"/>
                    <a:gd name="connsiteX16" fmla="*/ 6036469 w 7550944"/>
                    <a:gd name="connsiteY16" fmla="*/ 7762875 h 7762876"/>
                    <a:gd name="connsiteX17" fmla="*/ 6417469 w 7550944"/>
                    <a:gd name="connsiteY17" fmla="*/ 3886200 h 7762876"/>
                    <a:gd name="connsiteX18" fmla="*/ 6798469 w 7550944"/>
                    <a:gd name="connsiteY18" fmla="*/ 0 h 7762876"/>
                    <a:gd name="connsiteX19" fmla="*/ 7160419 w 7550944"/>
                    <a:gd name="connsiteY19" fmla="*/ 3886200 h 7762876"/>
                    <a:gd name="connsiteX20" fmla="*/ 7550944 w 7550944"/>
                    <a:gd name="connsiteY20" fmla="*/ 7762875 h 7762876"/>
                    <a:gd name="connsiteX0" fmla="*/ 0 w 7550944"/>
                    <a:gd name="connsiteY0" fmla="*/ 7762875 h 7762876"/>
                    <a:gd name="connsiteX1" fmla="*/ 378619 w 7550944"/>
                    <a:gd name="connsiteY1" fmla="*/ 3886200 h 7762876"/>
                    <a:gd name="connsiteX2" fmla="*/ 750094 w 7550944"/>
                    <a:gd name="connsiteY2" fmla="*/ 0 h 7762876"/>
                    <a:gd name="connsiteX3" fmla="*/ 1131094 w 7550944"/>
                    <a:gd name="connsiteY3" fmla="*/ 3876675 h 7762876"/>
                    <a:gd name="connsiteX4" fmla="*/ 1507332 w 7550944"/>
                    <a:gd name="connsiteY4" fmla="*/ 7762875 h 7762876"/>
                    <a:gd name="connsiteX5" fmla="*/ 1883569 w 7550944"/>
                    <a:gd name="connsiteY5" fmla="*/ 3876675 h 7762876"/>
                    <a:gd name="connsiteX6" fmla="*/ 2264569 w 7550944"/>
                    <a:gd name="connsiteY6" fmla="*/ 0 h 7762876"/>
                    <a:gd name="connsiteX7" fmla="*/ 2645569 w 7550944"/>
                    <a:gd name="connsiteY7" fmla="*/ 3886200 h 7762876"/>
                    <a:gd name="connsiteX8" fmla="*/ 3017044 w 7550944"/>
                    <a:gd name="connsiteY8" fmla="*/ 7762875 h 7762876"/>
                    <a:gd name="connsiteX9" fmla="*/ 3398044 w 7550944"/>
                    <a:gd name="connsiteY9" fmla="*/ 3876675 h 7762876"/>
                    <a:gd name="connsiteX10" fmla="*/ 3769519 w 7550944"/>
                    <a:gd name="connsiteY10" fmla="*/ 9525 h 7762876"/>
                    <a:gd name="connsiteX11" fmla="*/ 4150519 w 7550944"/>
                    <a:gd name="connsiteY11" fmla="*/ 3886200 h 7762876"/>
                    <a:gd name="connsiteX12" fmla="*/ 4526756 w 7550944"/>
                    <a:gd name="connsiteY12" fmla="*/ 7762875 h 7762876"/>
                    <a:gd name="connsiteX13" fmla="*/ 4902994 w 7550944"/>
                    <a:gd name="connsiteY13" fmla="*/ 3886200 h 7762876"/>
                    <a:gd name="connsiteX14" fmla="*/ 5283994 w 7550944"/>
                    <a:gd name="connsiteY14" fmla="*/ 9525 h 7762876"/>
                    <a:gd name="connsiteX15" fmla="*/ 5655469 w 7550944"/>
                    <a:gd name="connsiteY15" fmla="*/ 3886200 h 7762876"/>
                    <a:gd name="connsiteX16" fmla="*/ 6036469 w 7550944"/>
                    <a:gd name="connsiteY16" fmla="*/ 7762875 h 7762876"/>
                    <a:gd name="connsiteX17" fmla="*/ 6417469 w 7550944"/>
                    <a:gd name="connsiteY17" fmla="*/ 3886200 h 7762876"/>
                    <a:gd name="connsiteX18" fmla="*/ 6798469 w 7550944"/>
                    <a:gd name="connsiteY18" fmla="*/ 0 h 7762876"/>
                    <a:gd name="connsiteX19" fmla="*/ 7160419 w 7550944"/>
                    <a:gd name="connsiteY19" fmla="*/ 3886200 h 7762876"/>
                    <a:gd name="connsiteX20" fmla="*/ 7550944 w 7550944"/>
                    <a:gd name="connsiteY20" fmla="*/ 7762875 h 7762876"/>
                    <a:gd name="connsiteX0" fmla="*/ 0 w 7550944"/>
                    <a:gd name="connsiteY0" fmla="*/ 7762875 h 7762876"/>
                    <a:gd name="connsiteX1" fmla="*/ 378619 w 7550944"/>
                    <a:gd name="connsiteY1" fmla="*/ 3886200 h 7762876"/>
                    <a:gd name="connsiteX2" fmla="*/ 750094 w 7550944"/>
                    <a:gd name="connsiteY2" fmla="*/ 0 h 7762876"/>
                    <a:gd name="connsiteX3" fmla="*/ 1131094 w 7550944"/>
                    <a:gd name="connsiteY3" fmla="*/ 3876675 h 7762876"/>
                    <a:gd name="connsiteX4" fmla="*/ 1507332 w 7550944"/>
                    <a:gd name="connsiteY4" fmla="*/ 7762875 h 7762876"/>
                    <a:gd name="connsiteX5" fmla="*/ 1883569 w 7550944"/>
                    <a:gd name="connsiteY5" fmla="*/ 3876675 h 7762876"/>
                    <a:gd name="connsiteX6" fmla="*/ 2264569 w 7550944"/>
                    <a:gd name="connsiteY6" fmla="*/ 0 h 7762876"/>
                    <a:gd name="connsiteX7" fmla="*/ 2645569 w 7550944"/>
                    <a:gd name="connsiteY7" fmla="*/ 3886200 h 7762876"/>
                    <a:gd name="connsiteX8" fmla="*/ 3017044 w 7550944"/>
                    <a:gd name="connsiteY8" fmla="*/ 7762875 h 7762876"/>
                    <a:gd name="connsiteX9" fmla="*/ 3398044 w 7550944"/>
                    <a:gd name="connsiteY9" fmla="*/ 3876675 h 7762876"/>
                    <a:gd name="connsiteX10" fmla="*/ 3769519 w 7550944"/>
                    <a:gd name="connsiteY10" fmla="*/ 9525 h 7762876"/>
                    <a:gd name="connsiteX11" fmla="*/ 4150519 w 7550944"/>
                    <a:gd name="connsiteY11" fmla="*/ 3886200 h 7762876"/>
                    <a:gd name="connsiteX12" fmla="*/ 4526756 w 7550944"/>
                    <a:gd name="connsiteY12" fmla="*/ 7762875 h 7762876"/>
                    <a:gd name="connsiteX13" fmla="*/ 4902994 w 7550944"/>
                    <a:gd name="connsiteY13" fmla="*/ 3886200 h 7762876"/>
                    <a:gd name="connsiteX14" fmla="*/ 5283994 w 7550944"/>
                    <a:gd name="connsiteY14" fmla="*/ 9525 h 7762876"/>
                    <a:gd name="connsiteX15" fmla="*/ 5655469 w 7550944"/>
                    <a:gd name="connsiteY15" fmla="*/ 3886200 h 7762876"/>
                    <a:gd name="connsiteX16" fmla="*/ 6036469 w 7550944"/>
                    <a:gd name="connsiteY16" fmla="*/ 7762875 h 7762876"/>
                    <a:gd name="connsiteX17" fmla="*/ 6417469 w 7550944"/>
                    <a:gd name="connsiteY17" fmla="*/ 3886200 h 7762876"/>
                    <a:gd name="connsiteX18" fmla="*/ 6798469 w 7550944"/>
                    <a:gd name="connsiteY18" fmla="*/ 0 h 7762876"/>
                    <a:gd name="connsiteX19" fmla="*/ 7160419 w 7550944"/>
                    <a:gd name="connsiteY19" fmla="*/ 3886200 h 7762876"/>
                    <a:gd name="connsiteX20" fmla="*/ 7550944 w 7550944"/>
                    <a:gd name="connsiteY20" fmla="*/ 7762875 h 7762876"/>
                    <a:gd name="connsiteX0" fmla="*/ 0 w 7550944"/>
                    <a:gd name="connsiteY0" fmla="*/ 7762875 h 7762876"/>
                    <a:gd name="connsiteX1" fmla="*/ 378619 w 7550944"/>
                    <a:gd name="connsiteY1" fmla="*/ 3886200 h 7762876"/>
                    <a:gd name="connsiteX2" fmla="*/ 750094 w 7550944"/>
                    <a:gd name="connsiteY2" fmla="*/ 0 h 7762876"/>
                    <a:gd name="connsiteX3" fmla="*/ 1131094 w 7550944"/>
                    <a:gd name="connsiteY3" fmla="*/ 3876675 h 7762876"/>
                    <a:gd name="connsiteX4" fmla="*/ 1507332 w 7550944"/>
                    <a:gd name="connsiteY4" fmla="*/ 7762875 h 7762876"/>
                    <a:gd name="connsiteX5" fmla="*/ 1883569 w 7550944"/>
                    <a:gd name="connsiteY5" fmla="*/ 3876675 h 7762876"/>
                    <a:gd name="connsiteX6" fmla="*/ 2264569 w 7550944"/>
                    <a:gd name="connsiteY6" fmla="*/ 0 h 7762876"/>
                    <a:gd name="connsiteX7" fmla="*/ 2645569 w 7550944"/>
                    <a:gd name="connsiteY7" fmla="*/ 3886200 h 7762876"/>
                    <a:gd name="connsiteX8" fmla="*/ 3017044 w 7550944"/>
                    <a:gd name="connsiteY8" fmla="*/ 7762875 h 7762876"/>
                    <a:gd name="connsiteX9" fmla="*/ 3398044 w 7550944"/>
                    <a:gd name="connsiteY9" fmla="*/ 3876675 h 7762876"/>
                    <a:gd name="connsiteX10" fmla="*/ 3769519 w 7550944"/>
                    <a:gd name="connsiteY10" fmla="*/ 9525 h 7762876"/>
                    <a:gd name="connsiteX11" fmla="*/ 4150519 w 7550944"/>
                    <a:gd name="connsiteY11" fmla="*/ 3886200 h 7762876"/>
                    <a:gd name="connsiteX12" fmla="*/ 4526756 w 7550944"/>
                    <a:gd name="connsiteY12" fmla="*/ 7762875 h 7762876"/>
                    <a:gd name="connsiteX13" fmla="*/ 4902994 w 7550944"/>
                    <a:gd name="connsiteY13" fmla="*/ 3886200 h 7762876"/>
                    <a:gd name="connsiteX14" fmla="*/ 5283994 w 7550944"/>
                    <a:gd name="connsiteY14" fmla="*/ 9525 h 7762876"/>
                    <a:gd name="connsiteX15" fmla="*/ 5655469 w 7550944"/>
                    <a:gd name="connsiteY15" fmla="*/ 3886200 h 7762876"/>
                    <a:gd name="connsiteX16" fmla="*/ 6036469 w 7550944"/>
                    <a:gd name="connsiteY16" fmla="*/ 7762875 h 7762876"/>
                    <a:gd name="connsiteX17" fmla="*/ 6417469 w 7550944"/>
                    <a:gd name="connsiteY17" fmla="*/ 3886200 h 7762876"/>
                    <a:gd name="connsiteX18" fmla="*/ 6798469 w 7550944"/>
                    <a:gd name="connsiteY18" fmla="*/ 0 h 7762876"/>
                    <a:gd name="connsiteX19" fmla="*/ 7160419 w 7550944"/>
                    <a:gd name="connsiteY19" fmla="*/ 3886200 h 7762876"/>
                    <a:gd name="connsiteX20" fmla="*/ 7550944 w 7550944"/>
                    <a:gd name="connsiteY20" fmla="*/ 7762875 h 7762876"/>
                    <a:gd name="connsiteX0" fmla="*/ 0 w 7550944"/>
                    <a:gd name="connsiteY0" fmla="*/ 7762875 h 7762876"/>
                    <a:gd name="connsiteX1" fmla="*/ 378619 w 7550944"/>
                    <a:gd name="connsiteY1" fmla="*/ 3886200 h 7762876"/>
                    <a:gd name="connsiteX2" fmla="*/ 750094 w 7550944"/>
                    <a:gd name="connsiteY2" fmla="*/ 0 h 7762876"/>
                    <a:gd name="connsiteX3" fmla="*/ 1131094 w 7550944"/>
                    <a:gd name="connsiteY3" fmla="*/ 3876675 h 7762876"/>
                    <a:gd name="connsiteX4" fmla="*/ 1507332 w 7550944"/>
                    <a:gd name="connsiteY4" fmla="*/ 7762875 h 7762876"/>
                    <a:gd name="connsiteX5" fmla="*/ 1883569 w 7550944"/>
                    <a:gd name="connsiteY5" fmla="*/ 3876675 h 7762876"/>
                    <a:gd name="connsiteX6" fmla="*/ 2264569 w 7550944"/>
                    <a:gd name="connsiteY6" fmla="*/ 0 h 7762876"/>
                    <a:gd name="connsiteX7" fmla="*/ 2645569 w 7550944"/>
                    <a:gd name="connsiteY7" fmla="*/ 3886200 h 7762876"/>
                    <a:gd name="connsiteX8" fmla="*/ 3017044 w 7550944"/>
                    <a:gd name="connsiteY8" fmla="*/ 7762875 h 7762876"/>
                    <a:gd name="connsiteX9" fmla="*/ 3398044 w 7550944"/>
                    <a:gd name="connsiteY9" fmla="*/ 3876675 h 7762876"/>
                    <a:gd name="connsiteX10" fmla="*/ 3769519 w 7550944"/>
                    <a:gd name="connsiteY10" fmla="*/ 9525 h 7762876"/>
                    <a:gd name="connsiteX11" fmla="*/ 4150519 w 7550944"/>
                    <a:gd name="connsiteY11" fmla="*/ 3886200 h 7762876"/>
                    <a:gd name="connsiteX12" fmla="*/ 4526756 w 7550944"/>
                    <a:gd name="connsiteY12" fmla="*/ 7762875 h 7762876"/>
                    <a:gd name="connsiteX13" fmla="*/ 4902994 w 7550944"/>
                    <a:gd name="connsiteY13" fmla="*/ 3886200 h 7762876"/>
                    <a:gd name="connsiteX14" fmla="*/ 5283994 w 7550944"/>
                    <a:gd name="connsiteY14" fmla="*/ 9525 h 7762876"/>
                    <a:gd name="connsiteX15" fmla="*/ 5655469 w 7550944"/>
                    <a:gd name="connsiteY15" fmla="*/ 3886200 h 7762876"/>
                    <a:gd name="connsiteX16" fmla="*/ 6029325 w 7550944"/>
                    <a:gd name="connsiteY16" fmla="*/ 7762875 h 7762876"/>
                    <a:gd name="connsiteX17" fmla="*/ 6417469 w 7550944"/>
                    <a:gd name="connsiteY17" fmla="*/ 3886200 h 7762876"/>
                    <a:gd name="connsiteX18" fmla="*/ 6798469 w 7550944"/>
                    <a:gd name="connsiteY18" fmla="*/ 0 h 7762876"/>
                    <a:gd name="connsiteX19" fmla="*/ 7160419 w 7550944"/>
                    <a:gd name="connsiteY19" fmla="*/ 3886200 h 7762876"/>
                    <a:gd name="connsiteX20" fmla="*/ 7550944 w 7550944"/>
                    <a:gd name="connsiteY20" fmla="*/ 7762875 h 7762876"/>
                    <a:gd name="connsiteX0" fmla="*/ 0 w 7550944"/>
                    <a:gd name="connsiteY0" fmla="*/ 7762875 h 7762876"/>
                    <a:gd name="connsiteX1" fmla="*/ 378619 w 7550944"/>
                    <a:gd name="connsiteY1" fmla="*/ 3886200 h 7762876"/>
                    <a:gd name="connsiteX2" fmla="*/ 750094 w 7550944"/>
                    <a:gd name="connsiteY2" fmla="*/ 0 h 7762876"/>
                    <a:gd name="connsiteX3" fmla="*/ 1131094 w 7550944"/>
                    <a:gd name="connsiteY3" fmla="*/ 3876675 h 7762876"/>
                    <a:gd name="connsiteX4" fmla="*/ 1507332 w 7550944"/>
                    <a:gd name="connsiteY4" fmla="*/ 7762875 h 7762876"/>
                    <a:gd name="connsiteX5" fmla="*/ 1883569 w 7550944"/>
                    <a:gd name="connsiteY5" fmla="*/ 3876675 h 7762876"/>
                    <a:gd name="connsiteX6" fmla="*/ 2264569 w 7550944"/>
                    <a:gd name="connsiteY6" fmla="*/ 0 h 7762876"/>
                    <a:gd name="connsiteX7" fmla="*/ 2645569 w 7550944"/>
                    <a:gd name="connsiteY7" fmla="*/ 3886200 h 7762876"/>
                    <a:gd name="connsiteX8" fmla="*/ 3017044 w 7550944"/>
                    <a:gd name="connsiteY8" fmla="*/ 7762875 h 7762876"/>
                    <a:gd name="connsiteX9" fmla="*/ 3398044 w 7550944"/>
                    <a:gd name="connsiteY9" fmla="*/ 3876675 h 7762876"/>
                    <a:gd name="connsiteX10" fmla="*/ 3769519 w 7550944"/>
                    <a:gd name="connsiteY10" fmla="*/ 9525 h 7762876"/>
                    <a:gd name="connsiteX11" fmla="*/ 4150519 w 7550944"/>
                    <a:gd name="connsiteY11" fmla="*/ 3886200 h 7762876"/>
                    <a:gd name="connsiteX12" fmla="*/ 4526756 w 7550944"/>
                    <a:gd name="connsiteY12" fmla="*/ 7762875 h 7762876"/>
                    <a:gd name="connsiteX13" fmla="*/ 4902994 w 7550944"/>
                    <a:gd name="connsiteY13" fmla="*/ 3886200 h 7762876"/>
                    <a:gd name="connsiteX14" fmla="*/ 5283994 w 7550944"/>
                    <a:gd name="connsiteY14" fmla="*/ 9525 h 7762876"/>
                    <a:gd name="connsiteX15" fmla="*/ 5655469 w 7550944"/>
                    <a:gd name="connsiteY15" fmla="*/ 3886200 h 7762876"/>
                    <a:gd name="connsiteX16" fmla="*/ 6029325 w 7550944"/>
                    <a:gd name="connsiteY16" fmla="*/ 7762875 h 7762876"/>
                    <a:gd name="connsiteX17" fmla="*/ 6417469 w 7550944"/>
                    <a:gd name="connsiteY17" fmla="*/ 3886200 h 7762876"/>
                    <a:gd name="connsiteX18" fmla="*/ 6798469 w 7550944"/>
                    <a:gd name="connsiteY18" fmla="*/ 0 h 7762876"/>
                    <a:gd name="connsiteX19" fmla="*/ 7160419 w 7550944"/>
                    <a:gd name="connsiteY19" fmla="*/ 3886200 h 7762876"/>
                    <a:gd name="connsiteX20" fmla="*/ 7550944 w 7550944"/>
                    <a:gd name="connsiteY20" fmla="*/ 7762875 h 7762876"/>
                    <a:gd name="connsiteX0" fmla="*/ 0 w 7546182"/>
                    <a:gd name="connsiteY0" fmla="*/ 7762875 h 7765256"/>
                    <a:gd name="connsiteX1" fmla="*/ 378619 w 7546182"/>
                    <a:gd name="connsiteY1" fmla="*/ 3886200 h 7765256"/>
                    <a:gd name="connsiteX2" fmla="*/ 750094 w 7546182"/>
                    <a:gd name="connsiteY2" fmla="*/ 0 h 7765256"/>
                    <a:gd name="connsiteX3" fmla="*/ 1131094 w 7546182"/>
                    <a:gd name="connsiteY3" fmla="*/ 3876675 h 7765256"/>
                    <a:gd name="connsiteX4" fmla="*/ 1507332 w 7546182"/>
                    <a:gd name="connsiteY4" fmla="*/ 7762875 h 7765256"/>
                    <a:gd name="connsiteX5" fmla="*/ 1883569 w 7546182"/>
                    <a:gd name="connsiteY5" fmla="*/ 3876675 h 7765256"/>
                    <a:gd name="connsiteX6" fmla="*/ 2264569 w 7546182"/>
                    <a:gd name="connsiteY6" fmla="*/ 0 h 7765256"/>
                    <a:gd name="connsiteX7" fmla="*/ 2645569 w 7546182"/>
                    <a:gd name="connsiteY7" fmla="*/ 3886200 h 7765256"/>
                    <a:gd name="connsiteX8" fmla="*/ 3017044 w 7546182"/>
                    <a:gd name="connsiteY8" fmla="*/ 7762875 h 7765256"/>
                    <a:gd name="connsiteX9" fmla="*/ 3398044 w 7546182"/>
                    <a:gd name="connsiteY9" fmla="*/ 3876675 h 7765256"/>
                    <a:gd name="connsiteX10" fmla="*/ 3769519 w 7546182"/>
                    <a:gd name="connsiteY10" fmla="*/ 9525 h 7765256"/>
                    <a:gd name="connsiteX11" fmla="*/ 4150519 w 7546182"/>
                    <a:gd name="connsiteY11" fmla="*/ 3886200 h 7765256"/>
                    <a:gd name="connsiteX12" fmla="*/ 4526756 w 7546182"/>
                    <a:gd name="connsiteY12" fmla="*/ 7762875 h 7765256"/>
                    <a:gd name="connsiteX13" fmla="*/ 4902994 w 7546182"/>
                    <a:gd name="connsiteY13" fmla="*/ 3886200 h 7765256"/>
                    <a:gd name="connsiteX14" fmla="*/ 5283994 w 7546182"/>
                    <a:gd name="connsiteY14" fmla="*/ 9525 h 7765256"/>
                    <a:gd name="connsiteX15" fmla="*/ 5655469 w 7546182"/>
                    <a:gd name="connsiteY15" fmla="*/ 3886200 h 7765256"/>
                    <a:gd name="connsiteX16" fmla="*/ 6029325 w 7546182"/>
                    <a:gd name="connsiteY16" fmla="*/ 7762875 h 7765256"/>
                    <a:gd name="connsiteX17" fmla="*/ 6417469 w 7546182"/>
                    <a:gd name="connsiteY17" fmla="*/ 3886200 h 7765256"/>
                    <a:gd name="connsiteX18" fmla="*/ 6798469 w 7546182"/>
                    <a:gd name="connsiteY18" fmla="*/ 0 h 7765256"/>
                    <a:gd name="connsiteX19" fmla="*/ 7160419 w 7546182"/>
                    <a:gd name="connsiteY19" fmla="*/ 3886200 h 7765256"/>
                    <a:gd name="connsiteX20" fmla="*/ 7546182 w 7546182"/>
                    <a:gd name="connsiteY20" fmla="*/ 7765256 h 7765256"/>
                    <a:gd name="connsiteX0" fmla="*/ 0 w 7546182"/>
                    <a:gd name="connsiteY0" fmla="*/ 7762875 h 7765258"/>
                    <a:gd name="connsiteX1" fmla="*/ 378619 w 7546182"/>
                    <a:gd name="connsiteY1" fmla="*/ 3886200 h 7765258"/>
                    <a:gd name="connsiteX2" fmla="*/ 750094 w 7546182"/>
                    <a:gd name="connsiteY2" fmla="*/ 0 h 7765258"/>
                    <a:gd name="connsiteX3" fmla="*/ 1131094 w 7546182"/>
                    <a:gd name="connsiteY3" fmla="*/ 3876675 h 7765258"/>
                    <a:gd name="connsiteX4" fmla="*/ 1507332 w 7546182"/>
                    <a:gd name="connsiteY4" fmla="*/ 7762875 h 7765258"/>
                    <a:gd name="connsiteX5" fmla="*/ 1883569 w 7546182"/>
                    <a:gd name="connsiteY5" fmla="*/ 3876675 h 7765258"/>
                    <a:gd name="connsiteX6" fmla="*/ 2264569 w 7546182"/>
                    <a:gd name="connsiteY6" fmla="*/ 0 h 7765258"/>
                    <a:gd name="connsiteX7" fmla="*/ 2645569 w 7546182"/>
                    <a:gd name="connsiteY7" fmla="*/ 3886200 h 7765258"/>
                    <a:gd name="connsiteX8" fmla="*/ 3017044 w 7546182"/>
                    <a:gd name="connsiteY8" fmla="*/ 7762875 h 7765258"/>
                    <a:gd name="connsiteX9" fmla="*/ 3398044 w 7546182"/>
                    <a:gd name="connsiteY9" fmla="*/ 3876675 h 7765258"/>
                    <a:gd name="connsiteX10" fmla="*/ 3769519 w 7546182"/>
                    <a:gd name="connsiteY10" fmla="*/ 9525 h 7765258"/>
                    <a:gd name="connsiteX11" fmla="*/ 4150519 w 7546182"/>
                    <a:gd name="connsiteY11" fmla="*/ 3886200 h 7765258"/>
                    <a:gd name="connsiteX12" fmla="*/ 4526756 w 7546182"/>
                    <a:gd name="connsiteY12" fmla="*/ 7762875 h 7765258"/>
                    <a:gd name="connsiteX13" fmla="*/ 4902994 w 7546182"/>
                    <a:gd name="connsiteY13" fmla="*/ 3886200 h 7765258"/>
                    <a:gd name="connsiteX14" fmla="*/ 5283994 w 7546182"/>
                    <a:gd name="connsiteY14" fmla="*/ 9525 h 7765258"/>
                    <a:gd name="connsiteX15" fmla="*/ 5655469 w 7546182"/>
                    <a:gd name="connsiteY15" fmla="*/ 3886200 h 7765258"/>
                    <a:gd name="connsiteX16" fmla="*/ 6029325 w 7546182"/>
                    <a:gd name="connsiteY16" fmla="*/ 7762875 h 7765258"/>
                    <a:gd name="connsiteX17" fmla="*/ 6417469 w 7546182"/>
                    <a:gd name="connsiteY17" fmla="*/ 3886200 h 7765258"/>
                    <a:gd name="connsiteX18" fmla="*/ 6798469 w 7546182"/>
                    <a:gd name="connsiteY18" fmla="*/ 0 h 7765258"/>
                    <a:gd name="connsiteX19" fmla="*/ 7160419 w 7546182"/>
                    <a:gd name="connsiteY19" fmla="*/ 3886200 h 7765258"/>
                    <a:gd name="connsiteX20" fmla="*/ 7546182 w 7546182"/>
                    <a:gd name="connsiteY20" fmla="*/ 7765256 h 7765258"/>
                    <a:gd name="connsiteX0" fmla="*/ 0 w 7539038"/>
                    <a:gd name="connsiteY0" fmla="*/ 7762875 h 7762876"/>
                    <a:gd name="connsiteX1" fmla="*/ 378619 w 7539038"/>
                    <a:gd name="connsiteY1" fmla="*/ 3886200 h 7762876"/>
                    <a:gd name="connsiteX2" fmla="*/ 750094 w 7539038"/>
                    <a:gd name="connsiteY2" fmla="*/ 0 h 7762876"/>
                    <a:gd name="connsiteX3" fmla="*/ 1131094 w 7539038"/>
                    <a:gd name="connsiteY3" fmla="*/ 3876675 h 7762876"/>
                    <a:gd name="connsiteX4" fmla="*/ 1507332 w 7539038"/>
                    <a:gd name="connsiteY4" fmla="*/ 7762875 h 7762876"/>
                    <a:gd name="connsiteX5" fmla="*/ 1883569 w 7539038"/>
                    <a:gd name="connsiteY5" fmla="*/ 3876675 h 7762876"/>
                    <a:gd name="connsiteX6" fmla="*/ 2264569 w 7539038"/>
                    <a:gd name="connsiteY6" fmla="*/ 0 h 7762876"/>
                    <a:gd name="connsiteX7" fmla="*/ 2645569 w 7539038"/>
                    <a:gd name="connsiteY7" fmla="*/ 3886200 h 7762876"/>
                    <a:gd name="connsiteX8" fmla="*/ 3017044 w 7539038"/>
                    <a:gd name="connsiteY8" fmla="*/ 7762875 h 7762876"/>
                    <a:gd name="connsiteX9" fmla="*/ 3398044 w 7539038"/>
                    <a:gd name="connsiteY9" fmla="*/ 3876675 h 7762876"/>
                    <a:gd name="connsiteX10" fmla="*/ 3769519 w 7539038"/>
                    <a:gd name="connsiteY10" fmla="*/ 9525 h 7762876"/>
                    <a:gd name="connsiteX11" fmla="*/ 4150519 w 7539038"/>
                    <a:gd name="connsiteY11" fmla="*/ 3886200 h 7762876"/>
                    <a:gd name="connsiteX12" fmla="*/ 4526756 w 7539038"/>
                    <a:gd name="connsiteY12" fmla="*/ 7762875 h 7762876"/>
                    <a:gd name="connsiteX13" fmla="*/ 4902994 w 7539038"/>
                    <a:gd name="connsiteY13" fmla="*/ 3886200 h 7762876"/>
                    <a:gd name="connsiteX14" fmla="*/ 5283994 w 7539038"/>
                    <a:gd name="connsiteY14" fmla="*/ 9525 h 7762876"/>
                    <a:gd name="connsiteX15" fmla="*/ 5655469 w 7539038"/>
                    <a:gd name="connsiteY15" fmla="*/ 3886200 h 7762876"/>
                    <a:gd name="connsiteX16" fmla="*/ 6029325 w 7539038"/>
                    <a:gd name="connsiteY16" fmla="*/ 7762875 h 7762876"/>
                    <a:gd name="connsiteX17" fmla="*/ 6417469 w 7539038"/>
                    <a:gd name="connsiteY17" fmla="*/ 3886200 h 7762876"/>
                    <a:gd name="connsiteX18" fmla="*/ 6798469 w 7539038"/>
                    <a:gd name="connsiteY18" fmla="*/ 0 h 7762876"/>
                    <a:gd name="connsiteX19" fmla="*/ 7160419 w 7539038"/>
                    <a:gd name="connsiteY19" fmla="*/ 3886200 h 7762876"/>
                    <a:gd name="connsiteX20" fmla="*/ 7539038 w 7539038"/>
                    <a:gd name="connsiteY20" fmla="*/ 7760494 h 7762876"/>
                    <a:gd name="connsiteX0" fmla="*/ 0 w 7539038"/>
                    <a:gd name="connsiteY0" fmla="*/ 7762875 h 7762876"/>
                    <a:gd name="connsiteX1" fmla="*/ 378619 w 7539038"/>
                    <a:gd name="connsiteY1" fmla="*/ 3886200 h 7762876"/>
                    <a:gd name="connsiteX2" fmla="*/ 750094 w 7539038"/>
                    <a:gd name="connsiteY2" fmla="*/ 0 h 7762876"/>
                    <a:gd name="connsiteX3" fmla="*/ 1131094 w 7539038"/>
                    <a:gd name="connsiteY3" fmla="*/ 3876675 h 7762876"/>
                    <a:gd name="connsiteX4" fmla="*/ 1507332 w 7539038"/>
                    <a:gd name="connsiteY4" fmla="*/ 7762875 h 7762876"/>
                    <a:gd name="connsiteX5" fmla="*/ 1883569 w 7539038"/>
                    <a:gd name="connsiteY5" fmla="*/ 3876675 h 7762876"/>
                    <a:gd name="connsiteX6" fmla="*/ 2264569 w 7539038"/>
                    <a:gd name="connsiteY6" fmla="*/ 0 h 7762876"/>
                    <a:gd name="connsiteX7" fmla="*/ 2645569 w 7539038"/>
                    <a:gd name="connsiteY7" fmla="*/ 3886200 h 7762876"/>
                    <a:gd name="connsiteX8" fmla="*/ 3017044 w 7539038"/>
                    <a:gd name="connsiteY8" fmla="*/ 7762875 h 7762876"/>
                    <a:gd name="connsiteX9" fmla="*/ 3398044 w 7539038"/>
                    <a:gd name="connsiteY9" fmla="*/ 3876675 h 7762876"/>
                    <a:gd name="connsiteX10" fmla="*/ 3769519 w 7539038"/>
                    <a:gd name="connsiteY10" fmla="*/ 9525 h 7762876"/>
                    <a:gd name="connsiteX11" fmla="*/ 4150519 w 7539038"/>
                    <a:gd name="connsiteY11" fmla="*/ 3886200 h 7762876"/>
                    <a:gd name="connsiteX12" fmla="*/ 4526756 w 7539038"/>
                    <a:gd name="connsiteY12" fmla="*/ 7762875 h 7762876"/>
                    <a:gd name="connsiteX13" fmla="*/ 4902994 w 7539038"/>
                    <a:gd name="connsiteY13" fmla="*/ 3886200 h 7762876"/>
                    <a:gd name="connsiteX14" fmla="*/ 5283994 w 7539038"/>
                    <a:gd name="connsiteY14" fmla="*/ 9525 h 7762876"/>
                    <a:gd name="connsiteX15" fmla="*/ 5655469 w 7539038"/>
                    <a:gd name="connsiteY15" fmla="*/ 3886200 h 7762876"/>
                    <a:gd name="connsiteX16" fmla="*/ 6029325 w 7539038"/>
                    <a:gd name="connsiteY16" fmla="*/ 7762875 h 7762876"/>
                    <a:gd name="connsiteX17" fmla="*/ 6417469 w 7539038"/>
                    <a:gd name="connsiteY17" fmla="*/ 3886200 h 7762876"/>
                    <a:gd name="connsiteX18" fmla="*/ 6788944 w 7539038"/>
                    <a:gd name="connsiteY18" fmla="*/ 2381 h 7762876"/>
                    <a:gd name="connsiteX19" fmla="*/ 7160419 w 7539038"/>
                    <a:gd name="connsiteY19" fmla="*/ 3886200 h 7762876"/>
                    <a:gd name="connsiteX20" fmla="*/ 7539038 w 7539038"/>
                    <a:gd name="connsiteY20" fmla="*/ 7760494 h 7762876"/>
                    <a:gd name="connsiteX0" fmla="*/ 0 w 7539038"/>
                    <a:gd name="connsiteY0" fmla="*/ 7762875 h 7762876"/>
                    <a:gd name="connsiteX1" fmla="*/ 378619 w 7539038"/>
                    <a:gd name="connsiteY1" fmla="*/ 3886200 h 7762876"/>
                    <a:gd name="connsiteX2" fmla="*/ 750094 w 7539038"/>
                    <a:gd name="connsiteY2" fmla="*/ 0 h 7762876"/>
                    <a:gd name="connsiteX3" fmla="*/ 1131094 w 7539038"/>
                    <a:gd name="connsiteY3" fmla="*/ 3876675 h 7762876"/>
                    <a:gd name="connsiteX4" fmla="*/ 1507332 w 7539038"/>
                    <a:gd name="connsiteY4" fmla="*/ 7762875 h 7762876"/>
                    <a:gd name="connsiteX5" fmla="*/ 1883569 w 7539038"/>
                    <a:gd name="connsiteY5" fmla="*/ 3876675 h 7762876"/>
                    <a:gd name="connsiteX6" fmla="*/ 2264569 w 7539038"/>
                    <a:gd name="connsiteY6" fmla="*/ 0 h 7762876"/>
                    <a:gd name="connsiteX7" fmla="*/ 2645569 w 7539038"/>
                    <a:gd name="connsiteY7" fmla="*/ 3886200 h 7762876"/>
                    <a:gd name="connsiteX8" fmla="*/ 3017044 w 7539038"/>
                    <a:gd name="connsiteY8" fmla="*/ 7762875 h 7762876"/>
                    <a:gd name="connsiteX9" fmla="*/ 3398044 w 7539038"/>
                    <a:gd name="connsiteY9" fmla="*/ 3876675 h 7762876"/>
                    <a:gd name="connsiteX10" fmla="*/ 3769519 w 7539038"/>
                    <a:gd name="connsiteY10" fmla="*/ 9525 h 7762876"/>
                    <a:gd name="connsiteX11" fmla="*/ 4150519 w 7539038"/>
                    <a:gd name="connsiteY11" fmla="*/ 3886200 h 7762876"/>
                    <a:gd name="connsiteX12" fmla="*/ 4526756 w 7539038"/>
                    <a:gd name="connsiteY12" fmla="*/ 7762875 h 7762876"/>
                    <a:gd name="connsiteX13" fmla="*/ 4902994 w 7539038"/>
                    <a:gd name="connsiteY13" fmla="*/ 3886200 h 7762876"/>
                    <a:gd name="connsiteX14" fmla="*/ 5283994 w 7539038"/>
                    <a:gd name="connsiteY14" fmla="*/ 9525 h 7762876"/>
                    <a:gd name="connsiteX15" fmla="*/ 5655469 w 7539038"/>
                    <a:gd name="connsiteY15" fmla="*/ 3886200 h 7762876"/>
                    <a:gd name="connsiteX16" fmla="*/ 6029325 w 7539038"/>
                    <a:gd name="connsiteY16" fmla="*/ 7762875 h 7762876"/>
                    <a:gd name="connsiteX17" fmla="*/ 6417469 w 7539038"/>
                    <a:gd name="connsiteY17" fmla="*/ 3886200 h 7762876"/>
                    <a:gd name="connsiteX18" fmla="*/ 6786563 w 7539038"/>
                    <a:gd name="connsiteY18" fmla="*/ 4762 h 7762876"/>
                    <a:gd name="connsiteX19" fmla="*/ 7160419 w 7539038"/>
                    <a:gd name="connsiteY19" fmla="*/ 3886200 h 7762876"/>
                    <a:gd name="connsiteX20" fmla="*/ 7539038 w 7539038"/>
                    <a:gd name="connsiteY20" fmla="*/ 7760494 h 7762876"/>
                    <a:gd name="connsiteX0" fmla="*/ 0 w 7539038"/>
                    <a:gd name="connsiteY0" fmla="*/ 7762875 h 7762876"/>
                    <a:gd name="connsiteX1" fmla="*/ 378619 w 7539038"/>
                    <a:gd name="connsiteY1" fmla="*/ 3886200 h 7762876"/>
                    <a:gd name="connsiteX2" fmla="*/ 750094 w 7539038"/>
                    <a:gd name="connsiteY2" fmla="*/ 0 h 7762876"/>
                    <a:gd name="connsiteX3" fmla="*/ 1131094 w 7539038"/>
                    <a:gd name="connsiteY3" fmla="*/ 3876675 h 7762876"/>
                    <a:gd name="connsiteX4" fmla="*/ 1507332 w 7539038"/>
                    <a:gd name="connsiteY4" fmla="*/ 7762875 h 7762876"/>
                    <a:gd name="connsiteX5" fmla="*/ 1883569 w 7539038"/>
                    <a:gd name="connsiteY5" fmla="*/ 3876675 h 7762876"/>
                    <a:gd name="connsiteX6" fmla="*/ 2264569 w 7539038"/>
                    <a:gd name="connsiteY6" fmla="*/ 0 h 7762876"/>
                    <a:gd name="connsiteX7" fmla="*/ 2645569 w 7539038"/>
                    <a:gd name="connsiteY7" fmla="*/ 3886200 h 7762876"/>
                    <a:gd name="connsiteX8" fmla="*/ 3017044 w 7539038"/>
                    <a:gd name="connsiteY8" fmla="*/ 7762875 h 7762876"/>
                    <a:gd name="connsiteX9" fmla="*/ 3398044 w 7539038"/>
                    <a:gd name="connsiteY9" fmla="*/ 3876675 h 7762876"/>
                    <a:gd name="connsiteX10" fmla="*/ 3769519 w 7539038"/>
                    <a:gd name="connsiteY10" fmla="*/ 9525 h 7762876"/>
                    <a:gd name="connsiteX11" fmla="*/ 4150519 w 7539038"/>
                    <a:gd name="connsiteY11" fmla="*/ 3886200 h 7762876"/>
                    <a:gd name="connsiteX12" fmla="*/ 4526756 w 7539038"/>
                    <a:gd name="connsiteY12" fmla="*/ 7762875 h 7762876"/>
                    <a:gd name="connsiteX13" fmla="*/ 4902994 w 7539038"/>
                    <a:gd name="connsiteY13" fmla="*/ 3886200 h 7762876"/>
                    <a:gd name="connsiteX14" fmla="*/ 5283994 w 7539038"/>
                    <a:gd name="connsiteY14" fmla="*/ 9525 h 7762876"/>
                    <a:gd name="connsiteX15" fmla="*/ 5655469 w 7539038"/>
                    <a:gd name="connsiteY15" fmla="*/ 3886200 h 7762876"/>
                    <a:gd name="connsiteX16" fmla="*/ 6029325 w 7539038"/>
                    <a:gd name="connsiteY16" fmla="*/ 7762875 h 7762876"/>
                    <a:gd name="connsiteX17" fmla="*/ 6417469 w 7539038"/>
                    <a:gd name="connsiteY17" fmla="*/ 3886200 h 7762876"/>
                    <a:gd name="connsiteX18" fmla="*/ 6786563 w 7539038"/>
                    <a:gd name="connsiteY18" fmla="*/ 4762 h 7762876"/>
                    <a:gd name="connsiteX19" fmla="*/ 7160419 w 7539038"/>
                    <a:gd name="connsiteY19" fmla="*/ 3886200 h 7762876"/>
                    <a:gd name="connsiteX20" fmla="*/ 7539038 w 7539038"/>
                    <a:gd name="connsiteY20" fmla="*/ 7760494 h 7762876"/>
                    <a:gd name="connsiteX0" fmla="*/ 0 w 7539038"/>
                    <a:gd name="connsiteY0" fmla="*/ 7762875 h 7762876"/>
                    <a:gd name="connsiteX1" fmla="*/ 378619 w 7539038"/>
                    <a:gd name="connsiteY1" fmla="*/ 3886200 h 7762876"/>
                    <a:gd name="connsiteX2" fmla="*/ 750094 w 7539038"/>
                    <a:gd name="connsiteY2" fmla="*/ 0 h 7762876"/>
                    <a:gd name="connsiteX3" fmla="*/ 1131094 w 7539038"/>
                    <a:gd name="connsiteY3" fmla="*/ 3876675 h 7762876"/>
                    <a:gd name="connsiteX4" fmla="*/ 1507332 w 7539038"/>
                    <a:gd name="connsiteY4" fmla="*/ 7762875 h 7762876"/>
                    <a:gd name="connsiteX5" fmla="*/ 1883569 w 7539038"/>
                    <a:gd name="connsiteY5" fmla="*/ 3876675 h 7762876"/>
                    <a:gd name="connsiteX6" fmla="*/ 2264569 w 7539038"/>
                    <a:gd name="connsiteY6" fmla="*/ 0 h 7762876"/>
                    <a:gd name="connsiteX7" fmla="*/ 2645569 w 7539038"/>
                    <a:gd name="connsiteY7" fmla="*/ 3886200 h 7762876"/>
                    <a:gd name="connsiteX8" fmla="*/ 3017044 w 7539038"/>
                    <a:gd name="connsiteY8" fmla="*/ 7762875 h 7762876"/>
                    <a:gd name="connsiteX9" fmla="*/ 3398044 w 7539038"/>
                    <a:gd name="connsiteY9" fmla="*/ 3876675 h 7762876"/>
                    <a:gd name="connsiteX10" fmla="*/ 3769519 w 7539038"/>
                    <a:gd name="connsiteY10" fmla="*/ 9525 h 7762876"/>
                    <a:gd name="connsiteX11" fmla="*/ 4150519 w 7539038"/>
                    <a:gd name="connsiteY11" fmla="*/ 3886200 h 7762876"/>
                    <a:gd name="connsiteX12" fmla="*/ 4526756 w 7539038"/>
                    <a:gd name="connsiteY12" fmla="*/ 7762875 h 7762876"/>
                    <a:gd name="connsiteX13" fmla="*/ 4902994 w 7539038"/>
                    <a:gd name="connsiteY13" fmla="*/ 3886200 h 7762876"/>
                    <a:gd name="connsiteX14" fmla="*/ 5279231 w 7539038"/>
                    <a:gd name="connsiteY14" fmla="*/ 9525 h 7762876"/>
                    <a:gd name="connsiteX15" fmla="*/ 5655469 w 7539038"/>
                    <a:gd name="connsiteY15" fmla="*/ 3886200 h 7762876"/>
                    <a:gd name="connsiteX16" fmla="*/ 6029325 w 7539038"/>
                    <a:gd name="connsiteY16" fmla="*/ 7762875 h 7762876"/>
                    <a:gd name="connsiteX17" fmla="*/ 6417469 w 7539038"/>
                    <a:gd name="connsiteY17" fmla="*/ 3886200 h 7762876"/>
                    <a:gd name="connsiteX18" fmla="*/ 6786563 w 7539038"/>
                    <a:gd name="connsiteY18" fmla="*/ 4762 h 7762876"/>
                    <a:gd name="connsiteX19" fmla="*/ 7160419 w 7539038"/>
                    <a:gd name="connsiteY19" fmla="*/ 3886200 h 7762876"/>
                    <a:gd name="connsiteX20" fmla="*/ 7539038 w 7539038"/>
                    <a:gd name="connsiteY20" fmla="*/ 7760494 h 7762876"/>
                    <a:gd name="connsiteX0" fmla="*/ 0 w 7539038"/>
                    <a:gd name="connsiteY0" fmla="*/ 7762875 h 7762876"/>
                    <a:gd name="connsiteX1" fmla="*/ 378619 w 7539038"/>
                    <a:gd name="connsiteY1" fmla="*/ 3886200 h 7762876"/>
                    <a:gd name="connsiteX2" fmla="*/ 750094 w 7539038"/>
                    <a:gd name="connsiteY2" fmla="*/ 0 h 7762876"/>
                    <a:gd name="connsiteX3" fmla="*/ 1131094 w 7539038"/>
                    <a:gd name="connsiteY3" fmla="*/ 3876675 h 7762876"/>
                    <a:gd name="connsiteX4" fmla="*/ 1507332 w 7539038"/>
                    <a:gd name="connsiteY4" fmla="*/ 7762875 h 7762876"/>
                    <a:gd name="connsiteX5" fmla="*/ 1883569 w 7539038"/>
                    <a:gd name="connsiteY5" fmla="*/ 3876675 h 7762876"/>
                    <a:gd name="connsiteX6" fmla="*/ 2264569 w 7539038"/>
                    <a:gd name="connsiteY6" fmla="*/ 0 h 7762876"/>
                    <a:gd name="connsiteX7" fmla="*/ 2645569 w 7539038"/>
                    <a:gd name="connsiteY7" fmla="*/ 3886200 h 7762876"/>
                    <a:gd name="connsiteX8" fmla="*/ 3017044 w 7539038"/>
                    <a:gd name="connsiteY8" fmla="*/ 7762875 h 7762876"/>
                    <a:gd name="connsiteX9" fmla="*/ 3398044 w 7539038"/>
                    <a:gd name="connsiteY9" fmla="*/ 3876675 h 7762876"/>
                    <a:gd name="connsiteX10" fmla="*/ 3769519 w 7539038"/>
                    <a:gd name="connsiteY10" fmla="*/ 9525 h 7762876"/>
                    <a:gd name="connsiteX11" fmla="*/ 4150519 w 7539038"/>
                    <a:gd name="connsiteY11" fmla="*/ 3886200 h 7762876"/>
                    <a:gd name="connsiteX12" fmla="*/ 4526756 w 7539038"/>
                    <a:gd name="connsiteY12" fmla="*/ 7762875 h 7762876"/>
                    <a:gd name="connsiteX13" fmla="*/ 4902994 w 7539038"/>
                    <a:gd name="connsiteY13" fmla="*/ 3886200 h 7762876"/>
                    <a:gd name="connsiteX14" fmla="*/ 5279231 w 7539038"/>
                    <a:gd name="connsiteY14" fmla="*/ 9525 h 7762876"/>
                    <a:gd name="connsiteX15" fmla="*/ 5655469 w 7539038"/>
                    <a:gd name="connsiteY15" fmla="*/ 3886200 h 7762876"/>
                    <a:gd name="connsiteX16" fmla="*/ 6029325 w 7539038"/>
                    <a:gd name="connsiteY16" fmla="*/ 7762875 h 7762876"/>
                    <a:gd name="connsiteX17" fmla="*/ 6417469 w 7539038"/>
                    <a:gd name="connsiteY17" fmla="*/ 3886200 h 7762876"/>
                    <a:gd name="connsiteX18" fmla="*/ 6786563 w 7539038"/>
                    <a:gd name="connsiteY18" fmla="*/ 4762 h 7762876"/>
                    <a:gd name="connsiteX19" fmla="*/ 7160419 w 7539038"/>
                    <a:gd name="connsiteY19" fmla="*/ 3886200 h 7762876"/>
                    <a:gd name="connsiteX20" fmla="*/ 7539038 w 7539038"/>
                    <a:gd name="connsiteY20" fmla="*/ 7760494 h 7762876"/>
                    <a:gd name="connsiteX0" fmla="*/ 0 w 7539038"/>
                    <a:gd name="connsiteY0" fmla="*/ 7762875 h 7762876"/>
                    <a:gd name="connsiteX1" fmla="*/ 378619 w 7539038"/>
                    <a:gd name="connsiteY1" fmla="*/ 3886200 h 7762876"/>
                    <a:gd name="connsiteX2" fmla="*/ 750094 w 7539038"/>
                    <a:gd name="connsiteY2" fmla="*/ 0 h 7762876"/>
                    <a:gd name="connsiteX3" fmla="*/ 1131094 w 7539038"/>
                    <a:gd name="connsiteY3" fmla="*/ 3876675 h 7762876"/>
                    <a:gd name="connsiteX4" fmla="*/ 1507332 w 7539038"/>
                    <a:gd name="connsiteY4" fmla="*/ 7762875 h 7762876"/>
                    <a:gd name="connsiteX5" fmla="*/ 1883569 w 7539038"/>
                    <a:gd name="connsiteY5" fmla="*/ 3876675 h 7762876"/>
                    <a:gd name="connsiteX6" fmla="*/ 2264569 w 7539038"/>
                    <a:gd name="connsiteY6" fmla="*/ 0 h 7762876"/>
                    <a:gd name="connsiteX7" fmla="*/ 2645569 w 7539038"/>
                    <a:gd name="connsiteY7" fmla="*/ 3886200 h 7762876"/>
                    <a:gd name="connsiteX8" fmla="*/ 3017044 w 7539038"/>
                    <a:gd name="connsiteY8" fmla="*/ 7762875 h 7762876"/>
                    <a:gd name="connsiteX9" fmla="*/ 3398044 w 7539038"/>
                    <a:gd name="connsiteY9" fmla="*/ 3876675 h 7762876"/>
                    <a:gd name="connsiteX10" fmla="*/ 3769519 w 7539038"/>
                    <a:gd name="connsiteY10" fmla="*/ 9525 h 7762876"/>
                    <a:gd name="connsiteX11" fmla="*/ 4150519 w 7539038"/>
                    <a:gd name="connsiteY11" fmla="*/ 3886200 h 7762876"/>
                    <a:gd name="connsiteX12" fmla="*/ 4526756 w 7539038"/>
                    <a:gd name="connsiteY12" fmla="*/ 7762875 h 7762876"/>
                    <a:gd name="connsiteX13" fmla="*/ 4902994 w 7539038"/>
                    <a:gd name="connsiteY13" fmla="*/ 3886200 h 7762876"/>
                    <a:gd name="connsiteX14" fmla="*/ 5276849 w 7539038"/>
                    <a:gd name="connsiteY14" fmla="*/ 2382 h 7762876"/>
                    <a:gd name="connsiteX15" fmla="*/ 5655469 w 7539038"/>
                    <a:gd name="connsiteY15" fmla="*/ 3886200 h 7762876"/>
                    <a:gd name="connsiteX16" fmla="*/ 6029325 w 7539038"/>
                    <a:gd name="connsiteY16" fmla="*/ 7762875 h 7762876"/>
                    <a:gd name="connsiteX17" fmla="*/ 6417469 w 7539038"/>
                    <a:gd name="connsiteY17" fmla="*/ 3886200 h 7762876"/>
                    <a:gd name="connsiteX18" fmla="*/ 6786563 w 7539038"/>
                    <a:gd name="connsiteY18" fmla="*/ 4762 h 7762876"/>
                    <a:gd name="connsiteX19" fmla="*/ 7160419 w 7539038"/>
                    <a:gd name="connsiteY19" fmla="*/ 3886200 h 7762876"/>
                    <a:gd name="connsiteX20" fmla="*/ 7539038 w 7539038"/>
                    <a:gd name="connsiteY20" fmla="*/ 7760494 h 7762876"/>
                    <a:gd name="connsiteX0" fmla="*/ 0 w 7539038"/>
                    <a:gd name="connsiteY0" fmla="*/ 7762875 h 7762876"/>
                    <a:gd name="connsiteX1" fmla="*/ 378619 w 7539038"/>
                    <a:gd name="connsiteY1" fmla="*/ 3886200 h 7762876"/>
                    <a:gd name="connsiteX2" fmla="*/ 750094 w 7539038"/>
                    <a:gd name="connsiteY2" fmla="*/ 0 h 7762876"/>
                    <a:gd name="connsiteX3" fmla="*/ 1131094 w 7539038"/>
                    <a:gd name="connsiteY3" fmla="*/ 3876675 h 7762876"/>
                    <a:gd name="connsiteX4" fmla="*/ 1507332 w 7539038"/>
                    <a:gd name="connsiteY4" fmla="*/ 7762875 h 7762876"/>
                    <a:gd name="connsiteX5" fmla="*/ 1883569 w 7539038"/>
                    <a:gd name="connsiteY5" fmla="*/ 3876675 h 7762876"/>
                    <a:gd name="connsiteX6" fmla="*/ 2264569 w 7539038"/>
                    <a:gd name="connsiteY6" fmla="*/ 0 h 7762876"/>
                    <a:gd name="connsiteX7" fmla="*/ 2645569 w 7539038"/>
                    <a:gd name="connsiteY7" fmla="*/ 3886200 h 7762876"/>
                    <a:gd name="connsiteX8" fmla="*/ 3017044 w 7539038"/>
                    <a:gd name="connsiteY8" fmla="*/ 7762875 h 7762876"/>
                    <a:gd name="connsiteX9" fmla="*/ 3398044 w 7539038"/>
                    <a:gd name="connsiteY9" fmla="*/ 3876675 h 7762876"/>
                    <a:gd name="connsiteX10" fmla="*/ 3769519 w 7539038"/>
                    <a:gd name="connsiteY10" fmla="*/ 9525 h 7762876"/>
                    <a:gd name="connsiteX11" fmla="*/ 4150519 w 7539038"/>
                    <a:gd name="connsiteY11" fmla="*/ 3886200 h 7762876"/>
                    <a:gd name="connsiteX12" fmla="*/ 4526756 w 7539038"/>
                    <a:gd name="connsiteY12" fmla="*/ 7762875 h 7762876"/>
                    <a:gd name="connsiteX13" fmla="*/ 4902994 w 7539038"/>
                    <a:gd name="connsiteY13" fmla="*/ 3886200 h 7762876"/>
                    <a:gd name="connsiteX14" fmla="*/ 5276849 w 7539038"/>
                    <a:gd name="connsiteY14" fmla="*/ 2382 h 7762876"/>
                    <a:gd name="connsiteX15" fmla="*/ 5655469 w 7539038"/>
                    <a:gd name="connsiteY15" fmla="*/ 3886200 h 7762876"/>
                    <a:gd name="connsiteX16" fmla="*/ 6029325 w 7539038"/>
                    <a:gd name="connsiteY16" fmla="*/ 7762875 h 7762876"/>
                    <a:gd name="connsiteX17" fmla="*/ 6417469 w 7539038"/>
                    <a:gd name="connsiteY17" fmla="*/ 3886200 h 7762876"/>
                    <a:gd name="connsiteX18" fmla="*/ 6786563 w 7539038"/>
                    <a:gd name="connsiteY18" fmla="*/ 4762 h 7762876"/>
                    <a:gd name="connsiteX19" fmla="*/ 7160419 w 7539038"/>
                    <a:gd name="connsiteY19" fmla="*/ 3886200 h 7762876"/>
                    <a:gd name="connsiteX20" fmla="*/ 7539038 w 7539038"/>
                    <a:gd name="connsiteY20" fmla="*/ 7760494 h 7762876"/>
                    <a:gd name="connsiteX0" fmla="*/ 0 w 7539038"/>
                    <a:gd name="connsiteY0" fmla="*/ 7762875 h 7762876"/>
                    <a:gd name="connsiteX1" fmla="*/ 378619 w 7539038"/>
                    <a:gd name="connsiteY1" fmla="*/ 3886200 h 7762876"/>
                    <a:gd name="connsiteX2" fmla="*/ 750094 w 7539038"/>
                    <a:gd name="connsiteY2" fmla="*/ 0 h 7762876"/>
                    <a:gd name="connsiteX3" fmla="*/ 1131094 w 7539038"/>
                    <a:gd name="connsiteY3" fmla="*/ 3876675 h 7762876"/>
                    <a:gd name="connsiteX4" fmla="*/ 1507332 w 7539038"/>
                    <a:gd name="connsiteY4" fmla="*/ 7762875 h 7762876"/>
                    <a:gd name="connsiteX5" fmla="*/ 1883569 w 7539038"/>
                    <a:gd name="connsiteY5" fmla="*/ 3876675 h 7762876"/>
                    <a:gd name="connsiteX6" fmla="*/ 2264569 w 7539038"/>
                    <a:gd name="connsiteY6" fmla="*/ 0 h 7762876"/>
                    <a:gd name="connsiteX7" fmla="*/ 2645569 w 7539038"/>
                    <a:gd name="connsiteY7" fmla="*/ 3886200 h 7762876"/>
                    <a:gd name="connsiteX8" fmla="*/ 3017044 w 7539038"/>
                    <a:gd name="connsiteY8" fmla="*/ 7762875 h 7762876"/>
                    <a:gd name="connsiteX9" fmla="*/ 3398044 w 7539038"/>
                    <a:gd name="connsiteY9" fmla="*/ 3876675 h 7762876"/>
                    <a:gd name="connsiteX10" fmla="*/ 3776663 w 7539038"/>
                    <a:gd name="connsiteY10" fmla="*/ 4763 h 7762876"/>
                    <a:gd name="connsiteX11" fmla="*/ 4150519 w 7539038"/>
                    <a:gd name="connsiteY11" fmla="*/ 3886200 h 7762876"/>
                    <a:gd name="connsiteX12" fmla="*/ 4526756 w 7539038"/>
                    <a:gd name="connsiteY12" fmla="*/ 7762875 h 7762876"/>
                    <a:gd name="connsiteX13" fmla="*/ 4902994 w 7539038"/>
                    <a:gd name="connsiteY13" fmla="*/ 3886200 h 7762876"/>
                    <a:gd name="connsiteX14" fmla="*/ 5276849 w 7539038"/>
                    <a:gd name="connsiteY14" fmla="*/ 2382 h 7762876"/>
                    <a:gd name="connsiteX15" fmla="*/ 5655469 w 7539038"/>
                    <a:gd name="connsiteY15" fmla="*/ 3886200 h 7762876"/>
                    <a:gd name="connsiteX16" fmla="*/ 6029325 w 7539038"/>
                    <a:gd name="connsiteY16" fmla="*/ 7762875 h 7762876"/>
                    <a:gd name="connsiteX17" fmla="*/ 6417469 w 7539038"/>
                    <a:gd name="connsiteY17" fmla="*/ 3886200 h 7762876"/>
                    <a:gd name="connsiteX18" fmla="*/ 6786563 w 7539038"/>
                    <a:gd name="connsiteY18" fmla="*/ 4762 h 7762876"/>
                    <a:gd name="connsiteX19" fmla="*/ 7160419 w 7539038"/>
                    <a:gd name="connsiteY19" fmla="*/ 3886200 h 7762876"/>
                    <a:gd name="connsiteX20" fmla="*/ 7539038 w 7539038"/>
                    <a:gd name="connsiteY20" fmla="*/ 7760494 h 7762876"/>
                    <a:gd name="connsiteX0" fmla="*/ 0 w 7539038"/>
                    <a:gd name="connsiteY0" fmla="*/ 7762875 h 7762876"/>
                    <a:gd name="connsiteX1" fmla="*/ 378619 w 7539038"/>
                    <a:gd name="connsiteY1" fmla="*/ 3886200 h 7762876"/>
                    <a:gd name="connsiteX2" fmla="*/ 750094 w 7539038"/>
                    <a:gd name="connsiteY2" fmla="*/ 0 h 7762876"/>
                    <a:gd name="connsiteX3" fmla="*/ 1131094 w 7539038"/>
                    <a:gd name="connsiteY3" fmla="*/ 3876675 h 7762876"/>
                    <a:gd name="connsiteX4" fmla="*/ 1507332 w 7539038"/>
                    <a:gd name="connsiteY4" fmla="*/ 7762875 h 7762876"/>
                    <a:gd name="connsiteX5" fmla="*/ 1883569 w 7539038"/>
                    <a:gd name="connsiteY5" fmla="*/ 3876675 h 7762876"/>
                    <a:gd name="connsiteX6" fmla="*/ 2264569 w 7539038"/>
                    <a:gd name="connsiteY6" fmla="*/ 0 h 7762876"/>
                    <a:gd name="connsiteX7" fmla="*/ 2645569 w 7539038"/>
                    <a:gd name="connsiteY7" fmla="*/ 3886200 h 7762876"/>
                    <a:gd name="connsiteX8" fmla="*/ 3017044 w 7539038"/>
                    <a:gd name="connsiteY8" fmla="*/ 7762875 h 7762876"/>
                    <a:gd name="connsiteX9" fmla="*/ 3398044 w 7539038"/>
                    <a:gd name="connsiteY9" fmla="*/ 3876675 h 7762876"/>
                    <a:gd name="connsiteX10" fmla="*/ 3776663 w 7539038"/>
                    <a:gd name="connsiteY10" fmla="*/ 4763 h 7762876"/>
                    <a:gd name="connsiteX11" fmla="*/ 4150519 w 7539038"/>
                    <a:gd name="connsiteY11" fmla="*/ 3886200 h 7762876"/>
                    <a:gd name="connsiteX12" fmla="*/ 4526756 w 7539038"/>
                    <a:gd name="connsiteY12" fmla="*/ 7762875 h 7762876"/>
                    <a:gd name="connsiteX13" fmla="*/ 4902994 w 7539038"/>
                    <a:gd name="connsiteY13" fmla="*/ 3886200 h 7762876"/>
                    <a:gd name="connsiteX14" fmla="*/ 5276849 w 7539038"/>
                    <a:gd name="connsiteY14" fmla="*/ 2382 h 7762876"/>
                    <a:gd name="connsiteX15" fmla="*/ 5655469 w 7539038"/>
                    <a:gd name="connsiteY15" fmla="*/ 3886200 h 7762876"/>
                    <a:gd name="connsiteX16" fmla="*/ 6029325 w 7539038"/>
                    <a:gd name="connsiteY16" fmla="*/ 7762875 h 7762876"/>
                    <a:gd name="connsiteX17" fmla="*/ 6417469 w 7539038"/>
                    <a:gd name="connsiteY17" fmla="*/ 3886200 h 7762876"/>
                    <a:gd name="connsiteX18" fmla="*/ 6786563 w 7539038"/>
                    <a:gd name="connsiteY18" fmla="*/ 4762 h 7762876"/>
                    <a:gd name="connsiteX19" fmla="*/ 7160419 w 7539038"/>
                    <a:gd name="connsiteY19" fmla="*/ 3886200 h 7762876"/>
                    <a:gd name="connsiteX20" fmla="*/ 7539038 w 7539038"/>
                    <a:gd name="connsiteY20" fmla="*/ 7760494 h 7762876"/>
                    <a:gd name="connsiteX0" fmla="*/ 0 w 7539038"/>
                    <a:gd name="connsiteY0" fmla="*/ 7762875 h 7762876"/>
                    <a:gd name="connsiteX1" fmla="*/ 378619 w 7539038"/>
                    <a:gd name="connsiteY1" fmla="*/ 3886200 h 7762876"/>
                    <a:gd name="connsiteX2" fmla="*/ 750094 w 7539038"/>
                    <a:gd name="connsiteY2" fmla="*/ 0 h 7762876"/>
                    <a:gd name="connsiteX3" fmla="*/ 1131094 w 7539038"/>
                    <a:gd name="connsiteY3" fmla="*/ 3876675 h 7762876"/>
                    <a:gd name="connsiteX4" fmla="*/ 1507332 w 7539038"/>
                    <a:gd name="connsiteY4" fmla="*/ 7762875 h 7762876"/>
                    <a:gd name="connsiteX5" fmla="*/ 1883569 w 7539038"/>
                    <a:gd name="connsiteY5" fmla="*/ 3876675 h 7762876"/>
                    <a:gd name="connsiteX6" fmla="*/ 2264569 w 7539038"/>
                    <a:gd name="connsiteY6" fmla="*/ 0 h 7762876"/>
                    <a:gd name="connsiteX7" fmla="*/ 2645569 w 7539038"/>
                    <a:gd name="connsiteY7" fmla="*/ 3886200 h 7762876"/>
                    <a:gd name="connsiteX8" fmla="*/ 3017044 w 7539038"/>
                    <a:gd name="connsiteY8" fmla="*/ 7762875 h 7762876"/>
                    <a:gd name="connsiteX9" fmla="*/ 3398044 w 7539038"/>
                    <a:gd name="connsiteY9" fmla="*/ 3876675 h 7762876"/>
                    <a:gd name="connsiteX10" fmla="*/ 3769519 w 7539038"/>
                    <a:gd name="connsiteY10" fmla="*/ 4763 h 7762876"/>
                    <a:gd name="connsiteX11" fmla="*/ 4150519 w 7539038"/>
                    <a:gd name="connsiteY11" fmla="*/ 3886200 h 7762876"/>
                    <a:gd name="connsiteX12" fmla="*/ 4526756 w 7539038"/>
                    <a:gd name="connsiteY12" fmla="*/ 7762875 h 7762876"/>
                    <a:gd name="connsiteX13" fmla="*/ 4902994 w 7539038"/>
                    <a:gd name="connsiteY13" fmla="*/ 3886200 h 7762876"/>
                    <a:gd name="connsiteX14" fmla="*/ 5276849 w 7539038"/>
                    <a:gd name="connsiteY14" fmla="*/ 2382 h 7762876"/>
                    <a:gd name="connsiteX15" fmla="*/ 5655469 w 7539038"/>
                    <a:gd name="connsiteY15" fmla="*/ 3886200 h 7762876"/>
                    <a:gd name="connsiteX16" fmla="*/ 6029325 w 7539038"/>
                    <a:gd name="connsiteY16" fmla="*/ 7762875 h 7762876"/>
                    <a:gd name="connsiteX17" fmla="*/ 6417469 w 7539038"/>
                    <a:gd name="connsiteY17" fmla="*/ 3886200 h 7762876"/>
                    <a:gd name="connsiteX18" fmla="*/ 6786563 w 7539038"/>
                    <a:gd name="connsiteY18" fmla="*/ 4762 h 7762876"/>
                    <a:gd name="connsiteX19" fmla="*/ 7160419 w 7539038"/>
                    <a:gd name="connsiteY19" fmla="*/ 3886200 h 7762876"/>
                    <a:gd name="connsiteX20" fmla="*/ 7539038 w 7539038"/>
                    <a:gd name="connsiteY20" fmla="*/ 7760494 h 7762876"/>
                    <a:gd name="connsiteX0" fmla="*/ 0 w 7539038"/>
                    <a:gd name="connsiteY0" fmla="*/ 7762875 h 7762876"/>
                    <a:gd name="connsiteX1" fmla="*/ 378619 w 7539038"/>
                    <a:gd name="connsiteY1" fmla="*/ 3886200 h 7762876"/>
                    <a:gd name="connsiteX2" fmla="*/ 750094 w 7539038"/>
                    <a:gd name="connsiteY2" fmla="*/ 0 h 7762876"/>
                    <a:gd name="connsiteX3" fmla="*/ 1131094 w 7539038"/>
                    <a:gd name="connsiteY3" fmla="*/ 3876675 h 7762876"/>
                    <a:gd name="connsiteX4" fmla="*/ 1507332 w 7539038"/>
                    <a:gd name="connsiteY4" fmla="*/ 7762875 h 7762876"/>
                    <a:gd name="connsiteX5" fmla="*/ 1883569 w 7539038"/>
                    <a:gd name="connsiteY5" fmla="*/ 3876675 h 7762876"/>
                    <a:gd name="connsiteX6" fmla="*/ 2264569 w 7539038"/>
                    <a:gd name="connsiteY6" fmla="*/ 0 h 7762876"/>
                    <a:gd name="connsiteX7" fmla="*/ 2645569 w 7539038"/>
                    <a:gd name="connsiteY7" fmla="*/ 3886200 h 7762876"/>
                    <a:gd name="connsiteX8" fmla="*/ 3017044 w 7539038"/>
                    <a:gd name="connsiteY8" fmla="*/ 7762875 h 7762876"/>
                    <a:gd name="connsiteX9" fmla="*/ 3398044 w 7539038"/>
                    <a:gd name="connsiteY9" fmla="*/ 3876675 h 7762876"/>
                    <a:gd name="connsiteX10" fmla="*/ 3769519 w 7539038"/>
                    <a:gd name="connsiteY10" fmla="*/ 4763 h 7762876"/>
                    <a:gd name="connsiteX11" fmla="*/ 4150519 w 7539038"/>
                    <a:gd name="connsiteY11" fmla="*/ 3886200 h 7762876"/>
                    <a:gd name="connsiteX12" fmla="*/ 4526756 w 7539038"/>
                    <a:gd name="connsiteY12" fmla="*/ 7762875 h 7762876"/>
                    <a:gd name="connsiteX13" fmla="*/ 4902994 w 7539038"/>
                    <a:gd name="connsiteY13" fmla="*/ 3886200 h 7762876"/>
                    <a:gd name="connsiteX14" fmla="*/ 5276849 w 7539038"/>
                    <a:gd name="connsiteY14" fmla="*/ 2382 h 7762876"/>
                    <a:gd name="connsiteX15" fmla="*/ 5655469 w 7539038"/>
                    <a:gd name="connsiteY15" fmla="*/ 3886200 h 7762876"/>
                    <a:gd name="connsiteX16" fmla="*/ 6029325 w 7539038"/>
                    <a:gd name="connsiteY16" fmla="*/ 7762875 h 7762876"/>
                    <a:gd name="connsiteX17" fmla="*/ 6417469 w 7539038"/>
                    <a:gd name="connsiteY17" fmla="*/ 3886200 h 7762876"/>
                    <a:gd name="connsiteX18" fmla="*/ 6786563 w 7539038"/>
                    <a:gd name="connsiteY18" fmla="*/ 4762 h 7762876"/>
                    <a:gd name="connsiteX19" fmla="*/ 7160419 w 7539038"/>
                    <a:gd name="connsiteY19" fmla="*/ 3886200 h 7762876"/>
                    <a:gd name="connsiteX20" fmla="*/ 7539038 w 7539038"/>
                    <a:gd name="connsiteY20" fmla="*/ 7760494 h 7762876"/>
                    <a:gd name="connsiteX0" fmla="*/ 0 w 7539038"/>
                    <a:gd name="connsiteY0" fmla="*/ 7762875 h 7762876"/>
                    <a:gd name="connsiteX1" fmla="*/ 378619 w 7539038"/>
                    <a:gd name="connsiteY1" fmla="*/ 3886200 h 7762876"/>
                    <a:gd name="connsiteX2" fmla="*/ 750094 w 7539038"/>
                    <a:gd name="connsiteY2" fmla="*/ 0 h 7762876"/>
                    <a:gd name="connsiteX3" fmla="*/ 1131094 w 7539038"/>
                    <a:gd name="connsiteY3" fmla="*/ 3876675 h 7762876"/>
                    <a:gd name="connsiteX4" fmla="*/ 1507332 w 7539038"/>
                    <a:gd name="connsiteY4" fmla="*/ 7762875 h 7762876"/>
                    <a:gd name="connsiteX5" fmla="*/ 1883569 w 7539038"/>
                    <a:gd name="connsiteY5" fmla="*/ 3876675 h 7762876"/>
                    <a:gd name="connsiteX6" fmla="*/ 2259807 w 7539038"/>
                    <a:gd name="connsiteY6" fmla="*/ 4762 h 7762876"/>
                    <a:gd name="connsiteX7" fmla="*/ 2645569 w 7539038"/>
                    <a:gd name="connsiteY7" fmla="*/ 3886200 h 7762876"/>
                    <a:gd name="connsiteX8" fmla="*/ 3017044 w 7539038"/>
                    <a:gd name="connsiteY8" fmla="*/ 7762875 h 7762876"/>
                    <a:gd name="connsiteX9" fmla="*/ 3398044 w 7539038"/>
                    <a:gd name="connsiteY9" fmla="*/ 3876675 h 7762876"/>
                    <a:gd name="connsiteX10" fmla="*/ 3769519 w 7539038"/>
                    <a:gd name="connsiteY10" fmla="*/ 4763 h 7762876"/>
                    <a:gd name="connsiteX11" fmla="*/ 4150519 w 7539038"/>
                    <a:gd name="connsiteY11" fmla="*/ 3886200 h 7762876"/>
                    <a:gd name="connsiteX12" fmla="*/ 4526756 w 7539038"/>
                    <a:gd name="connsiteY12" fmla="*/ 7762875 h 7762876"/>
                    <a:gd name="connsiteX13" fmla="*/ 4902994 w 7539038"/>
                    <a:gd name="connsiteY13" fmla="*/ 3886200 h 7762876"/>
                    <a:gd name="connsiteX14" fmla="*/ 5276849 w 7539038"/>
                    <a:gd name="connsiteY14" fmla="*/ 2382 h 7762876"/>
                    <a:gd name="connsiteX15" fmla="*/ 5655469 w 7539038"/>
                    <a:gd name="connsiteY15" fmla="*/ 3886200 h 7762876"/>
                    <a:gd name="connsiteX16" fmla="*/ 6029325 w 7539038"/>
                    <a:gd name="connsiteY16" fmla="*/ 7762875 h 7762876"/>
                    <a:gd name="connsiteX17" fmla="*/ 6417469 w 7539038"/>
                    <a:gd name="connsiteY17" fmla="*/ 3886200 h 7762876"/>
                    <a:gd name="connsiteX18" fmla="*/ 6786563 w 7539038"/>
                    <a:gd name="connsiteY18" fmla="*/ 4762 h 7762876"/>
                    <a:gd name="connsiteX19" fmla="*/ 7160419 w 7539038"/>
                    <a:gd name="connsiteY19" fmla="*/ 3886200 h 7762876"/>
                    <a:gd name="connsiteX20" fmla="*/ 7539038 w 7539038"/>
                    <a:gd name="connsiteY20" fmla="*/ 7760494 h 7762876"/>
                    <a:gd name="connsiteX0" fmla="*/ 0 w 7539038"/>
                    <a:gd name="connsiteY0" fmla="*/ 7762875 h 7762876"/>
                    <a:gd name="connsiteX1" fmla="*/ 378619 w 7539038"/>
                    <a:gd name="connsiteY1" fmla="*/ 3886200 h 7762876"/>
                    <a:gd name="connsiteX2" fmla="*/ 750094 w 7539038"/>
                    <a:gd name="connsiteY2" fmla="*/ 0 h 7762876"/>
                    <a:gd name="connsiteX3" fmla="*/ 1131094 w 7539038"/>
                    <a:gd name="connsiteY3" fmla="*/ 3876675 h 7762876"/>
                    <a:gd name="connsiteX4" fmla="*/ 1507332 w 7539038"/>
                    <a:gd name="connsiteY4" fmla="*/ 7762875 h 7762876"/>
                    <a:gd name="connsiteX5" fmla="*/ 1883569 w 7539038"/>
                    <a:gd name="connsiteY5" fmla="*/ 3876675 h 7762876"/>
                    <a:gd name="connsiteX6" fmla="*/ 2259807 w 7539038"/>
                    <a:gd name="connsiteY6" fmla="*/ 4762 h 7762876"/>
                    <a:gd name="connsiteX7" fmla="*/ 2645569 w 7539038"/>
                    <a:gd name="connsiteY7" fmla="*/ 3886200 h 7762876"/>
                    <a:gd name="connsiteX8" fmla="*/ 3017044 w 7539038"/>
                    <a:gd name="connsiteY8" fmla="*/ 7762875 h 7762876"/>
                    <a:gd name="connsiteX9" fmla="*/ 3398044 w 7539038"/>
                    <a:gd name="connsiteY9" fmla="*/ 3876675 h 7762876"/>
                    <a:gd name="connsiteX10" fmla="*/ 3769519 w 7539038"/>
                    <a:gd name="connsiteY10" fmla="*/ 4763 h 7762876"/>
                    <a:gd name="connsiteX11" fmla="*/ 4150519 w 7539038"/>
                    <a:gd name="connsiteY11" fmla="*/ 3886200 h 7762876"/>
                    <a:gd name="connsiteX12" fmla="*/ 4526756 w 7539038"/>
                    <a:gd name="connsiteY12" fmla="*/ 7762875 h 7762876"/>
                    <a:gd name="connsiteX13" fmla="*/ 4902994 w 7539038"/>
                    <a:gd name="connsiteY13" fmla="*/ 3886200 h 7762876"/>
                    <a:gd name="connsiteX14" fmla="*/ 5276849 w 7539038"/>
                    <a:gd name="connsiteY14" fmla="*/ 2382 h 7762876"/>
                    <a:gd name="connsiteX15" fmla="*/ 5655469 w 7539038"/>
                    <a:gd name="connsiteY15" fmla="*/ 3886200 h 7762876"/>
                    <a:gd name="connsiteX16" fmla="*/ 6029325 w 7539038"/>
                    <a:gd name="connsiteY16" fmla="*/ 7762875 h 7762876"/>
                    <a:gd name="connsiteX17" fmla="*/ 6417469 w 7539038"/>
                    <a:gd name="connsiteY17" fmla="*/ 3886200 h 7762876"/>
                    <a:gd name="connsiteX18" fmla="*/ 6786563 w 7539038"/>
                    <a:gd name="connsiteY18" fmla="*/ 4762 h 7762876"/>
                    <a:gd name="connsiteX19" fmla="*/ 7160419 w 7539038"/>
                    <a:gd name="connsiteY19" fmla="*/ 3886200 h 7762876"/>
                    <a:gd name="connsiteX20" fmla="*/ 7539038 w 7539038"/>
                    <a:gd name="connsiteY20" fmla="*/ 7760494 h 7762876"/>
                    <a:gd name="connsiteX0" fmla="*/ 0 w 7539038"/>
                    <a:gd name="connsiteY0" fmla="*/ 7760494 h 7760495"/>
                    <a:gd name="connsiteX1" fmla="*/ 378619 w 7539038"/>
                    <a:gd name="connsiteY1" fmla="*/ 3883819 h 7760495"/>
                    <a:gd name="connsiteX2" fmla="*/ 757238 w 7539038"/>
                    <a:gd name="connsiteY2" fmla="*/ 1 h 7760495"/>
                    <a:gd name="connsiteX3" fmla="*/ 1131094 w 7539038"/>
                    <a:gd name="connsiteY3" fmla="*/ 3874294 h 7760495"/>
                    <a:gd name="connsiteX4" fmla="*/ 1507332 w 7539038"/>
                    <a:gd name="connsiteY4" fmla="*/ 7760494 h 7760495"/>
                    <a:gd name="connsiteX5" fmla="*/ 1883569 w 7539038"/>
                    <a:gd name="connsiteY5" fmla="*/ 3874294 h 7760495"/>
                    <a:gd name="connsiteX6" fmla="*/ 2259807 w 7539038"/>
                    <a:gd name="connsiteY6" fmla="*/ 2381 h 7760495"/>
                    <a:gd name="connsiteX7" fmla="*/ 2645569 w 7539038"/>
                    <a:gd name="connsiteY7" fmla="*/ 3883819 h 7760495"/>
                    <a:gd name="connsiteX8" fmla="*/ 3017044 w 7539038"/>
                    <a:gd name="connsiteY8" fmla="*/ 7760494 h 7760495"/>
                    <a:gd name="connsiteX9" fmla="*/ 3398044 w 7539038"/>
                    <a:gd name="connsiteY9" fmla="*/ 3874294 h 7760495"/>
                    <a:gd name="connsiteX10" fmla="*/ 3769519 w 7539038"/>
                    <a:gd name="connsiteY10" fmla="*/ 2382 h 7760495"/>
                    <a:gd name="connsiteX11" fmla="*/ 4150519 w 7539038"/>
                    <a:gd name="connsiteY11" fmla="*/ 3883819 h 7760495"/>
                    <a:gd name="connsiteX12" fmla="*/ 4526756 w 7539038"/>
                    <a:gd name="connsiteY12" fmla="*/ 7760494 h 7760495"/>
                    <a:gd name="connsiteX13" fmla="*/ 4902994 w 7539038"/>
                    <a:gd name="connsiteY13" fmla="*/ 3883819 h 7760495"/>
                    <a:gd name="connsiteX14" fmla="*/ 5276849 w 7539038"/>
                    <a:gd name="connsiteY14" fmla="*/ 1 h 7760495"/>
                    <a:gd name="connsiteX15" fmla="*/ 5655469 w 7539038"/>
                    <a:gd name="connsiteY15" fmla="*/ 3883819 h 7760495"/>
                    <a:gd name="connsiteX16" fmla="*/ 6029325 w 7539038"/>
                    <a:gd name="connsiteY16" fmla="*/ 7760494 h 7760495"/>
                    <a:gd name="connsiteX17" fmla="*/ 6417469 w 7539038"/>
                    <a:gd name="connsiteY17" fmla="*/ 3883819 h 7760495"/>
                    <a:gd name="connsiteX18" fmla="*/ 6786563 w 7539038"/>
                    <a:gd name="connsiteY18" fmla="*/ 2381 h 7760495"/>
                    <a:gd name="connsiteX19" fmla="*/ 7160419 w 7539038"/>
                    <a:gd name="connsiteY19" fmla="*/ 3883819 h 7760495"/>
                    <a:gd name="connsiteX20" fmla="*/ 7539038 w 7539038"/>
                    <a:gd name="connsiteY20" fmla="*/ 7758113 h 7760495"/>
                    <a:gd name="connsiteX0" fmla="*/ 0 w 7539038"/>
                    <a:gd name="connsiteY0" fmla="*/ 7760494 h 7760495"/>
                    <a:gd name="connsiteX1" fmla="*/ 378619 w 7539038"/>
                    <a:gd name="connsiteY1" fmla="*/ 3883819 h 7760495"/>
                    <a:gd name="connsiteX2" fmla="*/ 752476 w 7539038"/>
                    <a:gd name="connsiteY2" fmla="*/ 1 h 7760495"/>
                    <a:gd name="connsiteX3" fmla="*/ 1131094 w 7539038"/>
                    <a:gd name="connsiteY3" fmla="*/ 3874294 h 7760495"/>
                    <a:gd name="connsiteX4" fmla="*/ 1507332 w 7539038"/>
                    <a:gd name="connsiteY4" fmla="*/ 7760494 h 7760495"/>
                    <a:gd name="connsiteX5" fmla="*/ 1883569 w 7539038"/>
                    <a:gd name="connsiteY5" fmla="*/ 3874294 h 7760495"/>
                    <a:gd name="connsiteX6" fmla="*/ 2259807 w 7539038"/>
                    <a:gd name="connsiteY6" fmla="*/ 2381 h 7760495"/>
                    <a:gd name="connsiteX7" fmla="*/ 2645569 w 7539038"/>
                    <a:gd name="connsiteY7" fmla="*/ 3883819 h 7760495"/>
                    <a:gd name="connsiteX8" fmla="*/ 3017044 w 7539038"/>
                    <a:gd name="connsiteY8" fmla="*/ 7760494 h 7760495"/>
                    <a:gd name="connsiteX9" fmla="*/ 3398044 w 7539038"/>
                    <a:gd name="connsiteY9" fmla="*/ 3874294 h 7760495"/>
                    <a:gd name="connsiteX10" fmla="*/ 3769519 w 7539038"/>
                    <a:gd name="connsiteY10" fmla="*/ 2382 h 7760495"/>
                    <a:gd name="connsiteX11" fmla="*/ 4150519 w 7539038"/>
                    <a:gd name="connsiteY11" fmla="*/ 3883819 h 7760495"/>
                    <a:gd name="connsiteX12" fmla="*/ 4526756 w 7539038"/>
                    <a:gd name="connsiteY12" fmla="*/ 7760494 h 7760495"/>
                    <a:gd name="connsiteX13" fmla="*/ 4902994 w 7539038"/>
                    <a:gd name="connsiteY13" fmla="*/ 3883819 h 7760495"/>
                    <a:gd name="connsiteX14" fmla="*/ 5276849 w 7539038"/>
                    <a:gd name="connsiteY14" fmla="*/ 1 h 7760495"/>
                    <a:gd name="connsiteX15" fmla="*/ 5655469 w 7539038"/>
                    <a:gd name="connsiteY15" fmla="*/ 3883819 h 7760495"/>
                    <a:gd name="connsiteX16" fmla="*/ 6029325 w 7539038"/>
                    <a:gd name="connsiteY16" fmla="*/ 7760494 h 7760495"/>
                    <a:gd name="connsiteX17" fmla="*/ 6417469 w 7539038"/>
                    <a:gd name="connsiteY17" fmla="*/ 3883819 h 7760495"/>
                    <a:gd name="connsiteX18" fmla="*/ 6786563 w 7539038"/>
                    <a:gd name="connsiteY18" fmla="*/ 2381 h 7760495"/>
                    <a:gd name="connsiteX19" fmla="*/ 7160419 w 7539038"/>
                    <a:gd name="connsiteY19" fmla="*/ 3883819 h 7760495"/>
                    <a:gd name="connsiteX20" fmla="*/ 7539038 w 7539038"/>
                    <a:gd name="connsiteY20" fmla="*/ 7758113 h 7760495"/>
                    <a:gd name="connsiteX0" fmla="*/ 0 w 7539038"/>
                    <a:gd name="connsiteY0" fmla="*/ 7760494 h 7760495"/>
                    <a:gd name="connsiteX1" fmla="*/ 378619 w 7539038"/>
                    <a:gd name="connsiteY1" fmla="*/ 3883819 h 7760495"/>
                    <a:gd name="connsiteX2" fmla="*/ 752476 w 7539038"/>
                    <a:gd name="connsiteY2" fmla="*/ 1 h 7760495"/>
                    <a:gd name="connsiteX3" fmla="*/ 1131094 w 7539038"/>
                    <a:gd name="connsiteY3" fmla="*/ 3874294 h 7760495"/>
                    <a:gd name="connsiteX4" fmla="*/ 1507332 w 7539038"/>
                    <a:gd name="connsiteY4" fmla="*/ 7760494 h 7760495"/>
                    <a:gd name="connsiteX5" fmla="*/ 1883569 w 7539038"/>
                    <a:gd name="connsiteY5" fmla="*/ 3874294 h 7760495"/>
                    <a:gd name="connsiteX6" fmla="*/ 2259807 w 7539038"/>
                    <a:gd name="connsiteY6" fmla="*/ 2381 h 7760495"/>
                    <a:gd name="connsiteX7" fmla="*/ 2645569 w 7539038"/>
                    <a:gd name="connsiteY7" fmla="*/ 3883819 h 7760495"/>
                    <a:gd name="connsiteX8" fmla="*/ 3017044 w 7539038"/>
                    <a:gd name="connsiteY8" fmla="*/ 7760494 h 7760495"/>
                    <a:gd name="connsiteX9" fmla="*/ 3398044 w 7539038"/>
                    <a:gd name="connsiteY9" fmla="*/ 3874294 h 7760495"/>
                    <a:gd name="connsiteX10" fmla="*/ 3769519 w 7539038"/>
                    <a:gd name="connsiteY10" fmla="*/ 2382 h 7760495"/>
                    <a:gd name="connsiteX11" fmla="*/ 4150519 w 7539038"/>
                    <a:gd name="connsiteY11" fmla="*/ 3883819 h 7760495"/>
                    <a:gd name="connsiteX12" fmla="*/ 4526756 w 7539038"/>
                    <a:gd name="connsiteY12" fmla="*/ 7760494 h 7760495"/>
                    <a:gd name="connsiteX13" fmla="*/ 4902994 w 7539038"/>
                    <a:gd name="connsiteY13" fmla="*/ 3883819 h 7760495"/>
                    <a:gd name="connsiteX14" fmla="*/ 5276849 w 7539038"/>
                    <a:gd name="connsiteY14" fmla="*/ 1 h 7760495"/>
                    <a:gd name="connsiteX15" fmla="*/ 5655469 w 7539038"/>
                    <a:gd name="connsiteY15" fmla="*/ 3883819 h 7760495"/>
                    <a:gd name="connsiteX16" fmla="*/ 6029325 w 7539038"/>
                    <a:gd name="connsiteY16" fmla="*/ 7760494 h 7760495"/>
                    <a:gd name="connsiteX17" fmla="*/ 6417469 w 7539038"/>
                    <a:gd name="connsiteY17" fmla="*/ 3883819 h 7760495"/>
                    <a:gd name="connsiteX18" fmla="*/ 6786563 w 7539038"/>
                    <a:gd name="connsiteY18" fmla="*/ 2381 h 7760495"/>
                    <a:gd name="connsiteX19" fmla="*/ 7160419 w 7539038"/>
                    <a:gd name="connsiteY19" fmla="*/ 3883819 h 7760495"/>
                    <a:gd name="connsiteX20" fmla="*/ 7539038 w 7539038"/>
                    <a:gd name="connsiteY20" fmla="*/ 7758113 h 7760495"/>
                    <a:gd name="connsiteX0" fmla="*/ 0 w 7539038"/>
                    <a:gd name="connsiteY0" fmla="*/ 7760494 h 7760495"/>
                    <a:gd name="connsiteX1" fmla="*/ 378619 w 7539038"/>
                    <a:gd name="connsiteY1" fmla="*/ 3883819 h 7760495"/>
                    <a:gd name="connsiteX2" fmla="*/ 752476 w 7539038"/>
                    <a:gd name="connsiteY2" fmla="*/ 1 h 7760495"/>
                    <a:gd name="connsiteX3" fmla="*/ 1131094 w 7539038"/>
                    <a:gd name="connsiteY3" fmla="*/ 3874294 h 7760495"/>
                    <a:gd name="connsiteX4" fmla="*/ 1507332 w 7539038"/>
                    <a:gd name="connsiteY4" fmla="*/ 7760494 h 7760495"/>
                    <a:gd name="connsiteX5" fmla="*/ 1883569 w 7539038"/>
                    <a:gd name="connsiteY5" fmla="*/ 3874294 h 7760495"/>
                    <a:gd name="connsiteX6" fmla="*/ 2259807 w 7539038"/>
                    <a:gd name="connsiteY6" fmla="*/ 2381 h 7760495"/>
                    <a:gd name="connsiteX7" fmla="*/ 2645569 w 7539038"/>
                    <a:gd name="connsiteY7" fmla="*/ 3883819 h 7760495"/>
                    <a:gd name="connsiteX8" fmla="*/ 3017044 w 7539038"/>
                    <a:gd name="connsiteY8" fmla="*/ 7760494 h 7760495"/>
                    <a:gd name="connsiteX9" fmla="*/ 3398044 w 7539038"/>
                    <a:gd name="connsiteY9" fmla="*/ 3874294 h 7760495"/>
                    <a:gd name="connsiteX10" fmla="*/ 3769519 w 7539038"/>
                    <a:gd name="connsiteY10" fmla="*/ 2382 h 7760495"/>
                    <a:gd name="connsiteX11" fmla="*/ 4150519 w 7539038"/>
                    <a:gd name="connsiteY11" fmla="*/ 3883819 h 7760495"/>
                    <a:gd name="connsiteX12" fmla="*/ 4526756 w 7539038"/>
                    <a:gd name="connsiteY12" fmla="*/ 7760494 h 7760495"/>
                    <a:gd name="connsiteX13" fmla="*/ 4902994 w 7539038"/>
                    <a:gd name="connsiteY13" fmla="*/ 3883819 h 7760495"/>
                    <a:gd name="connsiteX14" fmla="*/ 5276849 w 7539038"/>
                    <a:gd name="connsiteY14" fmla="*/ 1 h 7760495"/>
                    <a:gd name="connsiteX15" fmla="*/ 5655469 w 7539038"/>
                    <a:gd name="connsiteY15" fmla="*/ 3883819 h 7760495"/>
                    <a:gd name="connsiteX16" fmla="*/ 6029325 w 7539038"/>
                    <a:gd name="connsiteY16" fmla="*/ 7760494 h 7760495"/>
                    <a:gd name="connsiteX17" fmla="*/ 6417469 w 7539038"/>
                    <a:gd name="connsiteY17" fmla="*/ 3883819 h 7760495"/>
                    <a:gd name="connsiteX18" fmla="*/ 6786563 w 7539038"/>
                    <a:gd name="connsiteY18" fmla="*/ 2381 h 7760495"/>
                    <a:gd name="connsiteX19" fmla="*/ 7160419 w 7539038"/>
                    <a:gd name="connsiteY19" fmla="*/ 3883819 h 7760495"/>
                    <a:gd name="connsiteX20" fmla="*/ 7539038 w 7539038"/>
                    <a:gd name="connsiteY20" fmla="*/ 7758113 h 7760495"/>
                    <a:gd name="connsiteX0" fmla="*/ 0 w 7539038"/>
                    <a:gd name="connsiteY0" fmla="*/ 7760494 h 7760495"/>
                    <a:gd name="connsiteX1" fmla="*/ 378619 w 7539038"/>
                    <a:gd name="connsiteY1" fmla="*/ 3883819 h 7760495"/>
                    <a:gd name="connsiteX2" fmla="*/ 752476 w 7539038"/>
                    <a:gd name="connsiteY2" fmla="*/ 1 h 7760495"/>
                    <a:gd name="connsiteX3" fmla="*/ 1131094 w 7539038"/>
                    <a:gd name="connsiteY3" fmla="*/ 3874294 h 7760495"/>
                    <a:gd name="connsiteX4" fmla="*/ 1507332 w 7539038"/>
                    <a:gd name="connsiteY4" fmla="*/ 7760494 h 7760495"/>
                    <a:gd name="connsiteX5" fmla="*/ 1883569 w 7539038"/>
                    <a:gd name="connsiteY5" fmla="*/ 3874294 h 7760495"/>
                    <a:gd name="connsiteX6" fmla="*/ 2259807 w 7539038"/>
                    <a:gd name="connsiteY6" fmla="*/ 2381 h 7760495"/>
                    <a:gd name="connsiteX7" fmla="*/ 2645569 w 7539038"/>
                    <a:gd name="connsiteY7" fmla="*/ 3883819 h 7760495"/>
                    <a:gd name="connsiteX8" fmla="*/ 3017044 w 7539038"/>
                    <a:gd name="connsiteY8" fmla="*/ 7760494 h 7760495"/>
                    <a:gd name="connsiteX9" fmla="*/ 3398044 w 7539038"/>
                    <a:gd name="connsiteY9" fmla="*/ 3874294 h 7760495"/>
                    <a:gd name="connsiteX10" fmla="*/ 3769519 w 7539038"/>
                    <a:gd name="connsiteY10" fmla="*/ 2382 h 7760495"/>
                    <a:gd name="connsiteX11" fmla="*/ 4150519 w 7539038"/>
                    <a:gd name="connsiteY11" fmla="*/ 3883819 h 7760495"/>
                    <a:gd name="connsiteX12" fmla="*/ 4526756 w 7539038"/>
                    <a:gd name="connsiteY12" fmla="*/ 7760494 h 7760495"/>
                    <a:gd name="connsiteX13" fmla="*/ 4902994 w 7539038"/>
                    <a:gd name="connsiteY13" fmla="*/ 3883819 h 7760495"/>
                    <a:gd name="connsiteX14" fmla="*/ 5276849 w 7539038"/>
                    <a:gd name="connsiteY14" fmla="*/ 1 h 7760495"/>
                    <a:gd name="connsiteX15" fmla="*/ 5655469 w 7539038"/>
                    <a:gd name="connsiteY15" fmla="*/ 3883819 h 7760495"/>
                    <a:gd name="connsiteX16" fmla="*/ 6029325 w 7539038"/>
                    <a:gd name="connsiteY16" fmla="*/ 7760494 h 7760495"/>
                    <a:gd name="connsiteX17" fmla="*/ 6417469 w 7539038"/>
                    <a:gd name="connsiteY17" fmla="*/ 3883819 h 7760495"/>
                    <a:gd name="connsiteX18" fmla="*/ 6786563 w 7539038"/>
                    <a:gd name="connsiteY18" fmla="*/ 2381 h 7760495"/>
                    <a:gd name="connsiteX19" fmla="*/ 7160419 w 7539038"/>
                    <a:gd name="connsiteY19" fmla="*/ 3883819 h 7760495"/>
                    <a:gd name="connsiteX20" fmla="*/ 7539038 w 7539038"/>
                    <a:gd name="connsiteY20" fmla="*/ 7758113 h 7760495"/>
                    <a:gd name="connsiteX0" fmla="*/ 0 w 7539038"/>
                    <a:gd name="connsiteY0" fmla="*/ 7760494 h 7760495"/>
                    <a:gd name="connsiteX1" fmla="*/ 378619 w 7539038"/>
                    <a:gd name="connsiteY1" fmla="*/ 3883819 h 7760495"/>
                    <a:gd name="connsiteX2" fmla="*/ 752476 w 7539038"/>
                    <a:gd name="connsiteY2" fmla="*/ 1 h 7760495"/>
                    <a:gd name="connsiteX3" fmla="*/ 1131094 w 7539038"/>
                    <a:gd name="connsiteY3" fmla="*/ 3874294 h 7760495"/>
                    <a:gd name="connsiteX4" fmla="*/ 1507332 w 7539038"/>
                    <a:gd name="connsiteY4" fmla="*/ 7760494 h 7760495"/>
                    <a:gd name="connsiteX5" fmla="*/ 1883569 w 7539038"/>
                    <a:gd name="connsiteY5" fmla="*/ 3874294 h 7760495"/>
                    <a:gd name="connsiteX6" fmla="*/ 2259807 w 7539038"/>
                    <a:gd name="connsiteY6" fmla="*/ 2381 h 7760495"/>
                    <a:gd name="connsiteX7" fmla="*/ 2645569 w 7539038"/>
                    <a:gd name="connsiteY7" fmla="*/ 3883819 h 7760495"/>
                    <a:gd name="connsiteX8" fmla="*/ 3017044 w 7539038"/>
                    <a:gd name="connsiteY8" fmla="*/ 7760494 h 7760495"/>
                    <a:gd name="connsiteX9" fmla="*/ 3398044 w 7539038"/>
                    <a:gd name="connsiteY9" fmla="*/ 3874294 h 7760495"/>
                    <a:gd name="connsiteX10" fmla="*/ 3769519 w 7539038"/>
                    <a:gd name="connsiteY10" fmla="*/ 2382 h 7760495"/>
                    <a:gd name="connsiteX11" fmla="*/ 4150519 w 7539038"/>
                    <a:gd name="connsiteY11" fmla="*/ 3883819 h 7760495"/>
                    <a:gd name="connsiteX12" fmla="*/ 4526756 w 7539038"/>
                    <a:gd name="connsiteY12" fmla="*/ 7760494 h 7760495"/>
                    <a:gd name="connsiteX13" fmla="*/ 4902994 w 7539038"/>
                    <a:gd name="connsiteY13" fmla="*/ 3883819 h 7760495"/>
                    <a:gd name="connsiteX14" fmla="*/ 5276849 w 7539038"/>
                    <a:gd name="connsiteY14" fmla="*/ 1 h 7760495"/>
                    <a:gd name="connsiteX15" fmla="*/ 5655469 w 7539038"/>
                    <a:gd name="connsiteY15" fmla="*/ 3883819 h 7760495"/>
                    <a:gd name="connsiteX16" fmla="*/ 6029325 w 7539038"/>
                    <a:gd name="connsiteY16" fmla="*/ 7760494 h 7760495"/>
                    <a:gd name="connsiteX17" fmla="*/ 6417469 w 7539038"/>
                    <a:gd name="connsiteY17" fmla="*/ 3883819 h 7760495"/>
                    <a:gd name="connsiteX18" fmla="*/ 6786563 w 7539038"/>
                    <a:gd name="connsiteY18" fmla="*/ 2381 h 7760495"/>
                    <a:gd name="connsiteX19" fmla="*/ 7160419 w 7539038"/>
                    <a:gd name="connsiteY19" fmla="*/ 3883819 h 7760495"/>
                    <a:gd name="connsiteX20" fmla="*/ 7539038 w 7539038"/>
                    <a:gd name="connsiteY20" fmla="*/ 7758113 h 7760495"/>
                    <a:gd name="connsiteX0" fmla="*/ 0 w 7539038"/>
                    <a:gd name="connsiteY0" fmla="*/ 7760494 h 7760495"/>
                    <a:gd name="connsiteX1" fmla="*/ 378619 w 7539038"/>
                    <a:gd name="connsiteY1" fmla="*/ 3883819 h 7760495"/>
                    <a:gd name="connsiteX2" fmla="*/ 752476 w 7539038"/>
                    <a:gd name="connsiteY2" fmla="*/ 1 h 7760495"/>
                    <a:gd name="connsiteX3" fmla="*/ 1131094 w 7539038"/>
                    <a:gd name="connsiteY3" fmla="*/ 3874294 h 7760495"/>
                    <a:gd name="connsiteX4" fmla="*/ 1507332 w 7539038"/>
                    <a:gd name="connsiteY4" fmla="*/ 7760494 h 7760495"/>
                    <a:gd name="connsiteX5" fmla="*/ 1883569 w 7539038"/>
                    <a:gd name="connsiteY5" fmla="*/ 3874294 h 7760495"/>
                    <a:gd name="connsiteX6" fmla="*/ 2259807 w 7539038"/>
                    <a:gd name="connsiteY6" fmla="*/ 2381 h 7760495"/>
                    <a:gd name="connsiteX7" fmla="*/ 2645569 w 7539038"/>
                    <a:gd name="connsiteY7" fmla="*/ 3883819 h 7760495"/>
                    <a:gd name="connsiteX8" fmla="*/ 3017044 w 7539038"/>
                    <a:gd name="connsiteY8" fmla="*/ 7760494 h 7760495"/>
                    <a:gd name="connsiteX9" fmla="*/ 3398044 w 7539038"/>
                    <a:gd name="connsiteY9" fmla="*/ 3874294 h 7760495"/>
                    <a:gd name="connsiteX10" fmla="*/ 3769519 w 7539038"/>
                    <a:gd name="connsiteY10" fmla="*/ 2382 h 7760495"/>
                    <a:gd name="connsiteX11" fmla="*/ 4150519 w 7539038"/>
                    <a:gd name="connsiteY11" fmla="*/ 3883819 h 7760495"/>
                    <a:gd name="connsiteX12" fmla="*/ 4526756 w 7539038"/>
                    <a:gd name="connsiteY12" fmla="*/ 7760494 h 7760495"/>
                    <a:gd name="connsiteX13" fmla="*/ 4902994 w 7539038"/>
                    <a:gd name="connsiteY13" fmla="*/ 3883819 h 7760495"/>
                    <a:gd name="connsiteX14" fmla="*/ 5276849 w 7539038"/>
                    <a:gd name="connsiteY14" fmla="*/ 1 h 7760495"/>
                    <a:gd name="connsiteX15" fmla="*/ 5655469 w 7539038"/>
                    <a:gd name="connsiteY15" fmla="*/ 3883819 h 7760495"/>
                    <a:gd name="connsiteX16" fmla="*/ 6029325 w 7539038"/>
                    <a:gd name="connsiteY16" fmla="*/ 7760494 h 7760495"/>
                    <a:gd name="connsiteX17" fmla="*/ 6417469 w 7539038"/>
                    <a:gd name="connsiteY17" fmla="*/ 3883819 h 7760495"/>
                    <a:gd name="connsiteX18" fmla="*/ 6786563 w 7539038"/>
                    <a:gd name="connsiteY18" fmla="*/ 2381 h 7760495"/>
                    <a:gd name="connsiteX19" fmla="*/ 7160419 w 7539038"/>
                    <a:gd name="connsiteY19" fmla="*/ 3883819 h 7760495"/>
                    <a:gd name="connsiteX20" fmla="*/ 7539038 w 7539038"/>
                    <a:gd name="connsiteY20" fmla="*/ 7758113 h 7760495"/>
                    <a:gd name="connsiteX0" fmla="*/ 0 w 7539038"/>
                    <a:gd name="connsiteY0" fmla="*/ 7760494 h 7760495"/>
                    <a:gd name="connsiteX1" fmla="*/ 378619 w 7539038"/>
                    <a:gd name="connsiteY1" fmla="*/ 3883819 h 7760495"/>
                    <a:gd name="connsiteX2" fmla="*/ 752476 w 7539038"/>
                    <a:gd name="connsiteY2" fmla="*/ 1 h 7760495"/>
                    <a:gd name="connsiteX3" fmla="*/ 1131094 w 7539038"/>
                    <a:gd name="connsiteY3" fmla="*/ 3874294 h 7760495"/>
                    <a:gd name="connsiteX4" fmla="*/ 1507332 w 7539038"/>
                    <a:gd name="connsiteY4" fmla="*/ 7760494 h 7760495"/>
                    <a:gd name="connsiteX5" fmla="*/ 1883569 w 7539038"/>
                    <a:gd name="connsiteY5" fmla="*/ 3874294 h 7760495"/>
                    <a:gd name="connsiteX6" fmla="*/ 2259807 w 7539038"/>
                    <a:gd name="connsiteY6" fmla="*/ 2381 h 7760495"/>
                    <a:gd name="connsiteX7" fmla="*/ 2645569 w 7539038"/>
                    <a:gd name="connsiteY7" fmla="*/ 3883819 h 7760495"/>
                    <a:gd name="connsiteX8" fmla="*/ 3017044 w 7539038"/>
                    <a:gd name="connsiteY8" fmla="*/ 7760494 h 7760495"/>
                    <a:gd name="connsiteX9" fmla="*/ 3398044 w 7539038"/>
                    <a:gd name="connsiteY9" fmla="*/ 3874294 h 7760495"/>
                    <a:gd name="connsiteX10" fmla="*/ 3769519 w 7539038"/>
                    <a:gd name="connsiteY10" fmla="*/ 2382 h 7760495"/>
                    <a:gd name="connsiteX11" fmla="*/ 4150519 w 7539038"/>
                    <a:gd name="connsiteY11" fmla="*/ 3883819 h 7760495"/>
                    <a:gd name="connsiteX12" fmla="*/ 4526756 w 7539038"/>
                    <a:gd name="connsiteY12" fmla="*/ 7760494 h 7760495"/>
                    <a:gd name="connsiteX13" fmla="*/ 4902994 w 7539038"/>
                    <a:gd name="connsiteY13" fmla="*/ 3883819 h 7760495"/>
                    <a:gd name="connsiteX14" fmla="*/ 5276849 w 7539038"/>
                    <a:gd name="connsiteY14" fmla="*/ 1 h 7760495"/>
                    <a:gd name="connsiteX15" fmla="*/ 5655469 w 7539038"/>
                    <a:gd name="connsiteY15" fmla="*/ 3883819 h 7760495"/>
                    <a:gd name="connsiteX16" fmla="*/ 6029325 w 7539038"/>
                    <a:gd name="connsiteY16" fmla="*/ 7760494 h 7760495"/>
                    <a:gd name="connsiteX17" fmla="*/ 6417469 w 7539038"/>
                    <a:gd name="connsiteY17" fmla="*/ 3883819 h 7760495"/>
                    <a:gd name="connsiteX18" fmla="*/ 6786563 w 7539038"/>
                    <a:gd name="connsiteY18" fmla="*/ 2381 h 7760495"/>
                    <a:gd name="connsiteX19" fmla="*/ 7160419 w 7539038"/>
                    <a:gd name="connsiteY19" fmla="*/ 3883819 h 7760495"/>
                    <a:gd name="connsiteX20" fmla="*/ 7539038 w 7539038"/>
                    <a:gd name="connsiteY20" fmla="*/ 7758113 h 7760495"/>
                    <a:gd name="connsiteX0" fmla="*/ 0 w 7539038"/>
                    <a:gd name="connsiteY0" fmla="*/ 7760494 h 7760495"/>
                    <a:gd name="connsiteX1" fmla="*/ 378619 w 7539038"/>
                    <a:gd name="connsiteY1" fmla="*/ 3883819 h 7760495"/>
                    <a:gd name="connsiteX2" fmla="*/ 752476 w 7539038"/>
                    <a:gd name="connsiteY2" fmla="*/ 1 h 7760495"/>
                    <a:gd name="connsiteX3" fmla="*/ 1131094 w 7539038"/>
                    <a:gd name="connsiteY3" fmla="*/ 3874294 h 7760495"/>
                    <a:gd name="connsiteX4" fmla="*/ 1507332 w 7539038"/>
                    <a:gd name="connsiteY4" fmla="*/ 7760494 h 7760495"/>
                    <a:gd name="connsiteX5" fmla="*/ 1883569 w 7539038"/>
                    <a:gd name="connsiteY5" fmla="*/ 3874294 h 7760495"/>
                    <a:gd name="connsiteX6" fmla="*/ 2259807 w 7539038"/>
                    <a:gd name="connsiteY6" fmla="*/ 2381 h 7760495"/>
                    <a:gd name="connsiteX7" fmla="*/ 2645569 w 7539038"/>
                    <a:gd name="connsiteY7" fmla="*/ 3883819 h 7760495"/>
                    <a:gd name="connsiteX8" fmla="*/ 3017044 w 7539038"/>
                    <a:gd name="connsiteY8" fmla="*/ 7760494 h 7760495"/>
                    <a:gd name="connsiteX9" fmla="*/ 3398044 w 7539038"/>
                    <a:gd name="connsiteY9" fmla="*/ 3874294 h 7760495"/>
                    <a:gd name="connsiteX10" fmla="*/ 3769519 w 7539038"/>
                    <a:gd name="connsiteY10" fmla="*/ 2382 h 7760495"/>
                    <a:gd name="connsiteX11" fmla="*/ 4150519 w 7539038"/>
                    <a:gd name="connsiteY11" fmla="*/ 3883819 h 7760495"/>
                    <a:gd name="connsiteX12" fmla="*/ 4526756 w 7539038"/>
                    <a:gd name="connsiteY12" fmla="*/ 7760494 h 7760495"/>
                    <a:gd name="connsiteX13" fmla="*/ 4902994 w 7539038"/>
                    <a:gd name="connsiteY13" fmla="*/ 3883819 h 7760495"/>
                    <a:gd name="connsiteX14" fmla="*/ 5276849 w 7539038"/>
                    <a:gd name="connsiteY14" fmla="*/ 1 h 7760495"/>
                    <a:gd name="connsiteX15" fmla="*/ 5655469 w 7539038"/>
                    <a:gd name="connsiteY15" fmla="*/ 3883819 h 7760495"/>
                    <a:gd name="connsiteX16" fmla="*/ 6029325 w 7539038"/>
                    <a:gd name="connsiteY16" fmla="*/ 7760494 h 7760495"/>
                    <a:gd name="connsiteX17" fmla="*/ 6417469 w 7539038"/>
                    <a:gd name="connsiteY17" fmla="*/ 3883819 h 7760495"/>
                    <a:gd name="connsiteX18" fmla="*/ 6786563 w 7539038"/>
                    <a:gd name="connsiteY18" fmla="*/ 2381 h 7760495"/>
                    <a:gd name="connsiteX19" fmla="*/ 7160419 w 7539038"/>
                    <a:gd name="connsiteY19" fmla="*/ 3883819 h 7760495"/>
                    <a:gd name="connsiteX20" fmla="*/ 7539038 w 7539038"/>
                    <a:gd name="connsiteY20" fmla="*/ 7758113 h 7760495"/>
                    <a:gd name="connsiteX0" fmla="*/ 0 w 7539038"/>
                    <a:gd name="connsiteY0" fmla="*/ 7760494 h 7760495"/>
                    <a:gd name="connsiteX1" fmla="*/ 378619 w 7539038"/>
                    <a:gd name="connsiteY1" fmla="*/ 3883819 h 7760495"/>
                    <a:gd name="connsiteX2" fmla="*/ 752476 w 7539038"/>
                    <a:gd name="connsiteY2" fmla="*/ 1 h 7760495"/>
                    <a:gd name="connsiteX3" fmla="*/ 1131094 w 7539038"/>
                    <a:gd name="connsiteY3" fmla="*/ 3874294 h 7760495"/>
                    <a:gd name="connsiteX4" fmla="*/ 1507332 w 7539038"/>
                    <a:gd name="connsiteY4" fmla="*/ 7760494 h 7760495"/>
                    <a:gd name="connsiteX5" fmla="*/ 1883569 w 7539038"/>
                    <a:gd name="connsiteY5" fmla="*/ 3874294 h 7760495"/>
                    <a:gd name="connsiteX6" fmla="*/ 2259807 w 7539038"/>
                    <a:gd name="connsiteY6" fmla="*/ 2381 h 7760495"/>
                    <a:gd name="connsiteX7" fmla="*/ 2645569 w 7539038"/>
                    <a:gd name="connsiteY7" fmla="*/ 3883819 h 7760495"/>
                    <a:gd name="connsiteX8" fmla="*/ 3017044 w 7539038"/>
                    <a:gd name="connsiteY8" fmla="*/ 7760494 h 7760495"/>
                    <a:gd name="connsiteX9" fmla="*/ 3398044 w 7539038"/>
                    <a:gd name="connsiteY9" fmla="*/ 3874294 h 7760495"/>
                    <a:gd name="connsiteX10" fmla="*/ 3769519 w 7539038"/>
                    <a:gd name="connsiteY10" fmla="*/ 2382 h 7760495"/>
                    <a:gd name="connsiteX11" fmla="*/ 4150519 w 7539038"/>
                    <a:gd name="connsiteY11" fmla="*/ 3883819 h 7760495"/>
                    <a:gd name="connsiteX12" fmla="*/ 4526756 w 7539038"/>
                    <a:gd name="connsiteY12" fmla="*/ 7760494 h 7760495"/>
                    <a:gd name="connsiteX13" fmla="*/ 4902994 w 7539038"/>
                    <a:gd name="connsiteY13" fmla="*/ 3883819 h 7760495"/>
                    <a:gd name="connsiteX14" fmla="*/ 5276849 w 7539038"/>
                    <a:gd name="connsiteY14" fmla="*/ 1 h 7760495"/>
                    <a:gd name="connsiteX15" fmla="*/ 5655469 w 7539038"/>
                    <a:gd name="connsiteY15" fmla="*/ 3883819 h 7760495"/>
                    <a:gd name="connsiteX16" fmla="*/ 6029325 w 7539038"/>
                    <a:gd name="connsiteY16" fmla="*/ 7760494 h 7760495"/>
                    <a:gd name="connsiteX17" fmla="*/ 6417469 w 7539038"/>
                    <a:gd name="connsiteY17" fmla="*/ 3883819 h 7760495"/>
                    <a:gd name="connsiteX18" fmla="*/ 6786563 w 7539038"/>
                    <a:gd name="connsiteY18" fmla="*/ 2381 h 7760495"/>
                    <a:gd name="connsiteX19" fmla="*/ 7160419 w 7539038"/>
                    <a:gd name="connsiteY19" fmla="*/ 3883819 h 7760495"/>
                    <a:gd name="connsiteX20" fmla="*/ 7539038 w 7539038"/>
                    <a:gd name="connsiteY20" fmla="*/ 7758113 h 7760495"/>
                    <a:gd name="connsiteX0" fmla="*/ 0 w 7539038"/>
                    <a:gd name="connsiteY0" fmla="*/ 7760494 h 7760495"/>
                    <a:gd name="connsiteX1" fmla="*/ 378619 w 7539038"/>
                    <a:gd name="connsiteY1" fmla="*/ 3883819 h 7760495"/>
                    <a:gd name="connsiteX2" fmla="*/ 752476 w 7539038"/>
                    <a:gd name="connsiteY2" fmla="*/ 1 h 7760495"/>
                    <a:gd name="connsiteX3" fmla="*/ 1131094 w 7539038"/>
                    <a:gd name="connsiteY3" fmla="*/ 3874294 h 7760495"/>
                    <a:gd name="connsiteX4" fmla="*/ 1507332 w 7539038"/>
                    <a:gd name="connsiteY4" fmla="*/ 7760494 h 7760495"/>
                    <a:gd name="connsiteX5" fmla="*/ 1883569 w 7539038"/>
                    <a:gd name="connsiteY5" fmla="*/ 3874294 h 7760495"/>
                    <a:gd name="connsiteX6" fmla="*/ 2259807 w 7539038"/>
                    <a:gd name="connsiteY6" fmla="*/ 2381 h 7760495"/>
                    <a:gd name="connsiteX7" fmla="*/ 2645569 w 7539038"/>
                    <a:gd name="connsiteY7" fmla="*/ 3883819 h 7760495"/>
                    <a:gd name="connsiteX8" fmla="*/ 3017044 w 7539038"/>
                    <a:gd name="connsiteY8" fmla="*/ 7760494 h 7760495"/>
                    <a:gd name="connsiteX9" fmla="*/ 3398044 w 7539038"/>
                    <a:gd name="connsiteY9" fmla="*/ 3874294 h 7760495"/>
                    <a:gd name="connsiteX10" fmla="*/ 3769519 w 7539038"/>
                    <a:gd name="connsiteY10" fmla="*/ 2382 h 7760495"/>
                    <a:gd name="connsiteX11" fmla="*/ 4150519 w 7539038"/>
                    <a:gd name="connsiteY11" fmla="*/ 3883819 h 7760495"/>
                    <a:gd name="connsiteX12" fmla="*/ 4526756 w 7539038"/>
                    <a:gd name="connsiteY12" fmla="*/ 7760494 h 7760495"/>
                    <a:gd name="connsiteX13" fmla="*/ 4902994 w 7539038"/>
                    <a:gd name="connsiteY13" fmla="*/ 3883819 h 7760495"/>
                    <a:gd name="connsiteX14" fmla="*/ 5276849 w 7539038"/>
                    <a:gd name="connsiteY14" fmla="*/ 1 h 7760495"/>
                    <a:gd name="connsiteX15" fmla="*/ 5655469 w 7539038"/>
                    <a:gd name="connsiteY15" fmla="*/ 3883819 h 7760495"/>
                    <a:gd name="connsiteX16" fmla="*/ 6029325 w 7539038"/>
                    <a:gd name="connsiteY16" fmla="*/ 7760494 h 7760495"/>
                    <a:gd name="connsiteX17" fmla="*/ 6417469 w 7539038"/>
                    <a:gd name="connsiteY17" fmla="*/ 3883819 h 7760495"/>
                    <a:gd name="connsiteX18" fmla="*/ 6786563 w 7539038"/>
                    <a:gd name="connsiteY18" fmla="*/ 2381 h 7760495"/>
                    <a:gd name="connsiteX19" fmla="*/ 7160419 w 7539038"/>
                    <a:gd name="connsiteY19" fmla="*/ 3883819 h 7760495"/>
                    <a:gd name="connsiteX20" fmla="*/ 7539038 w 7539038"/>
                    <a:gd name="connsiteY20" fmla="*/ 7758113 h 7760495"/>
                    <a:gd name="connsiteX0" fmla="*/ 0 w 7539038"/>
                    <a:gd name="connsiteY0" fmla="*/ 7760494 h 7760495"/>
                    <a:gd name="connsiteX1" fmla="*/ 378619 w 7539038"/>
                    <a:gd name="connsiteY1" fmla="*/ 3883819 h 7760495"/>
                    <a:gd name="connsiteX2" fmla="*/ 752476 w 7539038"/>
                    <a:gd name="connsiteY2" fmla="*/ 1 h 7760495"/>
                    <a:gd name="connsiteX3" fmla="*/ 1131094 w 7539038"/>
                    <a:gd name="connsiteY3" fmla="*/ 3874294 h 7760495"/>
                    <a:gd name="connsiteX4" fmla="*/ 1507332 w 7539038"/>
                    <a:gd name="connsiteY4" fmla="*/ 7760494 h 7760495"/>
                    <a:gd name="connsiteX5" fmla="*/ 1883569 w 7539038"/>
                    <a:gd name="connsiteY5" fmla="*/ 3874294 h 7760495"/>
                    <a:gd name="connsiteX6" fmla="*/ 2259807 w 7539038"/>
                    <a:gd name="connsiteY6" fmla="*/ 2381 h 7760495"/>
                    <a:gd name="connsiteX7" fmla="*/ 2645569 w 7539038"/>
                    <a:gd name="connsiteY7" fmla="*/ 3883819 h 7760495"/>
                    <a:gd name="connsiteX8" fmla="*/ 3017044 w 7539038"/>
                    <a:gd name="connsiteY8" fmla="*/ 7760494 h 7760495"/>
                    <a:gd name="connsiteX9" fmla="*/ 3398044 w 7539038"/>
                    <a:gd name="connsiteY9" fmla="*/ 3874294 h 7760495"/>
                    <a:gd name="connsiteX10" fmla="*/ 3769519 w 7539038"/>
                    <a:gd name="connsiteY10" fmla="*/ 2382 h 7760495"/>
                    <a:gd name="connsiteX11" fmla="*/ 4150519 w 7539038"/>
                    <a:gd name="connsiteY11" fmla="*/ 3883819 h 7760495"/>
                    <a:gd name="connsiteX12" fmla="*/ 4526756 w 7539038"/>
                    <a:gd name="connsiteY12" fmla="*/ 7760494 h 7760495"/>
                    <a:gd name="connsiteX13" fmla="*/ 4902994 w 7539038"/>
                    <a:gd name="connsiteY13" fmla="*/ 3883819 h 7760495"/>
                    <a:gd name="connsiteX14" fmla="*/ 5276849 w 7539038"/>
                    <a:gd name="connsiteY14" fmla="*/ 1 h 7760495"/>
                    <a:gd name="connsiteX15" fmla="*/ 5655469 w 7539038"/>
                    <a:gd name="connsiteY15" fmla="*/ 3883819 h 7760495"/>
                    <a:gd name="connsiteX16" fmla="*/ 6029325 w 7539038"/>
                    <a:gd name="connsiteY16" fmla="*/ 7760494 h 7760495"/>
                    <a:gd name="connsiteX17" fmla="*/ 6417469 w 7539038"/>
                    <a:gd name="connsiteY17" fmla="*/ 3883819 h 7760495"/>
                    <a:gd name="connsiteX18" fmla="*/ 6786563 w 7539038"/>
                    <a:gd name="connsiteY18" fmla="*/ 2381 h 7760495"/>
                    <a:gd name="connsiteX19" fmla="*/ 7160419 w 7539038"/>
                    <a:gd name="connsiteY19" fmla="*/ 3883819 h 7760495"/>
                    <a:gd name="connsiteX20" fmla="*/ 7539038 w 7539038"/>
                    <a:gd name="connsiteY20" fmla="*/ 7758113 h 7760495"/>
                    <a:gd name="connsiteX0" fmla="*/ 0 w 7539038"/>
                    <a:gd name="connsiteY0" fmla="*/ 7760494 h 7760495"/>
                    <a:gd name="connsiteX1" fmla="*/ 378619 w 7539038"/>
                    <a:gd name="connsiteY1" fmla="*/ 3883819 h 7760495"/>
                    <a:gd name="connsiteX2" fmla="*/ 752476 w 7539038"/>
                    <a:gd name="connsiteY2" fmla="*/ 1 h 7760495"/>
                    <a:gd name="connsiteX3" fmla="*/ 1131094 w 7539038"/>
                    <a:gd name="connsiteY3" fmla="*/ 3874294 h 7760495"/>
                    <a:gd name="connsiteX4" fmla="*/ 1507332 w 7539038"/>
                    <a:gd name="connsiteY4" fmla="*/ 7760494 h 7760495"/>
                    <a:gd name="connsiteX5" fmla="*/ 1883569 w 7539038"/>
                    <a:gd name="connsiteY5" fmla="*/ 3874294 h 7760495"/>
                    <a:gd name="connsiteX6" fmla="*/ 2259807 w 7539038"/>
                    <a:gd name="connsiteY6" fmla="*/ 2381 h 7760495"/>
                    <a:gd name="connsiteX7" fmla="*/ 2645569 w 7539038"/>
                    <a:gd name="connsiteY7" fmla="*/ 3883819 h 7760495"/>
                    <a:gd name="connsiteX8" fmla="*/ 3017044 w 7539038"/>
                    <a:gd name="connsiteY8" fmla="*/ 7760494 h 7760495"/>
                    <a:gd name="connsiteX9" fmla="*/ 3398044 w 7539038"/>
                    <a:gd name="connsiteY9" fmla="*/ 3874294 h 7760495"/>
                    <a:gd name="connsiteX10" fmla="*/ 3769519 w 7539038"/>
                    <a:gd name="connsiteY10" fmla="*/ 2382 h 7760495"/>
                    <a:gd name="connsiteX11" fmla="*/ 4150519 w 7539038"/>
                    <a:gd name="connsiteY11" fmla="*/ 3883819 h 7760495"/>
                    <a:gd name="connsiteX12" fmla="*/ 4526756 w 7539038"/>
                    <a:gd name="connsiteY12" fmla="*/ 7760494 h 7760495"/>
                    <a:gd name="connsiteX13" fmla="*/ 4902994 w 7539038"/>
                    <a:gd name="connsiteY13" fmla="*/ 3883819 h 7760495"/>
                    <a:gd name="connsiteX14" fmla="*/ 5276849 w 7539038"/>
                    <a:gd name="connsiteY14" fmla="*/ 1 h 7760495"/>
                    <a:gd name="connsiteX15" fmla="*/ 5655469 w 7539038"/>
                    <a:gd name="connsiteY15" fmla="*/ 3883819 h 7760495"/>
                    <a:gd name="connsiteX16" fmla="*/ 6029325 w 7539038"/>
                    <a:gd name="connsiteY16" fmla="*/ 7760494 h 7760495"/>
                    <a:gd name="connsiteX17" fmla="*/ 6417469 w 7539038"/>
                    <a:gd name="connsiteY17" fmla="*/ 3883819 h 7760495"/>
                    <a:gd name="connsiteX18" fmla="*/ 6786563 w 7539038"/>
                    <a:gd name="connsiteY18" fmla="*/ 2381 h 7760495"/>
                    <a:gd name="connsiteX19" fmla="*/ 7160419 w 7539038"/>
                    <a:gd name="connsiteY19" fmla="*/ 3883819 h 7760495"/>
                    <a:gd name="connsiteX20" fmla="*/ 7539038 w 7539038"/>
                    <a:gd name="connsiteY20" fmla="*/ 7758113 h 7760495"/>
                    <a:gd name="connsiteX0" fmla="*/ 0 w 7539038"/>
                    <a:gd name="connsiteY0" fmla="*/ 7760494 h 7760495"/>
                    <a:gd name="connsiteX1" fmla="*/ 378619 w 7539038"/>
                    <a:gd name="connsiteY1" fmla="*/ 3883819 h 7760495"/>
                    <a:gd name="connsiteX2" fmla="*/ 752476 w 7539038"/>
                    <a:gd name="connsiteY2" fmla="*/ 1 h 7760495"/>
                    <a:gd name="connsiteX3" fmla="*/ 1131094 w 7539038"/>
                    <a:gd name="connsiteY3" fmla="*/ 3874294 h 7760495"/>
                    <a:gd name="connsiteX4" fmla="*/ 1507332 w 7539038"/>
                    <a:gd name="connsiteY4" fmla="*/ 7760494 h 7760495"/>
                    <a:gd name="connsiteX5" fmla="*/ 1883569 w 7539038"/>
                    <a:gd name="connsiteY5" fmla="*/ 3874294 h 7760495"/>
                    <a:gd name="connsiteX6" fmla="*/ 2259807 w 7539038"/>
                    <a:gd name="connsiteY6" fmla="*/ 2381 h 7760495"/>
                    <a:gd name="connsiteX7" fmla="*/ 2645569 w 7539038"/>
                    <a:gd name="connsiteY7" fmla="*/ 3883819 h 7760495"/>
                    <a:gd name="connsiteX8" fmla="*/ 3017044 w 7539038"/>
                    <a:gd name="connsiteY8" fmla="*/ 7760494 h 7760495"/>
                    <a:gd name="connsiteX9" fmla="*/ 3398044 w 7539038"/>
                    <a:gd name="connsiteY9" fmla="*/ 3874294 h 7760495"/>
                    <a:gd name="connsiteX10" fmla="*/ 3769519 w 7539038"/>
                    <a:gd name="connsiteY10" fmla="*/ 2382 h 7760495"/>
                    <a:gd name="connsiteX11" fmla="*/ 4150519 w 7539038"/>
                    <a:gd name="connsiteY11" fmla="*/ 3883819 h 7760495"/>
                    <a:gd name="connsiteX12" fmla="*/ 4526756 w 7539038"/>
                    <a:gd name="connsiteY12" fmla="*/ 7760494 h 7760495"/>
                    <a:gd name="connsiteX13" fmla="*/ 4902994 w 7539038"/>
                    <a:gd name="connsiteY13" fmla="*/ 3883819 h 7760495"/>
                    <a:gd name="connsiteX14" fmla="*/ 5276849 w 7539038"/>
                    <a:gd name="connsiteY14" fmla="*/ 1 h 7760495"/>
                    <a:gd name="connsiteX15" fmla="*/ 5655469 w 7539038"/>
                    <a:gd name="connsiteY15" fmla="*/ 3883819 h 7760495"/>
                    <a:gd name="connsiteX16" fmla="*/ 6029325 w 7539038"/>
                    <a:gd name="connsiteY16" fmla="*/ 7760494 h 7760495"/>
                    <a:gd name="connsiteX17" fmla="*/ 6417469 w 7539038"/>
                    <a:gd name="connsiteY17" fmla="*/ 3883819 h 7760495"/>
                    <a:gd name="connsiteX18" fmla="*/ 6786563 w 7539038"/>
                    <a:gd name="connsiteY18" fmla="*/ 2381 h 7760495"/>
                    <a:gd name="connsiteX19" fmla="*/ 7160419 w 7539038"/>
                    <a:gd name="connsiteY19" fmla="*/ 3883819 h 7760495"/>
                    <a:gd name="connsiteX20" fmla="*/ 7539038 w 7539038"/>
                    <a:gd name="connsiteY20" fmla="*/ 7758113 h 7760495"/>
                    <a:gd name="connsiteX0" fmla="*/ 0 w 7539038"/>
                    <a:gd name="connsiteY0" fmla="*/ 7760494 h 7760495"/>
                    <a:gd name="connsiteX1" fmla="*/ 378619 w 7539038"/>
                    <a:gd name="connsiteY1" fmla="*/ 3883819 h 7760495"/>
                    <a:gd name="connsiteX2" fmla="*/ 752476 w 7539038"/>
                    <a:gd name="connsiteY2" fmla="*/ 1 h 7760495"/>
                    <a:gd name="connsiteX3" fmla="*/ 1131094 w 7539038"/>
                    <a:gd name="connsiteY3" fmla="*/ 3874294 h 7760495"/>
                    <a:gd name="connsiteX4" fmla="*/ 1507332 w 7539038"/>
                    <a:gd name="connsiteY4" fmla="*/ 7760494 h 7760495"/>
                    <a:gd name="connsiteX5" fmla="*/ 1883569 w 7539038"/>
                    <a:gd name="connsiteY5" fmla="*/ 3874294 h 7760495"/>
                    <a:gd name="connsiteX6" fmla="*/ 2259807 w 7539038"/>
                    <a:gd name="connsiteY6" fmla="*/ 2381 h 7760495"/>
                    <a:gd name="connsiteX7" fmla="*/ 2645569 w 7539038"/>
                    <a:gd name="connsiteY7" fmla="*/ 3883819 h 7760495"/>
                    <a:gd name="connsiteX8" fmla="*/ 3017044 w 7539038"/>
                    <a:gd name="connsiteY8" fmla="*/ 7760494 h 7760495"/>
                    <a:gd name="connsiteX9" fmla="*/ 3398044 w 7539038"/>
                    <a:gd name="connsiteY9" fmla="*/ 3874294 h 7760495"/>
                    <a:gd name="connsiteX10" fmla="*/ 3769519 w 7539038"/>
                    <a:gd name="connsiteY10" fmla="*/ 2382 h 7760495"/>
                    <a:gd name="connsiteX11" fmla="*/ 4150519 w 7539038"/>
                    <a:gd name="connsiteY11" fmla="*/ 3883819 h 7760495"/>
                    <a:gd name="connsiteX12" fmla="*/ 4526756 w 7539038"/>
                    <a:gd name="connsiteY12" fmla="*/ 7760494 h 7760495"/>
                    <a:gd name="connsiteX13" fmla="*/ 4902994 w 7539038"/>
                    <a:gd name="connsiteY13" fmla="*/ 3883819 h 7760495"/>
                    <a:gd name="connsiteX14" fmla="*/ 5276849 w 7539038"/>
                    <a:gd name="connsiteY14" fmla="*/ 1 h 7760495"/>
                    <a:gd name="connsiteX15" fmla="*/ 5655469 w 7539038"/>
                    <a:gd name="connsiteY15" fmla="*/ 3883819 h 7760495"/>
                    <a:gd name="connsiteX16" fmla="*/ 6029325 w 7539038"/>
                    <a:gd name="connsiteY16" fmla="*/ 7760494 h 7760495"/>
                    <a:gd name="connsiteX17" fmla="*/ 6417469 w 7539038"/>
                    <a:gd name="connsiteY17" fmla="*/ 3883819 h 7760495"/>
                    <a:gd name="connsiteX18" fmla="*/ 6786563 w 7539038"/>
                    <a:gd name="connsiteY18" fmla="*/ 2381 h 7760495"/>
                    <a:gd name="connsiteX19" fmla="*/ 7160419 w 7539038"/>
                    <a:gd name="connsiteY19" fmla="*/ 3883819 h 7760495"/>
                    <a:gd name="connsiteX20" fmla="*/ 7539038 w 7539038"/>
                    <a:gd name="connsiteY20" fmla="*/ 7758113 h 776049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</a:cxnLst>
                  <a:rect l="l" t="t" r="r" b="b"/>
                  <a:pathLst>
                    <a:path w="7539038" h="7760495">
                      <a:moveTo>
                        <a:pt x="0" y="7760494"/>
                      </a:moveTo>
                      <a:cubicBezTo>
                        <a:pt x="190500" y="7758906"/>
                        <a:pt x="377031" y="3874231"/>
                        <a:pt x="378619" y="3883819"/>
                      </a:cubicBezTo>
                      <a:cubicBezTo>
                        <a:pt x="380207" y="3893407"/>
                        <a:pt x="562770" y="-793"/>
                        <a:pt x="752476" y="1"/>
                      </a:cubicBezTo>
                      <a:cubicBezTo>
                        <a:pt x="942182" y="795"/>
                        <a:pt x="1119468" y="3745568"/>
                        <a:pt x="1131094" y="3874294"/>
                      </a:cubicBezTo>
                      <a:cubicBezTo>
                        <a:pt x="1136420" y="3933265"/>
                        <a:pt x="1317626" y="7758112"/>
                        <a:pt x="1507332" y="7760494"/>
                      </a:cubicBezTo>
                      <a:cubicBezTo>
                        <a:pt x="1697038" y="7762876"/>
                        <a:pt x="1875632" y="3967176"/>
                        <a:pt x="1883569" y="3874294"/>
                      </a:cubicBezTo>
                      <a:cubicBezTo>
                        <a:pt x="1891506" y="3781412"/>
                        <a:pt x="2068513" y="3175"/>
                        <a:pt x="2259807" y="2381"/>
                      </a:cubicBezTo>
                      <a:cubicBezTo>
                        <a:pt x="2451101" y="1587"/>
                        <a:pt x="2640013" y="3825221"/>
                        <a:pt x="2645569" y="3883819"/>
                      </a:cubicBezTo>
                      <a:cubicBezTo>
                        <a:pt x="2651125" y="3942417"/>
                        <a:pt x="2827338" y="7762081"/>
                        <a:pt x="3017044" y="7760494"/>
                      </a:cubicBezTo>
                      <a:cubicBezTo>
                        <a:pt x="3206750" y="7758907"/>
                        <a:pt x="3390107" y="3967176"/>
                        <a:pt x="3398044" y="3874294"/>
                      </a:cubicBezTo>
                      <a:cubicBezTo>
                        <a:pt x="3405981" y="3781412"/>
                        <a:pt x="3575050" y="795"/>
                        <a:pt x="3769519" y="2382"/>
                      </a:cubicBezTo>
                      <a:cubicBezTo>
                        <a:pt x="3963988" y="3969"/>
                        <a:pt x="4141788" y="3722352"/>
                        <a:pt x="4150519" y="3883819"/>
                      </a:cubicBezTo>
                      <a:cubicBezTo>
                        <a:pt x="4159250" y="4045286"/>
                        <a:pt x="4337844" y="7760494"/>
                        <a:pt x="4526756" y="7760494"/>
                      </a:cubicBezTo>
                      <a:cubicBezTo>
                        <a:pt x="4715668" y="7760494"/>
                        <a:pt x="4893360" y="4083161"/>
                        <a:pt x="4902994" y="3883819"/>
                      </a:cubicBezTo>
                      <a:cubicBezTo>
                        <a:pt x="4910825" y="3721794"/>
                        <a:pt x="5087143" y="1"/>
                        <a:pt x="5276849" y="1"/>
                      </a:cubicBezTo>
                      <a:cubicBezTo>
                        <a:pt x="5466555" y="1"/>
                        <a:pt x="5647531" y="3790543"/>
                        <a:pt x="5655469" y="3883819"/>
                      </a:cubicBezTo>
                      <a:cubicBezTo>
                        <a:pt x="5663407" y="3977095"/>
                        <a:pt x="5842794" y="7760494"/>
                        <a:pt x="6029325" y="7760494"/>
                      </a:cubicBezTo>
                      <a:cubicBezTo>
                        <a:pt x="6215856" y="7760494"/>
                        <a:pt x="6411913" y="3976700"/>
                        <a:pt x="6417469" y="3883819"/>
                      </a:cubicBezTo>
                      <a:cubicBezTo>
                        <a:pt x="6423025" y="3790938"/>
                        <a:pt x="6593682" y="0"/>
                        <a:pt x="6786563" y="2381"/>
                      </a:cubicBezTo>
                      <a:cubicBezTo>
                        <a:pt x="6979444" y="4762"/>
                        <a:pt x="7152482" y="3757041"/>
                        <a:pt x="7160419" y="3883819"/>
                      </a:cubicBezTo>
                      <a:cubicBezTo>
                        <a:pt x="7168356" y="4010597"/>
                        <a:pt x="7336632" y="7761288"/>
                        <a:pt x="7539038" y="7758113"/>
                      </a:cubicBezTo>
                    </a:path>
                  </a:pathLst>
                </a:custGeom>
                <a:noFill/>
                <a:ln w="381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4" name="Freeform: Shape 73">
                <a:extLst>
                  <a:ext uri="{FF2B5EF4-FFF2-40B4-BE49-F238E27FC236}">
                    <a16:creationId xmlns:a16="http://schemas.microsoft.com/office/drawing/2014/main" id="{85F9EB4E-DB62-4B0B-91E1-69BA0FEC5DA0}"/>
                  </a:ext>
                </a:extLst>
              </p:cNvPr>
              <p:cNvSpPr/>
              <p:nvPr/>
            </p:nvSpPr>
            <p:spPr>
              <a:xfrm>
                <a:off x="9744072" y="701674"/>
                <a:ext cx="3143250" cy="685800"/>
              </a:xfrm>
              <a:custGeom>
                <a:avLst/>
                <a:gdLst>
                  <a:gd name="connsiteX0" fmla="*/ 0 w 7562850"/>
                  <a:gd name="connsiteY0" fmla="*/ 7762875 h 7762875"/>
                  <a:gd name="connsiteX1" fmla="*/ 390525 w 7562850"/>
                  <a:gd name="connsiteY1" fmla="*/ 3886200 h 7762875"/>
                  <a:gd name="connsiteX2" fmla="*/ 762000 w 7562850"/>
                  <a:gd name="connsiteY2" fmla="*/ 0 h 7762875"/>
                  <a:gd name="connsiteX3" fmla="*/ 1143000 w 7562850"/>
                  <a:gd name="connsiteY3" fmla="*/ 3876675 h 7762875"/>
                  <a:gd name="connsiteX4" fmla="*/ 1524000 w 7562850"/>
                  <a:gd name="connsiteY4" fmla="*/ 7753350 h 7762875"/>
                  <a:gd name="connsiteX5" fmla="*/ 1895475 w 7562850"/>
                  <a:gd name="connsiteY5" fmla="*/ 3876675 h 7762875"/>
                  <a:gd name="connsiteX6" fmla="*/ 2276475 w 7562850"/>
                  <a:gd name="connsiteY6" fmla="*/ 0 h 7762875"/>
                  <a:gd name="connsiteX7" fmla="*/ 2657475 w 7562850"/>
                  <a:gd name="connsiteY7" fmla="*/ 3886200 h 7762875"/>
                  <a:gd name="connsiteX8" fmla="*/ 3028950 w 7562850"/>
                  <a:gd name="connsiteY8" fmla="*/ 7762875 h 7762875"/>
                  <a:gd name="connsiteX9" fmla="*/ 3409950 w 7562850"/>
                  <a:gd name="connsiteY9" fmla="*/ 3876675 h 7762875"/>
                  <a:gd name="connsiteX10" fmla="*/ 3781425 w 7562850"/>
                  <a:gd name="connsiteY10" fmla="*/ 9525 h 7762875"/>
                  <a:gd name="connsiteX11" fmla="*/ 4162425 w 7562850"/>
                  <a:gd name="connsiteY11" fmla="*/ 3886200 h 7762875"/>
                  <a:gd name="connsiteX12" fmla="*/ 4533900 w 7562850"/>
                  <a:gd name="connsiteY12" fmla="*/ 7762875 h 7762875"/>
                  <a:gd name="connsiteX13" fmla="*/ 4914900 w 7562850"/>
                  <a:gd name="connsiteY13" fmla="*/ 3886200 h 7762875"/>
                  <a:gd name="connsiteX14" fmla="*/ 5295900 w 7562850"/>
                  <a:gd name="connsiteY14" fmla="*/ 9525 h 7762875"/>
                  <a:gd name="connsiteX15" fmla="*/ 5667375 w 7562850"/>
                  <a:gd name="connsiteY15" fmla="*/ 3886200 h 7762875"/>
                  <a:gd name="connsiteX16" fmla="*/ 6048375 w 7562850"/>
                  <a:gd name="connsiteY16" fmla="*/ 7762875 h 7762875"/>
                  <a:gd name="connsiteX17" fmla="*/ 6429375 w 7562850"/>
                  <a:gd name="connsiteY17" fmla="*/ 3886200 h 7762875"/>
                  <a:gd name="connsiteX18" fmla="*/ 6810375 w 7562850"/>
                  <a:gd name="connsiteY18" fmla="*/ 0 h 7762875"/>
                  <a:gd name="connsiteX19" fmla="*/ 7172325 w 7562850"/>
                  <a:gd name="connsiteY19" fmla="*/ 3886200 h 7762875"/>
                  <a:gd name="connsiteX20" fmla="*/ 7562850 w 7562850"/>
                  <a:gd name="connsiteY20" fmla="*/ 7762875 h 7762875"/>
                  <a:gd name="connsiteX0" fmla="*/ 0 w 7562850"/>
                  <a:gd name="connsiteY0" fmla="*/ 7762875 h 7762875"/>
                  <a:gd name="connsiteX1" fmla="*/ 390525 w 7562850"/>
                  <a:gd name="connsiteY1" fmla="*/ 3886200 h 7762875"/>
                  <a:gd name="connsiteX2" fmla="*/ 762000 w 7562850"/>
                  <a:gd name="connsiteY2" fmla="*/ 0 h 7762875"/>
                  <a:gd name="connsiteX3" fmla="*/ 1143000 w 7562850"/>
                  <a:gd name="connsiteY3" fmla="*/ 3876675 h 7762875"/>
                  <a:gd name="connsiteX4" fmla="*/ 1519238 w 7562850"/>
                  <a:gd name="connsiteY4" fmla="*/ 7762875 h 7762875"/>
                  <a:gd name="connsiteX5" fmla="*/ 1895475 w 7562850"/>
                  <a:gd name="connsiteY5" fmla="*/ 3876675 h 7762875"/>
                  <a:gd name="connsiteX6" fmla="*/ 2276475 w 7562850"/>
                  <a:gd name="connsiteY6" fmla="*/ 0 h 7762875"/>
                  <a:gd name="connsiteX7" fmla="*/ 2657475 w 7562850"/>
                  <a:gd name="connsiteY7" fmla="*/ 3886200 h 7762875"/>
                  <a:gd name="connsiteX8" fmla="*/ 3028950 w 7562850"/>
                  <a:gd name="connsiteY8" fmla="*/ 7762875 h 7762875"/>
                  <a:gd name="connsiteX9" fmla="*/ 3409950 w 7562850"/>
                  <a:gd name="connsiteY9" fmla="*/ 3876675 h 7762875"/>
                  <a:gd name="connsiteX10" fmla="*/ 3781425 w 7562850"/>
                  <a:gd name="connsiteY10" fmla="*/ 9525 h 7762875"/>
                  <a:gd name="connsiteX11" fmla="*/ 4162425 w 7562850"/>
                  <a:gd name="connsiteY11" fmla="*/ 3886200 h 7762875"/>
                  <a:gd name="connsiteX12" fmla="*/ 4533900 w 7562850"/>
                  <a:gd name="connsiteY12" fmla="*/ 7762875 h 7762875"/>
                  <a:gd name="connsiteX13" fmla="*/ 4914900 w 7562850"/>
                  <a:gd name="connsiteY13" fmla="*/ 3886200 h 7762875"/>
                  <a:gd name="connsiteX14" fmla="*/ 5295900 w 7562850"/>
                  <a:gd name="connsiteY14" fmla="*/ 9525 h 7762875"/>
                  <a:gd name="connsiteX15" fmla="*/ 5667375 w 7562850"/>
                  <a:gd name="connsiteY15" fmla="*/ 3886200 h 7762875"/>
                  <a:gd name="connsiteX16" fmla="*/ 6048375 w 7562850"/>
                  <a:gd name="connsiteY16" fmla="*/ 7762875 h 7762875"/>
                  <a:gd name="connsiteX17" fmla="*/ 6429375 w 7562850"/>
                  <a:gd name="connsiteY17" fmla="*/ 3886200 h 7762875"/>
                  <a:gd name="connsiteX18" fmla="*/ 6810375 w 7562850"/>
                  <a:gd name="connsiteY18" fmla="*/ 0 h 7762875"/>
                  <a:gd name="connsiteX19" fmla="*/ 7172325 w 7562850"/>
                  <a:gd name="connsiteY19" fmla="*/ 3886200 h 7762875"/>
                  <a:gd name="connsiteX20" fmla="*/ 7562850 w 7562850"/>
                  <a:gd name="connsiteY20" fmla="*/ 7762875 h 7762875"/>
                  <a:gd name="connsiteX0" fmla="*/ 0 w 7562850"/>
                  <a:gd name="connsiteY0" fmla="*/ 7762875 h 7762875"/>
                  <a:gd name="connsiteX1" fmla="*/ 390525 w 7562850"/>
                  <a:gd name="connsiteY1" fmla="*/ 3886200 h 7762875"/>
                  <a:gd name="connsiteX2" fmla="*/ 762000 w 7562850"/>
                  <a:gd name="connsiteY2" fmla="*/ 0 h 7762875"/>
                  <a:gd name="connsiteX3" fmla="*/ 1143000 w 7562850"/>
                  <a:gd name="connsiteY3" fmla="*/ 3876675 h 7762875"/>
                  <a:gd name="connsiteX4" fmla="*/ 1519238 w 7562850"/>
                  <a:gd name="connsiteY4" fmla="*/ 7762875 h 7762875"/>
                  <a:gd name="connsiteX5" fmla="*/ 1895475 w 7562850"/>
                  <a:gd name="connsiteY5" fmla="*/ 3876675 h 7762875"/>
                  <a:gd name="connsiteX6" fmla="*/ 2276475 w 7562850"/>
                  <a:gd name="connsiteY6" fmla="*/ 0 h 7762875"/>
                  <a:gd name="connsiteX7" fmla="*/ 2657475 w 7562850"/>
                  <a:gd name="connsiteY7" fmla="*/ 3886200 h 7762875"/>
                  <a:gd name="connsiteX8" fmla="*/ 3028950 w 7562850"/>
                  <a:gd name="connsiteY8" fmla="*/ 7762875 h 7762875"/>
                  <a:gd name="connsiteX9" fmla="*/ 3409950 w 7562850"/>
                  <a:gd name="connsiteY9" fmla="*/ 3876675 h 7762875"/>
                  <a:gd name="connsiteX10" fmla="*/ 3781425 w 7562850"/>
                  <a:gd name="connsiteY10" fmla="*/ 9525 h 7762875"/>
                  <a:gd name="connsiteX11" fmla="*/ 4162425 w 7562850"/>
                  <a:gd name="connsiteY11" fmla="*/ 3886200 h 7762875"/>
                  <a:gd name="connsiteX12" fmla="*/ 4538662 w 7562850"/>
                  <a:gd name="connsiteY12" fmla="*/ 7762875 h 7762875"/>
                  <a:gd name="connsiteX13" fmla="*/ 4914900 w 7562850"/>
                  <a:gd name="connsiteY13" fmla="*/ 3886200 h 7762875"/>
                  <a:gd name="connsiteX14" fmla="*/ 5295900 w 7562850"/>
                  <a:gd name="connsiteY14" fmla="*/ 9525 h 7762875"/>
                  <a:gd name="connsiteX15" fmla="*/ 5667375 w 7562850"/>
                  <a:gd name="connsiteY15" fmla="*/ 3886200 h 7762875"/>
                  <a:gd name="connsiteX16" fmla="*/ 6048375 w 7562850"/>
                  <a:gd name="connsiteY16" fmla="*/ 7762875 h 7762875"/>
                  <a:gd name="connsiteX17" fmla="*/ 6429375 w 7562850"/>
                  <a:gd name="connsiteY17" fmla="*/ 3886200 h 7762875"/>
                  <a:gd name="connsiteX18" fmla="*/ 6810375 w 7562850"/>
                  <a:gd name="connsiteY18" fmla="*/ 0 h 7762875"/>
                  <a:gd name="connsiteX19" fmla="*/ 7172325 w 7562850"/>
                  <a:gd name="connsiteY19" fmla="*/ 3886200 h 7762875"/>
                  <a:gd name="connsiteX20" fmla="*/ 7562850 w 7562850"/>
                  <a:gd name="connsiteY20" fmla="*/ 7762875 h 7762875"/>
                  <a:gd name="connsiteX0" fmla="*/ 0 w 7562850"/>
                  <a:gd name="connsiteY0" fmla="*/ 7762875 h 7762875"/>
                  <a:gd name="connsiteX1" fmla="*/ 390525 w 7562850"/>
                  <a:gd name="connsiteY1" fmla="*/ 3886200 h 7762875"/>
                  <a:gd name="connsiteX2" fmla="*/ 762000 w 7562850"/>
                  <a:gd name="connsiteY2" fmla="*/ 0 h 7762875"/>
                  <a:gd name="connsiteX3" fmla="*/ 1143000 w 7562850"/>
                  <a:gd name="connsiteY3" fmla="*/ 3876675 h 7762875"/>
                  <a:gd name="connsiteX4" fmla="*/ 1519238 w 7562850"/>
                  <a:gd name="connsiteY4" fmla="*/ 7762875 h 7762875"/>
                  <a:gd name="connsiteX5" fmla="*/ 1895475 w 7562850"/>
                  <a:gd name="connsiteY5" fmla="*/ 3876675 h 7762875"/>
                  <a:gd name="connsiteX6" fmla="*/ 2276475 w 7562850"/>
                  <a:gd name="connsiteY6" fmla="*/ 0 h 7762875"/>
                  <a:gd name="connsiteX7" fmla="*/ 2657475 w 7562850"/>
                  <a:gd name="connsiteY7" fmla="*/ 3886200 h 7762875"/>
                  <a:gd name="connsiteX8" fmla="*/ 3028950 w 7562850"/>
                  <a:gd name="connsiteY8" fmla="*/ 7762875 h 7762875"/>
                  <a:gd name="connsiteX9" fmla="*/ 3409950 w 7562850"/>
                  <a:gd name="connsiteY9" fmla="*/ 3876675 h 7762875"/>
                  <a:gd name="connsiteX10" fmla="*/ 3781425 w 7562850"/>
                  <a:gd name="connsiteY10" fmla="*/ 9525 h 7762875"/>
                  <a:gd name="connsiteX11" fmla="*/ 4162425 w 7562850"/>
                  <a:gd name="connsiteY11" fmla="*/ 3886200 h 7762875"/>
                  <a:gd name="connsiteX12" fmla="*/ 4538662 w 7562850"/>
                  <a:gd name="connsiteY12" fmla="*/ 7762875 h 7762875"/>
                  <a:gd name="connsiteX13" fmla="*/ 4914900 w 7562850"/>
                  <a:gd name="connsiteY13" fmla="*/ 3886200 h 7762875"/>
                  <a:gd name="connsiteX14" fmla="*/ 5295900 w 7562850"/>
                  <a:gd name="connsiteY14" fmla="*/ 9525 h 7762875"/>
                  <a:gd name="connsiteX15" fmla="*/ 5667375 w 7562850"/>
                  <a:gd name="connsiteY15" fmla="*/ 3886200 h 7762875"/>
                  <a:gd name="connsiteX16" fmla="*/ 6048375 w 7562850"/>
                  <a:gd name="connsiteY16" fmla="*/ 7762875 h 7762875"/>
                  <a:gd name="connsiteX17" fmla="*/ 6429375 w 7562850"/>
                  <a:gd name="connsiteY17" fmla="*/ 3886200 h 7762875"/>
                  <a:gd name="connsiteX18" fmla="*/ 6810375 w 7562850"/>
                  <a:gd name="connsiteY18" fmla="*/ 0 h 7762875"/>
                  <a:gd name="connsiteX19" fmla="*/ 7172325 w 7562850"/>
                  <a:gd name="connsiteY19" fmla="*/ 3886200 h 7762875"/>
                  <a:gd name="connsiteX20" fmla="*/ 7562850 w 7562850"/>
                  <a:gd name="connsiteY20" fmla="*/ 7762875 h 7762875"/>
                  <a:gd name="connsiteX0" fmla="*/ 0 w 7562850"/>
                  <a:gd name="connsiteY0" fmla="*/ 7762875 h 7762875"/>
                  <a:gd name="connsiteX1" fmla="*/ 390525 w 7562850"/>
                  <a:gd name="connsiteY1" fmla="*/ 3886200 h 7762875"/>
                  <a:gd name="connsiteX2" fmla="*/ 762000 w 7562850"/>
                  <a:gd name="connsiteY2" fmla="*/ 0 h 7762875"/>
                  <a:gd name="connsiteX3" fmla="*/ 1143000 w 7562850"/>
                  <a:gd name="connsiteY3" fmla="*/ 3876675 h 7762875"/>
                  <a:gd name="connsiteX4" fmla="*/ 1519238 w 7562850"/>
                  <a:gd name="connsiteY4" fmla="*/ 7762875 h 7762875"/>
                  <a:gd name="connsiteX5" fmla="*/ 1895475 w 7562850"/>
                  <a:gd name="connsiteY5" fmla="*/ 3876675 h 7762875"/>
                  <a:gd name="connsiteX6" fmla="*/ 2276475 w 7562850"/>
                  <a:gd name="connsiteY6" fmla="*/ 0 h 7762875"/>
                  <a:gd name="connsiteX7" fmla="*/ 2657475 w 7562850"/>
                  <a:gd name="connsiteY7" fmla="*/ 3886200 h 7762875"/>
                  <a:gd name="connsiteX8" fmla="*/ 3028950 w 7562850"/>
                  <a:gd name="connsiteY8" fmla="*/ 7762875 h 7762875"/>
                  <a:gd name="connsiteX9" fmla="*/ 3409950 w 7562850"/>
                  <a:gd name="connsiteY9" fmla="*/ 3876675 h 7762875"/>
                  <a:gd name="connsiteX10" fmla="*/ 3781425 w 7562850"/>
                  <a:gd name="connsiteY10" fmla="*/ 9525 h 7762875"/>
                  <a:gd name="connsiteX11" fmla="*/ 4162425 w 7562850"/>
                  <a:gd name="connsiteY11" fmla="*/ 3886200 h 7762875"/>
                  <a:gd name="connsiteX12" fmla="*/ 4538662 w 7562850"/>
                  <a:gd name="connsiteY12" fmla="*/ 7762875 h 7762875"/>
                  <a:gd name="connsiteX13" fmla="*/ 4914900 w 7562850"/>
                  <a:gd name="connsiteY13" fmla="*/ 3886200 h 7762875"/>
                  <a:gd name="connsiteX14" fmla="*/ 5295900 w 7562850"/>
                  <a:gd name="connsiteY14" fmla="*/ 9525 h 7762875"/>
                  <a:gd name="connsiteX15" fmla="*/ 5667375 w 7562850"/>
                  <a:gd name="connsiteY15" fmla="*/ 3886200 h 7762875"/>
                  <a:gd name="connsiteX16" fmla="*/ 6048375 w 7562850"/>
                  <a:gd name="connsiteY16" fmla="*/ 7762875 h 7762875"/>
                  <a:gd name="connsiteX17" fmla="*/ 6429375 w 7562850"/>
                  <a:gd name="connsiteY17" fmla="*/ 3886200 h 7762875"/>
                  <a:gd name="connsiteX18" fmla="*/ 6810375 w 7562850"/>
                  <a:gd name="connsiteY18" fmla="*/ 0 h 7762875"/>
                  <a:gd name="connsiteX19" fmla="*/ 7172325 w 7562850"/>
                  <a:gd name="connsiteY19" fmla="*/ 3886200 h 7762875"/>
                  <a:gd name="connsiteX20" fmla="*/ 7562850 w 7562850"/>
                  <a:gd name="connsiteY20" fmla="*/ 7762875 h 7762875"/>
                  <a:gd name="connsiteX0" fmla="*/ 0 w 7562850"/>
                  <a:gd name="connsiteY0" fmla="*/ 7762875 h 7762875"/>
                  <a:gd name="connsiteX1" fmla="*/ 390525 w 7562850"/>
                  <a:gd name="connsiteY1" fmla="*/ 3886200 h 7762875"/>
                  <a:gd name="connsiteX2" fmla="*/ 762000 w 7562850"/>
                  <a:gd name="connsiteY2" fmla="*/ 0 h 7762875"/>
                  <a:gd name="connsiteX3" fmla="*/ 1143000 w 7562850"/>
                  <a:gd name="connsiteY3" fmla="*/ 3876675 h 7762875"/>
                  <a:gd name="connsiteX4" fmla="*/ 1519238 w 7562850"/>
                  <a:gd name="connsiteY4" fmla="*/ 7762875 h 7762875"/>
                  <a:gd name="connsiteX5" fmla="*/ 1895475 w 7562850"/>
                  <a:gd name="connsiteY5" fmla="*/ 3876675 h 7762875"/>
                  <a:gd name="connsiteX6" fmla="*/ 2276475 w 7562850"/>
                  <a:gd name="connsiteY6" fmla="*/ 0 h 7762875"/>
                  <a:gd name="connsiteX7" fmla="*/ 2657475 w 7562850"/>
                  <a:gd name="connsiteY7" fmla="*/ 3886200 h 7762875"/>
                  <a:gd name="connsiteX8" fmla="*/ 3028950 w 7562850"/>
                  <a:gd name="connsiteY8" fmla="*/ 7762875 h 7762875"/>
                  <a:gd name="connsiteX9" fmla="*/ 3409950 w 7562850"/>
                  <a:gd name="connsiteY9" fmla="*/ 3876675 h 7762875"/>
                  <a:gd name="connsiteX10" fmla="*/ 3781425 w 7562850"/>
                  <a:gd name="connsiteY10" fmla="*/ 9525 h 7762875"/>
                  <a:gd name="connsiteX11" fmla="*/ 4162425 w 7562850"/>
                  <a:gd name="connsiteY11" fmla="*/ 3886200 h 7762875"/>
                  <a:gd name="connsiteX12" fmla="*/ 4538662 w 7562850"/>
                  <a:gd name="connsiteY12" fmla="*/ 7762875 h 7762875"/>
                  <a:gd name="connsiteX13" fmla="*/ 4914900 w 7562850"/>
                  <a:gd name="connsiteY13" fmla="*/ 3886200 h 7762875"/>
                  <a:gd name="connsiteX14" fmla="*/ 5295900 w 7562850"/>
                  <a:gd name="connsiteY14" fmla="*/ 9525 h 7762875"/>
                  <a:gd name="connsiteX15" fmla="*/ 5667375 w 7562850"/>
                  <a:gd name="connsiteY15" fmla="*/ 3886200 h 7762875"/>
                  <a:gd name="connsiteX16" fmla="*/ 6048375 w 7562850"/>
                  <a:gd name="connsiteY16" fmla="*/ 7762875 h 7762875"/>
                  <a:gd name="connsiteX17" fmla="*/ 6429375 w 7562850"/>
                  <a:gd name="connsiteY17" fmla="*/ 3886200 h 7762875"/>
                  <a:gd name="connsiteX18" fmla="*/ 6810375 w 7562850"/>
                  <a:gd name="connsiteY18" fmla="*/ 0 h 7762875"/>
                  <a:gd name="connsiteX19" fmla="*/ 7172325 w 7562850"/>
                  <a:gd name="connsiteY19" fmla="*/ 3886200 h 7762875"/>
                  <a:gd name="connsiteX20" fmla="*/ 7562850 w 7562850"/>
                  <a:gd name="connsiteY20" fmla="*/ 7762875 h 7762875"/>
                  <a:gd name="connsiteX0" fmla="*/ 0 w 7550944"/>
                  <a:gd name="connsiteY0" fmla="*/ 7762875 h 7762875"/>
                  <a:gd name="connsiteX1" fmla="*/ 378619 w 7550944"/>
                  <a:gd name="connsiteY1" fmla="*/ 3886200 h 7762875"/>
                  <a:gd name="connsiteX2" fmla="*/ 750094 w 7550944"/>
                  <a:gd name="connsiteY2" fmla="*/ 0 h 7762875"/>
                  <a:gd name="connsiteX3" fmla="*/ 1131094 w 7550944"/>
                  <a:gd name="connsiteY3" fmla="*/ 3876675 h 7762875"/>
                  <a:gd name="connsiteX4" fmla="*/ 1507332 w 7550944"/>
                  <a:gd name="connsiteY4" fmla="*/ 7762875 h 7762875"/>
                  <a:gd name="connsiteX5" fmla="*/ 1883569 w 7550944"/>
                  <a:gd name="connsiteY5" fmla="*/ 3876675 h 7762875"/>
                  <a:gd name="connsiteX6" fmla="*/ 2264569 w 7550944"/>
                  <a:gd name="connsiteY6" fmla="*/ 0 h 7762875"/>
                  <a:gd name="connsiteX7" fmla="*/ 2645569 w 7550944"/>
                  <a:gd name="connsiteY7" fmla="*/ 3886200 h 7762875"/>
                  <a:gd name="connsiteX8" fmla="*/ 3017044 w 7550944"/>
                  <a:gd name="connsiteY8" fmla="*/ 7762875 h 7762875"/>
                  <a:gd name="connsiteX9" fmla="*/ 3398044 w 7550944"/>
                  <a:gd name="connsiteY9" fmla="*/ 3876675 h 7762875"/>
                  <a:gd name="connsiteX10" fmla="*/ 3769519 w 7550944"/>
                  <a:gd name="connsiteY10" fmla="*/ 9525 h 7762875"/>
                  <a:gd name="connsiteX11" fmla="*/ 4150519 w 7550944"/>
                  <a:gd name="connsiteY11" fmla="*/ 3886200 h 7762875"/>
                  <a:gd name="connsiteX12" fmla="*/ 4526756 w 7550944"/>
                  <a:gd name="connsiteY12" fmla="*/ 7762875 h 7762875"/>
                  <a:gd name="connsiteX13" fmla="*/ 4902994 w 7550944"/>
                  <a:gd name="connsiteY13" fmla="*/ 3886200 h 7762875"/>
                  <a:gd name="connsiteX14" fmla="*/ 5283994 w 7550944"/>
                  <a:gd name="connsiteY14" fmla="*/ 9525 h 7762875"/>
                  <a:gd name="connsiteX15" fmla="*/ 5655469 w 7550944"/>
                  <a:gd name="connsiteY15" fmla="*/ 3886200 h 7762875"/>
                  <a:gd name="connsiteX16" fmla="*/ 6036469 w 7550944"/>
                  <a:gd name="connsiteY16" fmla="*/ 7762875 h 7762875"/>
                  <a:gd name="connsiteX17" fmla="*/ 6417469 w 7550944"/>
                  <a:gd name="connsiteY17" fmla="*/ 3886200 h 7762875"/>
                  <a:gd name="connsiteX18" fmla="*/ 6798469 w 7550944"/>
                  <a:gd name="connsiteY18" fmla="*/ 0 h 7762875"/>
                  <a:gd name="connsiteX19" fmla="*/ 7160419 w 7550944"/>
                  <a:gd name="connsiteY19" fmla="*/ 3886200 h 7762875"/>
                  <a:gd name="connsiteX20" fmla="*/ 7550944 w 7550944"/>
                  <a:gd name="connsiteY20" fmla="*/ 7762875 h 7762875"/>
                  <a:gd name="connsiteX0" fmla="*/ 0 w 7550944"/>
                  <a:gd name="connsiteY0" fmla="*/ 7762875 h 7762875"/>
                  <a:gd name="connsiteX1" fmla="*/ 378619 w 7550944"/>
                  <a:gd name="connsiteY1" fmla="*/ 3886200 h 7762875"/>
                  <a:gd name="connsiteX2" fmla="*/ 750094 w 7550944"/>
                  <a:gd name="connsiteY2" fmla="*/ 0 h 7762875"/>
                  <a:gd name="connsiteX3" fmla="*/ 1131094 w 7550944"/>
                  <a:gd name="connsiteY3" fmla="*/ 3876675 h 7762875"/>
                  <a:gd name="connsiteX4" fmla="*/ 1507332 w 7550944"/>
                  <a:gd name="connsiteY4" fmla="*/ 7762875 h 7762875"/>
                  <a:gd name="connsiteX5" fmla="*/ 1883569 w 7550944"/>
                  <a:gd name="connsiteY5" fmla="*/ 3876675 h 7762875"/>
                  <a:gd name="connsiteX6" fmla="*/ 2264569 w 7550944"/>
                  <a:gd name="connsiteY6" fmla="*/ 0 h 7762875"/>
                  <a:gd name="connsiteX7" fmla="*/ 2645569 w 7550944"/>
                  <a:gd name="connsiteY7" fmla="*/ 3886200 h 7762875"/>
                  <a:gd name="connsiteX8" fmla="*/ 3017044 w 7550944"/>
                  <a:gd name="connsiteY8" fmla="*/ 7762875 h 7762875"/>
                  <a:gd name="connsiteX9" fmla="*/ 3398044 w 7550944"/>
                  <a:gd name="connsiteY9" fmla="*/ 3876675 h 7762875"/>
                  <a:gd name="connsiteX10" fmla="*/ 3769519 w 7550944"/>
                  <a:gd name="connsiteY10" fmla="*/ 9525 h 7762875"/>
                  <a:gd name="connsiteX11" fmla="*/ 4150519 w 7550944"/>
                  <a:gd name="connsiteY11" fmla="*/ 3886200 h 7762875"/>
                  <a:gd name="connsiteX12" fmla="*/ 4526756 w 7550944"/>
                  <a:gd name="connsiteY12" fmla="*/ 7762875 h 7762875"/>
                  <a:gd name="connsiteX13" fmla="*/ 4902994 w 7550944"/>
                  <a:gd name="connsiteY13" fmla="*/ 3886200 h 7762875"/>
                  <a:gd name="connsiteX14" fmla="*/ 5283994 w 7550944"/>
                  <a:gd name="connsiteY14" fmla="*/ 9525 h 7762875"/>
                  <a:gd name="connsiteX15" fmla="*/ 5655469 w 7550944"/>
                  <a:gd name="connsiteY15" fmla="*/ 3886200 h 7762875"/>
                  <a:gd name="connsiteX16" fmla="*/ 6036469 w 7550944"/>
                  <a:gd name="connsiteY16" fmla="*/ 7762875 h 7762875"/>
                  <a:gd name="connsiteX17" fmla="*/ 6417469 w 7550944"/>
                  <a:gd name="connsiteY17" fmla="*/ 3886200 h 7762875"/>
                  <a:gd name="connsiteX18" fmla="*/ 6798469 w 7550944"/>
                  <a:gd name="connsiteY18" fmla="*/ 0 h 7762875"/>
                  <a:gd name="connsiteX19" fmla="*/ 7160419 w 7550944"/>
                  <a:gd name="connsiteY19" fmla="*/ 3886200 h 7762875"/>
                  <a:gd name="connsiteX20" fmla="*/ 7550944 w 7550944"/>
                  <a:gd name="connsiteY20" fmla="*/ 7762875 h 7762875"/>
                  <a:gd name="connsiteX0" fmla="*/ 0 w 7550944"/>
                  <a:gd name="connsiteY0" fmla="*/ 7762875 h 7762875"/>
                  <a:gd name="connsiteX1" fmla="*/ 378619 w 7550944"/>
                  <a:gd name="connsiteY1" fmla="*/ 3886200 h 7762875"/>
                  <a:gd name="connsiteX2" fmla="*/ 750094 w 7550944"/>
                  <a:gd name="connsiteY2" fmla="*/ 0 h 7762875"/>
                  <a:gd name="connsiteX3" fmla="*/ 1131094 w 7550944"/>
                  <a:gd name="connsiteY3" fmla="*/ 3876675 h 7762875"/>
                  <a:gd name="connsiteX4" fmla="*/ 1507332 w 7550944"/>
                  <a:gd name="connsiteY4" fmla="*/ 7762875 h 7762875"/>
                  <a:gd name="connsiteX5" fmla="*/ 1883569 w 7550944"/>
                  <a:gd name="connsiteY5" fmla="*/ 3876675 h 7762875"/>
                  <a:gd name="connsiteX6" fmla="*/ 2264569 w 7550944"/>
                  <a:gd name="connsiteY6" fmla="*/ 0 h 7762875"/>
                  <a:gd name="connsiteX7" fmla="*/ 2645569 w 7550944"/>
                  <a:gd name="connsiteY7" fmla="*/ 3886200 h 7762875"/>
                  <a:gd name="connsiteX8" fmla="*/ 3017044 w 7550944"/>
                  <a:gd name="connsiteY8" fmla="*/ 7762875 h 7762875"/>
                  <a:gd name="connsiteX9" fmla="*/ 3398044 w 7550944"/>
                  <a:gd name="connsiteY9" fmla="*/ 3876675 h 7762875"/>
                  <a:gd name="connsiteX10" fmla="*/ 3769519 w 7550944"/>
                  <a:gd name="connsiteY10" fmla="*/ 9525 h 7762875"/>
                  <a:gd name="connsiteX11" fmla="*/ 4150519 w 7550944"/>
                  <a:gd name="connsiteY11" fmla="*/ 3886200 h 7762875"/>
                  <a:gd name="connsiteX12" fmla="*/ 4526756 w 7550944"/>
                  <a:gd name="connsiteY12" fmla="*/ 7762875 h 7762875"/>
                  <a:gd name="connsiteX13" fmla="*/ 4902994 w 7550944"/>
                  <a:gd name="connsiteY13" fmla="*/ 3886200 h 7762875"/>
                  <a:gd name="connsiteX14" fmla="*/ 5283994 w 7550944"/>
                  <a:gd name="connsiteY14" fmla="*/ 9525 h 7762875"/>
                  <a:gd name="connsiteX15" fmla="*/ 5655469 w 7550944"/>
                  <a:gd name="connsiteY15" fmla="*/ 3886200 h 7762875"/>
                  <a:gd name="connsiteX16" fmla="*/ 6036469 w 7550944"/>
                  <a:gd name="connsiteY16" fmla="*/ 7762875 h 7762875"/>
                  <a:gd name="connsiteX17" fmla="*/ 6417469 w 7550944"/>
                  <a:gd name="connsiteY17" fmla="*/ 3886200 h 7762875"/>
                  <a:gd name="connsiteX18" fmla="*/ 6798469 w 7550944"/>
                  <a:gd name="connsiteY18" fmla="*/ 0 h 7762875"/>
                  <a:gd name="connsiteX19" fmla="*/ 7160419 w 7550944"/>
                  <a:gd name="connsiteY19" fmla="*/ 3886200 h 7762875"/>
                  <a:gd name="connsiteX20" fmla="*/ 7550944 w 7550944"/>
                  <a:gd name="connsiteY20" fmla="*/ 7762875 h 7762875"/>
                  <a:gd name="connsiteX0" fmla="*/ 0 w 7550944"/>
                  <a:gd name="connsiteY0" fmla="*/ 7762875 h 7762875"/>
                  <a:gd name="connsiteX1" fmla="*/ 378619 w 7550944"/>
                  <a:gd name="connsiteY1" fmla="*/ 3886200 h 7762875"/>
                  <a:gd name="connsiteX2" fmla="*/ 750094 w 7550944"/>
                  <a:gd name="connsiteY2" fmla="*/ 0 h 7762875"/>
                  <a:gd name="connsiteX3" fmla="*/ 1131094 w 7550944"/>
                  <a:gd name="connsiteY3" fmla="*/ 3876675 h 7762875"/>
                  <a:gd name="connsiteX4" fmla="*/ 1507332 w 7550944"/>
                  <a:gd name="connsiteY4" fmla="*/ 7762875 h 7762875"/>
                  <a:gd name="connsiteX5" fmla="*/ 1883569 w 7550944"/>
                  <a:gd name="connsiteY5" fmla="*/ 3876675 h 7762875"/>
                  <a:gd name="connsiteX6" fmla="*/ 2264569 w 7550944"/>
                  <a:gd name="connsiteY6" fmla="*/ 0 h 7762875"/>
                  <a:gd name="connsiteX7" fmla="*/ 2645569 w 7550944"/>
                  <a:gd name="connsiteY7" fmla="*/ 3886200 h 7762875"/>
                  <a:gd name="connsiteX8" fmla="*/ 3017044 w 7550944"/>
                  <a:gd name="connsiteY8" fmla="*/ 7762875 h 7762875"/>
                  <a:gd name="connsiteX9" fmla="*/ 3398044 w 7550944"/>
                  <a:gd name="connsiteY9" fmla="*/ 3876675 h 7762875"/>
                  <a:gd name="connsiteX10" fmla="*/ 3769519 w 7550944"/>
                  <a:gd name="connsiteY10" fmla="*/ 9525 h 7762875"/>
                  <a:gd name="connsiteX11" fmla="*/ 4150519 w 7550944"/>
                  <a:gd name="connsiteY11" fmla="*/ 3886200 h 7762875"/>
                  <a:gd name="connsiteX12" fmla="*/ 4526756 w 7550944"/>
                  <a:gd name="connsiteY12" fmla="*/ 7762875 h 7762875"/>
                  <a:gd name="connsiteX13" fmla="*/ 4902994 w 7550944"/>
                  <a:gd name="connsiteY13" fmla="*/ 3886200 h 7762875"/>
                  <a:gd name="connsiteX14" fmla="*/ 5283994 w 7550944"/>
                  <a:gd name="connsiteY14" fmla="*/ 9525 h 7762875"/>
                  <a:gd name="connsiteX15" fmla="*/ 5655469 w 7550944"/>
                  <a:gd name="connsiteY15" fmla="*/ 3886200 h 7762875"/>
                  <a:gd name="connsiteX16" fmla="*/ 6036469 w 7550944"/>
                  <a:gd name="connsiteY16" fmla="*/ 7762875 h 7762875"/>
                  <a:gd name="connsiteX17" fmla="*/ 6417469 w 7550944"/>
                  <a:gd name="connsiteY17" fmla="*/ 3886200 h 7762875"/>
                  <a:gd name="connsiteX18" fmla="*/ 6798469 w 7550944"/>
                  <a:gd name="connsiteY18" fmla="*/ 0 h 7762875"/>
                  <a:gd name="connsiteX19" fmla="*/ 7160419 w 7550944"/>
                  <a:gd name="connsiteY19" fmla="*/ 3886200 h 7762875"/>
                  <a:gd name="connsiteX20" fmla="*/ 7550944 w 7550944"/>
                  <a:gd name="connsiteY20" fmla="*/ 7762875 h 7762875"/>
                  <a:gd name="connsiteX0" fmla="*/ 0 w 7550944"/>
                  <a:gd name="connsiteY0" fmla="*/ 7762875 h 7762875"/>
                  <a:gd name="connsiteX1" fmla="*/ 378619 w 7550944"/>
                  <a:gd name="connsiteY1" fmla="*/ 3886200 h 7762875"/>
                  <a:gd name="connsiteX2" fmla="*/ 750094 w 7550944"/>
                  <a:gd name="connsiteY2" fmla="*/ 0 h 7762875"/>
                  <a:gd name="connsiteX3" fmla="*/ 1131094 w 7550944"/>
                  <a:gd name="connsiteY3" fmla="*/ 3876675 h 7762875"/>
                  <a:gd name="connsiteX4" fmla="*/ 1507332 w 7550944"/>
                  <a:gd name="connsiteY4" fmla="*/ 7762875 h 7762875"/>
                  <a:gd name="connsiteX5" fmla="*/ 1883569 w 7550944"/>
                  <a:gd name="connsiteY5" fmla="*/ 3876675 h 7762875"/>
                  <a:gd name="connsiteX6" fmla="*/ 2264569 w 7550944"/>
                  <a:gd name="connsiteY6" fmla="*/ 0 h 7762875"/>
                  <a:gd name="connsiteX7" fmla="*/ 2645569 w 7550944"/>
                  <a:gd name="connsiteY7" fmla="*/ 3886200 h 7762875"/>
                  <a:gd name="connsiteX8" fmla="*/ 3017044 w 7550944"/>
                  <a:gd name="connsiteY8" fmla="*/ 7762875 h 7762875"/>
                  <a:gd name="connsiteX9" fmla="*/ 3398044 w 7550944"/>
                  <a:gd name="connsiteY9" fmla="*/ 3876675 h 7762875"/>
                  <a:gd name="connsiteX10" fmla="*/ 3769519 w 7550944"/>
                  <a:gd name="connsiteY10" fmla="*/ 9525 h 7762875"/>
                  <a:gd name="connsiteX11" fmla="*/ 4150519 w 7550944"/>
                  <a:gd name="connsiteY11" fmla="*/ 3886200 h 7762875"/>
                  <a:gd name="connsiteX12" fmla="*/ 4526756 w 7550944"/>
                  <a:gd name="connsiteY12" fmla="*/ 7762875 h 7762875"/>
                  <a:gd name="connsiteX13" fmla="*/ 4902994 w 7550944"/>
                  <a:gd name="connsiteY13" fmla="*/ 3886200 h 7762875"/>
                  <a:gd name="connsiteX14" fmla="*/ 5283994 w 7550944"/>
                  <a:gd name="connsiteY14" fmla="*/ 9525 h 7762875"/>
                  <a:gd name="connsiteX15" fmla="*/ 5655469 w 7550944"/>
                  <a:gd name="connsiteY15" fmla="*/ 3886200 h 7762875"/>
                  <a:gd name="connsiteX16" fmla="*/ 6036469 w 7550944"/>
                  <a:gd name="connsiteY16" fmla="*/ 7762875 h 7762875"/>
                  <a:gd name="connsiteX17" fmla="*/ 6417469 w 7550944"/>
                  <a:gd name="connsiteY17" fmla="*/ 3886200 h 7762875"/>
                  <a:gd name="connsiteX18" fmla="*/ 6798469 w 7550944"/>
                  <a:gd name="connsiteY18" fmla="*/ 0 h 7762875"/>
                  <a:gd name="connsiteX19" fmla="*/ 7160419 w 7550944"/>
                  <a:gd name="connsiteY19" fmla="*/ 3886200 h 7762875"/>
                  <a:gd name="connsiteX20" fmla="*/ 7550944 w 7550944"/>
                  <a:gd name="connsiteY20" fmla="*/ 7762875 h 7762875"/>
                  <a:gd name="connsiteX0" fmla="*/ 0 w 7550944"/>
                  <a:gd name="connsiteY0" fmla="*/ 7762875 h 7762876"/>
                  <a:gd name="connsiteX1" fmla="*/ 378619 w 7550944"/>
                  <a:gd name="connsiteY1" fmla="*/ 3886200 h 7762876"/>
                  <a:gd name="connsiteX2" fmla="*/ 750094 w 7550944"/>
                  <a:gd name="connsiteY2" fmla="*/ 0 h 7762876"/>
                  <a:gd name="connsiteX3" fmla="*/ 1131094 w 7550944"/>
                  <a:gd name="connsiteY3" fmla="*/ 3876675 h 7762876"/>
                  <a:gd name="connsiteX4" fmla="*/ 1507332 w 7550944"/>
                  <a:gd name="connsiteY4" fmla="*/ 7762875 h 7762876"/>
                  <a:gd name="connsiteX5" fmla="*/ 1883569 w 7550944"/>
                  <a:gd name="connsiteY5" fmla="*/ 3876675 h 7762876"/>
                  <a:gd name="connsiteX6" fmla="*/ 2264569 w 7550944"/>
                  <a:gd name="connsiteY6" fmla="*/ 0 h 7762876"/>
                  <a:gd name="connsiteX7" fmla="*/ 2645569 w 7550944"/>
                  <a:gd name="connsiteY7" fmla="*/ 3886200 h 7762876"/>
                  <a:gd name="connsiteX8" fmla="*/ 3017044 w 7550944"/>
                  <a:gd name="connsiteY8" fmla="*/ 7762875 h 7762876"/>
                  <a:gd name="connsiteX9" fmla="*/ 3398044 w 7550944"/>
                  <a:gd name="connsiteY9" fmla="*/ 3876675 h 7762876"/>
                  <a:gd name="connsiteX10" fmla="*/ 3769519 w 7550944"/>
                  <a:gd name="connsiteY10" fmla="*/ 9525 h 7762876"/>
                  <a:gd name="connsiteX11" fmla="*/ 4150519 w 7550944"/>
                  <a:gd name="connsiteY11" fmla="*/ 3886200 h 7762876"/>
                  <a:gd name="connsiteX12" fmla="*/ 4526756 w 7550944"/>
                  <a:gd name="connsiteY12" fmla="*/ 7762875 h 7762876"/>
                  <a:gd name="connsiteX13" fmla="*/ 4902994 w 7550944"/>
                  <a:gd name="connsiteY13" fmla="*/ 3886200 h 7762876"/>
                  <a:gd name="connsiteX14" fmla="*/ 5283994 w 7550944"/>
                  <a:gd name="connsiteY14" fmla="*/ 9525 h 7762876"/>
                  <a:gd name="connsiteX15" fmla="*/ 5655469 w 7550944"/>
                  <a:gd name="connsiteY15" fmla="*/ 3886200 h 7762876"/>
                  <a:gd name="connsiteX16" fmla="*/ 6036469 w 7550944"/>
                  <a:gd name="connsiteY16" fmla="*/ 7762875 h 7762876"/>
                  <a:gd name="connsiteX17" fmla="*/ 6417469 w 7550944"/>
                  <a:gd name="connsiteY17" fmla="*/ 3886200 h 7762876"/>
                  <a:gd name="connsiteX18" fmla="*/ 6798469 w 7550944"/>
                  <a:gd name="connsiteY18" fmla="*/ 0 h 7762876"/>
                  <a:gd name="connsiteX19" fmla="*/ 7160419 w 7550944"/>
                  <a:gd name="connsiteY19" fmla="*/ 3886200 h 7762876"/>
                  <a:gd name="connsiteX20" fmla="*/ 7550944 w 7550944"/>
                  <a:gd name="connsiteY20" fmla="*/ 7762875 h 7762876"/>
                  <a:gd name="connsiteX0" fmla="*/ 0 w 7550944"/>
                  <a:gd name="connsiteY0" fmla="*/ 7762875 h 7762876"/>
                  <a:gd name="connsiteX1" fmla="*/ 378619 w 7550944"/>
                  <a:gd name="connsiteY1" fmla="*/ 3886200 h 7762876"/>
                  <a:gd name="connsiteX2" fmla="*/ 750094 w 7550944"/>
                  <a:gd name="connsiteY2" fmla="*/ 0 h 7762876"/>
                  <a:gd name="connsiteX3" fmla="*/ 1131094 w 7550944"/>
                  <a:gd name="connsiteY3" fmla="*/ 3876675 h 7762876"/>
                  <a:gd name="connsiteX4" fmla="*/ 1507332 w 7550944"/>
                  <a:gd name="connsiteY4" fmla="*/ 7762875 h 7762876"/>
                  <a:gd name="connsiteX5" fmla="*/ 1883569 w 7550944"/>
                  <a:gd name="connsiteY5" fmla="*/ 3876675 h 7762876"/>
                  <a:gd name="connsiteX6" fmla="*/ 2264569 w 7550944"/>
                  <a:gd name="connsiteY6" fmla="*/ 0 h 7762876"/>
                  <a:gd name="connsiteX7" fmla="*/ 2645569 w 7550944"/>
                  <a:gd name="connsiteY7" fmla="*/ 3886200 h 7762876"/>
                  <a:gd name="connsiteX8" fmla="*/ 3017044 w 7550944"/>
                  <a:gd name="connsiteY8" fmla="*/ 7762875 h 7762876"/>
                  <a:gd name="connsiteX9" fmla="*/ 3398044 w 7550944"/>
                  <a:gd name="connsiteY9" fmla="*/ 3876675 h 7762876"/>
                  <a:gd name="connsiteX10" fmla="*/ 3769519 w 7550944"/>
                  <a:gd name="connsiteY10" fmla="*/ 9525 h 7762876"/>
                  <a:gd name="connsiteX11" fmla="*/ 4150519 w 7550944"/>
                  <a:gd name="connsiteY11" fmla="*/ 3886200 h 7762876"/>
                  <a:gd name="connsiteX12" fmla="*/ 4526756 w 7550944"/>
                  <a:gd name="connsiteY12" fmla="*/ 7762875 h 7762876"/>
                  <a:gd name="connsiteX13" fmla="*/ 4902994 w 7550944"/>
                  <a:gd name="connsiteY13" fmla="*/ 3886200 h 7762876"/>
                  <a:gd name="connsiteX14" fmla="*/ 5283994 w 7550944"/>
                  <a:gd name="connsiteY14" fmla="*/ 9525 h 7762876"/>
                  <a:gd name="connsiteX15" fmla="*/ 5655469 w 7550944"/>
                  <a:gd name="connsiteY15" fmla="*/ 3886200 h 7762876"/>
                  <a:gd name="connsiteX16" fmla="*/ 6036469 w 7550944"/>
                  <a:gd name="connsiteY16" fmla="*/ 7762875 h 7762876"/>
                  <a:gd name="connsiteX17" fmla="*/ 6417469 w 7550944"/>
                  <a:gd name="connsiteY17" fmla="*/ 3886200 h 7762876"/>
                  <a:gd name="connsiteX18" fmla="*/ 6798469 w 7550944"/>
                  <a:gd name="connsiteY18" fmla="*/ 0 h 7762876"/>
                  <a:gd name="connsiteX19" fmla="*/ 7160419 w 7550944"/>
                  <a:gd name="connsiteY19" fmla="*/ 3886200 h 7762876"/>
                  <a:gd name="connsiteX20" fmla="*/ 7550944 w 7550944"/>
                  <a:gd name="connsiteY20" fmla="*/ 7762875 h 7762876"/>
                  <a:gd name="connsiteX0" fmla="*/ 0 w 7550944"/>
                  <a:gd name="connsiteY0" fmla="*/ 7762875 h 7762876"/>
                  <a:gd name="connsiteX1" fmla="*/ 378619 w 7550944"/>
                  <a:gd name="connsiteY1" fmla="*/ 3886200 h 7762876"/>
                  <a:gd name="connsiteX2" fmla="*/ 750094 w 7550944"/>
                  <a:gd name="connsiteY2" fmla="*/ 0 h 7762876"/>
                  <a:gd name="connsiteX3" fmla="*/ 1131094 w 7550944"/>
                  <a:gd name="connsiteY3" fmla="*/ 3876675 h 7762876"/>
                  <a:gd name="connsiteX4" fmla="*/ 1507332 w 7550944"/>
                  <a:gd name="connsiteY4" fmla="*/ 7762875 h 7762876"/>
                  <a:gd name="connsiteX5" fmla="*/ 1883569 w 7550944"/>
                  <a:gd name="connsiteY5" fmla="*/ 3876675 h 7762876"/>
                  <a:gd name="connsiteX6" fmla="*/ 2264569 w 7550944"/>
                  <a:gd name="connsiteY6" fmla="*/ 0 h 7762876"/>
                  <a:gd name="connsiteX7" fmla="*/ 2645569 w 7550944"/>
                  <a:gd name="connsiteY7" fmla="*/ 3886200 h 7762876"/>
                  <a:gd name="connsiteX8" fmla="*/ 3017044 w 7550944"/>
                  <a:gd name="connsiteY8" fmla="*/ 7762875 h 7762876"/>
                  <a:gd name="connsiteX9" fmla="*/ 3398044 w 7550944"/>
                  <a:gd name="connsiteY9" fmla="*/ 3876675 h 7762876"/>
                  <a:gd name="connsiteX10" fmla="*/ 3769519 w 7550944"/>
                  <a:gd name="connsiteY10" fmla="*/ 9525 h 7762876"/>
                  <a:gd name="connsiteX11" fmla="*/ 4150519 w 7550944"/>
                  <a:gd name="connsiteY11" fmla="*/ 3886200 h 7762876"/>
                  <a:gd name="connsiteX12" fmla="*/ 4526756 w 7550944"/>
                  <a:gd name="connsiteY12" fmla="*/ 7762875 h 7762876"/>
                  <a:gd name="connsiteX13" fmla="*/ 4902994 w 7550944"/>
                  <a:gd name="connsiteY13" fmla="*/ 3886200 h 7762876"/>
                  <a:gd name="connsiteX14" fmla="*/ 5283994 w 7550944"/>
                  <a:gd name="connsiteY14" fmla="*/ 9525 h 7762876"/>
                  <a:gd name="connsiteX15" fmla="*/ 5655469 w 7550944"/>
                  <a:gd name="connsiteY15" fmla="*/ 3886200 h 7762876"/>
                  <a:gd name="connsiteX16" fmla="*/ 6036469 w 7550944"/>
                  <a:gd name="connsiteY16" fmla="*/ 7762875 h 7762876"/>
                  <a:gd name="connsiteX17" fmla="*/ 6417469 w 7550944"/>
                  <a:gd name="connsiteY17" fmla="*/ 3886200 h 7762876"/>
                  <a:gd name="connsiteX18" fmla="*/ 6798469 w 7550944"/>
                  <a:gd name="connsiteY18" fmla="*/ 0 h 7762876"/>
                  <a:gd name="connsiteX19" fmla="*/ 7160419 w 7550944"/>
                  <a:gd name="connsiteY19" fmla="*/ 3886200 h 7762876"/>
                  <a:gd name="connsiteX20" fmla="*/ 7550944 w 7550944"/>
                  <a:gd name="connsiteY20" fmla="*/ 7762875 h 7762876"/>
                  <a:gd name="connsiteX0" fmla="*/ 0 w 7550944"/>
                  <a:gd name="connsiteY0" fmla="*/ 7762875 h 7762876"/>
                  <a:gd name="connsiteX1" fmla="*/ 378619 w 7550944"/>
                  <a:gd name="connsiteY1" fmla="*/ 3886200 h 7762876"/>
                  <a:gd name="connsiteX2" fmla="*/ 750094 w 7550944"/>
                  <a:gd name="connsiteY2" fmla="*/ 0 h 7762876"/>
                  <a:gd name="connsiteX3" fmla="*/ 1131094 w 7550944"/>
                  <a:gd name="connsiteY3" fmla="*/ 3876675 h 7762876"/>
                  <a:gd name="connsiteX4" fmla="*/ 1507332 w 7550944"/>
                  <a:gd name="connsiteY4" fmla="*/ 7762875 h 7762876"/>
                  <a:gd name="connsiteX5" fmla="*/ 1883569 w 7550944"/>
                  <a:gd name="connsiteY5" fmla="*/ 3876675 h 7762876"/>
                  <a:gd name="connsiteX6" fmla="*/ 2264569 w 7550944"/>
                  <a:gd name="connsiteY6" fmla="*/ 0 h 7762876"/>
                  <a:gd name="connsiteX7" fmla="*/ 2645569 w 7550944"/>
                  <a:gd name="connsiteY7" fmla="*/ 3886200 h 7762876"/>
                  <a:gd name="connsiteX8" fmla="*/ 3017044 w 7550944"/>
                  <a:gd name="connsiteY8" fmla="*/ 7762875 h 7762876"/>
                  <a:gd name="connsiteX9" fmla="*/ 3398044 w 7550944"/>
                  <a:gd name="connsiteY9" fmla="*/ 3876675 h 7762876"/>
                  <a:gd name="connsiteX10" fmla="*/ 3769519 w 7550944"/>
                  <a:gd name="connsiteY10" fmla="*/ 9525 h 7762876"/>
                  <a:gd name="connsiteX11" fmla="*/ 4150519 w 7550944"/>
                  <a:gd name="connsiteY11" fmla="*/ 3886200 h 7762876"/>
                  <a:gd name="connsiteX12" fmla="*/ 4526756 w 7550944"/>
                  <a:gd name="connsiteY12" fmla="*/ 7762875 h 7762876"/>
                  <a:gd name="connsiteX13" fmla="*/ 4902994 w 7550944"/>
                  <a:gd name="connsiteY13" fmla="*/ 3886200 h 7762876"/>
                  <a:gd name="connsiteX14" fmla="*/ 5283994 w 7550944"/>
                  <a:gd name="connsiteY14" fmla="*/ 9525 h 7762876"/>
                  <a:gd name="connsiteX15" fmla="*/ 5655469 w 7550944"/>
                  <a:gd name="connsiteY15" fmla="*/ 3886200 h 7762876"/>
                  <a:gd name="connsiteX16" fmla="*/ 6036469 w 7550944"/>
                  <a:gd name="connsiteY16" fmla="*/ 7762875 h 7762876"/>
                  <a:gd name="connsiteX17" fmla="*/ 6417469 w 7550944"/>
                  <a:gd name="connsiteY17" fmla="*/ 3886200 h 7762876"/>
                  <a:gd name="connsiteX18" fmla="*/ 6798469 w 7550944"/>
                  <a:gd name="connsiteY18" fmla="*/ 0 h 7762876"/>
                  <a:gd name="connsiteX19" fmla="*/ 7160419 w 7550944"/>
                  <a:gd name="connsiteY19" fmla="*/ 3886200 h 7762876"/>
                  <a:gd name="connsiteX20" fmla="*/ 7550944 w 7550944"/>
                  <a:gd name="connsiteY20" fmla="*/ 7762875 h 7762876"/>
                  <a:gd name="connsiteX0" fmla="*/ 0 w 7550944"/>
                  <a:gd name="connsiteY0" fmla="*/ 7762875 h 7762876"/>
                  <a:gd name="connsiteX1" fmla="*/ 378619 w 7550944"/>
                  <a:gd name="connsiteY1" fmla="*/ 3886200 h 7762876"/>
                  <a:gd name="connsiteX2" fmla="*/ 750094 w 7550944"/>
                  <a:gd name="connsiteY2" fmla="*/ 0 h 7762876"/>
                  <a:gd name="connsiteX3" fmla="*/ 1131094 w 7550944"/>
                  <a:gd name="connsiteY3" fmla="*/ 3876675 h 7762876"/>
                  <a:gd name="connsiteX4" fmla="*/ 1507332 w 7550944"/>
                  <a:gd name="connsiteY4" fmla="*/ 7762875 h 7762876"/>
                  <a:gd name="connsiteX5" fmla="*/ 1883569 w 7550944"/>
                  <a:gd name="connsiteY5" fmla="*/ 3876675 h 7762876"/>
                  <a:gd name="connsiteX6" fmla="*/ 2264569 w 7550944"/>
                  <a:gd name="connsiteY6" fmla="*/ 0 h 7762876"/>
                  <a:gd name="connsiteX7" fmla="*/ 2645569 w 7550944"/>
                  <a:gd name="connsiteY7" fmla="*/ 3886200 h 7762876"/>
                  <a:gd name="connsiteX8" fmla="*/ 3017044 w 7550944"/>
                  <a:gd name="connsiteY8" fmla="*/ 7762875 h 7762876"/>
                  <a:gd name="connsiteX9" fmla="*/ 3398044 w 7550944"/>
                  <a:gd name="connsiteY9" fmla="*/ 3876675 h 7762876"/>
                  <a:gd name="connsiteX10" fmla="*/ 3769519 w 7550944"/>
                  <a:gd name="connsiteY10" fmla="*/ 9525 h 7762876"/>
                  <a:gd name="connsiteX11" fmla="*/ 4150519 w 7550944"/>
                  <a:gd name="connsiteY11" fmla="*/ 3886200 h 7762876"/>
                  <a:gd name="connsiteX12" fmla="*/ 4526756 w 7550944"/>
                  <a:gd name="connsiteY12" fmla="*/ 7762875 h 7762876"/>
                  <a:gd name="connsiteX13" fmla="*/ 4902994 w 7550944"/>
                  <a:gd name="connsiteY13" fmla="*/ 3886200 h 7762876"/>
                  <a:gd name="connsiteX14" fmla="*/ 5283994 w 7550944"/>
                  <a:gd name="connsiteY14" fmla="*/ 9525 h 7762876"/>
                  <a:gd name="connsiteX15" fmla="*/ 5655469 w 7550944"/>
                  <a:gd name="connsiteY15" fmla="*/ 3886200 h 7762876"/>
                  <a:gd name="connsiteX16" fmla="*/ 6036469 w 7550944"/>
                  <a:gd name="connsiteY16" fmla="*/ 7762875 h 7762876"/>
                  <a:gd name="connsiteX17" fmla="*/ 6417469 w 7550944"/>
                  <a:gd name="connsiteY17" fmla="*/ 3886200 h 7762876"/>
                  <a:gd name="connsiteX18" fmla="*/ 6798469 w 7550944"/>
                  <a:gd name="connsiteY18" fmla="*/ 0 h 7762876"/>
                  <a:gd name="connsiteX19" fmla="*/ 7160419 w 7550944"/>
                  <a:gd name="connsiteY19" fmla="*/ 3886200 h 7762876"/>
                  <a:gd name="connsiteX20" fmla="*/ 7550944 w 7550944"/>
                  <a:gd name="connsiteY20" fmla="*/ 7762875 h 7762876"/>
                  <a:gd name="connsiteX0" fmla="*/ 0 w 7550944"/>
                  <a:gd name="connsiteY0" fmla="*/ 7762875 h 7762876"/>
                  <a:gd name="connsiteX1" fmla="*/ 378619 w 7550944"/>
                  <a:gd name="connsiteY1" fmla="*/ 3886200 h 7762876"/>
                  <a:gd name="connsiteX2" fmla="*/ 750094 w 7550944"/>
                  <a:gd name="connsiteY2" fmla="*/ 0 h 7762876"/>
                  <a:gd name="connsiteX3" fmla="*/ 1131094 w 7550944"/>
                  <a:gd name="connsiteY3" fmla="*/ 3876675 h 7762876"/>
                  <a:gd name="connsiteX4" fmla="*/ 1507332 w 7550944"/>
                  <a:gd name="connsiteY4" fmla="*/ 7762875 h 7762876"/>
                  <a:gd name="connsiteX5" fmla="*/ 1883569 w 7550944"/>
                  <a:gd name="connsiteY5" fmla="*/ 3876675 h 7762876"/>
                  <a:gd name="connsiteX6" fmla="*/ 2264569 w 7550944"/>
                  <a:gd name="connsiteY6" fmla="*/ 0 h 7762876"/>
                  <a:gd name="connsiteX7" fmla="*/ 2645569 w 7550944"/>
                  <a:gd name="connsiteY7" fmla="*/ 3886200 h 7762876"/>
                  <a:gd name="connsiteX8" fmla="*/ 3017044 w 7550944"/>
                  <a:gd name="connsiteY8" fmla="*/ 7762875 h 7762876"/>
                  <a:gd name="connsiteX9" fmla="*/ 3398044 w 7550944"/>
                  <a:gd name="connsiteY9" fmla="*/ 3876675 h 7762876"/>
                  <a:gd name="connsiteX10" fmla="*/ 3769519 w 7550944"/>
                  <a:gd name="connsiteY10" fmla="*/ 9525 h 7762876"/>
                  <a:gd name="connsiteX11" fmla="*/ 4150519 w 7550944"/>
                  <a:gd name="connsiteY11" fmla="*/ 3886200 h 7762876"/>
                  <a:gd name="connsiteX12" fmla="*/ 4526756 w 7550944"/>
                  <a:gd name="connsiteY12" fmla="*/ 7762875 h 7762876"/>
                  <a:gd name="connsiteX13" fmla="*/ 4902994 w 7550944"/>
                  <a:gd name="connsiteY13" fmla="*/ 3886200 h 7762876"/>
                  <a:gd name="connsiteX14" fmla="*/ 5283994 w 7550944"/>
                  <a:gd name="connsiteY14" fmla="*/ 9525 h 7762876"/>
                  <a:gd name="connsiteX15" fmla="*/ 5655469 w 7550944"/>
                  <a:gd name="connsiteY15" fmla="*/ 3886200 h 7762876"/>
                  <a:gd name="connsiteX16" fmla="*/ 6036469 w 7550944"/>
                  <a:gd name="connsiteY16" fmla="*/ 7762875 h 7762876"/>
                  <a:gd name="connsiteX17" fmla="*/ 6417469 w 7550944"/>
                  <a:gd name="connsiteY17" fmla="*/ 3886200 h 7762876"/>
                  <a:gd name="connsiteX18" fmla="*/ 6798469 w 7550944"/>
                  <a:gd name="connsiteY18" fmla="*/ 0 h 7762876"/>
                  <a:gd name="connsiteX19" fmla="*/ 7160419 w 7550944"/>
                  <a:gd name="connsiteY19" fmla="*/ 3886200 h 7762876"/>
                  <a:gd name="connsiteX20" fmla="*/ 7550944 w 7550944"/>
                  <a:gd name="connsiteY20" fmla="*/ 7762875 h 7762876"/>
                  <a:gd name="connsiteX0" fmla="*/ 0 w 7550944"/>
                  <a:gd name="connsiteY0" fmla="*/ 7762875 h 7762876"/>
                  <a:gd name="connsiteX1" fmla="*/ 378619 w 7550944"/>
                  <a:gd name="connsiteY1" fmla="*/ 3886200 h 7762876"/>
                  <a:gd name="connsiteX2" fmla="*/ 750094 w 7550944"/>
                  <a:gd name="connsiteY2" fmla="*/ 0 h 7762876"/>
                  <a:gd name="connsiteX3" fmla="*/ 1131094 w 7550944"/>
                  <a:gd name="connsiteY3" fmla="*/ 3876675 h 7762876"/>
                  <a:gd name="connsiteX4" fmla="*/ 1507332 w 7550944"/>
                  <a:gd name="connsiteY4" fmla="*/ 7762875 h 7762876"/>
                  <a:gd name="connsiteX5" fmla="*/ 1883569 w 7550944"/>
                  <a:gd name="connsiteY5" fmla="*/ 3876675 h 7762876"/>
                  <a:gd name="connsiteX6" fmla="*/ 2264569 w 7550944"/>
                  <a:gd name="connsiteY6" fmla="*/ 0 h 7762876"/>
                  <a:gd name="connsiteX7" fmla="*/ 2645569 w 7550944"/>
                  <a:gd name="connsiteY7" fmla="*/ 3886200 h 7762876"/>
                  <a:gd name="connsiteX8" fmla="*/ 3017044 w 7550944"/>
                  <a:gd name="connsiteY8" fmla="*/ 7762875 h 7762876"/>
                  <a:gd name="connsiteX9" fmla="*/ 3398044 w 7550944"/>
                  <a:gd name="connsiteY9" fmla="*/ 3876675 h 7762876"/>
                  <a:gd name="connsiteX10" fmla="*/ 3769519 w 7550944"/>
                  <a:gd name="connsiteY10" fmla="*/ 9525 h 7762876"/>
                  <a:gd name="connsiteX11" fmla="*/ 4150519 w 7550944"/>
                  <a:gd name="connsiteY11" fmla="*/ 3886200 h 7762876"/>
                  <a:gd name="connsiteX12" fmla="*/ 4526756 w 7550944"/>
                  <a:gd name="connsiteY12" fmla="*/ 7762875 h 7762876"/>
                  <a:gd name="connsiteX13" fmla="*/ 4902994 w 7550944"/>
                  <a:gd name="connsiteY13" fmla="*/ 3886200 h 7762876"/>
                  <a:gd name="connsiteX14" fmla="*/ 5283994 w 7550944"/>
                  <a:gd name="connsiteY14" fmla="*/ 9525 h 7762876"/>
                  <a:gd name="connsiteX15" fmla="*/ 5655469 w 7550944"/>
                  <a:gd name="connsiteY15" fmla="*/ 3886200 h 7762876"/>
                  <a:gd name="connsiteX16" fmla="*/ 6029325 w 7550944"/>
                  <a:gd name="connsiteY16" fmla="*/ 7762875 h 7762876"/>
                  <a:gd name="connsiteX17" fmla="*/ 6417469 w 7550944"/>
                  <a:gd name="connsiteY17" fmla="*/ 3886200 h 7762876"/>
                  <a:gd name="connsiteX18" fmla="*/ 6798469 w 7550944"/>
                  <a:gd name="connsiteY18" fmla="*/ 0 h 7762876"/>
                  <a:gd name="connsiteX19" fmla="*/ 7160419 w 7550944"/>
                  <a:gd name="connsiteY19" fmla="*/ 3886200 h 7762876"/>
                  <a:gd name="connsiteX20" fmla="*/ 7550944 w 7550944"/>
                  <a:gd name="connsiteY20" fmla="*/ 7762875 h 7762876"/>
                  <a:gd name="connsiteX0" fmla="*/ 0 w 7550944"/>
                  <a:gd name="connsiteY0" fmla="*/ 7762875 h 7762876"/>
                  <a:gd name="connsiteX1" fmla="*/ 378619 w 7550944"/>
                  <a:gd name="connsiteY1" fmla="*/ 3886200 h 7762876"/>
                  <a:gd name="connsiteX2" fmla="*/ 750094 w 7550944"/>
                  <a:gd name="connsiteY2" fmla="*/ 0 h 7762876"/>
                  <a:gd name="connsiteX3" fmla="*/ 1131094 w 7550944"/>
                  <a:gd name="connsiteY3" fmla="*/ 3876675 h 7762876"/>
                  <a:gd name="connsiteX4" fmla="*/ 1507332 w 7550944"/>
                  <a:gd name="connsiteY4" fmla="*/ 7762875 h 7762876"/>
                  <a:gd name="connsiteX5" fmla="*/ 1883569 w 7550944"/>
                  <a:gd name="connsiteY5" fmla="*/ 3876675 h 7762876"/>
                  <a:gd name="connsiteX6" fmla="*/ 2264569 w 7550944"/>
                  <a:gd name="connsiteY6" fmla="*/ 0 h 7762876"/>
                  <a:gd name="connsiteX7" fmla="*/ 2645569 w 7550944"/>
                  <a:gd name="connsiteY7" fmla="*/ 3886200 h 7762876"/>
                  <a:gd name="connsiteX8" fmla="*/ 3017044 w 7550944"/>
                  <a:gd name="connsiteY8" fmla="*/ 7762875 h 7762876"/>
                  <a:gd name="connsiteX9" fmla="*/ 3398044 w 7550944"/>
                  <a:gd name="connsiteY9" fmla="*/ 3876675 h 7762876"/>
                  <a:gd name="connsiteX10" fmla="*/ 3769519 w 7550944"/>
                  <a:gd name="connsiteY10" fmla="*/ 9525 h 7762876"/>
                  <a:gd name="connsiteX11" fmla="*/ 4150519 w 7550944"/>
                  <a:gd name="connsiteY11" fmla="*/ 3886200 h 7762876"/>
                  <a:gd name="connsiteX12" fmla="*/ 4526756 w 7550944"/>
                  <a:gd name="connsiteY12" fmla="*/ 7762875 h 7762876"/>
                  <a:gd name="connsiteX13" fmla="*/ 4902994 w 7550944"/>
                  <a:gd name="connsiteY13" fmla="*/ 3886200 h 7762876"/>
                  <a:gd name="connsiteX14" fmla="*/ 5283994 w 7550944"/>
                  <a:gd name="connsiteY14" fmla="*/ 9525 h 7762876"/>
                  <a:gd name="connsiteX15" fmla="*/ 5655469 w 7550944"/>
                  <a:gd name="connsiteY15" fmla="*/ 3886200 h 7762876"/>
                  <a:gd name="connsiteX16" fmla="*/ 6029325 w 7550944"/>
                  <a:gd name="connsiteY16" fmla="*/ 7762875 h 7762876"/>
                  <a:gd name="connsiteX17" fmla="*/ 6417469 w 7550944"/>
                  <a:gd name="connsiteY17" fmla="*/ 3886200 h 7762876"/>
                  <a:gd name="connsiteX18" fmla="*/ 6798469 w 7550944"/>
                  <a:gd name="connsiteY18" fmla="*/ 0 h 7762876"/>
                  <a:gd name="connsiteX19" fmla="*/ 7160419 w 7550944"/>
                  <a:gd name="connsiteY19" fmla="*/ 3886200 h 7762876"/>
                  <a:gd name="connsiteX20" fmla="*/ 7550944 w 7550944"/>
                  <a:gd name="connsiteY20" fmla="*/ 7762875 h 7762876"/>
                  <a:gd name="connsiteX0" fmla="*/ 0 w 7546182"/>
                  <a:gd name="connsiteY0" fmla="*/ 7762875 h 7765256"/>
                  <a:gd name="connsiteX1" fmla="*/ 378619 w 7546182"/>
                  <a:gd name="connsiteY1" fmla="*/ 3886200 h 7765256"/>
                  <a:gd name="connsiteX2" fmla="*/ 750094 w 7546182"/>
                  <a:gd name="connsiteY2" fmla="*/ 0 h 7765256"/>
                  <a:gd name="connsiteX3" fmla="*/ 1131094 w 7546182"/>
                  <a:gd name="connsiteY3" fmla="*/ 3876675 h 7765256"/>
                  <a:gd name="connsiteX4" fmla="*/ 1507332 w 7546182"/>
                  <a:gd name="connsiteY4" fmla="*/ 7762875 h 7765256"/>
                  <a:gd name="connsiteX5" fmla="*/ 1883569 w 7546182"/>
                  <a:gd name="connsiteY5" fmla="*/ 3876675 h 7765256"/>
                  <a:gd name="connsiteX6" fmla="*/ 2264569 w 7546182"/>
                  <a:gd name="connsiteY6" fmla="*/ 0 h 7765256"/>
                  <a:gd name="connsiteX7" fmla="*/ 2645569 w 7546182"/>
                  <a:gd name="connsiteY7" fmla="*/ 3886200 h 7765256"/>
                  <a:gd name="connsiteX8" fmla="*/ 3017044 w 7546182"/>
                  <a:gd name="connsiteY8" fmla="*/ 7762875 h 7765256"/>
                  <a:gd name="connsiteX9" fmla="*/ 3398044 w 7546182"/>
                  <a:gd name="connsiteY9" fmla="*/ 3876675 h 7765256"/>
                  <a:gd name="connsiteX10" fmla="*/ 3769519 w 7546182"/>
                  <a:gd name="connsiteY10" fmla="*/ 9525 h 7765256"/>
                  <a:gd name="connsiteX11" fmla="*/ 4150519 w 7546182"/>
                  <a:gd name="connsiteY11" fmla="*/ 3886200 h 7765256"/>
                  <a:gd name="connsiteX12" fmla="*/ 4526756 w 7546182"/>
                  <a:gd name="connsiteY12" fmla="*/ 7762875 h 7765256"/>
                  <a:gd name="connsiteX13" fmla="*/ 4902994 w 7546182"/>
                  <a:gd name="connsiteY13" fmla="*/ 3886200 h 7765256"/>
                  <a:gd name="connsiteX14" fmla="*/ 5283994 w 7546182"/>
                  <a:gd name="connsiteY14" fmla="*/ 9525 h 7765256"/>
                  <a:gd name="connsiteX15" fmla="*/ 5655469 w 7546182"/>
                  <a:gd name="connsiteY15" fmla="*/ 3886200 h 7765256"/>
                  <a:gd name="connsiteX16" fmla="*/ 6029325 w 7546182"/>
                  <a:gd name="connsiteY16" fmla="*/ 7762875 h 7765256"/>
                  <a:gd name="connsiteX17" fmla="*/ 6417469 w 7546182"/>
                  <a:gd name="connsiteY17" fmla="*/ 3886200 h 7765256"/>
                  <a:gd name="connsiteX18" fmla="*/ 6798469 w 7546182"/>
                  <a:gd name="connsiteY18" fmla="*/ 0 h 7765256"/>
                  <a:gd name="connsiteX19" fmla="*/ 7160419 w 7546182"/>
                  <a:gd name="connsiteY19" fmla="*/ 3886200 h 7765256"/>
                  <a:gd name="connsiteX20" fmla="*/ 7546182 w 7546182"/>
                  <a:gd name="connsiteY20" fmla="*/ 7765256 h 7765256"/>
                  <a:gd name="connsiteX0" fmla="*/ 0 w 7546182"/>
                  <a:gd name="connsiteY0" fmla="*/ 7762875 h 7765258"/>
                  <a:gd name="connsiteX1" fmla="*/ 378619 w 7546182"/>
                  <a:gd name="connsiteY1" fmla="*/ 3886200 h 7765258"/>
                  <a:gd name="connsiteX2" fmla="*/ 750094 w 7546182"/>
                  <a:gd name="connsiteY2" fmla="*/ 0 h 7765258"/>
                  <a:gd name="connsiteX3" fmla="*/ 1131094 w 7546182"/>
                  <a:gd name="connsiteY3" fmla="*/ 3876675 h 7765258"/>
                  <a:gd name="connsiteX4" fmla="*/ 1507332 w 7546182"/>
                  <a:gd name="connsiteY4" fmla="*/ 7762875 h 7765258"/>
                  <a:gd name="connsiteX5" fmla="*/ 1883569 w 7546182"/>
                  <a:gd name="connsiteY5" fmla="*/ 3876675 h 7765258"/>
                  <a:gd name="connsiteX6" fmla="*/ 2264569 w 7546182"/>
                  <a:gd name="connsiteY6" fmla="*/ 0 h 7765258"/>
                  <a:gd name="connsiteX7" fmla="*/ 2645569 w 7546182"/>
                  <a:gd name="connsiteY7" fmla="*/ 3886200 h 7765258"/>
                  <a:gd name="connsiteX8" fmla="*/ 3017044 w 7546182"/>
                  <a:gd name="connsiteY8" fmla="*/ 7762875 h 7765258"/>
                  <a:gd name="connsiteX9" fmla="*/ 3398044 w 7546182"/>
                  <a:gd name="connsiteY9" fmla="*/ 3876675 h 7765258"/>
                  <a:gd name="connsiteX10" fmla="*/ 3769519 w 7546182"/>
                  <a:gd name="connsiteY10" fmla="*/ 9525 h 7765258"/>
                  <a:gd name="connsiteX11" fmla="*/ 4150519 w 7546182"/>
                  <a:gd name="connsiteY11" fmla="*/ 3886200 h 7765258"/>
                  <a:gd name="connsiteX12" fmla="*/ 4526756 w 7546182"/>
                  <a:gd name="connsiteY12" fmla="*/ 7762875 h 7765258"/>
                  <a:gd name="connsiteX13" fmla="*/ 4902994 w 7546182"/>
                  <a:gd name="connsiteY13" fmla="*/ 3886200 h 7765258"/>
                  <a:gd name="connsiteX14" fmla="*/ 5283994 w 7546182"/>
                  <a:gd name="connsiteY14" fmla="*/ 9525 h 7765258"/>
                  <a:gd name="connsiteX15" fmla="*/ 5655469 w 7546182"/>
                  <a:gd name="connsiteY15" fmla="*/ 3886200 h 7765258"/>
                  <a:gd name="connsiteX16" fmla="*/ 6029325 w 7546182"/>
                  <a:gd name="connsiteY16" fmla="*/ 7762875 h 7765258"/>
                  <a:gd name="connsiteX17" fmla="*/ 6417469 w 7546182"/>
                  <a:gd name="connsiteY17" fmla="*/ 3886200 h 7765258"/>
                  <a:gd name="connsiteX18" fmla="*/ 6798469 w 7546182"/>
                  <a:gd name="connsiteY18" fmla="*/ 0 h 7765258"/>
                  <a:gd name="connsiteX19" fmla="*/ 7160419 w 7546182"/>
                  <a:gd name="connsiteY19" fmla="*/ 3886200 h 7765258"/>
                  <a:gd name="connsiteX20" fmla="*/ 7546182 w 7546182"/>
                  <a:gd name="connsiteY20" fmla="*/ 7765256 h 7765258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64569 w 7539038"/>
                  <a:gd name="connsiteY6" fmla="*/ 0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69519 w 7539038"/>
                  <a:gd name="connsiteY10" fmla="*/ 9525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83994 w 7539038"/>
                  <a:gd name="connsiteY14" fmla="*/ 9525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98469 w 7539038"/>
                  <a:gd name="connsiteY18" fmla="*/ 0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64569 w 7539038"/>
                  <a:gd name="connsiteY6" fmla="*/ 0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69519 w 7539038"/>
                  <a:gd name="connsiteY10" fmla="*/ 9525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83994 w 7539038"/>
                  <a:gd name="connsiteY14" fmla="*/ 9525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88944 w 7539038"/>
                  <a:gd name="connsiteY18" fmla="*/ 2381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64569 w 7539038"/>
                  <a:gd name="connsiteY6" fmla="*/ 0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69519 w 7539038"/>
                  <a:gd name="connsiteY10" fmla="*/ 9525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83994 w 7539038"/>
                  <a:gd name="connsiteY14" fmla="*/ 9525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86563 w 7539038"/>
                  <a:gd name="connsiteY18" fmla="*/ 4762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64569 w 7539038"/>
                  <a:gd name="connsiteY6" fmla="*/ 0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69519 w 7539038"/>
                  <a:gd name="connsiteY10" fmla="*/ 9525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83994 w 7539038"/>
                  <a:gd name="connsiteY14" fmla="*/ 9525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86563 w 7539038"/>
                  <a:gd name="connsiteY18" fmla="*/ 4762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64569 w 7539038"/>
                  <a:gd name="connsiteY6" fmla="*/ 0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69519 w 7539038"/>
                  <a:gd name="connsiteY10" fmla="*/ 9525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79231 w 7539038"/>
                  <a:gd name="connsiteY14" fmla="*/ 9525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86563 w 7539038"/>
                  <a:gd name="connsiteY18" fmla="*/ 4762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64569 w 7539038"/>
                  <a:gd name="connsiteY6" fmla="*/ 0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69519 w 7539038"/>
                  <a:gd name="connsiteY10" fmla="*/ 9525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79231 w 7539038"/>
                  <a:gd name="connsiteY14" fmla="*/ 9525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86563 w 7539038"/>
                  <a:gd name="connsiteY18" fmla="*/ 4762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64569 w 7539038"/>
                  <a:gd name="connsiteY6" fmla="*/ 0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69519 w 7539038"/>
                  <a:gd name="connsiteY10" fmla="*/ 9525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76849 w 7539038"/>
                  <a:gd name="connsiteY14" fmla="*/ 2382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86563 w 7539038"/>
                  <a:gd name="connsiteY18" fmla="*/ 4762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64569 w 7539038"/>
                  <a:gd name="connsiteY6" fmla="*/ 0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69519 w 7539038"/>
                  <a:gd name="connsiteY10" fmla="*/ 9525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76849 w 7539038"/>
                  <a:gd name="connsiteY14" fmla="*/ 2382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86563 w 7539038"/>
                  <a:gd name="connsiteY18" fmla="*/ 4762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64569 w 7539038"/>
                  <a:gd name="connsiteY6" fmla="*/ 0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76663 w 7539038"/>
                  <a:gd name="connsiteY10" fmla="*/ 4763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76849 w 7539038"/>
                  <a:gd name="connsiteY14" fmla="*/ 2382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86563 w 7539038"/>
                  <a:gd name="connsiteY18" fmla="*/ 4762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64569 w 7539038"/>
                  <a:gd name="connsiteY6" fmla="*/ 0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76663 w 7539038"/>
                  <a:gd name="connsiteY10" fmla="*/ 4763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76849 w 7539038"/>
                  <a:gd name="connsiteY14" fmla="*/ 2382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86563 w 7539038"/>
                  <a:gd name="connsiteY18" fmla="*/ 4762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64569 w 7539038"/>
                  <a:gd name="connsiteY6" fmla="*/ 0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69519 w 7539038"/>
                  <a:gd name="connsiteY10" fmla="*/ 4763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76849 w 7539038"/>
                  <a:gd name="connsiteY14" fmla="*/ 2382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86563 w 7539038"/>
                  <a:gd name="connsiteY18" fmla="*/ 4762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64569 w 7539038"/>
                  <a:gd name="connsiteY6" fmla="*/ 0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69519 w 7539038"/>
                  <a:gd name="connsiteY10" fmla="*/ 4763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76849 w 7539038"/>
                  <a:gd name="connsiteY14" fmla="*/ 2382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86563 w 7539038"/>
                  <a:gd name="connsiteY18" fmla="*/ 4762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59807 w 7539038"/>
                  <a:gd name="connsiteY6" fmla="*/ 4762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69519 w 7539038"/>
                  <a:gd name="connsiteY10" fmla="*/ 4763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76849 w 7539038"/>
                  <a:gd name="connsiteY14" fmla="*/ 2382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86563 w 7539038"/>
                  <a:gd name="connsiteY18" fmla="*/ 4762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59807 w 7539038"/>
                  <a:gd name="connsiteY6" fmla="*/ 4762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69519 w 7539038"/>
                  <a:gd name="connsiteY10" fmla="*/ 4763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76849 w 7539038"/>
                  <a:gd name="connsiteY14" fmla="*/ 2382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86563 w 7539038"/>
                  <a:gd name="connsiteY18" fmla="*/ 4762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7238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</a:cxnLst>
                <a:rect l="l" t="t" r="r" b="b"/>
                <a:pathLst>
                  <a:path w="7539038" h="7760495">
                    <a:moveTo>
                      <a:pt x="0" y="7760494"/>
                    </a:moveTo>
                    <a:cubicBezTo>
                      <a:pt x="190500" y="7758906"/>
                      <a:pt x="377031" y="3874231"/>
                      <a:pt x="378619" y="3883819"/>
                    </a:cubicBezTo>
                    <a:cubicBezTo>
                      <a:pt x="380207" y="3893407"/>
                      <a:pt x="562770" y="-793"/>
                      <a:pt x="752476" y="1"/>
                    </a:cubicBezTo>
                    <a:cubicBezTo>
                      <a:pt x="942182" y="795"/>
                      <a:pt x="1119468" y="3745568"/>
                      <a:pt x="1131094" y="3874294"/>
                    </a:cubicBezTo>
                    <a:cubicBezTo>
                      <a:pt x="1136420" y="3933265"/>
                      <a:pt x="1317626" y="7758112"/>
                      <a:pt x="1507332" y="7760494"/>
                    </a:cubicBezTo>
                    <a:cubicBezTo>
                      <a:pt x="1697038" y="7762876"/>
                      <a:pt x="1875632" y="3967176"/>
                      <a:pt x="1883569" y="3874294"/>
                    </a:cubicBezTo>
                    <a:cubicBezTo>
                      <a:pt x="1891506" y="3781412"/>
                      <a:pt x="2068513" y="3175"/>
                      <a:pt x="2259807" y="2381"/>
                    </a:cubicBezTo>
                    <a:cubicBezTo>
                      <a:pt x="2451101" y="1587"/>
                      <a:pt x="2640013" y="3825221"/>
                      <a:pt x="2645569" y="3883819"/>
                    </a:cubicBezTo>
                    <a:cubicBezTo>
                      <a:pt x="2651125" y="3942417"/>
                      <a:pt x="2827338" y="7762081"/>
                      <a:pt x="3017044" y="7760494"/>
                    </a:cubicBezTo>
                    <a:cubicBezTo>
                      <a:pt x="3206750" y="7758907"/>
                      <a:pt x="3390107" y="3967176"/>
                      <a:pt x="3398044" y="3874294"/>
                    </a:cubicBezTo>
                    <a:cubicBezTo>
                      <a:pt x="3405981" y="3781412"/>
                      <a:pt x="3575050" y="795"/>
                      <a:pt x="3769519" y="2382"/>
                    </a:cubicBezTo>
                    <a:cubicBezTo>
                      <a:pt x="3963988" y="3969"/>
                      <a:pt x="4141788" y="3722352"/>
                      <a:pt x="4150519" y="3883819"/>
                    </a:cubicBezTo>
                    <a:cubicBezTo>
                      <a:pt x="4159250" y="4045286"/>
                      <a:pt x="4337844" y="7760494"/>
                      <a:pt x="4526756" y="7760494"/>
                    </a:cubicBezTo>
                    <a:cubicBezTo>
                      <a:pt x="4715668" y="7760494"/>
                      <a:pt x="4893360" y="4083161"/>
                      <a:pt x="4902994" y="3883819"/>
                    </a:cubicBezTo>
                    <a:cubicBezTo>
                      <a:pt x="4910825" y="3721794"/>
                      <a:pt x="5087143" y="1"/>
                      <a:pt x="5276849" y="1"/>
                    </a:cubicBezTo>
                    <a:cubicBezTo>
                      <a:pt x="5466555" y="1"/>
                      <a:pt x="5647531" y="3790543"/>
                      <a:pt x="5655469" y="3883819"/>
                    </a:cubicBezTo>
                    <a:cubicBezTo>
                      <a:pt x="5663407" y="3977095"/>
                      <a:pt x="5842794" y="7760494"/>
                      <a:pt x="6029325" y="7760494"/>
                    </a:cubicBezTo>
                    <a:cubicBezTo>
                      <a:pt x="6215856" y="7760494"/>
                      <a:pt x="6411913" y="3976700"/>
                      <a:pt x="6417469" y="3883819"/>
                    </a:cubicBezTo>
                    <a:cubicBezTo>
                      <a:pt x="6423025" y="3790938"/>
                      <a:pt x="6593682" y="0"/>
                      <a:pt x="6786563" y="2381"/>
                    </a:cubicBezTo>
                    <a:cubicBezTo>
                      <a:pt x="6979444" y="4762"/>
                      <a:pt x="7152482" y="3757041"/>
                      <a:pt x="7160419" y="3883819"/>
                    </a:cubicBezTo>
                    <a:cubicBezTo>
                      <a:pt x="7168356" y="4010597"/>
                      <a:pt x="7336632" y="7761288"/>
                      <a:pt x="7539038" y="7758113"/>
                    </a:cubicBezTo>
                  </a:path>
                </a:pathLst>
              </a:custGeom>
              <a:no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24C1B2CD-989F-4B45-9B84-A92C28976493}"/>
                </a:ext>
              </a:extLst>
            </p:cNvPr>
            <p:cNvSpPr/>
            <p:nvPr/>
          </p:nvSpPr>
          <p:spPr>
            <a:xfrm>
              <a:off x="9773168" y="358008"/>
              <a:ext cx="2371994" cy="517526"/>
            </a:xfrm>
            <a:custGeom>
              <a:avLst/>
              <a:gdLst>
                <a:gd name="connsiteX0" fmla="*/ 0 w 7562850"/>
                <a:gd name="connsiteY0" fmla="*/ 7762875 h 7762875"/>
                <a:gd name="connsiteX1" fmla="*/ 390525 w 7562850"/>
                <a:gd name="connsiteY1" fmla="*/ 3886200 h 7762875"/>
                <a:gd name="connsiteX2" fmla="*/ 762000 w 7562850"/>
                <a:gd name="connsiteY2" fmla="*/ 0 h 7762875"/>
                <a:gd name="connsiteX3" fmla="*/ 1143000 w 7562850"/>
                <a:gd name="connsiteY3" fmla="*/ 3876675 h 7762875"/>
                <a:gd name="connsiteX4" fmla="*/ 1524000 w 7562850"/>
                <a:gd name="connsiteY4" fmla="*/ 7753350 h 7762875"/>
                <a:gd name="connsiteX5" fmla="*/ 1895475 w 7562850"/>
                <a:gd name="connsiteY5" fmla="*/ 3876675 h 7762875"/>
                <a:gd name="connsiteX6" fmla="*/ 2276475 w 7562850"/>
                <a:gd name="connsiteY6" fmla="*/ 0 h 7762875"/>
                <a:gd name="connsiteX7" fmla="*/ 2657475 w 7562850"/>
                <a:gd name="connsiteY7" fmla="*/ 3886200 h 7762875"/>
                <a:gd name="connsiteX8" fmla="*/ 3028950 w 7562850"/>
                <a:gd name="connsiteY8" fmla="*/ 7762875 h 7762875"/>
                <a:gd name="connsiteX9" fmla="*/ 3409950 w 7562850"/>
                <a:gd name="connsiteY9" fmla="*/ 3876675 h 7762875"/>
                <a:gd name="connsiteX10" fmla="*/ 3781425 w 7562850"/>
                <a:gd name="connsiteY10" fmla="*/ 9525 h 7762875"/>
                <a:gd name="connsiteX11" fmla="*/ 4162425 w 7562850"/>
                <a:gd name="connsiteY11" fmla="*/ 3886200 h 7762875"/>
                <a:gd name="connsiteX12" fmla="*/ 4533900 w 7562850"/>
                <a:gd name="connsiteY12" fmla="*/ 7762875 h 7762875"/>
                <a:gd name="connsiteX13" fmla="*/ 4914900 w 7562850"/>
                <a:gd name="connsiteY13" fmla="*/ 3886200 h 7762875"/>
                <a:gd name="connsiteX14" fmla="*/ 5295900 w 7562850"/>
                <a:gd name="connsiteY14" fmla="*/ 9525 h 7762875"/>
                <a:gd name="connsiteX15" fmla="*/ 5667375 w 7562850"/>
                <a:gd name="connsiteY15" fmla="*/ 3886200 h 7762875"/>
                <a:gd name="connsiteX16" fmla="*/ 6048375 w 7562850"/>
                <a:gd name="connsiteY16" fmla="*/ 7762875 h 7762875"/>
                <a:gd name="connsiteX17" fmla="*/ 6429375 w 7562850"/>
                <a:gd name="connsiteY17" fmla="*/ 3886200 h 7762875"/>
                <a:gd name="connsiteX18" fmla="*/ 6810375 w 7562850"/>
                <a:gd name="connsiteY18" fmla="*/ 0 h 7762875"/>
                <a:gd name="connsiteX19" fmla="*/ 7172325 w 7562850"/>
                <a:gd name="connsiteY19" fmla="*/ 3886200 h 7762875"/>
                <a:gd name="connsiteX20" fmla="*/ 7562850 w 7562850"/>
                <a:gd name="connsiteY20" fmla="*/ 7762875 h 7762875"/>
                <a:gd name="connsiteX0" fmla="*/ 0 w 7562850"/>
                <a:gd name="connsiteY0" fmla="*/ 7762875 h 7762875"/>
                <a:gd name="connsiteX1" fmla="*/ 390525 w 7562850"/>
                <a:gd name="connsiteY1" fmla="*/ 3886200 h 7762875"/>
                <a:gd name="connsiteX2" fmla="*/ 762000 w 7562850"/>
                <a:gd name="connsiteY2" fmla="*/ 0 h 7762875"/>
                <a:gd name="connsiteX3" fmla="*/ 1143000 w 7562850"/>
                <a:gd name="connsiteY3" fmla="*/ 3876675 h 7762875"/>
                <a:gd name="connsiteX4" fmla="*/ 1519238 w 7562850"/>
                <a:gd name="connsiteY4" fmla="*/ 7762875 h 7762875"/>
                <a:gd name="connsiteX5" fmla="*/ 1895475 w 7562850"/>
                <a:gd name="connsiteY5" fmla="*/ 3876675 h 7762875"/>
                <a:gd name="connsiteX6" fmla="*/ 2276475 w 7562850"/>
                <a:gd name="connsiteY6" fmla="*/ 0 h 7762875"/>
                <a:gd name="connsiteX7" fmla="*/ 2657475 w 7562850"/>
                <a:gd name="connsiteY7" fmla="*/ 3886200 h 7762875"/>
                <a:gd name="connsiteX8" fmla="*/ 3028950 w 7562850"/>
                <a:gd name="connsiteY8" fmla="*/ 7762875 h 7762875"/>
                <a:gd name="connsiteX9" fmla="*/ 3409950 w 7562850"/>
                <a:gd name="connsiteY9" fmla="*/ 3876675 h 7762875"/>
                <a:gd name="connsiteX10" fmla="*/ 3781425 w 7562850"/>
                <a:gd name="connsiteY10" fmla="*/ 9525 h 7762875"/>
                <a:gd name="connsiteX11" fmla="*/ 4162425 w 7562850"/>
                <a:gd name="connsiteY11" fmla="*/ 3886200 h 7762875"/>
                <a:gd name="connsiteX12" fmla="*/ 4533900 w 7562850"/>
                <a:gd name="connsiteY12" fmla="*/ 7762875 h 7762875"/>
                <a:gd name="connsiteX13" fmla="*/ 4914900 w 7562850"/>
                <a:gd name="connsiteY13" fmla="*/ 3886200 h 7762875"/>
                <a:gd name="connsiteX14" fmla="*/ 5295900 w 7562850"/>
                <a:gd name="connsiteY14" fmla="*/ 9525 h 7762875"/>
                <a:gd name="connsiteX15" fmla="*/ 5667375 w 7562850"/>
                <a:gd name="connsiteY15" fmla="*/ 3886200 h 7762875"/>
                <a:gd name="connsiteX16" fmla="*/ 6048375 w 7562850"/>
                <a:gd name="connsiteY16" fmla="*/ 7762875 h 7762875"/>
                <a:gd name="connsiteX17" fmla="*/ 6429375 w 7562850"/>
                <a:gd name="connsiteY17" fmla="*/ 3886200 h 7762875"/>
                <a:gd name="connsiteX18" fmla="*/ 6810375 w 7562850"/>
                <a:gd name="connsiteY18" fmla="*/ 0 h 7762875"/>
                <a:gd name="connsiteX19" fmla="*/ 7172325 w 7562850"/>
                <a:gd name="connsiteY19" fmla="*/ 3886200 h 7762875"/>
                <a:gd name="connsiteX20" fmla="*/ 7562850 w 7562850"/>
                <a:gd name="connsiteY20" fmla="*/ 7762875 h 7762875"/>
                <a:gd name="connsiteX0" fmla="*/ 0 w 7562850"/>
                <a:gd name="connsiteY0" fmla="*/ 7762875 h 7762875"/>
                <a:gd name="connsiteX1" fmla="*/ 390525 w 7562850"/>
                <a:gd name="connsiteY1" fmla="*/ 3886200 h 7762875"/>
                <a:gd name="connsiteX2" fmla="*/ 762000 w 7562850"/>
                <a:gd name="connsiteY2" fmla="*/ 0 h 7762875"/>
                <a:gd name="connsiteX3" fmla="*/ 1143000 w 7562850"/>
                <a:gd name="connsiteY3" fmla="*/ 3876675 h 7762875"/>
                <a:gd name="connsiteX4" fmla="*/ 1519238 w 7562850"/>
                <a:gd name="connsiteY4" fmla="*/ 7762875 h 7762875"/>
                <a:gd name="connsiteX5" fmla="*/ 1895475 w 7562850"/>
                <a:gd name="connsiteY5" fmla="*/ 3876675 h 7762875"/>
                <a:gd name="connsiteX6" fmla="*/ 2276475 w 7562850"/>
                <a:gd name="connsiteY6" fmla="*/ 0 h 7762875"/>
                <a:gd name="connsiteX7" fmla="*/ 2657475 w 7562850"/>
                <a:gd name="connsiteY7" fmla="*/ 3886200 h 7762875"/>
                <a:gd name="connsiteX8" fmla="*/ 3028950 w 7562850"/>
                <a:gd name="connsiteY8" fmla="*/ 7762875 h 7762875"/>
                <a:gd name="connsiteX9" fmla="*/ 3409950 w 7562850"/>
                <a:gd name="connsiteY9" fmla="*/ 3876675 h 7762875"/>
                <a:gd name="connsiteX10" fmla="*/ 3781425 w 7562850"/>
                <a:gd name="connsiteY10" fmla="*/ 9525 h 7762875"/>
                <a:gd name="connsiteX11" fmla="*/ 4162425 w 7562850"/>
                <a:gd name="connsiteY11" fmla="*/ 3886200 h 7762875"/>
                <a:gd name="connsiteX12" fmla="*/ 4538662 w 7562850"/>
                <a:gd name="connsiteY12" fmla="*/ 7762875 h 7762875"/>
                <a:gd name="connsiteX13" fmla="*/ 4914900 w 7562850"/>
                <a:gd name="connsiteY13" fmla="*/ 3886200 h 7762875"/>
                <a:gd name="connsiteX14" fmla="*/ 5295900 w 7562850"/>
                <a:gd name="connsiteY14" fmla="*/ 9525 h 7762875"/>
                <a:gd name="connsiteX15" fmla="*/ 5667375 w 7562850"/>
                <a:gd name="connsiteY15" fmla="*/ 3886200 h 7762875"/>
                <a:gd name="connsiteX16" fmla="*/ 6048375 w 7562850"/>
                <a:gd name="connsiteY16" fmla="*/ 7762875 h 7762875"/>
                <a:gd name="connsiteX17" fmla="*/ 6429375 w 7562850"/>
                <a:gd name="connsiteY17" fmla="*/ 3886200 h 7762875"/>
                <a:gd name="connsiteX18" fmla="*/ 6810375 w 7562850"/>
                <a:gd name="connsiteY18" fmla="*/ 0 h 7762875"/>
                <a:gd name="connsiteX19" fmla="*/ 7172325 w 7562850"/>
                <a:gd name="connsiteY19" fmla="*/ 3886200 h 7762875"/>
                <a:gd name="connsiteX20" fmla="*/ 7562850 w 7562850"/>
                <a:gd name="connsiteY20" fmla="*/ 7762875 h 7762875"/>
                <a:gd name="connsiteX0" fmla="*/ 0 w 7562850"/>
                <a:gd name="connsiteY0" fmla="*/ 7762875 h 7762875"/>
                <a:gd name="connsiteX1" fmla="*/ 390525 w 7562850"/>
                <a:gd name="connsiteY1" fmla="*/ 3886200 h 7762875"/>
                <a:gd name="connsiteX2" fmla="*/ 762000 w 7562850"/>
                <a:gd name="connsiteY2" fmla="*/ 0 h 7762875"/>
                <a:gd name="connsiteX3" fmla="*/ 1143000 w 7562850"/>
                <a:gd name="connsiteY3" fmla="*/ 3876675 h 7762875"/>
                <a:gd name="connsiteX4" fmla="*/ 1519238 w 7562850"/>
                <a:gd name="connsiteY4" fmla="*/ 7762875 h 7762875"/>
                <a:gd name="connsiteX5" fmla="*/ 1895475 w 7562850"/>
                <a:gd name="connsiteY5" fmla="*/ 3876675 h 7762875"/>
                <a:gd name="connsiteX6" fmla="*/ 2276475 w 7562850"/>
                <a:gd name="connsiteY6" fmla="*/ 0 h 7762875"/>
                <a:gd name="connsiteX7" fmla="*/ 2657475 w 7562850"/>
                <a:gd name="connsiteY7" fmla="*/ 3886200 h 7762875"/>
                <a:gd name="connsiteX8" fmla="*/ 3028950 w 7562850"/>
                <a:gd name="connsiteY8" fmla="*/ 7762875 h 7762875"/>
                <a:gd name="connsiteX9" fmla="*/ 3409950 w 7562850"/>
                <a:gd name="connsiteY9" fmla="*/ 3876675 h 7762875"/>
                <a:gd name="connsiteX10" fmla="*/ 3781425 w 7562850"/>
                <a:gd name="connsiteY10" fmla="*/ 9525 h 7762875"/>
                <a:gd name="connsiteX11" fmla="*/ 4162425 w 7562850"/>
                <a:gd name="connsiteY11" fmla="*/ 3886200 h 7762875"/>
                <a:gd name="connsiteX12" fmla="*/ 4538662 w 7562850"/>
                <a:gd name="connsiteY12" fmla="*/ 7762875 h 7762875"/>
                <a:gd name="connsiteX13" fmla="*/ 4914900 w 7562850"/>
                <a:gd name="connsiteY13" fmla="*/ 3886200 h 7762875"/>
                <a:gd name="connsiteX14" fmla="*/ 5295900 w 7562850"/>
                <a:gd name="connsiteY14" fmla="*/ 9525 h 7762875"/>
                <a:gd name="connsiteX15" fmla="*/ 5667375 w 7562850"/>
                <a:gd name="connsiteY15" fmla="*/ 3886200 h 7762875"/>
                <a:gd name="connsiteX16" fmla="*/ 6048375 w 7562850"/>
                <a:gd name="connsiteY16" fmla="*/ 7762875 h 7762875"/>
                <a:gd name="connsiteX17" fmla="*/ 6429375 w 7562850"/>
                <a:gd name="connsiteY17" fmla="*/ 3886200 h 7762875"/>
                <a:gd name="connsiteX18" fmla="*/ 6810375 w 7562850"/>
                <a:gd name="connsiteY18" fmla="*/ 0 h 7762875"/>
                <a:gd name="connsiteX19" fmla="*/ 7172325 w 7562850"/>
                <a:gd name="connsiteY19" fmla="*/ 3886200 h 7762875"/>
                <a:gd name="connsiteX20" fmla="*/ 7562850 w 7562850"/>
                <a:gd name="connsiteY20" fmla="*/ 7762875 h 7762875"/>
                <a:gd name="connsiteX0" fmla="*/ 0 w 7562850"/>
                <a:gd name="connsiteY0" fmla="*/ 7762875 h 7762875"/>
                <a:gd name="connsiteX1" fmla="*/ 390525 w 7562850"/>
                <a:gd name="connsiteY1" fmla="*/ 3886200 h 7762875"/>
                <a:gd name="connsiteX2" fmla="*/ 762000 w 7562850"/>
                <a:gd name="connsiteY2" fmla="*/ 0 h 7762875"/>
                <a:gd name="connsiteX3" fmla="*/ 1143000 w 7562850"/>
                <a:gd name="connsiteY3" fmla="*/ 3876675 h 7762875"/>
                <a:gd name="connsiteX4" fmla="*/ 1519238 w 7562850"/>
                <a:gd name="connsiteY4" fmla="*/ 7762875 h 7762875"/>
                <a:gd name="connsiteX5" fmla="*/ 1895475 w 7562850"/>
                <a:gd name="connsiteY5" fmla="*/ 3876675 h 7762875"/>
                <a:gd name="connsiteX6" fmla="*/ 2276475 w 7562850"/>
                <a:gd name="connsiteY6" fmla="*/ 0 h 7762875"/>
                <a:gd name="connsiteX7" fmla="*/ 2657475 w 7562850"/>
                <a:gd name="connsiteY7" fmla="*/ 3886200 h 7762875"/>
                <a:gd name="connsiteX8" fmla="*/ 3028950 w 7562850"/>
                <a:gd name="connsiteY8" fmla="*/ 7762875 h 7762875"/>
                <a:gd name="connsiteX9" fmla="*/ 3409950 w 7562850"/>
                <a:gd name="connsiteY9" fmla="*/ 3876675 h 7762875"/>
                <a:gd name="connsiteX10" fmla="*/ 3781425 w 7562850"/>
                <a:gd name="connsiteY10" fmla="*/ 9525 h 7762875"/>
                <a:gd name="connsiteX11" fmla="*/ 4162425 w 7562850"/>
                <a:gd name="connsiteY11" fmla="*/ 3886200 h 7762875"/>
                <a:gd name="connsiteX12" fmla="*/ 4538662 w 7562850"/>
                <a:gd name="connsiteY12" fmla="*/ 7762875 h 7762875"/>
                <a:gd name="connsiteX13" fmla="*/ 4914900 w 7562850"/>
                <a:gd name="connsiteY13" fmla="*/ 3886200 h 7762875"/>
                <a:gd name="connsiteX14" fmla="*/ 5295900 w 7562850"/>
                <a:gd name="connsiteY14" fmla="*/ 9525 h 7762875"/>
                <a:gd name="connsiteX15" fmla="*/ 5667375 w 7562850"/>
                <a:gd name="connsiteY15" fmla="*/ 3886200 h 7762875"/>
                <a:gd name="connsiteX16" fmla="*/ 6048375 w 7562850"/>
                <a:gd name="connsiteY16" fmla="*/ 7762875 h 7762875"/>
                <a:gd name="connsiteX17" fmla="*/ 6429375 w 7562850"/>
                <a:gd name="connsiteY17" fmla="*/ 3886200 h 7762875"/>
                <a:gd name="connsiteX18" fmla="*/ 6810375 w 7562850"/>
                <a:gd name="connsiteY18" fmla="*/ 0 h 7762875"/>
                <a:gd name="connsiteX19" fmla="*/ 7172325 w 7562850"/>
                <a:gd name="connsiteY19" fmla="*/ 3886200 h 7762875"/>
                <a:gd name="connsiteX20" fmla="*/ 7562850 w 7562850"/>
                <a:gd name="connsiteY20" fmla="*/ 7762875 h 7762875"/>
                <a:gd name="connsiteX0" fmla="*/ 0 w 7562850"/>
                <a:gd name="connsiteY0" fmla="*/ 7762875 h 7762875"/>
                <a:gd name="connsiteX1" fmla="*/ 390525 w 7562850"/>
                <a:gd name="connsiteY1" fmla="*/ 3886200 h 7762875"/>
                <a:gd name="connsiteX2" fmla="*/ 762000 w 7562850"/>
                <a:gd name="connsiteY2" fmla="*/ 0 h 7762875"/>
                <a:gd name="connsiteX3" fmla="*/ 1143000 w 7562850"/>
                <a:gd name="connsiteY3" fmla="*/ 3876675 h 7762875"/>
                <a:gd name="connsiteX4" fmla="*/ 1519238 w 7562850"/>
                <a:gd name="connsiteY4" fmla="*/ 7762875 h 7762875"/>
                <a:gd name="connsiteX5" fmla="*/ 1895475 w 7562850"/>
                <a:gd name="connsiteY5" fmla="*/ 3876675 h 7762875"/>
                <a:gd name="connsiteX6" fmla="*/ 2276475 w 7562850"/>
                <a:gd name="connsiteY6" fmla="*/ 0 h 7762875"/>
                <a:gd name="connsiteX7" fmla="*/ 2657475 w 7562850"/>
                <a:gd name="connsiteY7" fmla="*/ 3886200 h 7762875"/>
                <a:gd name="connsiteX8" fmla="*/ 3028950 w 7562850"/>
                <a:gd name="connsiteY8" fmla="*/ 7762875 h 7762875"/>
                <a:gd name="connsiteX9" fmla="*/ 3409950 w 7562850"/>
                <a:gd name="connsiteY9" fmla="*/ 3876675 h 7762875"/>
                <a:gd name="connsiteX10" fmla="*/ 3781425 w 7562850"/>
                <a:gd name="connsiteY10" fmla="*/ 9525 h 7762875"/>
                <a:gd name="connsiteX11" fmla="*/ 4162425 w 7562850"/>
                <a:gd name="connsiteY11" fmla="*/ 3886200 h 7762875"/>
                <a:gd name="connsiteX12" fmla="*/ 4538662 w 7562850"/>
                <a:gd name="connsiteY12" fmla="*/ 7762875 h 7762875"/>
                <a:gd name="connsiteX13" fmla="*/ 4914900 w 7562850"/>
                <a:gd name="connsiteY13" fmla="*/ 3886200 h 7762875"/>
                <a:gd name="connsiteX14" fmla="*/ 5295900 w 7562850"/>
                <a:gd name="connsiteY14" fmla="*/ 9525 h 7762875"/>
                <a:gd name="connsiteX15" fmla="*/ 5667375 w 7562850"/>
                <a:gd name="connsiteY15" fmla="*/ 3886200 h 7762875"/>
                <a:gd name="connsiteX16" fmla="*/ 6048375 w 7562850"/>
                <a:gd name="connsiteY16" fmla="*/ 7762875 h 7762875"/>
                <a:gd name="connsiteX17" fmla="*/ 6429375 w 7562850"/>
                <a:gd name="connsiteY17" fmla="*/ 3886200 h 7762875"/>
                <a:gd name="connsiteX18" fmla="*/ 6810375 w 7562850"/>
                <a:gd name="connsiteY18" fmla="*/ 0 h 7762875"/>
                <a:gd name="connsiteX19" fmla="*/ 7172325 w 7562850"/>
                <a:gd name="connsiteY19" fmla="*/ 3886200 h 7762875"/>
                <a:gd name="connsiteX20" fmla="*/ 7562850 w 7562850"/>
                <a:gd name="connsiteY20" fmla="*/ 7762875 h 7762875"/>
                <a:gd name="connsiteX0" fmla="*/ 0 w 7550944"/>
                <a:gd name="connsiteY0" fmla="*/ 7762875 h 7762875"/>
                <a:gd name="connsiteX1" fmla="*/ 378619 w 7550944"/>
                <a:gd name="connsiteY1" fmla="*/ 3886200 h 7762875"/>
                <a:gd name="connsiteX2" fmla="*/ 750094 w 7550944"/>
                <a:gd name="connsiteY2" fmla="*/ 0 h 7762875"/>
                <a:gd name="connsiteX3" fmla="*/ 1131094 w 7550944"/>
                <a:gd name="connsiteY3" fmla="*/ 3876675 h 7762875"/>
                <a:gd name="connsiteX4" fmla="*/ 1507332 w 7550944"/>
                <a:gd name="connsiteY4" fmla="*/ 7762875 h 7762875"/>
                <a:gd name="connsiteX5" fmla="*/ 1883569 w 7550944"/>
                <a:gd name="connsiteY5" fmla="*/ 3876675 h 7762875"/>
                <a:gd name="connsiteX6" fmla="*/ 2264569 w 7550944"/>
                <a:gd name="connsiteY6" fmla="*/ 0 h 7762875"/>
                <a:gd name="connsiteX7" fmla="*/ 2645569 w 7550944"/>
                <a:gd name="connsiteY7" fmla="*/ 3886200 h 7762875"/>
                <a:gd name="connsiteX8" fmla="*/ 3017044 w 7550944"/>
                <a:gd name="connsiteY8" fmla="*/ 7762875 h 7762875"/>
                <a:gd name="connsiteX9" fmla="*/ 3398044 w 7550944"/>
                <a:gd name="connsiteY9" fmla="*/ 3876675 h 7762875"/>
                <a:gd name="connsiteX10" fmla="*/ 3769519 w 7550944"/>
                <a:gd name="connsiteY10" fmla="*/ 9525 h 7762875"/>
                <a:gd name="connsiteX11" fmla="*/ 4150519 w 7550944"/>
                <a:gd name="connsiteY11" fmla="*/ 3886200 h 7762875"/>
                <a:gd name="connsiteX12" fmla="*/ 4526756 w 7550944"/>
                <a:gd name="connsiteY12" fmla="*/ 7762875 h 7762875"/>
                <a:gd name="connsiteX13" fmla="*/ 4902994 w 7550944"/>
                <a:gd name="connsiteY13" fmla="*/ 3886200 h 7762875"/>
                <a:gd name="connsiteX14" fmla="*/ 5283994 w 7550944"/>
                <a:gd name="connsiteY14" fmla="*/ 9525 h 7762875"/>
                <a:gd name="connsiteX15" fmla="*/ 5655469 w 7550944"/>
                <a:gd name="connsiteY15" fmla="*/ 3886200 h 7762875"/>
                <a:gd name="connsiteX16" fmla="*/ 6036469 w 7550944"/>
                <a:gd name="connsiteY16" fmla="*/ 7762875 h 7762875"/>
                <a:gd name="connsiteX17" fmla="*/ 6417469 w 7550944"/>
                <a:gd name="connsiteY17" fmla="*/ 3886200 h 7762875"/>
                <a:gd name="connsiteX18" fmla="*/ 6798469 w 7550944"/>
                <a:gd name="connsiteY18" fmla="*/ 0 h 7762875"/>
                <a:gd name="connsiteX19" fmla="*/ 7160419 w 7550944"/>
                <a:gd name="connsiteY19" fmla="*/ 3886200 h 7762875"/>
                <a:gd name="connsiteX20" fmla="*/ 7550944 w 7550944"/>
                <a:gd name="connsiteY20" fmla="*/ 7762875 h 7762875"/>
                <a:gd name="connsiteX0" fmla="*/ 0 w 7550944"/>
                <a:gd name="connsiteY0" fmla="*/ 7762875 h 7762875"/>
                <a:gd name="connsiteX1" fmla="*/ 378619 w 7550944"/>
                <a:gd name="connsiteY1" fmla="*/ 3886200 h 7762875"/>
                <a:gd name="connsiteX2" fmla="*/ 750094 w 7550944"/>
                <a:gd name="connsiteY2" fmla="*/ 0 h 7762875"/>
                <a:gd name="connsiteX3" fmla="*/ 1131094 w 7550944"/>
                <a:gd name="connsiteY3" fmla="*/ 3876675 h 7762875"/>
                <a:gd name="connsiteX4" fmla="*/ 1507332 w 7550944"/>
                <a:gd name="connsiteY4" fmla="*/ 7762875 h 7762875"/>
                <a:gd name="connsiteX5" fmla="*/ 1883569 w 7550944"/>
                <a:gd name="connsiteY5" fmla="*/ 3876675 h 7762875"/>
                <a:gd name="connsiteX6" fmla="*/ 2264569 w 7550944"/>
                <a:gd name="connsiteY6" fmla="*/ 0 h 7762875"/>
                <a:gd name="connsiteX7" fmla="*/ 2645569 w 7550944"/>
                <a:gd name="connsiteY7" fmla="*/ 3886200 h 7762875"/>
                <a:gd name="connsiteX8" fmla="*/ 3017044 w 7550944"/>
                <a:gd name="connsiteY8" fmla="*/ 7762875 h 7762875"/>
                <a:gd name="connsiteX9" fmla="*/ 3398044 w 7550944"/>
                <a:gd name="connsiteY9" fmla="*/ 3876675 h 7762875"/>
                <a:gd name="connsiteX10" fmla="*/ 3769519 w 7550944"/>
                <a:gd name="connsiteY10" fmla="*/ 9525 h 7762875"/>
                <a:gd name="connsiteX11" fmla="*/ 4150519 w 7550944"/>
                <a:gd name="connsiteY11" fmla="*/ 3886200 h 7762875"/>
                <a:gd name="connsiteX12" fmla="*/ 4526756 w 7550944"/>
                <a:gd name="connsiteY12" fmla="*/ 7762875 h 7762875"/>
                <a:gd name="connsiteX13" fmla="*/ 4902994 w 7550944"/>
                <a:gd name="connsiteY13" fmla="*/ 3886200 h 7762875"/>
                <a:gd name="connsiteX14" fmla="*/ 5283994 w 7550944"/>
                <a:gd name="connsiteY14" fmla="*/ 9525 h 7762875"/>
                <a:gd name="connsiteX15" fmla="*/ 5655469 w 7550944"/>
                <a:gd name="connsiteY15" fmla="*/ 3886200 h 7762875"/>
                <a:gd name="connsiteX16" fmla="*/ 6036469 w 7550944"/>
                <a:gd name="connsiteY16" fmla="*/ 7762875 h 7762875"/>
                <a:gd name="connsiteX17" fmla="*/ 6417469 w 7550944"/>
                <a:gd name="connsiteY17" fmla="*/ 3886200 h 7762875"/>
                <a:gd name="connsiteX18" fmla="*/ 6798469 w 7550944"/>
                <a:gd name="connsiteY18" fmla="*/ 0 h 7762875"/>
                <a:gd name="connsiteX19" fmla="*/ 7160419 w 7550944"/>
                <a:gd name="connsiteY19" fmla="*/ 3886200 h 7762875"/>
                <a:gd name="connsiteX20" fmla="*/ 7550944 w 7550944"/>
                <a:gd name="connsiteY20" fmla="*/ 7762875 h 7762875"/>
                <a:gd name="connsiteX0" fmla="*/ 0 w 7550944"/>
                <a:gd name="connsiteY0" fmla="*/ 7762875 h 7762875"/>
                <a:gd name="connsiteX1" fmla="*/ 378619 w 7550944"/>
                <a:gd name="connsiteY1" fmla="*/ 3886200 h 7762875"/>
                <a:gd name="connsiteX2" fmla="*/ 750094 w 7550944"/>
                <a:gd name="connsiteY2" fmla="*/ 0 h 7762875"/>
                <a:gd name="connsiteX3" fmla="*/ 1131094 w 7550944"/>
                <a:gd name="connsiteY3" fmla="*/ 3876675 h 7762875"/>
                <a:gd name="connsiteX4" fmla="*/ 1507332 w 7550944"/>
                <a:gd name="connsiteY4" fmla="*/ 7762875 h 7762875"/>
                <a:gd name="connsiteX5" fmla="*/ 1883569 w 7550944"/>
                <a:gd name="connsiteY5" fmla="*/ 3876675 h 7762875"/>
                <a:gd name="connsiteX6" fmla="*/ 2264569 w 7550944"/>
                <a:gd name="connsiteY6" fmla="*/ 0 h 7762875"/>
                <a:gd name="connsiteX7" fmla="*/ 2645569 w 7550944"/>
                <a:gd name="connsiteY7" fmla="*/ 3886200 h 7762875"/>
                <a:gd name="connsiteX8" fmla="*/ 3017044 w 7550944"/>
                <a:gd name="connsiteY8" fmla="*/ 7762875 h 7762875"/>
                <a:gd name="connsiteX9" fmla="*/ 3398044 w 7550944"/>
                <a:gd name="connsiteY9" fmla="*/ 3876675 h 7762875"/>
                <a:gd name="connsiteX10" fmla="*/ 3769519 w 7550944"/>
                <a:gd name="connsiteY10" fmla="*/ 9525 h 7762875"/>
                <a:gd name="connsiteX11" fmla="*/ 4150519 w 7550944"/>
                <a:gd name="connsiteY11" fmla="*/ 3886200 h 7762875"/>
                <a:gd name="connsiteX12" fmla="*/ 4526756 w 7550944"/>
                <a:gd name="connsiteY12" fmla="*/ 7762875 h 7762875"/>
                <a:gd name="connsiteX13" fmla="*/ 4902994 w 7550944"/>
                <a:gd name="connsiteY13" fmla="*/ 3886200 h 7762875"/>
                <a:gd name="connsiteX14" fmla="*/ 5283994 w 7550944"/>
                <a:gd name="connsiteY14" fmla="*/ 9525 h 7762875"/>
                <a:gd name="connsiteX15" fmla="*/ 5655469 w 7550944"/>
                <a:gd name="connsiteY15" fmla="*/ 3886200 h 7762875"/>
                <a:gd name="connsiteX16" fmla="*/ 6036469 w 7550944"/>
                <a:gd name="connsiteY16" fmla="*/ 7762875 h 7762875"/>
                <a:gd name="connsiteX17" fmla="*/ 6417469 w 7550944"/>
                <a:gd name="connsiteY17" fmla="*/ 3886200 h 7762875"/>
                <a:gd name="connsiteX18" fmla="*/ 6798469 w 7550944"/>
                <a:gd name="connsiteY18" fmla="*/ 0 h 7762875"/>
                <a:gd name="connsiteX19" fmla="*/ 7160419 w 7550944"/>
                <a:gd name="connsiteY19" fmla="*/ 3886200 h 7762875"/>
                <a:gd name="connsiteX20" fmla="*/ 7550944 w 7550944"/>
                <a:gd name="connsiteY20" fmla="*/ 7762875 h 7762875"/>
                <a:gd name="connsiteX0" fmla="*/ 0 w 7550944"/>
                <a:gd name="connsiteY0" fmla="*/ 7762875 h 7762875"/>
                <a:gd name="connsiteX1" fmla="*/ 378619 w 7550944"/>
                <a:gd name="connsiteY1" fmla="*/ 3886200 h 7762875"/>
                <a:gd name="connsiteX2" fmla="*/ 750094 w 7550944"/>
                <a:gd name="connsiteY2" fmla="*/ 0 h 7762875"/>
                <a:gd name="connsiteX3" fmla="*/ 1131094 w 7550944"/>
                <a:gd name="connsiteY3" fmla="*/ 3876675 h 7762875"/>
                <a:gd name="connsiteX4" fmla="*/ 1507332 w 7550944"/>
                <a:gd name="connsiteY4" fmla="*/ 7762875 h 7762875"/>
                <a:gd name="connsiteX5" fmla="*/ 1883569 w 7550944"/>
                <a:gd name="connsiteY5" fmla="*/ 3876675 h 7762875"/>
                <a:gd name="connsiteX6" fmla="*/ 2264569 w 7550944"/>
                <a:gd name="connsiteY6" fmla="*/ 0 h 7762875"/>
                <a:gd name="connsiteX7" fmla="*/ 2645569 w 7550944"/>
                <a:gd name="connsiteY7" fmla="*/ 3886200 h 7762875"/>
                <a:gd name="connsiteX8" fmla="*/ 3017044 w 7550944"/>
                <a:gd name="connsiteY8" fmla="*/ 7762875 h 7762875"/>
                <a:gd name="connsiteX9" fmla="*/ 3398044 w 7550944"/>
                <a:gd name="connsiteY9" fmla="*/ 3876675 h 7762875"/>
                <a:gd name="connsiteX10" fmla="*/ 3769519 w 7550944"/>
                <a:gd name="connsiteY10" fmla="*/ 9525 h 7762875"/>
                <a:gd name="connsiteX11" fmla="*/ 4150519 w 7550944"/>
                <a:gd name="connsiteY11" fmla="*/ 3886200 h 7762875"/>
                <a:gd name="connsiteX12" fmla="*/ 4526756 w 7550944"/>
                <a:gd name="connsiteY12" fmla="*/ 7762875 h 7762875"/>
                <a:gd name="connsiteX13" fmla="*/ 4902994 w 7550944"/>
                <a:gd name="connsiteY13" fmla="*/ 3886200 h 7762875"/>
                <a:gd name="connsiteX14" fmla="*/ 5283994 w 7550944"/>
                <a:gd name="connsiteY14" fmla="*/ 9525 h 7762875"/>
                <a:gd name="connsiteX15" fmla="*/ 5655469 w 7550944"/>
                <a:gd name="connsiteY15" fmla="*/ 3886200 h 7762875"/>
                <a:gd name="connsiteX16" fmla="*/ 6036469 w 7550944"/>
                <a:gd name="connsiteY16" fmla="*/ 7762875 h 7762875"/>
                <a:gd name="connsiteX17" fmla="*/ 6417469 w 7550944"/>
                <a:gd name="connsiteY17" fmla="*/ 3886200 h 7762875"/>
                <a:gd name="connsiteX18" fmla="*/ 6798469 w 7550944"/>
                <a:gd name="connsiteY18" fmla="*/ 0 h 7762875"/>
                <a:gd name="connsiteX19" fmla="*/ 7160419 w 7550944"/>
                <a:gd name="connsiteY19" fmla="*/ 3886200 h 7762875"/>
                <a:gd name="connsiteX20" fmla="*/ 7550944 w 7550944"/>
                <a:gd name="connsiteY20" fmla="*/ 7762875 h 7762875"/>
                <a:gd name="connsiteX0" fmla="*/ 0 w 7550944"/>
                <a:gd name="connsiteY0" fmla="*/ 7762875 h 7762875"/>
                <a:gd name="connsiteX1" fmla="*/ 378619 w 7550944"/>
                <a:gd name="connsiteY1" fmla="*/ 3886200 h 7762875"/>
                <a:gd name="connsiteX2" fmla="*/ 750094 w 7550944"/>
                <a:gd name="connsiteY2" fmla="*/ 0 h 7762875"/>
                <a:gd name="connsiteX3" fmla="*/ 1131094 w 7550944"/>
                <a:gd name="connsiteY3" fmla="*/ 3876675 h 7762875"/>
                <a:gd name="connsiteX4" fmla="*/ 1507332 w 7550944"/>
                <a:gd name="connsiteY4" fmla="*/ 7762875 h 7762875"/>
                <a:gd name="connsiteX5" fmla="*/ 1883569 w 7550944"/>
                <a:gd name="connsiteY5" fmla="*/ 3876675 h 7762875"/>
                <a:gd name="connsiteX6" fmla="*/ 2264569 w 7550944"/>
                <a:gd name="connsiteY6" fmla="*/ 0 h 7762875"/>
                <a:gd name="connsiteX7" fmla="*/ 2645569 w 7550944"/>
                <a:gd name="connsiteY7" fmla="*/ 3886200 h 7762875"/>
                <a:gd name="connsiteX8" fmla="*/ 3017044 w 7550944"/>
                <a:gd name="connsiteY8" fmla="*/ 7762875 h 7762875"/>
                <a:gd name="connsiteX9" fmla="*/ 3398044 w 7550944"/>
                <a:gd name="connsiteY9" fmla="*/ 3876675 h 7762875"/>
                <a:gd name="connsiteX10" fmla="*/ 3769519 w 7550944"/>
                <a:gd name="connsiteY10" fmla="*/ 9525 h 7762875"/>
                <a:gd name="connsiteX11" fmla="*/ 4150519 w 7550944"/>
                <a:gd name="connsiteY11" fmla="*/ 3886200 h 7762875"/>
                <a:gd name="connsiteX12" fmla="*/ 4526756 w 7550944"/>
                <a:gd name="connsiteY12" fmla="*/ 7762875 h 7762875"/>
                <a:gd name="connsiteX13" fmla="*/ 4902994 w 7550944"/>
                <a:gd name="connsiteY13" fmla="*/ 3886200 h 7762875"/>
                <a:gd name="connsiteX14" fmla="*/ 5283994 w 7550944"/>
                <a:gd name="connsiteY14" fmla="*/ 9525 h 7762875"/>
                <a:gd name="connsiteX15" fmla="*/ 5655469 w 7550944"/>
                <a:gd name="connsiteY15" fmla="*/ 3886200 h 7762875"/>
                <a:gd name="connsiteX16" fmla="*/ 6036469 w 7550944"/>
                <a:gd name="connsiteY16" fmla="*/ 7762875 h 7762875"/>
                <a:gd name="connsiteX17" fmla="*/ 6417469 w 7550944"/>
                <a:gd name="connsiteY17" fmla="*/ 3886200 h 7762875"/>
                <a:gd name="connsiteX18" fmla="*/ 6798469 w 7550944"/>
                <a:gd name="connsiteY18" fmla="*/ 0 h 7762875"/>
                <a:gd name="connsiteX19" fmla="*/ 7160419 w 7550944"/>
                <a:gd name="connsiteY19" fmla="*/ 3886200 h 7762875"/>
                <a:gd name="connsiteX20" fmla="*/ 7550944 w 7550944"/>
                <a:gd name="connsiteY20" fmla="*/ 7762875 h 7762875"/>
                <a:gd name="connsiteX0" fmla="*/ 0 w 7550944"/>
                <a:gd name="connsiteY0" fmla="*/ 7762875 h 7762876"/>
                <a:gd name="connsiteX1" fmla="*/ 378619 w 7550944"/>
                <a:gd name="connsiteY1" fmla="*/ 3886200 h 7762876"/>
                <a:gd name="connsiteX2" fmla="*/ 750094 w 7550944"/>
                <a:gd name="connsiteY2" fmla="*/ 0 h 7762876"/>
                <a:gd name="connsiteX3" fmla="*/ 1131094 w 7550944"/>
                <a:gd name="connsiteY3" fmla="*/ 3876675 h 7762876"/>
                <a:gd name="connsiteX4" fmla="*/ 1507332 w 7550944"/>
                <a:gd name="connsiteY4" fmla="*/ 7762875 h 7762876"/>
                <a:gd name="connsiteX5" fmla="*/ 1883569 w 7550944"/>
                <a:gd name="connsiteY5" fmla="*/ 3876675 h 7762876"/>
                <a:gd name="connsiteX6" fmla="*/ 2264569 w 7550944"/>
                <a:gd name="connsiteY6" fmla="*/ 0 h 7762876"/>
                <a:gd name="connsiteX7" fmla="*/ 2645569 w 7550944"/>
                <a:gd name="connsiteY7" fmla="*/ 3886200 h 7762876"/>
                <a:gd name="connsiteX8" fmla="*/ 3017044 w 7550944"/>
                <a:gd name="connsiteY8" fmla="*/ 7762875 h 7762876"/>
                <a:gd name="connsiteX9" fmla="*/ 3398044 w 7550944"/>
                <a:gd name="connsiteY9" fmla="*/ 3876675 h 7762876"/>
                <a:gd name="connsiteX10" fmla="*/ 3769519 w 7550944"/>
                <a:gd name="connsiteY10" fmla="*/ 9525 h 7762876"/>
                <a:gd name="connsiteX11" fmla="*/ 4150519 w 7550944"/>
                <a:gd name="connsiteY11" fmla="*/ 3886200 h 7762876"/>
                <a:gd name="connsiteX12" fmla="*/ 4526756 w 7550944"/>
                <a:gd name="connsiteY12" fmla="*/ 7762875 h 7762876"/>
                <a:gd name="connsiteX13" fmla="*/ 4902994 w 7550944"/>
                <a:gd name="connsiteY13" fmla="*/ 3886200 h 7762876"/>
                <a:gd name="connsiteX14" fmla="*/ 5283994 w 7550944"/>
                <a:gd name="connsiteY14" fmla="*/ 9525 h 7762876"/>
                <a:gd name="connsiteX15" fmla="*/ 5655469 w 7550944"/>
                <a:gd name="connsiteY15" fmla="*/ 3886200 h 7762876"/>
                <a:gd name="connsiteX16" fmla="*/ 6036469 w 7550944"/>
                <a:gd name="connsiteY16" fmla="*/ 7762875 h 7762876"/>
                <a:gd name="connsiteX17" fmla="*/ 6417469 w 7550944"/>
                <a:gd name="connsiteY17" fmla="*/ 3886200 h 7762876"/>
                <a:gd name="connsiteX18" fmla="*/ 6798469 w 7550944"/>
                <a:gd name="connsiteY18" fmla="*/ 0 h 7762876"/>
                <a:gd name="connsiteX19" fmla="*/ 7160419 w 7550944"/>
                <a:gd name="connsiteY19" fmla="*/ 3886200 h 7762876"/>
                <a:gd name="connsiteX20" fmla="*/ 7550944 w 7550944"/>
                <a:gd name="connsiteY20" fmla="*/ 7762875 h 7762876"/>
                <a:gd name="connsiteX0" fmla="*/ 0 w 7550944"/>
                <a:gd name="connsiteY0" fmla="*/ 7762875 h 7762876"/>
                <a:gd name="connsiteX1" fmla="*/ 378619 w 7550944"/>
                <a:gd name="connsiteY1" fmla="*/ 3886200 h 7762876"/>
                <a:gd name="connsiteX2" fmla="*/ 750094 w 7550944"/>
                <a:gd name="connsiteY2" fmla="*/ 0 h 7762876"/>
                <a:gd name="connsiteX3" fmla="*/ 1131094 w 7550944"/>
                <a:gd name="connsiteY3" fmla="*/ 3876675 h 7762876"/>
                <a:gd name="connsiteX4" fmla="*/ 1507332 w 7550944"/>
                <a:gd name="connsiteY4" fmla="*/ 7762875 h 7762876"/>
                <a:gd name="connsiteX5" fmla="*/ 1883569 w 7550944"/>
                <a:gd name="connsiteY5" fmla="*/ 3876675 h 7762876"/>
                <a:gd name="connsiteX6" fmla="*/ 2264569 w 7550944"/>
                <a:gd name="connsiteY6" fmla="*/ 0 h 7762876"/>
                <a:gd name="connsiteX7" fmla="*/ 2645569 w 7550944"/>
                <a:gd name="connsiteY7" fmla="*/ 3886200 h 7762876"/>
                <a:gd name="connsiteX8" fmla="*/ 3017044 w 7550944"/>
                <a:gd name="connsiteY8" fmla="*/ 7762875 h 7762876"/>
                <a:gd name="connsiteX9" fmla="*/ 3398044 w 7550944"/>
                <a:gd name="connsiteY9" fmla="*/ 3876675 h 7762876"/>
                <a:gd name="connsiteX10" fmla="*/ 3769519 w 7550944"/>
                <a:gd name="connsiteY10" fmla="*/ 9525 h 7762876"/>
                <a:gd name="connsiteX11" fmla="*/ 4150519 w 7550944"/>
                <a:gd name="connsiteY11" fmla="*/ 3886200 h 7762876"/>
                <a:gd name="connsiteX12" fmla="*/ 4526756 w 7550944"/>
                <a:gd name="connsiteY12" fmla="*/ 7762875 h 7762876"/>
                <a:gd name="connsiteX13" fmla="*/ 4902994 w 7550944"/>
                <a:gd name="connsiteY13" fmla="*/ 3886200 h 7762876"/>
                <a:gd name="connsiteX14" fmla="*/ 5283994 w 7550944"/>
                <a:gd name="connsiteY14" fmla="*/ 9525 h 7762876"/>
                <a:gd name="connsiteX15" fmla="*/ 5655469 w 7550944"/>
                <a:gd name="connsiteY15" fmla="*/ 3886200 h 7762876"/>
                <a:gd name="connsiteX16" fmla="*/ 6036469 w 7550944"/>
                <a:gd name="connsiteY16" fmla="*/ 7762875 h 7762876"/>
                <a:gd name="connsiteX17" fmla="*/ 6417469 w 7550944"/>
                <a:gd name="connsiteY17" fmla="*/ 3886200 h 7762876"/>
                <a:gd name="connsiteX18" fmla="*/ 6798469 w 7550944"/>
                <a:gd name="connsiteY18" fmla="*/ 0 h 7762876"/>
                <a:gd name="connsiteX19" fmla="*/ 7160419 w 7550944"/>
                <a:gd name="connsiteY19" fmla="*/ 3886200 h 7762876"/>
                <a:gd name="connsiteX20" fmla="*/ 7550944 w 7550944"/>
                <a:gd name="connsiteY20" fmla="*/ 7762875 h 7762876"/>
                <a:gd name="connsiteX0" fmla="*/ 0 w 7550944"/>
                <a:gd name="connsiteY0" fmla="*/ 7762875 h 7762876"/>
                <a:gd name="connsiteX1" fmla="*/ 378619 w 7550944"/>
                <a:gd name="connsiteY1" fmla="*/ 3886200 h 7762876"/>
                <a:gd name="connsiteX2" fmla="*/ 750094 w 7550944"/>
                <a:gd name="connsiteY2" fmla="*/ 0 h 7762876"/>
                <a:gd name="connsiteX3" fmla="*/ 1131094 w 7550944"/>
                <a:gd name="connsiteY3" fmla="*/ 3876675 h 7762876"/>
                <a:gd name="connsiteX4" fmla="*/ 1507332 w 7550944"/>
                <a:gd name="connsiteY4" fmla="*/ 7762875 h 7762876"/>
                <a:gd name="connsiteX5" fmla="*/ 1883569 w 7550944"/>
                <a:gd name="connsiteY5" fmla="*/ 3876675 h 7762876"/>
                <a:gd name="connsiteX6" fmla="*/ 2264569 w 7550944"/>
                <a:gd name="connsiteY6" fmla="*/ 0 h 7762876"/>
                <a:gd name="connsiteX7" fmla="*/ 2645569 w 7550944"/>
                <a:gd name="connsiteY7" fmla="*/ 3886200 h 7762876"/>
                <a:gd name="connsiteX8" fmla="*/ 3017044 w 7550944"/>
                <a:gd name="connsiteY8" fmla="*/ 7762875 h 7762876"/>
                <a:gd name="connsiteX9" fmla="*/ 3398044 w 7550944"/>
                <a:gd name="connsiteY9" fmla="*/ 3876675 h 7762876"/>
                <a:gd name="connsiteX10" fmla="*/ 3769519 w 7550944"/>
                <a:gd name="connsiteY10" fmla="*/ 9525 h 7762876"/>
                <a:gd name="connsiteX11" fmla="*/ 4150519 w 7550944"/>
                <a:gd name="connsiteY11" fmla="*/ 3886200 h 7762876"/>
                <a:gd name="connsiteX12" fmla="*/ 4526756 w 7550944"/>
                <a:gd name="connsiteY12" fmla="*/ 7762875 h 7762876"/>
                <a:gd name="connsiteX13" fmla="*/ 4902994 w 7550944"/>
                <a:gd name="connsiteY13" fmla="*/ 3886200 h 7762876"/>
                <a:gd name="connsiteX14" fmla="*/ 5283994 w 7550944"/>
                <a:gd name="connsiteY14" fmla="*/ 9525 h 7762876"/>
                <a:gd name="connsiteX15" fmla="*/ 5655469 w 7550944"/>
                <a:gd name="connsiteY15" fmla="*/ 3886200 h 7762876"/>
                <a:gd name="connsiteX16" fmla="*/ 6036469 w 7550944"/>
                <a:gd name="connsiteY16" fmla="*/ 7762875 h 7762876"/>
                <a:gd name="connsiteX17" fmla="*/ 6417469 w 7550944"/>
                <a:gd name="connsiteY17" fmla="*/ 3886200 h 7762876"/>
                <a:gd name="connsiteX18" fmla="*/ 6798469 w 7550944"/>
                <a:gd name="connsiteY18" fmla="*/ 0 h 7762876"/>
                <a:gd name="connsiteX19" fmla="*/ 7160419 w 7550944"/>
                <a:gd name="connsiteY19" fmla="*/ 3886200 h 7762876"/>
                <a:gd name="connsiteX20" fmla="*/ 7550944 w 7550944"/>
                <a:gd name="connsiteY20" fmla="*/ 7762875 h 7762876"/>
                <a:gd name="connsiteX0" fmla="*/ 0 w 7550944"/>
                <a:gd name="connsiteY0" fmla="*/ 7762875 h 7762876"/>
                <a:gd name="connsiteX1" fmla="*/ 378619 w 7550944"/>
                <a:gd name="connsiteY1" fmla="*/ 3886200 h 7762876"/>
                <a:gd name="connsiteX2" fmla="*/ 750094 w 7550944"/>
                <a:gd name="connsiteY2" fmla="*/ 0 h 7762876"/>
                <a:gd name="connsiteX3" fmla="*/ 1131094 w 7550944"/>
                <a:gd name="connsiteY3" fmla="*/ 3876675 h 7762876"/>
                <a:gd name="connsiteX4" fmla="*/ 1507332 w 7550944"/>
                <a:gd name="connsiteY4" fmla="*/ 7762875 h 7762876"/>
                <a:gd name="connsiteX5" fmla="*/ 1883569 w 7550944"/>
                <a:gd name="connsiteY5" fmla="*/ 3876675 h 7762876"/>
                <a:gd name="connsiteX6" fmla="*/ 2264569 w 7550944"/>
                <a:gd name="connsiteY6" fmla="*/ 0 h 7762876"/>
                <a:gd name="connsiteX7" fmla="*/ 2645569 w 7550944"/>
                <a:gd name="connsiteY7" fmla="*/ 3886200 h 7762876"/>
                <a:gd name="connsiteX8" fmla="*/ 3017044 w 7550944"/>
                <a:gd name="connsiteY8" fmla="*/ 7762875 h 7762876"/>
                <a:gd name="connsiteX9" fmla="*/ 3398044 w 7550944"/>
                <a:gd name="connsiteY9" fmla="*/ 3876675 h 7762876"/>
                <a:gd name="connsiteX10" fmla="*/ 3769519 w 7550944"/>
                <a:gd name="connsiteY10" fmla="*/ 9525 h 7762876"/>
                <a:gd name="connsiteX11" fmla="*/ 4150519 w 7550944"/>
                <a:gd name="connsiteY11" fmla="*/ 3886200 h 7762876"/>
                <a:gd name="connsiteX12" fmla="*/ 4526756 w 7550944"/>
                <a:gd name="connsiteY12" fmla="*/ 7762875 h 7762876"/>
                <a:gd name="connsiteX13" fmla="*/ 4902994 w 7550944"/>
                <a:gd name="connsiteY13" fmla="*/ 3886200 h 7762876"/>
                <a:gd name="connsiteX14" fmla="*/ 5283994 w 7550944"/>
                <a:gd name="connsiteY14" fmla="*/ 9525 h 7762876"/>
                <a:gd name="connsiteX15" fmla="*/ 5655469 w 7550944"/>
                <a:gd name="connsiteY15" fmla="*/ 3886200 h 7762876"/>
                <a:gd name="connsiteX16" fmla="*/ 6036469 w 7550944"/>
                <a:gd name="connsiteY16" fmla="*/ 7762875 h 7762876"/>
                <a:gd name="connsiteX17" fmla="*/ 6417469 w 7550944"/>
                <a:gd name="connsiteY17" fmla="*/ 3886200 h 7762876"/>
                <a:gd name="connsiteX18" fmla="*/ 6798469 w 7550944"/>
                <a:gd name="connsiteY18" fmla="*/ 0 h 7762876"/>
                <a:gd name="connsiteX19" fmla="*/ 7160419 w 7550944"/>
                <a:gd name="connsiteY19" fmla="*/ 3886200 h 7762876"/>
                <a:gd name="connsiteX20" fmla="*/ 7550944 w 7550944"/>
                <a:gd name="connsiteY20" fmla="*/ 7762875 h 7762876"/>
                <a:gd name="connsiteX0" fmla="*/ 0 w 7550944"/>
                <a:gd name="connsiteY0" fmla="*/ 7762875 h 7762876"/>
                <a:gd name="connsiteX1" fmla="*/ 378619 w 7550944"/>
                <a:gd name="connsiteY1" fmla="*/ 3886200 h 7762876"/>
                <a:gd name="connsiteX2" fmla="*/ 750094 w 7550944"/>
                <a:gd name="connsiteY2" fmla="*/ 0 h 7762876"/>
                <a:gd name="connsiteX3" fmla="*/ 1131094 w 7550944"/>
                <a:gd name="connsiteY3" fmla="*/ 3876675 h 7762876"/>
                <a:gd name="connsiteX4" fmla="*/ 1507332 w 7550944"/>
                <a:gd name="connsiteY4" fmla="*/ 7762875 h 7762876"/>
                <a:gd name="connsiteX5" fmla="*/ 1883569 w 7550944"/>
                <a:gd name="connsiteY5" fmla="*/ 3876675 h 7762876"/>
                <a:gd name="connsiteX6" fmla="*/ 2264569 w 7550944"/>
                <a:gd name="connsiteY6" fmla="*/ 0 h 7762876"/>
                <a:gd name="connsiteX7" fmla="*/ 2645569 w 7550944"/>
                <a:gd name="connsiteY7" fmla="*/ 3886200 h 7762876"/>
                <a:gd name="connsiteX8" fmla="*/ 3017044 w 7550944"/>
                <a:gd name="connsiteY8" fmla="*/ 7762875 h 7762876"/>
                <a:gd name="connsiteX9" fmla="*/ 3398044 w 7550944"/>
                <a:gd name="connsiteY9" fmla="*/ 3876675 h 7762876"/>
                <a:gd name="connsiteX10" fmla="*/ 3769519 w 7550944"/>
                <a:gd name="connsiteY10" fmla="*/ 9525 h 7762876"/>
                <a:gd name="connsiteX11" fmla="*/ 4150519 w 7550944"/>
                <a:gd name="connsiteY11" fmla="*/ 3886200 h 7762876"/>
                <a:gd name="connsiteX12" fmla="*/ 4526756 w 7550944"/>
                <a:gd name="connsiteY12" fmla="*/ 7762875 h 7762876"/>
                <a:gd name="connsiteX13" fmla="*/ 4902994 w 7550944"/>
                <a:gd name="connsiteY13" fmla="*/ 3886200 h 7762876"/>
                <a:gd name="connsiteX14" fmla="*/ 5283994 w 7550944"/>
                <a:gd name="connsiteY14" fmla="*/ 9525 h 7762876"/>
                <a:gd name="connsiteX15" fmla="*/ 5655469 w 7550944"/>
                <a:gd name="connsiteY15" fmla="*/ 3886200 h 7762876"/>
                <a:gd name="connsiteX16" fmla="*/ 6036469 w 7550944"/>
                <a:gd name="connsiteY16" fmla="*/ 7762875 h 7762876"/>
                <a:gd name="connsiteX17" fmla="*/ 6417469 w 7550944"/>
                <a:gd name="connsiteY17" fmla="*/ 3886200 h 7762876"/>
                <a:gd name="connsiteX18" fmla="*/ 6798469 w 7550944"/>
                <a:gd name="connsiteY18" fmla="*/ 0 h 7762876"/>
                <a:gd name="connsiteX19" fmla="*/ 7160419 w 7550944"/>
                <a:gd name="connsiteY19" fmla="*/ 3886200 h 7762876"/>
                <a:gd name="connsiteX20" fmla="*/ 7550944 w 7550944"/>
                <a:gd name="connsiteY20" fmla="*/ 7762875 h 7762876"/>
                <a:gd name="connsiteX0" fmla="*/ 0 w 7550944"/>
                <a:gd name="connsiteY0" fmla="*/ 7762875 h 7762876"/>
                <a:gd name="connsiteX1" fmla="*/ 378619 w 7550944"/>
                <a:gd name="connsiteY1" fmla="*/ 3886200 h 7762876"/>
                <a:gd name="connsiteX2" fmla="*/ 750094 w 7550944"/>
                <a:gd name="connsiteY2" fmla="*/ 0 h 7762876"/>
                <a:gd name="connsiteX3" fmla="*/ 1131094 w 7550944"/>
                <a:gd name="connsiteY3" fmla="*/ 3876675 h 7762876"/>
                <a:gd name="connsiteX4" fmla="*/ 1507332 w 7550944"/>
                <a:gd name="connsiteY4" fmla="*/ 7762875 h 7762876"/>
                <a:gd name="connsiteX5" fmla="*/ 1883569 w 7550944"/>
                <a:gd name="connsiteY5" fmla="*/ 3876675 h 7762876"/>
                <a:gd name="connsiteX6" fmla="*/ 2264569 w 7550944"/>
                <a:gd name="connsiteY6" fmla="*/ 0 h 7762876"/>
                <a:gd name="connsiteX7" fmla="*/ 2645569 w 7550944"/>
                <a:gd name="connsiteY7" fmla="*/ 3886200 h 7762876"/>
                <a:gd name="connsiteX8" fmla="*/ 3017044 w 7550944"/>
                <a:gd name="connsiteY8" fmla="*/ 7762875 h 7762876"/>
                <a:gd name="connsiteX9" fmla="*/ 3398044 w 7550944"/>
                <a:gd name="connsiteY9" fmla="*/ 3876675 h 7762876"/>
                <a:gd name="connsiteX10" fmla="*/ 3769519 w 7550944"/>
                <a:gd name="connsiteY10" fmla="*/ 9525 h 7762876"/>
                <a:gd name="connsiteX11" fmla="*/ 4150519 w 7550944"/>
                <a:gd name="connsiteY11" fmla="*/ 3886200 h 7762876"/>
                <a:gd name="connsiteX12" fmla="*/ 4526756 w 7550944"/>
                <a:gd name="connsiteY12" fmla="*/ 7762875 h 7762876"/>
                <a:gd name="connsiteX13" fmla="*/ 4902994 w 7550944"/>
                <a:gd name="connsiteY13" fmla="*/ 3886200 h 7762876"/>
                <a:gd name="connsiteX14" fmla="*/ 5283994 w 7550944"/>
                <a:gd name="connsiteY14" fmla="*/ 9525 h 7762876"/>
                <a:gd name="connsiteX15" fmla="*/ 5655469 w 7550944"/>
                <a:gd name="connsiteY15" fmla="*/ 3886200 h 7762876"/>
                <a:gd name="connsiteX16" fmla="*/ 6036469 w 7550944"/>
                <a:gd name="connsiteY16" fmla="*/ 7762875 h 7762876"/>
                <a:gd name="connsiteX17" fmla="*/ 6417469 w 7550944"/>
                <a:gd name="connsiteY17" fmla="*/ 3886200 h 7762876"/>
                <a:gd name="connsiteX18" fmla="*/ 6798469 w 7550944"/>
                <a:gd name="connsiteY18" fmla="*/ 0 h 7762876"/>
                <a:gd name="connsiteX19" fmla="*/ 7160419 w 7550944"/>
                <a:gd name="connsiteY19" fmla="*/ 3886200 h 7762876"/>
                <a:gd name="connsiteX20" fmla="*/ 7550944 w 7550944"/>
                <a:gd name="connsiteY20" fmla="*/ 7762875 h 7762876"/>
                <a:gd name="connsiteX0" fmla="*/ 0 w 7550944"/>
                <a:gd name="connsiteY0" fmla="*/ 7762875 h 7762876"/>
                <a:gd name="connsiteX1" fmla="*/ 378619 w 7550944"/>
                <a:gd name="connsiteY1" fmla="*/ 3886200 h 7762876"/>
                <a:gd name="connsiteX2" fmla="*/ 750094 w 7550944"/>
                <a:gd name="connsiteY2" fmla="*/ 0 h 7762876"/>
                <a:gd name="connsiteX3" fmla="*/ 1131094 w 7550944"/>
                <a:gd name="connsiteY3" fmla="*/ 3876675 h 7762876"/>
                <a:gd name="connsiteX4" fmla="*/ 1507332 w 7550944"/>
                <a:gd name="connsiteY4" fmla="*/ 7762875 h 7762876"/>
                <a:gd name="connsiteX5" fmla="*/ 1883569 w 7550944"/>
                <a:gd name="connsiteY5" fmla="*/ 3876675 h 7762876"/>
                <a:gd name="connsiteX6" fmla="*/ 2264569 w 7550944"/>
                <a:gd name="connsiteY6" fmla="*/ 0 h 7762876"/>
                <a:gd name="connsiteX7" fmla="*/ 2645569 w 7550944"/>
                <a:gd name="connsiteY7" fmla="*/ 3886200 h 7762876"/>
                <a:gd name="connsiteX8" fmla="*/ 3017044 w 7550944"/>
                <a:gd name="connsiteY8" fmla="*/ 7762875 h 7762876"/>
                <a:gd name="connsiteX9" fmla="*/ 3398044 w 7550944"/>
                <a:gd name="connsiteY9" fmla="*/ 3876675 h 7762876"/>
                <a:gd name="connsiteX10" fmla="*/ 3769519 w 7550944"/>
                <a:gd name="connsiteY10" fmla="*/ 9525 h 7762876"/>
                <a:gd name="connsiteX11" fmla="*/ 4150519 w 7550944"/>
                <a:gd name="connsiteY11" fmla="*/ 3886200 h 7762876"/>
                <a:gd name="connsiteX12" fmla="*/ 4526756 w 7550944"/>
                <a:gd name="connsiteY12" fmla="*/ 7762875 h 7762876"/>
                <a:gd name="connsiteX13" fmla="*/ 4902994 w 7550944"/>
                <a:gd name="connsiteY13" fmla="*/ 3886200 h 7762876"/>
                <a:gd name="connsiteX14" fmla="*/ 5283994 w 7550944"/>
                <a:gd name="connsiteY14" fmla="*/ 9525 h 7762876"/>
                <a:gd name="connsiteX15" fmla="*/ 5655469 w 7550944"/>
                <a:gd name="connsiteY15" fmla="*/ 3886200 h 7762876"/>
                <a:gd name="connsiteX16" fmla="*/ 6029325 w 7550944"/>
                <a:gd name="connsiteY16" fmla="*/ 7762875 h 7762876"/>
                <a:gd name="connsiteX17" fmla="*/ 6417469 w 7550944"/>
                <a:gd name="connsiteY17" fmla="*/ 3886200 h 7762876"/>
                <a:gd name="connsiteX18" fmla="*/ 6798469 w 7550944"/>
                <a:gd name="connsiteY18" fmla="*/ 0 h 7762876"/>
                <a:gd name="connsiteX19" fmla="*/ 7160419 w 7550944"/>
                <a:gd name="connsiteY19" fmla="*/ 3886200 h 7762876"/>
                <a:gd name="connsiteX20" fmla="*/ 7550944 w 7550944"/>
                <a:gd name="connsiteY20" fmla="*/ 7762875 h 7762876"/>
                <a:gd name="connsiteX0" fmla="*/ 0 w 7550944"/>
                <a:gd name="connsiteY0" fmla="*/ 7762875 h 7762876"/>
                <a:gd name="connsiteX1" fmla="*/ 378619 w 7550944"/>
                <a:gd name="connsiteY1" fmla="*/ 3886200 h 7762876"/>
                <a:gd name="connsiteX2" fmla="*/ 750094 w 7550944"/>
                <a:gd name="connsiteY2" fmla="*/ 0 h 7762876"/>
                <a:gd name="connsiteX3" fmla="*/ 1131094 w 7550944"/>
                <a:gd name="connsiteY3" fmla="*/ 3876675 h 7762876"/>
                <a:gd name="connsiteX4" fmla="*/ 1507332 w 7550944"/>
                <a:gd name="connsiteY4" fmla="*/ 7762875 h 7762876"/>
                <a:gd name="connsiteX5" fmla="*/ 1883569 w 7550944"/>
                <a:gd name="connsiteY5" fmla="*/ 3876675 h 7762876"/>
                <a:gd name="connsiteX6" fmla="*/ 2264569 w 7550944"/>
                <a:gd name="connsiteY6" fmla="*/ 0 h 7762876"/>
                <a:gd name="connsiteX7" fmla="*/ 2645569 w 7550944"/>
                <a:gd name="connsiteY7" fmla="*/ 3886200 h 7762876"/>
                <a:gd name="connsiteX8" fmla="*/ 3017044 w 7550944"/>
                <a:gd name="connsiteY8" fmla="*/ 7762875 h 7762876"/>
                <a:gd name="connsiteX9" fmla="*/ 3398044 w 7550944"/>
                <a:gd name="connsiteY9" fmla="*/ 3876675 h 7762876"/>
                <a:gd name="connsiteX10" fmla="*/ 3769519 w 7550944"/>
                <a:gd name="connsiteY10" fmla="*/ 9525 h 7762876"/>
                <a:gd name="connsiteX11" fmla="*/ 4150519 w 7550944"/>
                <a:gd name="connsiteY11" fmla="*/ 3886200 h 7762876"/>
                <a:gd name="connsiteX12" fmla="*/ 4526756 w 7550944"/>
                <a:gd name="connsiteY12" fmla="*/ 7762875 h 7762876"/>
                <a:gd name="connsiteX13" fmla="*/ 4902994 w 7550944"/>
                <a:gd name="connsiteY13" fmla="*/ 3886200 h 7762876"/>
                <a:gd name="connsiteX14" fmla="*/ 5283994 w 7550944"/>
                <a:gd name="connsiteY14" fmla="*/ 9525 h 7762876"/>
                <a:gd name="connsiteX15" fmla="*/ 5655469 w 7550944"/>
                <a:gd name="connsiteY15" fmla="*/ 3886200 h 7762876"/>
                <a:gd name="connsiteX16" fmla="*/ 6029325 w 7550944"/>
                <a:gd name="connsiteY16" fmla="*/ 7762875 h 7762876"/>
                <a:gd name="connsiteX17" fmla="*/ 6417469 w 7550944"/>
                <a:gd name="connsiteY17" fmla="*/ 3886200 h 7762876"/>
                <a:gd name="connsiteX18" fmla="*/ 6798469 w 7550944"/>
                <a:gd name="connsiteY18" fmla="*/ 0 h 7762876"/>
                <a:gd name="connsiteX19" fmla="*/ 7160419 w 7550944"/>
                <a:gd name="connsiteY19" fmla="*/ 3886200 h 7762876"/>
                <a:gd name="connsiteX20" fmla="*/ 7550944 w 7550944"/>
                <a:gd name="connsiteY20" fmla="*/ 7762875 h 7762876"/>
                <a:gd name="connsiteX0" fmla="*/ 0 w 7546182"/>
                <a:gd name="connsiteY0" fmla="*/ 7762875 h 7765256"/>
                <a:gd name="connsiteX1" fmla="*/ 378619 w 7546182"/>
                <a:gd name="connsiteY1" fmla="*/ 3886200 h 7765256"/>
                <a:gd name="connsiteX2" fmla="*/ 750094 w 7546182"/>
                <a:gd name="connsiteY2" fmla="*/ 0 h 7765256"/>
                <a:gd name="connsiteX3" fmla="*/ 1131094 w 7546182"/>
                <a:gd name="connsiteY3" fmla="*/ 3876675 h 7765256"/>
                <a:gd name="connsiteX4" fmla="*/ 1507332 w 7546182"/>
                <a:gd name="connsiteY4" fmla="*/ 7762875 h 7765256"/>
                <a:gd name="connsiteX5" fmla="*/ 1883569 w 7546182"/>
                <a:gd name="connsiteY5" fmla="*/ 3876675 h 7765256"/>
                <a:gd name="connsiteX6" fmla="*/ 2264569 w 7546182"/>
                <a:gd name="connsiteY6" fmla="*/ 0 h 7765256"/>
                <a:gd name="connsiteX7" fmla="*/ 2645569 w 7546182"/>
                <a:gd name="connsiteY7" fmla="*/ 3886200 h 7765256"/>
                <a:gd name="connsiteX8" fmla="*/ 3017044 w 7546182"/>
                <a:gd name="connsiteY8" fmla="*/ 7762875 h 7765256"/>
                <a:gd name="connsiteX9" fmla="*/ 3398044 w 7546182"/>
                <a:gd name="connsiteY9" fmla="*/ 3876675 h 7765256"/>
                <a:gd name="connsiteX10" fmla="*/ 3769519 w 7546182"/>
                <a:gd name="connsiteY10" fmla="*/ 9525 h 7765256"/>
                <a:gd name="connsiteX11" fmla="*/ 4150519 w 7546182"/>
                <a:gd name="connsiteY11" fmla="*/ 3886200 h 7765256"/>
                <a:gd name="connsiteX12" fmla="*/ 4526756 w 7546182"/>
                <a:gd name="connsiteY12" fmla="*/ 7762875 h 7765256"/>
                <a:gd name="connsiteX13" fmla="*/ 4902994 w 7546182"/>
                <a:gd name="connsiteY13" fmla="*/ 3886200 h 7765256"/>
                <a:gd name="connsiteX14" fmla="*/ 5283994 w 7546182"/>
                <a:gd name="connsiteY14" fmla="*/ 9525 h 7765256"/>
                <a:gd name="connsiteX15" fmla="*/ 5655469 w 7546182"/>
                <a:gd name="connsiteY15" fmla="*/ 3886200 h 7765256"/>
                <a:gd name="connsiteX16" fmla="*/ 6029325 w 7546182"/>
                <a:gd name="connsiteY16" fmla="*/ 7762875 h 7765256"/>
                <a:gd name="connsiteX17" fmla="*/ 6417469 w 7546182"/>
                <a:gd name="connsiteY17" fmla="*/ 3886200 h 7765256"/>
                <a:gd name="connsiteX18" fmla="*/ 6798469 w 7546182"/>
                <a:gd name="connsiteY18" fmla="*/ 0 h 7765256"/>
                <a:gd name="connsiteX19" fmla="*/ 7160419 w 7546182"/>
                <a:gd name="connsiteY19" fmla="*/ 3886200 h 7765256"/>
                <a:gd name="connsiteX20" fmla="*/ 7546182 w 7546182"/>
                <a:gd name="connsiteY20" fmla="*/ 7765256 h 7765256"/>
                <a:gd name="connsiteX0" fmla="*/ 0 w 7546182"/>
                <a:gd name="connsiteY0" fmla="*/ 7762875 h 7765258"/>
                <a:gd name="connsiteX1" fmla="*/ 378619 w 7546182"/>
                <a:gd name="connsiteY1" fmla="*/ 3886200 h 7765258"/>
                <a:gd name="connsiteX2" fmla="*/ 750094 w 7546182"/>
                <a:gd name="connsiteY2" fmla="*/ 0 h 7765258"/>
                <a:gd name="connsiteX3" fmla="*/ 1131094 w 7546182"/>
                <a:gd name="connsiteY3" fmla="*/ 3876675 h 7765258"/>
                <a:gd name="connsiteX4" fmla="*/ 1507332 w 7546182"/>
                <a:gd name="connsiteY4" fmla="*/ 7762875 h 7765258"/>
                <a:gd name="connsiteX5" fmla="*/ 1883569 w 7546182"/>
                <a:gd name="connsiteY5" fmla="*/ 3876675 h 7765258"/>
                <a:gd name="connsiteX6" fmla="*/ 2264569 w 7546182"/>
                <a:gd name="connsiteY6" fmla="*/ 0 h 7765258"/>
                <a:gd name="connsiteX7" fmla="*/ 2645569 w 7546182"/>
                <a:gd name="connsiteY7" fmla="*/ 3886200 h 7765258"/>
                <a:gd name="connsiteX8" fmla="*/ 3017044 w 7546182"/>
                <a:gd name="connsiteY8" fmla="*/ 7762875 h 7765258"/>
                <a:gd name="connsiteX9" fmla="*/ 3398044 w 7546182"/>
                <a:gd name="connsiteY9" fmla="*/ 3876675 h 7765258"/>
                <a:gd name="connsiteX10" fmla="*/ 3769519 w 7546182"/>
                <a:gd name="connsiteY10" fmla="*/ 9525 h 7765258"/>
                <a:gd name="connsiteX11" fmla="*/ 4150519 w 7546182"/>
                <a:gd name="connsiteY11" fmla="*/ 3886200 h 7765258"/>
                <a:gd name="connsiteX12" fmla="*/ 4526756 w 7546182"/>
                <a:gd name="connsiteY12" fmla="*/ 7762875 h 7765258"/>
                <a:gd name="connsiteX13" fmla="*/ 4902994 w 7546182"/>
                <a:gd name="connsiteY13" fmla="*/ 3886200 h 7765258"/>
                <a:gd name="connsiteX14" fmla="*/ 5283994 w 7546182"/>
                <a:gd name="connsiteY14" fmla="*/ 9525 h 7765258"/>
                <a:gd name="connsiteX15" fmla="*/ 5655469 w 7546182"/>
                <a:gd name="connsiteY15" fmla="*/ 3886200 h 7765258"/>
                <a:gd name="connsiteX16" fmla="*/ 6029325 w 7546182"/>
                <a:gd name="connsiteY16" fmla="*/ 7762875 h 7765258"/>
                <a:gd name="connsiteX17" fmla="*/ 6417469 w 7546182"/>
                <a:gd name="connsiteY17" fmla="*/ 3886200 h 7765258"/>
                <a:gd name="connsiteX18" fmla="*/ 6798469 w 7546182"/>
                <a:gd name="connsiteY18" fmla="*/ 0 h 7765258"/>
                <a:gd name="connsiteX19" fmla="*/ 7160419 w 7546182"/>
                <a:gd name="connsiteY19" fmla="*/ 3886200 h 7765258"/>
                <a:gd name="connsiteX20" fmla="*/ 7546182 w 7546182"/>
                <a:gd name="connsiteY20" fmla="*/ 7765256 h 7765258"/>
                <a:gd name="connsiteX0" fmla="*/ 0 w 7539038"/>
                <a:gd name="connsiteY0" fmla="*/ 7762875 h 7762876"/>
                <a:gd name="connsiteX1" fmla="*/ 378619 w 7539038"/>
                <a:gd name="connsiteY1" fmla="*/ 3886200 h 7762876"/>
                <a:gd name="connsiteX2" fmla="*/ 750094 w 7539038"/>
                <a:gd name="connsiteY2" fmla="*/ 0 h 7762876"/>
                <a:gd name="connsiteX3" fmla="*/ 1131094 w 7539038"/>
                <a:gd name="connsiteY3" fmla="*/ 3876675 h 7762876"/>
                <a:gd name="connsiteX4" fmla="*/ 1507332 w 7539038"/>
                <a:gd name="connsiteY4" fmla="*/ 7762875 h 7762876"/>
                <a:gd name="connsiteX5" fmla="*/ 1883569 w 7539038"/>
                <a:gd name="connsiteY5" fmla="*/ 3876675 h 7762876"/>
                <a:gd name="connsiteX6" fmla="*/ 2264569 w 7539038"/>
                <a:gd name="connsiteY6" fmla="*/ 0 h 7762876"/>
                <a:gd name="connsiteX7" fmla="*/ 2645569 w 7539038"/>
                <a:gd name="connsiteY7" fmla="*/ 3886200 h 7762876"/>
                <a:gd name="connsiteX8" fmla="*/ 3017044 w 7539038"/>
                <a:gd name="connsiteY8" fmla="*/ 7762875 h 7762876"/>
                <a:gd name="connsiteX9" fmla="*/ 3398044 w 7539038"/>
                <a:gd name="connsiteY9" fmla="*/ 3876675 h 7762876"/>
                <a:gd name="connsiteX10" fmla="*/ 3769519 w 7539038"/>
                <a:gd name="connsiteY10" fmla="*/ 9525 h 7762876"/>
                <a:gd name="connsiteX11" fmla="*/ 4150519 w 7539038"/>
                <a:gd name="connsiteY11" fmla="*/ 3886200 h 7762876"/>
                <a:gd name="connsiteX12" fmla="*/ 4526756 w 7539038"/>
                <a:gd name="connsiteY12" fmla="*/ 7762875 h 7762876"/>
                <a:gd name="connsiteX13" fmla="*/ 4902994 w 7539038"/>
                <a:gd name="connsiteY13" fmla="*/ 3886200 h 7762876"/>
                <a:gd name="connsiteX14" fmla="*/ 5283994 w 7539038"/>
                <a:gd name="connsiteY14" fmla="*/ 9525 h 7762876"/>
                <a:gd name="connsiteX15" fmla="*/ 5655469 w 7539038"/>
                <a:gd name="connsiteY15" fmla="*/ 3886200 h 7762876"/>
                <a:gd name="connsiteX16" fmla="*/ 6029325 w 7539038"/>
                <a:gd name="connsiteY16" fmla="*/ 7762875 h 7762876"/>
                <a:gd name="connsiteX17" fmla="*/ 6417469 w 7539038"/>
                <a:gd name="connsiteY17" fmla="*/ 3886200 h 7762876"/>
                <a:gd name="connsiteX18" fmla="*/ 6798469 w 7539038"/>
                <a:gd name="connsiteY18" fmla="*/ 0 h 7762876"/>
                <a:gd name="connsiteX19" fmla="*/ 7160419 w 7539038"/>
                <a:gd name="connsiteY19" fmla="*/ 3886200 h 7762876"/>
                <a:gd name="connsiteX20" fmla="*/ 7539038 w 7539038"/>
                <a:gd name="connsiteY20" fmla="*/ 7760494 h 7762876"/>
                <a:gd name="connsiteX0" fmla="*/ 0 w 7539038"/>
                <a:gd name="connsiteY0" fmla="*/ 7762875 h 7762876"/>
                <a:gd name="connsiteX1" fmla="*/ 378619 w 7539038"/>
                <a:gd name="connsiteY1" fmla="*/ 3886200 h 7762876"/>
                <a:gd name="connsiteX2" fmla="*/ 750094 w 7539038"/>
                <a:gd name="connsiteY2" fmla="*/ 0 h 7762876"/>
                <a:gd name="connsiteX3" fmla="*/ 1131094 w 7539038"/>
                <a:gd name="connsiteY3" fmla="*/ 3876675 h 7762876"/>
                <a:gd name="connsiteX4" fmla="*/ 1507332 w 7539038"/>
                <a:gd name="connsiteY4" fmla="*/ 7762875 h 7762876"/>
                <a:gd name="connsiteX5" fmla="*/ 1883569 w 7539038"/>
                <a:gd name="connsiteY5" fmla="*/ 3876675 h 7762876"/>
                <a:gd name="connsiteX6" fmla="*/ 2264569 w 7539038"/>
                <a:gd name="connsiteY6" fmla="*/ 0 h 7762876"/>
                <a:gd name="connsiteX7" fmla="*/ 2645569 w 7539038"/>
                <a:gd name="connsiteY7" fmla="*/ 3886200 h 7762876"/>
                <a:gd name="connsiteX8" fmla="*/ 3017044 w 7539038"/>
                <a:gd name="connsiteY8" fmla="*/ 7762875 h 7762876"/>
                <a:gd name="connsiteX9" fmla="*/ 3398044 w 7539038"/>
                <a:gd name="connsiteY9" fmla="*/ 3876675 h 7762876"/>
                <a:gd name="connsiteX10" fmla="*/ 3769519 w 7539038"/>
                <a:gd name="connsiteY10" fmla="*/ 9525 h 7762876"/>
                <a:gd name="connsiteX11" fmla="*/ 4150519 w 7539038"/>
                <a:gd name="connsiteY11" fmla="*/ 3886200 h 7762876"/>
                <a:gd name="connsiteX12" fmla="*/ 4526756 w 7539038"/>
                <a:gd name="connsiteY12" fmla="*/ 7762875 h 7762876"/>
                <a:gd name="connsiteX13" fmla="*/ 4902994 w 7539038"/>
                <a:gd name="connsiteY13" fmla="*/ 3886200 h 7762876"/>
                <a:gd name="connsiteX14" fmla="*/ 5283994 w 7539038"/>
                <a:gd name="connsiteY14" fmla="*/ 9525 h 7762876"/>
                <a:gd name="connsiteX15" fmla="*/ 5655469 w 7539038"/>
                <a:gd name="connsiteY15" fmla="*/ 3886200 h 7762876"/>
                <a:gd name="connsiteX16" fmla="*/ 6029325 w 7539038"/>
                <a:gd name="connsiteY16" fmla="*/ 7762875 h 7762876"/>
                <a:gd name="connsiteX17" fmla="*/ 6417469 w 7539038"/>
                <a:gd name="connsiteY17" fmla="*/ 3886200 h 7762876"/>
                <a:gd name="connsiteX18" fmla="*/ 6788944 w 7539038"/>
                <a:gd name="connsiteY18" fmla="*/ 2381 h 7762876"/>
                <a:gd name="connsiteX19" fmla="*/ 7160419 w 7539038"/>
                <a:gd name="connsiteY19" fmla="*/ 3886200 h 7762876"/>
                <a:gd name="connsiteX20" fmla="*/ 7539038 w 7539038"/>
                <a:gd name="connsiteY20" fmla="*/ 7760494 h 7762876"/>
                <a:gd name="connsiteX0" fmla="*/ 0 w 7539038"/>
                <a:gd name="connsiteY0" fmla="*/ 7762875 h 7762876"/>
                <a:gd name="connsiteX1" fmla="*/ 378619 w 7539038"/>
                <a:gd name="connsiteY1" fmla="*/ 3886200 h 7762876"/>
                <a:gd name="connsiteX2" fmla="*/ 750094 w 7539038"/>
                <a:gd name="connsiteY2" fmla="*/ 0 h 7762876"/>
                <a:gd name="connsiteX3" fmla="*/ 1131094 w 7539038"/>
                <a:gd name="connsiteY3" fmla="*/ 3876675 h 7762876"/>
                <a:gd name="connsiteX4" fmla="*/ 1507332 w 7539038"/>
                <a:gd name="connsiteY4" fmla="*/ 7762875 h 7762876"/>
                <a:gd name="connsiteX5" fmla="*/ 1883569 w 7539038"/>
                <a:gd name="connsiteY5" fmla="*/ 3876675 h 7762876"/>
                <a:gd name="connsiteX6" fmla="*/ 2264569 w 7539038"/>
                <a:gd name="connsiteY6" fmla="*/ 0 h 7762876"/>
                <a:gd name="connsiteX7" fmla="*/ 2645569 w 7539038"/>
                <a:gd name="connsiteY7" fmla="*/ 3886200 h 7762876"/>
                <a:gd name="connsiteX8" fmla="*/ 3017044 w 7539038"/>
                <a:gd name="connsiteY8" fmla="*/ 7762875 h 7762876"/>
                <a:gd name="connsiteX9" fmla="*/ 3398044 w 7539038"/>
                <a:gd name="connsiteY9" fmla="*/ 3876675 h 7762876"/>
                <a:gd name="connsiteX10" fmla="*/ 3769519 w 7539038"/>
                <a:gd name="connsiteY10" fmla="*/ 9525 h 7762876"/>
                <a:gd name="connsiteX11" fmla="*/ 4150519 w 7539038"/>
                <a:gd name="connsiteY11" fmla="*/ 3886200 h 7762876"/>
                <a:gd name="connsiteX12" fmla="*/ 4526756 w 7539038"/>
                <a:gd name="connsiteY12" fmla="*/ 7762875 h 7762876"/>
                <a:gd name="connsiteX13" fmla="*/ 4902994 w 7539038"/>
                <a:gd name="connsiteY13" fmla="*/ 3886200 h 7762876"/>
                <a:gd name="connsiteX14" fmla="*/ 5283994 w 7539038"/>
                <a:gd name="connsiteY14" fmla="*/ 9525 h 7762876"/>
                <a:gd name="connsiteX15" fmla="*/ 5655469 w 7539038"/>
                <a:gd name="connsiteY15" fmla="*/ 3886200 h 7762876"/>
                <a:gd name="connsiteX16" fmla="*/ 6029325 w 7539038"/>
                <a:gd name="connsiteY16" fmla="*/ 7762875 h 7762876"/>
                <a:gd name="connsiteX17" fmla="*/ 6417469 w 7539038"/>
                <a:gd name="connsiteY17" fmla="*/ 3886200 h 7762876"/>
                <a:gd name="connsiteX18" fmla="*/ 6786563 w 7539038"/>
                <a:gd name="connsiteY18" fmla="*/ 4762 h 7762876"/>
                <a:gd name="connsiteX19" fmla="*/ 7160419 w 7539038"/>
                <a:gd name="connsiteY19" fmla="*/ 3886200 h 7762876"/>
                <a:gd name="connsiteX20" fmla="*/ 7539038 w 7539038"/>
                <a:gd name="connsiteY20" fmla="*/ 7760494 h 7762876"/>
                <a:gd name="connsiteX0" fmla="*/ 0 w 7539038"/>
                <a:gd name="connsiteY0" fmla="*/ 7762875 h 7762876"/>
                <a:gd name="connsiteX1" fmla="*/ 378619 w 7539038"/>
                <a:gd name="connsiteY1" fmla="*/ 3886200 h 7762876"/>
                <a:gd name="connsiteX2" fmla="*/ 750094 w 7539038"/>
                <a:gd name="connsiteY2" fmla="*/ 0 h 7762876"/>
                <a:gd name="connsiteX3" fmla="*/ 1131094 w 7539038"/>
                <a:gd name="connsiteY3" fmla="*/ 3876675 h 7762876"/>
                <a:gd name="connsiteX4" fmla="*/ 1507332 w 7539038"/>
                <a:gd name="connsiteY4" fmla="*/ 7762875 h 7762876"/>
                <a:gd name="connsiteX5" fmla="*/ 1883569 w 7539038"/>
                <a:gd name="connsiteY5" fmla="*/ 3876675 h 7762876"/>
                <a:gd name="connsiteX6" fmla="*/ 2264569 w 7539038"/>
                <a:gd name="connsiteY6" fmla="*/ 0 h 7762876"/>
                <a:gd name="connsiteX7" fmla="*/ 2645569 w 7539038"/>
                <a:gd name="connsiteY7" fmla="*/ 3886200 h 7762876"/>
                <a:gd name="connsiteX8" fmla="*/ 3017044 w 7539038"/>
                <a:gd name="connsiteY8" fmla="*/ 7762875 h 7762876"/>
                <a:gd name="connsiteX9" fmla="*/ 3398044 w 7539038"/>
                <a:gd name="connsiteY9" fmla="*/ 3876675 h 7762876"/>
                <a:gd name="connsiteX10" fmla="*/ 3769519 w 7539038"/>
                <a:gd name="connsiteY10" fmla="*/ 9525 h 7762876"/>
                <a:gd name="connsiteX11" fmla="*/ 4150519 w 7539038"/>
                <a:gd name="connsiteY11" fmla="*/ 3886200 h 7762876"/>
                <a:gd name="connsiteX12" fmla="*/ 4526756 w 7539038"/>
                <a:gd name="connsiteY12" fmla="*/ 7762875 h 7762876"/>
                <a:gd name="connsiteX13" fmla="*/ 4902994 w 7539038"/>
                <a:gd name="connsiteY13" fmla="*/ 3886200 h 7762876"/>
                <a:gd name="connsiteX14" fmla="*/ 5283994 w 7539038"/>
                <a:gd name="connsiteY14" fmla="*/ 9525 h 7762876"/>
                <a:gd name="connsiteX15" fmla="*/ 5655469 w 7539038"/>
                <a:gd name="connsiteY15" fmla="*/ 3886200 h 7762876"/>
                <a:gd name="connsiteX16" fmla="*/ 6029325 w 7539038"/>
                <a:gd name="connsiteY16" fmla="*/ 7762875 h 7762876"/>
                <a:gd name="connsiteX17" fmla="*/ 6417469 w 7539038"/>
                <a:gd name="connsiteY17" fmla="*/ 3886200 h 7762876"/>
                <a:gd name="connsiteX18" fmla="*/ 6786563 w 7539038"/>
                <a:gd name="connsiteY18" fmla="*/ 4762 h 7762876"/>
                <a:gd name="connsiteX19" fmla="*/ 7160419 w 7539038"/>
                <a:gd name="connsiteY19" fmla="*/ 3886200 h 7762876"/>
                <a:gd name="connsiteX20" fmla="*/ 7539038 w 7539038"/>
                <a:gd name="connsiteY20" fmla="*/ 7760494 h 7762876"/>
                <a:gd name="connsiteX0" fmla="*/ 0 w 7539038"/>
                <a:gd name="connsiteY0" fmla="*/ 7762875 h 7762876"/>
                <a:gd name="connsiteX1" fmla="*/ 378619 w 7539038"/>
                <a:gd name="connsiteY1" fmla="*/ 3886200 h 7762876"/>
                <a:gd name="connsiteX2" fmla="*/ 750094 w 7539038"/>
                <a:gd name="connsiteY2" fmla="*/ 0 h 7762876"/>
                <a:gd name="connsiteX3" fmla="*/ 1131094 w 7539038"/>
                <a:gd name="connsiteY3" fmla="*/ 3876675 h 7762876"/>
                <a:gd name="connsiteX4" fmla="*/ 1507332 w 7539038"/>
                <a:gd name="connsiteY4" fmla="*/ 7762875 h 7762876"/>
                <a:gd name="connsiteX5" fmla="*/ 1883569 w 7539038"/>
                <a:gd name="connsiteY5" fmla="*/ 3876675 h 7762876"/>
                <a:gd name="connsiteX6" fmla="*/ 2264569 w 7539038"/>
                <a:gd name="connsiteY6" fmla="*/ 0 h 7762876"/>
                <a:gd name="connsiteX7" fmla="*/ 2645569 w 7539038"/>
                <a:gd name="connsiteY7" fmla="*/ 3886200 h 7762876"/>
                <a:gd name="connsiteX8" fmla="*/ 3017044 w 7539038"/>
                <a:gd name="connsiteY8" fmla="*/ 7762875 h 7762876"/>
                <a:gd name="connsiteX9" fmla="*/ 3398044 w 7539038"/>
                <a:gd name="connsiteY9" fmla="*/ 3876675 h 7762876"/>
                <a:gd name="connsiteX10" fmla="*/ 3769519 w 7539038"/>
                <a:gd name="connsiteY10" fmla="*/ 9525 h 7762876"/>
                <a:gd name="connsiteX11" fmla="*/ 4150519 w 7539038"/>
                <a:gd name="connsiteY11" fmla="*/ 3886200 h 7762876"/>
                <a:gd name="connsiteX12" fmla="*/ 4526756 w 7539038"/>
                <a:gd name="connsiteY12" fmla="*/ 7762875 h 7762876"/>
                <a:gd name="connsiteX13" fmla="*/ 4902994 w 7539038"/>
                <a:gd name="connsiteY13" fmla="*/ 3886200 h 7762876"/>
                <a:gd name="connsiteX14" fmla="*/ 5279231 w 7539038"/>
                <a:gd name="connsiteY14" fmla="*/ 9525 h 7762876"/>
                <a:gd name="connsiteX15" fmla="*/ 5655469 w 7539038"/>
                <a:gd name="connsiteY15" fmla="*/ 3886200 h 7762876"/>
                <a:gd name="connsiteX16" fmla="*/ 6029325 w 7539038"/>
                <a:gd name="connsiteY16" fmla="*/ 7762875 h 7762876"/>
                <a:gd name="connsiteX17" fmla="*/ 6417469 w 7539038"/>
                <a:gd name="connsiteY17" fmla="*/ 3886200 h 7762876"/>
                <a:gd name="connsiteX18" fmla="*/ 6786563 w 7539038"/>
                <a:gd name="connsiteY18" fmla="*/ 4762 h 7762876"/>
                <a:gd name="connsiteX19" fmla="*/ 7160419 w 7539038"/>
                <a:gd name="connsiteY19" fmla="*/ 3886200 h 7762876"/>
                <a:gd name="connsiteX20" fmla="*/ 7539038 w 7539038"/>
                <a:gd name="connsiteY20" fmla="*/ 7760494 h 7762876"/>
                <a:gd name="connsiteX0" fmla="*/ 0 w 7539038"/>
                <a:gd name="connsiteY0" fmla="*/ 7762875 h 7762876"/>
                <a:gd name="connsiteX1" fmla="*/ 378619 w 7539038"/>
                <a:gd name="connsiteY1" fmla="*/ 3886200 h 7762876"/>
                <a:gd name="connsiteX2" fmla="*/ 750094 w 7539038"/>
                <a:gd name="connsiteY2" fmla="*/ 0 h 7762876"/>
                <a:gd name="connsiteX3" fmla="*/ 1131094 w 7539038"/>
                <a:gd name="connsiteY3" fmla="*/ 3876675 h 7762876"/>
                <a:gd name="connsiteX4" fmla="*/ 1507332 w 7539038"/>
                <a:gd name="connsiteY4" fmla="*/ 7762875 h 7762876"/>
                <a:gd name="connsiteX5" fmla="*/ 1883569 w 7539038"/>
                <a:gd name="connsiteY5" fmla="*/ 3876675 h 7762876"/>
                <a:gd name="connsiteX6" fmla="*/ 2264569 w 7539038"/>
                <a:gd name="connsiteY6" fmla="*/ 0 h 7762876"/>
                <a:gd name="connsiteX7" fmla="*/ 2645569 w 7539038"/>
                <a:gd name="connsiteY7" fmla="*/ 3886200 h 7762876"/>
                <a:gd name="connsiteX8" fmla="*/ 3017044 w 7539038"/>
                <a:gd name="connsiteY8" fmla="*/ 7762875 h 7762876"/>
                <a:gd name="connsiteX9" fmla="*/ 3398044 w 7539038"/>
                <a:gd name="connsiteY9" fmla="*/ 3876675 h 7762876"/>
                <a:gd name="connsiteX10" fmla="*/ 3769519 w 7539038"/>
                <a:gd name="connsiteY10" fmla="*/ 9525 h 7762876"/>
                <a:gd name="connsiteX11" fmla="*/ 4150519 w 7539038"/>
                <a:gd name="connsiteY11" fmla="*/ 3886200 h 7762876"/>
                <a:gd name="connsiteX12" fmla="*/ 4526756 w 7539038"/>
                <a:gd name="connsiteY12" fmla="*/ 7762875 h 7762876"/>
                <a:gd name="connsiteX13" fmla="*/ 4902994 w 7539038"/>
                <a:gd name="connsiteY13" fmla="*/ 3886200 h 7762876"/>
                <a:gd name="connsiteX14" fmla="*/ 5279231 w 7539038"/>
                <a:gd name="connsiteY14" fmla="*/ 9525 h 7762876"/>
                <a:gd name="connsiteX15" fmla="*/ 5655469 w 7539038"/>
                <a:gd name="connsiteY15" fmla="*/ 3886200 h 7762876"/>
                <a:gd name="connsiteX16" fmla="*/ 6029325 w 7539038"/>
                <a:gd name="connsiteY16" fmla="*/ 7762875 h 7762876"/>
                <a:gd name="connsiteX17" fmla="*/ 6417469 w 7539038"/>
                <a:gd name="connsiteY17" fmla="*/ 3886200 h 7762876"/>
                <a:gd name="connsiteX18" fmla="*/ 6786563 w 7539038"/>
                <a:gd name="connsiteY18" fmla="*/ 4762 h 7762876"/>
                <a:gd name="connsiteX19" fmla="*/ 7160419 w 7539038"/>
                <a:gd name="connsiteY19" fmla="*/ 3886200 h 7762876"/>
                <a:gd name="connsiteX20" fmla="*/ 7539038 w 7539038"/>
                <a:gd name="connsiteY20" fmla="*/ 7760494 h 7762876"/>
                <a:gd name="connsiteX0" fmla="*/ 0 w 7539038"/>
                <a:gd name="connsiteY0" fmla="*/ 7762875 h 7762876"/>
                <a:gd name="connsiteX1" fmla="*/ 378619 w 7539038"/>
                <a:gd name="connsiteY1" fmla="*/ 3886200 h 7762876"/>
                <a:gd name="connsiteX2" fmla="*/ 750094 w 7539038"/>
                <a:gd name="connsiteY2" fmla="*/ 0 h 7762876"/>
                <a:gd name="connsiteX3" fmla="*/ 1131094 w 7539038"/>
                <a:gd name="connsiteY3" fmla="*/ 3876675 h 7762876"/>
                <a:gd name="connsiteX4" fmla="*/ 1507332 w 7539038"/>
                <a:gd name="connsiteY4" fmla="*/ 7762875 h 7762876"/>
                <a:gd name="connsiteX5" fmla="*/ 1883569 w 7539038"/>
                <a:gd name="connsiteY5" fmla="*/ 3876675 h 7762876"/>
                <a:gd name="connsiteX6" fmla="*/ 2264569 w 7539038"/>
                <a:gd name="connsiteY6" fmla="*/ 0 h 7762876"/>
                <a:gd name="connsiteX7" fmla="*/ 2645569 w 7539038"/>
                <a:gd name="connsiteY7" fmla="*/ 3886200 h 7762876"/>
                <a:gd name="connsiteX8" fmla="*/ 3017044 w 7539038"/>
                <a:gd name="connsiteY8" fmla="*/ 7762875 h 7762876"/>
                <a:gd name="connsiteX9" fmla="*/ 3398044 w 7539038"/>
                <a:gd name="connsiteY9" fmla="*/ 3876675 h 7762876"/>
                <a:gd name="connsiteX10" fmla="*/ 3769519 w 7539038"/>
                <a:gd name="connsiteY10" fmla="*/ 9525 h 7762876"/>
                <a:gd name="connsiteX11" fmla="*/ 4150519 w 7539038"/>
                <a:gd name="connsiteY11" fmla="*/ 3886200 h 7762876"/>
                <a:gd name="connsiteX12" fmla="*/ 4526756 w 7539038"/>
                <a:gd name="connsiteY12" fmla="*/ 7762875 h 7762876"/>
                <a:gd name="connsiteX13" fmla="*/ 4902994 w 7539038"/>
                <a:gd name="connsiteY13" fmla="*/ 3886200 h 7762876"/>
                <a:gd name="connsiteX14" fmla="*/ 5276849 w 7539038"/>
                <a:gd name="connsiteY14" fmla="*/ 2382 h 7762876"/>
                <a:gd name="connsiteX15" fmla="*/ 5655469 w 7539038"/>
                <a:gd name="connsiteY15" fmla="*/ 3886200 h 7762876"/>
                <a:gd name="connsiteX16" fmla="*/ 6029325 w 7539038"/>
                <a:gd name="connsiteY16" fmla="*/ 7762875 h 7762876"/>
                <a:gd name="connsiteX17" fmla="*/ 6417469 w 7539038"/>
                <a:gd name="connsiteY17" fmla="*/ 3886200 h 7762876"/>
                <a:gd name="connsiteX18" fmla="*/ 6786563 w 7539038"/>
                <a:gd name="connsiteY18" fmla="*/ 4762 h 7762876"/>
                <a:gd name="connsiteX19" fmla="*/ 7160419 w 7539038"/>
                <a:gd name="connsiteY19" fmla="*/ 3886200 h 7762876"/>
                <a:gd name="connsiteX20" fmla="*/ 7539038 w 7539038"/>
                <a:gd name="connsiteY20" fmla="*/ 7760494 h 7762876"/>
                <a:gd name="connsiteX0" fmla="*/ 0 w 7539038"/>
                <a:gd name="connsiteY0" fmla="*/ 7762875 h 7762876"/>
                <a:gd name="connsiteX1" fmla="*/ 378619 w 7539038"/>
                <a:gd name="connsiteY1" fmla="*/ 3886200 h 7762876"/>
                <a:gd name="connsiteX2" fmla="*/ 750094 w 7539038"/>
                <a:gd name="connsiteY2" fmla="*/ 0 h 7762876"/>
                <a:gd name="connsiteX3" fmla="*/ 1131094 w 7539038"/>
                <a:gd name="connsiteY3" fmla="*/ 3876675 h 7762876"/>
                <a:gd name="connsiteX4" fmla="*/ 1507332 w 7539038"/>
                <a:gd name="connsiteY4" fmla="*/ 7762875 h 7762876"/>
                <a:gd name="connsiteX5" fmla="*/ 1883569 w 7539038"/>
                <a:gd name="connsiteY5" fmla="*/ 3876675 h 7762876"/>
                <a:gd name="connsiteX6" fmla="*/ 2264569 w 7539038"/>
                <a:gd name="connsiteY6" fmla="*/ 0 h 7762876"/>
                <a:gd name="connsiteX7" fmla="*/ 2645569 w 7539038"/>
                <a:gd name="connsiteY7" fmla="*/ 3886200 h 7762876"/>
                <a:gd name="connsiteX8" fmla="*/ 3017044 w 7539038"/>
                <a:gd name="connsiteY8" fmla="*/ 7762875 h 7762876"/>
                <a:gd name="connsiteX9" fmla="*/ 3398044 w 7539038"/>
                <a:gd name="connsiteY9" fmla="*/ 3876675 h 7762876"/>
                <a:gd name="connsiteX10" fmla="*/ 3769519 w 7539038"/>
                <a:gd name="connsiteY10" fmla="*/ 9525 h 7762876"/>
                <a:gd name="connsiteX11" fmla="*/ 4150519 w 7539038"/>
                <a:gd name="connsiteY11" fmla="*/ 3886200 h 7762876"/>
                <a:gd name="connsiteX12" fmla="*/ 4526756 w 7539038"/>
                <a:gd name="connsiteY12" fmla="*/ 7762875 h 7762876"/>
                <a:gd name="connsiteX13" fmla="*/ 4902994 w 7539038"/>
                <a:gd name="connsiteY13" fmla="*/ 3886200 h 7762876"/>
                <a:gd name="connsiteX14" fmla="*/ 5276849 w 7539038"/>
                <a:gd name="connsiteY14" fmla="*/ 2382 h 7762876"/>
                <a:gd name="connsiteX15" fmla="*/ 5655469 w 7539038"/>
                <a:gd name="connsiteY15" fmla="*/ 3886200 h 7762876"/>
                <a:gd name="connsiteX16" fmla="*/ 6029325 w 7539038"/>
                <a:gd name="connsiteY16" fmla="*/ 7762875 h 7762876"/>
                <a:gd name="connsiteX17" fmla="*/ 6417469 w 7539038"/>
                <a:gd name="connsiteY17" fmla="*/ 3886200 h 7762876"/>
                <a:gd name="connsiteX18" fmla="*/ 6786563 w 7539038"/>
                <a:gd name="connsiteY18" fmla="*/ 4762 h 7762876"/>
                <a:gd name="connsiteX19" fmla="*/ 7160419 w 7539038"/>
                <a:gd name="connsiteY19" fmla="*/ 3886200 h 7762876"/>
                <a:gd name="connsiteX20" fmla="*/ 7539038 w 7539038"/>
                <a:gd name="connsiteY20" fmla="*/ 7760494 h 7762876"/>
                <a:gd name="connsiteX0" fmla="*/ 0 w 7539038"/>
                <a:gd name="connsiteY0" fmla="*/ 7762875 h 7762876"/>
                <a:gd name="connsiteX1" fmla="*/ 378619 w 7539038"/>
                <a:gd name="connsiteY1" fmla="*/ 3886200 h 7762876"/>
                <a:gd name="connsiteX2" fmla="*/ 750094 w 7539038"/>
                <a:gd name="connsiteY2" fmla="*/ 0 h 7762876"/>
                <a:gd name="connsiteX3" fmla="*/ 1131094 w 7539038"/>
                <a:gd name="connsiteY3" fmla="*/ 3876675 h 7762876"/>
                <a:gd name="connsiteX4" fmla="*/ 1507332 w 7539038"/>
                <a:gd name="connsiteY4" fmla="*/ 7762875 h 7762876"/>
                <a:gd name="connsiteX5" fmla="*/ 1883569 w 7539038"/>
                <a:gd name="connsiteY5" fmla="*/ 3876675 h 7762876"/>
                <a:gd name="connsiteX6" fmla="*/ 2264569 w 7539038"/>
                <a:gd name="connsiteY6" fmla="*/ 0 h 7762876"/>
                <a:gd name="connsiteX7" fmla="*/ 2645569 w 7539038"/>
                <a:gd name="connsiteY7" fmla="*/ 3886200 h 7762876"/>
                <a:gd name="connsiteX8" fmla="*/ 3017044 w 7539038"/>
                <a:gd name="connsiteY8" fmla="*/ 7762875 h 7762876"/>
                <a:gd name="connsiteX9" fmla="*/ 3398044 w 7539038"/>
                <a:gd name="connsiteY9" fmla="*/ 3876675 h 7762876"/>
                <a:gd name="connsiteX10" fmla="*/ 3776663 w 7539038"/>
                <a:gd name="connsiteY10" fmla="*/ 4763 h 7762876"/>
                <a:gd name="connsiteX11" fmla="*/ 4150519 w 7539038"/>
                <a:gd name="connsiteY11" fmla="*/ 3886200 h 7762876"/>
                <a:gd name="connsiteX12" fmla="*/ 4526756 w 7539038"/>
                <a:gd name="connsiteY12" fmla="*/ 7762875 h 7762876"/>
                <a:gd name="connsiteX13" fmla="*/ 4902994 w 7539038"/>
                <a:gd name="connsiteY13" fmla="*/ 3886200 h 7762876"/>
                <a:gd name="connsiteX14" fmla="*/ 5276849 w 7539038"/>
                <a:gd name="connsiteY14" fmla="*/ 2382 h 7762876"/>
                <a:gd name="connsiteX15" fmla="*/ 5655469 w 7539038"/>
                <a:gd name="connsiteY15" fmla="*/ 3886200 h 7762876"/>
                <a:gd name="connsiteX16" fmla="*/ 6029325 w 7539038"/>
                <a:gd name="connsiteY16" fmla="*/ 7762875 h 7762876"/>
                <a:gd name="connsiteX17" fmla="*/ 6417469 w 7539038"/>
                <a:gd name="connsiteY17" fmla="*/ 3886200 h 7762876"/>
                <a:gd name="connsiteX18" fmla="*/ 6786563 w 7539038"/>
                <a:gd name="connsiteY18" fmla="*/ 4762 h 7762876"/>
                <a:gd name="connsiteX19" fmla="*/ 7160419 w 7539038"/>
                <a:gd name="connsiteY19" fmla="*/ 3886200 h 7762876"/>
                <a:gd name="connsiteX20" fmla="*/ 7539038 w 7539038"/>
                <a:gd name="connsiteY20" fmla="*/ 7760494 h 7762876"/>
                <a:gd name="connsiteX0" fmla="*/ 0 w 7539038"/>
                <a:gd name="connsiteY0" fmla="*/ 7762875 h 7762876"/>
                <a:gd name="connsiteX1" fmla="*/ 378619 w 7539038"/>
                <a:gd name="connsiteY1" fmla="*/ 3886200 h 7762876"/>
                <a:gd name="connsiteX2" fmla="*/ 750094 w 7539038"/>
                <a:gd name="connsiteY2" fmla="*/ 0 h 7762876"/>
                <a:gd name="connsiteX3" fmla="*/ 1131094 w 7539038"/>
                <a:gd name="connsiteY3" fmla="*/ 3876675 h 7762876"/>
                <a:gd name="connsiteX4" fmla="*/ 1507332 w 7539038"/>
                <a:gd name="connsiteY4" fmla="*/ 7762875 h 7762876"/>
                <a:gd name="connsiteX5" fmla="*/ 1883569 w 7539038"/>
                <a:gd name="connsiteY5" fmla="*/ 3876675 h 7762876"/>
                <a:gd name="connsiteX6" fmla="*/ 2264569 w 7539038"/>
                <a:gd name="connsiteY6" fmla="*/ 0 h 7762876"/>
                <a:gd name="connsiteX7" fmla="*/ 2645569 w 7539038"/>
                <a:gd name="connsiteY7" fmla="*/ 3886200 h 7762876"/>
                <a:gd name="connsiteX8" fmla="*/ 3017044 w 7539038"/>
                <a:gd name="connsiteY8" fmla="*/ 7762875 h 7762876"/>
                <a:gd name="connsiteX9" fmla="*/ 3398044 w 7539038"/>
                <a:gd name="connsiteY9" fmla="*/ 3876675 h 7762876"/>
                <a:gd name="connsiteX10" fmla="*/ 3776663 w 7539038"/>
                <a:gd name="connsiteY10" fmla="*/ 4763 h 7762876"/>
                <a:gd name="connsiteX11" fmla="*/ 4150519 w 7539038"/>
                <a:gd name="connsiteY11" fmla="*/ 3886200 h 7762876"/>
                <a:gd name="connsiteX12" fmla="*/ 4526756 w 7539038"/>
                <a:gd name="connsiteY12" fmla="*/ 7762875 h 7762876"/>
                <a:gd name="connsiteX13" fmla="*/ 4902994 w 7539038"/>
                <a:gd name="connsiteY13" fmla="*/ 3886200 h 7762876"/>
                <a:gd name="connsiteX14" fmla="*/ 5276849 w 7539038"/>
                <a:gd name="connsiteY14" fmla="*/ 2382 h 7762876"/>
                <a:gd name="connsiteX15" fmla="*/ 5655469 w 7539038"/>
                <a:gd name="connsiteY15" fmla="*/ 3886200 h 7762876"/>
                <a:gd name="connsiteX16" fmla="*/ 6029325 w 7539038"/>
                <a:gd name="connsiteY16" fmla="*/ 7762875 h 7762876"/>
                <a:gd name="connsiteX17" fmla="*/ 6417469 w 7539038"/>
                <a:gd name="connsiteY17" fmla="*/ 3886200 h 7762876"/>
                <a:gd name="connsiteX18" fmla="*/ 6786563 w 7539038"/>
                <a:gd name="connsiteY18" fmla="*/ 4762 h 7762876"/>
                <a:gd name="connsiteX19" fmla="*/ 7160419 w 7539038"/>
                <a:gd name="connsiteY19" fmla="*/ 3886200 h 7762876"/>
                <a:gd name="connsiteX20" fmla="*/ 7539038 w 7539038"/>
                <a:gd name="connsiteY20" fmla="*/ 7760494 h 7762876"/>
                <a:gd name="connsiteX0" fmla="*/ 0 w 7539038"/>
                <a:gd name="connsiteY0" fmla="*/ 7762875 h 7762876"/>
                <a:gd name="connsiteX1" fmla="*/ 378619 w 7539038"/>
                <a:gd name="connsiteY1" fmla="*/ 3886200 h 7762876"/>
                <a:gd name="connsiteX2" fmla="*/ 750094 w 7539038"/>
                <a:gd name="connsiteY2" fmla="*/ 0 h 7762876"/>
                <a:gd name="connsiteX3" fmla="*/ 1131094 w 7539038"/>
                <a:gd name="connsiteY3" fmla="*/ 3876675 h 7762876"/>
                <a:gd name="connsiteX4" fmla="*/ 1507332 w 7539038"/>
                <a:gd name="connsiteY4" fmla="*/ 7762875 h 7762876"/>
                <a:gd name="connsiteX5" fmla="*/ 1883569 w 7539038"/>
                <a:gd name="connsiteY5" fmla="*/ 3876675 h 7762876"/>
                <a:gd name="connsiteX6" fmla="*/ 2264569 w 7539038"/>
                <a:gd name="connsiteY6" fmla="*/ 0 h 7762876"/>
                <a:gd name="connsiteX7" fmla="*/ 2645569 w 7539038"/>
                <a:gd name="connsiteY7" fmla="*/ 3886200 h 7762876"/>
                <a:gd name="connsiteX8" fmla="*/ 3017044 w 7539038"/>
                <a:gd name="connsiteY8" fmla="*/ 7762875 h 7762876"/>
                <a:gd name="connsiteX9" fmla="*/ 3398044 w 7539038"/>
                <a:gd name="connsiteY9" fmla="*/ 3876675 h 7762876"/>
                <a:gd name="connsiteX10" fmla="*/ 3769519 w 7539038"/>
                <a:gd name="connsiteY10" fmla="*/ 4763 h 7762876"/>
                <a:gd name="connsiteX11" fmla="*/ 4150519 w 7539038"/>
                <a:gd name="connsiteY11" fmla="*/ 3886200 h 7762876"/>
                <a:gd name="connsiteX12" fmla="*/ 4526756 w 7539038"/>
                <a:gd name="connsiteY12" fmla="*/ 7762875 h 7762876"/>
                <a:gd name="connsiteX13" fmla="*/ 4902994 w 7539038"/>
                <a:gd name="connsiteY13" fmla="*/ 3886200 h 7762876"/>
                <a:gd name="connsiteX14" fmla="*/ 5276849 w 7539038"/>
                <a:gd name="connsiteY14" fmla="*/ 2382 h 7762876"/>
                <a:gd name="connsiteX15" fmla="*/ 5655469 w 7539038"/>
                <a:gd name="connsiteY15" fmla="*/ 3886200 h 7762876"/>
                <a:gd name="connsiteX16" fmla="*/ 6029325 w 7539038"/>
                <a:gd name="connsiteY16" fmla="*/ 7762875 h 7762876"/>
                <a:gd name="connsiteX17" fmla="*/ 6417469 w 7539038"/>
                <a:gd name="connsiteY17" fmla="*/ 3886200 h 7762876"/>
                <a:gd name="connsiteX18" fmla="*/ 6786563 w 7539038"/>
                <a:gd name="connsiteY18" fmla="*/ 4762 h 7762876"/>
                <a:gd name="connsiteX19" fmla="*/ 7160419 w 7539038"/>
                <a:gd name="connsiteY19" fmla="*/ 3886200 h 7762876"/>
                <a:gd name="connsiteX20" fmla="*/ 7539038 w 7539038"/>
                <a:gd name="connsiteY20" fmla="*/ 7760494 h 7762876"/>
                <a:gd name="connsiteX0" fmla="*/ 0 w 7539038"/>
                <a:gd name="connsiteY0" fmla="*/ 7762875 h 7762876"/>
                <a:gd name="connsiteX1" fmla="*/ 378619 w 7539038"/>
                <a:gd name="connsiteY1" fmla="*/ 3886200 h 7762876"/>
                <a:gd name="connsiteX2" fmla="*/ 750094 w 7539038"/>
                <a:gd name="connsiteY2" fmla="*/ 0 h 7762876"/>
                <a:gd name="connsiteX3" fmla="*/ 1131094 w 7539038"/>
                <a:gd name="connsiteY3" fmla="*/ 3876675 h 7762876"/>
                <a:gd name="connsiteX4" fmla="*/ 1507332 w 7539038"/>
                <a:gd name="connsiteY4" fmla="*/ 7762875 h 7762876"/>
                <a:gd name="connsiteX5" fmla="*/ 1883569 w 7539038"/>
                <a:gd name="connsiteY5" fmla="*/ 3876675 h 7762876"/>
                <a:gd name="connsiteX6" fmla="*/ 2264569 w 7539038"/>
                <a:gd name="connsiteY6" fmla="*/ 0 h 7762876"/>
                <a:gd name="connsiteX7" fmla="*/ 2645569 w 7539038"/>
                <a:gd name="connsiteY7" fmla="*/ 3886200 h 7762876"/>
                <a:gd name="connsiteX8" fmla="*/ 3017044 w 7539038"/>
                <a:gd name="connsiteY8" fmla="*/ 7762875 h 7762876"/>
                <a:gd name="connsiteX9" fmla="*/ 3398044 w 7539038"/>
                <a:gd name="connsiteY9" fmla="*/ 3876675 h 7762876"/>
                <a:gd name="connsiteX10" fmla="*/ 3769519 w 7539038"/>
                <a:gd name="connsiteY10" fmla="*/ 4763 h 7762876"/>
                <a:gd name="connsiteX11" fmla="*/ 4150519 w 7539038"/>
                <a:gd name="connsiteY11" fmla="*/ 3886200 h 7762876"/>
                <a:gd name="connsiteX12" fmla="*/ 4526756 w 7539038"/>
                <a:gd name="connsiteY12" fmla="*/ 7762875 h 7762876"/>
                <a:gd name="connsiteX13" fmla="*/ 4902994 w 7539038"/>
                <a:gd name="connsiteY13" fmla="*/ 3886200 h 7762876"/>
                <a:gd name="connsiteX14" fmla="*/ 5276849 w 7539038"/>
                <a:gd name="connsiteY14" fmla="*/ 2382 h 7762876"/>
                <a:gd name="connsiteX15" fmla="*/ 5655469 w 7539038"/>
                <a:gd name="connsiteY15" fmla="*/ 3886200 h 7762876"/>
                <a:gd name="connsiteX16" fmla="*/ 6029325 w 7539038"/>
                <a:gd name="connsiteY16" fmla="*/ 7762875 h 7762876"/>
                <a:gd name="connsiteX17" fmla="*/ 6417469 w 7539038"/>
                <a:gd name="connsiteY17" fmla="*/ 3886200 h 7762876"/>
                <a:gd name="connsiteX18" fmla="*/ 6786563 w 7539038"/>
                <a:gd name="connsiteY18" fmla="*/ 4762 h 7762876"/>
                <a:gd name="connsiteX19" fmla="*/ 7160419 w 7539038"/>
                <a:gd name="connsiteY19" fmla="*/ 3886200 h 7762876"/>
                <a:gd name="connsiteX20" fmla="*/ 7539038 w 7539038"/>
                <a:gd name="connsiteY20" fmla="*/ 7760494 h 7762876"/>
                <a:gd name="connsiteX0" fmla="*/ 0 w 7539038"/>
                <a:gd name="connsiteY0" fmla="*/ 7762875 h 7762876"/>
                <a:gd name="connsiteX1" fmla="*/ 378619 w 7539038"/>
                <a:gd name="connsiteY1" fmla="*/ 3886200 h 7762876"/>
                <a:gd name="connsiteX2" fmla="*/ 750094 w 7539038"/>
                <a:gd name="connsiteY2" fmla="*/ 0 h 7762876"/>
                <a:gd name="connsiteX3" fmla="*/ 1131094 w 7539038"/>
                <a:gd name="connsiteY3" fmla="*/ 3876675 h 7762876"/>
                <a:gd name="connsiteX4" fmla="*/ 1507332 w 7539038"/>
                <a:gd name="connsiteY4" fmla="*/ 7762875 h 7762876"/>
                <a:gd name="connsiteX5" fmla="*/ 1883569 w 7539038"/>
                <a:gd name="connsiteY5" fmla="*/ 3876675 h 7762876"/>
                <a:gd name="connsiteX6" fmla="*/ 2259807 w 7539038"/>
                <a:gd name="connsiteY6" fmla="*/ 4762 h 7762876"/>
                <a:gd name="connsiteX7" fmla="*/ 2645569 w 7539038"/>
                <a:gd name="connsiteY7" fmla="*/ 3886200 h 7762876"/>
                <a:gd name="connsiteX8" fmla="*/ 3017044 w 7539038"/>
                <a:gd name="connsiteY8" fmla="*/ 7762875 h 7762876"/>
                <a:gd name="connsiteX9" fmla="*/ 3398044 w 7539038"/>
                <a:gd name="connsiteY9" fmla="*/ 3876675 h 7762876"/>
                <a:gd name="connsiteX10" fmla="*/ 3769519 w 7539038"/>
                <a:gd name="connsiteY10" fmla="*/ 4763 h 7762876"/>
                <a:gd name="connsiteX11" fmla="*/ 4150519 w 7539038"/>
                <a:gd name="connsiteY11" fmla="*/ 3886200 h 7762876"/>
                <a:gd name="connsiteX12" fmla="*/ 4526756 w 7539038"/>
                <a:gd name="connsiteY12" fmla="*/ 7762875 h 7762876"/>
                <a:gd name="connsiteX13" fmla="*/ 4902994 w 7539038"/>
                <a:gd name="connsiteY13" fmla="*/ 3886200 h 7762876"/>
                <a:gd name="connsiteX14" fmla="*/ 5276849 w 7539038"/>
                <a:gd name="connsiteY14" fmla="*/ 2382 h 7762876"/>
                <a:gd name="connsiteX15" fmla="*/ 5655469 w 7539038"/>
                <a:gd name="connsiteY15" fmla="*/ 3886200 h 7762876"/>
                <a:gd name="connsiteX16" fmla="*/ 6029325 w 7539038"/>
                <a:gd name="connsiteY16" fmla="*/ 7762875 h 7762876"/>
                <a:gd name="connsiteX17" fmla="*/ 6417469 w 7539038"/>
                <a:gd name="connsiteY17" fmla="*/ 3886200 h 7762876"/>
                <a:gd name="connsiteX18" fmla="*/ 6786563 w 7539038"/>
                <a:gd name="connsiteY18" fmla="*/ 4762 h 7762876"/>
                <a:gd name="connsiteX19" fmla="*/ 7160419 w 7539038"/>
                <a:gd name="connsiteY19" fmla="*/ 3886200 h 7762876"/>
                <a:gd name="connsiteX20" fmla="*/ 7539038 w 7539038"/>
                <a:gd name="connsiteY20" fmla="*/ 7760494 h 7762876"/>
                <a:gd name="connsiteX0" fmla="*/ 0 w 7539038"/>
                <a:gd name="connsiteY0" fmla="*/ 7762875 h 7762876"/>
                <a:gd name="connsiteX1" fmla="*/ 378619 w 7539038"/>
                <a:gd name="connsiteY1" fmla="*/ 3886200 h 7762876"/>
                <a:gd name="connsiteX2" fmla="*/ 750094 w 7539038"/>
                <a:gd name="connsiteY2" fmla="*/ 0 h 7762876"/>
                <a:gd name="connsiteX3" fmla="*/ 1131094 w 7539038"/>
                <a:gd name="connsiteY3" fmla="*/ 3876675 h 7762876"/>
                <a:gd name="connsiteX4" fmla="*/ 1507332 w 7539038"/>
                <a:gd name="connsiteY4" fmla="*/ 7762875 h 7762876"/>
                <a:gd name="connsiteX5" fmla="*/ 1883569 w 7539038"/>
                <a:gd name="connsiteY5" fmla="*/ 3876675 h 7762876"/>
                <a:gd name="connsiteX6" fmla="*/ 2259807 w 7539038"/>
                <a:gd name="connsiteY6" fmla="*/ 4762 h 7762876"/>
                <a:gd name="connsiteX7" fmla="*/ 2645569 w 7539038"/>
                <a:gd name="connsiteY7" fmla="*/ 3886200 h 7762876"/>
                <a:gd name="connsiteX8" fmla="*/ 3017044 w 7539038"/>
                <a:gd name="connsiteY8" fmla="*/ 7762875 h 7762876"/>
                <a:gd name="connsiteX9" fmla="*/ 3398044 w 7539038"/>
                <a:gd name="connsiteY9" fmla="*/ 3876675 h 7762876"/>
                <a:gd name="connsiteX10" fmla="*/ 3769519 w 7539038"/>
                <a:gd name="connsiteY10" fmla="*/ 4763 h 7762876"/>
                <a:gd name="connsiteX11" fmla="*/ 4150519 w 7539038"/>
                <a:gd name="connsiteY11" fmla="*/ 3886200 h 7762876"/>
                <a:gd name="connsiteX12" fmla="*/ 4526756 w 7539038"/>
                <a:gd name="connsiteY12" fmla="*/ 7762875 h 7762876"/>
                <a:gd name="connsiteX13" fmla="*/ 4902994 w 7539038"/>
                <a:gd name="connsiteY13" fmla="*/ 3886200 h 7762876"/>
                <a:gd name="connsiteX14" fmla="*/ 5276849 w 7539038"/>
                <a:gd name="connsiteY14" fmla="*/ 2382 h 7762876"/>
                <a:gd name="connsiteX15" fmla="*/ 5655469 w 7539038"/>
                <a:gd name="connsiteY15" fmla="*/ 3886200 h 7762876"/>
                <a:gd name="connsiteX16" fmla="*/ 6029325 w 7539038"/>
                <a:gd name="connsiteY16" fmla="*/ 7762875 h 7762876"/>
                <a:gd name="connsiteX17" fmla="*/ 6417469 w 7539038"/>
                <a:gd name="connsiteY17" fmla="*/ 3886200 h 7762876"/>
                <a:gd name="connsiteX18" fmla="*/ 6786563 w 7539038"/>
                <a:gd name="connsiteY18" fmla="*/ 4762 h 7762876"/>
                <a:gd name="connsiteX19" fmla="*/ 7160419 w 7539038"/>
                <a:gd name="connsiteY19" fmla="*/ 3886200 h 7762876"/>
                <a:gd name="connsiteX20" fmla="*/ 7539038 w 7539038"/>
                <a:gd name="connsiteY20" fmla="*/ 7760494 h 7762876"/>
                <a:gd name="connsiteX0" fmla="*/ 0 w 7539038"/>
                <a:gd name="connsiteY0" fmla="*/ 7760494 h 7760495"/>
                <a:gd name="connsiteX1" fmla="*/ 378619 w 7539038"/>
                <a:gd name="connsiteY1" fmla="*/ 3883819 h 7760495"/>
                <a:gd name="connsiteX2" fmla="*/ 757238 w 7539038"/>
                <a:gd name="connsiteY2" fmla="*/ 1 h 7760495"/>
                <a:gd name="connsiteX3" fmla="*/ 1131094 w 7539038"/>
                <a:gd name="connsiteY3" fmla="*/ 3874294 h 7760495"/>
                <a:gd name="connsiteX4" fmla="*/ 1507332 w 7539038"/>
                <a:gd name="connsiteY4" fmla="*/ 7760494 h 7760495"/>
                <a:gd name="connsiteX5" fmla="*/ 1883569 w 7539038"/>
                <a:gd name="connsiteY5" fmla="*/ 3874294 h 7760495"/>
                <a:gd name="connsiteX6" fmla="*/ 2259807 w 7539038"/>
                <a:gd name="connsiteY6" fmla="*/ 2381 h 7760495"/>
                <a:gd name="connsiteX7" fmla="*/ 2645569 w 7539038"/>
                <a:gd name="connsiteY7" fmla="*/ 3883819 h 7760495"/>
                <a:gd name="connsiteX8" fmla="*/ 3017044 w 7539038"/>
                <a:gd name="connsiteY8" fmla="*/ 7760494 h 7760495"/>
                <a:gd name="connsiteX9" fmla="*/ 3398044 w 7539038"/>
                <a:gd name="connsiteY9" fmla="*/ 3874294 h 7760495"/>
                <a:gd name="connsiteX10" fmla="*/ 3769519 w 7539038"/>
                <a:gd name="connsiteY10" fmla="*/ 2382 h 7760495"/>
                <a:gd name="connsiteX11" fmla="*/ 4150519 w 7539038"/>
                <a:gd name="connsiteY11" fmla="*/ 3883819 h 7760495"/>
                <a:gd name="connsiteX12" fmla="*/ 4526756 w 7539038"/>
                <a:gd name="connsiteY12" fmla="*/ 7760494 h 7760495"/>
                <a:gd name="connsiteX13" fmla="*/ 4902994 w 7539038"/>
                <a:gd name="connsiteY13" fmla="*/ 3883819 h 7760495"/>
                <a:gd name="connsiteX14" fmla="*/ 5276849 w 7539038"/>
                <a:gd name="connsiteY14" fmla="*/ 1 h 7760495"/>
                <a:gd name="connsiteX15" fmla="*/ 5655469 w 7539038"/>
                <a:gd name="connsiteY15" fmla="*/ 3883819 h 7760495"/>
                <a:gd name="connsiteX16" fmla="*/ 6029325 w 7539038"/>
                <a:gd name="connsiteY16" fmla="*/ 7760494 h 7760495"/>
                <a:gd name="connsiteX17" fmla="*/ 6417469 w 7539038"/>
                <a:gd name="connsiteY17" fmla="*/ 3883819 h 7760495"/>
                <a:gd name="connsiteX18" fmla="*/ 6786563 w 7539038"/>
                <a:gd name="connsiteY18" fmla="*/ 2381 h 7760495"/>
                <a:gd name="connsiteX19" fmla="*/ 7160419 w 7539038"/>
                <a:gd name="connsiteY19" fmla="*/ 3883819 h 7760495"/>
                <a:gd name="connsiteX20" fmla="*/ 7539038 w 7539038"/>
                <a:gd name="connsiteY20" fmla="*/ 7758113 h 7760495"/>
                <a:gd name="connsiteX0" fmla="*/ 0 w 7539038"/>
                <a:gd name="connsiteY0" fmla="*/ 7760494 h 7760495"/>
                <a:gd name="connsiteX1" fmla="*/ 378619 w 7539038"/>
                <a:gd name="connsiteY1" fmla="*/ 3883819 h 7760495"/>
                <a:gd name="connsiteX2" fmla="*/ 752476 w 7539038"/>
                <a:gd name="connsiteY2" fmla="*/ 1 h 7760495"/>
                <a:gd name="connsiteX3" fmla="*/ 1131094 w 7539038"/>
                <a:gd name="connsiteY3" fmla="*/ 3874294 h 7760495"/>
                <a:gd name="connsiteX4" fmla="*/ 1507332 w 7539038"/>
                <a:gd name="connsiteY4" fmla="*/ 7760494 h 7760495"/>
                <a:gd name="connsiteX5" fmla="*/ 1883569 w 7539038"/>
                <a:gd name="connsiteY5" fmla="*/ 3874294 h 7760495"/>
                <a:gd name="connsiteX6" fmla="*/ 2259807 w 7539038"/>
                <a:gd name="connsiteY6" fmla="*/ 2381 h 7760495"/>
                <a:gd name="connsiteX7" fmla="*/ 2645569 w 7539038"/>
                <a:gd name="connsiteY7" fmla="*/ 3883819 h 7760495"/>
                <a:gd name="connsiteX8" fmla="*/ 3017044 w 7539038"/>
                <a:gd name="connsiteY8" fmla="*/ 7760494 h 7760495"/>
                <a:gd name="connsiteX9" fmla="*/ 3398044 w 7539038"/>
                <a:gd name="connsiteY9" fmla="*/ 3874294 h 7760495"/>
                <a:gd name="connsiteX10" fmla="*/ 3769519 w 7539038"/>
                <a:gd name="connsiteY10" fmla="*/ 2382 h 7760495"/>
                <a:gd name="connsiteX11" fmla="*/ 4150519 w 7539038"/>
                <a:gd name="connsiteY11" fmla="*/ 3883819 h 7760495"/>
                <a:gd name="connsiteX12" fmla="*/ 4526756 w 7539038"/>
                <a:gd name="connsiteY12" fmla="*/ 7760494 h 7760495"/>
                <a:gd name="connsiteX13" fmla="*/ 4902994 w 7539038"/>
                <a:gd name="connsiteY13" fmla="*/ 3883819 h 7760495"/>
                <a:gd name="connsiteX14" fmla="*/ 5276849 w 7539038"/>
                <a:gd name="connsiteY14" fmla="*/ 1 h 7760495"/>
                <a:gd name="connsiteX15" fmla="*/ 5655469 w 7539038"/>
                <a:gd name="connsiteY15" fmla="*/ 3883819 h 7760495"/>
                <a:gd name="connsiteX16" fmla="*/ 6029325 w 7539038"/>
                <a:gd name="connsiteY16" fmla="*/ 7760494 h 7760495"/>
                <a:gd name="connsiteX17" fmla="*/ 6417469 w 7539038"/>
                <a:gd name="connsiteY17" fmla="*/ 3883819 h 7760495"/>
                <a:gd name="connsiteX18" fmla="*/ 6786563 w 7539038"/>
                <a:gd name="connsiteY18" fmla="*/ 2381 h 7760495"/>
                <a:gd name="connsiteX19" fmla="*/ 7160419 w 7539038"/>
                <a:gd name="connsiteY19" fmla="*/ 3883819 h 7760495"/>
                <a:gd name="connsiteX20" fmla="*/ 7539038 w 7539038"/>
                <a:gd name="connsiteY20" fmla="*/ 7758113 h 7760495"/>
                <a:gd name="connsiteX0" fmla="*/ 0 w 7539038"/>
                <a:gd name="connsiteY0" fmla="*/ 7760494 h 7760495"/>
                <a:gd name="connsiteX1" fmla="*/ 378619 w 7539038"/>
                <a:gd name="connsiteY1" fmla="*/ 3883819 h 7760495"/>
                <a:gd name="connsiteX2" fmla="*/ 752476 w 7539038"/>
                <a:gd name="connsiteY2" fmla="*/ 1 h 7760495"/>
                <a:gd name="connsiteX3" fmla="*/ 1131094 w 7539038"/>
                <a:gd name="connsiteY3" fmla="*/ 3874294 h 7760495"/>
                <a:gd name="connsiteX4" fmla="*/ 1507332 w 7539038"/>
                <a:gd name="connsiteY4" fmla="*/ 7760494 h 7760495"/>
                <a:gd name="connsiteX5" fmla="*/ 1883569 w 7539038"/>
                <a:gd name="connsiteY5" fmla="*/ 3874294 h 7760495"/>
                <a:gd name="connsiteX6" fmla="*/ 2259807 w 7539038"/>
                <a:gd name="connsiteY6" fmla="*/ 2381 h 7760495"/>
                <a:gd name="connsiteX7" fmla="*/ 2645569 w 7539038"/>
                <a:gd name="connsiteY7" fmla="*/ 3883819 h 7760495"/>
                <a:gd name="connsiteX8" fmla="*/ 3017044 w 7539038"/>
                <a:gd name="connsiteY8" fmla="*/ 7760494 h 7760495"/>
                <a:gd name="connsiteX9" fmla="*/ 3398044 w 7539038"/>
                <a:gd name="connsiteY9" fmla="*/ 3874294 h 7760495"/>
                <a:gd name="connsiteX10" fmla="*/ 3769519 w 7539038"/>
                <a:gd name="connsiteY10" fmla="*/ 2382 h 7760495"/>
                <a:gd name="connsiteX11" fmla="*/ 4150519 w 7539038"/>
                <a:gd name="connsiteY11" fmla="*/ 3883819 h 7760495"/>
                <a:gd name="connsiteX12" fmla="*/ 4526756 w 7539038"/>
                <a:gd name="connsiteY12" fmla="*/ 7760494 h 7760495"/>
                <a:gd name="connsiteX13" fmla="*/ 4902994 w 7539038"/>
                <a:gd name="connsiteY13" fmla="*/ 3883819 h 7760495"/>
                <a:gd name="connsiteX14" fmla="*/ 5276849 w 7539038"/>
                <a:gd name="connsiteY14" fmla="*/ 1 h 7760495"/>
                <a:gd name="connsiteX15" fmla="*/ 5655469 w 7539038"/>
                <a:gd name="connsiteY15" fmla="*/ 3883819 h 7760495"/>
                <a:gd name="connsiteX16" fmla="*/ 6029325 w 7539038"/>
                <a:gd name="connsiteY16" fmla="*/ 7760494 h 7760495"/>
                <a:gd name="connsiteX17" fmla="*/ 6417469 w 7539038"/>
                <a:gd name="connsiteY17" fmla="*/ 3883819 h 7760495"/>
                <a:gd name="connsiteX18" fmla="*/ 6786563 w 7539038"/>
                <a:gd name="connsiteY18" fmla="*/ 2381 h 7760495"/>
                <a:gd name="connsiteX19" fmla="*/ 7160419 w 7539038"/>
                <a:gd name="connsiteY19" fmla="*/ 3883819 h 7760495"/>
                <a:gd name="connsiteX20" fmla="*/ 7539038 w 7539038"/>
                <a:gd name="connsiteY20" fmla="*/ 7758113 h 7760495"/>
                <a:gd name="connsiteX0" fmla="*/ 0 w 7539038"/>
                <a:gd name="connsiteY0" fmla="*/ 7760494 h 7760495"/>
                <a:gd name="connsiteX1" fmla="*/ 378619 w 7539038"/>
                <a:gd name="connsiteY1" fmla="*/ 3883819 h 7760495"/>
                <a:gd name="connsiteX2" fmla="*/ 752476 w 7539038"/>
                <a:gd name="connsiteY2" fmla="*/ 1 h 7760495"/>
                <a:gd name="connsiteX3" fmla="*/ 1131094 w 7539038"/>
                <a:gd name="connsiteY3" fmla="*/ 3874294 h 7760495"/>
                <a:gd name="connsiteX4" fmla="*/ 1507332 w 7539038"/>
                <a:gd name="connsiteY4" fmla="*/ 7760494 h 7760495"/>
                <a:gd name="connsiteX5" fmla="*/ 1883569 w 7539038"/>
                <a:gd name="connsiteY5" fmla="*/ 3874294 h 7760495"/>
                <a:gd name="connsiteX6" fmla="*/ 2259807 w 7539038"/>
                <a:gd name="connsiteY6" fmla="*/ 2381 h 7760495"/>
                <a:gd name="connsiteX7" fmla="*/ 2645569 w 7539038"/>
                <a:gd name="connsiteY7" fmla="*/ 3883819 h 7760495"/>
                <a:gd name="connsiteX8" fmla="*/ 3017044 w 7539038"/>
                <a:gd name="connsiteY8" fmla="*/ 7760494 h 7760495"/>
                <a:gd name="connsiteX9" fmla="*/ 3398044 w 7539038"/>
                <a:gd name="connsiteY9" fmla="*/ 3874294 h 7760495"/>
                <a:gd name="connsiteX10" fmla="*/ 3769519 w 7539038"/>
                <a:gd name="connsiteY10" fmla="*/ 2382 h 7760495"/>
                <a:gd name="connsiteX11" fmla="*/ 4150519 w 7539038"/>
                <a:gd name="connsiteY11" fmla="*/ 3883819 h 7760495"/>
                <a:gd name="connsiteX12" fmla="*/ 4526756 w 7539038"/>
                <a:gd name="connsiteY12" fmla="*/ 7760494 h 7760495"/>
                <a:gd name="connsiteX13" fmla="*/ 4902994 w 7539038"/>
                <a:gd name="connsiteY13" fmla="*/ 3883819 h 7760495"/>
                <a:gd name="connsiteX14" fmla="*/ 5276849 w 7539038"/>
                <a:gd name="connsiteY14" fmla="*/ 1 h 7760495"/>
                <a:gd name="connsiteX15" fmla="*/ 5655469 w 7539038"/>
                <a:gd name="connsiteY15" fmla="*/ 3883819 h 7760495"/>
                <a:gd name="connsiteX16" fmla="*/ 6029325 w 7539038"/>
                <a:gd name="connsiteY16" fmla="*/ 7760494 h 7760495"/>
                <a:gd name="connsiteX17" fmla="*/ 6417469 w 7539038"/>
                <a:gd name="connsiteY17" fmla="*/ 3883819 h 7760495"/>
                <a:gd name="connsiteX18" fmla="*/ 6786563 w 7539038"/>
                <a:gd name="connsiteY18" fmla="*/ 2381 h 7760495"/>
                <a:gd name="connsiteX19" fmla="*/ 7160419 w 7539038"/>
                <a:gd name="connsiteY19" fmla="*/ 3883819 h 7760495"/>
                <a:gd name="connsiteX20" fmla="*/ 7539038 w 7539038"/>
                <a:gd name="connsiteY20" fmla="*/ 7758113 h 7760495"/>
                <a:gd name="connsiteX0" fmla="*/ 0 w 7539038"/>
                <a:gd name="connsiteY0" fmla="*/ 7760494 h 7760495"/>
                <a:gd name="connsiteX1" fmla="*/ 378619 w 7539038"/>
                <a:gd name="connsiteY1" fmla="*/ 3883819 h 7760495"/>
                <a:gd name="connsiteX2" fmla="*/ 752476 w 7539038"/>
                <a:gd name="connsiteY2" fmla="*/ 1 h 7760495"/>
                <a:gd name="connsiteX3" fmla="*/ 1131094 w 7539038"/>
                <a:gd name="connsiteY3" fmla="*/ 3874294 h 7760495"/>
                <a:gd name="connsiteX4" fmla="*/ 1507332 w 7539038"/>
                <a:gd name="connsiteY4" fmla="*/ 7760494 h 7760495"/>
                <a:gd name="connsiteX5" fmla="*/ 1883569 w 7539038"/>
                <a:gd name="connsiteY5" fmla="*/ 3874294 h 7760495"/>
                <a:gd name="connsiteX6" fmla="*/ 2259807 w 7539038"/>
                <a:gd name="connsiteY6" fmla="*/ 2381 h 7760495"/>
                <a:gd name="connsiteX7" fmla="*/ 2645569 w 7539038"/>
                <a:gd name="connsiteY7" fmla="*/ 3883819 h 7760495"/>
                <a:gd name="connsiteX8" fmla="*/ 3017044 w 7539038"/>
                <a:gd name="connsiteY8" fmla="*/ 7760494 h 7760495"/>
                <a:gd name="connsiteX9" fmla="*/ 3398044 w 7539038"/>
                <a:gd name="connsiteY9" fmla="*/ 3874294 h 7760495"/>
                <a:gd name="connsiteX10" fmla="*/ 3769519 w 7539038"/>
                <a:gd name="connsiteY10" fmla="*/ 2382 h 7760495"/>
                <a:gd name="connsiteX11" fmla="*/ 4150519 w 7539038"/>
                <a:gd name="connsiteY11" fmla="*/ 3883819 h 7760495"/>
                <a:gd name="connsiteX12" fmla="*/ 4526756 w 7539038"/>
                <a:gd name="connsiteY12" fmla="*/ 7760494 h 7760495"/>
                <a:gd name="connsiteX13" fmla="*/ 4902994 w 7539038"/>
                <a:gd name="connsiteY13" fmla="*/ 3883819 h 7760495"/>
                <a:gd name="connsiteX14" fmla="*/ 5276849 w 7539038"/>
                <a:gd name="connsiteY14" fmla="*/ 1 h 7760495"/>
                <a:gd name="connsiteX15" fmla="*/ 5655469 w 7539038"/>
                <a:gd name="connsiteY15" fmla="*/ 3883819 h 7760495"/>
                <a:gd name="connsiteX16" fmla="*/ 6029325 w 7539038"/>
                <a:gd name="connsiteY16" fmla="*/ 7760494 h 7760495"/>
                <a:gd name="connsiteX17" fmla="*/ 6417469 w 7539038"/>
                <a:gd name="connsiteY17" fmla="*/ 3883819 h 7760495"/>
                <a:gd name="connsiteX18" fmla="*/ 6786563 w 7539038"/>
                <a:gd name="connsiteY18" fmla="*/ 2381 h 7760495"/>
                <a:gd name="connsiteX19" fmla="*/ 7160419 w 7539038"/>
                <a:gd name="connsiteY19" fmla="*/ 3883819 h 7760495"/>
                <a:gd name="connsiteX20" fmla="*/ 7539038 w 7539038"/>
                <a:gd name="connsiteY20" fmla="*/ 7758113 h 7760495"/>
                <a:gd name="connsiteX0" fmla="*/ 0 w 7539038"/>
                <a:gd name="connsiteY0" fmla="*/ 7760494 h 7760495"/>
                <a:gd name="connsiteX1" fmla="*/ 378619 w 7539038"/>
                <a:gd name="connsiteY1" fmla="*/ 3883819 h 7760495"/>
                <a:gd name="connsiteX2" fmla="*/ 752476 w 7539038"/>
                <a:gd name="connsiteY2" fmla="*/ 1 h 7760495"/>
                <a:gd name="connsiteX3" fmla="*/ 1131094 w 7539038"/>
                <a:gd name="connsiteY3" fmla="*/ 3874294 h 7760495"/>
                <a:gd name="connsiteX4" fmla="*/ 1507332 w 7539038"/>
                <a:gd name="connsiteY4" fmla="*/ 7760494 h 7760495"/>
                <a:gd name="connsiteX5" fmla="*/ 1883569 w 7539038"/>
                <a:gd name="connsiteY5" fmla="*/ 3874294 h 7760495"/>
                <a:gd name="connsiteX6" fmla="*/ 2259807 w 7539038"/>
                <a:gd name="connsiteY6" fmla="*/ 2381 h 7760495"/>
                <a:gd name="connsiteX7" fmla="*/ 2645569 w 7539038"/>
                <a:gd name="connsiteY7" fmla="*/ 3883819 h 7760495"/>
                <a:gd name="connsiteX8" fmla="*/ 3017044 w 7539038"/>
                <a:gd name="connsiteY8" fmla="*/ 7760494 h 7760495"/>
                <a:gd name="connsiteX9" fmla="*/ 3398044 w 7539038"/>
                <a:gd name="connsiteY9" fmla="*/ 3874294 h 7760495"/>
                <a:gd name="connsiteX10" fmla="*/ 3769519 w 7539038"/>
                <a:gd name="connsiteY10" fmla="*/ 2382 h 7760495"/>
                <a:gd name="connsiteX11" fmla="*/ 4150519 w 7539038"/>
                <a:gd name="connsiteY11" fmla="*/ 3883819 h 7760495"/>
                <a:gd name="connsiteX12" fmla="*/ 4526756 w 7539038"/>
                <a:gd name="connsiteY12" fmla="*/ 7760494 h 7760495"/>
                <a:gd name="connsiteX13" fmla="*/ 4902994 w 7539038"/>
                <a:gd name="connsiteY13" fmla="*/ 3883819 h 7760495"/>
                <a:gd name="connsiteX14" fmla="*/ 5276849 w 7539038"/>
                <a:gd name="connsiteY14" fmla="*/ 1 h 7760495"/>
                <a:gd name="connsiteX15" fmla="*/ 5655469 w 7539038"/>
                <a:gd name="connsiteY15" fmla="*/ 3883819 h 7760495"/>
                <a:gd name="connsiteX16" fmla="*/ 6029325 w 7539038"/>
                <a:gd name="connsiteY16" fmla="*/ 7760494 h 7760495"/>
                <a:gd name="connsiteX17" fmla="*/ 6417469 w 7539038"/>
                <a:gd name="connsiteY17" fmla="*/ 3883819 h 7760495"/>
                <a:gd name="connsiteX18" fmla="*/ 6786563 w 7539038"/>
                <a:gd name="connsiteY18" fmla="*/ 2381 h 7760495"/>
                <a:gd name="connsiteX19" fmla="*/ 7160419 w 7539038"/>
                <a:gd name="connsiteY19" fmla="*/ 3883819 h 7760495"/>
                <a:gd name="connsiteX20" fmla="*/ 7539038 w 7539038"/>
                <a:gd name="connsiteY20" fmla="*/ 7758113 h 7760495"/>
                <a:gd name="connsiteX0" fmla="*/ 0 w 7539038"/>
                <a:gd name="connsiteY0" fmla="*/ 7760494 h 7760495"/>
                <a:gd name="connsiteX1" fmla="*/ 378619 w 7539038"/>
                <a:gd name="connsiteY1" fmla="*/ 3883819 h 7760495"/>
                <a:gd name="connsiteX2" fmla="*/ 752476 w 7539038"/>
                <a:gd name="connsiteY2" fmla="*/ 1 h 7760495"/>
                <a:gd name="connsiteX3" fmla="*/ 1131094 w 7539038"/>
                <a:gd name="connsiteY3" fmla="*/ 3874294 h 7760495"/>
                <a:gd name="connsiteX4" fmla="*/ 1507332 w 7539038"/>
                <a:gd name="connsiteY4" fmla="*/ 7760494 h 7760495"/>
                <a:gd name="connsiteX5" fmla="*/ 1883569 w 7539038"/>
                <a:gd name="connsiteY5" fmla="*/ 3874294 h 7760495"/>
                <a:gd name="connsiteX6" fmla="*/ 2259807 w 7539038"/>
                <a:gd name="connsiteY6" fmla="*/ 2381 h 7760495"/>
                <a:gd name="connsiteX7" fmla="*/ 2645569 w 7539038"/>
                <a:gd name="connsiteY7" fmla="*/ 3883819 h 7760495"/>
                <a:gd name="connsiteX8" fmla="*/ 3017044 w 7539038"/>
                <a:gd name="connsiteY8" fmla="*/ 7760494 h 7760495"/>
                <a:gd name="connsiteX9" fmla="*/ 3398044 w 7539038"/>
                <a:gd name="connsiteY9" fmla="*/ 3874294 h 7760495"/>
                <a:gd name="connsiteX10" fmla="*/ 3769519 w 7539038"/>
                <a:gd name="connsiteY10" fmla="*/ 2382 h 7760495"/>
                <a:gd name="connsiteX11" fmla="*/ 4150519 w 7539038"/>
                <a:gd name="connsiteY11" fmla="*/ 3883819 h 7760495"/>
                <a:gd name="connsiteX12" fmla="*/ 4526756 w 7539038"/>
                <a:gd name="connsiteY12" fmla="*/ 7760494 h 7760495"/>
                <a:gd name="connsiteX13" fmla="*/ 4902994 w 7539038"/>
                <a:gd name="connsiteY13" fmla="*/ 3883819 h 7760495"/>
                <a:gd name="connsiteX14" fmla="*/ 5276849 w 7539038"/>
                <a:gd name="connsiteY14" fmla="*/ 1 h 7760495"/>
                <a:gd name="connsiteX15" fmla="*/ 5655469 w 7539038"/>
                <a:gd name="connsiteY15" fmla="*/ 3883819 h 7760495"/>
                <a:gd name="connsiteX16" fmla="*/ 6029325 w 7539038"/>
                <a:gd name="connsiteY16" fmla="*/ 7760494 h 7760495"/>
                <a:gd name="connsiteX17" fmla="*/ 6417469 w 7539038"/>
                <a:gd name="connsiteY17" fmla="*/ 3883819 h 7760495"/>
                <a:gd name="connsiteX18" fmla="*/ 6786563 w 7539038"/>
                <a:gd name="connsiteY18" fmla="*/ 2381 h 7760495"/>
                <a:gd name="connsiteX19" fmla="*/ 7160419 w 7539038"/>
                <a:gd name="connsiteY19" fmla="*/ 3883819 h 7760495"/>
                <a:gd name="connsiteX20" fmla="*/ 7539038 w 7539038"/>
                <a:gd name="connsiteY20" fmla="*/ 7758113 h 7760495"/>
                <a:gd name="connsiteX0" fmla="*/ 0 w 7539038"/>
                <a:gd name="connsiteY0" fmla="*/ 7760494 h 7760495"/>
                <a:gd name="connsiteX1" fmla="*/ 378619 w 7539038"/>
                <a:gd name="connsiteY1" fmla="*/ 3883819 h 7760495"/>
                <a:gd name="connsiteX2" fmla="*/ 752476 w 7539038"/>
                <a:gd name="connsiteY2" fmla="*/ 1 h 7760495"/>
                <a:gd name="connsiteX3" fmla="*/ 1131094 w 7539038"/>
                <a:gd name="connsiteY3" fmla="*/ 3874294 h 7760495"/>
                <a:gd name="connsiteX4" fmla="*/ 1507332 w 7539038"/>
                <a:gd name="connsiteY4" fmla="*/ 7760494 h 7760495"/>
                <a:gd name="connsiteX5" fmla="*/ 1883569 w 7539038"/>
                <a:gd name="connsiteY5" fmla="*/ 3874294 h 7760495"/>
                <a:gd name="connsiteX6" fmla="*/ 2259807 w 7539038"/>
                <a:gd name="connsiteY6" fmla="*/ 2381 h 7760495"/>
                <a:gd name="connsiteX7" fmla="*/ 2645569 w 7539038"/>
                <a:gd name="connsiteY7" fmla="*/ 3883819 h 7760495"/>
                <a:gd name="connsiteX8" fmla="*/ 3017044 w 7539038"/>
                <a:gd name="connsiteY8" fmla="*/ 7760494 h 7760495"/>
                <a:gd name="connsiteX9" fmla="*/ 3398044 w 7539038"/>
                <a:gd name="connsiteY9" fmla="*/ 3874294 h 7760495"/>
                <a:gd name="connsiteX10" fmla="*/ 3769519 w 7539038"/>
                <a:gd name="connsiteY10" fmla="*/ 2382 h 7760495"/>
                <a:gd name="connsiteX11" fmla="*/ 4150519 w 7539038"/>
                <a:gd name="connsiteY11" fmla="*/ 3883819 h 7760495"/>
                <a:gd name="connsiteX12" fmla="*/ 4526756 w 7539038"/>
                <a:gd name="connsiteY12" fmla="*/ 7760494 h 7760495"/>
                <a:gd name="connsiteX13" fmla="*/ 4902994 w 7539038"/>
                <a:gd name="connsiteY13" fmla="*/ 3883819 h 7760495"/>
                <a:gd name="connsiteX14" fmla="*/ 5276849 w 7539038"/>
                <a:gd name="connsiteY14" fmla="*/ 1 h 7760495"/>
                <a:gd name="connsiteX15" fmla="*/ 5655469 w 7539038"/>
                <a:gd name="connsiteY15" fmla="*/ 3883819 h 7760495"/>
                <a:gd name="connsiteX16" fmla="*/ 6029325 w 7539038"/>
                <a:gd name="connsiteY16" fmla="*/ 7760494 h 7760495"/>
                <a:gd name="connsiteX17" fmla="*/ 6417469 w 7539038"/>
                <a:gd name="connsiteY17" fmla="*/ 3883819 h 7760495"/>
                <a:gd name="connsiteX18" fmla="*/ 6786563 w 7539038"/>
                <a:gd name="connsiteY18" fmla="*/ 2381 h 7760495"/>
                <a:gd name="connsiteX19" fmla="*/ 7160419 w 7539038"/>
                <a:gd name="connsiteY19" fmla="*/ 3883819 h 7760495"/>
                <a:gd name="connsiteX20" fmla="*/ 7539038 w 7539038"/>
                <a:gd name="connsiteY20" fmla="*/ 7758113 h 7760495"/>
                <a:gd name="connsiteX0" fmla="*/ 0 w 7539038"/>
                <a:gd name="connsiteY0" fmla="*/ 7760494 h 7760495"/>
                <a:gd name="connsiteX1" fmla="*/ 378619 w 7539038"/>
                <a:gd name="connsiteY1" fmla="*/ 3883819 h 7760495"/>
                <a:gd name="connsiteX2" fmla="*/ 752476 w 7539038"/>
                <a:gd name="connsiteY2" fmla="*/ 1 h 7760495"/>
                <a:gd name="connsiteX3" fmla="*/ 1131094 w 7539038"/>
                <a:gd name="connsiteY3" fmla="*/ 3874294 h 7760495"/>
                <a:gd name="connsiteX4" fmla="*/ 1507332 w 7539038"/>
                <a:gd name="connsiteY4" fmla="*/ 7760494 h 7760495"/>
                <a:gd name="connsiteX5" fmla="*/ 1883569 w 7539038"/>
                <a:gd name="connsiteY5" fmla="*/ 3874294 h 7760495"/>
                <a:gd name="connsiteX6" fmla="*/ 2259807 w 7539038"/>
                <a:gd name="connsiteY6" fmla="*/ 2381 h 7760495"/>
                <a:gd name="connsiteX7" fmla="*/ 2645569 w 7539038"/>
                <a:gd name="connsiteY7" fmla="*/ 3883819 h 7760495"/>
                <a:gd name="connsiteX8" fmla="*/ 3017044 w 7539038"/>
                <a:gd name="connsiteY8" fmla="*/ 7760494 h 7760495"/>
                <a:gd name="connsiteX9" fmla="*/ 3398044 w 7539038"/>
                <a:gd name="connsiteY9" fmla="*/ 3874294 h 7760495"/>
                <a:gd name="connsiteX10" fmla="*/ 3769519 w 7539038"/>
                <a:gd name="connsiteY10" fmla="*/ 2382 h 7760495"/>
                <a:gd name="connsiteX11" fmla="*/ 4150519 w 7539038"/>
                <a:gd name="connsiteY11" fmla="*/ 3883819 h 7760495"/>
                <a:gd name="connsiteX12" fmla="*/ 4526756 w 7539038"/>
                <a:gd name="connsiteY12" fmla="*/ 7760494 h 7760495"/>
                <a:gd name="connsiteX13" fmla="*/ 4902994 w 7539038"/>
                <a:gd name="connsiteY13" fmla="*/ 3883819 h 7760495"/>
                <a:gd name="connsiteX14" fmla="*/ 5276849 w 7539038"/>
                <a:gd name="connsiteY14" fmla="*/ 1 h 7760495"/>
                <a:gd name="connsiteX15" fmla="*/ 5655469 w 7539038"/>
                <a:gd name="connsiteY15" fmla="*/ 3883819 h 7760495"/>
                <a:gd name="connsiteX16" fmla="*/ 6029325 w 7539038"/>
                <a:gd name="connsiteY16" fmla="*/ 7760494 h 7760495"/>
                <a:gd name="connsiteX17" fmla="*/ 6417469 w 7539038"/>
                <a:gd name="connsiteY17" fmla="*/ 3883819 h 7760495"/>
                <a:gd name="connsiteX18" fmla="*/ 6786563 w 7539038"/>
                <a:gd name="connsiteY18" fmla="*/ 2381 h 7760495"/>
                <a:gd name="connsiteX19" fmla="*/ 7160419 w 7539038"/>
                <a:gd name="connsiteY19" fmla="*/ 3883819 h 7760495"/>
                <a:gd name="connsiteX20" fmla="*/ 7539038 w 7539038"/>
                <a:gd name="connsiteY20" fmla="*/ 7758113 h 7760495"/>
                <a:gd name="connsiteX0" fmla="*/ 0 w 7539038"/>
                <a:gd name="connsiteY0" fmla="*/ 7760494 h 7760495"/>
                <a:gd name="connsiteX1" fmla="*/ 378619 w 7539038"/>
                <a:gd name="connsiteY1" fmla="*/ 3883819 h 7760495"/>
                <a:gd name="connsiteX2" fmla="*/ 752476 w 7539038"/>
                <a:gd name="connsiteY2" fmla="*/ 1 h 7760495"/>
                <a:gd name="connsiteX3" fmla="*/ 1131094 w 7539038"/>
                <a:gd name="connsiteY3" fmla="*/ 3874294 h 7760495"/>
                <a:gd name="connsiteX4" fmla="*/ 1507332 w 7539038"/>
                <a:gd name="connsiteY4" fmla="*/ 7760494 h 7760495"/>
                <a:gd name="connsiteX5" fmla="*/ 1883569 w 7539038"/>
                <a:gd name="connsiteY5" fmla="*/ 3874294 h 7760495"/>
                <a:gd name="connsiteX6" fmla="*/ 2259807 w 7539038"/>
                <a:gd name="connsiteY6" fmla="*/ 2381 h 7760495"/>
                <a:gd name="connsiteX7" fmla="*/ 2645569 w 7539038"/>
                <a:gd name="connsiteY7" fmla="*/ 3883819 h 7760495"/>
                <a:gd name="connsiteX8" fmla="*/ 3017044 w 7539038"/>
                <a:gd name="connsiteY8" fmla="*/ 7760494 h 7760495"/>
                <a:gd name="connsiteX9" fmla="*/ 3398044 w 7539038"/>
                <a:gd name="connsiteY9" fmla="*/ 3874294 h 7760495"/>
                <a:gd name="connsiteX10" fmla="*/ 3769519 w 7539038"/>
                <a:gd name="connsiteY10" fmla="*/ 2382 h 7760495"/>
                <a:gd name="connsiteX11" fmla="*/ 4150519 w 7539038"/>
                <a:gd name="connsiteY11" fmla="*/ 3883819 h 7760495"/>
                <a:gd name="connsiteX12" fmla="*/ 4526756 w 7539038"/>
                <a:gd name="connsiteY12" fmla="*/ 7760494 h 7760495"/>
                <a:gd name="connsiteX13" fmla="*/ 4902994 w 7539038"/>
                <a:gd name="connsiteY13" fmla="*/ 3883819 h 7760495"/>
                <a:gd name="connsiteX14" fmla="*/ 5276849 w 7539038"/>
                <a:gd name="connsiteY14" fmla="*/ 1 h 7760495"/>
                <a:gd name="connsiteX15" fmla="*/ 5655469 w 7539038"/>
                <a:gd name="connsiteY15" fmla="*/ 3883819 h 7760495"/>
                <a:gd name="connsiteX16" fmla="*/ 6029325 w 7539038"/>
                <a:gd name="connsiteY16" fmla="*/ 7760494 h 7760495"/>
                <a:gd name="connsiteX17" fmla="*/ 6417469 w 7539038"/>
                <a:gd name="connsiteY17" fmla="*/ 3883819 h 7760495"/>
                <a:gd name="connsiteX18" fmla="*/ 6786563 w 7539038"/>
                <a:gd name="connsiteY18" fmla="*/ 2381 h 7760495"/>
                <a:gd name="connsiteX19" fmla="*/ 7160419 w 7539038"/>
                <a:gd name="connsiteY19" fmla="*/ 3883819 h 7760495"/>
                <a:gd name="connsiteX20" fmla="*/ 7539038 w 7539038"/>
                <a:gd name="connsiteY20" fmla="*/ 7758113 h 7760495"/>
                <a:gd name="connsiteX0" fmla="*/ 0 w 7539038"/>
                <a:gd name="connsiteY0" fmla="*/ 7760494 h 7760495"/>
                <a:gd name="connsiteX1" fmla="*/ 378619 w 7539038"/>
                <a:gd name="connsiteY1" fmla="*/ 3883819 h 7760495"/>
                <a:gd name="connsiteX2" fmla="*/ 752476 w 7539038"/>
                <a:gd name="connsiteY2" fmla="*/ 1 h 7760495"/>
                <a:gd name="connsiteX3" fmla="*/ 1131094 w 7539038"/>
                <a:gd name="connsiteY3" fmla="*/ 3874294 h 7760495"/>
                <a:gd name="connsiteX4" fmla="*/ 1507332 w 7539038"/>
                <a:gd name="connsiteY4" fmla="*/ 7760494 h 7760495"/>
                <a:gd name="connsiteX5" fmla="*/ 1883569 w 7539038"/>
                <a:gd name="connsiteY5" fmla="*/ 3874294 h 7760495"/>
                <a:gd name="connsiteX6" fmla="*/ 2259807 w 7539038"/>
                <a:gd name="connsiteY6" fmla="*/ 2381 h 7760495"/>
                <a:gd name="connsiteX7" fmla="*/ 2645569 w 7539038"/>
                <a:gd name="connsiteY7" fmla="*/ 3883819 h 7760495"/>
                <a:gd name="connsiteX8" fmla="*/ 3017044 w 7539038"/>
                <a:gd name="connsiteY8" fmla="*/ 7760494 h 7760495"/>
                <a:gd name="connsiteX9" fmla="*/ 3398044 w 7539038"/>
                <a:gd name="connsiteY9" fmla="*/ 3874294 h 7760495"/>
                <a:gd name="connsiteX10" fmla="*/ 3769519 w 7539038"/>
                <a:gd name="connsiteY10" fmla="*/ 2382 h 7760495"/>
                <a:gd name="connsiteX11" fmla="*/ 4150519 w 7539038"/>
                <a:gd name="connsiteY11" fmla="*/ 3883819 h 7760495"/>
                <a:gd name="connsiteX12" fmla="*/ 4526756 w 7539038"/>
                <a:gd name="connsiteY12" fmla="*/ 7760494 h 7760495"/>
                <a:gd name="connsiteX13" fmla="*/ 4902994 w 7539038"/>
                <a:gd name="connsiteY13" fmla="*/ 3883819 h 7760495"/>
                <a:gd name="connsiteX14" fmla="*/ 5276849 w 7539038"/>
                <a:gd name="connsiteY14" fmla="*/ 1 h 7760495"/>
                <a:gd name="connsiteX15" fmla="*/ 5655469 w 7539038"/>
                <a:gd name="connsiteY15" fmla="*/ 3883819 h 7760495"/>
                <a:gd name="connsiteX16" fmla="*/ 6029325 w 7539038"/>
                <a:gd name="connsiteY16" fmla="*/ 7760494 h 7760495"/>
                <a:gd name="connsiteX17" fmla="*/ 6417469 w 7539038"/>
                <a:gd name="connsiteY17" fmla="*/ 3883819 h 7760495"/>
                <a:gd name="connsiteX18" fmla="*/ 6786563 w 7539038"/>
                <a:gd name="connsiteY18" fmla="*/ 2381 h 7760495"/>
                <a:gd name="connsiteX19" fmla="*/ 7160419 w 7539038"/>
                <a:gd name="connsiteY19" fmla="*/ 3883819 h 7760495"/>
                <a:gd name="connsiteX20" fmla="*/ 7539038 w 7539038"/>
                <a:gd name="connsiteY20" fmla="*/ 7758113 h 7760495"/>
                <a:gd name="connsiteX0" fmla="*/ 0 w 7539038"/>
                <a:gd name="connsiteY0" fmla="*/ 7760494 h 7760495"/>
                <a:gd name="connsiteX1" fmla="*/ 378619 w 7539038"/>
                <a:gd name="connsiteY1" fmla="*/ 3883819 h 7760495"/>
                <a:gd name="connsiteX2" fmla="*/ 752476 w 7539038"/>
                <a:gd name="connsiteY2" fmla="*/ 1 h 7760495"/>
                <a:gd name="connsiteX3" fmla="*/ 1131094 w 7539038"/>
                <a:gd name="connsiteY3" fmla="*/ 3874294 h 7760495"/>
                <a:gd name="connsiteX4" fmla="*/ 1507332 w 7539038"/>
                <a:gd name="connsiteY4" fmla="*/ 7760494 h 7760495"/>
                <a:gd name="connsiteX5" fmla="*/ 1883569 w 7539038"/>
                <a:gd name="connsiteY5" fmla="*/ 3874294 h 7760495"/>
                <a:gd name="connsiteX6" fmla="*/ 2259807 w 7539038"/>
                <a:gd name="connsiteY6" fmla="*/ 2381 h 7760495"/>
                <a:gd name="connsiteX7" fmla="*/ 2645569 w 7539038"/>
                <a:gd name="connsiteY7" fmla="*/ 3883819 h 7760495"/>
                <a:gd name="connsiteX8" fmla="*/ 3017044 w 7539038"/>
                <a:gd name="connsiteY8" fmla="*/ 7760494 h 7760495"/>
                <a:gd name="connsiteX9" fmla="*/ 3398044 w 7539038"/>
                <a:gd name="connsiteY9" fmla="*/ 3874294 h 7760495"/>
                <a:gd name="connsiteX10" fmla="*/ 3769519 w 7539038"/>
                <a:gd name="connsiteY10" fmla="*/ 2382 h 7760495"/>
                <a:gd name="connsiteX11" fmla="*/ 4150519 w 7539038"/>
                <a:gd name="connsiteY11" fmla="*/ 3883819 h 7760495"/>
                <a:gd name="connsiteX12" fmla="*/ 4526756 w 7539038"/>
                <a:gd name="connsiteY12" fmla="*/ 7760494 h 7760495"/>
                <a:gd name="connsiteX13" fmla="*/ 4902994 w 7539038"/>
                <a:gd name="connsiteY13" fmla="*/ 3883819 h 7760495"/>
                <a:gd name="connsiteX14" fmla="*/ 5276849 w 7539038"/>
                <a:gd name="connsiteY14" fmla="*/ 1 h 7760495"/>
                <a:gd name="connsiteX15" fmla="*/ 5655469 w 7539038"/>
                <a:gd name="connsiteY15" fmla="*/ 3883819 h 7760495"/>
                <a:gd name="connsiteX16" fmla="*/ 6029325 w 7539038"/>
                <a:gd name="connsiteY16" fmla="*/ 7760494 h 7760495"/>
                <a:gd name="connsiteX17" fmla="*/ 6417469 w 7539038"/>
                <a:gd name="connsiteY17" fmla="*/ 3883819 h 7760495"/>
                <a:gd name="connsiteX18" fmla="*/ 6786563 w 7539038"/>
                <a:gd name="connsiteY18" fmla="*/ 2381 h 7760495"/>
                <a:gd name="connsiteX19" fmla="*/ 7160419 w 7539038"/>
                <a:gd name="connsiteY19" fmla="*/ 3883819 h 7760495"/>
                <a:gd name="connsiteX20" fmla="*/ 7539038 w 7539038"/>
                <a:gd name="connsiteY20" fmla="*/ 7758113 h 7760495"/>
                <a:gd name="connsiteX0" fmla="*/ 0 w 7539038"/>
                <a:gd name="connsiteY0" fmla="*/ 7760494 h 7760495"/>
                <a:gd name="connsiteX1" fmla="*/ 378619 w 7539038"/>
                <a:gd name="connsiteY1" fmla="*/ 3883819 h 7760495"/>
                <a:gd name="connsiteX2" fmla="*/ 752476 w 7539038"/>
                <a:gd name="connsiteY2" fmla="*/ 1 h 7760495"/>
                <a:gd name="connsiteX3" fmla="*/ 1131094 w 7539038"/>
                <a:gd name="connsiteY3" fmla="*/ 3874294 h 7760495"/>
                <a:gd name="connsiteX4" fmla="*/ 1507332 w 7539038"/>
                <a:gd name="connsiteY4" fmla="*/ 7760494 h 7760495"/>
                <a:gd name="connsiteX5" fmla="*/ 1883569 w 7539038"/>
                <a:gd name="connsiteY5" fmla="*/ 3874294 h 7760495"/>
                <a:gd name="connsiteX6" fmla="*/ 2259807 w 7539038"/>
                <a:gd name="connsiteY6" fmla="*/ 2381 h 7760495"/>
                <a:gd name="connsiteX7" fmla="*/ 2645569 w 7539038"/>
                <a:gd name="connsiteY7" fmla="*/ 3883819 h 7760495"/>
                <a:gd name="connsiteX8" fmla="*/ 3017044 w 7539038"/>
                <a:gd name="connsiteY8" fmla="*/ 7760494 h 7760495"/>
                <a:gd name="connsiteX9" fmla="*/ 3398044 w 7539038"/>
                <a:gd name="connsiteY9" fmla="*/ 3874294 h 7760495"/>
                <a:gd name="connsiteX10" fmla="*/ 3769519 w 7539038"/>
                <a:gd name="connsiteY10" fmla="*/ 2382 h 7760495"/>
                <a:gd name="connsiteX11" fmla="*/ 4150519 w 7539038"/>
                <a:gd name="connsiteY11" fmla="*/ 3883819 h 7760495"/>
                <a:gd name="connsiteX12" fmla="*/ 4526756 w 7539038"/>
                <a:gd name="connsiteY12" fmla="*/ 7760494 h 7760495"/>
                <a:gd name="connsiteX13" fmla="*/ 4902994 w 7539038"/>
                <a:gd name="connsiteY13" fmla="*/ 3883819 h 7760495"/>
                <a:gd name="connsiteX14" fmla="*/ 5276849 w 7539038"/>
                <a:gd name="connsiteY14" fmla="*/ 1 h 7760495"/>
                <a:gd name="connsiteX15" fmla="*/ 5655469 w 7539038"/>
                <a:gd name="connsiteY15" fmla="*/ 3883819 h 7760495"/>
                <a:gd name="connsiteX16" fmla="*/ 6029325 w 7539038"/>
                <a:gd name="connsiteY16" fmla="*/ 7760494 h 7760495"/>
                <a:gd name="connsiteX17" fmla="*/ 6417469 w 7539038"/>
                <a:gd name="connsiteY17" fmla="*/ 3883819 h 7760495"/>
                <a:gd name="connsiteX18" fmla="*/ 6786563 w 7539038"/>
                <a:gd name="connsiteY18" fmla="*/ 2381 h 7760495"/>
                <a:gd name="connsiteX19" fmla="*/ 7160419 w 7539038"/>
                <a:gd name="connsiteY19" fmla="*/ 3883819 h 7760495"/>
                <a:gd name="connsiteX20" fmla="*/ 7539038 w 7539038"/>
                <a:gd name="connsiteY20" fmla="*/ 7758113 h 7760495"/>
                <a:gd name="connsiteX0" fmla="*/ 0 w 7539038"/>
                <a:gd name="connsiteY0" fmla="*/ 7760494 h 7760495"/>
                <a:gd name="connsiteX1" fmla="*/ 378619 w 7539038"/>
                <a:gd name="connsiteY1" fmla="*/ 3883819 h 7760495"/>
                <a:gd name="connsiteX2" fmla="*/ 752476 w 7539038"/>
                <a:gd name="connsiteY2" fmla="*/ 1 h 7760495"/>
                <a:gd name="connsiteX3" fmla="*/ 1131094 w 7539038"/>
                <a:gd name="connsiteY3" fmla="*/ 3874294 h 7760495"/>
                <a:gd name="connsiteX4" fmla="*/ 1507332 w 7539038"/>
                <a:gd name="connsiteY4" fmla="*/ 7760494 h 7760495"/>
                <a:gd name="connsiteX5" fmla="*/ 1883569 w 7539038"/>
                <a:gd name="connsiteY5" fmla="*/ 3874294 h 7760495"/>
                <a:gd name="connsiteX6" fmla="*/ 2259807 w 7539038"/>
                <a:gd name="connsiteY6" fmla="*/ 2381 h 7760495"/>
                <a:gd name="connsiteX7" fmla="*/ 2645569 w 7539038"/>
                <a:gd name="connsiteY7" fmla="*/ 3883819 h 7760495"/>
                <a:gd name="connsiteX8" fmla="*/ 3017044 w 7539038"/>
                <a:gd name="connsiteY8" fmla="*/ 7760494 h 7760495"/>
                <a:gd name="connsiteX9" fmla="*/ 3398044 w 7539038"/>
                <a:gd name="connsiteY9" fmla="*/ 3874294 h 7760495"/>
                <a:gd name="connsiteX10" fmla="*/ 3769519 w 7539038"/>
                <a:gd name="connsiteY10" fmla="*/ 2382 h 7760495"/>
                <a:gd name="connsiteX11" fmla="*/ 4150519 w 7539038"/>
                <a:gd name="connsiteY11" fmla="*/ 3883819 h 7760495"/>
                <a:gd name="connsiteX12" fmla="*/ 4526756 w 7539038"/>
                <a:gd name="connsiteY12" fmla="*/ 7760494 h 7760495"/>
                <a:gd name="connsiteX13" fmla="*/ 4902994 w 7539038"/>
                <a:gd name="connsiteY13" fmla="*/ 3883819 h 7760495"/>
                <a:gd name="connsiteX14" fmla="*/ 5276849 w 7539038"/>
                <a:gd name="connsiteY14" fmla="*/ 1 h 7760495"/>
                <a:gd name="connsiteX15" fmla="*/ 5655469 w 7539038"/>
                <a:gd name="connsiteY15" fmla="*/ 3883819 h 7760495"/>
                <a:gd name="connsiteX16" fmla="*/ 6029325 w 7539038"/>
                <a:gd name="connsiteY16" fmla="*/ 7760494 h 7760495"/>
                <a:gd name="connsiteX17" fmla="*/ 6417469 w 7539038"/>
                <a:gd name="connsiteY17" fmla="*/ 3883819 h 7760495"/>
                <a:gd name="connsiteX18" fmla="*/ 6786563 w 7539038"/>
                <a:gd name="connsiteY18" fmla="*/ 2381 h 7760495"/>
                <a:gd name="connsiteX19" fmla="*/ 7160419 w 7539038"/>
                <a:gd name="connsiteY19" fmla="*/ 3883819 h 7760495"/>
                <a:gd name="connsiteX20" fmla="*/ 7539038 w 7539038"/>
                <a:gd name="connsiteY20" fmla="*/ 7758113 h 7760495"/>
                <a:gd name="connsiteX0" fmla="*/ 0 w 7539038"/>
                <a:gd name="connsiteY0" fmla="*/ 7760494 h 7760495"/>
                <a:gd name="connsiteX1" fmla="*/ 378619 w 7539038"/>
                <a:gd name="connsiteY1" fmla="*/ 3883819 h 7760495"/>
                <a:gd name="connsiteX2" fmla="*/ 752476 w 7539038"/>
                <a:gd name="connsiteY2" fmla="*/ 1 h 7760495"/>
                <a:gd name="connsiteX3" fmla="*/ 1131094 w 7539038"/>
                <a:gd name="connsiteY3" fmla="*/ 3874294 h 7760495"/>
                <a:gd name="connsiteX4" fmla="*/ 1507332 w 7539038"/>
                <a:gd name="connsiteY4" fmla="*/ 7760494 h 7760495"/>
                <a:gd name="connsiteX5" fmla="*/ 1883569 w 7539038"/>
                <a:gd name="connsiteY5" fmla="*/ 3874294 h 7760495"/>
                <a:gd name="connsiteX6" fmla="*/ 2259807 w 7539038"/>
                <a:gd name="connsiteY6" fmla="*/ 2381 h 7760495"/>
                <a:gd name="connsiteX7" fmla="*/ 2645569 w 7539038"/>
                <a:gd name="connsiteY7" fmla="*/ 3883819 h 7760495"/>
                <a:gd name="connsiteX8" fmla="*/ 3017044 w 7539038"/>
                <a:gd name="connsiteY8" fmla="*/ 7760494 h 7760495"/>
                <a:gd name="connsiteX9" fmla="*/ 3398044 w 7539038"/>
                <a:gd name="connsiteY9" fmla="*/ 3874294 h 7760495"/>
                <a:gd name="connsiteX10" fmla="*/ 3769519 w 7539038"/>
                <a:gd name="connsiteY10" fmla="*/ 2382 h 7760495"/>
                <a:gd name="connsiteX11" fmla="*/ 4150519 w 7539038"/>
                <a:gd name="connsiteY11" fmla="*/ 3883819 h 7760495"/>
                <a:gd name="connsiteX12" fmla="*/ 4526756 w 7539038"/>
                <a:gd name="connsiteY12" fmla="*/ 7760494 h 7760495"/>
                <a:gd name="connsiteX13" fmla="*/ 4902994 w 7539038"/>
                <a:gd name="connsiteY13" fmla="*/ 3883819 h 7760495"/>
                <a:gd name="connsiteX14" fmla="*/ 5276849 w 7539038"/>
                <a:gd name="connsiteY14" fmla="*/ 1 h 7760495"/>
                <a:gd name="connsiteX15" fmla="*/ 5655469 w 7539038"/>
                <a:gd name="connsiteY15" fmla="*/ 3883819 h 7760495"/>
                <a:gd name="connsiteX16" fmla="*/ 6029325 w 7539038"/>
                <a:gd name="connsiteY16" fmla="*/ 7760494 h 7760495"/>
                <a:gd name="connsiteX17" fmla="*/ 6417469 w 7539038"/>
                <a:gd name="connsiteY17" fmla="*/ 3883819 h 7760495"/>
                <a:gd name="connsiteX18" fmla="*/ 6786563 w 7539038"/>
                <a:gd name="connsiteY18" fmla="*/ 2381 h 7760495"/>
                <a:gd name="connsiteX19" fmla="*/ 7160419 w 7539038"/>
                <a:gd name="connsiteY19" fmla="*/ 3883819 h 7760495"/>
                <a:gd name="connsiteX20" fmla="*/ 7539038 w 7539038"/>
                <a:gd name="connsiteY20" fmla="*/ 7758113 h 77604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7539038" h="7760495">
                  <a:moveTo>
                    <a:pt x="0" y="7760494"/>
                  </a:moveTo>
                  <a:cubicBezTo>
                    <a:pt x="190500" y="7758906"/>
                    <a:pt x="377031" y="3874231"/>
                    <a:pt x="378619" y="3883819"/>
                  </a:cubicBezTo>
                  <a:cubicBezTo>
                    <a:pt x="380207" y="3893407"/>
                    <a:pt x="562770" y="-793"/>
                    <a:pt x="752476" y="1"/>
                  </a:cubicBezTo>
                  <a:cubicBezTo>
                    <a:pt x="942182" y="795"/>
                    <a:pt x="1119468" y="3745568"/>
                    <a:pt x="1131094" y="3874294"/>
                  </a:cubicBezTo>
                  <a:cubicBezTo>
                    <a:pt x="1136420" y="3933265"/>
                    <a:pt x="1317626" y="7758112"/>
                    <a:pt x="1507332" y="7760494"/>
                  </a:cubicBezTo>
                  <a:cubicBezTo>
                    <a:pt x="1697038" y="7762876"/>
                    <a:pt x="1875632" y="3967176"/>
                    <a:pt x="1883569" y="3874294"/>
                  </a:cubicBezTo>
                  <a:cubicBezTo>
                    <a:pt x="1891506" y="3781412"/>
                    <a:pt x="2068513" y="3175"/>
                    <a:pt x="2259807" y="2381"/>
                  </a:cubicBezTo>
                  <a:cubicBezTo>
                    <a:pt x="2451101" y="1587"/>
                    <a:pt x="2640013" y="3825221"/>
                    <a:pt x="2645569" y="3883819"/>
                  </a:cubicBezTo>
                  <a:cubicBezTo>
                    <a:pt x="2651125" y="3942417"/>
                    <a:pt x="2827338" y="7762081"/>
                    <a:pt x="3017044" y="7760494"/>
                  </a:cubicBezTo>
                  <a:cubicBezTo>
                    <a:pt x="3206750" y="7758907"/>
                    <a:pt x="3390107" y="3967176"/>
                    <a:pt x="3398044" y="3874294"/>
                  </a:cubicBezTo>
                  <a:cubicBezTo>
                    <a:pt x="3405981" y="3781412"/>
                    <a:pt x="3575050" y="795"/>
                    <a:pt x="3769519" y="2382"/>
                  </a:cubicBezTo>
                  <a:cubicBezTo>
                    <a:pt x="3963988" y="3969"/>
                    <a:pt x="4141788" y="3722352"/>
                    <a:pt x="4150519" y="3883819"/>
                  </a:cubicBezTo>
                  <a:cubicBezTo>
                    <a:pt x="4159250" y="4045286"/>
                    <a:pt x="4337844" y="7760494"/>
                    <a:pt x="4526756" y="7760494"/>
                  </a:cubicBezTo>
                  <a:cubicBezTo>
                    <a:pt x="4715668" y="7760494"/>
                    <a:pt x="4893360" y="4083161"/>
                    <a:pt x="4902994" y="3883819"/>
                  </a:cubicBezTo>
                  <a:cubicBezTo>
                    <a:pt x="4910825" y="3721794"/>
                    <a:pt x="5087143" y="1"/>
                    <a:pt x="5276849" y="1"/>
                  </a:cubicBezTo>
                  <a:cubicBezTo>
                    <a:pt x="5466555" y="1"/>
                    <a:pt x="5647531" y="3790543"/>
                    <a:pt x="5655469" y="3883819"/>
                  </a:cubicBezTo>
                  <a:cubicBezTo>
                    <a:pt x="5663407" y="3977095"/>
                    <a:pt x="5842794" y="7760494"/>
                    <a:pt x="6029325" y="7760494"/>
                  </a:cubicBezTo>
                  <a:cubicBezTo>
                    <a:pt x="6215856" y="7760494"/>
                    <a:pt x="6411913" y="3976700"/>
                    <a:pt x="6417469" y="3883819"/>
                  </a:cubicBezTo>
                  <a:cubicBezTo>
                    <a:pt x="6423025" y="3790938"/>
                    <a:pt x="6593682" y="0"/>
                    <a:pt x="6786563" y="2381"/>
                  </a:cubicBezTo>
                  <a:cubicBezTo>
                    <a:pt x="6979444" y="4762"/>
                    <a:pt x="7152482" y="3757041"/>
                    <a:pt x="7160419" y="3883819"/>
                  </a:cubicBezTo>
                  <a:cubicBezTo>
                    <a:pt x="7168356" y="4010597"/>
                    <a:pt x="7336632" y="7761288"/>
                    <a:pt x="7539038" y="7758113"/>
                  </a:cubicBezTo>
                </a:path>
              </a:pathLst>
            </a:cu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84" name="Table 83">
            <a:extLst>
              <a:ext uri="{FF2B5EF4-FFF2-40B4-BE49-F238E27FC236}">
                <a16:creationId xmlns:a16="http://schemas.microsoft.com/office/drawing/2014/main" id="{A2F2F920-8E9E-4E1F-87A2-C894B60B643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2779382"/>
              </p:ext>
            </p:extLst>
          </p:nvPr>
        </p:nvGraphicFramePr>
        <p:xfrm>
          <a:off x="322224" y="998815"/>
          <a:ext cx="9439350" cy="58352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8787">
                  <a:extLst>
                    <a:ext uri="{9D8B030D-6E8A-4147-A177-3AD203B41FA5}">
                      <a16:colId xmlns:a16="http://schemas.microsoft.com/office/drawing/2014/main" val="3502653018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90100051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1438414595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870183745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198679747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3938122052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2188539323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845838213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1745021468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476712896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2904834172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2482996956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1717898706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310168753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1057784842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3343386907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837717227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2637464530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371532178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2691074815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649643574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109219811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1914501976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565268641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1650865603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1831002704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2652569260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1235025842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3046517509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2778240287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17283600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3566495767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920183406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2469393113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2664768188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3400401349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1178025651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92153131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2511406949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1821416306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2555411363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3157694225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2161817713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2057784712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953521422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2025186663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2409626263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3718052201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3520375593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2749767461"/>
                    </a:ext>
                  </a:extLst>
                </a:gridCol>
              </a:tblGrid>
              <a:tr h="291763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874996362"/>
                  </a:ext>
                </a:extLst>
              </a:tr>
              <a:tr h="291763"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577058218"/>
                  </a:ext>
                </a:extLst>
              </a:tr>
            </a:tbl>
          </a:graphicData>
        </a:graphic>
      </p:graphicFrame>
      <p:grpSp>
        <p:nvGrpSpPr>
          <p:cNvPr id="85" name="Group 84">
            <a:extLst>
              <a:ext uri="{FF2B5EF4-FFF2-40B4-BE49-F238E27FC236}">
                <a16:creationId xmlns:a16="http://schemas.microsoft.com/office/drawing/2014/main" id="{99C1EADA-FCF6-4741-B4E2-23966E6A80EE}"/>
              </a:ext>
            </a:extLst>
          </p:cNvPr>
          <p:cNvGrpSpPr/>
          <p:nvPr/>
        </p:nvGrpSpPr>
        <p:grpSpPr>
          <a:xfrm>
            <a:off x="322223" y="1084628"/>
            <a:ext cx="9439351" cy="411900"/>
            <a:chOff x="285220" y="358008"/>
            <a:chExt cx="11859942" cy="517526"/>
          </a:xfrm>
        </p:grpSpPr>
        <p:grpSp>
          <p:nvGrpSpPr>
            <p:cNvPr id="86" name="Group 85">
              <a:extLst>
                <a:ext uri="{FF2B5EF4-FFF2-40B4-BE49-F238E27FC236}">
                  <a16:creationId xmlns:a16="http://schemas.microsoft.com/office/drawing/2014/main" id="{B2130763-5ABD-464C-93D6-5FB079B689BE}"/>
                </a:ext>
              </a:extLst>
            </p:cNvPr>
            <p:cNvGrpSpPr/>
            <p:nvPr/>
          </p:nvGrpSpPr>
          <p:grpSpPr>
            <a:xfrm>
              <a:off x="285220" y="358008"/>
              <a:ext cx="9487974" cy="517526"/>
              <a:chOff x="314325" y="701674"/>
              <a:chExt cx="12572997" cy="685800"/>
            </a:xfrm>
          </p:grpSpPr>
          <p:grpSp>
            <p:nvGrpSpPr>
              <p:cNvPr id="88" name="Group 87">
                <a:extLst>
                  <a:ext uri="{FF2B5EF4-FFF2-40B4-BE49-F238E27FC236}">
                    <a16:creationId xmlns:a16="http://schemas.microsoft.com/office/drawing/2014/main" id="{8AF54DCA-122B-4989-BDB1-60D50E45F196}"/>
                  </a:ext>
                </a:extLst>
              </p:cNvPr>
              <p:cNvGrpSpPr/>
              <p:nvPr/>
            </p:nvGrpSpPr>
            <p:grpSpPr>
              <a:xfrm>
                <a:off x="314325" y="701674"/>
                <a:ext cx="9429750" cy="685800"/>
                <a:chOff x="116323" y="3102520"/>
                <a:chExt cx="3730767" cy="718573"/>
              </a:xfrm>
            </p:grpSpPr>
            <p:grpSp>
              <p:nvGrpSpPr>
                <p:cNvPr id="90" name="Group 89">
                  <a:extLst>
                    <a:ext uri="{FF2B5EF4-FFF2-40B4-BE49-F238E27FC236}">
                      <a16:creationId xmlns:a16="http://schemas.microsoft.com/office/drawing/2014/main" id="{BA8BB520-8D66-4C4F-B3F2-63A2F86BAC36}"/>
                    </a:ext>
                  </a:extLst>
                </p:cNvPr>
                <p:cNvGrpSpPr/>
                <p:nvPr/>
              </p:nvGrpSpPr>
              <p:grpSpPr>
                <a:xfrm>
                  <a:off x="116323" y="3102520"/>
                  <a:ext cx="2487177" cy="718573"/>
                  <a:chOff x="116323" y="3102520"/>
                  <a:chExt cx="7539754" cy="718573"/>
                </a:xfrm>
              </p:grpSpPr>
              <p:sp>
                <p:nvSpPr>
                  <p:cNvPr id="92" name="Freeform: Shape 91">
                    <a:extLst>
                      <a:ext uri="{FF2B5EF4-FFF2-40B4-BE49-F238E27FC236}">
                        <a16:creationId xmlns:a16="http://schemas.microsoft.com/office/drawing/2014/main" id="{B6CFC60D-7728-46C8-9329-B63A603DAA31}"/>
                      </a:ext>
                    </a:extLst>
                  </p:cNvPr>
                  <p:cNvSpPr/>
                  <p:nvPr/>
                </p:nvSpPr>
                <p:spPr>
                  <a:xfrm>
                    <a:off x="116323" y="3102520"/>
                    <a:ext cx="3769877" cy="718573"/>
                  </a:xfrm>
                  <a:custGeom>
                    <a:avLst/>
                    <a:gdLst>
                      <a:gd name="connsiteX0" fmla="*/ 0 w 7562850"/>
                      <a:gd name="connsiteY0" fmla="*/ 7762875 h 7762875"/>
                      <a:gd name="connsiteX1" fmla="*/ 390525 w 7562850"/>
                      <a:gd name="connsiteY1" fmla="*/ 3886200 h 7762875"/>
                      <a:gd name="connsiteX2" fmla="*/ 762000 w 7562850"/>
                      <a:gd name="connsiteY2" fmla="*/ 0 h 7762875"/>
                      <a:gd name="connsiteX3" fmla="*/ 1143000 w 7562850"/>
                      <a:gd name="connsiteY3" fmla="*/ 3876675 h 7762875"/>
                      <a:gd name="connsiteX4" fmla="*/ 1524000 w 7562850"/>
                      <a:gd name="connsiteY4" fmla="*/ 7753350 h 7762875"/>
                      <a:gd name="connsiteX5" fmla="*/ 1895475 w 7562850"/>
                      <a:gd name="connsiteY5" fmla="*/ 3876675 h 7762875"/>
                      <a:gd name="connsiteX6" fmla="*/ 2276475 w 7562850"/>
                      <a:gd name="connsiteY6" fmla="*/ 0 h 7762875"/>
                      <a:gd name="connsiteX7" fmla="*/ 2657475 w 7562850"/>
                      <a:gd name="connsiteY7" fmla="*/ 3886200 h 7762875"/>
                      <a:gd name="connsiteX8" fmla="*/ 3028950 w 7562850"/>
                      <a:gd name="connsiteY8" fmla="*/ 7762875 h 7762875"/>
                      <a:gd name="connsiteX9" fmla="*/ 3409950 w 7562850"/>
                      <a:gd name="connsiteY9" fmla="*/ 3876675 h 7762875"/>
                      <a:gd name="connsiteX10" fmla="*/ 3781425 w 7562850"/>
                      <a:gd name="connsiteY10" fmla="*/ 9525 h 7762875"/>
                      <a:gd name="connsiteX11" fmla="*/ 4162425 w 7562850"/>
                      <a:gd name="connsiteY11" fmla="*/ 3886200 h 7762875"/>
                      <a:gd name="connsiteX12" fmla="*/ 4533900 w 7562850"/>
                      <a:gd name="connsiteY12" fmla="*/ 7762875 h 7762875"/>
                      <a:gd name="connsiteX13" fmla="*/ 4914900 w 7562850"/>
                      <a:gd name="connsiteY13" fmla="*/ 3886200 h 7762875"/>
                      <a:gd name="connsiteX14" fmla="*/ 5295900 w 7562850"/>
                      <a:gd name="connsiteY14" fmla="*/ 9525 h 7762875"/>
                      <a:gd name="connsiteX15" fmla="*/ 5667375 w 7562850"/>
                      <a:gd name="connsiteY15" fmla="*/ 3886200 h 7762875"/>
                      <a:gd name="connsiteX16" fmla="*/ 6048375 w 7562850"/>
                      <a:gd name="connsiteY16" fmla="*/ 7762875 h 7762875"/>
                      <a:gd name="connsiteX17" fmla="*/ 6429375 w 7562850"/>
                      <a:gd name="connsiteY17" fmla="*/ 3886200 h 7762875"/>
                      <a:gd name="connsiteX18" fmla="*/ 6810375 w 7562850"/>
                      <a:gd name="connsiteY18" fmla="*/ 0 h 7762875"/>
                      <a:gd name="connsiteX19" fmla="*/ 7172325 w 7562850"/>
                      <a:gd name="connsiteY19" fmla="*/ 3886200 h 7762875"/>
                      <a:gd name="connsiteX20" fmla="*/ 7562850 w 7562850"/>
                      <a:gd name="connsiteY20" fmla="*/ 7762875 h 7762875"/>
                      <a:gd name="connsiteX0" fmla="*/ 0 w 7562850"/>
                      <a:gd name="connsiteY0" fmla="*/ 7762875 h 7762875"/>
                      <a:gd name="connsiteX1" fmla="*/ 390525 w 7562850"/>
                      <a:gd name="connsiteY1" fmla="*/ 3886200 h 7762875"/>
                      <a:gd name="connsiteX2" fmla="*/ 762000 w 7562850"/>
                      <a:gd name="connsiteY2" fmla="*/ 0 h 7762875"/>
                      <a:gd name="connsiteX3" fmla="*/ 1143000 w 7562850"/>
                      <a:gd name="connsiteY3" fmla="*/ 3876675 h 7762875"/>
                      <a:gd name="connsiteX4" fmla="*/ 1519238 w 7562850"/>
                      <a:gd name="connsiteY4" fmla="*/ 7762875 h 7762875"/>
                      <a:gd name="connsiteX5" fmla="*/ 1895475 w 7562850"/>
                      <a:gd name="connsiteY5" fmla="*/ 3876675 h 7762875"/>
                      <a:gd name="connsiteX6" fmla="*/ 2276475 w 7562850"/>
                      <a:gd name="connsiteY6" fmla="*/ 0 h 7762875"/>
                      <a:gd name="connsiteX7" fmla="*/ 2657475 w 7562850"/>
                      <a:gd name="connsiteY7" fmla="*/ 3886200 h 7762875"/>
                      <a:gd name="connsiteX8" fmla="*/ 3028950 w 7562850"/>
                      <a:gd name="connsiteY8" fmla="*/ 7762875 h 7762875"/>
                      <a:gd name="connsiteX9" fmla="*/ 3409950 w 7562850"/>
                      <a:gd name="connsiteY9" fmla="*/ 3876675 h 7762875"/>
                      <a:gd name="connsiteX10" fmla="*/ 3781425 w 7562850"/>
                      <a:gd name="connsiteY10" fmla="*/ 9525 h 7762875"/>
                      <a:gd name="connsiteX11" fmla="*/ 4162425 w 7562850"/>
                      <a:gd name="connsiteY11" fmla="*/ 3886200 h 7762875"/>
                      <a:gd name="connsiteX12" fmla="*/ 4533900 w 7562850"/>
                      <a:gd name="connsiteY12" fmla="*/ 7762875 h 7762875"/>
                      <a:gd name="connsiteX13" fmla="*/ 4914900 w 7562850"/>
                      <a:gd name="connsiteY13" fmla="*/ 3886200 h 7762875"/>
                      <a:gd name="connsiteX14" fmla="*/ 5295900 w 7562850"/>
                      <a:gd name="connsiteY14" fmla="*/ 9525 h 7762875"/>
                      <a:gd name="connsiteX15" fmla="*/ 5667375 w 7562850"/>
                      <a:gd name="connsiteY15" fmla="*/ 3886200 h 7762875"/>
                      <a:gd name="connsiteX16" fmla="*/ 6048375 w 7562850"/>
                      <a:gd name="connsiteY16" fmla="*/ 7762875 h 7762875"/>
                      <a:gd name="connsiteX17" fmla="*/ 6429375 w 7562850"/>
                      <a:gd name="connsiteY17" fmla="*/ 3886200 h 7762875"/>
                      <a:gd name="connsiteX18" fmla="*/ 6810375 w 7562850"/>
                      <a:gd name="connsiteY18" fmla="*/ 0 h 7762875"/>
                      <a:gd name="connsiteX19" fmla="*/ 7172325 w 7562850"/>
                      <a:gd name="connsiteY19" fmla="*/ 3886200 h 7762875"/>
                      <a:gd name="connsiteX20" fmla="*/ 7562850 w 7562850"/>
                      <a:gd name="connsiteY20" fmla="*/ 7762875 h 7762875"/>
                      <a:gd name="connsiteX0" fmla="*/ 0 w 7562850"/>
                      <a:gd name="connsiteY0" fmla="*/ 7762875 h 7762875"/>
                      <a:gd name="connsiteX1" fmla="*/ 390525 w 7562850"/>
                      <a:gd name="connsiteY1" fmla="*/ 3886200 h 7762875"/>
                      <a:gd name="connsiteX2" fmla="*/ 762000 w 7562850"/>
                      <a:gd name="connsiteY2" fmla="*/ 0 h 7762875"/>
                      <a:gd name="connsiteX3" fmla="*/ 1143000 w 7562850"/>
                      <a:gd name="connsiteY3" fmla="*/ 3876675 h 7762875"/>
                      <a:gd name="connsiteX4" fmla="*/ 1519238 w 7562850"/>
                      <a:gd name="connsiteY4" fmla="*/ 7762875 h 7762875"/>
                      <a:gd name="connsiteX5" fmla="*/ 1895475 w 7562850"/>
                      <a:gd name="connsiteY5" fmla="*/ 3876675 h 7762875"/>
                      <a:gd name="connsiteX6" fmla="*/ 2276475 w 7562850"/>
                      <a:gd name="connsiteY6" fmla="*/ 0 h 7762875"/>
                      <a:gd name="connsiteX7" fmla="*/ 2657475 w 7562850"/>
                      <a:gd name="connsiteY7" fmla="*/ 3886200 h 7762875"/>
                      <a:gd name="connsiteX8" fmla="*/ 3028950 w 7562850"/>
                      <a:gd name="connsiteY8" fmla="*/ 7762875 h 7762875"/>
                      <a:gd name="connsiteX9" fmla="*/ 3409950 w 7562850"/>
                      <a:gd name="connsiteY9" fmla="*/ 3876675 h 7762875"/>
                      <a:gd name="connsiteX10" fmla="*/ 3781425 w 7562850"/>
                      <a:gd name="connsiteY10" fmla="*/ 9525 h 7762875"/>
                      <a:gd name="connsiteX11" fmla="*/ 4162425 w 7562850"/>
                      <a:gd name="connsiteY11" fmla="*/ 3886200 h 7762875"/>
                      <a:gd name="connsiteX12" fmla="*/ 4538662 w 7562850"/>
                      <a:gd name="connsiteY12" fmla="*/ 7762875 h 7762875"/>
                      <a:gd name="connsiteX13" fmla="*/ 4914900 w 7562850"/>
                      <a:gd name="connsiteY13" fmla="*/ 3886200 h 7762875"/>
                      <a:gd name="connsiteX14" fmla="*/ 5295900 w 7562850"/>
                      <a:gd name="connsiteY14" fmla="*/ 9525 h 7762875"/>
                      <a:gd name="connsiteX15" fmla="*/ 5667375 w 7562850"/>
                      <a:gd name="connsiteY15" fmla="*/ 3886200 h 7762875"/>
                      <a:gd name="connsiteX16" fmla="*/ 6048375 w 7562850"/>
                      <a:gd name="connsiteY16" fmla="*/ 7762875 h 7762875"/>
                      <a:gd name="connsiteX17" fmla="*/ 6429375 w 7562850"/>
                      <a:gd name="connsiteY17" fmla="*/ 3886200 h 7762875"/>
                      <a:gd name="connsiteX18" fmla="*/ 6810375 w 7562850"/>
                      <a:gd name="connsiteY18" fmla="*/ 0 h 7762875"/>
                      <a:gd name="connsiteX19" fmla="*/ 7172325 w 7562850"/>
                      <a:gd name="connsiteY19" fmla="*/ 3886200 h 7762875"/>
                      <a:gd name="connsiteX20" fmla="*/ 7562850 w 7562850"/>
                      <a:gd name="connsiteY20" fmla="*/ 7762875 h 7762875"/>
                      <a:gd name="connsiteX0" fmla="*/ 0 w 7562850"/>
                      <a:gd name="connsiteY0" fmla="*/ 7762875 h 7762875"/>
                      <a:gd name="connsiteX1" fmla="*/ 390525 w 7562850"/>
                      <a:gd name="connsiteY1" fmla="*/ 3886200 h 7762875"/>
                      <a:gd name="connsiteX2" fmla="*/ 762000 w 7562850"/>
                      <a:gd name="connsiteY2" fmla="*/ 0 h 7762875"/>
                      <a:gd name="connsiteX3" fmla="*/ 1143000 w 7562850"/>
                      <a:gd name="connsiteY3" fmla="*/ 3876675 h 7762875"/>
                      <a:gd name="connsiteX4" fmla="*/ 1519238 w 7562850"/>
                      <a:gd name="connsiteY4" fmla="*/ 7762875 h 7762875"/>
                      <a:gd name="connsiteX5" fmla="*/ 1895475 w 7562850"/>
                      <a:gd name="connsiteY5" fmla="*/ 3876675 h 7762875"/>
                      <a:gd name="connsiteX6" fmla="*/ 2276475 w 7562850"/>
                      <a:gd name="connsiteY6" fmla="*/ 0 h 7762875"/>
                      <a:gd name="connsiteX7" fmla="*/ 2657475 w 7562850"/>
                      <a:gd name="connsiteY7" fmla="*/ 3886200 h 7762875"/>
                      <a:gd name="connsiteX8" fmla="*/ 3028950 w 7562850"/>
                      <a:gd name="connsiteY8" fmla="*/ 7762875 h 7762875"/>
                      <a:gd name="connsiteX9" fmla="*/ 3409950 w 7562850"/>
                      <a:gd name="connsiteY9" fmla="*/ 3876675 h 7762875"/>
                      <a:gd name="connsiteX10" fmla="*/ 3781425 w 7562850"/>
                      <a:gd name="connsiteY10" fmla="*/ 9525 h 7762875"/>
                      <a:gd name="connsiteX11" fmla="*/ 4162425 w 7562850"/>
                      <a:gd name="connsiteY11" fmla="*/ 3886200 h 7762875"/>
                      <a:gd name="connsiteX12" fmla="*/ 4538662 w 7562850"/>
                      <a:gd name="connsiteY12" fmla="*/ 7762875 h 7762875"/>
                      <a:gd name="connsiteX13" fmla="*/ 4914900 w 7562850"/>
                      <a:gd name="connsiteY13" fmla="*/ 3886200 h 7762875"/>
                      <a:gd name="connsiteX14" fmla="*/ 5295900 w 7562850"/>
                      <a:gd name="connsiteY14" fmla="*/ 9525 h 7762875"/>
                      <a:gd name="connsiteX15" fmla="*/ 5667375 w 7562850"/>
                      <a:gd name="connsiteY15" fmla="*/ 3886200 h 7762875"/>
                      <a:gd name="connsiteX16" fmla="*/ 6048375 w 7562850"/>
                      <a:gd name="connsiteY16" fmla="*/ 7762875 h 7762875"/>
                      <a:gd name="connsiteX17" fmla="*/ 6429375 w 7562850"/>
                      <a:gd name="connsiteY17" fmla="*/ 3886200 h 7762875"/>
                      <a:gd name="connsiteX18" fmla="*/ 6810375 w 7562850"/>
                      <a:gd name="connsiteY18" fmla="*/ 0 h 7762875"/>
                      <a:gd name="connsiteX19" fmla="*/ 7172325 w 7562850"/>
                      <a:gd name="connsiteY19" fmla="*/ 3886200 h 7762875"/>
                      <a:gd name="connsiteX20" fmla="*/ 7562850 w 7562850"/>
                      <a:gd name="connsiteY20" fmla="*/ 7762875 h 7762875"/>
                      <a:gd name="connsiteX0" fmla="*/ 0 w 7562850"/>
                      <a:gd name="connsiteY0" fmla="*/ 7762875 h 7762875"/>
                      <a:gd name="connsiteX1" fmla="*/ 390525 w 7562850"/>
                      <a:gd name="connsiteY1" fmla="*/ 3886200 h 7762875"/>
                      <a:gd name="connsiteX2" fmla="*/ 762000 w 7562850"/>
                      <a:gd name="connsiteY2" fmla="*/ 0 h 7762875"/>
                      <a:gd name="connsiteX3" fmla="*/ 1143000 w 7562850"/>
                      <a:gd name="connsiteY3" fmla="*/ 3876675 h 7762875"/>
                      <a:gd name="connsiteX4" fmla="*/ 1519238 w 7562850"/>
                      <a:gd name="connsiteY4" fmla="*/ 7762875 h 7762875"/>
                      <a:gd name="connsiteX5" fmla="*/ 1895475 w 7562850"/>
                      <a:gd name="connsiteY5" fmla="*/ 3876675 h 7762875"/>
                      <a:gd name="connsiteX6" fmla="*/ 2276475 w 7562850"/>
                      <a:gd name="connsiteY6" fmla="*/ 0 h 7762875"/>
                      <a:gd name="connsiteX7" fmla="*/ 2657475 w 7562850"/>
                      <a:gd name="connsiteY7" fmla="*/ 3886200 h 7762875"/>
                      <a:gd name="connsiteX8" fmla="*/ 3028950 w 7562850"/>
                      <a:gd name="connsiteY8" fmla="*/ 7762875 h 7762875"/>
                      <a:gd name="connsiteX9" fmla="*/ 3409950 w 7562850"/>
                      <a:gd name="connsiteY9" fmla="*/ 3876675 h 7762875"/>
                      <a:gd name="connsiteX10" fmla="*/ 3781425 w 7562850"/>
                      <a:gd name="connsiteY10" fmla="*/ 9525 h 7762875"/>
                      <a:gd name="connsiteX11" fmla="*/ 4162425 w 7562850"/>
                      <a:gd name="connsiteY11" fmla="*/ 3886200 h 7762875"/>
                      <a:gd name="connsiteX12" fmla="*/ 4538662 w 7562850"/>
                      <a:gd name="connsiteY12" fmla="*/ 7762875 h 7762875"/>
                      <a:gd name="connsiteX13" fmla="*/ 4914900 w 7562850"/>
                      <a:gd name="connsiteY13" fmla="*/ 3886200 h 7762875"/>
                      <a:gd name="connsiteX14" fmla="*/ 5295900 w 7562850"/>
                      <a:gd name="connsiteY14" fmla="*/ 9525 h 7762875"/>
                      <a:gd name="connsiteX15" fmla="*/ 5667375 w 7562850"/>
                      <a:gd name="connsiteY15" fmla="*/ 3886200 h 7762875"/>
                      <a:gd name="connsiteX16" fmla="*/ 6048375 w 7562850"/>
                      <a:gd name="connsiteY16" fmla="*/ 7762875 h 7762875"/>
                      <a:gd name="connsiteX17" fmla="*/ 6429375 w 7562850"/>
                      <a:gd name="connsiteY17" fmla="*/ 3886200 h 7762875"/>
                      <a:gd name="connsiteX18" fmla="*/ 6810375 w 7562850"/>
                      <a:gd name="connsiteY18" fmla="*/ 0 h 7762875"/>
                      <a:gd name="connsiteX19" fmla="*/ 7172325 w 7562850"/>
                      <a:gd name="connsiteY19" fmla="*/ 3886200 h 7762875"/>
                      <a:gd name="connsiteX20" fmla="*/ 7562850 w 7562850"/>
                      <a:gd name="connsiteY20" fmla="*/ 7762875 h 7762875"/>
                      <a:gd name="connsiteX0" fmla="*/ 0 w 7562850"/>
                      <a:gd name="connsiteY0" fmla="*/ 7762875 h 7762875"/>
                      <a:gd name="connsiteX1" fmla="*/ 390525 w 7562850"/>
                      <a:gd name="connsiteY1" fmla="*/ 3886200 h 7762875"/>
                      <a:gd name="connsiteX2" fmla="*/ 762000 w 7562850"/>
                      <a:gd name="connsiteY2" fmla="*/ 0 h 7762875"/>
                      <a:gd name="connsiteX3" fmla="*/ 1143000 w 7562850"/>
                      <a:gd name="connsiteY3" fmla="*/ 3876675 h 7762875"/>
                      <a:gd name="connsiteX4" fmla="*/ 1519238 w 7562850"/>
                      <a:gd name="connsiteY4" fmla="*/ 7762875 h 7762875"/>
                      <a:gd name="connsiteX5" fmla="*/ 1895475 w 7562850"/>
                      <a:gd name="connsiteY5" fmla="*/ 3876675 h 7762875"/>
                      <a:gd name="connsiteX6" fmla="*/ 2276475 w 7562850"/>
                      <a:gd name="connsiteY6" fmla="*/ 0 h 7762875"/>
                      <a:gd name="connsiteX7" fmla="*/ 2657475 w 7562850"/>
                      <a:gd name="connsiteY7" fmla="*/ 3886200 h 7762875"/>
                      <a:gd name="connsiteX8" fmla="*/ 3028950 w 7562850"/>
                      <a:gd name="connsiteY8" fmla="*/ 7762875 h 7762875"/>
                      <a:gd name="connsiteX9" fmla="*/ 3409950 w 7562850"/>
                      <a:gd name="connsiteY9" fmla="*/ 3876675 h 7762875"/>
                      <a:gd name="connsiteX10" fmla="*/ 3781425 w 7562850"/>
                      <a:gd name="connsiteY10" fmla="*/ 9525 h 7762875"/>
                      <a:gd name="connsiteX11" fmla="*/ 4162425 w 7562850"/>
                      <a:gd name="connsiteY11" fmla="*/ 3886200 h 7762875"/>
                      <a:gd name="connsiteX12" fmla="*/ 4538662 w 7562850"/>
                      <a:gd name="connsiteY12" fmla="*/ 7762875 h 7762875"/>
                      <a:gd name="connsiteX13" fmla="*/ 4914900 w 7562850"/>
                      <a:gd name="connsiteY13" fmla="*/ 3886200 h 7762875"/>
                      <a:gd name="connsiteX14" fmla="*/ 5295900 w 7562850"/>
                      <a:gd name="connsiteY14" fmla="*/ 9525 h 7762875"/>
                      <a:gd name="connsiteX15" fmla="*/ 5667375 w 7562850"/>
                      <a:gd name="connsiteY15" fmla="*/ 3886200 h 7762875"/>
                      <a:gd name="connsiteX16" fmla="*/ 6048375 w 7562850"/>
                      <a:gd name="connsiteY16" fmla="*/ 7762875 h 7762875"/>
                      <a:gd name="connsiteX17" fmla="*/ 6429375 w 7562850"/>
                      <a:gd name="connsiteY17" fmla="*/ 3886200 h 7762875"/>
                      <a:gd name="connsiteX18" fmla="*/ 6810375 w 7562850"/>
                      <a:gd name="connsiteY18" fmla="*/ 0 h 7762875"/>
                      <a:gd name="connsiteX19" fmla="*/ 7172325 w 7562850"/>
                      <a:gd name="connsiteY19" fmla="*/ 3886200 h 7762875"/>
                      <a:gd name="connsiteX20" fmla="*/ 7562850 w 7562850"/>
                      <a:gd name="connsiteY20" fmla="*/ 7762875 h 7762875"/>
                      <a:gd name="connsiteX0" fmla="*/ 0 w 7550944"/>
                      <a:gd name="connsiteY0" fmla="*/ 7762875 h 7762875"/>
                      <a:gd name="connsiteX1" fmla="*/ 378619 w 7550944"/>
                      <a:gd name="connsiteY1" fmla="*/ 3886200 h 7762875"/>
                      <a:gd name="connsiteX2" fmla="*/ 750094 w 7550944"/>
                      <a:gd name="connsiteY2" fmla="*/ 0 h 7762875"/>
                      <a:gd name="connsiteX3" fmla="*/ 1131094 w 7550944"/>
                      <a:gd name="connsiteY3" fmla="*/ 3876675 h 7762875"/>
                      <a:gd name="connsiteX4" fmla="*/ 1507332 w 7550944"/>
                      <a:gd name="connsiteY4" fmla="*/ 7762875 h 7762875"/>
                      <a:gd name="connsiteX5" fmla="*/ 1883569 w 7550944"/>
                      <a:gd name="connsiteY5" fmla="*/ 3876675 h 7762875"/>
                      <a:gd name="connsiteX6" fmla="*/ 2264569 w 7550944"/>
                      <a:gd name="connsiteY6" fmla="*/ 0 h 7762875"/>
                      <a:gd name="connsiteX7" fmla="*/ 2645569 w 7550944"/>
                      <a:gd name="connsiteY7" fmla="*/ 3886200 h 7762875"/>
                      <a:gd name="connsiteX8" fmla="*/ 3017044 w 7550944"/>
                      <a:gd name="connsiteY8" fmla="*/ 7762875 h 7762875"/>
                      <a:gd name="connsiteX9" fmla="*/ 3398044 w 7550944"/>
                      <a:gd name="connsiteY9" fmla="*/ 3876675 h 7762875"/>
                      <a:gd name="connsiteX10" fmla="*/ 3769519 w 7550944"/>
                      <a:gd name="connsiteY10" fmla="*/ 9525 h 7762875"/>
                      <a:gd name="connsiteX11" fmla="*/ 4150519 w 7550944"/>
                      <a:gd name="connsiteY11" fmla="*/ 3886200 h 7762875"/>
                      <a:gd name="connsiteX12" fmla="*/ 4526756 w 7550944"/>
                      <a:gd name="connsiteY12" fmla="*/ 7762875 h 7762875"/>
                      <a:gd name="connsiteX13" fmla="*/ 4902994 w 7550944"/>
                      <a:gd name="connsiteY13" fmla="*/ 3886200 h 7762875"/>
                      <a:gd name="connsiteX14" fmla="*/ 5283994 w 7550944"/>
                      <a:gd name="connsiteY14" fmla="*/ 9525 h 7762875"/>
                      <a:gd name="connsiteX15" fmla="*/ 5655469 w 7550944"/>
                      <a:gd name="connsiteY15" fmla="*/ 3886200 h 7762875"/>
                      <a:gd name="connsiteX16" fmla="*/ 6036469 w 7550944"/>
                      <a:gd name="connsiteY16" fmla="*/ 7762875 h 7762875"/>
                      <a:gd name="connsiteX17" fmla="*/ 6417469 w 7550944"/>
                      <a:gd name="connsiteY17" fmla="*/ 3886200 h 7762875"/>
                      <a:gd name="connsiteX18" fmla="*/ 6798469 w 7550944"/>
                      <a:gd name="connsiteY18" fmla="*/ 0 h 7762875"/>
                      <a:gd name="connsiteX19" fmla="*/ 7160419 w 7550944"/>
                      <a:gd name="connsiteY19" fmla="*/ 3886200 h 7762875"/>
                      <a:gd name="connsiteX20" fmla="*/ 7550944 w 7550944"/>
                      <a:gd name="connsiteY20" fmla="*/ 7762875 h 7762875"/>
                      <a:gd name="connsiteX0" fmla="*/ 0 w 7550944"/>
                      <a:gd name="connsiteY0" fmla="*/ 7762875 h 7762875"/>
                      <a:gd name="connsiteX1" fmla="*/ 378619 w 7550944"/>
                      <a:gd name="connsiteY1" fmla="*/ 3886200 h 7762875"/>
                      <a:gd name="connsiteX2" fmla="*/ 750094 w 7550944"/>
                      <a:gd name="connsiteY2" fmla="*/ 0 h 7762875"/>
                      <a:gd name="connsiteX3" fmla="*/ 1131094 w 7550944"/>
                      <a:gd name="connsiteY3" fmla="*/ 3876675 h 7762875"/>
                      <a:gd name="connsiteX4" fmla="*/ 1507332 w 7550944"/>
                      <a:gd name="connsiteY4" fmla="*/ 7762875 h 7762875"/>
                      <a:gd name="connsiteX5" fmla="*/ 1883569 w 7550944"/>
                      <a:gd name="connsiteY5" fmla="*/ 3876675 h 7762875"/>
                      <a:gd name="connsiteX6" fmla="*/ 2264569 w 7550944"/>
                      <a:gd name="connsiteY6" fmla="*/ 0 h 7762875"/>
                      <a:gd name="connsiteX7" fmla="*/ 2645569 w 7550944"/>
                      <a:gd name="connsiteY7" fmla="*/ 3886200 h 7762875"/>
                      <a:gd name="connsiteX8" fmla="*/ 3017044 w 7550944"/>
                      <a:gd name="connsiteY8" fmla="*/ 7762875 h 7762875"/>
                      <a:gd name="connsiteX9" fmla="*/ 3398044 w 7550944"/>
                      <a:gd name="connsiteY9" fmla="*/ 3876675 h 7762875"/>
                      <a:gd name="connsiteX10" fmla="*/ 3769519 w 7550944"/>
                      <a:gd name="connsiteY10" fmla="*/ 9525 h 7762875"/>
                      <a:gd name="connsiteX11" fmla="*/ 4150519 w 7550944"/>
                      <a:gd name="connsiteY11" fmla="*/ 3886200 h 7762875"/>
                      <a:gd name="connsiteX12" fmla="*/ 4526756 w 7550944"/>
                      <a:gd name="connsiteY12" fmla="*/ 7762875 h 7762875"/>
                      <a:gd name="connsiteX13" fmla="*/ 4902994 w 7550944"/>
                      <a:gd name="connsiteY13" fmla="*/ 3886200 h 7762875"/>
                      <a:gd name="connsiteX14" fmla="*/ 5283994 w 7550944"/>
                      <a:gd name="connsiteY14" fmla="*/ 9525 h 7762875"/>
                      <a:gd name="connsiteX15" fmla="*/ 5655469 w 7550944"/>
                      <a:gd name="connsiteY15" fmla="*/ 3886200 h 7762875"/>
                      <a:gd name="connsiteX16" fmla="*/ 6036469 w 7550944"/>
                      <a:gd name="connsiteY16" fmla="*/ 7762875 h 7762875"/>
                      <a:gd name="connsiteX17" fmla="*/ 6417469 w 7550944"/>
                      <a:gd name="connsiteY17" fmla="*/ 3886200 h 7762875"/>
                      <a:gd name="connsiteX18" fmla="*/ 6798469 w 7550944"/>
                      <a:gd name="connsiteY18" fmla="*/ 0 h 7762875"/>
                      <a:gd name="connsiteX19" fmla="*/ 7160419 w 7550944"/>
                      <a:gd name="connsiteY19" fmla="*/ 3886200 h 7762875"/>
                      <a:gd name="connsiteX20" fmla="*/ 7550944 w 7550944"/>
                      <a:gd name="connsiteY20" fmla="*/ 7762875 h 7762875"/>
                      <a:gd name="connsiteX0" fmla="*/ 0 w 7550944"/>
                      <a:gd name="connsiteY0" fmla="*/ 7762875 h 7762875"/>
                      <a:gd name="connsiteX1" fmla="*/ 378619 w 7550944"/>
                      <a:gd name="connsiteY1" fmla="*/ 3886200 h 7762875"/>
                      <a:gd name="connsiteX2" fmla="*/ 750094 w 7550944"/>
                      <a:gd name="connsiteY2" fmla="*/ 0 h 7762875"/>
                      <a:gd name="connsiteX3" fmla="*/ 1131094 w 7550944"/>
                      <a:gd name="connsiteY3" fmla="*/ 3876675 h 7762875"/>
                      <a:gd name="connsiteX4" fmla="*/ 1507332 w 7550944"/>
                      <a:gd name="connsiteY4" fmla="*/ 7762875 h 7762875"/>
                      <a:gd name="connsiteX5" fmla="*/ 1883569 w 7550944"/>
                      <a:gd name="connsiteY5" fmla="*/ 3876675 h 7762875"/>
                      <a:gd name="connsiteX6" fmla="*/ 2264569 w 7550944"/>
                      <a:gd name="connsiteY6" fmla="*/ 0 h 7762875"/>
                      <a:gd name="connsiteX7" fmla="*/ 2645569 w 7550944"/>
                      <a:gd name="connsiteY7" fmla="*/ 3886200 h 7762875"/>
                      <a:gd name="connsiteX8" fmla="*/ 3017044 w 7550944"/>
                      <a:gd name="connsiteY8" fmla="*/ 7762875 h 7762875"/>
                      <a:gd name="connsiteX9" fmla="*/ 3398044 w 7550944"/>
                      <a:gd name="connsiteY9" fmla="*/ 3876675 h 7762875"/>
                      <a:gd name="connsiteX10" fmla="*/ 3769519 w 7550944"/>
                      <a:gd name="connsiteY10" fmla="*/ 9525 h 7762875"/>
                      <a:gd name="connsiteX11" fmla="*/ 4150519 w 7550944"/>
                      <a:gd name="connsiteY11" fmla="*/ 3886200 h 7762875"/>
                      <a:gd name="connsiteX12" fmla="*/ 4526756 w 7550944"/>
                      <a:gd name="connsiteY12" fmla="*/ 7762875 h 7762875"/>
                      <a:gd name="connsiteX13" fmla="*/ 4902994 w 7550944"/>
                      <a:gd name="connsiteY13" fmla="*/ 3886200 h 7762875"/>
                      <a:gd name="connsiteX14" fmla="*/ 5283994 w 7550944"/>
                      <a:gd name="connsiteY14" fmla="*/ 9525 h 7762875"/>
                      <a:gd name="connsiteX15" fmla="*/ 5655469 w 7550944"/>
                      <a:gd name="connsiteY15" fmla="*/ 3886200 h 7762875"/>
                      <a:gd name="connsiteX16" fmla="*/ 6036469 w 7550944"/>
                      <a:gd name="connsiteY16" fmla="*/ 7762875 h 7762875"/>
                      <a:gd name="connsiteX17" fmla="*/ 6417469 w 7550944"/>
                      <a:gd name="connsiteY17" fmla="*/ 3886200 h 7762875"/>
                      <a:gd name="connsiteX18" fmla="*/ 6798469 w 7550944"/>
                      <a:gd name="connsiteY18" fmla="*/ 0 h 7762875"/>
                      <a:gd name="connsiteX19" fmla="*/ 7160419 w 7550944"/>
                      <a:gd name="connsiteY19" fmla="*/ 3886200 h 7762875"/>
                      <a:gd name="connsiteX20" fmla="*/ 7550944 w 7550944"/>
                      <a:gd name="connsiteY20" fmla="*/ 7762875 h 7762875"/>
                      <a:gd name="connsiteX0" fmla="*/ 0 w 7550944"/>
                      <a:gd name="connsiteY0" fmla="*/ 7762875 h 7762875"/>
                      <a:gd name="connsiteX1" fmla="*/ 378619 w 7550944"/>
                      <a:gd name="connsiteY1" fmla="*/ 3886200 h 7762875"/>
                      <a:gd name="connsiteX2" fmla="*/ 750094 w 7550944"/>
                      <a:gd name="connsiteY2" fmla="*/ 0 h 7762875"/>
                      <a:gd name="connsiteX3" fmla="*/ 1131094 w 7550944"/>
                      <a:gd name="connsiteY3" fmla="*/ 3876675 h 7762875"/>
                      <a:gd name="connsiteX4" fmla="*/ 1507332 w 7550944"/>
                      <a:gd name="connsiteY4" fmla="*/ 7762875 h 7762875"/>
                      <a:gd name="connsiteX5" fmla="*/ 1883569 w 7550944"/>
                      <a:gd name="connsiteY5" fmla="*/ 3876675 h 7762875"/>
                      <a:gd name="connsiteX6" fmla="*/ 2264569 w 7550944"/>
                      <a:gd name="connsiteY6" fmla="*/ 0 h 7762875"/>
                      <a:gd name="connsiteX7" fmla="*/ 2645569 w 7550944"/>
                      <a:gd name="connsiteY7" fmla="*/ 3886200 h 7762875"/>
                      <a:gd name="connsiteX8" fmla="*/ 3017044 w 7550944"/>
                      <a:gd name="connsiteY8" fmla="*/ 7762875 h 7762875"/>
                      <a:gd name="connsiteX9" fmla="*/ 3398044 w 7550944"/>
                      <a:gd name="connsiteY9" fmla="*/ 3876675 h 7762875"/>
                      <a:gd name="connsiteX10" fmla="*/ 3769519 w 7550944"/>
                      <a:gd name="connsiteY10" fmla="*/ 9525 h 7762875"/>
                      <a:gd name="connsiteX11" fmla="*/ 4150519 w 7550944"/>
                      <a:gd name="connsiteY11" fmla="*/ 3886200 h 7762875"/>
                      <a:gd name="connsiteX12" fmla="*/ 4526756 w 7550944"/>
                      <a:gd name="connsiteY12" fmla="*/ 7762875 h 7762875"/>
                      <a:gd name="connsiteX13" fmla="*/ 4902994 w 7550944"/>
                      <a:gd name="connsiteY13" fmla="*/ 3886200 h 7762875"/>
                      <a:gd name="connsiteX14" fmla="*/ 5283994 w 7550944"/>
                      <a:gd name="connsiteY14" fmla="*/ 9525 h 7762875"/>
                      <a:gd name="connsiteX15" fmla="*/ 5655469 w 7550944"/>
                      <a:gd name="connsiteY15" fmla="*/ 3886200 h 7762875"/>
                      <a:gd name="connsiteX16" fmla="*/ 6036469 w 7550944"/>
                      <a:gd name="connsiteY16" fmla="*/ 7762875 h 7762875"/>
                      <a:gd name="connsiteX17" fmla="*/ 6417469 w 7550944"/>
                      <a:gd name="connsiteY17" fmla="*/ 3886200 h 7762875"/>
                      <a:gd name="connsiteX18" fmla="*/ 6798469 w 7550944"/>
                      <a:gd name="connsiteY18" fmla="*/ 0 h 7762875"/>
                      <a:gd name="connsiteX19" fmla="*/ 7160419 w 7550944"/>
                      <a:gd name="connsiteY19" fmla="*/ 3886200 h 7762875"/>
                      <a:gd name="connsiteX20" fmla="*/ 7550944 w 7550944"/>
                      <a:gd name="connsiteY20" fmla="*/ 7762875 h 7762875"/>
                      <a:gd name="connsiteX0" fmla="*/ 0 w 7550944"/>
                      <a:gd name="connsiteY0" fmla="*/ 7762875 h 7762875"/>
                      <a:gd name="connsiteX1" fmla="*/ 378619 w 7550944"/>
                      <a:gd name="connsiteY1" fmla="*/ 3886200 h 7762875"/>
                      <a:gd name="connsiteX2" fmla="*/ 750094 w 7550944"/>
                      <a:gd name="connsiteY2" fmla="*/ 0 h 7762875"/>
                      <a:gd name="connsiteX3" fmla="*/ 1131094 w 7550944"/>
                      <a:gd name="connsiteY3" fmla="*/ 3876675 h 7762875"/>
                      <a:gd name="connsiteX4" fmla="*/ 1507332 w 7550944"/>
                      <a:gd name="connsiteY4" fmla="*/ 7762875 h 7762875"/>
                      <a:gd name="connsiteX5" fmla="*/ 1883569 w 7550944"/>
                      <a:gd name="connsiteY5" fmla="*/ 3876675 h 7762875"/>
                      <a:gd name="connsiteX6" fmla="*/ 2264569 w 7550944"/>
                      <a:gd name="connsiteY6" fmla="*/ 0 h 7762875"/>
                      <a:gd name="connsiteX7" fmla="*/ 2645569 w 7550944"/>
                      <a:gd name="connsiteY7" fmla="*/ 3886200 h 7762875"/>
                      <a:gd name="connsiteX8" fmla="*/ 3017044 w 7550944"/>
                      <a:gd name="connsiteY8" fmla="*/ 7762875 h 7762875"/>
                      <a:gd name="connsiteX9" fmla="*/ 3398044 w 7550944"/>
                      <a:gd name="connsiteY9" fmla="*/ 3876675 h 7762875"/>
                      <a:gd name="connsiteX10" fmla="*/ 3769519 w 7550944"/>
                      <a:gd name="connsiteY10" fmla="*/ 9525 h 7762875"/>
                      <a:gd name="connsiteX11" fmla="*/ 4150519 w 7550944"/>
                      <a:gd name="connsiteY11" fmla="*/ 3886200 h 7762875"/>
                      <a:gd name="connsiteX12" fmla="*/ 4526756 w 7550944"/>
                      <a:gd name="connsiteY12" fmla="*/ 7762875 h 7762875"/>
                      <a:gd name="connsiteX13" fmla="*/ 4902994 w 7550944"/>
                      <a:gd name="connsiteY13" fmla="*/ 3886200 h 7762875"/>
                      <a:gd name="connsiteX14" fmla="*/ 5283994 w 7550944"/>
                      <a:gd name="connsiteY14" fmla="*/ 9525 h 7762875"/>
                      <a:gd name="connsiteX15" fmla="*/ 5655469 w 7550944"/>
                      <a:gd name="connsiteY15" fmla="*/ 3886200 h 7762875"/>
                      <a:gd name="connsiteX16" fmla="*/ 6036469 w 7550944"/>
                      <a:gd name="connsiteY16" fmla="*/ 7762875 h 7762875"/>
                      <a:gd name="connsiteX17" fmla="*/ 6417469 w 7550944"/>
                      <a:gd name="connsiteY17" fmla="*/ 3886200 h 7762875"/>
                      <a:gd name="connsiteX18" fmla="*/ 6798469 w 7550944"/>
                      <a:gd name="connsiteY18" fmla="*/ 0 h 7762875"/>
                      <a:gd name="connsiteX19" fmla="*/ 7160419 w 7550944"/>
                      <a:gd name="connsiteY19" fmla="*/ 3886200 h 7762875"/>
                      <a:gd name="connsiteX20" fmla="*/ 7550944 w 7550944"/>
                      <a:gd name="connsiteY20" fmla="*/ 7762875 h 7762875"/>
                      <a:gd name="connsiteX0" fmla="*/ 0 w 7550944"/>
                      <a:gd name="connsiteY0" fmla="*/ 7762875 h 7762876"/>
                      <a:gd name="connsiteX1" fmla="*/ 378619 w 7550944"/>
                      <a:gd name="connsiteY1" fmla="*/ 3886200 h 7762876"/>
                      <a:gd name="connsiteX2" fmla="*/ 750094 w 7550944"/>
                      <a:gd name="connsiteY2" fmla="*/ 0 h 7762876"/>
                      <a:gd name="connsiteX3" fmla="*/ 1131094 w 7550944"/>
                      <a:gd name="connsiteY3" fmla="*/ 3876675 h 7762876"/>
                      <a:gd name="connsiteX4" fmla="*/ 1507332 w 7550944"/>
                      <a:gd name="connsiteY4" fmla="*/ 7762875 h 7762876"/>
                      <a:gd name="connsiteX5" fmla="*/ 1883569 w 7550944"/>
                      <a:gd name="connsiteY5" fmla="*/ 3876675 h 7762876"/>
                      <a:gd name="connsiteX6" fmla="*/ 2264569 w 7550944"/>
                      <a:gd name="connsiteY6" fmla="*/ 0 h 7762876"/>
                      <a:gd name="connsiteX7" fmla="*/ 2645569 w 7550944"/>
                      <a:gd name="connsiteY7" fmla="*/ 3886200 h 7762876"/>
                      <a:gd name="connsiteX8" fmla="*/ 3017044 w 7550944"/>
                      <a:gd name="connsiteY8" fmla="*/ 7762875 h 7762876"/>
                      <a:gd name="connsiteX9" fmla="*/ 3398044 w 7550944"/>
                      <a:gd name="connsiteY9" fmla="*/ 3876675 h 7762876"/>
                      <a:gd name="connsiteX10" fmla="*/ 3769519 w 7550944"/>
                      <a:gd name="connsiteY10" fmla="*/ 9525 h 7762876"/>
                      <a:gd name="connsiteX11" fmla="*/ 4150519 w 7550944"/>
                      <a:gd name="connsiteY11" fmla="*/ 3886200 h 7762876"/>
                      <a:gd name="connsiteX12" fmla="*/ 4526756 w 7550944"/>
                      <a:gd name="connsiteY12" fmla="*/ 7762875 h 7762876"/>
                      <a:gd name="connsiteX13" fmla="*/ 4902994 w 7550944"/>
                      <a:gd name="connsiteY13" fmla="*/ 3886200 h 7762876"/>
                      <a:gd name="connsiteX14" fmla="*/ 5283994 w 7550944"/>
                      <a:gd name="connsiteY14" fmla="*/ 9525 h 7762876"/>
                      <a:gd name="connsiteX15" fmla="*/ 5655469 w 7550944"/>
                      <a:gd name="connsiteY15" fmla="*/ 3886200 h 7762876"/>
                      <a:gd name="connsiteX16" fmla="*/ 6036469 w 7550944"/>
                      <a:gd name="connsiteY16" fmla="*/ 7762875 h 7762876"/>
                      <a:gd name="connsiteX17" fmla="*/ 6417469 w 7550944"/>
                      <a:gd name="connsiteY17" fmla="*/ 3886200 h 7762876"/>
                      <a:gd name="connsiteX18" fmla="*/ 6798469 w 7550944"/>
                      <a:gd name="connsiteY18" fmla="*/ 0 h 7762876"/>
                      <a:gd name="connsiteX19" fmla="*/ 7160419 w 7550944"/>
                      <a:gd name="connsiteY19" fmla="*/ 3886200 h 7762876"/>
                      <a:gd name="connsiteX20" fmla="*/ 7550944 w 7550944"/>
                      <a:gd name="connsiteY20" fmla="*/ 7762875 h 7762876"/>
                      <a:gd name="connsiteX0" fmla="*/ 0 w 7550944"/>
                      <a:gd name="connsiteY0" fmla="*/ 7762875 h 7762876"/>
                      <a:gd name="connsiteX1" fmla="*/ 378619 w 7550944"/>
                      <a:gd name="connsiteY1" fmla="*/ 3886200 h 7762876"/>
                      <a:gd name="connsiteX2" fmla="*/ 750094 w 7550944"/>
                      <a:gd name="connsiteY2" fmla="*/ 0 h 7762876"/>
                      <a:gd name="connsiteX3" fmla="*/ 1131094 w 7550944"/>
                      <a:gd name="connsiteY3" fmla="*/ 3876675 h 7762876"/>
                      <a:gd name="connsiteX4" fmla="*/ 1507332 w 7550944"/>
                      <a:gd name="connsiteY4" fmla="*/ 7762875 h 7762876"/>
                      <a:gd name="connsiteX5" fmla="*/ 1883569 w 7550944"/>
                      <a:gd name="connsiteY5" fmla="*/ 3876675 h 7762876"/>
                      <a:gd name="connsiteX6" fmla="*/ 2264569 w 7550944"/>
                      <a:gd name="connsiteY6" fmla="*/ 0 h 7762876"/>
                      <a:gd name="connsiteX7" fmla="*/ 2645569 w 7550944"/>
                      <a:gd name="connsiteY7" fmla="*/ 3886200 h 7762876"/>
                      <a:gd name="connsiteX8" fmla="*/ 3017044 w 7550944"/>
                      <a:gd name="connsiteY8" fmla="*/ 7762875 h 7762876"/>
                      <a:gd name="connsiteX9" fmla="*/ 3398044 w 7550944"/>
                      <a:gd name="connsiteY9" fmla="*/ 3876675 h 7762876"/>
                      <a:gd name="connsiteX10" fmla="*/ 3769519 w 7550944"/>
                      <a:gd name="connsiteY10" fmla="*/ 9525 h 7762876"/>
                      <a:gd name="connsiteX11" fmla="*/ 4150519 w 7550944"/>
                      <a:gd name="connsiteY11" fmla="*/ 3886200 h 7762876"/>
                      <a:gd name="connsiteX12" fmla="*/ 4526756 w 7550944"/>
                      <a:gd name="connsiteY12" fmla="*/ 7762875 h 7762876"/>
                      <a:gd name="connsiteX13" fmla="*/ 4902994 w 7550944"/>
                      <a:gd name="connsiteY13" fmla="*/ 3886200 h 7762876"/>
                      <a:gd name="connsiteX14" fmla="*/ 5283994 w 7550944"/>
                      <a:gd name="connsiteY14" fmla="*/ 9525 h 7762876"/>
                      <a:gd name="connsiteX15" fmla="*/ 5655469 w 7550944"/>
                      <a:gd name="connsiteY15" fmla="*/ 3886200 h 7762876"/>
                      <a:gd name="connsiteX16" fmla="*/ 6036469 w 7550944"/>
                      <a:gd name="connsiteY16" fmla="*/ 7762875 h 7762876"/>
                      <a:gd name="connsiteX17" fmla="*/ 6417469 w 7550944"/>
                      <a:gd name="connsiteY17" fmla="*/ 3886200 h 7762876"/>
                      <a:gd name="connsiteX18" fmla="*/ 6798469 w 7550944"/>
                      <a:gd name="connsiteY18" fmla="*/ 0 h 7762876"/>
                      <a:gd name="connsiteX19" fmla="*/ 7160419 w 7550944"/>
                      <a:gd name="connsiteY19" fmla="*/ 3886200 h 7762876"/>
                      <a:gd name="connsiteX20" fmla="*/ 7550944 w 7550944"/>
                      <a:gd name="connsiteY20" fmla="*/ 7762875 h 7762876"/>
                      <a:gd name="connsiteX0" fmla="*/ 0 w 7550944"/>
                      <a:gd name="connsiteY0" fmla="*/ 7762875 h 7762876"/>
                      <a:gd name="connsiteX1" fmla="*/ 378619 w 7550944"/>
                      <a:gd name="connsiteY1" fmla="*/ 3886200 h 7762876"/>
                      <a:gd name="connsiteX2" fmla="*/ 750094 w 7550944"/>
                      <a:gd name="connsiteY2" fmla="*/ 0 h 7762876"/>
                      <a:gd name="connsiteX3" fmla="*/ 1131094 w 7550944"/>
                      <a:gd name="connsiteY3" fmla="*/ 3876675 h 7762876"/>
                      <a:gd name="connsiteX4" fmla="*/ 1507332 w 7550944"/>
                      <a:gd name="connsiteY4" fmla="*/ 7762875 h 7762876"/>
                      <a:gd name="connsiteX5" fmla="*/ 1883569 w 7550944"/>
                      <a:gd name="connsiteY5" fmla="*/ 3876675 h 7762876"/>
                      <a:gd name="connsiteX6" fmla="*/ 2264569 w 7550944"/>
                      <a:gd name="connsiteY6" fmla="*/ 0 h 7762876"/>
                      <a:gd name="connsiteX7" fmla="*/ 2645569 w 7550944"/>
                      <a:gd name="connsiteY7" fmla="*/ 3886200 h 7762876"/>
                      <a:gd name="connsiteX8" fmla="*/ 3017044 w 7550944"/>
                      <a:gd name="connsiteY8" fmla="*/ 7762875 h 7762876"/>
                      <a:gd name="connsiteX9" fmla="*/ 3398044 w 7550944"/>
                      <a:gd name="connsiteY9" fmla="*/ 3876675 h 7762876"/>
                      <a:gd name="connsiteX10" fmla="*/ 3769519 w 7550944"/>
                      <a:gd name="connsiteY10" fmla="*/ 9525 h 7762876"/>
                      <a:gd name="connsiteX11" fmla="*/ 4150519 w 7550944"/>
                      <a:gd name="connsiteY11" fmla="*/ 3886200 h 7762876"/>
                      <a:gd name="connsiteX12" fmla="*/ 4526756 w 7550944"/>
                      <a:gd name="connsiteY12" fmla="*/ 7762875 h 7762876"/>
                      <a:gd name="connsiteX13" fmla="*/ 4902994 w 7550944"/>
                      <a:gd name="connsiteY13" fmla="*/ 3886200 h 7762876"/>
                      <a:gd name="connsiteX14" fmla="*/ 5283994 w 7550944"/>
                      <a:gd name="connsiteY14" fmla="*/ 9525 h 7762876"/>
                      <a:gd name="connsiteX15" fmla="*/ 5655469 w 7550944"/>
                      <a:gd name="connsiteY15" fmla="*/ 3886200 h 7762876"/>
                      <a:gd name="connsiteX16" fmla="*/ 6036469 w 7550944"/>
                      <a:gd name="connsiteY16" fmla="*/ 7762875 h 7762876"/>
                      <a:gd name="connsiteX17" fmla="*/ 6417469 w 7550944"/>
                      <a:gd name="connsiteY17" fmla="*/ 3886200 h 7762876"/>
                      <a:gd name="connsiteX18" fmla="*/ 6798469 w 7550944"/>
                      <a:gd name="connsiteY18" fmla="*/ 0 h 7762876"/>
                      <a:gd name="connsiteX19" fmla="*/ 7160419 w 7550944"/>
                      <a:gd name="connsiteY19" fmla="*/ 3886200 h 7762876"/>
                      <a:gd name="connsiteX20" fmla="*/ 7550944 w 7550944"/>
                      <a:gd name="connsiteY20" fmla="*/ 7762875 h 7762876"/>
                      <a:gd name="connsiteX0" fmla="*/ 0 w 7550944"/>
                      <a:gd name="connsiteY0" fmla="*/ 7762875 h 7762876"/>
                      <a:gd name="connsiteX1" fmla="*/ 378619 w 7550944"/>
                      <a:gd name="connsiteY1" fmla="*/ 3886200 h 7762876"/>
                      <a:gd name="connsiteX2" fmla="*/ 750094 w 7550944"/>
                      <a:gd name="connsiteY2" fmla="*/ 0 h 7762876"/>
                      <a:gd name="connsiteX3" fmla="*/ 1131094 w 7550944"/>
                      <a:gd name="connsiteY3" fmla="*/ 3876675 h 7762876"/>
                      <a:gd name="connsiteX4" fmla="*/ 1507332 w 7550944"/>
                      <a:gd name="connsiteY4" fmla="*/ 7762875 h 7762876"/>
                      <a:gd name="connsiteX5" fmla="*/ 1883569 w 7550944"/>
                      <a:gd name="connsiteY5" fmla="*/ 3876675 h 7762876"/>
                      <a:gd name="connsiteX6" fmla="*/ 2264569 w 7550944"/>
                      <a:gd name="connsiteY6" fmla="*/ 0 h 7762876"/>
                      <a:gd name="connsiteX7" fmla="*/ 2645569 w 7550944"/>
                      <a:gd name="connsiteY7" fmla="*/ 3886200 h 7762876"/>
                      <a:gd name="connsiteX8" fmla="*/ 3017044 w 7550944"/>
                      <a:gd name="connsiteY8" fmla="*/ 7762875 h 7762876"/>
                      <a:gd name="connsiteX9" fmla="*/ 3398044 w 7550944"/>
                      <a:gd name="connsiteY9" fmla="*/ 3876675 h 7762876"/>
                      <a:gd name="connsiteX10" fmla="*/ 3769519 w 7550944"/>
                      <a:gd name="connsiteY10" fmla="*/ 9525 h 7762876"/>
                      <a:gd name="connsiteX11" fmla="*/ 4150519 w 7550944"/>
                      <a:gd name="connsiteY11" fmla="*/ 3886200 h 7762876"/>
                      <a:gd name="connsiteX12" fmla="*/ 4526756 w 7550944"/>
                      <a:gd name="connsiteY12" fmla="*/ 7762875 h 7762876"/>
                      <a:gd name="connsiteX13" fmla="*/ 4902994 w 7550944"/>
                      <a:gd name="connsiteY13" fmla="*/ 3886200 h 7762876"/>
                      <a:gd name="connsiteX14" fmla="*/ 5283994 w 7550944"/>
                      <a:gd name="connsiteY14" fmla="*/ 9525 h 7762876"/>
                      <a:gd name="connsiteX15" fmla="*/ 5655469 w 7550944"/>
                      <a:gd name="connsiteY15" fmla="*/ 3886200 h 7762876"/>
                      <a:gd name="connsiteX16" fmla="*/ 6036469 w 7550944"/>
                      <a:gd name="connsiteY16" fmla="*/ 7762875 h 7762876"/>
                      <a:gd name="connsiteX17" fmla="*/ 6417469 w 7550944"/>
                      <a:gd name="connsiteY17" fmla="*/ 3886200 h 7762876"/>
                      <a:gd name="connsiteX18" fmla="*/ 6798469 w 7550944"/>
                      <a:gd name="connsiteY18" fmla="*/ 0 h 7762876"/>
                      <a:gd name="connsiteX19" fmla="*/ 7160419 w 7550944"/>
                      <a:gd name="connsiteY19" fmla="*/ 3886200 h 7762876"/>
                      <a:gd name="connsiteX20" fmla="*/ 7550944 w 7550944"/>
                      <a:gd name="connsiteY20" fmla="*/ 7762875 h 7762876"/>
                      <a:gd name="connsiteX0" fmla="*/ 0 w 7550944"/>
                      <a:gd name="connsiteY0" fmla="*/ 7762875 h 7762876"/>
                      <a:gd name="connsiteX1" fmla="*/ 378619 w 7550944"/>
                      <a:gd name="connsiteY1" fmla="*/ 3886200 h 7762876"/>
                      <a:gd name="connsiteX2" fmla="*/ 750094 w 7550944"/>
                      <a:gd name="connsiteY2" fmla="*/ 0 h 7762876"/>
                      <a:gd name="connsiteX3" fmla="*/ 1131094 w 7550944"/>
                      <a:gd name="connsiteY3" fmla="*/ 3876675 h 7762876"/>
                      <a:gd name="connsiteX4" fmla="*/ 1507332 w 7550944"/>
                      <a:gd name="connsiteY4" fmla="*/ 7762875 h 7762876"/>
                      <a:gd name="connsiteX5" fmla="*/ 1883569 w 7550944"/>
                      <a:gd name="connsiteY5" fmla="*/ 3876675 h 7762876"/>
                      <a:gd name="connsiteX6" fmla="*/ 2264569 w 7550944"/>
                      <a:gd name="connsiteY6" fmla="*/ 0 h 7762876"/>
                      <a:gd name="connsiteX7" fmla="*/ 2645569 w 7550944"/>
                      <a:gd name="connsiteY7" fmla="*/ 3886200 h 7762876"/>
                      <a:gd name="connsiteX8" fmla="*/ 3017044 w 7550944"/>
                      <a:gd name="connsiteY8" fmla="*/ 7762875 h 7762876"/>
                      <a:gd name="connsiteX9" fmla="*/ 3398044 w 7550944"/>
                      <a:gd name="connsiteY9" fmla="*/ 3876675 h 7762876"/>
                      <a:gd name="connsiteX10" fmla="*/ 3769519 w 7550944"/>
                      <a:gd name="connsiteY10" fmla="*/ 9525 h 7762876"/>
                      <a:gd name="connsiteX11" fmla="*/ 4150519 w 7550944"/>
                      <a:gd name="connsiteY11" fmla="*/ 3886200 h 7762876"/>
                      <a:gd name="connsiteX12" fmla="*/ 4526756 w 7550944"/>
                      <a:gd name="connsiteY12" fmla="*/ 7762875 h 7762876"/>
                      <a:gd name="connsiteX13" fmla="*/ 4902994 w 7550944"/>
                      <a:gd name="connsiteY13" fmla="*/ 3886200 h 7762876"/>
                      <a:gd name="connsiteX14" fmla="*/ 5283994 w 7550944"/>
                      <a:gd name="connsiteY14" fmla="*/ 9525 h 7762876"/>
                      <a:gd name="connsiteX15" fmla="*/ 5655469 w 7550944"/>
                      <a:gd name="connsiteY15" fmla="*/ 3886200 h 7762876"/>
                      <a:gd name="connsiteX16" fmla="*/ 6036469 w 7550944"/>
                      <a:gd name="connsiteY16" fmla="*/ 7762875 h 7762876"/>
                      <a:gd name="connsiteX17" fmla="*/ 6417469 w 7550944"/>
                      <a:gd name="connsiteY17" fmla="*/ 3886200 h 7762876"/>
                      <a:gd name="connsiteX18" fmla="*/ 6798469 w 7550944"/>
                      <a:gd name="connsiteY18" fmla="*/ 0 h 7762876"/>
                      <a:gd name="connsiteX19" fmla="*/ 7160419 w 7550944"/>
                      <a:gd name="connsiteY19" fmla="*/ 3886200 h 7762876"/>
                      <a:gd name="connsiteX20" fmla="*/ 7550944 w 7550944"/>
                      <a:gd name="connsiteY20" fmla="*/ 7762875 h 7762876"/>
                      <a:gd name="connsiteX0" fmla="*/ 0 w 7550944"/>
                      <a:gd name="connsiteY0" fmla="*/ 7762875 h 7762876"/>
                      <a:gd name="connsiteX1" fmla="*/ 378619 w 7550944"/>
                      <a:gd name="connsiteY1" fmla="*/ 3886200 h 7762876"/>
                      <a:gd name="connsiteX2" fmla="*/ 750094 w 7550944"/>
                      <a:gd name="connsiteY2" fmla="*/ 0 h 7762876"/>
                      <a:gd name="connsiteX3" fmla="*/ 1131094 w 7550944"/>
                      <a:gd name="connsiteY3" fmla="*/ 3876675 h 7762876"/>
                      <a:gd name="connsiteX4" fmla="*/ 1507332 w 7550944"/>
                      <a:gd name="connsiteY4" fmla="*/ 7762875 h 7762876"/>
                      <a:gd name="connsiteX5" fmla="*/ 1883569 w 7550944"/>
                      <a:gd name="connsiteY5" fmla="*/ 3876675 h 7762876"/>
                      <a:gd name="connsiteX6" fmla="*/ 2264569 w 7550944"/>
                      <a:gd name="connsiteY6" fmla="*/ 0 h 7762876"/>
                      <a:gd name="connsiteX7" fmla="*/ 2645569 w 7550944"/>
                      <a:gd name="connsiteY7" fmla="*/ 3886200 h 7762876"/>
                      <a:gd name="connsiteX8" fmla="*/ 3017044 w 7550944"/>
                      <a:gd name="connsiteY8" fmla="*/ 7762875 h 7762876"/>
                      <a:gd name="connsiteX9" fmla="*/ 3398044 w 7550944"/>
                      <a:gd name="connsiteY9" fmla="*/ 3876675 h 7762876"/>
                      <a:gd name="connsiteX10" fmla="*/ 3769519 w 7550944"/>
                      <a:gd name="connsiteY10" fmla="*/ 9525 h 7762876"/>
                      <a:gd name="connsiteX11" fmla="*/ 4150519 w 7550944"/>
                      <a:gd name="connsiteY11" fmla="*/ 3886200 h 7762876"/>
                      <a:gd name="connsiteX12" fmla="*/ 4526756 w 7550944"/>
                      <a:gd name="connsiteY12" fmla="*/ 7762875 h 7762876"/>
                      <a:gd name="connsiteX13" fmla="*/ 4902994 w 7550944"/>
                      <a:gd name="connsiteY13" fmla="*/ 3886200 h 7762876"/>
                      <a:gd name="connsiteX14" fmla="*/ 5283994 w 7550944"/>
                      <a:gd name="connsiteY14" fmla="*/ 9525 h 7762876"/>
                      <a:gd name="connsiteX15" fmla="*/ 5655469 w 7550944"/>
                      <a:gd name="connsiteY15" fmla="*/ 3886200 h 7762876"/>
                      <a:gd name="connsiteX16" fmla="*/ 6036469 w 7550944"/>
                      <a:gd name="connsiteY16" fmla="*/ 7762875 h 7762876"/>
                      <a:gd name="connsiteX17" fmla="*/ 6417469 w 7550944"/>
                      <a:gd name="connsiteY17" fmla="*/ 3886200 h 7762876"/>
                      <a:gd name="connsiteX18" fmla="*/ 6798469 w 7550944"/>
                      <a:gd name="connsiteY18" fmla="*/ 0 h 7762876"/>
                      <a:gd name="connsiteX19" fmla="*/ 7160419 w 7550944"/>
                      <a:gd name="connsiteY19" fmla="*/ 3886200 h 7762876"/>
                      <a:gd name="connsiteX20" fmla="*/ 7550944 w 7550944"/>
                      <a:gd name="connsiteY20" fmla="*/ 7762875 h 7762876"/>
                      <a:gd name="connsiteX0" fmla="*/ 0 w 7550944"/>
                      <a:gd name="connsiteY0" fmla="*/ 7762875 h 7762876"/>
                      <a:gd name="connsiteX1" fmla="*/ 378619 w 7550944"/>
                      <a:gd name="connsiteY1" fmla="*/ 3886200 h 7762876"/>
                      <a:gd name="connsiteX2" fmla="*/ 750094 w 7550944"/>
                      <a:gd name="connsiteY2" fmla="*/ 0 h 7762876"/>
                      <a:gd name="connsiteX3" fmla="*/ 1131094 w 7550944"/>
                      <a:gd name="connsiteY3" fmla="*/ 3876675 h 7762876"/>
                      <a:gd name="connsiteX4" fmla="*/ 1507332 w 7550944"/>
                      <a:gd name="connsiteY4" fmla="*/ 7762875 h 7762876"/>
                      <a:gd name="connsiteX5" fmla="*/ 1883569 w 7550944"/>
                      <a:gd name="connsiteY5" fmla="*/ 3876675 h 7762876"/>
                      <a:gd name="connsiteX6" fmla="*/ 2264569 w 7550944"/>
                      <a:gd name="connsiteY6" fmla="*/ 0 h 7762876"/>
                      <a:gd name="connsiteX7" fmla="*/ 2645569 w 7550944"/>
                      <a:gd name="connsiteY7" fmla="*/ 3886200 h 7762876"/>
                      <a:gd name="connsiteX8" fmla="*/ 3017044 w 7550944"/>
                      <a:gd name="connsiteY8" fmla="*/ 7762875 h 7762876"/>
                      <a:gd name="connsiteX9" fmla="*/ 3398044 w 7550944"/>
                      <a:gd name="connsiteY9" fmla="*/ 3876675 h 7762876"/>
                      <a:gd name="connsiteX10" fmla="*/ 3769519 w 7550944"/>
                      <a:gd name="connsiteY10" fmla="*/ 9525 h 7762876"/>
                      <a:gd name="connsiteX11" fmla="*/ 4150519 w 7550944"/>
                      <a:gd name="connsiteY11" fmla="*/ 3886200 h 7762876"/>
                      <a:gd name="connsiteX12" fmla="*/ 4526756 w 7550944"/>
                      <a:gd name="connsiteY12" fmla="*/ 7762875 h 7762876"/>
                      <a:gd name="connsiteX13" fmla="*/ 4902994 w 7550944"/>
                      <a:gd name="connsiteY13" fmla="*/ 3886200 h 7762876"/>
                      <a:gd name="connsiteX14" fmla="*/ 5283994 w 7550944"/>
                      <a:gd name="connsiteY14" fmla="*/ 9525 h 7762876"/>
                      <a:gd name="connsiteX15" fmla="*/ 5655469 w 7550944"/>
                      <a:gd name="connsiteY15" fmla="*/ 3886200 h 7762876"/>
                      <a:gd name="connsiteX16" fmla="*/ 6029325 w 7550944"/>
                      <a:gd name="connsiteY16" fmla="*/ 7762875 h 7762876"/>
                      <a:gd name="connsiteX17" fmla="*/ 6417469 w 7550944"/>
                      <a:gd name="connsiteY17" fmla="*/ 3886200 h 7762876"/>
                      <a:gd name="connsiteX18" fmla="*/ 6798469 w 7550944"/>
                      <a:gd name="connsiteY18" fmla="*/ 0 h 7762876"/>
                      <a:gd name="connsiteX19" fmla="*/ 7160419 w 7550944"/>
                      <a:gd name="connsiteY19" fmla="*/ 3886200 h 7762876"/>
                      <a:gd name="connsiteX20" fmla="*/ 7550944 w 7550944"/>
                      <a:gd name="connsiteY20" fmla="*/ 7762875 h 7762876"/>
                      <a:gd name="connsiteX0" fmla="*/ 0 w 7550944"/>
                      <a:gd name="connsiteY0" fmla="*/ 7762875 h 7762876"/>
                      <a:gd name="connsiteX1" fmla="*/ 378619 w 7550944"/>
                      <a:gd name="connsiteY1" fmla="*/ 3886200 h 7762876"/>
                      <a:gd name="connsiteX2" fmla="*/ 750094 w 7550944"/>
                      <a:gd name="connsiteY2" fmla="*/ 0 h 7762876"/>
                      <a:gd name="connsiteX3" fmla="*/ 1131094 w 7550944"/>
                      <a:gd name="connsiteY3" fmla="*/ 3876675 h 7762876"/>
                      <a:gd name="connsiteX4" fmla="*/ 1507332 w 7550944"/>
                      <a:gd name="connsiteY4" fmla="*/ 7762875 h 7762876"/>
                      <a:gd name="connsiteX5" fmla="*/ 1883569 w 7550944"/>
                      <a:gd name="connsiteY5" fmla="*/ 3876675 h 7762876"/>
                      <a:gd name="connsiteX6" fmla="*/ 2264569 w 7550944"/>
                      <a:gd name="connsiteY6" fmla="*/ 0 h 7762876"/>
                      <a:gd name="connsiteX7" fmla="*/ 2645569 w 7550944"/>
                      <a:gd name="connsiteY7" fmla="*/ 3886200 h 7762876"/>
                      <a:gd name="connsiteX8" fmla="*/ 3017044 w 7550944"/>
                      <a:gd name="connsiteY8" fmla="*/ 7762875 h 7762876"/>
                      <a:gd name="connsiteX9" fmla="*/ 3398044 w 7550944"/>
                      <a:gd name="connsiteY9" fmla="*/ 3876675 h 7762876"/>
                      <a:gd name="connsiteX10" fmla="*/ 3769519 w 7550944"/>
                      <a:gd name="connsiteY10" fmla="*/ 9525 h 7762876"/>
                      <a:gd name="connsiteX11" fmla="*/ 4150519 w 7550944"/>
                      <a:gd name="connsiteY11" fmla="*/ 3886200 h 7762876"/>
                      <a:gd name="connsiteX12" fmla="*/ 4526756 w 7550944"/>
                      <a:gd name="connsiteY12" fmla="*/ 7762875 h 7762876"/>
                      <a:gd name="connsiteX13" fmla="*/ 4902994 w 7550944"/>
                      <a:gd name="connsiteY13" fmla="*/ 3886200 h 7762876"/>
                      <a:gd name="connsiteX14" fmla="*/ 5283994 w 7550944"/>
                      <a:gd name="connsiteY14" fmla="*/ 9525 h 7762876"/>
                      <a:gd name="connsiteX15" fmla="*/ 5655469 w 7550944"/>
                      <a:gd name="connsiteY15" fmla="*/ 3886200 h 7762876"/>
                      <a:gd name="connsiteX16" fmla="*/ 6029325 w 7550944"/>
                      <a:gd name="connsiteY16" fmla="*/ 7762875 h 7762876"/>
                      <a:gd name="connsiteX17" fmla="*/ 6417469 w 7550944"/>
                      <a:gd name="connsiteY17" fmla="*/ 3886200 h 7762876"/>
                      <a:gd name="connsiteX18" fmla="*/ 6798469 w 7550944"/>
                      <a:gd name="connsiteY18" fmla="*/ 0 h 7762876"/>
                      <a:gd name="connsiteX19" fmla="*/ 7160419 w 7550944"/>
                      <a:gd name="connsiteY19" fmla="*/ 3886200 h 7762876"/>
                      <a:gd name="connsiteX20" fmla="*/ 7550944 w 7550944"/>
                      <a:gd name="connsiteY20" fmla="*/ 7762875 h 7762876"/>
                      <a:gd name="connsiteX0" fmla="*/ 0 w 7546182"/>
                      <a:gd name="connsiteY0" fmla="*/ 7762875 h 7765256"/>
                      <a:gd name="connsiteX1" fmla="*/ 378619 w 7546182"/>
                      <a:gd name="connsiteY1" fmla="*/ 3886200 h 7765256"/>
                      <a:gd name="connsiteX2" fmla="*/ 750094 w 7546182"/>
                      <a:gd name="connsiteY2" fmla="*/ 0 h 7765256"/>
                      <a:gd name="connsiteX3" fmla="*/ 1131094 w 7546182"/>
                      <a:gd name="connsiteY3" fmla="*/ 3876675 h 7765256"/>
                      <a:gd name="connsiteX4" fmla="*/ 1507332 w 7546182"/>
                      <a:gd name="connsiteY4" fmla="*/ 7762875 h 7765256"/>
                      <a:gd name="connsiteX5" fmla="*/ 1883569 w 7546182"/>
                      <a:gd name="connsiteY5" fmla="*/ 3876675 h 7765256"/>
                      <a:gd name="connsiteX6" fmla="*/ 2264569 w 7546182"/>
                      <a:gd name="connsiteY6" fmla="*/ 0 h 7765256"/>
                      <a:gd name="connsiteX7" fmla="*/ 2645569 w 7546182"/>
                      <a:gd name="connsiteY7" fmla="*/ 3886200 h 7765256"/>
                      <a:gd name="connsiteX8" fmla="*/ 3017044 w 7546182"/>
                      <a:gd name="connsiteY8" fmla="*/ 7762875 h 7765256"/>
                      <a:gd name="connsiteX9" fmla="*/ 3398044 w 7546182"/>
                      <a:gd name="connsiteY9" fmla="*/ 3876675 h 7765256"/>
                      <a:gd name="connsiteX10" fmla="*/ 3769519 w 7546182"/>
                      <a:gd name="connsiteY10" fmla="*/ 9525 h 7765256"/>
                      <a:gd name="connsiteX11" fmla="*/ 4150519 w 7546182"/>
                      <a:gd name="connsiteY11" fmla="*/ 3886200 h 7765256"/>
                      <a:gd name="connsiteX12" fmla="*/ 4526756 w 7546182"/>
                      <a:gd name="connsiteY12" fmla="*/ 7762875 h 7765256"/>
                      <a:gd name="connsiteX13" fmla="*/ 4902994 w 7546182"/>
                      <a:gd name="connsiteY13" fmla="*/ 3886200 h 7765256"/>
                      <a:gd name="connsiteX14" fmla="*/ 5283994 w 7546182"/>
                      <a:gd name="connsiteY14" fmla="*/ 9525 h 7765256"/>
                      <a:gd name="connsiteX15" fmla="*/ 5655469 w 7546182"/>
                      <a:gd name="connsiteY15" fmla="*/ 3886200 h 7765256"/>
                      <a:gd name="connsiteX16" fmla="*/ 6029325 w 7546182"/>
                      <a:gd name="connsiteY16" fmla="*/ 7762875 h 7765256"/>
                      <a:gd name="connsiteX17" fmla="*/ 6417469 w 7546182"/>
                      <a:gd name="connsiteY17" fmla="*/ 3886200 h 7765256"/>
                      <a:gd name="connsiteX18" fmla="*/ 6798469 w 7546182"/>
                      <a:gd name="connsiteY18" fmla="*/ 0 h 7765256"/>
                      <a:gd name="connsiteX19" fmla="*/ 7160419 w 7546182"/>
                      <a:gd name="connsiteY19" fmla="*/ 3886200 h 7765256"/>
                      <a:gd name="connsiteX20" fmla="*/ 7546182 w 7546182"/>
                      <a:gd name="connsiteY20" fmla="*/ 7765256 h 7765256"/>
                      <a:gd name="connsiteX0" fmla="*/ 0 w 7546182"/>
                      <a:gd name="connsiteY0" fmla="*/ 7762875 h 7765258"/>
                      <a:gd name="connsiteX1" fmla="*/ 378619 w 7546182"/>
                      <a:gd name="connsiteY1" fmla="*/ 3886200 h 7765258"/>
                      <a:gd name="connsiteX2" fmla="*/ 750094 w 7546182"/>
                      <a:gd name="connsiteY2" fmla="*/ 0 h 7765258"/>
                      <a:gd name="connsiteX3" fmla="*/ 1131094 w 7546182"/>
                      <a:gd name="connsiteY3" fmla="*/ 3876675 h 7765258"/>
                      <a:gd name="connsiteX4" fmla="*/ 1507332 w 7546182"/>
                      <a:gd name="connsiteY4" fmla="*/ 7762875 h 7765258"/>
                      <a:gd name="connsiteX5" fmla="*/ 1883569 w 7546182"/>
                      <a:gd name="connsiteY5" fmla="*/ 3876675 h 7765258"/>
                      <a:gd name="connsiteX6" fmla="*/ 2264569 w 7546182"/>
                      <a:gd name="connsiteY6" fmla="*/ 0 h 7765258"/>
                      <a:gd name="connsiteX7" fmla="*/ 2645569 w 7546182"/>
                      <a:gd name="connsiteY7" fmla="*/ 3886200 h 7765258"/>
                      <a:gd name="connsiteX8" fmla="*/ 3017044 w 7546182"/>
                      <a:gd name="connsiteY8" fmla="*/ 7762875 h 7765258"/>
                      <a:gd name="connsiteX9" fmla="*/ 3398044 w 7546182"/>
                      <a:gd name="connsiteY9" fmla="*/ 3876675 h 7765258"/>
                      <a:gd name="connsiteX10" fmla="*/ 3769519 w 7546182"/>
                      <a:gd name="connsiteY10" fmla="*/ 9525 h 7765258"/>
                      <a:gd name="connsiteX11" fmla="*/ 4150519 w 7546182"/>
                      <a:gd name="connsiteY11" fmla="*/ 3886200 h 7765258"/>
                      <a:gd name="connsiteX12" fmla="*/ 4526756 w 7546182"/>
                      <a:gd name="connsiteY12" fmla="*/ 7762875 h 7765258"/>
                      <a:gd name="connsiteX13" fmla="*/ 4902994 w 7546182"/>
                      <a:gd name="connsiteY13" fmla="*/ 3886200 h 7765258"/>
                      <a:gd name="connsiteX14" fmla="*/ 5283994 w 7546182"/>
                      <a:gd name="connsiteY14" fmla="*/ 9525 h 7765258"/>
                      <a:gd name="connsiteX15" fmla="*/ 5655469 w 7546182"/>
                      <a:gd name="connsiteY15" fmla="*/ 3886200 h 7765258"/>
                      <a:gd name="connsiteX16" fmla="*/ 6029325 w 7546182"/>
                      <a:gd name="connsiteY16" fmla="*/ 7762875 h 7765258"/>
                      <a:gd name="connsiteX17" fmla="*/ 6417469 w 7546182"/>
                      <a:gd name="connsiteY17" fmla="*/ 3886200 h 7765258"/>
                      <a:gd name="connsiteX18" fmla="*/ 6798469 w 7546182"/>
                      <a:gd name="connsiteY18" fmla="*/ 0 h 7765258"/>
                      <a:gd name="connsiteX19" fmla="*/ 7160419 w 7546182"/>
                      <a:gd name="connsiteY19" fmla="*/ 3886200 h 7765258"/>
                      <a:gd name="connsiteX20" fmla="*/ 7546182 w 7546182"/>
                      <a:gd name="connsiteY20" fmla="*/ 7765256 h 7765258"/>
                      <a:gd name="connsiteX0" fmla="*/ 0 w 7539038"/>
                      <a:gd name="connsiteY0" fmla="*/ 7762875 h 7762876"/>
                      <a:gd name="connsiteX1" fmla="*/ 378619 w 7539038"/>
                      <a:gd name="connsiteY1" fmla="*/ 3886200 h 7762876"/>
                      <a:gd name="connsiteX2" fmla="*/ 750094 w 7539038"/>
                      <a:gd name="connsiteY2" fmla="*/ 0 h 7762876"/>
                      <a:gd name="connsiteX3" fmla="*/ 1131094 w 7539038"/>
                      <a:gd name="connsiteY3" fmla="*/ 3876675 h 7762876"/>
                      <a:gd name="connsiteX4" fmla="*/ 1507332 w 7539038"/>
                      <a:gd name="connsiteY4" fmla="*/ 7762875 h 7762876"/>
                      <a:gd name="connsiteX5" fmla="*/ 1883569 w 7539038"/>
                      <a:gd name="connsiteY5" fmla="*/ 3876675 h 7762876"/>
                      <a:gd name="connsiteX6" fmla="*/ 2264569 w 7539038"/>
                      <a:gd name="connsiteY6" fmla="*/ 0 h 7762876"/>
                      <a:gd name="connsiteX7" fmla="*/ 2645569 w 7539038"/>
                      <a:gd name="connsiteY7" fmla="*/ 3886200 h 7762876"/>
                      <a:gd name="connsiteX8" fmla="*/ 3017044 w 7539038"/>
                      <a:gd name="connsiteY8" fmla="*/ 7762875 h 7762876"/>
                      <a:gd name="connsiteX9" fmla="*/ 3398044 w 7539038"/>
                      <a:gd name="connsiteY9" fmla="*/ 3876675 h 7762876"/>
                      <a:gd name="connsiteX10" fmla="*/ 3769519 w 7539038"/>
                      <a:gd name="connsiteY10" fmla="*/ 9525 h 7762876"/>
                      <a:gd name="connsiteX11" fmla="*/ 4150519 w 7539038"/>
                      <a:gd name="connsiteY11" fmla="*/ 3886200 h 7762876"/>
                      <a:gd name="connsiteX12" fmla="*/ 4526756 w 7539038"/>
                      <a:gd name="connsiteY12" fmla="*/ 7762875 h 7762876"/>
                      <a:gd name="connsiteX13" fmla="*/ 4902994 w 7539038"/>
                      <a:gd name="connsiteY13" fmla="*/ 3886200 h 7762876"/>
                      <a:gd name="connsiteX14" fmla="*/ 5283994 w 7539038"/>
                      <a:gd name="connsiteY14" fmla="*/ 9525 h 7762876"/>
                      <a:gd name="connsiteX15" fmla="*/ 5655469 w 7539038"/>
                      <a:gd name="connsiteY15" fmla="*/ 3886200 h 7762876"/>
                      <a:gd name="connsiteX16" fmla="*/ 6029325 w 7539038"/>
                      <a:gd name="connsiteY16" fmla="*/ 7762875 h 7762876"/>
                      <a:gd name="connsiteX17" fmla="*/ 6417469 w 7539038"/>
                      <a:gd name="connsiteY17" fmla="*/ 3886200 h 7762876"/>
                      <a:gd name="connsiteX18" fmla="*/ 6798469 w 7539038"/>
                      <a:gd name="connsiteY18" fmla="*/ 0 h 7762876"/>
                      <a:gd name="connsiteX19" fmla="*/ 7160419 w 7539038"/>
                      <a:gd name="connsiteY19" fmla="*/ 3886200 h 7762876"/>
                      <a:gd name="connsiteX20" fmla="*/ 7539038 w 7539038"/>
                      <a:gd name="connsiteY20" fmla="*/ 7760494 h 7762876"/>
                      <a:gd name="connsiteX0" fmla="*/ 0 w 7539038"/>
                      <a:gd name="connsiteY0" fmla="*/ 7762875 h 7762876"/>
                      <a:gd name="connsiteX1" fmla="*/ 378619 w 7539038"/>
                      <a:gd name="connsiteY1" fmla="*/ 3886200 h 7762876"/>
                      <a:gd name="connsiteX2" fmla="*/ 750094 w 7539038"/>
                      <a:gd name="connsiteY2" fmla="*/ 0 h 7762876"/>
                      <a:gd name="connsiteX3" fmla="*/ 1131094 w 7539038"/>
                      <a:gd name="connsiteY3" fmla="*/ 3876675 h 7762876"/>
                      <a:gd name="connsiteX4" fmla="*/ 1507332 w 7539038"/>
                      <a:gd name="connsiteY4" fmla="*/ 7762875 h 7762876"/>
                      <a:gd name="connsiteX5" fmla="*/ 1883569 w 7539038"/>
                      <a:gd name="connsiteY5" fmla="*/ 3876675 h 7762876"/>
                      <a:gd name="connsiteX6" fmla="*/ 2264569 w 7539038"/>
                      <a:gd name="connsiteY6" fmla="*/ 0 h 7762876"/>
                      <a:gd name="connsiteX7" fmla="*/ 2645569 w 7539038"/>
                      <a:gd name="connsiteY7" fmla="*/ 3886200 h 7762876"/>
                      <a:gd name="connsiteX8" fmla="*/ 3017044 w 7539038"/>
                      <a:gd name="connsiteY8" fmla="*/ 7762875 h 7762876"/>
                      <a:gd name="connsiteX9" fmla="*/ 3398044 w 7539038"/>
                      <a:gd name="connsiteY9" fmla="*/ 3876675 h 7762876"/>
                      <a:gd name="connsiteX10" fmla="*/ 3769519 w 7539038"/>
                      <a:gd name="connsiteY10" fmla="*/ 9525 h 7762876"/>
                      <a:gd name="connsiteX11" fmla="*/ 4150519 w 7539038"/>
                      <a:gd name="connsiteY11" fmla="*/ 3886200 h 7762876"/>
                      <a:gd name="connsiteX12" fmla="*/ 4526756 w 7539038"/>
                      <a:gd name="connsiteY12" fmla="*/ 7762875 h 7762876"/>
                      <a:gd name="connsiteX13" fmla="*/ 4902994 w 7539038"/>
                      <a:gd name="connsiteY13" fmla="*/ 3886200 h 7762876"/>
                      <a:gd name="connsiteX14" fmla="*/ 5283994 w 7539038"/>
                      <a:gd name="connsiteY14" fmla="*/ 9525 h 7762876"/>
                      <a:gd name="connsiteX15" fmla="*/ 5655469 w 7539038"/>
                      <a:gd name="connsiteY15" fmla="*/ 3886200 h 7762876"/>
                      <a:gd name="connsiteX16" fmla="*/ 6029325 w 7539038"/>
                      <a:gd name="connsiteY16" fmla="*/ 7762875 h 7762876"/>
                      <a:gd name="connsiteX17" fmla="*/ 6417469 w 7539038"/>
                      <a:gd name="connsiteY17" fmla="*/ 3886200 h 7762876"/>
                      <a:gd name="connsiteX18" fmla="*/ 6788944 w 7539038"/>
                      <a:gd name="connsiteY18" fmla="*/ 2381 h 7762876"/>
                      <a:gd name="connsiteX19" fmla="*/ 7160419 w 7539038"/>
                      <a:gd name="connsiteY19" fmla="*/ 3886200 h 7762876"/>
                      <a:gd name="connsiteX20" fmla="*/ 7539038 w 7539038"/>
                      <a:gd name="connsiteY20" fmla="*/ 7760494 h 7762876"/>
                      <a:gd name="connsiteX0" fmla="*/ 0 w 7539038"/>
                      <a:gd name="connsiteY0" fmla="*/ 7762875 h 7762876"/>
                      <a:gd name="connsiteX1" fmla="*/ 378619 w 7539038"/>
                      <a:gd name="connsiteY1" fmla="*/ 3886200 h 7762876"/>
                      <a:gd name="connsiteX2" fmla="*/ 750094 w 7539038"/>
                      <a:gd name="connsiteY2" fmla="*/ 0 h 7762876"/>
                      <a:gd name="connsiteX3" fmla="*/ 1131094 w 7539038"/>
                      <a:gd name="connsiteY3" fmla="*/ 3876675 h 7762876"/>
                      <a:gd name="connsiteX4" fmla="*/ 1507332 w 7539038"/>
                      <a:gd name="connsiteY4" fmla="*/ 7762875 h 7762876"/>
                      <a:gd name="connsiteX5" fmla="*/ 1883569 w 7539038"/>
                      <a:gd name="connsiteY5" fmla="*/ 3876675 h 7762876"/>
                      <a:gd name="connsiteX6" fmla="*/ 2264569 w 7539038"/>
                      <a:gd name="connsiteY6" fmla="*/ 0 h 7762876"/>
                      <a:gd name="connsiteX7" fmla="*/ 2645569 w 7539038"/>
                      <a:gd name="connsiteY7" fmla="*/ 3886200 h 7762876"/>
                      <a:gd name="connsiteX8" fmla="*/ 3017044 w 7539038"/>
                      <a:gd name="connsiteY8" fmla="*/ 7762875 h 7762876"/>
                      <a:gd name="connsiteX9" fmla="*/ 3398044 w 7539038"/>
                      <a:gd name="connsiteY9" fmla="*/ 3876675 h 7762876"/>
                      <a:gd name="connsiteX10" fmla="*/ 3769519 w 7539038"/>
                      <a:gd name="connsiteY10" fmla="*/ 9525 h 7762876"/>
                      <a:gd name="connsiteX11" fmla="*/ 4150519 w 7539038"/>
                      <a:gd name="connsiteY11" fmla="*/ 3886200 h 7762876"/>
                      <a:gd name="connsiteX12" fmla="*/ 4526756 w 7539038"/>
                      <a:gd name="connsiteY12" fmla="*/ 7762875 h 7762876"/>
                      <a:gd name="connsiteX13" fmla="*/ 4902994 w 7539038"/>
                      <a:gd name="connsiteY13" fmla="*/ 3886200 h 7762876"/>
                      <a:gd name="connsiteX14" fmla="*/ 5283994 w 7539038"/>
                      <a:gd name="connsiteY14" fmla="*/ 9525 h 7762876"/>
                      <a:gd name="connsiteX15" fmla="*/ 5655469 w 7539038"/>
                      <a:gd name="connsiteY15" fmla="*/ 3886200 h 7762876"/>
                      <a:gd name="connsiteX16" fmla="*/ 6029325 w 7539038"/>
                      <a:gd name="connsiteY16" fmla="*/ 7762875 h 7762876"/>
                      <a:gd name="connsiteX17" fmla="*/ 6417469 w 7539038"/>
                      <a:gd name="connsiteY17" fmla="*/ 3886200 h 7762876"/>
                      <a:gd name="connsiteX18" fmla="*/ 6786563 w 7539038"/>
                      <a:gd name="connsiteY18" fmla="*/ 4762 h 7762876"/>
                      <a:gd name="connsiteX19" fmla="*/ 7160419 w 7539038"/>
                      <a:gd name="connsiteY19" fmla="*/ 3886200 h 7762876"/>
                      <a:gd name="connsiteX20" fmla="*/ 7539038 w 7539038"/>
                      <a:gd name="connsiteY20" fmla="*/ 7760494 h 7762876"/>
                      <a:gd name="connsiteX0" fmla="*/ 0 w 7539038"/>
                      <a:gd name="connsiteY0" fmla="*/ 7762875 h 7762876"/>
                      <a:gd name="connsiteX1" fmla="*/ 378619 w 7539038"/>
                      <a:gd name="connsiteY1" fmla="*/ 3886200 h 7762876"/>
                      <a:gd name="connsiteX2" fmla="*/ 750094 w 7539038"/>
                      <a:gd name="connsiteY2" fmla="*/ 0 h 7762876"/>
                      <a:gd name="connsiteX3" fmla="*/ 1131094 w 7539038"/>
                      <a:gd name="connsiteY3" fmla="*/ 3876675 h 7762876"/>
                      <a:gd name="connsiteX4" fmla="*/ 1507332 w 7539038"/>
                      <a:gd name="connsiteY4" fmla="*/ 7762875 h 7762876"/>
                      <a:gd name="connsiteX5" fmla="*/ 1883569 w 7539038"/>
                      <a:gd name="connsiteY5" fmla="*/ 3876675 h 7762876"/>
                      <a:gd name="connsiteX6" fmla="*/ 2264569 w 7539038"/>
                      <a:gd name="connsiteY6" fmla="*/ 0 h 7762876"/>
                      <a:gd name="connsiteX7" fmla="*/ 2645569 w 7539038"/>
                      <a:gd name="connsiteY7" fmla="*/ 3886200 h 7762876"/>
                      <a:gd name="connsiteX8" fmla="*/ 3017044 w 7539038"/>
                      <a:gd name="connsiteY8" fmla="*/ 7762875 h 7762876"/>
                      <a:gd name="connsiteX9" fmla="*/ 3398044 w 7539038"/>
                      <a:gd name="connsiteY9" fmla="*/ 3876675 h 7762876"/>
                      <a:gd name="connsiteX10" fmla="*/ 3769519 w 7539038"/>
                      <a:gd name="connsiteY10" fmla="*/ 9525 h 7762876"/>
                      <a:gd name="connsiteX11" fmla="*/ 4150519 w 7539038"/>
                      <a:gd name="connsiteY11" fmla="*/ 3886200 h 7762876"/>
                      <a:gd name="connsiteX12" fmla="*/ 4526756 w 7539038"/>
                      <a:gd name="connsiteY12" fmla="*/ 7762875 h 7762876"/>
                      <a:gd name="connsiteX13" fmla="*/ 4902994 w 7539038"/>
                      <a:gd name="connsiteY13" fmla="*/ 3886200 h 7762876"/>
                      <a:gd name="connsiteX14" fmla="*/ 5283994 w 7539038"/>
                      <a:gd name="connsiteY14" fmla="*/ 9525 h 7762876"/>
                      <a:gd name="connsiteX15" fmla="*/ 5655469 w 7539038"/>
                      <a:gd name="connsiteY15" fmla="*/ 3886200 h 7762876"/>
                      <a:gd name="connsiteX16" fmla="*/ 6029325 w 7539038"/>
                      <a:gd name="connsiteY16" fmla="*/ 7762875 h 7762876"/>
                      <a:gd name="connsiteX17" fmla="*/ 6417469 w 7539038"/>
                      <a:gd name="connsiteY17" fmla="*/ 3886200 h 7762876"/>
                      <a:gd name="connsiteX18" fmla="*/ 6786563 w 7539038"/>
                      <a:gd name="connsiteY18" fmla="*/ 4762 h 7762876"/>
                      <a:gd name="connsiteX19" fmla="*/ 7160419 w 7539038"/>
                      <a:gd name="connsiteY19" fmla="*/ 3886200 h 7762876"/>
                      <a:gd name="connsiteX20" fmla="*/ 7539038 w 7539038"/>
                      <a:gd name="connsiteY20" fmla="*/ 7760494 h 7762876"/>
                      <a:gd name="connsiteX0" fmla="*/ 0 w 7539038"/>
                      <a:gd name="connsiteY0" fmla="*/ 7762875 h 7762876"/>
                      <a:gd name="connsiteX1" fmla="*/ 378619 w 7539038"/>
                      <a:gd name="connsiteY1" fmla="*/ 3886200 h 7762876"/>
                      <a:gd name="connsiteX2" fmla="*/ 750094 w 7539038"/>
                      <a:gd name="connsiteY2" fmla="*/ 0 h 7762876"/>
                      <a:gd name="connsiteX3" fmla="*/ 1131094 w 7539038"/>
                      <a:gd name="connsiteY3" fmla="*/ 3876675 h 7762876"/>
                      <a:gd name="connsiteX4" fmla="*/ 1507332 w 7539038"/>
                      <a:gd name="connsiteY4" fmla="*/ 7762875 h 7762876"/>
                      <a:gd name="connsiteX5" fmla="*/ 1883569 w 7539038"/>
                      <a:gd name="connsiteY5" fmla="*/ 3876675 h 7762876"/>
                      <a:gd name="connsiteX6" fmla="*/ 2264569 w 7539038"/>
                      <a:gd name="connsiteY6" fmla="*/ 0 h 7762876"/>
                      <a:gd name="connsiteX7" fmla="*/ 2645569 w 7539038"/>
                      <a:gd name="connsiteY7" fmla="*/ 3886200 h 7762876"/>
                      <a:gd name="connsiteX8" fmla="*/ 3017044 w 7539038"/>
                      <a:gd name="connsiteY8" fmla="*/ 7762875 h 7762876"/>
                      <a:gd name="connsiteX9" fmla="*/ 3398044 w 7539038"/>
                      <a:gd name="connsiteY9" fmla="*/ 3876675 h 7762876"/>
                      <a:gd name="connsiteX10" fmla="*/ 3769519 w 7539038"/>
                      <a:gd name="connsiteY10" fmla="*/ 9525 h 7762876"/>
                      <a:gd name="connsiteX11" fmla="*/ 4150519 w 7539038"/>
                      <a:gd name="connsiteY11" fmla="*/ 3886200 h 7762876"/>
                      <a:gd name="connsiteX12" fmla="*/ 4526756 w 7539038"/>
                      <a:gd name="connsiteY12" fmla="*/ 7762875 h 7762876"/>
                      <a:gd name="connsiteX13" fmla="*/ 4902994 w 7539038"/>
                      <a:gd name="connsiteY13" fmla="*/ 3886200 h 7762876"/>
                      <a:gd name="connsiteX14" fmla="*/ 5279231 w 7539038"/>
                      <a:gd name="connsiteY14" fmla="*/ 9525 h 7762876"/>
                      <a:gd name="connsiteX15" fmla="*/ 5655469 w 7539038"/>
                      <a:gd name="connsiteY15" fmla="*/ 3886200 h 7762876"/>
                      <a:gd name="connsiteX16" fmla="*/ 6029325 w 7539038"/>
                      <a:gd name="connsiteY16" fmla="*/ 7762875 h 7762876"/>
                      <a:gd name="connsiteX17" fmla="*/ 6417469 w 7539038"/>
                      <a:gd name="connsiteY17" fmla="*/ 3886200 h 7762876"/>
                      <a:gd name="connsiteX18" fmla="*/ 6786563 w 7539038"/>
                      <a:gd name="connsiteY18" fmla="*/ 4762 h 7762876"/>
                      <a:gd name="connsiteX19" fmla="*/ 7160419 w 7539038"/>
                      <a:gd name="connsiteY19" fmla="*/ 3886200 h 7762876"/>
                      <a:gd name="connsiteX20" fmla="*/ 7539038 w 7539038"/>
                      <a:gd name="connsiteY20" fmla="*/ 7760494 h 7762876"/>
                      <a:gd name="connsiteX0" fmla="*/ 0 w 7539038"/>
                      <a:gd name="connsiteY0" fmla="*/ 7762875 h 7762876"/>
                      <a:gd name="connsiteX1" fmla="*/ 378619 w 7539038"/>
                      <a:gd name="connsiteY1" fmla="*/ 3886200 h 7762876"/>
                      <a:gd name="connsiteX2" fmla="*/ 750094 w 7539038"/>
                      <a:gd name="connsiteY2" fmla="*/ 0 h 7762876"/>
                      <a:gd name="connsiteX3" fmla="*/ 1131094 w 7539038"/>
                      <a:gd name="connsiteY3" fmla="*/ 3876675 h 7762876"/>
                      <a:gd name="connsiteX4" fmla="*/ 1507332 w 7539038"/>
                      <a:gd name="connsiteY4" fmla="*/ 7762875 h 7762876"/>
                      <a:gd name="connsiteX5" fmla="*/ 1883569 w 7539038"/>
                      <a:gd name="connsiteY5" fmla="*/ 3876675 h 7762876"/>
                      <a:gd name="connsiteX6" fmla="*/ 2264569 w 7539038"/>
                      <a:gd name="connsiteY6" fmla="*/ 0 h 7762876"/>
                      <a:gd name="connsiteX7" fmla="*/ 2645569 w 7539038"/>
                      <a:gd name="connsiteY7" fmla="*/ 3886200 h 7762876"/>
                      <a:gd name="connsiteX8" fmla="*/ 3017044 w 7539038"/>
                      <a:gd name="connsiteY8" fmla="*/ 7762875 h 7762876"/>
                      <a:gd name="connsiteX9" fmla="*/ 3398044 w 7539038"/>
                      <a:gd name="connsiteY9" fmla="*/ 3876675 h 7762876"/>
                      <a:gd name="connsiteX10" fmla="*/ 3769519 w 7539038"/>
                      <a:gd name="connsiteY10" fmla="*/ 9525 h 7762876"/>
                      <a:gd name="connsiteX11" fmla="*/ 4150519 w 7539038"/>
                      <a:gd name="connsiteY11" fmla="*/ 3886200 h 7762876"/>
                      <a:gd name="connsiteX12" fmla="*/ 4526756 w 7539038"/>
                      <a:gd name="connsiteY12" fmla="*/ 7762875 h 7762876"/>
                      <a:gd name="connsiteX13" fmla="*/ 4902994 w 7539038"/>
                      <a:gd name="connsiteY13" fmla="*/ 3886200 h 7762876"/>
                      <a:gd name="connsiteX14" fmla="*/ 5279231 w 7539038"/>
                      <a:gd name="connsiteY14" fmla="*/ 9525 h 7762876"/>
                      <a:gd name="connsiteX15" fmla="*/ 5655469 w 7539038"/>
                      <a:gd name="connsiteY15" fmla="*/ 3886200 h 7762876"/>
                      <a:gd name="connsiteX16" fmla="*/ 6029325 w 7539038"/>
                      <a:gd name="connsiteY16" fmla="*/ 7762875 h 7762876"/>
                      <a:gd name="connsiteX17" fmla="*/ 6417469 w 7539038"/>
                      <a:gd name="connsiteY17" fmla="*/ 3886200 h 7762876"/>
                      <a:gd name="connsiteX18" fmla="*/ 6786563 w 7539038"/>
                      <a:gd name="connsiteY18" fmla="*/ 4762 h 7762876"/>
                      <a:gd name="connsiteX19" fmla="*/ 7160419 w 7539038"/>
                      <a:gd name="connsiteY19" fmla="*/ 3886200 h 7762876"/>
                      <a:gd name="connsiteX20" fmla="*/ 7539038 w 7539038"/>
                      <a:gd name="connsiteY20" fmla="*/ 7760494 h 7762876"/>
                      <a:gd name="connsiteX0" fmla="*/ 0 w 7539038"/>
                      <a:gd name="connsiteY0" fmla="*/ 7762875 h 7762876"/>
                      <a:gd name="connsiteX1" fmla="*/ 378619 w 7539038"/>
                      <a:gd name="connsiteY1" fmla="*/ 3886200 h 7762876"/>
                      <a:gd name="connsiteX2" fmla="*/ 750094 w 7539038"/>
                      <a:gd name="connsiteY2" fmla="*/ 0 h 7762876"/>
                      <a:gd name="connsiteX3" fmla="*/ 1131094 w 7539038"/>
                      <a:gd name="connsiteY3" fmla="*/ 3876675 h 7762876"/>
                      <a:gd name="connsiteX4" fmla="*/ 1507332 w 7539038"/>
                      <a:gd name="connsiteY4" fmla="*/ 7762875 h 7762876"/>
                      <a:gd name="connsiteX5" fmla="*/ 1883569 w 7539038"/>
                      <a:gd name="connsiteY5" fmla="*/ 3876675 h 7762876"/>
                      <a:gd name="connsiteX6" fmla="*/ 2264569 w 7539038"/>
                      <a:gd name="connsiteY6" fmla="*/ 0 h 7762876"/>
                      <a:gd name="connsiteX7" fmla="*/ 2645569 w 7539038"/>
                      <a:gd name="connsiteY7" fmla="*/ 3886200 h 7762876"/>
                      <a:gd name="connsiteX8" fmla="*/ 3017044 w 7539038"/>
                      <a:gd name="connsiteY8" fmla="*/ 7762875 h 7762876"/>
                      <a:gd name="connsiteX9" fmla="*/ 3398044 w 7539038"/>
                      <a:gd name="connsiteY9" fmla="*/ 3876675 h 7762876"/>
                      <a:gd name="connsiteX10" fmla="*/ 3769519 w 7539038"/>
                      <a:gd name="connsiteY10" fmla="*/ 9525 h 7762876"/>
                      <a:gd name="connsiteX11" fmla="*/ 4150519 w 7539038"/>
                      <a:gd name="connsiteY11" fmla="*/ 3886200 h 7762876"/>
                      <a:gd name="connsiteX12" fmla="*/ 4526756 w 7539038"/>
                      <a:gd name="connsiteY12" fmla="*/ 7762875 h 7762876"/>
                      <a:gd name="connsiteX13" fmla="*/ 4902994 w 7539038"/>
                      <a:gd name="connsiteY13" fmla="*/ 3886200 h 7762876"/>
                      <a:gd name="connsiteX14" fmla="*/ 5276849 w 7539038"/>
                      <a:gd name="connsiteY14" fmla="*/ 2382 h 7762876"/>
                      <a:gd name="connsiteX15" fmla="*/ 5655469 w 7539038"/>
                      <a:gd name="connsiteY15" fmla="*/ 3886200 h 7762876"/>
                      <a:gd name="connsiteX16" fmla="*/ 6029325 w 7539038"/>
                      <a:gd name="connsiteY16" fmla="*/ 7762875 h 7762876"/>
                      <a:gd name="connsiteX17" fmla="*/ 6417469 w 7539038"/>
                      <a:gd name="connsiteY17" fmla="*/ 3886200 h 7762876"/>
                      <a:gd name="connsiteX18" fmla="*/ 6786563 w 7539038"/>
                      <a:gd name="connsiteY18" fmla="*/ 4762 h 7762876"/>
                      <a:gd name="connsiteX19" fmla="*/ 7160419 w 7539038"/>
                      <a:gd name="connsiteY19" fmla="*/ 3886200 h 7762876"/>
                      <a:gd name="connsiteX20" fmla="*/ 7539038 w 7539038"/>
                      <a:gd name="connsiteY20" fmla="*/ 7760494 h 7762876"/>
                      <a:gd name="connsiteX0" fmla="*/ 0 w 7539038"/>
                      <a:gd name="connsiteY0" fmla="*/ 7762875 h 7762876"/>
                      <a:gd name="connsiteX1" fmla="*/ 378619 w 7539038"/>
                      <a:gd name="connsiteY1" fmla="*/ 3886200 h 7762876"/>
                      <a:gd name="connsiteX2" fmla="*/ 750094 w 7539038"/>
                      <a:gd name="connsiteY2" fmla="*/ 0 h 7762876"/>
                      <a:gd name="connsiteX3" fmla="*/ 1131094 w 7539038"/>
                      <a:gd name="connsiteY3" fmla="*/ 3876675 h 7762876"/>
                      <a:gd name="connsiteX4" fmla="*/ 1507332 w 7539038"/>
                      <a:gd name="connsiteY4" fmla="*/ 7762875 h 7762876"/>
                      <a:gd name="connsiteX5" fmla="*/ 1883569 w 7539038"/>
                      <a:gd name="connsiteY5" fmla="*/ 3876675 h 7762876"/>
                      <a:gd name="connsiteX6" fmla="*/ 2264569 w 7539038"/>
                      <a:gd name="connsiteY6" fmla="*/ 0 h 7762876"/>
                      <a:gd name="connsiteX7" fmla="*/ 2645569 w 7539038"/>
                      <a:gd name="connsiteY7" fmla="*/ 3886200 h 7762876"/>
                      <a:gd name="connsiteX8" fmla="*/ 3017044 w 7539038"/>
                      <a:gd name="connsiteY8" fmla="*/ 7762875 h 7762876"/>
                      <a:gd name="connsiteX9" fmla="*/ 3398044 w 7539038"/>
                      <a:gd name="connsiteY9" fmla="*/ 3876675 h 7762876"/>
                      <a:gd name="connsiteX10" fmla="*/ 3769519 w 7539038"/>
                      <a:gd name="connsiteY10" fmla="*/ 9525 h 7762876"/>
                      <a:gd name="connsiteX11" fmla="*/ 4150519 w 7539038"/>
                      <a:gd name="connsiteY11" fmla="*/ 3886200 h 7762876"/>
                      <a:gd name="connsiteX12" fmla="*/ 4526756 w 7539038"/>
                      <a:gd name="connsiteY12" fmla="*/ 7762875 h 7762876"/>
                      <a:gd name="connsiteX13" fmla="*/ 4902994 w 7539038"/>
                      <a:gd name="connsiteY13" fmla="*/ 3886200 h 7762876"/>
                      <a:gd name="connsiteX14" fmla="*/ 5276849 w 7539038"/>
                      <a:gd name="connsiteY14" fmla="*/ 2382 h 7762876"/>
                      <a:gd name="connsiteX15" fmla="*/ 5655469 w 7539038"/>
                      <a:gd name="connsiteY15" fmla="*/ 3886200 h 7762876"/>
                      <a:gd name="connsiteX16" fmla="*/ 6029325 w 7539038"/>
                      <a:gd name="connsiteY16" fmla="*/ 7762875 h 7762876"/>
                      <a:gd name="connsiteX17" fmla="*/ 6417469 w 7539038"/>
                      <a:gd name="connsiteY17" fmla="*/ 3886200 h 7762876"/>
                      <a:gd name="connsiteX18" fmla="*/ 6786563 w 7539038"/>
                      <a:gd name="connsiteY18" fmla="*/ 4762 h 7762876"/>
                      <a:gd name="connsiteX19" fmla="*/ 7160419 w 7539038"/>
                      <a:gd name="connsiteY19" fmla="*/ 3886200 h 7762876"/>
                      <a:gd name="connsiteX20" fmla="*/ 7539038 w 7539038"/>
                      <a:gd name="connsiteY20" fmla="*/ 7760494 h 7762876"/>
                      <a:gd name="connsiteX0" fmla="*/ 0 w 7539038"/>
                      <a:gd name="connsiteY0" fmla="*/ 7762875 h 7762876"/>
                      <a:gd name="connsiteX1" fmla="*/ 378619 w 7539038"/>
                      <a:gd name="connsiteY1" fmla="*/ 3886200 h 7762876"/>
                      <a:gd name="connsiteX2" fmla="*/ 750094 w 7539038"/>
                      <a:gd name="connsiteY2" fmla="*/ 0 h 7762876"/>
                      <a:gd name="connsiteX3" fmla="*/ 1131094 w 7539038"/>
                      <a:gd name="connsiteY3" fmla="*/ 3876675 h 7762876"/>
                      <a:gd name="connsiteX4" fmla="*/ 1507332 w 7539038"/>
                      <a:gd name="connsiteY4" fmla="*/ 7762875 h 7762876"/>
                      <a:gd name="connsiteX5" fmla="*/ 1883569 w 7539038"/>
                      <a:gd name="connsiteY5" fmla="*/ 3876675 h 7762876"/>
                      <a:gd name="connsiteX6" fmla="*/ 2264569 w 7539038"/>
                      <a:gd name="connsiteY6" fmla="*/ 0 h 7762876"/>
                      <a:gd name="connsiteX7" fmla="*/ 2645569 w 7539038"/>
                      <a:gd name="connsiteY7" fmla="*/ 3886200 h 7762876"/>
                      <a:gd name="connsiteX8" fmla="*/ 3017044 w 7539038"/>
                      <a:gd name="connsiteY8" fmla="*/ 7762875 h 7762876"/>
                      <a:gd name="connsiteX9" fmla="*/ 3398044 w 7539038"/>
                      <a:gd name="connsiteY9" fmla="*/ 3876675 h 7762876"/>
                      <a:gd name="connsiteX10" fmla="*/ 3776663 w 7539038"/>
                      <a:gd name="connsiteY10" fmla="*/ 4763 h 7762876"/>
                      <a:gd name="connsiteX11" fmla="*/ 4150519 w 7539038"/>
                      <a:gd name="connsiteY11" fmla="*/ 3886200 h 7762876"/>
                      <a:gd name="connsiteX12" fmla="*/ 4526756 w 7539038"/>
                      <a:gd name="connsiteY12" fmla="*/ 7762875 h 7762876"/>
                      <a:gd name="connsiteX13" fmla="*/ 4902994 w 7539038"/>
                      <a:gd name="connsiteY13" fmla="*/ 3886200 h 7762876"/>
                      <a:gd name="connsiteX14" fmla="*/ 5276849 w 7539038"/>
                      <a:gd name="connsiteY14" fmla="*/ 2382 h 7762876"/>
                      <a:gd name="connsiteX15" fmla="*/ 5655469 w 7539038"/>
                      <a:gd name="connsiteY15" fmla="*/ 3886200 h 7762876"/>
                      <a:gd name="connsiteX16" fmla="*/ 6029325 w 7539038"/>
                      <a:gd name="connsiteY16" fmla="*/ 7762875 h 7762876"/>
                      <a:gd name="connsiteX17" fmla="*/ 6417469 w 7539038"/>
                      <a:gd name="connsiteY17" fmla="*/ 3886200 h 7762876"/>
                      <a:gd name="connsiteX18" fmla="*/ 6786563 w 7539038"/>
                      <a:gd name="connsiteY18" fmla="*/ 4762 h 7762876"/>
                      <a:gd name="connsiteX19" fmla="*/ 7160419 w 7539038"/>
                      <a:gd name="connsiteY19" fmla="*/ 3886200 h 7762876"/>
                      <a:gd name="connsiteX20" fmla="*/ 7539038 w 7539038"/>
                      <a:gd name="connsiteY20" fmla="*/ 7760494 h 7762876"/>
                      <a:gd name="connsiteX0" fmla="*/ 0 w 7539038"/>
                      <a:gd name="connsiteY0" fmla="*/ 7762875 h 7762876"/>
                      <a:gd name="connsiteX1" fmla="*/ 378619 w 7539038"/>
                      <a:gd name="connsiteY1" fmla="*/ 3886200 h 7762876"/>
                      <a:gd name="connsiteX2" fmla="*/ 750094 w 7539038"/>
                      <a:gd name="connsiteY2" fmla="*/ 0 h 7762876"/>
                      <a:gd name="connsiteX3" fmla="*/ 1131094 w 7539038"/>
                      <a:gd name="connsiteY3" fmla="*/ 3876675 h 7762876"/>
                      <a:gd name="connsiteX4" fmla="*/ 1507332 w 7539038"/>
                      <a:gd name="connsiteY4" fmla="*/ 7762875 h 7762876"/>
                      <a:gd name="connsiteX5" fmla="*/ 1883569 w 7539038"/>
                      <a:gd name="connsiteY5" fmla="*/ 3876675 h 7762876"/>
                      <a:gd name="connsiteX6" fmla="*/ 2264569 w 7539038"/>
                      <a:gd name="connsiteY6" fmla="*/ 0 h 7762876"/>
                      <a:gd name="connsiteX7" fmla="*/ 2645569 w 7539038"/>
                      <a:gd name="connsiteY7" fmla="*/ 3886200 h 7762876"/>
                      <a:gd name="connsiteX8" fmla="*/ 3017044 w 7539038"/>
                      <a:gd name="connsiteY8" fmla="*/ 7762875 h 7762876"/>
                      <a:gd name="connsiteX9" fmla="*/ 3398044 w 7539038"/>
                      <a:gd name="connsiteY9" fmla="*/ 3876675 h 7762876"/>
                      <a:gd name="connsiteX10" fmla="*/ 3776663 w 7539038"/>
                      <a:gd name="connsiteY10" fmla="*/ 4763 h 7762876"/>
                      <a:gd name="connsiteX11" fmla="*/ 4150519 w 7539038"/>
                      <a:gd name="connsiteY11" fmla="*/ 3886200 h 7762876"/>
                      <a:gd name="connsiteX12" fmla="*/ 4526756 w 7539038"/>
                      <a:gd name="connsiteY12" fmla="*/ 7762875 h 7762876"/>
                      <a:gd name="connsiteX13" fmla="*/ 4902994 w 7539038"/>
                      <a:gd name="connsiteY13" fmla="*/ 3886200 h 7762876"/>
                      <a:gd name="connsiteX14" fmla="*/ 5276849 w 7539038"/>
                      <a:gd name="connsiteY14" fmla="*/ 2382 h 7762876"/>
                      <a:gd name="connsiteX15" fmla="*/ 5655469 w 7539038"/>
                      <a:gd name="connsiteY15" fmla="*/ 3886200 h 7762876"/>
                      <a:gd name="connsiteX16" fmla="*/ 6029325 w 7539038"/>
                      <a:gd name="connsiteY16" fmla="*/ 7762875 h 7762876"/>
                      <a:gd name="connsiteX17" fmla="*/ 6417469 w 7539038"/>
                      <a:gd name="connsiteY17" fmla="*/ 3886200 h 7762876"/>
                      <a:gd name="connsiteX18" fmla="*/ 6786563 w 7539038"/>
                      <a:gd name="connsiteY18" fmla="*/ 4762 h 7762876"/>
                      <a:gd name="connsiteX19" fmla="*/ 7160419 w 7539038"/>
                      <a:gd name="connsiteY19" fmla="*/ 3886200 h 7762876"/>
                      <a:gd name="connsiteX20" fmla="*/ 7539038 w 7539038"/>
                      <a:gd name="connsiteY20" fmla="*/ 7760494 h 7762876"/>
                      <a:gd name="connsiteX0" fmla="*/ 0 w 7539038"/>
                      <a:gd name="connsiteY0" fmla="*/ 7762875 h 7762876"/>
                      <a:gd name="connsiteX1" fmla="*/ 378619 w 7539038"/>
                      <a:gd name="connsiteY1" fmla="*/ 3886200 h 7762876"/>
                      <a:gd name="connsiteX2" fmla="*/ 750094 w 7539038"/>
                      <a:gd name="connsiteY2" fmla="*/ 0 h 7762876"/>
                      <a:gd name="connsiteX3" fmla="*/ 1131094 w 7539038"/>
                      <a:gd name="connsiteY3" fmla="*/ 3876675 h 7762876"/>
                      <a:gd name="connsiteX4" fmla="*/ 1507332 w 7539038"/>
                      <a:gd name="connsiteY4" fmla="*/ 7762875 h 7762876"/>
                      <a:gd name="connsiteX5" fmla="*/ 1883569 w 7539038"/>
                      <a:gd name="connsiteY5" fmla="*/ 3876675 h 7762876"/>
                      <a:gd name="connsiteX6" fmla="*/ 2264569 w 7539038"/>
                      <a:gd name="connsiteY6" fmla="*/ 0 h 7762876"/>
                      <a:gd name="connsiteX7" fmla="*/ 2645569 w 7539038"/>
                      <a:gd name="connsiteY7" fmla="*/ 3886200 h 7762876"/>
                      <a:gd name="connsiteX8" fmla="*/ 3017044 w 7539038"/>
                      <a:gd name="connsiteY8" fmla="*/ 7762875 h 7762876"/>
                      <a:gd name="connsiteX9" fmla="*/ 3398044 w 7539038"/>
                      <a:gd name="connsiteY9" fmla="*/ 3876675 h 7762876"/>
                      <a:gd name="connsiteX10" fmla="*/ 3769519 w 7539038"/>
                      <a:gd name="connsiteY10" fmla="*/ 4763 h 7762876"/>
                      <a:gd name="connsiteX11" fmla="*/ 4150519 w 7539038"/>
                      <a:gd name="connsiteY11" fmla="*/ 3886200 h 7762876"/>
                      <a:gd name="connsiteX12" fmla="*/ 4526756 w 7539038"/>
                      <a:gd name="connsiteY12" fmla="*/ 7762875 h 7762876"/>
                      <a:gd name="connsiteX13" fmla="*/ 4902994 w 7539038"/>
                      <a:gd name="connsiteY13" fmla="*/ 3886200 h 7762876"/>
                      <a:gd name="connsiteX14" fmla="*/ 5276849 w 7539038"/>
                      <a:gd name="connsiteY14" fmla="*/ 2382 h 7762876"/>
                      <a:gd name="connsiteX15" fmla="*/ 5655469 w 7539038"/>
                      <a:gd name="connsiteY15" fmla="*/ 3886200 h 7762876"/>
                      <a:gd name="connsiteX16" fmla="*/ 6029325 w 7539038"/>
                      <a:gd name="connsiteY16" fmla="*/ 7762875 h 7762876"/>
                      <a:gd name="connsiteX17" fmla="*/ 6417469 w 7539038"/>
                      <a:gd name="connsiteY17" fmla="*/ 3886200 h 7762876"/>
                      <a:gd name="connsiteX18" fmla="*/ 6786563 w 7539038"/>
                      <a:gd name="connsiteY18" fmla="*/ 4762 h 7762876"/>
                      <a:gd name="connsiteX19" fmla="*/ 7160419 w 7539038"/>
                      <a:gd name="connsiteY19" fmla="*/ 3886200 h 7762876"/>
                      <a:gd name="connsiteX20" fmla="*/ 7539038 w 7539038"/>
                      <a:gd name="connsiteY20" fmla="*/ 7760494 h 7762876"/>
                      <a:gd name="connsiteX0" fmla="*/ 0 w 7539038"/>
                      <a:gd name="connsiteY0" fmla="*/ 7762875 h 7762876"/>
                      <a:gd name="connsiteX1" fmla="*/ 378619 w 7539038"/>
                      <a:gd name="connsiteY1" fmla="*/ 3886200 h 7762876"/>
                      <a:gd name="connsiteX2" fmla="*/ 750094 w 7539038"/>
                      <a:gd name="connsiteY2" fmla="*/ 0 h 7762876"/>
                      <a:gd name="connsiteX3" fmla="*/ 1131094 w 7539038"/>
                      <a:gd name="connsiteY3" fmla="*/ 3876675 h 7762876"/>
                      <a:gd name="connsiteX4" fmla="*/ 1507332 w 7539038"/>
                      <a:gd name="connsiteY4" fmla="*/ 7762875 h 7762876"/>
                      <a:gd name="connsiteX5" fmla="*/ 1883569 w 7539038"/>
                      <a:gd name="connsiteY5" fmla="*/ 3876675 h 7762876"/>
                      <a:gd name="connsiteX6" fmla="*/ 2264569 w 7539038"/>
                      <a:gd name="connsiteY6" fmla="*/ 0 h 7762876"/>
                      <a:gd name="connsiteX7" fmla="*/ 2645569 w 7539038"/>
                      <a:gd name="connsiteY7" fmla="*/ 3886200 h 7762876"/>
                      <a:gd name="connsiteX8" fmla="*/ 3017044 w 7539038"/>
                      <a:gd name="connsiteY8" fmla="*/ 7762875 h 7762876"/>
                      <a:gd name="connsiteX9" fmla="*/ 3398044 w 7539038"/>
                      <a:gd name="connsiteY9" fmla="*/ 3876675 h 7762876"/>
                      <a:gd name="connsiteX10" fmla="*/ 3769519 w 7539038"/>
                      <a:gd name="connsiteY10" fmla="*/ 4763 h 7762876"/>
                      <a:gd name="connsiteX11" fmla="*/ 4150519 w 7539038"/>
                      <a:gd name="connsiteY11" fmla="*/ 3886200 h 7762876"/>
                      <a:gd name="connsiteX12" fmla="*/ 4526756 w 7539038"/>
                      <a:gd name="connsiteY12" fmla="*/ 7762875 h 7762876"/>
                      <a:gd name="connsiteX13" fmla="*/ 4902994 w 7539038"/>
                      <a:gd name="connsiteY13" fmla="*/ 3886200 h 7762876"/>
                      <a:gd name="connsiteX14" fmla="*/ 5276849 w 7539038"/>
                      <a:gd name="connsiteY14" fmla="*/ 2382 h 7762876"/>
                      <a:gd name="connsiteX15" fmla="*/ 5655469 w 7539038"/>
                      <a:gd name="connsiteY15" fmla="*/ 3886200 h 7762876"/>
                      <a:gd name="connsiteX16" fmla="*/ 6029325 w 7539038"/>
                      <a:gd name="connsiteY16" fmla="*/ 7762875 h 7762876"/>
                      <a:gd name="connsiteX17" fmla="*/ 6417469 w 7539038"/>
                      <a:gd name="connsiteY17" fmla="*/ 3886200 h 7762876"/>
                      <a:gd name="connsiteX18" fmla="*/ 6786563 w 7539038"/>
                      <a:gd name="connsiteY18" fmla="*/ 4762 h 7762876"/>
                      <a:gd name="connsiteX19" fmla="*/ 7160419 w 7539038"/>
                      <a:gd name="connsiteY19" fmla="*/ 3886200 h 7762876"/>
                      <a:gd name="connsiteX20" fmla="*/ 7539038 w 7539038"/>
                      <a:gd name="connsiteY20" fmla="*/ 7760494 h 7762876"/>
                      <a:gd name="connsiteX0" fmla="*/ 0 w 7539038"/>
                      <a:gd name="connsiteY0" fmla="*/ 7762875 h 7762876"/>
                      <a:gd name="connsiteX1" fmla="*/ 378619 w 7539038"/>
                      <a:gd name="connsiteY1" fmla="*/ 3886200 h 7762876"/>
                      <a:gd name="connsiteX2" fmla="*/ 750094 w 7539038"/>
                      <a:gd name="connsiteY2" fmla="*/ 0 h 7762876"/>
                      <a:gd name="connsiteX3" fmla="*/ 1131094 w 7539038"/>
                      <a:gd name="connsiteY3" fmla="*/ 3876675 h 7762876"/>
                      <a:gd name="connsiteX4" fmla="*/ 1507332 w 7539038"/>
                      <a:gd name="connsiteY4" fmla="*/ 7762875 h 7762876"/>
                      <a:gd name="connsiteX5" fmla="*/ 1883569 w 7539038"/>
                      <a:gd name="connsiteY5" fmla="*/ 3876675 h 7762876"/>
                      <a:gd name="connsiteX6" fmla="*/ 2259807 w 7539038"/>
                      <a:gd name="connsiteY6" fmla="*/ 4762 h 7762876"/>
                      <a:gd name="connsiteX7" fmla="*/ 2645569 w 7539038"/>
                      <a:gd name="connsiteY7" fmla="*/ 3886200 h 7762876"/>
                      <a:gd name="connsiteX8" fmla="*/ 3017044 w 7539038"/>
                      <a:gd name="connsiteY8" fmla="*/ 7762875 h 7762876"/>
                      <a:gd name="connsiteX9" fmla="*/ 3398044 w 7539038"/>
                      <a:gd name="connsiteY9" fmla="*/ 3876675 h 7762876"/>
                      <a:gd name="connsiteX10" fmla="*/ 3769519 w 7539038"/>
                      <a:gd name="connsiteY10" fmla="*/ 4763 h 7762876"/>
                      <a:gd name="connsiteX11" fmla="*/ 4150519 w 7539038"/>
                      <a:gd name="connsiteY11" fmla="*/ 3886200 h 7762876"/>
                      <a:gd name="connsiteX12" fmla="*/ 4526756 w 7539038"/>
                      <a:gd name="connsiteY12" fmla="*/ 7762875 h 7762876"/>
                      <a:gd name="connsiteX13" fmla="*/ 4902994 w 7539038"/>
                      <a:gd name="connsiteY13" fmla="*/ 3886200 h 7762876"/>
                      <a:gd name="connsiteX14" fmla="*/ 5276849 w 7539038"/>
                      <a:gd name="connsiteY14" fmla="*/ 2382 h 7762876"/>
                      <a:gd name="connsiteX15" fmla="*/ 5655469 w 7539038"/>
                      <a:gd name="connsiteY15" fmla="*/ 3886200 h 7762876"/>
                      <a:gd name="connsiteX16" fmla="*/ 6029325 w 7539038"/>
                      <a:gd name="connsiteY16" fmla="*/ 7762875 h 7762876"/>
                      <a:gd name="connsiteX17" fmla="*/ 6417469 w 7539038"/>
                      <a:gd name="connsiteY17" fmla="*/ 3886200 h 7762876"/>
                      <a:gd name="connsiteX18" fmla="*/ 6786563 w 7539038"/>
                      <a:gd name="connsiteY18" fmla="*/ 4762 h 7762876"/>
                      <a:gd name="connsiteX19" fmla="*/ 7160419 w 7539038"/>
                      <a:gd name="connsiteY19" fmla="*/ 3886200 h 7762876"/>
                      <a:gd name="connsiteX20" fmla="*/ 7539038 w 7539038"/>
                      <a:gd name="connsiteY20" fmla="*/ 7760494 h 7762876"/>
                      <a:gd name="connsiteX0" fmla="*/ 0 w 7539038"/>
                      <a:gd name="connsiteY0" fmla="*/ 7762875 h 7762876"/>
                      <a:gd name="connsiteX1" fmla="*/ 378619 w 7539038"/>
                      <a:gd name="connsiteY1" fmla="*/ 3886200 h 7762876"/>
                      <a:gd name="connsiteX2" fmla="*/ 750094 w 7539038"/>
                      <a:gd name="connsiteY2" fmla="*/ 0 h 7762876"/>
                      <a:gd name="connsiteX3" fmla="*/ 1131094 w 7539038"/>
                      <a:gd name="connsiteY3" fmla="*/ 3876675 h 7762876"/>
                      <a:gd name="connsiteX4" fmla="*/ 1507332 w 7539038"/>
                      <a:gd name="connsiteY4" fmla="*/ 7762875 h 7762876"/>
                      <a:gd name="connsiteX5" fmla="*/ 1883569 w 7539038"/>
                      <a:gd name="connsiteY5" fmla="*/ 3876675 h 7762876"/>
                      <a:gd name="connsiteX6" fmla="*/ 2259807 w 7539038"/>
                      <a:gd name="connsiteY6" fmla="*/ 4762 h 7762876"/>
                      <a:gd name="connsiteX7" fmla="*/ 2645569 w 7539038"/>
                      <a:gd name="connsiteY7" fmla="*/ 3886200 h 7762876"/>
                      <a:gd name="connsiteX8" fmla="*/ 3017044 w 7539038"/>
                      <a:gd name="connsiteY8" fmla="*/ 7762875 h 7762876"/>
                      <a:gd name="connsiteX9" fmla="*/ 3398044 w 7539038"/>
                      <a:gd name="connsiteY9" fmla="*/ 3876675 h 7762876"/>
                      <a:gd name="connsiteX10" fmla="*/ 3769519 w 7539038"/>
                      <a:gd name="connsiteY10" fmla="*/ 4763 h 7762876"/>
                      <a:gd name="connsiteX11" fmla="*/ 4150519 w 7539038"/>
                      <a:gd name="connsiteY11" fmla="*/ 3886200 h 7762876"/>
                      <a:gd name="connsiteX12" fmla="*/ 4526756 w 7539038"/>
                      <a:gd name="connsiteY12" fmla="*/ 7762875 h 7762876"/>
                      <a:gd name="connsiteX13" fmla="*/ 4902994 w 7539038"/>
                      <a:gd name="connsiteY13" fmla="*/ 3886200 h 7762876"/>
                      <a:gd name="connsiteX14" fmla="*/ 5276849 w 7539038"/>
                      <a:gd name="connsiteY14" fmla="*/ 2382 h 7762876"/>
                      <a:gd name="connsiteX15" fmla="*/ 5655469 w 7539038"/>
                      <a:gd name="connsiteY15" fmla="*/ 3886200 h 7762876"/>
                      <a:gd name="connsiteX16" fmla="*/ 6029325 w 7539038"/>
                      <a:gd name="connsiteY16" fmla="*/ 7762875 h 7762876"/>
                      <a:gd name="connsiteX17" fmla="*/ 6417469 w 7539038"/>
                      <a:gd name="connsiteY17" fmla="*/ 3886200 h 7762876"/>
                      <a:gd name="connsiteX18" fmla="*/ 6786563 w 7539038"/>
                      <a:gd name="connsiteY18" fmla="*/ 4762 h 7762876"/>
                      <a:gd name="connsiteX19" fmla="*/ 7160419 w 7539038"/>
                      <a:gd name="connsiteY19" fmla="*/ 3886200 h 7762876"/>
                      <a:gd name="connsiteX20" fmla="*/ 7539038 w 7539038"/>
                      <a:gd name="connsiteY20" fmla="*/ 7760494 h 7762876"/>
                      <a:gd name="connsiteX0" fmla="*/ 0 w 7539038"/>
                      <a:gd name="connsiteY0" fmla="*/ 7760494 h 7760495"/>
                      <a:gd name="connsiteX1" fmla="*/ 378619 w 7539038"/>
                      <a:gd name="connsiteY1" fmla="*/ 3883819 h 7760495"/>
                      <a:gd name="connsiteX2" fmla="*/ 757238 w 7539038"/>
                      <a:gd name="connsiteY2" fmla="*/ 1 h 7760495"/>
                      <a:gd name="connsiteX3" fmla="*/ 1131094 w 7539038"/>
                      <a:gd name="connsiteY3" fmla="*/ 3874294 h 7760495"/>
                      <a:gd name="connsiteX4" fmla="*/ 1507332 w 7539038"/>
                      <a:gd name="connsiteY4" fmla="*/ 7760494 h 7760495"/>
                      <a:gd name="connsiteX5" fmla="*/ 1883569 w 7539038"/>
                      <a:gd name="connsiteY5" fmla="*/ 3874294 h 7760495"/>
                      <a:gd name="connsiteX6" fmla="*/ 2259807 w 7539038"/>
                      <a:gd name="connsiteY6" fmla="*/ 2381 h 7760495"/>
                      <a:gd name="connsiteX7" fmla="*/ 2645569 w 7539038"/>
                      <a:gd name="connsiteY7" fmla="*/ 3883819 h 7760495"/>
                      <a:gd name="connsiteX8" fmla="*/ 3017044 w 7539038"/>
                      <a:gd name="connsiteY8" fmla="*/ 7760494 h 7760495"/>
                      <a:gd name="connsiteX9" fmla="*/ 3398044 w 7539038"/>
                      <a:gd name="connsiteY9" fmla="*/ 3874294 h 7760495"/>
                      <a:gd name="connsiteX10" fmla="*/ 3769519 w 7539038"/>
                      <a:gd name="connsiteY10" fmla="*/ 2382 h 7760495"/>
                      <a:gd name="connsiteX11" fmla="*/ 4150519 w 7539038"/>
                      <a:gd name="connsiteY11" fmla="*/ 3883819 h 7760495"/>
                      <a:gd name="connsiteX12" fmla="*/ 4526756 w 7539038"/>
                      <a:gd name="connsiteY12" fmla="*/ 7760494 h 7760495"/>
                      <a:gd name="connsiteX13" fmla="*/ 4902994 w 7539038"/>
                      <a:gd name="connsiteY13" fmla="*/ 3883819 h 7760495"/>
                      <a:gd name="connsiteX14" fmla="*/ 5276849 w 7539038"/>
                      <a:gd name="connsiteY14" fmla="*/ 1 h 7760495"/>
                      <a:gd name="connsiteX15" fmla="*/ 5655469 w 7539038"/>
                      <a:gd name="connsiteY15" fmla="*/ 3883819 h 7760495"/>
                      <a:gd name="connsiteX16" fmla="*/ 6029325 w 7539038"/>
                      <a:gd name="connsiteY16" fmla="*/ 7760494 h 7760495"/>
                      <a:gd name="connsiteX17" fmla="*/ 6417469 w 7539038"/>
                      <a:gd name="connsiteY17" fmla="*/ 3883819 h 7760495"/>
                      <a:gd name="connsiteX18" fmla="*/ 6786563 w 7539038"/>
                      <a:gd name="connsiteY18" fmla="*/ 2381 h 7760495"/>
                      <a:gd name="connsiteX19" fmla="*/ 7160419 w 7539038"/>
                      <a:gd name="connsiteY19" fmla="*/ 3883819 h 7760495"/>
                      <a:gd name="connsiteX20" fmla="*/ 7539038 w 7539038"/>
                      <a:gd name="connsiteY20" fmla="*/ 7758113 h 7760495"/>
                      <a:gd name="connsiteX0" fmla="*/ 0 w 7539038"/>
                      <a:gd name="connsiteY0" fmla="*/ 7760494 h 7760495"/>
                      <a:gd name="connsiteX1" fmla="*/ 378619 w 7539038"/>
                      <a:gd name="connsiteY1" fmla="*/ 3883819 h 7760495"/>
                      <a:gd name="connsiteX2" fmla="*/ 752476 w 7539038"/>
                      <a:gd name="connsiteY2" fmla="*/ 1 h 7760495"/>
                      <a:gd name="connsiteX3" fmla="*/ 1131094 w 7539038"/>
                      <a:gd name="connsiteY3" fmla="*/ 3874294 h 7760495"/>
                      <a:gd name="connsiteX4" fmla="*/ 1507332 w 7539038"/>
                      <a:gd name="connsiteY4" fmla="*/ 7760494 h 7760495"/>
                      <a:gd name="connsiteX5" fmla="*/ 1883569 w 7539038"/>
                      <a:gd name="connsiteY5" fmla="*/ 3874294 h 7760495"/>
                      <a:gd name="connsiteX6" fmla="*/ 2259807 w 7539038"/>
                      <a:gd name="connsiteY6" fmla="*/ 2381 h 7760495"/>
                      <a:gd name="connsiteX7" fmla="*/ 2645569 w 7539038"/>
                      <a:gd name="connsiteY7" fmla="*/ 3883819 h 7760495"/>
                      <a:gd name="connsiteX8" fmla="*/ 3017044 w 7539038"/>
                      <a:gd name="connsiteY8" fmla="*/ 7760494 h 7760495"/>
                      <a:gd name="connsiteX9" fmla="*/ 3398044 w 7539038"/>
                      <a:gd name="connsiteY9" fmla="*/ 3874294 h 7760495"/>
                      <a:gd name="connsiteX10" fmla="*/ 3769519 w 7539038"/>
                      <a:gd name="connsiteY10" fmla="*/ 2382 h 7760495"/>
                      <a:gd name="connsiteX11" fmla="*/ 4150519 w 7539038"/>
                      <a:gd name="connsiteY11" fmla="*/ 3883819 h 7760495"/>
                      <a:gd name="connsiteX12" fmla="*/ 4526756 w 7539038"/>
                      <a:gd name="connsiteY12" fmla="*/ 7760494 h 7760495"/>
                      <a:gd name="connsiteX13" fmla="*/ 4902994 w 7539038"/>
                      <a:gd name="connsiteY13" fmla="*/ 3883819 h 7760495"/>
                      <a:gd name="connsiteX14" fmla="*/ 5276849 w 7539038"/>
                      <a:gd name="connsiteY14" fmla="*/ 1 h 7760495"/>
                      <a:gd name="connsiteX15" fmla="*/ 5655469 w 7539038"/>
                      <a:gd name="connsiteY15" fmla="*/ 3883819 h 7760495"/>
                      <a:gd name="connsiteX16" fmla="*/ 6029325 w 7539038"/>
                      <a:gd name="connsiteY16" fmla="*/ 7760494 h 7760495"/>
                      <a:gd name="connsiteX17" fmla="*/ 6417469 w 7539038"/>
                      <a:gd name="connsiteY17" fmla="*/ 3883819 h 7760495"/>
                      <a:gd name="connsiteX18" fmla="*/ 6786563 w 7539038"/>
                      <a:gd name="connsiteY18" fmla="*/ 2381 h 7760495"/>
                      <a:gd name="connsiteX19" fmla="*/ 7160419 w 7539038"/>
                      <a:gd name="connsiteY19" fmla="*/ 3883819 h 7760495"/>
                      <a:gd name="connsiteX20" fmla="*/ 7539038 w 7539038"/>
                      <a:gd name="connsiteY20" fmla="*/ 7758113 h 7760495"/>
                      <a:gd name="connsiteX0" fmla="*/ 0 w 7539038"/>
                      <a:gd name="connsiteY0" fmla="*/ 7760494 h 7760495"/>
                      <a:gd name="connsiteX1" fmla="*/ 378619 w 7539038"/>
                      <a:gd name="connsiteY1" fmla="*/ 3883819 h 7760495"/>
                      <a:gd name="connsiteX2" fmla="*/ 752476 w 7539038"/>
                      <a:gd name="connsiteY2" fmla="*/ 1 h 7760495"/>
                      <a:gd name="connsiteX3" fmla="*/ 1131094 w 7539038"/>
                      <a:gd name="connsiteY3" fmla="*/ 3874294 h 7760495"/>
                      <a:gd name="connsiteX4" fmla="*/ 1507332 w 7539038"/>
                      <a:gd name="connsiteY4" fmla="*/ 7760494 h 7760495"/>
                      <a:gd name="connsiteX5" fmla="*/ 1883569 w 7539038"/>
                      <a:gd name="connsiteY5" fmla="*/ 3874294 h 7760495"/>
                      <a:gd name="connsiteX6" fmla="*/ 2259807 w 7539038"/>
                      <a:gd name="connsiteY6" fmla="*/ 2381 h 7760495"/>
                      <a:gd name="connsiteX7" fmla="*/ 2645569 w 7539038"/>
                      <a:gd name="connsiteY7" fmla="*/ 3883819 h 7760495"/>
                      <a:gd name="connsiteX8" fmla="*/ 3017044 w 7539038"/>
                      <a:gd name="connsiteY8" fmla="*/ 7760494 h 7760495"/>
                      <a:gd name="connsiteX9" fmla="*/ 3398044 w 7539038"/>
                      <a:gd name="connsiteY9" fmla="*/ 3874294 h 7760495"/>
                      <a:gd name="connsiteX10" fmla="*/ 3769519 w 7539038"/>
                      <a:gd name="connsiteY10" fmla="*/ 2382 h 7760495"/>
                      <a:gd name="connsiteX11" fmla="*/ 4150519 w 7539038"/>
                      <a:gd name="connsiteY11" fmla="*/ 3883819 h 7760495"/>
                      <a:gd name="connsiteX12" fmla="*/ 4526756 w 7539038"/>
                      <a:gd name="connsiteY12" fmla="*/ 7760494 h 7760495"/>
                      <a:gd name="connsiteX13" fmla="*/ 4902994 w 7539038"/>
                      <a:gd name="connsiteY13" fmla="*/ 3883819 h 7760495"/>
                      <a:gd name="connsiteX14" fmla="*/ 5276849 w 7539038"/>
                      <a:gd name="connsiteY14" fmla="*/ 1 h 7760495"/>
                      <a:gd name="connsiteX15" fmla="*/ 5655469 w 7539038"/>
                      <a:gd name="connsiteY15" fmla="*/ 3883819 h 7760495"/>
                      <a:gd name="connsiteX16" fmla="*/ 6029325 w 7539038"/>
                      <a:gd name="connsiteY16" fmla="*/ 7760494 h 7760495"/>
                      <a:gd name="connsiteX17" fmla="*/ 6417469 w 7539038"/>
                      <a:gd name="connsiteY17" fmla="*/ 3883819 h 7760495"/>
                      <a:gd name="connsiteX18" fmla="*/ 6786563 w 7539038"/>
                      <a:gd name="connsiteY18" fmla="*/ 2381 h 7760495"/>
                      <a:gd name="connsiteX19" fmla="*/ 7160419 w 7539038"/>
                      <a:gd name="connsiteY19" fmla="*/ 3883819 h 7760495"/>
                      <a:gd name="connsiteX20" fmla="*/ 7539038 w 7539038"/>
                      <a:gd name="connsiteY20" fmla="*/ 7758113 h 7760495"/>
                      <a:gd name="connsiteX0" fmla="*/ 0 w 7539038"/>
                      <a:gd name="connsiteY0" fmla="*/ 7760494 h 7760495"/>
                      <a:gd name="connsiteX1" fmla="*/ 378619 w 7539038"/>
                      <a:gd name="connsiteY1" fmla="*/ 3883819 h 7760495"/>
                      <a:gd name="connsiteX2" fmla="*/ 752476 w 7539038"/>
                      <a:gd name="connsiteY2" fmla="*/ 1 h 7760495"/>
                      <a:gd name="connsiteX3" fmla="*/ 1131094 w 7539038"/>
                      <a:gd name="connsiteY3" fmla="*/ 3874294 h 7760495"/>
                      <a:gd name="connsiteX4" fmla="*/ 1507332 w 7539038"/>
                      <a:gd name="connsiteY4" fmla="*/ 7760494 h 7760495"/>
                      <a:gd name="connsiteX5" fmla="*/ 1883569 w 7539038"/>
                      <a:gd name="connsiteY5" fmla="*/ 3874294 h 7760495"/>
                      <a:gd name="connsiteX6" fmla="*/ 2259807 w 7539038"/>
                      <a:gd name="connsiteY6" fmla="*/ 2381 h 7760495"/>
                      <a:gd name="connsiteX7" fmla="*/ 2645569 w 7539038"/>
                      <a:gd name="connsiteY7" fmla="*/ 3883819 h 7760495"/>
                      <a:gd name="connsiteX8" fmla="*/ 3017044 w 7539038"/>
                      <a:gd name="connsiteY8" fmla="*/ 7760494 h 7760495"/>
                      <a:gd name="connsiteX9" fmla="*/ 3398044 w 7539038"/>
                      <a:gd name="connsiteY9" fmla="*/ 3874294 h 7760495"/>
                      <a:gd name="connsiteX10" fmla="*/ 3769519 w 7539038"/>
                      <a:gd name="connsiteY10" fmla="*/ 2382 h 7760495"/>
                      <a:gd name="connsiteX11" fmla="*/ 4150519 w 7539038"/>
                      <a:gd name="connsiteY11" fmla="*/ 3883819 h 7760495"/>
                      <a:gd name="connsiteX12" fmla="*/ 4526756 w 7539038"/>
                      <a:gd name="connsiteY12" fmla="*/ 7760494 h 7760495"/>
                      <a:gd name="connsiteX13" fmla="*/ 4902994 w 7539038"/>
                      <a:gd name="connsiteY13" fmla="*/ 3883819 h 7760495"/>
                      <a:gd name="connsiteX14" fmla="*/ 5276849 w 7539038"/>
                      <a:gd name="connsiteY14" fmla="*/ 1 h 7760495"/>
                      <a:gd name="connsiteX15" fmla="*/ 5655469 w 7539038"/>
                      <a:gd name="connsiteY15" fmla="*/ 3883819 h 7760495"/>
                      <a:gd name="connsiteX16" fmla="*/ 6029325 w 7539038"/>
                      <a:gd name="connsiteY16" fmla="*/ 7760494 h 7760495"/>
                      <a:gd name="connsiteX17" fmla="*/ 6417469 w 7539038"/>
                      <a:gd name="connsiteY17" fmla="*/ 3883819 h 7760495"/>
                      <a:gd name="connsiteX18" fmla="*/ 6786563 w 7539038"/>
                      <a:gd name="connsiteY18" fmla="*/ 2381 h 7760495"/>
                      <a:gd name="connsiteX19" fmla="*/ 7160419 w 7539038"/>
                      <a:gd name="connsiteY19" fmla="*/ 3883819 h 7760495"/>
                      <a:gd name="connsiteX20" fmla="*/ 7539038 w 7539038"/>
                      <a:gd name="connsiteY20" fmla="*/ 7758113 h 7760495"/>
                      <a:gd name="connsiteX0" fmla="*/ 0 w 7539038"/>
                      <a:gd name="connsiteY0" fmla="*/ 7760494 h 7760495"/>
                      <a:gd name="connsiteX1" fmla="*/ 378619 w 7539038"/>
                      <a:gd name="connsiteY1" fmla="*/ 3883819 h 7760495"/>
                      <a:gd name="connsiteX2" fmla="*/ 752476 w 7539038"/>
                      <a:gd name="connsiteY2" fmla="*/ 1 h 7760495"/>
                      <a:gd name="connsiteX3" fmla="*/ 1131094 w 7539038"/>
                      <a:gd name="connsiteY3" fmla="*/ 3874294 h 7760495"/>
                      <a:gd name="connsiteX4" fmla="*/ 1507332 w 7539038"/>
                      <a:gd name="connsiteY4" fmla="*/ 7760494 h 7760495"/>
                      <a:gd name="connsiteX5" fmla="*/ 1883569 w 7539038"/>
                      <a:gd name="connsiteY5" fmla="*/ 3874294 h 7760495"/>
                      <a:gd name="connsiteX6" fmla="*/ 2259807 w 7539038"/>
                      <a:gd name="connsiteY6" fmla="*/ 2381 h 7760495"/>
                      <a:gd name="connsiteX7" fmla="*/ 2645569 w 7539038"/>
                      <a:gd name="connsiteY7" fmla="*/ 3883819 h 7760495"/>
                      <a:gd name="connsiteX8" fmla="*/ 3017044 w 7539038"/>
                      <a:gd name="connsiteY8" fmla="*/ 7760494 h 7760495"/>
                      <a:gd name="connsiteX9" fmla="*/ 3398044 w 7539038"/>
                      <a:gd name="connsiteY9" fmla="*/ 3874294 h 7760495"/>
                      <a:gd name="connsiteX10" fmla="*/ 3769519 w 7539038"/>
                      <a:gd name="connsiteY10" fmla="*/ 2382 h 7760495"/>
                      <a:gd name="connsiteX11" fmla="*/ 4150519 w 7539038"/>
                      <a:gd name="connsiteY11" fmla="*/ 3883819 h 7760495"/>
                      <a:gd name="connsiteX12" fmla="*/ 4526756 w 7539038"/>
                      <a:gd name="connsiteY12" fmla="*/ 7760494 h 7760495"/>
                      <a:gd name="connsiteX13" fmla="*/ 4902994 w 7539038"/>
                      <a:gd name="connsiteY13" fmla="*/ 3883819 h 7760495"/>
                      <a:gd name="connsiteX14" fmla="*/ 5276849 w 7539038"/>
                      <a:gd name="connsiteY14" fmla="*/ 1 h 7760495"/>
                      <a:gd name="connsiteX15" fmla="*/ 5655469 w 7539038"/>
                      <a:gd name="connsiteY15" fmla="*/ 3883819 h 7760495"/>
                      <a:gd name="connsiteX16" fmla="*/ 6029325 w 7539038"/>
                      <a:gd name="connsiteY16" fmla="*/ 7760494 h 7760495"/>
                      <a:gd name="connsiteX17" fmla="*/ 6417469 w 7539038"/>
                      <a:gd name="connsiteY17" fmla="*/ 3883819 h 7760495"/>
                      <a:gd name="connsiteX18" fmla="*/ 6786563 w 7539038"/>
                      <a:gd name="connsiteY18" fmla="*/ 2381 h 7760495"/>
                      <a:gd name="connsiteX19" fmla="*/ 7160419 w 7539038"/>
                      <a:gd name="connsiteY19" fmla="*/ 3883819 h 7760495"/>
                      <a:gd name="connsiteX20" fmla="*/ 7539038 w 7539038"/>
                      <a:gd name="connsiteY20" fmla="*/ 7758113 h 7760495"/>
                      <a:gd name="connsiteX0" fmla="*/ 0 w 7539038"/>
                      <a:gd name="connsiteY0" fmla="*/ 7760494 h 7760495"/>
                      <a:gd name="connsiteX1" fmla="*/ 378619 w 7539038"/>
                      <a:gd name="connsiteY1" fmla="*/ 3883819 h 7760495"/>
                      <a:gd name="connsiteX2" fmla="*/ 752476 w 7539038"/>
                      <a:gd name="connsiteY2" fmla="*/ 1 h 7760495"/>
                      <a:gd name="connsiteX3" fmla="*/ 1131094 w 7539038"/>
                      <a:gd name="connsiteY3" fmla="*/ 3874294 h 7760495"/>
                      <a:gd name="connsiteX4" fmla="*/ 1507332 w 7539038"/>
                      <a:gd name="connsiteY4" fmla="*/ 7760494 h 7760495"/>
                      <a:gd name="connsiteX5" fmla="*/ 1883569 w 7539038"/>
                      <a:gd name="connsiteY5" fmla="*/ 3874294 h 7760495"/>
                      <a:gd name="connsiteX6" fmla="*/ 2259807 w 7539038"/>
                      <a:gd name="connsiteY6" fmla="*/ 2381 h 7760495"/>
                      <a:gd name="connsiteX7" fmla="*/ 2645569 w 7539038"/>
                      <a:gd name="connsiteY7" fmla="*/ 3883819 h 7760495"/>
                      <a:gd name="connsiteX8" fmla="*/ 3017044 w 7539038"/>
                      <a:gd name="connsiteY8" fmla="*/ 7760494 h 7760495"/>
                      <a:gd name="connsiteX9" fmla="*/ 3398044 w 7539038"/>
                      <a:gd name="connsiteY9" fmla="*/ 3874294 h 7760495"/>
                      <a:gd name="connsiteX10" fmla="*/ 3769519 w 7539038"/>
                      <a:gd name="connsiteY10" fmla="*/ 2382 h 7760495"/>
                      <a:gd name="connsiteX11" fmla="*/ 4150519 w 7539038"/>
                      <a:gd name="connsiteY11" fmla="*/ 3883819 h 7760495"/>
                      <a:gd name="connsiteX12" fmla="*/ 4526756 w 7539038"/>
                      <a:gd name="connsiteY12" fmla="*/ 7760494 h 7760495"/>
                      <a:gd name="connsiteX13" fmla="*/ 4902994 w 7539038"/>
                      <a:gd name="connsiteY13" fmla="*/ 3883819 h 7760495"/>
                      <a:gd name="connsiteX14" fmla="*/ 5276849 w 7539038"/>
                      <a:gd name="connsiteY14" fmla="*/ 1 h 7760495"/>
                      <a:gd name="connsiteX15" fmla="*/ 5655469 w 7539038"/>
                      <a:gd name="connsiteY15" fmla="*/ 3883819 h 7760495"/>
                      <a:gd name="connsiteX16" fmla="*/ 6029325 w 7539038"/>
                      <a:gd name="connsiteY16" fmla="*/ 7760494 h 7760495"/>
                      <a:gd name="connsiteX17" fmla="*/ 6417469 w 7539038"/>
                      <a:gd name="connsiteY17" fmla="*/ 3883819 h 7760495"/>
                      <a:gd name="connsiteX18" fmla="*/ 6786563 w 7539038"/>
                      <a:gd name="connsiteY18" fmla="*/ 2381 h 7760495"/>
                      <a:gd name="connsiteX19" fmla="*/ 7160419 w 7539038"/>
                      <a:gd name="connsiteY19" fmla="*/ 3883819 h 7760495"/>
                      <a:gd name="connsiteX20" fmla="*/ 7539038 w 7539038"/>
                      <a:gd name="connsiteY20" fmla="*/ 7758113 h 7760495"/>
                      <a:gd name="connsiteX0" fmla="*/ 0 w 7539038"/>
                      <a:gd name="connsiteY0" fmla="*/ 7760494 h 7760495"/>
                      <a:gd name="connsiteX1" fmla="*/ 378619 w 7539038"/>
                      <a:gd name="connsiteY1" fmla="*/ 3883819 h 7760495"/>
                      <a:gd name="connsiteX2" fmla="*/ 752476 w 7539038"/>
                      <a:gd name="connsiteY2" fmla="*/ 1 h 7760495"/>
                      <a:gd name="connsiteX3" fmla="*/ 1131094 w 7539038"/>
                      <a:gd name="connsiteY3" fmla="*/ 3874294 h 7760495"/>
                      <a:gd name="connsiteX4" fmla="*/ 1507332 w 7539038"/>
                      <a:gd name="connsiteY4" fmla="*/ 7760494 h 7760495"/>
                      <a:gd name="connsiteX5" fmla="*/ 1883569 w 7539038"/>
                      <a:gd name="connsiteY5" fmla="*/ 3874294 h 7760495"/>
                      <a:gd name="connsiteX6" fmla="*/ 2259807 w 7539038"/>
                      <a:gd name="connsiteY6" fmla="*/ 2381 h 7760495"/>
                      <a:gd name="connsiteX7" fmla="*/ 2645569 w 7539038"/>
                      <a:gd name="connsiteY7" fmla="*/ 3883819 h 7760495"/>
                      <a:gd name="connsiteX8" fmla="*/ 3017044 w 7539038"/>
                      <a:gd name="connsiteY8" fmla="*/ 7760494 h 7760495"/>
                      <a:gd name="connsiteX9" fmla="*/ 3398044 w 7539038"/>
                      <a:gd name="connsiteY9" fmla="*/ 3874294 h 7760495"/>
                      <a:gd name="connsiteX10" fmla="*/ 3769519 w 7539038"/>
                      <a:gd name="connsiteY10" fmla="*/ 2382 h 7760495"/>
                      <a:gd name="connsiteX11" fmla="*/ 4150519 w 7539038"/>
                      <a:gd name="connsiteY11" fmla="*/ 3883819 h 7760495"/>
                      <a:gd name="connsiteX12" fmla="*/ 4526756 w 7539038"/>
                      <a:gd name="connsiteY12" fmla="*/ 7760494 h 7760495"/>
                      <a:gd name="connsiteX13" fmla="*/ 4902994 w 7539038"/>
                      <a:gd name="connsiteY13" fmla="*/ 3883819 h 7760495"/>
                      <a:gd name="connsiteX14" fmla="*/ 5276849 w 7539038"/>
                      <a:gd name="connsiteY14" fmla="*/ 1 h 7760495"/>
                      <a:gd name="connsiteX15" fmla="*/ 5655469 w 7539038"/>
                      <a:gd name="connsiteY15" fmla="*/ 3883819 h 7760495"/>
                      <a:gd name="connsiteX16" fmla="*/ 6029325 w 7539038"/>
                      <a:gd name="connsiteY16" fmla="*/ 7760494 h 7760495"/>
                      <a:gd name="connsiteX17" fmla="*/ 6417469 w 7539038"/>
                      <a:gd name="connsiteY17" fmla="*/ 3883819 h 7760495"/>
                      <a:gd name="connsiteX18" fmla="*/ 6786563 w 7539038"/>
                      <a:gd name="connsiteY18" fmla="*/ 2381 h 7760495"/>
                      <a:gd name="connsiteX19" fmla="*/ 7160419 w 7539038"/>
                      <a:gd name="connsiteY19" fmla="*/ 3883819 h 7760495"/>
                      <a:gd name="connsiteX20" fmla="*/ 7539038 w 7539038"/>
                      <a:gd name="connsiteY20" fmla="*/ 7758113 h 7760495"/>
                      <a:gd name="connsiteX0" fmla="*/ 0 w 7539038"/>
                      <a:gd name="connsiteY0" fmla="*/ 7760494 h 7760495"/>
                      <a:gd name="connsiteX1" fmla="*/ 378619 w 7539038"/>
                      <a:gd name="connsiteY1" fmla="*/ 3883819 h 7760495"/>
                      <a:gd name="connsiteX2" fmla="*/ 752476 w 7539038"/>
                      <a:gd name="connsiteY2" fmla="*/ 1 h 7760495"/>
                      <a:gd name="connsiteX3" fmla="*/ 1131094 w 7539038"/>
                      <a:gd name="connsiteY3" fmla="*/ 3874294 h 7760495"/>
                      <a:gd name="connsiteX4" fmla="*/ 1507332 w 7539038"/>
                      <a:gd name="connsiteY4" fmla="*/ 7760494 h 7760495"/>
                      <a:gd name="connsiteX5" fmla="*/ 1883569 w 7539038"/>
                      <a:gd name="connsiteY5" fmla="*/ 3874294 h 7760495"/>
                      <a:gd name="connsiteX6" fmla="*/ 2259807 w 7539038"/>
                      <a:gd name="connsiteY6" fmla="*/ 2381 h 7760495"/>
                      <a:gd name="connsiteX7" fmla="*/ 2645569 w 7539038"/>
                      <a:gd name="connsiteY7" fmla="*/ 3883819 h 7760495"/>
                      <a:gd name="connsiteX8" fmla="*/ 3017044 w 7539038"/>
                      <a:gd name="connsiteY8" fmla="*/ 7760494 h 7760495"/>
                      <a:gd name="connsiteX9" fmla="*/ 3398044 w 7539038"/>
                      <a:gd name="connsiteY9" fmla="*/ 3874294 h 7760495"/>
                      <a:gd name="connsiteX10" fmla="*/ 3769519 w 7539038"/>
                      <a:gd name="connsiteY10" fmla="*/ 2382 h 7760495"/>
                      <a:gd name="connsiteX11" fmla="*/ 4150519 w 7539038"/>
                      <a:gd name="connsiteY11" fmla="*/ 3883819 h 7760495"/>
                      <a:gd name="connsiteX12" fmla="*/ 4526756 w 7539038"/>
                      <a:gd name="connsiteY12" fmla="*/ 7760494 h 7760495"/>
                      <a:gd name="connsiteX13" fmla="*/ 4902994 w 7539038"/>
                      <a:gd name="connsiteY13" fmla="*/ 3883819 h 7760495"/>
                      <a:gd name="connsiteX14" fmla="*/ 5276849 w 7539038"/>
                      <a:gd name="connsiteY14" fmla="*/ 1 h 7760495"/>
                      <a:gd name="connsiteX15" fmla="*/ 5655469 w 7539038"/>
                      <a:gd name="connsiteY15" fmla="*/ 3883819 h 7760495"/>
                      <a:gd name="connsiteX16" fmla="*/ 6029325 w 7539038"/>
                      <a:gd name="connsiteY16" fmla="*/ 7760494 h 7760495"/>
                      <a:gd name="connsiteX17" fmla="*/ 6417469 w 7539038"/>
                      <a:gd name="connsiteY17" fmla="*/ 3883819 h 7760495"/>
                      <a:gd name="connsiteX18" fmla="*/ 6786563 w 7539038"/>
                      <a:gd name="connsiteY18" fmla="*/ 2381 h 7760495"/>
                      <a:gd name="connsiteX19" fmla="*/ 7160419 w 7539038"/>
                      <a:gd name="connsiteY19" fmla="*/ 3883819 h 7760495"/>
                      <a:gd name="connsiteX20" fmla="*/ 7539038 w 7539038"/>
                      <a:gd name="connsiteY20" fmla="*/ 7758113 h 7760495"/>
                      <a:gd name="connsiteX0" fmla="*/ 0 w 7539038"/>
                      <a:gd name="connsiteY0" fmla="*/ 7760494 h 7760495"/>
                      <a:gd name="connsiteX1" fmla="*/ 378619 w 7539038"/>
                      <a:gd name="connsiteY1" fmla="*/ 3883819 h 7760495"/>
                      <a:gd name="connsiteX2" fmla="*/ 752476 w 7539038"/>
                      <a:gd name="connsiteY2" fmla="*/ 1 h 7760495"/>
                      <a:gd name="connsiteX3" fmla="*/ 1131094 w 7539038"/>
                      <a:gd name="connsiteY3" fmla="*/ 3874294 h 7760495"/>
                      <a:gd name="connsiteX4" fmla="*/ 1507332 w 7539038"/>
                      <a:gd name="connsiteY4" fmla="*/ 7760494 h 7760495"/>
                      <a:gd name="connsiteX5" fmla="*/ 1883569 w 7539038"/>
                      <a:gd name="connsiteY5" fmla="*/ 3874294 h 7760495"/>
                      <a:gd name="connsiteX6" fmla="*/ 2259807 w 7539038"/>
                      <a:gd name="connsiteY6" fmla="*/ 2381 h 7760495"/>
                      <a:gd name="connsiteX7" fmla="*/ 2645569 w 7539038"/>
                      <a:gd name="connsiteY7" fmla="*/ 3883819 h 7760495"/>
                      <a:gd name="connsiteX8" fmla="*/ 3017044 w 7539038"/>
                      <a:gd name="connsiteY8" fmla="*/ 7760494 h 7760495"/>
                      <a:gd name="connsiteX9" fmla="*/ 3398044 w 7539038"/>
                      <a:gd name="connsiteY9" fmla="*/ 3874294 h 7760495"/>
                      <a:gd name="connsiteX10" fmla="*/ 3769519 w 7539038"/>
                      <a:gd name="connsiteY10" fmla="*/ 2382 h 7760495"/>
                      <a:gd name="connsiteX11" fmla="*/ 4150519 w 7539038"/>
                      <a:gd name="connsiteY11" fmla="*/ 3883819 h 7760495"/>
                      <a:gd name="connsiteX12" fmla="*/ 4526756 w 7539038"/>
                      <a:gd name="connsiteY12" fmla="*/ 7760494 h 7760495"/>
                      <a:gd name="connsiteX13" fmla="*/ 4902994 w 7539038"/>
                      <a:gd name="connsiteY13" fmla="*/ 3883819 h 7760495"/>
                      <a:gd name="connsiteX14" fmla="*/ 5276849 w 7539038"/>
                      <a:gd name="connsiteY14" fmla="*/ 1 h 7760495"/>
                      <a:gd name="connsiteX15" fmla="*/ 5655469 w 7539038"/>
                      <a:gd name="connsiteY15" fmla="*/ 3883819 h 7760495"/>
                      <a:gd name="connsiteX16" fmla="*/ 6029325 w 7539038"/>
                      <a:gd name="connsiteY16" fmla="*/ 7760494 h 7760495"/>
                      <a:gd name="connsiteX17" fmla="*/ 6417469 w 7539038"/>
                      <a:gd name="connsiteY17" fmla="*/ 3883819 h 7760495"/>
                      <a:gd name="connsiteX18" fmla="*/ 6786563 w 7539038"/>
                      <a:gd name="connsiteY18" fmla="*/ 2381 h 7760495"/>
                      <a:gd name="connsiteX19" fmla="*/ 7160419 w 7539038"/>
                      <a:gd name="connsiteY19" fmla="*/ 3883819 h 7760495"/>
                      <a:gd name="connsiteX20" fmla="*/ 7539038 w 7539038"/>
                      <a:gd name="connsiteY20" fmla="*/ 7758113 h 7760495"/>
                      <a:gd name="connsiteX0" fmla="*/ 0 w 7539038"/>
                      <a:gd name="connsiteY0" fmla="*/ 7760494 h 7760495"/>
                      <a:gd name="connsiteX1" fmla="*/ 378619 w 7539038"/>
                      <a:gd name="connsiteY1" fmla="*/ 3883819 h 7760495"/>
                      <a:gd name="connsiteX2" fmla="*/ 752476 w 7539038"/>
                      <a:gd name="connsiteY2" fmla="*/ 1 h 7760495"/>
                      <a:gd name="connsiteX3" fmla="*/ 1131094 w 7539038"/>
                      <a:gd name="connsiteY3" fmla="*/ 3874294 h 7760495"/>
                      <a:gd name="connsiteX4" fmla="*/ 1507332 w 7539038"/>
                      <a:gd name="connsiteY4" fmla="*/ 7760494 h 7760495"/>
                      <a:gd name="connsiteX5" fmla="*/ 1883569 w 7539038"/>
                      <a:gd name="connsiteY5" fmla="*/ 3874294 h 7760495"/>
                      <a:gd name="connsiteX6" fmla="*/ 2259807 w 7539038"/>
                      <a:gd name="connsiteY6" fmla="*/ 2381 h 7760495"/>
                      <a:gd name="connsiteX7" fmla="*/ 2645569 w 7539038"/>
                      <a:gd name="connsiteY7" fmla="*/ 3883819 h 7760495"/>
                      <a:gd name="connsiteX8" fmla="*/ 3017044 w 7539038"/>
                      <a:gd name="connsiteY8" fmla="*/ 7760494 h 7760495"/>
                      <a:gd name="connsiteX9" fmla="*/ 3398044 w 7539038"/>
                      <a:gd name="connsiteY9" fmla="*/ 3874294 h 7760495"/>
                      <a:gd name="connsiteX10" fmla="*/ 3769519 w 7539038"/>
                      <a:gd name="connsiteY10" fmla="*/ 2382 h 7760495"/>
                      <a:gd name="connsiteX11" fmla="*/ 4150519 w 7539038"/>
                      <a:gd name="connsiteY11" fmla="*/ 3883819 h 7760495"/>
                      <a:gd name="connsiteX12" fmla="*/ 4526756 w 7539038"/>
                      <a:gd name="connsiteY12" fmla="*/ 7760494 h 7760495"/>
                      <a:gd name="connsiteX13" fmla="*/ 4902994 w 7539038"/>
                      <a:gd name="connsiteY13" fmla="*/ 3883819 h 7760495"/>
                      <a:gd name="connsiteX14" fmla="*/ 5276849 w 7539038"/>
                      <a:gd name="connsiteY14" fmla="*/ 1 h 7760495"/>
                      <a:gd name="connsiteX15" fmla="*/ 5655469 w 7539038"/>
                      <a:gd name="connsiteY15" fmla="*/ 3883819 h 7760495"/>
                      <a:gd name="connsiteX16" fmla="*/ 6029325 w 7539038"/>
                      <a:gd name="connsiteY16" fmla="*/ 7760494 h 7760495"/>
                      <a:gd name="connsiteX17" fmla="*/ 6417469 w 7539038"/>
                      <a:gd name="connsiteY17" fmla="*/ 3883819 h 7760495"/>
                      <a:gd name="connsiteX18" fmla="*/ 6786563 w 7539038"/>
                      <a:gd name="connsiteY18" fmla="*/ 2381 h 7760495"/>
                      <a:gd name="connsiteX19" fmla="*/ 7160419 w 7539038"/>
                      <a:gd name="connsiteY19" fmla="*/ 3883819 h 7760495"/>
                      <a:gd name="connsiteX20" fmla="*/ 7539038 w 7539038"/>
                      <a:gd name="connsiteY20" fmla="*/ 7758113 h 7760495"/>
                      <a:gd name="connsiteX0" fmla="*/ 0 w 7539038"/>
                      <a:gd name="connsiteY0" fmla="*/ 7760494 h 7760495"/>
                      <a:gd name="connsiteX1" fmla="*/ 378619 w 7539038"/>
                      <a:gd name="connsiteY1" fmla="*/ 3883819 h 7760495"/>
                      <a:gd name="connsiteX2" fmla="*/ 752476 w 7539038"/>
                      <a:gd name="connsiteY2" fmla="*/ 1 h 7760495"/>
                      <a:gd name="connsiteX3" fmla="*/ 1131094 w 7539038"/>
                      <a:gd name="connsiteY3" fmla="*/ 3874294 h 7760495"/>
                      <a:gd name="connsiteX4" fmla="*/ 1507332 w 7539038"/>
                      <a:gd name="connsiteY4" fmla="*/ 7760494 h 7760495"/>
                      <a:gd name="connsiteX5" fmla="*/ 1883569 w 7539038"/>
                      <a:gd name="connsiteY5" fmla="*/ 3874294 h 7760495"/>
                      <a:gd name="connsiteX6" fmla="*/ 2259807 w 7539038"/>
                      <a:gd name="connsiteY6" fmla="*/ 2381 h 7760495"/>
                      <a:gd name="connsiteX7" fmla="*/ 2645569 w 7539038"/>
                      <a:gd name="connsiteY7" fmla="*/ 3883819 h 7760495"/>
                      <a:gd name="connsiteX8" fmla="*/ 3017044 w 7539038"/>
                      <a:gd name="connsiteY8" fmla="*/ 7760494 h 7760495"/>
                      <a:gd name="connsiteX9" fmla="*/ 3398044 w 7539038"/>
                      <a:gd name="connsiteY9" fmla="*/ 3874294 h 7760495"/>
                      <a:gd name="connsiteX10" fmla="*/ 3769519 w 7539038"/>
                      <a:gd name="connsiteY10" fmla="*/ 2382 h 7760495"/>
                      <a:gd name="connsiteX11" fmla="*/ 4150519 w 7539038"/>
                      <a:gd name="connsiteY11" fmla="*/ 3883819 h 7760495"/>
                      <a:gd name="connsiteX12" fmla="*/ 4526756 w 7539038"/>
                      <a:gd name="connsiteY12" fmla="*/ 7760494 h 7760495"/>
                      <a:gd name="connsiteX13" fmla="*/ 4902994 w 7539038"/>
                      <a:gd name="connsiteY13" fmla="*/ 3883819 h 7760495"/>
                      <a:gd name="connsiteX14" fmla="*/ 5276849 w 7539038"/>
                      <a:gd name="connsiteY14" fmla="*/ 1 h 7760495"/>
                      <a:gd name="connsiteX15" fmla="*/ 5655469 w 7539038"/>
                      <a:gd name="connsiteY15" fmla="*/ 3883819 h 7760495"/>
                      <a:gd name="connsiteX16" fmla="*/ 6029325 w 7539038"/>
                      <a:gd name="connsiteY16" fmla="*/ 7760494 h 7760495"/>
                      <a:gd name="connsiteX17" fmla="*/ 6417469 w 7539038"/>
                      <a:gd name="connsiteY17" fmla="*/ 3883819 h 7760495"/>
                      <a:gd name="connsiteX18" fmla="*/ 6786563 w 7539038"/>
                      <a:gd name="connsiteY18" fmla="*/ 2381 h 7760495"/>
                      <a:gd name="connsiteX19" fmla="*/ 7160419 w 7539038"/>
                      <a:gd name="connsiteY19" fmla="*/ 3883819 h 7760495"/>
                      <a:gd name="connsiteX20" fmla="*/ 7539038 w 7539038"/>
                      <a:gd name="connsiteY20" fmla="*/ 7758113 h 7760495"/>
                      <a:gd name="connsiteX0" fmla="*/ 0 w 7539038"/>
                      <a:gd name="connsiteY0" fmla="*/ 7760494 h 7760495"/>
                      <a:gd name="connsiteX1" fmla="*/ 378619 w 7539038"/>
                      <a:gd name="connsiteY1" fmla="*/ 3883819 h 7760495"/>
                      <a:gd name="connsiteX2" fmla="*/ 752476 w 7539038"/>
                      <a:gd name="connsiteY2" fmla="*/ 1 h 7760495"/>
                      <a:gd name="connsiteX3" fmla="*/ 1131094 w 7539038"/>
                      <a:gd name="connsiteY3" fmla="*/ 3874294 h 7760495"/>
                      <a:gd name="connsiteX4" fmla="*/ 1507332 w 7539038"/>
                      <a:gd name="connsiteY4" fmla="*/ 7760494 h 7760495"/>
                      <a:gd name="connsiteX5" fmla="*/ 1883569 w 7539038"/>
                      <a:gd name="connsiteY5" fmla="*/ 3874294 h 7760495"/>
                      <a:gd name="connsiteX6" fmla="*/ 2259807 w 7539038"/>
                      <a:gd name="connsiteY6" fmla="*/ 2381 h 7760495"/>
                      <a:gd name="connsiteX7" fmla="*/ 2645569 w 7539038"/>
                      <a:gd name="connsiteY7" fmla="*/ 3883819 h 7760495"/>
                      <a:gd name="connsiteX8" fmla="*/ 3017044 w 7539038"/>
                      <a:gd name="connsiteY8" fmla="*/ 7760494 h 7760495"/>
                      <a:gd name="connsiteX9" fmla="*/ 3398044 w 7539038"/>
                      <a:gd name="connsiteY9" fmla="*/ 3874294 h 7760495"/>
                      <a:gd name="connsiteX10" fmla="*/ 3769519 w 7539038"/>
                      <a:gd name="connsiteY10" fmla="*/ 2382 h 7760495"/>
                      <a:gd name="connsiteX11" fmla="*/ 4150519 w 7539038"/>
                      <a:gd name="connsiteY11" fmla="*/ 3883819 h 7760495"/>
                      <a:gd name="connsiteX12" fmla="*/ 4526756 w 7539038"/>
                      <a:gd name="connsiteY12" fmla="*/ 7760494 h 7760495"/>
                      <a:gd name="connsiteX13" fmla="*/ 4902994 w 7539038"/>
                      <a:gd name="connsiteY13" fmla="*/ 3883819 h 7760495"/>
                      <a:gd name="connsiteX14" fmla="*/ 5276849 w 7539038"/>
                      <a:gd name="connsiteY14" fmla="*/ 1 h 7760495"/>
                      <a:gd name="connsiteX15" fmla="*/ 5655469 w 7539038"/>
                      <a:gd name="connsiteY15" fmla="*/ 3883819 h 7760495"/>
                      <a:gd name="connsiteX16" fmla="*/ 6029325 w 7539038"/>
                      <a:gd name="connsiteY16" fmla="*/ 7760494 h 7760495"/>
                      <a:gd name="connsiteX17" fmla="*/ 6417469 w 7539038"/>
                      <a:gd name="connsiteY17" fmla="*/ 3883819 h 7760495"/>
                      <a:gd name="connsiteX18" fmla="*/ 6786563 w 7539038"/>
                      <a:gd name="connsiteY18" fmla="*/ 2381 h 7760495"/>
                      <a:gd name="connsiteX19" fmla="*/ 7160419 w 7539038"/>
                      <a:gd name="connsiteY19" fmla="*/ 3883819 h 7760495"/>
                      <a:gd name="connsiteX20" fmla="*/ 7539038 w 7539038"/>
                      <a:gd name="connsiteY20" fmla="*/ 7758113 h 7760495"/>
                      <a:gd name="connsiteX0" fmla="*/ 0 w 7539038"/>
                      <a:gd name="connsiteY0" fmla="*/ 7760494 h 7760495"/>
                      <a:gd name="connsiteX1" fmla="*/ 378619 w 7539038"/>
                      <a:gd name="connsiteY1" fmla="*/ 3883819 h 7760495"/>
                      <a:gd name="connsiteX2" fmla="*/ 752476 w 7539038"/>
                      <a:gd name="connsiteY2" fmla="*/ 1 h 7760495"/>
                      <a:gd name="connsiteX3" fmla="*/ 1131094 w 7539038"/>
                      <a:gd name="connsiteY3" fmla="*/ 3874294 h 7760495"/>
                      <a:gd name="connsiteX4" fmla="*/ 1507332 w 7539038"/>
                      <a:gd name="connsiteY4" fmla="*/ 7760494 h 7760495"/>
                      <a:gd name="connsiteX5" fmla="*/ 1883569 w 7539038"/>
                      <a:gd name="connsiteY5" fmla="*/ 3874294 h 7760495"/>
                      <a:gd name="connsiteX6" fmla="*/ 2259807 w 7539038"/>
                      <a:gd name="connsiteY6" fmla="*/ 2381 h 7760495"/>
                      <a:gd name="connsiteX7" fmla="*/ 2645569 w 7539038"/>
                      <a:gd name="connsiteY7" fmla="*/ 3883819 h 7760495"/>
                      <a:gd name="connsiteX8" fmla="*/ 3017044 w 7539038"/>
                      <a:gd name="connsiteY8" fmla="*/ 7760494 h 7760495"/>
                      <a:gd name="connsiteX9" fmla="*/ 3398044 w 7539038"/>
                      <a:gd name="connsiteY9" fmla="*/ 3874294 h 7760495"/>
                      <a:gd name="connsiteX10" fmla="*/ 3769519 w 7539038"/>
                      <a:gd name="connsiteY10" fmla="*/ 2382 h 7760495"/>
                      <a:gd name="connsiteX11" fmla="*/ 4150519 w 7539038"/>
                      <a:gd name="connsiteY11" fmla="*/ 3883819 h 7760495"/>
                      <a:gd name="connsiteX12" fmla="*/ 4526756 w 7539038"/>
                      <a:gd name="connsiteY12" fmla="*/ 7760494 h 7760495"/>
                      <a:gd name="connsiteX13" fmla="*/ 4902994 w 7539038"/>
                      <a:gd name="connsiteY13" fmla="*/ 3883819 h 7760495"/>
                      <a:gd name="connsiteX14" fmla="*/ 5276849 w 7539038"/>
                      <a:gd name="connsiteY14" fmla="*/ 1 h 7760495"/>
                      <a:gd name="connsiteX15" fmla="*/ 5655469 w 7539038"/>
                      <a:gd name="connsiteY15" fmla="*/ 3883819 h 7760495"/>
                      <a:gd name="connsiteX16" fmla="*/ 6029325 w 7539038"/>
                      <a:gd name="connsiteY16" fmla="*/ 7760494 h 7760495"/>
                      <a:gd name="connsiteX17" fmla="*/ 6417469 w 7539038"/>
                      <a:gd name="connsiteY17" fmla="*/ 3883819 h 7760495"/>
                      <a:gd name="connsiteX18" fmla="*/ 6786563 w 7539038"/>
                      <a:gd name="connsiteY18" fmla="*/ 2381 h 7760495"/>
                      <a:gd name="connsiteX19" fmla="*/ 7160419 w 7539038"/>
                      <a:gd name="connsiteY19" fmla="*/ 3883819 h 7760495"/>
                      <a:gd name="connsiteX20" fmla="*/ 7539038 w 7539038"/>
                      <a:gd name="connsiteY20" fmla="*/ 7758113 h 7760495"/>
                      <a:gd name="connsiteX0" fmla="*/ 0 w 7539038"/>
                      <a:gd name="connsiteY0" fmla="*/ 7760494 h 7760495"/>
                      <a:gd name="connsiteX1" fmla="*/ 378619 w 7539038"/>
                      <a:gd name="connsiteY1" fmla="*/ 3883819 h 7760495"/>
                      <a:gd name="connsiteX2" fmla="*/ 752476 w 7539038"/>
                      <a:gd name="connsiteY2" fmla="*/ 1 h 7760495"/>
                      <a:gd name="connsiteX3" fmla="*/ 1131094 w 7539038"/>
                      <a:gd name="connsiteY3" fmla="*/ 3874294 h 7760495"/>
                      <a:gd name="connsiteX4" fmla="*/ 1507332 w 7539038"/>
                      <a:gd name="connsiteY4" fmla="*/ 7760494 h 7760495"/>
                      <a:gd name="connsiteX5" fmla="*/ 1883569 w 7539038"/>
                      <a:gd name="connsiteY5" fmla="*/ 3874294 h 7760495"/>
                      <a:gd name="connsiteX6" fmla="*/ 2259807 w 7539038"/>
                      <a:gd name="connsiteY6" fmla="*/ 2381 h 7760495"/>
                      <a:gd name="connsiteX7" fmla="*/ 2645569 w 7539038"/>
                      <a:gd name="connsiteY7" fmla="*/ 3883819 h 7760495"/>
                      <a:gd name="connsiteX8" fmla="*/ 3017044 w 7539038"/>
                      <a:gd name="connsiteY8" fmla="*/ 7760494 h 7760495"/>
                      <a:gd name="connsiteX9" fmla="*/ 3398044 w 7539038"/>
                      <a:gd name="connsiteY9" fmla="*/ 3874294 h 7760495"/>
                      <a:gd name="connsiteX10" fmla="*/ 3769519 w 7539038"/>
                      <a:gd name="connsiteY10" fmla="*/ 2382 h 7760495"/>
                      <a:gd name="connsiteX11" fmla="*/ 4150519 w 7539038"/>
                      <a:gd name="connsiteY11" fmla="*/ 3883819 h 7760495"/>
                      <a:gd name="connsiteX12" fmla="*/ 4526756 w 7539038"/>
                      <a:gd name="connsiteY12" fmla="*/ 7760494 h 7760495"/>
                      <a:gd name="connsiteX13" fmla="*/ 4902994 w 7539038"/>
                      <a:gd name="connsiteY13" fmla="*/ 3883819 h 7760495"/>
                      <a:gd name="connsiteX14" fmla="*/ 5276849 w 7539038"/>
                      <a:gd name="connsiteY14" fmla="*/ 1 h 7760495"/>
                      <a:gd name="connsiteX15" fmla="*/ 5655469 w 7539038"/>
                      <a:gd name="connsiteY15" fmla="*/ 3883819 h 7760495"/>
                      <a:gd name="connsiteX16" fmla="*/ 6029325 w 7539038"/>
                      <a:gd name="connsiteY16" fmla="*/ 7760494 h 7760495"/>
                      <a:gd name="connsiteX17" fmla="*/ 6417469 w 7539038"/>
                      <a:gd name="connsiteY17" fmla="*/ 3883819 h 7760495"/>
                      <a:gd name="connsiteX18" fmla="*/ 6786563 w 7539038"/>
                      <a:gd name="connsiteY18" fmla="*/ 2381 h 7760495"/>
                      <a:gd name="connsiteX19" fmla="*/ 7160419 w 7539038"/>
                      <a:gd name="connsiteY19" fmla="*/ 3883819 h 7760495"/>
                      <a:gd name="connsiteX20" fmla="*/ 7539038 w 7539038"/>
                      <a:gd name="connsiteY20" fmla="*/ 7758113 h 7760495"/>
                      <a:gd name="connsiteX0" fmla="*/ 0 w 7539038"/>
                      <a:gd name="connsiteY0" fmla="*/ 7760494 h 7760495"/>
                      <a:gd name="connsiteX1" fmla="*/ 378619 w 7539038"/>
                      <a:gd name="connsiteY1" fmla="*/ 3883819 h 7760495"/>
                      <a:gd name="connsiteX2" fmla="*/ 752476 w 7539038"/>
                      <a:gd name="connsiteY2" fmla="*/ 1 h 7760495"/>
                      <a:gd name="connsiteX3" fmla="*/ 1131094 w 7539038"/>
                      <a:gd name="connsiteY3" fmla="*/ 3874294 h 7760495"/>
                      <a:gd name="connsiteX4" fmla="*/ 1507332 w 7539038"/>
                      <a:gd name="connsiteY4" fmla="*/ 7760494 h 7760495"/>
                      <a:gd name="connsiteX5" fmla="*/ 1883569 w 7539038"/>
                      <a:gd name="connsiteY5" fmla="*/ 3874294 h 7760495"/>
                      <a:gd name="connsiteX6" fmla="*/ 2259807 w 7539038"/>
                      <a:gd name="connsiteY6" fmla="*/ 2381 h 7760495"/>
                      <a:gd name="connsiteX7" fmla="*/ 2645569 w 7539038"/>
                      <a:gd name="connsiteY7" fmla="*/ 3883819 h 7760495"/>
                      <a:gd name="connsiteX8" fmla="*/ 3017044 w 7539038"/>
                      <a:gd name="connsiteY8" fmla="*/ 7760494 h 7760495"/>
                      <a:gd name="connsiteX9" fmla="*/ 3398044 w 7539038"/>
                      <a:gd name="connsiteY9" fmla="*/ 3874294 h 7760495"/>
                      <a:gd name="connsiteX10" fmla="*/ 3769519 w 7539038"/>
                      <a:gd name="connsiteY10" fmla="*/ 2382 h 7760495"/>
                      <a:gd name="connsiteX11" fmla="*/ 4150519 w 7539038"/>
                      <a:gd name="connsiteY11" fmla="*/ 3883819 h 7760495"/>
                      <a:gd name="connsiteX12" fmla="*/ 4526756 w 7539038"/>
                      <a:gd name="connsiteY12" fmla="*/ 7760494 h 7760495"/>
                      <a:gd name="connsiteX13" fmla="*/ 4902994 w 7539038"/>
                      <a:gd name="connsiteY13" fmla="*/ 3883819 h 7760495"/>
                      <a:gd name="connsiteX14" fmla="*/ 5276849 w 7539038"/>
                      <a:gd name="connsiteY14" fmla="*/ 1 h 7760495"/>
                      <a:gd name="connsiteX15" fmla="*/ 5655469 w 7539038"/>
                      <a:gd name="connsiteY15" fmla="*/ 3883819 h 7760495"/>
                      <a:gd name="connsiteX16" fmla="*/ 6029325 w 7539038"/>
                      <a:gd name="connsiteY16" fmla="*/ 7760494 h 7760495"/>
                      <a:gd name="connsiteX17" fmla="*/ 6417469 w 7539038"/>
                      <a:gd name="connsiteY17" fmla="*/ 3883819 h 7760495"/>
                      <a:gd name="connsiteX18" fmla="*/ 6786563 w 7539038"/>
                      <a:gd name="connsiteY18" fmla="*/ 2381 h 7760495"/>
                      <a:gd name="connsiteX19" fmla="*/ 7160419 w 7539038"/>
                      <a:gd name="connsiteY19" fmla="*/ 3883819 h 7760495"/>
                      <a:gd name="connsiteX20" fmla="*/ 7539038 w 7539038"/>
                      <a:gd name="connsiteY20" fmla="*/ 7758113 h 776049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</a:cxnLst>
                    <a:rect l="l" t="t" r="r" b="b"/>
                    <a:pathLst>
                      <a:path w="7539038" h="7760495">
                        <a:moveTo>
                          <a:pt x="0" y="7760494"/>
                        </a:moveTo>
                        <a:cubicBezTo>
                          <a:pt x="190500" y="7758906"/>
                          <a:pt x="377031" y="3874231"/>
                          <a:pt x="378619" y="3883819"/>
                        </a:cubicBezTo>
                        <a:cubicBezTo>
                          <a:pt x="380207" y="3893407"/>
                          <a:pt x="562770" y="-793"/>
                          <a:pt x="752476" y="1"/>
                        </a:cubicBezTo>
                        <a:cubicBezTo>
                          <a:pt x="942182" y="795"/>
                          <a:pt x="1119468" y="3745568"/>
                          <a:pt x="1131094" y="3874294"/>
                        </a:cubicBezTo>
                        <a:cubicBezTo>
                          <a:pt x="1136420" y="3933265"/>
                          <a:pt x="1317626" y="7758112"/>
                          <a:pt x="1507332" y="7760494"/>
                        </a:cubicBezTo>
                        <a:cubicBezTo>
                          <a:pt x="1697038" y="7762876"/>
                          <a:pt x="1875632" y="3967176"/>
                          <a:pt x="1883569" y="3874294"/>
                        </a:cubicBezTo>
                        <a:cubicBezTo>
                          <a:pt x="1891506" y="3781412"/>
                          <a:pt x="2068513" y="3175"/>
                          <a:pt x="2259807" y="2381"/>
                        </a:cubicBezTo>
                        <a:cubicBezTo>
                          <a:pt x="2451101" y="1587"/>
                          <a:pt x="2640013" y="3825221"/>
                          <a:pt x="2645569" y="3883819"/>
                        </a:cubicBezTo>
                        <a:cubicBezTo>
                          <a:pt x="2651125" y="3942417"/>
                          <a:pt x="2827338" y="7762081"/>
                          <a:pt x="3017044" y="7760494"/>
                        </a:cubicBezTo>
                        <a:cubicBezTo>
                          <a:pt x="3206750" y="7758907"/>
                          <a:pt x="3390107" y="3967176"/>
                          <a:pt x="3398044" y="3874294"/>
                        </a:cubicBezTo>
                        <a:cubicBezTo>
                          <a:pt x="3405981" y="3781412"/>
                          <a:pt x="3575050" y="795"/>
                          <a:pt x="3769519" y="2382"/>
                        </a:cubicBezTo>
                        <a:cubicBezTo>
                          <a:pt x="3963988" y="3969"/>
                          <a:pt x="4141788" y="3722352"/>
                          <a:pt x="4150519" y="3883819"/>
                        </a:cubicBezTo>
                        <a:cubicBezTo>
                          <a:pt x="4159250" y="4045286"/>
                          <a:pt x="4337844" y="7760494"/>
                          <a:pt x="4526756" y="7760494"/>
                        </a:cubicBezTo>
                        <a:cubicBezTo>
                          <a:pt x="4715668" y="7760494"/>
                          <a:pt x="4893360" y="4083161"/>
                          <a:pt x="4902994" y="3883819"/>
                        </a:cubicBezTo>
                        <a:cubicBezTo>
                          <a:pt x="4910825" y="3721794"/>
                          <a:pt x="5087143" y="1"/>
                          <a:pt x="5276849" y="1"/>
                        </a:cubicBezTo>
                        <a:cubicBezTo>
                          <a:pt x="5466555" y="1"/>
                          <a:pt x="5647531" y="3790543"/>
                          <a:pt x="5655469" y="3883819"/>
                        </a:cubicBezTo>
                        <a:cubicBezTo>
                          <a:pt x="5663407" y="3977095"/>
                          <a:pt x="5842794" y="7760494"/>
                          <a:pt x="6029325" y="7760494"/>
                        </a:cubicBezTo>
                        <a:cubicBezTo>
                          <a:pt x="6215856" y="7760494"/>
                          <a:pt x="6411913" y="3976700"/>
                          <a:pt x="6417469" y="3883819"/>
                        </a:cubicBezTo>
                        <a:cubicBezTo>
                          <a:pt x="6423025" y="3790938"/>
                          <a:pt x="6593682" y="0"/>
                          <a:pt x="6786563" y="2381"/>
                        </a:cubicBezTo>
                        <a:cubicBezTo>
                          <a:pt x="6979444" y="4762"/>
                          <a:pt x="7152482" y="3757041"/>
                          <a:pt x="7160419" y="3883819"/>
                        </a:cubicBezTo>
                        <a:cubicBezTo>
                          <a:pt x="7168356" y="4010597"/>
                          <a:pt x="7336632" y="7761288"/>
                          <a:pt x="7539038" y="7758113"/>
                        </a:cubicBezTo>
                      </a:path>
                    </a:pathLst>
                  </a:custGeom>
                  <a:noFill/>
                  <a:ln w="381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3" name="Freeform: Shape 92">
                    <a:extLst>
                      <a:ext uri="{FF2B5EF4-FFF2-40B4-BE49-F238E27FC236}">
                        <a16:creationId xmlns:a16="http://schemas.microsoft.com/office/drawing/2014/main" id="{1B133B32-3D04-4C99-99EA-5184F96F50C7}"/>
                      </a:ext>
                    </a:extLst>
                  </p:cNvPr>
                  <p:cNvSpPr/>
                  <p:nvPr/>
                </p:nvSpPr>
                <p:spPr>
                  <a:xfrm>
                    <a:off x="3886200" y="3102520"/>
                    <a:ext cx="3769877" cy="718573"/>
                  </a:xfrm>
                  <a:custGeom>
                    <a:avLst/>
                    <a:gdLst>
                      <a:gd name="connsiteX0" fmla="*/ 0 w 7562850"/>
                      <a:gd name="connsiteY0" fmla="*/ 7762875 h 7762875"/>
                      <a:gd name="connsiteX1" fmla="*/ 390525 w 7562850"/>
                      <a:gd name="connsiteY1" fmla="*/ 3886200 h 7762875"/>
                      <a:gd name="connsiteX2" fmla="*/ 762000 w 7562850"/>
                      <a:gd name="connsiteY2" fmla="*/ 0 h 7762875"/>
                      <a:gd name="connsiteX3" fmla="*/ 1143000 w 7562850"/>
                      <a:gd name="connsiteY3" fmla="*/ 3876675 h 7762875"/>
                      <a:gd name="connsiteX4" fmla="*/ 1524000 w 7562850"/>
                      <a:gd name="connsiteY4" fmla="*/ 7753350 h 7762875"/>
                      <a:gd name="connsiteX5" fmla="*/ 1895475 w 7562850"/>
                      <a:gd name="connsiteY5" fmla="*/ 3876675 h 7762875"/>
                      <a:gd name="connsiteX6" fmla="*/ 2276475 w 7562850"/>
                      <a:gd name="connsiteY6" fmla="*/ 0 h 7762875"/>
                      <a:gd name="connsiteX7" fmla="*/ 2657475 w 7562850"/>
                      <a:gd name="connsiteY7" fmla="*/ 3886200 h 7762875"/>
                      <a:gd name="connsiteX8" fmla="*/ 3028950 w 7562850"/>
                      <a:gd name="connsiteY8" fmla="*/ 7762875 h 7762875"/>
                      <a:gd name="connsiteX9" fmla="*/ 3409950 w 7562850"/>
                      <a:gd name="connsiteY9" fmla="*/ 3876675 h 7762875"/>
                      <a:gd name="connsiteX10" fmla="*/ 3781425 w 7562850"/>
                      <a:gd name="connsiteY10" fmla="*/ 9525 h 7762875"/>
                      <a:gd name="connsiteX11" fmla="*/ 4162425 w 7562850"/>
                      <a:gd name="connsiteY11" fmla="*/ 3886200 h 7762875"/>
                      <a:gd name="connsiteX12" fmla="*/ 4533900 w 7562850"/>
                      <a:gd name="connsiteY12" fmla="*/ 7762875 h 7762875"/>
                      <a:gd name="connsiteX13" fmla="*/ 4914900 w 7562850"/>
                      <a:gd name="connsiteY13" fmla="*/ 3886200 h 7762875"/>
                      <a:gd name="connsiteX14" fmla="*/ 5295900 w 7562850"/>
                      <a:gd name="connsiteY14" fmla="*/ 9525 h 7762875"/>
                      <a:gd name="connsiteX15" fmla="*/ 5667375 w 7562850"/>
                      <a:gd name="connsiteY15" fmla="*/ 3886200 h 7762875"/>
                      <a:gd name="connsiteX16" fmla="*/ 6048375 w 7562850"/>
                      <a:gd name="connsiteY16" fmla="*/ 7762875 h 7762875"/>
                      <a:gd name="connsiteX17" fmla="*/ 6429375 w 7562850"/>
                      <a:gd name="connsiteY17" fmla="*/ 3886200 h 7762875"/>
                      <a:gd name="connsiteX18" fmla="*/ 6810375 w 7562850"/>
                      <a:gd name="connsiteY18" fmla="*/ 0 h 7762875"/>
                      <a:gd name="connsiteX19" fmla="*/ 7172325 w 7562850"/>
                      <a:gd name="connsiteY19" fmla="*/ 3886200 h 7762875"/>
                      <a:gd name="connsiteX20" fmla="*/ 7562850 w 7562850"/>
                      <a:gd name="connsiteY20" fmla="*/ 7762875 h 7762875"/>
                      <a:gd name="connsiteX0" fmla="*/ 0 w 7562850"/>
                      <a:gd name="connsiteY0" fmla="*/ 7762875 h 7762875"/>
                      <a:gd name="connsiteX1" fmla="*/ 390525 w 7562850"/>
                      <a:gd name="connsiteY1" fmla="*/ 3886200 h 7762875"/>
                      <a:gd name="connsiteX2" fmla="*/ 762000 w 7562850"/>
                      <a:gd name="connsiteY2" fmla="*/ 0 h 7762875"/>
                      <a:gd name="connsiteX3" fmla="*/ 1143000 w 7562850"/>
                      <a:gd name="connsiteY3" fmla="*/ 3876675 h 7762875"/>
                      <a:gd name="connsiteX4" fmla="*/ 1519238 w 7562850"/>
                      <a:gd name="connsiteY4" fmla="*/ 7762875 h 7762875"/>
                      <a:gd name="connsiteX5" fmla="*/ 1895475 w 7562850"/>
                      <a:gd name="connsiteY5" fmla="*/ 3876675 h 7762875"/>
                      <a:gd name="connsiteX6" fmla="*/ 2276475 w 7562850"/>
                      <a:gd name="connsiteY6" fmla="*/ 0 h 7762875"/>
                      <a:gd name="connsiteX7" fmla="*/ 2657475 w 7562850"/>
                      <a:gd name="connsiteY7" fmla="*/ 3886200 h 7762875"/>
                      <a:gd name="connsiteX8" fmla="*/ 3028950 w 7562850"/>
                      <a:gd name="connsiteY8" fmla="*/ 7762875 h 7762875"/>
                      <a:gd name="connsiteX9" fmla="*/ 3409950 w 7562850"/>
                      <a:gd name="connsiteY9" fmla="*/ 3876675 h 7762875"/>
                      <a:gd name="connsiteX10" fmla="*/ 3781425 w 7562850"/>
                      <a:gd name="connsiteY10" fmla="*/ 9525 h 7762875"/>
                      <a:gd name="connsiteX11" fmla="*/ 4162425 w 7562850"/>
                      <a:gd name="connsiteY11" fmla="*/ 3886200 h 7762875"/>
                      <a:gd name="connsiteX12" fmla="*/ 4533900 w 7562850"/>
                      <a:gd name="connsiteY12" fmla="*/ 7762875 h 7762875"/>
                      <a:gd name="connsiteX13" fmla="*/ 4914900 w 7562850"/>
                      <a:gd name="connsiteY13" fmla="*/ 3886200 h 7762875"/>
                      <a:gd name="connsiteX14" fmla="*/ 5295900 w 7562850"/>
                      <a:gd name="connsiteY14" fmla="*/ 9525 h 7762875"/>
                      <a:gd name="connsiteX15" fmla="*/ 5667375 w 7562850"/>
                      <a:gd name="connsiteY15" fmla="*/ 3886200 h 7762875"/>
                      <a:gd name="connsiteX16" fmla="*/ 6048375 w 7562850"/>
                      <a:gd name="connsiteY16" fmla="*/ 7762875 h 7762875"/>
                      <a:gd name="connsiteX17" fmla="*/ 6429375 w 7562850"/>
                      <a:gd name="connsiteY17" fmla="*/ 3886200 h 7762875"/>
                      <a:gd name="connsiteX18" fmla="*/ 6810375 w 7562850"/>
                      <a:gd name="connsiteY18" fmla="*/ 0 h 7762875"/>
                      <a:gd name="connsiteX19" fmla="*/ 7172325 w 7562850"/>
                      <a:gd name="connsiteY19" fmla="*/ 3886200 h 7762875"/>
                      <a:gd name="connsiteX20" fmla="*/ 7562850 w 7562850"/>
                      <a:gd name="connsiteY20" fmla="*/ 7762875 h 7762875"/>
                      <a:gd name="connsiteX0" fmla="*/ 0 w 7562850"/>
                      <a:gd name="connsiteY0" fmla="*/ 7762875 h 7762875"/>
                      <a:gd name="connsiteX1" fmla="*/ 390525 w 7562850"/>
                      <a:gd name="connsiteY1" fmla="*/ 3886200 h 7762875"/>
                      <a:gd name="connsiteX2" fmla="*/ 762000 w 7562850"/>
                      <a:gd name="connsiteY2" fmla="*/ 0 h 7762875"/>
                      <a:gd name="connsiteX3" fmla="*/ 1143000 w 7562850"/>
                      <a:gd name="connsiteY3" fmla="*/ 3876675 h 7762875"/>
                      <a:gd name="connsiteX4" fmla="*/ 1519238 w 7562850"/>
                      <a:gd name="connsiteY4" fmla="*/ 7762875 h 7762875"/>
                      <a:gd name="connsiteX5" fmla="*/ 1895475 w 7562850"/>
                      <a:gd name="connsiteY5" fmla="*/ 3876675 h 7762875"/>
                      <a:gd name="connsiteX6" fmla="*/ 2276475 w 7562850"/>
                      <a:gd name="connsiteY6" fmla="*/ 0 h 7762875"/>
                      <a:gd name="connsiteX7" fmla="*/ 2657475 w 7562850"/>
                      <a:gd name="connsiteY7" fmla="*/ 3886200 h 7762875"/>
                      <a:gd name="connsiteX8" fmla="*/ 3028950 w 7562850"/>
                      <a:gd name="connsiteY8" fmla="*/ 7762875 h 7762875"/>
                      <a:gd name="connsiteX9" fmla="*/ 3409950 w 7562850"/>
                      <a:gd name="connsiteY9" fmla="*/ 3876675 h 7762875"/>
                      <a:gd name="connsiteX10" fmla="*/ 3781425 w 7562850"/>
                      <a:gd name="connsiteY10" fmla="*/ 9525 h 7762875"/>
                      <a:gd name="connsiteX11" fmla="*/ 4162425 w 7562850"/>
                      <a:gd name="connsiteY11" fmla="*/ 3886200 h 7762875"/>
                      <a:gd name="connsiteX12" fmla="*/ 4538662 w 7562850"/>
                      <a:gd name="connsiteY12" fmla="*/ 7762875 h 7762875"/>
                      <a:gd name="connsiteX13" fmla="*/ 4914900 w 7562850"/>
                      <a:gd name="connsiteY13" fmla="*/ 3886200 h 7762875"/>
                      <a:gd name="connsiteX14" fmla="*/ 5295900 w 7562850"/>
                      <a:gd name="connsiteY14" fmla="*/ 9525 h 7762875"/>
                      <a:gd name="connsiteX15" fmla="*/ 5667375 w 7562850"/>
                      <a:gd name="connsiteY15" fmla="*/ 3886200 h 7762875"/>
                      <a:gd name="connsiteX16" fmla="*/ 6048375 w 7562850"/>
                      <a:gd name="connsiteY16" fmla="*/ 7762875 h 7762875"/>
                      <a:gd name="connsiteX17" fmla="*/ 6429375 w 7562850"/>
                      <a:gd name="connsiteY17" fmla="*/ 3886200 h 7762875"/>
                      <a:gd name="connsiteX18" fmla="*/ 6810375 w 7562850"/>
                      <a:gd name="connsiteY18" fmla="*/ 0 h 7762875"/>
                      <a:gd name="connsiteX19" fmla="*/ 7172325 w 7562850"/>
                      <a:gd name="connsiteY19" fmla="*/ 3886200 h 7762875"/>
                      <a:gd name="connsiteX20" fmla="*/ 7562850 w 7562850"/>
                      <a:gd name="connsiteY20" fmla="*/ 7762875 h 7762875"/>
                      <a:gd name="connsiteX0" fmla="*/ 0 w 7562850"/>
                      <a:gd name="connsiteY0" fmla="*/ 7762875 h 7762875"/>
                      <a:gd name="connsiteX1" fmla="*/ 390525 w 7562850"/>
                      <a:gd name="connsiteY1" fmla="*/ 3886200 h 7762875"/>
                      <a:gd name="connsiteX2" fmla="*/ 762000 w 7562850"/>
                      <a:gd name="connsiteY2" fmla="*/ 0 h 7762875"/>
                      <a:gd name="connsiteX3" fmla="*/ 1143000 w 7562850"/>
                      <a:gd name="connsiteY3" fmla="*/ 3876675 h 7762875"/>
                      <a:gd name="connsiteX4" fmla="*/ 1519238 w 7562850"/>
                      <a:gd name="connsiteY4" fmla="*/ 7762875 h 7762875"/>
                      <a:gd name="connsiteX5" fmla="*/ 1895475 w 7562850"/>
                      <a:gd name="connsiteY5" fmla="*/ 3876675 h 7762875"/>
                      <a:gd name="connsiteX6" fmla="*/ 2276475 w 7562850"/>
                      <a:gd name="connsiteY6" fmla="*/ 0 h 7762875"/>
                      <a:gd name="connsiteX7" fmla="*/ 2657475 w 7562850"/>
                      <a:gd name="connsiteY7" fmla="*/ 3886200 h 7762875"/>
                      <a:gd name="connsiteX8" fmla="*/ 3028950 w 7562850"/>
                      <a:gd name="connsiteY8" fmla="*/ 7762875 h 7762875"/>
                      <a:gd name="connsiteX9" fmla="*/ 3409950 w 7562850"/>
                      <a:gd name="connsiteY9" fmla="*/ 3876675 h 7762875"/>
                      <a:gd name="connsiteX10" fmla="*/ 3781425 w 7562850"/>
                      <a:gd name="connsiteY10" fmla="*/ 9525 h 7762875"/>
                      <a:gd name="connsiteX11" fmla="*/ 4162425 w 7562850"/>
                      <a:gd name="connsiteY11" fmla="*/ 3886200 h 7762875"/>
                      <a:gd name="connsiteX12" fmla="*/ 4538662 w 7562850"/>
                      <a:gd name="connsiteY12" fmla="*/ 7762875 h 7762875"/>
                      <a:gd name="connsiteX13" fmla="*/ 4914900 w 7562850"/>
                      <a:gd name="connsiteY13" fmla="*/ 3886200 h 7762875"/>
                      <a:gd name="connsiteX14" fmla="*/ 5295900 w 7562850"/>
                      <a:gd name="connsiteY14" fmla="*/ 9525 h 7762875"/>
                      <a:gd name="connsiteX15" fmla="*/ 5667375 w 7562850"/>
                      <a:gd name="connsiteY15" fmla="*/ 3886200 h 7762875"/>
                      <a:gd name="connsiteX16" fmla="*/ 6048375 w 7562850"/>
                      <a:gd name="connsiteY16" fmla="*/ 7762875 h 7762875"/>
                      <a:gd name="connsiteX17" fmla="*/ 6429375 w 7562850"/>
                      <a:gd name="connsiteY17" fmla="*/ 3886200 h 7762875"/>
                      <a:gd name="connsiteX18" fmla="*/ 6810375 w 7562850"/>
                      <a:gd name="connsiteY18" fmla="*/ 0 h 7762875"/>
                      <a:gd name="connsiteX19" fmla="*/ 7172325 w 7562850"/>
                      <a:gd name="connsiteY19" fmla="*/ 3886200 h 7762875"/>
                      <a:gd name="connsiteX20" fmla="*/ 7562850 w 7562850"/>
                      <a:gd name="connsiteY20" fmla="*/ 7762875 h 7762875"/>
                      <a:gd name="connsiteX0" fmla="*/ 0 w 7562850"/>
                      <a:gd name="connsiteY0" fmla="*/ 7762875 h 7762875"/>
                      <a:gd name="connsiteX1" fmla="*/ 390525 w 7562850"/>
                      <a:gd name="connsiteY1" fmla="*/ 3886200 h 7762875"/>
                      <a:gd name="connsiteX2" fmla="*/ 762000 w 7562850"/>
                      <a:gd name="connsiteY2" fmla="*/ 0 h 7762875"/>
                      <a:gd name="connsiteX3" fmla="*/ 1143000 w 7562850"/>
                      <a:gd name="connsiteY3" fmla="*/ 3876675 h 7762875"/>
                      <a:gd name="connsiteX4" fmla="*/ 1519238 w 7562850"/>
                      <a:gd name="connsiteY4" fmla="*/ 7762875 h 7762875"/>
                      <a:gd name="connsiteX5" fmla="*/ 1895475 w 7562850"/>
                      <a:gd name="connsiteY5" fmla="*/ 3876675 h 7762875"/>
                      <a:gd name="connsiteX6" fmla="*/ 2276475 w 7562850"/>
                      <a:gd name="connsiteY6" fmla="*/ 0 h 7762875"/>
                      <a:gd name="connsiteX7" fmla="*/ 2657475 w 7562850"/>
                      <a:gd name="connsiteY7" fmla="*/ 3886200 h 7762875"/>
                      <a:gd name="connsiteX8" fmla="*/ 3028950 w 7562850"/>
                      <a:gd name="connsiteY8" fmla="*/ 7762875 h 7762875"/>
                      <a:gd name="connsiteX9" fmla="*/ 3409950 w 7562850"/>
                      <a:gd name="connsiteY9" fmla="*/ 3876675 h 7762875"/>
                      <a:gd name="connsiteX10" fmla="*/ 3781425 w 7562850"/>
                      <a:gd name="connsiteY10" fmla="*/ 9525 h 7762875"/>
                      <a:gd name="connsiteX11" fmla="*/ 4162425 w 7562850"/>
                      <a:gd name="connsiteY11" fmla="*/ 3886200 h 7762875"/>
                      <a:gd name="connsiteX12" fmla="*/ 4538662 w 7562850"/>
                      <a:gd name="connsiteY12" fmla="*/ 7762875 h 7762875"/>
                      <a:gd name="connsiteX13" fmla="*/ 4914900 w 7562850"/>
                      <a:gd name="connsiteY13" fmla="*/ 3886200 h 7762875"/>
                      <a:gd name="connsiteX14" fmla="*/ 5295900 w 7562850"/>
                      <a:gd name="connsiteY14" fmla="*/ 9525 h 7762875"/>
                      <a:gd name="connsiteX15" fmla="*/ 5667375 w 7562850"/>
                      <a:gd name="connsiteY15" fmla="*/ 3886200 h 7762875"/>
                      <a:gd name="connsiteX16" fmla="*/ 6048375 w 7562850"/>
                      <a:gd name="connsiteY16" fmla="*/ 7762875 h 7762875"/>
                      <a:gd name="connsiteX17" fmla="*/ 6429375 w 7562850"/>
                      <a:gd name="connsiteY17" fmla="*/ 3886200 h 7762875"/>
                      <a:gd name="connsiteX18" fmla="*/ 6810375 w 7562850"/>
                      <a:gd name="connsiteY18" fmla="*/ 0 h 7762875"/>
                      <a:gd name="connsiteX19" fmla="*/ 7172325 w 7562850"/>
                      <a:gd name="connsiteY19" fmla="*/ 3886200 h 7762875"/>
                      <a:gd name="connsiteX20" fmla="*/ 7562850 w 7562850"/>
                      <a:gd name="connsiteY20" fmla="*/ 7762875 h 7762875"/>
                      <a:gd name="connsiteX0" fmla="*/ 0 w 7562850"/>
                      <a:gd name="connsiteY0" fmla="*/ 7762875 h 7762875"/>
                      <a:gd name="connsiteX1" fmla="*/ 390525 w 7562850"/>
                      <a:gd name="connsiteY1" fmla="*/ 3886200 h 7762875"/>
                      <a:gd name="connsiteX2" fmla="*/ 762000 w 7562850"/>
                      <a:gd name="connsiteY2" fmla="*/ 0 h 7762875"/>
                      <a:gd name="connsiteX3" fmla="*/ 1143000 w 7562850"/>
                      <a:gd name="connsiteY3" fmla="*/ 3876675 h 7762875"/>
                      <a:gd name="connsiteX4" fmla="*/ 1519238 w 7562850"/>
                      <a:gd name="connsiteY4" fmla="*/ 7762875 h 7762875"/>
                      <a:gd name="connsiteX5" fmla="*/ 1895475 w 7562850"/>
                      <a:gd name="connsiteY5" fmla="*/ 3876675 h 7762875"/>
                      <a:gd name="connsiteX6" fmla="*/ 2276475 w 7562850"/>
                      <a:gd name="connsiteY6" fmla="*/ 0 h 7762875"/>
                      <a:gd name="connsiteX7" fmla="*/ 2657475 w 7562850"/>
                      <a:gd name="connsiteY7" fmla="*/ 3886200 h 7762875"/>
                      <a:gd name="connsiteX8" fmla="*/ 3028950 w 7562850"/>
                      <a:gd name="connsiteY8" fmla="*/ 7762875 h 7762875"/>
                      <a:gd name="connsiteX9" fmla="*/ 3409950 w 7562850"/>
                      <a:gd name="connsiteY9" fmla="*/ 3876675 h 7762875"/>
                      <a:gd name="connsiteX10" fmla="*/ 3781425 w 7562850"/>
                      <a:gd name="connsiteY10" fmla="*/ 9525 h 7762875"/>
                      <a:gd name="connsiteX11" fmla="*/ 4162425 w 7562850"/>
                      <a:gd name="connsiteY11" fmla="*/ 3886200 h 7762875"/>
                      <a:gd name="connsiteX12" fmla="*/ 4538662 w 7562850"/>
                      <a:gd name="connsiteY12" fmla="*/ 7762875 h 7762875"/>
                      <a:gd name="connsiteX13" fmla="*/ 4914900 w 7562850"/>
                      <a:gd name="connsiteY13" fmla="*/ 3886200 h 7762875"/>
                      <a:gd name="connsiteX14" fmla="*/ 5295900 w 7562850"/>
                      <a:gd name="connsiteY14" fmla="*/ 9525 h 7762875"/>
                      <a:gd name="connsiteX15" fmla="*/ 5667375 w 7562850"/>
                      <a:gd name="connsiteY15" fmla="*/ 3886200 h 7762875"/>
                      <a:gd name="connsiteX16" fmla="*/ 6048375 w 7562850"/>
                      <a:gd name="connsiteY16" fmla="*/ 7762875 h 7762875"/>
                      <a:gd name="connsiteX17" fmla="*/ 6429375 w 7562850"/>
                      <a:gd name="connsiteY17" fmla="*/ 3886200 h 7762875"/>
                      <a:gd name="connsiteX18" fmla="*/ 6810375 w 7562850"/>
                      <a:gd name="connsiteY18" fmla="*/ 0 h 7762875"/>
                      <a:gd name="connsiteX19" fmla="*/ 7172325 w 7562850"/>
                      <a:gd name="connsiteY19" fmla="*/ 3886200 h 7762875"/>
                      <a:gd name="connsiteX20" fmla="*/ 7562850 w 7562850"/>
                      <a:gd name="connsiteY20" fmla="*/ 7762875 h 7762875"/>
                      <a:gd name="connsiteX0" fmla="*/ 0 w 7550944"/>
                      <a:gd name="connsiteY0" fmla="*/ 7762875 h 7762875"/>
                      <a:gd name="connsiteX1" fmla="*/ 378619 w 7550944"/>
                      <a:gd name="connsiteY1" fmla="*/ 3886200 h 7762875"/>
                      <a:gd name="connsiteX2" fmla="*/ 750094 w 7550944"/>
                      <a:gd name="connsiteY2" fmla="*/ 0 h 7762875"/>
                      <a:gd name="connsiteX3" fmla="*/ 1131094 w 7550944"/>
                      <a:gd name="connsiteY3" fmla="*/ 3876675 h 7762875"/>
                      <a:gd name="connsiteX4" fmla="*/ 1507332 w 7550944"/>
                      <a:gd name="connsiteY4" fmla="*/ 7762875 h 7762875"/>
                      <a:gd name="connsiteX5" fmla="*/ 1883569 w 7550944"/>
                      <a:gd name="connsiteY5" fmla="*/ 3876675 h 7762875"/>
                      <a:gd name="connsiteX6" fmla="*/ 2264569 w 7550944"/>
                      <a:gd name="connsiteY6" fmla="*/ 0 h 7762875"/>
                      <a:gd name="connsiteX7" fmla="*/ 2645569 w 7550944"/>
                      <a:gd name="connsiteY7" fmla="*/ 3886200 h 7762875"/>
                      <a:gd name="connsiteX8" fmla="*/ 3017044 w 7550944"/>
                      <a:gd name="connsiteY8" fmla="*/ 7762875 h 7762875"/>
                      <a:gd name="connsiteX9" fmla="*/ 3398044 w 7550944"/>
                      <a:gd name="connsiteY9" fmla="*/ 3876675 h 7762875"/>
                      <a:gd name="connsiteX10" fmla="*/ 3769519 w 7550944"/>
                      <a:gd name="connsiteY10" fmla="*/ 9525 h 7762875"/>
                      <a:gd name="connsiteX11" fmla="*/ 4150519 w 7550944"/>
                      <a:gd name="connsiteY11" fmla="*/ 3886200 h 7762875"/>
                      <a:gd name="connsiteX12" fmla="*/ 4526756 w 7550944"/>
                      <a:gd name="connsiteY12" fmla="*/ 7762875 h 7762875"/>
                      <a:gd name="connsiteX13" fmla="*/ 4902994 w 7550944"/>
                      <a:gd name="connsiteY13" fmla="*/ 3886200 h 7762875"/>
                      <a:gd name="connsiteX14" fmla="*/ 5283994 w 7550944"/>
                      <a:gd name="connsiteY14" fmla="*/ 9525 h 7762875"/>
                      <a:gd name="connsiteX15" fmla="*/ 5655469 w 7550944"/>
                      <a:gd name="connsiteY15" fmla="*/ 3886200 h 7762875"/>
                      <a:gd name="connsiteX16" fmla="*/ 6036469 w 7550944"/>
                      <a:gd name="connsiteY16" fmla="*/ 7762875 h 7762875"/>
                      <a:gd name="connsiteX17" fmla="*/ 6417469 w 7550944"/>
                      <a:gd name="connsiteY17" fmla="*/ 3886200 h 7762875"/>
                      <a:gd name="connsiteX18" fmla="*/ 6798469 w 7550944"/>
                      <a:gd name="connsiteY18" fmla="*/ 0 h 7762875"/>
                      <a:gd name="connsiteX19" fmla="*/ 7160419 w 7550944"/>
                      <a:gd name="connsiteY19" fmla="*/ 3886200 h 7762875"/>
                      <a:gd name="connsiteX20" fmla="*/ 7550944 w 7550944"/>
                      <a:gd name="connsiteY20" fmla="*/ 7762875 h 7762875"/>
                      <a:gd name="connsiteX0" fmla="*/ 0 w 7550944"/>
                      <a:gd name="connsiteY0" fmla="*/ 7762875 h 7762875"/>
                      <a:gd name="connsiteX1" fmla="*/ 378619 w 7550944"/>
                      <a:gd name="connsiteY1" fmla="*/ 3886200 h 7762875"/>
                      <a:gd name="connsiteX2" fmla="*/ 750094 w 7550944"/>
                      <a:gd name="connsiteY2" fmla="*/ 0 h 7762875"/>
                      <a:gd name="connsiteX3" fmla="*/ 1131094 w 7550944"/>
                      <a:gd name="connsiteY3" fmla="*/ 3876675 h 7762875"/>
                      <a:gd name="connsiteX4" fmla="*/ 1507332 w 7550944"/>
                      <a:gd name="connsiteY4" fmla="*/ 7762875 h 7762875"/>
                      <a:gd name="connsiteX5" fmla="*/ 1883569 w 7550944"/>
                      <a:gd name="connsiteY5" fmla="*/ 3876675 h 7762875"/>
                      <a:gd name="connsiteX6" fmla="*/ 2264569 w 7550944"/>
                      <a:gd name="connsiteY6" fmla="*/ 0 h 7762875"/>
                      <a:gd name="connsiteX7" fmla="*/ 2645569 w 7550944"/>
                      <a:gd name="connsiteY7" fmla="*/ 3886200 h 7762875"/>
                      <a:gd name="connsiteX8" fmla="*/ 3017044 w 7550944"/>
                      <a:gd name="connsiteY8" fmla="*/ 7762875 h 7762875"/>
                      <a:gd name="connsiteX9" fmla="*/ 3398044 w 7550944"/>
                      <a:gd name="connsiteY9" fmla="*/ 3876675 h 7762875"/>
                      <a:gd name="connsiteX10" fmla="*/ 3769519 w 7550944"/>
                      <a:gd name="connsiteY10" fmla="*/ 9525 h 7762875"/>
                      <a:gd name="connsiteX11" fmla="*/ 4150519 w 7550944"/>
                      <a:gd name="connsiteY11" fmla="*/ 3886200 h 7762875"/>
                      <a:gd name="connsiteX12" fmla="*/ 4526756 w 7550944"/>
                      <a:gd name="connsiteY12" fmla="*/ 7762875 h 7762875"/>
                      <a:gd name="connsiteX13" fmla="*/ 4902994 w 7550944"/>
                      <a:gd name="connsiteY13" fmla="*/ 3886200 h 7762875"/>
                      <a:gd name="connsiteX14" fmla="*/ 5283994 w 7550944"/>
                      <a:gd name="connsiteY14" fmla="*/ 9525 h 7762875"/>
                      <a:gd name="connsiteX15" fmla="*/ 5655469 w 7550944"/>
                      <a:gd name="connsiteY15" fmla="*/ 3886200 h 7762875"/>
                      <a:gd name="connsiteX16" fmla="*/ 6036469 w 7550944"/>
                      <a:gd name="connsiteY16" fmla="*/ 7762875 h 7762875"/>
                      <a:gd name="connsiteX17" fmla="*/ 6417469 w 7550944"/>
                      <a:gd name="connsiteY17" fmla="*/ 3886200 h 7762875"/>
                      <a:gd name="connsiteX18" fmla="*/ 6798469 w 7550944"/>
                      <a:gd name="connsiteY18" fmla="*/ 0 h 7762875"/>
                      <a:gd name="connsiteX19" fmla="*/ 7160419 w 7550944"/>
                      <a:gd name="connsiteY19" fmla="*/ 3886200 h 7762875"/>
                      <a:gd name="connsiteX20" fmla="*/ 7550944 w 7550944"/>
                      <a:gd name="connsiteY20" fmla="*/ 7762875 h 7762875"/>
                      <a:gd name="connsiteX0" fmla="*/ 0 w 7550944"/>
                      <a:gd name="connsiteY0" fmla="*/ 7762875 h 7762875"/>
                      <a:gd name="connsiteX1" fmla="*/ 378619 w 7550944"/>
                      <a:gd name="connsiteY1" fmla="*/ 3886200 h 7762875"/>
                      <a:gd name="connsiteX2" fmla="*/ 750094 w 7550944"/>
                      <a:gd name="connsiteY2" fmla="*/ 0 h 7762875"/>
                      <a:gd name="connsiteX3" fmla="*/ 1131094 w 7550944"/>
                      <a:gd name="connsiteY3" fmla="*/ 3876675 h 7762875"/>
                      <a:gd name="connsiteX4" fmla="*/ 1507332 w 7550944"/>
                      <a:gd name="connsiteY4" fmla="*/ 7762875 h 7762875"/>
                      <a:gd name="connsiteX5" fmla="*/ 1883569 w 7550944"/>
                      <a:gd name="connsiteY5" fmla="*/ 3876675 h 7762875"/>
                      <a:gd name="connsiteX6" fmla="*/ 2264569 w 7550944"/>
                      <a:gd name="connsiteY6" fmla="*/ 0 h 7762875"/>
                      <a:gd name="connsiteX7" fmla="*/ 2645569 w 7550944"/>
                      <a:gd name="connsiteY7" fmla="*/ 3886200 h 7762875"/>
                      <a:gd name="connsiteX8" fmla="*/ 3017044 w 7550944"/>
                      <a:gd name="connsiteY8" fmla="*/ 7762875 h 7762875"/>
                      <a:gd name="connsiteX9" fmla="*/ 3398044 w 7550944"/>
                      <a:gd name="connsiteY9" fmla="*/ 3876675 h 7762875"/>
                      <a:gd name="connsiteX10" fmla="*/ 3769519 w 7550944"/>
                      <a:gd name="connsiteY10" fmla="*/ 9525 h 7762875"/>
                      <a:gd name="connsiteX11" fmla="*/ 4150519 w 7550944"/>
                      <a:gd name="connsiteY11" fmla="*/ 3886200 h 7762875"/>
                      <a:gd name="connsiteX12" fmla="*/ 4526756 w 7550944"/>
                      <a:gd name="connsiteY12" fmla="*/ 7762875 h 7762875"/>
                      <a:gd name="connsiteX13" fmla="*/ 4902994 w 7550944"/>
                      <a:gd name="connsiteY13" fmla="*/ 3886200 h 7762875"/>
                      <a:gd name="connsiteX14" fmla="*/ 5283994 w 7550944"/>
                      <a:gd name="connsiteY14" fmla="*/ 9525 h 7762875"/>
                      <a:gd name="connsiteX15" fmla="*/ 5655469 w 7550944"/>
                      <a:gd name="connsiteY15" fmla="*/ 3886200 h 7762875"/>
                      <a:gd name="connsiteX16" fmla="*/ 6036469 w 7550944"/>
                      <a:gd name="connsiteY16" fmla="*/ 7762875 h 7762875"/>
                      <a:gd name="connsiteX17" fmla="*/ 6417469 w 7550944"/>
                      <a:gd name="connsiteY17" fmla="*/ 3886200 h 7762875"/>
                      <a:gd name="connsiteX18" fmla="*/ 6798469 w 7550944"/>
                      <a:gd name="connsiteY18" fmla="*/ 0 h 7762875"/>
                      <a:gd name="connsiteX19" fmla="*/ 7160419 w 7550944"/>
                      <a:gd name="connsiteY19" fmla="*/ 3886200 h 7762875"/>
                      <a:gd name="connsiteX20" fmla="*/ 7550944 w 7550944"/>
                      <a:gd name="connsiteY20" fmla="*/ 7762875 h 7762875"/>
                      <a:gd name="connsiteX0" fmla="*/ 0 w 7550944"/>
                      <a:gd name="connsiteY0" fmla="*/ 7762875 h 7762875"/>
                      <a:gd name="connsiteX1" fmla="*/ 378619 w 7550944"/>
                      <a:gd name="connsiteY1" fmla="*/ 3886200 h 7762875"/>
                      <a:gd name="connsiteX2" fmla="*/ 750094 w 7550944"/>
                      <a:gd name="connsiteY2" fmla="*/ 0 h 7762875"/>
                      <a:gd name="connsiteX3" fmla="*/ 1131094 w 7550944"/>
                      <a:gd name="connsiteY3" fmla="*/ 3876675 h 7762875"/>
                      <a:gd name="connsiteX4" fmla="*/ 1507332 w 7550944"/>
                      <a:gd name="connsiteY4" fmla="*/ 7762875 h 7762875"/>
                      <a:gd name="connsiteX5" fmla="*/ 1883569 w 7550944"/>
                      <a:gd name="connsiteY5" fmla="*/ 3876675 h 7762875"/>
                      <a:gd name="connsiteX6" fmla="*/ 2264569 w 7550944"/>
                      <a:gd name="connsiteY6" fmla="*/ 0 h 7762875"/>
                      <a:gd name="connsiteX7" fmla="*/ 2645569 w 7550944"/>
                      <a:gd name="connsiteY7" fmla="*/ 3886200 h 7762875"/>
                      <a:gd name="connsiteX8" fmla="*/ 3017044 w 7550944"/>
                      <a:gd name="connsiteY8" fmla="*/ 7762875 h 7762875"/>
                      <a:gd name="connsiteX9" fmla="*/ 3398044 w 7550944"/>
                      <a:gd name="connsiteY9" fmla="*/ 3876675 h 7762875"/>
                      <a:gd name="connsiteX10" fmla="*/ 3769519 w 7550944"/>
                      <a:gd name="connsiteY10" fmla="*/ 9525 h 7762875"/>
                      <a:gd name="connsiteX11" fmla="*/ 4150519 w 7550944"/>
                      <a:gd name="connsiteY11" fmla="*/ 3886200 h 7762875"/>
                      <a:gd name="connsiteX12" fmla="*/ 4526756 w 7550944"/>
                      <a:gd name="connsiteY12" fmla="*/ 7762875 h 7762875"/>
                      <a:gd name="connsiteX13" fmla="*/ 4902994 w 7550944"/>
                      <a:gd name="connsiteY13" fmla="*/ 3886200 h 7762875"/>
                      <a:gd name="connsiteX14" fmla="*/ 5283994 w 7550944"/>
                      <a:gd name="connsiteY14" fmla="*/ 9525 h 7762875"/>
                      <a:gd name="connsiteX15" fmla="*/ 5655469 w 7550944"/>
                      <a:gd name="connsiteY15" fmla="*/ 3886200 h 7762875"/>
                      <a:gd name="connsiteX16" fmla="*/ 6036469 w 7550944"/>
                      <a:gd name="connsiteY16" fmla="*/ 7762875 h 7762875"/>
                      <a:gd name="connsiteX17" fmla="*/ 6417469 w 7550944"/>
                      <a:gd name="connsiteY17" fmla="*/ 3886200 h 7762875"/>
                      <a:gd name="connsiteX18" fmla="*/ 6798469 w 7550944"/>
                      <a:gd name="connsiteY18" fmla="*/ 0 h 7762875"/>
                      <a:gd name="connsiteX19" fmla="*/ 7160419 w 7550944"/>
                      <a:gd name="connsiteY19" fmla="*/ 3886200 h 7762875"/>
                      <a:gd name="connsiteX20" fmla="*/ 7550944 w 7550944"/>
                      <a:gd name="connsiteY20" fmla="*/ 7762875 h 7762875"/>
                      <a:gd name="connsiteX0" fmla="*/ 0 w 7550944"/>
                      <a:gd name="connsiteY0" fmla="*/ 7762875 h 7762875"/>
                      <a:gd name="connsiteX1" fmla="*/ 378619 w 7550944"/>
                      <a:gd name="connsiteY1" fmla="*/ 3886200 h 7762875"/>
                      <a:gd name="connsiteX2" fmla="*/ 750094 w 7550944"/>
                      <a:gd name="connsiteY2" fmla="*/ 0 h 7762875"/>
                      <a:gd name="connsiteX3" fmla="*/ 1131094 w 7550944"/>
                      <a:gd name="connsiteY3" fmla="*/ 3876675 h 7762875"/>
                      <a:gd name="connsiteX4" fmla="*/ 1507332 w 7550944"/>
                      <a:gd name="connsiteY4" fmla="*/ 7762875 h 7762875"/>
                      <a:gd name="connsiteX5" fmla="*/ 1883569 w 7550944"/>
                      <a:gd name="connsiteY5" fmla="*/ 3876675 h 7762875"/>
                      <a:gd name="connsiteX6" fmla="*/ 2264569 w 7550944"/>
                      <a:gd name="connsiteY6" fmla="*/ 0 h 7762875"/>
                      <a:gd name="connsiteX7" fmla="*/ 2645569 w 7550944"/>
                      <a:gd name="connsiteY7" fmla="*/ 3886200 h 7762875"/>
                      <a:gd name="connsiteX8" fmla="*/ 3017044 w 7550944"/>
                      <a:gd name="connsiteY8" fmla="*/ 7762875 h 7762875"/>
                      <a:gd name="connsiteX9" fmla="*/ 3398044 w 7550944"/>
                      <a:gd name="connsiteY9" fmla="*/ 3876675 h 7762875"/>
                      <a:gd name="connsiteX10" fmla="*/ 3769519 w 7550944"/>
                      <a:gd name="connsiteY10" fmla="*/ 9525 h 7762875"/>
                      <a:gd name="connsiteX11" fmla="*/ 4150519 w 7550944"/>
                      <a:gd name="connsiteY11" fmla="*/ 3886200 h 7762875"/>
                      <a:gd name="connsiteX12" fmla="*/ 4526756 w 7550944"/>
                      <a:gd name="connsiteY12" fmla="*/ 7762875 h 7762875"/>
                      <a:gd name="connsiteX13" fmla="*/ 4902994 w 7550944"/>
                      <a:gd name="connsiteY13" fmla="*/ 3886200 h 7762875"/>
                      <a:gd name="connsiteX14" fmla="*/ 5283994 w 7550944"/>
                      <a:gd name="connsiteY14" fmla="*/ 9525 h 7762875"/>
                      <a:gd name="connsiteX15" fmla="*/ 5655469 w 7550944"/>
                      <a:gd name="connsiteY15" fmla="*/ 3886200 h 7762875"/>
                      <a:gd name="connsiteX16" fmla="*/ 6036469 w 7550944"/>
                      <a:gd name="connsiteY16" fmla="*/ 7762875 h 7762875"/>
                      <a:gd name="connsiteX17" fmla="*/ 6417469 w 7550944"/>
                      <a:gd name="connsiteY17" fmla="*/ 3886200 h 7762875"/>
                      <a:gd name="connsiteX18" fmla="*/ 6798469 w 7550944"/>
                      <a:gd name="connsiteY18" fmla="*/ 0 h 7762875"/>
                      <a:gd name="connsiteX19" fmla="*/ 7160419 w 7550944"/>
                      <a:gd name="connsiteY19" fmla="*/ 3886200 h 7762875"/>
                      <a:gd name="connsiteX20" fmla="*/ 7550944 w 7550944"/>
                      <a:gd name="connsiteY20" fmla="*/ 7762875 h 7762875"/>
                      <a:gd name="connsiteX0" fmla="*/ 0 w 7550944"/>
                      <a:gd name="connsiteY0" fmla="*/ 7762875 h 7762876"/>
                      <a:gd name="connsiteX1" fmla="*/ 378619 w 7550944"/>
                      <a:gd name="connsiteY1" fmla="*/ 3886200 h 7762876"/>
                      <a:gd name="connsiteX2" fmla="*/ 750094 w 7550944"/>
                      <a:gd name="connsiteY2" fmla="*/ 0 h 7762876"/>
                      <a:gd name="connsiteX3" fmla="*/ 1131094 w 7550944"/>
                      <a:gd name="connsiteY3" fmla="*/ 3876675 h 7762876"/>
                      <a:gd name="connsiteX4" fmla="*/ 1507332 w 7550944"/>
                      <a:gd name="connsiteY4" fmla="*/ 7762875 h 7762876"/>
                      <a:gd name="connsiteX5" fmla="*/ 1883569 w 7550944"/>
                      <a:gd name="connsiteY5" fmla="*/ 3876675 h 7762876"/>
                      <a:gd name="connsiteX6" fmla="*/ 2264569 w 7550944"/>
                      <a:gd name="connsiteY6" fmla="*/ 0 h 7762876"/>
                      <a:gd name="connsiteX7" fmla="*/ 2645569 w 7550944"/>
                      <a:gd name="connsiteY7" fmla="*/ 3886200 h 7762876"/>
                      <a:gd name="connsiteX8" fmla="*/ 3017044 w 7550944"/>
                      <a:gd name="connsiteY8" fmla="*/ 7762875 h 7762876"/>
                      <a:gd name="connsiteX9" fmla="*/ 3398044 w 7550944"/>
                      <a:gd name="connsiteY9" fmla="*/ 3876675 h 7762876"/>
                      <a:gd name="connsiteX10" fmla="*/ 3769519 w 7550944"/>
                      <a:gd name="connsiteY10" fmla="*/ 9525 h 7762876"/>
                      <a:gd name="connsiteX11" fmla="*/ 4150519 w 7550944"/>
                      <a:gd name="connsiteY11" fmla="*/ 3886200 h 7762876"/>
                      <a:gd name="connsiteX12" fmla="*/ 4526756 w 7550944"/>
                      <a:gd name="connsiteY12" fmla="*/ 7762875 h 7762876"/>
                      <a:gd name="connsiteX13" fmla="*/ 4902994 w 7550944"/>
                      <a:gd name="connsiteY13" fmla="*/ 3886200 h 7762876"/>
                      <a:gd name="connsiteX14" fmla="*/ 5283994 w 7550944"/>
                      <a:gd name="connsiteY14" fmla="*/ 9525 h 7762876"/>
                      <a:gd name="connsiteX15" fmla="*/ 5655469 w 7550944"/>
                      <a:gd name="connsiteY15" fmla="*/ 3886200 h 7762876"/>
                      <a:gd name="connsiteX16" fmla="*/ 6036469 w 7550944"/>
                      <a:gd name="connsiteY16" fmla="*/ 7762875 h 7762876"/>
                      <a:gd name="connsiteX17" fmla="*/ 6417469 w 7550944"/>
                      <a:gd name="connsiteY17" fmla="*/ 3886200 h 7762876"/>
                      <a:gd name="connsiteX18" fmla="*/ 6798469 w 7550944"/>
                      <a:gd name="connsiteY18" fmla="*/ 0 h 7762876"/>
                      <a:gd name="connsiteX19" fmla="*/ 7160419 w 7550944"/>
                      <a:gd name="connsiteY19" fmla="*/ 3886200 h 7762876"/>
                      <a:gd name="connsiteX20" fmla="*/ 7550944 w 7550944"/>
                      <a:gd name="connsiteY20" fmla="*/ 7762875 h 7762876"/>
                      <a:gd name="connsiteX0" fmla="*/ 0 w 7550944"/>
                      <a:gd name="connsiteY0" fmla="*/ 7762875 h 7762876"/>
                      <a:gd name="connsiteX1" fmla="*/ 378619 w 7550944"/>
                      <a:gd name="connsiteY1" fmla="*/ 3886200 h 7762876"/>
                      <a:gd name="connsiteX2" fmla="*/ 750094 w 7550944"/>
                      <a:gd name="connsiteY2" fmla="*/ 0 h 7762876"/>
                      <a:gd name="connsiteX3" fmla="*/ 1131094 w 7550944"/>
                      <a:gd name="connsiteY3" fmla="*/ 3876675 h 7762876"/>
                      <a:gd name="connsiteX4" fmla="*/ 1507332 w 7550944"/>
                      <a:gd name="connsiteY4" fmla="*/ 7762875 h 7762876"/>
                      <a:gd name="connsiteX5" fmla="*/ 1883569 w 7550944"/>
                      <a:gd name="connsiteY5" fmla="*/ 3876675 h 7762876"/>
                      <a:gd name="connsiteX6" fmla="*/ 2264569 w 7550944"/>
                      <a:gd name="connsiteY6" fmla="*/ 0 h 7762876"/>
                      <a:gd name="connsiteX7" fmla="*/ 2645569 w 7550944"/>
                      <a:gd name="connsiteY7" fmla="*/ 3886200 h 7762876"/>
                      <a:gd name="connsiteX8" fmla="*/ 3017044 w 7550944"/>
                      <a:gd name="connsiteY8" fmla="*/ 7762875 h 7762876"/>
                      <a:gd name="connsiteX9" fmla="*/ 3398044 w 7550944"/>
                      <a:gd name="connsiteY9" fmla="*/ 3876675 h 7762876"/>
                      <a:gd name="connsiteX10" fmla="*/ 3769519 w 7550944"/>
                      <a:gd name="connsiteY10" fmla="*/ 9525 h 7762876"/>
                      <a:gd name="connsiteX11" fmla="*/ 4150519 w 7550944"/>
                      <a:gd name="connsiteY11" fmla="*/ 3886200 h 7762876"/>
                      <a:gd name="connsiteX12" fmla="*/ 4526756 w 7550944"/>
                      <a:gd name="connsiteY12" fmla="*/ 7762875 h 7762876"/>
                      <a:gd name="connsiteX13" fmla="*/ 4902994 w 7550944"/>
                      <a:gd name="connsiteY13" fmla="*/ 3886200 h 7762876"/>
                      <a:gd name="connsiteX14" fmla="*/ 5283994 w 7550944"/>
                      <a:gd name="connsiteY14" fmla="*/ 9525 h 7762876"/>
                      <a:gd name="connsiteX15" fmla="*/ 5655469 w 7550944"/>
                      <a:gd name="connsiteY15" fmla="*/ 3886200 h 7762876"/>
                      <a:gd name="connsiteX16" fmla="*/ 6036469 w 7550944"/>
                      <a:gd name="connsiteY16" fmla="*/ 7762875 h 7762876"/>
                      <a:gd name="connsiteX17" fmla="*/ 6417469 w 7550944"/>
                      <a:gd name="connsiteY17" fmla="*/ 3886200 h 7762876"/>
                      <a:gd name="connsiteX18" fmla="*/ 6798469 w 7550944"/>
                      <a:gd name="connsiteY18" fmla="*/ 0 h 7762876"/>
                      <a:gd name="connsiteX19" fmla="*/ 7160419 w 7550944"/>
                      <a:gd name="connsiteY19" fmla="*/ 3886200 h 7762876"/>
                      <a:gd name="connsiteX20" fmla="*/ 7550944 w 7550944"/>
                      <a:gd name="connsiteY20" fmla="*/ 7762875 h 7762876"/>
                      <a:gd name="connsiteX0" fmla="*/ 0 w 7550944"/>
                      <a:gd name="connsiteY0" fmla="*/ 7762875 h 7762876"/>
                      <a:gd name="connsiteX1" fmla="*/ 378619 w 7550944"/>
                      <a:gd name="connsiteY1" fmla="*/ 3886200 h 7762876"/>
                      <a:gd name="connsiteX2" fmla="*/ 750094 w 7550944"/>
                      <a:gd name="connsiteY2" fmla="*/ 0 h 7762876"/>
                      <a:gd name="connsiteX3" fmla="*/ 1131094 w 7550944"/>
                      <a:gd name="connsiteY3" fmla="*/ 3876675 h 7762876"/>
                      <a:gd name="connsiteX4" fmla="*/ 1507332 w 7550944"/>
                      <a:gd name="connsiteY4" fmla="*/ 7762875 h 7762876"/>
                      <a:gd name="connsiteX5" fmla="*/ 1883569 w 7550944"/>
                      <a:gd name="connsiteY5" fmla="*/ 3876675 h 7762876"/>
                      <a:gd name="connsiteX6" fmla="*/ 2264569 w 7550944"/>
                      <a:gd name="connsiteY6" fmla="*/ 0 h 7762876"/>
                      <a:gd name="connsiteX7" fmla="*/ 2645569 w 7550944"/>
                      <a:gd name="connsiteY7" fmla="*/ 3886200 h 7762876"/>
                      <a:gd name="connsiteX8" fmla="*/ 3017044 w 7550944"/>
                      <a:gd name="connsiteY8" fmla="*/ 7762875 h 7762876"/>
                      <a:gd name="connsiteX9" fmla="*/ 3398044 w 7550944"/>
                      <a:gd name="connsiteY9" fmla="*/ 3876675 h 7762876"/>
                      <a:gd name="connsiteX10" fmla="*/ 3769519 w 7550944"/>
                      <a:gd name="connsiteY10" fmla="*/ 9525 h 7762876"/>
                      <a:gd name="connsiteX11" fmla="*/ 4150519 w 7550944"/>
                      <a:gd name="connsiteY11" fmla="*/ 3886200 h 7762876"/>
                      <a:gd name="connsiteX12" fmla="*/ 4526756 w 7550944"/>
                      <a:gd name="connsiteY12" fmla="*/ 7762875 h 7762876"/>
                      <a:gd name="connsiteX13" fmla="*/ 4902994 w 7550944"/>
                      <a:gd name="connsiteY13" fmla="*/ 3886200 h 7762876"/>
                      <a:gd name="connsiteX14" fmla="*/ 5283994 w 7550944"/>
                      <a:gd name="connsiteY14" fmla="*/ 9525 h 7762876"/>
                      <a:gd name="connsiteX15" fmla="*/ 5655469 w 7550944"/>
                      <a:gd name="connsiteY15" fmla="*/ 3886200 h 7762876"/>
                      <a:gd name="connsiteX16" fmla="*/ 6036469 w 7550944"/>
                      <a:gd name="connsiteY16" fmla="*/ 7762875 h 7762876"/>
                      <a:gd name="connsiteX17" fmla="*/ 6417469 w 7550944"/>
                      <a:gd name="connsiteY17" fmla="*/ 3886200 h 7762876"/>
                      <a:gd name="connsiteX18" fmla="*/ 6798469 w 7550944"/>
                      <a:gd name="connsiteY18" fmla="*/ 0 h 7762876"/>
                      <a:gd name="connsiteX19" fmla="*/ 7160419 w 7550944"/>
                      <a:gd name="connsiteY19" fmla="*/ 3886200 h 7762876"/>
                      <a:gd name="connsiteX20" fmla="*/ 7550944 w 7550944"/>
                      <a:gd name="connsiteY20" fmla="*/ 7762875 h 7762876"/>
                      <a:gd name="connsiteX0" fmla="*/ 0 w 7550944"/>
                      <a:gd name="connsiteY0" fmla="*/ 7762875 h 7762876"/>
                      <a:gd name="connsiteX1" fmla="*/ 378619 w 7550944"/>
                      <a:gd name="connsiteY1" fmla="*/ 3886200 h 7762876"/>
                      <a:gd name="connsiteX2" fmla="*/ 750094 w 7550944"/>
                      <a:gd name="connsiteY2" fmla="*/ 0 h 7762876"/>
                      <a:gd name="connsiteX3" fmla="*/ 1131094 w 7550944"/>
                      <a:gd name="connsiteY3" fmla="*/ 3876675 h 7762876"/>
                      <a:gd name="connsiteX4" fmla="*/ 1507332 w 7550944"/>
                      <a:gd name="connsiteY4" fmla="*/ 7762875 h 7762876"/>
                      <a:gd name="connsiteX5" fmla="*/ 1883569 w 7550944"/>
                      <a:gd name="connsiteY5" fmla="*/ 3876675 h 7762876"/>
                      <a:gd name="connsiteX6" fmla="*/ 2264569 w 7550944"/>
                      <a:gd name="connsiteY6" fmla="*/ 0 h 7762876"/>
                      <a:gd name="connsiteX7" fmla="*/ 2645569 w 7550944"/>
                      <a:gd name="connsiteY7" fmla="*/ 3886200 h 7762876"/>
                      <a:gd name="connsiteX8" fmla="*/ 3017044 w 7550944"/>
                      <a:gd name="connsiteY8" fmla="*/ 7762875 h 7762876"/>
                      <a:gd name="connsiteX9" fmla="*/ 3398044 w 7550944"/>
                      <a:gd name="connsiteY9" fmla="*/ 3876675 h 7762876"/>
                      <a:gd name="connsiteX10" fmla="*/ 3769519 w 7550944"/>
                      <a:gd name="connsiteY10" fmla="*/ 9525 h 7762876"/>
                      <a:gd name="connsiteX11" fmla="*/ 4150519 w 7550944"/>
                      <a:gd name="connsiteY11" fmla="*/ 3886200 h 7762876"/>
                      <a:gd name="connsiteX12" fmla="*/ 4526756 w 7550944"/>
                      <a:gd name="connsiteY12" fmla="*/ 7762875 h 7762876"/>
                      <a:gd name="connsiteX13" fmla="*/ 4902994 w 7550944"/>
                      <a:gd name="connsiteY13" fmla="*/ 3886200 h 7762876"/>
                      <a:gd name="connsiteX14" fmla="*/ 5283994 w 7550944"/>
                      <a:gd name="connsiteY14" fmla="*/ 9525 h 7762876"/>
                      <a:gd name="connsiteX15" fmla="*/ 5655469 w 7550944"/>
                      <a:gd name="connsiteY15" fmla="*/ 3886200 h 7762876"/>
                      <a:gd name="connsiteX16" fmla="*/ 6036469 w 7550944"/>
                      <a:gd name="connsiteY16" fmla="*/ 7762875 h 7762876"/>
                      <a:gd name="connsiteX17" fmla="*/ 6417469 w 7550944"/>
                      <a:gd name="connsiteY17" fmla="*/ 3886200 h 7762876"/>
                      <a:gd name="connsiteX18" fmla="*/ 6798469 w 7550944"/>
                      <a:gd name="connsiteY18" fmla="*/ 0 h 7762876"/>
                      <a:gd name="connsiteX19" fmla="*/ 7160419 w 7550944"/>
                      <a:gd name="connsiteY19" fmla="*/ 3886200 h 7762876"/>
                      <a:gd name="connsiteX20" fmla="*/ 7550944 w 7550944"/>
                      <a:gd name="connsiteY20" fmla="*/ 7762875 h 7762876"/>
                      <a:gd name="connsiteX0" fmla="*/ 0 w 7550944"/>
                      <a:gd name="connsiteY0" fmla="*/ 7762875 h 7762876"/>
                      <a:gd name="connsiteX1" fmla="*/ 378619 w 7550944"/>
                      <a:gd name="connsiteY1" fmla="*/ 3886200 h 7762876"/>
                      <a:gd name="connsiteX2" fmla="*/ 750094 w 7550944"/>
                      <a:gd name="connsiteY2" fmla="*/ 0 h 7762876"/>
                      <a:gd name="connsiteX3" fmla="*/ 1131094 w 7550944"/>
                      <a:gd name="connsiteY3" fmla="*/ 3876675 h 7762876"/>
                      <a:gd name="connsiteX4" fmla="*/ 1507332 w 7550944"/>
                      <a:gd name="connsiteY4" fmla="*/ 7762875 h 7762876"/>
                      <a:gd name="connsiteX5" fmla="*/ 1883569 w 7550944"/>
                      <a:gd name="connsiteY5" fmla="*/ 3876675 h 7762876"/>
                      <a:gd name="connsiteX6" fmla="*/ 2264569 w 7550944"/>
                      <a:gd name="connsiteY6" fmla="*/ 0 h 7762876"/>
                      <a:gd name="connsiteX7" fmla="*/ 2645569 w 7550944"/>
                      <a:gd name="connsiteY7" fmla="*/ 3886200 h 7762876"/>
                      <a:gd name="connsiteX8" fmla="*/ 3017044 w 7550944"/>
                      <a:gd name="connsiteY8" fmla="*/ 7762875 h 7762876"/>
                      <a:gd name="connsiteX9" fmla="*/ 3398044 w 7550944"/>
                      <a:gd name="connsiteY9" fmla="*/ 3876675 h 7762876"/>
                      <a:gd name="connsiteX10" fmla="*/ 3769519 w 7550944"/>
                      <a:gd name="connsiteY10" fmla="*/ 9525 h 7762876"/>
                      <a:gd name="connsiteX11" fmla="*/ 4150519 w 7550944"/>
                      <a:gd name="connsiteY11" fmla="*/ 3886200 h 7762876"/>
                      <a:gd name="connsiteX12" fmla="*/ 4526756 w 7550944"/>
                      <a:gd name="connsiteY12" fmla="*/ 7762875 h 7762876"/>
                      <a:gd name="connsiteX13" fmla="*/ 4902994 w 7550944"/>
                      <a:gd name="connsiteY13" fmla="*/ 3886200 h 7762876"/>
                      <a:gd name="connsiteX14" fmla="*/ 5283994 w 7550944"/>
                      <a:gd name="connsiteY14" fmla="*/ 9525 h 7762876"/>
                      <a:gd name="connsiteX15" fmla="*/ 5655469 w 7550944"/>
                      <a:gd name="connsiteY15" fmla="*/ 3886200 h 7762876"/>
                      <a:gd name="connsiteX16" fmla="*/ 6036469 w 7550944"/>
                      <a:gd name="connsiteY16" fmla="*/ 7762875 h 7762876"/>
                      <a:gd name="connsiteX17" fmla="*/ 6417469 w 7550944"/>
                      <a:gd name="connsiteY17" fmla="*/ 3886200 h 7762876"/>
                      <a:gd name="connsiteX18" fmla="*/ 6798469 w 7550944"/>
                      <a:gd name="connsiteY18" fmla="*/ 0 h 7762876"/>
                      <a:gd name="connsiteX19" fmla="*/ 7160419 w 7550944"/>
                      <a:gd name="connsiteY19" fmla="*/ 3886200 h 7762876"/>
                      <a:gd name="connsiteX20" fmla="*/ 7550944 w 7550944"/>
                      <a:gd name="connsiteY20" fmla="*/ 7762875 h 7762876"/>
                      <a:gd name="connsiteX0" fmla="*/ 0 w 7550944"/>
                      <a:gd name="connsiteY0" fmla="*/ 7762875 h 7762876"/>
                      <a:gd name="connsiteX1" fmla="*/ 378619 w 7550944"/>
                      <a:gd name="connsiteY1" fmla="*/ 3886200 h 7762876"/>
                      <a:gd name="connsiteX2" fmla="*/ 750094 w 7550944"/>
                      <a:gd name="connsiteY2" fmla="*/ 0 h 7762876"/>
                      <a:gd name="connsiteX3" fmla="*/ 1131094 w 7550944"/>
                      <a:gd name="connsiteY3" fmla="*/ 3876675 h 7762876"/>
                      <a:gd name="connsiteX4" fmla="*/ 1507332 w 7550944"/>
                      <a:gd name="connsiteY4" fmla="*/ 7762875 h 7762876"/>
                      <a:gd name="connsiteX5" fmla="*/ 1883569 w 7550944"/>
                      <a:gd name="connsiteY5" fmla="*/ 3876675 h 7762876"/>
                      <a:gd name="connsiteX6" fmla="*/ 2264569 w 7550944"/>
                      <a:gd name="connsiteY6" fmla="*/ 0 h 7762876"/>
                      <a:gd name="connsiteX7" fmla="*/ 2645569 w 7550944"/>
                      <a:gd name="connsiteY7" fmla="*/ 3886200 h 7762876"/>
                      <a:gd name="connsiteX8" fmla="*/ 3017044 w 7550944"/>
                      <a:gd name="connsiteY8" fmla="*/ 7762875 h 7762876"/>
                      <a:gd name="connsiteX9" fmla="*/ 3398044 w 7550944"/>
                      <a:gd name="connsiteY9" fmla="*/ 3876675 h 7762876"/>
                      <a:gd name="connsiteX10" fmla="*/ 3769519 w 7550944"/>
                      <a:gd name="connsiteY10" fmla="*/ 9525 h 7762876"/>
                      <a:gd name="connsiteX11" fmla="*/ 4150519 w 7550944"/>
                      <a:gd name="connsiteY11" fmla="*/ 3886200 h 7762876"/>
                      <a:gd name="connsiteX12" fmla="*/ 4526756 w 7550944"/>
                      <a:gd name="connsiteY12" fmla="*/ 7762875 h 7762876"/>
                      <a:gd name="connsiteX13" fmla="*/ 4902994 w 7550944"/>
                      <a:gd name="connsiteY13" fmla="*/ 3886200 h 7762876"/>
                      <a:gd name="connsiteX14" fmla="*/ 5283994 w 7550944"/>
                      <a:gd name="connsiteY14" fmla="*/ 9525 h 7762876"/>
                      <a:gd name="connsiteX15" fmla="*/ 5655469 w 7550944"/>
                      <a:gd name="connsiteY15" fmla="*/ 3886200 h 7762876"/>
                      <a:gd name="connsiteX16" fmla="*/ 6036469 w 7550944"/>
                      <a:gd name="connsiteY16" fmla="*/ 7762875 h 7762876"/>
                      <a:gd name="connsiteX17" fmla="*/ 6417469 w 7550944"/>
                      <a:gd name="connsiteY17" fmla="*/ 3886200 h 7762876"/>
                      <a:gd name="connsiteX18" fmla="*/ 6798469 w 7550944"/>
                      <a:gd name="connsiteY18" fmla="*/ 0 h 7762876"/>
                      <a:gd name="connsiteX19" fmla="*/ 7160419 w 7550944"/>
                      <a:gd name="connsiteY19" fmla="*/ 3886200 h 7762876"/>
                      <a:gd name="connsiteX20" fmla="*/ 7550944 w 7550944"/>
                      <a:gd name="connsiteY20" fmla="*/ 7762875 h 7762876"/>
                      <a:gd name="connsiteX0" fmla="*/ 0 w 7550944"/>
                      <a:gd name="connsiteY0" fmla="*/ 7762875 h 7762876"/>
                      <a:gd name="connsiteX1" fmla="*/ 378619 w 7550944"/>
                      <a:gd name="connsiteY1" fmla="*/ 3886200 h 7762876"/>
                      <a:gd name="connsiteX2" fmla="*/ 750094 w 7550944"/>
                      <a:gd name="connsiteY2" fmla="*/ 0 h 7762876"/>
                      <a:gd name="connsiteX3" fmla="*/ 1131094 w 7550944"/>
                      <a:gd name="connsiteY3" fmla="*/ 3876675 h 7762876"/>
                      <a:gd name="connsiteX4" fmla="*/ 1507332 w 7550944"/>
                      <a:gd name="connsiteY4" fmla="*/ 7762875 h 7762876"/>
                      <a:gd name="connsiteX5" fmla="*/ 1883569 w 7550944"/>
                      <a:gd name="connsiteY5" fmla="*/ 3876675 h 7762876"/>
                      <a:gd name="connsiteX6" fmla="*/ 2264569 w 7550944"/>
                      <a:gd name="connsiteY6" fmla="*/ 0 h 7762876"/>
                      <a:gd name="connsiteX7" fmla="*/ 2645569 w 7550944"/>
                      <a:gd name="connsiteY7" fmla="*/ 3886200 h 7762876"/>
                      <a:gd name="connsiteX8" fmla="*/ 3017044 w 7550944"/>
                      <a:gd name="connsiteY8" fmla="*/ 7762875 h 7762876"/>
                      <a:gd name="connsiteX9" fmla="*/ 3398044 w 7550944"/>
                      <a:gd name="connsiteY9" fmla="*/ 3876675 h 7762876"/>
                      <a:gd name="connsiteX10" fmla="*/ 3769519 w 7550944"/>
                      <a:gd name="connsiteY10" fmla="*/ 9525 h 7762876"/>
                      <a:gd name="connsiteX11" fmla="*/ 4150519 w 7550944"/>
                      <a:gd name="connsiteY11" fmla="*/ 3886200 h 7762876"/>
                      <a:gd name="connsiteX12" fmla="*/ 4526756 w 7550944"/>
                      <a:gd name="connsiteY12" fmla="*/ 7762875 h 7762876"/>
                      <a:gd name="connsiteX13" fmla="*/ 4902994 w 7550944"/>
                      <a:gd name="connsiteY13" fmla="*/ 3886200 h 7762876"/>
                      <a:gd name="connsiteX14" fmla="*/ 5283994 w 7550944"/>
                      <a:gd name="connsiteY14" fmla="*/ 9525 h 7762876"/>
                      <a:gd name="connsiteX15" fmla="*/ 5655469 w 7550944"/>
                      <a:gd name="connsiteY15" fmla="*/ 3886200 h 7762876"/>
                      <a:gd name="connsiteX16" fmla="*/ 6029325 w 7550944"/>
                      <a:gd name="connsiteY16" fmla="*/ 7762875 h 7762876"/>
                      <a:gd name="connsiteX17" fmla="*/ 6417469 w 7550944"/>
                      <a:gd name="connsiteY17" fmla="*/ 3886200 h 7762876"/>
                      <a:gd name="connsiteX18" fmla="*/ 6798469 w 7550944"/>
                      <a:gd name="connsiteY18" fmla="*/ 0 h 7762876"/>
                      <a:gd name="connsiteX19" fmla="*/ 7160419 w 7550944"/>
                      <a:gd name="connsiteY19" fmla="*/ 3886200 h 7762876"/>
                      <a:gd name="connsiteX20" fmla="*/ 7550944 w 7550944"/>
                      <a:gd name="connsiteY20" fmla="*/ 7762875 h 7762876"/>
                      <a:gd name="connsiteX0" fmla="*/ 0 w 7550944"/>
                      <a:gd name="connsiteY0" fmla="*/ 7762875 h 7762876"/>
                      <a:gd name="connsiteX1" fmla="*/ 378619 w 7550944"/>
                      <a:gd name="connsiteY1" fmla="*/ 3886200 h 7762876"/>
                      <a:gd name="connsiteX2" fmla="*/ 750094 w 7550944"/>
                      <a:gd name="connsiteY2" fmla="*/ 0 h 7762876"/>
                      <a:gd name="connsiteX3" fmla="*/ 1131094 w 7550944"/>
                      <a:gd name="connsiteY3" fmla="*/ 3876675 h 7762876"/>
                      <a:gd name="connsiteX4" fmla="*/ 1507332 w 7550944"/>
                      <a:gd name="connsiteY4" fmla="*/ 7762875 h 7762876"/>
                      <a:gd name="connsiteX5" fmla="*/ 1883569 w 7550944"/>
                      <a:gd name="connsiteY5" fmla="*/ 3876675 h 7762876"/>
                      <a:gd name="connsiteX6" fmla="*/ 2264569 w 7550944"/>
                      <a:gd name="connsiteY6" fmla="*/ 0 h 7762876"/>
                      <a:gd name="connsiteX7" fmla="*/ 2645569 w 7550944"/>
                      <a:gd name="connsiteY7" fmla="*/ 3886200 h 7762876"/>
                      <a:gd name="connsiteX8" fmla="*/ 3017044 w 7550944"/>
                      <a:gd name="connsiteY8" fmla="*/ 7762875 h 7762876"/>
                      <a:gd name="connsiteX9" fmla="*/ 3398044 w 7550944"/>
                      <a:gd name="connsiteY9" fmla="*/ 3876675 h 7762876"/>
                      <a:gd name="connsiteX10" fmla="*/ 3769519 w 7550944"/>
                      <a:gd name="connsiteY10" fmla="*/ 9525 h 7762876"/>
                      <a:gd name="connsiteX11" fmla="*/ 4150519 w 7550944"/>
                      <a:gd name="connsiteY11" fmla="*/ 3886200 h 7762876"/>
                      <a:gd name="connsiteX12" fmla="*/ 4526756 w 7550944"/>
                      <a:gd name="connsiteY12" fmla="*/ 7762875 h 7762876"/>
                      <a:gd name="connsiteX13" fmla="*/ 4902994 w 7550944"/>
                      <a:gd name="connsiteY13" fmla="*/ 3886200 h 7762876"/>
                      <a:gd name="connsiteX14" fmla="*/ 5283994 w 7550944"/>
                      <a:gd name="connsiteY14" fmla="*/ 9525 h 7762876"/>
                      <a:gd name="connsiteX15" fmla="*/ 5655469 w 7550944"/>
                      <a:gd name="connsiteY15" fmla="*/ 3886200 h 7762876"/>
                      <a:gd name="connsiteX16" fmla="*/ 6029325 w 7550944"/>
                      <a:gd name="connsiteY16" fmla="*/ 7762875 h 7762876"/>
                      <a:gd name="connsiteX17" fmla="*/ 6417469 w 7550944"/>
                      <a:gd name="connsiteY17" fmla="*/ 3886200 h 7762876"/>
                      <a:gd name="connsiteX18" fmla="*/ 6798469 w 7550944"/>
                      <a:gd name="connsiteY18" fmla="*/ 0 h 7762876"/>
                      <a:gd name="connsiteX19" fmla="*/ 7160419 w 7550944"/>
                      <a:gd name="connsiteY19" fmla="*/ 3886200 h 7762876"/>
                      <a:gd name="connsiteX20" fmla="*/ 7550944 w 7550944"/>
                      <a:gd name="connsiteY20" fmla="*/ 7762875 h 7762876"/>
                      <a:gd name="connsiteX0" fmla="*/ 0 w 7546182"/>
                      <a:gd name="connsiteY0" fmla="*/ 7762875 h 7765256"/>
                      <a:gd name="connsiteX1" fmla="*/ 378619 w 7546182"/>
                      <a:gd name="connsiteY1" fmla="*/ 3886200 h 7765256"/>
                      <a:gd name="connsiteX2" fmla="*/ 750094 w 7546182"/>
                      <a:gd name="connsiteY2" fmla="*/ 0 h 7765256"/>
                      <a:gd name="connsiteX3" fmla="*/ 1131094 w 7546182"/>
                      <a:gd name="connsiteY3" fmla="*/ 3876675 h 7765256"/>
                      <a:gd name="connsiteX4" fmla="*/ 1507332 w 7546182"/>
                      <a:gd name="connsiteY4" fmla="*/ 7762875 h 7765256"/>
                      <a:gd name="connsiteX5" fmla="*/ 1883569 w 7546182"/>
                      <a:gd name="connsiteY5" fmla="*/ 3876675 h 7765256"/>
                      <a:gd name="connsiteX6" fmla="*/ 2264569 w 7546182"/>
                      <a:gd name="connsiteY6" fmla="*/ 0 h 7765256"/>
                      <a:gd name="connsiteX7" fmla="*/ 2645569 w 7546182"/>
                      <a:gd name="connsiteY7" fmla="*/ 3886200 h 7765256"/>
                      <a:gd name="connsiteX8" fmla="*/ 3017044 w 7546182"/>
                      <a:gd name="connsiteY8" fmla="*/ 7762875 h 7765256"/>
                      <a:gd name="connsiteX9" fmla="*/ 3398044 w 7546182"/>
                      <a:gd name="connsiteY9" fmla="*/ 3876675 h 7765256"/>
                      <a:gd name="connsiteX10" fmla="*/ 3769519 w 7546182"/>
                      <a:gd name="connsiteY10" fmla="*/ 9525 h 7765256"/>
                      <a:gd name="connsiteX11" fmla="*/ 4150519 w 7546182"/>
                      <a:gd name="connsiteY11" fmla="*/ 3886200 h 7765256"/>
                      <a:gd name="connsiteX12" fmla="*/ 4526756 w 7546182"/>
                      <a:gd name="connsiteY12" fmla="*/ 7762875 h 7765256"/>
                      <a:gd name="connsiteX13" fmla="*/ 4902994 w 7546182"/>
                      <a:gd name="connsiteY13" fmla="*/ 3886200 h 7765256"/>
                      <a:gd name="connsiteX14" fmla="*/ 5283994 w 7546182"/>
                      <a:gd name="connsiteY14" fmla="*/ 9525 h 7765256"/>
                      <a:gd name="connsiteX15" fmla="*/ 5655469 w 7546182"/>
                      <a:gd name="connsiteY15" fmla="*/ 3886200 h 7765256"/>
                      <a:gd name="connsiteX16" fmla="*/ 6029325 w 7546182"/>
                      <a:gd name="connsiteY16" fmla="*/ 7762875 h 7765256"/>
                      <a:gd name="connsiteX17" fmla="*/ 6417469 w 7546182"/>
                      <a:gd name="connsiteY17" fmla="*/ 3886200 h 7765256"/>
                      <a:gd name="connsiteX18" fmla="*/ 6798469 w 7546182"/>
                      <a:gd name="connsiteY18" fmla="*/ 0 h 7765256"/>
                      <a:gd name="connsiteX19" fmla="*/ 7160419 w 7546182"/>
                      <a:gd name="connsiteY19" fmla="*/ 3886200 h 7765256"/>
                      <a:gd name="connsiteX20" fmla="*/ 7546182 w 7546182"/>
                      <a:gd name="connsiteY20" fmla="*/ 7765256 h 7765256"/>
                      <a:gd name="connsiteX0" fmla="*/ 0 w 7546182"/>
                      <a:gd name="connsiteY0" fmla="*/ 7762875 h 7765258"/>
                      <a:gd name="connsiteX1" fmla="*/ 378619 w 7546182"/>
                      <a:gd name="connsiteY1" fmla="*/ 3886200 h 7765258"/>
                      <a:gd name="connsiteX2" fmla="*/ 750094 w 7546182"/>
                      <a:gd name="connsiteY2" fmla="*/ 0 h 7765258"/>
                      <a:gd name="connsiteX3" fmla="*/ 1131094 w 7546182"/>
                      <a:gd name="connsiteY3" fmla="*/ 3876675 h 7765258"/>
                      <a:gd name="connsiteX4" fmla="*/ 1507332 w 7546182"/>
                      <a:gd name="connsiteY4" fmla="*/ 7762875 h 7765258"/>
                      <a:gd name="connsiteX5" fmla="*/ 1883569 w 7546182"/>
                      <a:gd name="connsiteY5" fmla="*/ 3876675 h 7765258"/>
                      <a:gd name="connsiteX6" fmla="*/ 2264569 w 7546182"/>
                      <a:gd name="connsiteY6" fmla="*/ 0 h 7765258"/>
                      <a:gd name="connsiteX7" fmla="*/ 2645569 w 7546182"/>
                      <a:gd name="connsiteY7" fmla="*/ 3886200 h 7765258"/>
                      <a:gd name="connsiteX8" fmla="*/ 3017044 w 7546182"/>
                      <a:gd name="connsiteY8" fmla="*/ 7762875 h 7765258"/>
                      <a:gd name="connsiteX9" fmla="*/ 3398044 w 7546182"/>
                      <a:gd name="connsiteY9" fmla="*/ 3876675 h 7765258"/>
                      <a:gd name="connsiteX10" fmla="*/ 3769519 w 7546182"/>
                      <a:gd name="connsiteY10" fmla="*/ 9525 h 7765258"/>
                      <a:gd name="connsiteX11" fmla="*/ 4150519 w 7546182"/>
                      <a:gd name="connsiteY11" fmla="*/ 3886200 h 7765258"/>
                      <a:gd name="connsiteX12" fmla="*/ 4526756 w 7546182"/>
                      <a:gd name="connsiteY12" fmla="*/ 7762875 h 7765258"/>
                      <a:gd name="connsiteX13" fmla="*/ 4902994 w 7546182"/>
                      <a:gd name="connsiteY13" fmla="*/ 3886200 h 7765258"/>
                      <a:gd name="connsiteX14" fmla="*/ 5283994 w 7546182"/>
                      <a:gd name="connsiteY14" fmla="*/ 9525 h 7765258"/>
                      <a:gd name="connsiteX15" fmla="*/ 5655469 w 7546182"/>
                      <a:gd name="connsiteY15" fmla="*/ 3886200 h 7765258"/>
                      <a:gd name="connsiteX16" fmla="*/ 6029325 w 7546182"/>
                      <a:gd name="connsiteY16" fmla="*/ 7762875 h 7765258"/>
                      <a:gd name="connsiteX17" fmla="*/ 6417469 w 7546182"/>
                      <a:gd name="connsiteY17" fmla="*/ 3886200 h 7765258"/>
                      <a:gd name="connsiteX18" fmla="*/ 6798469 w 7546182"/>
                      <a:gd name="connsiteY18" fmla="*/ 0 h 7765258"/>
                      <a:gd name="connsiteX19" fmla="*/ 7160419 w 7546182"/>
                      <a:gd name="connsiteY19" fmla="*/ 3886200 h 7765258"/>
                      <a:gd name="connsiteX20" fmla="*/ 7546182 w 7546182"/>
                      <a:gd name="connsiteY20" fmla="*/ 7765256 h 7765258"/>
                      <a:gd name="connsiteX0" fmla="*/ 0 w 7539038"/>
                      <a:gd name="connsiteY0" fmla="*/ 7762875 h 7762876"/>
                      <a:gd name="connsiteX1" fmla="*/ 378619 w 7539038"/>
                      <a:gd name="connsiteY1" fmla="*/ 3886200 h 7762876"/>
                      <a:gd name="connsiteX2" fmla="*/ 750094 w 7539038"/>
                      <a:gd name="connsiteY2" fmla="*/ 0 h 7762876"/>
                      <a:gd name="connsiteX3" fmla="*/ 1131094 w 7539038"/>
                      <a:gd name="connsiteY3" fmla="*/ 3876675 h 7762876"/>
                      <a:gd name="connsiteX4" fmla="*/ 1507332 w 7539038"/>
                      <a:gd name="connsiteY4" fmla="*/ 7762875 h 7762876"/>
                      <a:gd name="connsiteX5" fmla="*/ 1883569 w 7539038"/>
                      <a:gd name="connsiteY5" fmla="*/ 3876675 h 7762876"/>
                      <a:gd name="connsiteX6" fmla="*/ 2264569 w 7539038"/>
                      <a:gd name="connsiteY6" fmla="*/ 0 h 7762876"/>
                      <a:gd name="connsiteX7" fmla="*/ 2645569 w 7539038"/>
                      <a:gd name="connsiteY7" fmla="*/ 3886200 h 7762876"/>
                      <a:gd name="connsiteX8" fmla="*/ 3017044 w 7539038"/>
                      <a:gd name="connsiteY8" fmla="*/ 7762875 h 7762876"/>
                      <a:gd name="connsiteX9" fmla="*/ 3398044 w 7539038"/>
                      <a:gd name="connsiteY9" fmla="*/ 3876675 h 7762876"/>
                      <a:gd name="connsiteX10" fmla="*/ 3769519 w 7539038"/>
                      <a:gd name="connsiteY10" fmla="*/ 9525 h 7762876"/>
                      <a:gd name="connsiteX11" fmla="*/ 4150519 w 7539038"/>
                      <a:gd name="connsiteY11" fmla="*/ 3886200 h 7762876"/>
                      <a:gd name="connsiteX12" fmla="*/ 4526756 w 7539038"/>
                      <a:gd name="connsiteY12" fmla="*/ 7762875 h 7762876"/>
                      <a:gd name="connsiteX13" fmla="*/ 4902994 w 7539038"/>
                      <a:gd name="connsiteY13" fmla="*/ 3886200 h 7762876"/>
                      <a:gd name="connsiteX14" fmla="*/ 5283994 w 7539038"/>
                      <a:gd name="connsiteY14" fmla="*/ 9525 h 7762876"/>
                      <a:gd name="connsiteX15" fmla="*/ 5655469 w 7539038"/>
                      <a:gd name="connsiteY15" fmla="*/ 3886200 h 7762876"/>
                      <a:gd name="connsiteX16" fmla="*/ 6029325 w 7539038"/>
                      <a:gd name="connsiteY16" fmla="*/ 7762875 h 7762876"/>
                      <a:gd name="connsiteX17" fmla="*/ 6417469 w 7539038"/>
                      <a:gd name="connsiteY17" fmla="*/ 3886200 h 7762876"/>
                      <a:gd name="connsiteX18" fmla="*/ 6798469 w 7539038"/>
                      <a:gd name="connsiteY18" fmla="*/ 0 h 7762876"/>
                      <a:gd name="connsiteX19" fmla="*/ 7160419 w 7539038"/>
                      <a:gd name="connsiteY19" fmla="*/ 3886200 h 7762876"/>
                      <a:gd name="connsiteX20" fmla="*/ 7539038 w 7539038"/>
                      <a:gd name="connsiteY20" fmla="*/ 7760494 h 7762876"/>
                      <a:gd name="connsiteX0" fmla="*/ 0 w 7539038"/>
                      <a:gd name="connsiteY0" fmla="*/ 7762875 h 7762876"/>
                      <a:gd name="connsiteX1" fmla="*/ 378619 w 7539038"/>
                      <a:gd name="connsiteY1" fmla="*/ 3886200 h 7762876"/>
                      <a:gd name="connsiteX2" fmla="*/ 750094 w 7539038"/>
                      <a:gd name="connsiteY2" fmla="*/ 0 h 7762876"/>
                      <a:gd name="connsiteX3" fmla="*/ 1131094 w 7539038"/>
                      <a:gd name="connsiteY3" fmla="*/ 3876675 h 7762876"/>
                      <a:gd name="connsiteX4" fmla="*/ 1507332 w 7539038"/>
                      <a:gd name="connsiteY4" fmla="*/ 7762875 h 7762876"/>
                      <a:gd name="connsiteX5" fmla="*/ 1883569 w 7539038"/>
                      <a:gd name="connsiteY5" fmla="*/ 3876675 h 7762876"/>
                      <a:gd name="connsiteX6" fmla="*/ 2264569 w 7539038"/>
                      <a:gd name="connsiteY6" fmla="*/ 0 h 7762876"/>
                      <a:gd name="connsiteX7" fmla="*/ 2645569 w 7539038"/>
                      <a:gd name="connsiteY7" fmla="*/ 3886200 h 7762876"/>
                      <a:gd name="connsiteX8" fmla="*/ 3017044 w 7539038"/>
                      <a:gd name="connsiteY8" fmla="*/ 7762875 h 7762876"/>
                      <a:gd name="connsiteX9" fmla="*/ 3398044 w 7539038"/>
                      <a:gd name="connsiteY9" fmla="*/ 3876675 h 7762876"/>
                      <a:gd name="connsiteX10" fmla="*/ 3769519 w 7539038"/>
                      <a:gd name="connsiteY10" fmla="*/ 9525 h 7762876"/>
                      <a:gd name="connsiteX11" fmla="*/ 4150519 w 7539038"/>
                      <a:gd name="connsiteY11" fmla="*/ 3886200 h 7762876"/>
                      <a:gd name="connsiteX12" fmla="*/ 4526756 w 7539038"/>
                      <a:gd name="connsiteY12" fmla="*/ 7762875 h 7762876"/>
                      <a:gd name="connsiteX13" fmla="*/ 4902994 w 7539038"/>
                      <a:gd name="connsiteY13" fmla="*/ 3886200 h 7762876"/>
                      <a:gd name="connsiteX14" fmla="*/ 5283994 w 7539038"/>
                      <a:gd name="connsiteY14" fmla="*/ 9525 h 7762876"/>
                      <a:gd name="connsiteX15" fmla="*/ 5655469 w 7539038"/>
                      <a:gd name="connsiteY15" fmla="*/ 3886200 h 7762876"/>
                      <a:gd name="connsiteX16" fmla="*/ 6029325 w 7539038"/>
                      <a:gd name="connsiteY16" fmla="*/ 7762875 h 7762876"/>
                      <a:gd name="connsiteX17" fmla="*/ 6417469 w 7539038"/>
                      <a:gd name="connsiteY17" fmla="*/ 3886200 h 7762876"/>
                      <a:gd name="connsiteX18" fmla="*/ 6788944 w 7539038"/>
                      <a:gd name="connsiteY18" fmla="*/ 2381 h 7762876"/>
                      <a:gd name="connsiteX19" fmla="*/ 7160419 w 7539038"/>
                      <a:gd name="connsiteY19" fmla="*/ 3886200 h 7762876"/>
                      <a:gd name="connsiteX20" fmla="*/ 7539038 w 7539038"/>
                      <a:gd name="connsiteY20" fmla="*/ 7760494 h 7762876"/>
                      <a:gd name="connsiteX0" fmla="*/ 0 w 7539038"/>
                      <a:gd name="connsiteY0" fmla="*/ 7762875 h 7762876"/>
                      <a:gd name="connsiteX1" fmla="*/ 378619 w 7539038"/>
                      <a:gd name="connsiteY1" fmla="*/ 3886200 h 7762876"/>
                      <a:gd name="connsiteX2" fmla="*/ 750094 w 7539038"/>
                      <a:gd name="connsiteY2" fmla="*/ 0 h 7762876"/>
                      <a:gd name="connsiteX3" fmla="*/ 1131094 w 7539038"/>
                      <a:gd name="connsiteY3" fmla="*/ 3876675 h 7762876"/>
                      <a:gd name="connsiteX4" fmla="*/ 1507332 w 7539038"/>
                      <a:gd name="connsiteY4" fmla="*/ 7762875 h 7762876"/>
                      <a:gd name="connsiteX5" fmla="*/ 1883569 w 7539038"/>
                      <a:gd name="connsiteY5" fmla="*/ 3876675 h 7762876"/>
                      <a:gd name="connsiteX6" fmla="*/ 2264569 w 7539038"/>
                      <a:gd name="connsiteY6" fmla="*/ 0 h 7762876"/>
                      <a:gd name="connsiteX7" fmla="*/ 2645569 w 7539038"/>
                      <a:gd name="connsiteY7" fmla="*/ 3886200 h 7762876"/>
                      <a:gd name="connsiteX8" fmla="*/ 3017044 w 7539038"/>
                      <a:gd name="connsiteY8" fmla="*/ 7762875 h 7762876"/>
                      <a:gd name="connsiteX9" fmla="*/ 3398044 w 7539038"/>
                      <a:gd name="connsiteY9" fmla="*/ 3876675 h 7762876"/>
                      <a:gd name="connsiteX10" fmla="*/ 3769519 w 7539038"/>
                      <a:gd name="connsiteY10" fmla="*/ 9525 h 7762876"/>
                      <a:gd name="connsiteX11" fmla="*/ 4150519 w 7539038"/>
                      <a:gd name="connsiteY11" fmla="*/ 3886200 h 7762876"/>
                      <a:gd name="connsiteX12" fmla="*/ 4526756 w 7539038"/>
                      <a:gd name="connsiteY12" fmla="*/ 7762875 h 7762876"/>
                      <a:gd name="connsiteX13" fmla="*/ 4902994 w 7539038"/>
                      <a:gd name="connsiteY13" fmla="*/ 3886200 h 7762876"/>
                      <a:gd name="connsiteX14" fmla="*/ 5283994 w 7539038"/>
                      <a:gd name="connsiteY14" fmla="*/ 9525 h 7762876"/>
                      <a:gd name="connsiteX15" fmla="*/ 5655469 w 7539038"/>
                      <a:gd name="connsiteY15" fmla="*/ 3886200 h 7762876"/>
                      <a:gd name="connsiteX16" fmla="*/ 6029325 w 7539038"/>
                      <a:gd name="connsiteY16" fmla="*/ 7762875 h 7762876"/>
                      <a:gd name="connsiteX17" fmla="*/ 6417469 w 7539038"/>
                      <a:gd name="connsiteY17" fmla="*/ 3886200 h 7762876"/>
                      <a:gd name="connsiteX18" fmla="*/ 6786563 w 7539038"/>
                      <a:gd name="connsiteY18" fmla="*/ 4762 h 7762876"/>
                      <a:gd name="connsiteX19" fmla="*/ 7160419 w 7539038"/>
                      <a:gd name="connsiteY19" fmla="*/ 3886200 h 7762876"/>
                      <a:gd name="connsiteX20" fmla="*/ 7539038 w 7539038"/>
                      <a:gd name="connsiteY20" fmla="*/ 7760494 h 7762876"/>
                      <a:gd name="connsiteX0" fmla="*/ 0 w 7539038"/>
                      <a:gd name="connsiteY0" fmla="*/ 7762875 h 7762876"/>
                      <a:gd name="connsiteX1" fmla="*/ 378619 w 7539038"/>
                      <a:gd name="connsiteY1" fmla="*/ 3886200 h 7762876"/>
                      <a:gd name="connsiteX2" fmla="*/ 750094 w 7539038"/>
                      <a:gd name="connsiteY2" fmla="*/ 0 h 7762876"/>
                      <a:gd name="connsiteX3" fmla="*/ 1131094 w 7539038"/>
                      <a:gd name="connsiteY3" fmla="*/ 3876675 h 7762876"/>
                      <a:gd name="connsiteX4" fmla="*/ 1507332 w 7539038"/>
                      <a:gd name="connsiteY4" fmla="*/ 7762875 h 7762876"/>
                      <a:gd name="connsiteX5" fmla="*/ 1883569 w 7539038"/>
                      <a:gd name="connsiteY5" fmla="*/ 3876675 h 7762876"/>
                      <a:gd name="connsiteX6" fmla="*/ 2264569 w 7539038"/>
                      <a:gd name="connsiteY6" fmla="*/ 0 h 7762876"/>
                      <a:gd name="connsiteX7" fmla="*/ 2645569 w 7539038"/>
                      <a:gd name="connsiteY7" fmla="*/ 3886200 h 7762876"/>
                      <a:gd name="connsiteX8" fmla="*/ 3017044 w 7539038"/>
                      <a:gd name="connsiteY8" fmla="*/ 7762875 h 7762876"/>
                      <a:gd name="connsiteX9" fmla="*/ 3398044 w 7539038"/>
                      <a:gd name="connsiteY9" fmla="*/ 3876675 h 7762876"/>
                      <a:gd name="connsiteX10" fmla="*/ 3769519 w 7539038"/>
                      <a:gd name="connsiteY10" fmla="*/ 9525 h 7762876"/>
                      <a:gd name="connsiteX11" fmla="*/ 4150519 w 7539038"/>
                      <a:gd name="connsiteY11" fmla="*/ 3886200 h 7762876"/>
                      <a:gd name="connsiteX12" fmla="*/ 4526756 w 7539038"/>
                      <a:gd name="connsiteY12" fmla="*/ 7762875 h 7762876"/>
                      <a:gd name="connsiteX13" fmla="*/ 4902994 w 7539038"/>
                      <a:gd name="connsiteY13" fmla="*/ 3886200 h 7762876"/>
                      <a:gd name="connsiteX14" fmla="*/ 5283994 w 7539038"/>
                      <a:gd name="connsiteY14" fmla="*/ 9525 h 7762876"/>
                      <a:gd name="connsiteX15" fmla="*/ 5655469 w 7539038"/>
                      <a:gd name="connsiteY15" fmla="*/ 3886200 h 7762876"/>
                      <a:gd name="connsiteX16" fmla="*/ 6029325 w 7539038"/>
                      <a:gd name="connsiteY16" fmla="*/ 7762875 h 7762876"/>
                      <a:gd name="connsiteX17" fmla="*/ 6417469 w 7539038"/>
                      <a:gd name="connsiteY17" fmla="*/ 3886200 h 7762876"/>
                      <a:gd name="connsiteX18" fmla="*/ 6786563 w 7539038"/>
                      <a:gd name="connsiteY18" fmla="*/ 4762 h 7762876"/>
                      <a:gd name="connsiteX19" fmla="*/ 7160419 w 7539038"/>
                      <a:gd name="connsiteY19" fmla="*/ 3886200 h 7762876"/>
                      <a:gd name="connsiteX20" fmla="*/ 7539038 w 7539038"/>
                      <a:gd name="connsiteY20" fmla="*/ 7760494 h 7762876"/>
                      <a:gd name="connsiteX0" fmla="*/ 0 w 7539038"/>
                      <a:gd name="connsiteY0" fmla="*/ 7762875 h 7762876"/>
                      <a:gd name="connsiteX1" fmla="*/ 378619 w 7539038"/>
                      <a:gd name="connsiteY1" fmla="*/ 3886200 h 7762876"/>
                      <a:gd name="connsiteX2" fmla="*/ 750094 w 7539038"/>
                      <a:gd name="connsiteY2" fmla="*/ 0 h 7762876"/>
                      <a:gd name="connsiteX3" fmla="*/ 1131094 w 7539038"/>
                      <a:gd name="connsiteY3" fmla="*/ 3876675 h 7762876"/>
                      <a:gd name="connsiteX4" fmla="*/ 1507332 w 7539038"/>
                      <a:gd name="connsiteY4" fmla="*/ 7762875 h 7762876"/>
                      <a:gd name="connsiteX5" fmla="*/ 1883569 w 7539038"/>
                      <a:gd name="connsiteY5" fmla="*/ 3876675 h 7762876"/>
                      <a:gd name="connsiteX6" fmla="*/ 2264569 w 7539038"/>
                      <a:gd name="connsiteY6" fmla="*/ 0 h 7762876"/>
                      <a:gd name="connsiteX7" fmla="*/ 2645569 w 7539038"/>
                      <a:gd name="connsiteY7" fmla="*/ 3886200 h 7762876"/>
                      <a:gd name="connsiteX8" fmla="*/ 3017044 w 7539038"/>
                      <a:gd name="connsiteY8" fmla="*/ 7762875 h 7762876"/>
                      <a:gd name="connsiteX9" fmla="*/ 3398044 w 7539038"/>
                      <a:gd name="connsiteY9" fmla="*/ 3876675 h 7762876"/>
                      <a:gd name="connsiteX10" fmla="*/ 3769519 w 7539038"/>
                      <a:gd name="connsiteY10" fmla="*/ 9525 h 7762876"/>
                      <a:gd name="connsiteX11" fmla="*/ 4150519 w 7539038"/>
                      <a:gd name="connsiteY11" fmla="*/ 3886200 h 7762876"/>
                      <a:gd name="connsiteX12" fmla="*/ 4526756 w 7539038"/>
                      <a:gd name="connsiteY12" fmla="*/ 7762875 h 7762876"/>
                      <a:gd name="connsiteX13" fmla="*/ 4902994 w 7539038"/>
                      <a:gd name="connsiteY13" fmla="*/ 3886200 h 7762876"/>
                      <a:gd name="connsiteX14" fmla="*/ 5279231 w 7539038"/>
                      <a:gd name="connsiteY14" fmla="*/ 9525 h 7762876"/>
                      <a:gd name="connsiteX15" fmla="*/ 5655469 w 7539038"/>
                      <a:gd name="connsiteY15" fmla="*/ 3886200 h 7762876"/>
                      <a:gd name="connsiteX16" fmla="*/ 6029325 w 7539038"/>
                      <a:gd name="connsiteY16" fmla="*/ 7762875 h 7762876"/>
                      <a:gd name="connsiteX17" fmla="*/ 6417469 w 7539038"/>
                      <a:gd name="connsiteY17" fmla="*/ 3886200 h 7762876"/>
                      <a:gd name="connsiteX18" fmla="*/ 6786563 w 7539038"/>
                      <a:gd name="connsiteY18" fmla="*/ 4762 h 7762876"/>
                      <a:gd name="connsiteX19" fmla="*/ 7160419 w 7539038"/>
                      <a:gd name="connsiteY19" fmla="*/ 3886200 h 7762876"/>
                      <a:gd name="connsiteX20" fmla="*/ 7539038 w 7539038"/>
                      <a:gd name="connsiteY20" fmla="*/ 7760494 h 7762876"/>
                      <a:gd name="connsiteX0" fmla="*/ 0 w 7539038"/>
                      <a:gd name="connsiteY0" fmla="*/ 7762875 h 7762876"/>
                      <a:gd name="connsiteX1" fmla="*/ 378619 w 7539038"/>
                      <a:gd name="connsiteY1" fmla="*/ 3886200 h 7762876"/>
                      <a:gd name="connsiteX2" fmla="*/ 750094 w 7539038"/>
                      <a:gd name="connsiteY2" fmla="*/ 0 h 7762876"/>
                      <a:gd name="connsiteX3" fmla="*/ 1131094 w 7539038"/>
                      <a:gd name="connsiteY3" fmla="*/ 3876675 h 7762876"/>
                      <a:gd name="connsiteX4" fmla="*/ 1507332 w 7539038"/>
                      <a:gd name="connsiteY4" fmla="*/ 7762875 h 7762876"/>
                      <a:gd name="connsiteX5" fmla="*/ 1883569 w 7539038"/>
                      <a:gd name="connsiteY5" fmla="*/ 3876675 h 7762876"/>
                      <a:gd name="connsiteX6" fmla="*/ 2264569 w 7539038"/>
                      <a:gd name="connsiteY6" fmla="*/ 0 h 7762876"/>
                      <a:gd name="connsiteX7" fmla="*/ 2645569 w 7539038"/>
                      <a:gd name="connsiteY7" fmla="*/ 3886200 h 7762876"/>
                      <a:gd name="connsiteX8" fmla="*/ 3017044 w 7539038"/>
                      <a:gd name="connsiteY8" fmla="*/ 7762875 h 7762876"/>
                      <a:gd name="connsiteX9" fmla="*/ 3398044 w 7539038"/>
                      <a:gd name="connsiteY9" fmla="*/ 3876675 h 7762876"/>
                      <a:gd name="connsiteX10" fmla="*/ 3769519 w 7539038"/>
                      <a:gd name="connsiteY10" fmla="*/ 9525 h 7762876"/>
                      <a:gd name="connsiteX11" fmla="*/ 4150519 w 7539038"/>
                      <a:gd name="connsiteY11" fmla="*/ 3886200 h 7762876"/>
                      <a:gd name="connsiteX12" fmla="*/ 4526756 w 7539038"/>
                      <a:gd name="connsiteY12" fmla="*/ 7762875 h 7762876"/>
                      <a:gd name="connsiteX13" fmla="*/ 4902994 w 7539038"/>
                      <a:gd name="connsiteY13" fmla="*/ 3886200 h 7762876"/>
                      <a:gd name="connsiteX14" fmla="*/ 5279231 w 7539038"/>
                      <a:gd name="connsiteY14" fmla="*/ 9525 h 7762876"/>
                      <a:gd name="connsiteX15" fmla="*/ 5655469 w 7539038"/>
                      <a:gd name="connsiteY15" fmla="*/ 3886200 h 7762876"/>
                      <a:gd name="connsiteX16" fmla="*/ 6029325 w 7539038"/>
                      <a:gd name="connsiteY16" fmla="*/ 7762875 h 7762876"/>
                      <a:gd name="connsiteX17" fmla="*/ 6417469 w 7539038"/>
                      <a:gd name="connsiteY17" fmla="*/ 3886200 h 7762876"/>
                      <a:gd name="connsiteX18" fmla="*/ 6786563 w 7539038"/>
                      <a:gd name="connsiteY18" fmla="*/ 4762 h 7762876"/>
                      <a:gd name="connsiteX19" fmla="*/ 7160419 w 7539038"/>
                      <a:gd name="connsiteY19" fmla="*/ 3886200 h 7762876"/>
                      <a:gd name="connsiteX20" fmla="*/ 7539038 w 7539038"/>
                      <a:gd name="connsiteY20" fmla="*/ 7760494 h 7762876"/>
                      <a:gd name="connsiteX0" fmla="*/ 0 w 7539038"/>
                      <a:gd name="connsiteY0" fmla="*/ 7762875 h 7762876"/>
                      <a:gd name="connsiteX1" fmla="*/ 378619 w 7539038"/>
                      <a:gd name="connsiteY1" fmla="*/ 3886200 h 7762876"/>
                      <a:gd name="connsiteX2" fmla="*/ 750094 w 7539038"/>
                      <a:gd name="connsiteY2" fmla="*/ 0 h 7762876"/>
                      <a:gd name="connsiteX3" fmla="*/ 1131094 w 7539038"/>
                      <a:gd name="connsiteY3" fmla="*/ 3876675 h 7762876"/>
                      <a:gd name="connsiteX4" fmla="*/ 1507332 w 7539038"/>
                      <a:gd name="connsiteY4" fmla="*/ 7762875 h 7762876"/>
                      <a:gd name="connsiteX5" fmla="*/ 1883569 w 7539038"/>
                      <a:gd name="connsiteY5" fmla="*/ 3876675 h 7762876"/>
                      <a:gd name="connsiteX6" fmla="*/ 2264569 w 7539038"/>
                      <a:gd name="connsiteY6" fmla="*/ 0 h 7762876"/>
                      <a:gd name="connsiteX7" fmla="*/ 2645569 w 7539038"/>
                      <a:gd name="connsiteY7" fmla="*/ 3886200 h 7762876"/>
                      <a:gd name="connsiteX8" fmla="*/ 3017044 w 7539038"/>
                      <a:gd name="connsiteY8" fmla="*/ 7762875 h 7762876"/>
                      <a:gd name="connsiteX9" fmla="*/ 3398044 w 7539038"/>
                      <a:gd name="connsiteY9" fmla="*/ 3876675 h 7762876"/>
                      <a:gd name="connsiteX10" fmla="*/ 3769519 w 7539038"/>
                      <a:gd name="connsiteY10" fmla="*/ 9525 h 7762876"/>
                      <a:gd name="connsiteX11" fmla="*/ 4150519 w 7539038"/>
                      <a:gd name="connsiteY11" fmla="*/ 3886200 h 7762876"/>
                      <a:gd name="connsiteX12" fmla="*/ 4526756 w 7539038"/>
                      <a:gd name="connsiteY12" fmla="*/ 7762875 h 7762876"/>
                      <a:gd name="connsiteX13" fmla="*/ 4902994 w 7539038"/>
                      <a:gd name="connsiteY13" fmla="*/ 3886200 h 7762876"/>
                      <a:gd name="connsiteX14" fmla="*/ 5276849 w 7539038"/>
                      <a:gd name="connsiteY14" fmla="*/ 2382 h 7762876"/>
                      <a:gd name="connsiteX15" fmla="*/ 5655469 w 7539038"/>
                      <a:gd name="connsiteY15" fmla="*/ 3886200 h 7762876"/>
                      <a:gd name="connsiteX16" fmla="*/ 6029325 w 7539038"/>
                      <a:gd name="connsiteY16" fmla="*/ 7762875 h 7762876"/>
                      <a:gd name="connsiteX17" fmla="*/ 6417469 w 7539038"/>
                      <a:gd name="connsiteY17" fmla="*/ 3886200 h 7762876"/>
                      <a:gd name="connsiteX18" fmla="*/ 6786563 w 7539038"/>
                      <a:gd name="connsiteY18" fmla="*/ 4762 h 7762876"/>
                      <a:gd name="connsiteX19" fmla="*/ 7160419 w 7539038"/>
                      <a:gd name="connsiteY19" fmla="*/ 3886200 h 7762876"/>
                      <a:gd name="connsiteX20" fmla="*/ 7539038 w 7539038"/>
                      <a:gd name="connsiteY20" fmla="*/ 7760494 h 7762876"/>
                      <a:gd name="connsiteX0" fmla="*/ 0 w 7539038"/>
                      <a:gd name="connsiteY0" fmla="*/ 7762875 h 7762876"/>
                      <a:gd name="connsiteX1" fmla="*/ 378619 w 7539038"/>
                      <a:gd name="connsiteY1" fmla="*/ 3886200 h 7762876"/>
                      <a:gd name="connsiteX2" fmla="*/ 750094 w 7539038"/>
                      <a:gd name="connsiteY2" fmla="*/ 0 h 7762876"/>
                      <a:gd name="connsiteX3" fmla="*/ 1131094 w 7539038"/>
                      <a:gd name="connsiteY3" fmla="*/ 3876675 h 7762876"/>
                      <a:gd name="connsiteX4" fmla="*/ 1507332 w 7539038"/>
                      <a:gd name="connsiteY4" fmla="*/ 7762875 h 7762876"/>
                      <a:gd name="connsiteX5" fmla="*/ 1883569 w 7539038"/>
                      <a:gd name="connsiteY5" fmla="*/ 3876675 h 7762876"/>
                      <a:gd name="connsiteX6" fmla="*/ 2264569 w 7539038"/>
                      <a:gd name="connsiteY6" fmla="*/ 0 h 7762876"/>
                      <a:gd name="connsiteX7" fmla="*/ 2645569 w 7539038"/>
                      <a:gd name="connsiteY7" fmla="*/ 3886200 h 7762876"/>
                      <a:gd name="connsiteX8" fmla="*/ 3017044 w 7539038"/>
                      <a:gd name="connsiteY8" fmla="*/ 7762875 h 7762876"/>
                      <a:gd name="connsiteX9" fmla="*/ 3398044 w 7539038"/>
                      <a:gd name="connsiteY9" fmla="*/ 3876675 h 7762876"/>
                      <a:gd name="connsiteX10" fmla="*/ 3769519 w 7539038"/>
                      <a:gd name="connsiteY10" fmla="*/ 9525 h 7762876"/>
                      <a:gd name="connsiteX11" fmla="*/ 4150519 w 7539038"/>
                      <a:gd name="connsiteY11" fmla="*/ 3886200 h 7762876"/>
                      <a:gd name="connsiteX12" fmla="*/ 4526756 w 7539038"/>
                      <a:gd name="connsiteY12" fmla="*/ 7762875 h 7762876"/>
                      <a:gd name="connsiteX13" fmla="*/ 4902994 w 7539038"/>
                      <a:gd name="connsiteY13" fmla="*/ 3886200 h 7762876"/>
                      <a:gd name="connsiteX14" fmla="*/ 5276849 w 7539038"/>
                      <a:gd name="connsiteY14" fmla="*/ 2382 h 7762876"/>
                      <a:gd name="connsiteX15" fmla="*/ 5655469 w 7539038"/>
                      <a:gd name="connsiteY15" fmla="*/ 3886200 h 7762876"/>
                      <a:gd name="connsiteX16" fmla="*/ 6029325 w 7539038"/>
                      <a:gd name="connsiteY16" fmla="*/ 7762875 h 7762876"/>
                      <a:gd name="connsiteX17" fmla="*/ 6417469 w 7539038"/>
                      <a:gd name="connsiteY17" fmla="*/ 3886200 h 7762876"/>
                      <a:gd name="connsiteX18" fmla="*/ 6786563 w 7539038"/>
                      <a:gd name="connsiteY18" fmla="*/ 4762 h 7762876"/>
                      <a:gd name="connsiteX19" fmla="*/ 7160419 w 7539038"/>
                      <a:gd name="connsiteY19" fmla="*/ 3886200 h 7762876"/>
                      <a:gd name="connsiteX20" fmla="*/ 7539038 w 7539038"/>
                      <a:gd name="connsiteY20" fmla="*/ 7760494 h 7762876"/>
                      <a:gd name="connsiteX0" fmla="*/ 0 w 7539038"/>
                      <a:gd name="connsiteY0" fmla="*/ 7762875 h 7762876"/>
                      <a:gd name="connsiteX1" fmla="*/ 378619 w 7539038"/>
                      <a:gd name="connsiteY1" fmla="*/ 3886200 h 7762876"/>
                      <a:gd name="connsiteX2" fmla="*/ 750094 w 7539038"/>
                      <a:gd name="connsiteY2" fmla="*/ 0 h 7762876"/>
                      <a:gd name="connsiteX3" fmla="*/ 1131094 w 7539038"/>
                      <a:gd name="connsiteY3" fmla="*/ 3876675 h 7762876"/>
                      <a:gd name="connsiteX4" fmla="*/ 1507332 w 7539038"/>
                      <a:gd name="connsiteY4" fmla="*/ 7762875 h 7762876"/>
                      <a:gd name="connsiteX5" fmla="*/ 1883569 w 7539038"/>
                      <a:gd name="connsiteY5" fmla="*/ 3876675 h 7762876"/>
                      <a:gd name="connsiteX6" fmla="*/ 2264569 w 7539038"/>
                      <a:gd name="connsiteY6" fmla="*/ 0 h 7762876"/>
                      <a:gd name="connsiteX7" fmla="*/ 2645569 w 7539038"/>
                      <a:gd name="connsiteY7" fmla="*/ 3886200 h 7762876"/>
                      <a:gd name="connsiteX8" fmla="*/ 3017044 w 7539038"/>
                      <a:gd name="connsiteY8" fmla="*/ 7762875 h 7762876"/>
                      <a:gd name="connsiteX9" fmla="*/ 3398044 w 7539038"/>
                      <a:gd name="connsiteY9" fmla="*/ 3876675 h 7762876"/>
                      <a:gd name="connsiteX10" fmla="*/ 3776663 w 7539038"/>
                      <a:gd name="connsiteY10" fmla="*/ 4763 h 7762876"/>
                      <a:gd name="connsiteX11" fmla="*/ 4150519 w 7539038"/>
                      <a:gd name="connsiteY11" fmla="*/ 3886200 h 7762876"/>
                      <a:gd name="connsiteX12" fmla="*/ 4526756 w 7539038"/>
                      <a:gd name="connsiteY12" fmla="*/ 7762875 h 7762876"/>
                      <a:gd name="connsiteX13" fmla="*/ 4902994 w 7539038"/>
                      <a:gd name="connsiteY13" fmla="*/ 3886200 h 7762876"/>
                      <a:gd name="connsiteX14" fmla="*/ 5276849 w 7539038"/>
                      <a:gd name="connsiteY14" fmla="*/ 2382 h 7762876"/>
                      <a:gd name="connsiteX15" fmla="*/ 5655469 w 7539038"/>
                      <a:gd name="connsiteY15" fmla="*/ 3886200 h 7762876"/>
                      <a:gd name="connsiteX16" fmla="*/ 6029325 w 7539038"/>
                      <a:gd name="connsiteY16" fmla="*/ 7762875 h 7762876"/>
                      <a:gd name="connsiteX17" fmla="*/ 6417469 w 7539038"/>
                      <a:gd name="connsiteY17" fmla="*/ 3886200 h 7762876"/>
                      <a:gd name="connsiteX18" fmla="*/ 6786563 w 7539038"/>
                      <a:gd name="connsiteY18" fmla="*/ 4762 h 7762876"/>
                      <a:gd name="connsiteX19" fmla="*/ 7160419 w 7539038"/>
                      <a:gd name="connsiteY19" fmla="*/ 3886200 h 7762876"/>
                      <a:gd name="connsiteX20" fmla="*/ 7539038 w 7539038"/>
                      <a:gd name="connsiteY20" fmla="*/ 7760494 h 7762876"/>
                      <a:gd name="connsiteX0" fmla="*/ 0 w 7539038"/>
                      <a:gd name="connsiteY0" fmla="*/ 7762875 h 7762876"/>
                      <a:gd name="connsiteX1" fmla="*/ 378619 w 7539038"/>
                      <a:gd name="connsiteY1" fmla="*/ 3886200 h 7762876"/>
                      <a:gd name="connsiteX2" fmla="*/ 750094 w 7539038"/>
                      <a:gd name="connsiteY2" fmla="*/ 0 h 7762876"/>
                      <a:gd name="connsiteX3" fmla="*/ 1131094 w 7539038"/>
                      <a:gd name="connsiteY3" fmla="*/ 3876675 h 7762876"/>
                      <a:gd name="connsiteX4" fmla="*/ 1507332 w 7539038"/>
                      <a:gd name="connsiteY4" fmla="*/ 7762875 h 7762876"/>
                      <a:gd name="connsiteX5" fmla="*/ 1883569 w 7539038"/>
                      <a:gd name="connsiteY5" fmla="*/ 3876675 h 7762876"/>
                      <a:gd name="connsiteX6" fmla="*/ 2264569 w 7539038"/>
                      <a:gd name="connsiteY6" fmla="*/ 0 h 7762876"/>
                      <a:gd name="connsiteX7" fmla="*/ 2645569 w 7539038"/>
                      <a:gd name="connsiteY7" fmla="*/ 3886200 h 7762876"/>
                      <a:gd name="connsiteX8" fmla="*/ 3017044 w 7539038"/>
                      <a:gd name="connsiteY8" fmla="*/ 7762875 h 7762876"/>
                      <a:gd name="connsiteX9" fmla="*/ 3398044 w 7539038"/>
                      <a:gd name="connsiteY9" fmla="*/ 3876675 h 7762876"/>
                      <a:gd name="connsiteX10" fmla="*/ 3776663 w 7539038"/>
                      <a:gd name="connsiteY10" fmla="*/ 4763 h 7762876"/>
                      <a:gd name="connsiteX11" fmla="*/ 4150519 w 7539038"/>
                      <a:gd name="connsiteY11" fmla="*/ 3886200 h 7762876"/>
                      <a:gd name="connsiteX12" fmla="*/ 4526756 w 7539038"/>
                      <a:gd name="connsiteY12" fmla="*/ 7762875 h 7762876"/>
                      <a:gd name="connsiteX13" fmla="*/ 4902994 w 7539038"/>
                      <a:gd name="connsiteY13" fmla="*/ 3886200 h 7762876"/>
                      <a:gd name="connsiteX14" fmla="*/ 5276849 w 7539038"/>
                      <a:gd name="connsiteY14" fmla="*/ 2382 h 7762876"/>
                      <a:gd name="connsiteX15" fmla="*/ 5655469 w 7539038"/>
                      <a:gd name="connsiteY15" fmla="*/ 3886200 h 7762876"/>
                      <a:gd name="connsiteX16" fmla="*/ 6029325 w 7539038"/>
                      <a:gd name="connsiteY16" fmla="*/ 7762875 h 7762876"/>
                      <a:gd name="connsiteX17" fmla="*/ 6417469 w 7539038"/>
                      <a:gd name="connsiteY17" fmla="*/ 3886200 h 7762876"/>
                      <a:gd name="connsiteX18" fmla="*/ 6786563 w 7539038"/>
                      <a:gd name="connsiteY18" fmla="*/ 4762 h 7762876"/>
                      <a:gd name="connsiteX19" fmla="*/ 7160419 w 7539038"/>
                      <a:gd name="connsiteY19" fmla="*/ 3886200 h 7762876"/>
                      <a:gd name="connsiteX20" fmla="*/ 7539038 w 7539038"/>
                      <a:gd name="connsiteY20" fmla="*/ 7760494 h 7762876"/>
                      <a:gd name="connsiteX0" fmla="*/ 0 w 7539038"/>
                      <a:gd name="connsiteY0" fmla="*/ 7762875 h 7762876"/>
                      <a:gd name="connsiteX1" fmla="*/ 378619 w 7539038"/>
                      <a:gd name="connsiteY1" fmla="*/ 3886200 h 7762876"/>
                      <a:gd name="connsiteX2" fmla="*/ 750094 w 7539038"/>
                      <a:gd name="connsiteY2" fmla="*/ 0 h 7762876"/>
                      <a:gd name="connsiteX3" fmla="*/ 1131094 w 7539038"/>
                      <a:gd name="connsiteY3" fmla="*/ 3876675 h 7762876"/>
                      <a:gd name="connsiteX4" fmla="*/ 1507332 w 7539038"/>
                      <a:gd name="connsiteY4" fmla="*/ 7762875 h 7762876"/>
                      <a:gd name="connsiteX5" fmla="*/ 1883569 w 7539038"/>
                      <a:gd name="connsiteY5" fmla="*/ 3876675 h 7762876"/>
                      <a:gd name="connsiteX6" fmla="*/ 2264569 w 7539038"/>
                      <a:gd name="connsiteY6" fmla="*/ 0 h 7762876"/>
                      <a:gd name="connsiteX7" fmla="*/ 2645569 w 7539038"/>
                      <a:gd name="connsiteY7" fmla="*/ 3886200 h 7762876"/>
                      <a:gd name="connsiteX8" fmla="*/ 3017044 w 7539038"/>
                      <a:gd name="connsiteY8" fmla="*/ 7762875 h 7762876"/>
                      <a:gd name="connsiteX9" fmla="*/ 3398044 w 7539038"/>
                      <a:gd name="connsiteY9" fmla="*/ 3876675 h 7762876"/>
                      <a:gd name="connsiteX10" fmla="*/ 3769519 w 7539038"/>
                      <a:gd name="connsiteY10" fmla="*/ 4763 h 7762876"/>
                      <a:gd name="connsiteX11" fmla="*/ 4150519 w 7539038"/>
                      <a:gd name="connsiteY11" fmla="*/ 3886200 h 7762876"/>
                      <a:gd name="connsiteX12" fmla="*/ 4526756 w 7539038"/>
                      <a:gd name="connsiteY12" fmla="*/ 7762875 h 7762876"/>
                      <a:gd name="connsiteX13" fmla="*/ 4902994 w 7539038"/>
                      <a:gd name="connsiteY13" fmla="*/ 3886200 h 7762876"/>
                      <a:gd name="connsiteX14" fmla="*/ 5276849 w 7539038"/>
                      <a:gd name="connsiteY14" fmla="*/ 2382 h 7762876"/>
                      <a:gd name="connsiteX15" fmla="*/ 5655469 w 7539038"/>
                      <a:gd name="connsiteY15" fmla="*/ 3886200 h 7762876"/>
                      <a:gd name="connsiteX16" fmla="*/ 6029325 w 7539038"/>
                      <a:gd name="connsiteY16" fmla="*/ 7762875 h 7762876"/>
                      <a:gd name="connsiteX17" fmla="*/ 6417469 w 7539038"/>
                      <a:gd name="connsiteY17" fmla="*/ 3886200 h 7762876"/>
                      <a:gd name="connsiteX18" fmla="*/ 6786563 w 7539038"/>
                      <a:gd name="connsiteY18" fmla="*/ 4762 h 7762876"/>
                      <a:gd name="connsiteX19" fmla="*/ 7160419 w 7539038"/>
                      <a:gd name="connsiteY19" fmla="*/ 3886200 h 7762876"/>
                      <a:gd name="connsiteX20" fmla="*/ 7539038 w 7539038"/>
                      <a:gd name="connsiteY20" fmla="*/ 7760494 h 7762876"/>
                      <a:gd name="connsiteX0" fmla="*/ 0 w 7539038"/>
                      <a:gd name="connsiteY0" fmla="*/ 7762875 h 7762876"/>
                      <a:gd name="connsiteX1" fmla="*/ 378619 w 7539038"/>
                      <a:gd name="connsiteY1" fmla="*/ 3886200 h 7762876"/>
                      <a:gd name="connsiteX2" fmla="*/ 750094 w 7539038"/>
                      <a:gd name="connsiteY2" fmla="*/ 0 h 7762876"/>
                      <a:gd name="connsiteX3" fmla="*/ 1131094 w 7539038"/>
                      <a:gd name="connsiteY3" fmla="*/ 3876675 h 7762876"/>
                      <a:gd name="connsiteX4" fmla="*/ 1507332 w 7539038"/>
                      <a:gd name="connsiteY4" fmla="*/ 7762875 h 7762876"/>
                      <a:gd name="connsiteX5" fmla="*/ 1883569 w 7539038"/>
                      <a:gd name="connsiteY5" fmla="*/ 3876675 h 7762876"/>
                      <a:gd name="connsiteX6" fmla="*/ 2264569 w 7539038"/>
                      <a:gd name="connsiteY6" fmla="*/ 0 h 7762876"/>
                      <a:gd name="connsiteX7" fmla="*/ 2645569 w 7539038"/>
                      <a:gd name="connsiteY7" fmla="*/ 3886200 h 7762876"/>
                      <a:gd name="connsiteX8" fmla="*/ 3017044 w 7539038"/>
                      <a:gd name="connsiteY8" fmla="*/ 7762875 h 7762876"/>
                      <a:gd name="connsiteX9" fmla="*/ 3398044 w 7539038"/>
                      <a:gd name="connsiteY9" fmla="*/ 3876675 h 7762876"/>
                      <a:gd name="connsiteX10" fmla="*/ 3769519 w 7539038"/>
                      <a:gd name="connsiteY10" fmla="*/ 4763 h 7762876"/>
                      <a:gd name="connsiteX11" fmla="*/ 4150519 w 7539038"/>
                      <a:gd name="connsiteY11" fmla="*/ 3886200 h 7762876"/>
                      <a:gd name="connsiteX12" fmla="*/ 4526756 w 7539038"/>
                      <a:gd name="connsiteY12" fmla="*/ 7762875 h 7762876"/>
                      <a:gd name="connsiteX13" fmla="*/ 4902994 w 7539038"/>
                      <a:gd name="connsiteY13" fmla="*/ 3886200 h 7762876"/>
                      <a:gd name="connsiteX14" fmla="*/ 5276849 w 7539038"/>
                      <a:gd name="connsiteY14" fmla="*/ 2382 h 7762876"/>
                      <a:gd name="connsiteX15" fmla="*/ 5655469 w 7539038"/>
                      <a:gd name="connsiteY15" fmla="*/ 3886200 h 7762876"/>
                      <a:gd name="connsiteX16" fmla="*/ 6029325 w 7539038"/>
                      <a:gd name="connsiteY16" fmla="*/ 7762875 h 7762876"/>
                      <a:gd name="connsiteX17" fmla="*/ 6417469 w 7539038"/>
                      <a:gd name="connsiteY17" fmla="*/ 3886200 h 7762876"/>
                      <a:gd name="connsiteX18" fmla="*/ 6786563 w 7539038"/>
                      <a:gd name="connsiteY18" fmla="*/ 4762 h 7762876"/>
                      <a:gd name="connsiteX19" fmla="*/ 7160419 w 7539038"/>
                      <a:gd name="connsiteY19" fmla="*/ 3886200 h 7762876"/>
                      <a:gd name="connsiteX20" fmla="*/ 7539038 w 7539038"/>
                      <a:gd name="connsiteY20" fmla="*/ 7760494 h 7762876"/>
                      <a:gd name="connsiteX0" fmla="*/ 0 w 7539038"/>
                      <a:gd name="connsiteY0" fmla="*/ 7762875 h 7762876"/>
                      <a:gd name="connsiteX1" fmla="*/ 378619 w 7539038"/>
                      <a:gd name="connsiteY1" fmla="*/ 3886200 h 7762876"/>
                      <a:gd name="connsiteX2" fmla="*/ 750094 w 7539038"/>
                      <a:gd name="connsiteY2" fmla="*/ 0 h 7762876"/>
                      <a:gd name="connsiteX3" fmla="*/ 1131094 w 7539038"/>
                      <a:gd name="connsiteY3" fmla="*/ 3876675 h 7762876"/>
                      <a:gd name="connsiteX4" fmla="*/ 1507332 w 7539038"/>
                      <a:gd name="connsiteY4" fmla="*/ 7762875 h 7762876"/>
                      <a:gd name="connsiteX5" fmla="*/ 1883569 w 7539038"/>
                      <a:gd name="connsiteY5" fmla="*/ 3876675 h 7762876"/>
                      <a:gd name="connsiteX6" fmla="*/ 2259807 w 7539038"/>
                      <a:gd name="connsiteY6" fmla="*/ 4762 h 7762876"/>
                      <a:gd name="connsiteX7" fmla="*/ 2645569 w 7539038"/>
                      <a:gd name="connsiteY7" fmla="*/ 3886200 h 7762876"/>
                      <a:gd name="connsiteX8" fmla="*/ 3017044 w 7539038"/>
                      <a:gd name="connsiteY8" fmla="*/ 7762875 h 7762876"/>
                      <a:gd name="connsiteX9" fmla="*/ 3398044 w 7539038"/>
                      <a:gd name="connsiteY9" fmla="*/ 3876675 h 7762876"/>
                      <a:gd name="connsiteX10" fmla="*/ 3769519 w 7539038"/>
                      <a:gd name="connsiteY10" fmla="*/ 4763 h 7762876"/>
                      <a:gd name="connsiteX11" fmla="*/ 4150519 w 7539038"/>
                      <a:gd name="connsiteY11" fmla="*/ 3886200 h 7762876"/>
                      <a:gd name="connsiteX12" fmla="*/ 4526756 w 7539038"/>
                      <a:gd name="connsiteY12" fmla="*/ 7762875 h 7762876"/>
                      <a:gd name="connsiteX13" fmla="*/ 4902994 w 7539038"/>
                      <a:gd name="connsiteY13" fmla="*/ 3886200 h 7762876"/>
                      <a:gd name="connsiteX14" fmla="*/ 5276849 w 7539038"/>
                      <a:gd name="connsiteY14" fmla="*/ 2382 h 7762876"/>
                      <a:gd name="connsiteX15" fmla="*/ 5655469 w 7539038"/>
                      <a:gd name="connsiteY15" fmla="*/ 3886200 h 7762876"/>
                      <a:gd name="connsiteX16" fmla="*/ 6029325 w 7539038"/>
                      <a:gd name="connsiteY16" fmla="*/ 7762875 h 7762876"/>
                      <a:gd name="connsiteX17" fmla="*/ 6417469 w 7539038"/>
                      <a:gd name="connsiteY17" fmla="*/ 3886200 h 7762876"/>
                      <a:gd name="connsiteX18" fmla="*/ 6786563 w 7539038"/>
                      <a:gd name="connsiteY18" fmla="*/ 4762 h 7762876"/>
                      <a:gd name="connsiteX19" fmla="*/ 7160419 w 7539038"/>
                      <a:gd name="connsiteY19" fmla="*/ 3886200 h 7762876"/>
                      <a:gd name="connsiteX20" fmla="*/ 7539038 w 7539038"/>
                      <a:gd name="connsiteY20" fmla="*/ 7760494 h 7762876"/>
                      <a:gd name="connsiteX0" fmla="*/ 0 w 7539038"/>
                      <a:gd name="connsiteY0" fmla="*/ 7762875 h 7762876"/>
                      <a:gd name="connsiteX1" fmla="*/ 378619 w 7539038"/>
                      <a:gd name="connsiteY1" fmla="*/ 3886200 h 7762876"/>
                      <a:gd name="connsiteX2" fmla="*/ 750094 w 7539038"/>
                      <a:gd name="connsiteY2" fmla="*/ 0 h 7762876"/>
                      <a:gd name="connsiteX3" fmla="*/ 1131094 w 7539038"/>
                      <a:gd name="connsiteY3" fmla="*/ 3876675 h 7762876"/>
                      <a:gd name="connsiteX4" fmla="*/ 1507332 w 7539038"/>
                      <a:gd name="connsiteY4" fmla="*/ 7762875 h 7762876"/>
                      <a:gd name="connsiteX5" fmla="*/ 1883569 w 7539038"/>
                      <a:gd name="connsiteY5" fmla="*/ 3876675 h 7762876"/>
                      <a:gd name="connsiteX6" fmla="*/ 2259807 w 7539038"/>
                      <a:gd name="connsiteY6" fmla="*/ 4762 h 7762876"/>
                      <a:gd name="connsiteX7" fmla="*/ 2645569 w 7539038"/>
                      <a:gd name="connsiteY7" fmla="*/ 3886200 h 7762876"/>
                      <a:gd name="connsiteX8" fmla="*/ 3017044 w 7539038"/>
                      <a:gd name="connsiteY8" fmla="*/ 7762875 h 7762876"/>
                      <a:gd name="connsiteX9" fmla="*/ 3398044 w 7539038"/>
                      <a:gd name="connsiteY9" fmla="*/ 3876675 h 7762876"/>
                      <a:gd name="connsiteX10" fmla="*/ 3769519 w 7539038"/>
                      <a:gd name="connsiteY10" fmla="*/ 4763 h 7762876"/>
                      <a:gd name="connsiteX11" fmla="*/ 4150519 w 7539038"/>
                      <a:gd name="connsiteY11" fmla="*/ 3886200 h 7762876"/>
                      <a:gd name="connsiteX12" fmla="*/ 4526756 w 7539038"/>
                      <a:gd name="connsiteY12" fmla="*/ 7762875 h 7762876"/>
                      <a:gd name="connsiteX13" fmla="*/ 4902994 w 7539038"/>
                      <a:gd name="connsiteY13" fmla="*/ 3886200 h 7762876"/>
                      <a:gd name="connsiteX14" fmla="*/ 5276849 w 7539038"/>
                      <a:gd name="connsiteY14" fmla="*/ 2382 h 7762876"/>
                      <a:gd name="connsiteX15" fmla="*/ 5655469 w 7539038"/>
                      <a:gd name="connsiteY15" fmla="*/ 3886200 h 7762876"/>
                      <a:gd name="connsiteX16" fmla="*/ 6029325 w 7539038"/>
                      <a:gd name="connsiteY16" fmla="*/ 7762875 h 7762876"/>
                      <a:gd name="connsiteX17" fmla="*/ 6417469 w 7539038"/>
                      <a:gd name="connsiteY17" fmla="*/ 3886200 h 7762876"/>
                      <a:gd name="connsiteX18" fmla="*/ 6786563 w 7539038"/>
                      <a:gd name="connsiteY18" fmla="*/ 4762 h 7762876"/>
                      <a:gd name="connsiteX19" fmla="*/ 7160419 w 7539038"/>
                      <a:gd name="connsiteY19" fmla="*/ 3886200 h 7762876"/>
                      <a:gd name="connsiteX20" fmla="*/ 7539038 w 7539038"/>
                      <a:gd name="connsiteY20" fmla="*/ 7760494 h 7762876"/>
                      <a:gd name="connsiteX0" fmla="*/ 0 w 7539038"/>
                      <a:gd name="connsiteY0" fmla="*/ 7760494 h 7760495"/>
                      <a:gd name="connsiteX1" fmla="*/ 378619 w 7539038"/>
                      <a:gd name="connsiteY1" fmla="*/ 3883819 h 7760495"/>
                      <a:gd name="connsiteX2" fmla="*/ 757238 w 7539038"/>
                      <a:gd name="connsiteY2" fmla="*/ 1 h 7760495"/>
                      <a:gd name="connsiteX3" fmla="*/ 1131094 w 7539038"/>
                      <a:gd name="connsiteY3" fmla="*/ 3874294 h 7760495"/>
                      <a:gd name="connsiteX4" fmla="*/ 1507332 w 7539038"/>
                      <a:gd name="connsiteY4" fmla="*/ 7760494 h 7760495"/>
                      <a:gd name="connsiteX5" fmla="*/ 1883569 w 7539038"/>
                      <a:gd name="connsiteY5" fmla="*/ 3874294 h 7760495"/>
                      <a:gd name="connsiteX6" fmla="*/ 2259807 w 7539038"/>
                      <a:gd name="connsiteY6" fmla="*/ 2381 h 7760495"/>
                      <a:gd name="connsiteX7" fmla="*/ 2645569 w 7539038"/>
                      <a:gd name="connsiteY7" fmla="*/ 3883819 h 7760495"/>
                      <a:gd name="connsiteX8" fmla="*/ 3017044 w 7539038"/>
                      <a:gd name="connsiteY8" fmla="*/ 7760494 h 7760495"/>
                      <a:gd name="connsiteX9" fmla="*/ 3398044 w 7539038"/>
                      <a:gd name="connsiteY9" fmla="*/ 3874294 h 7760495"/>
                      <a:gd name="connsiteX10" fmla="*/ 3769519 w 7539038"/>
                      <a:gd name="connsiteY10" fmla="*/ 2382 h 7760495"/>
                      <a:gd name="connsiteX11" fmla="*/ 4150519 w 7539038"/>
                      <a:gd name="connsiteY11" fmla="*/ 3883819 h 7760495"/>
                      <a:gd name="connsiteX12" fmla="*/ 4526756 w 7539038"/>
                      <a:gd name="connsiteY12" fmla="*/ 7760494 h 7760495"/>
                      <a:gd name="connsiteX13" fmla="*/ 4902994 w 7539038"/>
                      <a:gd name="connsiteY13" fmla="*/ 3883819 h 7760495"/>
                      <a:gd name="connsiteX14" fmla="*/ 5276849 w 7539038"/>
                      <a:gd name="connsiteY14" fmla="*/ 1 h 7760495"/>
                      <a:gd name="connsiteX15" fmla="*/ 5655469 w 7539038"/>
                      <a:gd name="connsiteY15" fmla="*/ 3883819 h 7760495"/>
                      <a:gd name="connsiteX16" fmla="*/ 6029325 w 7539038"/>
                      <a:gd name="connsiteY16" fmla="*/ 7760494 h 7760495"/>
                      <a:gd name="connsiteX17" fmla="*/ 6417469 w 7539038"/>
                      <a:gd name="connsiteY17" fmla="*/ 3883819 h 7760495"/>
                      <a:gd name="connsiteX18" fmla="*/ 6786563 w 7539038"/>
                      <a:gd name="connsiteY18" fmla="*/ 2381 h 7760495"/>
                      <a:gd name="connsiteX19" fmla="*/ 7160419 w 7539038"/>
                      <a:gd name="connsiteY19" fmla="*/ 3883819 h 7760495"/>
                      <a:gd name="connsiteX20" fmla="*/ 7539038 w 7539038"/>
                      <a:gd name="connsiteY20" fmla="*/ 7758113 h 7760495"/>
                      <a:gd name="connsiteX0" fmla="*/ 0 w 7539038"/>
                      <a:gd name="connsiteY0" fmla="*/ 7760494 h 7760495"/>
                      <a:gd name="connsiteX1" fmla="*/ 378619 w 7539038"/>
                      <a:gd name="connsiteY1" fmla="*/ 3883819 h 7760495"/>
                      <a:gd name="connsiteX2" fmla="*/ 752476 w 7539038"/>
                      <a:gd name="connsiteY2" fmla="*/ 1 h 7760495"/>
                      <a:gd name="connsiteX3" fmla="*/ 1131094 w 7539038"/>
                      <a:gd name="connsiteY3" fmla="*/ 3874294 h 7760495"/>
                      <a:gd name="connsiteX4" fmla="*/ 1507332 w 7539038"/>
                      <a:gd name="connsiteY4" fmla="*/ 7760494 h 7760495"/>
                      <a:gd name="connsiteX5" fmla="*/ 1883569 w 7539038"/>
                      <a:gd name="connsiteY5" fmla="*/ 3874294 h 7760495"/>
                      <a:gd name="connsiteX6" fmla="*/ 2259807 w 7539038"/>
                      <a:gd name="connsiteY6" fmla="*/ 2381 h 7760495"/>
                      <a:gd name="connsiteX7" fmla="*/ 2645569 w 7539038"/>
                      <a:gd name="connsiteY7" fmla="*/ 3883819 h 7760495"/>
                      <a:gd name="connsiteX8" fmla="*/ 3017044 w 7539038"/>
                      <a:gd name="connsiteY8" fmla="*/ 7760494 h 7760495"/>
                      <a:gd name="connsiteX9" fmla="*/ 3398044 w 7539038"/>
                      <a:gd name="connsiteY9" fmla="*/ 3874294 h 7760495"/>
                      <a:gd name="connsiteX10" fmla="*/ 3769519 w 7539038"/>
                      <a:gd name="connsiteY10" fmla="*/ 2382 h 7760495"/>
                      <a:gd name="connsiteX11" fmla="*/ 4150519 w 7539038"/>
                      <a:gd name="connsiteY11" fmla="*/ 3883819 h 7760495"/>
                      <a:gd name="connsiteX12" fmla="*/ 4526756 w 7539038"/>
                      <a:gd name="connsiteY12" fmla="*/ 7760494 h 7760495"/>
                      <a:gd name="connsiteX13" fmla="*/ 4902994 w 7539038"/>
                      <a:gd name="connsiteY13" fmla="*/ 3883819 h 7760495"/>
                      <a:gd name="connsiteX14" fmla="*/ 5276849 w 7539038"/>
                      <a:gd name="connsiteY14" fmla="*/ 1 h 7760495"/>
                      <a:gd name="connsiteX15" fmla="*/ 5655469 w 7539038"/>
                      <a:gd name="connsiteY15" fmla="*/ 3883819 h 7760495"/>
                      <a:gd name="connsiteX16" fmla="*/ 6029325 w 7539038"/>
                      <a:gd name="connsiteY16" fmla="*/ 7760494 h 7760495"/>
                      <a:gd name="connsiteX17" fmla="*/ 6417469 w 7539038"/>
                      <a:gd name="connsiteY17" fmla="*/ 3883819 h 7760495"/>
                      <a:gd name="connsiteX18" fmla="*/ 6786563 w 7539038"/>
                      <a:gd name="connsiteY18" fmla="*/ 2381 h 7760495"/>
                      <a:gd name="connsiteX19" fmla="*/ 7160419 w 7539038"/>
                      <a:gd name="connsiteY19" fmla="*/ 3883819 h 7760495"/>
                      <a:gd name="connsiteX20" fmla="*/ 7539038 w 7539038"/>
                      <a:gd name="connsiteY20" fmla="*/ 7758113 h 7760495"/>
                      <a:gd name="connsiteX0" fmla="*/ 0 w 7539038"/>
                      <a:gd name="connsiteY0" fmla="*/ 7760494 h 7760495"/>
                      <a:gd name="connsiteX1" fmla="*/ 378619 w 7539038"/>
                      <a:gd name="connsiteY1" fmla="*/ 3883819 h 7760495"/>
                      <a:gd name="connsiteX2" fmla="*/ 752476 w 7539038"/>
                      <a:gd name="connsiteY2" fmla="*/ 1 h 7760495"/>
                      <a:gd name="connsiteX3" fmla="*/ 1131094 w 7539038"/>
                      <a:gd name="connsiteY3" fmla="*/ 3874294 h 7760495"/>
                      <a:gd name="connsiteX4" fmla="*/ 1507332 w 7539038"/>
                      <a:gd name="connsiteY4" fmla="*/ 7760494 h 7760495"/>
                      <a:gd name="connsiteX5" fmla="*/ 1883569 w 7539038"/>
                      <a:gd name="connsiteY5" fmla="*/ 3874294 h 7760495"/>
                      <a:gd name="connsiteX6" fmla="*/ 2259807 w 7539038"/>
                      <a:gd name="connsiteY6" fmla="*/ 2381 h 7760495"/>
                      <a:gd name="connsiteX7" fmla="*/ 2645569 w 7539038"/>
                      <a:gd name="connsiteY7" fmla="*/ 3883819 h 7760495"/>
                      <a:gd name="connsiteX8" fmla="*/ 3017044 w 7539038"/>
                      <a:gd name="connsiteY8" fmla="*/ 7760494 h 7760495"/>
                      <a:gd name="connsiteX9" fmla="*/ 3398044 w 7539038"/>
                      <a:gd name="connsiteY9" fmla="*/ 3874294 h 7760495"/>
                      <a:gd name="connsiteX10" fmla="*/ 3769519 w 7539038"/>
                      <a:gd name="connsiteY10" fmla="*/ 2382 h 7760495"/>
                      <a:gd name="connsiteX11" fmla="*/ 4150519 w 7539038"/>
                      <a:gd name="connsiteY11" fmla="*/ 3883819 h 7760495"/>
                      <a:gd name="connsiteX12" fmla="*/ 4526756 w 7539038"/>
                      <a:gd name="connsiteY12" fmla="*/ 7760494 h 7760495"/>
                      <a:gd name="connsiteX13" fmla="*/ 4902994 w 7539038"/>
                      <a:gd name="connsiteY13" fmla="*/ 3883819 h 7760495"/>
                      <a:gd name="connsiteX14" fmla="*/ 5276849 w 7539038"/>
                      <a:gd name="connsiteY14" fmla="*/ 1 h 7760495"/>
                      <a:gd name="connsiteX15" fmla="*/ 5655469 w 7539038"/>
                      <a:gd name="connsiteY15" fmla="*/ 3883819 h 7760495"/>
                      <a:gd name="connsiteX16" fmla="*/ 6029325 w 7539038"/>
                      <a:gd name="connsiteY16" fmla="*/ 7760494 h 7760495"/>
                      <a:gd name="connsiteX17" fmla="*/ 6417469 w 7539038"/>
                      <a:gd name="connsiteY17" fmla="*/ 3883819 h 7760495"/>
                      <a:gd name="connsiteX18" fmla="*/ 6786563 w 7539038"/>
                      <a:gd name="connsiteY18" fmla="*/ 2381 h 7760495"/>
                      <a:gd name="connsiteX19" fmla="*/ 7160419 w 7539038"/>
                      <a:gd name="connsiteY19" fmla="*/ 3883819 h 7760495"/>
                      <a:gd name="connsiteX20" fmla="*/ 7539038 w 7539038"/>
                      <a:gd name="connsiteY20" fmla="*/ 7758113 h 7760495"/>
                      <a:gd name="connsiteX0" fmla="*/ 0 w 7539038"/>
                      <a:gd name="connsiteY0" fmla="*/ 7760494 h 7760495"/>
                      <a:gd name="connsiteX1" fmla="*/ 378619 w 7539038"/>
                      <a:gd name="connsiteY1" fmla="*/ 3883819 h 7760495"/>
                      <a:gd name="connsiteX2" fmla="*/ 752476 w 7539038"/>
                      <a:gd name="connsiteY2" fmla="*/ 1 h 7760495"/>
                      <a:gd name="connsiteX3" fmla="*/ 1131094 w 7539038"/>
                      <a:gd name="connsiteY3" fmla="*/ 3874294 h 7760495"/>
                      <a:gd name="connsiteX4" fmla="*/ 1507332 w 7539038"/>
                      <a:gd name="connsiteY4" fmla="*/ 7760494 h 7760495"/>
                      <a:gd name="connsiteX5" fmla="*/ 1883569 w 7539038"/>
                      <a:gd name="connsiteY5" fmla="*/ 3874294 h 7760495"/>
                      <a:gd name="connsiteX6" fmla="*/ 2259807 w 7539038"/>
                      <a:gd name="connsiteY6" fmla="*/ 2381 h 7760495"/>
                      <a:gd name="connsiteX7" fmla="*/ 2645569 w 7539038"/>
                      <a:gd name="connsiteY7" fmla="*/ 3883819 h 7760495"/>
                      <a:gd name="connsiteX8" fmla="*/ 3017044 w 7539038"/>
                      <a:gd name="connsiteY8" fmla="*/ 7760494 h 7760495"/>
                      <a:gd name="connsiteX9" fmla="*/ 3398044 w 7539038"/>
                      <a:gd name="connsiteY9" fmla="*/ 3874294 h 7760495"/>
                      <a:gd name="connsiteX10" fmla="*/ 3769519 w 7539038"/>
                      <a:gd name="connsiteY10" fmla="*/ 2382 h 7760495"/>
                      <a:gd name="connsiteX11" fmla="*/ 4150519 w 7539038"/>
                      <a:gd name="connsiteY11" fmla="*/ 3883819 h 7760495"/>
                      <a:gd name="connsiteX12" fmla="*/ 4526756 w 7539038"/>
                      <a:gd name="connsiteY12" fmla="*/ 7760494 h 7760495"/>
                      <a:gd name="connsiteX13" fmla="*/ 4902994 w 7539038"/>
                      <a:gd name="connsiteY13" fmla="*/ 3883819 h 7760495"/>
                      <a:gd name="connsiteX14" fmla="*/ 5276849 w 7539038"/>
                      <a:gd name="connsiteY14" fmla="*/ 1 h 7760495"/>
                      <a:gd name="connsiteX15" fmla="*/ 5655469 w 7539038"/>
                      <a:gd name="connsiteY15" fmla="*/ 3883819 h 7760495"/>
                      <a:gd name="connsiteX16" fmla="*/ 6029325 w 7539038"/>
                      <a:gd name="connsiteY16" fmla="*/ 7760494 h 7760495"/>
                      <a:gd name="connsiteX17" fmla="*/ 6417469 w 7539038"/>
                      <a:gd name="connsiteY17" fmla="*/ 3883819 h 7760495"/>
                      <a:gd name="connsiteX18" fmla="*/ 6786563 w 7539038"/>
                      <a:gd name="connsiteY18" fmla="*/ 2381 h 7760495"/>
                      <a:gd name="connsiteX19" fmla="*/ 7160419 w 7539038"/>
                      <a:gd name="connsiteY19" fmla="*/ 3883819 h 7760495"/>
                      <a:gd name="connsiteX20" fmla="*/ 7539038 w 7539038"/>
                      <a:gd name="connsiteY20" fmla="*/ 7758113 h 7760495"/>
                      <a:gd name="connsiteX0" fmla="*/ 0 w 7539038"/>
                      <a:gd name="connsiteY0" fmla="*/ 7760494 h 7760495"/>
                      <a:gd name="connsiteX1" fmla="*/ 378619 w 7539038"/>
                      <a:gd name="connsiteY1" fmla="*/ 3883819 h 7760495"/>
                      <a:gd name="connsiteX2" fmla="*/ 752476 w 7539038"/>
                      <a:gd name="connsiteY2" fmla="*/ 1 h 7760495"/>
                      <a:gd name="connsiteX3" fmla="*/ 1131094 w 7539038"/>
                      <a:gd name="connsiteY3" fmla="*/ 3874294 h 7760495"/>
                      <a:gd name="connsiteX4" fmla="*/ 1507332 w 7539038"/>
                      <a:gd name="connsiteY4" fmla="*/ 7760494 h 7760495"/>
                      <a:gd name="connsiteX5" fmla="*/ 1883569 w 7539038"/>
                      <a:gd name="connsiteY5" fmla="*/ 3874294 h 7760495"/>
                      <a:gd name="connsiteX6" fmla="*/ 2259807 w 7539038"/>
                      <a:gd name="connsiteY6" fmla="*/ 2381 h 7760495"/>
                      <a:gd name="connsiteX7" fmla="*/ 2645569 w 7539038"/>
                      <a:gd name="connsiteY7" fmla="*/ 3883819 h 7760495"/>
                      <a:gd name="connsiteX8" fmla="*/ 3017044 w 7539038"/>
                      <a:gd name="connsiteY8" fmla="*/ 7760494 h 7760495"/>
                      <a:gd name="connsiteX9" fmla="*/ 3398044 w 7539038"/>
                      <a:gd name="connsiteY9" fmla="*/ 3874294 h 7760495"/>
                      <a:gd name="connsiteX10" fmla="*/ 3769519 w 7539038"/>
                      <a:gd name="connsiteY10" fmla="*/ 2382 h 7760495"/>
                      <a:gd name="connsiteX11" fmla="*/ 4150519 w 7539038"/>
                      <a:gd name="connsiteY11" fmla="*/ 3883819 h 7760495"/>
                      <a:gd name="connsiteX12" fmla="*/ 4526756 w 7539038"/>
                      <a:gd name="connsiteY12" fmla="*/ 7760494 h 7760495"/>
                      <a:gd name="connsiteX13" fmla="*/ 4902994 w 7539038"/>
                      <a:gd name="connsiteY13" fmla="*/ 3883819 h 7760495"/>
                      <a:gd name="connsiteX14" fmla="*/ 5276849 w 7539038"/>
                      <a:gd name="connsiteY14" fmla="*/ 1 h 7760495"/>
                      <a:gd name="connsiteX15" fmla="*/ 5655469 w 7539038"/>
                      <a:gd name="connsiteY15" fmla="*/ 3883819 h 7760495"/>
                      <a:gd name="connsiteX16" fmla="*/ 6029325 w 7539038"/>
                      <a:gd name="connsiteY16" fmla="*/ 7760494 h 7760495"/>
                      <a:gd name="connsiteX17" fmla="*/ 6417469 w 7539038"/>
                      <a:gd name="connsiteY17" fmla="*/ 3883819 h 7760495"/>
                      <a:gd name="connsiteX18" fmla="*/ 6786563 w 7539038"/>
                      <a:gd name="connsiteY18" fmla="*/ 2381 h 7760495"/>
                      <a:gd name="connsiteX19" fmla="*/ 7160419 w 7539038"/>
                      <a:gd name="connsiteY19" fmla="*/ 3883819 h 7760495"/>
                      <a:gd name="connsiteX20" fmla="*/ 7539038 w 7539038"/>
                      <a:gd name="connsiteY20" fmla="*/ 7758113 h 7760495"/>
                      <a:gd name="connsiteX0" fmla="*/ 0 w 7539038"/>
                      <a:gd name="connsiteY0" fmla="*/ 7760494 h 7760495"/>
                      <a:gd name="connsiteX1" fmla="*/ 378619 w 7539038"/>
                      <a:gd name="connsiteY1" fmla="*/ 3883819 h 7760495"/>
                      <a:gd name="connsiteX2" fmla="*/ 752476 w 7539038"/>
                      <a:gd name="connsiteY2" fmla="*/ 1 h 7760495"/>
                      <a:gd name="connsiteX3" fmla="*/ 1131094 w 7539038"/>
                      <a:gd name="connsiteY3" fmla="*/ 3874294 h 7760495"/>
                      <a:gd name="connsiteX4" fmla="*/ 1507332 w 7539038"/>
                      <a:gd name="connsiteY4" fmla="*/ 7760494 h 7760495"/>
                      <a:gd name="connsiteX5" fmla="*/ 1883569 w 7539038"/>
                      <a:gd name="connsiteY5" fmla="*/ 3874294 h 7760495"/>
                      <a:gd name="connsiteX6" fmla="*/ 2259807 w 7539038"/>
                      <a:gd name="connsiteY6" fmla="*/ 2381 h 7760495"/>
                      <a:gd name="connsiteX7" fmla="*/ 2645569 w 7539038"/>
                      <a:gd name="connsiteY7" fmla="*/ 3883819 h 7760495"/>
                      <a:gd name="connsiteX8" fmla="*/ 3017044 w 7539038"/>
                      <a:gd name="connsiteY8" fmla="*/ 7760494 h 7760495"/>
                      <a:gd name="connsiteX9" fmla="*/ 3398044 w 7539038"/>
                      <a:gd name="connsiteY9" fmla="*/ 3874294 h 7760495"/>
                      <a:gd name="connsiteX10" fmla="*/ 3769519 w 7539038"/>
                      <a:gd name="connsiteY10" fmla="*/ 2382 h 7760495"/>
                      <a:gd name="connsiteX11" fmla="*/ 4150519 w 7539038"/>
                      <a:gd name="connsiteY11" fmla="*/ 3883819 h 7760495"/>
                      <a:gd name="connsiteX12" fmla="*/ 4526756 w 7539038"/>
                      <a:gd name="connsiteY12" fmla="*/ 7760494 h 7760495"/>
                      <a:gd name="connsiteX13" fmla="*/ 4902994 w 7539038"/>
                      <a:gd name="connsiteY13" fmla="*/ 3883819 h 7760495"/>
                      <a:gd name="connsiteX14" fmla="*/ 5276849 w 7539038"/>
                      <a:gd name="connsiteY14" fmla="*/ 1 h 7760495"/>
                      <a:gd name="connsiteX15" fmla="*/ 5655469 w 7539038"/>
                      <a:gd name="connsiteY15" fmla="*/ 3883819 h 7760495"/>
                      <a:gd name="connsiteX16" fmla="*/ 6029325 w 7539038"/>
                      <a:gd name="connsiteY16" fmla="*/ 7760494 h 7760495"/>
                      <a:gd name="connsiteX17" fmla="*/ 6417469 w 7539038"/>
                      <a:gd name="connsiteY17" fmla="*/ 3883819 h 7760495"/>
                      <a:gd name="connsiteX18" fmla="*/ 6786563 w 7539038"/>
                      <a:gd name="connsiteY18" fmla="*/ 2381 h 7760495"/>
                      <a:gd name="connsiteX19" fmla="*/ 7160419 w 7539038"/>
                      <a:gd name="connsiteY19" fmla="*/ 3883819 h 7760495"/>
                      <a:gd name="connsiteX20" fmla="*/ 7539038 w 7539038"/>
                      <a:gd name="connsiteY20" fmla="*/ 7758113 h 7760495"/>
                      <a:gd name="connsiteX0" fmla="*/ 0 w 7539038"/>
                      <a:gd name="connsiteY0" fmla="*/ 7760494 h 7760495"/>
                      <a:gd name="connsiteX1" fmla="*/ 378619 w 7539038"/>
                      <a:gd name="connsiteY1" fmla="*/ 3883819 h 7760495"/>
                      <a:gd name="connsiteX2" fmla="*/ 752476 w 7539038"/>
                      <a:gd name="connsiteY2" fmla="*/ 1 h 7760495"/>
                      <a:gd name="connsiteX3" fmla="*/ 1131094 w 7539038"/>
                      <a:gd name="connsiteY3" fmla="*/ 3874294 h 7760495"/>
                      <a:gd name="connsiteX4" fmla="*/ 1507332 w 7539038"/>
                      <a:gd name="connsiteY4" fmla="*/ 7760494 h 7760495"/>
                      <a:gd name="connsiteX5" fmla="*/ 1883569 w 7539038"/>
                      <a:gd name="connsiteY5" fmla="*/ 3874294 h 7760495"/>
                      <a:gd name="connsiteX6" fmla="*/ 2259807 w 7539038"/>
                      <a:gd name="connsiteY6" fmla="*/ 2381 h 7760495"/>
                      <a:gd name="connsiteX7" fmla="*/ 2645569 w 7539038"/>
                      <a:gd name="connsiteY7" fmla="*/ 3883819 h 7760495"/>
                      <a:gd name="connsiteX8" fmla="*/ 3017044 w 7539038"/>
                      <a:gd name="connsiteY8" fmla="*/ 7760494 h 7760495"/>
                      <a:gd name="connsiteX9" fmla="*/ 3398044 w 7539038"/>
                      <a:gd name="connsiteY9" fmla="*/ 3874294 h 7760495"/>
                      <a:gd name="connsiteX10" fmla="*/ 3769519 w 7539038"/>
                      <a:gd name="connsiteY10" fmla="*/ 2382 h 7760495"/>
                      <a:gd name="connsiteX11" fmla="*/ 4150519 w 7539038"/>
                      <a:gd name="connsiteY11" fmla="*/ 3883819 h 7760495"/>
                      <a:gd name="connsiteX12" fmla="*/ 4526756 w 7539038"/>
                      <a:gd name="connsiteY12" fmla="*/ 7760494 h 7760495"/>
                      <a:gd name="connsiteX13" fmla="*/ 4902994 w 7539038"/>
                      <a:gd name="connsiteY13" fmla="*/ 3883819 h 7760495"/>
                      <a:gd name="connsiteX14" fmla="*/ 5276849 w 7539038"/>
                      <a:gd name="connsiteY14" fmla="*/ 1 h 7760495"/>
                      <a:gd name="connsiteX15" fmla="*/ 5655469 w 7539038"/>
                      <a:gd name="connsiteY15" fmla="*/ 3883819 h 7760495"/>
                      <a:gd name="connsiteX16" fmla="*/ 6029325 w 7539038"/>
                      <a:gd name="connsiteY16" fmla="*/ 7760494 h 7760495"/>
                      <a:gd name="connsiteX17" fmla="*/ 6417469 w 7539038"/>
                      <a:gd name="connsiteY17" fmla="*/ 3883819 h 7760495"/>
                      <a:gd name="connsiteX18" fmla="*/ 6786563 w 7539038"/>
                      <a:gd name="connsiteY18" fmla="*/ 2381 h 7760495"/>
                      <a:gd name="connsiteX19" fmla="*/ 7160419 w 7539038"/>
                      <a:gd name="connsiteY19" fmla="*/ 3883819 h 7760495"/>
                      <a:gd name="connsiteX20" fmla="*/ 7539038 w 7539038"/>
                      <a:gd name="connsiteY20" fmla="*/ 7758113 h 7760495"/>
                      <a:gd name="connsiteX0" fmla="*/ 0 w 7539038"/>
                      <a:gd name="connsiteY0" fmla="*/ 7760494 h 7760495"/>
                      <a:gd name="connsiteX1" fmla="*/ 378619 w 7539038"/>
                      <a:gd name="connsiteY1" fmla="*/ 3883819 h 7760495"/>
                      <a:gd name="connsiteX2" fmla="*/ 752476 w 7539038"/>
                      <a:gd name="connsiteY2" fmla="*/ 1 h 7760495"/>
                      <a:gd name="connsiteX3" fmla="*/ 1131094 w 7539038"/>
                      <a:gd name="connsiteY3" fmla="*/ 3874294 h 7760495"/>
                      <a:gd name="connsiteX4" fmla="*/ 1507332 w 7539038"/>
                      <a:gd name="connsiteY4" fmla="*/ 7760494 h 7760495"/>
                      <a:gd name="connsiteX5" fmla="*/ 1883569 w 7539038"/>
                      <a:gd name="connsiteY5" fmla="*/ 3874294 h 7760495"/>
                      <a:gd name="connsiteX6" fmla="*/ 2259807 w 7539038"/>
                      <a:gd name="connsiteY6" fmla="*/ 2381 h 7760495"/>
                      <a:gd name="connsiteX7" fmla="*/ 2645569 w 7539038"/>
                      <a:gd name="connsiteY7" fmla="*/ 3883819 h 7760495"/>
                      <a:gd name="connsiteX8" fmla="*/ 3017044 w 7539038"/>
                      <a:gd name="connsiteY8" fmla="*/ 7760494 h 7760495"/>
                      <a:gd name="connsiteX9" fmla="*/ 3398044 w 7539038"/>
                      <a:gd name="connsiteY9" fmla="*/ 3874294 h 7760495"/>
                      <a:gd name="connsiteX10" fmla="*/ 3769519 w 7539038"/>
                      <a:gd name="connsiteY10" fmla="*/ 2382 h 7760495"/>
                      <a:gd name="connsiteX11" fmla="*/ 4150519 w 7539038"/>
                      <a:gd name="connsiteY11" fmla="*/ 3883819 h 7760495"/>
                      <a:gd name="connsiteX12" fmla="*/ 4526756 w 7539038"/>
                      <a:gd name="connsiteY12" fmla="*/ 7760494 h 7760495"/>
                      <a:gd name="connsiteX13" fmla="*/ 4902994 w 7539038"/>
                      <a:gd name="connsiteY13" fmla="*/ 3883819 h 7760495"/>
                      <a:gd name="connsiteX14" fmla="*/ 5276849 w 7539038"/>
                      <a:gd name="connsiteY14" fmla="*/ 1 h 7760495"/>
                      <a:gd name="connsiteX15" fmla="*/ 5655469 w 7539038"/>
                      <a:gd name="connsiteY15" fmla="*/ 3883819 h 7760495"/>
                      <a:gd name="connsiteX16" fmla="*/ 6029325 w 7539038"/>
                      <a:gd name="connsiteY16" fmla="*/ 7760494 h 7760495"/>
                      <a:gd name="connsiteX17" fmla="*/ 6417469 w 7539038"/>
                      <a:gd name="connsiteY17" fmla="*/ 3883819 h 7760495"/>
                      <a:gd name="connsiteX18" fmla="*/ 6786563 w 7539038"/>
                      <a:gd name="connsiteY18" fmla="*/ 2381 h 7760495"/>
                      <a:gd name="connsiteX19" fmla="*/ 7160419 w 7539038"/>
                      <a:gd name="connsiteY19" fmla="*/ 3883819 h 7760495"/>
                      <a:gd name="connsiteX20" fmla="*/ 7539038 w 7539038"/>
                      <a:gd name="connsiteY20" fmla="*/ 7758113 h 7760495"/>
                      <a:gd name="connsiteX0" fmla="*/ 0 w 7539038"/>
                      <a:gd name="connsiteY0" fmla="*/ 7760494 h 7760495"/>
                      <a:gd name="connsiteX1" fmla="*/ 378619 w 7539038"/>
                      <a:gd name="connsiteY1" fmla="*/ 3883819 h 7760495"/>
                      <a:gd name="connsiteX2" fmla="*/ 752476 w 7539038"/>
                      <a:gd name="connsiteY2" fmla="*/ 1 h 7760495"/>
                      <a:gd name="connsiteX3" fmla="*/ 1131094 w 7539038"/>
                      <a:gd name="connsiteY3" fmla="*/ 3874294 h 7760495"/>
                      <a:gd name="connsiteX4" fmla="*/ 1507332 w 7539038"/>
                      <a:gd name="connsiteY4" fmla="*/ 7760494 h 7760495"/>
                      <a:gd name="connsiteX5" fmla="*/ 1883569 w 7539038"/>
                      <a:gd name="connsiteY5" fmla="*/ 3874294 h 7760495"/>
                      <a:gd name="connsiteX6" fmla="*/ 2259807 w 7539038"/>
                      <a:gd name="connsiteY6" fmla="*/ 2381 h 7760495"/>
                      <a:gd name="connsiteX7" fmla="*/ 2645569 w 7539038"/>
                      <a:gd name="connsiteY7" fmla="*/ 3883819 h 7760495"/>
                      <a:gd name="connsiteX8" fmla="*/ 3017044 w 7539038"/>
                      <a:gd name="connsiteY8" fmla="*/ 7760494 h 7760495"/>
                      <a:gd name="connsiteX9" fmla="*/ 3398044 w 7539038"/>
                      <a:gd name="connsiteY9" fmla="*/ 3874294 h 7760495"/>
                      <a:gd name="connsiteX10" fmla="*/ 3769519 w 7539038"/>
                      <a:gd name="connsiteY10" fmla="*/ 2382 h 7760495"/>
                      <a:gd name="connsiteX11" fmla="*/ 4150519 w 7539038"/>
                      <a:gd name="connsiteY11" fmla="*/ 3883819 h 7760495"/>
                      <a:gd name="connsiteX12" fmla="*/ 4526756 w 7539038"/>
                      <a:gd name="connsiteY12" fmla="*/ 7760494 h 7760495"/>
                      <a:gd name="connsiteX13" fmla="*/ 4902994 w 7539038"/>
                      <a:gd name="connsiteY13" fmla="*/ 3883819 h 7760495"/>
                      <a:gd name="connsiteX14" fmla="*/ 5276849 w 7539038"/>
                      <a:gd name="connsiteY14" fmla="*/ 1 h 7760495"/>
                      <a:gd name="connsiteX15" fmla="*/ 5655469 w 7539038"/>
                      <a:gd name="connsiteY15" fmla="*/ 3883819 h 7760495"/>
                      <a:gd name="connsiteX16" fmla="*/ 6029325 w 7539038"/>
                      <a:gd name="connsiteY16" fmla="*/ 7760494 h 7760495"/>
                      <a:gd name="connsiteX17" fmla="*/ 6417469 w 7539038"/>
                      <a:gd name="connsiteY17" fmla="*/ 3883819 h 7760495"/>
                      <a:gd name="connsiteX18" fmla="*/ 6786563 w 7539038"/>
                      <a:gd name="connsiteY18" fmla="*/ 2381 h 7760495"/>
                      <a:gd name="connsiteX19" fmla="*/ 7160419 w 7539038"/>
                      <a:gd name="connsiteY19" fmla="*/ 3883819 h 7760495"/>
                      <a:gd name="connsiteX20" fmla="*/ 7539038 w 7539038"/>
                      <a:gd name="connsiteY20" fmla="*/ 7758113 h 7760495"/>
                      <a:gd name="connsiteX0" fmla="*/ 0 w 7539038"/>
                      <a:gd name="connsiteY0" fmla="*/ 7760494 h 7760495"/>
                      <a:gd name="connsiteX1" fmla="*/ 378619 w 7539038"/>
                      <a:gd name="connsiteY1" fmla="*/ 3883819 h 7760495"/>
                      <a:gd name="connsiteX2" fmla="*/ 752476 w 7539038"/>
                      <a:gd name="connsiteY2" fmla="*/ 1 h 7760495"/>
                      <a:gd name="connsiteX3" fmla="*/ 1131094 w 7539038"/>
                      <a:gd name="connsiteY3" fmla="*/ 3874294 h 7760495"/>
                      <a:gd name="connsiteX4" fmla="*/ 1507332 w 7539038"/>
                      <a:gd name="connsiteY4" fmla="*/ 7760494 h 7760495"/>
                      <a:gd name="connsiteX5" fmla="*/ 1883569 w 7539038"/>
                      <a:gd name="connsiteY5" fmla="*/ 3874294 h 7760495"/>
                      <a:gd name="connsiteX6" fmla="*/ 2259807 w 7539038"/>
                      <a:gd name="connsiteY6" fmla="*/ 2381 h 7760495"/>
                      <a:gd name="connsiteX7" fmla="*/ 2645569 w 7539038"/>
                      <a:gd name="connsiteY7" fmla="*/ 3883819 h 7760495"/>
                      <a:gd name="connsiteX8" fmla="*/ 3017044 w 7539038"/>
                      <a:gd name="connsiteY8" fmla="*/ 7760494 h 7760495"/>
                      <a:gd name="connsiteX9" fmla="*/ 3398044 w 7539038"/>
                      <a:gd name="connsiteY9" fmla="*/ 3874294 h 7760495"/>
                      <a:gd name="connsiteX10" fmla="*/ 3769519 w 7539038"/>
                      <a:gd name="connsiteY10" fmla="*/ 2382 h 7760495"/>
                      <a:gd name="connsiteX11" fmla="*/ 4150519 w 7539038"/>
                      <a:gd name="connsiteY11" fmla="*/ 3883819 h 7760495"/>
                      <a:gd name="connsiteX12" fmla="*/ 4526756 w 7539038"/>
                      <a:gd name="connsiteY12" fmla="*/ 7760494 h 7760495"/>
                      <a:gd name="connsiteX13" fmla="*/ 4902994 w 7539038"/>
                      <a:gd name="connsiteY13" fmla="*/ 3883819 h 7760495"/>
                      <a:gd name="connsiteX14" fmla="*/ 5276849 w 7539038"/>
                      <a:gd name="connsiteY14" fmla="*/ 1 h 7760495"/>
                      <a:gd name="connsiteX15" fmla="*/ 5655469 w 7539038"/>
                      <a:gd name="connsiteY15" fmla="*/ 3883819 h 7760495"/>
                      <a:gd name="connsiteX16" fmla="*/ 6029325 w 7539038"/>
                      <a:gd name="connsiteY16" fmla="*/ 7760494 h 7760495"/>
                      <a:gd name="connsiteX17" fmla="*/ 6417469 w 7539038"/>
                      <a:gd name="connsiteY17" fmla="*/ 3883819 h 7760495"/>
                      <a:gd name="connsiteX18" fmla="*/ 6786563 w 7539038"/>
                      <a:gd name="connsiteY18" fmla="*/ 2381 h 7760495"/>
                      <a:gd name="connsiteX19" fmla="*/ 7160419 w 7539038"/>
                      <a:gd name="connsiteY19" fmla="*/ 3883819 h 7760495"/>
                      <a:gd name="connsiteX20" fmla="*/ 7539038 w 7539038"/>
                      <a:gd name="connsiteY20" fmla="*/ 7758113 h 7760495"/>
                      <a:gd name="connsiteX0" fmla="*/ 0 w 7539038"/>
                      <a:gd name="connsiteY0" fmla="*/ 7760494 h 7760495"/>
                      <a:gd name="connsiteX1" fmla="*/ 378619 w 7539038"/>
                      <a:gd name="connsiteY1" fmla="*/ 3883819 h 7760495"/>
                      <a:gd name="connsiteX2" fmla="*/ 752476 w 7539038"/>
                      <a:gd name="connsiteY2" fmla="*/ 1 h 7760495"/>
                      <a:gd name="connsiteX3" fmla="*/ 1131094 w 7539038"/>
                      <a:gd name="connsiteY3" fmla="*/ 3874294 h 7760495"/>
                      <a:gd name="connsiteX4" fmla="*/ 1507332 w 7539038"/>
                      <a:gd name="connsiteY4" fmla="*/ 7760494 h 7760495"/>
                      <a:gd name="connsiteX5" fmla="*/ 1883569 w 7539038"/>
                      <a:gd name="connsiteY5" fmla="*/ 3874294 h 7760495"/>
                      <a:gd name="connsiteX6" fmla="*/ 2259807 w 7539038"/>
                      <a:gd name="connsiteY6" fmla="*/ 2381 h 7760495"/>
                      <a:gd name="connsiteX7" fmla="*/ 2645569 w 7539038"/>
                      <a:gd name="connsiteY7" fmla="*/ 3883819 h 7760495"/>
                      <a:gd name="connsiteX8" fmla="*/ 3017044 w 7539038"/>
                      <a:gd name="connsiteY8" fmla="*/ 7760494 h 7760495"/>
                      <a:gd name="connsiteX9" fmla="*/ 3398044 w 7539038"/>
                      <a:gd name="connsiteY9" fmla="*/ 3874294 h 7760495"/>
                      <a:gd name="connsiteX10" fmla="*/ 3769519 w 7539038"/>
                      <a:gd name="connsiteY10" fmla="*/ 2382 h 7760495"/>
                      <a:gd name="connsiteX11" fmla="*/ 4150519 w 7539038"/>
                      <a:gd name="connsiteY11" fmla="*/ 3883819 h 7760495"/>
                      <a:gd name="connsiteX12" fmla="*/ 4526756 w 7539038"/>
                      <a:gd name="connsiteY12" fmla="*/ 7760494 h 7760495"/>
                      <a:gd name="connsiteX13" fmla="*/ 4902994 w 7539038"/>
                      <a:gd name="connsiteY13" fmla="*/ 3883819 h 7760495"/>
                      <a:gd name="connsiteX14" fmla="*/ 5276849 w 7539038"/>
                      <a:gd name="connsiteY14" fmla="*/ 1 h 7760495"/>
                      <a:gd name="connsiteX15" fmla="*/ 5655469 w 7539038"/>
                      <a:gd name="connsiteY15" fmla="*/ 3883819 h 7760495"/>
                      <a:gd name="connsiteX16" fmla="*/ 6029325 w 7539038"/>
                      <a:gd name="connsiteY16" fmla="*/ 7760494 h 7760495"/>
                      <a:gd name="connsiteX17" fmla="*/ 6417469 w 7539038"/>
                      <a:gd name="connsiteY17" fmla="*/ 3883819 h 7760495"/>
                      <a:gd name="connsiteX18" fmla="*/ 6786563 w 7539038"/>
                      <a:gd name="connsiteY18" fmla="*/ 2381 h 7760495"/>
                      <a:gd name="connsiteX19" fmla="*/ 7160419 w 7539038"/>
                      <a:gd name="connsiteY19" fmla="*/ 3883819 h 7760495"/>
                      <a:gd name="connsiteX20" fmla="*/ 7539038 w 7539038"/>
                      <a:gd name="connsiteY20" fmla="*/ 7758113 h 7760495"/>
                      <a:gd name="connsiteX0" fmla="*/ 0 w 7539038"/>
                      <a:gd name="connsiteY0" fmla="*/ 7760494 h 7760495"/>
                      <a:gd name="connsiteX1" fmla="*/ 378619 w 7539038"/>
                      <a:gd name="connsiteY1" fmla="*/ 3883819 h 7760495"/>
                      <a:gd name="connsiteX2" fmla="*/ 752476 w 7539038"/>
                      <a:gd name="connsiteY2" fmla="*/ 1 h 7760495"/>
                      <a:gd name="connsiteX3" fmla="*/ 1131094 w 7539038"/>
                      <a:gd name="connsiteY3" fmla="*/ 3874294 h 7760495"/>
                      <a:gd name="connsiteX4" fmla="*/ 1507332 w 7539038"/>
                      <a:gd name="connsiteY4" fmla="*/ 7760494 h 7760495"/>
                      <a:gd name="connsiteX5" fmla="*/ 1883569 w 7539038"/>
                      <a:gd name="connsiteY5" fmla="*/ 3874294 h 7760495"/>
                      <a:gd name="connsiteX6" fmla="*/ 2259807 w 7539038"/>
                      <a:gd name="connsiteY6" fmla="*/ 2381 h 7760495"/>
                      <a:gd name="connsiteX7" fmla="*/ 2645569 w 7539038"/>
                      <a:gd name="connsiteY7" fmla="*/ 3883819 h 7760495"/>
                      <a:gd name="connsiteX8" fmla="*/ 3017044 w 7539038"/>
                      <a:gd name="connsiteY8" fmla="*/ 7760494 h 7760495"/>
                      <a:gd name="connsiteX9" fmla="*/ 3398044 w 7539038"/>
                      <a:gd name="connsiteY9" fmla="*/ 3874294 h 7760495"/>
                      <a:gd name="connsiteX10" fmla="*/ 3769519 w 7539038"/>
                      <a:gd name="connsiteY10" fmla="*/ 2382 h 7760495"/>
                      <a:gd name="connsiteX11" fmla="*/ 4150519 w 7539038"/>
                      <a:gd name="connsiteY11" fmla="*/ 3883819 h 7760495"/>
                      <a:gd name="connsiteX12" fmla="*/ 4526756 w 7539038"/>
                      <a:gd name="connsiteY12" fmla="*/ 7760494 h 7760495"/>
                      <a:gd name="connsiteX13" fmla="*/ 4902994 w 7539038"/>
                      <a:gd name="connsiteY13" fmla="*/ 3883819 h 7760495"/>
                      <a:gd name="connsiteX14" fmla="*/ 5276849 w 7539038"/>
                      <a:gd name="connsiteY14" fmla="*/ 1 h 7760495"/>
                      <a:gd name="connsiteX15" fmla="*/ 5655469 w 7539038"/>
                      <a:gd name="connsiteY15" fmla="*/ 3883819 h 7760495"/>
                      <a:gd name="connsiteX16" fmla="*/ 6029325 w 7539038"/>
                      <a:gd name="connsiteY16" fmla="*/ 7760494 h 7760495"/>
                      <a:gd name="connsiteX17" fmla="*/ 6417469 w 7539038"/>
                      <a:gd name="connsiteY17" fmla="*/ 3883819 h 7760495"/>
                      <a:gd name="connsiteX18" fmla="*/ 6786563 w 7539038"/>
                      <a:gd name="connsiteY18" fmla="*/ 2381 h 7760495"/>
                      <a:gd name="connsiteX19" fmla="*/ 7160419 w 7539038"/>
                      <a:gd name="connsiteY19" fmla="*/ 3883819 h 7760495"/>
                      <a:gd name="connsiteX20" fmla="*/ 7539038 w 7539038"/>
                      <a:gd name="connsiteY20" fmla="*/ 7758113 h 7760495"/>
                      <a:gd name="connsiteX0" fmla="*/ 0 w 7539038"/>
                      <a:gd name="connsiteY0" fmla="*/ 7760494 h 7760495"/>
                      <a:gd name="connsiteX1" fmla="*/ 378619 w 7539038"/>
                      <a:gd name="connsiteY1" fmla="*/ 3883819 h 7760495"/>
                      <a:gd name="connsiteX2" fmla="*/ 752476 w 7539038"/>
                      <a:gd name="connsiteY2" fmla="*/ 1 h 7760495"/>
                      <a:gd name="connsiteX3" fmla="*/ 1131094 w 7539038"/>
                      <a:gd name="connsiteY3" fmla="*/ 3874294 h 7760495"/>
                      <a:gd name="connsiteX4" fmla="*/ 1507332 w 7539038"/>
                      <a:gd name="connsiteY4" fmla="*/ 7760494 h 7760495"/>
                      <a:gd name="connsiteX5" fmla="*/ 1883569 w 7539038"/>
                      <a:gd name="connsiteY5" fmla="*/ 3874294 h 7760495"/>
                      <a:gd name="connsiteX6" fmla="*/ 2259807 w 7539038"/>
                      <a:gd name="connsiteY6" fmla="*/ 2381 h 7760495"/>
                      <a:gd name="connsiteX7" fmla="*/ 2645569 w 7539038"/>
                      <a:gd name="connsiteY7" fmla="*/ 3883819 h 7760495"/>
                      <a:gd name="connsiteX8" fmla="*/ 3017044 w 7539038"/>
                      <a:gd name="connsiteY8" fmla="*/ 7760494 h 7760495"/>
                      <a:gd name="connsiteX9" fmla="*/ 3398044 w 7539038"/>
                      <a:gd name="connsiteY9" fmla="*/ 3874294 h 7760495"/>
                      <a:gd name="connsiteX10" fmla="*/ 3769519 w 7539038"/>
                      <a:gd name="connsiteY10" fmla="*/ 2382 h 7760495"/>
                      <a:gd name="connsiteX11" fmla="*/ 4150519 w 7539038"/>
                      <a:gd name="connsiteY11" fmla="*/ 3883819 h 7760495"/>
                      <a:gd name="connsiteX12" fmla="*/ 4526756 w 7539038"/>
                      <a:gd name="connsiteY12" fmla="*/ 7760494 h 7760495"/>
                      <a:gd name="connsiteX13" fmla="*/ 4902994 w 7539038"/>
                      <a:gd name="connsiteY13" fmla="*/ 3883819 h 7760495"/>
                      <a:gd name="connsiteX14" fmla="*/ 5276849 w 7539038"/>
                      <a:gd name="connsiteY14" fmla="*/ 1 h 7760495"/>
                      <a:gd name="connsiteX15" fmla="*/ 5655469 w 7539038"/>
                      <a:gd name="connsiteY15" fmla="*/ 3883819 h 7760495"/>
                      <a:gd name="connsiteX16" fmla="*/ 6029325 w 7539038"/>
                      <a:gd name="connsiteY16" fmla="*/ 7760494 h 7760495"/>
                      <a:gd name="connsiteX17" fmla="*/ 6417469 w 7539038"/>
                      <a:gd name="connsiteY17" fmla="*/ 3883819 h 7760495"/>
                      <a:gd name="connsiteX18" fmla="*/ 6786563 w 7539038"/>
                      <a:gd name="connsiteY18" fmla="*/ 2381 h 7760495"/>
                      <a:gd name="connsiteX19" fmla="*/ 7160419 w 7539038"/>
                      <a:gd name="connsiteY19" fmla="*/ 3883819 h 7760495"/>
                      <a:gd name="connsiteX20" fmla="*/ 7539038 w 7539038"/>
                      <a:gd name="connsiteY20" fmla="*/ 7758113 h 7760495"/>
                      <a:gd name="connsiteX0" fmla="*/ 0 w 7539038"/>
                      <a:gd name="connsiteY0" fmla="*/ 7760494 h 7760495"/>
                      <a:gd name="connsiteX1" fmla="*/ 378619 w 7539038"/>
                      <a:gd name="connsiteY1" fmla="*/ 3883819 h 7760495"/>
                      <a:gd name="connsiteX2" fmla="*/ 752476 w 7539038"/>
                      <a:gd name="connsiteY2" fmla="*/ 1 h 7760495"/>
                      <a:gd name="connsiteX3" fmla="*/ 1131094 w 7539038"/>
                      <a:gd name="connsiteY3" fmla="*/ 3874294 h 7760495"/>
                      <a:gd name="connsiteX4" fmla="*/ 1507332 w 7539038"/>
                      <a:gd name="connsiteY4" fmla="*/ 7760494 h 7760495"/>
                      <a:gd name="connsiteX5" fmla="*/ 1883569 w 7539038"/>
                      <a:gd name="connsiteY5" fmla="*/ 3874294 h 7760495"/>
                      <a:gd name="connsiteX6" fmla="*/ 2259807 w 7539038"/>
                      <a:gd name="connsiteY6" fmla="*/ 2381 h 7760495"/>
                      <a:gd name="connsiteX7" fmla="*/ 2645569 w 7539038"/>
                      <a:gd name="connsiteY7" fmla="*/ 3883819 h 7760495"/>
                      <a:gd name="connsiteX8" fmla="*/ 3017044 w 7539038"/>
                      <a:gd name="connsiteY8" fmla="*/ 7760494 h 7760495"/>
                      <a:gd name="connsiteX9" fmla="*/ 3398044 w 7539038"/>
                      <a:gd name="connsiteY9" fmla="*/ 3874294 h 7760495"/>
                      <a:gd name="connsiteX10" fmla="*/ 3769519 w 7539038"/>
                      <a:gd name="connsiteY10" fmla="*/ 2382 h 7760495"/>
                      <a:gd name="connsiteX11" fmla="*/ 4150519 w 7539038"/>
                      <a:gd name="connsiteY11" fmla="*/ 3883819 h 7760495"/>
                      <a:gd name="connsiteX12" fmla="*/ 4526756 w 7539038"/>
                      <a:gd name="connsiteY12" fmla="*/ 7760494 h 7760495"/>
                      <a:gd name="connsiteX13" fmla="*/ 4902994 w 7539038"/>
                      <a:gd name="connsiteY13" fmla="*/ 3883819 h 7760495"/>
                      <a:gd name="connsiteX14" fmla="*/ 5276849 w 7539038"/>
                      <a:gd name="connsiteY14" fmla="*/ 1 h 7760495"/>
                      <a:gd name="connsiteX15" fmla="*/ 5655469 w 7539038"/>
                      <a:gd name="connsiteY15" fmla="*/ 3883819 h 7760495"/>
                      <a:gd name="connsiteX16" fmla="*/ 6029325 w 7539038"/>
                      <a:gd name="connsiteY16" fmla="*/ 7760494 h 7760495"/>
                      <a:gd name="connsiteX17" fmla="*/ 6417469 w 7539038"/>
                      <a:gd name="connsiteY17" fmla="*/ 3883819 h 7760495"/>
                      <a:gd name="connsiteX18" fmla="*/ 6786563 w 7539038"/>
                      <a:gd name="connsiteY18" fmla="*/ 2381 h 7760495"/>
                      <a:gd name="connsiteX19" fmla="*/ 7160419 w 7539038"/>
                      <a:gd name="connsiteY19" fmla="*/ 3883819 h 7760495"/>
                      <a:gd name="connsiteX20" fmla="*/ 7539038 w 7539038"/>
                      <a:gd name="connsiteY20" fmla="*/ 7758113 h 7760495"/>
                      <a:gd name="connsiteX0" fmla="*/ 0 w 7539038"/>
                      <a:gd name="connsiteY0" fmla="*/ 7760494 h 7760495"/>
                      <a:gd name="connsiteX1" fmla="*/ 378619 w 7539038"/>
                      <a:gd name="connsiteY1" fmla="*/ 3883819 h 7760495"/>
                      <a:gd name="connsiteX2" fmla="*/ 752476 w 7539038"/>
                      <a:gd name="connsiteY2" fmla="*/ 1 h 7760495"/>
                      <a:gd name="connsiteX3" fmla="*/ 1131094 w 7539038"/>
                      <a:gd name="connsiteY3" fmla="*/ 3874294 h 7760495"/>
                      <a:gd name="connsiteX4" fmla="*/ 1507332 w 7539038"/>
                      <a:gd name="connsiteY4" fmla="*/ 7760494 h 7760495"/>
                      <a:gd name="connsiteX5" fmla="*/ 1883569 w 7539038"/>
                      <a:gd name="connsiteY5" fmla="*/ 3874294 h 7760495"/>
                      <a:gd name="connsiteX6" fmla="*/ 2259807 w 7539038"/>
                      <a:gd name="connsiteY6" fmla="*/ 2381 h 7760495"/>
                      <a:gd name="connsiteX7" fmla="*/ 2645569 w 7539038"/>
                      <a:gd name="connsiteY7" fmla="*/ 3883819 h 7760495"/>
                      <a:gd name="connsiteX8" fmla="*/ 3017044 w 7539038"/>
                      <a:gd name="connsiteY8" fmla="*/ 7760494 h 7760495"/>
                      <a:gd name="connsiteX9" fmla="*/ 3398044 w 7539038"/>
                      <a:gd name="connsiteY9" fmla="*/ 3874294 h 7760495"/>
                      <a:gd name="connsiteX10" fmla="*/ 3769519 w 7539038"/>
                      <a:gd name="connsiteY10" fmla="*/ 2382 h 7760495"/>
                      <a:gd name="connsiteX11" fmla="*/ 4150519 w 7539038"/>
                      <a:gd name="connsiteY11" fmla="*/ 3883819 h 7760495"/>
                      <a:gd name="connsiteX12" fmla="*/ 4526756 w 7539038"/>
                      <a:gd name="connsiteY12" fmla="*/ 7760494 h 7760495"/>
                      <a:gd name="connsiteX13" fmla="*/ 4902994 w 7539038"/>
                      <a:gd name="connsiteY13" fmla="*/ 3883819 h 7760495"/>
                      <a:gd name="connsiteX14" fmla="*/ 5276849 w 7539038"/>
                      <a:gd name="connsiteY14" fmla="*/ 1 h 7760495"/>
                      <a:gd name="connsiteX15" fmla="*/ 5655469 w 7539038"/>
                      <a:gd name="connsiteY15" fmla="*/ 3883819 h 7760495"/>
                      <a:gd name="connsiteX16" fmla="*/ 6029325 w 7539038"/>
                      <a:gd name="connsiteY16" fmla="*/ 7760494 h 7760495"/>
                      <a:gd name="connsiteX17" fmla="*/ 6417469 w 7539038"/>
                      <a:gd name="connsiteY17" fmla="*/ 3883819 h 7760495"/>
                      <a:gd name="connsiteX18" fmla="*/ 6786563 w 7539038"/>
                      <a:gd name="connsiteY18" fmla="*/ 2381 h 7760495"/>
                      <a:gd name="connsiteX19" fmla="*/ 7160419 w 7539038"/>
                      <a:gd name="connsiteY19" fmla="*/ 3883819 h 7760495"/>
                      <a:gd name="connsiteX20" fmla="*/ 7539038 w 7539038"/>
                      <a:gd name="connsiteY20" fmla="*/ 7758113 h 776049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</a:cxnLst>
                    <a:rect l="l" t="t" r="r" b="b"/>
                    <a:pathLst>
                      <a:path w="7539038" h="7760495">
                        <a:moveTo>
                          <a:pt x="0" y="7760494"/>
                        </a:moveTo>
                        <a:cubicBezTo>
                          <a:pt x="190500" y="7758906"/>
                          <a:pt x="377031" y="3874231"/>
                          <a:pt x="378619" y="3883819"/>
                        </a:cubicBezTo>
                        <a:cubicBezTo>
                          <a:pt x="380207" y="3893407"/>
                          <a:pt x="562770" y="-793"/>
                          <a:pt x="752476" y="1"/>
                        </a:cubicBezTo>
                        <a:cubicBezTo>
                          <a:pt x="942182" y="795"/>
                          <a:pt x="1119468" y="3745568"/>
                          <a:pt x="1131094" y="3874294"/>
                        </a:cubicBezTo>
                        <a:cubicBezTo>
                          <a:pt x="1136420" y="3933265"/>
                          <a:pt x="1317626" y="7758112"/>
                          <a:pt x="1507332" y="7760494"/>
                        </a:cubicBezTo>
                        <a:cubicBezTo>
                          <a:pt x="1697038" y="7762876"/>
                          <a:pt x="1875632" y="3967176"/>
                          <a:pt x="1883569" y="3874294"/>
                        </a:cubicBezTo>
                        <a:cubicBezTo>
                          <a:pt x="1891506" y="3781412"/>
                          <a:pt x="2068513" y="3175"/>
                          <a:pt x="2259807" y="2381"/>
                        </a:cubicBezTo>
                        <a:cubicBezTo>
                          <a:pt x="2451101" y="1587"/>
                          <a:pt x="2640013" y="3825221"/>
                          <a:pt x="2645569" y="3883819"/>
                        </a:cubicBezTo>
                        <a:cubicBezTo>
                          <a:pt x="2651125" y="3942417"/>
                          <a:pt x="2827338" y="7762081"/>
                          <a:pt x="3017044" y="7760494"/>
                        </a:cubicBezTo>
                        <a:cubicBezTo>
                          <a:pt x="3206750" y="7758907"/>
                          <a:pt x="3390107" y="3967176"/>
                          <a:pt x="3398044" y="3874294"/>
                        </a:cubicBezTo>
                        <a:cubicBezTo>
                          <a:pt x="3405981" y="3781412"/>
                          <a:pt x="3575050" y="795"/>
                          <a:pt x="3769519" y="2382"/>
                        </a:cubicBezTo>
                        <a:cubicBezTo>
                          <a:pt x="3963988" y="3969"/>
                          <a:pt x="4141788" y="3722352"/>
                          <a:pt x="4150519" y="3883819"/>
                        </a:cubicBezTo>
                        <a:cubicBezTo>
                          <a:pt x="4159250" y="4045286"/>
                          <a:pt x="4337844" y="7760494"/>
                          <a:pt x="4526756" y="7760494"/>
                        </a:cubicBezTo>
                        <a:cubicBezTo>
                          <a:pt x="4715668" y="7760494"/>
                          <a:pt x="4893360" y="4083161"/>
                          <a:pt x="4902994" y="3883819"/>
                        </a:cubicBezTo>
                        <a:cubicBezTo>
                          <a:pt x="4910825" y="3721794"/>
                          <a:pt x="5087143" y="1"/>
                          <a:pt x="5276849" y="1"/>
                        </a:cubicBezTo>
                        <a:cubicBezTo>
                          <a:pt x="5466555" y="1"/>
                          <a:pt x="5647531" y="3790543"/>
                          <a:pt x="5655469" y="3883819"/>
                        </a:cubicBezTo>
                        <a:cubicBezTo>
                          <a:pt x="5663407" y="3977095"/>
                          <a:pt x="5842794" y="7760494"/>
                          <a:pt x="6029325" y="7760494"/>
                        </a:cubicBezTo>
                        <a:cubicBezTo>
                          <a:pt x="6215856" y="7760494"/>
                          <a:pt x="6411913" y="3976700"/>
                          <a:pt x="6417469" y="3883819"/>
                        </a:cubicBezTo>
                        <a:cubicBezTo>
                          <a:pt x="6423025" y="3790938"/>
                          <a:pt x="6593682" y="0"/>
                          <a:pt x="6786563" y="2381"/>
                        </a:cubicBezTo>
                        <a:cubicBezTo>
                          <a:pt x="6979444" y="4762"/>
                          <a:pt x="7152482" y="3757041"/>
                          <a:pt x="7160419" y="3883819"/>
                        </a:cubicBezTo>
                        <a:cubicBezTo>
                          <a:pt x="7168356" y="4010597"/>
                          <a:pt x="7336632" y="7761288"/>
                          <a:pt x="7539038" y="7758113"/>
                        </a:cubicBezTo>
                      </a:path>
                    </a:pathLst>
                  </a:custGeom>
                  <a:noFill/>
                  <a:ln w="381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91" name="Freeform: Shape 90">
                  <a:extLst>
                    <a:ext uri="{FF2B5EF4-FFF2-40B4-BE49-F238E27FC236}">
                      <a16:creationId xmlns:a16="http://schemas.microsoft.com/office/drawing/2014/main" id="{DC40D683-9DD0-4C23-8095-9BA7B05D06F1}"/>
                    </a:ext>
                  </a:extLst>
                </p:cNvPr>
                <p:cNvSpPr/>
                <p:nvPr/>
              </p:nvSpPr>
              <p:spPr>
                <a:xfrm>
                  <a:off x="2603501" y="3102520"/>
                  <a:ext cx="1243589" cy="718573"/>
                </a:xfrm>
                <a:custGeom>
                  <a:avLst/>
                  <a:gdLst>
                    <a:gd name="connsiteX0" fmla="*/ 0 w 7562850"/>
                    <a:gd name="connsiteY0" fmla="*/ 7762875 h 7762875"/>
                    <a:gd name="connsiteX1" fmla="*/ 390525 w 7562850"/>
                    <a:gd name="connsiteY1" fmla="*/ 3886200 h 7762875"/>
                    <a:gd name="connsiteX2" fmla="*/ 762000 w 7562850"/>
                    <a:gd name="connsiteY2" fmla="*/ 0 h 7762875"/>
                    <a:gd name="connsiteX3" fmla="*/ 1143000 w 7562850"/>
                    <a:gd name="connsiteY3" fmla="*/ 3876675 h 7762875"/>
                    <a:gd name="connsiteX4" fmla="*/ 1524000 w 7562850"/>
                    <a:gd name="connsiteY4" fmla="*/ 7753350 h 7762875"/>
                    <a:gd name="connsiteX5" fmla="*/ 1895475 w 7562850"/>
                    <a:gd name="connsiteY5" fmla="*/ 3876675 h 7762875"/>
                    <a:gd name="connsiteX6" fmla="*/ 2276475 w 7562850"/>
                    <a:gd name="connsiteY6" fmla="*/ 0 h 7762875"/>
                    <a:gd name="connsiteX7" fmla="*/ 2657475 w 7562850"/>
                    <a:gd name="connsiteY7" fmla="*/ 3886200 h 7762875"/>
                    <a:gd name="connsiteX8" fmla="*/ 3028950 w 7562850"/>
                    <a:gd name="connsiteY8" fmla="*/ 7762875 h 7762875"/>
                    <a:gd name="connsiteX9" fmla="*/ 3409950 w 7562850"/>
                    <a:gd name="connsiteY9" fmla="*/ 3876675 h 7762875"/>
                    <a:gd name="connsiteX10" fmla="*/ 3781425 w 7562850"/>
                    <a:gd name="connsiteY10" fmla="*/ 9525 h 7762875"/>
                    <a:gd name="connsiteX11" fmla="*/ 4162425 w 7562850"/>
                    <a:gd name="connsiteY11" fmla="*/ 3886200 h 7762875"/>
                    <a:gd name="connsiteX12" fmla="*/ 4533900 w 7562850"/>
                    <a:gd name="connsiteY12" fmla="*/ 7762875 h 7762875"/>
                    <a:gd name="connsiteX13" fmla="*/ 4914900 w 7562850"/>
                    <a:gd name="connsiteY13" fmla="*/ 3886200 h 7762875"/>
                    <a:gd name="connsiteX14" fmla="*/ 5295900 w 7562850"/>
                    <a:gd name="connsiteY14" fmla="*/ 9525 h 7762875"/>
                    <a:gd name="connsiteX15" fmla="*/ 5667375 w 7562850"/>
                    <a:gd name="connsiteY15" fmla="*/ 3886200 h 7762875"/>
                    <a:gd name="connsiteX16" fmla="*/ 6048375 w 7562850"/>
                    <a:gd name="connsiteY16" fmla="*/ 7762875 h 7762875"/>
                    <a:gd name="connsiteX17" fmla="*/ 6429375 w 7562850"/>
                    <a:gd name="connsiteY17" fmla="*/ 3886200 h 7762875"/>
                    <a:gd name="connsiteX18" fmla="*/ 6810375 w 7562850"/>
                    <a:gd name="connsiteY18" fmla="*/ 0 h 7762875"/>
                    <a:gd name="connsiteX19" fmla="*/ 7172325 w 7562850"/>
                    <a:gd name="connsiteY19" fmla="*/ 3886200 h 7762875"/>
                    <a:gd name="connsiteX20" fmla="*/ 7562850 w 7562850"/>
                    <a:gd name="connsiteY20" fmla="*/ 7762875 h 7762875"/>
                    <a:gd name="connsiteX0" fmla="*/ 0 w 7562850"/>
                    <a:gd name="connsiteY0" fmla="*/ 7762875 h 7762875"/>
                    <a:gd name="connsiteX1" fmla="*/ 390525 w 7562850"/>
                    <a:gd name="connsiteY1" fmla="*/ 3886200 h 7762875"/>
                    <a:gd name="connsiteX2" fmla="*/ 762000 w 7562850"/>
                    <a:gd name="connsiteY2" fmla="*/ 0 h 7762875"/>
                    <a:gd name="connsiteX3" fmla="*/ 1143000 w 7562850"/>
                    <a:gd name="connsiteY3" fmla="*/ 3876675 h 7762875"/>
                    <a:gd name="connsiteX4" fmla="*/ 1519238 w 7562850"/>
                    <a:gd name="connsiteY4" fmla="*/ 7762875 h 7762875"/>
                    <a:gd name="connsiteX5" fmla="*/ 1895475 w 7562850"/>
                    <a:gd name="connsiteY5" fmla="*/ 3876675 h 7762875"/>
                    <a:gd name="connsiteX6" fmla="*/ 2276475 w 7562850"/>
                    <a:gd name="connsiteY6" fmla="*/ 0 h 7762875"/>
                    <a:gd name="connsiteX7" fmla="*/ 2657475 w 7562850"/>
                    <a:gd name="connsiteY7" fmla="*/ 3886200 h 7762875"/>
                    <a:gd name="connsiteX8" fmla="*/ 3028950 w 7562850"/>
                    <a:gd name="connsiteY8" fmla="*/ 7762875 h 7762875"/>
                    <a:gd name="connsiteX9" fmla="*/ 3409950 w 7562850"/>
                    <a:gd name="connsiteY9" fmla="*/ 3876675 h 7762875"/>
                    <a:gd name="connsiteX10" fmla="*/ 3781425 w 7562850"/>
                    <a:gd name="connsiteY10" fmla="*/ 9525 h 7762875"/>
                    <a:gd name="connsiteX11" fmla="*/ 4162425 w 7562850"/>
                    <a:gd name="connsiteY11" fmla="*/ 3886200 h 7762875"/>
                    <a:gd name="connsiteX12" fmla="*/ 4533900 w 7562850"/>
                    <a:gd name="connsiteY12" fmla="*/ 7762875 h 7762875"/>
                    <a:gd name="connsiteX13" fmla="*/ 4914900 w 7562850"/>
                    <a:gd name="connsiteY13" fmla="*/ 3886200 h 7762875"/>
                    <a:gd name="connsiteX14" fmla="*/ 5295900 w 7562850"/>
                    <a:gd name="connsiteY14" fmla="*/ 9525 h 7762875"/>
                    <a:gd name="connsiteX15" fmla="*/ 5667375 w 7562850"/>
                    <a:gd name="connsiteY15" fmla="*/ 3886200 h 7762875"/>
                    <a:gd name="connsiteX16" fmla="*/ 6048375 w 7562850"/>
                    <a:gd name="connsiteY16" fmla="*/ 7762875 h 7762875"/>
                    <a:gd name="connsiteX17" fmla="*/ 6429375 w 7562850"/>
                    <a:gd name="connsiteY17" fmla="*/ 3886200 h 7762875"/>
                    <a:gd name="connsiteX18" fmla="*/ 6810375 w 7562850"/>
                    <a:gd name="connsiteY18" fmla="*/ 0 h 7762875"/>
                    <a:gd name="connsiteX19" fmla="*/ 7172325 w 7562850"/>
                    <a:gd name="connsiteY19" fmla="*/ 3886200 h 7762875"/>
                    <a:gd name="connsiteX20" fmla="*/ 7562850 w 7562850"/>
                    <a:gd name="connsiteY20" fmla="*/ 7762875 h 7762875"/>
                    <a:gd name="connsiteX0" fmla="*/ 0 w 7562850"/>
                    <a:gd name="connsiteY0" fmla="*/ 7762875 h 7762875"/>
                    <a:gd name="connsiteX1" fmla="*/ 390525 w 7562850"/>
                    <a:gd name="connsiteY1" fmla="*/ 3886200 h 7762875"/>
                    <a:gd name="connsiteX2" fmla="*/ 762000 w 7562850"/>
                    <a:gd name="connsiteY2" fmla="*/ 0 h 7762875"/>
                    <a:gd name="connsiteX3" fmla="*/ 1143000 w 7562850"/>
                    <a:gd name="connsiteY3" fmla="*/ 3876675 h 7762875"/>
                    <a:gd name="connsiteX4" fmla="*/ 1519238 w 7562850"/>
                    <a:gd name="connsiteY4" fmla="*/ 7762875 h 7762875"/>
                    <a:gd name="connsiteX5" fmla="*/ 1895475 w 7562850"/>
                    <a:gd name="connsiteY5" fmla="*/ 3876675 h 7762875"/>
                    <a:gd name="connsiteX6" fmla="*/ 2276475 w 7562850"/>
                    <a:gd name="connsiteY6" fmla="*/ 0 h 7762875"/>
                    <a:gd name="connsiteX7" fmla="*/ 2657475 w 7562850"/>
                    <a:gd name="connsiteY7" fmla="*/ 3886200 h 7762875"/>
                    <a:gd name="connsiteX8" fmla="*/ 3028950 w 7562850"/>
                    <a:gd name="connsiteY8" fmla="*/ 7762875 h 7762875"/>
                    <a:gd name="connsiteX9" fmla="*/ 3409950 w 7562850"/>
                    <a:gd name="connsiteY9" fmla="*/ 3876675 h 7762875"/>
                    <a:gd name="connsiteX10" fmla="*/ 3781425 w 7562850"/>
                    <a:gd name="connsiteY10" fmla="*/ 9525 h 7762875"/>
                    <a:gd name="connsiteX11" fmla="*/ 4162425 w 7562850"/>
                    <a:gd name="connsiteY11" fmla="*/ 3886200 h 7762875"/>
                    <a:gd name="connsiteX12" fmla="*/ 4538662 w 7562850"/>
                    <a:gd name="connsiteY12" fmla="*/ 7762875 h 7762875"/>
                    <a:gd name="connsiteX13" fmla="*/ 4914900 w 7562850"/>
                    <a:gd name="connsiteY13" fmla="*/ 3886200 h 7762875"/>
                    <a:gd name="connsiteX14" fmla="*/ 5295900 w 7562850"/>
                    <a:gd name="connsiteY14" fmla="*/ 9525 h 7762875"/>
                    <a:gd name="connsiteX15" fmla="*/ 5667375 w 7562850"/>
                    <a:gd name="connsiteY15" fmla="*/ 3886200 h 7762875"/>
                    <a:gd name="connsiteX16" fmla="*/ 6048375 w 7562850"/>
                    <a:gd name="connsiteY16" fmla="*/ 7762875 h 7762875"/>
                    <a:gd name="connsiteX17" fmla="*/ 6429375 w 7562850"/>
                    <a:gd name="connsiteY17" fmla="*/ 3886200 h 7762875"/>
                    <a:gd name="connsiteX18" fmla="*/ 6810375 w 7562850"/>
                    <a:gd name="connsiteY18" fmla="*/ 0 h 7762875"/>
                    <a:gd name="connsiteX19" fmla="*/ 7172325 w 7562850"/>
                    <a:gd name="connsiteY19" fmla="*/ 3886200 h 7762875"/>
                    <a:gd name="connsiteX20" fmla="*/ 7562850 w 7562850"/>
                    <a:gd name="connsiteY20" fmla="*/ 7762875 h 7762875"/>
                    <a:gd name="connsiteX0" fmla="*/ 0 w 7562850"/>
                    <a:gd name="connsiteY0" fmla="*/ 7762875 h 7762875"/>
                    <a:gd name="connsiteX1" fmla="*/ 390525 w 7562850"/>
                    <a:gd name="connsiteY1" fmla="*/ 3886200 h 7762875"/>
                    <a:gd name="connsiteX2" fmla="*/ 762000 w 7562850"/>
                    <a:gd name="connsiteY2" fmla="*/ 0 h 7762875"/>
                    <a:gd name="connsiteX3" fmla="*/ 1143000 w 7562850"/>
                    <a:gd name="connsiteY3" fmla="*/ 3876675 h 7762875"/>
                    <a:gd name="connsiteX4" fmla="*/ 1519238 w 7562850"/>
                    <a:gd name="connsiteY4" fmla="*/ 7762875 h 7762875"/>
                    <a:gd name="connsiteX5" fmla="*/ 1895475 w 7562850"/>
                    <a:gd name="connsiteY5" fmla="*/ 3876675 h 7762875"/>
                    <a:gd name="connsiteX6" fmla="*/ 2276475 w 7562850"/>
                    <a:gd name="connsiteY6" fmla="*/ 0 h 7762875"/>
                    <a:gd name="connsiteX7" fmla="*/ 2657475 w 7562850"/>
                    <a:gd name="connsiteY7" fmla="*/ 3886200 h 7762875"/>
                    <a:gd name="connsiteX8" fmla="*/ 3028950 w 7562850"/>
                    <a:gd name="connsiteY8" fmla="*/ 7762875 h 7762875"/>
                    <a:gd name="connsiteX9" fmla="*/ 3409950 w 7562850"/>
                    <a:gd name="connsiteY9" fmla="*/ 3876675 h 7762875"/>
                    <a:gd name="connsiteX10" fmla="*/ 3781425 w 7562850"/>
                    <a:gd name="connsiteY10" fmla="*/ 9525 h 7762875"/>
                    <a:gd name="connsiteX11" fmla="*/ 4162425 w 7562850"/>
                    <a:gd name="connsiteY11" fmla="*/ 3886200 h 7762875"/>
                    <a:gd name="connsiteX12" fmla="*/ 4538662 w 7562850"/>
                    <a:gd name="connsiteY12" fmla="*/ 7762875 h 7762875"/>
                    <a:gd name="connsiteX13" fmla="*/ 4914900 w 7562850"/>
                    <a:gd name="connsiteY13" fmla="*/ 3886200 h 7762875"/>
                    <a:gd name="connsiteX14" fmla="*/ 5295900 w 7562850"/>
                    <a:gd name="connsiteY14" fmla="*/ 9525 h 7762875"/>
                    <a:gd name="connsiteX15" fmla="*/ 5667375 w 7562850"/>
                    <a:gd name="connsiteY15" fmla="*/ 3886200 h 7762875"/>
                    <a:gd name="connsiteX16" fmla="*/ 6048375 w 7562850"/>
                    <a:gd name="connsiteY16" fmla="*/ 7762875 h 7762875"/>
                    <a:gd name="connsiteX17" fmla="*/ 6429375 w 7562850"/>
                    <a:gd name="connsiteY17" fmla="*/ 3886200 h 7762875"/>
                    <a:gd name="connsiteX18" fmla="*/ 6810375 w 7562850"/>
                    <a:gd name="connsiteY18" fmla="*/ 0 h 7762875"/>
                    <a:gd name="connsiteX19" fmla="*/ 7172325 w 7562850"/>
                    <a:gd name="connsiteY19" fmla="*/ 3886200 h 7762875"/>
                    <a:gd name="connsiteX20" fmla="*/ 7562850 w 7562850"/>
                    <a:gd name="connsiteY20" fmla="*/ 7762875 h 7762875"/>
                    <a:gd name="connsiteX0" fmla="*/ 0 w 7562850"/>
                    <a:gd name="connsiteY0" fmla="*/ 7762875 h 7762875"/>
                    <a:gd name="connsiteX1" fmla="*/ 390525 w 7562850"/>
                    <a:gd name="connsiteY1" fmla="*/ 3886200 h 7762875"/>
                    <a:gd name="connsiteX2" fmla="*/ 762000 w 7562850"/>
                    <a:gd name="connsiteY2" fmla="*/ 0 h 7762875"/>
                    <a:gd name="connsiteX3" fmla="*/ 1143000 w 7562850"/>
                    <a:gd name="connsiteY3" fmla="*/ 3876675 h 7762875"/>
                    <a:gd name="connsiteX4" fmla="*/ 1519238 w 7562850"/>
                    <a:gd name="connsiteY4" fmla="*/ 7762875 h 7762875"/>
                    <a:gd name="connsiteX5" fmla="*/ 1895475 w 7562850"/>
                    <a:gd name="connsiteY5" fmla="*/ 3876675 h 7762875"/>
                    <a:gd name="connsiteX6" fmla="*/ 2276475 w 7562850"/>
                    <a:gd name="connsiteY6" fmla="*/ 0 h 7762875"/>
                    <a:gd name="connsiteX7" fmla="*/ 2657475 w 7562850"/>
                    <a:gd name="connsiteY7" fmla="*/ 3886200 h 7762875"/>
                    <a:gd name="connsiteX8" fmla="*/ 3028950 w 7562850"/>
                    <a:gd name="connsiteY8" fmla="*/ 7762875 h 7762875"/>
                    <a:gd name="connsiteX9" fmla="*/ 3409950 w 7562850"/>
                    <a:gd name="connsiteY9" fmla="*/ 3876675 h 7762875"/>
                    <a:gd name="connsiteX10" fmla="*/ 3781425 w 7562850"/>
                    <a:gd name="connsiteY10" fmla="*/ 9525 h 7762875"/>
                    <a:gd name="connsiteX11" fmla="*/ 4162425 w 7562850"/>
                    <a:gd name="connsiteY11" fmla="*/ 3886200 h 7762875"/>
                    <a:gd name="connsiteX12" fmla="*/ 4538662 w 7562850"/>
                    <a:gd name="connsiteY12" fmla="*/ 7762875 h 7762875"/>
                    <a:gd name="connsiteX13" fmla="*/ 4914900 w 7562850"/>
                    <a:gd name="connsiteY13" fmla="*/ 3886200 h 7762875"/>
                    <a:gd name="connsiteX14" fmla="*/ 5295900 w 7562850"/>
                    <a:gd name="connsiteY14" fmla="*/ 9525 h 7762875"/>
                    <a:gd name="connsiteX15" fmla="*/ 5667375 w 7562850"/>
                    <a:gd name="connsiteY15" fmla="*/ 3886200 h 7762875"/>
                    <a:gd name="connsiteX16" fmla="*/ 6048375 w 7562850"/>
                    <a:gd name="connsiteY16" fmla="*/ 7762875 h 7762875"/>
                    <a:gd name="connsiteX17" fmla="*/ 6429375 w 7562850"/>
                    <a:gd name="connsiteY17" fmla="*/ 3886200 h 7762875"/>
                    <a:gd name="connsiteX18" fmla="*/ 6810375 w 7562850"/>
                    <a:gd name="connsiteY18" fmla="*/ 0 h 7762875"/>
                    <a:gd name="connsiteX19" fmla="*/ 7172325 w 7562850"/>
                    <a:gd name="connsiteY19" fmla="*/ 3886200 h 7762875"/>
                    <a:gd name="connsiteX20" fmla="*/ 7562850 w 7562850"/>
                    <a:gd name="connsiteY20" fmla="*/ 7762875 h 7762875"/>
                    <a:gd name="connsiteX0" fmla="*/ 0 w 7562850"/>
                    <a:gd name="connsiteY0" fmla="*/ 7762875 h 7762875"/>
                    <a:gd name="connsiteX1" fmla="*/ 390525 w 7562850"/>
                    <a:gd name="connsiteY1" fmla="*/ 3886200 h 7762875"/>
                    <a:gd name="connsiteX2" fmla="*/ 762000 w 7562850"/>
                    <a:gd name="connsiteY2" fmla="*/ 0 h 7762875"/>
                    <a:gd name="connsiteX3" fmla="*/ 1143000 w 7562850"/>
                    <a:gd name="connsiteY3" fmla="*/ 3876675 h 7762875"/>
                    <a:gd name="connsiteX4" fmla="*/ 1519238 w 7562850"/>
                    <a:gd name="connsiteY4" fmla="*/ 7762875 h 7762875"/>
                    <a:gd name="connsiteX5" fmla="*/ 1895475 w 7562850"/>
                    <a:gd name="connsiteY5" fmla="*/ 3876675 h 7762875"/>
                    <a:gd name="connsiteX6" fmla="*/ 2276475 w 7562850"/>
                    <a:gd name="connsiteY6" fmla="*/ 0 h 7762875"/>
                    <a:gd name="connsiteX7" fmla="*/ 2657475 w 7562850"/>
                    <a:gd name="connsiteY7" fmla="*/ 3886200 h 7762875"/>
                    <a:gd name="connsiteX8" fmla="*/ 3028950 w 7562850"/>
                    <a:gd name="connsiteY8" fmla="*/ 7762875 h 7762875"/>
                    <a:gd name="connsiteX9" fmla="*/ 3409950 w 7562850"/>
                    <a:gd name="connsiteY9" fmla="*/ 3876675 h 7762875"/>
                    <a:gd name="connsiteX10" fmla="*/ 3781425 w 7562850"/>
                    <a:gd name="connsiteY10" fmla="*/ 9525 h 7762875"/>
                    <a:gd name="connsiteX11" fmla="*/ 4162425 w 7562850"/>
                    <a:gd name="connsiteY11" fmla="*/ 3886200 h 7762875"/>
                    <a:gd name="connsiteX12" fmla="*/ 4538662 w 7562850"/>
                    <a:gd name="connsiteY12" fmla="*/ 7762875 h 7762875"/>
                    <a:gd name="connsiteX13" fmla="*/ 4914900 w 7562850"/>
                    <a:gd name="connsiteY13" fmla="*/ 3886200 h 7762875"/>
                    <a:gd name="connsiteX14" fmla="*/ 5295900 w 7562850"/>
                    <a:gd name="connsiteY14" fmla="*/ 9525 h 7762875"/>
                    <a:gd name="connsiteX15" fmla="*/ 5667375 w 7562850"/>
                    <a:gd name="connsiteY15" fmla="*/ 3886200 h 7762875"/>
                    <a:gd name="connsiteX16" fmla="*/ 6048375 w 7562850"/>
                    <a:gd name="connsiteY16" fmla="*/ 7762875 h 7762875"/>
                    <a:gd name="connsiteX17" fmla="*/ 6429375 w 7562850"/>
                    <a:gd name="connsiteY17" fmla="*/ 3886200 h 7762875"/>
                    <a:gd name="connsiteX18" fmla="*/ 6810375 w 7562850"/>
                    <a:gd name="connsiteY18" fmla="*/ 0 h 7762875"/>
                    <a:gd name="connsiteX19" fmla="*/ 7172325 w 7562850"/>
                    <a:gd name="connsiteY19" fmla="*/ 3886200 h 7762875"/>
                    <a:gd name="connsiteX20" fmla="*/ 7562850 w 7562850"/>
                    <a:gd name="connsiteY20" fmla="*/ 7762875 h 7762875"/>
                    <a:gd name="connsiteX0" fmla="*/ 0 w 7550944"/>
                    <a:gd name="connsiteY0" fmla="*/ 7762875 h 7762875"/>
                    <a:gd name="connsiteX1" fmla="*/ 378619 w 7550944"/>
                    <a:gd name="connsiteY1" fmla="*/ 3886200 h 7762875"/>
                    <a:gd name="connsiteX2" fmla="*/ 750094 w 7550944"/>
                    <a:gd name="connsiteY2" fmla="*/ 0 h 7762875"/>
                    <a:gd name="connsiteX3" fmla="*/ 1131094 w 7550944"/>
                    <a:gd name="connsiteY3" fmla="*/ 3876675 h 7762875"/>
                    <a:gd name="connsiteX4" fmla="*/ 1507332 w 7550944"/>
                    <a:gd name="connsiteY4" fmla="*/ 7762875 h 7762875"/>
                    <a:gd name="connsiteX5" fmla="*/ 1883569 w 7550944"/>
                    <a:gd name="connsiteY5" fmla="*/ 3876675 h 7762875"/>
                    <a:gd name="connsiteX6" fmla="*/ 2264569 w 7550944"/>
                    <a:gd name="connsiteY6" fmla="*/ 0 h 7762875"/>
                    <a:gd name="connsiteX7" fmla="*/ 2645569 w 7550944"/>
                    <a:gd name="connsiteY7" fmla="*/ 3886200 h 7762875"/>
                    <a:gd name="connsiteX8" fmla="*/ 3017044 w 7550944"/>
                    <a:gd name="connsiteY8" fmla="*/ 7762875 h 7762875"/>
                    <a:gd name="connsiteX9" fmla="*/ 3398044 w 7550944"/>
                    <a:gd name="connsiteY9" fmla="*/ 3876675 h 7762875"/>
                    <a:gd name="connsiteX10" fmla="*/ 3769519 w 7550944"/>
                    <a:gd name="connsiteY10" fmla="*/ 9525 h 7762875"/>
                    <a:gd name="connsiteX11" fmla="*/ 4150519 w 7550944"/>
                    <a:gd name="connsiteY11" fmla="*/ 3886200 h 7762875"/>
                    <a:gd name="connsiteX12" fmla="*/ 4526756 w 7550944"/>
                    <a:gd name="connsiteY12" fmla="*/ 7762875 h 7762875"/>
                    <a:gd name="connsiteX13" fmla="*/ 4902994 w 7550944"/>
                    <a:gd name="connsiteY13" fmla="*/ 3886200 h 7762875"/>
                    <a:gd name="connsiteX14" fmla="*/ 5283994 w 7550944"/>
                    <a:gd name="connsiteY14" fmla="*/ 9525 h 7762875"/>
                    <a:gd name="connsiteX15" fmla="*/ 5655469 w 7550944"/>
                    <a:gd name="connsiteY15" fmla="*/ 3886200 h 7762875"/>
                    <a:gd name="connsiteX16" fmla="*/ 6036469 w 7550944"/>
                    <a:gd name="connsiteY16" fmla="*/ 7762875 h 7762875"/>
                    <a:gd name="connsiteX17" fmla="*/ 6417469 w 7550944"/>
                    <a:gd name="connsiteY17" fmla="*/ 3886200 h 7762875"/>
                    <a:gd name="connsiteX18" fmla="*/ 6798469 w 7550944"/>
                    <a:gd name="connsiteY18" fmla="*/ 0 h 7762875"/>
                    <a:gd name="connsiteX19" fmla="*/ 7160419 w 7550944"/>
                    <a:gd name="connsiteY19" fmla="*/ 3886200 h 7762875"/>
                    <a:gd name="connsiteX20" fmla="*/ 7550944 w 7550944"/>
                    <a:gd name="connsiteY20" fmla="*/ 7762875 h 7762875"/>
                    <a:gd name="connsiteX0" fmla="*/ 0 w 7550944"/>
                    <a:gd name="connsiteY0" fmla="*/ 7762875 h 7762875"/>
                    <a:gd name="connsiteX1" fmla="*/ 378619 w 7550944"/>
                    <a:gd name="connsiteY1" fmla="*/ 3886200 h 7762875"/>
                    <a:gd name="connsiteX2" fmla="*/ 750094 w 7550944"/>
                    <a:gd name="connsiteY2" fmla="*/ 0 h 7762875"/>
                    <a:gd name="connsiteX3" fmla="*/ 1131094 w 7550944"/>
                    <a:gd name="connsiteY3" fmla="*/ 3876675 h 7762875"/>
                    <a:gd name="connsiteX4" fmla="*/ 1507332 w 7550944"/>
                    <a:gd name="connsiteY4" fmla="*/ 7762875 h 7762875"/>
                    <a:gd name="connsiteX5" fmla="*/ 1883569 w 7550944"/>
                    <a:gd name="connsiteY5" fmla="*/ 3876675 h 7762875"/>
                    <a:gd name="connsiteX6" fmla="*/ 2264569 w 7550944"/>
                    <a:gd name="connsiteY6" fmla="*/ 0 h 7762875"/>
                    <a:gd name="connsiteX7" fmla="*/ 2645569 w 7550944"/>
                    <a:gd name="connsiteY7" fmla="*/ 3886200 h 7762875"/>
                    <a:gd name="connsiteX8" fmla="*/ 3017044 w 7550944"/>
                    <a:gd name="connsiteY8" fmla="*/ 7762875 h 7762875"/>
                    <a:gd name="connsiteX9" fmla="*/ 3398044 w 7550944"/>
                    <a:gd name="connsiteY9" fmla="*/ 3876675 h 7762875"/>
                    <a:gd name="connsiteX10" fmla="*/ 3769519 w 7550944"/>
                    <a:gd name="connsiteY10" fmla="*/ 9525 h 7762875"/>
                    <a:gd name="connsiteX11" fmla="*/ 4150519 w 7550944"/>
                    <a:gd name="connsiteY11" fmla="*/ 3886200 h 7762875"/>
                    <a:gd name="connsiteX12" fmla="*/ 4526756 w 7550944"/>
                    <a:gd name="connsiteY12" fmla="*/ 7762875 h 7762875"/>
                    <a:gd name="connsiteX13" fmla="*/ 4902994 w 7550944"/>
                    <a:gd name="connsiteY13" fmla="*/ 3886200 h 7762875"/>
                    <a:gd name="connsiteX14" fmla="*/ 5283994 w 7550944"/>
                    <a:gd name="connsiteY14" fmla="*/ 9525 h 7762875"/>
                    <a:gd name="connsiteX15" fmla="*/ 5655469 w 7550944"/>
                    <a:gd name="connsiteY15" fmla="*/ 3886200 h 7762875"/>
                    <a:gd name="connsiteX16" fmla="*/ 6036469 w 7550944"/>
                    <a:gd name="connsiteY16" fmla="*/ 7762875 h 7762875"/>
                    <a:gd name="connsiteX17" fmla="*/ 6417469 w 7550944"/>
                    <a:gd name="connsiteY17" fmla="*/ 3886200 h 7762875"/>
                    <a:gd name="connsiteX18" fmla="*/ 6798469 w 7550944"/>
                    <a:gd name="connsiteY18" fmla="*/ 0 h 7762875"/>
                    <a:gd name="connsiteX19" fmla="*/ 7160419 w 7550944"/>
                    <a:gd name="connsiteY19" fmla="*/ 3886200 h 7762875"/>
                    <a:gd name="connsiteX20" fmla="*/ 7550944 w 7550944"/>
                    <a:gd name="connsiteY20" fmla="*/ 7762875 h 7762875"/>
                    <a:gd name="connsiteX0" fmla="*/ 0 w 7550944"/>
                    <a:gd name="connsiteY0" fmla="*/ 7762875 h 7762875"/>
                    <a:gd name="connsiteX1" fmla="*/ 378619 w 7550944"/>
                    <a:gd name="connsiteY1" fmla="*/ 3886200 h 7762875"/>
                    <a:gd name="connsiteX2" fmla="*/ 750094 w 7550944"/>
                    <a:gd name="connsiteY2" fmla="*/ 0 h 7762875"/>
                    <a:gd name="connsiteX3" fmla="*/ 1131094 w 7550944"/>
                    <a:gd name="connsiteY3" fmla="*/ 3876675 h 7762875"/>
                    <a:gd name="connsiteX4" fmla="*/ 1507332 w 7550944"/>
                    <a:gd name="connsiteY4" fmla="*/ 7762875 h 7762875"/>
                    <a:gd name="connsiteX5" fmla="*/ 1883569 w 7550944"/>
                    <a:gd name="connsiteY5" fmla="*/ 3876675 h 7762875"/>
                    <a:gd name="connsiteX6" fmla="*/ 2264569 w 7550944"/>
                    <a:gd name="connsiteY6" fmla="*/ 0 h 7762875"/>
                    <a:gd name="connsiteX7" fmla="*/ 2645569 w 7550944"/>
                    <a:gd name="connsiteY7" fmla="*/ 3886200 h 7762875"/>
                    <a:gd name="connsiteX8" fmla="*/ 3017044 w 7550944"/>
                    <a:gd name="connsiteY8" fmla="*/ 7762875 h 7762875"/>
                    <a:gd name="connsiteX9" fmla="*/ 3398044 w 7550944"/>
                    <a:gd name="connsiteY9" fmla="*/ 3876675 h 7762875"/>
                    <a:gd name="connsiteX10" fmla="*/ 3769519 w 7550944"/>
                    <a:gd name="connsiteY10" fmla="*/ 9525 h 7762875"/>
                    <a:gd name="connsiteX11" fmla="*/ 4150519 w 7550944"/>
                    <a:gd name="connsiteY11" fmla="*/ 3886200 h 7762875"/>
                    <a:gd name="connsiteX12" fmla="*/ 4526756 w 7550944"/>
                    <a:gd name="connsiteY12" fmla="*/ 7762875 h 7762875"/>
                    <a:gd name="connsiteX13" fmla="*/ 4902994 w 7550944"/>
                    <a:gd name="connsiteY13" fmla="*/ 3886200 h 7762875"/>
                    <a:gd name="connsiteX14" fmla="*/ 5283994 w 7550944"/>
                    <a:gd name="connsiteY14" fmla="*/ 9525 h 7762875"/>
                    <a:gd name="connsiteX15" fmla="*/ 5655469 w 7550944"/>
                    <a:gd name="connsiteY15" fmla="*/ 3886200 h 7762875"/>
                    <a:gd name="connsiteX16" fmla="*/ 6036469 w 7550944"/>
                    <a:gd name="connsiteY16" fmla="*/ 7762875 h 7762875"/>
                    <a:gd name="connsiteX17" fmla="*/ 6417469 w 7550944"/>
                    <a:gd name="connsiteY17" fmla="*/ 3886200 h 7762875"/>
                    <a:gd name="connsiteX18" fmla="*/ 6798469 w 7550944"/>
                    <a:gd name="connsiteY18" fmla="*/ 0 h 7762875"/>
                    <a:gd name="connsiteX19" fmla="*/ 7160419 w 7550944"/>
                    <a:gd name="connsiteY19" fmla="*/ 3886200 h 7762875"/>
                    <a:gd name="connsiteX20" fmla="*/ 7550944 w 7550944"/>
                    <a:gd name="connsiteY20" fmla="*/ 7762875 h 7762875"/>
                    <a:gd name="connsiteX0" fmla="*/ 0 w 7550944"/>
                    <a:gd name="connsiteY0" fmla="*/ 7762875 h 7762875"/>
                    <a:gd name="connsiteX1" fmla="*/ 378619 w 7550944"/>
                    <a:gd name="connsiteY1" fmla="*/ 3886200 h 7762875"/>
                    <a:gd name="connsiteX2" fmla="*/ 750094 w 7550944"/>
                    <a:gd name="connsiteY2" fmla="*/ 0 h 7762875"/>
                    <a:gd name="connsiteX3" fmla="*/ 1131094 w 7550944"/>
                    <a:gd name="connsiteY3" fmla="*/ 3876675 h 7762875"/>
                    <a:gd name="connsiteX4" fmla="*/ 1507332 w 7550944"/>
                    <a:gd name="connsiteY4" fmla="*/ 7762875 h 7762875"/>
                    <a:gd name="connsiteX5" fmla="*/ 1883569 w 7550944"/>
                    <a:gd name="connsiteY5" fmla="*/ 3876675 h 7762875"/>
                    <a:gd name="connsiteX6" fmla="*/ 2264569 w 7550944"/>
                    <a:gd name="connsiteY6" fmla="*/ 0 h 7762875"/>
                    <a:gd name="connsiteX7" fmla="*/ 2645569 w 7550944"/>
                    <a:gd name="connsiteY7" fmla="*/ 3886200 h 7762875"/>
                    <a:gd name="connsiteX8" fmla="*/ 3017044 w 7550944"/>
                    <a:gd name="connsiteY8" fmla="*/ 7762875 h 7762875"/>
                    <a:gd name="connsiteX9" fmla="*/ 3398044 w 7550944"/>
                    <a:gd name="connsiteY9" fmla="*/ 3876675 h 7762875"/>
                    <a:gd name="connsiteX10" fmla="*/ 3769519 w 7550944"/>
                    <a:gd name="connsiteY10" fmla="*/ 9525 h 7762875"/>
                    <a:gd name="connsiteX11" fmla="*/ 4150519 w 7550944"/>
                    <a:gd name="connsiteY11" fmla="*/ 3886200 h 7762875"/>
                    <a:gd name="connsiteX12" fmla="*/ 4526756 w 7550944"/>
                    <a:gd name="connsiteY12" fmla="*/ 7762875 h 7762875"/>
                    <a:gd name="connsiteX13" fmla="*/ 4902994 w 7550944"/>
                    <a:gd name="connsiteY13" fmla="*/ 3886200 h 7762875"/>
                    <a:gd name="connsiteX14" fmla="*/ 5283994 w 7550944"/>
                    <a:gd name="connsiteY14" fmla="*/ 9525 h 7762875"/>
                    <a:gd name="connsiteX15" fmla="*/ 5655469 w 7550944"/>
                    <a:gd name="connsiteY15" fmla="*/ 3886200 h 7762875"/>
                    <a:gd name="connsiteX16" fmla="*/ 6036469 w 7550944"/>
                    <a:gd name="connsiteY16" fmla="*/ 7762875 h 7762875"/>
                    <a:gd name="connsiteX17" fmla="*/ 6417469 w 7550944"/>
                    <a:gd name="connsiteY17" fmla="*/ 3886200 h 7762875"/>
                    <a:gd name="connsiteX18" fmla="*/ 6798469 w 7550944"/>
                    <a:gd name="connsiteY18" fmla="*/ 0 h 7762875"/>
                    <a:gd name="connsiteX19" fmla="*/ 7160419 w 7550944"/>
                    <a:gd name="connsiteY19" fmla="*/ 3886200 h 7762875"/>
                    <a:gd name="connsiteX20" fmla="*/ 7550944 w 7550944"/>
                    <a:gd name="connsiteY20" fmla="*/ 7762875 h 7762875"/>
                    <a:gd name="connsiteX0" fmla="*/ 0 w 7550944"/>
                    <a:gd name="connsiteY0" fmla="*/ 7762875 h 7762875"/>
                    <a:gd name="connsiteX1" fmla="*/ 378619 w 7550944"/>
                    <a:gd name="connsiteY1" fmla="*/ 3886200 h 7762875"/>
                    <a:gd name="connsiteX2" fmla="*/ 750094 w 7550944"/>
                    <a:gd name="connsiteY2" fmla="*/ 0 h 7762875"/>
                    <a:gd name="connsiteX3" fmla="*/ 1131094 w 7550944"/>
                    <a:gd name="connsiteY3" fmla="*/ 3876675 h 7762875"/>
                    <a:gd name="connsiteX4" fmla="*/ 1507332 w 7550944"/>
                    <a:gd name="connsiteY4" fmla="*/ 7762875 h 7762875"/>
                    <a:gd name="connsiteX5" fmla="*/ 1883569 w 7550944"/>
                    <a:gd name="connsiteY5" fmla="*/ 3876675 h 7762875"/>
                    <a:gd name="connsiteX6" fmla="*/ 2264569 w 7550944"/>
                    <a:gd name="connsiteY6" fmla="*/ 0 h 7762875"/>
                    <a:gd name="connsiteX7" fmla="*/ 2645569 w 7550944"/>
                    <a:gd name="connsiteY7" fmla="*/ 3886200 h 7762875"/>
                    <a:gd name="connsiteX8" fmla="*/ 3017044 w 7550944"/>
                    <a:gd name="connsiteY8" fmla="*/ 7762875 h 7762875"/>
                    <a:gd name="connsiteX9" fmla="*/ 3398044 w 7550944"/>
                    <a:gd name="connsiteY9" fmla="*/ 3876675 h 7762875"/>
                    <a:gd name="connsiteX10" fmla="*/ 3769519 w 7550944"/>
                    <a:gd name="connsiteY10" fmla="*/ 9525 h 7762875"/>
                    <a:gd name="connsiteX11" fmla="*/ 4150519 w 7550944"/>
                    <a:gd name="connsiteY11" fmla="*/ 3886200 h 7762875"/>
                    <a:gd name="connsiteX12" fmla="*/ 4526756 w 7550944"/>
                    <a:gd name="connsiteY12" fmla="*/ 7762875 h 7762875"/>
                    <a:gd name="connsiteX13" fmla="*/ 4902994 w 7550944"/>
                    <a:gd name="connsiteY13" fmla="*/ 3886200 h 7762875"/>
                    <a:gd name="connsiteX14" fmla="*/ 5283994 w 7550944"/>
                    <a:gd name="connsiteY14" fmla="*/ 9525 h 7762875"/>
                    <a:gd name="connsiteX15" fmla="*/ 5655469 w 7550944"/>
                    <a:gd name="connsiteY15" fmla="*/ 3886200 h 7762875"/>
                    <a:gd name="connsiteX16" fmla="*/ 6036469 w 7550944"/>
                    <a:gd name="connsiteY16" fmla="*/ 7762875 h 7762875"/>
                    <a:gd name="connsiteX17" fmla="*/ 6417469 w 7550944"/>
                    <a:gd name="connsiteY17" fmla="*/ 3886200 h 7762875"/>
                    <a:gd name="connsiteX18" fmla="*/ 6798469 w 7550944"/>
                    <a:gd name="connsiteY18" fmla="*/ 0 h 7762875"/>
                    <a:gd name="connsiteX19" fmla="*/ 7160419 w 7550944"/>
                    <a:gd name="connsiteY19" fmla="*/ 3886200 h 7762875"/>
                    <a:gd name="connsiteX20" fmla="*/ 7550944 w 7550944"/>
                    <a:gd name="connsiteY20" fmla="*/ 7762875 h 7762875"/>
                    <a:gd name="connsiteX0" fmla="*/ 0 w 7550944"/>
                    <a:gd name="connsiteY0" fmla="*/ 7762875 h 7762876"/>
                    <a:gd name="connsiteX1" fmla="*/ 378619 w 7550944"/>
                    <a:gd name="connsiteY1" fmla="*/ 3886200 h 7762876"/>
                    <a:gd name="connsiteX2" fmla="*/ 750094 w 7550944"/>
                    <a:gd name="connsiteY2" fmla="*/ 0 h 7762876"/>
                    <a:gd name="connsiteX3" fmla="*/ 1131094 w 7550944"/>
                    <a:gd name="connsiteY3" fmla="*/ 3876675 h 7762876"/>
                    <a:gd name="connsiteX4" fmla="*/ 1507332 w 7550944"/>
                    <a:gd name="connsiteY4" fmla="*/ 7762875 h 7762876"/>
                    <a:gd name="connsiteX5" fmla="*/ 1883569 w 7550944"/>
                    <a:gd name="connsiteY5" fmla="*/ 3876675 h 7762876"/>
                    <a:gd name="connsiteX6" fmla="*/ 2264569 w 7550944"/>
                    <a:gd name="connsiteY6" fmla="*/ 0 h 7762876"/>
                    <a:gd name="connsiteX7" fmla="*/ 2645569 w 7550944"/>
                    <a:gd name="connsiteY7" fmla="*/ 3886200 h 7762876"/>
                    <a:gd name="connsiteX8" fmla="*/ 3017044 w 7550944"/>
                    <a:gd name="connsiteY8" fmla="*/ 7762875 h 7762876"/>
                    <a:gd name="connsiteX9" fmla="*/ 3398044 w 7550944"/>
                    <a:gd name="connsiteY9" fmla="*/ 3876675 h 7762876"/>
                    <a:gd name="connsiteX10" fmla="*/ 3769519 w 7550944"/>
                    <a:gd name="connsiteY10" fmla="*/ 9525 h 7762876"/>
                    <a:gd name="connsiteX11" fmla="*/ 4150519 w 7550944"/>
                    <a:gd name="connsiteY11" fmla="*/ 3886200 h 7762876"/>
                    <a:gd name="connsiteX12" fmla="*/ 4526756 w 7550944"/>
                    <a:gd name="connsiteY12" fmla="*/ 7762875 h 7762876"/>
                    <a:gd name="connsiteX13" fmla="*/ 4902994 w 7550944"/>
                    <a:gd name="connsiteY13" fmla="*/ 3886200 h 7762876"/>
                    <a:gd name="connsiteX14" fmla="*/ 5283994 w 7550944"/>
                    <a:gd name="connsiteY14" fmla="*/ 9525 h 7762876"/>
                    <a:gd name="connsiteX15" fmla="*/ 5655469 w 7550944"/>
                    <a:gd name="connsiteY15" fmla="*/ 3886200 h 7762876"/>
                    <a:gd name="connsiteX16" fmla="*/ 6036469 w 7550944"/>
                    <a:gd name="connsiteY16" fmla="*/ 7762875 h 7762876"/>
                    <a:gd name="connsiteX17" fmla="*/ 6417469 w 7550944"/>
                    <a:gd name="connsiteY17" fmla="*/ 3886200 h 7762876"/>
                    <a:gd name="connsiteX18" fmla="*/ 6798469 w 7550944"/>
                    <a:gd name="connsiteY18" fmla="*/ 0 h 7762876"/>
                    <a:gd name="connsiteX19" fmla="*/ 7160419 w 7550944"/>
                    <a:gd name="connsiteY19" fmla="*/ 3886200 h 7762876"/>
                    <a:gd name="connsiteX20" fmla="*/ 7550944 w 7550944"/>
                    <a:gd name="connsiteY20" fmla="*/ 7762875 h 7762876"/>
                    <a:gd name="connsiteX0" fmla="*/ 0 w 7550944"/>
                    <a:gd name="connsiteY0" fmla="*/ 7762875 h 7762876"/>
                    <a:gd name="connsiteX1" fmla="*/ 378619 w 7550944"/>
                    <a:gd name="connsiteY1" fmla="*/ 3886200 h 7762876"/>
                    <a:gd name="connsiteX2" fmla="*/ 750094 w 7550944"/>
                    <a:gd name="connsiteY2" fmla="*/ 0 h 7762876"/>
                    <a:gd name="connsiteX3" fmla="*/ 1131094 w 7550944"/>
                    <a:gd name="connsiteY3" fmla="*/ 3876675 h 7762876"/>
                    <a:gd name="connsiteX4" fmla="*/ 1507332 w 7550944"/>
                    <a:gd name="connsiteY4" fmla="*/ 7762875 h 7762876"/>
                    <a:gd name="connsiteX5" fmla="*/ 1883569 w 7550944"/>
                    <a:gd name="connsiteY5" fmla="*/ 3876675 h 7762876"/>
                    <a:gd name="connsiteX6" fmla="*/ 2264569 w 7550944"/>
                    <a:gd name="connsiteY6" fmla="*/ 0 h 7762876"/>
                    <a:gd name="connsiteX7" fmla="*/ 2645569 w 7550944"/>
                    <a:gd name="connsiteY7" fmla="*/ 3886200 h 7762876"/>
                    <a:gd name="connsiteX8" fmla="*/ 3017044 w 7550944"/>
                    <a:gd name="connsiteY8" fmla="*/ 7762875 h 7762876"/>
                    <a:gd name="connsiteX9" fmla="*/ 3398044 w 7550944"/>
                    <a:gd name="connsiteY9" fmla="*/ 3876675 h 7762876"/>
                    <a:gd name="connsiteX10" fmla="*/ 3769519 w 7550944"/>
                    <a:gd name="connsiteY10" fmla="*/ 9525 h 7762876"/>
                    <a:gd name="connsiteX11" fmla="*/ 4150519 w 7550944"/>
                    <a:gd name="connsiteY11" fmla="*/ 3886200 h 7762876"/>
                    <a:gd name="connsiteX12" fmla="*/ 4526756 w 7550944"/>
                    <a:gd name="connsiteY12" fmla="*/ 7762875 h 7762876"/>
                    <a:gd name="connsiteX13" fmla="*/ 4902994 w 7550944"/>
                    <a:gd name="connsiteY13" fmla="*/ 3886200 h 7762876"/>
                    <a:gd name="connsiteX14" fmla="*/ 5283994 w 7550944"/>
                    <a:gd name="connsiteY14" fmla="*/ 9525 h 7762876"/>
                    <a:gd name="connsiteX15" fmla="*/ 5655469 w 7550944"/>
                    <a:gd name="connsiteY15" fmla="*/ 3886200 h 7762876"/>
                    <a:gd name="connsiteX16" fmla="*/ 6036469 w 7550944"/>
                    <a:gd name="connsiteY16" fmla="*/ 7762875 h 7762876"/>
                    <a:gd name="connsiteX17" fmla="*/ 6417469 w 7550944"/>
                    <a:gd name="connsiteY17" fmla="*/ 3886200 h 7762876"/>
                    <a:gd name="connsiteX18" fmla="*/ 6798469 w 7550944"/>
                    <a:gd name="connsiteY18" fmla="*/ 0 h 7762876"/>
                    <a:gd name="connsiteX19" fmla="*/ 7160419 w 7550944"/>
                    <a:gd name="connsiteY19" fmla="*/ 3886200 h 7762876"/>
                    <a:gd name="connsiteX20" fmla="*/ 7550944 w 7550944"/>
                    <a:gd name="connsiteY20" fmla="*/ 7762875 h 7762876"/>
                    <a:gd name="connsiteX0" fmla="*/ 0 w 7550944"/>
                    <a:gd name="connsiteY0" fmla="*/ 7762875 h 7762876"/>
                    <a:gd name="connsiteX1" fmla="*/ 378619 w 7550944"/>
                    <a:gd name="connsiteY1" fmla="*/ 3886200 h 7762876"/>
                    <a:gd name="connsiteX2" fmla="*/ 750094 w 7550944"/>
                    <a:gd name="connsiteY2" fmla="*/ 0 h 7762876"/>
                    <a:gd name="connsiteX3" fmla="*/ 1131094 w 7550944"/>
                    <a:gd name="connsiteY3" fmla="*/ 3876675 h 7762876"/>
                    <a:gd name="connsiteX4" fmla="*/ 1507332 w 7550944"/>
                    <a:gd name="connsiteY4" fmla="*/ 7762875 h 7762876"/>
                    <a:gd name="connsiteX5" fmla="*/ 1883569 w 7550944"/>
                    <a:gd name="connsiteY5" fmla="*/ 3876675 h 7762876"/>
                    <a:gd name="connsiteX6" fmla="*/ 2264569 w 7550944"/>
                    <a:gd name="connsiteY6" fmla="*/ 0 h 7762876"/>
                    <a:gd name="connsiteX7" fmla="*/ 2645569 w 7550944"/>
                    <a:gd name="connsiteY7" fmla="*/ 3886200 h 7762876"/>
                    <a:gd name="connsiteX8" fmla="*/ 3017044 w 7550944"/>
                    <a:gd name="connsiteY8" fmla="*/ 7762875 h 7762876"/>
                    <a:gd name="connsiteX9" fmla="*/ 3398044 w 7550944"/>
                    <a:gd name="connsiteY9" fmla="*/ 3876675 h 7762876"/>
                    <a:gd name="connsiteX10" fmla="*/ 3769519 w 7550944"/>
                    <a:gd name="connsiteY10" fmla="*/ 9525 h 7762876"/>
                    <a:gd name="connsiteX11" fmla="*/ 4150519 w 7550944"/>
                    <a:gd name="connsiteY11" fmla="*/ 3886200 h 7762876"/>
                    <a:gd name="connsiteX12" fmla="*/ 4526756 w 7550944"/>
                    <a:gd name="connsiteY12" fmla="*/ 7762875 h 7762876"/>
                    <a:gd name="connsiteX13" fmla="*/ 4902994 w 7550944"/>
                    <a:gd name="connsiteY13" fmla="*/ 3886200 h 7762876"/>
                    <a:gd name="connsiteX14" fmla="*/ 5283994 w 7550944"/>
                    <a:gd name="connsiteY14" fmla="*/ 9525 h 7762876"/>
                    <a:gd name="connsiteX15" fmla="*/ 5655469 w 7550944"/>
                    <a:gd name="connsiteY15" fmla="*/ 3886200 h 7762876"/>
                    <a:gd name="connsiteX16" fmla="*/ 6036469 w 7550944"/>
                    <a:gd name="connsiteY16" fmla="*/ 7762875 h 7762876"/>
                    <a:gd name="connsiteX17" fmla="*/ 6417469 w 7550944"/>
                    <a:gd name="connsiteY17" fmla="*/ 3886200 h 7762876"/>
                    <a:gd name="connsiteX18" fmla="*/ 6798469 w 7550944"/>
                    <a:gd name="connsiteY18" fmla="*/ 0 h 7762876"/>
                    <a:gd name="connsiteX19" fmla="*/ 7160419 w 7550944"/>
                    <a:gd name="connsiteY19" fmla="*/ 3886200 h 7762876"/>
                    <a:gd name="connsiteX20" fmla="*/ 7550944 w 7550944"/>
                    <a:gd name="connsiteY20" fmla="*/ 7762875 h 7762876"/>
                    <a:gd name="connsiteX0" fmla="*/ 0 w 7550944"/>
                    <a:gd name="connsiteY0" fmla="*/ 7762875 h 7762876"/>
                    <a:gd name="connsiteX1" fmla="*/ 378619 w 7550944"/>
                    <a:gd name="connsiteY1" fmla="*/ 3886200 h 7762876"/>
                    <a:gd name="connsiteX2" fmla="*/ 750094 w 7550944"/>
                    <a:gd name="connsiteY2" fmla="*/ 0 h 7762876"/>
                    <a:gd name="connsiteX3" fmla="*/ 1131094 w 7550944"/>
                    <a:gd name="connsiteY3" fmla="*/ 3876675 h 7762876"/>
                    <a:gd name="connsiteX4" fmla="*/ 1507332 w 7550944"/>
                    <a:gd name="connsiteY4" fmla="*/ 7762875 h 7762876"/>
                    <a:gd name="connsiteX5" fmla="*/ 1883569 w 7550944"/>
                    <a:gd name="connsiteY5" fmla="*/ 3876675 h 7762876"/>
                    <a:gd name="connsiteX6" fmla="*/ 2264569 w 7550944"/>
                    <a:gd name="connsiteY6" fmla="*/ 0 h 7762876"/>
                    <a:gd name="connsiteX7" fmla="*/ 2645569 w 7550944"/>
                    <a:gd name="connsiteY7" fmla="*/ 3886200 h 7762876"/>
                    <a:gd name="connsiteX8" fmla="*/ 3017044 w 7550944"/>
                    <a:gd name="connsiteY8" fmla="*/ 7762875 h 7762876"/>
                    <a:gd name="connsiteX9" fmla="*/ 3398044 w 7550944"/>
                    <a:gd name="connsiteY9" fmla="*/ 3876675 h 7762876"/>
                    <a:gd name="connsiteX10" fmla="*/ 3769519 w 7550944"/>
                    <a:gd name="connsiteY10" fmla="*/ 9525 h 7762876"/>
                    <a:gd name="connsiteX11" fmla="*/ 4150519 w 7550944"/>
                    <a:gd name="connsiteY11" fmla="*/ 3886200 h 7762876"/>
                    <a:gd name="connsiteX12" fmla="*/ 4526756 w 7550944"/>
                    <a:gd name="connsiteY12" fmla="*/ 7762875 h 7762876"/>
                    <a:gd name="connsiteX13" fmla="*/ 4902994 w 7550944"/>
                    <a:gd name="connsiteY13" fmla="*/ 3886200 h 7762876"/>
                    <a:gd name="connsiteX14" fmla="*/ 5283994 w 7550944"/>
                    <a:gd name="connsiteY14" fmla="*/ 9525 h 7762876"/>
                    <a:gd name="connsiteX15" fmla="*/ 5655469 w 7550944"/>
                    <a:gd name="connsiteY15" fmla="*/ 3886200 h 7762876"/>
                    <a:gd name="connsiteX16" fmla="*/ 6036469 w 7550944"/>
                    <a:gd name="connsiteY16" fmla="*/ 7762875 h 7762876"/>
                    <a:gd name="connsiteX17" fmla="*/ 6417469 w 7550944"/>
                    <a:gd name="connsiteY17" fmla="*/ 3886200 h 7762876"/>
                    <a:gd name="connsiteX18" fmla="*/ 6798469 w 7550944"/>
                    <a:gd name="connsiteY18" fmla="*/ 0 h 7762876"/>
                    <a:gd name="connsiteX19" fmla="*/ 7160419 w 7550944"/>
                    <a:gd name="connsiteY19" fmla="*/ 3886200 h 7762876"/>
                    <a:gd name="connsiteX20" fmla="*/ 7550944 w 7550944"/>
                    <a:gd name="connsiteY20" fmla="*/ 7762875 h 7762876"/>
                    <a:gd name="connsiteX0" fmla="*/ 0 w 7550944"/>
                    <a:gd name="connsiteY0" fmla="*/ 7762875 h 7762876"/>
                    <a:gd name="connsiteX1" fmla="*/ 378619 w 7550944"/>
                    <a:gd name="connsiteY1" fmla="*/ 3886200 h 7762876"/>
                    <a:gd name="connsiteX2" fmla="*/ 750094 w 7550944"/>
                    <a:gd name="connsiteY2" fmla="*/ 0 h 7762876"/>
                    <a:gd name="connsiteX3" fmla="*/ 1131094 w 7550944"/>
                    <a:gd name="connsiteY3" fmla="*/ 3876675 h 7762876"/>
                    <a:gd name="connsiteX4" fmla="*/ 1507332 w 7550944"/>
                    <a:gd name="connsiteY4" fmla="*/ 7762875 h 7762876"/>
                    <a:gd name="connsiteX5" fmla="*/ 1883569 w 7550944"/>
                    <a:gd name="connsiteY5" fmla="*/ 3876675 h 7762876"/>
                    <a:gd name="connsiteX6" fmla="*/ 2264569 w 7550944"/>
                    <a:gd name="connsiteY6" fmla="*/ 0 h 7762876"/>
                    <a:gd name="connsiteX7" fmla="*/ 2645569 w 7550944"/>
                    <a:gd name="connsiteY7" fmla="*/ 3886200 h 7762876"/>
                    <a:gd name="connsiteX8" fmla="*/ 3017044 w 7550944"/>
                    <a:gd name="connsiteY8" fmla="*/ 7762875 h 7762876"/>
                    <a:gd name="connsiteX9" fmla="*/ 3398044 w 7550944"/>
                    <a:gd name="connsiteY9" fmla="*/ 3876675 h 7762876"/>
                    <a:gd name="connsiteX10" fmla="*/ 3769519 w 7550944"/>
                    <a:gd name="connsiteY10" fmla="*/ 9525 h 7762876"/>
                    <a:gd name="connsiteX11" fmla="*/ 4150519 w 7550944"/>
                    <a:gd name="connsiteY11" fmla="*/ 3886200 h 7762876"/>
                    <a:gd name="connsiteX12" fmla="*/ 4526756 w 7550944"/>
                    <a:gd name="connsiteY12" fmla="*/ 7762875 h 7762876"/>
                    <a:gd name="connsiteX13" fmla="*/ 4902994 w 7550944"/>
                    <a:gd name="connsiteY13" fmla="*/ 3886200 h 7762876"/>
                    <a:gd name="connsiteX14" fmla="*/ 5283994 w 7550944"/>
                    <a:gd name="connsiteY14" fmla="*/ 9525 h 7762876"/>
                    <a:gd name="connsiteX15" fmla="*/ 5655469 w 7550944"/>
                    <a:gd name="connsiteY15" fmla="*/ 3886200 h 7762876"/>
                    <a:gd name="connsiteX16" fmla="*/ 6036469 w 7550944"/>
                    <a:gd name="connsiteY16" fmla="*/ 7762875 h 7762876"/>
                    <a:gd name="connsiteX17" fmla="*/ 6417469 w 7550944"/>
                    <a:gd name="connsiteY17" fmla="*/ 3886200 h 7762876"/>
                    <a:gd name="connsiteX18" fmla="*/ 6798469 w 7550944"/>
                    <a:gd name="connsiteY18" fmla="*/ 0 h 7762876"/>
                    <a:gd name="connsiteX19" fmla="*/ 7160419 w 7550944"/>
                    <a:gd name="connsiteY19" fmla="*/ 3886200 h 7762876"/>
                    <a:gd name="connsiteX20" fmla="*/ 7550944 w 7550944"/>
                    <a:gd name="connsiteY20" fmla="*/ 7762875 h 7762876"/>
                    <a:gd name="connsiteX0" fmla="*/ 0 w 7550944"/>
                    <a:gd name="connsiteY0" fmla="*/ 7762875 h 7762876"/>
                    <a:gd name="connsiteX1" fmla="*/ 378619 w 7550944"/>
                    <a:gd name="connsiteY1" fmla="*/ 3886200 h 7762876"/>
                    <a:gd name="connsiteX2" fmla="*/ 750094 w 7550944"/>
                    <a:gd name="connsiteY2" fmla="*/ 0 h 7762876"/>
                    <a:gd name="connsiteX3" fmla="*/ 1131094 w 7550944"/>
                    <a:gd name="connsiteY3" fmla="*/ 3876675 h 7762876"/>
                    <a:gd name="connsiteX4" fmla="*/ 1507332 w 7550944"/>
                    <a:gd name="connsiteY4" fmla="*/ 7762875 h 7762876"/>
                    <a:gd name="connsiteX5" fmla="*/ 1883569 w 7550944"/>
                    <a:gd name="connsiteY5" fmla="*/ 3876675 h 7762876"/>
                    <a:gd name="connsiteX6" fmla="*/ 2264569 w 7550944"/>
                    <a:gd name="connsiteY6" fmla="*/ 0 h 7762876"/>
                    <a:gd name="connsiteX7" fmla="*/ 2645569 w 7550944"/>
                    <a:gd name="connsiteY7" fmla="*/ 3886200 h 7762876"/>
                    <a:gd name="connsiteX8" fmla="*/ 3017044 w 7550944"/>
                    <a:gd name="connsiteY8" fmla="*/ 7762875 h 7762876"/>
                    <a:gd name="connsiteX9" fmla="*/ 3398044 w 7550944"/>
                    <a:gd name="connsiteY9" fmla="*/ 3876675 h 7762876"/>
                    <a:gd name="connsiteX10" fmla="*/ 3769519 w 7550944"/>
                    <a:gd name="connsiteY10" fmla="*/ 9525 h 7762876"/>
                    <a:gd name="connsiteX11" fmla="*/ 4150519 w 7550944"/>
                    <a:gd name="connsiteY11" fmla="*/ 3886200 h 7762876"/>
                    <a:gd name="connsiteX12" fmla="*/ 4526756 w 7550944"/>
                    <a:gd name="connsiteY12" fmla="*/ 7762875 h 7762876"/>
                    <a:gd name="connsiteX13" fmla="*/ 4902994 w 7550944"/>
                    <a:gd name="connsiteY13" fmla="*/ 3886200 h 7762876"/>
                    <a:gd name="connsiteX14" fmla="*/ 5283994 w 7550944"/>
                    <a:gd name="connsiteY14" fmla="*/ 9525 h 7762876"/>
                    <a:gd name="connsiteX15" fmla="*/ 5655469 w 7550944"/>
                    <a:gd name="connsiteY15" fmla="*/ 3886200 h 7762876"/>
                    <a:gd name="connsiteX16" fmla="*/ 6036469 w 7550944"/>
                    <a:gd name="connsiteY16" fmla="*/ 7762875 h 7762876"/>
                    <a:gd name="connsiteX17" fmla="*/ 6417469 w 7550944"/>
                    <a:gd name="connsiteY17" fmla="*/ 3886200 h 7762876"/>
                    <a:gd name="connsiteX18" fmla="*/ 6798469 w 7550944"/>
                    <a:gd name="connsiteY18" fmla="*/ 0 h 7762876"/>
                    <a:gd name="connsiteX19" fmla="*/ 7160419 w 7550944"/>
                    <a:gd name="connsiteY19" fmla="*/ 3886200 h 7762876"/>
                    <a:gd name="connsiteX20" fmla="*/ 7550944 w 7550944"/>
                    <a:gd name="connsiteY20" fmla="*/ 7762875 h 7762876"/>
                    <a:gd name="connsiteX0" fmla="*/ 0 w 7550944"/>
                    <a:gd name="connsiteY0" fmla="*/ 7762875 h 7762876"/>
                    <a:gd name="connsiteX1" fmla="*/ 378619 w 7550944"/>
                    <a:gd name="connsiteY1" fmla="*/ 3886200 h 7762876"/>
                    <a:gd name="connsiteX2" fmla="*/ 750094 w 7550944"/>
                    <a:gd name="connsiteY2" fmla="*/ 0 h 7762876"/>
                    <a:gd name="connsiteX3" fmla="*/ 1131094 w 7550944"/>
                    <a:gd name="connsiteY3" fmla="*/ 3876675 h 7762876"/>
                    <a:gd name="connsiteX4" fmla="*/ 1507332 w 7550944"/>
                    <a:gd name="connsiteY4" fmla="*/ 7762875 h 7762876"/>
                    <a:gd name="connsiteX5" fmla="*/ 1883569 w 7550944"/>
                    <a:gd name="connsiteY5" fmla="*/ 3876675 h 7762876"/>
                    <a:gd name="connsiteX6" fmla="*/ 2264569 w 7550944"/>
                    <a:gd name="connsiteY6" fmla="*/ 0 h 7762876"/>
                    <a:gd name="connsiteX7" fmla="*/ 2645569 w 7550944"/>
                    <a:gd name="connsiteY7" fmla="*/ 3886200 h 7762876"/>
                    <a:gd name="connsiteX8" fmla="*/ 3017044 w 7550944"/>
                    <a:gd name="connsiteY8" fmla="*/ 7762875 h 7762876"/>
                    <a:gd name="connsiteX9" fmla="*/ 3398044 w 7550944"/>
                    <a:gd name="connsiteY9" fmla="*/ 3876675 h 7762876"/>
                    <a:gd name="connsiteX10" fmla="*/ 3769519 w 7550944"/>
                    <a:gd name="connsiteY10" fmla="*/ 9525 h 7762876"/>
                    <a:gd name="connsiteX11" fmla="*/ 4150519 w 7550944"/>
                    <a:gd name="connsiteY11" fmla="*/ 3886200 h 7762876"/>
                    <a:gd name="connsiteX12" fmla="*/ 4526756 w 7550944"/>
                    <a:gd name="connsiteY12" fmla="*/ 7762875 h 7762876"/>
                    <a:gd name="connsiteX13" fmla="*/ 4902994 w 7550944"/>
                    <a:gd name="connsiteY13" fmla="*/ 3886200 h 7762876"/>
                    <a:gd name="connsiteX14" fmla="*/ 5283994 w 7550944"/>
                    <a:gd name="connsiteY14" fmla="*/ 9525 h 7762876"/>
                    <a:gd name="connsiteX15" fmla="*/ 5655469 w 7550944"/>
                    <a:gd name="connsiteY15" fmla="*/ 3886200 h 7762876"/>
                    <a:gd name="connsiteX16" fmla="*/ 6029325 w 7550944"/>
                    <a:gd name="connsiteY16" fmla="*/ 7762875 h 7762876"/>
                    <a:gd name="connsiteX17" fmla="*/ 6417469 w 7550944"/>
                    <a:gd name="connsiteY17" fmla="*/ 3886200 h 7762876"/>
                    <a:gd name="connsiteX18" fmla="*/ 6798469 w 7550944"/>
                    <a:gd name="connsiteY18" fmla="*/ 0 h 7762876"/>
                    <a:gd name="connsiteX19" fmla="*/ 7160419 w 7550944"/>
                    <a:gd name="connsiteY19" fmla="*/ 3886200 h 7762876"/>
                    <a:gd name="connsiteX20" fmla="*/ 7550944 w 7550944"/>
                    <a:gd name="connsiteY20" fmla="*/ 7762875 h 7762876"/>
                    <a:gd name="connsiteX0" fmla="*/ 0 w 7550944"/>
                    <a:gd name="connsiteY0" fmla="*/ 7762875 h 7762876"/>
                    <a:gd name="connsiteX1" fmla="*/ 378619 w 7550944"/>
                    <a:gd name="connsiteY1" fmla="*/ 3886200 h 7762876"/>
                    <a:gd name="connsiteX2" fmla="*/ 750094 w 7550944"/>
                    <a:gd name="connsiteY2" fmla="*/ 0 h 7762876"/>
                    <a:gd name="connsiteX3" fmla="*/ 1131094 w 7550944"/>
                    <a:gd name="connsiteY3" fmla="*/ 3876675 h 7762876"/>
                    <a:gd name="connsiteX4" fmla="*/ 1507332 w 7550944"/>
                    <a:gd name="connsiteY4" fmla="*/ 7762875 h 7762876"/>
                    <a:gd name="connsiteX5" fmla="*/ 1883569 w 7550944"/>
                    <a:gd name="connsiteY5" fmla="*/ 3876675 h 7762876"/>
                    <a:gd name="connsiteX6" fmla="*/ 2264569 w 7550944"/>
                    <a:gd name="connsiteY6" fmla="*/ 0 h 7762876"/>
                    <a:gd name="connsiteX7" fmla="*/ 2645569 w 7550944"/>
                    <a:gd name="connsiteY7" fmla="*/ 3886200 h 7762876"/>
                    <a:gd name="connsiteX8" fmla="*/ 3017044 w 7550944"/>
                    <a:gd name="connsiteY8" fmla="*/ 7762875 h 7762876"/>
                    <a:gd name="connsiteX9" fmla="*/ 3398044 w 7550944"/>
                    <a:gd name="connsiteY9" fmla="*/ 3876675 h 7762876"/>
                    <a:gd name="connsiteX10" fmla="*/ 3769519 w 7550944"/>
                    <a:gd name="connsiteY10" fmla="*/ 9525 h 7762876"/>
                    <a:gd name="connsiteX11" fmla="*/ 4150519 w 7550944"/>
                    <a:gd name="connsiteY11" fmla="*/ 3886200 h 7762876"/>
                    <a:gd name="connsiteX12" fmla="*/ 4526756 w 7550944"/>
                    <a:gd name="connsiteY12" fmla="*/ 7762875 h 7762876"/>
                    <a:gd name="connsiteX13" fmla="*/ 4902994 w 7550944"/>
                    <a:gd name="connsiteY13" fmla="*/ 3886200 h 7762876"/>
                    <a:gd name="connsiteX14" fmla="*/ 5283994 w 7550944"/>
                    <a:gd name="connsiteY14" fmla="*/ 9525 h 7762876"/>
                    <a:gd name="connsiteX15" fmla="*/ 5655469 w 7550944"/>
                    <a:gd name="connsiteY15" fmla="*/ 3886200 h 7762876"/>
                    <a:gd name="connsiteX16" fmla="*/ 6029325 w 7550944"/>
                    <a:gd name="connsiteY16" fmla="*/ 7762875 h 7762876"/>
                    <a:gd name="connsiteX17" fmla="*/ 6417469 w 7550944"/>
                    <a:gd name="connsiteY17" fmla="*/ 3886200 h 7762876"/>
                    <a:gd name="connsiteX18" fmla="*/ 6798469 w 7550944"/>
                    <a:gd name="connsiteY18" fmla="*/ 0 h 7762876"/>
                    <a:gd name="connsiteX19" fmla="*/ 7160419 w 7550944"/>
                    <a:gd name="connsiteY19" fmla="*/ 3886200 h 7762876"/>
                    <a:gd name="connsiteX20" fmla="*/ 7550944 w 7550944"/>
                    <a:gd name="connsiteY20" fmla="*/ 7762875 h 7762876"/>
                    <a:gd name="connsiteX0" fmla="*/ 0 w 7546182"/>
                    <a:gd name="connsiteY0" fmla="*/ 7762875 h 7765256"/>
                    <a:gd name="connsiteX1" fmla="*/ 378619 w 7546182"/>
                    <a:gd name="connsiteY1" fmla="*/ 3886200 h 7765256"/>
                    <a:gd name="connsiteX2" fmla="*/ 750094 w 7546182"/>
                    <a:gd name="connsiteY2" fmla="*/ 0 h 7765256"/>
                    <a:gd name="connsiteX3" fmla="*/ 1131094 w 7546182"/>
                    <a:gd name="connsiteY3" fmla="*/ 3876675 h 7765256"/>
                    <a:gd name="connsiteX4" fmla="*/ 1507332 w 7546182"/>
                    <a:gd name="connsiteY4" fmla="*/ 7762875 h 7765256"/>
                    <a:gd name="connsiteX5" fmla="*/ 1883569 w 7546182"/>
                    <a:gd name="connsiteY5" fmla="*/ 3876675 h 7765256"/>
                    <a:gd name="connsiteX6" fmla="*/ 2264569 w 7546182"/>
                    <a:gd name="connsiteY6" fmla="*/ 0 h 7765256"/>
                    <a:gd name="connsiteX7" fmla="*/ 2645569 w 7546182"/>
                    <a:gd name="connsiteY7" fmla="*/ 3886200 h 7765256"/>
                    <a:gd name="connsiteX8" fmla="*/ 3017044 w 7546182"/>
                    <a:gd name="connsiteY8" fmla="*/ 7762875 h 7765256"/>
                    <a:gd name="connsiteX9" fmla="*/ 3398044 w 7546182"/>
                    <a:gd name="connsiteY9" fmla="*/ 3876675 h 7765256"/>
                    <a:gd name="connsiteX10" fmla="*/ 3769519 w 7546182"/>
                    <a:gd name="connsiteY10" fmla="*/ 9525 h 7765256"/>
                    <a:gd name="connsiteX11" fmla="*/ 4150519 w 7546182"/>
                    <a:gd name="connsiteY11" fmla="*/ 3886200 h 7765256"/>
                    <a:gd name="connsiteX12" fmla="*/ 4526756 w 7546182"/>
                    <a:gd name="connsiteY12" fmla="*/ 7762875 h 7765256"/>
                    <a:gd name="connsiteX13" fmla="*/ 4902994 w 7546182"/>
                    <a:gd name="connsiteY13" fmla="*/ 3886200 h 7765256"/>
                    <a:gd name="connsiteX14" fmla="*/ 5283994 w 7546182"/>
                    <a:gd name="connsiteY14" fmla="*/ 9525 h 7765256"/>
                    <a:gd name="connsiteX15" fmla="*/ 5655469 w 7546182"/>
                    <a:gd name="connsiteY15" fmla="*/ 3886200 h 7765256"/>
                    <a:gd name="connsiteX16" fmla="*/ 6029325 w 7546182"/>
                    <a:gd name="connsiteY16" fmla="*/ 7762875 h 7765256"/>
                    <a:gd name="connsiteX17" fmla="*/ 6417469 w 7546182"/>
                    <a:gd name="connsiteY17" fmla="*/ 3886200 h 7765256"/>
                    <a:gd name="connsiteX18" fmla="*/ 6798469 w 7546182"/>
                    <a:gd name="connsiteY18" fmla="*/ 0 h 7765256"/>
                    <a:gd name="connsiteX19" fmla="*/ 7160419 w 7546182"/>
                    <a:gd name="connsiteY19" fmla="*/ 3886200 h 7765256"/>
                    <a:gd name="connsiteX20" fmla="*/ 7546182 w 7546182"/>
                    <a:gd name="connsiteY20" fmla="*/ 7765256 h 7765256"/>
                    <a:gd name="connsiteX0" fmla="*/ 0 w 7546182"/>
                    <a:gd name="connsiteY0" fmla="*/ 7762875 h 7765258"/>
                    <a:gd name="connsiteX1" fmla="*/ 378619 w 7546182"/>
                    <a:gd name="connsiteY1" fmla="*/ 3886200 h 7765258"/>
                    <a:gd name="connsiteX2" fmla="*/ 750094 w 7546182"/>
                    <a:gd name="connsiteY2" fmla="*/ 0 h 7765258"/>
                    <a:gd name="connsiteX3" fmla="*/ 1131094 w 7546182"/>
                    <a:gd name="connsiteY3" fmla="*/ 3876675 h 7765258"/>
                    <a:gd name="connsiteX4" fmla="*/ 1507332 w 7546182"/>
                    <a:gd name="connsiteY4" fmla="*/ 7762875 h 7765258"/>
                    <a:gd name="connsiteX5" fmla="*/ 1883569 w 7546182"/>
                    <a:gd name="connsiteY5" fmla="*/ 3876675 h 7765258"/>
                    <a:gd name="connsiteX6" fmla="*/ 2264569 w 7546182"/>
                    <a:gd name="connsiteY6" fmla="*/ 0 h 7765258"/>
                    <a:gd name="connsiteX7" fmla="*/ 2645569 w 7546182"/>
                    <a:gd name="connsiteY7" fmla="*/ 3886200 h 7765258"/>
                    <a:gd name="connsiteX8" fmla="*/ 3017044 w 7546182"/>
                    <a:gd name="connsiteY8" fmla="*/ 7762875 h 7765258"/>
                    <a:gd name="connsiteX9" fmla="*/ 3398044 w 7546182"/>
                    <a:gd name="connsiteY9" fmla="*/ 3876675 h 7765258"/>
                    <a:gd name="connsiteX10" fmla="*/ 3769519 w 7546182"/>
                    <a:gd name="connsiteY10" fmla="*/ 9525 h 7765258"/>
                    <a:gd name="connsiteX11" fmla="*/ 4150519 w 7546182"/>
                    <a:gd name="connsiteY11" fmla="*/ 3886200 h 7765258"/>
                    <a:gd name="connsiteX12" fmla="*/ 4526756 w 7546182"/>
                    <a:gd name="connsiteY12" fmla="*/ 7762875 h 7765258"/>
                    <a:gd name="connsiteX13" fmla="*/ 4902994 w 7546182"/>
                    <a:gd name="connsiteY13" fmla="*/ 3886200 h 7765258"/>
                    <a:gd name="connsiteX14" fmla="*/ 5283994 w 7546182"/>
                    <a:gd name="connsiteY14" fmla="*/ 9525 h 7765258"/>
                    <a:gd name="connsiteX15" fmla="*/ 5655469 w 7546182"/>
                    <a:gd name="connsiteY15" fmla="*/ 3886200 h 7765258"/>
                    <a:gd name="connsiteX16" fmla="*/ 6029325 w 7546182"/>
                    <a:gd name="connsiteY16" fmla="*/ 7762875 h 7765258"/>
                    <a:gd name="connsiteX17" fmla="*/ 6417469 w 7546182"/>
                    <a:gd name="connsiteY17" fmla="*/ 3886200 h 7765258"/>
                    <a:gd name="connsiteX18" fmla="*/ 6798469 w 7546182"/>
                    <a:gd name="connsiteY18" fmla="*/ 0 h 7765258"/>
                    <a:gd name="connsiteX19" fmla="*/ 7160419 w 7546182"/>
                    <a:gd name="connsiteY19" fmla="*/ 3886200 h 7765258"/>
                    <a:gd name="connsiteX20" fmla="*/ 7546182 w 7546182"/>
                    <a:gd name="connsiteY20" fmla="*/ 7765256 h 7765258"/>
                    <a:gd name="connsiteX0" fmla="*/ 0 w 7539038"/>
                    <a:gd name="connsiteY0" fmla="*/ 7762875 h 7762876"/>
                    <a:gd name="connsiteX1" fmla="*/ 378619 w 7539038"/>
                    <a:gd name="connsiteY1" fmla="*/ 3886200 h 7762876"/>
                    <a:gd name="connsiteX2" fmla="*/ 750094 w 7539038"/>
                    <a:gd name="connsiteY2" fmla="*/ 0 h 7762876"/>
                    <a:gd name="connsiteX3" fmla="*/ 1131094 w 7539038"/>
                    <a:gd name="connsiteY3" fmla="*/ 3876675 h 7762876"/>
                    <a:gd name="connsiteX4" fmla="*/ 1507332 w 7539038"/>
                    <a:gd name="connsiteY4" fmla="*/ 7762875 h 7762876"/>
                    <a:gd name="connsiteX5" fmla="*/ 1883569 w 7539038"/>
                    <a:gd name="connsiteY5" fmla="*/ 3876675 h 7762876"/>
                    <a:gd name="connsiteX6" fmla="*/ 2264569 w 7539038"/>
                    <a:gd name="connsiteY6" fmla="*/ 0 h 7762876"/>
                    <a:gd name="connsiteX7" fmla="*/ 2645569 w 7539038"/>
                    <a:gd name="connsiteY7" fmla="*/ 3886200 h 7762876"/>
                    <a:gd name="connsiteX8" fmla="*/ 3017044 w 7539038"/>
                    <a:gd name="connsiteY8" fmla="*/ 7762875 h 7762876"/>
                    <a:gd name="connsiteX9" fmla="*/ 3398044 w 7539038"/>
                    <a:gd name="connsiteY9" fmla="*/ 3876675 h 7762876"/>
                    <a:gd name="connsiteX10" fmla="*/ 3769519 w 7539038"/>
                    <a:gd name="connsiteY10" fmla="*/ 9525 h 7762876"/>
                    <a:gd name="connsiteX11" fmla="*/ 4150519 w 7539038"/>
                    <a:gd name="connsiteY11" fmla="*/ 3886200 h 7762876"/>
                    <a:gd name="connsiteX12" fmla="*/ 4526756 w 7539038"/>
                    <a:gd name="connsiteY12" fmla="*/ 7762875 h 7762876"/>
                    <a:gd name="connsiteX13" fmla="*/ 4902994 w 7539038"/>
                    <a:gd name="connsiteY13" fmla="*/ 3886200 h 7762876"/>
                    <a:gd name="connsiteX14" fmla="*/ 5283994 w 7539038"/>
                    <a:gd name="connsiteY14" fmla="*/ 9525 h 7762876"/>
                    <a:gd name="connsiteX15" fmla="*/ 5655469 w 7539038"/>
                    <a:gd name="connsiteY15" fmla="*/ 3886200 h 7762876"/>
                    <a:gd name="connsiteX16" fmla="*/ 6029325 w 7539038"/>
                    <a:gd name="connsiteY16" fmla="*/ 7762875 h 7762876"/>
                    <a:gd name="connsiteX17" fmla="*/ 6417469 w 7539038"/>
                    <a:gd name="connsiteY17" fmla="*/ 3886200 h 7762876"/>
                    <a:gd name="connsiteX18" fmla="*/ 6798469 w 7539038"/>
                    <a:gd name="connsiteY18" fmla="*/ 0 h 7762876"/>
                    <a:gd name="connsiteX19" fmla="*/ 7160419 w 7539038"/>
                    <a:gd name="connsiteY19" fmla="*/ 3886200 h 7762876"/>
                    <a:gd name="connsiteX20" fmla="*/ 7539038 w 7539038"/>
                    <a:gd name="connsiteY20" fmla="*/ 7760494 h 7762876"/>
                    <a:gd name="connsiteX0" fmla="*/ 0 w 7539038"/>
                    <a:gd name="connsiteY0" fmla="*/ 7762875 h 7762876"/>
                    <a:gd name="connsiteX1" fmla="*/ 378619 w 7539038"/>
                    <a:gd name="connsiteY1" fmla="*/ 3886200 h 7762876"/>
                    <a:gd name="connsiteX2" fmla="*/ 750094 w 7539038"/>
                    <a:gd name="connsiteY2" fmla="*/ 0 h 7762876"/>
                    <a:gd name="connsiteX3" fmla="*/ 1131094 w 7539038"/>
                    <a:gd name="connsiteY3" fmla="*/ 3876675 h 7762876"/>
                    <a:gd name="connsiteX4" fmla="*/ 1507332 w 7539038"/>
                    <a:gd name="connsiteY4" fmla="*/ 7762875 h 7762876"/>
                    <a:gd name="connsiteX5" fmla="*/ 1883569 w 7539038"/>
                    <a:gd name="connsiteY5" fmla="*/ 3876675 h 7762876"/>
                    <a:gd name="connsiteX6" fmla="*/ 2264569 w 7539038"/>
                    <a:gd name="connsiteY6" fmla="*/ 0 h 7762876"/>
                    <a:gd name="connsiteX7" fmla="*/ 2645569 w 7539038"/>
                    <a:gd name="connsiteY7" fmla="*/ 3886200 h 7762876"/>
                    <a:gd name="connsiteX8" fmla="*/ 3017044 w 7539038"/>
                    <a:gd name="connsiteY8" fmla="*/ 7762875 h 7762876"/>
                    <a:gd name="connsiteX9" fmla="*/ 3398044 w 7539038"/>
                    <a:gd name="connsiteY9" fmla="*/ 3876675 h 7762876"/>
                    <a:gd name="connsiteX10" fmla="*/ 3769519 w 7539038"/>
                    <a:gd name="connsiteY10" fmla="*/ 9525 h 7762876"/>
                    <a:gd name="connsiteX11" fmla="*/ 4150519 w 7539038"/>
                    <a:gd name="connsiteY11" fmla="*/ 3886200 h 7762876"/>
                    <a:gd name="connsiteX12" fmla="*/ 4526756 w 7539038"/>
                    <a:gd name="connsiteY12" fmla="*/ 7762875 h 7762876"/>
                    <a:gd name="connsiteX13" fmla="*/ 4902994 w 7539038"/>
                    <a:gd name="connsiteY13" fmla="*/ 3886200 h 7762876"/>
                    <a:gd name="connsiteX14" fmla="*/ 5283994 w 7539038"/>
                    <a:gd name="connsiteY14" fmla="*/ 9525 h 7762876"/>
                    <a:gd name="connsiteX15" fmla="*/ 5655469 w 7539038"/>
                    <a:gd name="connsiteY15" fmla="*/ 3886200 h 7762876"/>
                    <a:gd name="connsiteX16" fmla="*/ 6029325 w 7539038"/>
                    <a:gd name="connsiteY16" fmla="*/ 7762875 h 7762876"/>
                    <a:gd name="connsiteX17" fmla="*/ 6417469 w 7539038"/>
                    <a:gd name="connsiteY17" fmla="*/ 3886200 h 7762876"/>
                    <a:gd name="connsiteX18" fmla="*/ 6788944 w 7539038"/>
                    <a:gd name="connsiteY18" fmla="*/ 2381 h 7762876"/>
                    <a:gd name="connsiteX19" fmla="*/ 7160419 w 7539038"/>
                    <a:gd name="connsiteY19" fmla="*/ 3886200 h 7762876"/>
                    <a:gd name="connsiteX20" fmla="*/ 7539038 w 7539038"/>
                    <a:gd name="connsiteY20" fmla="*/ 7760494 h 7762876"/>
                    <a:gd name="connsiteX0" fmla="*/ 0 w 7539038"/>
                    <a:gd name="connsiteY0" fmla="*/ 7762875 h 7762876"/>
                    <a:gd name="connsiteX1" fmla="*/ 378619 w 7539038"/>
                    <a:gd name="connsiteY1" fmla="*/ 3886200 h 7762876"/>
                    <a:gd name="connsiteX2" fmla="*/ 750094 w 7539038"/>
                    <a:gd name="connsiteY2" fmla="*/ 0 h 7762876"/>
                    <a:gd name="connsiteX3" fmla="*/ 1131094 w 7539038"/>
                    <a:gd name="connsiteY3" fmla="*/ 3876675 h 7762876"/>
                    <a:gd name="connsiteX4" fmla="*/ 1507332 w 7539038"/>
                    <a:gd name="connsiteY4" fmla="*/ 7762875 h 7762876"/>
                    <a:gd name="connsiteX5" fmla="*/ 1883569 w 7539038"/>
                    <a:gd name="connsiteY5" fmla="*/ 3876675 h 7762876"/>
                    <a:gd name="connsiteX6" fmla="*/ 2264569 w 7539038"/>
                    <a:gd name="connsiteY6" fmla="*/ 0 h 7762876"/>
                    <a:gd name="connsiteX7" fmla="*/ 2645569 w 7539038"/>
                    <a:gd name="connsiteY7" fmla="*/ 3886200 h 7762876"/>
                    <a:gd name="connsiteX8" fmla="*/ 3017044 w 7539038"/>
                    <a:gd name="connsiteY8" fmla="*/ 7762875 h 7762876"/>
                    <a:gd name="connsiteX9" fmla="*/ 3398044 w 7539038"/>
                    <a:gd name="connsiteY9" fmla="*/ 3876675 h 7762876"/>
                    <a:gd name="connsiteX10" fmla="*/ 3769519 w 7539038"/>
                    <a:gd name="connsiteY10" fmla="*/ 9525 h 7762876"/>
                    <a:gd name="connsiteX11" fmla="*/ 4150519 w 7539038"/>
                    <a:gd name="connsiteY11" fmla="*/ 3886200 h 7762876"/>
                    <a:gd name="connsiteX12" fmla="*/ 4526756 w 7539038"/>
                    <a:gd name="connsiteY12" fmla="*/ 7762875 h 7762876"/>
                    <a:gd name="connsiteX13" fmla="*/ 4902994 w 7539038"/>
                    <a:gd name="connsiteY13" fmla="*/ 3886200 h 7762876"/>
                    <a:gd name="connsiteX14" fmla="*/ 5283994 w 7539038"/>
                    <a:gd name="connsiteY14" fmla="*/ 9525 h 7762876"/>
                    <a:gd name="connsiteX15" fmla="*/ 5655469 w 7539038"/>
                    <a:gd name="connsiteY15" fmla="*/ 3886200 h 7762876"/>
                    <a:gd name="connsiteX16" fmla="*/ 6029325 w 7539038"/>
                    <a:gd name="connsiteY16" fmla="*/ 7762875 h 7762876"/>
                    <a:gd name="connsiteX17" fmla="*/ 6417469 w 7539038"/>
                    <a:gd name="connsiteY17" fmla="*/ 3886200 h 7762876"/>
                    <a:gd name="connsiteX18" fmla="*/ 6786563 w 7539038"/>
                    <a:gd name="connsiteY18" fmla="*/ 4762 h 7762876"/>
                    <a:gd name="connsiteX19" fmla="*/ 7160419 w 7539038"/>
                    <a:gd name="connsiteY19" fmla="*/ 3886200 h 7762876"/>
                    <a:gd name="connsiteX20" fmla="*/ 7539038 w 7539038"/>
                    <a:gd name="connsiteY20" fmla="*/ 7760494 h 7762876"/>
                    <a:gd name="connsiteX0" fmla="*/ 0 w 7539038"/>
                    <a:gd name="connsiteY0" fmla="*/ 7762875 h 7762876"/>
                    <a:gd name="connsiteX1" fmla="*/ 378619 w 7539038"/>
                    <a:gd name="connsiteY1" fmla="*/ 3886200 h 7762876"/>
                    <a:gd name="connsiteX2" fmla="*/ 750094 w 7539038"/>
                    <a:gd name="connsiteY2" fmla="*/ 0 h 7762876"/>
                    <a:gd name="connsiteX3" fmla="*/ 1131094 w 7539038"/>
                    <a:gd name="connsiteY3" fmla="*/ 3876675 h 7762876"/>
                    <a:gd name="connsiteX4" fmla="*/ 1507332 w 7539038"/>
                    <a:gd name="connsiteY4" fmla="*/ 7762875 h 7762876"/>
                    <a:gd name="connsiteX5" fmla="*/ 1883569 w 7539038"/>
                    <a:gd name="connsiteY5" fmla="*/ 3876675 h 7762876"/>
                    <a:gd name="connsiteX6" fmla="*/ 2264569 w 7539038"/>
                    <a:gd name="connsiteY6" fmla="*/ 0 h 7762876"/>
                    <a:gd name="connsiteX7" fmla="*/ 2645569 w 7539038"/>
                    <a:gd name="connsiteY7" fmla="*/ 3886200 h 7762876"/>
                    <a:gd name="connsiteX8" fmla="*/ 3017044 w 7539038"/>
                    <a:gd name="connsiteY8" fmla="*/ 7762875 h 7762876"/>
                    <a:gd name="connsiteX9" fmla="*/ 3398044 w 7539038"/>
                    <a:gd name="connsiteY9" fmla="*/ 3876675 h 7762876"/>
                    <a:gd name="connsiteX10" fmla="*/ 3769519 w 7539038"/>
                    <a:gd name="connsiteY10" fmla="*/ 9525 h 7762876"/>
                    <a:gd name="connsiteX11" fmla="*/ 4150519 w 7539038"/>
                    <a:gd name="connsiteY11" fmla="*/ 3886200 h 7762876"/>
                    <a:gd name="connsiteX12" fmla="*/ 4526756 w 7539038"/>
                    <a:gd name="connsiteY12" fmla="*/ 7762875 h 7762876"/>
                    <a:gd name="connsiteX13" fmla="*/ 4902994 w 7539038"/>
                    <a:gd name="connsiteY13" fmla="*/ 3886200 h 7762876"/>
                    <a:gd name="connsiteX14" fmla="*/ 5283994 w 7539038"/>
                    <a:gd name="connsiteY14" fmla="*/ 9525 h 7762876"/>
                    <a:gd name="connsiteX15" fmla="*/ 5655469 w 7539038"/>
                    <a:gd name="connsiteY15" fmla="*/ 3886200 h 7762876"/>
                    <a:gd name="connsiteX16" fmla="*/ 6029325 w 7539038"/>
                    <a:gd name="connsiteY16" fmla="*/ 7762875 h 7762876"/>
                    <a:gd name="connsiteX17" fmla="*/ 6417469 w 7539038"/>
                    <a:gd name="connsiteY17" fmla="*/ 3886200 h 7762876"/>
                    <a:gd name="connsiteX18" fmla="*/ 6786563 w 7539038"/>
                    <a:gd name="connsiteY18" fmla="*/ 4762 h 7762876"/>
                    <a:gd name="connsiteX19" fmla="*/ 7160419 w 7539038"/>
                    <a:gd name="connsiteY19" fmla="*/ 3886200 h 7762876"/>
                    <a:gd name="connsiteX20" fmla="*/ 7539038 w 7539038"/>
                    <a:gd name="connsiteY20" fmla="*/ 7760494 h 7762876"/>
                    <a:gd name="connsiteX0" fmla="*/ 0 w 7539038"/>
                    <a:gd name="connsiteY0" fmla="*/ 7762875 h 7762876"/>
                    <a:gd name="connsiteX1" fmla="*/ 378619 w 7539038"/>
                    <a:gd name="connsiteY1" fmla="*/ 3886200 h 7762876"/>
                    <a:gd name="connsiteX2" fmla="*/ 750094 w 7539038"/>
                    <a:gd name="connsiteY2" fmla="*/ 0 h 7762876"/>
                    <a:gd name="connsiteX3" fmla="*/ 1131094 w 7539038"/>
                    <a:gd name="connsiteY3" fmla="*/ 3876675 h 7762876"/>
                    <a:gd name="connsiteX4" fmla="*/ 1507332 w 7539038"/>
                    <a:gd name="connsiteY4" fmla="*/ 7762875 h 7762876"/>
                    <a:gd name="connsiteX5" fmla="*/ 1883569 w 7539038"/>
                    <a:gd name="connsiteY5" fmla="*/ 3876675 h 7762876"/>
                    <a:gd name="connsiteX6" fmla="*/ 2264569 w 7539038"/>
                    <a:gd name="connsiteY6" fmla="*/ 0 h 7762876"/>
                    <a:gd name="connsiteX7" fmla="*/ 2645569 w 7539038"/>
                    <a:gd name="connsiteY7" fmla="*/ 3886200 h 7762876"/>
                    <a:gd name="connsiteX8" fmla="*/ 3017044 w 7539038"/>
                    <a:gd name="connsiteY8" fmla="*/ 7762875 h 7762876"/>
                    <a:gd name="connsiteX9" fmla="*/ 3398044 w 7539038"/>
                    <a:gd name="connsiteY9" fmla="*/ 3876675 h 7762876"/>
                    <a:gd name="connsiteX10" fmla="*/ 3769519 w 7539038"/>
                    <a:gd name="connsiteY10" fmla="*/ 9525 h 7762876"/>
                    <a:gd name="connsiteX11" fmla="*/ 4150519 w 7539038"/>
                    <a:gd name="connsiteY11" fmla="*/ 3886200 h 7762876"/>
                    <a:gd name="connsiteX12" fmla="*/ 4526756 w 7539038"/>
                    <a:gd name="connsiteY12" fmla="*/ 7762875 h 7762876"/>
                    <a:gd name="connsiteX13" fmla="*/ 4902994 w 7539038"/>
                    <a:gd name="connsiteY13" fmla="*/ 3886200 h 7762876"/>
                    <a:gd name="connsiteX14" fmla="*/ 5279231 w 7539038"/>
                    <a:gd name="connsiteY14" fmla="*/ 9525 h 7762876"/>
                    <a:gd name="connsiteX15" fmla="*/ 5655469 w 7539038"/>
                    <a:gd name="connsiteY15" fmla="*/ 3886200 h 7762876"/>
                    <a:gd name="connsiteX16" fmla="*/ 6029325 w 7539038"/>
                    <a:gd name="connsiteY16" fmla="*/ 7762875 h 7762876"/>
                    <a:gd name="connsiteX17" fmla="*/ 6417469 w 7539038"/>
                    <a:gd name="connsiteY17" fmla="*/ 3886200 h 7762876"/>
                    <a:gd name="connsiteX18" fmla="*/ 6786563 w 7539038"/>
                    <a:gd name="connsiteY18" fmla="*/ 4762 h 7762876"/>
                    <a:gd name="connsiteX19" fmla="*/ 7160419 w 7539038"/>
                    <a:gd name="connsiteY19" fmla="*/ 3886200 h 7762876"/>
                    <a:gd name="connsiteX20" fmla="*/ 7539038 w 7539038"/>
                    <a:gd name="connsiteY20" fmla="*/ 7760494 h 7762876"/>
                    <a:gd name="connsiteX0" fmla="*/ 0 w 7539038"/>
                    <a:gd name="connsiteY0" fmla="*/ 7762875 h 7762876"/>
                    <a:gd name="connsiteX1" fmla="*/ 378619 w 7539038"/>
                    <a:gd name="connsiteY1" fmla="*/ 3886200 h 7762876"/>
                    <a:gd name="connsiteX2" fmla="*/ 750094 w 7539038"/>
                    <a:gd name="connsiteY2" fmla="*/ 0 h 7762876"/>
                    <a:gd name="connsiteX3" fmla="*/ 1131094 w 7539038"/>
                    <a:gd name="connsiteY3" fmla="*/ 3876675 h 7762876"/>
                    <a:gd name="connsiteX4" fmla="*/ 1507332 w 7539038"/>
                    <a:gd name="connsiteY4" fmla="*/ 7762875 h 7762876"/>
                    <a:gd name="connsiteX5" fmla="*/ 1883569 w 7539038"/>
                    <a:gd name="connsiteY5" fmla="*/ 3876675 h 7762876"/>
                    <a:gd name="connsiteX6" fmla="*/ 2264569 w 7539038"/>
                    <a:gd name="connsiteY6" fmla="*/ 0 h 7762876"/>
                    <a:gd name="connsiteX7" fmla="*/ 2645569 w 7539038"/>
                    <a:gd name="connsiteY7" fmla="*/ 3886200 h 7762876"/>
                    <a:gd name="connsiteX8" fmla="*/ 3017044 w 7539038"/>
                    <a:gd name="connsiteY8" fmla="*/ 7762875 h 7762876"/>
                    <a:gd name="connsiteX9" fmla="*/ 3398044 w 7539038"/>
                    <a:gd name="connsiteY9" fmla="*/ 3876675 h 7762876"/>
                    <a:gd name="connsiteX10" fmla="*/ 3769519 w 7539038"/>
                    <a:gd name="connsiteY10" fmla="*/ 9525 h 7762876"/>
                    <a:gd name="connsiteX11" fmla="*/ 4150519 w 7539038"/>
                    <a:gd name="connsiteY11" fmla="*/ 3886200 h 7762876"/>
                    <a:gd name="connsiteX12" fmla="*/ 4526756 w 7539038"/>
                    <a:gd name="connsiteY12" fmla="*/ 7762875 h 7762876"/>
                    <a:gd name="connsiteX13" fmla="*/ 4902994 w 7539038"/>
                    <a:gd name="connsiteY13" fmla="*/ 3886200 h 7762876"/>
                    <a:gd name="connsiteX14" fmla="*/ 5279231 w 7539038"/>
                    <a:gd name="connsiteY14" fmla="*/ 9525 h 7762876"/>
                    <a:gd name="connsiteX15" fmla="*/ 5655469 w 7539038"/>
                    <a:gd name="connsiteY15" fmla="*/ 3886200 h 7762876"/>
                    <a:gd name="connsiteX16" fmla="*/ 6029325 w 7539038"/>
                    <a:gd name="connsiteY16" fmla="*/ 7762875 h 7762876"/>
                    <a:gd name="connsiteX17" fmla="*/ 6417469 w 7539038"/>
                    <a:gd name="connsiteY17" fmla="*/ 3886200 h 7762876"/>
                    <a:gd name="connsiteX18" fmla="*/ 6786563 w 7539038"/>
                    <a:gd name="connsiteY18" fmla="*/ 4762 h 7762876"/>
                    <a:gd name="connsiteX19" fmla="*/ 7160419 w 7539038"/>
                    <a:gd name="connsiteY19" fmla="*/ 3886200 h 7762876"/>
                    <a:gd name="connsiteX20" fmla="*/ 7539038 w 7539038"/>
                    <a:gd name="connsiteY20" fmla="*/ 7760494 h 7762876"/>
                    <a:gd name="connsiteX0" fmla="*/ 0 w 7539038"/>
                    <a:gd name="connsiteY0" fmla="*/ 7762875 h 7762876"/>
                    <a:gd name="connsiteX1" fmla="*/ 378619 w 7539038"/>
                    <a:gd name="connsiteY1" fmla="*/ 3886200 h 7762876"/>
                    <a:gd name="connsiteX2" fmla="*/ 750094 w 7539038"/>
                    <a:gd name="connsiteY2" fmla="*/ 0 h 7762876"/>
                    <a:gd name="connsiteX3" fmla="*/ 1131094 w 7539038"/>
                    <a:gd name="connsiteY3" fmla="*/ 3876675 h 7762876"/>
                    <a:gd name="connsiteX4" fmla="*/ 1507332 w 7539038"/>
                    <a:gd name="connsiteY4" fmla="*/ 7762875 h 7762876"/>
                    <a:gd name="connsiteX5" fmla="*/ 1883569 w 7539038"/>
                    <a:gd name="connsiteY5" fmla="*/ 3876675 h 7762876"/>
                    <a:gd name="connsiteX6" fmla="*/ 2264569 w 7539038"/>
                    <a:gd name="connsiteY6" fmla="*/ 0 h 7762876"/>
                    <a:gd name="connsiteX7" fmla="*/ 2645569 w 7539038"/>
                    <a:gd name="connsiteY7" fmla="*/ 3886200 h 7762876"/>
                    <a:gd name="connsiteX8" fmla="*/ 3017044 w 7539038"/>
                    <a:gd name="connsiteY8" fmla="*/ 7762875 h 7762876"/>
                    <a:gd name="connsiteX9" fmla="*/ 3398044 w 7539038"/>
                    <a:gd name="connsiteY9" fmla="*/ 3876675 h 7762876"/>
                    <a:gd name="connsiteX10" fmla="*/ 3769519 w 7539038"/>
                    <a:gd name="connsiteY10" fmla="*/ 9525 h 7762876"/>
                    <a:gd name="connsiteX11" fmla="*/ 4150519 w 7539038"/>
                    <a:gd name="connsiteY11" fmla="*/ 3886200 h 7762876"/>
                    <a:gd name="connsiteX12" fmla="*/ 4526756 w 7539038"/>
                    <a:gd name="connsiteY12" fmla="*/ 7762875 h 7762876"/>
                    <a:gd name="connsiteX13" fmla="*/ 4902994 w 7539038"/>
                    <a:gd name="connsiteY13" fmla="*/ 3886200 h 7762876"/>
                    <a:gd name="connsiteX14" fmla="*/ 5276849 w 7539038"/>
                    <a:gd name="connsiteY14" fmla="*/ 2382 h 7762876"/>
                    <a:gd name="connsiteX15" fmla="*/ 5655469 w 7539038"/>
                    <a:gd name="connsiteY15" fmla="*/ 3886200 h 7762876"/>
                    <a:gd name="connsiteX16" fmla="*/ 6029325 w 7539038"/>
                    <a:gd name="connsiteY16" fmla="*/ 7762875 h 7762876"/>
                    <a:gd name="connsiteX17" fmla="*/ 6417469 w 7539038"/>
                    <a:gd name="connsiteY17" fmla="*/ 3886200 h 7762876"/>
                    <a:gd name="connsiteX18" fmla="*/ 6786563 w 7539038"/>
                    <a:gd name="connsiteY18" fmla="*/ 4762 h 7762876"/>
                    <a:gd name="connsiteX19" fmla="*/ 7160419 w 7539038"/>
                    <a:gd name="connsiteY19" fmla="*/ 3886200 h 7762876"/>
                    <a:gd name="connsiteX20" fmla="*/ 7539038 w 7539038"/>
                    <a:gd name="connsiteY20" fmla="*/ 7760494 h 7762876"/>
                    <a:gd name="connsiteX0" fmla="*/ 0 w 7539038"/>
                    <a:gd name="connsiteY0" fmla="*/ 7762875 h 7762876"/>
                    <a:gd name="connsiteX1" fmla="*/ 378619 w 7539038"/>
                    <a:gd name="connsiteY1" fmla="*/ 3886200 h 7762876"/>
                    <a:gd name="connsiteX2" fmla="*/ 750094 w 7539038"/>
                    <a:gd name="connsiteY2" fmla="*/ 0 h 7762876"/>
                    <a:gd name="connsiteX3" fmla="*/ 1131094 w 7539038"/>
                    <a:gd name="connsiteY3" fmla="*/ 3876675 h 7762876"/>
                    <a:gd name="connsiteX4" fmla="*/ 1507332 w 7539038"/>
                    <a:gd name="connsiteY4" fmla="*/ 7762875 h 7762876"/>
                    <a:gd name="connsiteX5" fmla="*/ 1883569 w 7539038"/>
                    <a:gd name="connsiteY5" fmla="*/ 3876675 h 7762876"/>
                    <a:gd name="connsiteX6" fmla="*/ 2264569 w 7539038"/>
                    <a:gd name="connsiteY6" fmla="*/ 0 h 7762876"/>
                    <a:gd name="connsiteX7" fmla="*/ 2645569 w 7539038"/>
                    <a:gd name="connsiteY7" fmla="*/ 3886200 h 7762876"/>
                    <a:gd name="connsiteX8" fmla="*/ 3017044 w 7539038"/>
                    <a:gd name="connsiteY8" fmla="*/ 7762875 h 7762876"/>
                    <a:gd name="connsiteX9" fmla="*/ 3398044 w 7539038"/>
                    <a:gd name="connsiteY9" fmla="*/ 3876675 h 7762876"/>
                    <a:gd name="connsiteX10" fmla="*/ 3769519 w 7539038"/>
                    <a:gd name="connsiteY10" fmla="*/ 9525 h 7762876"/>
                    <a:gd name="connsiteX11" fmla="*/ 4150519 w 7539038"/>
                    <a:gd name="connsiteY11" fmla="*/ 3886200 h 7762876"/>
                    <a:gd name="connsiteX12" fmla="*/ 4526756 w 7539038"/>
                    <a:gd name="connsiteY12" fmla="*/ 7762875 h 7762876"/>
                    <a:gd name="connsiteX13" fmla="*/ 4902994 w 7539038"/>
                    <a:gd name="connsiteY13" fmla="*/ 3886200 h 7762876"/>
                    <a:gd name="connsiteX14" fmla="*/ 5276849 w 7539038"/>
                    <a:gd name="connsiteY14" fmla="*/ 2382 h 7762876"/>
                    <a:gd name="connsiteX15" fmla="*/ 5655469 w 7539038"/>
                    <a:gd name="connsiteY15" fmla="*/ 3886200 h 7762876"/>
                    <a:gd name="connsiteX16" fmla="*/ 6029325 w 7539038"/>
                    <a:gd name="connsiteY16" fmla="*/ 7762875 h 7762876"/>
                    <a:gd name="connsiteX17" fmla="*/ 6417469 w 7539038"/>
                    <a:gd name="connsiteY17" fmla="*/ 3886200 h 7762876"/>
                    <a:gd name="connsiteX18" fmla="*/ 6786563 w 7539038"/>
                    <a:gd name="connsiteY18" fmla="*/ 4762 h 7762876"/>
                    <a:gd name="connsiteX19" fmla="*/ 7160419 w 7539038"/>
                    <a:gd name="connsiteY19" fmla="*/ 3886200 h 7762876"/>
                    <a:gd name="connsiteX20" fmla="*/ 7539038 w 7539038"/>
                    <a:gd name="connsiteY20" fmla="*/ 7760494 h 7762876"/>
                    <a:gd name="connsiteX0" fmla="*/ 0 w 7539038"/>
                    <a:gd name="connsiteY0" fmla="*/ 7762875 h 7762876"/>
                    <a:gd name="connsiteX1" fmla="*/ 378619 w 7539038"/>
                    <a:gd name="connsiteY1" fmla="*/ 3886200 h 7762876"/>
                    <a:gd name="connsiteX2" fmla="*/ 750094 w 7539038"/>
                    <a:gd name="connsiteY2" fmla="*/ 0 h 7762876"/>
                    <a:gd name="connsiteX3" fmla="*/ 1131094 w 7539038"/>
                    <a:gd name="connsiteY3" fmla="*/ 3876675 h 7762876"/>
                    <a:gd name="connsiteX4" fmla="*/ 1507332 w 7539038"/>
                    <a:gd name="connsiteY4" fmla="*/ 7762875 h 7762876"/>
                    <a:gd name="connsiteX5" fmla="*/ 1883569 w 7539038"/>
                    <a:gd name="connsiteY5" fmla="*/ 3876675 h 7762876"/>
                    <a:gd name="connsiteX6" fmla="*/ 2264569 w 7539038"/>
                    <a:gd name="connsiteY6" fmla="*/ 0 h 7762876"/>
                    <a:gd name="connsiteX7" fmla="*/ 2645569 w 7539038"/>
                    <a:gd name="connsiteY7" fmla="*/ 3886200 h 7762876"/>
                    <a:gd name="connsiteX8" fmla="*/ 3017044 w 7539038"/>
                    <a:gd name="connsiteY8" fmla="*/ 7762875 h 7762876"/>
                    <a:gd name="connsiteX9" fmla="*/ 3398044 w 7539038"/>
                    <a:gd name="connsiteY9" fmla="*/ 3876675 h 7762876"/>
                    <a:gd name="connsiteX10" fmla="*/ 3776663 w 7539038"/>
                    <a:gd name="connsiteY10" fmla="*/ 4763 h 7762876"/>
                    <a:gd name="connsiteX11" fmla="*/ 4150519 w 7539038"/>
                    <a:gd name="connsiteY11" fmla="*/ 3886200 h 7762876"/>
                    <a:gd name="connsiteX12" fmla="*/ 4526756 w 7539038"/>
                    <a:gd name="connsiteY12" fmla="*/ 7762875 h 7762876"/>
                    <a:gd name="connsiteX13" fmla="*/ 4902994 w 7539038"/>
                    <a:gd name="connsiteY13" fmla="*/ 3886200 h 7762876"/>
                    <a:gd name="connsiteX14" fmla="*/ 5276849 w 7539038"/>
                    <a:gd name="connsiteY14" fmla="*/ 2382 h 7762876"/>
                    <a:gd name="connsiteX15" fmla="*/ 5655469 w 7539038"/>
                    <a:gd name="connsiteY15" fmla="*/ 3886200 h 7762876"/>
                    <a:gd name="connsiteX16" fmla="*/ 6029325 w 7539038"/>
                    <a:gd name="connsiteY16" fmla="*/ 7762875 h 7762876"/>
                    <a:gd name="connsiteX17" fmla="*/ 6417469 w 7539038"/>
                    <a:gd name="connsiteY17" fmla="*/ 3886200 h 7762876"/>
                    <a:gd name="connsiteX18" fmla="*/ 6786563 w 7539038"/>
                    <a:gd name="connsiteY18" fmla="*/ 4762 h 7762876"/>
                    <a:gd name="connsiteX19" fmla="*/ 7160419 w 7539038"/>
                    <a:gd name="connsiteY19" fmla="*/ 3886200 h 7762876"/>
                    <a:gd name="connsiteX20" fmla="*/ 7539038 w 7539038"/>
                    <a:gd name="connsiteY20" fmla="*/ 7760494 h 7762876"/>
                    <a:gd name="connsiteX0" fmla="*/ 0 w 7539038"/>
                    <a:gd name="connsiteY0" fmla="*/ 7762875 h 7762876"/>
                    <a:gd name="connsiteX1" fmla="*/ 378619 w 7539038"/>
                    <a:gd name="connsiteY1" fmla="*/ 3886200 h 7762876"/>
                    <a:gd name="connsiteX2" fmla="*/ 750094 w 7539038"/>
                    <a:gd name="connsiteY2" fmla="*/ 0 h 7762876"/>
                    <a:gd name="connsiteX3" fmla="*/ 1131094 w 7539038"/>
                    <a:gd name="connsiteY3" fmla="*/ 3876675 h 7762876"/>
                    <a:gd name="connsiteX4" fmla="*/ 1507332 w 7539038"/>
                    <a:gd name="connsiteY4" fmla="*/ 7762875 h 7762876"/>
                    <a:gd name="connsiteX5" fmla="*/ 1883569 w 7539038"/>
                    <a:gd name="connsiteY5" fmla="*/ 3876675 h 7762876"/>
                    <a:gd name="connsiteX6" fmla="*/ 2264569 w 7539038"/>
                    <a:gd name="connsiteY6" fmla="*/ 0 h 7762876"/>
                    <a:gd name="connsiteX7" fmla="*/ 2645569 w 7539038"/>
                    <a:gd name="connsiteY7" fmla="*/ 3886200 h 7762876"/>
                    <a:gd name="connsiteX8" fmla="*/ 3017044 w 7539038"/>
                    <a:gd name="connsiteY8" fmla="*/ 7762875 h 7762876"/>
                    <a:gd name="connsiteX9" fmla="*/ 3398044 w 7539038"/>
                    <a:gd name="connsiteY9" fmla="*/ 3876675 h 7762876"/>
                    <a:gd name="connsiteX10" fmla="*/ 3776663 w 7539038"/>
                    <a:gd name="connsiteY10" fmla="*/ 4763 h 7762876"/>
                    <a:gd name="connsiteX11" fmla="*/ 4150519 w 7539038"/>
                    <a:gd name="connsiteY11" fmla="*/ 3886200 h 7762876"/>
                    <a:gd name="connsiteX12" fmla="*/ 4526756 w 7539038"/>
                    <a:gd name="connsiteY12" fmla="*/ 7762875 h 7762876"/>
                    <a:gd name="connsiteX13" fmla="*/ 4902994 w 7539038"/>
                    <a:gd name="connsiteY13" fmla="*/ 3886200 h 7762876"/>
                    <a:gd name="connsiteX14" fmla="*/ 5276849 w 7539038"/>
                    <a:gd name="connsiteY14" fmla="*/ 2382 h 7762876"/>
                    <a:gd name="connsiteX15" fmla="*/ 5655469 w 7539038"/>
                    <a:gd name="connsiteY15" fmla="*/ 3886200 h 7762876"/>
                    <a:gd name="connsiteX16" fmla="*/ 6029325 w 7539038"/>
                    <a:gd name="connsiteY16" fmla="*/ 7762875 h 7762876"/>
                    <a:gd name="connsiteX17" fmla="*/ 6417469 w 7539038"/>
                    <a:gd name="connsiteY17" fmla="*/ 3886200 h 7762876"/>
                    <a:gd name="connsiteX18" fmla="*/ 6786563 w 7539038"/>
                    <a:gd name="connsiteY18" fmla="*/ 4762 h 7762876"/>
                    <a:gd name="connsiteX19" fmla="*/ 7160419 w 7539038"/>
                    <a:gd name="connsiteY19" fmla="*/ 3886200 h 7762876"/>
                    <a:gd name="connsiteX20" fmla="*/ 7539038 w 7539038"/>
                    <a:gd name="connsiteY20" fmla="*/ 7760494 h 7762876"/>
                    <a:gd name="connsiteX0" fmla="*/ 0 w 7539038"/>
                    <a:gd name="connsiteY0" fmla="*/ 7762875 h 7762876"/>
                    <a:gd name="connsiteX1" fmla="*/ 378619 w 7539038"/>
                    <a:gd name="connsiteY1" fmla="*/ 3886200 h 7762876"/>
                    <a:gd name="connsiteX2" fmla="*/ 750094 w 7539038"/>
                    <a:gd name="connsiteY2" fmla="*/ 0 h 7762876"/>
                    <a:gd name="connsiteX3" fmla="*/ 1131094 w 7539038"/>
                    <a:gd name="connsiteY3" fmla="*/ 3876675 h 7762876"/>
                    <a:gd name="connsiteX4" fmla="*/ 1507332 w 7539038"/>
                    <a:gd name="connsiteY4" fmla="*/ 7762875 h 7762876"/>
                    <a:gd name="connsiteX5" fmla="*/ 1883569 w 7539038"/>
                    <a:gd name="connsiteY5" fmla="*/ 3876675 h 7762876"/>
                    <a:gd name="connsiteX6" fmla="*/ 2264569 w 7539038"/>
                    <a:gd name="connsiteY6" fmla="*/ 0 h 7762876"/>
                    <a:gd name="connsiteX7" fmla="*/ 2645569 w 7539038"/>
                    <a:gd name="connsiteY7" fmla="*/ 3886200 h 7762876"/>
                    <a:gd name="connsiteX8" fmla="*/ 3017044 w 7539038"/>
                    <a:gd name="connsiteY8" fmla="*/ 7762875 h 7762876"/>
                    <a:gd name="connsiteX9" fmla="*/ 3398044 w 7539038"/>
                    <a:gd name="connsiteY9" fmla="*/ 3876675 h 7762876"/>
                    <a:gd name="connsiteX10" fmla="*/ 3769519 w 7539038"/>
                    <a:gd name="connsiteY10" fmla="*/ 4763 h 7762876"/>
                    <a:gd name="connsiteX11" fmla="*/ 4150519 w 7539038"/>
                    <a:gd name="connsiteY11" fmla="*/ 3886200 h 7762876"/>
                    <a:gd name="connsiteX12" fmla="*/ 4526756 w 7539038"/>
                    <a:gd name="connsiteY12" fmla="*/ 7762875 h 7762876"/>
                    <a:gd name="connsiteX13" fmla="*/ 4902994 w 7539038"/>
                    <a:gd name="connsiteY13" fmla="*/ 3886200 h 7762876"/>
                    <a:gd name="connsiteX14" fmla="*/ 5276849 w 7539038"/>
                    <a:gd name="connsiteY14" fmla="*/ 2382 h 7762876"/>
                    <a:gd name="connsiteX15" fmla="*/ 5655469 w 7539038"/>
                    <a:gd name="connsiteY15" fmla="*/ 3886200 h 7762876"/>
                    <a:gd name="connsiteX16" fmla="*/ 6029325 w 7539038"/>
                    <a:gd name="connsiteY16" fmla="*/ 7762875 h 7762876"/>
                    <a:gd name="connsiteX17" fmla="*/ 6417469 w 7539038"/>
                    <a:gd name="connsiteY17" fmla="*/ 3886200 h 7762876"/>
                    <a:gd name="connsiteX18" fmla="*/ 6786563 w 7539038"/>
                    <a:gd name="connsiteY18" fmla="*/ 4762 h 7762876"/>
                    <a:gd name="connsiteX19" fmla="*/ 7160419 w 7539038"/>
                    <a:gd name="connsiteY19" fmla="*/ 3886200 h 7762876"/>
                    <a:gd name="connsiteX20" fmla="*/ 7539038 w 7539038"/>
                    <a:gd name="connsiteY20" fmla="*/ 7760494 h 7762876"/>
                    <a:gd name="connsiteX0" fmla="*/ 0 w 7539038"/>
                    <a:gd name="connsiteY0" fmla="*/ 7762875 h 7762876"/>
                    <a:gd name="connsiteX1" fmla="*/ 378619 w 7539038"/>
                    <a:gd name="connsiteY1" fmla="*/ 3886200 h 7762876"/>
                    <a:gd name="connsiteX2" fmla="*/ 750094 w 7539038"/>
                    <a:gd name="connsiteY2" fmla="*/ 0 h 7762876"/>
                    <a:gd name="connsiteX3" fmla="*/ 1131094 w 7539038"/>
                    <a:gd name="connsiteY3" fmla="*/ 3876675 h 7762876"/>
                    <a:gd name="connsiteX4" fmla="*/ 1507332 w 7539038"/>
                    <a:gd name="connsiteY4" fmla="*/ 7762875 h 7762876"/>
                    <a:gd name="connsiteX5" fmla="*/ 1883569 w 7539038"/>
                    <a:gd name="connsiteY5" fmla="*/ 3876675 h 7762876"/>
                    <a:gd name="connsiteX6" fmla="*/ 2264569 w 7539038"/>
                    <a:gd name="connsiteY6" fmla="*/ 0 h 7762876"/>
                    <a:gd name="connsiteX7" fmla="*/ 2645569 w 7539038"/>
                    <a:gd name="connsiteY7" fmla="*/ 3886200 h 7762876"/>
                    <a:gd name="connsiteX8" fmla="*/ 3017044 w 7539038"/>
                    <a:gd name="connsiteY8" fmla="*/ 7762875 h 7762876"/>
                    <a:gd name="connsiteX9" fmla="*/ 3398044 w 7539038"/>
                    <a:gd name="connsiteY9" fmla="*/ 3876675 h 7762876"/>
                    <a:gd name="connsiteX10" fmla="*/ 3769519 w 7539038"/>
                    <a:gd name="connsiteY10" fmla="*/ 4763 h 7762876"/>
                    <a:gd name="connsiteX11" fmla="*/ 4150519 w 7539038"/>
                    <a:gd name="connsiteY11" fmla="*/ 3886200 h 7762876"/>
                    <a:gd name="connsiteX12" fmla="*/ 4526756 w 7539038"/>
                    <a:gd name="connsiteY12" fmla="*/ 7762875 h 7762876"/>
                    <a:gd name="connsiteX13" fmla="*/ 4902994 w 7539038"/>
                    <a:gd name="connsiteY13" fmla="*/ 3886200 h 7762876"/>
                    <a:gd name="connsiteX14" fmla="*/ 5276849 w 7539038"/>
                    <a:gd name="connsiteY14" fmla="*/ 2382 h 7762876"/>
                    <a:gd name="connsiteX15" fmla="*/ 5655469 w 7539038"/>
                    <a:gd name="connsiteY15" fmla="*/ 3886200 h 7762876"/>
                    <a:gd name="connsiteX16" fmla="*/ 6029325 w 7539038"/>
                    <a:gd name="connsiteY16" fmla="*/ 7762875 h 7762876"/>
                    <a:gd name="connsiteX17" fmla="*/ 6417469 w 7539038"/>
                    <a:gd name="connsiteY17" fmla="*/ 3886200 h 7762876"/>
                    <a:gd name="connsiteX18" fmla="*/ 6786563 w 7539038"/>
                    <a:gd name="connsiteY18" fmla="*/ 4762 h 7762876"/>
                    <a:gd name="connsiteX19" fmla="*/ 7160419 w 7539038"/>
                    <a:gd name="connsiteY19" fmla="*/ 3886200 h 7762876"/>
                    <a:gd name="connsiteX20" fmla="*/ 7539038 w 7539038"/>
                    <a:gd name="connsiteY20" fmla="*/ 7760494 h 7762876"/>
                    <a:gd name="connsiteX0" fmla="*/ 0 w 7539038"/>
                    <a:gd name="connsiteY0" fmla="*/ 7762875 h 7762876"/>
                    <a:gd name="connsiteX1" fmla="*/ 378619 w 7539038"/>
                    <a:gd name="connsiteY1" fmla="*/ 3886200 h 7762876"/>
                    <a:gd name="connsiteX2" fmla="*/ 750094 w 7539038"/>
                    <a:gd name="connsiteY2" fmla="*/ 0 h 7762876"/>
                    <a:gd name="connsiteX3" fmla="*/ 1131094 w 7539038"/>
                    <a:gd name="connsiteY3" fmla="*/ 3876675 h 7762876"/>
                    <a:gd name="connsiteX4" fmla="*/ 1507332 w 7539038"/>
                    <a:gd name="connsiteY4" fmla="*/ 7762875 h 7762876"/>
                    <a:gd name="connsiteX5" fmla="*/ 1883569 w 7539038"/>
                    <a:gd name="connsiteY5" fmla="*/ 3876675 h 7762876"/>
                    <a:gd name="connsiteX6" fmla="*/ 2259807 w 7539038"/>
                    <a:gd name="connsiteY6" fmla="*/ 4762 h 7762876"/>
                    <a:gd name="connsiteX7" fmla="*/ 2645569 w 7539038"/>
                    <a:gd name="connsiteY7" fmla="*/ 3886200 h 7762876"/>
                    <a:gd name="connsiteX8" fmla="*/ 3017044 w 7539038"/>
                    <a:gd name="connsiteY8" fmla="*/ 7762875 h 7762876"/>
                    <a:gd name="connsiteX9" fmla="*/ 3398044 w 7539038"/>
                    <a:gd name="connsiteY9" fmla="*/ 3876675 h 7762876"/>
                    <a:gd name="connsiteX10" fmla="*/ 3769519 w 7539038"/>
                    <a:gd name="connsiteY10" fmla="*/ 4763 h 7762876"/>
                    <a:gd name="connsiteX11" fmla="*/ 4150519 w 7539038"/>
                    <a:gd name="connsiteY11" fmla="*/ 3886200 h 7762876"/>
                    <a:gd name="connsiteX12" fmla="*/ 4526756 w 7539038"/>
                    <a:gd name="connsiteY12" fmla="*/ 7762875 h 7762876"/>
                    <a:gd name="connsiteX13" fmla="*/ 4902994 w 7539038"/>
                    <a:gd name="connsiteY13" fmla="*/ 3886200 h 7762876"/>
                    <a:gd name="connsiteX14" fmla="*/ 5276849 w 7539038"/>
                    <a:gd name="connsiteY14" fmla="*/ 2382 h 7762876"/>
                    <a:gd name="connsiteX15" fmla="*/ 5655469 w 7539038"/>
                    <a:gd name="connsiteY15" fmla="*/ 3886200 h 7762876"/>
                    <a:gd name="connsiteX16" fmla="*/ 6029325 w 7539038"/>
                    <a:gd name="connsiteY16" fmla="*/ 7762875 h 7762876"/>
                    <a:gd name="connsiteX17" fmla="*/ 6417469 w 7539038"/>
                    <a:gd name="connsiteY17" fmla="*/ 3886200 h 7762876"/>
                    <a:gd name="connsiteX18" fmla="*/ 6786563 w 7539038"/>
                    <a:gd name="connsiteY18" fmla="*/ 4762 h 7762876"/>
                    <a:gd name="connsiteX19" fmla="*/ 7160419 w 7539038"/>
                    <a:gd name="connsiteY19" fmla="*/ 3886200 h 7762876"/>
                    <a:gd name="connsiteX20" fmla="*/ 7539038 w 7539038"/>
                    <a:gd name="connsiteY20" fmla="*/ 7760494 h 7762876"/>
                    <a:gd name="connsiteX0" fmla="*/ 0 w 7539038"/>
                    <a:gd name="connsiteY0" fmla="*/ 7762875 h 7762876"/>
                    <a:gd name="connsiteX1" fmla="*/ 378619 w 7539038"/>
                    <a:gd name="connsiteY1" fmla="*/ 3886200 h 7762876"/>
                    <a:gd name="connsiteX2" fmla="*/ 750094 w 7539038"/>
                    <a:gd name="connsiteY2" fmla="*/ 0 h 7762876"/>
                    <a:gd name="connsiteX3" fmla="*/ 1131094 w 7539038"/>
                    <a:gd name="connsiteY3" fmla="*/ 3876675 h 7762876"/>
                    <a:gd name="connsiteX4" fmla="*/ 1507332 w 7539038"/>
                    <a:gd name="connsiteY4" fmla="*/ 7762875 h 7762876"/>
                    <a:gd name="connsiteX5" fmla="*/ 1883569 w 7539038"/>
                    <a:gd name="connsiteY5" fmla="*/ 3876675 h 7762876"/>
                    <a:gd name="connsiteX6" fmla="*/ 2259807 w 7539038"/>
                    <a:gd name="connsiteY6" fmla="*/ 4762 h 7762876"/>
                    <a:gd name="connsiteX7" fmla="*/ 2645569 w 7539038"/>
                    <a:gd name="connsiteY7" fmla="*/ 3886200 h 7762876"/>
                    <a:gd name="connsiteX8" fmla="*/ 3017044 w 7539038"/>
                    <a:gd name="connsiteY8" fmla="*/ 7762875 h 7762876"/>
                    <a:gd name="connsiteX9" fmla="*/ 3398044 w 7539038"/>
                    <a:gd name="connsiteY9" fmla="*/ 3876675 h 7762876"/>
                    <a:gd name="connsiteX10" fmla="*/ 3769519 w 7539038"/>
                    <a:gd name="connsiteY10" fmla="*/ 4763 h 7762876"/>
                    <a:gd name="connsiteX11" fmla="*/ 4150519 w 7539038"/>
                    <a:gd name="connsiteY11" fmla="*/ 3886200 h 7762876"/>
                    <a:gd name="connsiteX12" fmla="*/ 4526756 w 7539038"/>
                    <a:gd name="connsiteY12" fmla="*/ 7762875 h 7762876"/>
                    <a:gd name="connsiteX13" fmla="*/ 4902994 w 7539038"/>
                    <a:gd name="connsiteY13" fmla="*/ 3886200 h 7762876"/>
                    <a:gd name="connsiteX14" fmla="*/ 5276849 w 7539038"/>
                    <a:gd name="connsiteY14" fmla="*/ 2382 h 7762876"/>
                    <a:gd name="connsiteX15" fmla="*/ 5655469 w 7539038"/>
                    <a:gd name="connsiteY15" fmla="*/ 3886200 h 7762876"/>
                    <a:gd name="connsiteX16" fmla="*/ 6029325 w 7539038"/>
                    <a:gd name="connsiteY16" fmla="*/ 7762875 h 7762876"/>
                    <a:gd name="connsiteX17" fmla="*/ 6417469 w 7539038"/>
                    <a:gd name="connsiteY17" fmla="*/ 3886200 h 7762876"/>
                    <a:gd name="connsiteX18" fmla="*/ 6786563 w 7539038"/>
                    <a:gd name="connsiteY18" fmla="*/ 4762 h 7762876"/>
                    <a:gd name="connsiteX19" fmla="*/ 7160419 w 7539038"/>
                    <a:gd name="connsiteY19" fmla="*/ 3886200 h 7762876"/>
                    <a:gd name="connsiteX20" fmla="*/ 7539038 w 7539038"/>
                    <a:gd name="connsiteY20" fmla="*/ 7760494 h 7762876"/>
                    <a:gd name="connsiteX0" fmla="*/ 0 w 7539038"/>
                    <a:gd name="connsiteY0" fmla="*/ 7760494 h 7760495"/>
                    <a:gd name="connsiteX1" fmla="*/ 378619 w 7539038"/>
                    <a:gd name="connsiteY1" fmla="*/ 3883819 h 7760495"/>
                    <a:gd name="connsiteX2" fmla="*/ 757238 w 7539038"/>
                    <a:gd name="connsiteY2" fmla="*/ 1 h 7760495"/>
                    <a:gd name="connsiteX3" fmla="*/ 1131094 w 7539038"/>
                    <a:gd name="connsiteY3" fmla="*/ 3874294 h 7760495"/>
                    <a:gd name="connsiteX4" fmla="*/ 1507332 w 7539038"/>
                    <a:gd name="connsiteY4" fmla="*/ 7760494 h 7760495"/>
                    <a:gd name="connsiteX5" fmla="*/ 1883569 w 7539038"/>
                    <a:gd name="connsiteY5" fmla="*/ 3874294 h 7760495"/>
                    <a:gd name="connsiteX6" fmla="*/ 2259807 w 7539038"/>
                    <a:gd name="connsiteY6" fmla="*/ 2381 h 7760495"/>
                    <a:gd name="connsiteX7" fmla="*/ 2645569 w 7539038"/>
                    <a:gd name="connsiteY7" fmla="*/ 3883819 h 7760495"/>
                    <a:gd name="connsiteX8" fmla="*/ 3017044 w 7539038"/>
                    <a:gd name="connsiteY8" fmla="*/ 7760494 h 7760495"/>
                    <a:gd name="connsiteX9" fmla="*/ 3398044 w 7539038"/>
                    <a:gd name="connsiteY9" fmla="*/ 3874294 h 7760495"/>
                    <a:gd name="connsiteX10" fmla="*/ 3769519 w 7539038"/>
                    <a:gd name="connsiteY10" fmla="*/ 2382 h 7760495"/>
                    <a:gd name="connsiteX11" fmla="*/ 4150519 w 7539038"/>
                    <a:gd name="connsiteY11" fmla="*/ 3883819 h 7760495"/>
                    <a:gd name="connsiteX12" fmla="*/ 4526756 w 7539038"/>
                    <a:gd name="connsiteY12" fmla="*/ 7760494 h 7760495"/>
                    <a:gd name="connsiteX13" fmla="*/ 4902994 w 7539038"/>
                    <a:gd name="connsiteY13" fmla="*/ 3883819 h 7760495"/>
                    <a:gd name="connsiteX14" fmla="*/ 5276849 w 7539038"/>
                    <a:gd name="connsiteY14" fmla="*/ 1 h 7760495"/>
                    <a:gd name="connsiteX15" fmla="*/ 5655469 w 7539038"/>
                    <a:gd name="connsiteY15" fmla="*/ 3883819 h 7760495"/>
                    <a:gd name="connsiteX16" fmla="*/ 6029325 w 7539038"/>
                    <a:gd name="connsiteY16" fmla="*/ 7760494 h 7760495"/>
                    <a:gd name="connsiteX17" fmla="*/ 6417469 w 7539038"/>
                    <a:gd name="connsiteY17" fmla="*/ 3883819 h 7760495"/>
                    <a:gd name="connsiteX18" fmla="*/ 6786563 w 7539038"/>
                    <a:gd name="connsiteY18" fmla="*/ 2381 h 7760495"/>
                    <a:gd name="connsiteX19" fmla="*/ 7160419 w 7539038"/>
                    <a:gd name="connsiteY19" fmla="*/ 3883819 h 7760495"/>
                    <a:gd name="connsiteX20" fmla="*/ 7539038 w 7539038"/>
                    <a:gd name="connsiteY20" fmla="*/ 7758113 h 7760495"/>
                    <a:gd name="connsiteX0" fmla="*/ 0 w 7539038"/>
                    <a:gd name="connsiteY0" fmla="*/ 7760494 h 7760495"/>
                    <a:gd name="connsiteX1" fmla="*/ 378619 w 7539038"/>
                    <a:gd name="connsiteY1" fmla="*/ 3883819 h 7760495"/>
                    <a:gd name="connsiteX2" fmla="*/ 752476 w 7539038"/>
                    <a:gd name="connsiteY2" fmla="*/ 1 h 7760495"/>
                    <a:gd name="connsiteX3" fmla="*/ 1131094 w 7539038"/>
                    <a:gd name="connsiteY3" fmla="*/ 3874294 h 7760495"/>
                    <a:gd name="connsiteX4" fmla="*/ 1507332 w 7539038"/>
                    <a:gd name="connsiteY4" fmla="*/ 7760494 h 7760495"/>
                    <a:gd name="connsiteX5" fmla="*/ 1883569 w 7539038"/>
                    <a:gd name="connsiteY5" fmla="*/ 3874294 h 7760495"/>
                    <a:gd name="connsiteX6" fmla="*/ 2259807 w 7539038"/>
                    <a:gd name="connsiteY6" fmla="*/ 2381 h 7760495"/>
                    <a:gd name="connsiteX7" fmla="*/ 2645569 w 7539038"/>
                    <a:gd name="connsiteY7" fmla="*/ 3883819 h 7760495"/>
                    <a:gd name="connsiteX8" fmla="*/ 3017044 w 7539038"/>
                    <a:gd name="connsiteY8" fmla="*/ 7760494 h 7760495"/>
                    <a:gd name="connsiteX9" fmla="*/ 3398044 w 7539038"/>
                    <a:gd name="connsiteY9" fmla="*/ 3874294 h 7760495"/>
                    <a:gd name="connsiteX10" fmla="*/ 3769519 w 7539038"/>
                    <a:gd name="connsiteY10" fmla="*/ 2382 h 7760495"/>
                    <a:gd name="connsiteX11" fmla="*/ 4150519 w 7539038"/>
                    <a:gd name="connsiteY11" fmla="*/ 3883819 h 7760495"/>
                    <a:gd name="connsiteX12" fmla="*/ 4526756 w 7539038"/>
                    <a:gd name="connsiteY12" fmla="*/ 7760494 h 7760495"/>
                    <a:gd name="connsiteX13" fmla="*/ 4902994 w 7539038"/>
                    <a:gd name="connsiteY13" fmla="*/ 3883819 h 7760495"/>
                    <a:gd name="connsiteX14" fmla="*/ 5276849 w 7539038"/>
                    <a:gd name="connsiteY14" fmla="*/ 1 h 7760495"/>
                    <a:gd name="connsiteX15" fmla="*/ 5655469 w 7539038"/>
                    <a:gd name="connsiteY15" fmla="*/ 3883819 h 7760495"/>
                    <a:gd name="connsiteX16" fmla="*/ 6029325 w 7539038"/>
                    <a:gd name="connsiteY16" fmla="*/ 7760494 h 7760495"/>
                    <a:gd name="connsiteX17" fmla="*/ 6417469 w 7539038"/>
                    <a:gd name="connsiteY17" fmla="*/ 3883819 h 7760495"/>
                    <a:gd name="connsiteX18" fmla="*/ 6786563 w 7539038"/>
                    <a:gd name="connsiteY18" fmla="*/ 2381 h 7760495"/>
                    <a:gd name="connsiteX19" fmla="*/ 7160419 w 7539038"/>
                    <a:gd name="connsiteY19" fmla="*/ 3883819 h 7760495"/>
                    <a:gd name="connsiteX20" fmla="*/ 7539038 w 7539038"/>
                    <a:gd name="connsiteY20" fmla="*/ 7758113 h 7760495"/>
                    <a:gd name="connsiteX0" fmla="*/ 0 w 7539038"/>
                    <a:gd name="connsiteY0" fmla="*/ 7760494 h 7760495"/>
                    <a:gd name="connsiteX1" fmla="*/ 378619 w 7539038"/>
                    <a:gd name="connsiteY1" fmla="*/ 3883819 h 7760495"/>
                    <a:gd name="connsiteX2" fmla="*/ 752476 w 7539038"/>
                    <a:gd name="connsiteY2" fmla="*/ 1 h 7760495"/>
                    <a:gd name="connsiteX3" fmla="*/ 1131094 w 7539038"/>
                    <a:gd name="connsiteY3" fmla="*/ 3874294 h 7760495"/>
                    <a:gd name="connsiteX4" fmla="*/ 1507332 w 7539038"/>
                    <a:gd name="connsiteY4" fmla="*/ 7760494 h 7760495"/>
                    <a:gd name="connsiteX5" fmla="*/ 1883569 w 7539038"/>
                    <a:gd name="connsiteY5" fmla="*/ 3874294 h 7760495"/>
                    <a:gd name="connsiteX6" fmla="*/ 2259807 w 7539038"/>
                    <a:gd name="connsiteY6" fmla="*/ 2381 h 7760495"/>
                    <a:gd name="connsiteX7" fmla="*/ 2645569 w 7539038"/>
                    <a:gd name="connsiteY7" fmla="*/ 3883819 h 7760495"/>
                    <a:gd name="connsiteX8" fmla="*/ 3017044 w 7539038"/>
                    <a:gd name="connsiteY8" fmla="*/ 7760494 h 7760495"/>
                    <a:gd name="connsiteX9" fmla="*/ 3398044 w 7539038"/>
                    <a:gd name="connsiteY9" fmla="*/ 3874294 h 7760495"/>
                    <a:gd name="connsiteX10" fmla="*/ 3769519 w 7539038"/>
                    <a:gd name="connsiteY10" fmla="*/ 2382 h 7760495"/>
                    <a:gd name="connsiteX11" fmla="*/ 4150519 w 7539038"/>
                    <a:gd name="connsiteY11" fmla="*/ 3883819 h 7760495"/>
                    <a:gd name="connsiteX12" fmla="*/ 4526756 w 7539038"/>
                    <a:gd name="connsiteY12" fmla="*/ 7760494 h 7760495"/>
                    <a:gd name="connsiteX13" fmla="*/ 4902994 w 7539038"/>
                    <a:gd name="connsiteY13" fmla="*/ 3883819 h 7760495"/>
                    <a:gd name="connsiteX14" fmla="*/ 5276849 w 7539038"/>
                    <a:gd name="connsiteY14" fmla="*/ 1 h 7760495"/>
                    <a:gd name="connsiteX15" fmla="*/ 5655469 w 7539038"/>
                    <a:gd name="connsiteY15" fmla="*/ 3883819 h 7760495"/>
                    <a:gd name="connsiteX16" fmla="*/ 6029325 w 7539038"/>
                    <a:gd name="connsiteY16" fmla="*/ 7760494 h 7760495"/>
                    <a:gd name="connsiteX17" fmla="*/ 6417469 w 7539038"/>
                    <a:gd name="connsiteY17" fmla="*/ 3883819 h 7760495"/>
                    <a:gd name="connsiteX18" fmla="*/ 6786563 w 7539038"/>
                    <a:gd name="connsiteY18" fmla="*/ 2381 h 7760495"/>
                    <a:gd name="connsiteX19" fmla="*/ 7160419 w 7539038"/>
                    <a:gd name="connsiteY19" fmla="*/ 3883819 h 7760495"/>
                    <a:gd name="connsiteX20" fmla="*/ 7539038 w 7539038"/>
                    <a:gd name="connsiteY20" fmla="*/ 7758113 h 7760495"/>
                    <a:gd name="connsiteX0" fmla="*/ 0 w 7539038"/>
                    <a:gd name="connsiteY0" fmla="*/ 7760494 h 7760495"/>
                    <a:gd name="connsiteX1" fmla="*/ 378619 w 7539038"/>
                    <a:gd name="connsiteY1" fmla="*/ 3883819 h 7760495"/>
                    <a:gd name="connsiteX2" fmla="*/ 752476 w 7539038"/>
                    <a:gd name="connsiteY2" fmla="*/ 1 h 7760495"/>
                    <a:gd name="connsiteX3" fmla="*/ 1131094 w 7539038"/>
                    <a:gd name="connsiteY3" fmla="*/ 3874294 h 7760495"/>
                    <a:gd name="connsiteX4" fmla="*/ 1507332 w 7539038"/>
                    <a:gd name="connsiteY4" fmla="*/ 7760494 h 7760495"/>
                    <a:gd name="connsiteX5" fmla="*/ 1883569 w 7539038"/>
                    <a:gd name="connsiteY5" fmla="*/ 3874294 h 7760495"/>
                    <a:gd name="connsiteX6" fmla="*/ 2259807 w 7539038"/>
                    <a:gd name="connsiteY6" fmla="*/ 2381 h 7760495"/>
                    <a:gd name="connsiteX7" fmla="*/ 2645569 w 7539038"/>
                    <a:gd name="connsiteY7" fmla="*/ 3883819 h 7760495"/>
                    <a:gd name="connsiteX8" fmla="*/ 3017044 w 7539038"/>
                    <a:gd name="connsiteY8" fmla="*/ 7760494 h 7760495"/>
                    <a:gd name="connsiteX9" fmla="*/ 3398044 w 7539038"/>
                    <a:gd name="connsiteY9" fmla="*/ 3874294 h 7760495"/>
                    <a:gd name="connsiteX10" fmla="*/ 3769519 w 7539038"/>
                    <a:gd name="connsiteY10" fmla="*/ 2382 h 7760495"/>
                    <a:gd name="connsiteX11" fmla="*/ 4150519 w 7539038"/>
                    <a:gd name="connsiteY11" fmla="*/ 3883819 h 7760495"/>
                    <a:gd name="connsiteX12" fmla="*/ 4526756 w 7539038"/>
                    <a:gd name="connsiteY12" fmla="*/ 7760494 h 7760495"/>
                    <a:gd name="connsiteX13" fmla="*/ 4902994 w 7539038"/>
                    <a:gd name="connsiteY13" fmla="*/ 3883819 h 7760495"/>
                    <a:gd name="connsiteX14" fmla="*/ 5276849 w 7539038"/>
                    <a:gd name="connsiteY14" fmla="*/ 1 h 7760495"/>
                    <a:gd name="connsiteX15" fmla="*/ 5655469 w 7539038"/>
                    <a:gd name="connsiteY15" fmla="*/ 3883819 h 7760495"/>
                    <a:gd name="connsiteX16" fmla="*/ 6029325 w 7539038"/>
                    <a:gd name="connsiteY16" fmla="*/ 7760494 h 7760495"/>
                    <a:gd name="connsiteX17" fmla="*/ 6417469 w 7539038"/>
                    <a:gd name="connsiteY17" fmla="*/ 3883819 h 7760495"/>
                    <a:gd name="connsiteX18" fmla="*/ 6786563 w 7539038"/>
                    <a:gd name="connsiteY18" fmla="*/ 2381 h 7760495"/>
                    <a:gd name="connsiteX19" fmla="*/ 7160419 w 7539038"/>
                    <a:gd name="connsiteY19" fmla="*/ 3883819 h 7760495"/>
                    <a:gd name="connsiteX20" fmla="*/ 7539038 w 7539038"/>
                    <a:gd name="connsiteY20" fmla="*/ 7758113 h 7760495"/>
                    <a:gd name="connsiteX0" fmla="*/ 0 w 7539038"/>
                    <a:gd name="connsiteY0" fmla="*/ 7760494 h 7760495"/>
                    <a:gd name="connsiteX1" fmla="*/ 378619 w 7539038"/>
                    <a:gd name="connsiteY1" fmla="*/ 3883819 h 7760495"/>
                    <a:gd name="connsiteX2" fmla="*/ 752476 w 7539038"/>
                    <a:gd name="connsiteY2" fmla="*/ 1 h 7760495"/>
                    <a:gd name="connsiteX3" fmla="*/ 1131094 w 7539038"/>
                    <a:gd name="connsiteY3" fmla="*/ 3874294 h 7760495"/>
                    <a:gd name="connsiteX4" fmla="*/ 1507332 w 7539038"/>
                    <a:gd name="connsiteY4" fmla="*/ 7760494 h 7760495"/>
                    <a:gd name="connsiteX5" fmla="*/ 1883569 w 7539038"/>
                    <a:gd name="connsiteY5" fmla="*/ 3874294 h 7760495"/>
                    <a:gd name="connsiteX6" fmla="*/ 2259807 w 7539038"/>
                    <a:gd name="connsiteY6" fmla="*/ 2381 h 7760495"/>
                    <a:gd name="connsiteX7" fmla="*/ 2645569 w 7539038"/>
                    <a:gd name="connsiteY7" fmla="*/ 3883819 h 7760495"/>
                    <a:gd name="connsiteX8" fmla="*/ 3017044 w 7539038"/>
                    <a:gd name="connsiteY8" fmla="*/ 7760494 h 7760495"/>
                    <a:gd name="connsiteX9" fmla="*/ 3398044 w 7539038"/>
                    <a:gd name="connsiteY9" fmla="*/ 3874294 h 7760495"/>
                    <a:gd name="connsiteX10" fmla="*/ 3769519 w 7539038"/>
                    <a:gd name="connsiteY10" fmla="*/ 2382 h 7760495"/>
                    <a:gd name="connsiteX11" fmla="*/ 4150519 w 7539038"/>
                    <a:gd name="connsiteY11" fmla="*/ 3883819 h 7760495"/>
                    <a:gd name="connsiteX12" fmla="*/ 4526756 w 7539038"/>
                    <a:gd name="connsiteY12" fmla="*/ 7760494 h 7760495"/>
                    <a:gd name="connsiteX13" fmla="*/ 4902994 w 7539038"/>
                    <a:gd name="connsiteY13" fmla="*/ 3883819 h 7760495"/>
                    <a:gd name="connsiteX14" fmla="*/ 5276849 w 7539038"/>
                    <a:gd name="connsiteY14" fmla="*/ 1 h 7760495"/>
                    <a:gd name="connsiteX15" fmla="*/ 5655469 w 7539038"/>
                    <a:gd name="connsiteY15" fmla="*/ 3883819 h 7760495"/>
                    <a:gd name="connsiteX16" fmla="*/ 6029325 w 7539038"/>
                    <a:gd name="connsiteY16" fmla="*/ 7760494 h 7760495"/>
                    <a:gd name="connsiteX17" fmla="*/ 6417469 w 7539038"/>
                    <a:gd name="connsiteY17" fmla="*/ 3883819 h 7760495"/>
                    <a:gd name="connsiteX18" fmla="*/ 6786563 w 7539038"/>
                    <a:gd name="connsiteY18" fmla="*/ 2381 h 7760495"/>
                    <a:gd name="connsiteX19" fmla="*/ 7160419 w 7539038"/>
                    <a:gd name="connsiteY19" fmla="*/ 3883819 h 7760495"/>
                    <a:gd name="connsiteX20" fmla="*/ 7539038 w 7539038"/>
                    <a:gd name="connsiteY20" fmla="*/ 7758113 h 7760495"/>
                    <a:gd name="connsiteX0" fmla="*/ 0 w 7539038"/>
                    <a:gd name="connsiteY0" fmla="*/ 7760494 h 7760495"/>
                    <a:gd name="connsiteX1" fmla="*/ 378619 w 7539038"/>
                    <a:gd name="connsiteY1" fmla="*/ 3883819 h 7760495"/>
                    <a:gd name="connsiteX2" fmla="*/ 752476 w 7539038"/>
                    <a:gd name="connsiteY2" fmla="*/ 1 h 7760495"/>
                    <a:gd name="connsiteX3" fmla="*/ 1131094 w 7539038"/>
                    <a:gd name="connsiteY3" fmla="*/ 3874294 h 7760495"/>
                    <a:gd name="connsiteX4" fmla="*/ 1507332 w 7539038"/>
                    <a:gd name="connsiteY4" fmla="*/ 7760494 h 7760495"/>
                    <a:gd name="connsiteX5" fmla="*/ 1883569 w 7539038"/>
                    <a:gd name="connsiteY5" fmla="*/ 3874294 h 7760495"/>
                    <a:gd name="connsiteX6" fmla="*/ 2259807 w 7539038"/>
                    <a:gd name="connsiteY6" fmla="*/ 2381 h 7760495"/>
                    <a:gd name="connsiteX7" fmla="*/ 2645569 w 7539038"/>
                    <a:gd name="connsiteY7" fmla="*/ 3883819 h 7760495"/>
                    <a:gd name="connsiteX8" fmla="*/ 3017044 w 7539038"/>
                    <a:gd name="connsiteY8" fmla="*/ 7760494 h 7760495"/>
                    <a:gd name="connsiteX9" fmla="*/ 3398044 w 7539038"/>
                    <a:gd name="connsiteY9" fmla="*/ 3874294 h 7760495"/>
                    <a:gd name="connsiteX10" fmla="*/ 3769519 w 7539038"/>
                    <a:gd name="connsiteY10" fmla="*/ 2382 h 7760495"/>
                    <a:gd name="connsiteX11" fmla="*/ 4150519 w 7539038"/>
                    <a:gd name="connsiteY11" fmla="*/ 3883819 h 7760495"/>
                    <a:gd name="connsiteX12" fmla="*/ 4526756 w 7539038"/>
                    <a:gd name="connsiteY12" fmla="*/ 7760494 h 7760495"/>
                    <a:gd name="connsiteX13" fmla="*/ 4902994 w 7539038"/>
                    <a:gd name="connsiteY13" fmla="*/ 3883819 h 7760495"/>
                    <a:gd name="connsiteX14" fmla="*/ 5276849 w 7539038"/>
                    <a:gd name="connsiteY14" fmla="*/ 1 h 7760495"/>
                    <a:gd name="connsiteX15" fmla="*/ 5655469 w 7539038"/>
                    <a:gd name="connsiteY15" fmla="*/ 3883819 h 7760495"/>
                    <a:gd name="connsiteX16" fmla="*/ 6029325 w 7539038"/>
                    <a:gd name="connsiteY16" fmla="*/ 7760494 h 7760495"/>
                    <a:gd name="connsiteX17" fmla="*/ 6417469 w 7539038"/>
                    <a:gd name="connsiteY17" fmla="*/ 3883819 h 7760495"/>
                    <a:gd name="connsiteX18" fmla="*/ 6786563 w 7539038"/>
                    <a:gd name="connsiteY18" fmla="*/ 2381 h 7760495"/>
                    <a:gd name="connsiteX19" fmla="*/ 7160419 w 7539038"/>
                    <a:gd name="connsiteY19" fmla="*/ 3883819 h 7760495"/>
                    <a:gd name="connsiteX20" fmla="*/ 7539038 w 7539038"/>
                    <a:gd name="connsiteY20" fmla="*/ 7758113 h 7760495"/>
                    <a:gd name="connsiteX0" fmla="*/ 0 w 7539038"/>
                    <a:gd name="connsiteY0" fmla="*/ 7760494 h 7760495"/>
                    <a:gd name="connsiteX1" fmla="*/ 378619 w 7539038"/>
                    <a:gd name="connsiteY1" fmla="*/ 3883819 h 7760495"/>
                    <a:gd name="connsiteX2" fmla="*/ 752476 w 7539038"/>
                    <a:gd name="connsiteY2" fmla="*/ 1 h 7760495"/>
                    <a:gd name="connsiteX3" fmla="*/ 1131094 w 7539038"/>
                    <a:gd name="connsiteY3" fmla="*/ 3874294 h 7760495"/>
                    <a:gd name="connsiteX4" fmla="*/ 1507332 w 7539038"/>
                    <a:gd name="connsiteY4" fmla="*/ 7760494 h 7760495"/>
                    <a:gd name="connsiteX5" fmla="*/ 1883569 w 7539038"/>
                    <a:gd name="connsiteY5" fmla="*/ 3874294 h 7760495"/>
                    <a:gd name="connsiteX6" fmla="*/ 2259807 w 7539038"/>
                    <a:gd name="connsiteY6" fmla="*/ 2381 h 7760495"/>
                    <a:gd name="connsiteX7" fmla="*/ 2645569 w 7539038"/>
                    <a:gd name="connsiteY7" fmla="*/ 3883819 h 7760495"/>
                    <a:gd name="connsiteX8" fmla="*/ 3017044 w 7539038"/>
                    <a:gd name="connsiteY8" fmla="*/ 7760494 h 7760495"/>
                    <a:gd name="connsiteX9" fmla="*/ 3398044 w 7539038"/>
                    <a:gd name="connsiteY9" fmla="*/ 3874294 h 7760495"/>
                    <a:gd name="connsiteX10" fmla="*/ 3769519 w 7539038"/>
                    <a:gd name="connsiteY10" fmla="*/ 2382 h 7760495"/>
                    <a:gd name="connsiteX11" fmla="*/ 4150519 w 7539038"/>
                    <a:gd name="connsiteY11" fmla="*/ 3883819 h 7760495"/>
                    <a:gd name="connsiteX12" fmla="*/ 4526756 w 7539038"/>
                    <a:gd name="connsiteY12" fmla="*/ 7760494 h 7760495"/>
                    <a:gd name="connsiteX13" fmla="*/ 4902994 w 7539038"/>
                    <a:gd name="connsiteY13" fmla="*/ 3883819 h 7760495"/>
                    <a:gd name="connsiteX14" fmla="*/ 5276849 w 7539038"/>
                    <a:gd name="connsiteY14" fmla="*/ 1 h 7760495"/>
                    <a:gd name="connsiteX15" fmla="*/ 5655469 w 7539038"/>
                    <a:gd name="connsiteY15" fmla="*/ 3883819 h 7760495"/>
                    <a:gd name="connsiteX16" fmla="*/ 6029325 w 7539038"/>
                    <a:gd name="connsiteY16" fmla="*/ 7760494 h 7760495"/>
                    <a:gd name="connsiteX17" fmla="*/ 6417469 w 7539038"/>
                    <a:gd name="connsiteY17" fmla="*/ 3883819 h 7760495"/>
                    <a:gd name="connsiteX18" fmla="*/ 6786563 w 7539038"/>
                    <a:gd name="connsiteY18" fmla="*/ 2381 h 7760495"/>
                    <a:gd name="connsiteX19" fmla="*/ 7160419 w 7539038"/>
                    <a:gd name="connsiteY19" fmla="*/ 3883819 h 7760495"/>
                    <a:gd name="connsiteX20" fmla="*/ 7539038 w 7539038"/>
                    <a:gd name="connsiteY20" fmla="*/ 7758113 h 7760495"/>
                    <a:gd name="connsiteX0" fmla="*/ 0 w 7539038"/>
                    <a:gd name="connsiteY0" fmla="*/ 7760494 h 7760495"/>
                    <a:gd name="connsiteX1" fmla="*/ 378619 w 7539038"/>
                    <a:gd name="connsiteY1" fmla="*/ 3883819 h 7760495"/>
                    <a:gd name="connsiteX2" fmla="*/ 752476 w 7539038"/>
                    <a:gd name="connsiteY2" fmla="*/ 1 h 7760495"/>
                    <a:gd name="connsiteX3" fmla="*/ 1131094 w 7539038"/>
                    <a:gd name="connsiteY3" fmla="*/ 3874294 h 7760495"/>
                    <a:gd name="connsiteX4" fmla="*/ 1507332 w 7539038"/>
                    <a:gd name="connsiteY4" fmla="*/ 7760494 h 7760495"/>
                    <a:gd name="connsiteX5" fmla="*/ 1883569 w 7539038"/>
                    <a:gd name="connsiteY5" fmla="*/ 3874294 h 7760495"/>
                    <a:gd name="connsiteX6" fmla="*/ 2259807 w 7539038"/>
                    <a:gd name="connsiteY6" fmla="*/ 2381 h 7760495"/>
                    <a:gd name="connsiteX7" fmla="*/ 2645569 w 7539038"/>
                    <a:gd name="connsiteY7" fmla="*/ 3883819 h 7760495"/>
                    <a:gd name="connsiteX8" fmla="*/ 3017044 w 7539038"/>
                    <a:gd name="connsiteY8" fmla="*/ 7760494 h 7760495"/>
                    <a:gd name="connsiteX9" fmla="*/ 3398044 w 7539038"/>
                    <a:gd name="connsiteY9" fmla="*/ 3874294 h 7760495"/>
                    <a:gd name="connsiteX10" fmla="*/ 3769519 w 7539038"/>
                    <a:gd name="connsiteY10" fmla="*/ 2382 h 7760495"/>
                    <a:gd name="connsiteX11" fmla="*/ 4150519 w 7539038"/>
                    <a:gd name="connsiteY11" fmla="*/ 3883819 h 7760495"/>
                    <a:gd name="connsiteX12" fmla="*/ 4526756 w 7539038"/>
                    <a:gd name="connsiteY12" fmla="*/ 7760494 h 7760495"/>
                    <a:gd name="connsiteX13" fmla="*/ 4902994 w 7539038"/>
                    <a:gd name="connsiteY13" fmla="*/ 3883819 h 7760495"/>
                    <a:gd name="connsiteX14" fmla="*/ 5276849 w 7539038"/>
                    <a:gd name="connsiteY14" fmla="*/ 1 h 7760495"/>
                    <a:gd name="connsiteX15" fmla="*/ 5655469 w 7539038"/>
                    <a:gd name="connsiteY15" fmla="*/ 3883819 h 7760495"/>
                    <a:gd name="connsiteX16" fmla="*/ 6029325 w 7539038"/>
                    <a:gd name="connsiteY16" fmla="*/ 7760494 h 7760495"/>
                    <a:gd name="connsiteX17" fmla="*/ 6417469 w 7539038"/>
                    <a:gd name="connsiteY17" fmla="*/ 3883819 h 7760495"/>
                    <a:gd name="connsiteX18" fmla="*/ 6786563 w 7539038"/>
                    <a:gd name="connsiteY18" fmla="*/ 2381 h 7760495"/>
                    <a:gd name="connsiteX19" fmla="*/ 7160419 w 7539038"/>
                    <a:gd name="connsiteY19" fmla="*/ 3883819 h 7760495"/>
                    <a:gd name="connsiteX20" fmla="*/ 7539038 w 7539038"/>
                    <a:gd name="connsiteY20" fmla="*/ 7758113 h 7760495"/>
                    <a:gd name="connsiteX0" fmla="*/ 0 w 7539038"/>
                    <a:gd name="connsiteY0" fmla="*/ 7760494 h 7760495"/>
                    <a:gd name="connsiteX1" fmla="*/ 378619 w 7539038"/>
                    <a:gd name="connsiteY1" fmla="*/ 3883819 h 7760495"/>
                    <a:gd name="connsiteX2" fmla="*/ 752476 w 7539038"/>
                    <a:gd name="connsiteY2" fmla="*/ 1 h 7760495"/>
                    <a:gd name="connsiteX3" fmla="*/ 1131094 w 7539038"/>
                    <a:gd name="connsiteY3" fmla="*/ 3874294 h 7760495"/>
                    <a:gd name="connsiteX4" fmla="*/ 1507332 w 7539038"/>
                    <a:gd name="connsiteY4" fmla="*/ 7760494 h 7760495"/>
                    <a:gd name="connsiteX5" fmla="*/ 1883569 w 7539038"/>
                    <a:gd name="connsiteY5" fmla="*/ 3874294 h 7760495"/>
                    <a:gd name="connsiteX6" fmla="*/ 2259807 w 7539038"/>
                    <a:gd name="connsiteY6" fmla="*/ 2381 h 7760495"/>
                    <a:gd name="connsiteX7" fmla="*/ 2645569 w 7539038"/>
                    <a:gd name="connsiteY7" fmla="*/ 3883819 h 7760495"/>
                    <a:gd name="connsiteX8" fmla="*/ 3017044 w 7539038"/>
                    <a:gd name="connsiteY8" fmla="*/ 7760494 h 7760495"/>
                    <a:gd name="connsiteX9" fmla="*/ 3398044 w 7539038"/>
                    <a:gd name="connsiteY9" fmla="*/ 3874294 h 7760495"/>
                    <a:gd name="connsiteX10" fmla="*/ 3769519 w 7539038"/>
                    <a:gd name="connsiteY10" fmla="*/ 2382 h 7760495"/>
                    <a:gd name="connsiteX11" fmla="*/ 4150519 w 7539038"/>
                    <a:gd name="connsiteY11" fmla="*/ 3883819 h 7760495"/>
                    <a:gd name="connsiteX12" fmla="*/ 4526756 w 7539038"/>
                    <a:gd name="connsiteY12" fmla="*/ 7760494 h 7760495"/>
                    <a:gd name="connsiteX13" fmla="*/ 4902994 w 7539038"/>
                    <a:gd name="connsiteY13" fmla="*/ 3883819 h 7760495"/>
                    <a:gd name="connsiteX14" fmla="*/ 5276849 w 7539038"/>
                    <a:gd name="connsiteY14" fmla="*/ 1 h 7760495"/>
                    <a:gd name="connsiteX15" fmla="*/ 5655469 w 7539038"/>
                    <a:gd name="connsiteY15" fmla="*/ 3883819 h 7760495"/>
                    <a:gd name="connsiteX16" fmla="*/ 6029325 w 7539038"/>
                    <a:gd name="connsiteY16" fmla="*/ 7760494 h 7760495"/>
                    <a:gd name="connsiteX17" fmla="*/ 6417469 w 7539038"/>
                    <a:gd name="connsiteY17" fmla="*/ 3883819 h 7760495"/>
                    <a:gd name="connsiteX18" fmla="*/ 6786563 w 7539038"/>
                    <a:gd name="connsiteY18" fmla="*/ 2381 h 7760495"/>
                    <a:gd name="connsiteX19" fmla="*/ 7160419 w 7539038"/>
                    <a:gd name="connsiteY19" fmla="*/ 3883819 h 7760495"/>
                    <a:gd name="connsiteX20" fmla="*/ 7539038 w 7539038"/>
                    <a:gd name="connsiteY20" fmla="*/ 7758113 h 7760495"/>
                    <a:gd name="connsiteX0" fmla="*/ 0 w 7539038"/>
                    <a:gd name="connsiteY0" fmla="*/ 7760494 h 7760495"/>
                    <a:gd name="connsiteX1" fmla="*/ 378619 w 7539038"/>
                    <a:gd name="connsiteY1" fmla="*/ 3883819 h 7760495"/>
                    <a:gd name="connsiteX2" fmla="*/ 752476 w 7539038"/>
                    <a:gd name="connsiteY2" fmla="*/ 1 h 7760495"/>
                    <a:gd name="connsiteX3" fmla="*/ 1131094 w 7539038"/>
                    <a:gd name="connsiteY3" fmla="*/ 3874294 h 7760495"/>
                    <a:gd name="connsiteX4" fmla="*/ 1507332 w 7539038"/>
                    <a:gd name="connsiteY4" fmla="*/ 7760494 h 7760495"/>
                    <a:gd name="connsiteX5" fmla="*/ 1883569 w 7539038"/>
                    <a:gd name="connsiteY5" fmla="*/ 3874294 h 7760495"/>
                    <a:gd name="connsiteX6" fmla="*/ 2259807 w 7539038"/>
                    <a:gd name="connsiteY6" fmla="*/ 2381 h 7760495"/>
                    <a:gd name="connsiteX7" fmla="*/ 2645569 w 7539038"/>
                    <a:gd name="connsiteY7" fmla="*/ 3883819 h 7760495"/>
                    <a:gd name="connsiteX8" fmla="*/ 3017044 w 7539038"/>
                    <a:gd name="connsiteY8" fmla="*/ 7760494 h 7760495"/>
                    <a:gd name="connsiteX9" fmla="*/ 3398044 w 7539038"/>
                    <a:gd name="connsiteY9" fmla="*/ 3874294 h 7760495"/>
                    <a:gd name="connsiteX10" fmla="*/ 3769519 w 7539038"/>
                    <a:gd name="connsiteY10" fmla="*/ 2382 h 7760495"/>
                    <a:gd name="connsiteX11" fmla="*/ 4150519 w 7539038"/>
                    <a:gd name="connsiteY11" fmla="*/ 3883819 h 7760495"/>
                    <a:gd name="connsiteX12" fmla="*/ 4526756 w 7539038"/>
                    <a:gd name="connsiteY12" fmla="*/ 7760494 h 7760495"/>
                    <a:gd name="connsiteX13" fmla="*/ 4902994 w 7539038"/>
                    <a:gd name="connsiteY13" fmla="*/ 3883819 h 7760495"/>
                    <a:gd name="connsiteX14" fmla="*/ 5276849 w 7539038"/>
                    <a:gd name="connsiteY14" fmla="*/ 1 h 7760495"/>
                    <a:gd name="connsiteX15" fmla="*/ 5655469 w 7539038"/>
                    <a:gd name="connsiteY15" fmla="*/ 3883819 h 7760495"/>
                    <a:gd name="connsiteX16" fmla="*/ 6029325 w 7539038"/>
                    <a:gd name="connsiteY16" fmla="*/ 7760494 h 7760495"/>
                    <a:gd name="connsiteX17" fmla="*/ 6417469 w 7539038"/>
                    <a:gd name="connsiteY17" fmla="*/ 3883819 h 7760495"/>
                    <a:gd name="connsiteX18" fmla="*/ 6786563 w 7539038"/>
                    <a:gd name="connsiteY18" fmla="*/ 2381 h 7760495"/>
                    <a:gd name="connsiteX19" fmla="*/ 7160419 w 7539038"/>
                    <a:gd name="connsiteY19" fmla="*/ 3883819 h 7760495"/>
                    <a:gd name="connsiteX20" fmla="*/ 7539038 w 7539038"/>
                    <a:gd name="connsiteY20" fmla="*/ 7758113 h 7760495"/>
                    <a:gd name="connsiteX0" fmla="*/ 0 w 7539038"/>
                    <a:gd name="connsiteY0" fmla="*/ 7760494 h 7760495"/>
                    <a:gd name="connsiteX1" fmla="*/ 378619 w 7539038"/>
                    <a:gd name="connsiteY1" fmla="*/ 3883819 h 7760495"/>
                    <a:gd name="connsiteX2" fmla="*/ 752476 w 7539038"/>
                    <a:gd name="connsiteY2" fmla="*/ 1 h 7760495"/>
                    <a:gd name="connsiteX3" fmla="*/ 1131094 w 7539038"/>
                    <a:gd name="connsiteY3" fmla="*/ 3874294 h 7760495"/>
                    <a:gd name="connsiteX4" fmla="*/ 1507332 w 7539038"/>
                    <a:gd name="connsiteY4" fmla="*/ 7760494 h 7760495"/>
                    <a:gd name="connsiteX5" fmla="*/ 1883569 w 7539038"/>
                    <a:gd name="connsiteY5" fmla="*/ 3874294 h 7760495"/>
                    <a:gd name="connsiteX6" fmla="*/ 2259807 w 7539038"/>
                    <a:gd name="connsiteY6" fmla="*/ 2381 h 7760495"/>
                    <a:gd name="connsiteX7" fmla="*/ 2645569 w 7539038"/>
                    <a:gd name="connsiteY7" fmla="*/ 3883819 h 7760495"/>
                    <a:gd name="connsiteX8" fmla="*/ 3017044 w 7539038"/>
                    <a:gd name="connsiteY8" fmla="*/ 7760494 h 7760495"/>
                    <a:gd name="connsiteX9" fmla="*/ 3398044 w 7539038"/>
                    <a:gd name="connsiteY9" fmla="*/ 3874294 h 7760495"/>
                    <a:gd name="connsiteX10" fmla="*/ 3769519 w 7539038"/>
                    <a:gd name="connsiteY10" fmla="*/ 2382 h 7760495"/>
                    <a:gd name="connsiteX11" fmla="*/ 4150519 w 7539038"/>
                    <a:gd name="connsiteY11" fmla="*/ 3883819 h 7760495"/>
                    <a:gd name="connsiteX12" fmla="*/ 4526756 w 7539038"/>
                    <a:gd name="connsiteY12" fmla="*/ 7760494 h 7760495"/>
                    <a:gd name="connsiteX13" fmla="*/ 4902994 w 7539038"/>
                    <a:gd name="connsiteY13" fmla="*/ 3883819 h 7760495"/>
                    <a:gd name="connsiteX14" fmla="*/ 5276849 w 7539038"/>
                    <a:gd name="connsiteY14" fmla="*/ 1 h 7760495"/>
                    <a:gd name="connsiteX15" fmla="*/ 5655469 w 7539038"/>
                    <a:gd name="connsiteY15" fmla="*/ 3883819 h 7760495"/>
                    <a:gd name="connsiteX16" fmla="*/ 6029325 w 7539038"/>
                    <a:gd name="connsiteY16" fmla="*/ 7760494 h 7760495"/>
                    <a:gd name="connsiteX17" fmla="*/ 6417469 w 7539038"/>
                    <a:gd name="connsiteY17" fmla="*/ 3883819 h 7760495"/>
                    <a:gd name="connsiteX18" fmla="*/ 6786563 w 7539038"/>
                    <a:gd name="connsiteY18" fmla="*/ 2381 h 7760495"/>
                    <a:gd name="connsiteX19" fmla="*/ 7160419 w 7539038"/>
                    <a:gd name="connsiteY19" fmla="*/ 3883819 h 7760495"/>
                    <a:gd name="connsiteX20" fmla="*/ 7539038 w 7539038"/>
                    <a:gd name="connsiteY20" fmla="*/ 7758113 h 7760495"/>
                    <a:gd name="connsiteX0" fmla="*/ 0 w 7539038"/>
                    <a:gd name="connsiteY0" fmla="*/ 7760494 h 7760495"/>
                    <a:gd name="connsiteX1" fmla="*/ 378619 w 7539038"/>
                    <a:gd name="connsiteY1" fmla="*/ 3883819 h 7760495"/>
                    <a:gd name="connsiteX2" fmla="*/ 752476 w 7539038"/>
                    <a:gd name="connsiteY2" fmla="*/ 1 h 7760495"/>
                    <a:gd name="connsiteX3" fmla="*/ 1131094 w 7539038"/>
                    <a:gd name="connsiteY3" fmla="*/ 3874294 h 7760495"/>
                    <a:gd name="connsiteX4" fmla="*/ 1507332 w 7539038"/>
                    <a:gd name="connsiteY4" fmla="*/ 7760494 h 7760495"/>
                    <a:gd name="connsiteX5" fmla="*/ 1883569 w 7539038"/>
                    <a:gd name="connsiteY5" fmla="*/ 3874294 h 7760495"/>
                    <a:gd name="connsiteX6" fmla="*/ 2259807 w 7539038"/>
                    <a:gd name="connsiteY6" fmla="*/ 2381 h 7760495"/>
                    <a:gd name="connsiteX7" fmla="*/ 2645569 w 7539038"/>
                    <a:gd name="connsiteY7" fmla="*/ 3883819 h 7760495"/>
                    <a:gd name="connsiteX8" fmla="*/ 3017044 w 7539038"/>
                    <a:gd name="connsiteY8" fmla="*/ 7760494 h 7760495"/>
                    <a:gd name="connsiteX9" fmla="*/ 3398044 w 7539038"/>
                    <a:gd name="connsiteY9" fmla="*/ 3874294 h 7760495"/>
                    <a:gd name="connsiteX10" fmla="*/ 3769519 w 7539038"/>
                    <a:gd name="connsiteY10" fmla="*/ 2382 h 7760495"/>
                    <a:gd name="connsiteX11" fmla="*/ 4150519 w 7539038"/>
                    <a:gd name="connsiteY11" fmla="*/ 3883819 h 7760495"/>
                    <a:gd name="connsiteX12" fmla="*/ 4526756 w 7539038"/>
                    <a:gd name="connsiteY12" fmla="*/ 7760494 h 7760495"/>
                    <a:gd name="connsiteX13" fmla="*/ 4902994 w 7539038"/>
                    <a:gd name="connsiteY13" fmla="*/ 3883819 h 7760495"/>
                    <a:gd name="connsiteX14" fmla="*/ 5276849 w 7539038"/>
                    <a:gd name="connsiteY14" fmla="*/ 1 h 7760495"/>
                    <a:gd name="connsiteX15" fmla="*/ 5655469 w 7539038"/>
                    <a:gd name="connsiteY15" fmla="*/ 3883819 h 7760495"/>
                    <a:gd name="connsiteX16" fmla="*/ 6029325 w 7539038"/>
                    <a:gd name="connsiteY16" fmla="*/ 7760494 h 7760495"/>
                    <a:gd name="connsiteX17" fmla="*/ 6417469 w 7539038"/>
                    <a:gd name="connsiteY17" fmla="*/ 3883819 h 7760495"/>
                    <a:gd name="connsiteX18" fmla="*/ 6786563 w 7539038"/>
                    <a:gd name="connsiteY18" fmla="*/ 2381 h 7760495"/>
                    <a:gd name="connsiteX19" fmla="*/ 7160419 w 7539038"/>
                    <a:gd name="connsiteY19" fmla="*/ 3883819 h 7760495"/>
                    <a:gd name="connsiteX20" fmla="*/ 7539038 w 7539038"/>
                    <a:gd name="connsiteY20" fmla="*/ 7758113 h 7760495"/>
                    <a:gd name="connsiteX0" fmla="*/ 0 w 7539038"/>
                    <a:gd name="connsiteY0" fmla="*/ 7760494 h 7760495"/>
                    <a:gd name="connsiteX1" fmla="*/ 378619 w 7539038"/>
                    <a:gd name="connsiteY1" fmla="*/ 3883819 h 7760495"/>
                    <a:gd name="connsiteX2" fmla="*/ 752476 w 7539038"/>
                    <a:gd name="connsiteY2" fmla="*/ 1 h 7760495"/>
                    <a:gd name="connsiteX3" fmla="*/ 1131094 w 7539038"/>
                    <a:gd name="connsiteY3" fmla="*/ 3874294 h 7760495"/>
                    <a:gd name="connsiteX4" fmla="*/ 1507332 w 7539038"/>
                    <a:gd name="connsiteY4" fmla="*/ 7760494 h 7760495"/>
                    <a:gd name="connsiteX5" fmla="*/ 1883569 w 7539038"/>
                    <a:gd name="connsiteY5" fmla="*/ 3874294 h 7760495"/>
                    <a:gd name="connsiteX6" fmla="*/ 2259807 w 7539038"/>
                    <a:gd name="connsiteY6" fmla="*/ 2381 h 7760495"/>
                    <a:gd name="connsiteX7" fmla="*/ 2645569 w 7539038"/>
                    <a:gd name="connsiteY7" fmla="*/ 3883819 h 7760495"/>
                    <a:gd name="connsiteX8" fmla="*/ 3017044 w 7539038"/>
                    <a:gd name="connsiteY8" fmla="*/ 7760494 h 7760495"/>
                    <a:gd name="connsiteX9" fmla="*/ 3398044 w 7539038"/>
                    <a:gd name="connsiteY9" fmla="*/ 3874294 h 7760495"/>
                    <a:gd name="connsiteX10" fmla="*/ 3769519 w 7539038"/>
                    <a:gd name="connsiteY10" fmla="*/ 2382 h 7760495"/>
                    <a:gd name="connsiteX11" fmla="*/ 4150519 w 7539038"/>
                    <a:gd name="connsiteY11" fmla="*/ 3883819 h 7760495"/>
                    <a:gd name="connsiteX12" fmla="*/ 4526756 w 7539038"/>
                    <a:gd name="connsiteY12" fmla="*/ 7760494 h 7760495"/>
                    <a:gd name="connsiteX13" fmla="*/ 4902994 w 7539038"/>
                    <a:gd name="connsiteY13" fmla="*/ 3883819 h 7760495"/>
                    <a:gd name="connsiteX14" fmla="*/ 5276849 w 7539038"/>
                    <a:gd name="connsiteY14" fmla="*/ 1 h 7760495"/>
                    <a:gd name="connsiteX15" fmla="*/ 5655469 w 7539038"/>
                    <a:gd name="connsiteY15" fmla="*/ 3883819 h 7760495"/>
                    <a:gd name="connsiteX16" fmla="*/ 6029325 w 7539038"/>
                    <a:gd name="connsiteY16" fmla="*/ 7760494 h 7760495"/>
                    <a:gd name="connsiteX17" fmla="*/ 6417469 w 7539038"/>
                    <a:gd name="connsiteY17" fmla="*/ 3883819 h 7760495"/>
                    <a:gd name="connsiteX18" fmla="*/ 6786563 w 7539038"/>
                    <a:gd name="connsiteY18" fmla="*/ 2381 h 7760495"/>
                    <a:gd name="connsiteX19" fmla="*/ 7160419 w 7539038"/>
                    <a:gd name="connsiteY19" fmla="*/ 3883819 h 7760495"/>
                    <a:gd name="connsiteX20" fmla="*/ 7539038 w 7539038"/>
                    <a:gd name="connsiteY20" fmla="*/ 7758113 h 7760495"/>
                    <a:gd name="connsiteX0" fmla="*/ 0 w 7539038"/>
                    <a:gd name="connsiteY0" fmla="*/ 7760494 h 7760495"/>
                    <a:gd name="connsiteX1" fmla="*/ 378619 w 7539038"/>
                    <a:gd name="connsiteY1" fmla="*/ 3883819 h 7760495"/>
                    <a:gd name="connsiteX2" fmla="*/ 752476 w 7539038"/>
                    <a:gd name="connsiteY2" fmla="*/ 1 h 7760495"/>
                    <a:gd name="connsiteX3" fmla="*/ 1131094 w 7539038"/>
                    <a:gd name="connsiteY3" fmla="*/ 3874294 h 7760495"/>
                    <a:gd name="connsiteX4" fmla="*/ 1507332 w 7539038"/>
                    <a:gd name="connsiteY4" fmla="*/ 7760494 h 7760495"/>
                    <a:gd name="connsiteX5" fmla="*/ 1883569 w 7539038"/>
                    <a:gd name="connsiteY5" fmla="*/ 3874294 h 7760495"/>
                    <a:gd name="connsiteX6" fmla="*/ 2259807 w 7539038"/>
                    <a:gd name="connsiteY6" fmla="*/ 2381 h 7760495"/>
                    <a:gd name="connsiteX7" fmla="*/ 2645569 w 7539038"/>
                    <a:gd name="connsiteY7" fmla="*/ 3883819 h 7760495"/>
                    <a:gd name="connsiteX8" fmla="*/ 3017044 w 7539038"/>
                    <a:gd name="connsiteY8" fmla="*/ 7760494 h 7760495"/>
                    <a:gd name="connsiteX9" fmla="*/ 3398044 w 7539038"/>
                    <a:gd name="connsiteY9" fmla="*/ 3874294 h 7760495"/>
                    <a:gd name="connsiteX10" fmla="*/ 3769519 w 7539038"/>
                    <a:gd name="connsiteY10" fmla="*/ 2382 h 7760495"/>
                    <a:gd name="connsiteX11" fmla="*/ 4150519 w 7539038"/>
                    <a:gd name="connsiteY11" fmla="*/ 3883819 h 7760495"/>
                    <a:gd name="connsiteX12" fmla="*/ 4526756 w 7539038"/>
                    <a:gd name="connsiteY12" fmla="*/ 7760494 h 7760495"/>
                    <a:gd name="connsiteX13" fmla="*/ 4902994 w 7539038"/>
                    <a:gd name="connsiteY13" fmla="*/ 3883819 h 7760495"/>
                    <a:gd name="connsiteX14" fmla="*/ 5276849 w 7539038"/>
                    <a:gd name="connsiteY14" fmla="*/ 1 h 7760495"/>
                    <a:gd name="connsiteX15" fmla="*/ 5655469 w 7539038"/>
                    <a:gd name="connsiteY15" fmla="*/ 3883819 h 7760495"/>
                    <a:gd name="connsiteX16" fmla="*/ 6029325 w 7539038"/>
                    <a:gd name="connsiteY16" fmla="*/ 7760494 h 7760495"/>
                    <a:gd name="connsiteX17" fmla="*/ 6417469 w 7539038"/>
                    <a:gd name="connsiteY17" fmla="*/ 3883819 h 7760495"/>
                    <a:gd name="connsiteX18" fmla="*/ 6786563 w 7539038"/>
                    <a:gd name="connsiteY18" fmla="*/ 2381 h 7760495"/>
                    <a:gd name="connsiteX19" fmla="*/ 7160419 w 7539038"/>
                    <a:gd name="connsiteY19" fmla="*/ 3883819 h 7760495"/>
                    <a:gd name="connsiteX20" fmla="*/ 7539038 w 7539038"/>
                    <a:gd name="connsiteY20" fmla="*/ 7758113 h 7760495"/>
                    <a:gd name="connsiteX0" fmla="*/ 0 w 7539038"/>
                    <a:gd name="connsiteY0" fmla="*/ 7760494 h 7760495"/>
                    <a:gd name="connsiteX1" fmla="*/ 378619 w 7539038"/>
                    <a:gd name="connsiteY1" fmla="*/ 3883819 h 7760495"/>
                    <a:gd name="connsiteX2" fmla="*/ 752476 w 7539038"/>
                    <a:gd name="connsiteY2" fmla="*/ 1 h 7760495"/>
                    <a:gd name="connsiteX3" fmla="*/ 1131094 w 7539038"/>
                    <a:gd name="connsiteY3" fmla="*/ 3874294 h 7760495"/>
                    <a:gd name="connsiteX4" fmla="*/ 1507332 w 7539038"/>
                    <a:gd name="connsiteY4" fmla="*/ 7760494 h 7760495"/>
                    <a:gd name="connsiteX5" fmla="*/ 1883569 w 7539038"/>
                    <a:gd name="connsiteY5" fmla="*/ 3874294 h 7760495"/>
                    <a:gd name="connsiteX6" fmla="*/ 2259807 w 7539038"/>
                    <a:gd name="connsiteY6" fmla="*/ 2381 h 7760495"/>
                    <a:gd name="connsiteX7" fmla="*/ 2645569 w 7539038"/>
                    <a:gd name="connsiteY7" fmla="*/ 3883819 h 7760495"/>
                    <a:gd name="connsiteX8" fmla="*/ 3017044 w 7539038"/>
                    <a:gd name="connsiteY8" fmla="*/ 7760494 h 7760495"/>
                    <a:gd name="connsiteX9" fmla="*/ 3398044 w 7539038"/>
                    <a:gd name="connsiteY9" fmla="*/ 3874294 h 7760495"/>
                    <a:gd name="connsiteX10" fmla="*/ 3769519 w 7539038"/>
                    <a:gd name="connsiteY10" fmla="*/ 2382 h 7760495"/>
                    <a:gd name="connsiteX11" fmla="*/ 4150519 w 7539038"/>
                    <a:gd name="connsiteY11" fmla="*/ 3883819 h 7760495"/>
                    <a:gd name="connsiteX12" fmla="*/ 4526756 w 7539038"/>
                    <a:gd name="connsiteY12" fmla="*/ 7760494 h 7760495"/>
                    <a:gd name="connsiteX13" fmla="*/ 4902994 w 7539038"/>
                    <a:gd name="connsiteY13" fmla="*/ 3883819 h 7760495"/>
                    <a:gd name="connsiteX14" fmla="*/ 5276849 w 7539038"/>
                    <a:gd name="connsiteY14" fmla="*/ 1 h 7760495"/>
                    <a:gd name="connsiteX15" fmla="*/ 5655469 w 7539038"/>
                    <a:gd name="connsiteY15" fmla="*/ 3883819 h 7760495"/>
                    <a:gd name="connsiteX16" fmla="*/ 6029325 w 7539038"/>
                    <a:gd name="connsiteY16" fmla="*/ 7760494 h 7760495"/>
                    <a:gd name="connsiteX17" fmla="*/ 6417469 w 7539038"/>
                    <a:gd name="connsiteY17" fmla="*/ 3883819 h 7760495"/>
                    <a:gd name="connsiteX18" fmla="*/ 6786563 w 7539038"/>
                    <a:gd name="connsiteY18" fmla="*/ 2381 h 7760495"/>
                    <a:gd name="connsiteX19" fmla="*/ 7160419 w 7539038"/>
                    <a:gd name="connsiteY19" fmla="*/ 3883819 h 7760495"/>
                    <a:gd name="connsiteX20" fmla="*/ 7539038 w 7539038"/>
                    <a:gd name="connsiteY20" fmla="*/ 7758113 h 776049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</a:cxnLst>
                  <a:rect l="l" t="t" r="r" b="b"/>
                  <a:pathLst>
                    <a:path w="7539038" h="7760495">
                      <a:moveTo>
                        <a:pt x="0" y="7760494"/>
                      </a:moveTo>
                      <a:cubicBezTo>
                        <a:pt x="190500" y="7758906"/>
                        <a:pt x="377031" y="3874231"/>
                        <a:pt x="378619" y="3883819"/>
                      </a:cubicBezTo>
                      <a:cubicBezTo>
                        <a:pt x="380207" y="3893407"/>
                        <a:pt x="562770" y="-793"/>
                        <a:pt x="752476" y="1"/>
                      </a:cubicBezTo>
                      <a:cubicBezTo>
                        <a:pt x="942182" y="795"/>
                        <a:pt x="1119468" y="3745568"/>
                        <a:pt x="1131094" y="3874294"/>
                      </a:cubicBezTo>
                      <a:cubicBezTo>
                        <a:pt x="1136420" y="3933265"/>
                        <a:pt x="1317626" y="7758112"/>
                        <a:pt x="1507332" y="7760494"/>
                      </a:cubicBezTo>
                      <a:cubicBezTo>
                        <a:pt x="1697038" y="7762876"/>
                        <a:pt x="1875632" y="3967176"/>
                        <a:pt x="1883569" y="3874294"/>
                      </a:cubicBezTo>
                      <a:cubicBezTo>
                        <a:pt x="1891506" y="3781412"/>
                        <a:pt x="2068513" y="3175"/>
                        <a:pt x="2259807" y="2381"/>
                      </a:cubicBezTo>
                      <a:cubicBezTo>
                        <a:pt x="2451101" y="1587"/>
                        <a:pt x="2640013" y="3825221"/>
                        <a:pt x="2645569" y="3883819"/>
                      </a:cubicBezTo>
                      <a:cubicBezTo>
                        <a:pt x="2651125" y="3942417"/>
                        <a:pt x="2827338" y="7762081"/>
                        <a:pt x="3017044" y="7760494"/>
                      </a:cubicBezTo>
                      <a:cubicBezTo>
                        <a:pt x="3206750" y="7758907"/>
                        <a:pt x="3390107" y="3967176"/>
                        <a:pt x="3398044" y="3874294"/>
                      </a:cubicBezTo>
                      <a:cubicBezTo>
                        <a:pt x="3405981" y="3781412"/>
                        <a:pt x="3575050" y="795"/>
                        <a:pt x="3769519" y="2382"/>
                      </a:cubicBezTo>
                      <a:cubicBezTo>
                        <a:pt x="3963988" y="3969"/>
                        <a:pt x="4141788" y="3722352"/>
                        <a:pt x="4150519" y="3883819"/>
                      </a:cubicBezTo>
                      <a:cubicBezTo>
                        <a:pt x="4159250" y="4045286"/>
                        <a:pt x="4337844" y="7760494"/>
                        <a:pt x="4526756" y="7760494"/>
                      </a:cubicBezTo>
                      <a:cubicBezTo>
                        <a:pt x="4715668" y="7760494"/>
                        <a:pt x="4893360" y="4083161"/>
                        <a:pt x="4902994" y="3883819"/>
                      </a:cubicBezTo>
                      <a:cubicBezTo>
                        <a:pt x="4910825" y="3721794"/>
                        <a:pt x="5087143" y="1"/>
                        <a:pt x="5276849" y="1"/>
                      </a:cubicBezTo>
                      <a:cubicBezTo>
                        <a:pt x="5466555" y="1"/>
                        <a:pt x="5647531" y="3790543"/>
                        <a:pt x="5655469" y="3883819"/>
                      </a:cubicBezTo>
                      <a:cubicBezTo>
                        <a:pt x="5663407" y="3977095"/>
                        <a:pt x="5842794" y="7760494"/>
                        <a:pt x="6029325" y="7760494"/>
                      </a:cubicBezTo>
                      <a:cubicBezTo>
                        <a:pt x="6215856" y="7760494"/>
                        <a:pt x="6411913" y="3976700"/>
                        <a:pt x="6417469" y="3883819"/>
                      </a:cubicBezTo>
                      <a:cubicBezTo>
                        <a:pt x="6423025" y="3790938"/>
                        <a:pt x="6593682" y="0"/>
                        <a:pt x="6786563" y="2381"/>
                      </a:cubicBezTo>
                      <a:cubicBezTo>
                        <a:pt x="6979444" y="4762"/>
                        <a:pt x="7152482" y="3757041"/>
                        <a:pt x="7160419" y="3883819"/>
                      </a:cubicBezTo>
                      <a:cubicBezTo>
                        <a:pt x="7168356" y="4010597"/>
                        <a:pt x="7336632" y="7761288"/>
                        <a:pt x="7539038" y="7758113"/>
                      </a:cubicBezTo>
                    </a:path>
                  </a:pathLst>
                </a:custGeom>
                <a:noFill/>
                <a:ln w="381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89" name="Freeform: Shape 88">
                <a:extLst>
                  <a:ext uri="{FF2B5EF4-FFF2-40B4-BE49-F238E27FC236}">
                    <a16:creationId xmlns:a16="http://schemas.microsoft.com/office/drawing/2014/main" id="{DFB1C417-1842-425C-AD40-36F9874AE06F}"/>
                  </a:ext>
                </a:extLst>
              </p:cNvPr>
              <p:cNvSpPr/>
              <p:nvPr/>
            </p:nvSpPr>
            <p:spPr>
              <a:xfrm>
                <a:off x="9744072" y="701674"/>
                <a:ext cx="3143250" cy="685800"/>
              </a:xfrm>
              <a:custGeom>
                <a:avLst/>
                <a:gdLst>
                  <a:gd name="connsiteX0" fmla="*/ 0 w 7562850"/>
                  <a:gd name="connsiteY0" fmla="*/ 7762875 h 7762875"/>
                  <a:gd name="connsiteX1" fmla="*/ 390525 w 7562850"/>
                  <a:gd name="connsiteY1" fmla="*/ 3886200 h 7762875"/>
                  <a:gd name="connsiteX2" fmla="*/ 762000 w 7562850"/>
                  <a:gd name="connsiteY2" fmla="*/ 0 h 7762875"/>
                  <a:gd name="connsiteX3" fmla="*/ 1143000 w 7562850"/>
                  <a:gd name="connsiteY3" fmla="*/ 3876675 h 7762875"/>
                  <a:gd name="connsiteX4" fmla="*/ 1524000 w 7562850"/>
                  <a:gd name="connsiteY4" fmla="*/ 7753350 h 7762875"/>
                  <a:gd name="connsiteX5" fmla="*/ 1895475 w 7562850"/>
                  <a:gd name="connsiteY5" fmla="*/ 3876675 h 7762875"/>
                  <a:gd name="connsiteX6" fmla="*/ 2276475 w 7562850"/>
                  <a:gd name="connsiteY6" fmla="*/ 0 h 7762875"/>
                  <a:gd name="connsiteX7" fmla="*/ 2657475 w 7562850"/>
                  <a:gd name="connsiteY7" fmla="*/ 3886200 h 7762875"/>
                  <a:gd name="connsiteX8" fmla="*/ 3028950 w 7562850"/>
                  <a:gd name="connsiteY8" fmla="*/ 7762875 h 7762875"/>
                  <a:gd name="connsiteX9" fmla="*/ 3409950 w 7562850"/>
                  <a:gd name="connsiteY9" fmla="*/ 3876675 h 7762875"/>
                  <a:gd name="connsiteX10" fmla="*/ 3781425 w 7562850"/>
                  <a:gd name="connsiteY10" fmla="*/ 9525 h 7762875"/>
                  <a:gd name="connsiteX11" fmla="*/ 4162425 w 7562850"/>
                  <a:gd name="connsiteY11" fmla="*/ 3886200 h 7762875"/>
                  <a:gd name="connsiteX12" fmla="*/ 4533900 w 7562850"/>
                  <a:gd name="connsiteY12" fmla="*/ 7762875 h 7762875"/>
                  <a:gd name="connsiteX13" fmla="*/ 4914900 w 7562850"/>
                  <a:gd name="connsiteY13" fmla="*/ 3886200 h 7762875"/>
                  <a:gd name="connsiteX14" fmla="*/ 5295900 w 7562850"/>
                  <a:gd name="connsiteY14" fmla="*/ 9525 h 7762875"/>
                  <a:gd name="connsiteX15" fmla="*/ 5667375 w 7562850"/>
                  <a:gd name="connsiteY15" fmla="*/ 3886200 h 7762875"/>
                  <a:gd name="connsiteX16" fmla="*/ 6048375 w 7562850"/>
                  <a:gd name="connsiteY16" fmla="*/ 7762875 h 7762875"/>
                  <a:gd name="connsiteX17" fmla="*/ 6429375 w 7562850"/>
                  <a:gd name="connsiteY17" fmla="*/ 3886200 h 7762875"/>
                  <a:gd name="connsiteX18" fmla="*/ 6810375 w 7562850"/>
                  <a:gd name="connsiteY18" fmla="*/ 0 h 7762875"/>
                  <a:gd name="connsiteX19" fmla="*/ 7172325 w 7562850"/>
                  <a:gd name="connsiteY19" fmla="*/ 3886200 h 7762875"/>
                  <a:gd name="connsiteX20" fmla="*/ 7562850 w 7562850"/>
                  <a:gd name="connsiteY20" fmla="*/ 7762875 h 7762875"/>
                  <a:gd name="connsiteX0" fmla="*/ 0 w 7562850"/>
                  <a:gd name="connsiteY0" fmla="*/ 7762875 h 7762875"/>
                  <a:gd name="connsiteX1" fmla="*/ 390525 w 7562850"/>
                  <a:gd name="connsiteY1" fmla="*/ 3886200 h 7762875"/>
                  <a:gd name="connsiteX2" fmla="*/ 762000 w 7562850"/>
                  <a:gd name="connsiteY2" fmla="*/ 0 h 7762875"/>
                  <a:gd name="connsiteX3" fmla="*/ 1143000 w 7562850"/>
                  <a:gd name="connsiteY3" fmla="*/ 3876675 h 7762875"/>
                  <a:gd name="connsiteX4" fmla="*/ 1519238 w 7562850"/>
                  <a:gd name="connsiteY4" fmla="*/ 7762875 h 7762875"/>
                  <a:gd name="connsiteX5" fmla="*/ 1895475 w 7562850"/>
                  <a:gd name="connsiteY5" fmla="*/ 3876675 h 7762875"/>
                  <a:gd name="connsiteX6" fmla="*/ 2276475 w 7562850"/>
                  <a:gd name="connsiteY6" fmla="*/ 0 h 7762875"/>
                  <a:gd name="connsiteX7" fmla="*/ 2657475 w 7562850"/>
                  <a:gd name="connsiteY7" fmla="*/ 3886200 h 7762875"/>
                  <a:gd name="connsiteX8" fmla="*/ 3028950 w 7562850"/>
                  <a:gd name="connsiteY8" fmla="*/ 7762875 h 7762875"/>
                  <a:gd name="connsiteX9" fmla="*/ 3409950 w 7562850"/>
                  <a:gd name="connsiteY9" fmla="*/ 3876675 h 7762875"/>
                  <a:gd name="connsiteX10" fmla="*/ 3781425 w 7562850"/>
                  <a:gd name="connsiteY10" fmla="*/ 9525 h 7762875"/>
                  <a:gd name="connsiteX11" fmla="*/ 4162425 w 7562850"/>
                  <a:gd name="connsiteY11" fmla="*/ 3886200 h 7762875"/>
                  <a:gd name="connsiteX12" fmla="*/ 4533900 w 7562850"/>
                  <a:gd name="connsiteY12" fmla="*/ 7762875 h 7762875"/>
                  <a:gd name="connsiteX13" fmla="*/ 4914900 w 7562850"/>
                  <a:gd name="connsiteY13" fmla="*/ 3886200 h 7762875"/>
                  <a:gd name="connsiteX14" fmla="*/ 5295900 w 7562850"/>
                  <a:gd name="connsiteY14" fmla="*/ 9525 h 7762875"/>
                  <a:gd name="connsiteX15" fmla="*/ 5667375 w 7562850"/>
                  <a:gd name="connsiteY15" fmla="*/ 3886200 h 7762875"/>
                  <a:gd name="connsiteX16" fmla="*/ 6048375 w 7562850"/>
                  <a:gd name="connsiteY16" fmla="*/ 7762875 h 7762875"/>
                  <a:gd name="connsiteX17" fmla="*/ 6429375 w 7562850"/>
                  <a:gd name="connsiteY17" fmla="*/ 3886200 h 7762875"/>
                  <a:gd name="connsiteX18" fmla="*/ 6810375 w 7562850"/>
                  <a:gd name="connsiteY18" fmla="*/ 0 h 7762875"/>
                  <a:gd name="connsiteX19" fmla="*/ 7172325 w 7562850"/>
                  <a:gd name="connsiteY19" fmla="*/ 3886200 h 7762875"/>
                  <a:gd name="connsiteX20" fmla="*/ 7562850 w 7562850"/>
                  <a:gd name="connsiteY20" fmla="*/ 7762875 h 7762875"/>
                  <a:gd name="connsiteX0" fmla="*/ 0 w 7562850"/>
                  <a:gd name="connsiteY0" fmla="*/ 7762875 h 7762875"/>
                  <a:gd name="connsiteX1" fmla="*/ 390525 w 7562850"/>
                  <a:gd name="connsiteY1" fmla="*/ 3886200 h 7762875"/>
                  <a:gd name="connsiteX2" fmla="*/ 762000 w 7562850"/>
                  <a:gd name="connsiteY2" fmla="*/ 0 h 7762875"/>
                  <a:gd name="connsiteX3" fmla="*/ 1143000 w 7562850"/>
                  <a:gd name="connsiteY3" fmla="*/ 3876675 h 7762875"/>
                  <a:gd name="connsiteX4" fmla="*/ 1519238 w 7562850"/>
                  <a:gd name="connsiteY4" fmla="*/ 7762875 h 7762875"/>
                  <a:gd name="connsiteX5" fmla="*/ 1895475 w 7562850"/>
                  <a:gd name="connsiteY5" fmla="*/ 3876675 h 7762875"/>
                  <a:gd name="connsiteX6" fmla="*/ 2276475 w 7562850"/>
                  <a:gd name="connsiteY6" fmla="*/ 0 h 7762875"/>
                  <a:gd name="connsiteX7" fmla="*/ 2657475 w 7562850"/>
                  <a:gd name="connsiteY7" fmla="*/ 3886200 h 7762875"/>
                  <a:gd name="connsiteX8" fmla="*/ 3028950 w 7562850"/>
                  <a:gd name="connsiteY8" fmla="*/ 7762875 h 7762875"/>
                  <a:gd name="connsiteX9" fmla="*/ 3409950 w 7562850"/>
                  <a:gd name="connsiteY9" fmla="*/ 3876675 h 7762875"/>
                  <a:gd name="connsiteX10" fmla="*/ 3781425 w 7562850"/>
                  <a:gd name="connsiteY10" fmla="*/ 9525 h 7762875"/>
                  <a:gd name="connsiteX11" fmla="*/ 4162425 w 7562850"/>
                  <a:gd name="connsiteY11" fmla="*/ 3886200 h 7762875"/>
                  <a:gd name="connsiteX12" fmla="*/ 4538662 w 7562850"/>
                  <a:gd name="connsiteY12" fmla="*/ 7762875 h 7762875"/>
                  <a:gd name="connsiteX13" fmla="*/ 4914900 w 7562850"/>
                  <a:gd name="connsiteY13" fmla="*/ 3886200 h 7762875"/>
                  <a:gd name="connsiteX14" fmla="*/ 5295900 w 7562850"/>
                  <a:gd name="connsiteY14" fmla="*/ 9525 h 7762875"/>
                  <a:gd name="connsiteX15" fmla="*/ 5667375 w 7562850"/>
                  <a:gd name="connsiteY15" fmla="*/ 3886200 h 7762875"/>
                  <a:gd name="connsiteX16" fmla="*/ 6048375 w 7562850"/>
                  <a:gd name="connsiteY16" fmla="*/ 7762875 h 7762875"/>
                  <a:gd name="connsiteX17" fmla="*/ 6429375 w 7562850"/>
                  <a:gd name="connsiteY17" fmla="*/ 3886200 h 7762875"/>
                  <a:gd name="connsiteX18" fmla="*/ 6810375 w 7562850"/>
                  <a:gd name="connsiteY18" fmla="*/ 0 h 7762875"/>
                  <a:gd name="connsiteX19" fmla="*/ 7172325 w 7562850"/>
                  <a:gd name="connsiteY19" fmla="*/ 3886200 h 7762875"/>
                  <a:gd name="connsiteX20" fmla="*/ 7562850 w 7562850"/>
                  <a:gd name="connsiteY20" fmla="*/ 7762875 h 7762875"/>
                  <a:gd name="connsiteX0" fmla="*/ 0 w 7562850"/>
                  <a:gd name="connsiteY0" fmla="*/ 7762875 h 7762875"/>
                  <a:gd name="connsiteX1" fmla="*/ 390525 w 7562850"/>
                  <a:gd name="connsiteY1" fmla="*/ 3886200 h 7762875"/>
                  <a:gd name="connsiteX2" fmla="*/ 762000 w 7562850"/>
                  <a:gd name="connsiteY2" fmla="*/ 0 h 7762875"/>
                  <a:gd name="connsiteX3" fmla="*/ 1143000 w 7562850"/>
                  <a:gd name="connsiteY3" fmla="*/ 3876675 h 7762875"/>
                  <a:gd name="connsiteX4" fmla="*/ 1519238 w 7562850"/>
                  <a:gd name="connsiteY4" fmla="*/ 7762875 h 7762875"/>
                  <a:gd name="connsiteX5" fmla="*/ 1895475 w 7562850"/>
                  <a:gd name="connsiteY5" fmla="*/ 3876675 h 7762875"/>
                  <a:gd name="connsiteX6" fmla="*/ 2276475 w 7562850"/>
                  <a:gd name="connsiteY6" fmla="*/ 0 h 7762875"/>
                  <a:gd name="connsiteX7" fmla="*/ 2657475 w 7562850"/>
                  <a:gd name="connsiteY7" fmla="*/ 3886200 h 7762875"/>
                  <a:gd name="connsiteX8" fmla="*/ 3028950 w 7562850"/>
                  <a:gd name="connsiteY8" fmla="*/ 7762875 h 7762875"/>
                  <a:gd name="connsiteX9" fmla="*/ 3409950 w 7562850"/>
                  <a:gd name="connsiteY9" fmla="*/ 3876675 h 7762875"/>
                  <a:gd name="connsiteX10" fmla="*/ 3781425 w 7562850"/>
                  <a:gd name="connsiteY10" fmla="*/ 9525 h 7762875"/>
                  <a:gd name="connsiteX11" fmla="*/ 4162425 w 7562850"/>
                  <a:gd name="connsiteY11" fmla="*/ 3886200 h 7762875"/>
                  <a:gd name="connsiteX12" fmla="*/ 4538662 w 7562850"/>
                  <a:gd name="connsiteY12" fmla="*/ 7762875 h 7762875"/>
                  <a:gd name="connsiteX13" fmla="*/ 4914900 w 7562850"/>
                  <a:gd name="connsiteY13" fmla="*/ 3886200 h 7762875"/>
                  <a:gd name="connsiteX14" fmla="*/ 5295900 w 7562850"/>
                  <a:gd name="connsiteY14" fmla="*/ 9525 h 7762875"/>
                  <a:gd name="connsiteX15" fmla="*/ 5667375 w 7562850"/>
                  <a:gd name="connsiteY15" fmla="*/ 3886200 h 7762875"/>
                  <a:gd name="connsiteX16" fmla="*/ 6048375 w 7562850"/>
                  <a:gd name="connsiteY16" fmla="*/ 7762875 h 7762875"/>
                  <a:gd name="connsiteX17" fmla="*/ 6429375 w 7562850"/>
                  <a:gd name="connsiteY17" fmla="*/ 3886200 h 7762875"/>
                  <a:gd name="connsiteX18" fmla="*/ 6810375 w 7562850"/>
                  <a:gd name="connsiteY18" fmla="*/ 0 h 7762875"/>
                  <a:gd name="connsiteX19" fmla="*/ 7172325 w 7562850"/>
                  <a:gd name="connsiteY19" fmla="*/ 3886200 h 7762875"/>
                  <a:gd name="connsiteX20" fmla="*/ 7562850 w 7562850"/>
                  <a:gd name="connsiteY20" fmla="*/ 7762875 h 7762875"/>
                  <a:gd name="connsiteX0" fmla="*/ 0 w 7562850"/>
                  <a:gd name="connsiteY0" fmla="*/ 7762875 h 7762875"/>
                  <a:gd name="connsiteX1" fmla="*/ 390525 w 7562850"/>
                  <a:gd name="connsiteY1" fmla="*/ 3886200 h 7762875"/>
                  <a:gd name="connsiteX2" fmla="*/ 762000 w 7562850"/>
                  <a:gd name="connsiteY2" fmla="*/ 0 h 7762875"/>
                  <a:gd name="connsiteX3" fmla="*/ 1143000 w 7562850"/>
                  <a:gd name="connsiteY3" fmla="*/ 3876675 h 7762875"/>
                  <a:gd name="connsiteX4" fmla="*/ 1519238 w 7562850"/>
                  <a:gd name="connsiteY4" fmla="*/ 7762875 h 7762875"/>
                  <a:gd name="connsiteX5" fmla="*/ 1895475 w 7562850"/>
                  <a:gd name="connsiteY5" fmla="*/ 3876675 h 7762875"/>
                  <a:gd name="connsiteX6" fmla="*/ 2276475 w 7562850"/>
                  <a:gd name="connsiteY6" fmla="*/ 0 h 7762875"/>
                  <a:gd name="connsiteX7" fmla="*/ 2657475 w 7562850"/>
                  <a:gd name="connsiteY7" fmla="*/ 3886200 h 7762875"/>
                  <a:gd name="connsiteX8" fmla="*/ 3028950 w 7562850"/>
                  <a:gd name="connsiteY8" fmla="*/ 7762875 h 7762875"/>
                  <a:gd name="connsiteX9" fmla="*/ 3409950 w 7562850"/>
                  <a:gd name="connsiteY9" fmla="*/ 3876675 h 7762875"/>
                  <a:gd name="connsiteX10" fmla="*/ 3781425 w 7562850"/>
                  <a:gd name="connsiteY10" fmla="*/ 9525 h 7762875"/>
                  <a:gd name="connsiteX11" fmla="*/ 4162425 w 7562850"/>
                  <a:gd name="connsiteY11" fmla="*/ 3886200 h 7762875"/>
                  <a:gd name="connsiteX12" fmla="*/ 4538662 w 7562850"/>
                  <a:gd name="connsiteY12" fmla="*/ 7762875 h 7762875"/>
                  <a:gd name="connsiteX13" fmla="*/ 4914900 w 7562850"/>
                  <a:gd name="connsiteY13" fmla="*/ 3886200 h 7762875"/>
                  <a:gd name="connsiteX14" fmla="*/ 5295900 w 7562850"/>
                  <a:gd name="connsiteY14" fmla="*/ 9525 h 7762875"/>
                  <a:gd name="connsiteX15" fmla="*/ 5667375 w 7562850"/>
                  <a:gd name="connsiteY15" fmla="*/ 3886200 h 7762875"/>
                  <a:gd name="connsiteX16" fmla="*/ 6048375 w 7562850"/>
                  <a:gd name="connsiteY16" fmla="*/ 7762875 h 7762875"/>
                  <a:gd name="connsiteX17" fmla="*/ 6429375 w 7562850"/>
                  <a:gd name="connsiteY17" fmla="*/ 3886200 h 7762875"/>
                  <a:gd name="connsiteX18" fmla="*/ 6810375 w 7562850"/>
                  <a:gd name="connsiteY18" fmla="*/ 0 h 7762875"/>
                  <a:gd name="connsiteX19" fmla="*/ 7172325 w 7562850"/>
                  <a:gd name="connsiteY19" fmla="*/ 3886200 h 7762875"/>
                  <a:gd name="connsiteX20" fmla="*/ 7562850 w 7562850"/>
                  <a:gd name="connsiteY20" fmla="*/ 7762875 h 7762875"/>
                  <a:gd name="connsiteX0" fmla="*/ 0 w 7562850"/>
                  <a:gd name="connsiteY0" fmla="*/ 7762875 h 7762875"/>
                  <a:gd name="connsiteX1" fmla="*/ 390525 w 7562850"/>
                  <a:gd name="connsiteY1" fmla="*/ 3886200 h 7762875"/>
                  <a:gd name="connsiteX2" fmla="*/ 762000 w 7562850"/>
                  <a:gd name="connsiteY2" fmla="*/ 0 h 7762875"/>
                  <a:gd name="connsiteX3" fmla="*/ 1143000 w 7562850"/>
                  <a:gd name="connsiteY3" fmla="*/ 3876675 h 7762875"/>
                  <a:gd name="connsiteX4" fmla="*/ 1519238 w 7562850"/>
                  <a:gd name="connsiteY4" fmla="*/ 7762875 h 7762875"/>
                  <a:gd name="connsiteX5" fmla="*/ 1895475 w 7562850"/>
                  <a:gd name="connsiteY5" fmla="*/ 3876675 h 7762875"/>
                  <a:gd name="connsiteX6" fmla="*/ 2276475 w 7562850"/>
                  <a:gd name="connsiteY6" fmla="*/ 0 h 7762875"/>
                  <a:gd name="connsiteX7" fmla="*/ 2657475 w 7562850"/>
                  <a:gd name="connsiteY7" fmla="*/ 3886200 h 7762875"/>
                  <a:gd name="connsiteX8" fmla="*/ 3028950 w 7562850"/>
                  <a:gd name="connsiteY8" fmla="*/ 7762875 h 7762875"/>
                  <a:gd name="connsiteX9" fmla="*/ 3409950 w 7562850"/>
                  <a:gd name="connsiteY9" fmla="*/ 3876675 h 7762875"/>
                  <a:gd name="connsiteX10" fmla="*/ 3781425 w 7562850"/>
                  <a:gd name="connsiteY10" fmla="*/ 9525 h 7762875"/>
                  <a:gd name="connsiteX11" fmla="*/ 4162425 w 7562850"/>
                  <a:gd name="connsiteY11" fmla="*/ 3886200 h 7762875"/>
                  <a:gd name="connsiteX12" fmla="*/ 4538662 w 7562850"/>
                  <a:gd name="connsiteY12" fmla="*/ 7762875 h 7762875"/>
                  <a:gd name="connsiteX13" fmla="*/ 4914900 w 7562850"/>
                  <a:gd name="connsiteY13" fmla="*/ 3886200 h 7762875"/>
                  <a:gd name="connsiteX14" fmla="*/ 5295900 w 7562850"/>
                  <a:gd name="connsiteY14" fmla="*/ 9525 h 7762875"/>
                  <a:gd name="connsiteX15" fmla="*/ 5667375 w 7562850"/>
                  <a:gd name="connsiteY15" fmla="*/ 3886200 h 7762875"/>
                  <a:gd name="connsiteX16" fmla="*/ 6048375 w 7562850"/>
                  <a:gd name="connsiteY16" fmla="*/ 7762875 h 7762875"/>
                  <a:gd name="connsiteX17" fmla="*/ 6429375 w 7562850"/>
                  <a:gd name="connsiteY17" fmla="*/ 3886200 h 7762875"/>
                  <a:gd name="connsiteX18" fmla="*/ 6810375 w 7562850"/>
                  <a:gd name="connsiteY18" fmla="*/ 0 h 7762875"/>
                  <a:gd name="connsiteX19" fmla="*/ 7172325 w 7562850"/>
                  <a:gd name="connsiteY19" fmla="*/ 3886200 h 7762875"/>
                  <a:gd name="connsiteX20" fmla="*/ 7562850 w 7562850"/>
                  <a:gd name="connsiteY20" fmla="*/ 7762875 h 7762875"/>
                  <a:gd name="connsiteX0" fmla="*/ 0 w 7550944"/>
                  <a:gd name="connsiteY0" fmla="*/ 7762875 h 7762875"/>
                  <a:gd name="connsiteX1" fmla="*/ 378619 w 7550944"/>
                  <a:gd name="connsiteY1" fmla="*/ 3886200 h 7762875"/>
                  <a:gd name="connsiteX2" fmla="*/ 750094 w 7550944"/>
                  <a:gd name="connsiteY2" fmla="*/ 0 h 7762875"/>
                  <a:gd name="connsiteX3" fmla="*/ 1131094 w 7550944"/>
                  <a:gd name="connsiteY3" fmla="*/ 3876675 h 7762875"/>
                  <a:gd name="connsiteX4" fmla="*/ 1507332 w 7550944"/>
                  <a:gd name="connsiteY4" fmla="*/ 7762875 h 7762875"/>
                  <a:gd name="connsiteX5" fmla="*/ 1883569 w 7550944"/>
                  <a:gd name="connsiteY5" fmla="*/ 3876675 h 7762875"/>
                  <a:gd name="connsiteX6" fmla="*/ 2264569 w 7550944"/>
                  <a:gd name="connsiteY6" fmla="*/ 0 h 7762875"/>
                  <a:gd name="connsiteX7" fmla="*/ 2645569 w 7550944"/>
                  <a:gd name="connsiteY7" fmla="*/ 3886200 h 7762875"/>
                  <a:gd name="connsiteX8" fmla="*/ 3017044 w 7550944"/>
                  <a:gd name="connsiteY8" fmla="*/ 7762875 h 7762875"/>
                  <a:gd name="connsiteX9" fmla="*/ 3398044 w 7550944"/>
                  <a:gd name="connsiteY9" fmla="*/ 3876675 h 7762875"/>
                  <a:gd name="connsiteX10" fmla="*/ 3769519 w 7550944"/>
                  <a:gd name="connsiteY10" fmla="*/ 9525 h 7762875"/>
                  <a:gd name="connsiteX11" fmla="*/ 4150519 w 7550944"/>
                  <a:gd name="connsiteY11" fmla="*/ 3886200 h 7762875"/>
                  <a:gd name="connsiteX12" fmla="*/ 4526756 w 7550944"/>
                  <a:gd name="connsiteY12" fmla="*/ 7762875 h 7762875"/>
                  <a:gd name="connsiteX13" fmla="*/ 4902994 w 7550944"/>
                  <a:gd name="connsiteY13" fmla="*/ 3886200 h 7762875"/>
                  <a:gd name="connsiteX14" fmla="*/ 5283994 w 7550944"/>
                  <a:gd name="connsiteY14" fmla="*/ 9525 h 7762875"/>
                  <a:gd name="connsiteX15" fmla="*/ 5655469 w 7550944"/>
                  <a:gd name="connsiteY15" fmla="*/ 3886200 h 7762875"/>
                  <a:gd name="connsiteX16" fmla="*/ 6036469 w 7550944"/>
                  <a:gd name="connsiteY16" fmla="*/ 7762875 h 7762875"/>
                  <a:gd name="connsiteX17" fmla="*/ 6417469 w 7550944"/>
                  <a:gd name="connsiteY17" fmla="*/ 3886200 h 7762875"/>
                  <a:gd name="connsiteX18" fmla="*/ 6798469 w 7550944"/>
                  <a:gd name="connsiteY18" fmla="*/ 0 h 7762875"/>
                  <a:gd name="connsiteX19" fmla="*/ 7160419 w 7550944"/>
                  <a:gd name="connsiteY19" fmla="*/ 3886200 h 7762875"/>
                  <a:gd name="connsiteX20" fmla="*/ 7550944 w 7550944"/>
                  <a:gd name="connsiteY20" fmla="*/ 7762875 h 7762875"/>
                  <a:gd name="connsiteX0" fmla="*/ 0 w 7550944"/>
                  <a:gd name="connsiteY0" fmla="*/ 7762875 h 7762875"/>
                  <a:gd name="connsiteX1" fmla="*/ 378619 w 7550944"/>
                  <a:gd name="connsiteY1" fmla="*/ 3886200 h 7762875"/>
                  <a:gd name="connsiteX2" fmla="*/ 750094 w 7550944"/>
                  <a:gd name="connsiteY2" fmla="*/ 0 h 7762875"/>
                  <a:gd name="connsiteX3" fmla="*/ 1131094 w 7550944"/>
                  <a:gd name="connsiteY3" fmla="*/ 3876675 h 7762875"/>
                  <a:gd name="connsiteX4" fmla="*/ 1507332 w 7550944"/>
                  <a:gd name="connsiteY4" fmla="*/ 7762875 h 7762875"/>
                  <a:gd name="connsiteX5" fmla="*/ 1883569 w 7550944"/>
                  <a:gd name="connsiteY5" fmla="*/ 3876675 h 7762875"/>
                  <a:gd name="connsiteX6" fmla="*/ 2264569 w 7550944"/>
                  <a:gd name="connsiteY6" fmla="*/ 0 h 7762875"/>
                  <a:gd name="connsiteX7" fmla="*/ 2645569 w 7550944"/>
                  <a:gd name="connsiteY7" fmla="*/ 3886200 h 7762875"/>
                  <a:gd name="connsiteX8" fmla="*/ 3017044 w 7550944"/>
                  <a:gd name="connsiteY8" fmla="*/ 7762875 h 7762875"/>
                  <a:gd name="connsiteX9" fmla="*/ 3398044 w 7550944"/>
                  <a:gd name="connsiteY9" fmla="*/ 3876675 h 7762875"/>
                  <a:gd name="connsiteX10" fmla="*/ 3769519 w 7550944"/>
                  <a:gd name="connsiteY10" fmla="*/ 9525 h 7762875"/>
                  <a:gd name="connsiteX11" fmla="*/ 4150519 w 7550944"/>
                  <a:gd name="connsiteY11" fmla="*/ 3886200 h 7762875"/>
                  <a:gd name="connsiteX12" fmla="*/ 4526756 w 7550944"/>
                  <a:gd name="connsiteY12" fmla="*/ 7762875 h 7762875"/>
                  <a:gd name="connsiteX13" fmla="*/ 4902994 w 7550944"/>
                  <a:gd name="connsiteY13" fmla="*/ 3886200 h 7762875"/>
                  <a:gd name="connsiteX14" fmla="*/ 5283994 w 7550944"/>
                  <a:gd name="connsiteY14" fmla="*/ 9525 h 7762875"/>
                  <a:gd name="connsiteX15" fmla="*/ 5655469 w 7550944"/>
                  <a:gd name="connsiteY15" fmla="*/ 3886200 h 7762875"/>
                  <a:gd name="connsiteX16" fmla="*/ 6036469 w 7550944"/>
                  <a:gd name="connsiteY16" fmla="*/ 7762875 h 7762875"/>
                  <a:gd name="connsiteX17" fmla="*/ 6417469 w 7550944"/>
                  <a:gd name="connsiteY17" fmla="*/ 3886200 h 7762875"/>
                  <a:gd name="connsiteX18" fmla="*/ 6798469 w 7550944"/>
                  <a:gd name="connsiteY18" fmla="*/ 0 h 7762875"/>
                  <a:gd name="connsiteX19" fmla="*/ 7160419 w 7550944"/>
                  <a:gd name="connsiteY19" fmla="*/ 3886200 h 7762875"/>
                  <a:gd name="connsiteX20" fmla="*/ 7550944 w 7550944"/>
                  <a:gd name="connsiteY20" fmla="*/ 7762875 h 7762875"/>
                  <a:gd name="connsiteX0" fmla="*/ 0 w 7550944"/>
                  <a:gd name="connsiteY0" fmla="*/ 7762875 h 7762875"/>
                  <a:gd name="connsiteX1" fmla="*/ 378619 w 7550944"/>
                  <a:gd name="connsiteY1" fmla="*/ 3886200 h 7762875"/>
                  <a:gd name="connsiteX2" fmla="*/ 750094 w 7550944"/>
                  <a:gd name="connsiteY2" fmla="*/ 0 h 7762875"/>
                  <a:gd name="connsiteX3" fmla="*/ 1131094 w 7550944"/>
                  <a:gd name="connsiteY3" fmla="*/ 3876675 h 7762875"/>
                  <a:gd name="connsiteX4" fmla="*/ 1507332 w 7550944"/>
                  <a:gd name="connsiteY4" fmla="*/ 7762875 h 7762875"/>
                  <a:gd name="connsiteX5" fmla="*/ 1883569 w 7550944"/>
                  <a:gd name="connsiteY5" fmla="*/ 3876675 h 7762875"/>
                  <a:gd name="connsiteX6" fmla="*/ 2264569 w 7550944"/>
                  <a:gd name="connsiteY6" fmla="*/ 0 h 7762875"/>
                  <a:gd name="connsiteX7" fmla="*/ 2645569 w 7550944"/>
                  <a:gd name="connsiteY7" fmla="*/ 3886200 h 7762875"/>
                  <a:gd name="connsiteX8" fmla="*/ 3017044 w 7550944"/>
                  <a:gd name="connsiteY8" fmla="*/ 7762875 h 7762875"/>
                  <a:gd name="connsiteX9" fmla="*/ 3398044 w 7550944"/>
                  <a:gd name="connsiteY9" fmla="*/ 3876675 h 7762875"/>
                  <a:gd name="connsiteX10" fmla="*/ 3769519 w 7550944"/>
                  <a:gd name="connsiteY10" fmla="*/ 9525 h 7762875"/>
                  <a:gd name="connsiteX11" fmla="*/ 4150519 w 7550944"/>
                  <a:gd name="connsiteY11" fmla="*/ 3886200 h 7762875"/>
                  <a:gd name="connsiteX12" fmla="*/ 4526756 w 7550944"/>
                  <a:gd name="connsiteY12" fmla="*/ 7762875 h 7762875"/>
                  <a:gd name="connsiteX13" fmla="*/ 4902994 w 7550944"/>
                  <a:gd name="connsiteY13" fmla="*/ 3886200 h 7762875"/>
                  <a:gd name="connsiteX14" fmla="*/ 5283994 w 7550944"/>
                  <a:gd name="connsiteY14" fmla="*/ 9525 h 7762875"/>
                  <a:gd name="connsiteX15" fmla="*/ 5655469 w 7550944"/>
                  <a:gd name="connsiteY15" fmla="*/ 3886200 h 7762875"/>
                  <a:gd name="connsiteX16" fmla="*/ 6036469 w 7550944"/>
                  <a:gd name="connsiteY16" fmla="*/ 7762875 h 7762875"/>
                  <a:gd name="connsiteX17" fmla="*/ 6417469 w 7550944"/>
                  <a:gd name="connsiteY17" fmla="*/ 3886200 h 7762875"/>
                  <a:gd name="connsiteX18" fmla="*/ 6798469 w 7550944"/>
                  <a:gd name="connsiteY18" fmla="*/ 0 h 7762875"/>
                  <a:gd name="connsiteX19" fmla="*/ 7160419 w 7550944"/>
                  <a:gd name="connsiteY19" fmla="*/ 3886200 h 7762875"/>
                  <a:gd name="connsiteX20" fmla="*/ 7550944 w 7550944"/>
                  <a:gd name="connsiteY20" fmla="*/ 7762875 h 7762875"/>
                  <a:gd name="connsiteX0" fmla="*/ 0 w 7550944"/>
                  <a:gd name="connsiteY0" fmla="*/ 7762875 h 7762875"/>
                  <a:gd name="connsiteX1" fmla="*/ 378619 w 7550944"/>
                  <a:gd name="connsiteY1" fmla="*/ 3886200 h 7762875"/>
                  <a:gd name="connsiteX2" fmla="*/ 750094 w 7550944"/>
                  <a:gd name="connsiteY2" fmla="*/ 0 h 7762875"/>
                  <a:gd name="connsiteX3" fmla="*/ 1131094 w 7550944"/>
                  <a:gd name="connsiteY3" fmla="*/ 3876675 h 7762875"/>
                  <a:gd name="connsiteX4" fmla="*/ 1507332 w 7550944"/>
                  <a:gd name="connsiteY4" fmla="*/ 7762875 h 7762875"/>
                  <a:gd name="connsiteX5" fmla="*/ 1883569 w 7550944"/>
                  <a:gd name="connsiteY5" fmla="*/ 3876675 h 7762875"/>
                  <a:gd name="connsiteX6" fmla="*/ 2264569 w 7550944"/>
                  <a:gd name="connsiteY6" fmla="*/ 0 h 7762875"/>
                  <a:gd name="connsiteX7" fmla="*/ 2645569 w 7550944"/>
                  <a:gd name="connsiteY7" fmla="*/ 3886200 h 7762875"/>
                  <a:gd name="connsiteX8" fmla="*/ 3017044 w 7550944"/>
                  <a:gd name="connsiteY8" fmla="*/ 7762875 h 7762875"/>
                  <a:gd name="connsiteX9" fmla="*/ 3398044 w 7550944"/>
                  <a:gd name="connsiteY9" fmla="*/ 3876675 h 7762875"/>
                  <a:gd name="connsiteX10" fmla="*/ 3769519 w 7550944"/>
                  <a:gd name="connsiteY10" fmla="*/ 9525 h 7762875"/>
                  <a:gd name="connsiteX11" fmla="*/ 4150519 w 7550944"/>
                  <a:gd name="connsiteY11" fmla="*/ 3886200 h 7762875"/>
                  <a:gd name="connsiteX12" fmla="*/ 4526756 w 7550944"/>
                  <a:gd name="connsiteY12" fmla="*/ 7762875 h 7762875"/>
                  <a:gd name="connsiteX13" fmla="*/ 4902994 w 7550944"/>
                  <a:gd name="connsiteY13" fmla="*/ 3886200 h 7762875"/>
                  <a:gd name="connsiteX14" fmla="*/ 5283994 w 7550944"/>
                  <a:gd name="connsiteY14" fmla="*/ 9525 h 7762875"/>
                  <a:gd name="connsiteX15" fmla="*/ 5655469 w 7550944"/>
                  <a:gd name="connsiteY15" fmla="*/ 3886200 h 7762875"/>
                  <a:gd name="connsiteX16" fmla="*/ 6036469 w 7550944"/>
                  <a:gd name="connsiteY16" fmla="*/ 7762875 h 7762875"/>
                  <a:gd name="connsiteX17" fmla="*/ 6417469 w 7550944"/>
                  <a:gd name="connsiteY17" fmla="*/ 3886200 h 7762875"/>
                  <a:gd name="connsiteX18" fmla="*/ 6798469 w 7550944"/>
                  <a:gd name="connsiteY18" fmla="*/ 0 h 7762875"/>
                  <a:gd name="connsiteX19" fmla="*/ 7160419 w 7550944"/>
                  <a:gd name="connsiteY19" fmla="*/ 3886200 h 7762875"/>
                  <a:gd name="connsiteX20" fmla="*/ 7550944 w 7550944"/>
                  <a:gd name="connsiteY20" fmla="*/ 7762875 h 7762875"/>
                  <a:gd name="connsiteX0" fmla="*/ 0 w 7550944"/>
                  <a:gd name="connsiteY0" fmla="*/ 7762875 h 7762875"/>
                  <a:gd name="connsiteX1" fmla="*/ 378619 w 7550944"/>
                  <a:gd name="connsiteY1" fmla="*/ 3886200 h 7762875"/>
                  <a:gd name="connsiteX2" fmla="*/ 750094 w 7550944"/>
                  <a:gd name="connsiteY2" fmla="*/ 0 h 7762875"/>
                  <a:gd name="connsiteX3" fmla="*/ 1131094 w 7550944"/>
                  <a:gd name="connsiteY3" fmla="*/ 3876675 h 7762875"/>
                  <a:gd name="connsiteX4" fmla="*/ 1507332 w 7550944"/>
                  <a:gd name="connsiteY4" fmla="*/ 7762875 h 7762875"/>
                  <a:gd name="connsiteX5" fmla="*/ 1883569 w 7550944"/>
                  <a:gd name="connsiteY5" fmla="*/ 3876675 h 7762875"/>
                  <a:gd name="connsiteX6" fmla="*/ 2264569 w 7550944"/>
                  <a:gd name="connsiteY6" fmla="*/ 0 h 7762875"/>
                  <a:gd name="connsiteX7" fmla="*/ 2645569 w 7550944"/>
                  <a:gd name="connsiteY7" fmla="*/ 3886200 h 7762875"/>
                  <a:gd name="connsiteX8" fmla="*/ 3017044 w 7550944"/>
                  <a:gd name="connsiteY8" fmla="*/ 7762875 h 7762875"/>
                  <a:gd name="connsiteX9" fmla="*/ 3398044 w 7550944"/>
                  <a:gd name="connsiteY9" fmla="*/ 3876675 h 7762875"/>
                  <a:gd name="connsiteX10" fmla="*/ 3769519 w 7550944"/>
                  <a:gd name="connsiteY10" fmla="*/ 9525 h 7762875"/>
                  <a:gd name="connsiteX11" fmla="*/ 4150519 w 7550944"/>
                  <a:gd name="connsiteY11" fmla="*/ 3886200 h 7762875"/>
                  <a:gd name="connsiteX12" fmla="*/ 4526756 w 7550944"/>
                  <a:gd name="connsiteY12" fmla="*/ 7762875 h 7762875"/>
                  <a:gd name="connsiteX13" fmla="*/ 4902994 w 7550944"/>
                  <a:gd name="connsiteY13" fmla="*/ 3886200 h 7762875"/>
                  <a:gd name="connsiteX14" fmla="*/ 5283994 w 7550944"/>
                  <a:gd name="connsiteY14" fmla="*/ 9525 h 7762875"/>
                  <a:gd name="connsiteX15" fmla="*/ 5655469 w 7550944"/>
                  <a:gd name="connsiteY15" fmla="*/ 3886200 h 7762875"/>
                  <a:gd name="connsiteX16" fmla="*/ 6036469 w 7550944"/>
                  <a:gd name="connsiteY16" fmla="*/ 7762875 h 7762875"/>
                  <a:gd name="connsiteX17" fmla="*/ 6417469 w 7550944"/>
                  <a:gd name="connsiteY17" fmla="*/ 3886200 h 7762875"/>
                  <a:gd name="connsiteX18" fmla="*/ 6798469 w 7550944"/>
                  <a:gd name="connsiteY18" fmla="*/ 0 h 7762875"/>
                  <a:gd name="connsiteX19" fmla="*/ 7160419 w 7550944"/>
                  <a:gd name="connsiteY19" fmla="*/ 3886200 h 7762875"/>
                  <a:gd name="connsiteX20" fmla="*/ 7550944 w 7550944"/>
                  <a:gd name="connsiteY20" fmla="*/ 7762875 h 7762875"/>
                  <a:gd name="connsiteX0" fmla="*/ 0 w 7550944"/>
                  <a:gd name="connsiteY0" fmla="*/ 7762875 h 7762876"/>
                  <a:gd name="connsiteX1" fmla="*/ 378619 w 7550944"/>
                  <a:gd name="connsiteY1" fmla="*/ 3886200 h 7762876"/>
                  <a:gd name="connsiteX2" fmla="*/ 750094 w 7550944"/>
                  <a:gd name="connsiteY2" fmla="*/ 0 h 7762876"/>
                  <a:gd name="connsiteX3" fmla="*/ 1131094 w 7550944"/>
                  <a:gd name="connsiteY3" fmla="*/ 3876675 h 7762876"/>
                  <a:gd name="connsiteX4" fmla="*/ 1507332 w 7550944"/>
                  <a:gd name="connsiteY4" fmla="*/ 7762875 h 7762876"/>
                  <a:gd name="connsiteX5" fmla="*/ 1883569 w 7550944"/>
                  <a:gd name="connsiteY5" fmla="*/ 3876675 h 7762876"/>
                  <a:gd name="connsiteX6" fmla="*/ 2264569 w 7550944"/>
                  <a:gd name="connsiteY6" fmla="*/ 0 h 7762876"/>
                  <a:gd name="connsiteX7" fmla="*/ 2645569 w 7550944"/>
                  <a:gd name="connsiteY7" fmla="*/ 3886200 h 7762876"/>
                  <a:gd name="connsiteX8" fmla="*/ 3017044 w 7550944"/>
                  <a:gd name="connsiteY8" fmla="*/ 7762875 h 7762876"/>
                  <a:gd name="connsiteX9" fmla="*/ 3398044 w 7550944"/>
                  <a:gd name="connsiteY9" fmla="*/ 3876675 h 7762876"/>
                  <a:gd name="connsiteX10" fmla="*/ 3769519 w 7550944"/>
                  <a:gd name="connsiteY10" fmla="*/ 9525 h 7762876"/>
                  <a:gd name="connsiteX11" fmla="*/ 4150519 w 7550944"/>
                  <a:gd name="connsiteY11" fmla="*/ 3886200 h 7762876"/>
                  <a:gd name="connsiteX12" fmla="*/ 4526756 w 7550944"/>
                  <a:gd name="connsiteY12" fmla="*/ 7762875 h 7762876"/>
                  <a:gd name="connsiteX13" fmla="*/ 4902994 w 7550944"/>
                  <a:gd name="connsiteY13" fmla="*/ 3886200 h 7762876"/>
                  <a:gd name="connsiteX14" fmla="*/ 5283994 w 7550944"/>
                  <a:gd name="connsiteY14" fmla="*/ 9525 h 7762876"/>
                  <a:gd name="connsiteX15" fmla="*/ 5655469 w 7550944"/>
                  <a:gd name="connsiteY15" fmla="*/ 3886200 h 7762876"/>
                  <a:gd name="connsiteX16" fmla="*/ 6036469 w 7550944"/>
                  <a:gd name="connsiteY16" fmla="*/ 7762875 h 7762876"/>
                  <a:gd name="connsiteX17" fmla="*/ 6417469 w 7550944"/>
                  <a:gd name="connsiteY17" fmla="*/ 3886200 h 7762876"/>
                  <a:gd name="connsiteX18" fmla="*/ 6798469 w 7550944"/>
                  <a:gd name="connsiteY18" fmla="*/ 0 h 7762876"/>
                  <a:gd name="connsiteX19" fmla="*/ 7160419 w 7550944"/>
                  <a:gd name="connsiteY19" fmla="*/ 3886200 h 7762876"/>
                  <a:gd name="connsiteX20" fmla="*/ 7550944 w 7550944"/>
                  <a:gd name="connsiteY20" fmla="*/ 7762875 h 7762876"/>
                  <a:gd name="connsiteX0" fmla="*/ 0 w 7550944"/>
                  <a:gd name="connsiteY0" fmla="*/ 7762875 h 7762876"/>
                  <a:gd name="connsiteX1" fmla="*/ 378619 w 7550944"/>
                  <a:gd name="connsiteY1" fmla="*/ 3886200 h 7762876"/>
                  <a:gd name="connsiteX2" fmla="*/ 750094 w 7550944"/>
                  <a:gd name="connsiteY2" fmla="*/ 0 h 7762876"/>
                  <a:gd name="connsiteX3" fmla="*/ 1131094 w 7550944"/>
                  <a:gd name="connsiteY3" fmla="*/ 3876675 h 7762876"/>
                  <a:gd name="connsiteX4" fmla="*/ 1507332 w 7550944"/>
                  <a:gd name="connsiteY4" fmla="*/ 7762875 h 7762876"/>
                  <a:gd name="connsiteX5" fmla="*/ 1883569 w 7550944"/>
                  <a:gd name="connsiteY5" fmla="*/ 3876675 h 7762876"/>
                  <a:gd name="connsiteX6" fmla="*/ 2264569 w 7550944"/>
                  <a:gd name="connsiteY6" fmla="*/ 0 h 7762876"/>
                  <a:gd name="connsiteX7" fmla="*/ 2645569 w 7550944"/>
                  <a:gd name="connsiteY7" fmla="*/ 3886200 h 7762876"/>
                  <a:gd name="connsiteX8" fmla="*/ 3017044 w 7550944"/>
                  <a:gd name="connsiteY8" fmla="*/ 7762875 h 7762876"/>
                  <a:gd name="connsiteX9" fmla="*/ 3398044 w 7550944"/>
                  <a:gd name="connsiteY9" fmla="*/ 3876675 h 7762876"/>
                  <a:gd name="connsiteX10" fmla="*/ 3769519 w 7550944"/>
                  <a:gd name="connsiteY10" fmla="*/ 9525 h 7762876"/>
                  <a:gd name="connsiteX11" fmla="*/ 4150519 w 7550944"/>
                  <a:gd name="connsiteY11" fmla="*/ 3886200 h 7762876"/>
                  <a:gd name="connsiteX12" fmla="*/ 4526756 w 7550944"/>
                  <a:gd name="connsiteY12" fmla="*/ 7762875 h 7762876"/>
                  <a:gd name="connsiteX13" fmla="*/ 4902994 w 7550944"/>
                  <a:gd name="connsiteY13" fmla="*/ 3886200 h 7762876"/>
                  <a:gd name="connsiteX14" fmla="*/ 5283994 w 7550944"/>
                  <a:gd name="connsiteY14" fmla="*/ 9525 h 7762876"/>
                  <a:gd name="connsiteX15" fmla="*/ 5655469 w 7550944"/>
                  <a:gd name="connsiteY15" fmla="*/ 3886200 h 7762876"/>
                  <a:gd name="connsiteX16" fmla="*/ 6036469 w 7550944"/>
                  <a:gd name="connsiteY16" fmla="*/ 7762875 h 7762876"/>
                  <a:gd name="connsiteX17" fmla="*/ 6417469 w 7550944"/>
                  <a:gd name="connsiteY17" fmla="*/ 3886200 h 7762876"/>
                  <a:gd name="connsiteX18" fmla="*/ 6798469 w 7550944"/>
                  <a:gd name="connsiteY18" fmla="*/ 0 h 7762876"/>
                  <a:gd name="connsiteX19" fmla="*/ 7160419 w 7550944"/>
                  <a:gd name="connsiteY19" fmla="*/ 3886200 h 7762876"/>
                  <a:gd name="connsiteX20" fmla="*/ 7550944 w 7550944"/>
                  <a:gd name="connsiteY20" fmla="*/ 7762875 h 7762876"/>
                  <a:gd name="connsiteX0" fmla="*/ 0 w 7550944"/>
                  <a:gd name="connsiteY0" fmla="*/ 7762875 h 7762876"/>
                  <a:gd name="connsiteX1" fmla="*/ 378619 w 7550944"/>
                  <a:gd name="connsiteY1" fmla="*/ 3886200 h 7762876"/>
                  <a:gd name="connsiteX2" fmla="*/ 750094 w 7550944"/>
                  <a:gd name="connsiteY2" fmla="*/ 0 h 7762876"/>
                  <a:gd name="connsiteX3" fmla="*/ 1131094 w 7550944"/>
                  <a:gd name="connsiteY3" fmla="*/ 3876675 h 7762876"/>
                  <a:gd name="connsiteX4" fmla="*/ 1507332 w 7550944"/>
                  <a:gd name="connsiteY4" fmla="*/ 7762875 h 7762876"/>
                  <a:gd name="connsiteX5" fmla="*/ 1883569 w 7550944"/>
                  <a:gd name="connsiteY5" fmla="*/ 3876675 h 7762876"/>
                  <a:gd name="connsiteX6" fmla="*/ 2264569 w 7550944"/>
                  <a:gd name="connsiteY6" fmla="*/ 0 h 7762876"/>
                  <a:gd name="connsiteX7" fmla="*/ 2645569 w 7550944"/>
                  <a:gd name="connsiteY7" fmla="*/ 3886200 h 7762876"/>
                  <a:gd name="connsiteX8" fmla="*/ 3017044 w 7550944"/>
                  <a:gd name="connsiteY8" fmla="*/ 7762875 h 7762876"/>
                  <a:gd name="connsiteX9" fmla="*/ 3398044 w 7550944"/>
                  <a:gd name="connsiteY9" fmla="*/ 3876675 h 7762876"/>
                  <a:gd name="connsiteX10" fmla="*/ 3769519 w 7550944"/>
                  <a:gd name="connsiteY10" fmla="*/ 9525 h 7762876"/>
                  <a:gd name="connsiteX11" fmla="*/ 4150519 w 7550944"/>
                  <a:gd name="connsiteY11" fmla="*/ 3886200 h 7762876"/>
                  <a:gd name="connsiteX12" fmla="*/ 4526756 w 7550944"/>
                  <a:gd name="connsiteY12" fmla="*/ 7762875 h 7762876"/>
                  <a:gd name="connsiteX13" fmla="*/ 4902994 w 7550944"/>
                  <a:gd name="connsiteY13" fmla="*/ 3886200 h 7762876"/>
                  <a:gd name="connsiteX14" fmla="*/ 5283994 w 7550944"/>
                  <a:gd name="connsiteY14" fmla="*/ 9525 h 7762876"/>
                  <a:gd name="connsiteX15" fmla="*/ 5655469 w 7550944"/>
                  <a:gd name="connsiteY15" fmla="*/ 3886200 h 7762876"/>
                  <a:gd name="connsiteX16" fmla="*/ 6036469 w 7550944"/>
                  <a:gd name="connsiteY16" fmla="*/ 7762875 h 7762876"/>
                  <a:gd name="connsiteX17" fmla="*/ 6417469 w 7550944"/>
                  <a:gd name="connsiteY17" fmla="*/ 3886200 h 7762876"/>
                  <a:gd name="connsiteX18" fmla="*/ 6798469 w 7550944"/>
                  <a:gd name="connsiteY18" fmla="*/ 0 h 7762876"/>
                  <a:gd name="connsiteX19" fmla="*/ 7160419 w 7550944"/>
                  <a:gd name="connsiteY19" fmla="*/ 3886200 h 7762876"/>
                  <a:gd name="connsiteX20" fmla="*/ 7550944 w 7550944"/>
                  <a:gd name="connsiteY20" fmla="*/ 7762875 h 7762876"/>
                  <a:gd name="connsiteX0" fmla="*/ 0 w 7550944"/>
                  <a:gd name="connsiteY0" fmla="*/ 7762875 h 7762876"/>
                  <a:gd name="connsiteX1" fmla="*/ 378619 w 7550944"/>
                  <a:gd name="connsiteY1" fmla="*/ 3886200 h 7762876"/>
                  <a:gd name="connsiteX2" fmla="*/ 750094 w 7550944"/>
                  <a:gd name="connsiteY2" fmla="*/ 0 h 7762876"/>
                  <a:gd name="connsiteX3" fmla="*/ 1131094 w 7550944"/>
                  <a:gd name="connsiteY3" fmla="*/ 3876675 h 7762876"/>
                  <a:gd name="connsiteX4" fmla="*/ 1507332 w 7550944"/>
                  <a:gd name="connsiteY4" fmla="*/ 7762875 h 7762876"/>
                  <a:gd name="connsiteX5" fmla="*/ 1883569 w 7550944"/>
                  <a:gd name="connsiteY5" fmla="*/ 3876675 h 7762876"/>
                  <a:gd name="connsiteX6" fmla="*/ 2264569 w 7550944"/>
                  <a:gd name="connsiteY6" fmla="*/ 0 h 7762876"/>
                  <a:gd name="connsiteX7" fmla="*/ 2645569 w 7550944"/>
                  <a:gd name="connsiteY7" fmla="*/ 3886200 h 7762876"/>
                  <a:gd name="connsiteX8" fmla="*/ 3017044 w 7550944"/>
                  <a:gd name="connsiteY8" fmla="*/ 7762875 h 7762876"/>
                  <a:gd name="connsiteX9" fmla="*/ 3398044 w 7550944"/>
                  <a:gd name="connsiteY9" fmla="*/ 3876675 h 7762876"/>
                  <a:gd name="connsiteX10" fmla="*/ 3769519 w 7550944"/>
                  <a:gd name="connsiteY10" fmla="*/ 9525 h 7762876"/>
                  <a:gd name="connsiteX11" fmla="*/ 4150519 w 7550944"/>
                  <a:gd name="connsiteY11" fmla="*/ 3886200 h 7762876"/>
                  <a:gd name="connsiteX12" fmla="*/ 4526756 w 7550944"/>
                  <a:gd name="connsiteY12" fmla="*/ 7762875 h 7762876"/>
                  <a:gd name="connsiteX13" fmla="*/ 4902994 w 7550944"/>
                  <a:gd name="connsiteY13" fmla="*/ 3886200 h 7762876"/>
                  <a:gd name="connsiteX14" fmla="*/ 5283994 w 7550944"/>
                  <a:gd name="connsiteY14" fmla="*/ 9525 h 7762876"/>
                  <a:gd name="connsiteX15" fmla="*/ 5655469 w 7550944"/>
                  <a:gd name="connsiteY15" fmla="*/ 3886200 h 7762876"/>
                  <a:gd name="connsiteX16" fmla="*/ 6036469 w 7550944"/>
                  <a:gd name="connsiteY16" fmla="*/ 7762875 h 7762876"/>
                  <a:gd name="connsiteX17" fmla="*/ 6417469 w 7550944"/>
                  <a:gd name="connsiteY17" fmla="*/ 3886200 h 7762876"/>
                  <a:gd name="connsiteX18" fmla="*/ 6798469 w 7550944"/>
                  <a:gd name="connsiteY18" fmla="*/ 0 h 7762876"/>
                  <a:gd name="connsiteX19" fmla="*/ 7160419 w 7550944"/>
                  <a:gd name="connsiteY19" fmla="*/ 3886200 h 7762876"/>
                  <a:gd name="connsiteX20" fmla="*/ 7550944 w 7550944"/>
                  <a:gd name="connsiteY20" fmla="*/ 7762875 h 7762876"/>
                  <a:gd name="connsiteX0" fmla="*/ 0 w 7550944"/>
                  <a:gd name="connsiteY0" fmla="*/ 7762875 h 7762876"/>
                  <a:gd name="connsiteX1" fmla="*/ 378619 w 7550944"/>
                  <a:gd name="connsiteY1" fmla="*/ 3886200 h 7762876"/>
                  <a:gd name="connsiteX2" fmla="*/ 750094 w 7550944"/>
                  <a:gd name="connsiteY2" fmla="*/ 0 h 7762876"/>
                  <a:gd name="connsiteX3" fmla="*/ 1131094 w 7550944"/>
                  <a:gd name="connsiteY3" fmla="*/ 3876675 h 7762876"/>
                  <a:gd name="connsiteX4" fmla="*/ 1507332 w 7550944"/>
                  <a:gd name="connsiteY4" fmla="*/ 7762875 h 7762876"/>
                  <a:gd name="connsiteX5" fmla="*/ 1883569 w 7550944"/>
                  <a:gd name="connsiteY5" fmla="*/ 3876675 h 7762876"/>
                  <a:gd name="connsiteX6" fmla="*/ 2264569 w 7550944"/>
                  <a:gd name="connsiteY6" fmla="*/ 0 h 7762876"/>
                  <a:gd name="connsiteX7" fmla="*/ 2645569 w 7550944"/>
                  <a:gd name="connsiteY7" fmla="*/ 3886200 h 7762876"/>
                  <a:gd name="connsiteX8" fmla="*/ 3017044 w 7550944"/>
                  <a:gd name="connsiteY8" fmla="*/ 7762875 h 7762876"/>
                  <a:gd name="connsiteX9" fmla="*/ 3398044 w 7550944"/>
                  <a:gd name="connsiteY9" fmla="*/ 3876675 h 7762876"/>
                  <a:gd name="connsiteX10" fmla="*/ 3769519 w 7550944"/>
                  <a:gd name="connsiteY10" fmla="*/ 9525 h 7762876"/>
                  <a:gd name="connsiteX11" fmla="*/ 4150519 w 7550944"/>
                  <a:gd name="connsiteY11" fmla="*/ 3886200 h 7762876"/>
                  <a:gd name="connsiteX12" fmla="*/ 4526756 w 7550944"/>
                  <a:gd name="connsiteY12" fmla="*/ 7762875 h 7762876"/>
                  <a:gd name="connsiteX13" fmla="*/ 4902994 w 7550944"/>
                  <a:gd name="connsiteY13" fmla="*/ 3886200 h 7762876"/>
                  <a:gd name="connsiteX14" fmla="*/ 5283994 w 7550944"/>
                  <a:gd name="connsiteY14" fmla="*/ 9525 h 7762876"/>
                  <a:gd name="connsiteX15" fmla="*/ 5655469 w 7550944"/>
                  <a:gd name="connsiteY15" fmla="*/ 3886200 h 7762876"/>
                  <a:gd name="connsiteX16" fmla="*/ 6036469 w 7550944"/>
                  <a:gd name="connsiteY16" fmla="*/ 7762875 h 7762876"/>
                  <a:gd name="connsiteX17" fmla="*/ 6417469 w 7550944"/>
                  <a:gd name="connsiteY17" fmla="*/ 3886200 h 7762876"/>
                  <a:gd name="connsiteX18" fmla="*/ 6798469 w 7550944"/>
                  <a:gd name="connsiteY18" fmla="*/ 0 h 7762876"/>
                  <a:gd name="connsiteX19" fmla="*/ 7160419 w 7550944"/>
                  <a:gd name="connsiteY19" fmla="*/ 3886200 h 7762876"/>
                  <a:gd name="connsiteX20" fmla="*/ 7550944 w 7550944"/>
                  <a:gd name="connsiteY20" fmla="*/ 7762875 h 7762876"/>
                  <a:gd name="connsiteX0" fmla="*/ 0 w 7550944"/>
                  <a:gd name="connsiteY0" fmla="*/ 7762875 h 7762876"/>
                  <a:gd name="connsiteX1" fmla="*/ 378619 w 7550944"/>
                  <a:gd name="connsiteY1" fmla="*/ 3886200 h 7762876"/>
                  <a:gd name="connsiteX2" fmla="*/ 750094 w 7550944"/>
                  <a:gd name="connsiteY2" fmla="*/ 0 h 7762876"/>
                  <a:gd name="connsiteX3" fmla="*/ 1131094 w 7550944"/>
                  <a:gd name="connsiteY3" fmla="*/ 3876675 h 7762876"/>
                  <a:gd name="connsiteX4" fmla="*/ 1507332 w 7550944"/>
                  <a:gd name="connsiteY4" fmla="*/ 7762875 h 7762876"/>
                  <a:gd name="connsiteX5" fmla="*/ 1883569 w 7550944"/>
                  <a:gd name="connsiteY5" fmla="*/ 3876675 h 7762876"/>
                  <a:gd name="connsiteX6" fmla="*/ 2264569 w 7550944"/>
                  <a:gd name="connsiteY6" fmla="*/ 0 h 7762876"/>
                  <a:gd name="connsiteX7" fmla="*/ 2645569 w 7550944"/>
                  <a:gd name="connsiteY7" fmla="*/ 3886200 h 7762876"/>
                  <a:gd name="connsiteX8" fmla="*/ 3017044 w 7550944"/>
                  <a:gd name="connsiteY8" fmla="*/ 7762875 h 7762876"/>
                  <a:gd name="connsiteX9" fmla="*/ 3398044 w 7550944"/>
                  <a:gd name="connsiteY9" fmla="*/ 3876675 h 7762876"/>
                  <a:gd name="connsiteX10" fmla="*/ 3769519 w 7550944"/>
                  <a:gd name="connsiteY10" fmla="*/ 9525 h 7762876"/>
                  <a:gd name="connsiteX11" fmla="*/ 4150519 w 7550944"/>
                  <a:gd name="connsiteY11" fmla="*/ 3886200 h 7762876"/>
                  <a:gd name="connsiteX12" fmla="*/ 4526756 w 7550944"/>
                  <a:gd name="connsiteY12" fmla="*/ 7762875 h 7762876"/>
                  <a:gd name="connsiteX13" fmla="*/ 4902994 w 7550944"/>
                  <a:gd name="connsiteY13" fmla="*/ 3886200 h 7762876"/>
                  <a:gd name="connsiteX14" fmla="*/ 5283994 w 7550944"/>
                  <a:gd name="connsiteY14" fmla="*/ 9525 h 7762876"/>
                  <a:gd name="connsiteX15" fmla="*/ 5655469 w 7550944"/>
                  <a:gd name="connsiteY15" fmla="*/ 3886200 h 7762876"/>
                  <a:gd name="connsiteX16" fmla="*/ 6036469 w 7550944"/>
                  <a:gd name="connsiteY16" fmla="*/ 7762875 h 7762876"/>
                  <a:gd name="connsiteX17" fmla="*/ 6417469 w 7550944"/>
                  <a:gd name="connsiteY17" fmla="*/ 3886200 h 7762876"/>
                  <a:gd name="connsiteX18" fmla="*/ 6798469 w 7550944"/>
                  <a:gd name="connsiteY18" fmla="*/ 0 h 7762876"/>
                  <a:gd name="connsiteX19" fmla="*/ 7160419 w 7550944"/>
                  <a:gd name="connsiteY19" fmla="*/ 3886200 h 7762876"/>
                  <a:gd name="connsiteX20" fmla="*/ 7550944 w 7550944"/>
                  <a:gd name="connsiteY20" fmla="*/ 7762875 h 7762876"/>
                  <a:gd name="connsiteX0" fmla="*/ 0 w 7550944"/>
                  <a:gd name="connsiteY0" fmla="*/ 7762875 h 7762876"/>
                  <a:gd name="connsiteX1" fmla="*/ 378619 w 7550944"/>
                  <a:gd name="connsiteY1" fmla="*/ 3886200 h 7762876"/>
                  <a:gd name="connsiteX2" fmla="*/ 750094 w 7550944"/>
                  <a:gd name="connsiteY2" fmla="*/ 0 h 7762876"/>
                  <a:gd name="connsiteX3" fmla="*/ 1131094 w 7550944"/>
                  <a:gd name="connsiteY3" fmla="*/ 3876675 h 7762876"/>
                  <a:gd name="connsiteX4" fmla="*/ 1507332 w 7550944"/>
                  <a:gd name="connsiteY4" fmla="*/ 7762875 h 7762876"/>
                  <a:gd name="connsiteX5" fmla="*/ 1883569 w 7550944"/>
                  <a:gd name="connsiteY5" fmla="*/ 3876675 h 7762876"/>
                  <a:gd name="connsiteX6" fmla="*/ 2264569 w 7550944"/>
                  <a:gd name="connsiteY6" fmla="*/ 0 h 7762876"/>
                  <a:gd name="connsiteX7" fmla="*/ 2645569 w 7550944"/>
                  <a:gd name="connsiteY7" fmla="*/ 3886200 h 7762876"/>
                  <a:gd name="connsiteX8" fmla="*/ 3017044 w 7550944"/>
                  <a:gd name="connsiteY8" fmla="*/ 7762875 h 7762876"/>
                  <a:gd name="connsiteX9" fmla="*/ 3398044 w 7550944"/>
                  <a:gd name="connsiteY9" fmla="*/ 3876675 h 7762876"/>
                  <a:gd name="connsiteX10" fmla="*/ 3769519 w 7550944"/>
                  <a:gd name="connsiteY10" fmla="*/ 9525 h 7762876"/>
                  <a:gd name="connsiteX11" fmla="*/ 4150519 w 7550944"/>
                  <a:gd name="connsiteY11" fmla="*/ 3886200 h 7762876"/>
                  <a:gd name="connsiteX12" fmla="*/ 4526756 w 7550944"/>
                  <a:gd name="connsiteY12" fmla="*/ 7762875 h 7762876"/>
                  <a:gd name="connsiteX13" fmla="*/ 4902994 w 7550944"/>
                  <a:gd name="connsiteY13" fmla="*/ 3886200 h 7762876"/>
                  <a:gd name="connsiteX14" fmla="*/ 5283994 w 7550944"/>
                  <a:gd name="connsiteY14" fmla="*/ 9525 h 7762876"/>
                  <a:gd name="connsiteX15" fmla="*/ 5655469 w 7550944"/>
                  <a:gd name="connsiteY15" fmla="*/ 3886200 h 7762876"/>
                  <a:gd name="connsiteX16" fmla="*/ 6029325 w 7550944"/>
                  <a:gd name="connsiteY16" fmla="*/ 7762875 h 7762876"/>
                  <a:gd name="connsiteX17" fmla="*/ 6417469 w 7550944"/>
                  <a:gd name="connsiteY17" fmla="*/ 3886200 h 7762876"/>
                  <a:gd name="connsiteX18" fmla="*/ 6798469 w 7550944"/>
                  <a:gd name="connsiteY18" fmla="*/ 0 h 7762876"/>
                  <a:gd name="connsiteX19" fmla="*/ 7160419 w 7550944"/>
                  <a:gd name="connsiteY19" fmla="*/ 3886200 h 7762876"/>
                  <a:gd name="connsiteX20" fmla="*/ 7550944 w 7550944"/>
                  <a:gd name="connsiteY20" fmla="*/ 7762875 h 7762876"/>
                  <a:gd name="connsiteX0" fmla="*/ 0 w 7550944"/>
                  <a:gd name="connsiteY0" fmla="*/ 7762875 h 7762876"/>
                  <a:gd name="connsiteX1" fmla="*/ 378619 w 7550944"/>
                  <a:gd name="connsiteY1" fmla="*/ 3886200 h 7762876"/>
                  <a:gd name="connsiteX2" fmla="*/ 750094 w 7550944"/>
                  <a:gd name="connsiteY2" fmla="*/ 0 h 7762876"/>
                  <a:gd name="connsiteX3" fmla="*/ 1131094 w 7550944"/>
                  <a:gd name="connsiteY3" fmla="*/ 3876675 h 7762876"/>
                  <a:gd name="connsiteX4" fmla="*/ 1507332 w 7550944"/>
                  <a:gd name="connsiteY4" fmla="*/ 7762875 h 7762876"/>
                  <a:gd name="connsiteX5" fmla="*/ 1883569 w 7550944"/>
                  <a:gd name="connsiteY5" fmla="*/ 3876675 h 7762876"/>
                  <a:gd name="connsiteX6" fmla="*/ 2264569 w 7550944"/>
                  <a:gd name="connsiteY6" fmla="*/ 0 h 7762876"/>
                  <a:gd name="connsiteX7" fmla="*/ 2645569 w 7550944"/>
                  <a:gd name="connsiteY7" fmla="*/ 3886200 h 7762876"/>
                  <a:gd name="connsiteX8" fmla="*/ 3017044 w 7550944"/>
                  <a:gd name="connsiteY8" fmla="*/ 7762875 h 7762876"/>
                  <a:gd name="connsiteX9" fmla="*/ 3398044 w 7550944"/>
                  <a:gd name="connsiteY9" fmla="*/ 3876675 h 7762876"/>
                  <a:gd name="connsiteX10" fmla="*/ 3769519 w 7550944"/>
                  <a:gd name="connsiteY10" fmla="*/ 9525 h 7762876"/>
                  <a:gd name="connsiteX11" fmla="*/ 4150519 w 7550944"/>
                  <a:gd name="connsiteY11" fmla="*/ 3886200 h 7762876"/>
                  <a:gd name="connsiteX12" fmla="*/ 4526756 w 7550944"/>
                  <a:gd name="connsiteY12" fmla="*/ 7762875 h 7762876"/>
                  <a:gd name="connsiteX13" fmla="*/ 4902994 w 7550944"/>
                  <a:gd name="connsiteY13" fmla="*/ 3886200 h 7762876"/>
                  <a:gd name="connsiteX14" fmla="*/ 5283994 w 7550944"/>
                  <a:gd name="connsiteY14" fmla="*/ 9525 h 7762876"/>
                  <a:gd name="connsiteX15" fmla="*/ 5655469 w 7550944"/>
                  <a:gd name="connsiteY15" fmla="*/ 3886200 h 7762876"/>
                  <a:gd name="connsiteX16" fmla="*/ 6029325 w 7550944"/>
                  <a:gd name="connsiteY16" fmla="*/ 7762875 h 7762876"/>
                  <a:gd name="connsiteX17" fmla="*/ 6417469 w 7550944"/>
                  <a:gd name="connsiteY17" fmla="*/ 3886200 h 7762876"/>
                  <a:gd name="connsiteX18" fmla="*/ 6798469 w 7550944"/>
                  <a:gd name="connsiteY18" fmla="*/ 0 h 7762876"/>
                  <a:gd name="connsiteX19" fmla="*/ 7160419 w 7550944"/>
                  <a:gd name="connsiteY19" fmla="*/ 3886200 h 7762876"/>
                  <a:gd name="connsiteX20" fmla="*/ 7550944 w 7550944"/>
                  <a:gd name="connsiteY20" fmla="*/ 7762875 h 7762876"/>
                  <a:gd name="connsiteX0" fmla="*/ 0 w 7546182"/>
                  <a:gd name="connsiteY0" fmla="*/ 7762875 h 7765256"/>
                  <a:gd name="connsiteX1" fmla="*/ 378619 w 7546182"/>
                  <a:gd name="connsiteY1" fmla="*/ 3886200 h 7765256"/>
                  <a:gd name="connsiteX2" fmla="*/ 750094 w 7546182"/>
                  <a:gd name="connsiteY2" fmla="*/ 0 h 7765256"/>
                  <a:gd name="connsiteX3" fmla="*/ 1131094 w 7546182"/>
                  <a:gd name="connsiteY3" fmla="*/ 3876675 h 7765256"/>
                  <a:gd name="connsiteX4" fmla="*/ 1507332 w 7546182"/>
                  <a:gd name="connsiteY4" fmla="*/ 7762875 h 7765256"/>
                  <a:gd name="connsiteX5" fmla="*/ 1883569 w 7546182"/>
                  <a:gd name="connsiteY5" fmla="*/ 3876675 h 7765256"/>
                  <a:gd name="connsiteX6" fmla="*/ 2264569 w 7546182"/>
                  <a:gd name="connsiteY6" fmla="*/ 0 h 7765256"/>
                  <a:gd name="connsiteX7" fmla="*/ 2645569 w 7546182"/>
                  <a:gd name="connsiteY7" fmla="*/ 3886200 h 7765256"/>
                  <a:gd name="connsiteX8" fmla="*/ 3017044 w 7546182"/>
                  <a:gd name="connsiteY8" fmla="*/ 7762875 h 7765256"/>
                  <a:gd name="connsiteX9" fmla="*/ 3398044 w 7546182"/>
                  <a:gd name="connsiteY9" fmla="*/ 3876675 h 7765256"/>
                  <a:gd name="connsiteX10" fmla="*/ 3769519 w 7546182"/>
                  <a:gd name="connsiteY10" fmla="*/ 9525 h 7765256"/>
                  <a:gd name="connsiteX11" fmla="*/ 4150519 w 7546182"/>
                  <a:gd name="connsiteY11" fmla="*/ 3886200 h 7765256"/>
                  <a:gd name="connsiteX12" fmla="*/ 4526756 w 7546182"/>
                  <a:gd name="connsiteY12" fmla="*/ 7762875 h 7765256"/>
                  <a:gd name="connsiteX13" fmla="*/ 4902994 w 7546182"/>
                  <a:gd name="connsiteY13" fmla="*/ 3886200 h 7765256"/>
                  <a:gd name="connsiteX14" fmla="*/ 5283994 w 7546182"/>
                  <a:gd name="connsiteY14" fmla="*/ 9525 h 7765256"/>
                  <a:gd name="connsiteX15" fmla="*/ 5655469 w 7546182"/>
                  <a:gd name="connsiteY15" fmla="*/ 3886200 h 7765256"/>
                  <a:gd name="connsiteX16" fmla="*/ 6029325 w 7546182"/>
                  <a:gd name="connsiteY16" fmla="*/ 7762875 h 7765256"/>
                  <a:gd name="connsiteX17" fmla="*/ 6417469 w 7546182"/>
                  <a:gd name="connsiteY17" fmla="*/ 3886200 h 7765256"/>
                  <a:gd name="connsiteX18" fmla="*/ 6798469 w 7546182"/>
                  <a:gd name="connsiteY18" fmla="*/ 0 h 7765256"/>
                  <a:gd name="connsiteX19" fmla="*/ 7160419 w 7546182"/>
                  <a:gd name="connsiteY19" fmla="*/ 3886200 h 7765256"/>
                  <a:gd name="connsiteX20" fmla="*/ 7546182 w 7546182"/>
                  <a:gd name="connsiteY20" fmla="*/ 7765256 h 7765256"/>
                  <a:gd name="connsiteX0" fmla="*/ 0 w 7546182"/>
                  <a:gd name="connsiteY0" fmla="*/ 7762875 h 7765258"/>
                  <a:gd name="connsiteX1" fmla="*/ 378619 w 7546182"/>
                  <a:gd name="connsiteY1" fmla="*/ 3886200 h 7765258"/>
                  <a:gd name="connsiteX2" fmla="*/ 750094 w 7546182"/>
                  <a:gd name="connsiteY2" fmla="*/ 0 h 7765258"/>
                  <a:gd name="connsiteX3" fmla="*/ 1131094 w 7546182"/>
                  <a:gd name="connsiteY3" fmla="*/ 3876675 h 7765258"/>
                  <a:gd name="connsiteX4" fmla="*/ 1507332 w 7546182"/>
                  <a:gd name="connsiteY4" fmla="*/ 7762875 h 7765258"/>
                  <a:gd name="connsiteX5" fmla="*/ 1883569 w 7546182"/>
                  <a:gd name="connsiteY5" fmla="*/ 3876675 h 7765258"/>
                  <a:gd name="connsiteX6" fmla="*/ 2264569 w 7546182"/>
                  <a:gd name="connsiteY6" fmla="*/ 0 h 7765258"/>
                  <a:gd name="connsiteX7" fmla="*/ 2645569 w 7546182"/>
                  <a:gd name="connsiteY7" fmla="*/ 3886200 h 7765258"/>
                  <a:gd name="connsiteX8" fmla="*/ 3017044 w 7546182"/>
                  <a:gd name="connsiteY8" fmla="*/ 7762875 h 7765258"/>
                  <a:gd name="connsiteX9" fmla="*/ 3398044 w 7546182"/>
                  <a:gd name="connsiteY9" fmla="*/ 3876675 h 7765258"/>
                  <a:gd name="connsiteX10" fmla="*/ 3769519 w 7546182"/>
                  <a:gd name="connsiteY10" fmla="*/ 9525 h 7765258"/>
                  <a:gd name="connsiteX11" fmla="*/ 4150519 w 7546182"/>
                  <a:gd name="connsiteY11" fmla="*/ 3886200 h 7765258"/>
                  <a:gd name="connsiteX12" fmla="*/ 4526756 w 7546182"/>
                  <a:gd name="connsiteY12" fmla="*/ 7762875 h 7765258"/>
                  <a:gd name="connsiteX13" fmla="*/ 4902994 w 7546182"/>
                  <a:gd name="connsiteY13" fmla="*/ 3886200 h 7765258"/>
                  <a:gd name="connsiteX14" fmla="*/ 5283994 w 7546182"/>
                  <a:gd name="connsiteY14" fmla="*/ 9525 h 7765258"/>
                  <a:gd name="connsiteX15" fmla="*/ 5655469 w 7546182"/>
                  <a:gd name="connsiteY15" fmla="*/ 3886200 h 7765258"/>
                  <a:gd name="connsiteX16" fmla="*/ 6029325 w 7546182"/>
                  <a:gd name="connsiteY16" fmla="*/ 7762875 h 7765258"/>
                  <a:gd name="connsiteX17" fmla="*/ 6417469 w 7546182"/>
                  <a:gd name="connsiteY17" fmla="*/ 3886200 h 7765258"/>
                  <a:gd name="connsiteX18" fmla="*/ 6798469 w 7546182"/>
                  <a:gd name="connsiteY18" fmla="*/ 0 h 7765258"/>
                  <a:gd name="connsiteX19" fmla="*/ 7160419 w 7546182"/>
                  <a:gd name="connsiteY19" fmla="*/ 3886200 h 7765258"/>
                  <a:gd name="connsiteX20" fmla="*/ 7546182 w 7546182"/>
                  <a:gd name="connsiteY20" fmla="*/ 7765256 h 7765258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64569 w 7539038"/>
                  <a:gd name="connsiteY6" fmla="*/ 0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69519 w 7539038"/>
                  <a:gd name="connsiteY10" fmla="*/ 9525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83994 w 7539038"/>
                  <a:gd name="connsiteY14" fmla="*/ 9525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98469 w 7539038"/>
                  <a:gd name="connsiteY18" fmla="*/ 0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64569 w 7539038"/>
                  <a:gd name="connsiteY6" fmla="*/ 0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69519 w 7539038"/>
                  <a:gd name="connsiteY10" fmla="*/ 9525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83994 w 7539038"/>
                  <a:gd name="connsiteY14" fmla="*/ 9525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88944 w 7539038"/>
                  <a:gd name="connsiteY18" fmla="*/ 2381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64569 w 7539038"/>
                  <a:gd name="connsiteY6" fmla="*/ 0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69519 w 7539038"/>
                  <a:gd name="connsiteY10" fmla="*/ 9525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83994 w 7539038"/>
                  <a:gd name="connsiteY14" fmla="*/ 9525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86563 w 7539038"/>
                  <a:gd name="connsiteY18" fmla="*/ 4762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64569 w 7539038"/>
                  <a:gd name="connsiteY6" fmla="*/ 0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69519 w 7539038"/>
                  <a:gd name="connsiteY10" fmla="*/ 9525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83994 w 7539038"/>
                  <a:gd name="connsiteY14" fmla="*/ 9525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86563 w 7539038"/>
                  <a:gd name="connsiteY18" fmla="*/ 4762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64569 w 7539038"/>
                  <a:gd name="connsiteY6" fmla="*/ 0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69519 w 7539038"/>
                  <a:gd name="connsiteY10" fmla="*/ 9525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79231 w 7539038"/>
                  <a:gd name="connsiteY14" fmla="*/ 9525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86563 w 7539038"/>
                  <a:gd name="connsiteY18" fmla="*/ 4762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64569 w 7539038"/>
                  <a:gd name="connsiteY6" fmla="*/ 0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69519 w 7539038"/>
                  <a:gd name="connsiteY10" fmla="*/ 9525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79231 w 7539038"/>
                  <a:gd name="connsiteY14" fmla="*/ 9525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86563 w 7539038"/>
                  <a:gd name="connsiteY18" fmla="*/ 4762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64569 w 7539038"/>
                  <a:gd name="connsiteY6" fmla="*/ 0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69519 w 7539038"/>
                  <a:gd name="connsiteY10" fmla="*/ 9525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76849 w 7539038"/>
                  <a:gd name="connsiteY14" fmla="*/ 2382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86563 w 7539038"/>
                  <a:gd name="connsiteY18" fmla="*/ 4762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64569 w 7539038"/>
                  <a:gd name="connsiteY6" fmla="*/ 0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69519 w 7539038"/>
                  <a:gd name="connsiteY10" fmla="*/ 9525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76849 w 7539038"/>
                  <a:gd name="connsiteY14" fmla="*/ 2382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86563 w 7539038"/>
                  <a:gd name="connsiteY18" fmla="*/ 4762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64569 w 7539038"/>
                  <a:gd name="connsiteY6" fmla="*/ 0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76663 w 7539038"/>
                  <a:gd name="connsiteY10" fmla="*/ 4763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76849 w 7539038"/>
                  <a:gd name="connsiteY14" fmla="*/ 2382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86563 w 7539038"/>
                  <a:gd name="connsiteY18" fmla="*/ 4762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64569 w 7539038"/>
                  <a:gd name="connsiteY6" fmla="*/ 0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76663 w 7539038"/>
                  <a:gd name="connsiteY10" fmla="*/ 4763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76849 w 7539038"/>
                  <a:gd name="connsiteY14" fmla="*/ 2382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86563 w 7539038"/>
                  <a:gd name="connsiteY18" fmla="*/ 4762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64569 w 7539038"/>
                  <a:gd name="connsiteY6" fmla="*/ 0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69519 w 7539038"/>
                  <a:gd name="connsiteY10" fmla="*/ 4763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76849 w 7539038"/>
                  <a:gd name="connsiteY14" fmla="*/ 2382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86563 w 7539038"/>
                  <a:gd name="connsiteY18" fmla="*/ 4762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64569 w 7539038"/>
                  <a:gd name="connsiteY6" fmla="*/ 0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69519 w 7539038"/>
                  <a:gd name="connsiteY10" fmla="*/ 4763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76849 w 7539038"/>
                  <a:gd name="connsiteY14" fmla="*/ 2382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86563 w 7539038"/>
                  <a:gd name="connsiteY18" fmla="*/ 4762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59807 w 7539038"/>
                  <a:gd name="connsiteY6" fmla="*/ 4762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69519 w 7539038"/>
                  <a:gd name="connsiteY10" fmla="*/ 4763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76849 w 7539038"/>
                  <a:gd name="connsiteY14" fmla="*/ 2382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86563 w 7539038"/>
                  <a:gd name="connsiteY18" fmla="*/ 4762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59807 w 7539038"/>
                  <a:gd name="connsiteY6" fmla="*/ 4762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69519 w 7539038"/>
                  <a:gd name="connsiteY10" fmla="*/ 4763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76849 w 7539038"/>
                  <a:gd name="connsiteY14" fmla="*/ 2382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86563 w 7539038"/>
                  <a:gd name="connsiteY18" fmla="*/ 4762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7238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</a:cxnLst>
                <a:rect l="l" t="t" r="r" b="b"/>
                <a:pathLst>
                  <a:path w="7539038" h="7760495">
                    <a:moveTo>
                      <a:pt x="0" y="7760494"/>
                    </a:moveTo>
                    <a:cubicBezTo>
                      <a:pt x="190500" y="7758906"/>
                      <a:pt x="377031" y="3874231"/>
                      <a:pt x="378619" y="3883819"/>
                    </a:cubicBezTo>
                    <a:cubicBezTo>
                      <a:pt x="380207" y="3893407"/>
                      <a:pt x="562770" y="-793"/>
                      <a:pt x="752476" y="1"/>
                    </a:cubicBezTo>
                    <a:cubicBezTo>
                      <a:pt x="942182" y="795"/>
                      <a:pt x="1119468" y="3745568"/>
                      <a:pt x="1131094" y="3874294"/>
                    </a:cubicBezTo>
                    <a:cubicBezTo>
                      <a:pt x="1136420" y="3933265"/>
                      <a:pt x="1317626" y="7758112"/>
                      <a:pt x="1507332" y="7760494"/>
                    </a:cubicBezTo>
                    <a:cubicBezTo>
                      <a:pt x="1697038" y="7762876"/>
                      <a:pt x="1875632" y="3967176"/>
                      <a:pt x="1883569" y="3874294"/>
                    </a:cubicBezTo>
                    <a:cubicBezTo>
                      <a:pt x="1891506" y="3781412"/>
                      <a:pt x="2068513" y="3175"/>
                      <a:pt x="2259807" y="2381"/>
                    </a:cubicBezTo>
                    <a:cubicBezTo>
                      <a:pt x="2451101" y="1587"/>
                      <a:pt x="2640013" y="3825221"/>
                      <a:pt x="2645569" y="3883819"/>
                    </a:cubicBezTo>
                    <a:cubicBezTo>
                      <a:pt x="2651125" y="3942417"/>
                      <a:pt x="2827338" y="7762081"/>
                      <a:pt x="3017044" y="7760494"/>
                    </a:cubicBezTo>
                    <a:cubicBezTo>
                      <a:pt x="3206750" y="7758907"/>
                      <a:pt x="3390107" y="3967176"/>
                      <a:pt x="3398044" y="3874294"/>
                    </a:cubicBezTo>
                    <a:cubicBezTo>
                      <a:pt x="3405981" y="3781412"/>
                      <a:pt x="3575050" y="795"/>
                      <a:pt x="3769519" y="2382"/>
                    </a:cubicBezTo>
                    <a:cubicBezTo>
                      <a:pt x="3963988" y="3969"/>
                      <a:pt x="4141788" y="3722352"/>
                      <a:pt x="4150519" y="3883819"/>
                    </a:cubicBezTo>
                    <a:cubicBezTo>
                      <a:pt x="4159250" y="4045286"/>
                      <a:pt x="4337844" y="7760494"/>
                      <a:pt x="4526756" y="7760494"/>
                    </a:cubicBezTo>
                    <a:cubicBezTo>
                      <a:pt x="4715668" y="7760494"/>
                      <a:pt x="4893360" y="4083161"/>
                      <a:pt x="4902994" y="3883819"/>
                    </a:cubicBezTo>
                    <a:cubicBezTo>
                      <a:pt x="4910825" y="3721794"/>
                      <a:pt x="5087143" y="1"/>
                      <a:pt x="5276849" y="1"/>
                    </a:cubicBezTo>
                    <a:cubicBezTo>
                      <a:pt x="5466555" y="1"/>
                      <a:pt x="5647531" y="3790543"/>
                      <a:pt x="5655469" y="3883819"/>
                    </a:cubicBezTo>
                    <a:cubicBezTo>
                      <a:pt x="5663407" y="3977095"/>
                      <a:pt x="5842794" y="7760494"/>
                      <a:pt x="6029325" y="7760494"/>
                    </a:cubicBezTo>
                    <a:cubicBezTo>
                      <a:pt x="6215856" y="7760494"/>
                      <a:pt x="6411913" y="3976700"/>
                      <a:pt x="6417469" y="3883819"/>
                    </a:cubicBezTo>
                    <a:cubicBezTo>
                      <a:pt x="6423025" y="3790938"/>
                      <a:pt x="6593682" y="0"/>
                      <a:pt x="6786563" y="2381"/>
                    </a:cubicBezTo>
                    <a:cubicBezTo>
                      <a:pt x="6979444" y="4762"/>
                      <a:pt x="7152482" y="3757041"/>
                      <a:pt x="7160419" y="3883819"/>
                    </a:cubicBezTo>
                    <a:cubicBezTo>
                      <a:pt x="7168356" y="4010597"/>
                      <a:pt x="7336632" y="7761288"/>
                      <a:pt x="7539038" y="7758113"/>
                    </a:cubicBezTo>
                  </a:path>
                </a:pathLst>
              </a:custGeom>
              <a:no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983781AC-A63C-4299-BC68-306C22AC4B1B}"/>
                </a:ext>
              </a:extLst>
            </p:cNvPr>
            <p:cNvSpPr/>
            <p:nvPr/>
          </p:nvSpPr>
          <p:spPr>
            <a:xfrm>
              <a:off x="9773168" y="358008"/>
              <a:ext cx="2371994" cy="517526"/>
            </a:xfrm>
            <a:custGeom>
              <a:avLst/>
              <a:gdLst>
                <a:gd name="connsiteX0" fmla="*/ 0 w 7562850"/>
                <a:gd name="connsiteY0" fmla="*/ 7762875 h 7762875"/>
                <a:gd name="connsiteX1" fmla="*/ 390525 w 7562850"/>
                <a:gd name="connsiteY1" fmla="*/ 3886200 h 7762875"/>
                <a:gd name="connsiteX2" fmla="*/ 762000 w 7562850"/>
                <a:gd name="connsiteY2" fmla="*/ 0 h 7762875"/>
                <a:gd name="connsiteX3" fmla="*/ 1143000 w 7562850"/>
                <a:gd name="connsiteY3" fmla="*/ 3876675 h 7762875"/>
                <a:gd name="connsiteX4" fmla="*/ 1524000 w 7562850"/>
                <a:gd name="connsiteY4" fmla="*/ 7753350 h 7762875"/>
                <a:gd name="connsiteX5" fmla="*/ 1895475 w 7562850"/>
                <a:gd name="connsiteY5" fmla="*/ 3876675 h 7762875"/>
                <a:gd name="connsiteX6" fmla="*/ 2276475 w 7562850"/>
                <a:gd name="connsiteY6" fmla="*/ 0 h 7762875"/>
                <a:gd name="connsiteX7" fmla="*/ 2657475 w 7562850"/>
                <a:gd name="connsiteY7" fmla="*/ 3886200 h 7762875"/>
                <a:gd name="connsiteX8" fmla="*/ 3028950 w 7562850"/>
                <a:gd name="connsiteY8" fmla="*/ 7762875 h 7762875"/>
                <a:gd name="connsiteX9" fmla="*/ 3409950 w 7562850"/>
                <a:gd name="connsiteY9" fmla="*/ 3876675 h 7762875"/>
                <a:gd name="connsiteX10" fmla="*/ 3781425 w 7562850"/>
                <a:gd name="connsiteY10" fmla="*/ 9525 h 7762875"/>
                <a:gd name="connsiteX11" fmla="*/ 4162425 w 7562850"/>
                <a:gd name="connsiteY11" fmla="*/ 3886200 h 7762875"/>
                <a:gd name="connsiteX12" fmla="*/ 4533900 w 7562850"/>
                <a:gd name="connsiteY12" fmla="*/ 7762875 h 7762875"/>
                <a:gd name="connsiteX13" fmla="*/ 4914900 w 7562850"/>
                <a:gd name="connsiteY13" fmla="*/ 3886200 h 7762875"/>
                <a:gd name="connsiteX14" fmla="*/ 5295900 w 7562850"/>
                <a:gd name="connsiteY14" fmla="*/ 9525 h 7762875"/>
                <a:gd name="connsiteX15" fmla="*/ 5667375 w 7562850"/>
                <a:gd name="connsiteY15" fmla="*/ 3886200 h 7762875"/>
                <a:gd name="connsiteX16" fmla="*/ 6048375 w 7562850"/>
                <a:gd name="connsiteY16" fmla="*/ 7762875 h 7762875"/>
                <a:gd name="connsiteX17" fmla="*/ 6429375 w 7562850"/>
                <a:gd name="connsiteY17" fmla="*/ 3886200 h 7762875"/>
                <a:gd name="connsiteX18" fmla="*/ 6810375 w 7562850"/>
                <a:gd name="connsiteY18" fmla="*/ 0 h 7762875"/>
                <a:gd name="connsiteX19" fmla="*/ 7172325 w 7562850"/>
                <a:gd name="connsiteY19" fmla="*/ 3886200 h 7762875"/>
                <a:gd name="connsiteX20" fmla="*/ 7562850 w 7562850"/>
                <a:gd name="connsiteY20" fmla="*/ 7762875 h 7762875"/>
                <a:gd name="connsiteX0" fmla="*/ 0 w 7562850"/>
                <a:gd name="connsiteY0" fmla="*/ 7762875 h 7762875"/>
                <a:gd name="connsiteX1" fmla="*/ 390525 w 7562850"/>
                <a:gd name="connsiteY1" fmla="*/ 3886200 h 7762875"/>
                <a:gd name="connsiteX2" fmla="*/ 762000 w 7562850"/>
                <a:gd name="connsiteY2" fmla="*/ 0 h 7762875"/>
                <a:gd name="connsiteX3" fmla="*/ 1143000 w 7562850"/>
                <a:gd name="connsiteY3" fmla="*/ 3876675 h 7762875"/>
                <a:gd name="connsiteX4" fmla="*/ 1519238 w 7562850"/>
                <a:gd name="connsiteY4" fmla="*/ 7762875 h 7762875"/>
                <a:gd name="connsiteX5" fmla="*/ 1895475 w 7562850"/>
                <a:gd name="connsiteY5" fmla="*/ 3876675 h 7762875"/>
                <a:gd name="connsiteX6" fmla="*/ 2276475 w 7562850"/>
                <a:gd name="connsiteY6" fmla="*/ 0 h 7762875"/>
                <a:gd name="connsiteX7" fmla="*/ 2657475 w 7562850"/>
                <a:gd name="connsiteY7" fmla="*/ 3886200 h 7762875"/>
                <a:gd name="connsiteX8" fmla="*/ 3028950 w 7562850"/>
                <a:gd name="connsiteY8" fmla="*/ 7762875 h 7762875"/>
                <a:gd name="connsiteX9" fmla="*/ 3409950 w 7562850"/>
                <a:gd name="connsiteY9" fmla="*/ 3876675 h 7762875"/>
                <a:gd name="connsiteX10" fmla="*/ 3781425 w 7562850"/>
                <a:gd name="connsiteY10" fmla="*/ 9525 h 7762875"/>
                <a:gd name="connsiteX11" fmla="*/ 4162425 w 7562850"/>
                <a:gd name="connsiteY11" fmla="*/ 3886200 h 7762875"/>
                <a:gd name="connsiteX12" fmla="*/ 4533900 w 7562850"/>
                <a:gd name="connsiteY12" fmla="*/ 7762875 h 7762875"/>
                <a:gd name="connsiteX13" fmla="*/ 4914900 w 7562850"/>
                <a:gd name="connsiteY13" fmla="*/ 3886200 h 7762875"/>
                <a:gd name="connsiteX14" fmla="*/ 5295900 w 7562850"/>
                <a:gd name="connsiteY14" fmla="*/ 9525 h 7762875"/>
                <a:gd name="connsiteX15" fmla="*/ 5667375 w 7562850"/>
                <a:gd name="connsiteY15" fmla="*/ 3886200 h 7762875"/>
                <a:gd name="connsiteX16" fmla="*/ 6048375 w 7562850"/>
                <a:gd name="connsiteY16" fmla="*/ 7762875 h 7762875"/>
                <a:gd name="connsiteX17" fmla="*/ 6429375 w 7562850"/>
                <a:gd name="connsiteY17" fmla="*/ 3886200 h 7762875"/>
                <a:gd name="connsiteX18" fmla="*/ 6810375 w 7562850"/>
                <a:gd name="connsiteY18" fmla="*/ 0 h 7762875"/>
                <a:gd name="connsiteX19" fmla="*/ 7172325 w 7562850"/>
                <a:gd name="connsiteY19" fmla="*/ 3886200 h 7762875"/>
                <a:gd name="connsiteX20" fmla="*/ 7562850 w 7562850"/>
                <a:gd name="connsiteY20" fmla="*/ 7762875 h 7762875"/>
                <a:gd name="connsiteX0" fmla="*/ 0 w 7562850"/>
                <a:gd name="connsiteY0" fmla="*/ 7762875 h 7762875"/>
                <a:gd name="connsiteX1" fmla="*/ 390525 w 7562850"/>
                <a:gd name="connsiteY1" fmla="*/ 3886200 h 7762875"/>
                <a:gd name="connsiteX2" fmla="*/ 762000 w 7562850"/>
                <a:gd name="connsiteY2" fmla="*/ 0 h 7762875"/>
                <a:gd name="connsiteX3" fmla="*/ 1143000 w 7562850"/>
                <a:gd name="connsiteY3" fmla="*/ 3876675 h 7762875"/>
                <a:gd name="connsiteX4" fmla="*/ 1519238 w 7562850"/>
                <a:gd name="connsiteY4" fmla="*/ 7762875 h 7762875"/>
                <a:gd name="connsiteX5" fmla="*/ 1895475 w 7562850"/>
                <a:gd name="connsiteY5" fmla="*/ 3876675 h 7762875"/>
                <a:gd name="connsiteX6" fmla="*/ 2276475 w 7562850"/>
                <a:gd name="connsiteY6" fmla="*/ 0 h 7762875"/>
                <a:gd name="connsiteX7" fmla="*/ 2657475 w 7562850"/>
                <a:gd name="connsiteY7" fmla="*/ 3886200 h 7762875"/>
                <a:gd name="connsiteX8" fmla="*/ 3028950 w 7562850"/>
                <a:gd name="connsiteY8" fmla="*/ 7762875 h 7762875"/>
                <a:gd name="connsiteX9" fmla="*/ 3409950 w 7562850"/>
                <a:gd name="connsiteY9" fmla="*/ 3876675 h 7762875"/>
                <a:gd name="connsiteX10" fmla="*/ 3781425 w 7562850"/>
                <a:gd name="connsiteY10" fmla="*/ 9525 h 7762875"/>
                <a:gd name="connsiteX11" fmla="*/ 4162425 w 7562850"/>
                <a:gd name="connsiteY11" fmla="*/ 3886200 h 7762875"/>
                <a:gd name="connsiteX12" fmla="*/ 4538662 w 7562850"/>
                <a:gd name="connsiteY12" fmla="*/ 7762875 h 7762875"/>
                <a:gd name="connsiteX13" fmla="*/ 4914900 w 7562850"/>
                <a:gd name="connsiteY13" fmla="*/ 3886200 h 7762875"/>
                <a:gd name="connsiteX14" fmla="*/ 5295900 w 7562850"/>
                <a:gd name="connsiteY14" fmla="*/ 9525 h 7762875"/>
                <a:gd name="connsiteX15" fmla="*/ 5667375 w 7562850"/>
                <a:gd name="connsiteY15" fmla="*/ 3886200 h 7762875"/>
                <a:gd name="connsiteX16" fmla="*/ 6048375 w 7562850"/>
                <a:gd name="connsiteY16" fmla="*/ 7762875 h 7762875"/>
                <a:gd name="connsiteX17" fmla="*/ 6429375 w 7562850"/>
                <a:gd name="connsiteY17" fmla="*/ 3886200 h 7762875"/>
                <a:gd name="connsiteX18" fmla="*/ 6810375 w 7562850"/>
                <a:gd name="connsiteY18" fmla="*/ 0 h 7762875"/>
                <a:gd name="connsiteX19" fmla="*/ 7172325 w 7562850"/>
                <a:gd name="connsiteY19" fmla="*/ 3886200 h 7762875"/>
                <a:gd name="connsiteX20" fmla="*/ 7562850 w 7562850"/>
                <a:gd name="connsiteY20" fmla="*/ 7762875 h 7762875"/>
                <a:gd name="connsiteX0" fmla="*/ 0 w 7562850"/>
                <a:gd name="connsiteY0" fmla="*/ 7762875 h 7762875"/>
                <a:gd name="connsiteX1" fmla="*/ 390525 w 7562850"/>
                <a:gd name="connsiteY1" fmla="*/ 3886200 h 7762875"/>
                <a:gd name="connsiteX2" fmla="*/ 762000 w 7562850"/>
                <a:gd name="connsiteY2" fmla="*/ 0 h 7762875"/>
                <a:gd name="connsiteX3" fmla="*/ 1143000 w 7562850"/>
                <a:gd name="connsiteY3" fmla="*/ 3876675 h 7762875"/>
                <a:gd name="connsiteX4" fmla="*/ 1519238 w 7562850"/>
                <a:gd name="connsiteY4" fmla="*/ 7762875 h 7762875"/>
                <a:gd name="connsiteX5" fmla="*/ 1895475 w 7562850"/>
                <a:gd name="connsiteY5" fmla="*/ 3876675 h 7762875"/>
                <a:gd name="connsiteX6" fmla="*/ 2276475 w 7562850"/>
                <a:gd name="connsiteY6" fmla="*/ 0 h 7762875"/>
                <a:gd name="connsiteX7" fmla="*/ 2657475 w 7562850"/>
                <a:gd name="connsiteY7" fmla="*/ 3886200 h 7762875"/>
                <a:gd name="connsiteX8" fmla="*/ 3028950 w 7562850"/>
                <a:gd name="connsiteY8" fmla="*/ 7762875 h 7762875"/>
                <a:gd name="connsiteX9" fmla="*/ 3409950 w 7562850"/>
                <a:gd name="connsiteY9" fmla="*/ 3876675 h 7762875"/>
                <a:gd name="connsiteX10" fmla="*/ 3781425 w 7562850"/>
                <a:gd name="connsiteY10" fmla="*/ 9525 h 7762875"/>
                <a:gd name="connsiteX11" fmla="*/ 4162425 w 7562850"/>
                <a:gd name="connsiteY11" fmla="*/ 3886200 h 7762875"/>
                <a:gd name="connsiteX12" fmla="*/ 4538662 w 7562850"/>
                <a:gd name="connsiteY12" fmla="*/ 7762875 h 7762875"/>
                <a:gd name="connsiteX13" fmla="*/ 4914900 w 7562850"/>
                <a:gd name="connsiteY13" fmla="*/ 3886200 h 7762875"/>
                <a:gd name="connsiteX14" fmla="*/ 5295900 w 7562850"/>
                <a:gd name="connsiteY14" fmla="*/ 9525 h 7762875"/>
                <a:gd name="connsiteX15" fmla="*/ 5667375 w 7562850"/>
                <a:gd name="connsiteY15" fmla="*/ 3886200 h 7762875"/>
                <a:gd name="connsiteX16" fmla="*/ 6048375 w 7562850"/>
                <a:gd name="connsiteY16" fmla="*/ 7762875 h 7762875"/>
                <a:gd name="connsiteX17" fmla="*/ 6429375 w 7562850"/>
                <a:gd name="connsiteY17" fmla="*/ 3886200 h 7762875"/>
                <a:gd name="connsiteX18" fmla="*/ 6810375 w 7562850"/>
                <a:gd name="connsiteY18" fmla="*/ 0 h 7762875"/>
                <a:gd name="connsiteX19" fmla="*/ 7172325 w 7562850"/>
                <a:gd name="connsiteY19" fmla="*/ 3886200 h 7762875"/>
                <a:gd name="connsiteX20" fmla="*/ 7562850 w 7562850"/>
                <a:gd name="connsiteY20" fmla="*/ 7762875 h 7762875"/>
                <a:gd name="connsiteX0" fmla="*/ 0 w 7562850"/>
                <a:gd name="connsiteY0" fmla="*/ 7762875 h 7762875"/>
                <a:gd name="connsiteX1" fmla="*/ 390525 w 7562850"/>
                <a:gd name="connsiteY1" fmla="*/ 3886200 h 7762875"/>
                <a:gd name="connsiteX2" fmla="*/ 762000 w 7562850"/>
                <a:gd name="connsiteY2" fmla="*/ 0 h 7762875"/>
                <a:gd name="connsiteX3" fmla="*/ 1143000 w 7562850"/>
                <a:gd name="connsiteY3" fmla="*/ 3876675 h 7762875"/>
                <a:gd name="connsiteX4" fmla="*/ 1519238 w 7562850"/>
                <a:gd name="connsiteY4" fmla="*/ 7762875 h 7762875"/>
                <a:gd name="connsiteX5" fmla="*/ 1895475 w 7562850"/>
                <a:gd name="connsiteY5" fmla="*/ 3876675 h 7762875"/>
                <a:gd name="connsiteX6" fmla="*/ 2276475 w 7562850"/>
                <a:gd name="connsiteY6" fmla="*/ 0 h 7762875"/>
                <a:gd name="connsiteX7" fmla="*/ 2657475 w 7562850"/>
                <a:gd name="connsiteY7" fmla="*/ 3886200 h 7762875"/>
                <a:gd name="connsiteX8" fmla="*/ 3028950 w 7562850"/>
                <a:gd name="connsiteY8" fmla="*/ 7762875 h 7762875"/>
                <a:gd name="connsiteX9" fmla="*/ 3409950 w 7562850"/>
                <a:gd name="connsiteY9" fmla="*/ 3876675 h 7762875"/>
                <a:gd name="connsiteX10" fmla="*/ 3781425 w 7562850"/>
                <a:gd name="connsiteY10" fmla="*/ 9525 h 7762875"/>
                <a:gd name="connsiteX11" fmla="*/ 4162425 w 7562850"/>
                <a:gd name="connsiteY11" fmla="*/ 3886200 h 7762875"/>
                <a:gd name="connsiteX12" fmla="*/ 4538662 w 7562850"/>
                <a:gd name="connsiteY12" fmla="*/ 7762875 h 7762875"/>
                <a:gd name="connsiteX13" fmla="*/ 4914900 w 7562850"/>
                <a:gd name="connsiteY13" fmla="*/ 3886200 h 7762875"/>
                <a:gd name="connsiteX14" fmla="*/ 5295900 w 7562850"/>
                <a:gd name="connsiteY14" fmla="*/ 9525 h 7762875"/>
                <a:gd name="connsiteX15" fmla="*/ 5667375 w 7562850"/>
                <a:gd name="connsiteY15" fmla="*/ 3886200 h 7762875"/>
                <a:gd name="connsiteX16" fmla="*/ 6048375 w 7562850"/>
                <a:gd name="connsiteY16" fmla="*/ 7762875 h 7762875"/>
                <a:gd name="connsiteX17" fmla="*/ 6429375 w 7562850"/>
                <a:gd name="connsiteY17" fmla="*/ 3886200 h 7762875"/>
                <a:gd name="connsiteX18" fmla="*/ 6810375 w 7562850"/>
                <a:gd name="connsiteY18" fmla="*/ 0 h 7762875"/>
                <a:gd name="connsiteX19" fmla="*/ 7172325 w 7562850"/>
                <a:gd name="connsiteY19" fmla="*/ 3886200 h 7762875"/>
                <a:gd name="connsiteX20" fmla="*/ 7562850 w 7562850"/>
                <a:gd name="connsiteY20" fmla="*/ 7762875 h 7762875"/>
                <a:gd name="connsiteX0" fmla="*/ 0 w 7562850"/>
                <a:gd name="connsiteY0" fmla="*/ 7762875 h 7762875"/>
                <a:gd name="connsiteX1" fmla="*/ 390525 w 7562850"/>
                <a:gd name="connsiteY1" fmla="*/ 3886200 h 7762875"/>
                <a:gd name="connsiteX2" fmla="*/ 762000 w 7562850"/>
                <a:gd name="connsiteY2" fmla="*/ 0 h 7762875"/>
                <a:gd name="connsiteX3" fmla="*/ 1143000 w 7562850"/>
                <a:gd name="connsiteY3" fmla="*/ 3876675 h 7762875"/>
                <a:gd name="connsiteX4" fmla="*/ 1519238 w 7562850"/>
                <a:gd name="connsiteY4" fmla="*/ 7762875 h 7762875"/>
                <a:gd name="connsiteX5" fmla="*/ 1895475 w 7562850"/>
                <a:gd name="connsiteY5" fmla="*/ 3876675 h 7762875"/>
                <a:gd name="connsiteX6" fmla="*/ 2276475 w 7562850"/>
                <a:gd name="connsiteY6" fmla="*/ 0 h 7762875"/>
                <a:gd name="connsiteX7" fmla="*/ 2657475 w 7562850"/>
                <a:gd name="connsiteY7" fmla="*/ 3886200 h 7762875"/>
                <a:gd name="connsiteX8" fmla="*/ 3028950 w 7562850"/>
                <a:gd name="connsiteY8" fmla="*/ 7762875 h 7762875"/>
                <a:gd name="connsiteX9" fmla="*/ 3409950 w 7562850"/>
                <a:gd name="connsiteY9" fmla="*/ 3876675 h 7762875"/>
                <a:gd name="connsiteX10" fmla="*/ 3781425 w 7562850"/>
                <a:gd name="connsiteY10" fmla="*/ 9525 h 7762875"/>
                <a:gd name="connsiteX11" fmla="*/ 4162425 w 7562850"/>
                <a:gd name="connsiteY11" fmla="*/ 3886200 h 7762875"/>
                <a:gd name="connsiteX12" fmla="*/ 4538662 w 7562850"/>
                <a:gd name="connsiteY12" fmla="*/ 7762875 h 7762875"/>
                <a:gd name="connsiteX13" fmla="*/ 4914900 w 7562850"/>
                <a:gd name="connsiteY13" fmla="*/ 3886200 h 7762875"/>
                <a:gd name="connsiteX14" fmla="*/ 5295900 w 7562850"/>
                <a:gd name="connsiteY14" fmla="*/ 9525 h 7762875"/>
                <a:gd name="connsiteX15" fmla="*/ 5667375 w 7562850"/>
                <a:gd name="connsiteY15" fmla="*/ 3886200 h 7762875"/>
                <a:gd name="connsiteX16" fmla="*/ 6048375 w 7562850"/>
                <a:gd name="connsiteY16" fmla="*/ 7762875 h 7762875"/>
                <a:gd name="connsiteX17" fmla="*/ 6429375 w 7562850"/>
                <a:gd name="connsiteY17" fmla="*/ 3886200 h 7762875"/>
                <a:gd name="connsiteX18" fmla="*/ 6810375 w 7562850"/>
                <a:gd name="connsiteY18" fmla="*/ 0 h 7762875"/>
                <a:gd name="connsiteX19" fmla="*/ 7172325 w 7562850"/>
                <a:gd name="connsiteY19" fmla="*/ 3886200 h 7762875"/>
                <a:gd name="connsiteX20" fmla="*/ 7562850 w 7562850"/>
                <a:gd name="connsiteY20" fmla="*/ 7762875 h 7762875"/>
                <a:gd name="connsiteX0" fmla="*/ 0 w 7550944"/>
                <a:gd name="connsiteY0" fmla="*/ 7762875 h 7762875"/>
                <a:gd name="connsiteX1" fmla="*/ 378619 w 7550944"/>
                <a:gd name="connsiteY1" fmla="*/ 3886200 h 7762875"/>
                <a:gd name="connsiteX2" fmla="*/ 750094 w 7550944"/>
                <a:gd name="connsiteY2" fmla="*/ 0 h 7762875"/>
                <a:gd name="connsiteX3" fmla="*/ 1131094 w 7550944"/>
                <a:gd name="connsiteY3" fmla="*/ 3876675 h 7762875"/>
                <a:gd name="connsiteX4" fmla="*/ 1507332 w 7550944"/>
                <a:gd name="connsiteY4" fmla="*/ 7762875 h 7762875"/>
                <a:gd name="connsiteX5" fmla="*/ 1883569 w 7550944"/>
                <a:gd name="connsiteY5" fmla="*/ 3876675 h 7762875"/>
                <a:gd name="connsiteX6" fmla="*/ 2264569 w 7550944"/>
                <a:gd name="connsiteY6" fmla="*/ 0 h 7762875"/>
                <a:gd name="connsiteX7" fmla="*/ 2645569 w 7550944"/>
                <a:gd name="connsiteY7" fmla="*/ 3886200 h 7762875"/>
                <a:gd name="connsiteX8" fmla="*/ 3017044 w 7550944"/>
                <a:gd name="connsiteY8" fmla="*/ 7762875 h 7762875"/>
                <a:gd name="connsiteX9" fmla="*/ 3398044 w 7550944"/>
                <a:gd name="connsiteY9" fmla="*/ 3876675 h 7762875"/>
                <a:gd name="connsiteX10" fmla="*/ 3769519 w 7550944"/>
                <a:gd name="connsiteY10" fmla="*/ 9525 h 7762875"/>
                <a:gd name="connsiteX11" fmla="*/ 4150519 w 7550944"/>
                <a:gd name="connsiteY11" fmla="*/ 3886200 h 7762875"/>
                <a:gd name="connsiteX12" fmla="*/ 4526756 w 7550944"/>
                <a:gd name="connsiteY12" fmla="*/ 7762875 h 7762875"/>
                <a:gd name="connsiteX13" fmla="*/ 4902994 w 7550944"/>
                <a:gd name="connsiteY13" fmla="*/ 3886200 h 7762875"/>
                <a:gd name="connsiteX14" fmla="*/ 5283994 w 7550944"/>
                <a:gd name="connsiteY14" fmla="*/ 9525 h 7762875"/>
                <a:gd name="connsiteX15" fmla="*/ 5655469 w 7550944"/>
                <a:gd name="connsiteY15" fmla="*/ 3886200 h 7762875"/>
                <a:gd name="connsiteX16" fmla="*/ 6036469 w 7550944"/>
                <a:gd name="connsiteY16" fmla="*/ 7762875 h 7762875"/>
                <a:gd name="connsiteX17" fmla="*/ 6417469 w 7550944"/>
                <a:gd name="connsiteY17" fmla="*/ 3886200 h 7762875"/>
                <a:gd name="connsiteX18" fmla="*/ 6798469 w 7550944"/>
                <a:gd name="connsiteY18" fmla="*/ 0 h 7762875"/>
                <a:gd name="connsiteX19" fmla="*/ 7160419 w 7550944"/>
                <a:gd name="connsiteY19" fmla="*/ 3886200 h 7762875"/>
                <a:gd name="connsiteX20" fmla="*/ 7550944 w 7550944"/>
                <a:gd name="connsiteY20" fmla="*/ 7762875 h 7762875"/>
                <a:gd name="connsiteX0" fmla="*/ 0 w 7550944"/>
                <a:gd name="connsiteY0" fmla="*/ 7762875 h 7762875"/>
                <a:gd name="connsiteX1" fmla="*/ 378619 w 7550944"/>
                <a:gd name="connsiteY1" fmla="*/ 3886200 h 7762875"/>
                <a:gd name="connsiteX2" fmla="*/ 750094 w 7550944"/>
                <a:gd name="connsiteY2" fmla="*/ 0 h 7762875"/>
                <a:gd name="connsiteX3" fmla="*/ 1131094 w 7550944"/>
                <a:gd name="connsiteY3" fmla="*/ 3876675 h 7762875"/>
                <a:gd name="connsiteX4" fmla="*/ 1507332 w 7550944"/>
                <a:gd name="connsiteY4" fmla="*/ 7762875 h 7762875"/>
                <a:gd name="connsiteX5" fmla="*/ 1883569 w 7550944"/>
                <a:gd name="connsiteY5" fmla="*/ 3876675 h 7762875"/>
                <a:gd name="connsiteX6" fmla="*/ 2264569 w 7550944"/>
                <a:gd name="connsiteY6" fmla="*/ 0 h 7762875"/>
                <a:gd name="connsiteX7" fmla="*/ 2645569 w 7550944"/>
                <a:gd name="connsiteY7" fmla="*/ 3886200 h 7762875"/>
                <a:gd name="connsiteX8" fmla="*/ 3017044 w 7550944"/>
                <a:gd name="connsiteY8" fmla="*/ 7762875 h 7762875"/>
                <a:gd name="connsiteX9" fmla="*/ 3398044 w 7550944"/>
                <a:gd name="connsiteY9" fmla="*/ 3876675 h 7762875"/>
                <a:gd name="connsiteX10" fmla="*/ 3769519 w 7550944"/>
                <a:gd name="connsiteY10" fmla="*/ 9525 h 7762875"/>
                <a:gd name="connsiteX11" fmla="*/ 4150519 w 7550944"/>
                <a:gd name="connsiteY11" fmla="*/ 3886200 h 7762875"/>
                <a:gd name="connsiteX12" fmla="*/ 4526756 w 7550944"/>
                <a:gd name="connsiteY12" fmla="*/ 7762875 h 7762875"/>
                <a:gd name="connsiteX13" fmla="*/ 4902994 w 7550944"/>
                <a:gd name="connsiteY13" fmla="*/ 3886200 h 7762875"/>
                <a:gd name="connsiteX14" fmla="*/ 5283994 w 7550944"/>
                <a:gd name="connsiteY14" fmla="*/ 9525 h 7762875"/>
                <a:gd name="connsiteX15" fmla="*/ 5655469 w 7550944"/>
                <a:gd name="connsiteY15" fmla="*/ 3886200 h 7762875"/>
                <a:gd name="connsiteX16" fmla="*/ 6036469 w 7550944"/>
                <a:gd name="connsiteY16" fmla="*/ 7762875 h 7762875"/>
                <a:gd name="connsiteX17" fmla="*/ 6417469 w 7550944"/>
                <a:gd name="connsiteY17" fmla="*/ 3886200 h 7762875"/>
                <a:gd name="connsiteX18" fmla="*/ 6798469 w 7550944"/>
                <a:gd name="connsiteY18" fmla="*/ 0 h 7762875"/>
                <a:gd name="connsiteX19" fmla="*/ 7160419 w 7550944"/>
                <a:gd name="connsiteY19" fmla="*/ 3886200 h 7762875"/>
                <a:gd name="connsiteX20" fmla="*/ 7550944 w 7550944"/>
                <a:gd name="connsiteY20" fmla="*/ 7762875 h 7762875"/>
                <a:gd name="connsiteX0" fmla="*/ 0 w 7550944"/>
                <a:gd name="connsiteY0" fmla="*/ 7762875 h 7762875"/>
                <a:gd name="connsiteX1" fmla="*/ 378619 w 7550944"/>
                <a:gd name="connsiteY1" fmla="*/ 3886200 h 7762875"/>
                <a:gd name="connsiteX2" fmla="*/ 750094 w 7550944"/>
                <a:gd name="connsiteY2" fmla="*/ 0 h 7762875"/>
                <a:gd name="connsiteX3" fmla="*/ 1131094 w 7550944"/>
                <a:gd name="connsiteY3" fmla="*/ 3876675 h 7762875"/>
                <a:gd name="connsiteX4" fmla="*/ 1507332 w 7550944"/>
                <a:gd name="connsiteY4" fmla="*/ 7762875 h 7762875"/>
                <a:gd name="connsiteX5" fmla="*/ 1883569 w 7550944"/>
                <a:gd name="connsiteY5" fmla="*/ 3876675 h 7762875"/>
                <a:gd name="connsiteX6" fmla="*/ 2264569 w 7550944"/>
                <a:gd name="connsiteY6" fmla="*/ 0 h 7762875"/>
                <a:gd name="connsiteX7" fmla="*/ 2645569 w 7550944"/>
                <a:gd name="connsiteY7" fmla="*/ 3886200 h 7762875"/>
                <a:gd name="connsiteX8" fmla="*/ 3017044 w 7550944"/>
                <a:gd name="connsiteY8" fmla="*/ 7762875 h 7762875"/>
                <a:gd name="connsiteX9" fmla="*/ 3398044 w 7550944"/>
                <a:gd name="connsiteY9" fmla="*/ 3876675 h 7762875"/>
                <a:gd name="connsiteX10" fmla="*/ 3769519 w 7550944"/>
                <a:gd name="connsiteY10" fmla="*/ 9525 h 7762875"/>
                <a:gd name="connsiteX11" fmla="*/ 4150519 w 7550944"/>
                <a:gd name="connsiteY11" fmla="*/ 3886200 h 7762875"/>
                <a:gd name="connsiteX12" fmla="*/ 4526756 w 7550944"/>
                <a:gd name="connsiteY12" fmla="*/ 7762875 h 7762875"/>
                <a:gd name="connsiteX13" fmla="*/ 4902994 w 7550944"/>
                <a:gd name="connsiteY13" fmla="*/ 3886200 h 7762875"/>
                <a:gd name="connsiteX14" fmla="*/ 5283994 w 7550944"/>
                <a:gd name="connsiteY14" fmla="*/ 9525 h 7762875"/>
                <a:gd name="connsiteX15" fmla="*/ 5655469 w 7550944"/>
                <a:gd name="connsiteY15" fmla="*/ 3886200 h 7762875"/>
                <a:gd name="connsiteX16" fmla="*/ 6036469 w 7550944"/>
                <a:gd name="connsiteY16" fmla="*/ 7762875 h 7762875"/>
                <a:gd name="connsiteX17" fmla="*/ 6417469 w 7550944"/>
                <a:gd name="connsiteY17" fmla="*/ 3886200 h 7762875"/>
                <a:gd name="connsiteX18" fmla="*/ 6798469 w 7550944"/>
                <a:gd name="connsiteY18" fmla="*/ 0 h 7762875"/>
                <a:gd name="connsiteX19" fmla="*/ 7160419 w 7550944"/>
                <a:gd name="connsiteY19" fmla="*/ 3886200 h 7762875"/>
                <a:gd name="connsiteX20" fmla="*/ 7550944 w 7550944"/>
                <a:gd name="connsiteY20" fmla="*/ 7762875 h 7762875"/>
                <a:gd name="connsiteX0" fmla="*/ 0 w 7550944"/>
                <a:gd name="connsiteY0" fmla="*/ 7762875 h 7762875"/>
                <a:gd name="connsiteX1" fmla="*/ 378619 w 7550944"/>
                <a:gd name="connsiteY1" fmla="*/ 3886200 h 7762875"/>
                <a:gd name="connsiteX2" fmla="*/ 750094 w 7550944"/>
                <a:gd name="connsiteY2" fmla="*/ 0 h 7762875"/>
                <a:gd name="connsiteX3" fmla="*/ 1131094 w 7550944"/>
                <a:gd name="connsiteY3" fmla="*/ 3876675 h 7762875"/>
                <a:gd name="connsiteX4" fmla="*/ 1507332 w 7550944"/>
                <a:gd name="connsiteY4" fmla="*/ 7762875 h 7762875"/>
                <a:gd name="connsiteX5" fmla="*/ 1883569 w 7550944"/>
                <a:gd name="connsiteY5" fmla="*/ 3876675 h 7762875"/>
                <a:gd name="connsiteX6" fmla="*/ 2264569 w 7550944"/>
                <a:gd name="connsiteY6" fmla="*/ 0 h 7762875"/>
                <a:gd name="connsiteX7" fmla="*/ 2645569 w 7550944"/>
                <a:gd name="connsiteY7" fmla="*/ 3886200 h 7762875"/>
                <a:gd name="connsiteX8" fmla="*/ 3017044 w 7550944"/>
                <a:gd name="connsiteY8" fmla="*/ 7762875 h 7762875"/>
                <a:gd name="connsiteX9" fmla="*/ 3398044 w 7550944"/>
                <a:gd name="connsiteY9" fmla="*/ 3876675 h 7762875"/>
                <a:gd name="connsiteX10" fmla="*/ 3769519 w 7550944"/>
                <a:gd name="connsiteY10" fmla="*/ 9525 h 7762875"/>
                <a:gd name="connsiteX11" fmla="*/ 4150519 w 7550944"/>
                <a:gd name="connsiteY11" fmla="*/ 3886200 h 7762875"/>
                <a:gd name="connsiteX12" fmla="*/ 4526756 w 7550944"/>
                <a:gd name="connsiteY12" fmla="*/ 7762875 h 7762875"/>
                <a:gd name="connsiteX13" fmla="*/ 4902994 w 7550944"/>
                <a:gd name="connsiteY13" fmla="*/ 3886200 h 7762875"/>
                <a:gd name="connsiteX14" fmla="*/ 5283994 w 7550944"/>
                <a:gd name="connsiteY14" fmla="*/ 9525 h 7762875"/>
                <a:gd name="connsiteX15" fmla="*/ 5655469 w 7550944"/>
                <a:gd name="connsiteY15" fmla="*/ 3886200 h 7762875"/>
                <a:gd name="connsiteX16" fmla="*/ 6036469 w 7550944"/>
                <a:gd name="connsiteY16" fmla="*/ 7762875 h 7762875"/>
                <a:gd name="connsiteX17" fmla="*/ 6417469 w 7550944"/>
                <a:gd name="connsiteY17" fmla="*/ 3886200 h 7762875"/>
                <a:gd name="connsiteX18" fmla="*/ 6798469 w 7550944"/>
                <a:gd name="connsiteY18" fmla="*/ 0 h 7762875"/>
                <a:gd name="connsiteX19" fmla="*/ 7160419 w 7550944"/>
                <a:gd name="connsiteY19" fmla="*/ 3886200 h 7762875"/>
                <a:gd name="connsiteX20" fmla="*/ 7550944 w 7550944"/>
                <a:gd name="connsiteY20" fmla="*/ 7762875 h 7762875"/>
                <a:gd name="connsiteX0" fmla="*/ 0 w 7550944"/>
                <a:gd name="connsiteY0" fmla="*/ 7762875 h 7762875"/>
                <a:gd name="connsiteX1" fmla="*/ 378619 w 7550944"/>
                <a:gd name="connsiteY1" fmla="*/ 3886200 h 7762875"/>
                <a:gd name="connsiteX2" fmla="*/ 750094 w 7550944"/>
                <a:gd name="connsiteY2" fmla="*/ 0 h 7762875"/>
                <a:gd name="connsiteX3" fmla="*/ 1131094 w 7550944"/>
                <a:gd name="connsiteY3" fmla="*/ 3876675 h 7762875"/>
                <a:gd name="connsiteX4" fmla="*/ 1507332 w 7550944"/>
                <a:gd name="connsiteY4" fmla="*/ 7762875 h 7762875"/>
                <a:gd name="connsiteX5" fmla="*/ 1883569 w 7550944"/>
                <a:gd name="connsiteY5" fmla="*/ 3876675 h 7762875"/>
                <a:gd name="connsiteX6" fmla="*/ 2264569 w 7550944"/>
                <a:gd name="connsiteY6" fmla="*/ 0 h 7762875"/>
                <a:gd name="connsiteX7" fmla="*/ 2645569 w 7550944"/>
                <a:gd name="connsiteY7" fmla="*/ 3886200 h 7762875"/>
                <a:gd name="connsiteX8" fmla="*/ 3017044 w 7550944"/>
                <a:gd name="connsiteY8" fmla="*/ 7762875 h 7762875"/>
                <a:gd name="connsiteX9" fmla="*/ 3398044 w 7550944"/>
                <a:gd name="connsiteY9" fmla="*/ 3876675 h 7762875"/>
                <a:gd name="connsiteX10" fmla="*/ 3769519 w 7550944"/>
                <a:gd name="connsiteY10" fmla="*/ 9525 h 7762875"/>
                <a:gd name="connsiteX11" fmla="*/ 4150519 w 7550944"/>
                <a:gd name="connsiteY11" fmla="*/ 3886200 h 7762875"/>
                <a:gd name="connsiteX12" fmla="*/ 4526756 w 7550944"/>
                <a:gd name="connsiteY12" fmla="*/ 7762875 h 7762875"/>
                <a:gd name="connsiteX13" fmla="*/ 4902994 w 7550944"/>
                <a:gd name="connsiteY13" fmla="*/ 3886200 h 7762875"/>
                <a:gd name="connsiteX14" fmla="*/ 5283994 w 7550944"/>
                <a:gd name="connsiteY14" fmla="*/ 9525 h 7762875"/>
                <a:gd name="connsiteX15" fmla="*/ 5655469 w 7550944"/>
                <a:gd name="connsiteY15" fmla="*/ 3886200 h 7762875"/>
                <a:gd name="connsiteX16" fmla="*/ 6036469 w 7550944"/>
                <a:gd name="connsiteY16" fmla="*/ 7762875 h 7762875"/>
                <a:gd name="connsiteX17" fmla="*/ 6417469 w 7550944"/>
                <a:gd name="connsiteY17" fmla="*/ 3886200 h 7762875"/>
                <a:gd name="connsiteX18" fmla="*/ 6798469 w 7550944"/>
                <a:gd name="connsiteY18" fmla="*/ 0 h 7762875"/>
                <a:gd name="connsiteX19" fmla="*/ 7160419 w 7550944"/>
                <a:gd name="connsiteY19" fmla="*/ 3886200 h 7762875"/>
                <a:gd name="connsiteX20" fmla="*/ 7550944 w 7550944"/>
                <a:gd name="connsiteY20" fmla="*/ 7762875 h 7762875"/>
                <a:gd name="connsiteX0" fmla="*/ 0 w 7550944"/>
                <a:gd name="connsiteY0" fmla="*/ 7762875 h 7762876"/>
                <a:gd name="connsiteX1" fmla="*/ 378619 w 7550944"/>
                <a:gd name="connsiteY1" fmla="*/ 3886200 h 7762876"/>
                <a:gd name="connsiteX2" fmla="*/ 750094 w 7550944"/>
                <a:gd name="connsiteY2" fmla="*/ 0 h 7762876"/>
                <a:gd name="connsiteX3" fmla="*/ 1131094 w 7550944"/>
                <a:gd name="connsiteY3" fmla="*/ 3876675 h 7762876"/>
                <a:gd name="connsiteX4" fmla="*/ 1507332 w 7550944"/>
                <a:gd name="connsiteY4" fmla="*/ 7762875 h 7762876"/>
                <a:gd name="connsiteX5" fmla="*/ 1883569 w 7550944"/>
                <a:gd name="connsiteY5" fmla="*/ 3876675 h 7762876"/>
                <a:gd name="connsiteX6" fmla="*/ 2264569 w 7550944"/>
                <a:gd name="connsiteY6" fmla="*/ 0 h 7762876"/>
                <a:gd name="connsiteX7" fmla="*/ 2645569 w 7550944"/>
                <a:gd name="connsiteY7" fmla="*/ 3886200 h 7762876"/>
                <a:gd name="connsiteX8" fmla="*/ 3017044 w 7550944"/>
                <a:gd name="connsiteY8" fmla="*/ 7762875 h 7762876"/>
                <a:gd name="connsiteX9" fmla="*/ 3398044 w 7550944"/>
                <a:gd name="connsiteY9" fmla="*/ 3876675 h 7762876"/>
                <a:gd name="connsiteX10" fmla="*/ 3769519 w 7550944"/>
                <a:gd name="connsiteY10" fmla="*/ 9525 h 7762876"/>
                <a:gd name="connsiteX11" fmla="*/ 4150519 w 7550944"/>
                <a:gd name="connsiteY11" fmla="*/ 3886200 h 7762876"/>
                <a:gd name="connsiteX12" fmla="*/ 4526756 w 7550944"/>
                <a:gd name="connsiteY12" fmla="*/ 7762875 h 7762876"/>
                <a:gd name="connsiteX13" fmla="*/ 4902994 w 7550944"/>
                <a:gd name="connsiteY13" fmla="*/ 3886200 h 7762876"/>
                <a:gd name="connsiteX14" fmla="*/ 5283994 w 7550944"/>
                <a:gd name="connsiteY14" fmla="*/ 9525 h 7762876"/>
                <a:gd name="connsiteX15" fmla="*/ 5655469 w 7550944"/>
                <a:gd name="connsiteY15" fmla="*/ 3886200 h 7762876"/>
                <a:gd name="connsiteX16" fmla="*/ 6036469 w 7550944"/>
                <a:gd name="connsiteY16" fmla="*/ 7762875 h 7762876"/>
                <a:gd name="connsiteX17" fmla="*/ 6417469 w 7550944"/>
                <a:gd name="connsiteY17" fmla="*/ 3886200 h 7762876"/>
                <a:gd name="connsiteX18" fmla="*/ 6798469 w 7550944"/>
                <a:gd name="connsiteY18" fmla="*/ 0 h 7762876"/>
                <a:gd name="connsiteX19" fmla="*/ 7160419 w 7550944"/>
                <a:gd name="connsiteY19" fmla="*/ 3886200 h 7762876"/>
                <a:gd name="connsiteX20" fmla="*/ 7550944 w 7550944"/>
                <a:gd name="connsiteY20" fmla="*/ 7762875 h 7762876"/>
                <a:gd name="connsiteX0" fmla="*/ 0 w 7550944"/>
                <a:gd name="connsiteY0" fmla="*/ 7762875 h 7762876"/>
                <a:gd name="connsiteX1" fmla="*/ 378619 w 7550944"/>
                <a:gd name="connsiteY1" fmla="*/ 3886200 h 7762876"/>
                <a:gd name="connsiteX2" fmla="*/ 750094 w 7550944"/>
                <a:gd name="connsiteY2" fmla="*/ 0 h 7762876"/>
                <a:gd name="connsiteX3" fmla="*/ 1131094 w 7550944"/>
                <a:gd name="connsiteY3" fmla="*/ 3876675 h 7762876"/>
                <a:gd name="connsiteX4" fmla="*/ 1507332 w 7550944"/>
                <a:gd name="connsiteY4" fmla="*/ 7762875 h 7762876"/>
                <a:gd name="connsiteX5" fmla="*/ 1883569 w 7550944"/>
                <a:gd name="connsiteY5" fmla="*/ 3876675 h 7762876"/>
                <a:gd name="connsiteX6" fmla="*/ 2264569 w 7550944"/>
                <a:gd name="connsiteY6" fmla="*/ 0 h 7762876"/>
                <a:gd name="connsiteX7" fmla="*/ 2645569 w 7550944"/>
                <a:gd name="connsiteY7" fmla="*/ 3886200 h 7762876"/>
                <a:gd name="connsiteX8" fmla="*/ 3017044 w 7550944"/>
                <a:gd name="connsiteY8" fmla="*/ 7762875 h 7762876"/>
                <a:gd name="connsiteX9" fmla="*/ 3398044 w 7550944"/>
                <a:gd name="connsiteY9" fmla="*/ 3876675 h 7762876"/>
                <a:gd name="connsiteX10" fmla="*/ 3769519 w 7550944"/>
                <a:gd name="connsiteY10" fmla="*/ 9525 h 7762876"/>
                <a:gd name="connsiteX11" fmla="*/ 4150519 w 7550944"/>
                <a:gd name="connsiteY11" fmla="*/ 3886200 h 7762876"/>
                <a:gd name="connsiteX12" fmla="*/ 4526756 w 7550944"/>
                <a:gd name="connsiteY12" fmla="*/ 7762875 h 7762876"/>
                <a:gd name="connsiteX13" fmla="*/ 4902994 w 7550944"/>
                <a:gd name="connsiteY13" fmla="*/ 3886200 h 7762876"/>
                <a:gd name="connsiteX14" fmla="*/ 5283994 w 7550944"/>
                <a:gd name="connsiteY14" fmla="*/ 9525 h 7762876"/>
                <a:gd name="connsiteX15" fmla="*/ 5655469 w 7550944"/>
                <a:gd name="connsiteY15" fmla="*/ 3886200 h 7762876"/>
                <a:gd name="connsiteX16" fmla="*/ 6036469 w 7550944"/>
                <a:gd name="connsiteY16" fmla="*/ 7762875 h 7762876"/>
                <a:gd name="connsiteX17" fmla="*/ 6417469 w 7550944"/>
                <a:gd name="connsiteY17" fmla="*/ 3886200 h 7762876"/>
                <a:gd name="connsiteX18" fmla="*/ 6798469 w 7550944"/>
                <a:gd name="connsiteY18" fmla="*/ 0 h 7762876"/>
                <a:gd name="connsiteX19" fmla="*/ 7160419 w 7550944"/>
                <a:gd name="connsiteY19" fmla="*/ 3886200 h 7762876"/>
                <a:gd name="connsiteX20" fmla="*/ 7550944 w 7550944"/>
                <a:gd name="connsiteY20" fmla="*/ 7762875 h 7762876"/>
                <a:gd name="connsiteX0" fmla="*/ 0 w 7550944"/>
                <a:gd name="connsiteY0" fmla="*/ 7762875 h 7762876"/>
                <a:gd name="connsiteX1" fmla="*/ 378619 w 7550944"/>
                <a:gd name="connsiteY1" fmla="*/ 3886200 h 7762876"/>
                <a:gd name="connsiteX2" fmla="*/ 750094 w 7550944"/>
                <a:gd name="connsiteY2" fmla="*/ 0 h 7762876"/>
                <a:gd name="connsiteX3" fmla="*/ 1131094 w 7550944"/>
                <a:gd name="connsiteY3" fmla="*/ 3876675 h 7762876"/>
                <a:gd name="connsiteX4" fmla="*/ 1507332 w 7550944"/>
                <a:gd name="connsiteY4" fmla="*/ 7762875 h 7762876"/>
                <a:gd name="connsiteX5" fmla="*/ 1883569 w 7550944"/>
                <a:gd name="connsiteY5" fmla="*/ 3876675 h 7762876"/>
                <a:gd name="connsiteX6" fmla="*/ 2264569 w 7550944"/>
                <a:gd name="connsiteY6" fmla="*/ 0 h 7762876"/>
                <a:gd name="connsiteX7" fmla="*/ 2645569 w 7550944"/>
                <a:gd name="connsiteY7" fmla="*/ 3886200 h 7762876"/>
                <a:gd name="connsiteX8" fmla="*/ 3017044 w 7550944"/>
                <a:gd name="connsiteY8" fmla="*/ 7762875 h 7762876"/>
                <a:gd name="connsiteX9" fmla="*/ 3398044 w 7550944"/>
                <a:gd name="connsiteY9" fmla="*/ 3876675 h 7762876"/>
                <a:gd name="connsiteX10" fmla="*/ 3769519 w 7550944"/>
                <a:gd name="connsiteY10" fmla="*/ 9525 h 7762876"/>
                <a:gd name="connsiteX11" fmla="*/ 4150519 w 7550944"/>
                <a:gd name="connsiteY11" fmla="*/ 3886200 h 7762876"/>
                <a:gd name="connsiteX12" fmla="*/ 4526756 w 7550944"/>
                <a:gd name="connsiteY12" fmla="*/ 7762875 h 7762876"/>
                <a:gd name="connsiteX13" fmla="*/ 4902994 w 7550944"/>
                <a:gd name="connsiteY13" fmla="*/ 3886200 h 7762876"/>
                <a:gd name="connsiteX14" fmla="*/ 5283994 w 7550944"/>
                <a:gd name="connsiteY14" fmla="*/ 9525 h 7762876"/>
                <a:gd name="connsiteX15" fmla="*/ 5655469 w 7550944"/>
                <a:gd name="connsiteY15" fmla="*/ 3886200 h 7762876"/>
                <a:gd name="connsiteX16" fmla="*/ 6036469 w 7550944"/>
                <a:gd name="connsiteY16" fmla="*/ 7762875 h 7762876"/>
                <a:gd name="connsiteX17" fmla="*/ 6417469 w 7550944"/>
                <a:gd name="connsiteY17" fmla="*/ 3886200 h 7762876"/>
                <a:gd name="connsiteX18" fmla="*/ 6798469 w 7550944"/>
                <a:gd name="connsiteY18" fmla="*/ 0 h 7762876"/>
                <a:gd name="connsiteX19" fmla="*/ 7160419 w 7550944"/>
                <a:gd name="connsiteY19" fmla="*/ 3886200 h 7762876"/>
                <a:gd name="connsiteX20" fmla="*/ 7550944 w 7550944"/>
                <a:gd name="connsiteY20" fmla="*/ 7762875 h 7762876"/>
                <a:gd name="connsiteX0" fmla="*/ 0 w 7550944"/>
                <a:gd name="connsiteY0" fmla="*/ 7762875 h 7762876"/>
                <a:gd name="connsiteX1" fmla="*/ 378619 w 7550944"/>
                <a:gd name="connsiteY1" fmla="*/ 3886200 h 7762876"/>
                <a:gd name="connsiteX2" fmla="*/ 750094 w 7550944"/>
                <a:gd name="connsiteY2" fmla="*/ 0 h 7762876"/>
                <a:gd name="connsiteX3" fmla="*/ 1131094 w 7550944"/>
                <a:gd name="connsiteY3" fmla="*/ 3876675 h 7762876"/>
                <a:gd name="connsiteX4" fmla="*/ 1507332 w 7550944"/>
                <a:gd name="connsiteY4" fmla="*/ 7762875 h 7762876"/>
                <a:gd name="connsiteX5" fmla="*/ 1883569 w 7550944"/>
                <a:gd name="connsiteY5" fmla="*/ 3876675 h 7762876"/>
                <a:gd name="connsiteX6" fmla="*/ 2264569 w 7550944"/>
                <a:gd name="connsiteY6" fmla="*/ 0 h 7762876"/>
                <a:gd name="connsiteX7" fmla="*/ 2645569 w 7550944"/>
                <a:gd name="connsiteY7" fmla="*/ 3886200 h 7762876"/>
                <a:gd name="connsiteX8" fmla="*/ 3017044 w 7550944"/>
                <a:gd name="connsiteY8" fmla="*/ 7762875 h 7762876"/>
                <a:gd name="connsiteX9" fmla="*/ 3398044 w 7550944"/>
                <a:gd name="connsiteY9" fmla="*/ 3876675 h 7762876"/>
                <a:gd name="connsiteX10" fmla="*/ 3769519 w 7550944"/>
                <a:gd name="connsiteY10" fmla="*/ 9525 h 7762876"/>
                <a:gd name="connsiteX11" fmla="*/ 4150519 w 7550944"/>
                <a:gd name="connsiteY11" fmla="*/ 3886200 h 7762876"/>
                <a:gd name="connsiteX12" fmla="*/ 4526756 w 7550944"/>
                <a:gd name="connsiteY12" fmla="*/ 7762875 h 7762876"/>
                <a:gd name="connsiteX13" fmla="*/ 4902994 w 7550944"/>
                <a:gd name="connsiteY13" fmla="*/ 3886200 h 7762876"/>
                <a:gd name="connsiteX14" fmla="*/ 5283994 w 7550944"/>
                <a:gd name="connsiteY14" fmla="*/ 9525 h 7762876"/>
                <a:gd name="connsiteX15" fmla="*/ 5655469 w 7550944"/>
                <a:gd name="connsiteY15" fmla="*/ 3886200 h 7762876"/>
                <a:gd name="connsiteX16" fmla="*/ 6036469 w 7550944"/>
                <a:gd name="connsiteY16" fmla="*/ 7762875 h 7762876"/>
                <a:gd name="connsiteX17" fmla="*/ 6417469 w 7550944"/>
                <a:gd name="connsiteY17" fmla="*/ 3886200 h 7762876"/>
                <a:gd name="connsiteX18" fmla="*/ 6798469 w 7550944"/>
                <a:gd name="connsiteY18" fmla="*/ 0 h 7762876"/>
                <a:gd name="connsiteX19" fmla="*/ 7160419 w 7550944"/>
                <a:gd name="connsiteY19" fmla="*/ 3886200 h 7762876"/>
                <a:gd name="connsiteX20" fmla="*/ 7550944 w 7550944"/>
                <a:gd name="connsiteY20" fmla="*/ 7762875 h 7762876"/>
                <a:gd name="connsiteX0" fmla="*/ 0 w 7550944"/>
                <a:gd name="connsiteY0" fmla="*/ 7762875 h 7762876"/>
                <a:gd name="connsiteX1" fmla="*/ 378619 w 7550944"/>
                <a:gd name="connsiteY1" fmla="*/ 3886200 h 7762876"/>
                <a:gd name="connsiteX2" fmla="*/ 750094 w 7550944"/>
                <a:gd name="connsiteY2" fmla="*/ 0 h 7762876"/>
                <a:gd name="connsiteX3" fmla="*/ 1131094 w 7550944"/>
                <a:gd name="connsiteY3" fmla="*/ 3876675 h 7762876"/>
                <a:gd name="connsiteX4" fmla="*/ 1507332 w 7550944"/>
                <a:gd name="connsiteY4" fmla="*/ 7762875 h 7762876"/>
                <a:gd name="connsiteX5" fmla="*/ 1883569 w 7550944"/>
                <a:gd name="connsiteY5" fmla="*/ 3876675 h 7762876"/>
                <a:gd name="connsiteX6" fmla="*/ 2264569 w 7550944"/>
                <a:gd name="connsiteY6" fmla="*/ 0 h 7762876"/>
                <a:gd name="connsiteX7" fmla="*/ 2645569 w 7550944"/>
                <a:gd name="connsiteY7" fmla="*/ 3886200 h 7762876"/>
                <a:gd name="connsiteX8" fmla="*/ 3017044 w 7550944"/>
                <a:gd name="connsiteY8" fmla="*/ 7762875 h 7762876"/>
                <a:gd name="connsiteX9" fmla="*/ 3398044 w 7550944"/>
                <a:gd name="connsiteY9" fmla="*/ 3876675 h 7762876"/>
                <a:gd name="connsiteX10" fmla="*/ 3769519 w 7550944"/>
                <a:gd name="connsiteY10" fmla="*/ 9525 h 7762876"/>
                <a:gd name="connsiteX11" fmla="*/ 4150519 w 7550944"/>
                <a:gd name="connsiteY11" fmla="*/ 3886200 h 7762876"/>
                <a:gd name="connsiteX12" fmla="*/ 4526756 w 7550944"/>
                <a:gd name="connsiteY12" fmla="*/ 7762875 h 7762876"/>
                <a:gd name="connsiteX13" fmla="*/ 4902994 w 7550944"/>
                <a:gd name="connsiteY13" fmla="*/ 3886200 h 7762876"/>
                <a:gd name="connsiteX14" fmla="*/ 5283994 w 7550944"/>
                <a:gd name="connsiteY14" fmla="*/ 9525 h 7762876"/>
                <a:gd name="connsiteX15" fmla="*/ 5655469 w 7550944"/>
                <a:gd name="connsiteY15" fmla="*/ 3886200 h 7762876"/>
                <a:gd name="connsiteX16" fmla="*/ 6036469 w 7550944"/>
                <a:gd name="connsiteY16" fmla="*/ 7762875 h 7762876"/>
                <a:gd name="connsiteX17" fmla="*/ 6417469 w 7550944"/>
                <a:gd name="connsiteY17" fmla="*/ 3886200 h 7762876"/>
                <a:gd name="connsiteX18" fmla="*/ 6798469 w 7550944"/>
                <a:gd name="connsiteY18" fmla="*/ 0 h 7762876"/>
                <a:gd name="connsiteX19" fmla="*/ 7160419 w 7550944"/>
                <a:gd name="connsiteY19" fmla="*/ 3886200 h 7762876"/>
                <a:gd name="connsiteX20" fmla="*/ 7550944 w 7550944"/>
                <a:gd name="connsiteY20" fmla="*/ 7762875 h 7762876"/>
                <a:gd name="connsiteX0" fmla="*/ 0 w 7550944"/>
                <a:gd name="connsiteY0" fmla="*/ 7762875 h 7762876"/>
                <a:gd name="connsiteX1" fmla="*/ 378619 w 7550944"/>
                <a:gd name="connsiteY1" fmla="*/ 3886200 h 7762876"/>
                <a:gd name="connsiteX2" fmla="*/ 750094 w 7550944"/>
                <a:gd name="connsiteY2" fmla="*/ 0 h 7762876"/>
                <a:gd name="connsiteX3" fmla="*/ 1131094 w 7550944"/>
                <a:gd name="connsiteY3" fmla="*/ 3876675 h 7762876"/>
                <a:gd name="connsiteX4" fmla="*/ 1507332 w 7550944"/>
                <a:gd name="connsiteY4" fmla="*/ 7762875 h 7762876"/>
                <a:gd name="connsiteX5" fmla="*/ 1883569 w 7550944"/>
                <a:gd name="connsiteY5" fmla="*/ 3876675 h 7762876"/>
                <a:gd name="connsiteX6" fmla="*/ 2264569 w 7550944"/>
                <a:gd name="connsiteY6" fmla="*/ 0 h 7762876"/>
                <a:gd name="connsiteX7" fmla="*/ 2645569 w 7550944"/>
                <a:gd name="connsiteY7" fmla="*/ 3886200 h 7762876"/>
                <a:gd name="connsiteX8" fmla="*/ 3017044 w 7550944"/>
                <a:gd name="connsiteY8" fmla="*/ 7762875 h 7762876"/>
                <a:gd name="connsiteX9" fmla="*/ 3398044 w 7550944"/>
                <a:gd name="connsiteY9" fmla="*/ 3876675 h 7762876"/>
                <a:gd name="connsiteX10" fmla="*/ 3769519 w 7550944"/>
                <a:gd name="connsiteY10" fmla="*/ 9525 h 7762876"/>
                <a:gd name="connsiteX11" fmla="*/ 4150519 w 7550944"/>
                <a:gd name="connsiteY11" fmla="*/ 3886200 h 7762876"/>
                <a:gd name="connsiteX12" fmla="*/ 4526756 w 7550944"/>
                <a:gd name="connsiteY12" fmla="*/ 7762875 h 7762876"/>
                <a:gd name="connsiteX13" fmla="*/ 4902994 w 7550944"/>
                <a:gd name="connsiteY13" fmla="*/ 3886200 h 7762876"/>
                <a:gd name="connsiteX14" fmla="*/ 5283994 w 7550944"/>
                <a:gd name="connsiteY14" fmla="*/ 9525 h 7762876"/>
                <a:gd name="connsiteX15" fmla="*/ 5655469 w 7550944"/>
                <a:gd name="connsiteY15" fmla="*/ 3886200 h 7762876"/>
                <a:gd name="connsiteX16" fmla="*/ 6036469 w 7550944"/>
                <a:gd name="connsiteY16" fmla="*/ 7762875 h 7762876"/>
                <a:gd name="connsiteX17" fmla="*/ 6417469 w 7550944"/>
                <a:gd name="connsiteY17" fmla="*/ 3886200 h 7762876"/>
                <a:gd name="connsiteX18" fmla="*/ 6798469 w 7550944"/>
                <a:gd name="connsiteY18" fmla="*/ 0 h 7762876"/>
                <a:gd name="connsiteX19" fmla="*/ 7160419 w 7550944"/>
                <a:gd name="connsiteY19" fmla="*/ 3886200 h 7762876"/>
                <a:gd name="connsiteX20" fmla="*/ 7550944 w 7550944"/>
                <a:gd name="connsiteY20" fmla="*/ 7762875 h 7762876"/>
                <a:gd name="connsiteX0" fmla="*/ 0 w 7550944"/>
                <a:gd name="connsiteY0" fmla="*/ 7762875 h 7762876"/>
                <a:gd name="connsiteX1" fmla="*/ 378619 w 7550944"/>
                <a:gd name="connsiteY1" fmla="*/ 3886200 h 7762876"/>
                <a:gd name="connsiteX2" fmla="*/ 750094 w 7550944"/>
                <a:gd name="connsiteY2" fmla="*/ 0 h 7762876"/>
                <a:gd name="connsiteX3" fmla="*/ 1131094 w 7550944"/>
                <a:gd name="connsiteY3" fmla="*/ 3876675 h 7762876"/>
                <a:gd name="connsiteX4" fmla="*/ 1507332 w 7550944"/>
                <a:gd name="connsiteY4" fmla="*/ 7762875 h 7762876"/>
                <a:gd name="connsiteX5" fmla="*/ 1883569 w 7550944"/>
                <a:gd name="connsiteY5" fmla="*/ 3876675 h 7762876"/>
                <a:gd name="connsiteX6" fmla="*/ 2264569 w 7550944"/>
                <a:gd name="connsiteY6" fmla="*/ 0 h 7762876"/>
                <a:gd name="connsiteX7" fmla="*/ 2645569 w 7550944"/>
                <a:gd name="connsiteY7" fmla="*/ 3886200 h 7762876"/>
                <a:gd name="connsiteX8" fmla="*/ 3017044 w 7550944"/>
                <a:gd name="connsiteY8" fmla="*/ 7762875 h 7762876"/>
                <a:gd name="connsiteX9" fmla="*/ 3398044 w 7550944"/>
                <a:gd name="connsiteY9" fmla="*/ 3876675 h 7762876"/>
                <a:gd name="connsiteX10" fmla="*/ 3769519 w 7550944"/>
                <a:gd name="connsiteY10" fmla="*/ 9525 h 7762876"/>
                <a:gd name="connsiteX11" fmla="*/ 4150519 w 7550944"/>
                <a:gd name="connsiteY11" fmla="*/ 3886200 h 7762876"/>
                <a:gd name="connsiteX12" fmla="*/ 4526756 w 7550944"/>
                <a:gd name="connsiteY12" fmla="*/ 7762875 h 7762876"/>
                <a:gd name="connsiteX13" fmla="*/ 4902994 w 7550944"/>
                <a:gd name="connsiteY13" fmla="*/ 3886200 h 7762876"/>
                <a:gd name="connsiteX14" fmla="*/ 5283994 w 7550944"/>
                <a:gd name="connsiteY14" fmla="*/ 9525 h 7762876"/>
                <a:gd name="connsiteX15" fmla="*/ 5655469 w 7550944"/>
                <a:gd name="connsiteY15" fmla="*/ 3886200 h 7762876"/>
                <a:gd name="connsiteX16" fmla="*/ 6029325 w 7550944"/>
                <a:gd name="connsiteY16" fmla="*/ 7762875 h 7762876"/>
                <a:gd name="connsiteX17" fmla="*/ 6417469 w 7550944"/>
                <a:gd name="connsiteY17" fmla="*/ 3886200 h 7762876"/>
                <a:gd name="connsiteX18" fmla="*/ 6798469 w 7550944"/>
                <a:gd name="connsiteY18" fmla="*/ 0 h 7762876"/>
                <a:gd name="connsiteX19" fmla="*/ 7160419 w 7550944"/>
                <a:gd name="connsiteY19" fmla="*/ 3886200 h 7762876"/>
                <a:gd name="connsiteX20" fmla="*/ 7550944 w 7550944"/>
                <a:gd name="connsiteY20" fmla="*/ 7762875 h 7762876"/>
                <a:gd name="connsiteX0" fmla="*/ 0 w 7550944"/>
                <a:gd name="connsiteY0" fmla="*/ 7762875 h 7762876"/>
                <a:gd name="connsiteX1" fmla="*/ 378619 w 7550944"/>
                <a:gd name="connsiteY1" fmla="*/ 3886200 h 7762876"/>
                <a:gd name="connsiteX2" fmla="*/ 750094 w 7550944"/>
                <a:gd name="connsiteY2" fmla="*/ 0 h 7762876"/>
                <a:gd name="connsiteX3" fmla="*/ 1131094 w 7550944"/>
                <a:gd name="connsiteY3" fmla="*/ 3876675 h 7762876"/>
                <a:gd name="connsiteX4" fmla="*/ 1507332 w 7550944"/>
                <a:gd name="connsiteY4" fmla="*/ 7762875 h 7762876"/>
                <a:gd name="connsiteX5" fmla="*/ 1883569 w 7550944"/>
                <a:gd name="connsiteY5" fmla="*/ 3876675 h 7762876"/>
                <a:gd name="connsiteX6" fmla="*/ 2264569 w 7550944"/>
                <a:gd name="connsiteY6" fmla="*/ 0 h 7762876"/>
                <a:gd name="connsiteX7" fmla="*/ 2645569 w 7550944"/>
                <a:gd name="connsiteY7" fmla="*/ 3886200 h 7762876"/>
                <a:gd name="connsiteX8" fmla="*/ 3017044 w 7550944"/>
                <a:gd name="connsiteY8" fmla="*/ 7762875 h 7762876"/>
                <a:gd name="connsiteX9" fmla="*/ 3398044 w 7550944"/>
                <a:gd name="connsiteY9" fmla="*/ 3876675 h 7762876"/>
                <a:gd name="connsiteX10" fmla="*/ 3769519 w 7550944"/>
                <a:gd name="connsiteY10" fmla="*/ 9525 h 7762876"/>
                <a:gd name="connsiteX11" fmla="*/ 4150519 w 7550944"/>
                <a:gd name="connsiteY11" fmla="*/ 3886200 h 7762876"/>
                <a:gd name="connsiteX12" fmla="*/ 4526756 w 7550944"/>
                <a:gd name="connsiteY12" fmla="*/ 7762875 h 7762876"/>
                <a:gd name="connsiteX13" fmla="*/ 4902994 w 7550944"/>
                <a:gd name="connsiteY13" fmla="*/ 3886200 h 7762876"/>
                <a:gd name="connsiteX14" fmla="*/ 5283994 w 7550944"/>
                <a:gd name="connsiteY14" fmla="*/ 9525 h 7762876"/>
                <a:gd name="connsiteX15" fmla="*/ 5655469 w 7550944"/>
                <a:gd name="connsiteY15" fmla="*/ 3886200 h 7762876"/>
                <a:gd name="connsiteX16" fmla="*/ 6029325 w 7550944"/>
                <a:gd name="connsiteY16" fmla="*/ 7762875 h 7762876"/>
                <a:gd name="connsiteX17" fmla="*/ 6417469 w 7550944"/>
                <a:gd name="connsiteY17" fmla="*/ 3886200 h 7762876"/>
                <a:gd name="connsiteX18" fmla="*/ 6798469 w 7550944"/>
                <a:gd name="connsiteY18" fmla="*/ 0 h 7762876"/>
                <a:gd name="connsiteX19" fmla="*/ 7160419 w 7550944"/>
                <a:gd name="connsiteY19" fmla="*/ 3886200 h 7762876"/>
                <a:gd name="connsiteX20" fmla="*/ 7550944 w 7550944"/>
                <a:gd name="connsiteY20" fmla="*/ 7762875 h 7762876"/>
                <a:gd name="connsiteX0" fmla="*/ 0 w 7546182"/>
                <a:gd name="connsiteY0" fmla="*/ 7762875 h 7765256"/>
                <a:gd name="connsiteX1" fmla="*/ 378619 w 7546182"/>
                <a:gd name="connsiteY1" fmla="*/ 3886200 h 7765256"/>
                <a:gd name="connsiteX2" fmla="*/ 750094 w 7546182"/>
                <a:gd name="connsiteY2" fmla="*/ 0 h 7765256"/>
                <a:gd name="connsiteX3" fmla="*/ 1131094 w 7546182"/>
                <a:gd name="connsiteY3" fmla="*/ 3876675 h 7765256"/>
                <a:gd name="connsiteX4" fmla="*/ 1507332 w 7546182"/>
                <a:gd name="connsiteY4" fmla="*/ 7762875 h 7765256"/>
                <a:gd name="connsiteX5" fmla="*/ 1883569 w 7546182"/>
                <a:gd name="connsiteY5" fmla="*/ 3876675 h 7765256"/>
                <a:gd name="connsiteX6" fmla="*/ 2264569 w 7546182"/>
                <a:gd name="connsiteY6" fmla="*/ 0 h 7765256"/>
                <a:gd name="connsiteX7" fmla="*/ 2645569 w 7546182"/>
                <a:gd name="connsiteY7" fmla="*/ 3886200 h 7765256"/>
                <a:gd name="connsiteX8" fmla="*/ 3017044 w 7546182"/>
                <a:gd name="connsiteY8" fmla="*/ 7762875 h 7765256"/>
                <a:gd name="connsiteX9" fmla="*/ 3398044 w 7546182"/>
                <a:gd name="connsiteY9" fmla="*/ 3876675 h 7765256"/>
                <a:gd name="connsiteX10" fmla="*/ 3769519 w 7546182"/>
                <a:gd name="connsiteY10" fmla="*/ 9525 h 7765256"/>
                <a:gd name="connsiteX11" fmla="*/ 4150519 w 7546182"/>
                <a:gd name="connsiteY11" fmla="*/ 3886200 h 7765256"/>
                <a:gd name="connsiteX12" fmla="*/ 4526756 w 7546182"/>
                <a:gd name="connsiteY12" fmla="*/ 7762875 h 7765256"/>
                <a:gd name="connsiteX13" fmla="*/ 4902994 w 7546182"/>
                <a:gd name="connsiteY13" fmla="*/ 3886200 h 7765256"/>
                <a:gd name="connsiteX14" fmla="*/ 5283994 w 7546182"/>
                <a:gd name="connsiteY14" fmla="*/ 9525 h 7765256"/>
                <a:gd name="connsiteX15" fmla="*/ 5655469 w 7546182"/>
                <a:gd name="connsiteY15" fmla="*/ 3886200 h 7765256"/>
                <a:gd name="connsiteX16" fmla="*/ 6029325 w 7546182"/>
                <a:gd name="connsiteY16" fmla="*/ 7762875 h 7765256"/>
                <a:gd name="connsiteX17" fmla="*/ 6417469 w 7546182"/>
                <a:gd name="connsiteY17" fmla="*/ 3886200 h 7765256"/>
                <a:gd name="connsiteX18" fmla="*/ 6798469 w 7546182"/>
                <a:gd name="connsiteY18" fmla="*/ 0 h 7765256"/>
                <a:gd name="connsiteX19" fmla="*/ 7160419 w 7546182"/>
                <a:gd name="connsiteY19" fmla="*/ 3886200 h 7765256"/>
                <a:gd name="connsiteX20" fmla="*/ 7546182 w 7546182"/>
                <a:gd name="connsiteY20" fmla="*/ 7765256 h 7765256"/>
                <a:gd name="connsiteX0" fmla="*/ 0 w 7546182"/>
                <a:gd name="connsiteY0" fmla="*/ 7762875 h 7765258"/>
                <a:gd name="connsiteX1" fmla="*/ 378619 w 7546182"/>
                <a:gd name="connsiteY1" fmla="*/ 3886200 h 7765258"/>
                <a:gd name="connsiteX2" fmla="*/ 750094 w 7546182"/>
                <a:gd name="connsiteY2" fmla="*/ 0 h 7765258"/>
                <a:gd name="connsiteX3" fmla="*/ 1131094 w 7546182"/>
                <a:gd name="connsiteY3" fmla="*/ 3876675 h 7765258"/>
                <a:gd name="connsiteX4" fmla="*/ 1507332 w 7546182"/>
                <a:gd name="connsiteY4" fmla="*/ 7762875 h 7765258"/>
                <a:gd name="connsiteX5" fmla="*/ 1883569 w 7546182"/>
                <a:gd name="connsiteY5" fmla="*/ 3876675 h 7765258"/>
                <a:gd name="connsiteX6" fmla="*/ 2264569 w 7546182"/>
                <a:gd name="connsiteY6" fmla="*/ 0 h 7765258"/>
                <a:gd name="connsiteX7" fmla="*/ 2645569 w 7546182"/>
                <a:gd name="connsiteY7" fmla="*/ 3886200 h 7765258"/>
                <a:gd name="connsiteX8" fmla="*/ 3017044 w 7546182"/>
                <a:gd name="connsiteY8" fmla="*/ 7762875 h 7765258"/>
                <a:gd name="connsiteX9" fmla="*/ 3398044 w 7546182"/>
                <a:gd name="connsiteY9" fmla="*/ 3876675 h 7765258"/>
                <a:gd name="connsiteX10" fmla="*/ 3769519 w 7546182"/>
                <a:gd name="connsiteY10" fmla="*/ 9525 h 7765258"/>
                <a:gd name="connsiteX11" fmla="*/ 4150519 w 7546182"/>
                <a:gd name="connsiteY11" fmla="*/ 3886200 h 7765258"/>
                <a:gd name="connsiteX12" fmla="*/ 4526756 w 7546182"/>
                <a:gd name="connsiteY12" fmla="*/ 7762875 h 7765258"/>
                <a:gd name="connsiteX13" fmla="*/ 4902994 w 7546182"/>
                <a:gd name="connsiteY13" fmla="*/ 3886200 h 7765258"/>
                <a:gd name="connsiteX14" fmla="*/ 5283994 w 7546182"/>
                <a:gd name="connsiteY14" fmla="*/ 9525 h 7765258"/>
                <a:gd name="connsiteX15" fmla="*/ 5655469 w 7546182"/>
                <a:gd name="connsiteY15" fmla="*/ 3886200 h 7765258"/>
                <a:gd name="connsiteX16" fmla="*/ 6029325 w 7546182"/>
                <a:gd name="connsiteY16" fmla="*/ 7762875 h 7765258"/>
                <a:gd name="connsiteX17" fmla="*/ 6417469 w 7546182"/>
                <a:gd name="connsiteY17" fmla="*/ 3886200 h 7765258"/>
                <a:gd name="connsiteX18" fmla="*/ 6798469 w 7546182"/>
                <a:gd name="connsiteY18" fmla="*/ 0 h 7765258"/>
                <a:gd name="connsiteX19" fmla="*/ 7160419 w 7546182"/>
                <a:gd name="connsiteY19" fmla="*/ 3886200 h 7765258"/>
                <a:gd name="connsiteX20" fmla="*/ 7546182 w 7546182"/>
                <a:gd name="connsiteY20" fmla="*/ 7765256 h 7765258"/>
                <a:gd name="connsiteX0" fmla="*/ 0 w 7539038"/>
                <a:gd name="connsiteY0" fmla="*/ 7762875 h 7762876"/>
                <a:gd name="connsiteX1" fmla="*/ 378619 w 7539038"/>
                <a:gd name="connsiteY1" fmla="*/ 3886200 h 7762876"/>
                <a:gd name="connsiteX2" fmla="*/ 750094 w 7539038"/>
                <a:gd name="connsiteY2" fmla="*/ 0 h 7762876"/>
                <a:gd name="connsiteX3" fmla="*/ 1131094 w 7539038"/>
                <a:gd name="connsiteY3" fmla="*/ 3876675 h 7762876"/>
                <a:gd name="connsiteX4" fmla="*/ 1507332 w 7539038"/>
                <a:gd name="connsiteY4" fmla="*/ 7762875 h 7762876"/>
                <a:gd name="connsiteX5" fmla="*/ 1883569 w 7539038"/>
                <a:gd name="connsiteY5" fmla="*/ 3876675 h 7762876"/>
                <a:gd name="connsiteX6" fmla="*/ 2264569 w 7539038"/>
                <a:gd name="connsiteY6" fmla="*/ 0 h 7762876"/>
                <a:gd name="connsiteX7" fmla="*/ 2645569 w 7539038"/>
                <a:gd name="connsiteY7" fmla="*/ 3886200 h 7762876"/>
                <a:gd name="connsiteX8" fmla="*/ 3017044 w 7539038"/>
                <a:gd name="connsiteY8" fmla="*/ 7762875 h 7762876"/>
                <a:gd name="connsiteX9" fmla="*/ 3398044 w 7539038"/>
                <a:gd name="connsiteY9" fmla="*/ 3876675 h 7762876"/>
                <a:gd name="connsiteX10" fmla="*/ 3769519 w 7539038"/>
                <a:gd name="connsiteY10" fmla="*/ 9525 h 7762876"/>
                <a:gd name="connsiteX11" fmla="*/ 4150519 w 7539038"/>
                <a:gd name="connsiteY11" fmla="*/ 3886200 h 7762876"/>
                <a:gd name="connsiteX12" fmla="*/ 4526756 w 7539038"/>
                <a:gd name="connsiteY12" fmla="*/ 7762875 h 7762876"/>
                <a:gd name="connsiteX13" fmla="*/ 4902994 w 7539038"/>
                <a:gd name="connsiteY13" fmla="*/ 3886200 h 7762876"/>
                <a:gd name="connsiteX14" fmla="*/ 5283994 w 7539038"/>
                <a:gd name="connsiteY14" fmla="*/ 9525 h 7762876"/>
                <a:gd name="connsiteX15" fmla="*/ 5655469 w 7539038"/>
                <a:gd name="connsiteY15" fmla="*/ 3886200 h 7762876"/>
                <a:gd name="connsiteX16" fmla="*/ 6029325 w 7539038"/>
                <a:gd name="connsiteY16" fmla="*/ 7762875 h 7762876"/>
                <a:gd name="connsiteX17" fmla="*/ 6417469 w 7539038"/>
                <a:gd name="connsiteY17" fmla="*/ 3886200 h 7762876"/>
                <a:gd name="connsiteX18" fmla="*/ 6798469 w 7539038"/>
                <a:gd name="connsiteY18" fmla="*/ 0 h 7762876"/>
                <a:gd name="connsiteX19" fmla="*/ 7160419 w 7539038"/>
                <a:gd name="connsiteY19" fmla="*/ 3886200 h 7762876"/>
                <a:gd name="connsiteX20" fmla="*/ 7539038 w 7539038"/>
                <a:gd name="connsiteY20" fmla="*/ 7760494 h 7762876"/>
                <a:gd name="connsiteX0" fmla="*/ 0 w 7539038"/>
                <a:gd name="connsiteY0" fmla="*/ 7762875 h 7762876"/>
                <a:gd name="connsiteX1" fmla="*/ 378619 w 7539038"/>
                <a:gd name="connsiteY1" fmla="*/ 3886200 h 7762876"/>
                <a:gd name="connsiteX2" fmla="*/ 750094 w 7539038"/>
                <a:gd name="connsiteY2" fmla="*/ 0 h 7762876"/>
                <a:gd name="connsiteX3" fmla="*/ 1131094 w 7539038"/>
                <a:gd name="connsiteY3" fmla="*/ 3876675 h 7762876"/>
                <a:gd name="connsiteX4" fmla="*/ 1507332 w 7539038"/>
                <a:gd name="connsiteY4" fmla="*/ 7762875 h 7762876"/>
                <a:gd name="connsiteX5" fmla="*/ 1883569 w 7539038"/>
                <a:gd name="connsiteY5" fmla="*/ 3876675 h 7762876"/>
                <a:gd name="connsiteX6" fmla="*/ 2264569 w 7539038"/>
                <a:gd name="connsiteY6" fmla="*/ 0 h 7762876"/>
                <a:gd name="connsiteX7" fmla="*/ 2645569 w 7539038"/>
                <a:gd name="connsiteY7" fmla="*/ 3886200 h 7762876"/>
                <a:gd name="connsiteX8" fmla="*/ 3017044 w 7539038"/>
                <a:gd name="connsiteY8" fmla="*/ 7762875 h 7762876"/>
                <a:gd name="connsiteX9" fmla="*/ 3398044 w 7539038"/>
                <a:gd name="connsiteY9" fmla="*/ 3876675 h 7762876"/>
                <a:gd name="connsiteX10" fmla="*/ 3769519 w 7539038"/>
                <a:gd name="connsiteY10" fmla="*/ 9525 h 7762876"/>
                <a:gd name="connsiteX11" fmla="*/ 4150519 w 7539038"/>
                <a:gd name="connsiteY11" fmla="*/ 3886200 h 7762876"/>
                <a:gd name="connsiteX12" fmla="*/ 4526756 w 7539038"/>
                <a:gd name="connsiteY12" fmla="*/ 7762875 h 7762876"/>
                <a:gd name="connsiteX13" fmla="*/ 4902994 w 7539038"/>
                <a:gd name="connsiteY13" fmla="*/ 3886200 h 7762876"/>
                <a:gd name="connsiteX14" fmla="*/ 5283994 w 7539038"/>
                <a:gd name="connsiteY14" fmla="*/ 9525 h 7762876"/>
                <a:gd name="connsiteX15" fmla="*/ 5655469 w 7539038"/>
                <a:gd name="connsiteY15" fmla="*/ 3886200 h 7762876"/>
                <a:gd name="connsiteX16" fmla="*/ 6029325 w 7539038"/>
                <a:gd name="connsiteY16" fmla="*/ 7762875 h 7762876"/>
                <a:gd name="connsiteX17" fmla="*/ 6417469 w 7539038"/>
                <a:gd name="connsiteY17" fmla="*/ 3886200 h 7762876"/>
                <a:gd name="connsiteX18" fmla="*/ 6788944 w 7539038"/>
                <a:gd name="connsiteY18" fmla="*/ 2381 h 7762876"/>
                <a:gd name="connsiteX19" fmla="*/ 7160419 w 7539038"/>
                <a:gd name="connsiteY19" fmla="*/ 3886200 h 7762876"/>
                <a:gd name="connsiteX20" fmla="*/ 7539038 w 7539038"/>
                <a:gd name="connsiteY20" fmla="*/ 7760494 h 7762876"/>
                <a:gd name="connsiteX0" fmla="*/ 0 w 7539038"/>
                <a:gd name="connsiteY0" fmla="*/ 7762875 h 7762876"/>
                <a:gd name="connsiteX1" fmla="*/ 378619 w 7539038"/>
                <a:gd name="connsiteY1" fmla="*/ 3886200 h 7762876"/>
                <a:gd name="connsiteX2" fmla="*/ 750094 w 7539038"/>
                <a:gd name="connsiteY2" fmla="*/ 0 h 7762876"/>
                <a:gd name="connsiteX3" fmla="*/ 1131094 w 7539038"/>
                <a:gd name="connsiteY3" fmla="*/ 3876675 h 7762876"/>
                <a:gd name="connsiteX4" fmla="*/ 1507332 w 7539038"/>
                <a:gd name="connsiteY4" fmla="*/ 7762875 h 7762876"/>
                <a:gd name="connsiteX5" fmla="*/ 1883569 w 7539038"/>
                <a:gd name="connsiteY5" fmla="*/ 3876675 h 7762876"/>
                <a:gd name="connsiteX6" fmla="*/ 2264569 w 7539038"/>
                <a:gd name="connsiteY6" fmla="*/ 0 h 7762876"/>
                <a:gd name="connsiteX7" fmla="*/ 2645569 w 7539038"/>
                <a:gd name="connsiteY7" fmla="*/ 3886200 h 7762876"/>
                <a:gd name="connsiteX8" fmla="*/ 3017044 w 7539038"/>
                <a:gd name="connsiteY8" fmla="*/ 7762875 h 7762876"/>
                <a:gd name="connsiteX9" fmla="*/ 3398044 w 7539038"/>
                <a:gd name="connsiteY9" fmla="*/ 3876675 h 7762876"/>
                <a:gd name="connsiteX10" fmla="*/ 3769519 w 7539038"/>
                <a:gd name="connsiteY10" fmla="*/ 9525 h 7762876"/>
                <a:gd name="connsiteX11" fmla="*/ 4150519 w 7539038"/>
                <a:gd name="connsiteY11" fmla="*/ 3886200 h 7762876"/>
                <a:gd name="connsiteX12" fmla="*/ 4526756 w 7539038"/>
                <a:gd name="connsiteY12" fmla="*/ 7762875 h 7762876"/>
                <a:gd name="connsiteX13" fmla="*/ 4902994 w 7539038"/>
                <a:gd name="connsiteY13" fmla="*/ 3886200 h 7762876"/>
                <a:gd name="connsiteX14" fmla="*/ 5283994 w 7539038"/>
                <a:gd name="connsiteY14" fmla="*/ 9525 h 7762876"/>
                <a:gd name="connsiteX15" fmla="*/ 5655469 w 7539038"/>
                <a:gd name="connsiteY15" fmla="*/ 3886200 h 7762876"/>
                <a:gd name="connsiteX16" fmla="*/ 6029325 w 7539038"/>
                <a:gd name="connsiteY16" fmla="*/ 7762875 h 7762876"/>
                <a:gd name="connsiteX17" fmla="*/ 6417469 w 7539038"/>
                <a:gd name="connsiteY17" fmla="*/ 3886200 h 7762876"/>
                <a:gd name="connsiteX18" fmla="*/ 6786563 w 7539038"/>
                <a:gd name="connsiteY18" fmla="*/ 4762 h 7762876"/>
                <a:gd name="connsiteX19" fmla="*/ 7160419 w 7539038"/>
                <a:gd name="connsiteY19" fmla="*/ 3886200 h 7762876"/>
                <a:gd name="connsiteX20" fmla="*/ 7539038 w 7539038"/>
                <a:gd name="connsiteY20" fmla="*/ 7760494 h 7762876"/>
                <a:gd name="connsiteX0" fmla="*/ 0 w 7539038"/>
                <a:gd name="connsiteY0" fmla="*/ 7762875 h 7762876"/>
                <a:gd name="connsiteX1" fmla="*/ 378619 w 7539038"/>
                <a:gd name="connsiteY1" fmla="*/ 3886200 h 7762876"/>
                <a:gd name="connsiteX2" fmla="*/ 750094 w 7539038"/>
                <a:gd name="connsiteY2" fmla="*/ 0 h 7762876"/>
                <a:gd name="connsiteX3" fmla="*/ 1131094 w 7539038"/>
                <a:gd name="connsiteY3" fmla="*/ 3876675 h 7762876"/>
                <a:gd name="connsiteX4" fmla="*/ 1507332 w 7539038"/>
                <a:gd name="connsiteY4" fmla="*/ 7762875 h 7762876"/>
                <a:gd name="connsiteX5" fmla="*/ 1883569 w 7539038"/>
                <a:gd name="connsiteY5" fmla="*/ 3876675 h 7762876"/>
                <a:gd name="connsiteX6" fmla="*/ 2264569 w 7539038"/>
                <a:gd name="connsiteY6" fmla="*/ 0 h 7762876"/>
                <a:gd name="connsiteX7" fmla="*/ 2645569 w 7539038"/>
                <a:gd name="connsiteY7" fmla="*/ 3886200 h 7762876"/>
                <a:gd name="connsiteX8" fmla="*/ 3017044 w 7539038"/>
                <a:gd name="connsiteY8" fmla="*/ 7762875 h 7762876"/>
                <a:gd name="connsiteX9" fmla="*/ 3398044 w 7539038"/>
                <a:gd name="connsiteY9" fmla="*/ 3876675 h 7762876"/>
                <a:gd name="connsiteX10" fmla="*/ 3769519 w 7539038"/>
                <a:gd name="connsiteY10" fmla="*/ 9525 h 7762876"/>
                <a:gd name="connsiteX11" fmla="*/ 4150519 w 7539038"/>
                <a:gd name="connsiteY11" fmla="*/ 3886200 h 7762876"/>
                <a:gd name="connsiteX12" fmla="*/ 4526756 w 7539038"/>
                <a:gd name="connsiteY12" fmla="*/ 7762875 h 7762876"/>
                <a:gd name="connsiteX13" fmla="*/ 4902994 w 7539038"/>
                <a:gd name="connsiteY13" fmla="*/ 3886200 h 7762876"/>
                <a:gd name="connsiteX14" fmla="*/ 5283994 w 7539038"/>
                <a:gd name="connsiteY14" fmla="*/ 9525 h 7762876"/>
                <a:gd name="connsiteX15" fmla="*/ 5655469 w 7539038"/>
                <a:gd name="connsiteY15" fmla="*/ 3886200 h 7762876"/>
                <a:gd name="connsiteX16" fmla="*/ 6029325 w 7539038"/>
                <a:gd name="connsiteY16" fmla="*/ 7762875 h 7762876"/>
                <a:gd name="connsiteX17" fmla="*/ 6417469 w 7539038"/>
                <a:gd name="connsiteY17" fmla="*/ 3886200 h 7762876"/>
                <a:gd name="connsiteX18" fmla="*/ 6786563 w 7539038"/>
                <a:gd name="connsiteY18" fmla="*/ 4762 h 7762876"/>
                <a:gd name="connsiteX19" fmla="*/ 7160419 w 7539038"/>
                <a:gd name="connsiteY19" fmla="*/ 3886200 h 7762876"/>
                <a:gd name="connsiteX20" fmla="*/ 7539038 w 7539038"/>
                <a:gd name="connsiteY20" fmla="*/ 7760494 h 7762876"/>
                <a:gd name="connsiteX0" fmla="*/ 0 w 7539038"/>
                <a:gd name="connsiteY0" fmla="*/ 7762875 h 7762876"/>
                <a:gd name="connsiteX1" fmla="*/ 378619 w 7539038"/>
                <a:gd name="connsiteY1" fmla="*/ 3886200 h 7762876"/>
                <a:gd name="connsiteX2" fmla="*/ 750094 w 7539038"/>
                <a:gd name="connsiteY2" fmla="*/ 0 h 7762876"/>
                <a:gd name="connsiteX3" fmla="*/ 1131094 w 7539038"/>
                <a:gd name="connsiteY3" fmla="*/ 3876675 h 7762876"/>
                <a:gd name="connsiteX4" fmla="*/ 1507332 w 7539038"/>
                <a:gd name="connsiteY4" fmla="*/ 7762875 h 7762876"/>
                <a:gd name="connsiteX5" fmla="*/ 1883569 w 7539038"/>
                <a:gd name="connsiteY5" fmla="*/ 3876675 h 7762876"/>
                <a:gd name="connsiteX6" fmla="*/ 2264569 w 7539038"/>
                <a:gd name="connsiteY6" fmla="*/ 0 h 7762876"/>
                <a:gd name="connsiteX7" fmla="*/ 2645569 w 7539038"/>
                <a:gd name="connsiteY7" fmla="*/ 3886200 h 7762876"/>
                <a:gd name="connsiteX8" fmla="*/ 3017044 w 7539038"/>
                <a:gd name="connsiteY8" fmla="*/ 7762875 h 7762876"/>
                <a:gd name="connsiteX9" fmla="*/ 3398044 w 7539038"/>
                <a:gd name="connsiteY9" fmla="*/ 3876675 h 7762876"/>
                <a:gd name="connsiteX10" fmla="*/ 3769519 w 7539038"/>
                <a:gd name="connsiteY10" fmla="*/ 9525 h 7762876"/>
                <a:gd name="connsiteX11" fmla="*/ 4150519 w 7539038"/>
                <a:gd name="connsiteY11" fmla="*/ 3886200 h 7762876"/>
                <a:gd name="connsiteX12" fmla="*/ 4526756 w 7539038"/>
                <a:gd name="connsiteY12" fmla="*/ 7762875 h 7762876"/>
                <a:gd name="connsiteX13" fmla="*/ 4902994 w 7539038"/>
                <a:gd name="connsiteY13" fmla="*/ 3886200 h 7762876"/>
                <a:gd name="connsiteX14" fmla="*/ 5279231 w 7539038"/>
                <a:gd name="connsiteY14" fmla="*/ 9525 h 7762876"/>
                <a:gd name="connsiteX15" fmla="*/ 5655469 w 7539038"/>
                <a:gd name="connsiteY15" fmla="*/ 3886200 h 7762876"/>
                <a:gd name="connsiteX16" fmla="*/ 6029325 w 7539038"/>
                <a:gd name="connsiteY16" fmla="*/ 7762875 h 7762876"/>
                <a:gd name="connsiteX17" fmla="*/ 6417469 w 7539038"/>
                <a:gd name="connsiteY17" fmla="*/ 3886200 h 7762876"/>
                <a:gd name="connsiteX18" fmla="*/ 6786563 w 7539038"/>
                <a:gd name="connsiteY18" fmla="*/ 4762 h 7762876"/>
                <a:gd name="connsiteX19" fmla="*/ 7160419 w 7539038"/>
                <a:gd name="connsiteY19" fmla="*/ 3886200 h 7762876"/>
                <a:gd name="connsiteX20" fmla="*/ 7539038 w 7539038"/>
                <a:gd name="connsiteY20" fmla="*/ 7760494 h 7762876"/>
                <a:gd name="connsiteX0" fmla="*/ 0 w 7539038"/>
                <a:gd name="connsiteY0" fmla="*/ 7762875 h 7762876"/>
                <a:gd name="connsiteX1" fmla="*/ 378619 w 7539038"/>
                <a:gd name="connsiteY1" fmla="*/ 3886200 h 7762876"/>
                <a:gd name="connsiteX2" fmla="*/ 750094 w 7539038"/>
                <a:gd name="connsiteY2" fmla="*/ 0 h 7762876"/>
                <a:gd name="connsiteX3" fmla="*/ 1131094 w 7539038"/>
                <a:gd name="connsiteY3" fmla="*/ 3876675 h 7762876"/>
                <a:gd name="connsiteX4" fmla="*/ 1507332 w 7539038"/>
                <a:gd name="connsiteY4" fmla="*/ 7762875 h 7762876"/>
                <a:gd name="connsiteX5" fmla="*/ 1883569 w 7539038"/>
                <a:gd name="connsiteY5" fmla="*/ 3876675 h 7762876"/>
                <a:gd name="connsiteX6" fmla="*/ 2264569 w 7539038"/>
                <a:gd name="connsiteY6" fmla="*/ 0 h 7762876"/>
                <a:gd name="connsiteX7" fmla="*/ 2645569 w 7539038"/>
                <a:gd name="connsiteY7" fmla="*/ 3886200 h 7762876"/>
                <a:gd name="connsiteX8" fmla="*/ 3017044 w 7539038"/>
                <a:gd name="connsiteY8" fmla="*/ 7762875 h 7762876"/>
                <a:gd name="connsiteX9" fmla="*/ 3398044 w 7539038"/>
                <a:gd name="connsiteY9" fmla="*/ 3876675 h 7762876"/>
                <a:gd name="connsiteX10" fmla="*/ 3769519 w 7539038"/>
                <a:gd name="connsiteY10" fmla="*/ 9525 h 7762876"/>
                <a:gd name="connsiteX11" fmla="*/ 4150519 w 7539038"/>
                <a:gd name="connsiteY11" fmla="*/ 3886200 h 7762876"/>
                <a:gd name="connsiteX12" fmla="*/ 4526756 w 7539038"/>
                <a:gd name="connsiteY12" fmla="*/ 7762875 h 7762876"/>
                <a:gd name="connsiteX13" fmla="*/ 4902994 w 7539038"/>
                <a:gd name="connsiteY13" fmla="*/ 3886200 h 7762876"/>
                <a:gd name="connsiteX14" fmla="*/ 5279231 w 7539038"/>
                <a:gd name="connsiteY14" fmla="*/ 9525 h 7762876"/>
                <a:gd name="connsiteX15" fmla="*/ 5655469 w 7539038"/>
                <a:gd name="connsiteY15" fmla="*/ 3886200 h 7762876"/>
                <a:gd name="connsiteX16" fmla="*/ 6029325 w 7539038"/>
                <a:gd name="connsiteY16" fmla="*/ 7762875 h 7762876"/>
                <a:gd name="connsiteX17" fmla="*/ 6417469 w 7539038"/>
                <a:gd name="connsiteY17" fmla="*/ 3886200 h 7762876"/>
                <a:gd name="connsiteX18" fmla="*/ 6786563 w 7539038"/>
                <a:gd name="connsiteY18" fmla="*/ 4762 h 7762876"/>
                <a:gd name="connsiteX19" fmla="*/ 7160419 w 7539038"/>
                <a:gd name="connsiteY19" fmla="*/ 3886200 h 7762876"/>
                <a:gd name="connsiteX20" fmla="*/ 7539038 w 7539038"/>
                <a:gd name="connsiteY20" fmla="*/ 7760494 h 7762876"/>
                <a:gd name="connsiteX0" fmla="*/ 0 w 7539038"/>
                <a:gd name="connsiteY0" fmla="*/ 7762875 h 7762876"/>
                <a:gd name="connsiteX1" fmla="*/ 378619 w 7539038"/>
                <a:gd name="connsiteY1" fmla="*/ 3886200 h 7762876"/>
                <a:gd name="connsiteX2" fmla="*/ 750094 w 7539038"/>
                <a:gd name="connsiteY2" fmla="*/ 0 h 7762876"/>
                <a:gd name="connsiteX3" fmla="*/ 1131094 w 7539038"/>
                <a:gd name="connsiteY3" fmla="*/ 3876675 h 7762876"/>
                <a:gd name="connsiteX4" fmla="*/ 1507332 w 7539038"/>
                <a:gd name="connsiteY4" fmla="*/ 7762875 h 7762876"/>
                <a:gd name="connsiteX5" fmla="*/ 1883569 w 7539038"/>
                <a:gd name="connsiteY5" fmla="*/ 3876675 h 7762876"/>
                <a:gd name="connsiteX6" fmla="*/ 2264569 w 7539038"/>
                <a:gd name="connsiteY6" fmla="*/ 0 h 7762876"/>
                <a:gd name="connsiteX7" fmla="*/ 2645569 w 7539038"/>
                <a:gd name="connsiteY7" fmla="*/ 3886200 h 7762876"/>
                <a:gd name="connsiteX8" fmla="*/ 3017044 w 7539038"/>
                <a:gd name="connsiteY8" fmla="*/ 7762875 h 7762876"/>
                <a:gd name="connsiteX9" fmla="*/ 3398044 w 7539038"/>
                <a:gd name="connsiteY9" fmla="*/ 3876675 h 7762876"/>
                <a:gd name="connsiteX10" fmla="*/ 3769519 w 7539038"/>
                <a:gd name="connsiteY10" fmla="*/ 9525 h 7762876"/>
                <a:gd name="connsiteX11" fmla="*/ 4150519 w 7539038"/>
                <a:gd name="connsiteY11" fmla="*/ 3886200 h 7762876"/>
                <a:gd name="connsiteX12" fmla="*/ 4526756 w 7539038"/>
                <a:gd name="connsiteY12" fmla="*/ 7762875 h 7762876"/>
                <a:gd name="connsiteX13" fmla="*/ 4902994 w 7539038"/>
                <a:gd name="connsiteY13" fmla="*/ 3886200 h 7762876"/>
                <a:gd name="connsiteX14" fmla="*/ 5276849 w 7539038"/>
                <a:gd name="connsiteY14" fmla="*/ 2382 h 7762876"/>
                <a:gd name="connsiteX15" fmla="*/ 5655469 w 7539038"/>
                <a:gd name="connsiteY15" fmla="*/ 3886200 h 7762876"/>
                <a:gd name="connsiteX16" fmla="*/ 6029325 w 7539038"/>
                <a:gd name="connsiteY16" fmla="*/ 7762875 h 7762876"/>
                <a:gd name="connsiteX17" fmla="*/ 6417469 w 7539038"/>
                <a:gd name="connsiteY17" fmla="*/ 3886200 h 7762876"/>
                <a:gd name="connsiteX18" fmla="*/ 6786563 w 7539038"/>
                <a:gd name="connsiteY18" fmla="*/ 4762 h 7762876"/>
                <a:gd name="connsiteX19" fmla="*/ 7160419 w 7539038"/>
                <a:gd name="connsiteY19" fmla="*/ 3886200 h 7762876"/>
                <a:gd name="connsiteX20" fmla="*/ 7539038 w 7539038"/>
                <a:gd name="connsiteY20" fmla="*/ 7760494 h 7762876"/>
                <a:gd name="connsiteX0" fmla="*/ 0 w 7539038"/>
                <a:gd name="connsiteY0" fmla="*/ 7762875 h 7762876"/>
                <a:gd name="connsiteX1" fmla="*/ 378619 w 7539038"/>
                <a:gd name="connsiteY1" fmla="*/ 3886200 h 7762876"/>
                <a:gd name="connsiteX2" fmla="*/ 750094 w 7539038"/>
                <a:gd name="connsiteY2" fmla="*/ 0 h 7762876"/>
                <a:gd name="connsiteX3" fmla="*/ 1131094 w 7539038"/>
                <a:gd name="connsiteY3" fmla="*/ 3876675 h 7762876"/>
                <a:gd name="connsiteX4" fmla="*/ 1507332 w 7539038"/>
                <a:gd name="connsiteY4" fmla="*/ 7762875 h 7762876"/>
                <a:gd name="connsiteX5" fmla="*/ 1883569 w 7539038"/>
                <a:gd name="connsiteY5" fmla="*/ 3876675 h 7762876"/>
                <a:gd name="connsiteX6" fmla="*/ 2264569 w 7539038"/>
                <a:gd name="connsiteY6" fmla="*/ 0 h 7762876"/>
                <a:gd name="connsiteX7" fmla="*/ 2645569 w 7539038"/>
                <a:gd name="connsiteY7" fmla="*/ 3886200 h 7762876"/>
                <a:gd name="connsiteX8" fmla="*/ 3017044 w 7539038"/>
                <a:gd name="connsiteY8" fmla="*/ 7762875 h 7762876"/>
                <a:gd name="connsiteX9" fmla="*/ 3398044 w 7539038"/>
                <a:gd name="connsiteY9" fmla="*/ 3876675 h 7762876"/>
                <a:gd name="connsiteX10" fmla="*/ 3769519 w 7539038"/>
                <a:gd name="connsiteY10" fmla="*/ 9525 h 7762876"/>
                <a:gd name="connsiteX11" fmla="*/ 4150519 w 7539038"/>
                <a:gd name="connsiteY11" fmla="*/ 3886200 h 7762876"/>
                <a:gd name="connsiteX12" fmla="*/ 4526756 w 7539038"/>
                <a:gd name="connsiteY12" fmla="*/ 7762875 h 7762876"/>
                <a:gd name="connsiteX13" fmla="*/ 4902994 w 7539038"/>
                <a:gd name="connsiteY13" fmla="*/ 3886200 h 7762876"/>
                <a:gd name="connsiteX14" fmla="*/ 5276849 w 7539038"/>
                <a:gd name="connsiteY14" fmla="*/ 2382 h 7762876"/>
                <a:gd name="connsiteX15" fmla="*/ 5655469 w 7539038"/>
                <a:gd name="connsiteY15" fmla="*/ 3886200 h 7762876"/>
                <a:gd name="connsiteX16" fmla="*/ 6029325 w 7539038"/>
                <a:gd name="connsiteY16" fmla="*/ 7762875 h 7762876"/>
                <a:gd name="connsiteX17" fmla="*/ 6417469 w 7539038"/>
                <a:gd name="connsiteY17" fmla="*/ 3886200 h 7762876"/>
                <a:gd name="connsiteX18" fmla="*/ 6786563 w 7539038"/>
                <a:gd name="connsiteY18" fmla="*/ 4762 h 7762876"/>
                <a:gd name="connsiteX19" fmla="*/ 7160419 w 7539038"/>
                <a:gd name="connsiteY19" fmla="*/ 3886200 h 7762876"/>
                <a:gd name="connsiteX20" fmla="*/ 7539038 w 7539038"/>
                <a:gd name="connsiteY20" fmla="*/ 7760494 h 7762876"/>
                <a:gd name="connsiteX0" fmla="*/ 0 w 7539038"/>
                <a:gd name="connsiteY0" fmla="*/ 7762875 h 7762876"/>
                <a:gd name="connsiteX1" fmla="*/ 378619 w 7539038"/>
                <a:gd name="connsiteY1" fmla="*/ 3886200 h 7762876"/>
                <a:gd name="connsiteX2" fmla="*/ 750094 w 7539038"/>
                <a:gd name="connsiteY2" fmla="*/ 0 h 7762876"/>
                <a:gd name="connsiteX3" fmla="*/ 1131094 w 7539038"/>
                <a:gd name="connsiteY3" fmla="*/ 3876675 h 7762876"/>
                <a:gd name="connsiteX4" fmla="*/ 1507332 w 7539038"/>
                <a:gd name="connsiteY4" fmla="*/ 7762875 h 7762876"/>
                <a:gd name="connsiteX5" fmla="*/ 1883569 w 7539038"/>
                <a:gd name="connsiteY5" fmla="*/ 3876675 h 7762876"/>
                <a:gd name="connsiteX6" fmla="*/ 2264569 w 7539038"/>
                <a:gd name="connsiteY6" fmla="*/ 0 h 7762876"/>
                <a:gd name="connsiteX7" fmla="*/ 2645569 w 7539038"/>
                <a:gd name="connsiteY7" fmla="*/ 3886200 h 7762876"/>
                <a:gd name="connsiteX8" fmla="*/ 3017044 w 7539038"/>
                <a:gd name="connsiteY8" fmla="*/ 7762875 h 7762876"/>
                <a:gd name="connsiteX9" fmla="*/ 3398044 w 7539038"/>
                <a:gd name="connsiteY9" fmla="*/ 3876675 h 7762876"/>
                <a:gd name="connsiteX10" fmla="*/ 3776663 w 7539038"/>
                <a:gd name="connsiteY10" fmla="*/ 4763 h 7762876"/>
                <a:gd name="connsiteX11" fmla="*/ 4150519 w 7539038"/>
                <a:gd name="connsiteY11" fmla="*/ 3886200 h 7762876"/>
                <a:gd name="connsiteX12" fmla="*/ 4526756 w 7539038"/>
                <a:gd name="connsiteY12" fmla="*/ 7762875 h 7762876"/>
                <a:gd name="connsiteX13" fmla="*/ 4902994 w 7539038"/>
                <a:gd name="connsiteY13" fmla="*/ 3886200 h 7762876"/>
                <a:gd name="connsiteX14" fmla="*/ 5276849 w 7539038"/>
                <a:gd name="connsiteY14" fmla="*/ 2382 h 7762876"/>
                <a:gd name="connsiteX15" fmla="*/ 5655469 w 7539038"/>
                <a:gd name="connsiteY15" fmla="*/ 3886200 h 7762876"/>
                <a:gd name="connsiteX16" fmla="*/ 6029325 w 7539038"/>
                <a:gd name="connsiteY16" fmla="*/ 7762875 h 7762876"/>
                <a:gd name="connsiteX17" fmla="*/ 6417469 w 7539038"/>
                <a:gd name="connsiteY17" fmla="*/ 3886200 h 7762876"/>
                <a:gd name="connsiteX18" fmla="*/ 6786563 w 7539038"/>
                <a:gd name="connsiteY18" fmla="*/ 4762 h 7762876"/>
                <a:gd name="connsiteX19" fmla="*/ 7160419 w 7539038"/>
                <a:gd name="connsiteY19" fmla="*/ 3886200 h 7762876"/>
                <a:gd name="connsiteX20" fmla="*/ 7539038 w 7539038"/>
                <a:gd name="connsiteY20" fmla="*/ 7760494 h 7762876"/>
                <a:gd name="connsiteX0" fmla="*/ 0 w 7539038"/>
                <a:gd name="connsiteY0" fmla="*/ 7762875 h 7762876"/>
                <a:gd name="connsiteX1" fmla="*/ 378619 w 7539038"/>
                <a:gd name="connsiteY1" fmla="*/ 3886200 h 7762876"/>
                <a:gd name="connsiteX2" fmla="*/ 750094 w 7539038"/>
                <a:gd name="connsiteY2" fmla="*/ 0 h 7762876"/>
                <a:gd name="connsiteX3" fmla="*/ 1131094 w 7539038"/>
                <a:gd name="connsiteY3" fmla="*/ 3876675 h 7762876"/>
                <a:gd name="connsiteX4" fmla="*/ 1507332 w 7539038"/>
                <a:gd name="connsiteY4" fmla="*/ 7762875 h 7762876"/>
                <a:gd name="connsiteX5" fmla="*/ 1883569 w 7539038"/>
                <a:gd name="connsiteY5" fmla="*/ 3876675 h 7762876"/>
                <a:gd name="connsiteX6" fmla="*/ 2264569 w 7539038"/>
                <a:gd name="connsiteY6" fmla="*/ 0 h 7762876"/>
                <a:gd name="connsiteX7" fmla="*/ 2645569 w 7539038"/>
                <a:gd name="connsiteY7" fmla="*/ 3886200 h 7762876"/>
                <a:gd name="connsiteX8" fmla="*/ 3017044 w 7539038"/>
                <a:gd name="connsiteY8" fmla="*/ 7762875 h 7762876"/>
                <a:gd name="connsiteX9" fmla="*/ 3398044 w 7539038"/>
                <a:gd name="connsiteY9" fmla="*/ 3876675 h 7762876"/>
                <a:gd name="connsiteX10" fmla="*/ 3776663 w 7539038"/>
                <a:gd name="connsiteY10" fmla="*/ 4763 h 7762876"/>
                <a:gd name="connsiteX11" fmla="*/ 4150519 w 7539038"/>
                <a:gd name="connsiteY11" fmla="*/ 3886200 h 7762876"/>
                <a:gd name="connsiteX12" fmla="*/ 4526756 w 7539038"/>
                <a:gd name="connsiteY12" fmla="*/ 7762875 h 7762876"/>
                <a:gd name="connsiteX13" fmla="*/ 4902994 w 7539038"/>
                <a:gd name="connsiteY13" fmla="*/ 3886200 h 7762876"/>
                <a:gd name="connsiteX14" fmla="*/ 5276849 w 7539038"/>
                <a:gd name="connsiteY14" fmla="*/ 2382 h 7762876"/>
                <a:gd name="connsiteX15" fmla="*/ 5655469 w 7539038"/>
                <a:gd name="connsiteY15" fmla="*/ 3886200 h 7762876"/>
                <a:gd name="connsiteX16" fmla="*/ 6029325 w 7539038"/>
                <a:gd name="connsiteY16" fmla="*/ 7762875 h 7762876"/>
                <a:gd name="connsiteX17" fmla="*/ 6417469 w 7539038"/>
                <a:gd name="connsiteY17" fmla="*/ 3886200 h 7762876"/>
                <a:gd name="connsiteX18" fmla="*/ 6786563 w 7539038"/>
                <a:gd name="connsiteY18" fmla="*/ 4762 h 7762876"/>
                <a:gd name="connsiteX19" fmla="*/ 7160419 w 7539038"/>
                <a:gd name="connsiteY19" fmla="*/ 3886200 h 7762876"/>
                <a:gd name="connsiteX20" fmla="*/ 7539038 w 7539038"/>
                <a:gd name="connsiteY20" fmla="*/ 7760494 h 7762876"/>
                <a:gd name="connsiteX0" fmla="*/ 0 w 7539038"/>
                <a:gd name="connsiteY0" fmla="*/ 7762875 h 7762876"/>
                <a:gd name="connsiteX1" fmla="*/ 378619 w 7539038"/>
                <a:gd name="connsiteY1" fmla="*/ 3886200 h 7762876"/>
                <a:gd name="connsiteX2" fmla="*/ 750094 w 7539038"/>
                <a:gd name="connsiteY2" fmla="*/ 0 h 7762876"/>
                <a:gd name="connsiteX3" fmla="*/ 1131094 w 7539038"/>
                <a:gd name="connsiteY3" fmla="*/ 3876675 h 7762876"/>
                <a:gd name="connsiteX4" fmla="*/ 1507332 w 7539038"/>
                <a:gd name="connsiteY4" fmla="*/ 7762875 h 7762876"/>
                <a:gd name="connsiteX5" fmla="*/ 1883569 w 7539038"/>
                <a:gd name="connsiteY5" fmla="*/ 3876675 h 7762876"/>
                <a:gd name="connsiteX6" fmla="*/ 2264569 w 7539038"/>
                <a:gd name="connsiteY6" fmla="*/ 0 h 7762876"/>
                <a:gd name="connsiteX7" fmla="*/ 2645569 w 7539038"/>
                <a:gd name="connsiteY7" fmla="*/ 3886200 h 7762876"/>
                <a:gd name="connsiteX8" fmla="*/ 3017044 w 7539038"/>
                <a:gd name="connsiteY8" fmla="*/ 7762875 h 7762876"/>
                <a:gd name="connsiteX9" fmla="*/ 3398044 w 7539038"/>
                <a:gd name="connsiteY9" fmla="*/ 3876675 h 7762876"/>
                <a:gd name="connsiteX10" fmla="*/ 3769519 w 7539038"/>
                <a:gd name="connsiteY10" fmla="*/ 4763 h 7762876"/>
                <a:gd name="connsiteX11" fmla="*/ 4150519 w 7539038"/>
                <a:gd name="connsiteY11" fmla="*/ 3886200 h 7762876"/>
                <a:gd name="connsiteX12" fmla="*/ 4526756 w 7539038"/>
                <a:gd name="connsiteY12" fmla="*/ 7762875 h 7762876"/>
                <a:gd name="connsiteX13" fmla="*/ 4902994 w 7539038"/>
                <a:gd name="connsiteY13" fmla="*/ 3886200 h 7762876"/>
                <a:gd name="connsiteX14" fmla="*/ 5276849 w 7539038"/>
                <a:gd name="connsiteY14" fmla="*/ 2382 h 7762876"/>
                <a:gd name="connsiteX15" fmla="*/ 5655469 w 7539038"/>
                <a:gd name="connsiteY15" fmla="*/ 3886200 h 7762876"/>
                <a:gd name="connsiteX16" fmla="*/ 6029325 w 7539038"/>
                <a:gd name="connsiteY16" fmla="*/ 7762875 h 7762876"/>
                <a:gd name="connsiteX17" fmla="*/ 6417469 w 7539038"/>
                <a:gd name="connsiteY17" fmla="*/ 3886200 h 7762876"/>
                <a:gd name="connsiteX18" fmla="*/ 6786563 w 7539038"/>
                <a:gd name="connsiteY18" fmla="*/ 4762 h 7762876"/>
                <a:gd name="connsiteX19" fmla="*/ 7160419 w 7539038"/>
                <a:gd name="connsiteY19" fmla="*/ 3886200 h 7762876"/>
                <a:gd name="connsiteX20" fmla="*/ 7539038 w 7539038"/>
                <a:gd name="connsiteY20" fmla="*/ 7760494 h 7762876"/>
                <a:gd name="connsiteX0" fmla="*/ 0 w 7539038"/>
                <a:gd name="connsiteY0" fmla="*/ 7762875 h 7762876"/>
                <a:gd name="connsiteX1" fmla="*/ 378619 w 7539038"/>
                <a:gd name="connsiteY1" fmla="*/ 3886200 h 7762876"/>
                <a:gd name="connsiteX2" fmla="*/ 750094 w 7539038"/>
                <a:gd name="connsiteY2" fmla="*/ 0 h 7762876"/>
                <a:gd name="connsiteX3" fmla="*/ 1131094 w 7539038"/>
                <a:gd name="connsiteY3" fmla="*/ 3876675 h 7762876"/>
                <a:gd name="connsiteX4" fmla="*/ 1507332 w 7539038"/>
                <a:gd name="connsiteY4" fmla="*/ 7762875 h 7762876"/>
                <a:gd name="connsiteX5" fmla="*/ 1883569 w 7539038"/>
                <a:gd name="connsiteY5" fmla="*/ 3876675 h 7762876"/>
                <a:gd name="connsiteX6" fmla="*/ 2264569 w 7539038"/>
                <a:gd name="connsiteY6" fmla="*/ 0 h 7762876"/>
                <a:gd name="connsiteX7" fmla="*/ 2645569 w 7539038"/>
                <a:gd name="connsiteY7" fmla="*/ 3886200 h 7762876"/>
                <a:gd name="connsiteX8" fmla="*/ 3017044 w 7539038"/>
                <a:gd name="connsiteY8" fmla="*/ 7762875 h 7762876"/>
                <a:gd name="connsiteX9" fmla="*/ 3398044 w 7539038"/>
                <a:gd name="connsiteY9" fmla="*/ 3876675 h 7762876"/>
                <a:gd name="connsiteX10" fmla="*/ 3769519 w 7539038"/>
                <a:gd name="connsiteY10" fmla="*/ 4763 h 7762876"/>
                <a:gd name="connsiteX11" fmla="*/ 4150519 w 7539038"/>
                <a:gd name="connsiteY11" fmla="*/ 3886200 h 7762876"/>
                <a:gd name="connsiteX12" fmla="*/ 4526756 w 7539038"/>
                <a:gd name="connsiteY12" fmla="*/ 7762875 h 7762876"/>
                <a:gd name="connsiteX13" fmla="*/ 4902994 w 7539038"/>
                <a:gd name="connsiteY13" fmla="*/ 3886200 h 7762876"/>
                <a:gd name="connsiteX14" fmla="*/ 5276849 w 7539038"/>
                <a:gd name="connsiteY14" fmla="*/ 2382 h 7762876"/>
                <a:gd name="connsiteX15" fmla="*/ 5655469 w 7539038"/>
                <a:gd name="connsiteY15" fmla="*/ 3886200 h 7762876"/>
                <a:gd name="connsiteX16" fmla="*/ 6029325 w 7539038"/>
                <a:gd name="connsiteY16" fmla="*/ 7762875 h 7762876"/>
                <a:gd name="connsiteX17" fmla="*/ 6417469 w 7539038"/>
                <a:gd name="connsiteY17" fmla="*/ 3886200 h 7762876"/>
                <a:gd name="connsiteX18" fmla="*/ 6786563 w 7539038"/>
                <a:gd name="connsiteY18" fmla="*/ 4762 h 7762876"/>
                <a:gd name="connsiteX19" fmla="*/ 7160419 w 7539038"/>
                <a:gd name="connsiteY19" fmla="*/ 3886200 h 7762876"/>
                <a:gd name="connsiteX20" fmla="*/ 7539038 w 7539038"/>
                <a:gd name="connsiteY20" fmla="*/ 7760494 h 7762876"/>
                <a:gd name="connsiteX0" fmla="*/ 0 w 7539038"/>
                <a:gd name="connsiteY0" fmla="*/ 7762875 h 7762876"/>
                <a:gd name="connsiteX1" fmla="*/ 378619 w 7539038"/>
                <a:gd name="connsiteY1" fmla="*/ 3886200 h 7762876"/>
                <a:gd name="connsiteX2" fmla="*/ 750094 w 7539038"/>
                <a:gd name="connsiteY2" fmla="*/ 0 h 7762876"/>
                <a:gd name="connsiteX3" fmla="*/ 1131094 w 7539038"/>
                <a:gd name="connsiteY3" fmla="*/ 3876675 h 7762876"/>
                <a:gd name="connsiteX4" fmla="*/ 1507332 w 7539038"/>
                <a:gd name="connsiteY4" fmla="*/ 7762875 h 7762876"/>
                <a:gd name="connsiteX5" fmla="*/ 1883569 w 7539038"/>
                <a:gd name="connsiteY5" fmla="*/ 3876675 h 7762876"/>
                <a:gd name="connsiteX6" fmla="*/ 2259807 w 7539038"/>
                <a:gd name="connsiteY6" fmla="*/ 4762 h 7762876"/>
                <a:gd name="connsiteX7" fmla="*/ 2645569 w 7539038"/>
                <a:gd name="connsiteY7" fmla="*/ 3886200 h 7762876"/>
                <a:gd name="connsiteX8" fmla="*/ 3017044 w 7539038"/>
                <a:gd name="connsiteY8" fmla="*/ 7762875 h 7762876"/>
                <a:gd name="connsiteX9" fmla="*/ 3398044 w 7539038"/>
                <a:gd name="connsiteY9" fmla="*/ 3876675 h 7762876"/>
                <a:gd name="connsiteX10" fmla="*/ 3769519 w 7539038"/>
                <a:gd name="connsiteY10" fmla="*/ 4763 h 7762876"/>
                <a:gd name="connsiteX11" fmla="*/ 4150519 w 7539038"/>
                <a:gd name="connsiteY11" fmla="*/ 3886200 h 7762876"/>
                <a:gd name="connsiteX12" fmla="*/ 4526756 w 7539038"/>
                <a:gd name="connsiteY12" fmla="*/ 7762875 h 7762876"/>
                <a:gd name="connsiteX13" fmla="*/ 4902994 w 7539038"/>
                <a:gd name="connsiteY13" fmla="*/ 3886200 h 7762876"/>
                <a:gd name="connsiteX14" fmla="*/ 5276849 w 7539038"/>
                <a:gd name="connsiteY14" fmla="*/ 2382 h 7762876"/>
                <a:gd name="connsiteX15" fmla="*/ 5655469 w 7539038"/>
                <a:gd name="connsiteY15" fmla="*/ 3886200 h 7762876"/>
                <a:gd name="connsiteX16" fmla="*/ 6029325 w 7539038"/>
                <a:gd name="connsiteY16" fmla="*/ 7762875 h 7762876"/>
                <a:gd name="connsiteX17" fmla="*/ 6417469 w 7539038"/>
                <a:gd name="connsiteY17" fmla="*/ 3886200 h 7762876"/>
                <a:gd name="connsiteX18" fmla="*/ 6786563 w 7539038"/>
                <a:gd name="connsiteY18" fmla="*/ 4762 h 7762876"/>
                <a:gd name="connsiteX19" fmla="*/ 7160419 w 7539038"/>
                <a:gd name="connsiteY19" fmla="*/ 3886200 h 7762876"/>
                <a:gd name="connsiteX20" fmla="*/ 7539038 w 7539038"/>
                <a:gd name="connsiteY20" fmla="*/ 7760494 h 7762876"/>
                <a:gd name="connsiteX0" fmla="*/ 0 w 7539038"/>
                <a:gd name="connsiteY0" fmla="*/ 7762875 h 7762876"/>
                <a:gd name="connsiteX1" fmla="*/ 378619 w 7539038"/>
                <a:gd name="connsiteY1" fmla="*/ 3886200 h 7762876"/>
                <a:gd name="connsiteX2" fmla="*/ 750094 w 7539038"/>
                <a:gd name="connsiteY2" fmla="*/ 0 h 7762876"/>
                <a:gd name="connsiteX3" fmla="*/ 1131094 w 7539038"/>
                <a:gd name="connsiteY3" fmla="*/ 3876675 h 7762876"/>
                <a:gd name="connsiteX4" fmla="*/ 1507332 w 7539038"/>
                <a:gd name="connsiteY4" fmla="*/ 7762875 h 7762876"/>
                <a:gd name="connsiteX5" fmla="*/ 1883569 w 7539038"/>
                <a:gd name="connsiteY5" fmla="*/ 3876675 h 7762876"/>
                <a:gd name="connsiteX6" fmla="*/ 2259807 w 7539038"/>
                <a:gd name="connsiteY6" fmla="*/ 4762 h 7762876"/>
                <a:gd name="connsiteX7" fmla="*/ 2645569 w 7539038"/>
                <a:gd name="connsiteY7" fmla="*/ 3886200 h 7762876"/>
                <a:gd name="connsiteX8" fmla="*/ 3017044 w 7539038"/>
                <a:gd name="connsiteY8" fmla="*/ 7762875 h 7762876"/>
                <a:gd name="connsiteX9" fmla="*/ 3398044 w 7539038"/>
                <a:gd name="connsiteY9" fmla="*/ 3876675 h 7762876"/>
                <a:gd name="connsiteX10" fmla="*/ 3769519 w 7539038"/>
                <a:gd name="connsiteY10" fmla="*/ 4763 h 7762876"/>
                <a:gd name="connsiteX11" fmla="*/ 4150519 w 7539038"/>
                <a:gd name="connsiteY11" fmla="*/ 3886200 h 7762876"/>
                <a:gd name="connsiteX12" fmla="*/ 4526756 w 7539038"/>
                <a:gd name="connsiteY12" fmla="*/ 7762875 h 7762876"/>
                <a:gd name="connsiteX13" fmla="*/ 4902994 w 7539038"/>
                <a:gd name="connsiteY13" fmla="*/ 3886200 h 7762876"/>
                <a:gd name="connsiteX14" fmla="*/ 5276849 w 7539038"/>
                <a:gd name="connsiteY14" fmla="*/ 2382 h 7762876"/>
                <a:gd name="connsiteX15" fmla="*/ 5655469 w 7539038"/>
                <a:gd name="connsiteY15" fmla="*/ 3886200 h 7762876"/>
                <a:gd name="connsiteX16" fmla="*/ 6029325 w 7539038"/>
                <a:gd name="connsiteY16" fmla="*/ 7762875 h 7762876"/>
                <a:gd name="connsiteX17" fmla="*/ 6417469 w 7539038"/>
                <a:gd name="connsiteY17" fmla="*/ 3886200 h 7762876"/>
                <a:gd name="connsiteX18" fmla="*/ 6786563 w 7539038"/>
                <a:gd name="connsiteY18" fmla="*/ 4762 h 7762876"/>
                <a:gd name="connsiteX19" fmla="*/ 7160419 w 7539038"/>
                <a:gd name="connsiteY19" fmla="*/ 3886200 h 7762876"/>
                <a:gd name="connsiteX20" fmla="*/ 7539038 w 7539038"/>
                <a:gd name="connsiteY20" fmla="*/ 7760494 h 7762876"/>
                <a:gd name="connsiteX0" fmla="*/ 0 w 7539038"/>
                <a:gd name="connsiteY0" fmla="*/ 7760494 h 7760495"/>
                <a:gd name="connsiteX1" fmla="*/ 378619 w 7539038"/>
                <a:gd name="connsiteY1" fmla="*/ 3883819 h 7760495"/>
                <a:gd name="connsiteX2" fmla="*/ 757238 w 7539038"/>
                <a:gd name="connsiteY2" fmla="*/ 1 h 7760495"/>
                <a:gd name="connsiteX3" fmla="*/ 1131094 w 7539038"/>
                <a:gd name="connsiteY3" fmla="*/ 3874294 h 7760495"/>
                <a:gd name="connsiteX4" fmla="*/ 1507332 w 7539038"/>
                <a:gd name="connsiteY4" fmla="*/ 7760494 h 7760495"/>
                <a:gd name="connsiteX5" fmla="*/ 1883569 w 7539038"/>
                <a:gd name="connsiteY5" fmla="*/ 3874294 h 7760495"/>
                <a:gd name="connsiteX6" fmla="*/ 2259807 w 7539038"/>
                <a:gd name="connsiteY6" fmla="*/ 2381 h 7760495"/>
                <a:gd name="connsiteX7" fmla="*/ 2645569 w 7539038"/>
                <a:gd name="connsiteY7" fmla="*/ 3883819 h 7760495"/>
                <a:gd name="connsiteX8" fmla="*/ 3017044 w 7539038"/>
                <a:gd name="connsiteY8" fmla="*/ 7760494 h 7760495"/>
                <a:gd name="connsiteX9" fmla="*/ 3398044 w 7539038"/>
                <a:gd name="connsiteY9" fmla="*/ 3874294 h 7760495"/>
                <a:gd name="connsiteX10" fmla="*/ 3769519 w 7539038"/>
                <a:gd name="connsiteY10" fmla="*/ 2382 h 7760495"/>
                <a:gd name="connsiteX11" fmla="*/ 4150519 w 7539038"/>
                <a:gd name="connsiteY11" fmla="*/ 3883819 h 7760495"/>
                <a:gd name="connsiteX12" fmla="*/ 4526756 w 7539038"/>
                <a:gd name="connsiteY12" fmla="*/ 7760494 h 7760495"/>
                <a:gd name="connsiteX13" fmla="*/ 4902994 w 7539038"/>
                <a:gd name="connsiteY13" fmla="*/ 3883819 h 7760495"/>
                <a:gd name="connsiteX14" fmla="*/ 5276849 w 7539038"/>
                <a:gd name="connsiteY14" fmla="*/ 1 h 7760495"/>
                <a:gd name="connsiteX15" fmla="*/ 5655469 w 7539038"/>
                <a:gd name="connsiteY15" fmla="*/ 3883819 h 7760495"/>
                <a:gd name="connsiteX16" fmla="*/ 6029325 w 7539038"/>
                <a:gd name="connsiteY16" fmla="*/ 7760494 h 7760495"/>
                <a:gd name="connsiteX17" fmla="*/ 6417469 w 7539038"/>
                <a:gd name="connsiteY17" fmla="*/ 3883819 h 7760495"/>
                <a:gd name="connsiteX18" fmla="*/ 6786563 w 7539038"/>
                <a:gd name="connsiteY18" fmla="*/ 2381 h 7760495"/>
                <a:gd name="connsiteX19" fmla="*/ 7160419 w 7539038"/>
                <a:gd name="connsiteY19" fmla="*/ 3883819 h 7760495"/>
                <a:gd name="connsiteX20" fmla="*/ 7539038 w 7539038"/>
                <a:gd name="connsiteY20" fmla="*/ 7758113 h 7760495"/>
                <a:gd name="connsiteX0" fmla="*/ 0 w 7539038"/>
                <a:gd name="connsiteY0" fmla="*/ 7760494 h 7760495"/>
                <a:gd name="connsiteX1" fmla="*/ 378619 w 7539038"/>
                <a:gd name="connsiteY1" fmla="*/ 3883819 h 7760495"/>
                <a:gd name="connsiteX2" fmla="*/ 752476 w 7539038"/>
                <a:gd name="connsiteY2" fmla="*/ 1 h 7760495"/>
                <a:gd name="connsiteX3" fmla="*/ 1131094 w 7539038"/>
                <a:gd name="connsiteY3" fmla="*/ 3874294 h 7760495"/>
                <a:gd name="connsiteX4" fmla="*/ 1507332 w 7539038"/>
                <a:gd name="connsiteY4" fmla="*/ 7760494 h 7760495"/>
                <a:gd name="connsiteX5" fmla="*/ 1883569 w 7539038"/>
                <a:gd name="connsiteY5" fmla="*/ 3874294 h 7760495"/>
                <a:gd name="connsiteX6" fmla="*/ 2259807 w 7539038"/>
                <a:gd name="connsiteY6" fmla="*/ 2381 h 7760495"/>
                <a:gd name="connsiteX7" fmla="*/ 2645569 w 7539038"/>
                <a:gd name="connsiteY7" fmla="*/ 3883819 h 7760495"/>
                <a:gd name="connsiteX8" fmla="*/ 3017044 w 7539038"/>
                <a:gd name="connsiteY8" fmla="*/ 7760494 h 7760495"/>
                <a:gd name="connsiteX9" fmla="*/ 3398044 w 7539038"/>
                <a:gd name="connsiteY9" fmla="*/ 3874294 h 7760495"/>
                <a:gd name="connsiteX10" fmla="*/ 3769519 w 7539038"/>
                <a:gd name="connsiteY10" fmla="*/ 2382 h 7760495"/>
                <a:gd name="connsiteX11" fmla="*/ 4150519 w 7539038"/>
                <a:gd name="connsiteY11" fmla="*/ 3883819 h 7760495"/>
                <a:gd name="connsiteX12" fmla="*/ 4526756 w 7539038"/>
                <a:gd name="connsiteY12" fmla="*/ 7760494 h 7760495"/>
                <a:gd name="connsiteX13" fmla="*/ 4902994 w 7539038"/>
                <a:gd name="connsiteY13" fmla="*/ 3883819 h 7760495"/>
                <a:gd name="connsiteX14" fmla="*/ 5276849 w 7539038"/>
                <a:gd name="connsiteY14" fmla="*/ 1 h 7760495"/>
                <a:gd name="connsiteX15" fmla="*/ 5655469 w 7539038"/>
                <a:gd name="connsiteY15" fmla="*/ 3883819 h 7760495"/>
                <a:gd name="connsiteX16" fmla="*/ 6029325 w 7539038"/>
                <a:gd name="connsiteY16" fmla="*/ 7760494 h 7760495"/>
                <a:gd name="connsiteX17" fmla="*/ 6417469 w 7539038"/>
                <a:gd name="connsiteY17" fmla="*/ 3883819 h 7760495"/>
                <a:gd name="connsiteX18" fmla="*/ 6786563 w 7539038"/>
                <a:gd name="connsiteY18" fmla="*/ 2381 h 7760495"/>
                <a:gd name="connsiteX19" fmla="*/ 7160419 w 7539038"/>
                <a:gd name="connsiteY19" fmla="*/ 3883819 h 7760495"/>
                <a:gd name="connsiteX20" fmla="*/ 7539038 w 7539038"/>
                <a:gd name="connsiteY20" fmla="*/ 7758113 h 7760495"/>
                <a:gd name="connsiteX0" fmla="*/ 0 w 7539038"/>
                <a:gd name="connsiteY0" fmla="*/ 7760494 h 7760495"/>
                <a:gd name="connsiteX1" fmla="*/ 378619 w 7539038"/>
                <a:gd name="connsiteY1" fmla="*/ 3883819 h 7760495"/>
                <a:gd name="connsiteX2" fmla="*/ 752476 w 7539038"/>
                <a:gd name="connsiteY2" fmla="*/ 1 h 7760495"/>
                <a:gd name="connsiteX3" fmla="*/ 1131094 w 7539038"/>
                <a:gd name="connsiteY3" fmla="*/ 3874294 h 7760495"/>
                <a:gd name="connsiteX4" fmla="*/ 1507332 w 7539038"/>
                <a:gd name="connsiteY4" fmla="*/ 7760494 h 7760495"/>
                <a:gd name="connsiteX5" fmla="*/ 1883569 w 7539038"/>
                <a:gd name="connsiteY5" fmla="*/ 3874294 h 7760495"/>
                <a:gd name="connsiteX6" fmla="*/ 2259807 w 7539038"/>
                <a:gd name="connsiteY6" fmla="*/ 2381 h 7760495"/>
                <a:gd name="connsiteX7" fmla="*/ 2645569 w 7539038"/>
                <a:gd name="connsiteY7" fmla="*/ 3883819 h 7760495"/>
                <a:gd name="connsiteX8" fmla="*/ 3017044 w 7539038"/>
                <a:gd name="connsiteY8" fmla="*/ 7760494 h 7760495"/>
                <a:gd name="connsiteX9" fmla="*/ 3398044 w 7539038"/>
                <a:gd name="connsiteY9" fmla="*/ 3874294 h 7760495"/>
                <a:gd name="connsiteX10" fmla="*/ 3769519 w 7539038"/>
                <a:gd name="connsiteY10" fmla="*/ 2382 h 7760495"/>
                <a:gd name="connsiteX11" fmla="*/ 4150519 w 7539038"/>
                <a:gd name="connsiteY11" fmla="*/ 3883819 h 7760495"/>
                <a:gd name="connsiteX12" fmla="*/ 4526756 w 7539038"/>
                <a:gd name="connsiteY12" fmla="*/ 7760494 h 7760495"/>
                <a:gd name="connsiteX13" fmla="*/ 4902994 w 7539038"/>
                <a:gd name="connsiteY13" fmla="*/ 3883819 h 7760495"/>
                <a:gd name="connsiteX14" fmla="*/ 5276849 w 7539038"/>
                <a:gd name="connsiteY14" fmla="*/ 1 h 7760495"/>
                <a:gd name="connsiteX15" fmla="*/ 5655469 w 7539038"/>
                <a:gd name="connsiteY15" fmla="*/ 3883819 h 7760495"/>
                <a:gd name="connsiteX16" fmla="*/ 6029325 w 7539038"/>
                <a:gd name="connsiteY16" fmla="*/ 7760494 h 7760495"/>
                <a:gd name="connsiteX17" fmla="*/ 6417469 w 7539038"/>
                <a:gd name="connsiteY17" fmla="*/ 3883819 h 7760495"/>
                <a:gd name="connsiteX18" fmla="*/ 6786563 w 7539038"/>
                <a:gd name="connsiteY18" fmla="*/ 2381 h 7760495"/>
                <a:gd name="connsiteX19" fmla="*/ 7160419 w 7539038"/>
                <a:gd name="connsiteY19" fmla="*/ 3883819 h 7760495"/>
                <a:gd name="connsiteX20" fmla="*/ 7539038 w 7539038"/>
                <a:gd name="connsiteY20" fmla="*/ 7758113 h 7760495"/>
                <a:gd name="connsiteX0" fmla="*/ 0 w 7539038"/>
                <a:gd name="connsiteY0" fmla="*/ 7760494 h 7760495"/>
                <a:gd name="connsiteX1" fmla="*/ 378619 w 7539038"/>
                <a:gd name="connsiteY1" fmla="*/ 3883819 h 7760495"/>
                <a:gd name="connsiteX2" fmla="*/ 752476 w 7539038"/>
                <a:gd name="connsiteY2" fmla="*/ 1 h 7760495"/>
                <a:gd name="connsiteX3" fmla="*/ 1131094 w 7539038"/>
                <a:gd name="connsiteY3" fmla="*/ 3874294 h 7760495"/>
                <a:gd name="connsiteX4" fmla="*/ 1507332 w 7539038"/>
                <a:gd name="connsiteY4" fmla="*/ 7760494 h 7760495"/>
                <a:gd name="connsiteX5" fmla="*/ 1883569 w 7539038"/>
                <a:gd name="connsiteY5" fmla="*/ 3874294 h 7760495"/>
                <a:gd name="connsiteX6" fmla="*/ 2259807 w 7539038"/>
                <a:gd name="connsiteY6" fmla="*/ 2381 h 7760495"/>
                <a:gd name="connsiteX7" fmla="*/ 2645569 w 7539038"/>
                <a:gd name="connsiteY7" fmla="*/ 3883819 h 7760495"/>
                <a:gd name="connsiteX8" fmla="*/ 3017044 w 7539038"/>
                <a:gd name="connsiteY8" fmla="*/ 7760494 h 7760495"/>
                <a:gd name="connsiteX9" fmla="*/ 3398044 w 7539038"/>
                <a:gd name="connsiteY9" fmla="*/ 3874294 h 7760495"/>
                <a:gd name="connsiteX10" fmla="*/ 3769519 w 7539038"/>
                <a:gd name="connsiteY10" fmla="*/ 2382 h 7760495"/>
                <a:gd name="connsiteX11" fmla="*/ 4150519 w 7539038"/>
                <a:gd name="connsiteY11" fmla="*/ 3883819 h 7760495"/>
                <a:gd name="connsiteX12" fmla="*/ 4526756 w 7539038"/>
                <a:gd name="connsiteY12" fmla="*/ 7760494 h 7760495"/>
                <a:gd name="connsiteX13" fmla="*/ 4902994 w 7539038"/>
                <a:gd name="connsiteY13" fmla="*/ 3883819 h 7760495"/>
                <a:gd name="connsiteX14" fmla="*/ 5276849 w 7539038"/>
                <a:gd name="connsiteY14" fmla="*/ 1 h 7760495"/>
                <a:gd name="connsiteX15" fmla="*/ 5655469 w 7539038"/>
                <a:gd name="connsiteY15" fmla="*/ 3883819 h 7760495"/>
                <a:gd name="connsiteX16" fmla="*/ 6029325 w 7539038"/>
                <a:gd name="connsiteY16" fmla="*/ 7760494 h 7760495"/>
                <a:gd name="connsiteX17" fmla="*/ 6417469 w 7539038"/>
                <a:gd name="connsiteY17" fmla="*/ 3883819 h 7760495"/>
                <a:gd name="connsiteX18" fmla="*/ 6786563 w 7539038"/>
                <a:gd name="connsiteY18" fmla="*/ 2381 h 7760495"/>
                <a:gd name="connsiteX19" fmla="*/ 7160419 w 7539038"/>
                <a:gd name="connsiteY19" fmla="*/ 3883819 h 7760495"/>
                <a:gd name="connsiteX20" fmla="*/ 7539038 w 7539038"/>
                <a:gd name="connsiteY20" fmla="*/ 7758113 h 7760495"/>
                <a:gd name="connsiteX0" fmla="*/ 0 w 7539038"/>
                <a:gd name="connsiteY0" fmla="*/ 7760494 h 7760495"/>
                <a:gd name="connsiteX1" fmla="*/ 378619 w 7539038"/>
                <a:gd name="connsiteY1" fmla="*/ 3883819 h 7760495"/>
                <a:gd name="connsiteX2" fmla="*/ 752476 w 7539038"/>
                <a:gd name="connsiteY2" fmla="*/ 1 h 7760495"/>
                <a:gd name="connsiteX3" fmla="*/ 1131094 w 7539038"/>
                <a:gd name="connsiteY3" fmla="*/ 3874294 h 7760495"/>
                <a:gd name="connsiteX4" fmla="*/ 1507332 w 7539038"/>
                <a:gd name="connsiteY4" fmla="*/ 7760494 h 7760495"/>
                <a:gd name="connsiteX5" fmla="*/ 1883569 w 7539038"/>
                <a:gd name="connsiteY5" fmla="*/ 3874294 h 7760495"/>
                <a:gd name="connsiteX6" fmla="*/ 2259807 w 7539038"/>
                <a:gd name="connsiteY6" fmla="*/ 2381 h 7760495"/>
                <a:gd name="connsiteX7" fmla="*/ 2645569 w 7539038"/>
                <a:gd name="connsiteY7" fmla="*/ 3883819 h 7760495"/>
                <a:gd name="connsiteX8" fmla="*/ 3017044 w 7539038"/>
                <a:gd name="connsiteY8" fmla="*/ 7760494 h 7760495"/>
                <a:gd name="connsiteX9" fmla="*/ 3398044 w 7539038"/>
                <a:gd name="connsiteY9" fmla="*/ 3874294 h 7760495"/>
                <a:gd name="connsiteX10" fmla="*/ 3769519 w 7539038"/>
                <a:gd name="connsiteY10" fmla="*/ 2382 h 7760495"/>
                <a:gd name="connsiteX11" fmla="*/ 4150519 w 7539038"/>
                <a:gd name="connsiteY11" fmla="*/ 3883819 h 7760495"/>
                <a:gd name="connsiteX12" fmla="*/ 4526756 w 7539038"/>
                <a:gd name="connsiteY12" fmla="*/ 7760494 h 7760495"/>
                <a:gd name="connsiteX13" fmla="*/ 4902994 w 7539038"/>
                <a:gd name="connsiteY13" fmla="*/ 3883819 h 7760495"/>
                <a:gd name="connsiteX14" fmla="*/ 5276849 w 7539038"/>
                <a:gd name="connsiteY14" fmla="*/ 1 h 7760495"/>
                <a:gd name="connsiteX15" fmla="*/ 5655469 w 7539038"/>
                <a:gd name="connsiteY15" fmla="*/ 3883819 h 7760495"/>
                <a:gd name="connsiteX16" fmla="*/ 6029325 w 7539038"/>
                <a:gd name="connsiteY16" fmla="*/ 7760494 h 7760495"/>
                <a:gd name="connsiteX17" fmla="*/ 6417469 w 7539038"/>
                <a:gd name="connsiteY17" fmla="*/ 3883819 h 7760495"/>
                <a:gd name="connsiteX18" fmla="*/ 6786563 w 7539038"/>
                <a:gd name="connsiteY18" fmla="*/ 2381 h 7760495"/>
                <a:gd name="connsiteX19" fmla="*/ 7160419 w 7539038"/>
                <a:gd name="connsiteY19" fmla="*/ 3883819 h 7760495"/>
                <a:gd name="connsiteX20" fmla="*/ 7539038 w 7539038"/>
                <a:gd name="connsiteY20" fmla="*/ 7758113 h 7760495"/>
                <a:gd name="connsiteX0" fmla="*/ 0 w 7539038"/>
                <a:gd name="connsiteY0" fmla="*/ 7760494 h 7760495"/>
                <a:gd name="connsiteX1" fmla="*/ 378619 w 7539038"/>
                <a:gd name="connsiteY1" fmla="*/ 3883819 h 7760495"/>
                <a:gd name="connsiteX2" fmla="*/ 752476 w 7539038"/>
                <a:gd name="connsiteY2" fmla="*/ 1 h 7760495"/>
                <a:gd name="connsiteX3" fmla="*/ 1131094 w 7539038"/>
                <a:gd name="connsiteY3" fmla="*/ 3874294 h 7760495"/>
                <a:gd name="connsiteX4" fmla="*/ 1507332 w 7539038"/>
                <a:gd name="connsiteY4" fmla="*/ 7760494 h 7760495"/>
                <a:gd name="connsiteX5" fmla="*/ 1883569 w 7539038"/>
                <a:gd name="connsiteY5" fmla="*/ 3874294 h 7760495"/>
                <a:gd name="connsiteX6" fmla="*/ 2259807 w 7539038"/>
                <a:gd name="connsiteY6" fmla="*/ 2381 h 7760495"/>
                <a:gd name="connsiteX7" fmla="*/ 2645569 w 7539038"/>
                <a:gd name="connsiteY7" fmla="*/ 3883819 h 7760495"/>
                <a:gd name="connsiteX8" fmla="*/ 3017044 w 7539038"/>
                <a:gd name="connsiteY8" fmla="*/ 7760494 h 7760495"/>
                <a:gd name="connsiteX9" fmla="*/ 3398044 w 7539038"/>
                <a:gd name="connsiteY9" fmla="*/ 3874294 h 7760495"/>
                <a:gd name="connsiteX10" fmla="*/ 3769519 w 7539038"/>
                <a:gd name="connsiteY10" fmla="*/ 2382 h 7760495"/>
                <a:gd name="connsiteX11" fmla="*/ 4150519 w 7539038"/>
                <a:gd name="connsiteY11" fmla="*/ 3883819 h 7760495"/>
                <a:gd name="connsiteX12" fmla="*/ 4526756 w 7539038"/>
                <a:gd name="connsiteY12" fmla="*/ 7760494 h 7760495"/>
                <a:gd name="connsiteX13" fmla="*/ 4902994 w 7539038"/>
                <a:gd name="connsiteY13" fmla="*/ 3883819 h 7760495"/>
                <a:gd name="connsiteX14" fmla="*/ 5276849 w 7539038"/>
                <a:gd name="connsiteY14" fmla="*/ 1 h 7760495"/>
                <a:gd name="connsiteX15" fmla="*/ 5655469 w 7539038"/>
                <a:gd name="connsiteY15" fmla="*/ 3883819 h 7760495"/>
                <a:gd name="connsiteX16" fmla="*/ 6029325 w 7539038"/>
                <a:gd name="connsiteY16" fmla="*/ 7760494 h 7760495"/>
                <a:gd name="connsiteX17" fmla="*/ 6417469 w 7539038"/>
                <a:gd name="connsiteY17" fmla="*/ 3883819 h 7760495"/>
                <a:gd name="connsiteX18" fmla="*/ 6786563 w 7539038"/>
                <a:gd name="connsiteY18" fmla="*/ 2381 h 7760495"/>
                <a:gd name="connsiteX19" fmla="*/ 7160419 w 7539038"/>
                <a:gd name="connsiteY19" fmla="*/ 3883819 h 7760495"/>
                <a:gd name="connsiteX20" fmla="*/ 7539038 w 7539038"/>
                <a:gd name="connsiteY20" fmla="*/ 7758113 h 7760495"/>
                <a:gd name="connsiteX0" fmla="*/ 0 w 7539038"/>
                <a:gd name="connsiteY0" fmla="*/ 7760494 h 7760495"/>
                <a:gd name="connsiteX1" fmla="*/ 378619 w 7539038"/>
                <a:gd name="connsiteY1" fmla="*/ 3883819 h 7760495"/>
                <a:gd name="connsiteX2" fmla="*/ 752476 w 7539038"/>
                <a:gd name="connsiteY2" fmla="*/ 1 h 7760495"/>
                <a:gd name="connsiteX3" fmla="*/ 1131094 w 7539038"/>
                <a:gd name="connsiteY3" fmla="*/ 3874294 h 7760495"/>
                <a:gd name="connsiteX4" fmla="*/ 1507332 w 7539038"/>
                <a:gd name="connsiteY4" fmla="*/ 7760494 h 7760495"/>
                <a:gd name="connsiteX5" fmla="*/ 1883569 w 7539038"/>
                <a:gd name="connsiteY5" fmla="*/ 3874294 h 7760495"/>
                <a:gd name="connsiteX6" fmla="*/ 2259807 w 7539038"/>
                <a:gd name="connsiteY6" fmla="*/ 2381 h 7760495"/>
                <a:gd name="connsiteX7" fmla="*/ 2645569 w 7539038"/>
                <a:gd name="connsiteY7" fmla="*/ 3883819 h 7760495"/>
                <a:gd name="connsiteX8" fmla="*/ 3017044 w 7539038"/>
                <a:gd name="connsiteY8" fmla="*/ 7760494 h 7760495"/>
                <a:gd name="connsiteX9" fmla="*/ 3398044 w 7539038"/>
                <a:gd name="connsiteY9" fmla="*/ 3874294 h 7760495"/>
                <a:gd name="connsiteX10" fmla="*/ 3769519 w 7539038"/>
                <a:gd name="connsiteY10" fmla="*/ 2382 h 7760495"/>
                <a:gd name="connsiteX11" fmla="*/ 4150519 w 7539038"/>
                <a:gd name="connsiteY11" fmla="*/ 3883819 h 7760495"/>
                <a:gd name="connsiteX12" fmla="*/ 4526756 w 7539038"/>
                <a:gd name="connsiteY12" fmla="*/ 7760494 h 7760495"/>
                <a:gd name="connsiteX13" fmla="*/ 4902994 w 7539038"/>
                <a:gd name="connsiteY13" fmla="*/ 3883819 h 7760495"/>
                <a:gd name="connsiteX14" fmla="*/ 5276849 w 7539038"/>
                <a:gd name="connsiteY14" fmla="*/ 1 h 7760495"/>
                <a:gd name="connsiteX15" fmla="*/ 5655469 w 7539038"/>
                <a:gd name="connsiteY15" fmla="*/ 3883819 h 7760495"/>
                <a:gd name="connsiteX16" fmla="*/ 6029325 w 7539038"/>
                <a:gd name="connsiteY16" fmla="*/ 7760494 h 7760495"/>
                <a:gd name="connsiteX17" fmla="*/ 6417469 w 7539038"/>
                <a:gd name="connsiteY17" fmla="*/ 3883819 h 7760495"/>
                <a:gd name="connsiteX18" fmla="*/ 6786563 w 7539038"/>
                <a:gd name="connsiteY18" fmla="*/ 2381 h 7760495"/>
                <a:gd name="connsiteX19" fmla="*/ 7160419 w 7539038"/>
                <a:gd name="connsiteY19" fmla="*/ 3883819 h 7760495"/>
                <a:gd name="connsiteX20" fmla="*/ 7539038 w 7539038"/>
                <a:gd name="connsiteY20" fmla="*/ 7758113 h 7760495"/>
                <a:gd name="connsiteX0" fmla="*/ 0 w 7539038"/>
                <a:gd name="connsiteY0" fmla="*/ 7760494 h 7760495"/>
                <a:gd name="connsiteX1" fmla="*/ 378619 w 7539038"/>
                <a:gd name="connsiteY1" fmla="*/ 3883819 h 7760495"/>
                <a:gd name="connsiteX2" fmla="*/ 752476 w 7539038"/>
                <a:gd name="connsiteY2" fmla="*/ 1 h 7760495"/>
                <a:gd name="connsiteX3" fmla="*/ 1131094 w 7539038"/>
                <a:gd name="connsiteY3" fmla="*/ 3874294 h 7760495"/>
                <a:gd name="connsiteX4" fmla="*/ 1507332 w 7539038"/>
                <a:gd name="connsiteY4" fmla="*/ 7760494 h 7760495"/>
                <a:gd name="connsiteX5" fmla="*/ 1883569 w 7539038"/>
                <a:gd name="connsiteY5" fmla="*/ 3874294 h 7760495"/>
                <a:gd name="connsiteX6" fmla="*/ 2259807 w 7539038"/>
                <a:gd name="connsiteY6" fmla="*/ 2381 h 7760495"/>
                <a:gd name="connsiteX7" fmla="*/ 2645569 w 7539038"/>
                <a:gd name="connsiteY7" fmla="*/ 3883819 h 7760495"/>
                <a:gd name="connsiteX8" fmla="*/ 3017044 w 7539038"/>
                <a:gd name="connsiteY8" fmla="*/ 7760494 h 7760495"/>
                <a:gd name="connsiteX9" fmla="*/ 3398044 w 7539038"/>
                <a:gd name="connsiteY9" fmla="*/ 3874294 h 7760495"/>
                <a:gd name="connsiteX10" fmla="*/ 3769519 w 7539038"/>
                <a:gd name="connsiteY10" fmla="*/ 2382 h 7760495"/>
                <a:gd name="connsiteX11" fmla="*/ 4150519 w 7539038"/>
                <a:gd name="connsiteY11" fmla="*/ 3883819 h 7760495"/>
                <a:gd name="connsiteX12" fmla="*/ 4526756 w 7539038"/>
                <a:gd name="connsiteY12" fmla="*/ 7760494 h 7760495"/>
                <a:gd name="connsiteX13" fmla="*/ 4902994 w 7539038"/>
                <a:gd name="connsiteY13" fmla="*/ 3883819 h 7760495"/>
                <a:gd name="connsiteX14" fmla="*/ 5276849 w 7539038"/>
                <a:gd name="connsiteY14" fmla="*/ 1 h 7760495"/>
                <a:gd name="connsiteX15" fmla="*/ 5655469 w 7539038"/>
                <a:gd name="connsiteY15" fmla="*/ 3883819 h 7760495"/>
                <a:gd name="connsiteX16" fmla="*/ 6029325 w 7539038"/>
                <a:gd name="connsiteY16" fmla="*/ 7760494 h 7760495"/>
                <a:gd name="connsiteX17" fmla="*/ 6417469 w 7539038"/>
                <a:gd name="connsiteY17" fmla="*/ 3883819 h 7760495"/>
                <a:gd name="connsiteX18" fmla="*/ 6786563 w 7539038"/>
                <a:gd name="connsiteY18" fmla="*/ 2381 h 7760495"/>
                <a:gd name="connsiteX19" fmla="*/ 7160419 w 7539038"/>
                <a:gd name="connsiteY19" fmla="*/ 3883819 h 7760495"/>
                <a:gd name="connsiteX20" fmla="*/ 7539038 w 7539038"/>
                <a:gd name="connsiteY20" fmla="*/ 7758113 h 7760495"/>
                <a:gd name="connsiteX0" fmla="*/ 0 w 7539038"/>
                <a:gd name="connsiteY0" fmla="*/ 7760494 h 7760495"/>
                <a:gd name="connsiteX1" fmla="*/ 378619 w 7539038"/>
                <a:gd name="connsiteY1" fmla="*/ 3883819 h 7760495"/>
                <a:gd name="connsiteX2" fmla="*/ 752476 w 7539038"/>
                <a:gd name="connsiteY2" fmla="*/ 1 h 7760495"/>
                <a:gd name="connsiteX3" fmla="*/ 1131094 w 7539038"/>
                <a:gd name="connsiteY3" fmla="*/ 3874294 h 7760495"/>
                <a:gd name="connsiteX4" fmla="*/ 1507332 w 7539038"/>
                <a:gd name="connsiteY4" fmla="*/ 7760494 h 7760495"/>
                <a:gd name="connsiteX5" fmla="*/ 1883569 w 7539038"/>
                <a:gd name="connsiteY5" fmla="*/ 3874294 h 7760495"/>
                <a:gd name="connsiteX6" fmla="*/ 2259807 w 7539038"/>
                <a:gd name="connsiteY6" fmla="*/ 2381 h 7760495"/>
                <a:gd name="connsiteX7" fmla="*/ 2645569 w 7539038"/>
                <a:gd name="connsiteY7" fmla="*/ 3883819 h 7760495"/>
                <a:gd name="connsiteX8" fmla="*/ 3017044 w 7539038"/>
                <a:gd name="connsiteY8" fmla="*/ 7760494 h 7760495"/>
                <a:gd name="connsiteX9" fmla="*/ 3398044 w 7539038"/>
                <a:gd name="connsiteY9" fmla="*/ 3874294 h 7760495"/>
                <a:gd name="connsiteX10" fmla="*/ 3769519 w 7539038"/>
                <a:gd name="connsiteY10" fmla="*/ 2382 h 7760495"/>
                <a:gd name="connsiteX11" fmla="*/ 4150519 w 7539038"/>
                <a:gd name="connsiteY11" fmla="*/ 3883819 h 7760495"/>
                <a:gd name="connsiteX12" fmla="*/ 4526756 w 7539038"/>
                <a:gd name="connsiteY12" fmla="*/ 7760494 h 7760495"/>
                <a:gd name="connsiteX13" fmla="*/ 4902994 w 7539038"/>
                <a:gd name="connsiteY13" fmla="*/ 3883819 h 7760495"/>
                <a:gd name="connsiteX14" fmla="*/ 5276849 w 7539038"/>
                <a:gd name="connsiteY14" fmla="*/ 1 h 7760495"/>
                <a:gd name="connsiteX15" fmla="*/ 5655469 w 7539038"/>
                <a:gd name="connsiteY15" fmla="*/ 3883819 h 7760495"/>
                <a:gd name="connsiteX16" fmla="*/ 6029325 w 7539038"/>
                <a:gd name="connsiteY16" fmla="*/ 7760494 h 7760495"/>
                <a:gd name="connsiteX17" fmla="*/ 6417469 w 7539038"/>
                <a:gd name="connsiteY17" fmla="*/ 3883819 h 7760495"/>
                <a:gd name="connsiteX18" fmla="*/ 6786563 w 7539038"/>
                <a:gd name="connsiteY18" fmla="*/ 2381 h 7760495"/>
                <a:gd name="connsiteX19" fmla="*/ 7160419 w 7539038"/>
                <a:gd name="connsiteY19" fmla="*/ 3883819 h 7760495"/>
                <a:gd name="connsiteX20" fmla="*/ 7539038 w 7539038"/>
                <a:gd name="connsiteY20" fmla="*/ 7758113 h 7760495"/>
                <a:gd name="connsiteX0" fmla="*/ 0 w 7539038"/>
                <a:gd name="connsiteY0" fmla="*/ 7760494 h 7760495"/>
                <a:gd name="connsiteX1" fmla="*/ 378619 w 7539038"/>
                <a:gd name="connsiteY1" fmla="*/ 3883819 h 7760495"/>
                <a:gd name="connsiteX2" fmla="*/ 752476 w 7539038"/>
                <a:gd name="connsiteY2" fmla="*/ 1 h 7760495"/>
                <a:gd name="connsiteX3" fmla="*/ 1131094 w 7539038"/>
                <a:gd name="connsiteY3" fmla="*/ 3874294 h 7760495"/>
                <a:gd name="connsiteX4" fmla="*/ 1507332 w 7539038"/>
                <a:gd name="connsiteY4" fmla="*/ 7760494 h 7760495"/>
                <a:gd name="connsiteX5" fmla="*/ 1883569 w 7539038"/>
                <a:gd name="connsiteY5" fmla="*/ 3874294 h 7760495"/>
                <a:gd name="connsiteX6" fmla="*/ 2259807 w 7539038"/>
                <a:gd name="connsiteY6" fmla="*/ 2381 h 7760495"/>
                <a:gd name="connsiteX7" fmla="*/ 2645569 w 7539038"/>
                <a:gd name="connsiteY7" fmla="*/ 3883819 h 7760495"/>
                <a:gd name="connsiteX8" fmla="*/ 3017044 w 7539038"/>
                <a:gd name="connsiteY8" fmla="*/ 7760494 h 7760495"/>
                <a:gd name="connsiteX9" fmla="*/ 3398044 w 7539038"/>
                <a:gd name="connsiteY9" fmla="*/ 3874294 h 7760495"/>
                <a:gd name="connsiteX10" fmla="*/ 3769519 w 7539038"/>
                <a:gd name="connsiteY10" fmla="*/ 2382 h 7760495"/>
                <a:gd name="connsiteX11" fmla="*/ 4150519 w 7539038"/>
                <a:gd name="connsiteY11" fmla="*/ 3883819 h 7760495"/>
                <a:gd name="connsiteX12" fmla="*/ 4526756 w 7539038"/>
                <a:gd name="connsiteY12" fmla="*/ 7760494 h 7760495"/>
                <a:gd name="connsiteX13" fmla="*/ 4902994 w 7539038"/>
                <a:gd name="connsiteY13" fmla="*/ 3883819 h 7760495"/>
                <a:gd name="connsiteX14" fmla="*/ 5276849 w 7539038"/>
                <a:gd name="connsiteY14" fmla="*/ 1 h 7760495"/>
                <a:gd name="connsiteX15" fmla="*/ 5655469 w 7539038"/>
                <a:gd name="connsiteY15" fmla="*/ 3883819 h 7760495"/>
                <a:gd name="connsiteX16" fmla="*/ 6029325 w 7539038"/>
                <a:gd name="connsiteY16" fmla="*/ 7760494 h 7760495"/>
                <a:gd name="connsiteX17" fmla="*/ 6417469 w 7539038"/>
                <a:gd name="connsiteY17" fmla="*/ 3883819 h 7760495"/>
                <a:gd name="connsiteX18" fmla="*/ 6786563 w 7539038"/>
                <a:gd name="connsiteY18" fmla="*/ 2381 h 7760495"/>
                <a:gd name="connsiteX19" fmla="*/ 7160419 w 7539038"/>
                <a:gd name="connsiteY19" fmla="*/ 3883819 h 7760495"/>
                <a:gd name="connsiteX20" fmla="*/ 7539038 w 7539038"/>
                <a:gd name="connsiteY20" fmla="*/ 7758113 h 7760495"/>
                <a:gd name="connsiteX0" fmla="*/ 0 w 7539038"/>
                <a:gd name="connsiteY0" fmla="*/ 7760494 h 7760495"/>
                <a:gd name="connsiteX1" fmla="*/ 378619 w 7539038"/>
                <a:gd name="connsiteY1" fmla="*/ 3883819 h 7760495"/>
                <a:gd name="connsiteX2" fmla="*/ 752476 w 7539038"/>
                <a:gd name="connsiteY2" fmla="*/ 1 h 7760495"/>
                <a:gd name="connsiteX3" fmla="*/ 1131094 w 7539038"/>
                <a:gd name="connsiteY3" fmla="*/ 3874294 h 7760495"/>
                <a:gd name="connsiteX4" fmla="*/ 1507332 w 7539038"/>
                <a:gd name="connsiteY4" fmla="*/ 7760494 h 7760495"/>
                <a:gd name="connsiteX5" fmla="*/ 1883569 w 7539038"/>
                <a:gd name="connsiteY5" fmla="*/ 3874294 h 7760495"/>
                <a:gd name="connsiteX6" fmla="*/ 2259807 w 7539038"/>
                <a:gd name="connsiteY6" fmla="*/ 2381 h 7760495"/>
                <a:gd name="connsiteX7" fmla="*/ 2645569 w 7539038"/>
                <a:gd name="connsiteY7" fmla="*/ 3883819 h 7760495"/>
                <a:gd name="connsiteX8" fmla="*/ 3017044 w 7539038"/>
                <a:gd name="connsiteY8" fmla="*/ 7760494 h 7760495"/>
                <a:gd name="connsiteX9" fmla="*/ 3398044 w 7539038"/>
                <a:gd name="connsiteY9" fmla="*/ 3874294 h 7760495"/>
                <a:gd name="connsiteX10" fmla="*/ 3769519 w 7539038"/>
                <a:gd name="connsiteY10" fmla="*/ 2382 h 7760495"/>
                <a:gd name="connsiteX11" fmla="*/ 4150519 w 7539038"/>
                <a:gd name="connsiteY11" fmla="*/ 3883819 h 7760495"/>
                <a:gd name="connsiteX12" fmla="*/ 4526756 w 7539038"/>
                <a:gd name="connsiteY12" fmla="*/ 7760494 h 7760495"/>
                <a:gd name="connsiteX13" fmla="*/ 4902994 w 7539038"/>
                <a:gd name="connsiteY13" fmla="*/ 3883819 h 7760495"/>
                <a:gd name="connsiteX14" fmla="*/ 5276849 w 7539038"/>
                <a:gd name="connsiteY14" fmla="*/ 1 h 7760495"/>
                <a:gd name="connsiteX15" fmla="*/ 5655469 w 7539038"/>
                <a:gd name="connsiteY15" fmla="*/ 3883819 h 7760495"/>
                <a:gd name="connsiteX16" fmla="*/ 6029325 w 7539038"/>
                <a:gd name="connsiteY16" fmla="*/ 7760494 h 7760495"/>
                <a:gd name="connsiteX17" fmla="*/ 6417469 w 7539038"/>
                <a:gd name="connsiteY17" fmla="*/ 3883819 h 7760495"/>
                <a:gd name="connsiteX18" fmla="*/ 6786563 w 7539038"/>
                <a:gd name="connsiteY18" fmla="*/ 2381 h 7760495"/>
                <a:gd name="connsiteX19" fmla="*/ 7160419 w 7539038"/>
                <a:gd name="connsiteY19" fmla="*/ 3883819 h 7760495"/>
                <a:gd name="connsiteX20" fmla="*/ 7539038 w 7539038"/>
                <a:gd name="connsiteY20" fmla="*/ 7758113 h 7760495"/>
                <a:gd name="connsiteX0" fmla="*/ 0 w 7539038"/>
                <a:gd name="connsiteY0" fmla="*/ 7760494 h 7760495"/>
                <a:gd name="connsiteX1" fmla="*/ 378619 w 7539038"/>
                <a:gd name="connsiteY1" fmla="*/ 3883819 h 7760495"/>
                <a:gd name="connsiteX2" fmla="*/ 752476 w 7539038"/>
                <a:gd name="connsiteY2" fmla="*/ 1 h 7760495"/>
                <a:gd name="connsiteX3" fmla="*/ 1131094 w 7539038"/>
                <a:gd name="connsiteY3" fmla="*/ 3874294 h 7760495"/>
                <a:gd name="connsiteX4" fmla="*/ 1507332 w 7539038"/>
                <a:gd name="connsiteY4" fmla="*/ 7760494 h 7760495"/>
                <a:gd name="connsiteX5" fmla="*/ 1883569 w 7539038"/>
                <a:gd name="connsiteY5" fmla="*/ 3874294 h 7760495"/>
                <a:gd name="connsiteX6" fmla="*/ 2259807 w 7539038"/>
                <a:gd name="connsiteY6" fmla="*/ 2381 h 7760495"/>
                <a:gd name="connsiteX7" fmla="*/ 2645569 w 7539038"/>
                <a:gd name="connsiteY7" fmla="*/ 3883819 h 7760495"/>
                <a:gd name="connsiteX8" fmla="*/ 3017044 w 7539038"/>
                <a:gd name="connsiteY8" fmla="*/ 7760494 h 7760495"/>
                <a:gd name="connsiteX9" fmla="*/ 3398044 w 7539038"/>
                <a:gd name="connsiteY9" fmla="*/ 3874294 h 7760495"/>
                <a:gd name="connsiteX10" fmla="*/ 3769519 w 7539038"/>
                <a:gd name="connsiteY10" fmla="*/ 2382 h 7760495"/>
                <a:gd name="connsiteX11" fmla="*/ 4150519 w 7539038"/>
                <a:gd name="connsiteY11" fmla="*/ 3883819 h 7760495"/>
                <a:gd name="connsiteX12" fmla="*/ 4526756 w 7539038"/>
                <a:gd name="connsiteY12" fmla="*/ 7760494 h 7760495"/>
                <a:gd name="connsiteX13" fmla="*/ 4902994 w 7539038"/>
                <a:gd name="connsiteY13" fmla="*/ 3883819 h 7760495"/>
                <a:gd name="connsiteX14" fmla="*/ 5276849 w 7539038"/>
                <a:gd name="connsiteY14" fmla="*/ 1 h 7760495"/>
                <a:gd name="connsiteX15" fmla="*/ 5655469 w 7539038"/>
                <a:gd name="connsiteY15" fmla="*/ 3883819 h 7760495"/>
                <a:gd name="connsiteX16" fmla="*/ 6029325 w 7539038"/>
                <a:gd name="connsiteY16" fmla="*/ 7760494 h 7760495"/>
                <a:gd name="connsiteX17" fmla="*/ 6417469 w 7539038"/>
                <a:gd name="connsiteY17" fmla="*/ 3883819 h 7760495"/>
                <a:gd name="connsiteX18" fmla="*/ 6786563 w 7539038"/>
                <a:gd name="connsiteY18" fmla="*/ 2381 h 7760495"/>
                <a:gd name="connsiteX19" fmla="*/ 7160419 w 7539038"/>
                <a:gd name="connsiteY19" fmla="*/ 3883819 h 7760495"/>
                <a:gd name="connsiteX20" fmla="*/ 7539038 w 7539038"/>
                <a:gd name="connsiteY20" fmla="*/ 7758113 h 7760495"/>
                <a:gd name="connsiteX0" fmla="*/ 0 w 7539038"/>
                <a:gd name="connsiteY0" fmla="*/ 7760494 h 7760495"/>
                <a:gd name="connsiteX1" fmla="*/ 378619 w 7539038"/>
                <a:gd name="connsiteY1" fmla="*/ 3883819 h 7760495"/>
                <a:gd name="connsiteX2" fmla="*/ 752476 w 7539038"/>
                <a:gd name="connsiteY2" fmla="*/ 1 h 7760495"/>
                <a:gd name="connsiteX3" fmla="*/ 1131094 w 7539038"/>
                <a:gd name="connsiteY3" fmla="*/ 3874294 h 7760495"/>
                <a:gd name="connsiteX4" fmla="*/ 1507332 w 7539038"/>
                <a:gd name="connsiteY4" fmla="*/ 7760494 h 7760495"/>
                <a:gd name="connsiteX5" fmla="*/ 1883569 w 7539038"/>
                <a:gd name="connsiteY5" fmla="*/ 3874294 h 7760495"/>
                <a:gd name="connsiteX6" fmla="*/ 2259807 w 7539038"/>
                <a:gd name="connsiteY6" fmla="*/ 2381 h 7760495"/>
                <a:gd name="connsiteX7" fmla="*/ 2645569 w 7539038"/>
                <a:gd name="connsiteY7" fmla="*/ 3883819 h 7760495"/>
                <a:gd name="connsiteX8" fmla="*/ 3017044 w 7539038"/>
                <a:gd name="connsiteY8" fmla="*/ 7760494 h 7760495"/>
                <a:gd name="connsiteX9" fmla="*/ 3398044 w 7539038"/>
                <a:gd name="connsiteY9" fmla="*/ 3874294 h 7760495"/>
                <a:gd name="connsiteX10" fmla="*/ 3769519 w 7539038"/>
                <a:gd name="connsiteY10" fmla="*/ 2382 h 7760495"/>
                <a:gd name="connsiteX11" fmla="*/ 4150519 w 7539038"/>
                <a:gd name="connsiteY11" fmla="*/ 3883819 h 7760495"/>
                <a:gd name="connsiteX12" fmla="*/ 4526756 w 7539038"/>
                <a:gd name="connsiteY12" fmla="*/ 7760494 h 7760495"/>
                <a:gd name="connsiteX13" fmla="*/ 4902994 w 7539038"/>
                <a:gd name="connsiteY13" fmla="*/ 3883819 h 7760495"/>
                <a:gd name="connsiteX14" fmla="*/ 5276849 w 7539038"/>
                <a:gd name="connsiteY14" fmla="*/ 1 h 7760495"/>
                <a:gd name="connsiteX15" fmla="*/ 5655469 w 7539038"/>
                <a:gd name="connsiteY15" fmla="*/ 3883819 h 7760495"/>
                <a:gd name="connsiteX16" fmla="*/ 6029325 w 7539038"/>
                <a:gd name="connsiteY16" fmla="*/ 7760494 h 7760495"/>
                <a:gd name="connsiteX17" fmla="*/ 6417469 w 7539038"/>
                <a:gd name="connsiteY17" fmla="*/ 3883819 h 7760495"/>
                <a:gd name="connsiteX18" fmla="*/ 6786563 w 7539038"/>
                <a:gd name="connsiteY18" fmla="*/ 2381 h 7760495"/>
                <a:gd name="connsiteX19" fmla="*/ 7160419 w 7539038"/>
                <a:gd name="connsiteY19" fmla="*/ 3883819 h 7760495"/>
                <a:gd name="connsiteX20" fmla="*/ 7539038 w 7539038"/>
                <a:gd name="connsiteY20" fmla="*/ 7758113 h 7760495"/>
                <a:gd name="connsiteX0" fmla="*/ 0 w 7539038"/>
                <a:gd name="connsiteY0" fmla="*/ 7760494 h 7760495"/>
                <a:gd name="connsiteX1" fmla="*/ 378619 w 7539038"/>
                <a:gd name="connsiteY1" fmla="*/ 3883819 h 7760495"/>
                <a:gd name="connsiteX2" fmla="*/ 752476 w 7539038"/>
                <a:gd name="connsiteY2" fmla="*/ 1 h 7760495"/>
                <a:gd name="connsiteX3" fmla="*/ 1131094 w 7539038"/>
                <a:gd name="connsiteY3" fmla="*/ 3874294 h 7760495"/>
                <a:gd name="connsiteX4" fmla="*/ 1507332 w 7539038"/>
                <a:gd name="connsiteY4" fmla="*/ 7760494 h 7760495"/>
                <a:gd name="connsiteX5" fmla="*/ 1883569 w 7539038"/>
                <a:gd name="connsiteY5" fmla="*/ 3874294 h 7760495"/>
                <a:gd name="connsiteX6" fmla="*/ 2259807 w 7539038"/>
                <a:gd name="connsiteY6" fmla="*/ 2381 h 7760495"/>
                <a:gd name="connsiteX7" fmla="*/ 2645569 w 7539038"/>
                <a:gd name="connsiteY7" fmla="*/ 3883819 h 7760495"/>
                <a:gd name="connsiteX8" fmla="*/ 3017044 w 7539038"/>
                <a:gd name="connsiteY8" fmla="*/ 7760494 h 7760495"/>
                <a:gd name="connsiteX9" fmla="*/ 3398044 w 7539038"/>
                <a:gd name="connsiteY9" fmla="*/ 3874294 h 7760495"/>
                <a:gd name="connsiteX10" fmla="*/ 3769519 w 7539038"/>
                <a:gd name="connsiteY10" fmla="*/ 2382 h 7760495"/>
                <a:gd name="connsiteX11" fmla="*/ 4150519 w 7539038"/>
                <a:gd name="connsiteY11" fmla="*/ 3883819 h 7760495"/>
                <a:gd name="connsiteX12" fmla="*/ 4526756 w 7539038"/>
                <a:gd name="connsiteY12" fmla="*/ 7760494 h 7760495"/>
                <a:gd name="connsiteX13" fmla="*/ 4902994 w 7539038"/>
                <a:gd name="connsiteY13" fmla="*/ 3883819 h 7760495"/>
                <a:gd name="connsiteX14" fmla="*/ 5276849 w 7539038"/>
                <a:gd name="connsiteY14" fmla="*/ 1 h 7760495"/>
                <a:gd name="connsiteX15" fmla="*/ 5655469 w 7539038"/>
                <a:gd name="connsiteY15" fmla="*/ 3883819 h 7760495"/>
                <a:gd name="connsiteX16" fmla="*/ 6029325 w 7539038"/>
                <a:gd name="connsiteY16" fmla="*/ 7760494 h 7760495"/>
                <a:gd name="connsiteX17" fmla="*/ 6417469 w 7539038"/>
                <a:gd name="connsiteY17" fmla="*/ 3883819 h 7760495"/>
                <a:gd name="connsiteX18" fmla="*/ 6786563 w 7539038"/>
                <a:gd name="connsiteY18" fmla="*/ 2381 h 7760495"/>
                <a:gd name="connsiteX19" fmla="*/ 7160419 w 7539038"/>
                <a:gd name="connsiteY19" fmla="*/ 3883819 h 7760495"/>
                <a:gd name="connsiteX20" fmla="*/ 7539038 w 7539038"/>
                <a:gd name="connsiteY20" fmla="*/ 7758113 h 7760495"/>
                <a:gd name="connsiteX0" fmla="*/ 0 w 7539038"/>
                <a:gd name="connsiteY0" fmla="*/ 7760494 h 7760495"/>
                <a:gd name="connsiteX1" fmla="*/ 378619 w 7539038"/>
                <a:gd name="connsiteY1" fmla="*/ 3883819 h 7760495"/>
                <a:gd name="connsiteX2" fmla="*/ 752476 w 7539038"/>
                <a:gd name="connsiteY2" fmla="*/ 1 h 7760495"/>
                <a:gd name="connsiteX3" fmla="*/ 1131094 w 7539038"/>
                <a:gd name="connsiteY3" fmla="*/ 3874294 h 7760495"/>
                <a:gd name="connsiteX4" fmla="*/ 1507332 w 7539038"/>
                <a:gd name="connsiteY4" fmla="*/ 7760494 h 7760495"/>
                <a:gd name="connsiteX5" fmla="*/ 1883569 w 7539038"/>
                <a:gd name="connsiteY5" fmla="*/ 3874294 h 7760495"/>
                <a:gd name="connsiteX6" fmla="*/ 2259807 w 7539038"/>
                <a:gd name="connsiteY6" fmla="*/ 2381 h 7760495"/>
                <a:gd name="connsiteX7" fmla="*/ 2645569 w 7539038"/>
                <a:gd name="connsiteY7" fmla="*/ 3883819 h 7760495"/>
                <a:gd name="connsiteX8" fmla="*/ 3017044 w 7539038"/>
                <a:gd name="connsiteY8" fmla="*/ 7760494 h 7760495"/>
                <a:gd name="connsiteX9" fmla="*/ 3398044 w 7539038"/>
                <a:gd name="connsiteY9" fmla="*/ 3874294 h 7760495"/>
                <a:gd name="connsiteX10" fmla="*/ 3769519 w 7539038"/>
                <a:gd name="connsiteY10" fmla="*/ 2382 h 7760495"/>
                <a:gd name="connsiteX11" fmla="*/ 4150519 w 7539038"/>
                <a:gd name="connsiteY11" fmla="*/ 3883819 h 7760495"/>
                <a:gd name="connsiteX12" fmla="*/ 4526756 w 7539038"/>
                <a:gd name="connsiteY12" fmla="*/ 7760494 h 7760495"/>
                <a:gd name="connsiteX13" fmla="*/ 4902994 w 7539038"/>
                <a:gd name="connsiteY13" fmla="*/ 3883819 h 7760495"/>
                <a:gd name="connsiteX14" fmla="*/ 5276849 w 7539038"/>
                <a:gd name="connsiteY14" fmla="*/ 1 h 7760495"/>
                <a:gd name="connsiteX15" fmla="*/ 5655469 w 7539038"/>
                <a:gd name="connsiteY15" fmla="*/ 3883819 h 7760495"/>
                <a:gd name="connsiteX16" fmla="*/ 6029325 w 7539038"/>
                <a:gd name="connsiteY16" fmla="*/ 7760494 h 7760495"/>
                <a:gd name="connsiteX17" fmla="*/ 6417469 w 7539038"/>
                <a:gd name="connsiteY17" fmla="*/ 3883819 h 7760495"/>
                <a:gd name="connsiteX18" fmla="*/ 6786563 w 7539038"/>
                <a:gd name="connsiteY18" fmla="*/ 2381 h 7760495"/>
                <a:gd name="connsiteX19" fmla="*/ 7160419 w 7539038"/>
                <a:gd name="connsiteY19" fmla="*/ 3883819 h 7760495"/>
                <a:gd name="connsiteX20" fmla="*/ 7539038 w 7539038"/>
                <a:gd name="connsiteY20" fmla="*/ 7758113 h 77604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7539038" h="7760495">
                  <a:moveTo>
                    <a:pt x="0" y="7760494"/>
                  </a:moveTo>
                  <a:cubicBezTo>
                    <a:pt x="190500" y="7758906"/>
                    <a:pt x="377031" y="3874231"/>
                    <a:pt x="378619" y="3883819"/>
                  </a:cubicBezTo>
                  <a:cubicBezTo>
                    <a:pt x="380207" y="3893407"/>
                    <a:pt x="562770" y="-793"/>
                    <a:pt x="752476" y="1"/>
                  </a:cubicBezTo>
                  <a:cubicBezTo>
                    <a:pt x="942182" y="795"/>
                    <a:pt x="1119468" y="3745568"/>
                    <a:pt x="1131094" y="3874294"/>
                  </a:cubicBezTo>
                  <a:cubicBezTo>
                    <a:pt x="1136420" y="3933265"/>
                    <a:pt x="1317626" y="7758112"/>
                    <a:pt x="1507332" y="7760494"/>
                  </a:cubicBezTo>
                  <a:cubicBezTo>
                    <a:pt x="1697038" y="7762876"/>
                    <a:pt x="1875632" y="3967176"/>
                    <a:pt x="1883569" y="3874294"/>
                  </a:cubicBezTo>
                  <a:cubicBezTo>
                    <a:pt x="1891506" y="3781412"/>
                    <a:pt x="2068513" y="3175"/>
                    <a:pt x="2259807" y="2381"/>
                  </a:cubicBezTo>
                  <a:cubicBezTo>
                    <a:pt x="2451101" y="1587"/>
                    <a:pt x="2640013" y="3825221"/>
                    <a:pt x="2645569" y="3883819"/>
                  </a:cubicBezTo>
                  <a:cubicBezTo>
                    <a:pt x="2651125" y="3942417"/>
                    <a:pt x="2827338" y="7762081"/>
                    <a:pt x="3017044" y="7760494"/>
                  </a:cubicBezTo>
                  <a:cubicBezTo>
                    <a:pt x="3206750" y="7758907"/>
                    <a:pt x="3390107" y="3967176"/>
                    <a:pt x="3398044" y="3874294"/>
                  </a:cubicBezTo>
                  <a:cubicBezTo>
                    <a:pt x="3405981" y="3781412"/>
                    <a:pt x="3575050" y="795"/>
                    <a:pt x="3769519" y="2382"/>
                  </a:cubicBezTo>
                  <a:cubicBezTo>
                    <a:pt x="3963988" y="3969"/>
                    <a:pt x="4141788" y="3722352"/>
                    <a:pt x="4150519" y="3883819"/>
                  </a:cubicBezTo>
                  <a:cubicBezTo>
                    <a:pt x="4159250" y="4045286"/>
                    <a:pt x="4337844" y="7760494"/>
                    <a:pt x="4526756" y="7760494"/>
                  </a:cubicBezTo>
                  <a:cubicBezTo>
                    <a:pt x="4715668" y="7760494"/>
                    <a:pt x="4893360" y="4083161"/>
                    <a:pt x="4902994" y="3883819"/>
                  </a:cubicBezTo>
                  <a:cubicBezTo>
                    <a:pt x="4910825" y="3721794"/>
                    <a:pt x="5087143" y="1"/>
                    <a:pt x="5276849" y="1"/>
                  </a:cubicBezTo>
                  <a:cubicBezTo>
                    <a:pt x="5466555" y="1"/>
                    <a:pt x="5647531" y="3790543"/>
                    <a:pt x="5655469" y="3883819"/>
                  </a:cubicBezTo>
                  <a:cubicBezTo>
                    <a:pt x="5663407" y="3977095"/>
                    <a:pt x="5842794" y="7760494"/>
                    <a:pt x="6029325" y="7760494"/>
                  </a:cubicBezTo>
                  <a:cubicBezTo>
                    <a:pt x="6215856" y="7760494"/>
                    <a:pt x="6411913" y="3976700"/>
                    <a:pt x="6417469" y="3883819"/>
                  </a:cubicBezTo>
                  <a:cubicBezTo>
                    <a:pt x="6423025" y="3790938"/>
                    <a:pt x="6593682" y="0"/>
                    <a:pt x="6786563" y="2381"/>
                  </a:cubicBezTo>
                  <a:cubicBezTo>
                    <a:pt x="6979444" y="4762"/>
                    <a:pt x="7152482" y="3757041"/>
                    <a:pt x="7160419" y="3883819"/>
                  </a:cubicBezTo>
                  <a:cubicBezTo>
                    <a:pt x="7168356" y="4010597"/>
                    <a:pt x="7336632" y="7761288"/>
                    <a:pt x="7539038" y="7758113"/>
                  </a:cubicBezTo>
                </a:path>
              </a:pathLst>
            </a:cu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94" name="Table 93">
            <a:extLst>
              <a:ext uri="{FF2B5EF4-FFF2-40B4-BE49-F238E27FC236}">
                <a16:creationId xmlns:a16="http://schemas.microsoft.com/office/drawing/2014/main" id="{3EF64148-5735-45B5-88F4-ACBD252A5A4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6181841"/>
              </p:ext>
            </p:extLst>
          </p:nvPr>
        </p:nvGraphicFramePr>
        <p:xfrm>
          <a:off x="322225" y="1582341"/>
          <a:ext cx="9439350" cy="58352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8787">
                  <a:extLst>
                    <a:ext uri="{9D8B030D-6E8A-4147-A177-3AD203B41FA5}">
                      <a16:colId xmlns:a16="http://schemas.microsoft.com/office/drawing/2014/main" val="3502653018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90100051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1438414595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870183745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198679747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3938122052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2188539323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845838213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1745021468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476712896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2904834172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2482996956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1717898706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310168753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1057784842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3343386907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837717227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2637464530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371532178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2691074815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649643574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109219811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1914501976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565268641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1650865603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1831002704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2652569260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1235025842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3046517509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2778240287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17283600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3566495767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920183406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2469393113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2664768188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3400401349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1178025651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92153131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2511406949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1821416306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2555411363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3157694225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2161817713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2057784712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953521422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2025186663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2409626263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3718052201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3520375593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2749767461"/>
                    </a:ext>
                  </a:extLst>
                </a:gridCol>
              </a:tblGrid>
              <a:tr h="291763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874996362"/>
                  </a:ext>
                </a:extLst>
              </a:tr>
              <a:tr h="291763"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577058218"/>
                  </a:ext>
                </a:extLst>
              </a:tr>
            </a:tbl>
          </a:graphicData>
        </a:graphic>
      </p:graphicFrame>
      <p:grpSp>
        <p:nvGrpSpPr>
          <p:cNvPr id="95" name="Group 94">
            <a:extLst>
              <a:ext uri="{FF2B5EF4-FFF2-40B4-BE49-F238E27FC236}">
                <a16:creationId xmlns:a16="http://schemas.microsoft.com/office/drawing/2014/main" id="{CF43C86D-858A-41D9-B673-C9814C5D47C3}"/>
              </a:ext>
            </a:extLst>
          </p:cNvPr>
          <p:cNvGrpSpPr/>
          <p:nvPr/>
        </p:nvGrpSpPr>
        <p:grpSpPr>
          <a:xfrm>
            <a:off x="322224" y="1668154"/>
            <a:ext cx="9439351" cy="411900"/>
            <a:chOff x="285220" y="358008"/>
            <a:chExt cx="11859942" cy="517526"/>
          </a:xfrm>
        </p:grpSpPr>
        <p:grpSp>
          <p:nvGrpSpPr>
            <p:cNvPr id="96" name="Group 95">
              <a:extLst>
                <a:ext uri="{FF2B5EF4-FFF2-40B4-BE49-F238E27FC236}">
                  <a16:creationId xmlns:a16="http://schemas.microsoft.com/office/drawing/2014/main" id="{6C5B49D0-EF02-4918-B9E6-4A9F2F10BFD6}"/>
                </a:ext>
              </a:extLst>
            </p:cNvPr>
            <p:cNvGrpSpPr/>
            <p:nvPr/>
          </p:nvGrpSpPr>
          <p:grpSpPr>
            <a:xfrm>
              <a:off x="285220" y="358008"/>
              <a:ext cx="9487974" cy="517526"/>
              <a:chOff x="314325" y="701674"/>
              <a:chExt cx="12572997" cy="685800"/>
            </a:xfrm>
          </p:grpSpPr>
          <p:grpSp>
            <p:nvGrpSpPr>
              <p:cNvPr id="170" name="Group 169">
                <a:extLst>
                  <a:ext uri="{FF2B5EF4-FFF2-40B4-BE49-F238E27FC236}">
                    <a16:creationId xmlns:a16="http://schemas.microsoft.com/office/drawing/2014/main" id="{5E2B3570-4C89-4D68-9130-B3B40584775E}"/>
                  </a:ext>
                </a:extLst>
              </p:cNvPr>
              <p:cNvGrpSpPr/>
              <p:nvPr/>
            </p:nvGrpSpPr>
            <p:grpSpPr>
              <a:xfrm>
                <a:off x="314325" y="701674"/>
                <a:ext cx="9429750" cy="685800"/>
                <a:chOff x="116323" y="3102520"/>
                <a:chExt cx="3730767" cy="718573"/>
              </a:xfrm>
            </p:grpSpPr>
            <p:grpSp>
              <p:nvGrpSpPr>
                <p:cNvPr id="172" name="Group 171">
                  <a:extLst>
                    <a:ext uri="{FF2B5EF4-FFF2-40B4-BE49-F238E27FC236}">
                      <a16:creationId xmlns:a16="http://schemas.microsoft.com/office/drawing/2014/main" id="{FD7C0D51-28DE-48EF-89C4-75772C01DB9D}"/>
                    </a:ext>
                  </a:extLst>
                </p:cNvPr>
                <p:cNvGrpSpPr/>
                <p:nvPr/>
              </p:nvGrpSpPr>
              <p:grpSpPr>
                <a:xfrm>
                  <a:off x="116323" y="3102520"/>
                  <a:ext cx="2487177" cy="718573"/>
                  <a:chOff x="116323" y="3102520"/>
                  <a:chExt cx="7539754" cy="718573"/>
                </a:xfrm>
              </p:grpSpPr>
              <p:sp>
                <p:nvSpPr>
                  <p:cNvPr id="174" name="Freeform: Shape 173">
                    <a:extLst>
                      <a:ext uri="{FF2B5EF4-FFF2-40B4-BE49-F238E27FC236}">
                        <a16:creationId xmlns:a16="http://schemas.microsoft.com/office/drawing/2014/main" id="{AAA6133F-A1B3-4D6B-B315-5EF4041CB3D2}"/>
                      </a:ext>
                    </a:extLst>
                  </p:cNvPr>
                  <p:cNvSpPr/>
                  <p:nvPr/>
                </p:nvSpPr>
                <p:spPr>
                  <a:xfrm>
                    <a:off x="116323" y="3102520"/>
                    <a:ext cx="3769877" cy="718573"/>
                  </a:xfrm>
                  <a:custGeom>
                    <a:avLst/>
                    <a:gdLst>
                      <a:gd name="connsiteX0" fmla="*/ 0 w 7562850"/>
                      <a:gd name="connsiteY0" fmla="*/ 7762875 h 7762875"/>
                      <a:gd name="connsiteX1" fmla="*/ 390525 w 7562850"/>
                      <a:gd name="connsiteY1" fmla="*/ 3886200 h 7762875"/>
                      <a:gd name="connsiteX2" fmla="*/ 762000 w 7562850"/>
                      <a:gd name="connsiteY2" fmla="*/ 0 h 7762875"/>
                      <a:gd name="connsiteX3" fmla="*/ 1143000 w 7562850"/>
                      <a:gd name="connsiteY3" fmla="*/ 3876675 h 7762875"/>
                      <a:gd name="connsiteX4" fmla="*/ 1524000 w 7562850"/>
                      <a:gd name="connsiteY4" fmla="*/ 7753350 h 7762875"/>
                      <a:gd name="connsiteX5" fmla="*/ 1895475 w 7562850"/>
                      <a:gd name="connsiteY5" fmla="*/ 3876675 h 7762875"/>
                      <a:gd name="connsiteX6" fmla="*/ 2276475 w 7562850"/>
                      <a:gd name="connsiteY6" fmla="*/ 0 h 7762875"/>
                      <a:gd name="connsiteX7" fmla="*/ 2657475 w 7562850"/>
                      <a:gd name="connsiteY7" fmla="*/ 3886200 h 7762875"/>
                      <a:gd name="connsiteX8" fmla="*/ 3028950 w 7562850"/>
                      <a:gd name="connsiteY8" fmla="*/ 7762875 h 7762875"/>
                      <a:gd name="connsiteX9" fmla="*/ 3409950 w 7562850"/>
                      <a:gd name="connsiteY9" fmla="*/ 3876675 h 7762875"/>
                      <a:gd name="connsiteX10" fmla="*/ 3781425 w 7562850"/>
                      <a:gd name="connsiteY10" fmla="*/ 9525 h 7762875"/>
                      <a:gd name="connsiteX11" fmla="*/ 4162425 w 7562850"/>
                      <a:gd name="connsiteY11" fmla="*/ 3886200 h 7762875"/>
                      <a:gd name="connsiteX12" fmla="*/ 4533900 w 7562850"/>
                      <a:gd name="connsiteY12" fmla="*/ 7762875 h 7762875"/>
                      <a:gd name="connsiteX13" fmla="*/ 4914900 w 7562850"/>
                      <a:gd name="connsiteY13" fmla="*/ 3886200 h 7762875"/>
                      <a:gd name="connsiteX14" fmla="*/ 5295900 w 7562850"/>
                      <a:gd name="connsiteY14" fmla="*/ 9525 h 7762875"/>
                      <a:gd name="connsiteX15" fmla="*/ 5667375 w 7562850"/>
                      <a:gd name="connsiteY15" fmla="*/ 3886200 h 7762875"/>
                      <a:gd name="connsiteX16" fmla="*/ 6048375 w 7562850"/>
                      <a:gd name="connsiteY16" fmla="*/ 7762875 h 7762875"/>
                      <a:gd name="connsiteX17" fmla="*/ 6429375 w 7562850"/>
                      <a:gd name="connsiteY17" fmla="*/ 3886200 h 7762875"/>
                      <a:gd name="connsiteX18" fmla="*/ 6810375 w 7562850"/>
                      <a:gd name="connsiteY18" fmla="*/ 0 h 7762875"/>
                      <a:gd name="connsiteX19" fmla="*/ 7172325 w 7562850"/>
                      <a:gd name="connsiteY19" fmla="*/ 3886200 h 7762875"/>
                      <a:gd name="connsiteX20" fmla="*/ 7562850 w 7562850"/>
                      <a:gd name="connsiteY20" fmla="*/ 7762875 h 7762875"/>
                      <a:gd name="connsiteX0" fmla="*/ 0 w 7562850"/>
                      <a:gd name="connsiteY0" fmla="*/ 7762875 h 7762875"/>
                      <a:gd name="connsiteX1" fmla="*/ 390525 w 7562850"/>
                      <a:gd name="connsiteY1" fmla="*/ 3886200 h 7762875"/>
                      <a:gd name="connsiteX2" fmla="*/ 762000 w 7562850"/>
                      <a:gd name="connsiteY2" fmla="*/ 0 h 7762875"/>
                      <a:gd name="connsiteX3" fmla="*/ 1143000 w 7562850"/>
                      <a:gd name="connsiteY3" fmla="*/ 3876675 h 7762875"/>
                      <a:gd name="connsiteX4" fmla="*/ 1519238 w 7562850"/>
                      <a:gd name="connsiteY4" fmla="*/ 7762875 h 7762875"/>
                      <a:gd name="connsiteX5" fmla="*/ 1895475 w 7562850"/>
                      <a:gd name="connsiteY5" fmla="*/ 3876675 h 7762875"/>
                      <a:gd name="connsiteX6" fmla="*/ 2276475 w 7562850"/>
                      <a:gd name="connsiteY6" fmla="*/ 0 h 7762875"/>
                      <a:gd name="connsiteX7" fmla="*/ 2657475 w 7562850"/>
                      <a:gd name="connsiteY7" fmla="*/ 3886200 h 7762875"/>
                      <a:gd name="connsiteX8" fmla="*/ 3028950 w 7562850"/>
                      <a:gd name="connsiteY8" fmla="*/ 7762875 h 7762875"/>
                      <a:gd name="connsiteX9" fmla="*/ 3409950 w 7562850"/>
                      <a:gd name="connsiteY9" fmla="*/ 3876675 h 7762875"/>
                      <a:gd name="connsiteX10" fmla="*/ 3781425 w 7562850"/>
                      <a:gd name="connsiteY10" fmla="*/ 9525 h 7762875"/>
                      <a:gd name="connsiteX11" fmla="*/ 4162425 w 7562850"/>
                      <a:gd name="connsiteY11" fmla="*/ 3886200 h 7762875"/>
                      <a:gd name="connsiteX12" fmla="*/ 4533900 w 7562850"/>
                      <a:gd name="connsiteY12" fmla="*/ 7762875 h 7762875"/>
                      <a:gd name="connsiteX13" fmla="*/ 4914900 w 7562850"/>
                      <a:gd name="connsiteY13" fmla="*/ 3886200 h 7762875"/>
                      <a:gd name="connsiteX14" fmla="*/ 5295900 w 7562850"/>
                      <a:gd name="connsiteY14" fmla="*/ 9525 h 7762875"/>
                      <a:gd name="connsiteX15" fmla="*/ 5667375 w 7562850"/>
                      <a:gd name="connsiteY15" fmla="*/ 3886200 h 7762875"/>
                      <a:gd name="connsiteX16" fmla="*/ 6048375 w 7562850"/>
                      <a:gd name="connsiteY16" fmla="*/ 7762875 h 7762875"/>
                      <a:gd name="connsiteX17" fmla="*/ 6429375 w 7562850"/>
                      <a:gd name="connsiteY17" fmla="*/ 3886200 h 7762875"/>
                      <a:gd name="connsiteX18" fmla="*/ 6810375 w 7562850"/>
                      <a:gd name="connsiteY18" fmla="*/ 0 h 7762875"/>
                      <a:gd name="connsiteX19" fmla="*/ 7172325 w 7562850"/>
                      <a:gd name="connsiteY19" fmla="*/ 3886200 h 7762875"/>
                      <a:gd name="connsiteX20" fmla="*/ 7562850 w 7562850"/>
                      <a:gd name="connsiteY20" fmla="*/ 7762875 h 7762875"/>
                      <a:gd name="connsiteX0" fmla="*/ 0 w 7562850"/>
                      <a:gd name="connsiteY0" fmla="*/ 7762875 h 7762875"/>
                      <a:gd name="connsiteX1" fmla="*/ 390525 w 7562850"/>
                      <a:gd name="connsiteY1" fmla="*/ 3886200 h 7762875"/>
                      <a:gd name="connsiteX2" fmla="*/ 762000 w 7562850"/>
                      <a:gd name="connsiteY2" fmla="*/ 0 h 7762875"/>
                      <a:gd name="connsiteX3" fmla="*/ 1143000 w 7562850"/>
                      <a:gd name="connsiteY3" fmla="*/ 3876675 h 7762875"/>
                      <a:gd name="connsiteX4" fmla="*/ 1519238 w 7562850"/>
                      <a:gd name="connsiteY4" fmla="*/ 7762875 h 7762875"/>
                      <a:gd name="connsiteX5" fmla="*/ 1895475 w 7562850"/>
                      <a:gd name="connsiteY5" fmla="*/ 3876675 h 7762875"/>
                      <a:gd name="connsiteX6" fmla="*/ 2276475 w 7562850"/>
                      <a:gd name="connsiteY6" fmla="*/ 0 h 7762875"/>
                      <a:gd name="connsiteX7" fmla="*/ 2657475 w 7562850"/>
                      <a:gd name="connsiteY7" fmla="*/ 3886200 h 7762875"/>
                      <a:gd name="connsiteX8" fmla="*/ 3028950 w 7562850"/>
                      <a:gd name="connsiteY8" fmla="*/ 7762875 h 7762875"/>
                      <a:gd name="connsiteX9" fmla="*/ 3409950 w 7562850"/>
                      <a:gd name="connsiteY9" fmla="*/ 3876675 h 7762875"/>
                      <a:gd name="connsiteX10" fmla="*/ 3781425 w 7562850"/>
                      <a:gd name="connsiteY10" fmla="*/ 9525 h 7762875"/>
                      <a:gd name="connsiteX11" fmla="*/ 4162425 w 7562850"/>
                      <a:gd name="connsiteY11" fmla="*/ 3886200 h 7762875"/>
                      <a:gd name="connsiteX12" fmla="*/ 4538662 w 7562850"/>
                      <a:gd name="connsiteY12" fmla="*/ 7762875 h 7762875"/>
                      <a:gd name="connsiteX13" fmla="*/ 4914900 w 7562850"/>
                      <a:gd name="connsiteY13" fmla="*/ 3886200 h 7762875"/>
                      <a:gd name="connsiteX14" fmla="*/ 5295900 w 7562850"/>
                      <a:gd name="connsiteY14" fmla="*/ 9525 h 7762875"/>
                      <a:gd name="connsiteX15" fmla="*/ 5667375 w 7562850"/>
                      <a:gd name="connsiteY15" fmla="*/ 3886200 h 7762875"/>
                      <a:gd name="connsiteX16" fmla="*/ 6048375 w 7562850"/>
                      <a:gd name="connsiteY16" fmla="*/ 7762875 h 7762875"/>
                      <a:gd name="connsiteX17" fmla="*/ 6429375 w 7562850"/>
                      <a:gd name="connsiteY17" fmla="*/ 3886200 h 7762875"/>
                      <a:gd name="connsiteX18" fmla="*/ 6810375 w 7562850"/>
                      <a:gd name="connsiteY18" fmla="*/ 0 h 7762875"/>
                      <a:gd name="connsiteX19" fmla="*/ 7172325 w 7562850"/>
                      <a:gd name="connsiteY19" fmla="*/ 3886200 h 7762875"/>
                      <a:gd name="connsiteX20" fmla="*/ 7562850 w 7562850"/>
                      <a:gd name="connsiteY20" fmla="*/ 7762875 h 7762875"/>
                      <a:gd name="connsiteX0" fmla="*/ 0 w 7562850"/>
                      <a:gd name="connsiteY0" fmla="*/ 7762875 h 7762875"/>
                      <a:gd name="connsiteX1" fmla="*/ 390525 w 7562850"/>
                      <a:gd name="connsiteY1" fmla="*/ 3886200 h 7762875"/>
                      <a:gd name="connsiteX2" fmla="*/ 762000 w 7562850"/>
                      <a:gd name="connsiteY2" fmla="*/ 0 h 7762875"/>
                      <a:gd name="connsiteX3" fmla="*/ 1143000 w 7562850"/>
                      <a:gd name="connsiteY3" fmla="*/ 3876675 h 7762875"/>
                      <a:gd name="connsiteX4" fmla="*/ 1519238 w 7562850"/>
                      <a:gd name="connsiteY4" fmla="*/ 7762875 h 7762875"/>
                      <a:gd name="connsiteX5" fmla="*/ 1895475 w 7562850"/>
                      <a:gd name="connsiteY5" fmla="*/ 3876675 h 7762875"/>
                      <a:gd name="connsiteX6" fmla="*/ 2276475 w 7562850"/>
                      <a:gd name="connsiteY6" fmla="*/ 0 h 7762875"/>
                      <a:gd name="connsiteX7" fmla="*/ 2657475 w 7562850"/>
                      <a:gd name="connsiteY7" fmla="*/ 3886200 h 7762875"/>
                      <a:gd name="connsiteX8" fmla="*/ 3028950 w 7562850"/>
                      <a:gd name="connsiteY8" fmla="*/ 7762875 h 7762875"/>
                      <a:gd name="connsiteX9" fmla="*/ 3409950 w 7562850"/>
                      <a:gd name="connsiteY9" fmla="*/ 3876675 h 7762875"/>
                      <a:gd name="connsiteX10" fmla="*/ 3781425 w 7562850"/>
                      <a:gd name="connsiteY10" fmla="*/ 9525 h 7762875"/>
                      <a:gd name="connsiteX11" fmla="*/ 4162425 w 7562850"/>
                      <a:gd name="connsiteY11" fmla="*/ 3886200 h 7762875"/>
                      <a:gd name="connsiteX12" fmla="*/ 4538662 w 7562850"/>
                      <a:gd name="connsiteY12" fmla="*/ 7762875 h 7762875"/>
                      <a:gd name="connsiteX13" fmla="*/ 4914900 w 7562850"/>
                      <a:gd name="connsiteY13" fmla="*/ 3886200 h 7762875"/>
                      <a:gd name="connsiteX14" fmla="*/ 5295900 w 7562850"/>
                      <a:gd name="connsiteY14" fmla="*/ 9525 h 7762875"/>
                      <a:gd name="connsiteX15" fmla="*/ 5667375 w 7562850"/>
                      <a:gd name="connsiteY15" fmla="*/ 3886200 h 7762875"/>
                      <a:gd name="connsiteX16" fmla="*/ 6048375 w 7562850"/>
                      <a:gd name="connsiteY16" fmla="*/ 7762875 h 7762875"/>
                      <a:gd name="connsiteX17" fmla="*/ 6429375 w 7562850"/>
                      <a:gd name="connsiteY17" fmla="*/ 3886200 h 7762875"/>
                      <a:gd name="connsiteX18" fmla="*/ 6810375 w 7562850"/>
                      <a:gd name="connsiteY18" fmla="*/ 0 h 7762875"/>
                      <a:gd name="connsiteX19" fmla="*/ 7172325 w 7562850"/>
                      <a:gd name="connsiteY19" fmla="*/ 3886200 h 7762875"/>
                      <a:gd name="connsiteX20" fmla="*/ 7562850 w 7562850"/>
                      <a:gd name="connsiteY20" fmla="*/ 7762875 h 7762875"/>
                      <a:gd name="connsiteX0" fmla="*/ 0 w 7562850"/>
                      <a:gd name="connsiteY0" fmla="*/ 7762875 h 7762875"/>
                      <a:gd name="connsiteX1" fmla="*/ 390525 w 7562850"/>
                      <a:gd name="connsiteY1" fmla="*/ 3886200 h 7762875"/>
                      <a:gd name="connsiteX2" fmla="*/ 762000 w 7562850"/>
                      <a:gd name="connsiteY2" fmla="*/ 0 h 7762875"/>
                      <a:gd name="connsiteX3" fmla="*/ 1143000 w 7562850"/>
                      <a:gd name="connsiteY3" fmla="*/ 3876675 h 7762875"/>
                      <a:gd name="connsiteX4" fmla="*/ 1519238 w 7562850"/>
                      <a:gd name="connsiteY4" fmla="*/ 7762875 h 7762875"/>
                      <a:gd name="connsiteX5" fmla="*/ 1895475 w 7562850"/>
                      <a:gd name="connsiteY5" fmla="*/ 3876675 h 7762875"/>
                      <a:gd name="connsiteX6" fmla="*/ 2276475 w 7562850"/>
                      <a:gd name="connsiteY6" fmla="*/ 0 h 7762875"/>
                      <a:gd name="connsiteX7" fmla="*/ 2657475 w 7562850"/>
                      <a:gd name="connsiteY7" fmla="*/ 3886200 h 7762875"/>
                      <a:gd name="connsiteX8" fmla="*/ 3028950 w 7562850"/>
                      <a:gd name="connsiteY8" fmla="*/ 7762875 h 7762875"/>
                      <a:gd name="connsiteX9" fmla="*/ 3409950 w 7562850"/>
                      <a:gd name="connsiteY9" fmla="*/ 3876675 h 7762875"/>
                      <a:gd name="connsiteX10" fmla="*/ 3781425 w 7562850"/>
                      <a:gd name="connsiteY10" fmla="*/ 9525 h 7762875"/>
                      <a:gd name="connsiteX11" fmla="*/ 4162425 w 7562850"/>
                      <a:gd name="connsiteY11" fmla="*/ 3886200 h 7762875"/>
                      <a:gd name="connsiteX12" fmla="*/ 4538662 w 7562850"/>
                      <a:gd name="connsiteY12" fmla="*/ 7762875 h 7762875"/>
                      <a:gd name="connsiteX13" fmla="*/ 4914900 w 7562850"/>
                      <a:gd name="connsiteY13" fmla="*/ 3886200 h 7762875"/>
                      <a:gd name="connsiteX14" fmla="*/ 5295900 w 7562850"/>
                      <a:gd name="connsiteY14" fmla="*/ 9525 h 7762875"/>
                      <a:gd name="connsiteX15" fmla="*/ 5667375 w 7562850"/>
                      <a:gd name="connsiteY15" fmla="*/ 3886200 h 7762875"/>
                      <a:gd name="connsiteX16" fmla="*/ 6048375 w 7562850"/>
                      <a:gd name="connsiteY16" fmla="*/ 7762875 h 7762875"/>
                      <a:gd name="connsiteX17" fmla="*/ 6429375 w 7562850"/>
                      <a:gd name="connsiteY17" fmla="*/ 3886200 h 7762875"/>
                      <a:gd name="connsiteX18" fmla="*/ 6810375 w 7562850"/>
                      <a:gd name="connsiteY18" fmla="*/ 0 h 7762875"/>
                      <a:gd name="connsiteX19" fmla="*/ 7172325 w 7562850"/>
                      <a:gd name="connsiteY19" fmla="*/ 3886200 h 7762875"/>
                      <a:gd name="connsiteX20" fmla="*/ 7562850 w 7562850"/>
                      <a:gd name="connsiteY20" fmla="*/ 7762875 h 7762875"/>
                      <a:gd name="connsiteX0" fmla="*/ 0 w 7562850"/>
                      <a:gd name="connsiteY0" fmla="*/ 7762875 h 7762875"/>
                      <a:gd name="connsiteX1" fmla="*/ 390525 w 7562850"/>
                      <a:gd name="connsiteY1" fmla="*/ 3886200 h 7762875"/>
                      <a:gd name="connsiteX2" fmla="*/ 762000 w 7562850"/>
                      <a:gd name="connsiteY2" fmla="*/ 0 h 7762875"/>
                      <a:gd name="connsiteX3" fmla="*/ 1143000 w 7562850"/>
                      <a:gd name="connsiteY3" fmla="*/ 3876675 h 7762875"/>
                      <a:gd name="connsiteX4" fmla="*/ 1519238 w 7562850"/>
                      <a:gd name="connsiteY4" fmla="*/ 7762875 h 7762875"/>
                      <a:gd name="connsiteX5" fmla="*/ 1895475 w 7562850"/>
                      <a:gd name="connsiteY5" fmla="*/ 3876675 h 7762875"/>
                      <a:gd name="connsiteX6" fmla="*/ 2276475 w 7562850"/>
                      <a:gd name="connsiteY6" fmla="*/ 0 h 7762875"/>
                      <a:gd name="connsiteX7" fmla="*/ 2657475 w 7562850"/>
                      <a:gd name="connsiteY7" fmla="*/ 3886200 h 7762875"/>
                      <a:gd name="connsiteX8" fmla="*/ 3028950 w 7562850"/>
                      <a:gd name="connsiteY8" fmla="*/ 7762875 h 7762875"/>
                      <a:gd name="connsiteX9" fmla="*/ 3409950 w 7562850"/>
                      <a:gd name="connsiteY9" fmla="*/ 3876675 h 7762875"/>
                      <a:gd name="connsiteX10" fmla="*/ 3781425 w 7562850"/>
                      <a:gd name="connsiteY10" fmla="*/ 9525 h 7762875"/>
                      <a:gd name="connsiteX11" fmla="*/ 4162425 w 7562850"/>
                      <a:gd name="connsiteY11" fmla="*/ 3886200 h 7762875"/>
                      <a:gd name="connsiteX12" fmla="*/ 4538662 w 7562850"/>
                      <a:gd name="connsiteY12" fmla="*/ 7762875 h 7762875"/>
                      <a:gd name="connsiteX13" fmla="*/ 4914900 w 7562850"/>
                      <a:gd name="connsiteY13" fmla="*/ 3886200 h 7762875"/>
                      <a:gd name="connsiteX14" fmla="*/ 5295900 w 7562850"/>
                      <a:gd name="connsiteY14" fmla="*/ 9525 h 7762875"/>
                      <a:gd name="connsiteX15" fmla="*/ 5667375 w 7562850"/>
                      <a:gd name="connsiteY15" fmla="*/ 3886200 h 7762875"/>
                      <a:gd name="connsiteX16" fmla="*/ 6048375 w 7562850"/>
                      <a:gd name="connsiteY16" fmla="*/ 7762875 h 7762875"/>
                      <a:gd name="connsiteX17" fmla="*/ 6429375 w 7562850"/>
                      <a:gd name="connsiteY17" fmla="*/ 3886200 h 7762875"/>
                      <a:gd name="connsiteX18" fmla="*/ 6810375 w 7562850"/>
                      <a:gd name="connsiteY18" fmla="*/ 0 h 7762875"/>
                      <a:gd name="connsiteX19" fmla="*/ 7172325 w 7562850"/>
                      <a:gd name="connsiteY19" fmla="*/ 3886200 h 7762875"/>
                      <a:gd name="connsiteX20" fmla="*/ 7562850 w 7562850"/>
                      <a:gd name="connsiteY20" fmla="*/ 7762875 h 7762875"/>
                      <a:gd name="connsiteX0" fmla="*/ 0 w 7550944"/>
                      <a:gd name="connsiteY0" fmla="*/ 7762875 h 7762875"/>
                      <a:gd name="connsiteX1" fmla="*/ 378619 w 7550944"/>
                      <a:gd name="connsiteY1" fmla="*/ 3886200 h 7762875"/>
                      <a:gd name="connsiteX2" fmla="*/ 750094 w 7550944"/>
                      <a:gd name="connsiteY2" fmla="*/ 0 h 7762875"/>
                      <a:gd name="connsiteX3" fmla="*/ 1131094 w 7550944"/>
                      <a:gd name="connsiteY3" fmla="*/ 3876675 h 7762875"/>
                      <a:gd name="connsiteX4" fmla="*/ 1507332 w 7550944"/>
                      <a:gd name="connsiteY4" fmla="*/ 7762875 h 7762875"/>
                      <a:gd name="connsiteX5" fmla="*/ 1883569 w 7550944"/>
                      <a:gd name="connsiteY5" fmla="*/ 3876675 h 7762875"/>
                      <a:gd name="connsiteX6" fmla="*/ 2264569 w 7550944"/>
                      <a:gd name="connsiteY6" fmla="*/ 0 h 7762875"/>
                      <a:gd name="connsiteX7" fmla="*/ 2645569 w 7550944"/>
                      <a:gd name="connsiteY7" fmla="*/ 3886200 h 7762875"/>
                      <a:gd name="connsiteX8" fmla="*/ 3017044 w 7550944"/>
                      <a:gd name="connsiteY8" fmla="*/ 7762875 h 7762875"/>
                      <a:gd name="connsiteX9" fmla="*/ 3398044 w 7550944"/>
                      <a:gd name="connsiteY9" fmla="*/ 3876675 h 7762875"/>
                      <a:gd name="connsiteX10" fmla="*/ 3769519 w 7550944"/>
                      <a:gd name="connsiteY10" fmla="*/ 9525 h 7762875"/>
                      <a:gd name="connsiteX11" fmla="*/ 4150519 w 7550944"/>
                      <a:gd name="connsiteY11" fmla="*/ 3886200 h 7762875"/>
                      <a:gd name="connsiteX12" fmla="*/ 4526756 w 7550944"/>
                      <a:gd name="connsiteY12" fmla="*/ 7762875 h 7762875"/>
                      <a:gd name="connsiteX13" fmla="*/ 4902994 w 7550944"/>
                      <a:gd name="connsiteY13" fmla="*/ 3886200 h 7762875"/>
                      <a:gd name="connsiteX14" fmla="*/ 5283994 w 7550944"/>
                      <a:gd name="connsiteY14" fmla="*/ 9525 h 7762875"/>
                      <a:gd name="connsiteX15" fmla="*/ 5655469 w 7550944"/>
                      <a:gd name="connsiteY15" fmla="*/ 3886200 h 7762875"/>
                      <a:gd name="connsiteX16" fmla="*/ 6036469 w 7550944"/>
                      <a:gd name="connsiteY16" fmla="*/ 7762875 h 7762875"/>
                      <a:gd name="connsiteX17" fmla="*/ 6417469 w 7550944"/>
                      <a:gd name="connsiteY17" fmla="*/ 3886200 h 7762875"/>
                      <a:gd name="connsiteX18" fmla="*/ 6798469 w 7550944"/>
                      <a:gd name="connsiteY18" fmla="*/ 0 h 7762875"/>
                      <a:gd name="connsiteX19" fmla="*/ 7160419 w 7550944"/>
                      <a:gd name="connsiteY19" fmla="*/ 3886200 h 7762875"/>
                      <a:gd name="connsiteX20" fmla="*/ 7550944 w 7550944"/>
                      <a:gd name="connsiteY20" fmla="*/ 7762875 h 7762875"/>
                      <a:gd name="connsiteX0" fmla="*/ 0 w 7550944"/>
                      <a:gd name="connsiteY0" fmla="*/ 7762875 h 7762875"/>
                      <a:gd name="connsiteX1" fmla="*/ 378619 w 7550944"/>
                      <a:gd name="connsiteY1" fmla="*/ 3886200 h 7762875"/>
                      <a:gd name="connsiteX2" fmla="*/ 750094 w 7550944"/>
                      <a:gd name="connsiteY2" fmla="*/ 0 h 7762875"/>
                      <a:gd name="connsiteX3" fmla="*/ 1131094 w 7550944"/>
                      <a:gd name="connsiteY3" fmla="*/ 3876675 h 7762875"/>
                      <a:gd name="connsiteX4" fmla="*/ 1507332 w 7550944"/>
                      <a:gd name="connsiteY4" fmla="*/ 7762875 h 7762875"/>
                      <a:gd name="connsiteX5" fmla="*/ 1883569 w 7550944"/>
                      <a:gd name="connsiteY5" fmla="*/ 3876675 h 7762875"/>
                      <a:gd name="connsiteX6" fmla="*/ 2264569 w 7550944"/>
                      <a:gd name="connsiteY6" fmla="*/ 0 h 7762875"/>
                      <a:gd name="connsiteX7" fmla="*/ 2645569 w 7550944"/>
                      <a:gd name="connsiteY7" fmla="*/ 3886200 h 7762875"/>
                      <a:gd name="connsiteX8" fmla="*/ 3017044 w 7550944"/>
                      <a:gd name="connsiteY8" fmla="*/ 7762875 h 7762875"/>
                      <a:gd name="connsiteX9" fmla="*/ 3398044 w 7550944"/>
                      <a:gd name="connsiteY9" fmla="*/ 3876675 h 7762875"/>
                      <a:gd name="connsiteX10" fmla="*/ 3769519 w 7550944"/>
                      <a:gd name="connsiteY10" fmla="*/ 9525 h 7762875"/>
                      <a:gd name="connsiteX11" fmla="*/ 4150519 w 7550944"/>
                      <a:gd name="connsiteY11" fmla="*/ 3886200 h 7762875"/>
                      <a:gd name="connsiteX12" fmla="*/ 4526756 w 7550944"/>
                      <a:gd name="connsiteY12" fmla="*/ 7762875 h 7762875"/>
                      <a:gd name="connsiteX13" fmla="*/ 4902994 w 7550944"/>
                      <a:gd name="connsiteY13" fmla="*/ 3886200 h 7762875"/>
                      <a:gd name="connsiteX14" fmla="*/ 5283994 w 7550944"/>
                      <a:gd name="connsiteY14" fmla="*/ 9525 h 7762875"/>
                      <a:gd name="connsiteX15" fmla="*/ 5655469 w 7550944"/>
                      <a:gd name="connsiteY15" fmla="*/ 3886200 h 7762875"/>
                      <a:gd name="connsiteX16" fmla="*/ 6036469 w 7550944"/>
                      <a:gd name="connsiteY16" fmla="*/ 7762875 h 7762875"/>
                      <a:gd name="connsiteX17" fmla="*/ 6417469 w 7550944"/>
                      <a:gd name="connsiteY17" fmla="*/ 3886200 h 7762875"/>
                      <a:gd name="connsiteX18" fmla="*/ 6798469 w 7550944"/>
                      <a:gd name="connsiteY18" fmla="*/ 0 h 7762875"/>
                      <a:gd name="connsiteX19" fmla="*/ 7160419 w 7550944"/>
                      <a:gd name="connsiteY19" fmla="*/ 3886200 h 7762875"/>
                      <a:gd name="connsiteX20" fmla="*/ 7550944 w 7550944"/>
                      <a:gd name="connsiteY20" fmla="*/ 7762875 h 7762875"/>
                      <a:gd name="connsiteX0" fmla="*/ 0 w 7550944"/>
                      <a:gd name="connsiteY0" fmla="*/ 7762875 h 7762875"/>
                      <a:gd name="connsiteX1" fmla="*/ 378619 w 7550944"/>
                      <a:gd name="connsiteY1" fmla="*/ 3886200 h 7762875"/>
                      <a:gd name="connsiteX2" fmla="*/ 750094 w 7550944"/>
                      <a:gd name="connsiteY2" fmla="*/ 0 h 7762875"/>
                      <a:gd name="connsiteX3" fmla="*/ 1131094 w 7550944"/>
                      <a:gd name="connsiteY3" fmla="*/ 3876675 h 7762875"/>
                      <a:gd name="connsiteX4" fmla="*/ 1507332 w 7550944"/>
                      <a:gd name="connsiteY4" fmla="*/ 7762875 h 7762875"/>
                      <a:gd name="connsiteX5" fmla="*/ 1883569 w 7550944"/>
                      <a:gd name="connsiteY5" fmla="*/ 3876675 h 7762875"/>
                      <a:gd name="connsiteX6" fmla="*/ 2264569 w 7550944"/>
                      <a:gd name="connsiteY6" fmla="*/ 0 h 7762875"/>
                      <a:gd name="connsiteX7" fmla="*/ 2645569 w 7550944"/>
                      <a:gd name="connsiteY7" fmla="*/ 3886200 h 7762875"/>
                      <a:gd name="connsiteX8" fmla="*/ 3017044 w 7550944"/>
                      <a:gd name="connsiteY8" fmla="*/ 7762875 h 7762875"/>
                      <a:gd name="connsiteX9" fmla="*/ 3398044 w 7550944"/>
                      <a:gd name="connsiteY9" fmla="*/ 3876675 h 7762875"/>
                      <a:gd name="connsiteX10" fmla="*/ 3769519 w 7550944"/>
                      <a:gd name="connsiteY10" fmla="*/ 9525 h 7762875"/>
                      <a:gd name="connsiteX11" fmla="*/ 4150519 w 7550944"/>
                      <a:gd name="connsiteY11" fmla="*/ 3886200 h 7762875"/>
                      <a:gd name="connsiteX12" fmla="*/ 4526756 w 7550944"/>
                      <a:gd name="connsiteY12" fmla="*/ 7762875 h 7762875"/>
                      <a:gd name="connsiteX13" fmla="*/ 4902994 w 7550944"/>
                      <a:gd name="connsiteY13" fmla="*/ 3886200 h 7762875"/>
                      <a:gd name="connsiteX14" fmla="*/ 5283994 w 7550944"/>
                      <a:gd name="connsiteY14" fmla="*/ 9525 h 7762875"/>
                      <a:gd name="connsiteX15" fmla="*/ 5655469 w 7550944"/>
                      <a:gd name="connsiteY15" fmla="*/ 3886200 h 7762875"/>
                      <a:gd name="connsiteX16" fmla="*/ 6036469 w 7550944"/>
                      <a:gd name="connsiteY16" fmla="*/ 7762875 h 7762875"/>
                      <a:gd name="connsiteX17" fmla="*/ 6417469 w 7550944"/>
                      <a:gd name="connsiteY17" fmla="*/ 3886200 h 7762875"/>
                      <a:gd name="connsiteX18" fmla="*/ 6798469 w 7550944"/>
                      <a:gd name="connsiteY18" fmla="*/ 0 h 7762875"/>
                      <a:gd name="connsiteX19" fmla="*/ 7160419 w 7550944"/>
                      <a:gd name="connsiteY19" fmla="*/ 3886200 h 7762875"/>
                      <a:gd name="connsiteX20" fmla="*/ 7550944 w 7550944"/>
                      <a:gd name="connsiteY20" fmla="*/ 7762875 h 7762875"/>
                      <a:gd name="connsiteX0" fmla="*/ 0 w 7550944"/>
                      <a:gd name="connsiteY0" fmla="*/ 7762875 h 7762875"/>
                      <a:gd name="connsiteX1" fmla="*/ 378619 w 7550944"/>
                      <a:gd name="connsiteY1" fmla="*/ 3886200 h 7762875"/>
                      <a:gd name="connsiteX2" fmla="*/ 750094 w 7550944"/>
                      <a:gd name="connsiteY2" fmla="*/ 0 h 7762875"/>
                      <a:gd name="connsiteX3" fmla="*/ 1131094 w 7550944"/>
                      <a:gd name="connsiteY3" fmla="*/ 3876675 h 7762875"/>
                      <a:gd name="connsiteX4" fmla="*/ 1507332 w 7550944"/>
                      <a:gd name="connsiteY4" fmla="*/ 7762875 h 7762875"/>
                      <a:gd name="connsiteX5" fmla="*/ 1883569 w 7550944"/>
                      <a:gd name="connsiteY5" fmla="*/ 3876675 h 7762875"/>
                      <a:gd name="connsiteX6" fmla="*/ 2264569 w 7550944"/>
                      <a:gd name="connsiteY6" fmla="*/ 0 h 7762875"/>
                      <a:gd name="connsiteX7" fmla="*/ 2645569 w 7550944"/>
                      <a:gd name="connsiteY7" fmla="*/ 3886200 h 7762875"/>
                      <a:gd name="connsiteX8" fmla="*/ 3017044 w 7550944"/>
                      <a:gd name="connsiteY8" fmla="*/ 7762875 h 7762875"/>
                      <a:gd name="connsiteX9" fmla="*/ 3398044 w 7550944"/>
                      <a:gd name="connsiteY9" fmla="*/ 3876675 h 7762875"/>
                      <a:gd name="connsiteX10" fmla="*/ 3769519 w 7550944"/>
                      <a:gd name="connsiteY10" fmla="*/ 9525 h 7762875"/>
                      <a:gd name="connsiteX11" fmla="*/ 4150519 w 7550944"/>
                      <a:gd name="connsiteY11" fmla="*/ 3886200 h 7762875"/>
                      <a:gd name="connsiteX12" fmla="*/ 4526756 w 7550944"/>
                      <a:gd name="connsiteY12" fmla="*/ 7762875 h 7762875"/>
                      <a:gd name="connsiteX13" fmla="*/ 4902994 w 7550944"/>
                      <a:gd name="connsiteY13" fmla="*/ 3886200 h 7762875"/>
                      <a:gd name="connsiteX14" fmla="*/ 5283994 w 7550944"/>
                      <a:gd name="connsiteY14" fmla="*/ 9525 h 7762875"/>
                      <a:gd name="connsiteX15" fmla="*/ 5655469 w 7550944"/>
                      <a:gd name="connsiteY15" fmla="*/ 3886200 h 7762875"/>
                      <a:gd name="connsiteX16" fmla="*/ 6036469 w 7550944"/>
                      <a:gd name="connsiteY16" fmla="*/ 7762875 h 7762875"/>
                      <a:gd name="connsiteX17" fmla="*/ 6417469 w 7550944"/>
                      <a:gd name="connsiteY17" fmla="*/ 3886200 h 7762875"/>
                      <a:gd name="connsiteX18" fmla="*/ 6798469 w 7550944"/>
                      <a:gd name="connsiteY18" fmla="*/ 0 h 7762875"/>
                      <a:gd name="connsiteX19" fmla="*/ 7160419 w 7550944"/>
                      <a:gd name="connsiteY19" fmla="*/ 3886200 h 7762875"/>
                      <a:gd name="connsiteX20" fmla="*/ 7550944 w 7550944"/>
                      <a:gd name="connsiteY20" fmla="*/ 7762875 h 7762875"/>
                      <a:gd name="connsiteX0" fmla="*/ 0 w 7550944"/>
                      <a:gd name="connsiteY0" fmla="*/ 7762875 h 7762875"/>
                      <a:gd name="connsiteX1" fmla="*/ 378619 w 7550944"/>
                      <a:gd name="connsiteY1" fmla="*/ 3886200 h 7762875"/>
                      <a:gd name="connsiteX2" fmla="*/ 750094 w 7550944"/>
                      <a:gd name="connsiteY2" fmla="*/ 0 h 7762875"/>
                      <a:gd name="connsiteX3" fmla="*/ 1131094 w 7550944"/>
                      <a:gd name="connsiteY3" fmla="*/ 3876675 h 7762875"/>
                      <a:gd name="connsiteX4" fmla="*/ 1507332 w 7550944"/>
                      <a:gd name="connsiteY4" fmla="*/ 7762875 h 7762875"/>
                      <a:gd name="connsiteX5" fmla="*/ 1883569 w 7550944"/>
                      <a:gd name="connsiteY5" fmla="*/ 3876675 h 7762875"/>
                      <a:gd name="connsiteX6" fmla="*/ 2264569 w 7550944"/>
                      <a:gd name="connsiteY6" fmla="*/ 0 h 7762875"/>
                      <a:gd name="connsiteX7" fmla="*/ 2645569 w 7550944"/>
                      <a:gd name="connsiteY7" fmla="*/ 3886200 h 7762875"/>
                      <a:gd name="connsiteX8" fmla="*/ 3017044 w 7550944"/>
                      <a:gd name="connsiteY8" fmla="*/ 7762875 h 7762875"/>
                      <a:gd name="connsiteX9" fmla="*/ 3398044 w 7550944"/>
                      <a:gd name="connsiteY9" fmla="*/ 3876675 h 7762875"/>
                      <a:gd name="connsiteX10" fmla="*/ 3769519 w 7550944"/>
                      <a:gd name="connsiteY10" fmla="*/ 9525 h 7762875"/>
                      <a:gd name="connsiteX11" fmla="*/ 4150519 w 7550944"/>
                      <a:gd name="connsiteY11" fmla="*/ 3886200 h 7762875"/>
                      <a:gd name="connsiteX12" fmla="*/ 4526756 w 7550944"/>
                      <a:gd name="connsiteY12" fmla="*/ 7762875 h 7762875"/>
                      <a:gd name="connsiteX13" fmla="*/ 4902994 w 7550944"/>
                      <a:gd name="connsiteY13" fmla="*/ 3886200 h 7762875"/>
                      <a:gd name="connsiteX14" fmla="*/ 5283994 w 7550944"/>
                      <a:gd name="connsiteY14" fmla="*/ 9525 h 7762875"/>
                      <a:gd name="connsiteX15" fmla="*/ 5655469 w 7550944"/>
                      <a:gd name="connsiteY15" fmla="*/ 3886200 h 7762875"/>
                      <a:gd name="connsiteX16" fmla="*/ 6036469 w 7550944"/>
                      <a:gd name="connsiteY16" fmla="*/ 7762875 h 7762875"/>
                      <a:gd name="connsiteX17" fmla="*/ 6417469 w 7550944"/>
                      <a:gd name="connsiteY17" fmla="*/ 3886200 h 7762875"/>
                      <a:gd name="connsiteX18" fmla="*/ 6798469 w 7550944"/>
                      <a:gd name="connsiteY18" fmla="*/ 0 h 7762875"/>
                      <a:gd name="connsiteX19" fmla="*/ 7160419 w 7550944"/>
                      <a:gd name="connsiteY19" fmla="*/ 3886200 h 7762875"/>
                      <a:gd name="connsiteX20" fmla="*/ 7550944 w 7550944"/>
                      <a:gd name="connsiteY20" fmla="*/ 7762875 h 7762875"/>
                      <a:gd name="connsiteX0" fmla="*/ 0 w 7550944"/>
                      <a:gd name="connsiteY0" fmla="*/ 7762875 h 7762876"/>
                      <a:gd name="connsiteX1" fmla="*/ 378619 w 7550944"/>
                      <a:gd name="connsiteY1" fmla="*/ 3886200 h 7762876"/>
                      <a:gd name="connsiteX2" fmla="*/ 750094 w 7550944"/>
                      <a:gd name="connsiteY2" fmla="*/ 0 h 7762876"/>
                      <a:gd name="connsiteX3" fmla="*/ 1131094 w 7550944"/>
                      <a:gd name="connsiteY3" fmla="*/ 3876675 h 7762876"/>
                      <a:gd name="connsiteX4" fmla="*/ 1507332 w 7550944"/>
                      <a:gd name="connsiteY4" fmla="*/ 7762875 h 7762876"/>
                      <a:gd name="connsiteX5" fmla="*/ 1883569 w 7550944"/>
                      <a:gd name="connsiteY5" fmla="*/ 3876675 h 7762876"/>
                      <a:gd name="connsiteX6" fmla="*/ 2264569 w 7550944"/>
                      <a:gd name="connsiteY6" fmla="*/ 0 h 7762876"/>
                      <a:gd name="connsiteX7" fmla="*/ 2645569 w 7550944"/>
                      <a:gd name="connsiteY7" fmla="*/ 3886200 h 7762876"/>
                      <a:gd name="connsiteX8" fmla="*/ 3017044 w 7550944"/>
                      <a:gd name="connsiteY8" fmla="*/ 7762875 h 7762876"/>
                      <a:gd name="connsiteX9" fmla="*/ 3398044 w 7550944"/>
                      <a:gd name="connsiteY9" fmla="*/ 3876675 h 7762876"/>
                      <a:gd name="connsiteX10" fmla="*/ 3769519 w 7550944"/>
                      <a:gd name="connsiteY10" fmla="*/ 9525 h 7762876"/>
                      <a:gd name="connsiteX11" fmla="*/ 4150519 w 7550944"/>
                      <a:gd name="connsiteY11" fmla="*/ 3886200 h 7762876"/>
                      <a:gd name="connsiteX12" fmla="*/ 4526756 w 7550944"/>
                      <a:gd name="connsiteY12" fmla="*/ 7762875 h 7762876"/>
                      <a:gd name="connsiteX13" fmla="*/ 4902994 w 7550944"/>
                      <a:gd name="connsiteY13" fmla="*/ 3886200 h 7762876"/>
                      <a:gd name="connsiteX14" fmla="*/ 5283994 w 7550944"/>
                      <a:gd name="connsiteY14" fmla="*/ 9525 h 7762876"/>
                      <a:gd name="connsiteX15" fmla="*/ 5655469 w 7550944"/>
                      <a:gd name="connsiteY15" fmla="*/ 3886200 h 7762876"/>
                      <a:gd name="connsiteX16" fmla="*/ 6036469 w 7550944"/>
                      <a:gd name="connsiteY16" fmla="*/ 7762875 h 7762876"/>
                      <a:gd name="connsiteX17" fmla="*/ 6417469 w 7550944"/>
                      <a:gd name="connsiteY17" fmla="*/ 3886200 h 7762876"/>
                      <a:gd name="connsiteX18" fmla="*/ 6798469 w 7550944"/>
                      <a:gd name="connsiteY18" fmla="*/ 0 h 7762876"/>
                      <a:gd name="connsiteX19" fmla="*/ 7160419 w 7550944"/>
                      <a:gd name="connsiteY19" fmla="*/ 3886200 h 7762876"/>
                      <a:gd name="connsiteX20" fmla="*/ 7550944 w 7550944"/>
                      <a:gd name="connsiteY20" fmla="*/ 7762875 h 7762876"/>
                      <a:gd name="connsiteX0" fmla="*/ 0 w 7550944"/>
                      <a:gd name="connsiteY0" fmla="*/ 7762875 h 7762876"/>
                      <a:gd name="connsiteX1" fmla="*/ 378619 w 7550944"/>
                      <a:gd name="connsiteY1" fmla="*/ 3886200 h 7762876"/>
                      <a:gd name="connsiteX2" fmla="*/ 750094 w 7550944"/>
                      <a:gd name="connsiteY2" fmla="*/ 0 h 7762876"/>
                      <a:gd name="connsiteX3" fmla="*/ 1131094 w 7550944"/>
                      <a:gd name="connsiteY3" fmla="*/ 3876675 h 7762876"/>
                      <a:gd name="connsiteX4" fmla="*/ 1507332 w 7550944"/>
                      <a:gd name="connsiteY4" fmla="*/ 7762875 h 7762876"/>
                      <a:gd name="connsiteX5" fmla="*/ 1883569 w 7550944"/>
                      <a:gd name="connsiteY5" fmla="*/ 3876675 h 7762876"/>
                      <a:gd name="connsiteX6" fmla="*/ 2264569 w 7550944"/>
                      <a:gd name="connsiteY6" fmla="*/ 0 h 7762876"/>
                      <a:gd name="connsiteX7" fmla="*/ 2645569 w 7550944"/>
                      <a:gd name="connsiteY7" fmla="*/ 3886200 h 7762876"/>
                      <a:gd name="connsiteX8" fmla="*/ 3017044 w 7550944"/>
                      <a:gd name="connsiteY8" fmla="*/ 7762875 h 7762876"/>
                      <a:gd name="connsiteX9" fmla="*/ 3398044 w 7550944"/>
                      <a:gd name="connsiteY9" fmla="*/ 3876675 h 7762876"/>
                      <a:gd name="connsiteX10" fmla="*/ 3769519 w 7550944"/>
                      <a:gd name="connsiteY10" fmla="*/ 9525 h 7762876"/>
                      <a:gd name="connsiteX11" fmla="*/ 4150519 w 7550944"/>
                      <a:gd name="connsiteY11" fmla="*/ 3886200 h 7762876"/>
                      <a:gd name="connsiteX12" fmla="*/ 4526756 w 7550944"/>
                      <a:gd name="connsiteY12" fmla="*/ 7762875 h 7762876"/>
                      <a:gd name="connsiteX13" fmla="*/ 4902994 w 7550944"/>
                      <a:gd name="connsiteY13" fmla="*/ 3886200 h 7762876"/>
                      <a:gd name="connsiteX14" fmla="*/ 5283994 w 7550944"/>
                      <a:gd name="connsiteY14" fmla="*/ 9525 h 7762876"/>
                      <a:gd name="connsiteX15" fmla="*/ 5655469 w 7550944"/>
                      <a:gd name="connsiteY15" fmla="*/ 3886200 h 7762876"/>
                      <a:gd name="connsiteX16" fmla="*/ 6036469 w 7550944"/>
                      <a:gd name="connsiteY16" fmla="*/ 7762875 h 7762876"/>
                      <a:gd name="connsiteX17" fmla="*/ 6417469 w 7550944"/>
                      <a:gd name="connsiteY17" fmla="*/ 3886200 h 7762876"/>
                      <a:gd name="connsiteX18" fmla="*/ 6798469 w 7550944"/>
                      <a:gd name="connsiteY18" fmla="*/ 0 h 7762876"/>
                      <a:gd name="connsiteX19" fmla="*/ 7160419 w 7550944"/>
                      <a:gd name="connsiteY19" fmla="*/ 3886200 h 7762876"/>
                      <a:gd name="connsiteX20" fmla="*/ 7550944 w 7550944"/>
                      <a:gd name="connsiteY20" fmla="*/ 7762875 h 7762876"/>
                      <a:gd name="connsiteX0" fmla="*/ 0 w 7550944"/>
                      <a:gd name="connsiteY0" fmla="*/ 7762875 h 7762876"/>
                      <a:gd name="connsiteX1" fmla="*/ 378619 w 7550944"/>
                      <a:gd name="connsiteY1" fmla="*/ 3886200 h 7762876"/>
                      <a:gd name="connsiteX2" fmla="*/ 750094 w 7550944"/>
                      <a:gd name="connsiteY2" fmla="*/ 0 h 7762876"/>
                      <a:gd name="connsiteX3" fmla="*/ 1131094 w 7550944"/>
                      <a:gd name="connsiteY3" fmla="*/ 3876675 h 7762876"/>
                      <a:gd name="connsiteX4" fmla="*/ 1507332 w 7550944"/>
                      <a:gd name="connsiteY4" fmla="*/ 7762875 h 7762876"/>
                      <a:gd name="connsiteX5" fmla="*/ 1883569 w 7550944"/>
                      <a:gd name="connsiteY5" fmla="*/ 3876675 h 7762876"/>
                      <a:gd name="connsiteX6" fmla="*/ 2264569 w 7550944"/>
                      <a:gd name="connsiteY6" fmla="*/ 0 h 7762876"/>
                      <a:gd name="connsiteX7" fmla="*/ 2645569 w 7550944"/>
                      <a:gd name="connsiteY7" fmla="*/ 3886200 h 7762876"/>
                      <a:gd name="connsiteX8" fmla="*/ 3017044 w 7550944"/>
                      <a:gd name="connsiteY8" fmla="*/ 7762875 h 7762876"/>
                      <a:gd name="connsiteX9" fmla="*/ 3398044 w 7550944"/>
                      <a:gd name="connsiteY9" fmla="*/ 3876675 h 7762876"/>
                      <a:gd name="connsiteX10" fmla="*/ 3769519 w 7550944"/>
                      <a:gd name="connsiteY10" fmla="*/ 9525 h 7762876"/>
                      <a:gd name="connsiteX11" fmla="*/ 4150519 w 7550944"/>
                      <a:gd name="connsiteY11" fmla="*/ 3886200 h 7762876"/>
                      <a:gd name="connsiteX12" fmla="*/ 4526756 w 7550944"/>
                      <a:gd name="connsiteY12" fmla="*/ 7762875 h 7762876"/>
                      <a:gd name="connsiteX13" fmla="*/ 4902994 w 7550944"/>
                      <a:gd name="connsiteY13" fmla="*/ 3886200 h 7762876"/>
                      <a:gd name="connsiteX14" fmla="*/ 5283994 w 7550944"/>
                      <a:gd name="connsiteY14" fmla="*/ 9525 h 7762876"/>
                      <a:gd name="connsiteX15" fmla="*/ 5655469 w 7550944"/>
                      <a:gd name="connsiteY15" fmla="*/ 3886200 h 7762876"/>
                      <a:gd name="connsiteX16" fmla="*/ 6036469 w 7550944"/>
                      <a:gd name="connsiteY16" fmla="*/ 7762875 h 7762876"/>
                      <a:gd name="connsiteX17" fmla="*/ 6417469 w 7550944"/>
                      <a:gd name="connsiteY17" fmla="*/ 3886200 h 7762876"/>
                      <a:gd name="connsiteX18" fmla="*/ 6798469 w 7550944"/>
                      <a:gd name="connsiteY18" fmla="*/ 0 h 7762876"/>
                      <a:gd name="connsiteX19" fmla="*/ 7160419 w 7550944"/>
                      <a:gd name="connsiteY19" fmla="*/ 3886200 h 7762876"/>
                      <a:gd name="connsiteX20" fmla="*/ 7550944 w 7550944"/>
                      <a:gd name="connsiteY20" fmla="*/ 7762875 h 7762876"/>
                      <a:gd name="connsiteX0" fmla="*/ 0 w 7550944"/>
                      <a:gd name="connsiteY0" fmla="*/ 7762875 h 7762876"/>
                      <a:gd name="connsiteX1" fmla="*/ 378619 w 7550944"/>
                      <a:gd name="connsiteY1" fmla="*/ 3886200 h 7762876"/>
                      <a:gd name="connsiteX2" fmla="*/ 750094 w 7550944"/>
                      <a:gd name="connsiteY2" fmla="*/ 0 h 7762876"/>
                      <a:gd name="connsiteX3" fmla="*/ 1131094 w 7550944"/>
                      <a:gd name="connsiteY3" fmla="*/ 3876675 h 7762876"/>
                      <a:gd name="connsiteX4" fmla="*/ 1507332 w 7550944"/>
                      <a:gd name="connsiteY4" fmla="*/ 7762875 h 7762876"/>
                      <a:gd name="connsiteX5" fmla="*/ 1883569 w 7550944"/>
                      <a:gd name="connsiteY5" fmla="*/ 3876675 h 7762876"/>
                      <a:gd name="connsiteX6" fmla="*/ 2264569 w 7550944"/>
                      <a:gd name="connsiteY6" fmla="*/ 0 h 7762876"/>
                      <a:gd name="connsiteX7" fmla="*/ 2645569 w 7550944"/>
                      <a:gd name="connsiteY7" fmla="*/ 3886200 h 7762876"/>
                      <a:gd name="connsiteX8" fmla="*/ 3017044 w 7550944"/>
                      <a:gd name="connsiteY8" fmla="*/ 7762875 h 7762876"/>
                      <a:gd name="connsiteX9" fmla="*/ 3398044 w 7550944"/>
                      <a:gd name="connsiteY9" fmla="*/ 3876675 h 7762876"/>
                      <a:gd name="connsiteX10" fmla="*/ 3769519 w 7550944"/>
                      <a:gd name="connsiteY10" fmla="*/ 9525 h 7762876"/>
                      <a:gd name="connsiteX11" fmla="*/ 4150519 w 7550944"/>
                      <a:gd name="connsiteY11" fmla="*/ 3886200 h 7762876"/>
                      <a:gd name="connsiteX12" fmla="*/ 4526756 w 7550944"/>
                      <a:gd name="connsiteY12" fmla="*/ 7762875 h 7762876"/>
                      <a:gd name="connsiteX13" fmla="*/ 4902994 w 7550944"/>
                      <a:gd name="connsiteY13" fmla="*/ 3886200 h 7762876"/>
                      <a:gd name="connsiteX14" fmla="*/ 5283994 w 7550944"/>
                      <a:gd name="connsiteY14" fmla="*/ 9525 h 7762876"/>
                      <a:gd name="connsiteX15" fmla="*/ 5655469 w 7550944"/>
                      <a:gd name="connsiteY15" fmla="*/ 3886200 h 7762876"/>
                      <a:gd name="connsiteX16" fmla="*/ 6036469 w 7550944"/>
                      <a:gd name="connsiteY16" fmla="*/ 7762875 h 7762876"/>
                      <a:gd name="connsiteX17" fmla="*/ 6417469 w 7550944"/>
                      <a:gd name="connsiteY17" fmla="*/ 3886200 h 7762876"/>
                      <a:gd name="connsiteX18" fmla="*/ 6798469 w 7550944"/>
                      <a:gd name="connsiteY18" fmla="*/ 0 h 7762876"/>
                      <a:gd name="connsiteX19" fmla="*/ 7160419 w 7550944"/>
                      <a:gd name="connsiteY19" fmla="*/ 3886200 h 7762876"/>
                      <a:gd name="connsiteX20" fmla="*/ 7550944 w 7550944"/>
                      <a:gd name="connsiteY20" fmla="*/ 7762875 h 7762876"/>
                      <a:gd name="connsiteX0" fmla="*/ 0 w 7550944"/>
                      <a:gd name="connsiteY0" fmla="*/ 7762875 h 7762876"/>
                      <a:gd name="connsiteX1" fmla="*/ 378619 w 7550944"/>
                      <a:gd name="connsiteY1" fmla="*/ 3886200 h 7762876"/>
                      <a:gd name="connsiteX2" fmla="*/ 750094 w 7550944"/>
                      <a:gd name="connsiteY2" fmla="*/ 0 h 7762876"/>
                      <a:gd name="connsiteX3" fmla="*/ 1131094 w 7550944"/>
                      <a:gd name="connsiteY3" fmla="*/ 3876675 h 7762876"/>
                      <a:gd name="connsiteX4" fmla="*/ 1507332 w 7550944"/>
                      <a:gd name="connsiteY4" fmla="*/ 7762875 h 7762876"/>
                      <a:gd name="connsiteX5" fmla="*/ 1883569 w 7550944"/>
                      <a:gd name="connsiteY5" fmla="*/ 3876675 h 7762876"/>
                      <a:gd name="connsiteX6" fmla="*/ 2264569 w 7550944"/>
                      <a:gd name="connsiteY6" fmla="*/ 0 h 7762876"/>
                      <a:gd name="connsiteX7" fmla="*/ 2645569 w 7550944"/>
                      <a:gd name="connsiteY7" fmla="*/ 3886200 h 7762876"/>
                      <a:gd name="connsiteX8" fmla="*/ 3017044 w 7550944"/>
                      <a:gd name="connsiteY8" fmla="*/ 7762875 h 7762876"/>
                      <a:gd name="connsiteX9" fmla="*/ 3398044 w 7550944"/>
                      <a:gd name="connsiteY9" fmla="*/ 3876675 h 7762876"/>
                      <a:gd name="connsiteX10" fmla="*/ 3769519 w 7550944"/>
                      <a:gd name="connsiteY10" fmla="*/ 9525 h 7762876"/>
                      <a:gd name="connsiteX11" fmla="*/ 4150519 w 7550944"/>
                      <a:gd name="connsiteY11" fmla="*/ 3886200 h 7762876"/>
                      <a:gd name="connsiteX12" fmla="*/ 4526756 w 7550944"/>
                      <a:gd name="connsiteY12" fmla="*/ 7762875 h 7762876"/>
                      <a:gd name="connsiteX13" fmla="*/ 4902994 w 7550944"/>
                      <a:gd name="connsiteY13" fmla="*/ 3886200 h 7762876"/>
                      <a:gd name="connsiteX14" fmla="*/ 5283994 w 7550944"/>
                      <a:gd name="connsiteY14" fmla="*/ 9525 h 7762876"/>
                      <a:gd name="connsiteX15" fmla="*/ 5655469 w 7550944"/>
                      <a:gd name="connsiteY15" fmla="*/ 3886200 h 7762876"/>
                      <a:gd name="connsiteX16" fmla="*/ 6036469 w 7550944"/>
                      <a:gd name="connsiteY16" fmla="*/ 7762875 h 7762876"/>
                      <a:gd name="connsiteX17" fmla="*/ 6417469 w 7550944"/>
                      <a:gd name="connsiteY17" fmla="*/ 3886200 h 7762876"/>
                      <a:gd name="connsiteX18" fmla="*/ 6798469 w 7550944"/>
                      <a:gd name="connsiteY18" fmla="*/ 0 h 7762876"/>
                      <a:gd name="connsiteX19" fmla="*/ 7160419 w 7550944"/>
                      <a:gd name="connsiteY19" fmla="*/ 3886200 h 7762876"/>
                      <a:gd name="connsiteX20" fmla="*/ 7550944 w 7550944"/>
                      <a:gd name="connsiteY20" fmla="*/ 7762875 h 7762876"/>
                      <a:gd name="connsiteX0" fmla="*/ 0 w 7550944"/>
                      <a:gd name="connsiteY0" fmla="*/ 7762875 h 7762876"/>
                      <a:gd name="connsiteX1" fmla="*/ 378619 w 7550944"/>
                      <a:gd name="connsiteY1" fmla="*/ 3886200 h 7762876"/>
                      <a:gd name="connsiteX2" fmla="*/ 750094 w 7550944"/>
                      <a:gd name="connsiteY2" fmla="*/ 0 h 7762876"/>
                      <a:gd name="connsiteX3" fmla="*/ 1131094 w 7550944"/>
                      <a:gd name="connsiteY3" fmla="*/ 3876675 h 7762876"/>
                      <a:gd name="connsiteX4" fmla="*/ 1507332 w 7550944"/>
                      <a:gd name="connsiteY4" fmla="*/ 7762875 h 7762876"/>
                      <a:gd name="connsiteX5" fmla="*/ 1883569 w 7550944"/>
                      <a:gd name="connsiteY5" fmla="*/ 3876675 h 7762876"/>
                      <a:gd name="connsiteX6" fmla="*/ 2264569 w 7550944"/>
                      <a:gd name="connsiteY6" fmla="*/ 0 h 7762876"/>
                      <a:gd name="connsiteX7" fmla="*/ 2645569 w 7550944"/>
                      <a:gd name="connsiteY7" fmla="*/ 3886200 h 7762876"/>
                      <a:gd name="connsiteX8" fmla="*/ 3017044 w 7550944"/>
                      <a:gd name="connsiteY8" fmla="*/ 7762875 h 7762876"/>
                      <a:gd name="connsiteX9" fmla="*/ 3398044 w 7550944"/>
                      <a:gd name="connsiteY9" fmla="*/ 3876675 h 7762876"/>
                      <a:gd name="connsiteX10" fmla="*/ 3769519 w 7550944"/>
                      <a:gd name="connsiteY10" fmla="*/ 9525 h 7762876"/>
                      <a:gd name="connsiteX11" fmla="*/ 4150519 w 7550944"/>
                      <a:gd name="connsiteY11" fmla="*/ 3886200 h 7762876"/>
                      <a:gd name="connsiteX12" fmla="*/ 4526756 w 7550944"/>
                      <a:gd name="connsiteY12" fmla="*/ 7762875 h 7762876"/>
                      <a:gd name="connsiteX13" fmla="*/ 4902994 w 7550944"/>
                      <a:gd name="connsiteY13" fmla="*/ 3886200 h 7762876"/>
                      <a:gd name="connsiteX14" fmla="*/ 5283994 w 7550944"/>
                      <a:gd name="connsiteY14" fmla="*/ 9525 h 7762876"/>
                      <a:gd name="connsiteX15" fmla="*/ 5655469 w 7550944"/>
                      <a:gd name="connsiteY15" fmla="*/ 3886200 h 7762876"/>
                      <a:gd name="connsiteX16" fmla="*/ 6036469 w 7550944"/>
                      <a:gd name="connsiteY16" fmla="*/ 7762875 h 7762876"/>
                      <a:gd name="connsiteX17" fmla="*/ 6417469 w 7550944"/>
                      <a:gd name="connsiteY17" fmla="*/ 3886200 h 7762876"/>
                      <a:gd name="connsiteX18" fmla="*/ 6798469 w 7550944"/>
                      <a:gd name="connsiteY18" fmla="*/ 0 h 7762876"/>
                      <a:gd name="connsiteX19" fmla="*/ 7160419 w 7550944"/>
                      <a:gd name="connsiteY19" fmla="*/ 3886200 h 7762876"/>
                      <a:gd name="connsiteX20" fmla="*/ 7550944 w 7550944"/>
                      <a:gd name="connsiteY20" fmla="*/ 7762875 h 7762876"/>
                      <a:gd name="connsiteX0" fmla="*/ 0 w 7550944"/>
                      <a:gd name="connsiteY0" fmla="*/ 7762875 h 7762876"/>
                      <a:gd name="connsiteX1" fmla="*/ 378619 w 7550944"/>
                      <a:gd name="connsiteY1" fmla="*/ 3886200 h 7762876"/>
                      <a:gd name="connsiteX2" fmla="*/ 750094 w 7550944"/>
                      <a:gd name="connsiteY2" fmla="*/ 0 h 7762876"/>
                      <a:gd name="connsiteX3" fmla="*/ 1131094 w 7550944"/>
                      <a:gd name="connsiteY3" fmla="*/ 3876675 h 7762876"/>
                      <a:gd name="connsiteX4" fmla="*/ 1507332 w 7550944"/>
                      <a:gd name="connsiteY4" fmla="*/ 7762875 h 7762876"/>
                      <a:gd name="connsiteX5" fmla="*/ 1883569 w 7550944"/>
                      <a:gd name="connsiteY5" fmla="*/ 3876675 h 7762876"/>
                      <a:gd name="connsiteX6" fmla="*/ 2264569 w 7550944"/>
                      <a:gd name="connsiteY6" fmla="*/ 0 h 7762876"/>
                      <a:gd name="connsiteX7" fmla="*/ 2645569 w 7550944"/>
                      <a:gd name="connsiteY7" fmla="*/ 3886200 h 7762876"/>
                      <a:gd name="connsiteX8" fmla="*/ 3017044 w 7550944"/>
                      <a:gd name="connsiteY8" fmla="*/ 7762875 h 7762876"/>
                      <a:gd name="connsiteX9" fmla="*/ 3398044 w 7550944"/>
                      <a:gd name="connsiteY9" fmla="*/ 3876675 h 7762876"/>
                      <a:gd name="connsiteX10" fmla="*/ 3769519 w 7550944"/>
                      <a:gd name="connsiteY10" fmla="*/ 9525 h 7762876"/>
                      <a:gd name="connsiteX11" fmla="*/ 4150519 w 7550944"/>
                      <a:gd name="connsiteY11" fmla="*/ 3886200 h 7762876"/>
                      <a:gd name="connsiteX12" fmla="*/ 4526756 w 7550944"/>
                      <a:gd name="connsiteY12" fmla="*/ 7762875 h 7762876"/>
                      <a:gd name="connsiteX13" fmla="*/ 4902994 w 7550944"/>
                      <a:gd name="connsiteY13" fmla="*/ 3886200 h 7762876"/>
                      <a:gd name="connsiteX14" fmla="*/ 5283994 w 7550944"/>
                      <a:gd name="connsiteY14" fmla="*/ 9525 h 7762876"/>
                      <a:gd name="connsiteX15" fmla="*/ 5655469 w 7550944"/>
                      <a:gd name="connsiteY15" fmla="*/ 3886200 h 7762876"/>
                      <a:gd name="connsiteX16" fmla="*/ 6029325 w 7550944"/>
                      <a:gd name="connsiteY16" fmla="*/ 7762875 h 7762876"/>
                      <a:gd name="connsiteX17" fmla="*/ 6417469 w 7550944"/>
                      <a:gd name="connsiteY17" fmla="*/ 3886200 h 7762876"/>
                      <a:gd name="connsiteX18" fmla="*/ 6798469 w 7550944"/>
                      <a:gd name="connsiteY18" fmla="*/ 0 h 7762876"/>
                      <a:gd name="connsiteX19" fmla="*/ 7160419 w 7550944"/>
                      <a:gd name="connsiteY19" fmla="*/ 3886200 h 7762876"/>
                      <a:gd name="connsiteX20" fmla="*/ 7550944 w 7550944"/>
                      <a:gd name="connsiteY20" fmla="*/ 7762875 h 7762876"/>
                      <a:gd name="connsiteX0" fmla="*/ 0 w 7550944"/>
                      <a:gd name="connsiteY0" fmla="*/ 7762875 h 7762876"/>
                      <a:gd name="connsiteX1" fmla="*/ 378619 w 7550944"/>
                      <a:gd name="connsiteY1" fmla="*/ 3886200 h 7762876"/>
                      <a:gd name="connsiteX2" fmla="*/ 750094 w 7550944"/>
                      <a:gd name="connsiteY2" fmla="*/ 0 h 7762876"/>
                      <a:gd name="connsiteX3" fmla="*/ 1131094 w 7550944"/>
                      <a:gd name="connsiteY3" fmla="*/ 3876675 h 7762876"/>
                      <a:gd name="connsiteX4" fmla="*/ 1507332 w 7550944"/>
                      <a:gd name="connsiteY4" fmla="*/ 7762875 h 7762876"/>
                      <a:gd name="connsiteX5" fmla="*/ 1883569 w 7550944"/>
                      <a:gd name="connsiteY5" fmla="*/ 3876675 h 7762876"/>
                      <a:gd name="connsiteX6" fmla="*/ 2264569 w 7550944"/>
                      <a:gd name="connsiteY6" fmla="*/ 0 h 7762876"/>
                      <a:gd name="connsiteX7" fmla="*/ 2645569 w 7550944"/>
                      <a:gd name="connsiteY7" fmla="*/ 3886200 h 7762876"/>
                      <a:gd name="connsiteX8" fmla="*/ 3017044 w 7550944"/>
                      <a:gd name="connsiteY8" fmla="*/ 7762875 h 7762876"/>
                      <a:gd name="connsiteX9" fmla="*/ 3398044 w 7550944"/>
                      <a:gd name="connsiteY9" fmla="*/ 3876675 h 7762876"/>
                      <a:gd name="connsiteX10" fmla="*/ 3769519 w 7550944"/>
                      <a:gd name="connsiteY10" fmla="*/ 9525 h 7762876"/>
                      <a:gd name="connsiteX11" fmla="*/ 4150519 w 7550944"/>
                      <a:gd name="connsiteY11" fmla="*/ 3886200 h 7762876"/>
                      <a:gd name="connsiteX12" fmla="*/ 4526756 w 7550944"/>
                      <a:gd name="connsiteY12" fmla="*/ 7762875 h 7762876"/>
                      <a:gd name="connsiteX13" fmla="*/ 4902994 w 7550944"/>
                      <a:gd name="connsiteY13" fmla="*/ 3886200 h 7762876"/>
                      <a:gd name="connsiteX14" fmla="*/ 5283994 w 7550944"/>
                      <a:gd name="connsiteY14" fmla="*/ 9525 h 7762876"/>
                      <a:gd name="connsiteX15" fmla="*/ 5655469 w 7550944"/>
                      <a:gd name="connsiteY15" fmla="*/ 3886200 h 7762876"/>
                      <a:gd name="connsiteX16" fmla="*/ 6029325 w 7550944"/>
                      <a:gd name="connsiteY16" fmla="*/ 7762875 h 7762876"/>
                      <a:gd name="connsiteX17" fmla="*/ 6417469 w 7550944"/>
                      <a:gd name="connsiteY17" fmla="*/ 3886200 h 7762876"/>
                      <a:gd name="connsiteX18" fmla="*/ 6798469 w 7550944"/>
                      <a:gd name="connsiteY18" fmla="*/ 0 h 7762876"/>
                      <a:gd name="connsiteX19" fmla="*/ 7160419 w 7550944"/>
                      <a:gd name="connsiteY19" fmla="*/ 3886200 h 7762876"/>
                      <a:gd name="connsiteX20" fmla="*/ 7550944 w 7550944"/>
                      <a:gd name="connsiteY20" fmla="*/ 7762875 h 7762876"/>
                      <a:gd name="connsiteX0" fmla="*/ 0 w 7546182"/>
                      <a:gd name="connsiteY0" fmla="*/ 7762875 h 7765256"/>
                      <a:gd name="connsiteX1" fmla="*/ 378619 w 7546182"/>
                      <a:gd name="connsiteY1" fmla="*/ 3886200 h 7765256"/>
                      <a:gd name="connsiteX2" fmla="*/ 750094 w 7546182"/>
                      <a:gd name="connsiteY2" fmla="*/ 0 h 7765256"/>
                      <a:gd name="connsiteX3" fmla="*/ 1131094 w 7546182"/>
                      <a:gd name="connsiteY3" fmla="*/ 3876675 h 7765256"/>
                      <a:gd name="connsiteX4" fmla="*/ 1507332 w 7546182"/>
                      <a:gd name="connsiteY4" fmla="*/ 7762875 h 7765256"/>
                      <a:gd name="connsiteX5" fmla="*/ 1883569 w 7546182"/>
                      <a:gd name="connsiteY5" fmla="*/ 3876675 h 7765256"/>
                      <a:gd name="connsiteX6" fmla="*/ 2264569 w 7546182"/>
                      <a:gd name="connsiteY6" fmla="*/ 0 h 7765256"/>
                      <a:gd name="connsiteX7" fmla="*/ 2645569 w 7546182"/>
                      <a:gd name="connsiteY7" fmla="*/ 3886200 h 7765256"/>
                      <a:gd name="connsiteX8" fmla="*/ 3017044 w 7546182"/>
                      <a:gd name="connsiteY8" fmla="*/ 7762875 h 7765256"/>
                      <a:gd name="connsiteX9" fmla="*/ 3398044 w 7546182"/>
                      <a:gd name="connsiteY9" fmla="*/ 3876675 h 7765256"/>
                      <a:gd name="connsiteX10" fmla="*/ 3769519 w 7546182"/>
                      <a:gd name="connsiteY10" fmla="*/ 9525 h 7765256"/>
                      <a:gd name="connsiteX11" fmla="*/ 4150519 w 7546182"/>
                      <a:gd name="connsiteY11" fmla="*/ 3886200 h 7765256"/>
                      <a:gd name="connsiteX12" fmla="*/ 4526756 w 7546182"/>
                      <a:gd name="connsiteY12" fmla="*/ 7762875 h 7765256"/>
                      <a:gd name="connsiteX13" fmla="*/ 4902994 w 7546182"/>
                      <a:gd name="connsiteY13" fmla="*/ 3886200 h 7765256"/>
                      <a:gd name="connsiteX14" fmla="*/ 5283994 w 7546182"/>
                      <a:gd name="connsiteY14" fmla="*/ 9525 h 7765256"/>
                      <a:gd name="connsiteX15" fmla="*/ 5655469 w 7546182"/>
                      <a:gd name="connsiteY15" fmla="*/ 3886200 h 7765256"/>
                      <a:gd name="connsiteX16" fmla="*/ 6029325 w 7546182"/>
                      <a:gd name="connsiteY16" fmla="*/ 7762875 h 7765256"/>
                      <a:gd name="connsiteX17" fmla="*/ 6417469 w 7546182"/>
                      <a:gd name="connsiteY17" fmla="*/ 3886200 h 7765256"/>
                      <a:gd name="connsiteX18" fmla="*/ 6798469 w 7546182"/>
                      <a:gd name="connsiteY18" fmla="*/ 0 h 7765256"/>
                      <a:gd name="connsiteX19" fmla="*/ 7160419 w 7546182"/>
                      <a:gd name="connsiteY19" fmla="*/ 3886200 h 7765256"/>
                      <a:gd name="connsiteX20" fmla="*/ 7546182 w 7546182"/>
                      <a:gd name="connsiteY20" fmla="*/ 7765256 h 7765256"/>
                      <a:gd name="connsiteX0" fmla="*/ 0 w 7546182"/>
                      <a:gd name="connsiteY0" fmla="*/ 7762875 h 7765258"/>
                      <a:gd name="connsiteX1" fmla="*/ 378619 w 7546182"/>
                      <a:gd name="connsiteY1" fmla="*/ 3886200 h 7765258"/>
                      <a:gd name="connsiteX2" fmla="*/ 750094 w 7546182"/>
                      <a:gd name="connsiteY2" fmla="*/ 0 h 7765258"/>
                      <a:gd name="connsiteX3" fmla="*/ 1131094 w 7546182"/>
                      <a:gd name="connsiteY3" fmla="*/ 3876675 h 7765258"/>
                      <a:gd name="connsiteX4" fmla="*/ 1507332 w 7546182"/>
                      <a:gd name="connsiteY4" fmla="*/ 7762875 h 7765258"/>
                      <a:gd name="connsiteX5" fmla="*/ 1883569 w 7546182"/>
                      <a:gd name="connsiteY5" fmla="*/ 3876675 h 7765258"/>
                      <a:gd name="connsiteX6" fmla="*/ 2264569 w 7546182"/>
                      <a:gd name="connsiteY6" fmla="*/ 0 h 7765258"/>
                      <a:gd name="connsiteX7" fmla="*/ 2645569 w 7546182"/>
                      <a:gd name="connsiteY7" fmla="*/ 3886200 h 7765258"/>
                      <a:gd name="connsiteX8" fmla="*/ 3017044 w 7546182"/>
                      <a:gd name="connsiteY8" fmla="*/ 7762875 h 7765258"/>
                      <a:gd name="connsiteX9" fmla="*/ 3398044 w 7546182"/>
                      <a:gd name="connsiteY9" fmla="*/ 3876675 h 7765258"/>
                      <a:gd name="connsiteX10" fmla="*/ 3769519 w 7546182"/>
                      <a:gd name="connsiteY10" fmla="*/ 9525 h 7765258"/>
                      <a:gd name="connsiteX11" fmla="*/ 4150519 w 7546182"/>
                      <a:gd name="connsiteY11" fmla="*/ 3886200 h 7765258"/>
                      <a:gd name="connsiteX12" fmla="*/ 4526756 w 7546182"/>
                      <a:gd name="connsiteY12" fmla="*/ 7762875 h 7765258"/>
                      <a:gd name="connsiteX13" fmla="*/ 4902994 w 7546182"/>
                      <a:gd name="connsiteY13" fmla="*/ 3886200 h 7765258"/>
                      <a:gd name="connsiteX14" fmla="*/ 5283994 w 7546182"/>
                      <a:gd name="connsiteY14" fmla="*/ 9525 h 7765258"/>
                      <a:gd name="connsiteX15" fmla="*/ 5655469 w 7546182"/>
                      <a:gd name="connsiteY15" fmla="*/ 3886200 h 7765258"/>
                      <a:gd name="connsiteX16" fmla="*/ 6029325 w 7546182"/>
                      <a:gd name="connsiteY16" fmla="*/ 7762875 h 7765258"/>
                      <a:gd name="connsiteX17" fmla="*/ 6417469 w 7546182"/>
                      <a:gd name="connsiteY17" fmla="*/ 3886200 h 7765258"/>
                      <a:gd name="connsiteX18" fmla="*/ 6798469 w 7546182"/>
                      <a:gd name="connsiteY18" fmla="*/ 0 h 7765258"/>
                      <a:gd name="connsiteX19" fmla="*/ 7160419 w 7546182"/>
                      <a:gd name="connsiteY19" fmla="*/ 3886200 h 7765258"/>
                      <a:gd name="connsiteX20" fmla="*/ 7546182 w 7546182"/>
                      <a:gd name="connsiteY20" fmla="*/ 7765256 h 7765258"/>
                      <a:gd name="connsiteX0" fmla="*/ 0 w 7539038"/>
                      <a:gd name="connsiteY0" fmla="*/ 7762875 h 7762876"/>
                      <a:gd name="connsiteX1" fmla="*/ 378619 w 7539038"/>
                      <a:gd name="connsiteY1" fmla="*/ 3886200 h 7762876"/>
                      <a:gd name="connsiteX2" fmla="*/ 750094 w 7539038"/>
                      <a:gd name="connsiteY2" fmla="*/ 0 h 7762876"/>
                      <a:gd name="connsiteX3" fmla="*/ 1131094 w 7539038"/>
                      <a:gd name="connsiteY3" fmla="*/ 3876675 h 7762876"/>
                      <a:gd name="connsiteX4" fmla="*/ 1507332 w 7539038"/>
                      <a:gd name="connsiteY4" fmla="*/ 7762875 h 7762876"/>
                      <a:gd name="connsiteX5" fmla="*/ 1883569 w 7539038"/>
                      <a:gd name="connsiteY5" fmla="*/ 3876675 h 7762876"/>
                      <a:gd name="connsiteX6" fmla="*/ 2264569 w 7539038"/>
                      <a:gd name="connsiteY6" fmla="*/ 0 h 7762876"/>
                      <a:gd name="connsiteX7" fmla="*/ 2645569 w 7539038"/>
                      <a:gd name="connsiteY7" fmla="*/ 3886200 h 7762876"/>
                      <a:gd name="connsiteX8" fmla="*/ 3017044 w 7539038"/>
                      <a:gd name="connsiteY8" fmla="*/ 7762875 h 7762876"/>
                      <a:gd name="connsiteX9" fmla="*/ 3398044 w 7539038"/>
                      <a:gd name="connsiteY9" fmla="*/ 3876675 h 7762876"/>
                      <a:gd name="connsiteX10" fmla="*/ 3769519 w 7539038"/>
                      <a:gd name="connsiteY10" fmla="*/ 9525 h 7762876"/>
                      <a:gd name="connsiteX11" fmla="*/ 4150519 w 7539038"/>
                      <a:gd name="connsiteY11" fmla="*/ 3886200 h 7762876"/>
                      <a:gd name="connsiteX12" fmla="*/ 4526756 w 7539038"/>
                      <a:gd name="connsiteY12" fmla="*/ 7762875 h 7762876"/>
                      <a:gd name="connsiteX13" fmla="*/ 4902994 w 7539038"/>
                      <a:gd name="connsiteY13" fmla="*/ 3886200 h 7762876"/>
                      <a:gd name="connsiteX14" fmla="*/ 5283994 w 7539038"/>
                      <a:gd name="connsiteY14" fmla="*/ 9525 h 7762876"/>
                      <a:gd name="connsiteX15" fmla="*/ 5655469 w 7539038"/>
                      <a:gd name="connsiteY15" fmla="*/ 3886200 h 7762876"/>
                      <a:gd name="connsiteX16" fmla="*/ 6029325 w 7539038"/>
                      <a:gd name="connsiteY16" fmla="*/ 7762875 h 7762876"/>
                      <a:gd name="connsiteX17" fmla="*/ 6417469 w 7539038"/>
                      <a:gd name="connsiteY17" fmla="*/ 3886200 h 7762876"/>
                      <a:gd name="connsiteX18" fmla="*/ 6798469 w 7539038"/>
                      <a:gd name="connsiteY18" fmla="*/ 0 h 7762876"/>
                      <a:gd name="connsiteX19" fmla="*/ 7160419 w 7539038"/>
                      <a:gd name="connsiteY19" fmla="*/ 3886200 h 7762876"/>
                      <a:gd name="connsiteX20" fmla="*/ 7539038 w 7539038"/>
                      <a:gd name="connsiteY20" fmla="*/ 7760494 h 7762876"/>
                      <a:gd name="connsiteX0" fmla="*/ 0 w 7539038"/>
                      <a:gd name="connsiteY0" fmla="*/ 7762875 h 7762876"/>
                      <a:gd name="connsiteX1" fmla="*/ 378619 w 7539038"/>
                      <a:gd name="connsiteY1" fmla="*/ 3886200 h 7762876"/>
                      <a:gd name="connsiteX2" fmla="*/ 750094 w 7539038"/>
                      <a:gd name="connsiteY2" fmla="*/ 0 h 7762876"/>
                      <a:gd name="connsiteX3" fmla="*/ 1131094 w 7539038"/>
                      <a:gd name="connsiteY3" fmla="*/ 3876675 h 7762876"/>
                      <a:gd name="connsiteX4" fmla="*/ 1507332 w 7539038"/>
                      <a:gd name="connsiteY4" fmla="*/ 7762875 h 7762876"/>
                      <a:gd name="connsiteX5" fmla="*/ 1883569 w 7539038"/>
                      <a:gd name="connsiteY5" fmla="*/ 3876675 h 7762876"/>
                      <a:gd name="connsiteX6" fmla="*/ 2264569 w 7539038"/>
                      <a:gd name="connsiteY6" fmla="*/ 0 h 7762876"/>
                      <a:gd name="connsiteX7" fmla="*/ 2645569 w 7539038"/>
                      <a:gd name="connsiteY7" fmla="*/ 3886200 h 7762876"/>
                      <a:gd name="connsiteX8" fmla="*/ 3017044 w 7539038"/>
                      <a:gd name="connsiteY8" fmla="*/ 7762875 h 7762876"/>
                      <a:gd name="connsiteX9" fmla="*/ 3398044 w 7539038"/>
                      <a:gd name="connsiteY9" fmla="*/ 3876675 h 7762876"/>
                      <a:gd name="connsiteX10" fmla="*/ 3769519 w 7539038"/>
                      <a:gd name="connsiteY10" fmla="*/ 9525 h 7762876"/>
                      <a:gd name="connsiteX11" fmla="*/ 4150519 w 7539038"/>
                      <a:gd name="connsiteY11" fmla="*/ 3886200 h 7762876"/>
                      <a:gd name="connsiteX12" fmla="*/ 4526756 w 7539038"/>
                      <a:gd name="connsiteY12" fmla="*/ 7762875 h 7762876"/>
                      <a:gd name="connsiteX13" fmla="*/ 4902994 w 7539038"/>
                      <a:gd name="connsiteY13" fmla="*/ 3886200 h 7762876"/>
                      <a:gd name="connsiteX14" fmla="*/ 5283994 w 7539038"/>
                      <a:gd name="connsiteY14" fmla="*/ 9525 h 7762876"/>
                      <a:gd name="connsiteX15" fmla="*/ 5655469 w 7539038"/>
                      <a:gd name="connsiteY15" fmla="*/ 3886200 h 7762876"/>
                      <a:gd name="connsiteX16" fmla="*/ 6029325 w 7539038"/>
                      <a:gd name="connsiteY16" fmla="*/ 7762875 h 7762876"/>
                      <a:gd name="connsiteX17" fmla="*/ 6417469 w 7539038"/>
                      <a:gd name="connsiteY17" fmla="*/ 3886200 h 7762876"/>
                      <a:gd name="connsiteX18" fmla="*/ 6788944 w 7539038"/>
                      <a:gd name="connsiteY18" fmla="*/ 2381 h 7762876"/>
                      <a:gd name="connsiteX19" fmla="*/ 7160419 w 7539038"/>
                      <a:gd name="connsiteY19" fmla="*/ 3886200 h 7762876"/>
                      <a:gd name="connsiteX20" fmla="*/ 7539038 w 7539038"/>
                      <a:gd name="connsiteY20" fmla="*/ 7760494 h 7762876"/>
                      <a:gd name="connsiteX0" fmla="*/ 0 w 7539038"/>
                      <a:gd name="connsiteY0" fmla="*/ 7762875 h 7762876"/>
                      <a:gd name="connsiteX1" fmla="*/ 378619 w 7539038"/>
                      <a:gd name="connsiteY1" fmla="*/ 3886200 h 7762876"/>
                      <a:gd name="connsiteX2" fmla="*/ 750094 w 7539038"/>
                      <a:gd name="connsiteY2" fmla="*/ 0 h 7762876"/>
                      <a:gd name="connsiteX3" fmla="*/ 1131094 w 7539038"/>
                      <a:gd name="connsiteY3" fmla="*/ 3876675 h 7762876"/>
                      <a:gd name="connsiteX4" fmla="*/ 1507332 w 7539038"/>
                      <a:gd name="connsiteY4" fmla="*/ 7762875 h 7762876"/>
                      <a:gd name="connsiteX5" fmla="*/ 1883569 w 7539038"/>
                      <a:gd name="connsiteY5" fmla="*/ 3876675 h 7762876"/>
                      <a:gd name="connsiteX6" fmla="*/ 2264569 w 7539038"/>
                      <a:gd name="connsiteY6" fmla="*/ 0 h 7762876"/>
                      <a:gd name="connsiteX7" fmla="*/ 2645569 w 7539038"/>
                      <a:gd name="connsiteY7" fmla="*/ 3886200 h 7762876"/>
                      <a:gd name="connsiteX8" fmla="*/ 3017044 w 7539038"/>
                      <a:gd name="connsiteY8" fmla="*/ 7762875 h 7762876"/>
                      <a:gd name="connsiteX9" fmla="*/ 3398044 w 7539038"/>
                      <a:gd name="connsiteY9" fmla="*/ 3876675 h 7762876"/>
                      <a:gd name="connsiteX10" fmla="*/ 3769519 w 7539038"/>
                      <a:gd name="connsiteY10" fmla="*/ 9525 h 7762876"/>
                      <a:gd name="connsiteX11" fmla="*/ 4150519 w 7539038"/>
                      <a:gd name="connsiteY11" fmla="*/ 3886200 h 7762876"/>
                      <a:gd name="connsiteX12" fmla="*/ 4526756 w 7539038"/>
                      <a:gd name="connsiteY12" fmla="*/ 7762875 h 7762876"/>
                      <a:gd name="connsiteX13" fmla="*/ 4902994 w 7539038"/>
                      <a:gd name="connsiteY13" fmla="*/ 3886200 h 7762876"/>
                      <a:gd name="connsiteX14" fmla="*/ 5283994 w 7539038"/>
                      <a:gd name="connsiteY14" fmla="*/ 9525 h 7762876"/>
                      <a:gd name="connsiteX15" fmla="*/ 5655469 w 7539038"/>
                      <a:gd name="connsiteY15" fmla="*/ 3886200 h 7762876"/>
                      <a:gd name="connsiteX16" fmla="*/ 6029325 w 7539038"/>
                      <a:gd name="connsiteY16" fmla="*/ 7762875 h 7762876"/>
                      <a:gd name="connsiteX17" fmla="*/ 6417469 w 7539038"/>
                      <a:gd name="connsiteY17" fmla="*/ 3886200 h 7762876"/>
                      <a:gd name="connsiteX18" fmla="*/ 6786563 w 7539038"/>
                      <a:gd name="connsiteY18" fmla="*/ 4762 h 7762876"/>
                      <a:gd name="connsiteX19" fmla="*/ 7160419 w 7539038"/>
                      <a:gd name="connsiteY19" fmla="*/ 3886200 h 7762876"/>
                      <a:gd name="connsiteX20" fmla="*/ 7539038 w 7539038"/>
                      <a:gd name="connsiteY20" fmla="*/ 7760494 h 7762876"/>
                      <a:gd name="connsiteX0" fmla="*/ 0 w 7539038"/>
                      <a:gd name="connsiteY0" fmla="*/ 7762875 h 7762876"/>
                      <a:gd name="connsiteX1" fmla="*/ 378619 w 7539038"/>
                      <a:gd name="connsiteY1" fmla="*/ 3886200 h 7762876"/>
                      <a:gd name="connsiteX2" fmla="*/ 750094 w 7539038"/>
                      <a:gd name="connsiteY2" fmla="*/ 0 h 7762876"/>
                      <a:gd name="connsiteX3" fmla="*/ 1131094 w 7539038"/>
                      <a:gd name="connsiteY3" fmla="*/ 3876675 h 7762876"/>
                      <a:gd name="connsiteX4" fmla="*/ 1507332 w 7539038"/>
                      <a:gd name="connsiteY4" fmla="*/ 7762875 h 7762876"/>
                      <a:gd name="connsiteX5" fmla="*/ 1883569 w 7539038"/>
                      <a:gd name="connsiteY5" fmla="*/ 3876675 h 7762876"/>
                      <a:gd name="connsiteX6" fmla="*/ 2264569 w 7539038"/>
                      <a:gd name="connsiteY6" fmla="*/ 0 h 7762876"/>
                      <a:gd name="connsiteX7" fmla="*/ 2645569 w 7539038"/>
                      <a:gd name="connsiteY7" fmla="*/ 3886200 h 7762876"/>
                      <a:gd name="connsiteX8" fmla="*/ 3017044 w 7539038"/>
                      <a:gd name="connsiteY8" fmla="*/ 7762875 h 7762876"/>
                      <a:gd name="connsiteX9" fmla="*/ 3398044 w 7539038"/>
                      <a:gd name="connsiteY9" fmla="*/ 3876675 h 7762876"/>
                      <a:gd name="connsiteX10" fmla="*/ 3769519 w 7539038"/>
                      <a:gd name="connsiteY10" fmla="*/ 9525 h 7762876"/>
                      <a:gd name="connsiteX11" fmla="*/ 4150519 w 7539038"/>
                      <a:gd name="connsiteY11" fmla="*/ 3886200 h 7762876"/>
                      <a:gd name="connsiteX12" fmla="*/ 4526756 w 7539038"/>
                      <a:gd name="connsiteY12" fmla="*/ 7762875 h 7762876"/>
                      <a:gd name="connsiteX13" fmla="*/ 4902994 w 7539038"/>
                      <a:gd name="connsiteY13" fmla="*/ 3886200 h 7762876"/>
                      <a:gd name="connsiteX14" fmla="*/ 5283994 w 7539038"/>
                      <a:gd name="connsiteY14" fmla="*/ 9525 h 7762876"/>
                      <a:gd name="connsiteX15" fmla="*/ 5655469 w 7539038"/>
                      <a:gd name="connsiteY15" fmla="*/ 3886200 h 7762876"/>
                      <a:gd name="connsiteX16" fmla="*/ 6029325 w 7539038"/>
                      <a:gd name="connsiteY16" fmla="*/ 7762875 h 7762876"/>
                      <a:gd name="connsiteX17" fmla="*/ 6417469 w 7539038"/>
                      <a:gd name="connsiteY17" fmla="*/ 3886200 h 7762876"/>
                      <a:gd name="connsiteX18" fmla="*/ 6786563 w 7539038"/>
                      <a:gd name="connsiteY18" fmla="*/ 4762 h 7762876"/>
                      <a:gd name="connsiteX19" fmla="*/ 7160419 w 7539038"/>
                      <a:gd name="connsiteY19" fmla="*/ 3886200 h 7762876"/>
                      <a:gd name="connsiteX20" fmla="*/ 7539038 w 7539038"/>
                      <a:gd name="connsiteY20" fmla="*/ 7760494 h 7762876"/>
                      <a:gd name="connsiteX0" fmla="*/ 0 w 7539038"/>
                      <a:gd name="connsiteY0" fmla="*/ 7762875 h 7762876"/>
                      <a:gd name="connsiteX1" fmla="*/ 378619 w 7539038"/>
                      <a:gd name="connsiteY1" fmla="*/ 3886200 h 7762876"/>
                      <a:gd name="connsiteX2" fmla="*/ 750094 w 7539038"/>
                      <a:gd name="connsiteY2" fmla="*/ 0 h 7762876"/>
                      <a:gd name="connsiteX3" fmla="*/ 1131094 w 7539038"/>
                      <a:gd name="connsiteY3" fmla="*/ 3876675 h 7762876"/>
                      <a:gd name="connsiteX4" fmla="*/ 1507332 w 7539038"/>
                      <a:gd name="connsiteY4" fmla="*/ 7762875 h 7762876"/>
                      <a:gd name="connsiteX5" fmla="*/ 1883569 w 7539038"/>
                      <a:gd name="connsiteY5" fmla="*/ 3876675 h 7762876"/>
                      <a:gd name="connsiteX6" fmla="*/ 2264569 w 7539038"/>
                      <a:gd name="connsiteY6" fmla="*/ 0 h 7762876"/>
                      <a:gd name="connsiteX7" fmla="*/ 2645569 w 7539038"/>
                      <a:gd name="connsiteY7" fmla="*/ 3886200 h 7762876"/>
                      <a:gd name="connsiteX8" fmla="*/ 3017044 w 7539038"/>
                      <a:gd name="connsiteY8" fmla="*/ 7762875 h 7762876"/>
                      <a:gd name="connsiteX9" fmla="*/ 3398044 w 7539038"/>
                      <a:gd name="connsiteY9" fmla="*/ 3876675 h 7762876"/>
                      <a:gd name="connsiteX10" fmla="*/ 3769519 w 7539038"/>
                      <a:gd name="connsiteY10" fmla="*/ 9525 h 7762876"/>
                      <a:gd name="connsiteX11" fmla="*/ 4150519 w 7539038"/>
                      <a:gd name="connsiteY11" fmla="*/ 3886200 h 7762876"/>
                      <a:gd name="connsiteX12" fmla="*/ 4526756 w 7539038"/>
                      <a:gd name="connsiteY12" fmla="*/ 7762875 h 7762876"/>
                      <a:gd name="connsiteX13" fmla="*/ 4902994 w 7539038"/>
                      <a:gd name="connsiteY13" fmla="*/ 3886200 h 7762876"/>
                      <a:gd name="connsiteX14" fmla="*/ 5279231 w 7539038"/>
                      <a:gd name="connsiteY14" fmla="*/ 9525 h 7762876"/>
                      <a:gd name="connsiteX15" fmla="*/ 5655469 w 7539038"/>
                      <a:gd name="connsiteY15" fmla="*/ 3886200 h 7762876"/>
                      <a:gd name="connsiteX16" fmla="*/ 6029325 w 7539038"/>
                      <a:gd name="connsiteY16" fmla="*/ 7762875 h 7762876"/>
                      <a:gd name="connsiteX17" fmla="*/ 6417469 w 7539038"/>
                      <a:gd name="connsiteY17" fmla="*/ 3886200 h 7762876"/>
                      <a:gd name="connsiteX18" fmla="*/ 6786563 w 7539038"/>
                      <a:gd name="connsiteY18" fmla="*/ 4762 h 7762876"/>
                      <a:gd name="connsiteX19" fmla="*/ 7160419 w 7539038"/>
                      <a:gd name="connsiteY19" fmla="*/ 3886200 h 7762876"/>
                      <a:gd name="connsiteX20" fmla="*/ 7539038 w 7539038"/>
                      <a:gd name="connsiteY20" fmla="*/ 7760494 h 7762876"/>
                      <a:gd name="connsiteX0" fmla="*/ 0 w 7539038"/>
                      <a:gd name="connsiteY0" fmla="*/ 7762875 h 7762876"/>
                      <a:gd name="connsiteX1" fmla="*/ 378619 w 7539038"/>
                      <a:gd name="connsiteY1" fmla="*/ 3886200 h 7762876"/>
                      <a:gd name="connsiteX2" fmla="*/ 750094 w 7539038"/>
                      <a:gd name="connsiteY2" fmla="*/ 0 h 7762876"/>
                      <a:gd name="connsiteX3" fmla="*/ 1131094 w 7539038"/>
                      <a:gd name="connsiteY3" fmla="*/ 3876675 h 7762876"/>
                      <a:gd name="connsiteX4" fmla="*/ 1507332 w 7539038"/>
                      <a:gd name="connsiteY4" fmla="*/ 7762875 h 7762876"/>
                      <a:gd name="connsiteX5" fmla="*/ 1883569 w 7539038"/>
                      <a:gd name="connsiteY5" fmla="*/ 3876675 h 7762876"/>
                      <a:gd name="connsiteX6" fmla="*/ 2264569 w 7539038"/>
                      <a:gd name="connsiteY6" fmla="*/ 0 h 7762876"/>
                      <a:gd name="connsiteX7" fmla="*/ 2645569 w 7539038"/>
                      <a:gd name="connsiteY7" fmla="*/ 3886200 h 7762876"/>
                      <a:gd name="connsiteX8" fmla="*/ 3017044 w 7539038"/>
                      <a:gd name="connsiteY8" fmla="*/ 7762875 h 7762876"/>
                      <a:gd name="connsiteX9" fmla="*/ 3398044 w 7539038"/>
                      <a:gd name="connsiteY9" fmla="*/ 3876675 h 7762876"/>
                      <a:gd name="connsiteX10" fmla="*/ 3769519 w 7539038"/>
                      <a:gd name="connsiteY10" fmla="*/ 9525 h 7762876"/>
                      <a:gd name="connsiteX11" fmla="*/ 4150519 w 7539038"/>
                      <a:gd name="connsiteY11" fmla="*/ 3886200 h 7762876"/>
                      <a:gd name="connsiteX12" fmla="*/ 4526756 w 7539038"/>
                      <a:gd name="connsiteY12" fmla="*/ 7762875 h 7762876"/>
                      <a:gd name="connsiteX13" fmla="*/ 4902994 w 7539038"/>
                      <a:gd name="connsiteY13" fmla="*/ 3886200 h 7762876"/>
                      <a:gd name="connsiteX14" fmla="*/ 5279231 w 7539038"/>
                      <a:gd name="connsiteY14" fmla="*/ 9525 h 7762876"/>
                      <a:gd name="connsiteX15" fmla="*/ 5655469 w 7539038"/>
                      <a:gd name="connsiteY15" fmla="*/ 3886200 h 7762876"/>
                      <a:gd name="connsiteX16" fmla="*/ 6029325 w 7539038"/>
                      <a:gd name="connsiteY16" fmla="*/ 7762875 h 7762876"/>
                      <a:gd name="connsiteX17" fmla="*/ 6417469 w 7539038"/>
                      <a:gd name="connsiteY17" fmla="*/ 3886200 h 7762876"/>
                      <a:gd name="connsiteX18" fmla="*/ 6786563 w 7539038"/>
                      <a:gd name="connsiteY18" fmla="*/ 4762 h 7762876"/>
                      <a:gd name="connsiteX19" fmla="*/ 7160419 w 7539038"/>
                      <a:gd name="connsiteY19" fmla="*/ 3886200 h 7762876"/>
                      <a:gd name="connsiteX20" fmla="*/ 7539038 w 7539038"/>
                      <a:gd name="connsiteY20" fmla="*/ 7760494 h 7762876"/>
                      <a:gd name="connsiteX0" fmla="*/ 0 w 7539038"/>
                      <a:gd name="connsiteY0" fmla="*/ 7762875 h 7762876"/>
                      <a:gd name="connsiteX1" fmla="*/ 378619 w 7539038"/>
                      <a:gd name="connsiteY1" fmla="*/ 3886200 h 7762876"/>
                      <a:gd name="connsiteX2" fmla="*/ 750094 w 7539038"/>
                      <a:gd name="connsiteY2" fmla="*/ 0 h 7762876"/>
                      <a:gd name="connsiteX3" fmla="*/ 1131094 w 7539038"/>
                      <a:gd name="connsiteY3" fmla="*/ 3876675 h 7762876"/>
                      <a:gd name="connsiteX4" fmla="*/ 1507332 w 7539038"/>
                      <a:gd name="connsiteY4" fmla="*/ 7762875 h 7762876"/>
                      <a:gd name="connsiteX5" fmla="*/ 1883569 w 7539038"/>
                      <a:gd name="connsiteY5" fmla="*/ 3876675 h 7762876"/>
                      <a:gd name="connsiteX6" fmla="*/ 2264569 w 7539038"/>
                      <a:gd name="connsiteY6" fmla="*/ 0 h 7762876"/>
                      <a:gd name="connsiteX7" fmla="*/ 2645569 w 7539038"/>
                      <a:gd name="connsiteY7" fmla="*/ 3886200 h 7762876"/>
                      <a:gd name="connsiteX8" fmla="*/ 3017044 w 7539038"/>
                      <a:gd name="connsiteY8" fmla="*/ 7762875 h 7762876"/>
                      <a:gd name="connsiteX9" fmla="*/ 3398044 w 7539038"/>
                      <a:gd name="connsiteY9" fmla="*/ 3876675 h 7762876"/>
                      <a:gd name="connsiteX10" fmla="*/ 3769519 w 7539038"/>
                      <a:gd name="connsiteY10" fmla="*/ 9525 h 7762876"/>
                      <a:gd name="connsiteX11" fmla="*/ 4150519 w 7539038"/>
                      <a:gd name="connsiteY11" fmla="*/ 3886200 h 7762876"/>
                      <a:gd name="connsiteX12" fmla="*/ 4526756 w 7539038"/>
                      <a:gd name="connsiteY12" fmla="*/ 7762875 h 7762876"/>
                      <a:gd name="connsiteX13" fmla="*/ 4902994 w 7539038"/>
                      <a:gd name="connsiteY13" fmla="*/ 3886200 h 7762876"/>
                      <a:gd name="connsiteX14" fmla="*/ 5276849 w 7539038"/>
                      <a:gd name="connsiteY14" fmla="*/ 2382 h 7762876"/>
                      <a:gd name="connsiteX15" fmla="*/ 5655469 w 7539038"/>
                      <a:gd name="connsiteY15" fmla="*/ 3886200 h 7762876"/>
                      <a:gd name="connsiteX16" fmla="*/ 6029325 w 7539038"/>
                      <a:gd name="connsiteY16" fmla="*/ 7762875 h 7762876"/>
                      <a:gd name="connsiteX17" fmla="*/ 6417469 w 7539038"/>
                      <a:gd name="connsiteY17" fmla="*/ 3886200 h 7762876"/>
                      <a:gd name="connsiteX18" fmla="*/ 6786563 w 7539038"/>
                      <a:gd name="connsiteY18" fmla="*/ 4762 h 7762876"/>
                      <a:gd name="connsiteX19" fmla="*/ 7160419 w 7539038"/>
                      <a:gd name="connsiteY19" fmla="*/ 3886200 h 7762876"/>
                      <a:gd name="connsiteX20" fmla="*/ 7539038 w 7539038"/>
                      <a:gd name="connsiteY20" fmla="*/ 7760494 h 7762876"/>
                      <a:gd name="connsiteX0" fmla="*/ 0 w 7539038"/>
                      <a:gd name="connsiteY0" fmla="*/ 7762875 h 7762876"/>
                      <a:gd name="connsiteX1" fmla="*/ 378619 w 7539038"/>
                      <a:gd name="connsiteY1" fmla="*/ 3886200 h 7762876"/>
                      <a:gd name="connsiteX2" fmla="*/ 750094 w 7539038"/>
                      <a:gd name="connsiteY2" fmla="*/ 0 h 7762876"/>
                      <a:gd name="connsiteX3" fmla="*/ 1131094 w 7539038"/>
                      <a:gd name="connsiteY3" fmla="*/ 3876675 h 7762876"/>
                      <a:gd name="connsiteX4" fmla="*/ 1507332 w 7539038"/>
                      <a:gd name="connsiteY4" fmla="*/ 7762875 h 7762876"/>
                      <a:gd name="connsiteX5" fmla="*/ 1883569 w 7539038"/>
                      <a:gd name="connsiteY5" fmla="*/ 3876675 h 7762876"/>
                      <a:gd name="connsiteX6" fmla="*/ 2264569 w 7539038"/>
                      <a:gd name="connsiteY6" fmla="*/ 0 h 7762876"/>
                      <a:gd name="connsiteX7" fmla="*/ 2645569 w 7539038"/>
                      <a:gd name="connsiteY7" fmla="*/ 3886200 h 7762876"/>
                      <a:gd name="connsiteX8" fmla="*/ 3017044 w 7539038"/>
                      <a:gd name="connsiteY8" fmla="*/ 7762875 h 7762876"/>
                      <a:gd name="connsiteX9" fmla="*/ 3398044 w 7539038"/>
                      <a:gd name="connsiteY9" fmla="*/ 3876675 h 7762876"/>
                      <a:gd name="connsiteX10" fmla="*/ 3769519 w 7539038"/>
                      <a:gd name="connsiteY10" fmla="*/ 9525 h 7762876"/>
                      <a:gd name="connsiteX11" fmla="*/ 4150519 w 7539038"/>
                      <a:gd name="connsiteY11" fmla="*/ 3886200 h 7762876"/>
                      <a:gd name="connsiteX12" fmla="*/ 4526756 w 7539038"/>
                      <a:gd name="connsiteY12" fmla="*/ 7762875 h 7762876"/>
                      <a:gd name="connsiteX13" fmla="*/ 4902994 w 7539038"/>
                      <a:gd name="connsiteY13" fmla="*/ 3886200 h 7762876"/>
                      <a:gd name="connsiteX14" fmla="*/ 5276849 w 7539038"/>
                      <a:gd name="connsiteY14" fmla="*/ 2382 h 7762876"/>
                      <a:gd name="connsiteX15" fmla="*/ 5655469 w 7539038"/>
                      <a:gd name="connsiteY15" fmla="*/ 3886200 h 7762876"/>
                      <a:gd name="connsiteX16" fmla="*/ 6029325 w 7539038"/>
                      <a:gd name="connsiteY16" fmla="*/ 7762875 h 7762876"/>
                      <a:gd name="connsiteX17" fmla="*/ 6417469 w 7539038"/>
                      <a:gd name="connsiteY17" fmla="*/ 3886200 h 7762876"/>
                      <a:gd name="connsiteX18" fmla="*/ 6786563 w 7539038"/>
                      <a:gd name="connsiteY18" fmla="*/ 4762 h 7762876"/>
                      <a:gd name="connsiteX19" fmla="*/ 7160419 w 7539038"/>
                      <a:gd name="connsiteY19" fmla="*/ 3886200 h 7762876"/>
                      <a:gd name="connsiteX20" fmla="*/ 7539038 w 7539038"/>
                      <a:gd name="connsiteY20" fmla="*/ 7760494 h 7762876"/>
                      <a:gd name="connsiteX0" fmla="*/ 0 w 7539038"/>
                      <a:gd name="connsiteY0" fmla="*/ 7762875 h 7762876"/>
                      <a:gd name="connsiteX1" fmla="*/ 378619 w 7539038"/>
                      <a:gd name="connsiteY1" fmla="*/ 3886200 h 7762876"/>
                      <a:gd name="connsiteX2" fmla="*/ 750094 w 7539038"/>
                      <a:gd name="connsiteY2" fmla="*/ 0 h 7762876"/>
                      <a:gd name="connsiteX3" fmla="*/ 1131094 w 7539038"/>
                      <a:gd name="connsiteY3" fmla="*/ 3876675 h 7762876"/>
                      <a:gd name="connsiteX4" fmla="*/ 1507332 w 7539038"/>
                      <a:gd name="connsiteY4" fmla="*/ 7762875 h 7762876"/>
                      <a:gd name="connsiteX5" fmla="*/ 1883569 w 7539038"/>
                      <a:gd name="connsiteY5" fmla="*/ 3876675 h 7762876"/>
                      <a:gd name="connsiteX6" fmla="*/ 2264569 w 7539038"/>
                      <a:gd name="connsiteY6" fmla="*/ 0 h 7762876"/>
                      <a:gd name="connsiteX7" fmla="*/ 2645569 w 7539038"/>
                      <a:gd name="connsiteY7" fmla="*/ 3886200 h 7762876"/>
                      <a:gd name="connsiteX8" fmla="*/ 3017044 w 7539038"/>
                      <a:gd name="connsiteY8" fmla="*/ 7762875 h 7762876"/>
                      <a:gd name="connsiteX9" fmla="*/ 3398044 w 7539038"/>
                      <a:gd name="connsiteY9" fmla="*/ 3876675 h 7762876"/>
                      <a:gd name="connsiteX10" fmla="*/ 3776663 w 7539038"/>
                      <a:gd name="connsiteY10" fmla="*/ 4763 h 7762876"/>
                      <a:gd name="connsiteX11" fmla="*/ 4150519 w 7539038"/>
                      <a:gd name="connsiteY11" fmla="*/ 3886200 h 7762876"/>
                      <a:gd name="connsiteX12" fmla="*/ 4526756 w 7539038"/>
                      <a:gd name="connsiteY12" fmla="*/ 7762875 h 7762876"/>
                      <a:gd name="connsiteX13" fmla="*/ 4902994 w 7539038"/>
                      <a:gd name="connsiteY13" fmla="*/ 3886200 h 7762876"/>
                      <a:gd name="connsiteX14" fmla="*/ 5276849 w 7539038"/>
                      <a:gd name="connsiteY14" fmla="*/ 2382 h 7762876"/>
                      <a:gd name="connsiteX15" fmla="*/ 5655469 w 7539038"/>
                      <a:gd name="connsiteY15" fmla="*/ 3886200 h 7762876"/>
                      <a:gd name="connsiteX16" fmla="*/ 6029325 w 7539038"/>
                      <a:gd name="connsiteY16" fmla="*/ 7762875 h 7762876"/>
                      <a:gd name="connsiteX17" fmla="*/ 6417469 w 7539038"/>
                      <a:gd name="connsiteY17" fmla="*/ 3886200 h 7762876"/>
                      <a:gd name="connsiteX18" fmla="*/ 6786563 w 7539038"/>
                      <a:gd name="connsiteY18" fmla="*/ 4762 h 7762876"/>
                      <a:gd name="connsiteX19" fmla="*/ 7160419 w 7539038"/>
                      <a:gd name="connsiteY19" fmla="*/ 3886200 h 7762876"/>
                      <a:gd name="connsiteX20" fmla="*/ 7539038 w 7539038"/>
                      <a:gd name="connsiteY20" fmla="*/ 7760494 h 7762876"/>
                      <a:gd name="connsiteX0" fmla="*/ 0 w 7539038"/>
                      <a:gd name="connsiteY0" fmla="*/ 7762875 h 7762876"/>
                      <a:gd name="connsiteX1" fmla="*/ 378619 w 7539038"/>
                      <a:gd name="connsiteY1" fmla="*/ 3886200 h 7762876"/>
                      <a:gd name="connsiteX2" fmla="*/ 750094 w 7539038"/>
                      <a:gd name="connsiteY2" fmla="*/ 0 h 7762876"/>
                      <a:gd name="connsiteX3" fmla="*/ 1131094 w 7539038"/>
                      <a:gd name="connsiteY3" fmla="*/ 3876675 h 7762876"/>
                      <a:gd name="connsiteX4" fmla="*/ 1507332 w 7539038"/>
                      <a:gd name="connsiteY4" fmla="*/ 7762875 h 7762876"/>
                      <a:gd name="connsiteX5" fmla="*/ 1883569 w 7539038"/>
                      <a:gd name="connsiteY5" fmla="*/ 3876675 h 7762876"/>
                      <a:gd name="connsiteX6" fmla="*/ 2264569 w 7539038"/>
                      <a:gd name="connsiteY6" fmla="*/ 0 h 7762876"/>
                      <a:gd name="connsiteX7" fmla="*/ 2645569 w 7539038"/>
                      <a:gd name="connsiteY7" fmla="*/ 3886200 h 7762876"/>
                      <a:gd name="connsiteX8" fmla="*/ 3017044 w 7539038"/>
                      <a:gd name="connsiteY8" fmla="*/ 7762875 h 7762876"/>
                      <a:gd name="connsiteX9" fmla="*/ 3398044 w 7539038"/>
                      <a:gd name="connsiteY9" fmla="*/ 3876675 h 7762876"/>
                      <a:gd name="connsiteX10" fmla="*/ 3776663 w 7539038"/>
                      <a:gd name="connsiteY10" fmla="*/ 4763 h 7762876"/>
                      <a:gd name="connsiteX11" fmla="*/ 4150519 w 7539038"/>
                      <a:gd name="connsiteY11" fmla="*/ 3886200 h 7762876"/>
                      <a:gd name="connsiteX12" fmla="*/ 4526756 w 7539038"/>
                      <a:gd name="connsiteY12" fmla="*/ 7762875 h 7762876"/>
                      <a:gd name="connsiteX13" fmla="*/ 4902994 w 7539038"/>
                      <a:gd name="connsiteY13" fmla="*/ 3886200 h 7762876"/>
                      <a:gd name="connsiteX14" fmla="*/ 5276849 w 7539038"/>
                      <a:gd name="connsiteY14" fmla="*/ 2382 h 7762876"/>
                      <a:gd name="connsiteX15" fmla="*/ 5655469 w 7539038"/>
                      <a:gd name="connsiteY15" fmla="*/ 3886200 h 7762876"/>
                      <a:gd name="connsiteX16" fmla="*/ 6029325 w 7539038"/>
                      <a:gd name="connsiteY16" fmla="*/ 7762875 h 7762876"/>
                      <a:gd name="connsiteX17" fmla="*/ 6417469 w 7539038"/>
                      <a:gd name="connsiteY17" fmla="*/ 3886200 h 7762876"/>
                      <a:gd name="connsiteX18" fmla="*/ 6786563 w 7539038"/>
                      <a:gd name="connsiteY18" fmla="*/ 4762 h 7762876"/>
                      <a:gd name="connsiteX19" fmla="*/ 7160419 w 7539038"/>
                      <a:gd name="connsiteY19" fmla="*/ 3886200 h 7762876"/>
                      <a:gd name="connsiteX20" fmla="*/ 7539038 w 7539038"/>
                      <a:gd name="connsiteY20" fmla="*/ 7760494 h 7762876"/>
                      <a:gd name="connsiteX0" fmla="*/ 0 w 7539038"/>
                      <a:gd name="connsiteY0" fmla="*/ 7762875 h 7762876"/>
                      <a:gd name="connsiteX1" fmla="*/ 378619 w 7539038"/>
                      <a:gd name="connsiteY1" fmla="*/ 3886200 h 7762876"/>
                      <a:gd name="connsiteX2" fmla="*/ 750094 w 7539038"/>
                      <a:gd name="connsiteY2" fmla="*/ 0 h 7762876"/>
                      <a:gd name="connsiteX3" fmla="*/ 1131094 w 7539038"/>
                      <a:gd name="connsiteY3" fmla="*/ 3876675 h 7762876"/>
                      <a:gd name="connsiteX4" fmla="*/ 1507332 w 7539038"/>
                      <a:gd name="connsiteY4" fmla="*/ 7762875 h 7762876"/>
                      <a:gd name="connsiteX5" fmla="*/ 1883569 w 7539038"/>
                      <a:gd name="connsiteY5" fmla="*/ 3876675 h 7762876"/>
                      <a:gd name="connsiteX6" fmla="*/ 2264569 w 7539038"/>
                      <a:gd name="connsiteY6" fmla="*/ 0 h 7762876"/>
                      <a:gd name="connsiteX7" fmla="*/ 2645569 w 7539038"/>
                      <a:gd name="connsiteY7" fmla="*/ 3886200 h 7762876"/>
                      <a:gd name="connsiteX8" fmla="*/ 3017044 w 7539038"/>
                      <a:gd name="connsiteY8" fmla="*/ 7762875 h 7762876"/>
                      <a:gd name="connsiteX9" fmla="*/ 3398044 w 7539038"/>
                      <a:gd name="connsiteY9" fmla="*/ 3876675 h 7762876"/>
                      <a:gd name="connsiteX10" fmla="*/ 3769519 w 7539038"/>
                      <a:gd name="connsiteY10" fmla="*/ 4763 h 7762876"/>
                      <a:gd name="connsiteX11" fmla="*/ 4150519 w 7539038"/>
                      <a:gd name="connsiteY11" fmla="*/ 3886200 h 7762876"/>
                      <a:gd name="connsiteX12" fmla="*/ 4526756 w 7539038"/>
                      <a:gd name="connsiteY12" fmla="*/ 7762875 h 7762876"/>
                      <a:gd name="connsiteX13" fmla="*/ 4902994 w 7539038"/>
                      <a:gd name="connsiteY13" fmla="*/ 3886200 h 7762876"/>
                      <a:gd name="connsiteX14" fmla="*/ 5276849 w 7539038"/>
                      <a:gd name="connsiteY14" fmla="*/ 2382 h 7762876"/>
                      <a:gd name="connsiteX15" fmla="*/ 5655469 w 7539038"/>
                      <a:gd name="connsiteY15" fmla="*/ 3886200 h 7762876"/>
                      <a:gd name="connsiteX16" fmla="*/ 6029325 w 7539038"/>
                      <a:gd name="connsiteY16" fmla="*/ 7762875 h 7762876"/>
                      <a:gd name="connsiteX17" fmla="*/ 6417469 w 7539038"/>
                      <a:gd name="connsiteY17" fmla="*/ 3886200 h 7762876"/>
                      <a:gd name="connsiteX18" fmla="*/ 6786563 w 7539038"/>
                      <a:gd name="connsiteY18" fmla="*/ 4762 h 7762876"/>
                      <a:gd name="connsiteX19" fmla="*/ 7160419 w 7539038"/>
                      <a:gd name="connsiteY19" fmla="*/ 3886200 h 7762876"/>
                      <a:gd name="connsiteX20" fmla="*/ 7539038 w 7539038"/>
                      <a:gd name="connsiteY20" fmla="*/ 7760494 h 7762876"/>
                      <a:gd name="connsiteX0" fmla="*/ 0 w 7539038"/>
                      <a:gd name="connsiteY0" fmla="*/ 7762875 h 7762876"/>
                      <a:gd name="connsiteX1" fmla="*/ 378619 w 7539038"/>
                      <a:gd name="connsiteY1" fmla="*/ 3886200 h 7762876"/>
                      <a:gd name="connsiteX2" fmla="*/ 750094 w 7539038"/>
                      <a:gd name="connsiteY2" fmla="*/ 0 h 7762876"/>
                      <a:gd name="connsiteX3" fmla="*/ 1131094 w 7539038"/>
                      <a:gd name="connsiteY3" fmla="*/ 3876675 h 7762876"/>
                      <a:gd name="connsiteX4" fmla="*/ 1507332 w 7539038"/>
                      <a:gd name="connsiteY4" fmla="*/ 7762875 h 7762876"/>
                      <a:gd name="connsiteX5" fmla="*/ 1883569 w 7539038"/>
                      <a:gd name="connsiteY5" fmla="*/ 3876675 h 7762876"/>
                      <a:gd name="connsiteX6" fmla="*/ 2264569 w 7539038"/>
                      <a:gd name="connsiteY6" fmla="*/ 0 h 7762876"/>
                      <a:gd name="connsiteX7" fmla="*/ 2645569 w 7539038"/>
                      <a:gd name="connsiteY7" fmla="*/ 3886200 h 7762876"/>
                      <a:gd name="connsiteX8" fmla="*/ 3017044 w 7539038"/>
                      <a:gd name="connsiteY8" fmla="*/ 7762875 h 7762876"/>
                      <a:gd name="connsiteX9" fmla="*/ 3398044 w 7539038"/>
                      <a:gd name="connsiteY9" fmla="*/ 3876675 h 7762876"/>
                      <a:gd name="connsiteX10" fmla="*/ 3769519 w 7539038"/>
                      <a:gd name="connsiteY10" fmla="*/ 4763 h 7762876"/>
                      <a:gd name="connsiteX11" fmla="*/ 4150519 w 7539038"/>
                      <a:gd name="connsiteY11" fmla="*/ 3886200 h 7762876"/>
                      <a:gd name="connsiteX12" fmla="*/ 4526756 w 7539038"/>
                      <a:gd name="connsiteY12" fmla="*/ 7762875 h 7762876"/>
                      <a:gd name="connsiteX13" fmla="*/ 4902994 w 7539038"/>
                      <a:gd name="connsiteY13" fmla="*/ 3886200 h 7762876"/>
                      <a:gd name="connsiteX14" fmla="*/ 5276849 w 7539038"/>
                      <a:gd name="connsiteY14" fmla="*/ 2382 h 7762876"/>
                      <a:gd name="connsiteX15" fmla="*/ 5655469 w 7539038"/>
                      <a:gd name="connsiteY15" fmla="*/ 3886200 h 7762876"/>
                      <a:gd name="connsiteX16" fmla="*/ 6029325 w 7539038"/>
                      <a:gd name="connsiteY16" fmla="*/ 7762875 h 7762876"/>
                      <a:gd name="connsiteX17" fmla="*/ 6417469 w 7539038"/>
                      <a:gd name="connsiteY17" fmla="*/ 3886200 h 7762876"/>
                      <a:gd name="connsiteX18" fmla="*/ 6786563 w 7539038"/>
                      <a:gd name="connsiteY18" fmla="*/ 4762 h 7762876"/>
                      <a:gd name="connsiteX19" fmla="*/ 7160419 w 7539038"/>
                      <a:gd name="connsiteY19" fmla="*/ 3886200 h 7762876"/>
                      <a:gd name="connsiteX20" fmla="*/ 7539038 w 7539038"/>
                      <a:gd name="connsiteY20" fmla="*/ 7760494 h 7762876"/>
                      <a:gd name="connsiteX0" fmla="*/ 0 w 7539038"/>
                      <a:gd name="connsiteY0" fmla="*/ 7762875 h 7762876"/>
                      <a:gd name="connsiteX1" fmla="*/ 378619 w 7539038"/>
                      <a:gd name="connsiteY1" fmla="*/ 3886200 h 7762876"/>
                      <a:gd name="connsiteX2" fmla="*/ 750094 w 7539038"/>
                      <a:gd name="connsiteY2" fmla="*/ 0 h 7762876"/>
                      <a:gd name="connsiteX3" fmla="*/ 1131094 w 7539038"/>
                      <a:gd name="connsiteY3" fmla="*/ 3876675 h 7762876"/>
                      <a:gd name="connsiteX4" fmla="*/ 1507332 w 7539038"/>
                      <a:gd name="connsiteY4" fmla="*/ 7762875 h 7762876"/>
                      <a:gd name="connsiteX5" fmla="*/ 1883569 w 7539038"/>
                      <a:gd name="connsiteY5" fmla="*/ 3876675 h 7762876"/>
                      <a:gd name="connsiteX6" fmla="*/ 2259807 w 7539038"/>
                      <a:gd name="connsiteY6" fmla="*/ 4762 h 7762876"/>
                      <a:gd name="connsiteX7" fmla="*/ 2645569 w 7539038"/>
                      <a:gd name="connsiteY7" fmla="*/ 3886200 h 7762876"/>
                      <a:gd name="connsiteX8" fmla="*/ 3017044 w 7539038"/>
                      <a:gd name="connsiteY8" fmla="*/ 7762875 h 7762876"/>
                      <a:gd name="connsiteX9" fmla="*/ 3398044 w 7539038"/>
                      <a:gd name="connsiteY9" fmla="*/ 3876675 h 7762876"/>
                      <a:gd name="connsiteX10" fmla="*/ 3769519 w 7539038"/>
                      <a:gd name="connsiteY10" fmla="*/ 4763 h 7762876"/>
                      <a:gd name="connsiteX11" fmla="*/ 4150519 w 7539038"/>
                      <a:gd name="connsiteY11" fmla="*/ 3886200 h 7762876"/>
                      <a:gd name="connsiteX12" fmla="*/ 4526756 w 7539038"/>
                      <a:gd name="connsiteY12" fmla="*/ 7762875 h 7762876"/>
                      <a:gd name="connsiteX13" fmla="*/ 4902994 w 7539038"/>
                      <a:gd name="connsiteY13" fmla="*/ 3886200 h 7762876"/>
                      <a:gd name="connsiteX14" fmla="*/ 5276849 w 7539038"/>
                      <a:gd name="connsiteY14" fmla="*/ 2382 h 7762876"/>
                      <a:gd name="connsiteX15" fmla="*/ 5655469 w 7539038"/>
                      <a:gd name="connsiteY15" fmla="*/ 3886200 h 7762876"/>
                      <a:gd name="connsiteX16" fmla="*/ 6029325 w 7539038"/>
                      <a:gd name="connsiteY16" fmla="*/ 7762875 h 7762876"/>
                      <a:gd name="connsiteX17" fmla="*/ 6417469 w 7539038"/>
                      <a:gd name="connsiteY17" fmla="*/ 3886200 h 7762876"/>
                      <a:gd name="connsiteX18" fmla="*/ 6786563 w 7539038"/>
                      <a:gd name="connsiteY18" fmla="*/ 4762 h 7762876"/>
                      <a:gd name="connsiteX19" fmla="*/ 7160419 w 7539038"/>
                      <a:gd name="connsiteY19" fmla="*/ 3886200 h 7762876"/>
                      <a:gd name="connsiteX20" fmla="*/ 7539038 w 7539038"/>
                      <a:gd name="connsiteY20" fmla="*/ 7760494 h 7762876"/>
                      <a:gd name="connsiteX0" fmla="*/ 0 w 7539038"/>
                      <a:gd name="connsiteY0" fmla="*/ 7762875 h 7762876"/>
                      <a:gd name="connsiteX1" fmla="*/ 378619 w 7539038"/>
                      <a:gd name="connsiteY1" fmla="*/ 3886200 h 7762876"/>
                      <a:gd name="connsiteX2" fmla="*/ 750094 w 7539038"/>
                      <a:gd name="connsiteY2" fmla="*/ 0 h 7762876"/>
                      <a:gd name="connsiteX3" fmla="*/ 1131094 w 7539038"/>
                      <a:gd name="connsiteY3" fmla="*/ 3876675 h 7762876"/>
                      <a:gd name="connsiteX4" fmla="*/ 1507332 w 7539038"/>
                      <a:gd name="connsiteY4" fmla="*/ 7762875 h 7762876"/>
                      <a:gd name="connsiteX5" fmla="*/ 1883569 w 7539038"/>
                      <a:gd name="connsiteY5" fmla="*/ 3876675 h 7762876"/>
                      <a:gd name="connsiteX6" fmla="*/ 2259807 w 7539038"/>
                      <a:gd name="connsiteY6" fmla="*/ 4762 h 7762876"/>
                      <a:gd name="connsiteX7" fmla="*/ 2645569 w 7539038"/>
                      <a:gd name="connsiteY7" fmla="*/ 3886200 h 7762876"/>
                      <a:gd name="connsiteX8" fmla="*/ 3017044 w 7539038"/>
                      <a:gd name="connsiteY8" fmla="*/ 7762875 h 7762876"/>
                      <a:gd name="connsiteX9" fmla="*/ 3398044 w 7539038"/>
                      <a:gd name="connsiteY9" fmla="*/ 3876675 h 7762876"/>
                      <a:gd name="connsiteX10" fmla="*/ 3769519 w 7539038"/>
                      <a:gd name="connsiteY10" fmla="*/ 4763 h 7762876"/>
                      <a:gd name="connsiteX11" fmla="*/ 4150519 w 7539038"/>
                      <a:gd name="connsiteY11" fmla="*/ 3886200 h 7762876"/>
                      <a:gd name="connsiteX12" fmla="*/ 4526756 w 7539038"/>
                      <a:gd name="connsiteY12" fmla="*/ 7762875 h 7762876"/>
                      <a:gd name="connsiteX13" fmla="*/ 4902994 w 7539038"/>
                      <a:gd name="connsiteY13" fmla="*/ 3886200 h 7762876"/>
                      <a:gd name="connsiteX14" fmla="*/ 5276849 w 7539038"/>
                      <a:gd name="connsiteY14" fmla="*/ 2382 h 7762876"/>
                      <a:gd name="connsiteX15" fmla="*/ 5655469 w 7539038"/>
                      <a:gd name="connsiteY15" fmla="*/ 3886200 h 7762876"/>
                      <a:gd name="connsiteX16" fmla="*/ 6029325 w 7539038"/>
                      <a:gd name="connsiteY16" fmla="*/ 7762875 h 7762876"/>
                      <a:gd name="connsiteX17" fmla="*/ 6417469 w 7539038"/>
                      <a:gd name="connsiteY17" fmla="*/ 3886200 h 7762876"/>
                      <a:gd name="connsiteX18" fmla="*/ 6786563 w 7539038"/>
                      <a:gd name="connsiteY18" fmla="*/ 4762 h 7762876"/>
                      <a:gd name="connsiteX19" fmla="*/ 7160419 w 7539038"/>
                      <a:gd name="connsiteY19" fmla="*/ 3886200 h 7762876"/>
                      <a:gd name="connsiteX20" fmla="*/ 7539038 w 7539038"/>
                      <a:gd name="connsiteY20" fmla="*/ 7760494 h 7762876"/>
                      <a:gd name="connsiteX0" fmla="*/ 0 w 7539038"/>
                      <a:gd name="connsiteY0" fmla="*/ 7760494 h 7760495"/>
                      <a:gd name="connsiteX1" fmla="*/ 378619 w 7539038"/>
                      <a:gd name="connsiteY1" fmla="*/ 3883819 h 7760495"/>
                      <a:gd name="connsiteX2" fmla="*/ 757238 w 7539038"/>
                      <a:gd name="connsiteY2" fmla="*/ 1 h 7760495"/>
                      <a:gd name="connsiteX3" fmla="*/ 1131094 w 7539038"/>
                      <a:gd name="connsiteY3" fmla="*/ 3874294 h 7760495"/>
                      <a:gd name="connsiteX4" fmla="*/ 1507332 w 7539038"/>
                      <a:gd name="connsiteY4" fmla="*/ 7760494 h 7760495"/>
                      <a:gd name="connsiteX5" fmla="*/ 1883569 w 7539038"/>
                      <a:gd name="connsiteY5" fmla="*/ 3874294 h 7760495"/>
                      <a:gd name="connsiteX6" fmla="*/ 2259807 w 7539038"/>
                      <a:gd name="connsiteY6" fmla="*/ 2381 h 7760495"/>
                      <a:gd name="connsiteX7" fmla="*/ 2645569 w 7539038"/>
                      <a:gd name="connsiteY7" fmla="*/ 3883819 h 7760495"/>
                      <a:gd name="connsiteX8" fmla="*/ 3017044 w 7539038"/>
                      <a:gd name="connsiteY8" fmla="*/ 7760494 h 7760495"/>
                      <a:gd name="connsiteX9" fmla="*/ 3398044 w 7539038"/>
                      <a:gd name="connsiteY9" fmla="*/ 3874294 h 7760495"/>
                      <a:gd name="connsiteX10" fmla="*/ 3769519 w 7539038"/>
                      <a:gd name="connsiteY10" fmla="*/ 2382 h 7760495"/>
                      <a:gd name="connsiteX11" fmla="*/ 4150519 w 7539038"/>
                      <a:gd name="connsiteY11" fmla="*/ 3883819 h 7760495"/>
                      <a:gd name="connsiteX12" fmla="*/ 4526756 w 7539038"/>
                      <a:gd name="connsiteY12" fmla="*/ 7760494 h 7760495"/>
                      <a:gd name="connsiteX13" fmla="*/ 4902994 w 7539038"/>
                      <a:gd name="connsiteY13" fmla="*/ 3883819 h 7760495"/>
                      <a:gd name="connsiteX14" fmla="*/ 5276849 w 7539038"/>
                      <a:gd name="connsiteY14" fmla="*/ 1 h 7760495"/>
                      <a:gd name="connsiteX15" fmla="*/ 5655469 w 7539038"/>
                      <a:gd name="connsiteY15" fmla="*/ 3883819 h 7760495"/>
                      <a:gd name="connsiteX16" fmla="*/ 6029325 w 7539038"/>
                      <a:gd name="connsiteY16" fmla="*/ 7760494 h 7760495"/>
                      <a:gd name="connsiteX17" fmla="*/ 6417469 w 7539038"/>
                      <a:gd name="connsiteY17" fmla="*/ 3883819 h 7760495"/>
                      <a:gd name="connsiteX18" fmla="*/ 6786563 w 7539038"/>
                      <a:gd name="connsiteY18" fmla="*/ 2381 h 7760495"/>
                      <a:gd name="connsiteX19" fmla="*/ 7160419 w 7539038"/>
                      <a:gd name="connsiteY19" fmla="*/ 3883819 h 7760495"/>
                      <a:gd name="connsiteX20" fmla="*/ 7539038 w 7539038"/>
                      <a:gd name="connsiteY20" fmla="*/ 7758113 h 7760495"/>
                      <a:gd name="connsiteX0" fmla="*/ 0 w 7539038"/>
                      <a:gd name="connsiteY0" fmla="*/ 7760494 h 7760495"/>
                      <a:gd name="connsiteX1" fmla="*/ 378619 w 7539038"/>
                      <a:gd name="connsiteY1" fmla="*/ 3883819 h 7760495"/>
                      <a:gd name="connsiteX2" fmla="*/ 752476 w 7539038"/>
                      <a:gd name="connsiteY2" fmla="*/ 1 h 7760495"/>
                      <a:gd name="connsiteX3" fmla="*/ 1131094 w 7539038"/>
                      <a:gd name="connsiteY3" fmla="*/ 3874294 h 7760495"/>
                      <a:gd name="connsiteX4" fmla="*/ 1507332 w 7539038"/>
                      <a:gd name="connsiteY4" fmla="*/ 7760494 h 7760495"/>
                      <a:gd name="connsiteX5" fmla="*/ 1883569 w 7539038"/>
                      <a:gd name="connsiteY5" fmla="*/ 3874294 h 7760495"/>
                      <a:gd name="connsiteX6" fmla="*/ 2259807 w 7539038"/>
                      <a:gd name="connsiteY6" fmla="*/ 2381 h 7760495"/>
                      <a:gd name="connsiteX7" fmla="*/ 2645569 w 7539038"/>
                      <a:gd name="connsiteY7" fmla="*/ 3883819 h 7760495"/>
                      <a:gd name="connsiteX8" fmla="*/ 3017044 w 7539038"/>
                      <a:gd name="connsiteY8" fmla="*/ 7760494 h 7760495"/>
                      <a:gd name="connsiteX9" fmla="*/ 3398044 w 7539038"/>
                      <a:gd name="connsiteY9" fmla="*/ 3874294 h 7760495"/>
                      <a:gd name="connsiteX10" fmla="*/ 3769519 w 7539038"/>
                      <a:gd name="connsiteY10" fmla="*/ 2382 h 7760495"/>
                      <a:gd name="connsiteX11" fmla="*/ 4150519 w 7539038"/>
                      <a:gd name="connsiteY11" fmla="*/ 3883819 h 7760495"/>
                      <a:gd name="connsiteX12" fmla="*/ 4526756 w 7539038"/>
                      <a:gd name="connsiteY12" fmla="*/ 7760494 h 7760495"/>
                      <a:gd name="connsiteX13" fmla="*/ 4902994 w 7539038"/>
                      <a:gd name="connsiteY13" fmla="*/ 3883819 h 7760495"/>
                      <a:gd name="connsiteX14" fmla="*/ 5276849 w 7539038"/>
                      <a:gd name="connsiteY14" fmla="*/ 1 h 7760495"/>
                      <a:gd name="connsiteX15" fmla="*/ 5655469 w 7539038"/>
                      <a:gd name="connsiteY15" fmla="*/ 3883819 h 7760495"/>
                      <a:gd name="connsiteX16" fmla="*/ 6029325 w 7539038"/>
                      <a:gd name="connsiteY16" fmla="*/ 7760494 h 7760495"/>
                      <a:gd name="connsiteX17" fmla="*/ 6417469 w 7539038"/>
                      <a:gd name="connsiteY17" fmla="*/ 3883819 h 7760495"/>
                      <a:gd name="connsiteX18" fmla="*/ 6786563 w 7539038"/>
                      <a:gd name="connsiteY18" fmla="*/ 2381 h 7760495"/>
                      <a:gd name="connsiteX19" fmla="*/ 7160419 w 7539038"/>
                      <a:gd name="connsiteY19" fmla="*/ 3883819 h 7760495"/>
                      <a:gd name="connsiteX20" fmla="*/ 7539038 w 7539038"/>
                      <a:gd name="connsiteY20" fmla="*/ 7758113 h 7760495"/>
                      <a:gd name="connsiteX0" fmla="*/ 0 w 7539038"/>
                      <a:gd name="connsiteY0" fmla="*/ 7760494 h 7760495"/>
                      <a:gd name="connsiteX1" fmla="*/ 378619 w 7539038"/>
                      <a:gd name="connsiteY1" fmla="*/ 3883819 h 7760495"/>
                      <a:gd name="connsiteX2" fmla="*/ 752476 w 7539038"/>
                      <a:gd name="connsiteY2" fmla="*/ 1 h 7760495"/>
                      <a:gd name="connsiteX3" fmla="*/ 1131094 w 7539038"/>
                      <a:gd name="connsiteY3" fmla="*/ 3874294 h 7760495"/>
                      <a:gd name="connsiteX4" fmla="*/ 1507332 w 7539038"/>
                      <a:gd name="connsiteY4" fmla="*/ 7760494 h 7760495"/>
                      <a:gd name="connsiteX5" fmla="*/ 1883569 w 7539038"/>
                      <a:gd name="connsiteY5" fmla="*/ 3874294 h 7760495"/>
                      <a:gd name="connsiteX6" fmla="*/ 2259807 w 7539038"/>
                      <a:gd name="connsiteY6" fmla="*/ 2381 h 7760495"/>
                      <a:gd name="connsiteX7" fmla="*/ 2645569 w 7539038"/>
                      <a:gd name="connsiteY7" fmla="*/ 3883819 h 7760495"/>
                      <a:gd name="connsiteX8" fmla="*/ 3017044 w 7539038"/>
                      <a:gd name="connsiteY8" fmla="*/ 7760494 h 7760495"/>
                      <a:gd name="connsiteX9" fmla="*/ 3398044 w 7539038"/>
                      <a:gd name="connsiteY9" fmla="*/ 3874294 h 7760495"/>
                      <a:gd name="connsiteX10" fmla="*/ 3769519 w 7539038"/>
                      <a:gd name="connsiteY10" fmla="*/ 2382 h 7760495"/>
                      <a:gd name="connsiteX11" fmla="*/ 4150519 w 7539038"/>
                      <a:gd name="connsiteY11" fmla="*/ 3883819 h 7760495"/>
                      <a:gd name="connsiteX12" fmla="*/ 4526756 w 7539038"/>
                      <a:gd name="connsiteY12" fmla="*/ 7760494 h 7760495"/>
                      <a:gd name="connsiteX13" fmla="*/ 4902994 w 7539038"/>
                      <a:gd name="connsiteY13" fmla="*/ 3883819 h 7760495"/>
                      <a:gd name="connsiteX14" fmla="*/ 5276849 w 7539038"/>
                      <a:gd name="connsiteY14" fmla="*/ 1 h 7760495"/>
                      <a:gd name="connsiteX15" fmla="*/ 5655469 w 7539038"/>
                      <a:gd name="connsiteY15" fmla="*/ 3883819 h 7760495"/>
                      <a:gd name="connsiteX16" fmla="*/ 6029325 w 7539038"/>
                      <a:gd name="connsiteY16" fmla="*/ 7760494 h 7760495"/>
                      <a:gd name="connsiteX17" fmla="*/ 6417469 w 7539038"/>
                      <a:gd name="connsiteY17" fmla="*/ 3883819 h 7760495"/>
                      <a:gd name="connsiteX18" fmla="*/ 6786563 w 7539038"/>
                      <a:gd name="connsiteY18" fmla="*/ 2381 h 7760495"/>
                      <a:gd name="connsiteX19" fmla="*/ 7160419 w 7539038"/>
                      <a:gd name="connsiteY19" fmla="*/ 3883819 h 7760495"/>
                      <a:gd name="connsiteX20" fmla="*/ 7539038 w 7539038"/>
                      <a:gd name="connsiteY20" fmla="*/ 7758113 h 7760495"/>
                      <a:gd name="connsiteX0" fmla="*/ 0 w 7539038"/>
                      <a:gd name="connsiteY0" fmla="*/ 7760494 h 7760495"/>
                      <a:gd name="connsiteX1" fmla="*/ 378619 w 7539038"/>
                      <a:gd name="connsiteY1" fmla="*/ 3883819 h 7760495"/>
                      <a:gd name="connsiteX2" fmla="*/ 752476 w 7539038"/>
                      <a:gd name="connsiteY2" fmla="*/ 1 h 7760495"/>
                      <a:gd name="connsiteX3" fmla="*/ 1131094 w 7539038"/>
                      <a:gd name="connsiteY3" fmla="*/ 3874294 h 7760495"/>
                      <a:gd name="connsiteX4" fmla="*/ 1507332 w 7539038"/>
                      <a:gd name="connsiteY4" fmla="*/ 7760494 h 7760495"/>
                      <a:gd name="connsiteX5" fmla="*/ 1883569 w 7539038"/>
                      <a:gd name="connsiteY5" fmla="*/ 3874294 h 7760495"/>
                      <a:gd name="connsiteX6" fmla="*/ 2259807 w 7539038"/>
                      <a:gd name="connsiteY6" fmla="*/ 2381 h 7760495"/>
                      <a:gd name="connsiteX7" fmla="*/ 2645569 w 7539038"/>
                      <a:gd name="connsiteY7" fmla="*/ 3883819 h 7760495"/>
                      <a:gd name="connsiteX8" fmla="*/ 3017044 w 7539038"/>
                      <a:gd name="connsiteY8" fmla="*/ 7760494 h 7760495"/>
                      <a:gd name="connsiteX9" fmla="*/ 3398044 w 7539038"/>
                      <a:gd name="connsiteY9" fmla="*/ 3874294 h 7760495"/>
                      <a:gd name="connsiteX10" fmla="*/ 3769519 w 7539038"/>
                      <a:gd name="connsiteY10" fmla="*/ 2382 h 7760495"/>
                      <a:gd name="connsiteX11" fmla="*/ 4150519 w 7539038"/>
                      <a:gd name="connsiteY11" fmla="*/ 3883819 h 7760495"/>
                      <a:gd name="connsiteX12" fmla="*/ 4526756 w 7539038"/>
                      <a:gd name="connsiteY12" fmla="*/ 7760494 h 7760495"/>
                      <a:gd name="connsiteX13" fmla="*/ 4902994 w 7539038"/>
                      <a:gd name="connsiteY13" fmla="*/ 3883819 h 7760495"/>
                      <a:gd name="connsiteX14" fmla="*/ 5276849 w 7539038"/>
                      <a:gd name="connsiteY14" fmla="*/ 1 h 7760495"/>
                      <a:gd name="connsiteX15" fmla="*/ 5655469 w 7539038"/>
                      <a:gd name="connsiteY15" fmla="*/ 3883819 h 7760495"/>
                      <a:gd name="connsiteX16" fmla="*/ 6029325 w 7539038"/>
                      <a:gd name="connsiteY16" fmla="*/ 7760494 h 7760495"/>
                      <a:gd name="connsiteX17" fmla="*/ 6417469 w 7539038"/>
                      <a:gd name="connsiteY17" fmla="*/ 3883819 h 7760495"/>
                      <a:gd name="connsiteX18" fmla="*/ 6786563 w 7539038"/>
                      <a:gd name="connsiteY18" fmla="*/ 2381 h 7760495"/>
                      <a:gd name="connsiteX19" fmla="*/ 7160419 w 7539038"/>
                      <a:gd name="connsiteY19" fmla="*/ 3883819 h 7760495"/>
                      <a:gd name="connsiteX20" fmla="*/ 7539038 w 7539038"/>
                      <a:gd name="connsiteY20" fmla="*/ 7758113 h 7760495"/>
                      <a:gd name="connsiteX0" fmla="*/ 0 w 7539038"/>
                      <a:gd name="connsiteY0" fmla="*/ 7760494 h 7760495"/>
                      <a:gd name="connsiteX1" fmla="*/ 378619 w 7539038"/>
                      <a:gd name="connsiteY1" fmla="*/ 3883819 h 7760495"/>
                      <a:gd name="connsiteX2" fmla="*/ 752476 w 7539038"/>
                      <a:gd name="connsiteY2" fmla="*/ 1 h 7760495"/>
                      <a:gd name="connsiteX3" fmla="*/ 1131094 w 7539038"/>
                      <a:gd name="connsiteY3" fmla="*/ 3874294 h 7760495"/>
                      <a:gd name="connsiteX4" fmla="*/ 1507332 w 7539038"/>
                      <a:gd name="connsiteY4" fmla="*/ 7760494 h 7760495"/>
                      <a:gd name="connsiteX5" fmla="*/ 1883569 w 7539038"/>
                      <a:gd name="connsiteY5" fmla="*/ 3874294 h 7760495"/>
                      <a:gd name="connsiteX6" fmla="*/ 2259807 w 7539038"/>
                      <a:gd name="connsiteY6" fmla="*/ 2381 h 7760495"/>
                      <a:gd name="connsiteX7" fmla="*/ 2645569 w 7539038"/>
                      <a:gd name="connsiteY7" fmla="*/ 3883819 h 7760495"/>
                      <a:gd name="connsiteX8" fmla="*/ 3017044 w 7539038"/>
                      <a:gd name="connsiteY8" fmla="*/ 7760494 h 7760495"/>
                      <a:gd name="connsiteX9" fmla="*/ 3398044 w 7539038"/>
                      <a:gd name="connsiteY9" fmla="*/ 3874294 h 7760495"/>
                      <a:gd name="connsiteX10" fmla="*/ 3769519 w 7539038"/>
                      <a:gd name="connsiteY10" fmla="*/ 2382 h 7760495"/>
                      <a:gd name="connsiteX11" fmla="*/ 4150519 w 7539038"/>
                      <a:gd name="connsiteY11" fmla="*/ 3883819 h 7760495"/>
                      <a:gd name="connsiteX12" fmla="*/ 4526756 w 7539038"/>
                      <a:gd name="connsiteY12" fmla="*/ 7760494 h 7760495"/>
                      <a:gd name="connsiteX13" fmla="*/ 4902994 w 7539038"/>
                      <a:gd name="connsiteY13" fmla="*/ 3883819 h 7760495"/>
                      <a:gd name="connsiteX14" fmla="*/ 5276849 w 7539038"/>
                      <a:gd name="connsiteY14" fmla="*/ 1 h 7760495"/>
                      <a:gd name="connsiteX15" fmla="*/ 5655469 w 7539038"/>
                      <a:gd name="connsiteY15" fmla="*/ 3883819 h 7760495"/>
                      <a:gd name="connsiteX16" fmla="*/ 6029325 w 7539038"/>
                      <a:gd name="connsiteY16" fmla="*/ 7760494 h 7760495"/>
                      <a:gd name="connsiteX17" fmla="*/ 6417469 w 7539038"/>
                      <a:gd name="connsiteY17" fmla="*/ 3883819 h 7760495"/>
                      <a:gd name="connsiteX18" fmla="*/ 6786563 w 7539038"/>
                      <a:gd name="connsiteY18" fmla="*/ 2381 h 7760495"/>
                      <a:gd name="connsiteX19" fmla="*/ 7160419 w 7539038"/>
                      <a:gd name="connsiteY19" fmla="*/ 3883819 h 7760495"/>
                      <a:gd name="connsiteX20" fmla="*/ 7539038 w 7539038"/>
                      <a:gd name="connsiteY20" fmla="*/ 7758113 h 7760495"/>
                      <a:gd name="connsiteX0" fmla="*/ 0 w 7539038"/>
                      <a:gd name="connsiteY0" fmla="*/ 7760494 h 7760495"/>
                      <a:gd name="connsiteX1" fmla="*/ 378619 w 7539038"/>
                      <a:gd name="connsiteY1" fmla="*/ 3883819 h 7760495"/>
                      <a:gd name="connsiteX2" fmla="*/ 752476 w 7539038"/>
                      <a:gd name="connsiteY2" fmla="*/ 1 h 7760495"/>
                      <a:gd name="connsiteX3" fmla="*/ 1131094 w 7539038"/>
                      <a:gd name="connsiteY3" fmla="*/ 3874294 h 7760495"/>
                      <a:gd name="connsiteX4" fmla="*/ 1507332 w 7539038"/>
                      <a:gd name="connsiteY4" fmla="*/ 7760494 h 7760495"/>
                      <a:gd name="connsiteX5" fmla="*/ 1883569 w 7539038"/>
                      <a:gd name="connsiteY5" fmla="*/ 3874294 h 7760495"/>
                      <a:gd name="connsiteX6" fmla="*/ 2259807 w 7539038"/>
                      <a:gd name="connsiteY6" fmla="*/ 2381 h 7760495"/>
                      <a:gd name="connsiteX7" fmla="*/ 2645569 w 7539038"/>
                      <a:gd name="connsiteY7" fmla="*/ 3883819 h 7760495"/>
                      <a:gd name="connsiteX8" fmla="*/ 3017044 w 7539038"/>
                      <a:gd name="connsiteY8" fmla="*/ 7760494 h 7760495"/>
                      <a:gd name="connsiteX9" fmla="*/ 3398044 w 7539038"/>
                      <a:gd name="connsiteY9" fmla="*/ 3874294 h 7760495"/>
                      <a:gd name="connsiteX10" fmla="*/ 3769519 w 7539038"/>
                      <a:gd name="connsiteY10" fmla="*/ 2382 h 7760495"/>
                      <a:gd name="connsiteX11" fmla="*/ 4150519 w 7539038"/>
                      <a:gd name="connsiteY11" fmla="*/ 3883819 h 7760495"/>
                      <a:gd name="connsiteX12" fmla="*/ 4526756 w 7539038"/>
                      <a:gd name="connsiteY12" fmla="*/ 7760494 h 7760495"/>
                      <a:gd name="connsiteX13" fmla="*/ 4902994 w 7539038"/>
                      <a:gd name="connsiteY13" fmla="*/ 3883819 h 7760495"/>
                      <a:gd name="connsiteX14" fmla="*/ 5276849 w 7539038"/>
                      <a:gd name="connsiteY14" fmla="*/ 1 h 7760495"/>
                      <a:gd name="connsiteX15" fmla="*/ 5655469 w 7539038"/>
                      <a:gd name="connsiteY15" fmla="*/ 3883819 h 7760495"/>
                      <a:gd name="connsiteX16" fmla="*/ 6029325 w 7539038"/>
                      <a:gd name="connsiteY16" fmla="*/ 7760494 h 7760495"/>
                      <a:gd name="connsiteX17" fmla="*/ 6417469 w 7539038"/>
                      <a:gd name="connsiteY17" fmla="*/ 3883819 h 7760495"/>
                      <a:gd name="connsiteX18" fmla="*/ 6786563 w 7539038"/>
                      <a:gd name="connsiteY18" fmla="*/ 2381 h 7760495"/>
                      <a:gd name="connsiteX19" fmla="*/ 7160419 w 7539038"/>
                      <a:gd name="connsiteY19" fmla="*/ 3883819 h 7760495"/>
                      <a:gd name="connsiteX20" fmla="*/ 7539038 w 7539038"/>
                      <a:gd name="connsiteY20" fmla="*/ 7758113 h 7760495"/>
                      <a:gd name="connsiteX0" fmla="*/ 0 w 7539038"/>
                      <a:gd name="connsiteY0" fmla="*/ 7760494 h 7760495"/>
                      <a:gd name="connsiteX1" fmla="*/ 378619 w 7539038"/>
                      <a:gd name="connsiteY1" fmla="*/ 3883819 h 7760495"/>
                      <a:gd name="connsiteX2" fmla="*/ 752476 w 7539038"/>
                      <a:gd name="connsiteY2" fmla="*/ 1 h 7760495"/>
                      <a:gd name="connsiteX3" fmla="*/ 1131094 w 7539038"/>
                      <a:gd name="connsiteY3" fmla="*/ 3874294 h 7760495"/>
                      <a:gd name="connsiteX4" fmla="*/ 1507332 w 7539038"/>
                      <a:gd name="connsiteY4" fmla="*/ 7760494 h 7760495"/>
                      <a:gd name="connsiteX5" fmla="*/ 1883569 w 7539038"/>
                      <a:gd name="connsiteY5" fmla="*/ 3874294 h 7760495"/>
                      <a:gd name="connsiteX6" fmla="*/ 2259807 w 7539038"/>
                      <a:gd name="connsiteY6" fmla="*/ 2381 h 7760495"/>
                      <a:gd name="connsiteX7" fmla="*/ 2645569 w 7539038"/>
                      <a:gd name="connsiteY7" fmla="*/ 3883819 h 7760495"/>
                      <a:gd name="connsiteX8" fmla="*/ 3017044 w 7539038"/>
                      <a:gd name="connsiteY8" fmla="*/ 7760494 h 7760495"/>
                      <a:gd name="connsiteX9" fmla="*/ 3398044 w 7539038"/>
                      <a:gd name="connsiteY9" fmla="*/ 3874294 h 7760495"/>
                      <a:gd name="connsiteX10" fmla="*/ 3769519 w 7539038"/>
                      <a:gd name="connsiteY10" fmla="*/ 2382 h 7760495"/>
                      <a:gd name="connsiteX11" fmla="*/ 4150519 w 7539038"/>
                      <a:gd name="connsiteY11" fmla="*/ 3883819 h 7760495"/>
                      <a:gd name="connsiteX12" fmla="*/ 4526756 w 7539038"/>
                      <a:gd name="connsiteY12" fmla="*/ 7760494 h 7760495"/>
                      <a:gd name="connsiteX13" fmla="*/ 4902994 w 7539038"/>
                      <a:gd name="connsiteY13" fmla="*/ 3883819 h 7760495"/>
                      <a:gd name="connsiteX14" fmla="*/ 5276849 w 7539038"/>
                      <a:gd name="connsiteY14" fmla="*/ 1 h 7760495"/>
                      <a:gd name="connsiteX15" fmla="*/ 5655469 w 7539038"/>
                      <a:gd name="connsiteY15" fmla="*/ 3883819 h 7760495"/>
                      <a:gd name="connsiteX16" fmla="*/ 6029325 w 7539038"/>
                      <a:gd name="connsiteY16" fmla="*/ 7760494 h 7760495"/>
                      <a:gd name="connsiteX17" fmla="*/ 6417469 w 7539038"/>
                      <a:gd name="connsiteY17" fmla="*/ 3883819 h 7760495"/>
                      <a:gd name="connsiteX18" fmla="*/ 6786563 w 7539038"/>
                      <a:gd name="connsiteY18" fmla="*/ 2381 h 7760495"/>
                      <a:gd name="connsiteX19" fmla="*/ 7160419 w 7539038"/>
                      <a:gd name="connsiteY19" fmla="*/ 3883819 h 7760495"/>
                      <a:gd name="connsiteX20" fmla="*/ 7539038 w 7539038"/>
                      <a:gd name="connsiteY20" fmla="*/ 7758113 h 7760495"/>
                      <a:gd name="connsiteX0" fmla="*/ 0 w 7539038"/>
                      <a:gd name="connsiteY0" fmla="*/ 7760494 h 7760495"/>
                      <a:gd name="connsiteX1" fmla="*/ 378619 w 7539038"/>
                      <a:gd name="connsiteY1" fmla="*/ 3883819 h 7760495"/>
                      <a:gd name="connsiteX2" fmla="*/ 752476 w 7539038"/>
                      <a:gd name="connsiteY2" fmla="*/ 1 h 7760495"/>
                      <a:gd name="connsiteX3" fmla="*/ 1131094 w 7539038"/>
                      <a:gd name="connsiteY3" fmla="*/ 3874294 h 7760495"/>
                      <a:gd name="connsiteX4" fmla="*/ 1507332 w 7539038"/>
                      <a:gd name="connsiteY4" fmla="*/ 7760494 h 7760495"/>
                      <a:gd name="connsiteX5" fmla="*/ 1883569 w 7539038"/>
                      <a:gd name="connsiteY5" fmla="*/ 3874294 h 7760495"/>
                      <a:gd name="connsiteX6" fmla="*/ 2259807 w 7539038"/>
                      <a:gd name="connsiteY6" fmla="*/ 2381 h 7760495"/>
                      <a:gd name="connsiteX7" fmla="*/ 2645569 w 7539038"/>
                      <a:gd name="connsiteY7" fmla="*/ 3883819 h 7760495"/>
                      <a:gd name="connsiteX8" fmla="*/ 3017044 w 7539038"/>
                      <a:gd name="connsiteY8" fmla="*/ 7760494 h 7760495"/>
                      <a:gd name="connsiteX9" fmla="*/ 3398044 w 7539038"/>
                      <a:gd name="connsiteY9" fmla="*/ 3874294 h 7760495"/>
                      <a:gd name="connsiteX10" fmla="*/ 3769519 w 7539038"/>
                      <a:gd name="connsiteY10" fmla="*/ 2382 h 7760495"/>
                      <a:gd name="connsiteX11" fmla="*/ 4150519 w 7539038"/>
                      <a:gd name="connsiteY11" fmla="*/ 3883819 h 7760495"/>
                      <a:gd name="connsiteX12" fmla="*/ 4526756 w 7539038"/>
                      <a:gd name="connsiteY12" fmla="*/ 7760494 h 7760495"/>
                      <a:gd name="connsiteX13" fmla="*/ 4902994 w 7539038"/>
                      <a:gd name="connsiteY13" fmla="*/ 3883819 h 7760495"/>
                      <a:gd name="connsiteX14" fmla="*/ 5276849 w 7539038"/>
                      <a:gd name="connsiteY14" fmla="*/ 1 h 7760495"/>
                      <a:gd name="connsiteX15" fmla="*/ 5655469 w 7539038"/>
                      <a:gd name="connsiteY15" fmla="*/ 3883819 h 7760495"/>
                      <a:gd name="connsiteX16" fmla="*/ 6029325 w 7539038"/>
                      <a:gd name="connsiteY16" fmla="*/ 7760494 h 7760495"/>
                      <a:gd name="connsiteX17" fmla="*/ 6417469 w 7539038"/>
                      <a:gd name="connsiteY17" fmla="*/ 3883819 h 7760495"/>
                      <a:gd name="connsiteX18" fmla="*/ 6786563 w 7539038"/>
                      <a:gd name="connsiteY18" fmla="*/ 2381 h 7760495"/>
                      <a:gd name="connsiteX19" fmla="*/ 7160419 w 7539038"/>
                      <a:gd name="connsiteY19" fmla="*/ 3883819 h 7760495"/>
                      <a:gd name="connsiteX20" fmla="*/ 7539038 w 7539038"/>
                      <a:gd name="connsiteY20" fmla="*/ 7758113 h 7760495"/>
                      <a:gd name="connsiteX0" fmla="*/ 0 w 7539038"/>
                      <a:gd name="connsiteY0" fmla="*/ 7760494 h 7760495"/>
                      <a:gd name="connsiteX1" fmla="*/ 378619 w 7539038"/>
                      <a:gd name="connsiteY1" fmla="*/ 3883819 h 7760495"/>
                      <a:gd name="connsiteX2" fmla="*/ 752476 w 7539038"/>
                      <a:gd name="connsiteY2" fmla="*/ 1 h 7760495"/>
                      <a:gd name="connsiteX3" fmla="*/ 1131094 w 7539038"/>
                      <a:gd name="connsiteY3" fmla="*/ 3874294 h 7760495"/>
                      <a:gd name="connsiteX4" fmla="*/ 1507332 w 7539038"/>
                      <a:gd name="connsiteY4" fmla="*/ 7760494 h 7760495"/>
                      <a:gd name="connsiteX5" fmla="*/ 1883569 w 7539038"/>
                      <a:gd name="connsiteY5" fmla="*/ 3874294 h 7760495"/>
                      <a:gd name="connsiteX6" fmla="*/ 2259807 w 7539038"/>
                      <a:gd name="connsiteY6" fmla="*/ 2381 h 7760495"/>
                      <a:gd name="connsiteX7" fmla="*/ 2645569 w 7539038"/>
                      <a:gd name="connsiteY7" fmla="*/ 3883819 h 7760495"/>
                      <a:gd name="connsiteX8" fmla="*/ 3017044 w 7539038"/>
                      <a:gd name="connsiteY8" fmla="*/ 7760494 h 7760495"/>
                      <a:gd name="connsiteX9" fmla="*/ 3398044 w 7539038"/>
                      <a:gd name="connsiteY9" fmla="*/ 3874294 h 7760495"/>
                      <a:gd name="connsiteX10" fmla="*/ 3769519 w 7539038"/>
                      <a:gd name="connsiteY10" fmla="*/ 2382 h 7760495"/>
                      <a:gd name="connsiteX11" fmla="*/ 4150519 w 7539038"/>
                      <a:gd name="connsiteY11" fmla="*/ 3883819 h 7760495"/>
                      <a:gd name="connsiteX12" fmla="*/ 4526756 w 7539038"/>
                      <a:gd name="connsiteY12" fmla="*/ 7760494 h 7760495"/>
                      <a:gd name="connsiteX13" fmla="*/ 4902994 w 7539038"/>
                      <a:gd name="connsiteY13" fmla="*/ 3883819 h 7760495"/>
                      <a:gd name="connsiteX14" fmla="*/ 5276849 w 7539038"/>
                      <a:gd name="connsiteY14" fmla="*/ 1 h 7760495"/>
                      <a:gd name="connsiteX15" fmla="*/ 5655469 w 7539038"/>
                      <a:gd name="connsiteY15" fmla="*/ 3883819 h 7760495"/>
                      <a:gd name="connsiteX16" fmla="*/ 6029325 w 7539038"/>
                      <a:gd name="connsiteY16" fmla="*/ 7760494 h 7760495"/>
                      <a:gd name="connsiteX17" fmla="*/ 6417469 w 7539038"/>
                      <a:gd name="connsiteY17" fmla="*/ 3883819 h 7760495"/>
                      <a:gd name="connsiteX18" fmla="*/ 6786563 w 7539038"/>
                      <a:gd name="connsiteY18" fmla="*/ 2381 h 7760495"/>
                      <a:gd name="connsiteX19" fmla="*/ 7160419 w 7539038"/>
                      <a:gd name="connsiteY19" fmla="*/ 3883819 h 7760495"/>
                      <a:gd name="connsiteX20" fmla="*/ 7539038 w 7539038"/>
                      <a:gd name="connsiteY20" fmla="*/ 7758113 h 7760495"/>
                      <a:gd name="connsiteX0" fmla="*/ 0 w 7539038"/>
                      <a:gd name="connsiteY0" fmla="*/ 7760494 h 7760495"/>
                      <a:gd name="connsiteX1" fmla="*/ 378619 w 7539038"/>
                      <a:gd name="connsiteY1" fmla="*/ 3883819 h 7760495"/>
                      <a:gd name="connsiteX2" fmla="*/ 752476 w 7539038"/>
                      <a:gd name="connsiteY2" fmla="*/ 1 h 7760495"/>
                      <a:gd name="connsiteX3" fmla="*/ 1131094 w 7539038"/>
                      <a:gd name="connsiteY3" fmla="*/ 3874294 h 7760495"/>
                      <a:gd name="connsiteX4" fmla="*/ 1507332 w 7539038"/>
                      <a:gd name="connsiteY4" fmla="*/ 7760494 h 7760495"/>
                      <a:gd name="connsiteX5" fmla="*/ 1883569 w 7539038"/>
                      <a:gd name="connsiteY5" fmla="*/ 3874294 h 7760495"/>
                      <a:gd name="connsiteX6" fmla="*/ 2259807 w 7539038"/>
                      <a:gd name="connsiteY6" fmla="*/ 2381 h 7760495"/>
                      <a:gd name="connsiteX7" fmla="*/ 2645569 w 7539038"/>
                      <a:gd name="connsiteY7" fmla="*/ 3883819 h 7760495"/>
                      <a:gd name="connsiteX8" fmla="*/ 3017044 w 7539038"/>
                      <a:gd name="connsiteY8" fmla="*/ 7760494 h 7760495"/>
                      <a:gd name="connsiteX9" fmla="*/ 3398044 w 7539038"/>
                      <a:gd name="connsiteY9" fmla="*/ 3874294 h 7760495"/>
                      <a:gd name="connsiteX10" fmla="*/ 3769519 w 7539038"/>
                      <a:gd name="connsiteY10" fmla="*/ 2382 h 7760495"/>
                      <a:gd name="connsiteX11" fmla="*/ 4150519 w 7539038"/>
                      <a:gd name="connsiteY11" fmla="*/ 3883819 h 7760495"/>
                      <a:gd name="connsiteX12" fmla="*/ 4526756 w 7539038"/>
                      <a:gd name="connsiteY12" fmla="*/ 7760494 h 7760495"/>
                      <a:gd name="connsiteX13" fmla="*/ 4902994 w 7539038"/>
                      <a:gd name="connsiteY13" fmla="*/ 3883819 h 7760495"/>
                      <a:gd name="connsiteX14" fmla="*/ 5276849 w 7539038"/>
                      <a:gd name="connsiteY14" fmla="*/ 1 h 7760495"/>
                      <a:gd name="connsiteX15" fmla="*/ 5655469 w 7539038"/>
                      <a:gd name="connsiteY15" fmla="*/ 3883819 h 7760495"/>
                      <a:gd name="connsiteX16" fmla="*/ 6029325 w 7539038"/>
                      <a:gd name="connsiteY16" fmla="*/ 7760494 h 7760495"/>
                      <a:gd name="connsiteX17" fmla="*/ 6417469 w 7539038"/>
                      <a:gd name="connsiteY17" fmla="*/ 3883819 h 7760495"/>
                      <a:gd name="connsiteX18" fmla="*/ 6786563 w 7539038"/>
                      <a:gd name="connsiteY18" fmla="*/ 2381 h 7760495"/>
                      <a:gd name="connsiteX19" fmla="*/ 7160419 w 7539038"/>
                      <a:gd name="connsiteY19" fmla="*/ 3883819 h 7760495"/>
                      <a:gd name="connsiteX20" fmla="*/ 7539038 w 7539038"/>
                      <a:gd name="connsiteY20" fmla="*/ 7758113 h 7760495"/>
                      <a:gd name="connsiteX0" fmla="*/ 0 w 7539038"/>
                      <a:gd name="connsiteY0" fmla="*/ 7760494 h 7760495"/>
                      <a:gd name="connsiteX1" fmla="*/ 378619 w 7539038"/>
                      <a:gd name="connsiteY1" fmla="*/ 3883819 h 7760495"/>
                      <a:gd name="connsiteX2" fmla="*/ 752476 w 7539038"/>
                      <a:gd name="connsiteY2" fmla="*/ 1 h 7760495"/>
                      <a:gd name="connsiteX3" fmla="*/ 1131094 w 7539038"/>
                      <a:gd name="connsiteY3" fmla="*/ 3874294 h 7760495"/>
                      <a:gd name="connsiteX4" fmla="*/ 1507332 w 7539038"/>
                      <a:gd name="connsiteY4" fmla="*/ 7760494 h 7760495"/>
                      <a:gd name="connsiteX5" fmla="*/ 1883569 w 7539038"/>
                      <a:gd name="connsiteY5" fmla="*/ 3874294 h 7760495"/>
                      <a:gd name="connsiteX6" fmla="*/ 2259807 w 7539038"/>
                      <a:gd name="connsiteY6" fmla="*/ 2381 h 7760495"/>
                      <a:gd name="connsiteX7" fmla="*/ 2645569 w 7539038"/>
                      <a:gd name="connsiteY7" fmla="*/ 3883819 h 7760495"/>
                      <a:gd name="connsiteX8" fmla="*/ 3017044 w 7539038"/>
                      <a:gd name="connsiteY8" fmla="*/ 7760494 h 7760495"/>
                      <a:gd name="connsiteX9" fmla="*/ 3398044 w 7539038"/>
                      <a:gd name="connsiteY9" fmla="*/ 3874294 h 7760495"/>
                      <a:gd name="connsiteX10" fmla="*/ 3769519 w 7539038"/>
                      <a:gd name="connsiteY10" fmla="*/ 2382 h 7760495"/>
                      <a:gd name="connsiteX11" fmla="*/ 4150519 w 7539038"/>
                      <a:gd name="connsiteY11" fmla="*/ 3883819 h 7760495"/>
                      <a:gd name="connsiteX12" fmla="*/ 4526756 w 7539038"/>
                      <a:gd name="connsiteY12" fmla="*/ 7760494 h 7760495"/>
                      <a:gd name="connsiteX13" fmla="*/ 4902994 w 7539038"/>
                      <a:gd name="connsiteY13" fmla="*/ 3883819 h 7760495"/>
                      <a:gd name="connsiteX14" fmla="*/ 5276849 w 7539038"/>
                      <a:gd name="connsiteY14" fmla="*/ 1 h 7760495"/>
                      <a:gd name="connsiteX15" fmla="*/ 5655469 w 7539038"/>
                      <a:gd name="connsiteY15" fmla="*/ 3883819 h 7760495"/>
                      <a:gd name="connsiteX16" fmla="*/ 6029325 w 7539038"/>
                      <a:gd name="connsiteY16" fmla="*/ 7760494 h 7760495"/>
                      <a:gd name="connsiteX17" fmla="*/ 6417469 w 7539038"/>
                      <a:gd name="connsiteY17" fmla="*/ 3883819 h 7760495"/>
                      <a:gd name="connsiteX18" fmla="*/ 6786563 w 7539038"/>
                      <a:gd name="connsiteY18" fmla="*/ 2381 h 7760495"/>
                      <a:gd name="connsiteX19" fmla="*/ 7160419 w 7539038"/>
                      <a:gd name="connsiteY19" fmla="*/ 3883819 h 7760495"/>
                      <a:gd name="connsiteX20" fmla="*/ 7539038 w 7539038"/>
                      <a:gd name="connsiteY20" fmla="*/ 7758113 h 7760495"/>
                      <a:gd name="connsiteX0" fmla="*/ 0 w 7539038"/>
                      <a:gd name="connsiteY0" fmla="*/ 7760494 h 7760495"/>
                      <a:gd name="connsiteX1" fmla="*/ 378619 w 7539038"/>
                      <a:gd name="connsiteY1" fmla="*/ 3883819 h 7760495"/>
                      <a:gd name="connsiteX2" fmla="*/ 752476 w 7539038"/>
                      <a:gd name="connsiteY2" fmla="*/ 1 h 7760495"/>
                      <a:gd name="connsiteX3" fmla="*/ 1131094 w 7539038"/>
                      <a:gd name="connsiteY3" fmla="*/ 3874294 h 7760495"/>
                      <a:gd name="connsiteX4" fmla="*/ 1507332 w 7539038"/>
                      <a:gd name="connsiteY4" fmla="*/ 7760494 h 7760495"/>
                      <a:gd name="connsiteX5" fmla="*/ 1883569 w 7539038"/>
                      <a:gd name="connsiteY5" fmla="*/ 3874294 h 7760495"/>
                      <a:gd name="connsiteX6" fmla="*/ 2259807 w 7539038"/>
                      <a:gd name="connsiteY6" fmla="*/ 2381 h 7760495"/>
                      <a:gd name="connsiteX7" fmla="*/ 2645569 w 7539038"/>
                      <a:gd name="connsiteY7" fmla="*/ 3883819 h 7760495"/>
                      <a:gd name="connsiteX8" fmla="*/ 3017044 w 7539038"/>
                      <a:gd name="connsiteY8" fmla="*/ 7760494 h 7760495"/>
                      <a:gd name="connsiteX9" fmla="*/ 3398044 w 7539038"/>
                      <a:gd name="connsiteY9" fmla="*/ 3874294 h 7760495"/>
                      <a:gd name="connsiteX10" fmla="*/ 3769519 w 7539038"/>
                      <a:gd name="connsiteY10" fmla="*/ 2382 h 7760495"/>
                      <a:gd name="connsiteX11" fmla="*/ 4150519 w 7539038"/>
                      <a:gd name="connsiteY11" fmla="*/ 3883819 h 7760495"/>
                      <a:gd name="connsiteX12" fmla="*/ 4526756 w 7539038"/>
                      <a:gd name="connsiteY12" fmla="*/ 7760494 h 7760495"/>
                      <a:gd name="connsiteX13" fmla="*/ 4902994 w 7539038"/>
                      <a:gd name="connsiteY13" fmla="*/ 3883819 h 7760495"/>
                      <a:gd name="connsiteX14" fmla="*/ 5276849 w 7539038"/>
                      <a:gd name="connsiteY14" fmla="*/ 1 h 7760495"/>
                      <a:gd name="connsiteX15" fmla="*/ 5655469 w 7539038"/>
                      <a:gd name="connsiteY15" fmla="*/ 3883819 h 7760495"/>
                      <a:gd name="connsiteX16" fmla="*/ 6029325 w 7539038"/>
                      <a:gd name="connsiteY16" fmla="*/ 7760494 h 7760495"/>
                      <a:gd name="connsiteX17" fmla="*/ 6417469 w 7539038"/>
                      <a:gd name="connsiteY17" fmla="*/ 3883819 h 7760495"/>
                      <a:gd name="connsiteX18" fmla="*/ 6786563 w 7539038"/>
                      <a:gd name="connsiteY18" fmla="*/ 2381 h 7760495"/>
                      <a:gd name="connsiteX19" fmla="*/ 7160419 w 7539038"/>
                      <a:gd name="connsiteY19" fmla="*/ 3883819 h 7760495"/>
                      <a:gd name="connsiteX20" fmla="*/ 7539038 w 7539038"/>
                      <a:gd name="connsiteY20" fmla="*/ 7758113 h 7760495"/>
                      <a:gd name="connsiteX0" fmla="*/ 0 w 7539038"/>
                      <a:gd name="connsiteY0" fmla="*/ 7760494 h 7760495"/>
                      <a:gd name="connsiteX1" fmla="*/ 378619 w 7539038"/>
                      <a:gd name="connsiteY1" fmla="*/ 3883819 h 7760495"/>
                      <a:gd name="connsiteX2" fmla="*/ 752476 w 7539038"/>
                      <a:gd name="connsiteY2" fmla="*/ 1 h 7760495"/>
                      <a:gd name="connsiteX3" fmla="*/ 1131094 w 7539038"/>
                      <a:gd name="connsiteY3" fmla="*/ 3874294 h 7760495"/>
                      <a:gd name="connsiteX4" fmla="*/ 1507332 w 7539038"/>
                      <a:gd name="connsiteY4" fmla="*/ 7760494 h 7760495"/>
                      <a:gd name="connsiteX5" fmla="*/ 1883569 w 7539038"/>
                      <a:gd name="connsiteY5" fmla="*/ 3874294 h 7760495"/>
                      <a:gd name="connsiteX6" fmla="*/ 2259807 w 7539038"/>
                      <a:gd name="connsiteY6" fmla="*/ 2381 h 7760495"/>
                      <a:gd name="connsiteX7" fmla="*/ 2645569 w 7539038"/>
                      <a:gd name="connsiteY7" fmla="*/ 3883819 h 7760495"/>
                      <a:gd name="connsiteX8" fmla="*/ 3017044 w 7539038"/>
                      <a:gd name="connsiteY8" fmla="*/ 7760494 h 7760495"/>
                      <a:gd name="connsiteX9" fmla="*/ 3398044 w 7539038"/>
                      <a:gd name="connsiteY9" fmla="*/ 3874294 h 7760495"/>
                      <a:gd name="connsiteX10" fmla="*/ 3769519 w 7539038"/>
                      <a:gd name="connsiteY10" fmla="*/ 2382 h 7760495"/>
                      <a:gd name="connsiteX11" fmla="*/ 4150519 w 7539038"/>
                      <a:gd name="connsiteY11" fmla="*/ 3883819 h 7760495"/>
                      <a:gd name="connsiteX12" fmla="*/ 4526756 w 7539038"/>
                      <a:gd name="connsiteY12" fmla="*/ 7760494 h 7760495"/>
                      <a:gd name="connsiteX13" fmla="*/ 4902994 w 7539038"/>
                      <a:gd name="connsiteY13" fmla="*/ 3883819 h 7760495"/>
                      <a:gd name="connsiteX14" fmla="*/ 5276849 w 7539038"/>
                      <a:gd name="connsiteY14" fmla="*/ 1 h 7760495"/>
                      <a:gd name="connsiteX15" fmla="*/ 5655469 w 7539038"/>
                      <a:gd name="connsiteY15" fmla="*/ 3883819 h 7760495"/>
                      <a:gd name="connsiteX16" fmla="*/ 6029325 w 7539038"/>
                      <a:gd name="connsiteY16" fmla="*/ 7760494 h 7760495"/>
                      <a:gd name="connsiteX17" fmla="*/ 6417469 w 7539038"/>
                      <a:gd name="connsiteY17" fmla="*/ 3883819 h 7760495"/>
                      <a:gd name="connsiteX18" fmla="*/ 6786563 w 7539038"/>
                      <a:gd name="connsiteY18" fmla="*/ 2381 h 7760495"/>
                      <a:gd name="connsiteX19" fmla="*/ 7160419 w 7539038"/>
                      <a:gd name="connsiteY19" fmla="*/ 3883819 h 7760495"/>
                      <a:gd name="connsiteX20" fmla="*/ 7539038 w 7539038"/>
                      <a:gd name="connsiteY20" fmla="*/ 7758113 h 7760495"/>
                      <a:gd name="connsiteX0" fmla="*/ 0 w 7539038"/>
                      <a:gd name="connsiteY0" fmla="*/ 7760494 h 7760495"/>
                      <a:gd name="connsiteX1" fmla="*/ 378619 w 7539038"/>
                      <a:gd name="connsiteY1" fmla="*/ 3883819 h 7760495"/>
                      <a:gd name="connsiteX2" fmla="*/ 752476 w 7539038"/>
                      <a:gd name="connsiteY2" fmla="*/ 1 h 7760495"/>
                      <a:gd name="connsiteX3" fmla="*/ 1131094 w 7539038"/>
                      <a:gd name="connsiteY3" fmla="*/ 3874294 h 7760495"/>
                      <a:gd name="connsiteX4" fmla="*/ 1507332 w 7539038"/>
                      <a:gd name="connsiteY4" fmla="*/ 7760494 h 7760495"/>
                      <a:gd name="connsiteX5" fmla="*/ 1883569 w 7539038"/>
                      <a:gd name="connsiteY5" fmla="*/ 3874294 h 7760495"/>
                      <a:gd name="connsiteX6" fmla="*/ 2259807 w 7539038"/>
                      <a:gd name="connsiteY6" fmla="*/ 2381 h 7760495"/>
                      <a:gd name="connsiteX7" fmla="*/ 2645569 w 7539038"/>
                      <a:gd name="connsiteY7" fmla="*/ 3883819 h 7760495"/>
                      <a:gd name="connsiteX8" fmla="*/ 3017044 w 7539038"/>
                      <a:gd name="connsiteY8" fmla="*/ 7760494 h 7760495"/>
                      <a:gd name="connsiteX9" fmla="*/ 3398044 w 7539038"/>
                      <a:gd name="connsiteY9" fmla="*/ 3874294 h 7760495"/>
                      <a:gd name="connsiteX10" fmla="*/ 3769519 w 7539038"/>
                      <a:gd name="connsiteY10" fmla="*/ 2382 h 7760495"/>
                      <a:gd name="connsiteX11" fmla="*/ 4150519 w 7539038"/>
                      <a:gd name="connsiteY11" fmla="*/ 3883819 h 7760495"/>
                      <a:gd name="connsiteX12" fmla="*/ 4526756 w 7539038"/>
                      <a:gd name="connsiteY12" fmla="*/ 7760494 h 7760495"/>
                      <a:gd name="connsiteX13" fmla="*/ 4902994 w 7539038"/>
                      <a:gd name="connsiteY13" fmla="*/ 3883819 h 7760495"/>
                      <a:gd name="connsiteX14" fmla="*/ 5276849 w 7539038"/>
                      <a:gd name="connsiteY14" fmla="*/ 1 h 7760495"/>
                      <a:gd name="connsiteX15" fmla="*/ 5655469 w 7539038"/>
                      <a:gd name="connsiteY15" fmla="*/ 3883819 h 7760495"/>
                      <a:gd name="connsiteX16" fmla="*/ 6029325 w 7539038"/>
                      <a:gd name="connsiteY16" fmla="*/ 7760494 h 7760495"/>
                      <a:gd name="connsiteX17" fmla="*/ 6417469 w 7539038"/>
                      <a:gd name="connsiteY17" fmla="*/ 3883819 h 7760495"/>
                      <a:gd name="connsiteX18" fmla="*/ 6786563 w 7539038"/>
                      <a:gd name="connsiteY18" fmla="*/ 2381 h 7760495"/>
                      <a:gd name="connsiteX19" fmla="*/ 7160419 w 7539038"/>
                      <a:gd name="connsiteY19" fmla="*/ 3883819 h 7760495"/>
                      <a:gd name="connsiteX20" fmla="*/ 7539038 w 7539038"/>
                      <a:gd name="connsiteY20" fmla="*/ 7758113 h 7760495"/>
                      <a:gd name="connsiteX0" fmla="*/ 0 w 7539038"/>
                      <a:gd name="connsiteY0" fmla="*/ 7760494 h 7760495"/>
                      <a:gd name="connsiteX1" fmla="*/ 378619 w 7539038"/>
                      <a:gd name="connsiteY1" fmla="*/ 3883819 h 7760495"/>
                      <a:gd name="connsiteX2" fmla="*/ 752476 w 7539038"/>
                      <a:gd name="connsiteY2" fmla="*/ 1 h 7760495"/>
                      <a:gd name="connsiteX3" fmla="*/ 1131094 w 7539038"/>
                      <a:gd name="connsiteY3" fmla="*/ 3874294 h 7760495"/>
                      <a:gd name="connsiteX4" fmla="*/ 1507332 w 7539038"/>
                      <a:gd name="connsiteY4" fmla="*/ 7760494 h 7760495"/>
                      <a:gd name="connsiteX5" fmla="*/ 1883569 w 7539038"/>
                      <a:gd name="connsiteY5" fmla="*/ 3874294 h 7760495"/>
                      <a:gd name="connsiteX6" fmla="*/ 2259807 w 7539038"/>
                      <a:gd name="connsiteY6" fmla="*/ 2381 h 7760495"/>
                      <a:gd name="connsiteX7" fmla="*/ 2645569 w 7539038"/>
                      <a:gd name="connsiteY7" fmla="*/ 3883819 h 7760495"/>
                      <a:gd name="connsiteX8" fmla="*/ 3017044 w 7539038"/>
                      <a:gd name="connsiteY8" fmla="*/ 7760494 h 7760495"/>
                      <a:gd name="connsiteX9" fmla="*/ 3398044 w 7539038"/>
                      <a:gd name="connsiteY9" fmla="*/ 3874294 h 7760495"/>
                      <a:gd name="connsiteX10" fmla="*/ 3769519 w 7539038"/>
                      <a:gd name="connsiteY10" fmla="*/ 2382 h 7760495"/>
                      <a:gd name="connsiteX11" fmla="*/ 4150519 w 7539038"/>
                      <a:gd name="connsiteY11" fmla="*/ 3883819 h 7760495"/>
                      <a:gd name="connsiteX12" fmla="*/ 4526756 w 7539038"/>
                      <a:gd name="connsiteY12" fmla="*/ 7760494 h 7760495"/>
                      <a:gd name="connsiteX13" fmla="*/ 4902994 w 7539038"/>
                      <a:gd name="connsiteY13" fmla="*/ 3883819 h 7760495"/>
                      <a:gd name="connsiteX14" fmla="*/ 5276849 w 7539038"/>
                      <a:gd name="connsiteY14" fmla="*/ 1 h 7760495"/>
                      <a:gd name="connsiteX15" fmla="*/ 5655469 w 7539038"/>
                      <a:gd name="connsiteY15" fmla="*/ 3883819 h 7760495"/>
                      <a:gd name="connsiteX16" fmla="*/ 6029325 w 7539038"/>
                      <a:gd name="connsiteY16" fmla="*/ 7760494 h 7760495"/>
                      <a:gd name="connsiteX17" fmla="*/ 6417469 w 7539038"/>
                      <a:gd name="connsiteY17" fmla="*/ 3883819 h 7760495"/>
                      <a:gd name="connsiteX18" fmla="*/ 6786563 w 7539038"/>
                      <a:gd name="connsiteY18" fmla="*/ 2381 h 7760495"/>
                      <a:gd name="connsiteX19" fmla="*/ 7160419 w 7539038"/>
                      <a:gd name="connsiteY19" fmla="*/ 3883819 h 7760495"/>
                      <a:gd name="connsiteX20" fmla="*/ 7539038 w 7539038"/>
                      <a:gd name="connsiteY20" fmla="*/ 7758113 h 776049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</a:cxnLst>
                    <a:rect l="l" t="t" r="r" b="b"/>
                    <a:pathLst>
                      <a:path w="7539038" h="7760495">
                        <a:moveTo>
                          <a:pt x="0" y="7760494"/>
                        </a:moveTo>
                        <a:cubicBezTo>
                          <a:pt x="190500" y="7758906"/>
                          <a:pt x="377031" y="3874231"/>
                          <a:pt x="378619" y="3883819"/>
                        </a:cubicBezTo>
                        <a:cubicBezTo>
                          <a:pt x="380207" y="3893407"/>
                          <a:pt x="562770" y="-793"/>
                          <a:pt x="752476" y="1"/>
                        </a:cubicBezTo>
                        <a:cubicBezTo>
                          <a:pt x="942182" y="795"/>
                          <a:pt x="1119468" y="3745568"/>
                          <a:pt x="1131094" y="3874294"/>
                        </a:cubicBezTo>
                        <a:cubicBezTo>
                          <a:pt x="1136420" y="3933265"/>
                          <a:pt x="1317626" y="7758112"/>
                          <a:pt x="1507332" y="7760494"/>
                        </a:cubicBezTo>
                        <a:cubicBezTo>
                          <a:pt x="1697038" y="7762876"/>
                          <a:pt x="1875632" y="3967176"/>
                          <a:pt x="1883569" y="3874294"/>
                        </a:cubicBezTo>
                        <a:cubicBezTo>
                          <a:pt x="1891506" y="3781412"/>
                          <a:pt x="2068513" y="3175"/>
                          <a:pt x="2259807" y="2381"/>
                        </a:cubicBezTo>
                        <a:cubicBezTo>
                          <a:pt x="2451101" y="1587"/>
                          <a:pt x="2640013" y="3825221"/>
                          <a:pt x="2645569" y="3883819"/>
                        </a:cubicBezTo>
                        <a:cubicBezTo>
                          <a:pt x="2651125" y="3942417"/>
                          <a:pt x="2827338" y="7762081"/>
                          <a:pt x="3017044" y="7760494"/>
                        </a:cubicBezTo>
                        <a:cubicBezTo>
                          <a:pt x="3206750" y="7758907"/>
                          <a:pt x="3390107" y="3967176"/>
                          <a:pt x="3398044" y="3874294"/>
                        </a:cubicBezTo>
                        <a:cubicBezTo>
                          <a:pt x="3405981" y="3781412"/>
                          <a:pt x="3575050" y="795"/>
                          <a:pt x="3769519" y="2382"/>
                        </a:cubicBezTo>
                        <a:cubicBezTo>
                          <a:pt x="3963988" y="3969"/>
                          <a:pt x="4141788" y="3722352"/>
                          <a:pt x="4150519" y="3883819"/>
                        </a:cubicBezTo>
                        <a:cubicBezTo>
                          <a:pt x="4159250" y="4045286"/>
                          <a:pt x="4337844" y="7760494"/>
                          <a:pt x="4526756" y="7760494"/>
                        </a:cubicBezTo>
                        <a:cubicBezTo>
                          <a:pt x="4715668" y="7760494"/>
                          <a:pt x="4893360" y="4083161"/>
                          <a:pt x="4902994" y="3883819"/>
                        </a:cubicBezTo>
                        <a:cubicBezTo>
                          <a:pt x="4910825" y="3721794"/>
                          <a:pt x="5087143" y="1"/>
                          <a:pt x="5276849" y="1"/>
                        </a:cubicBezTo>
                        <a:cubicBezTo>
                          <a:pt x="5466555" y="1"/>
                          <a:pt x="5647531" y="3790543"/>
                          <a:pt x="5655469" y="3883819"/>
                        </a:cubicBezTo>
                        <a:cubicBezTo>
                          <a:pt x="5663407" y="3977095"/>
                          <a:pt x="5842794" y="7760494"/>
                          <a:pt x="6029325" y="7760494"/>
                        </a:cubicBezTo>
                        <a:cubicBezTo>
                          <a:pt x="6215856" y="7760494"/>
                          <a:pt x="6411913" y="3976700"/>
                          <a:pt x="6417469" y="3883819"/>
                        </a:cubicBezTo>
                        <a:cubicBezTo>
                          <a:pt x="6423025" y="3790938"/>
                          <a:pt x="6593682" y="0"/>
                          <a:pt x="6786563" y="2381"/>
                        </a:cubicBezTo>
                        <a:cubicBezTo>
                          <a:pt x="6979444" y="4762"/>
                          <a:pt x="7152482" y="3757041"/>
                          <a:pt x="7160419" y="3883819"/>
                        </a:cubicBezTo>
                        <a:cubicBezTo>
                          <a:pt x="7168356" y="4010597"/>
                          <a:pt x="7336632" y="7761288"/>
                          <a:pt x="7539038" y="7758113"/>
                        </a:cubicBezTo>
                      </a:path>
                    </a:pathLst>
                  </a:custGeom>
                  <a:noFill/>
                  <a:ln w="381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75" name="Freeform: Shape 174">
                    <a:extLst>
                      <a:ext uri="{FF2B5EF4-FFF2-40B4-BE49-F238E27FC236}">
                        <a16:creationId xmlns:a16="http://schemas.microsoft.com/office/drawing/2014/main" id="{250CE678-87F2-4A99-B38E-927F35BFC86E}"/>
                      </a:ext>
                    </a:extLst>
                  </p:cNvPr>
                  <p:cNvSpPr/>
                  <p:nvPr/>
                </p:nvSpPr>
                <p:spPr>
                  <a:xfrm>
                    <a:off x="3886200" y="3102520"/>
                    <a:ext cx="3769877" cy="718573"/>
                  </a:xfrm>
                  <a:custGeom>
                    <a:avLst/>
                    <a:gdLst>
                      <a:gd name="connsiteX0" fmla="*/ 0 w 7562850"/>
                      <a:gd name="connsiteY0" fmla="*/ 7762875 h 7762875"/>
                      <a:gd name="connsiteX1" fmla="*/ 390525 w 7562850"/>
                      <a:gd name="connsiteY1" fmla="*/ 3886200 h 7762875"/>
                      <a:gd name="connsiteX2" fmla="*/ 762000 w 7562850"/>
                      <a:gd name="connsiteY2" fmla="*/ 0 h 7762875"/>
                      <a:gd name="connsiteX3" fmla="*/ 1143000 w 7562850"/>
                      <a:gd name="connsiteY3" fmla="*/ 3876675 h 7762875"/>
                      <a:gd name="connsiteX4" fmla="*/ 1524000 w 7562850"/>
                      <a:gd name="connsiteY4" fmla="*/ 7753350 h 7762875"/>
                      <a:gd name="connsiteX5" fmla="*/ 1895475 w 7562850"/>
                      <a:gd name="connsiteY5" fmla="*/ 3876675 h 7762875"/>
                      <a:gd name="connsiteX6" fmla="*/ 2276475 w 7562850"/>
                      <a:gd name="connsiteY6" fmla="*/ 0 h 7762875"/>
                      <a:gd name="connsiteX7" fmla="*/ 2657475 w 7562850"/>
                      <a:gd name="connsiteY7" fmla="*/ 3886200 h 7762875"/>
                      <a:gd name="connsiteX8" fmla="*/ 3028950 w 7562850"/>
                      <a:gd name="connsiteY8" fmla="*/ 7762875 h 7762875"/>
                      <a:gd name="connsiteX9" fmla="*/ 3409950 w 7562850"/>
                      <a:gd name="connsiteY9" fmla="*/ 3876675 h 7762875"/>
                      <a:gd name="connsiteX10" fmla="*/ 3781425 w 7562850"/>
                      <a:gd name="connsiteY10" fmla="*/ 9525 h 7762875"/>
                      <a:gd name="connsiteX11" fmla="*/ 4162425 w 7562850"/>
                      <a:gd name="connsiteY11" fmla="*/ 3886200 h 7762875"/>
                      <a:gd name="connsiteX12" fmla="*/ 4533900 w 7562850"/>
                      <a:gd name="connsiteY12" fmla="*/ 7762875 h 7762875"/>
                      <a:gd name="connsiteX13" fmla="*/ 4914900 w 7562850"/>
                      <a:gd name="connsiteY13" fmla="*/ 3886200 h 7762875"/>
                      <a:gd name="connsiteX14" fmla="*/ 5295900 w 7562850"/>
                      <a:gd name="connsiteY14" fmla="*/ 9525 h 7762875"/>
                      <a:gd name="connsiteX15" fmla="*/ 5667375 w 7562850"/>
                      <a:gd name="connsiteY15" fmla="*/ 3886200 h 7762875"/>
                      <a:gd name="connsiteX16" fmla="*/ 6048375 w 7562850"/>
                      <a:gd name="connsiteY16" fmla="*/ 7762875 h 7762875"/>
                      <a:gd name="connsiteX17" fmla="*/ 6429375 w 7562850"/>
                      <a:gd name="connsiteY17" fmla="*/ 3886200 h 7762875"/>
                      <a:gd name="connsiteX18" fmla="*/ 6810375 w 7562850"/>
                      <a:gd name="connsiteY18" fmla="*/ 0 h 7762875"/>
                      <a:gd name="connsiteX19" fmla="*/ 7172325 w 7562850"/>
                      <a:gd name="connsiteY19" fmla="*/ 3886200 h 7762875"/>
                      <a:gd name="connsiteX20" fmla="*/ 7562850 w 7562850"/>
                      <a:gd name="connsiteY20" fmla="*/ 7762875 h 7762875"/>
                      <a:gd name="connsiteX0" fmla="*/ 0 w 7562850"/>
                      <a:gd name="connsiteY0" fmla="*/ 7762875 h 7762875"/>
                      <a:gd name="connsiteX1" fmla="*/ 390525 w 7562850"/>
                      <a:gd name="connsiteY1" fmla="*/ 3886200 h 7762875"/>
                      <a:gd name="connsiteX2" fmla="*/ 762000 w 7562850"/>
                      <a:gd name="connsiteY2" fmla="*/ 0 h 7762875"/>
                      <a:gd name="connsiteX3" fmla="*/ 1143000 w 7562850"/>
                      <a:gd name="connsiteY3" fmla="*/ 3876675 h 7762875"/>
                      <a:gd name="connsiteX4" fmla="*/ 1519238 w 7562850"/>
                      <a:gd name="connsiteY4" fmla="*/ 7762875 h 7762875"/>
                      <a:gd name="connsiteX5" fmla="*/ 1895475 w 7562850"/>
                      <a:gd name="connsiteY5" fmla="*/ 3876675 h 7762875"/>
                      <a:gd name="connsiteX6" fmla="*/ 2276475 w 7562850"/>
                      <a:gd name="connsiteY6" fmla="*/ 0 h 7762875"/>
                      <a:gd name="connsiteX7" fmla="*/ 2657475 w 7562850"/>
                      <a:gd name="connsiteY7" fmla="*/ 3886200 h 7762875"/>
                      <a:gd name="connsiteX8" fmla="*/ 3028950 w 7562850"/>
                      <a:gd name="connsiteY8" fmla="*/ 7762875 h 7762875"/>
                      <a:gd name="connsiteX9" fmla="*/ 3409950 w 7562850"/>
                      <a:gd name="connsiteY9" fmla="*/ 3876675 h 7762875"/>
                      <a:gd name="connsiteX10" fmla="*/ 3781425 w 7562850"/>
                      <a:gd name="connsiteY10" fmla="*/ 9525 h 7762875"/>
                      <a:gd name="connsiteX11" fmla="*/ 4162425 w 7562850"/>
                      <a:gd name="connsiteY11" fmla="*/ 3886200 h 7762875"/>
                      <a:gd name="connsiteX12" fmla="*/ 4533900 w 7562850"/>
                      <a:gd name="connsiteY12" fmla="*/ 7762875 h 7762875"/>
                      <a:gd name="connsiteX13" fmla="*/ 4914900 w 7562850"/>
                      <a:gd name="connsiteY13" fmla="*/ 3886200 h 7762875"/>
                      <a:gd name="connsiteX14" fmla="*/ 5295900 w 7562850"/>
                      <a:gd name="connsiteY14" fmla="*/ 9525 h 7762875"/>
                      <a:gd name="connsiteX15" fmla="*/ 5667375 w 7562850"/>
                      <a:gd name="connsiteY15" fmla="*/ 3886200 h 7762875"/>
                      <a:gd name="connsiteX16" fmla="*/ 6048375 w 7562850"/>
                      <a:gd name="connsiteY16" fmla="*/ 7762875 h 7762875"/>
                      <a:gd name="connsiteX17" fmla="*/ 6429375 w 7562850"/>
                      <a:gd name="connsiteY17" fmla="*/ 3886200 h 7762875"/>
                      <a:gd name="connsiteX18" fmla="*/ 6810375 w 7562850"/>
                      <a:gd name="connsiteY18" fmla="*/ 0 h 7762875"/>
                      <a:gd name="connsiteX19" fmla="*/ 7172325 w 7562850"/>
                      <a:gd name="connsiteY19" fmla="*/ 3886200 h 7762875"/>
                      <a:gd name="connsiteX20" fmla="*/ 7562850 w 7562850"/>
                      <a:gd name="connsiteY20" fmla="*/ 7762875 h 7762875"/>
                      <a:gd name="connsiteX0" fmla="*/ 0 w 7562850"/>
                      <a:gd name="connsiteY0" fmla="*/ 7762875 h 7762875"/>
                      <a:gd name="connsiteX1" fmla="*/ 390525 w 7562850"/>
                      <a:gd name="connsiteY1" fmla="*/ 3886200 h 7762875"/>
                      <a:gd name="connsiteX2" fmla="*/ 762000 w 7562850"/>
                      <a:gd name="connsiteY2" fmla="*/ 0 h 7762875"/>
                      <a:gd name="connsiteX3" fmla="*/ 1143000 w 7562850"/>
                      <a:gd name="connsiteY3" fmla="*/ 3876675 h 7762875"/>
                      <a:gd name="connsiteX4" fmla="*/ 1519238 w 7562850"/>
                      <a:gd name="connsiteY4" fmla="*/ 7762875 h 7762875"/>
                      <a:gd name="connsiteX5" fmla="*/ 1895475 w 7562850"/>
                      <a:gd name="connsiteY5" fmla="*/ 3876675 h 7762875"/>
                      <a:gd name="connsiteX6" fmla="*/ 2276475 w 7562850"/>
                      <a:gd name="connsiteY6" fmla="*/ 0 h 7762875"/>
                      <a:gd name="connsiteX7" fmla="*/ 2657475 w 7562850"/>
                      <a:gd name="connsiteY7" fmla="*/ 3886200 h 7762875"/>
                      <a:gd name="connsiteX8" fmla="*/ 3028950 w 7562850"/>
                      <a:gd name="connsiteY8" fmla="*/ 7762875 h 7762875"/>
                      <a:gd name="connsiteX9" fmla="*/ 3409950 w 7562850"/>
                      <a:gd name="connsiteY9" fmla="*/ 3876675 h 7762875"/>
                      <a:gd name="connsiteX10" fmla="*/ 3781425 w 7562850"/>
                      <a:gd name="connsiteY10" fmla="*/ 9525 h 7762875"/>
                      <a:gd name="connsiteX11" fmla="*/ 4162425 w 7562850"/>
                      <a:gd name="connsiteY11" fmla="*/ 3886200 h 7762875"/>
                      <a:gd name="connsiteX12" fmla="*/ 4538662 w 7562850"/>
                      <a:gd name="connsiteY12" fmla="*/ 7762875 h 7762875"/>
                      <a:gd name="connsiteX13" fmla="*/ 4914900 w 7562850"/>
                      <a:gd name="connsiteY13" fmla="*/ 3886200 h 7762875"/>
                      <a:gd name="connsiteX14" fmla="*/ 5295900 w 7562850"/>
                      <a:gd name="connsiteY14" fmla="*/ 9525 h 7762875"/>
                      <a:gd name="connsiteX15" fmla="*/ 5667375 w 7562850"/>
                      <a:gd name="connsiteY15" fmla="*/ 3886200 h 7762875"/>
                      <a:gd name="connsiteX16" fmla="*/ 6048375 w 7562850"/>
                      <a:gd name="connsiteY16" fmla="*/ 7762875 h 7762875"/>
                      <a:gd name="connsiteX17" fmla="*/ 6429375 w 7562850"/>
                      <a:gd name="connsiteY17" fmla="*/ 3886200 h 7762875"/>
                      <a:gd name="connsiteX18" fmla="*/ 6810375 w 7562850"/>
                      <a:gd name="connsiteY18" fmla="*/ 0 h 7762875"/>
                      <a:gd name="connsiteX19" fmla="*/ 7172325 w 7562850"/>
                      <a:gd name="connsiteY19" fmla="*/ 3886200 h 7762875"/>
                      <a:gd name="connsiteX20" fmla="*/ 7562850 w 7562850"/>
                      <a:gd name="connsiteY20" fmla="*/ 7762875 h 7762875"/>
                      <a:gd name="connsiteX0" fmla="*/ 0 w 7562850"/>
                      <a:gd name="connsiteY0" fmla="*/ 7762875 h 7762875"/>
                      <a:gd name="connsiteX1" fmla="*/ 390525 w 7562850"/>
                      <a:gd name="connsiteY1" fmla="*/ 3886200 h 7762875"/>
                      <a:gd name="connsiteX2" fmla="*/ 762000 w 7562850"/>
                      <a:gd name="connsiteY2" fmla="*/ 0 h 7762875"/>
                      <a:gd name="connsiteX3" fmla="*/ 1143000 w 7562850"/>
                      <a:gd name="connsiteY3" fmla="*/ 3876675 h 7762875"/>
                      <a:gd name="connsiteX4" fmla="*/ 1519238 w 7562850"/>
                      <a:gd name="connsiteY4" fmla="*/ 7762875 h 7762875"/>
                      <a:gd name="connsiteX5" fmla="*/ 1895475 w 7562850"/>
                      <a:gd name="connsiteY5" fmla="*/ 3876675 h 7762875"/>
                      <a:gd name="connsiteX6" fmla="*/ 2276475 w 7562850"/>
                      <a:gd name="connsiteY6" fmla="*/ 0 h 7762875"/>
                      <a:gd name="connsiteX7" fmla="*/ 2657475 w 7562850"/>
                      <a:gd name="connsiteY7" fmla="*/ 3886200 h 7762875"/>
                      <a:gd name="connsiteX8" fmla="*/ 3028950 w 7562850"/>
                      <a:gd name="connsiteY8" fmla="*/ 7762875 h 7762875"/>
                      <a:gd name="connsiteX9" fmla="*/ 3409950 w 7562850"/>
                      <a:gd name="connsiteY9" fmla="*/ 3876675 h 7762875"/>
                      <a:gd name="connsiteX10" fmla="*/ 3781425 w 7562850"/>
                      <a:gd name="connsiteY10" fmla="*/ 9525 h 7762875"/>
                      <a:gd name="connsiteX11" fmla="*/ 4162425 w 7562850"/>
                      <a:gd name="connsiteY11" fmla="*/ 3886200 h 7762875"/>
                      <a:gd name="connsiteX12" fmla="*/ 4538662 w 7562850"/>
                      <a:gd name="connsiteY12" fmla="*/ 7762875 h 7762875"/>
                      <a:gd name="connsiteX13" fmla="*/ 4914900 w 7562850"/>
                      <a:gd name="connsiteY13" fmla="*/ 3886200 h 7762875"/>
                      <a:gd name="connsiteX14" fmla="*/ 5295900 w 7562850"/>
                      <a:gd name="connsiteY14" fmla="*/ 9525 h 7762875"/>
                      <a:gd name="connsiteX15" fmla="*/ 5667375 w 7562850"/>
                      <a:gd name="connsiteY15" fmla="*/ 3886200 h 7762875"/>
                      <a:gd name="connsiteX16" fmla="*/ 6048375 w 7562850"/>
                      <a:gd name="connsiteY16" fmla="*/ 7762875 h 7762875"/>
                      <a:gd name="connsiteX17" fmla="*/ 6429375 w 7562850"/>
                      <a:gd name="connsiteY17" fmla="*/ 3886200 h 7762875"/>
                      <a:gd name="connsiteX18" fmla="*/ 6810375 w 7562850"/>
                      <a:gd name="connsiteY18" fmla="*/ 0 h 7762875"/>
                      <a:gd name="connsiteX19" fmla="*/ 7172325 w 7562850"/>
                      <a:gd name="connsiteY19" fmla="*/ 3886200 h 7762875"/>
                      <a:gd name="connsiteX20" fmla="*/ 7562850 w 7562850"/>
                      <a:gd name="connsiteY20" fmla="*/ 7762875 h 7762875"/>
                      <a:gd name="connsiteX0" fmla="*/ 0 w 7562850"/>
                      <a:gd name="connsiteY0" fmla="*/ 7762875 h 7762875"/>
                      <a:gd name="connsiteX1" fmla="*/ 390525 w 7562850"/>
                      <a:gd name="connsiteY1" fmla="*/ 3886200 h 7762875"/>
                      <a:gd name="connsiteX2" fmla="*/ 762000 w 7562850"/>
                      <a:gd name="connsiteY2" fmla="*/ 0 h 7762875"/>
                      <a:gd name="connsiteX3" fmla="*/ 1143000 w 7562850"/>
                      <a:gd name="connsiteY3" fmla="*/ 3876675 h 7762875"/>
                      <a:gd name="connsiteX4" fmla="*/ 1519238 w 7562850"/>
                      <a:gd name="connsiteY4" fmla="*/ 7762875 h 7762875"/>
                      <a:gd name="connsiteX5" fmla="*/ 1895475 w 7562850"/>
                      <a:gd name="connsiteY5" fmla="*/ 3876675 h 7762875"/>
                      <a:gd name="connsiteX6" fmla="*/ 2276475 w 7562850"/>
                      <a:gd name="connsiteY6" fmla="*/ 0 h 7762875"/>
                      <a:gd name="connsiteX7" fmla="*/ 2657475 w 7562850"/>
                      <a:gd name="connsiteY7" fmla="*/ 3886200 h 7762875"/>
                      <a:gd name="connsiteX8" fmla="*/ 3028950 w 7562850"/>
                      <a:gd name="connsiteY8" fmla="*/ 7762875 h 7762875"/>
                      <a:gd name="connsiteX9" fmla="*/ 3409950 w 7562850"/>
                      <a:gd name="connsiteY9" fmla="*/ 3876675 h 7762875"/>
                      <a:gd name="connsiteX10" fmla="*/ 3781425 w 7562850"/>
                      <a:gd name="connsiteY10" fmla="*/ 9525 h 7762875"/>
                      <a:gd name="connsiteX11" fmla="*/ 4162425 w 7562850"/>
                      <a:gd name="connsiteY11" fmla="*/ 3886200 h 7762875"/>
                      <a:gd name="connsiteX12" fmla="*/ 4538662 w 7562850"/>
                      <a:gd name="connsiteY12" fmla="*/ 7762875 h 7762875"/>
                      <a:gd name="connsiteX13" fmla="*/ 4914900 w 7562850"/>
                      <a:gd name="connsiteY13" fmla="*/ 3886200 h 7762875"/>
                      <a:gd name="connsiteX14" fmla="*/ 5295900 w 7562850"/>
                      <a:gd name="connsiteY14" fmla="*/ 9525 h 7762875"/>
                      <a:gd name="connsiteX15" fmla="*/ 5667375 w 7562850"/>
                      <a:gd name="connsiteY15" fmla="*/ 3886200 h 7762875"/>
                      <a:gd name="connsiteX16" fmla="*/ 6048375 w 7562850"/>
                      <a:gd name="connsiteY16" fmla="*/ 7762875 h 7762875"/>
                      <a:gd name="connsiteX17" fmla="*/ 6429375 w 7562850"/>
                      <a:gd name="connsiteY17" fmla="*/ 3886200 h 7762875"/>
                      <a:gd name="connsiteX18" fmla="*/ 6810375 w 7562850"/>
                      <a:gd name="connsiteY18" fmla="*/ 0 h 7762875"/>
                      <a:gd name="connsiteX19" fmla="*/ 7172325 w 7562850"/>
                      <a:gd name="connsiteY19" fmla="*/ 3886200 h 7762875"/>
                      <a:gd name="connsiteX20" fmla="*/ 7562850 w 7562850"/>
                      <a:gd name="connsiteY20" fmla="*/ 7762875 h 7762875"/>
                      <a:gd name="connsiteX0" fmla="*/ 0 w 7562850"/>
                      <a:gd name="connsiteY0" fmla="*/ 7762875 h 7762875"/>
                      <a:gd name="connsiteX1" fmla="*/ 390525 w 7562850"/>
                      <a:gd name="connsiteY1" fmla="*/ 3886200 h 7762875"/>
                      <a:gd name="connsiteX2" fmla="*/ 762000 w 7562850"/>
                      <a:gd name="connsiteY2" fmla="*/ 0 h 7762875"/>
                      <a:gd name="connsiteX3" fmla="*/ 1143000 w 7562850"/>
                      <a:gd name="connsiteY3" fmla="*/ 3876675 h 7762875"/>
                      <a:gd name="connsiteX4" fmla="*/ 1519238 w 7562850"/>
                      <a:gd name="connsiteY4" fmla="*/ 7762875 h 7762875"/>
                      <a:gd name="connsiteX5" fmla="*/ 1895475 w 7562850"/>
                      <a:gd name="connsiteY5" fmla="*/ 3876675 h 7762875"/>
                      <a:gd name="connsiteX6" fmla="*/ 2276475 w 7562850"/>
                      <a:gd name="connsiteY6" fmla="*/ 0 h 7762875"/>
                      <a:gd name="connsiteX7" fmla="*/ 2657475 w 7562850"/>
                      <a:gd name="connsiteY7" fmla="*/ 3886200 h 7762875"/>
                      <a:gd name="connsiteX8" fmla="*/ 3028950 w 7562850"/>
                      <a:gd name="connsiteY8" fmla="*/ 7762875 h 7762875"/>
                      <a:gd name="connsiteX9" fmla="*/ 3409950 w 7562850"/>
                      <a:gd name="connsiteY9" fmla="*/ 3876675 h 7762875"/>
                      <a:gd name="connsiteX10" fmla="*/ 3781425 w 7562850"/>
                      <a:gd name="connsiteY10" fmla="*/ 9525 h 7762875"/>
                      <a:gd name="connsiteX11" fmla="*/ 4162425 w 7562850"/>
                      <a:gd name="connsiteY11" fmla="*/ 3886200 h 7762875"/>
                      <a:gd name="connsiteX12" fmla="*/ 4538662 w 7562850"/>
                      <a:gd name="connsiteY12" fmla="*/ 7762875 h 7762875"/>
                      <a:gd name="connsiteX13" fmla="*/ 4914900 w 7562850"/>
                      <a:gd name="connsiteY13" fmla="*/ 3886200 h 7762875"/>
                      <a:gd name="connsiteX14" fmla="*/ 5295900 w 7562850"/>
                      <a:gd name="connsiteY14" fmla="*/ 9525 h 7762875"/>
                      <a:gd name="connsiteX15" fmla="*/ 5667375 w 7562850"/>
                      <a:gd name="connsiteY15" fmla="*/ 3886200 h 7762875"/>
                      <a:gd name="connsiteX16" fmla="*/ 6048375 w 7562850"/>
                      <a:gd name="connsiteY16" fmla="*/ 7762875 h 7762875"/>
                      <a:gd name="connsiteX17" fmla="*/ 6429375 w 7562850"/>
                      <a:gd name="connsiteY17" fmla="*/ 3886200 h 7762875"/>
                      <a:gd name="connsiteX18" fmla="*/ 6810375 w 7562850"/>
                      <a:gd name="connsiteY18" fmla="*/ 0 h 7762875"/>
                      <a:gd name="connsiteX19" fmla="*/ 7172325 w 7562850"/>
                      <a:gd name="connsiteY19" fmla="*/ 3886200 h 7762875"/>
                      <a:gd name="connsiteX20" fmla="*/ 7562850 w 7562850"/>
                      <a:gd name="connsiteY20" fmla="*/ 7762875 h 7762875"/>
                      <a:gd name="connsiteX0" fmla="*/ 0 w 7550944"/>
                      <a:gd name="connsiteY0" fmla="*/ 7762875 h 7762875"/>
                      <a:gd name="connsiteX1" fmla="*/ 378619 w 7550944"/>
                      <a:gd name="connsiteY1" fmla="*/ 3886200 h 7762875"/>
                      <a:gd name="connsiteX2" fmla="*/ 750094 w 7550944"/>
                      <a:gd name="connsiteY2" fmla="*/ 0 h 7762875"/>
                      <a:gd name="connsiteX3" fmla="*/ 1131094 w 7550944"/>
                      <a:gd name="connsiteY3" fmla="*/ 3876675 h 7762875"/>
                      <a:gd name="connsiteX4" fmla="*/ 1507332 w 7550944"/>
                      <a:gd name="connsiteY4" fmla="*/ 7762875 h 7762875"/>
                      <a:gd name="connsiteX5" fmla="*/ 1883569 w 7550944"/>
                      <a:gd name="connsiteY5" fmla="*/ 3876675 h 7762875"/>
                      <a:gd name="connsiteX6" fmla="*/ 2264569 w 7550944"/>
                      <a:gd name="connsiteY6" fmla="*/ 0 h 7762875"/>
                      <a:gd name="connsiteX7" fmla="*/ 2645569 w 7550944"/>
                      <a:gd name="connsiteY7" fmla="*/ 3886200 h 7762875"/>
                      <a:gd name="connsiteX8" fmla="*/ 3017044 w 7550944"/>
                      <a:gd name="connsiteY8" fmla="*/ 7762875 h 7762875"/>
                      <a:gd name="connsiteX9" fmla="*/ 3398044 w 7550944"/>
                      <a:gd name="connsiteY9" fmla="*/ 3876675 h 7762875"/>
                      <a:gd name="connsiteX10" fmla="*/ 3769519 w 7550944"/>
                      <a:gd name="connsiteY10" fmla="*/ 9525 h 7762875"/>
                      <a:gd name="connsiteX11" fmla="*/ 4150519 w 7550944"/>
                      <a:gd name="connsiteY11" fmla="*/ 3886200 h 7762875"/>
                      <a:gd name="connsiteX12" fmla="*/ 4526756 w 7550944"/>
                      <a:gd name="connsiteY12" fmla="*/ 7762875 h 7762875"/>
                      <a:gd name="connsiteX13" fmla="*/ 4902994 w 7550944"/>
                      <a:gd name="connsiteY13" fmla="*/ 3886200 h 7762875"/>
                      <a:gd name="connsiteX14" fmla="*/ 5283994 w 7550944"/>
                      <a:gd name="connsiteY14" fmla="*/ 9525 h 7762875"/>
                      <a:gd name="connsiteX15" fmla="*/ 5655469 w 7550944"/>
                      <a:gd name="connsiteY15" fmla="*/ 3886200 h 7762875"/>
                      <a:gd name="connsiteX16" fmla="*/ 6036469 w 7550944"/>
                      <a:gd name="connsiteY16" fmla="*/ 7762875 h 7762875"/>
                      <a:gd name="connsiteX17" fmla="*/ 6417469 w 7550944"/>
                      <a:gd name="connsiteY17" fmla="*/ 3886200 h 7762875"/>
                      <a:gd name="connsiteX18" fmla="*/ 6798469 w 7550944"/>
                      <a:gd name="connsiteY18" fmla="*/ 0 h 7762875"/>
                      <a:gd name="connsiteX19" fmla="*/ 7160419 w 7550944"/>
                      <a:gd name="connsiteY19" fmla="*/ 3886200 h 7762875"/>
                      <a:gd name="connsiteX20" fmla="*/ 7550944 w 7550944"/>
                      <a:gd name="connsiteY20" fmla="*/ 7762875 h 7762875"/>
                      <a:gd name="connsiteX0" fmla="*/ 0 w 7550944"/>
                      <a:gd name="connsiteY0" fmla="*/ 7762875 h 7762875"/>
                      <a:gd name="connsiteX1" fmla="*/ 378619 w 7550944"/>
                      <a:gd name="connsiteY1" fmla="*/ 3886200 h 7762875"/>
                      <a:gd name="connsiteX2" fmla="*/ 750094 w 7550944"/>
                      <a:gd name="connsiteY2" fmla="*/ 0 h 7762875"/>
                      <a:gd name="connsiteX3" fmla="*/ 1131094 w 7550944"/>
                      <a:gd name="connsiteY3" fmla="*/ 3876675 h 7762875"/>
                      <a:gd name="connsiteX4" fmla="*/ 1507332 w 7550944"/>
                      <a:gd name="connsiteY4" fmla="*/ 7762875 h 7762875"/>
                      <a:gd name="connsiteX5" fmla="*/ 1883569 w 7550944"/>
                      <a:gd name="connsiteY5" fmla="*/ 3876675 h 7762875"/>
                      <a:gd name="connsiteX6" fmla="*/ 2264569 w 7550944"/>
                      <a:gd name="connsiteY6" fmla="*/ 0 h 7762875"/>
                      <a:gd name="connsiteX7" fmla="*/ 2645569 w 7550944"/>
                      <a:gd name="connsiteY7" fmla="*/ 3886200 h 7762875"/>
                      <a:gd name="connsiteX8" fmla="*/ 3017044 w 7550944"/>
                      <a:gd name="connsiteY8" fmla="*/ 7762875 h 7762875"/>
                      <a:gd name="connsiteX9" fmla="*/ 3398044 w 7550944"/>
                      <a:gd name="connsiteY9" fmla="*/ 3876675 h 7762875"/>
                      <a:gd name="connsiteX10" fmla="*/ 3769519 w 7550944"/>
                      <a:gd name="connsiteY10" fmla="*/ 9525 h 7762875"/>
                      <a:gd name="connsiteX11" fmla="*/ 4150519 w 7550944"/>
                      <a:gd name="connsiteY11" fmla="*/ 3886200 h 7762875"/>
                      <a:gd name="connsiteX12" fmla="*/ 4526756 w 7550944"/>
                      <a:gd name="connsiteY12" fmla="*/ 7762875 h 7762875"/>
                      <a:gd name="connsiteX13" fmla="*/ 4902994 w 7550944"/>
                      <a:gd name="connsiteY13" fmla="*/ 3886200 h 7762875"/>
                      <a:gd name="connsiteX14" fmla="*/ 5283994 w 7550944"/>
                      <a:gd name="connsiteY14" fmla="*/ 9525 h 7762875"/>
                      <a:gd name="connsiteX15" fmla="*/ 5655469 w 7550944"/>
                      <a:gd name="connsiteY15" fmla="*/ 3886200 h 7762875"/>
                      <a:gd name="connsiteX16" fmla="*/ 6036469 w 7550944"/>
                      <a:gd name="connsiteY16" fmla="*/ 7762875 h 7762875"/>
                      <a:gd name="connsiteX17" fmla="*/ 6417469 w 7550944"/>
                      <a:gd name="connsiteY17" fmla="*/ 3886200 h 7762875"/>
                      <a:gd name="connsiteX18" fmla="*/ 6798469 w 7550944"/>
                      <a:gd name="connsiteY18" fmla="*/ 0 h 7762875"/>
                      <a:gd name="connsiteX19" fmla="*/ 7160419 w 7550944"/>
                      <a:gd name="connsiteY19" fmla="*/ 3886200 h 7762875"/>
                      <a:gd name="connsiteX20" fmla="*/ 7550944 w 7550944"/>
                      <a:gd name="connsiteY20" fmla="*/ 7762875 h 7762875"/>
                      <a:gd name="connsiteX0" fmla="*/ 0 w 7550944"/>
                      <a:gd name="connsiteY0" fmla="*/ 7762875 h 7762875"/>
                      <a:gd name="connsiteX1" fmla="*/ 378619 w 7550944"/>
                      <a:gd name="connsiteY1" fmla="*/ 3886200 h 7762875"/>
                      <a:gd name="connsiteX2" fmla="*/ 750094 w 7550944"/>
                      <a:gd name="connsiteY2" fmla="*/ 0 h 7762875"/>
                      <a:gd name="connsiteX3" fmla="*/ 1131094 w 7550944"/>
                      <a:gd name="connsiteY3" fmla="*/ 3876675 h 7762875"/>
                      <a:gd name="connsiteX4" fmla="*/ 1507332 w 7550944"/>
                      <a:gd name="connsiteY4" fmla="*/ 7762875 h 7762875"/>
                      <a:gd name="connsiteX5" fmla="*/ 1883569 w 7550944"/>
                      <a:gd name="connsiteY5" fmla="*/ 3876675 h 7762875"/>
                      <a:gd name="connsiteX6" fmla="*/ 2264569 w 7550944"/>
                      <a:gd name="connsiteY6" fmla="*/ 0 h 7762875"/>
                      <a:gd name="connsiteX7" fmla="*/ 2645569 w 7550944"/>
                      <a:gd name="connsiteY7" fmla="*/ 3886200 h 7762875"/>
                      <a:gd name="connsiteX8" fmla="*/ 3017044 w 7550944"/>
                      <a:gd name="connsiteY8" fmla="*/ 7762875 h 7762875"/>
                      <a:gd name="connsiteX9" fmla="*/ 3398044 w 7550944"/>
                      <a:gd name="connsiteY9" fmla="*/ 3876675 h 7762875"/>
                      <a:gd name="connsiteX10" fmla="*/ 3769519 w 7550944"/>
                      <a:gd name="connsiteY10" fmla="*/ 9525 h 7762875"/>
                      <a:gd name="connsiteX11" fmla="*/ 4150519 w 7550944"/>
                      <a:gd name="connsiteY11" fmla="*/ 3886200 h 7762875"/>
                      <a:gd name="connsiteX12" fmla="*/ 4526756 w 7550944"/>
                      <a:gd name="connsiteY12" fmla="*/ 7762875 h 7762875"/>
                      <a:gd name="connsiteX13" fmla="*/ 4902994 w 7550944"/>
                      <a:gd name="connsiteY13" fmla="*/ 3886200 h 7762875"/>
                      <a:gd name="connsiteX14" fmla="*/ 5283994 w 7550944"/>
                      <a:gd name="connsiteY14" fmla="*/ 9525 h 7762875"/>
                      <a:gd name="connsiteX15" fmla="*/ 5655469 w 7550944"/>
                      <a:gd name="connsiteY15" fmla="*/ 3886200 h 7762875"/>
                      <a:gd name="connsiteX16" fmla="*/ 6036469 w 7550944"/>
                      <a:gd name="connsiteY16" fmla="*/ 7762875 h 7762875"/>
                      <a:gd name="connsiteX17" fmla="*/ 6417469 w 7550944"/>
                      <a:gd name="connsiteY17" fmla="*/ 3886200 h 7762875"/>
                      <a:gd name="connsiteX18" fmla="*/ 6798469 w 7550944"/>
                      <a:gd name="connsiteY18" fmla="*/ 0 h 7762875"/>
                      <a:gd name="connsiteX19" fmla="*/ 7160419 w 7550944"/>
                      <a:gd name="connsiteY19" fmla="*/ 3886200 h 7762875"/>
                      <a:gd name="connsiteX20" fmla="*/ 7550944 w 7550944"/>
                      <a:gd name="connsiteY20" fmla="*/ 7762875 h 7762875"/>
                      <a:gd name="connsiteX0" fmla="*/ 0 w 7550944"/>
                      <a:gd name="connsiteY0" fmla="*/ 7762875 h 7762875"/>
                      <a:gd name="connsiteX1" fmla="*/ 378619 w 7550944"/>
                      <a:gd name="connsiteY1" fmla="*/ 3886200 h 7762875"/>
                      <a:gd name="connsiteX2" fmla="*/ 750094 w 7550944"/>
                      <a:gd name="connsiteY2" fmla="*/ 0 h 7762875"/>
                      <a:gd name="connsiteX3" fmla="*/ 1131094 w 7550944"/>
                      <a:gd name="connsiteY3" fmla="*/ 3876675 h 7762875"/>
                      <a:gd name="connsiteX4" fmla="*/ 1507332 w 7550944"/>
                      <a:gd name="connsiteY4" fmla="*/ 7762875 h 7762875"/>
                      <a:gd name="connsiteX5" fmla="*/ 1883569 w 7550944"/>
                      <a:gd name="connsiteY5" fmla="*/ 3876675 h 7762875"/>
                      <a:gd name="connsiteX6" fmla="*/ 2264569 w 7550944"/>
                      <a:gd name="connsiteY6" fmla="*/ 0 h 7762875"/>
                      <a:gd name="connsiteX7" fmla="*/ 2645569 w 7550944"/>
                      <a:gd name="connsiteY7" fmla="*/ 3886200 h 7762875"/>
                      <a:gd name="connsiteX8" fmla="*/ 3017044 w 7550944"/>
                      <a:gd name="connsiteY8" fmla="*/ 7762875 h 7762875"/>
                      <a:gd name="connsiteX9" fmla="*/ 3398044 w 7550944"/>
                      <a:gd name="connsiteY9" fmla="*/ 3876675 h 7762875"/>
                      <a:gd name="connsiteX10" fmla="*/ 3769519 w 7550944"/>
                      <a:gd name="connsiteY10" fmla="*/ 9525 h 7762875"/>
                      <a:gd name="connsiteX11" fmla="*/ 4150519 w 7550944"/>
                      <a:gd name="connsiteY11" fmla="*/ 3886200 h 7762875"/>
                      <a:gd name="connsiteX12" fmla="*/ 4526756 w 7550944"/>
                      <a:gd name="connsiteY12" fmla="*/ 7762875 h 7762875"/>
                      <a:gd name="connsiteX13" fmla="*/ 4902994 w 7550944"/>
                      <a:gd name="connsiteY13" fmla="*/ 3886200 h 7762875"/>
                      <a:gd name="connsiteX14" fmla="*/ 5283994 w 7550944"/>
                      <a:gd name="connsiteY14" fmla="*/ 9525 h 7762875"/>
                      <a:gd name="connsiteX15" fmla="*/ 5655469 w 7550944"/>
                      <a:gd name="connsiteY15" fmla="*/ 3886200 h 7762875"/>
                      <a:gd name="connsiteX16" fmla="*/ 6036469 w 7550944"/>
                      <a:gd name="connsiteY16" fmla="*/ 7762875 h 7762875"/>
                      <a:gd name="connsiteX17" fmla="*/ 6417469 w 7550944"/>
                      <a:gd name="connsiteY17" fmla="*/ 3886200 h 7762875"/>
                      <a:gd name="connsiteX18" fmla="*/ 6798469 w 7550944"/>
                      <a:gd name="connsiteY18" fmla="*/ 0 h 7762875"/>
                      <a:gd name="connsiteX19" fmla="*/ 7160419 w 7550944"/>
                      <a:gd name="connsiteY19" fmla="*/ 3886200 h 7762875"/>
                      <a:gd name="connsiteX20" fmla="*/ 7550944 w 7550944"/>
                      <a:gd name="connsiteY20" fmla="*/ 7762875 h 7762875"/>
                      <a:gd name="connsiteX0" fmla="*/ 0 w 7550944"/>
                      <a:gd name="connsiteY0" fmla="*/ 7762875 h 7762875"/>
                      <a:gd name="connsiteX1" fmla="*/ 378619 w 7550944"/>
                      <a:gd name="connsiteY1" fmla="*/ 3886200 h 7762875"/>
                      <a:gd name="connsiteX2" fmla="*/ 750094 w 7550944"/>
                      <a:gd name="connsiteY2" fmla="*/ 0 h 7762875"/>
                      <a:gd name="connsiteX3" fmla="*/ 1131094 w 7550944"/>
                      <a:gd name="connsiteY3" fmla="*/ 3876675 h 7762875"/>
                      <a:gd name="connsiteX4" fmla="*/ 1507332 w 7550944"/>
                      <a:gd name="connsiteY4" fmla="*/ 7762875 h 7762875"/>
                      <a:gd name="connsiteX5" fmla="*/ 1883569 w 7550944"/>
                      <a:gd name="connsiteY5" fmla="*/ 3876675 h 7762875"/>
                      <a:gd name="connsiteX6" fmla="*/ 2264569 w 7550944"/>
                      <a:gd name="connsiteY6" fmla="*/ 0 h 7762875"/>
                      <a:gd name="connsiteX7" fmla="*/ 2645569 w 7550944"/>
                      <a:gd name="connsiteY7" fmla="*/ 3886200 h 7762875"/>
                      <a:gd name="connsiteX8" fmla="*/ 3017044 w 7550944"/>
                      <a:gd name="connsiteY8" fmla="*/ 7762875 h 7762875"/>
                      <a:gd name="connsiteX9" fmla="*/ 3398044 w 7550944"/>
                      <a:gd name="connsiteY9" fmla="*/ 3876675 h 7762875"/>
                      <a:gd name="connsiteX10" fmla="*/ 3769519 w 7550944"/>
                      <a:gd name="connsiteY10" fmla="*/ 9525 h 7762875"/>
                      <a:gd name="connsiteX11" fmla="*/ 4150519 w 7550944"/>
                      <a:gd name="connsiteY11" fmla="*/ 3886200 h 7762875"/>
                      <a:gd name="connsiteX12" fmla="*/ 4526756 w 7550944"/>
                      <a:gd name="connsiteY12" fmla="*/ 7762875 h 7762875"/>
                      <a:gd name="connsiteX13" fmla="*/ 4902994 w 7550944"/>
                      <a:gd name="connsiteY13" fmla="*/ 3886200 h 7762875"/>
                      <a:gd name="connsiteX14" fmla="*/ 5283994 w 7550944"/>
                      <a:gd name="connsiteY14" fmla="*/ 9525 h 7762875"/>
                      <a:gd name="connsiteX15" fmla="*/ 5655469 w 7550944"/>
                      <a:gd name="connsiteY15" fmla="*/ 3886200 h 7762875"/>
                      <a:gd name="connsiteX16" fmla="*/ 6036469 w 7550944"/>
                      <a:gd name="connsiteY16" fmla="*/ 7762875 h 7762875"/>
                      <a:gd name="connsiteX17" fmla="*/ 6417469 w 7550944"/>
                      <a:gd name="connsiteY17" fmla="*/ 3886200 h 7762875"/>
                      <a:gd name="connsiteX18" fmla="*/ 6798469 w 7550944"/>
                      <a:gd name="connsiteY18" fmla="*/ 0 h 7762875"/>
                      <a:gd name="connsiteX19" fmla="*/ 7160419 w 7550944"/>
                      <a:gd name="connsiteY19" fmla="*/ 3886200 h 7762875"/>
                      <a:gd name="connsiteX20" fmla="*/ 7550944 w 7550944"/>
                      <a:gd name="connsiteY20" fmla="*/ 7762875 h 7762875"/>
                      <a:gd name="connsiteX0" fmla="*/ 0 w 7550944"/>
                      <a:gd name="connsiteY0" fmla="*/ 7762875 h 7762876"/>
                      <a:gd name="connsiteX1" fmla="*/ 378619 w 7550944"/>
                      <a:gd name="connsiteY1" fmla="*/ 3886200 h 7762876"/>
                      <a:gd name="connsiteX2" fmla="*/ 750094 w 7550944"/>
                      <a:gd name="connsiteY2" fmla="*/ 0 h 7762876"/>
                      <a:gd name="connsiteX3" fmla="*/ 1131094 w 7550944"/>
                      <a:gd name="connsiteY3" fmla="*/ 3876675 h 7762876"/>
                      <a:gd name="connsiteX4" fmla="*/ 1507332 w 7550944"/>
                      <a:gd name="connsiteY4" fmla="*/ 7762875 h 7762876"/>
                      <a:gd name="connsiteX5" fmla="*/ 1883569 w 7550944"/>
                      <a:gd name="connsiteY5" fmla="*/ 3876675 h 7762876"/>
                      <a:gd name="connsiteX6" fmla="*/ 2264569 w 7550944"/>
                      <a:gd name="connsiteY6" fmla="*/ 0 h 7762876"/>
                      <a:gd name="connsiteX7" fmla="*/ 2645569 w 7550944"/>
                      <a:gd name="connsiteY7" fmla="*/ 3886200 h 7762876"/>
                      <a:gd name="connsiteX8" fmla="*/ 3017044 w 7550944"/>
                      <a:gd name="connsiteY8" fmla="*/ 7762875 h 7762876"/>
                      <a:gd name="connsiteX9" fmla="*/ 3398044 w 7550944"/>
                      <a:gd name="connsiteY9" fmla="*/ 3876675 h 7762876"/>
                      <a:gd name="connsiteX10" fmla="*/ 3769519 w 7550944"/>
                      <a:gd name="connsiteY10" fmla="*/ 9525 h 7762876"/>
                      <a:gd name="connsiteX11" fmla="*/ 4150519 w 7550944"/>
                      <a:gd name="connsiteY11" fmla="*/ 3886200 h 7762876"/>
                      <a:gd name="connsiteX12" fmla="*/ 4526756 w 7550944"/>
                      <a:gd name="connsiteY12" fmla="*/ 7762875 h 7762876"/>
                      <a:gd name="connsiteX13" fmla="*/ 4902994 w 7550944"/>
                      <a:gd name="connsiteY13" fmla="*/ 3886200 h 7762876"/>
                      <a:gd name="connsiteX14" fmla="*/ 5283994 w 7550944"/>
                      <a:gd name="connsiteY14" fmla="*/ 9525 h 7762876"/>
                      <a:gd name="connsiteX15" fmla="*/ 5655469 w 7550944"/>
                      <a:gd name="connsiteY15" fmla="*/ 3886200 h 7762876"/>
                      <a:gd name="connsiteX16" fmla="*/ 6036469 w 7550944"/>
                      <a:gd name="connsiteY16" fmla="*/ 7762875 h 7762876"/>
                      <a:gd name="connsiteX17" fmla="*/ 6417469 w 7550944"/>
                      <a:gd name="connsiteY17" fmla="*/ 3886200 h 7762876"/>
                      <a:gd name="connsiteX18" fmla="*/ 6798469 w 7550944"/>
                      <a:gd name="connsiteY18" fmla="*/ 0 h 7762876"/>
                      <a:gd name="connsiteX19" fmla="*/ 7160419 w 7550944"/>
                      <a:gd name="connsiteY19" fmla="*/ 3886200 h 7762876"/>
                      <a:gd name="connsiteX20" fmla="*/ 7550944 w 7550944"/>
                      <a:gd name="connsiteY20" fmla="*/ 7762875 h 7762876"/>
                      <a:gd name="connsiteX0" fmla="*/ 0 w 7550944"/>
                      <a:gd name="connsiteY0" fmla="*/ 7762875 h 7762876"/>
                      <a:gd name="connsiteX1" fmla="*/ 378619 w 7550944"/>
                      <a:gd name="connsiteY1" fmla="*/ 3886200 h 7762876"/>
                      <a:gd name="connsiteX2" fmla="*/ 750094 w 7550944"/>
                      <a:gd name="connsiteY2" fmla="*/ 0 h 7762876"/>
                      <a:gd name="connsiteX3" fmla="*/ 1131094 w 7550944"/>
                      <a:gd name="connsiteY3" fmla="*/ 3876675 h 7762876"/>
                      <a:gd name="connsiteX4" fmla="*/ 1507332 w 7550944"/>
                      <a:gd name="connsiteY4" fmla="*/ 7762875 h 7762876"/>
                      <a:gd name="connsiteX5" fmla="*/ 1883569 w 7550944"/>
                      <a:gd name="connsiteY5" fmla="*/ 3876675 h 7762876"/>
                      <a:gd name="connsiteX6" fmla="*/ 2264569 w 7550944"/>
                      <a:gd name="connsiteY6" fmla="*/ 0 h 7762876"/>
                      <a:gd name="connsiteX7" fmla="*/ 2645569 w 7550944"/>
                      <a:gd name="connsiteY7" fmla="*/ 3886200 h 7762876"/>
                      <a:gd name="connsiteX8" fmla="*/ 3017044 w 7550944"/>
                      <a:gd name="connsiteY8" fmla="*/ 7762875 h 7762876"/>
                      <a:gd name="connsiteX9" fmla="*/ 3398044 w 7550944"/>
                      <a:gd name="connsiteY9" fmla="*/ 3876675 h 7762876"/>
                      <a:gd name="connsiteX10" fmla="*/ 3769519 w 7550944"/>
                      <a:gd name="connsiteY10" fmla="*/ 9525 h 7762876"/>
                      <a:gd name="connsiteX11" fmla="*/ 4150519 w 7550944"/>
                      <a:gd name="connsiteY11" fmla="*/ 3886200 h 7762876"/>
                      <a:gd name="connsiteX12" fmla="*/ 4526756 w 7550944"/>
                      <a:gd name="connsiteY12" fmla="*/ 7762875 h 7762876"/>
                      <a:gd name="connsiteX13" fmla="*/ 4902994 w 7550944"/>
                      <a:gd name="connsiteY13" fmla="*/ 3886200 h 7762876"/>
                      <a:gd name="connsiteX14" fmla="*/ 5283994 w 7550944"/>
                      <a:gd name="connsiteY14" fmla="*/ 9525 h 7762876"/>
                      <a:gd name="connsiteX15" fmla="*/ 5655469 w 7550944"/>
                      <a:gd name="connsiteY15" fmla="*/ 3886200 h 7762876"/>
                      <a:gd name="connsiteX16" fmla="*/ 6036469 w 7550944"/>
                      <a:gd name="connsiteY16" fmla="*/ 7762875 h 7762876"/>
                      <a:gd name="connsiteX17" fmla="*/ 6417469 w 7550944"/>
                      <a:gd name="connsiteY17" fmla="*/ 3886200 h 7762876"/>
                      <a:gd name="connsiteX18" fmla="*/ 6798469 w 7550944"/>
                      <a:gd name="connsiteY18" fmla="*/ 0 h 7762876"/>
                      <a:gd name="connsiteX19" fmla="*/ 7160419 w 7550944"/>
                      <a:gd name="connsiteY19" fmla="*/ 3886200 h 7762876"/>
                      <a:gd name="connsiteX20" fmla="*/ 7550944 w 7550944"/>
                      <a:gd name="connsiteY20" fmla="*/ 7762875 h 7762876"/>
                      <a:gd name="connsiteX0" fmla="*/ 0 w 7550944"/>
                      <a:gd name="connsiteY0" fmla="*/ 7762875 h 7762876"/>
                      <a:gd name="connsiteX1" fmla="*/ 378619 w 7550944"/>
                      <a:gd name="connsiteY1" fmla="*/ 3886200 h 7762876"/>
                      <a:gd name="connsiteX2" fmla="*/ 750094 w 7550944"/>
                      <a:gd name="connsiteY2" fmla="*/ 0 h 7762876"/>
                      <a:gd name="connsiteX3" fmla="*/ 1131094 w 7550944"/>
                      <a:gd name="connsiteY3" fmla="*/ 3876675 h 7762876"/>
                      <a:gd name="connsiteX4" fmla="*/ 1507332 w 7550944"/>
                      <a:gd name="connsiteY4" fmla="*/ 7762875 h 7762876"/>
                      <a:gd name="connsiteX5" fmla="*/ 1883569 w 7550944"/>
                      <a:gd name="connsiteY5" fmla="*/ 3876675 h 7762876"/>
                      <a:gd name="connsiteX6" fmla="*/ 2264569 w 7550944"/>
                      <a:gd name="connsiteY6" fmla="*/ 0 h 7762876"/>
                      <a:gd name="connsiteX7" fmla="*/ 2645569 w 7550944"/>
                      <a:gd name="connsiteY7" fmla="*/ 3886200 h 7762876"/>
                      <a:gd name="connsiteX8" fmla="*/ 3017044 w 7550944"/>
                      <a:gd name="connsiteY8" fmla="*/ 7762875 h 7762876"/>
                      <a:gd name="connsiteX9" fmla="*/ 3398044 w 7550944"/>
                      <a:gd name="connsiteY9" fmla="*/ 3876675 h 7762876"/>
                      <a:gd name="connsiteX10" fmla="*/ 3769519 w 7550944"/>
                      <a:gd name="connsiteY10" fmla="*/ 9525 h 7762876"/>
                      <a:gd name="connsiteX11" fmla="*/ 4150519 w 7550944"/>
                      <a:gd name="connsiteY11" fmla="*/ 3886200 h 7762876"/>
                      <a:gd name="connsiteX12" fmla="*/ 4526756 w 7550944"/>
                      <a:gd name="connsiteY12" fmla="*/ 7762875 h 7762876"/>
                      <a:gd name="connsiteX13" fmla="*/ 4902994 w 7550944"/>
                      <a:gd name="connsiteY13" fmla="*/ 3886200 h 7762876"/>
                      <a:gd name="connsiteX14" fmla="*/ 5283994 w 7550944"/>
                      <a:gd name="connsiteY14" fmla="*/ 9525 h 7762876"/>
                      <a:gd name="connsiteX15" fmla="*/ 5655469 w 7550944"/>
                      <a:gd name="connsiteY15" fmla="*/ 3886200 h 7762876"/>
                      <a:gd name="connsiteX16" fmla="*/ 6036469 w 7550944"/>
                      <a:gd name="connsiteY16" fmla="*/ 7762875 h 7762876"/>
                      <a:gd name="connsiteX17" fmla="*/ 6417469 w 7550944"/>
                      <a:gd name="connsiteY17" fmla="*/ 3886200 h 7762876"/>
                      <a:gd name="connsiteX18" fmla="*/ 6798469 w 7550944"/>
                      <a:gd name="connsiteY18" fmla="*/ 0 h 7762876"/>
                      <a:gd name="connsiteX19" fmla="*/ 7160419 w 7550944"/>
                      <a:gd name="connsiteY19" fmla="*/ 3886200 h 7762876"/>
                      <a:gd name="connsiteX20" fmla="*/ 7550944 w 7550944"/>
                      <a:gd name="connsiteY20" fmla="*/ 7762875 h 7762876"/>
                      <a:gd name="connsiteX0" fmla="*/ 0 w 7550944"/>
                      <a:gd name="connsiteY0" fmla="*/ 7762875 h 7762876"/>
                      <a:gd name="connsiteX1" fmla="*/ 378619 w 7550944"/>
                      <a:gd name="connsiteY1" fmla="*/ 3886200 h 7762876"/>
                      <a:gd name="connsiteX2" fmla="*/ 750094 w 7550944"/>
                      <a:gd name="connsiteY2" fmla="*/ 0 h 7762876"/>
                      <a:gd name="connsiteX3" fmla="*/ 1131094 w 7550944"/>
                      <a:gd name="connsiteY3" fmla="*/ 3876675 h 7762876"/>
                      <a:gd name="connsiteX4" fmla="*/ 1507332 w 7550944"/>
                      <a:gd name="connsiteY4" fmla="*/ 7762875 h 7762876"/>
                      <a:gd name="connsiteX5" fmla="*/ 1883569 w 7550944"/>
                      <a:gd name="connsiteY5" fmla="*/ 3876675 h 7762876"/>
                      <a:gd name="connsiteX6" fmla="*/ 2264569 w 7550944"/>
                      <a:gd name="connsiteY6" fmla="*/ 0 h 7762876"/>
                      <a:gd name="connsiteX7" fmla="*/ 2645569 w 7550944"/>
                      <a:gd name="connsiteY7" fmla="*/ 3886200 h 7762876"/>
                      <a:gd name="connsiteX8" fmla="*/ 3017044 w 7550944"/>
                      <a:gd name="connsiteY8" fmla="*/ 7762875 h 7762876"/>
                      <a:gd name="connsiteX9" fmla="*/ 3398044 w 7550944"/>
                      <a:gd name="connsiteY9" fmla="*/ 3876675 h 7762876"/>
                      <a:gd name="connsiteX10" fmla="*/ 3769519 w 7550944"/>
                      <a:gd name="connsiteY10" fmla="*/ 9525 h 7762876"/>
                      <a:gd name="connsiteX11" fmla="*/ 4150519 w 7550944"/>
                      <a:gd name="connsiteY11" fmla="*/ 3886200 h 7762876"/>
                      <a:gd name="connsiteX12" fmla="*/ 4526756 w 7550944"/>
                      <a:gd name="connsiteY12" fmla="*/ 7762875 h 7762876"/>
                      <a:gd name="connsiteX13" fmla="*/ 4902994 w 7550944"/>
                      <a:gd name="connsiteY13" fmla="*/ 3886200 h 7762876"/>
                      <a:gd name="connsiteX14" fmla="*/ 5283994 w 7550944"/>
                      <a:gd name="connsiteY14" fmla="*/ 9525 h 7762876"/>
                      <a:gd name="connsiteX15" fmla="*/ 5655469 w 7550944"/>
                      <a:gd name="connsiteY15" fmla="*/ 3886200 h 7762876"/>
                      <a:gd name="connsiteX16" fmla="*/ 6036469 w 7550944"/>
                      <a:gd name="connsiteY16" fmla="*/ 7762875 h 7762876"/>
                      <a:gd name="connsiteX17" fmla="*/ 6417469 w 7550944"/>
                      <a:gd name="connsiteY17" fmla="*/ 3886200 h 7762876"/>
                      <a:gd name="connsiteX18" fmla="*/ 6798469 w 7550944"/>
                      <a:gd name="connsiteY18" fmla="*/ 0 h 7762876"/>
                      <a:gd name="connsiteX19" fmla="*/ 7160419 w 7550944"/>
                      <a:gd name="connsiteY19" fmla="*/ 3886200 h 7762876"/>
                      <a:gd name="connsiteX20" fmla="*/ 7550944 w 7550944"/>
                      <a:gd name="connsiteY20" fmla="*/ 7762875 h 7762876"/>
                      <a:gd name="connsiteX0" fmla="*/ 0 w 7550944"/>
                      <a:gd name="connsiteY0" fmla="*/ 7762875 h 7762876"/>
                      <a:gd name="connsiteX1" fmla="*/ 378619 w 7550944"/>
                      <a:gd name="connsiteY1" fmla="*/ 3886200 h 7762876"/>
                      <a:gd name="connsiteX2" fmla="*/ 750094 w 7550944"/>
                      <a:gd name="connsiteY2" fmla="*/ 0 h 7762876"/>
                      <a:gd name="connsiteX3" fmla="*/ 1131094 w 7550944"/>
                      <a:gd name="connsiteY3" fmla="*/ 3876675 h 7762876"/>
                      <a:gd name="connsiteX4" fmla="*/ 1507332 w 7550944"/>
                      <a:gd name="connsiteY4" fmla="*/ 7762875 h 7762876"/>
                      <a:gd name="connsiteX5" fmla="*/ 1883569 w 7550944"/>
                      <a:gd name="connsiteY5" fmla="*/ 3876675 h 7762876"/>
                      <a:gd name="connsiteX6" fmla="*/ 2264569 w 7550944"/>
                      <a:gd name="connsiteY6" fmla="*/ 0 h 7762876"/>
                      <a:gd name="connsiteX7" fmla="*/ 2645569 w 7550944"/>
                      <a:gd name="connsiteY7" fmla="*/ 3886200 h 7762876"/>
                      <a:gd name="connsiteX8" fmla="*/ 3017044 w 7550944"/>
                      <a:gd name="connsiteY8" fmla="*/ 7762875 h 7762876"/>
                      <a:gd name="connsiteX9" fmla="*/ 3398044 w 7550944"/>
                      <a:gd name="connsiteY9" fmla="*/ 3876675 h 7762876"/>
                      <a:gd name="connsiteX10" fmla="*/ 3769519 w 7550944"/>
                      <a:gd name="connsiteY10" fmla="*/ 9525 h 7762876"/>
                      <a:gd name="connsiteX11" fmla="*/ 4150519 w 7550944"/>
                      <a:gd name="connsiteY11" fmla="*/ 3886200 h 7762876"/>
                      <a:gd name="connsiteX12" fmla="*/ 4526756 w 7550944"/>
                      <a:gd name="connsiteY12" fmla="*/ 7762875 h 7762876"/>
                      <a:gd name="connsiteX13" fmla="*/ 4902994 w 7550944"/>
                      <a:gd name="connsiteY13" fmla="*/ 3886200 h 7762876"/>
                      <a:gd name="connsiteX14" fmla="*/ 5283994 w 7550944"/>
                      <a:gd name="connsiteY14" fmla="*/ 9525 h 7762876"/>
                      <a:gd name="connsiteX15" fmla="*/ 5655469 w 7550944"/>
                      <a:gd name="connsiteY15" fmla="*/ 3886200 h 7762876"/>
                      <a:gd name="connsiteX16" fmla="*/ 6036469 w 7550944"/>
                      <a:gd name="connsiteY16" fmla="*/ 7762875 h 7762876"/>
                      <a:gd name="connsiteX17" fmla="*/ 6417469 w 7550944"/>
                      <a:gd name="connsiteY17" fmla="*/ 3886200 h 7762876"/>
                      <a:gd name="connsiteX18" fmla="*/ 6798469 w 7550944"/>
                      <a:gd name="connsiteY18" fmla="*/ 0 h 7762876"/>
                      <a:gd name="connsiteX19" fmla="*/ 7160419 w 7550944"/>
                      <a:gd name="connsiteY19" fmla="*/ 3886200 h 7762876"/>
                      <a:gd name="connsiteX20" fmla="*/ 7550944 w 7550944"/>
                      <a:gd name="connsiteY20" fmla="*/ 7762875 h 7762876"/>
                      <a:gd name="connsiteX0" fmla="*/ 0 w 7550944"/>
                      <a:gd name="connsiteY0" fmla="*/ 7762875 h 7762876"/>
                      <a:gd name="connsiteX1" fmla="*/ 378619 w 7550944"/>
                      <a:gd name="connsiteY1" fmla="*/ 3886200 h 7762876"/>
                      <a:gd name="connsiteX2" fmla="*/ 750094 w 7550944"/>
                      <a:gd name="connsiteY2" fmla="*/ 0 h 7762876"/>
                      <a:gd name="connsiteX3" fmla="*/ 1131094 w 7550944"/>
                      <a:gd name="connsiteY3" fmla="*/ 3876675 h 7762876"/>
                      <a:gd name="connsiteX4" fmla="*/ 1507332 w 7550944"/>
                      <a:gd name="connsiteY4" fmla="*/ 7762875 h 7762876"/>
                      <a:gd name="connsiteX5" fmla="*/ 1883569 w 7550944"/>
                      <a:gd name="connsiteY5" fmla="*/ 3876675 h 7762876"/>
                      <a:gd name="connsiteX6" fmla="*/ 2264569 w 7550944"/>
                      <a:gd name="connsiteY6" fmla="*/ 0 h 7762876"/>
                      <a:gd name="connsiteX7" fmla="*/ 2645569 w 7550944"/>
                      <a:gd name="connsiteY7" fmla="*/ 3886200 h 7762876"/>
                      <a:gd name="connsiteX8" fmla="*/ 3017044 w 7550944"/>
                      <a:gd name="connsiteY8" fmla="*/ 7762875 h 7762876"/>
                      <a:gd name="connsiteX9" fmla="*/ 3398044 w 7550944"/>
                      <a:gd name="connsiteY9" fmla="*/ 3876675 h 7762876"/>
                      <a:gd name="connsiteX10" fmla="*/ 3769519 w 7550944"/>
                      <a:gd name="connsiteY10" fmla="*/ 9525 h 7762876"/>
                      <a:gd name="connsiteX11" fmla="*/ 4150519 w 7550944"/>
                      <a:gd name="connsiteY11" fmla="*/ 3886200 h 7762876"/>
                      <a:gd name="connsiteX12" fmla="*/ 4526756 w 7550944"/>
                      <a:gd name="connsiteY12" fmla="*/ 7762875 h 7762876"/>
                      <a:gd name="connsiteX13" fmla="*/ 4902994 w 7550944"/>
                      <a:gd name="connsiteY13" fmla="*/ 3886200 h 7762876"/>
                      <a:gd name="connsiteX14" fmla="*/ 5283994 w 7550944"/>
                      <a:gd name="connsiteY14" fmla="*/ 9525 h 7762876"/>
                      <a:gd name="connsiteX15" fmla="*/ 5655469 w 7550944"/>
                      <a:gd name="connsiteY15" fmla="*/ 3886200 h 7762876"/>
                      <a:gd name="connsiteX16" fmla="*/ 6036469 w 7550944"/>
                      <a:gd name="connsiteY16" fmla="*/ 7762875 h 7762876"/>
                      <a:gd name="connsiteX17" fmla="*/ 6417469 w 7550944"/>
                      <a:gd name="connsiteY17" fmla="*/ 3886200 h 7762876"/>
                      <a:gd name="connsiteX18" fmla="*/ 6798469 w 7550944"/>
                      <a:gd name="connsiteY18" fmla="*/ 0 h 7762876"/>
                      <a:gd name="connsiteX19" fmla="*/ 7160419 w 7550944"/>
                      <a:gd name="connsiteY19" fmla="*/ 3886200 h 7762876"/>
                      <a:gd name="connsiteX20" fmla="*/ 7550944 w 7550944"/>
                      <a:gd name="connsiteY20" fmla="*/ 7762875 h 7762876"/>
                      <a:gd name="connsiteX0" fmla="*/ 0 w 7550944"/>
                      <a:gd name="connsiteY0" fmla="*/ 7762875 h 7762876"/>
                      <a:gd name="connsiteX1" fmla="*/ 378619 w 7550944"/>
                      <a:gd name="connsiteY1" fmla="*/ 3886200 h 7762876"/>
                      <a:gd name="connsiteX2" fmla="*/ 750094 w 7550944"/>
                      <a:gd name="connsiteY2" fmla="*/ 0 h 7762876"/>
                      <a:gd name="connsiteX3" fmla="*/ 1131094 w 7550944"/>
                      <a:gd name="connsiteY3" fmla="*/ 3876675 h 7762876"/>
                      <a:gd name="connsiteX4" fmla="*/ 1507332 w 7550944"/>
                      <a:gd name="connsiteY4" fmla="*/ 7762875 h 7762876"/>
                      <a:gd name="connsiteX5" fmla="*/ 1883569 w 7550944"/>
                      <a:gd name="connsiteY5" fmla="*/ 3876675 h 7762876"/>
                      <a:gd name="connsiteX6" fmla="*/ 2264569 w 7550944"/>
                      <a:gd name="connsiteY6" fmla="*/ 0 h 7762876"/>
                      <a:gd name="connsiteX7" fmla="*/ 2645569 w 7550944"/>
                      <a:gd name="connsiteY7" fmla="*/ 3886200 h 7762876"/>
                      <a:gd name="connsiteX8" fmla="*/ 3017044 w 7550944"/>
                      <a:gd name="connsiteY8" fmla="*/ 7762875 h 7762876"/>
                      <a:gd name="connsiteX9" fmla="*/ 3398044 w 7550944"/>
                      <a:gd name="connsiteY9" fmla="*/ 3876675 h 7762876"/>
                      <a:gd name="connsiteX10" fmla="*/ 3769519 w 7550944"/>
                      <a:gd name="connsiteY10" fmla="*/ 9525 h 7762876"/>
                      <a:gd name="connsiteX11" fmla="*/ 4150519 w 7550944"/>
                      <a:gd name="connsiteY11" fmla="*/ 3886200 h 7762876"/>
                      <a:gd name="connsiteX12" fmla="*/ 4526756 w 7550944"/>
                      <a:gd name="connsiteY12" fmla="*/ 7762875 h 7762876"/>
                      <a:gd name="connsiteX13" fmla="*/ 4902994 w 7550944"/>
                      <a:gd name="connsiteY13" fmla="*/ 3886200 h 7762876"/>
                      <a:gd name="connsiteX14" fmla="*/ 5283994 w 7550944"/>
                      <a:gd name="connsiteY14" fmla="*/ 9525 h 7762876"/>
                      <a:gd name="connsiteX15" fmla="*/ 5655469 w 7550944"/>
                      <a:gd name="connsiteY15" fmla="*/ 3886200 h 7762876"/>
                      <a:gd name="connsiteX16" fmla="*/ 6029325 w 7550944"/>
                      <a:gd name="connsiteY16" fmla="*/ 7762875 h 7762876"/>
                      <a:gd name="connsiteX17" fmla="*/ 6417469 w 7550944"/>
                      <a:gd name="connsiteY17" fmla="*/ 3886200 h 7762876"/>
                      <a:gd name="connsiteX18" fmla="*/ 6798469 w 7550944"/>
                      <a:gd name="connsiteY18" fmla="*/ 0 h 7762876"/>
                      <a:gd name="connsiteX19" fmla="*/ 7160419 w 7550944"/>
                      <a:gd name="connsiteY19" fmla="*/ 3886200 h 7762876"/>
                      <a:gd name="connsiteX20" fmla="*/ 7550944 w 7550944"/>
                      <a:gd name="connsiteY20" fmla="*/ 7762875 h 7762876"/>
                      <a:gd name="connsiteX0" fmla="*/ 0 w 7550944"/>
                      <a:gd name="connsiteY0" fmla="*/ 7762875 h 7762876"/>
                      <a:gd name="connsiteX1" fmla="*/ 378619 w 7550944"/>
                      <a:gd name="connsiteY1" fmla="*/ 3886200 h 7762876"/>
                      <a:gd name="connsiteX2" fmla="*/ 750094 w 7550944"/>
                      <a:gd name="connsiteY2" fmla="*/ 0 h 7762876"/>
                      <a:gd name="connsiteX3" fmla="*/ 1131094 w 7550944"/>
                      <a:gd name="connsiteY3" fmla="*/ 3876675 h 7762876"/>
                      <a:gd name="connsiteX4" fmla="*/ 1507332 w 7550944"/>
                      <a:gd name="connsiteY4" fmla="*/ 7762875 h 7762876"/>
                      <a:gd name="connsiteX5" fmla="*/ 1883569 w 7550944"/>
                      <a:gd name="connsiteY5" fmla="*/ 3876675 h 7762876"/>
                      <a:gd name="connsiteX6" fmla="*/ 2264569 w 7550944"/>
                      <a:gd name="connsiteY6" fmla="*/ 0 h 7762876"/>
                      <a:gd name="connsiteX7" fmla="*/ 2645569 w 7550944"/>
                      <a:gd name="connsiteY7" fmla="*/ 3886200 h 7762876"/>
                      <a:gd name="connsiteX8" fmla="*/ 3017044 w 7550944"/>
                      <a:gd name="connsiteY8" fmla="*/ 7762875 h 7762876"/>
                      <a:gd name="connsiteX9" fmla="*/ 3398044 w 7550944"/>
                      <a:gd name="connsiteY9" fmla="*/ 3876675 h 7762876"/>
                      <a:gd name="connsiteX10" fmla="*/ 3769519 w 7550944"/>
                      <a:gd name="connsiteY10" fmla="*/ 9525 h 7762876"/>
                      <a:gd name="connsiteX11" fmla="*/ 4150519 w 7550944"/>
                      <a:gd name="connsiteY11" fmla="*/ 3886200 h 7762876"/>
                      <a:gd name="connsiteX12" fmla="*/ 4526756 w 7550944"/>
                      <a:gd name="connsiteY12" fmla="*/ 7762875 h 7762876"/>
                      <a:gd name="connsiteX13" fmla="*/ 4902994 w 7550944"/>
                      <a:gd name="connsiteY13" fmla="*/ 3886200 h 7762876"/>
                      <a:gd name="connsiteX14" fmla="*/ 5283994 w 7550944"/>
                      <a:gd name="connsiteY14" fmla="*/ 9525 h 7762876"/>
                      <a:gd name="connsiteX15" fmla="*/ 5655469 w 7550944"/>
                      <a:gd name="connsiteY15" fmla="*/ 3886200 h 7762876"/>
                      <a:gd name="connsiteX16" fmla="*/ 6029325 w 7550944"/>
                      <a:gd name="connsiteY16" fmla="*/ 7762875 h 7762876"/>
                      <a:gd name="connsiteX17" fmla="*/ 6417469 w 7550944"/>
                      <a:gd name="connsiteY17" fmla="*/ 3886200 h 7762876"/>
                      <a:gd name="connsiteX18" fmla="*/ 6798469 w 7550944"/>
                      <a:gd name="connsiteY18" fmla="*/ 0 h 7762876"/>
                      <a:gd name="connsiteX19" fmla="*/ 7160419 w 7550944"/>
                      <a:gd name="connsiteY19" fmla="*/ 3886200 h 7762876"/>
                      <a:gd name="connsiteX20" fmla="*/ 7550944 w 7550944"/>
                      <a:gd name="connsiteY20" fmla="*/ 7762875 h 7762876"/>
                      <a:gd name="connsiteX0" fmla="*/ 0 w 7546182"/>
                      <a:gd name="connsiteY0" fmla="*/ 7762875 h 7765256"/>
                      <a:gd name="connsiteX1" fmla="*/ 378619 w 7546182"/>
                      <a:gd name="connsiteY1" fmla="*/ 3886200 h 7765256"/>
                      <a:gd name="connsiteX2" fmla="*/ 750094 w 7546182"/>
                      <a:gd name="connsiteY2" fmla="*/ 0 h 7765256"/>
                      <a:gd name="connsiteX3" fmla="*/ 1131094 w 7546182"/>
                      <a:gd name="connsiteY3" fmla="*/ 3876675 h 7765256"/>
                      <a:gd name="connsiteX4" fmla="*/ 1507332 w 7546182"/>
                      <a:gd name="connsiteY4" fmla="*/ 7762875 h 7765256"/>
                      <a:gd name="connsiteX5" fmla="*/ 1883569 w 7546182"/>
                      <a:gd name="connsiteY5" fmla="*/ 3876675 h 7765256"/>
                      <a:gd name="connsiteX6" fmla="*/ 2264569 w 7546182"/>
                      <a:gd name="connsiteY6" fmla="*/ 0 h 7765256"/>
                      <a:gd name="connsiteX7" fmla="*/ 2645569 w 7546182"/>
                      <a:gd name="connsiteY7" fmla="*/ 3886200 h 7765256"/>
                      <a:gd name="connsiteX8" fmla="*/ 3017044 w 7546182"/>
                      <a:gd name="connsiteY8" fmla="*/ 7762875 h 7765256"/>
                      <a:gd name="connsiteX9" fmla="*/ 3398044 w 7546182"/>
                      <a:gd name="connsiteY9" fmla="*/ 3876675 h 7765256"/>
                      <a:gd name="connsiteX10" fmla="*/ 3769519 w 7546182"/>
                      <a:gd name="connsiteY10" fmla="*/ 9525 h 7765256"/>
                      <a:gd name="connsiteX11" fmla="*/ 4150519 w 7546182"/>
                      <a:gd name="connsiteY11" fmla="*/ 3886200 h 7765256"/>
                      <a:gd name="connsiteX12" fmla="*/ 4526756 w 7546182"/>
                      <a:gd name="connsiteY12" fmla="*/ 7762875 h 7765256"/>
                      <a:gd name="connsiteX13" fmla="*/ 4902994 w 7546182"/>
                      <a:gd name="connsiteY13" fmla="*/ 3886200 h 7765256"/>
                      <a:gd name="connsiteX14" fmla="*/ 5283994 w 7546182"/>
                      <a:gd name="connsiteY14" fmla="*/ 9525 h 7765256"/>
                      <a:gd name="connsiteX15" fmla="*/ 5655469 w 7546182"/>
                      <a:gd name="connsiteY15" fmla="*/ 3886200 h 7765256"/>
                      <a:gd name="connsiteX16" fmla="*/ 6029325 w 7546182"/>
                      <a:gd name="connsiteY16" fmla="*/ 7762875 h 7765256"/>
                      <a:gd name="connsiteX17" fmla="*/ 6417469 w 7546182"/>
                      <a:gd name="connsiteY17" fmla="*/ 3886200 h 7765256"/>
                      <a:gd name="connsiteX18" fmla="*/ 6798469 w 7546182"/>
                      <a:gd name="connsiteY18" fmla="*/ 0 h 7765256"/>
                      <a:gd name="connsiteX19" fmla="*/ 7160419 w 7546182"/>
                      <a:gd name="connsiteY19" fmla="*/ 3886200 h 7765256"/>
                      <a:gd name="connsiteX20" fmla="*/ 7546182 w 7546182"/>
                      <a:gd name="connsiteY20" fmla="*/ 7765256 h 7765256"/>
                      <a:gd name="connsiteX0" fmla="*/ 0 w 7546182"/>
                      <a:gd name="connsiteY0" fmla="*/ 7762875 h 7765258"/>
                      <a:gd name="connsiteX1" fmla="*/ 378619 w 7546182"/>
                      <a:gd name="connsiteY1" fmla="*/ 3886200 h 7765258"/>
                      <a:gd name="connsiteX2" fmla="*/ 750094 w 7546182"/>
                      <a:gd name="connsiteY2" fmla="*/ 0 h 7765258"/>
                      <a:gd name="connsiteX3" fmla="*/ 1131094 w 7546182"/>
                      <a:gd name="connsiteY3" fmla="*/ 3876675 h 7765258"/>
                      <a:gd name="connsiteX4" fmla="*/ 1507332 w 7546182"/>
                      <a:gd name="connsiteY4" fmla="*/ 7762875 h 7765258"/>
                      <a:gd name="connsiteX5" fmla="*/ 1883569 w 7546182"/>
                      <a:gd name="connsiteY5" fmla="*/ 3876675 h 7765258"/>
                      <a:gd name="connsiteX6" fmla="*/ 2264569 w 7546182"/>
                      <a:gd name="connsiteY6" fmla="*/ 0 h 7765258"/>
                      <a:gd name="connsiteX7" fmla="*/ 2645569 w 7546182"/>
                      <a:gd name="connsiteY7" fmla="*/ 3886200 h 7765258"/>
                      <a:gd name="connsiteX8" fmla="*/ 3017044 w 7546182"/>
                      <a:gd name="connsiteY8" fmla="*/ 7762875 h 7765258"/>
                      <a:gd name="connsiteX9" fmla="*/ 3398044 w 7546182"/>
                      <a:gd name="connsiteY9" fmla="*/ 3876675 h 7765258"/>
                      <a:gd name="connsiteX10" fmla="*/ 3769519 w 7546182"/>
                      <a:gd name="connsiteY10" fmla="*/ 9525 h 7765258"/>
                      <a:gd name="connsiteX11" fmla="*/ 4150519 w 7546182"/>
                      <a:gd name="connsiteY11" fmla="*/ 3886200 h 7765258"/>
                      <a:gd name="connsiteX12" fmla="*/ 4526756 w 7546182"/>
                      <a:gd name="connsiteY12" fmla="*/ 7762875 h 7765258"/>
                      <a:gd name="connsiteX13" fmla="*/ 4902994 w 7546182"/>
                      <a:gd name="connsiteY13" fmla="*/ 3886200 h 7765258"/>
                      <a:gd name="connsiteX14" fmla="*/ 5283994 w 7546182"/>
                      <a:gd name="connsiteY14" fmla="*/ 9525 h 7765258"/>
                      <a:gd name="connsiteX15" fmla="*/ 5655469 w 7546182"/>
                      <a:gd name="connsiteY15" fmla="*/ 3886200 h 7765258"/>
                      <a:gd name="connsiteX16" fmla="*/ 6029325 w 7546182"/>
                      <a:gd name="connsiteY16" fmla="*/ 7762875 h 7765258"/>
                      <a:gd name="connsiteX17" fmla="*/ 6417469 w 7546182"/>
                      <a:gd name="connsiteY17" fmla="*/ 3886200 h 7765258"/>
                      <a:gd name="connsiteX18" fmla="*/ 6798469 w 7546182"/>
                      <a:gd name="connsiteY18" fmla="*/ 0 h 7765258"/>
                      <a:gd name="connsiteX19" fmla="*/ 7160419 w 7546182"/>
                      <a:gd name="connsiteY19" fmla="*/ 3886200 h 7765258"/>
                      <a:gd name="connsiteX20" fmla="*/ 7546182 w 7546182"/>
                      <a:gd name="connsiteY20" fmla="*/ 7765256 h 7765258"/>
                      <a:gd name="connsiteX0" fmla="*/ 0 w 7539038"/>
                      <a:gd name="connsiteY0" fmla="*/ 7762875 h 7762876"/>
                      <a:gd name="connsiteX1" fmla="*/ 378619 w 7539038"/>
                      <a:gd name="connsiteY1" fmla="*/ 3886200 h 7762876"/>
                      <a:gd name="connsiteX2" fmla="*/ 750094 w 7539038"/>
                      <a:gd name="connsiteY2" fmla="*/ 0 h 7762876"/>
                      <a:gd name="connsiteX3" fmla="*/ 1131094 w 7539038"/>
                      <a:gd name="connsiteY3" fmla="*/ 3876675 h 7762876"/>
                      <a:gd name="connsiteX4" fmla="*/ 1507332 w 7539038"/>
                      <a:gd name="connsiteY4" fmla="*/ 7762875 h 7762876"/>
                      <a:gd name="connsiteX5" fmla="*/ 1883569 w 7539038"/>
                      <a:gd name="connsiteY5" fmla="*/ 3876675 h 7762876"/>
                      <a:gd name="connsiteX6" fmla="*/ 2264569 w 7539038"/>
                      <a:gd name="connsiteY6" fmla="*/ 0 h 7762876"/>
                      <a:gd name="connsiteX7" fmla="*/ 2645569 w 7539038"/>
                      <a:gd name="connsiteY7" fmla="*/ 3886200 h 7762876"/>
                      <a:gd name="connsiteX8" fmla="*/ 3017044 w 7539038"/>
                      <a:gd name="connsiteY8" fmla="*/ 7762875 h 7762876"/>
                      <a:gd name="connsiteX9" fmla="*/ 3398044 w 7539038"/>
                      <a:gd name="connsiteY9" fmla="*/ 3876675 h 7762876"/>
                      <a:gd name="connsiteX10" fmla="*/ 3769519 w 7539038"/>
                      <a:gd name="connsiteY10" fmla="*/ 9525 h 7762876"/>
                      <a:gd name="connsiteX11" fmla="*/ 4150519 w 7539038"/>
                      <a:gd name="connsiteY11" fmla="*/ 3886200 h 7762876"/>
                      <a:gd name="connsiteX12" fmla="*/ 4526756 w 7539038"/>
                      <a:gd name="connsiteY12" fmla="*/ 7762875 h 7762876"/>
                      <a:gd name="connsiteX13" fmla="*/ 4902994 w 7539038"/>
                      <a:gd name="connsiteY13" fmla="*/ 3886200 h 7762876"/>
                      <a:gd name="connsiteX14" fmla="*/ 5283994 w 7539038"/>
                      <a:gd name="connsiteY14" fmla="*/ 9525 h 7762876"/>
                      <a:gd name="connsiteX15" fmla="*/ 5655469 w 7539038"/>
                      <a:gd name="connsiteY15" fmla="*/ 3886200 h 7762876"/>
                      <a:gd name="connsiteX16" fmla="*/ 6029325 w 7539038"/>
                      <a:gd name="connsiteY16" fmla="*/ 7762875 h 7762876"/>
                      <a:gd name="connsiteX17" fmla="*/ 6417469 w 7539038"/>
                      <a:gd name="connsiteY17" fmla="*/ 3886200 h 7762876"/>
                      <a:gd name="connsiteX18" fmla="*/ 6798469 w 7539038"/>
                      <a:gd name="connsiteY18" fmla="*/ 0 h 7762876"/>
                      <a:gd name="connsiteX19" fmla="*/ 7160419 w 7539038"/>
                      <a:gd name="connsiteY19" fmla="*/ 3886200 h 7762876"/>
                      <a:gd name="connsiteX20" fmla="*/ 7539038 w 7539038"/>
                      <a:gd name="connsiteY20" fmla="*/ 7760494 h 7762876"/>
                      <a:gd name="connsiteX0" fmla="*/ 0 w 7539038"/>
                      <a:gd name="connsiteY0" fmla="*/ 7762875 h 7762876"/>
                      <a:gd name="connsiteX1" fmla="*/ 378619 w 7539038"/>
                      <a:gd name="connsiteY1" fmla="*/ 3886200 h 7762876"/>
                      <a:gd name="connsiteX2" fmla="*/ 750094 w 7539038"/>
                      <a:gd name="connsiteY2" fmla="*/ 0 h 7762876"/>
                      <a:gd name="connsiteX3" fmla="*/ 1131094 w 7539038"/>
                      <a:gd name="connsiteY3" fmla="*/ 3876675 h 7762876"/>
                      <a:gd name="connsiteX4" fmla="*/ 1507332 w 7539038"/>
                      <a:gd name="connsiteY4" fmla="*/ 7762875 h 7762876"/>
                      <a:gd name="connsiteX5" fmla="*/ 1883569 w 7539038"/>
                      <a:gd name="connsiteY5" fmla="*/ 3876675 h 7762876"/>
                      <a:gd name="connsiteX6" fmla="*/ 2264569 w 7539038"/>
                      <a:gd name="connsiteY6" fmla="*/ 0 h 7762876"/>
                      <a:gd name="connsiteX7" fmla="*/ 2645569 w 7539038"/>
                      <a:gd name="connsiteY7" fmla="*/ 3886200 h 7762876"/>
                      <a:gd name="connsiteX8" fmla="*/ 3017044 w 7539038"/>
                      <a:gd name="connsiteY8" fmla="*/ 7762875 h 7762876"/>
                      <a:gd name="connsiteX9" fmla="*/ 3398044 w 7539038"/>
                      <a:gd name="connsiteY9" fmla="*/ 3876675 h 7762876"/>
                      <a:gd name="connsiteX10" fmla="*/ 3769519 w 7539038"/>
                      <a:gd name="connsiteY10" fmla="*/ 9525 h 7762876"/>
                      <a:gd name="connsiteX11" fmla="*/ 4150519 w 7539038"/>
                      <a:gd name="connsiteY11" fmla="*/ 3886200 h 7762876"/>
                      <a:gd name="connsiteX12" fmla="*/ 4526756 w 7539038"/>
                      <a:gd name="connsiteY12" fmla="*/ 7762875 h 7762876"/>
                      <a:gd name="connsiteX13" fmla="*/ 4902994 w 7539038"/>
                      <a:gd name="connsiteY13" fmla="*/ 3886200 h 7762876"/>
                      <a:gd name="connsiteX14" fmla="*/ 5283994 w 7539038"/>
                      <a:gd name="connsiteY14" fmla="*/ 9525 h 7762876"/>
                      <a:gd name="connsiteX15" fmla="*/ 5655469 w 7539038"/>
                      <a:gd name="connsiteY15" fmla="*/ 3886200 h 7762876"/>
                      <a:gd name="connsiteX16" fmla="*/ 6029325 w 7539038"/>
                      <a:gd name="connsiteY16" fmla="*/ 7762875 h 7762876"/>
                      <a:gd name="connsiteX17" fmla="*/ 6417469 w 7539038"/>
                      <a:gd name="connsiteY17" fmla="*/ 3886200 h 7762876"/>
                      <a:gd name="connsiteX18" fmla="*/ 6788944 w 7539038"/>
                      <a:gd name="connsiteY18" fmla="*/ 2381 h 7762876"/>
                      <a:gd name="connsiteX19" fmla="*/ 7160419 w 7539038"/>
                      <a:gd name="connsiteY19" fmla="*/ 3886200 h 7762876"/>
                      <a:gd name="connsiteX20" fmla="*/ 7539038 w 7539038"/>
                      <a:gd name="connsiteY20" fmla="*/ 7760494 h 7762876"/>
                      <a:gd name="connsiteX0" fmla="*/ 0 w 7539038"/>
                      <a:gd name="connsiteY0" fmla="*/ 7762875 h 7762876"/>
                      <a:gd name="connsiteX1" fmla="*/ 378619 w 7539038"/>
                      <a:gd name="connsiteY1" fmla="*/ 3886200 h 7762876"/>
                      <a:gd name="connsiteX2" fmla="*/ 750094 w 7539038"/>
                      <a:gd name="connsiteY2" fmla="*/ 0 h 7762876"/>
                      <a:gd name="connsiteX3" fmla="*/ 1131094 w 7539038"/>
                      <a:gd name="connsiteY3" fmla="*/ 3876675 h 7762876"/>
                      <a:gd name="connsiteX4" fmla="*/ 1507332 w 7539038"/>
                      <a:gd name="connsiteY4" fmla="*/ 7762875 h 7762876"/>
                      <a:gd name="connsiteX5" fmla="*/ 1883569 w 7539038"/>
                      <a:gd name="connsiteY5" fmla="*/ 3876675 h 7762876"/>
                      <a:gd name="connsiteX6" fmla="*/ 2264569 w 7539038"/>
                      <a:gd name="connsiteY6" fmla="*/ 0 h 7762876"/>
                      <a:gd name="connsiteX7" fmla="*/ 2645569 w 7539038"/>
                      <a:gd name="connsiteY7" fmla="*/ 3886200 h 7762876"/>
                      <a:gd name="connsiteX8" fmla="*/ 3017044 w 7539038"/>
                      <a:gd name="connsiteY8" fmla="*/ 7762875 h 7762876"/>
                      <a:gd name="connsiteX9" fmla="*/ 3398044 w 7539038"/>
                      <a:gd name="connsiteY9" fmla="*/ 3876675 h 7762876"/>
                      <a:gd name="connsiteX10" fmla="*/ 3769519 w 7539038"/>
                      <a:gd name="connsiteY10" fmla="*/ 9525 h 7762876"/>
                      <a:gd name="connsiteX11" fmla="*/ 4150519 w 7539038"/>
                      <a:gd name="connsiteY11" fmla="*/ 3886200 h 7762876"/>
                      <a:gd name="connsiteX12" fmla="*/ 4526756 w 7539038"/>
                      <a:gd name="connsiteY12" fmla="*/ 7762875 h 7762876"/>
                      <a:gd name="connsiteX13" fmla="*/ 4902994 w 7539038"/>
                      <a:gd name="connsiteY13" fmla="*/ 3886200 h 7762876"/>
                      <a:gd name="connsiteX14" fmla="*/ 5283994 w 7539038"/>
                      <a:gd name="connsiteY14" fmla="*/ 9525 h 7762876"/>
                      <a:gd name="connsiteX15" fmla="*/ 5655469 w 7539038"/>
                      <a:gd name="connsiteY15" fmla="*/ 3886200 h 7762876"/>
                      <a:gd name="connsiteX16" fmla="*/ 6029325 w 7539038"/>
                      <a:gd name="connsiteY16" fmla="*/ 7762875 h 7762876"/>
                      <a:gd name="connsiteX17" fmla="*/ 6417469 w 7539038"/>
                      <a:gd name="connsiteY17" fmla="*/ 3886200 h 7762876"/>
                      <a:gd name="connsiteX18" fmla="*/ 6786563 w 7539038"/>
                      <a:gd name="connsiteY18" fmla="*/ 4762 h 7762876"/>
                      <a:gd name="connsiteX19" fmla="*/ 7160419 w 7539038"/>
                      <a:gd name="connsiteY19" fmla="*/ 3886200 h 7762876"/>
                      <a:gd name="connsiteX20" fmla="*/ 7539038 w 7539038"/>
                      <a:gd name="connsiteY20" fmla="*/ 7760494 h 7762876"/>
                      <a:gd name="connsiteX0" fmla="*/ 0 w 7539038"/>
                      <a:gd name="connsiteY0" fmla="*/ 7762875 h 7762876"/>
                      <a:gd name="connsiteX1" fmla="*/ 378619 w 7539038"/>
                      <a:gd name="connsiteY1" fmla="*/ 3886200 h 7762876"/>
                      <a:gd name="connsiteX2" fmla="*/ 750094 w 7539038"/>
                      <a:gd name="connsiteY2" fmla="*/ 0 h 7762876"/>
                      <a:gd name="connsiteX3" fmla="*/ 1131094 w 7539038"/>
                      <a:gd name="connsiteY3" fmla="*/ 3876675 h 7762876"/>
                      <a:gd name="connsiteX4" fmla="*/ 1507332 w 7539038"/>
                      <a:gd name="connsiteY4" fmla="*/ 7762875 h 7762876"/>
                      <a:gd name="connsiteX5" fmla="*/ 1883569 w 7539038"/>
                      <a:gd name="connsiteY5" fmla="*/ 3876675 h 7762876"/>
                      <a:gd name="connsiteX6" fmla="*/ 2264569 w 7539038"/>
                      <a:gd name="connsiteY6" fmla="*/ 0 h 7762876"/>
                      <a:gd name="connsiteX7" fmla="*/ 2645569 w 7539038"/>
                      <a:gd name="connsiteY7" fmla="*/ 3886200 h 7762876"/>
                      <a:gd name="connsiteX8" fmla="*/ 3017044 w 7539038"/>
                      <a:gd name="connsiteY8" fmla="*/ 7762875 h 7762876"/>
                      <a:gd name="connsiteX9" fmla="*/ 3398044 w 7539038"/>
                      <a:gd name="connsiteY9" fmla="*/ 3876675 h 7762876"/>
                      <a:gd name="connsiteX10" fmla="*/ 3769519 w 7539038"/>
                      <a:gd name="connsiteY10" fmla="*/ 9525 h 7762876"/>
                      <a:gd name="connsiteX11" fmla="*/ 4150519 w 7539038"/>
                      <a:gd name="connsiteY11" fmla="*/ 3886200 h 7762876"/>
                      <a:gd name="connsiteX12" fmla="*/ 4526756 w 7539038"/>
                      <a:gd name="connsiteY12" fmla="*/ 7762875 h 7762876"/>
                      <a:gd name="connsiteX13" fmla="*/ 4902994 w 7539038"/>
                      <a:gd name="connsiteY13" fmla="*/ 3886200 h 7762876"/>
                      <a:gd name="connsiteX14" fmla="*/ 5283994 w 7539038"/>
                      <a:gd name="connsiteY14" fmla="*/ 9525 h 7762876"/>
                      <a:gd name="connsiteX15" fmla="*/ 5655469 w 7539038"/>
                      <a:gd name="connsiteY15" fmla="*/ 3886200 h 7762876"/>
                      <a:gd name="connsiteX16" fmla="*/ 6029325 w 7539038"/>
                      <a:gd name="connsiteY16" fmla="*/ 7762875 h 7762876"/>
                      <a:gd name="connsiteX17" fmla="*/ 6417469 w 7539038"/>
                      <a:gd name="connsiteY17" fmla="*/ 3886200 h 7762876"/>
                      <a:gd name="connsiteX18" fmla="*/ 6786563 w 7539038"/>
                      <a:gd name="connsiteY18" fmla="*/ 4762 h 7762876"/>
                      <a:gd name="connsiteX19" fmla="*/ 7160419 w 7539038"/>
                      <a:gd name="connsiteY19" fmla="*/ 3886200 h 7762876"/>
                      <a:gd name="connsiteX20" fmla="*/ 7539038 w 7539038"/>
                      <a:gd name="connsiteY20" fmla="*/ 7760494 h 7762876"/>
                      <a:gd name="connsiteX0" fmla="*/ 0 w 7539038"/>
                      <a:gd name="connsiteY0" fmla="*/ 7762875 h 7762876"/>
                      <a:gd name="connsiteX1" fmla="*/ 378619 w 7539038"/>
                      <a:gd name="connsiteY1" fmla="*/ 3886200 h 7762876"/>
                      <a:gd name="connsiteX2" fmla="*/ 750094 w 7539038"/>
                      <a:gd name="connsiteY2" fmla="*/ 0 h 7762876"/>
                      <a:gd name="connsiteX3" fmla="*/ 1131094 w 7539038"/>
                      <a:gd name="connsiteY3" fmla="*/ 3876675 h 7762876"/>
                      <a:gd name="connsiteX4" fmla="*/ 1507332 w 7539038"/>
                      <a:gd name="connsiteY4" fmla="*/ 7762875 h 7762876"/>
                      <a:gd name="connsiteX5" fmla="*/ 1883569 w 7539038"/>
                      <a:gd name="connsiteY5" fmla="*/ 3876675 h 7762876"/>
                      <a:gd name="connsiteX6" fmla="*/ 2264569 w 7539038"/>
                      <a:gd name="connsiteY6" fmla="*/ 0 h 7762876"/>
                      <a:gd name="connsiteX7" fmla="*/ 2645569 w 7539038"/>
                      <a:gd name="connsiteY7" fmla="*/ 3886200 h 7762876"/>
                      <a:gd name="connsiteX8" fmla="*/ 3017044 w 7539038"/>
                      <a:gd name="connsiteY8" fmla="*/ 7762875 h 7762876"/>
                      <a:gd name="connsiteX9" fmla="*/ 3398044 w 7539038"/>
                      <a:gd name="connsiteY9" fmla="*/ 3876675 h 7762876"/>
                      <a:gd name="connsiteX10" fmla="*/ 3769519 w 7539038"/>
                      <a:gd name="connsiteY10" fmla="*/ 9525 h 7762876"/>
                      <a:gd name="connsiteX11" fmla="*/ 4150519 w 7539038"/>
                      <a:gd name="connsiteY11" fmla="*/ 3886200 h 7762876"/>
                      <a:gd name="connsiteX12" fmla="*/ 4526756 w 7539038"/>
                      <a:gd name="connsiteY12" fmla="*/ 7762875 h 7762876"/>
                      <a:gd name="connsiteX13" fmla="*/ 4902994 w 7539038"/>
                      <a:gd name="connsiteY13" fmla="*/ 3886200 h 7762876"/>
                      <a:gd name="connsiteX14" fmla="*/ 5279231 w 7539038"/>
                      <a:gd name="connsiteY14" fmla="*/ 9525 h 7762876"/>
                      <a:gd name="connsiteX15" fmla="*/ 5655469 w 7539038"/>
                      <a:gd name="connsiteY15" fmla="*/ 3886200 h 7762876"/>
                      <a:gd name="connsiteX16" fmla="*/ 6029325 w 7539038"/>
                      <a:gd name="connsiteY16" fmla="*/ 7762875 h 7762876"/>
                      <a:gd name="connsiteX17" fmla="*/ 6417469 w 7539038"/>
                      <a:gd name="connsiteY17" fmla="*/ 3886200 h 7762876"/>
                      <a:gd name="connsiteX18" fmla="*/ 6786563 w 7539038"/>
                      <a:gd name="connsiteY18" fmla="*/ 4762 h 7762876"/>
                      <a:gd name="connsiteX19" fmla="*/ 7160419 w 7539038"/>
                      <a:gd name="connsiteY19" fmla="*/ 3886200 h 7762876"/>
                      <a:gd name="connsiteX20" fmla="*/ 7539038 w 7539038"/>
                      <a:gd name="connsiteY20" fmla="*/ 7760494 h 7762876"/>
                      <a:gd name="connsiteX0" fmla="*/ 0 w 7539038"/>
                      <a:gd name="connsiteY0" fmla="*/ 7762875 h 7762876"/>
                      <a:gd name="connsiteX1" fmla="*/ 378619 w 7539038"/>
                      <a:gd name="connsiteY1" fmla="*/ 3886200 h 7762876"/>
                      <a:gd name="connsiteX2" fmla="*/ 750094 w 7539038"/>
                      <a:gd name="connsiteY2" fmla="*/ 0 h 7762876"/>
                      <a:gd name="connsiteX3" fmla="*/ 1131094 w 7539038"/>
                      <a:gd name="connsiteY3" fmla="*/ 3876675 h 7762876"/>
                      <a:gd name="connsiteX4" fmla="*/ 1507332 w 7539038"/>
                      <a:gd name="connsiteY4" fmla="*/ 7762875 h 7762876"/>
                      <a:gd name="connsiteX5" fmla="*/ 1883569 w 7539038"/>
                      <a:gd name="connsiteY5" fmla="*/ 3876675 h 7762876"/>
                      <a:gd name="connsiteX6" fmla="*/ 2264569 w 7539038"/>
                      <a:gd name="connsiteY6" fmla="*/ 0 h 7762876"/>
                      <a:gd name="connsiteX7" fmla="*/ 2645569 w 7539038"/>
                      <a:gd name="connsiteY7" fmla="*/ 3886200 h 7762876"/>
                      <a:gd name="connsiteX8" fmla="*/ 3017044 w 7539038"/>
                      <a:gd name="connsiteY8" fmla="*/ 7762875 h 7762876"/>
                      <a:gd name="connsiteX9" fmla="*/ 3398044 w 7539038"/>
                      <a:gd name="connsiteY9" fmla="*/ 3876675 h 7762876"/>
                      <a:gd name="connsiteX10" fmla="*/ 3769519 w 7539038"/>
                      <a:gd name="connsiteY10" fmla="*/ 9525 h 7762876"/>
                      <a:gd name="connsiteX11" fmla="*/ 4150519 w 7539038"/>
                      <a:gd name="connsiteY11" fmla="*/ 3886200 h 7762876"/>
                      <a:gd name="connsiteX12" fmla="*/ 4526756 w 7539038"/>
                      <a:gd name="connsiteY12" fmla="*/ 7762875 h 7762876"/>
                      <a:gd name="connsiteX13" fmla="*/ 4902994 w 7539038"/>
                      <a:gd name="connsiteY13" fmla="*/ 3886200 h 7762876"/>
                      <a:gd name="connsiteX14" fmla="*/ 5279231 w 7539038"/>
                      <a:gd name="connsiteY14" fmla="*/ 9525 h 7762876"/>
                      <a:gd name="connsiteX15" fmla="*/ 5655469 w 7539038"/>
                      <a:gd name="connsiteY15" fmla="*/ 3886200 h 7762876"/>
                      <a:gd name="connsiteX16" fmla="*/ 6029325 w 7539038"/>
                      <a:gd name="connsiteY16" fmla="*/ 7762875 h 7762876"/>
                      <a:gd name="connsiteX17" fmla="*/ 6417469 w 7539038"/>
                      <a:gd name="connsiteY17" fmla="*/ 3886200 h 7762876"/>
                      <a:gd name="connsiteX18" fmla="*/ 6786563 w 7539038"/>
                      <a:gd name="connsiteY18" fmla="*/ 4762 h 7762876"/>
                      <a:gd name="connsiteX19" fmla="*/ 7160419 w 7539038"/>
                      <a:gd name="connsiteY19" fmla="*/ 3886200 h 7762876"/>
                      <a:gd name="connsiteX20" fmla="*/ 7539038 w 7539038"/>
                      <a:gd name="connsiteY20" fmla="*/ 7760494 h 7762876"/>
                      <a:gd name="connsiteX0" fmla="*/ 0 w 7539038"/>
                      <a:gd name="connsiteY0" fmla="*/ 7762875 h 7762876"/>
                      <a:gd name="connsiteX1" fmla="*/ 378619 w 7539038"/>
                      <a:gd name="connsiteY1" fmla="*/ 3886200 h 7762876"/>
                      <a:gd name="connsiteX2" fmla="*/ 750094 w 7539038"/>
                      <a:gd name="connsiteY2" fmla="*/ 0 h 7762876"/>
                      <a:gd name="connsiteX3" fmla="*/ 1131094 w 7539038"/>
                      <a:gd name="connsiteY3" fmla="*/ 3876675 h 7762876"/>
                      <a:gd name="connsiteX4" fmla="*/ 1507332 w 7539038"/>
                      <a:gd name="connsiteY4" fmla="*/ 7762875 h 7762876"/>
                      <a:gd name="connsiteX5" fmla="*/ 1883569 w 7539038"/>
                      <a:gd name="connsiteY5" fmla="*/ 3876675 h 7762876"/>
                      <a:gd name="connsiteX6" fmla="*/ 2264569 w 7539038"/>
                      <a:gd name="connsiteY6" fmla="*/ 0 h 7762876"/>
                      <a:gd name="connsiteX7" fmla="*/ 2645569 w 7539038"/>
                      <a:gd name="connsiteY7" fmla="*/ 3886200 h 7762876"/>
                      <a:gd name="connsiteX8" fmla="*/ 3017044 w 7539038"/>
                      <a:gd name="connsiteY8" fmla="*/ 7762875 h 7762876"/>
                      <a:gd name="connsiteX9" fmla="*/ 3398044 w 7539038"/>
                      <a:gd name="connsiteY9" fmla="*/ 3876675 h 7762876"/>
                      <a:gd name="connsiteX10" fmla="*/ 3769519 w 7539038"/>
                      <a:gd name="connsiteY10" fmla="*/ 9525 h 7762876"/>
                      <a:gd name="connsiteX11" fmla="*/ 4150519 w 7539038"/>
                      <a:gd name="connsiteY11" fmla="*/ 3886200 h 7762876"/>
                      <a:gd name="connsiteX12" fmla="*/ 4526756 w 7539038"/>
                      <a:gd name="connsiteY12" fmla="*/ 7762875 h 7762876"/>
                      <a:gd name="connsiteX13" fmla="*/ 4902994 w 7539038"/>
                      <a:gd name="connsiteY13" fmla="*/ 3886200 h 7762876"/>
                      <a:gd name="connsiteX14" fmla="*/ 5276849 w 7539038"/>
                      <a:gd name="connsiteY14" fmla="*/ 2382 h 7762876"/>
                      <a:gd name="connsiteX15" fmla="*/ 5655469 w 7539038"/>
                      <a:gd name="connsiteY15" fmla="*/ 3886200 h 7762876"/>
                      <a:gd name="connsiteX16" fmla="*/ 6029325 w 7539038"/>
                      <a:gd name="connsiteY16" fmla="*/ 7762875 h 7762876"/>
                      <a:gd name="connsiteX17" fmla="*/ 6417469 w 7539038"/>
                      <a:gd name="connsiteY17" fmla="*/ 3886200 h 7762876"/>
                      <a:gd name="connsiteX18" fmla="*/ 6786563 w 7539038"/>
                      <a:gd name="connsiteY18" fmla="*/ 4762 h 7762876"/>
                      <a:gd name="connsiteX19" fmla="*/ 7160419 w 7539038"/>
                      <a:gd name="connsiteY19" fmla="*/ 3886200 h 7762876"/>
                      <a:gd name="connsiteX20" fmla="*/ 7539038 w 7539038"/>
                      <a:gd name="connsiteY20" fmla="*/ 7760494 h 7762876"/>
                      <a:gd name="connsiteX0" fmla="*/ 0 w 7539038"/>
                      <a:gd name="connsiteY0" fmla="*/ 7762875 h 7762876"/>
                      <a:gd name="connsiteX1" fmla="*/ 378619 w 7539038"/>
                      <a:gd name="connsiteY1" fmla="*/ 3886200 h 7762876"/>
                      <a:gd name="connsiteX2" fmla="*/ 750094 w 7539038"/>
                      <a:gd name="connsiteY2" fmla="*/ 0 h 7762876"/>
                      <a:gd name="connsiteX3" fmla="*/ 1131094 w 7539038"/>
                      <a:gd name="connsiteY3" fmla="*/ 3876675 h 7762876"/>
                      <a:gd name="connsiteX4" fmla="*/ 1507332 w 7539038"/>
                      <a:gd name="connsiteY4" fmla="*/ 7762875 h 7762876"/>
                      <a:gd name="connsiteX5" fmla="*/ 1883569 w 7539038"/>
                      <a:gd name="connsiteY5" fmla="*/ 3876675 h 7762876"/>
                      <a:gd name="connsiteX6" fmla="*/ 2264569 w 7539038"/>
                      <a:gd name="connsiteY6" fmla="*/ 0 h 7762876"/>
                      <a:gd name="connsiteX7" fmla="*/ 2645569 w 7539038"/>
                      <a:gd name="connsiteY7" fmla="*/ 3886200 h 7762876"/>
                      <a:gd name="connsiteX8" fmla="*/ 3017044 w 7539038"/>
                      <a:gd name="connsiteY8" fmla="*/ 7762875 h 7762876"/>
                      <a:gd name="connsiteX9" fmla="*/ 3398044 w 7539038"/>
                      <a:gd name="connsiteY9" fmla="*/ 3876675 h 7762876"/>
                      <a:gd name="connsiteX10" fmla="*/ 3769519 w 7539038"/>
                      <a:gd name="connsiteY10" fmla="*/ 9525 h 7762876"/>
                      <a:gd name="connsiteX11" fmla="*/ 4150519 w 7539038"/>
                      <a:gd name="connsiteY11" fmla="*/ 3886200 h 7762876"/>
                      <a:gd name="connsiteX12" fmla="*/ 4526756 w 7539038"/>
                      <a:gd name="connsiteY12" fmla="*/ 7762875 h 7762876"/>
                      <a:gd name="connsiteX13" fmla="*/ 4902994 w 7539038"/>
                      <a:gd name="connsiteY13" fmla="*/ 3886200 h 7762876"/>
                      <a:gd name="connsiteX14" fmla="*/ 5276849 w 7539038"/>
                      <a:gd name="connsiteY14" fmla="*/ 2382 h 7762876"/>
                      <a:gd name="connsiteX15" fmla="*/ 5655469 w 7539038"/>
                      <a:gd name="connsiteY15" fmla="*/ 3886200 h 7762876"/>
                      <a:gd name="connsiteX16" fmla="*/ 6029325 w 7539038"/>
                      <a:gd name="connsiteY16" fmla="*/ 7762875 h 7762876"/>
                      <a:gd name="connsiteX17" fmla="*/ 6417469 w 7539038"/>
                      <a:gd name="connsiteY17" fmla="*/ 3886200 h 7762876"/>
                      <a:gd name="connsiteX18" fmla="*/ 6786563 w 7539038"/>
                      <a:gd name="connsiteY18" fmla="*/ 4762 h 7762876"/>
                      <a:gd name="connsiteX19" fmla="*/ 7160419 w 7539038"/>
                      <a:gd name="connsiteY19" fmla="*/ 3886200 h 7762876"/>
                      <a:gd name="connsiteX20" fmla="*/ 7539038 w 7539038"/>
                      <a:gd name="connsiteY20" fmla="*/ 7760494 h 7762876"/>
                      <a:gd name="connsiteX0" fmla="*/ 0 w 7539038"/>
                      <a:gd name="connsiteY0" fmla="*/ 7762875 h 7762876"/>
                      <a:gd name="connsiteX1" fmla="*/ 378619 w 7539038"/>
                      <a:gd name="connsiteY1" fmla="*/ 3886200 h 7762876"/>
                      <a:gd name="connsiteX2" fmla="*/ 750094 w 7539038"/>
                      <a:gd name="connsiteY2" fmla="*/ 0 h 7762876"/>
                      <a:gd name="connsiteX3" fmla="*/ 1131094 w 7539038"/>
                      <a:gd name="connsiteY3" fmla="*/ 3876675 h 7762876"/>
                      <a:gd name="connsiteX4" fmla="*/ 1507332 w 7539038"/>
                      <a:gd name="connsiteY4" fmla="*/ 7762875 h 7762876"/>
                      <a:gd name="connsiteX5" fmla="*/ 1883569 w 7539038"/>
                      <a:gd name="connsiteY5" fmla="*/ 3876675 h 7762876"/>
                      <a:gd name="connsiteX6" fmla="*/ 2264569 w 7539038"/>
                      <a:gd name="connsiteY6" fmla="*/ 0 h 7762876"/>
                      <a:gd name="connsiteX7" fmla="*/ 2645569 w 7539038"/>
                      <a:gd name="connsiteY7" fmla="*/ 3886200 h 7762876"/>
                      <a:gd name="connsiteX8" fmla="*/ 3017044 w 7539038"/>
                      <a:gd name="connsiteY8" fmla="*/ 7762875 h 7762876"/>
                      <a:gd name="connsiteX9" fmla="*/ 3398044 w 7539038"/>
                      <a:gd name="connsiteY9" fmla="*/ 3876675 h 7762876"/>
                      <a:gd name="connsiteX10" fmla="*/ 3776663 w 7539038"/>
                      <a:gd name="connsiteY10" fmla="*/ 4763 h 7762876"/>
                      <a:gd name="connsiteX11" fmla="*/ 4150519 w 7539038"/>
                      <a:gd name="connsiteY11" fmla="*/ 3886200 h 7762876"/>
                      <a:gd name="connsiteX12" fmla="*/ 4526756 w 7539038"/>
                      <a:gd name="connsiteY12" fmla="*/ 7762875 h 7762876"/>
                      <a:gd name="connsiteX13" fmla="*/ 4902994 w 7539038"/>
                      <a:gd name="connsiteY13" fmla="*/ 3886200 h 7762876"/>
                      <a:gd name="connsiteX14" fmla="*/ 5276849 w 7539038"/>
                      <a:gd name="connsiteY14" fmla="*/ 2382 h 7762876"/>
                      <a:gd name="connsiteX15" fmla="*/ 5655469 w 7539038"/>
                      <a:gd name="connsiteY15" fmla="*/ 3886200 h 7762876"/>
                      <a:gd name="connsiteX16" fmla="*/ 6029325 w 7539038"/>
                      <a:gd name="connsiteY16" fmla="*/ 7762875 h 7762876"/>
                      <a:gd name="connsiteX17" fmla="*/ 6417469 w 7539038"/>
                      <a:gd name="connsiteY17" fmla="*/ 3886200 h 7762876"/>
                      <a:gd name="connsiteX18" fmla="*/ 6786563 w 7539038"/>
                      <a:gd name="connsiteY18" fmla="*/ 4762 h 7762876"/>
                      <a:gd name="connsiteX19" fmla="*/ 7160419 w 7539038"/>
                      <a:gd name="connsiteY19" fmla="*/ 3886200 h 7762876"/>
                      <a:gd name="connsiteX20" fmla="*/ 7539038 w 7539038"/>
                      <a:gd name="connsiteY20" fmla="*/ 7760494 h 7762876"/>
                      <a:gd name="connsiteX0" fmla="*/ 0 w 7539038"/>
                      <a:gd name="connsiteY0" fmla="*/ 7762875 h 7762876"/>
                      <a:gd name="connsiteX1" fmla="*/ 378619 w 7539038"/>
                      <a:gd name="connsiteY1" fmla="*/ 3886200 h 7762876"/>
                      <a:gd name="connsiteX2" fmla="*/ 750094 w 7539038"/>
                      <a:gd name="connsiteY2" fmla="*/ 0 h 7762876"/>
                      <a:gd name="connsiteX3" fmla="*/ 1131094 w 7539038"/>
                      <a:gd name="connsiteY3" fmla="*/ 3876675 h 7762876"/>
                      <a:gd name="connsiteX4" fmla="*/ 1507332 w 7539038"/>
                      <a:gd name="connsiteY4" fmla="*/ 7762875 h 7762876"/>
                      <a:gd name="connsiteX5" fmla="*/ 1883569 w 7539038"/>
                      <a:gd name="connsiteY5" fmla="*/ 3876675 h 7762876"/>
                      <a:gd name="connsiteX6" fmla="*/ 2264569 w 7539038"/>
                      <a:gd name="connsiteY6" fmla="*/ 0 h 7762876"/>
                      <a:gd name="connsiteX7" fmla="*/ 2645569 w 7539038"/>
                      <a:gd name="connsiteY7" fmla="*/ 3886200 h 7762876"/>
                      <a:gd name="connsiteX8" fmla="*/ 3017044 w 7539038"/>
                      <a:gd name="connsiteY8" fmla="*/ 7762875 h 7762876"/>
                      <a:gd name="connsiteX9" fmla="*/ 3398044 w 7539038"/>
                      <a:gd name="connsiteY9" fmla="*/ 3876675 h 7762876"/>
                      <a:gd name="connsiteX10" fmla="*/ 3776663 w 7539038"/>
                      <a:gd name="connsiteY10" fmla="*/ 4763 h 7762876"/>
                      <a:gd name="connsiteX11" fmla="*/ 4150519 w 7539038"/>
                      <a:gd name="connsiteY11" fmla="*/ 3886200 h 7762876"/>
                      <a:gd name="connsiteX12" fmla="*/ 4526756 w 7539038"/>
                      <a:gd name="connsiteY12" fmla="*/ 7762875 h 7762876"/>
                      <a:gd name="connsiteX13" fmla="*/ 4902994 w 7539038"/>
                      <a:gd name="connsiteY13" fmla="*/ 3886200 h 7762876"/>
                      <a:gd name="connsiteX14" fmla="*/ 5276849 w 7539038"/>
                      <a:gd name="connsiteY14" fmla="*/ 2382 h 7762876"/>
                      <a:gd name="connsiteX15" fmla="*/ 5655469 w 7539038"/>
                      <a:gd name="connsiteY15" fmla="*/ 3886200 h 7762876"/>
                      <a:gd name="connsiteX16" fmla="*/ 6029325 w 7539038"/>
                      <a:gd name="connsiteY16" fmla="*/ 7762875 h 7762876"/>
                      <a:gd name="connsiteX17" fmla="*/ 6417469 w 7539038"/>
                      <a:gd name="connsiteY17" fmla="*/ 3886200 h 7762876"/>
                      <a:gd name="connsiteX18" fmla="*/ 6786563 w 7539038"/>
                      <a:gd name="connsiteY18" fmla="*/ 4762 h 7762876"/>
                      <a:gd name="connsiteX19" fmla="*/ 7160419 w 7539038"/>
                      <a:gd name="connsiteY19" fmla="*/ 3886200 h 7762876"/>
                      <a:gd name="connsiteX20" fmla="*/ 7539038 w 7539038"/>
                      <a:gd name="connsiteY20" fmla="*/ 7760494 h 7762876"/>
                      <a:gd name="connsiteX0" fmla="*/ 0 w 7539038"/>
                      <a:gd name="connsiteY0" fmla="*/ 7762875 h 7762876"/>
                      <a:gd name="connsiteX1" fmla="*/ 378619 w 7539038"/>
                      <a:gd name="connsiteY1" fmla="*/ 3886200 h 7762876"/>
                      <a:gd name="connsiteX2" fmla="*/ 750094 w 7539038"/>
                      <a:gd name="connsiteY2" fmla="*/ 0 h 7762876"/>
                      <a:gd name="connsiteX3" fmla="*/ 1131094 w 7539038"/>
                      <a:gd name="connsiteY3" fmla="*/ 3876675 h 7762876"/>
                      <a:gd name="connsiteX4" fmla="*/ 1507332 w 7539038"/>
                      <a:gd name="connsiteY4" fmla="*/ 7762875 h 7762876"/>
                      <a:gd name="connsiteX5" fmla="*/ 1883569 w 7539038"/>
                      <a:gd name="connsiteY5" fmla="*/ 3876675 h 7762876"/>
                      <a:gd name="connsiteX6" fmla="*/ 2264569 w 7539038"/>
                      <a:gd name="connsiteY6" fmla="*/ 0 h 7762876"/>
                      <a:gd name="connsiteX7" fmla="*/ 2645569 w 7539038"/>
                      <a:gd name="connsiteY7" fmla="*/ 3886200 h 7762876"/>
                      <a:gd name="connsiteX8" fmla="*/ 3017044 w 7539038"/>
                      <a:gd name="connsiteY8" fmla="*/ 7762875 h 7762876"/>
                      <a:gd name="connsiteX9" fmla="*/ 3398044 w 7539038"/>
                      <a:gd name="connsiteY9" fmla="*/ 3876675 h 7762876"/>
                      <a:gd name="connsiteX10" fmla="*/ 3769519 w 7539038"/>
                      <a:gd name="connsiteY10" fmla="*/ 4763 h 7762876"/>
                      <a:gd name="connsiteX11" fmla="*/ 4150519 w 7539038"/>
                      <a:gd name="connsiteY11" fmla="*/ 3886200 h 7762876"/>
                      <a:gd name="connsiteX12" fmla="*/ 4526756 w 7539038"/>
                      <a:gd name="connsiteY12" fmla="*/ 7762875 h 7762876"/>
                      <a:gd name="connsiteX13" fmla="*/ 4902994 w 7539038"/>
                      <a:gd name="connsiteY13" fmla="*/ 3886200 h 7762876"/>
                      <a:gd name="connsiteX14" fmla="*/ 5276849 w 7539038"/>
                      <a:gd name="connsiteY14" fmla="*/ 2382 h 7762876"/>
                      <a:gd name="connsiteX15" fmla="*/ 5655469 w 7539038"/>
                      <a:gd name="connsiteY15" fmla="*/ 3886200 h 7762876"/>
                      <a:gd name="connsiteX16" fmla="*/ 6029325 w 7539038"/>
                      <a:gd name="connsiteY16" fmla="*/ 7762875 h 7762876"/>
                      <a:gd name="connsiteX17" fmla="*/ 6417469 w 7539038"/>
                      <a:gd name="connsiteY17" fmla="*/ 3886200 h 7762876"/>
                      <a:gd name="connsiteX18" fmla="*/ 6786563 w 7539038"/>
                      <a:gd name="connsiteY18" fmla="*/ 4762 h 7762876"/>
                      <a:gd name="connsiteX19" fmla="*/ 7160419 w 7539038"/>
                      <a:gd name="connsiteY19" fmla="*/ 3886200 h 7762876"/>
                      <a:gd name="connsiteX20" fmla="*/ 7539038 w 7539038"/>
                      <a:gd name="connsiteY20" fmla="*/ 7760494 h 7762876"/>
                      <a:gd name="connsiteX0" fmla="*/ 0 w 7539038"/>
                      <a:gd name="connsiteY0" fmla="*/ 7762875 h 7762876"/>
                      <a:gd name="connsiteX1" fmla="*/ 378619 w 7539038"/>
                      <a:gd name="connsiteY1" fmla="*/ 3886200 h 7762876"/>
                      <a:gd name="connsiteX2" fmla="*/ 750094 w 7539038"/>
                      <a:gd name="connsiteY2" fmla="*/ 0 h 7762876"/>
                      <a:gd name="connsiteX3" fmla="*/ 1131094 w 7539038"/>
                      <a:gd name="connsiteY3" fmla="*/ 3876675 h 7762876"/>
                      <a:gd name="connsiteX4" fmla="*/ 1507332 w 7539038"/>
                      <a:gd name="connsiteY4" fmla="*/ 7762875 h 7762876"/>
                      <a:gd name="connsiteX5" fmla="*/ 1883569 w 7539038"/>
                      <a:gd name="connsiteY5" fmla="*/ 3876675 h 7762876"/>
                      <a:gd name="connsiteX6" fmla="*/ 2264569 w 7539038"/>
                      <a:gd name="connsiteY6" fmla="*/ 0 h 7762876"/>
                      <a:gd name="connsiteX7" fmla="*/ 2645569 w 7539038"/>
                      <a:gd name="connsiteY7" fmla="*/ 3886200 h 7762876"/>
                      <a:gd name="connsiteX8" fmla="*/ 3017044 w 7539038"/>
                      <a:gd name="connsiteY8" fmla="*/ 7762875 h 7762876"/>
                      <a:gd name="connsiteX9" fmla="*/ 3398044 w 7539038"/>
                      <a:gd name="connsiteY9" fmla="*/ 3876675 h 7762876"/>
                      <a:gd name="connsiteX10" fmla="*/ 3769519 w 7539038"/>
                      <a:gd name="connsiteY10" fmla="*/ 4763 h 7762876"/>
                      <a:gd name="connsiteX11" fmla="*/ 4150519 w 7539038"/>
                      <a:gd name="connsiteY11" fmla="*/ 3886200 h 7762876"/>
                      <a:gd name="connsiteX12" fmla="*/ 4526756 w 7539038"/>
                      <a:gd name="connsiteY12" fmla="*/ 7762875 h 7762876"/>
                      <a:gd name="connsiteX13" fmla="*/ 4902994 w 7539038"/>
                      <a:gd name="connsiteY13" fmla="*/ 3886200 h 7762876"/>
                      <a:gd name="connsiteX14" fmla="*/ 5276849 w 7539038"/>
                      <a:gd name="connsiteY14" fmla="*/ 2382 h 7762876"/>
                      <a:gd name="connsiteX15" fmla="*/ 5655469 w 7539038"/>
                      <a:gd name="connsiteY15" fmla="*/ 3886200 h 7762876"/>
                      <a:gd name="connsiteX16" fmla="*/ 6029325 w 7539038"/>
                      <a:gd name="connsiteY16" fmla="*/ 7762875 h 7762876"/>
                      <a:gd name="connsiteX17" fmla="*/ 6417469 w 7539038"/>
                      <a:gd name="connsiteY17" fmla="*/ 3886200 h 7762876"/>
                      <a:gd name="connsiteX18" fmla="*/ 6786563 w 7539038"/>
                      <a:gd name="connsiteY18" fmla="*/ 4762 h 7762876"/>
                      <a:gd name="connsiteX19" fmla="*/ 7160419 w 7539038"/>
                      <a:gd name="connsiteY19" fmla="*/ 3886200 h 7762876"/>
                      <a:gd name="connsiteX20" fmla="*/ 7539038 w 7539038"/>
                      <a:gd name="connsiteY20" fmla="*/ 7760494 h 7762876"/>
                      <a:gd name="connsiteX0" fmla="*/ 0 w 7539038"/>
                      <a:gd name="connsiteY0" fmla="*/ 7762875 h 7762876"/>
                      <a:gd name="connsiteX1" fmla="*/ 378619 w 7539038"/>
                      <a:gd name="connsiteY1" fmla="*/ 3886200 h 7762876"/>
                      <a:gd name="connsiteX2" fmla="*/ 750094 w 7539038"/>
                      <a:gd name="connsiteY2" fmla="*/ 0 h 7762876"/>
                      <a:gd name="connsiteX3" fmla="*/ 1131094 w 7539038"/>
                      <a:gd name="connsiteY3" fmla="*/ 3876675 h 7762876"/>
                      <a:gd name="connsiteX4" fmla="*/ 1507332 w 7539038"/>
                      <a:gd name="connsiteY4" fmla="*/ 7762875 h 7762876"/>
                      <a:gd name="connsiteX5" fmla="*/ 1883569 w 7539038"/>
                      <a:gd name="connsiteY5" fmla="*/ 3876675 h 7762876"/>
                      <a:gd name="connsiteX6" fmla="*/ 2259807 w 7539038"/>
                      <a:gd name="connsiteY6" fmla="*/ 4762 h 7762876"/>
                      <a:gd name="connsiteX7" fmla="*/ 2645569 w 7539038"/>
                      <a:gd name="connsiteY7" fmla="*/ 3886200 h 7762876"/>
                      <a:gd name="connsiteX8" fmla="*/ 3017044 w 7539038"/>
                      <a:gd name="connsiteY8" fmla="*/ 7762875 h 7762876"/>
                      <a:gd name="connsiteX9" fmla="*/ 3398044 w 7539038"/>
                      <a:gd name="connsiteY9" fmla="*/ 3876675 h 7762876"/>
                      <a:gd name="connsiteX10" fmla="*/ 3769519 w 7539038"/>
                      <a:gd name="connsiteY10" fmla="*/ 4763 h 7762876"/>
                      <a:gd name="connsiteX11" fmla="*/ 4150519 w 7539038"/>
                      <a:gd name="connsiteY11" fmla="*/ 3886200 h 7762876"/>
                      <a:gd name="connsiteX12" fmla="*/ 4526756 w 7539038"/>
                      <a:gd name="connsiteY12" fmla="*/ 7762875 h 7762876"/>
                      <a:gd name="connsiteX13" fmla="*/ 4902994 w 7539038"/>
                      <a:gd name="connsiteY13" fmla="*/ 3886200 h 7762876"/>
                      <a:gd name="connsiteX14" fmla="*/ 5276849 w 7539038"/>
                      <a:gd name="connsiteY14" fmla="*/ 2382 h 7762876"/>
                      <a:gd name="connsiteX15" fmla="*/ 5655469 w 7539038"/>
                      <a:gd name="connsiteY15" fmla="*/ 3886200 h 7762876"/>
                      <a:gd name="connsiteX16" fmla="*/ 6029325 w 7539038"/>
                      <a:gd name="connsiteY16" fmla="*/ 7762875 h 7762876"/>
                      <a:gd name="connsiteX17" fmla="*/ 6417469 w 7539038"/>
                      <a:gd name="connsiteY17" fmla="*/ 3886200 h 7762876"/>
                      <a:gd name="connsiteX18" fmla="*/ 6786563 w 7539038"/>
                      <a:gd name="connsiteY18" fmla="*/ 4762 h 7762876"/>
                      <a:gd name="connsiteX19" fmla="*/ 7160419 w 7539038"/>
                      <a:gd name="connsiteY19" fmla="*/ 3886200 h 7762876"/>
                      <a:gd name="connsiteX20" fmla="*/ 7539038 w 7539038"/>
                      <a:gd name="connsiteY20" fmla="*/ 7760494 h 7762876"/>
                      <a:gd name="connsiteX0" fmla="*/ 0 w 7539038"/>
                      <a:gd name="connsiteY0" fmla="*/ 7762875 h 7762876"/>
                      <a:gd name="connsiteX1" fmla="*/ 378619 w 7539038"/>
                      <a:gd name="connsiteY1" fmla="*/ 3886200 h 7762876"/>
                      <a:gd name="connsiteX2" fmla="*/ 750094 w 7539038"/>
                      <a:gd name="connsiteY2" fmla="*/ 0 h 7762876"/>
                      <a:gd name="connsiteX3" fmla="*/ 1131094 w 7539038"/>
                      <a:gd name="connsiteY3" fmla="*/ 3876675 h 7762876"/>
                      <a:gd name="connsiteX4" fmla="*/ 1507332 w 7539038"/>
                      <a:gd name="connsiteY4" fmla="*/ 7762875 h 7762876"/>
                      <a:gd name="connsiteX5" fmla="*/ 1883569 w 7539038"/>
                      <a:gd name="connsiteY5" fmla="*/ 3876675 h 7762876"/>
                      <a:gd name="connsiteX6" fmla="*/ 2259807 w 7539038"/>
                      <a:gd name="connsiteY6" fmla="*/ 4762 h 7762876"/>
                      <a:gd name="connsiteX7" fmla="*/ 2645569 w 7539038"/>
                      <a:gd name="connsiteY7" fmla="*/ 3886200 h 7762876"/>
                      <a:gd name="connsiteX8" fmla="*/ 3017044 w 7539038"/>
                      <a:gd name="connsiteY8" fmla="*/ 7762875 h 7762876"/>
                      <a:gd name="connsiteX9" fmla="*/ 3398044 w 7539038"/>
                      <a:gd name="connsiteY9" fmla="*/ 3876675 h 7762876"/>
                      <a:gd name="connsiteX10" fmla="*/ 3769519 w 7539038"/>
                      <a:gd name="connsiteY10" fmla="*/ 4763 h 7762876"/>
                      <a:gd name="connsiteX11" fmla="*/ 4150519 w 7539038"/>
                      <a:gd name="connsiteY11" fmla="*/ 3886200 h 7762876"/>
                      <a:gd name="connsiteX12" fmla="*/ 4526756 w 7539038"/>
                      <a:gd name="connsiteY12" fmla="*/ 7762875 h 7762876"/>
                      <a:gd name="connsiteX13" fmla="*/ 4902994 w 7539038"/>
                      <a:gd name="connsiteY13" fmla="*/ 3886200 h 7762876"/>
                      <a:gd name="connsiteX14" fmla="*/ 5276849 w 7539038"/>
                      <a:gd name="connsiteY14" fmla="*/ 2382 h 7762876"/>
                      <a:gd name="connsiteX15" fmla="*/ 5655469 w 7539038"/>
                      <a:gd name="connsiteY15" fmla="*/ 3886200 h 7762876"/>
                      <a:gd name="connsiteX16" fmla="*/ 6029325 w 7539038"/>
                      <a:gd name="connsiteY16" fmla="*/ 7762875 h 7762876"/>
                      <a:gd name="connsiteX17" fmla="*/ 6417469 w 7539038"/>
                      <a:gd name="connsiteY17" fmla="*/ 3886200 h 7762876"/>
                      <a:gd name="connsiteX18" fmla="*/ 6786563 w 7539038"/>
                      <a:gd name="connsiteY18" fmla="*/ 4762 h 7762876"/>
                      <a:gd name="connsiteX19" fmla="*/ 7160419 w 7539038"/>
                      <a:gd name="connsiteY19" fmla="*/ 3886200 h 7762876"/>
                      <a:gd name="connsiteX20" fmla="*/ 7539038 w 7539038"/>
                      <a:gd name="connsiteY20" fmla="*/ 7760494 h 7762876"/>
                      <a:gd name="connsiteX0" fmla="*/ 0 w 7539038"/>
                      <a:gd name="connsiteY0" fmla="*/ 7760494 h 7760495"/>
                      <a:gd name="connsiteX1" fmla="*/ 378619 w 7539038"/>
                      <a:gd name="connsiteY1" fmla="*/ 3883819 h 7760495"/>
                      <a:gd name="connsiteX2" fmla="*/ 757238 w 7539038"/>
                      <a:gd name="connsiteY2" fmla="*/ 1 h 7760495"/>
                      <a:gd name="connsiteX3" fmla="*/ 1131094 w 7539038"/>
                      <a:gd name="connsiteY3" fmla="*/ 3874294 h 7760495"/>
                      <a:gd name="connsiteX4" fmla="*/ 1507332 w 7539038"/>
                      <a:gd name="connsiteY4" fmla="*/ 7760494 h 7760495"/>
                      <a:gd name="connsiteX5" fmla="*/ 1883569 w 7539038"/>
                      <a:gd name="connsiteY5" fmla="*/ 3874294 h 7760495"/>
                      <a:gd name="connsiteX6" fmla="*/ 2259807 w 7539038"/>
                      <a:gd name="connsiteY6" fmla="*/ 2381 h 7760495"/>
                      <a:gd name="connsiteX7" fmla="*/ 2645569 w 7539038"/>
                      <a:gd name="connsiteY7" fmla="*/ 3883819 h 7760495"/>
                      <a:gd name="connsiteX8" fmla="*/ 3017044 w 7539038"/>
                      <a:gd name="connsiteY8" fmla="*/ 7760494 h 7760495"/>
                      <a:gd name="connsiteX9" fmla="*/ 3398044 w 7539038"/>
                      <a:gd name="connsiteY9" fmla="*/ 3874294 h 7760495"/>
                      <a:gd name="connsiteX10" fmla="*/ 3769519 w 7539038"/>
                      <a:gd name="connsiteY10" fmla="*/ 2382 h 7760495"/>
                      <a:gd name="connsiteX11" fmla="*/ 4150519 w 7539038"/>
                      <a:gd name="connsiteY11" fmla="*/ 3883819 h 7760495"/>
                      <a:gd name="connsiteX12" fmla="*/ 4526756 w 7539038"/>
                      <a:gd name="connsiteY12" fmla="*/ 7760494 h 7760495"/>
                      <a:gd name="connsiteX13" fmla="*/ 4902994 w 7539038"/>
                      <a:gd name="connsiteY13" fmla="*/ 3883819 h 7760495"/>
                      <a:gd name="connsiteX14" fmla="*/ 5276849 w 7539038"/>
                      <a:gd name="connsiteY14" fmla="*/ 1 h 7760495"/>
                      <a:gd name="connsiteX15" fmla="*/ 5655469 w 7539038"/>
                      <a:gd name="connsiteY15" fmla="*/ 3883819 h 7760495"/>
                      <a:gd name="connsiteX16" fmla="*/ 6029325 w 7539038"/>
                      <a:gd name="connsiteY16" fmla="*/ 7760494 h 7760495"/>
                      <a:gd name="connsiteX17" fmla="*/ 6417469 w 7539038"/>
                      <a:gd name="connsiteY17" fmla="*/ 3883819 h 7760495"/>
                      <a:gd name="connsiteX18" fmla="*/ 6786563 w 7539038"/>
                      <a:gd name="connsiteY18" fmla="*/ 2381 h 7760495"/>
                      <a:gd name="connsiteX19" fmla="*/ 7160419 w 7539038"/>
                      <a:gd name="connsiteY19" fmla="*/ 3883819 h 7760495"/>
                      <a:gd name="connsiteX20" fmla="*/ 7539038 w 7539038"/>
                      <a:gd name="connsiteY20" fmla="*/ 7758113 h 7760495"/>
                      <a:gd name="connsiteX0" fmla="*/ 0 w 7539038"/>
                      <a:gd name="connsiteY0" fmla="*/ 7760494 h 7760495"/>
                      <a:gd name="connsiteX1" fmla="*/ 378619 w 7539038"/>
                      <a:gd name="connsiteY1" fmla="*/ 3883819 h 7760495"/>
                      <a:gd name="connsiteX2" fmla="*/ 752476 w 7539038"/>
                      <a:gd name="connsiteY2" fmla="*/ 1 h 7760495"/>
                      <a:gd name="connsiteX3" fmla="*/ 1131094 w 7539038"/>
                      <a:gd name="connsiteY3" fmla="*/ 3874294 h 7760495"/>
                      <a:gd name="connsiteX4" fmla="*/ 1507332 w 7539038"/>
                      <a:gd name="connsiteY4" fmla="*/ 7760494 h 7760495"/>
                      <a:gd name="connsiteX5" fmla="*/ 1883569 w 7539038"/>
                      <a:gd name="connsiteY5" fmla="*/ 3874294 h 7760495"/>
                      <a:gd name="connsiteX6" fmla="*/ 2259807 w 7539038"/>
                      <a:gd name="connsiteY6" fmla="*/ 2381 h 7760495"/>
                      <a:gd name="connsiteX7" fmla="*/ 2645569 w 7539038"/>
                      <a:gd name="connsiteY7" fmla="*/ 3883819 h 7760495"/>
                      <a:gd name="connsiteX8" fmla="*/ 3017044 w 7539038"/>
                      <a:gd name="connsiteY8" fmla="*/ 7760494 h 7760495"/>
                      <a:gd name="connsiteX9" fmla="*/ 3398044 w 7539038"/>
                      <a:gd name="connsiteY9" fmla="*/ 3874294 h 7760495"/>
                      <a:gd name="connsiteX10" fmla="*/ 3769519 w 7539038"/>
                      <a:gd name="connsiteY10" fmla="*/ 2382 h 7760495"/>
                      <a:gd name="connsiteX11" fmla="*/ 4150519 w 7539038"/>
                      <a:gd name="connsiteY11" fmla="*/ 3883819 h 7760495"/>
                      <a:gd name="connsiteX12" fmla="*/ 4526756 w 7539038"/>
                      <a:gd name="connsiteY12" fmla="*/ 7760494 h 7760495"/>
                      <a:gd name="connsiteX13" fmla="*/ 4902994 w 7539038"/>
                      <a:gd name="connsiteY13" fmla="*/ 3883819 h 7760495"/>
                      <a:gd name="connsiteX14" fmla="*/ 5276849 w 7539038"/>
                      <a:gd name="connsiteY14" fmla="*/ 1 h 7760495"/>
                      <a:gd name="connsiteX15" fmla="*/ 5655469 w 7539038"/>
                      <a:gd name="connsiteY15" fmla="*/ 3883819 h 7760495"/>
                      <a:gd name="connsiteX16" fmla="*/ 6029325 w 7539038"/>
                      <a:gd name="connsiteY16" fmla="*/ 7760494 h 7760495"/>
                      <a:gd name="connsiteX17" fmla="*/ 6417469 w 7539038"/>
                      <a:gd name="connsiteY17" fmla="*/ 3883819 h 7760495"/>
                      <a:gd name="connsiteX18" fmla="*/ 6786563 w 7539038"/>
                      <a:gd name="connsiteY18" fmla="*/ 2381 h 7760495"/>
                      <a:gd name="connsiteX19" fmla="*/ 7160419 w 7539038"/>
                      <a:gd name="connsiteY19" fmla="*/ 3883819 h 7760495"/>
                      <a:gd name="connsiteX20" fmla="*/ 7539038 w 7539038"/>
                      <a:gd name="connsiteY20" fmla="*/ 7758113 h 7760495"/>
                      <a:gd name="connsiteX0" fmla="*/ 0 w 7539038"/>
                      <a:gd name="connsiteY0" fmla="*/ 7760494 h 7760495"/>
                      <a:gd name="connsiteX1" fmla="*/ 378619 w 7539038"/>
                      <a:gd name="connsiteY1" fmla="*/ 3883819 h 7760495"/>
                      <a:gd name="connsiteX2" fmla="*/ 752476 w 7539038"/>
                      <a:gd name="connsiteY2" fmla="*/ 1 h 7760495"/>
                      <a:gd name="connsiteX3" fmla="*/ 1131094 w 7539038"/>
                      <a:gd name="connsiteY3" fmla="*/ 3874294 h 7760495"/>
                      <a:gd name="connsiteX4" fmla="*/ 1507332 w 7539038"/>
                      <a:gd name="connsiteY4" fmla="*/ 7760494 h 7760495"/>
                      <a:gd name="connsiteX5" fmla="*/ 1883569 w 7539038"/>
                      <a:gd name="connsiteY5" fmla="*/ 3874294 h 7760495"/>
                      <a:gd name="connsiteX6" fmla="*/ 2259807 w 7539038"/>
                      <a:gd name="connsiteY6" fmla="*/ 2381 h 7760495"/>
                      <a:gd name="connsiteX7" fmla="*/ 2645569 w 7539038"/>
                      <a:gd name="connsiteY7" fmla="*/ 3883819 h 7760495"/>
                      <a:gd name="connsiteX8" fmla="*/ 3017044 w 7539038"/>
                      <a:gd name="connsiteY8" fmla="*/ 7760494 h 7760495"/>
                      <a:gd name="connsiteX9" fmla="*/ 3398044 w 7539038"/>
                      <a:gd name="connsiteY9" fmla="*/ 3874294 h 7760495"/>
                      <a:gd name="connsiteX10" fmla="*/ 3769519 w 7539038"/>
                      <a:gd name="connsiteY10" fmla="*/ 2382 h 7760495"/>
                      <a:gd name="connsiteX11" fmla="*/ 4150519 w 7539038"/>
                      <a:gd name="connsiteY11" fmla="*/ 3883819 h 7760495"/>
                      <a:gd name="connsiteX12" fmla="*/ 4526756 w 7539038"/>
                      <a:gd name="connsiteY12" fmla="*/ 7760494 h 7760495"/>
                      <a:gd name="connsiteX13" fmla="*/ 4902994 w 7539038"/>
                      <a:gd name="connsiteY13" fmla="*/ 3883819 h 7760495"/>
                      <a:gd name="connsiteX14" fmla="*/ 5276849 w 7539038"/>
                      <a:gd name="connsiteY14" fmla="*/ 1 h 7760495"/>
                      <a:gd name="connsiteX15" fmla="*/ 5655469 w 7539038"/>
                      <a:gd name="connsiteY15" fmla="*/ 3883819 h 7760495"/>
                      <a:gd name="connsiteX16" fmla="*/ 6029325 w 7539038"/>
                      <a:gd name="connsiteY16" fmla="*/ 7760494 h 7760495"/>
                      <a:gd name="connsiteX17" fmla="*/ 6417469 w 7539038"/>
                      <a:gd name="connsiteY17" fmla="*/ 3883819 h 7760495"/>
                      <a:gd name="connsiteX18" fmla="*/ 6786563 w 7539038"/>
                      <a:gd name="connsiteY18" fmla="*/ 2381 h 7760495"/>
                      <a:gd name="connsiteX19" fmla="*/ 7160419 w 7539038"/>
                      <a:gd name="connsiteY19" fmla="*/ 3883819 h 7760495"/>
                      <a:gd name="connsiteX20" fmla="*/ 7539038 w 7539038"/>
                      <a:gd name="connsiteY20" fmla="*/ 7758113 h 7760495"/>
                      <a:gd name="connsiteX0" fmla="*/ 0 w 7539038"/>
                      <a:gd name="connsiteY0" fmla="*/ 7760494 h 7760495"/>
                      <a:gd name="connsiteX1" fmla="*/ 378619 w 7539038"/>
                      <a:gd name="connsiteY1" fmla="*/ 3883819 h 7760495"/>
                      <a:gd name="connsiteX2" fmla="*/ 752476 w 7539038"/>
                      <a:gd name="connsiteY2" fmla="*/ 1 h 7760495"/>
                      <a:gd name="connsiteX3" fmla="*/ 1131094 w 7539038"/>
                      <a:gd name="connsiteY3" fmla="*/ 3874294 h 7760495"/>
                      <a:gd name="connsiteX4" fmla="*/ 1507332 w 7539038"/>
                      <a:gd name="connsiteY4" fmla="*/ 7760494 h 7760495"/>
                      <a:gd name="connsiteX5" fmla="*/ 1883569 w 7539038"/>
                      <a:gd name="connsiteY5" fmla="*/ 3874294 h 7760495"/>
                      <a:gd name="connsiteX6" fmla="*/ 2259807 w 7539038"/>
                      <a:gd name="connsiteY6" fmla="*/ 2381 h 7760495"/>
                      <a:gd name="connsiteX7" fmla="*/ 2645569 w 7539038"/>
                      <a:gd name="connsiteY7" fmla="*/ 3883819 h 7760495"/>
                      <a:gd name="connsiteX8" fmla="*/ 3017044 w 7539038"/>
                      <a:gd name="connsiteY8" fmla="*/ 7760494 h 7760495"/>
                      <a:gd name="connsiteX9" fmla="*/ 3398044 w 7539038"/>
                      <a:gd name="connsiteY9" fmla="*/ 3874294 h 7760495"/>
                      <a:gd name="connsiteX10" fmla="*/ 3769519 w 7539038"/>
                      <a:gd name="connsiteY10" fmla="*/ 2382 h 7760495"/>
                      <a:gd name="connsiteX11" fmla="*/ 4150519 w 7539038"/>
                      <a:gd name="connsiteY11" fmla="*/ 3883819 h 7760495"/>
                      <a:gd name="connsiteX12" fmla="*/ 4526756 w 7539038"/>
                      <a:gd name="connsiteY12" fmla="*/ 7760494 h 7760495"/>
                      <a:gd name="connsiteX13" fmla="*/ 4902994 w 7539038"/>
                      <a:gd name="connsiteY13" fmla="*/ 3883819 h 7760495"/>
                      <a:gd name="connsiteX14" fmla="*/ 5276849 w 7539038"/>
                      <a:gd name="connsiteY14" fmla="*/ 1 h 7760495"/>
                      <a:gd name="connsiteX15" fmla="*/ 5655469 w 7539038"/>
                      <a:gd name="connsiteY15" fmla="*/ 3883819 h 7760495"/>
                      <a:gd name="connsiteX16" fmla="*/ 6029325 w 7539038"/>
                      <a:gd name="connsiteY16" fmla="*/ 7760494 h 7760495"/>
                      <a:gd name="connsiteX17" fmla="*/ 6417469 w 7539038"/>
                      <a:gd name="connsiteY17" fmla="*/ 3883819 h 7760495"/>
                      <a:gd name="connsiteX18" fmla="*/ 6786563 w 7539038"/>
                      <a:gd name="connsiteY18" fmla="*/ 2381 h 7760495"/>
                      <a:gd name="connsiteX19" fmla="*/ 7160419 w 7539038"/>
                      <a:gd name="connsiteY19" fmla="*/ 3883819 h 7760495"/>
                      <a:gd name="connsiteX20" fmla="*/ 7539038 w 7539038"/>
                      <a:gd name="connsiteY20" fmla="*/ 7758113 h 7760495"/>
                      <a:gd name="connsiteX0" fmla="*/ 0 w 7539038"/>
                      <a:gd name="connsiteY0" fmla="*/ 7760494 h 7760495"/>
                      <a:gd name="connsiteX1" fmla="*/ 378619 w 7539038"/>
                      <a:gd name="connsiteY1" fmla="*/ 3883819 h 7760495"/>
                      <a:gd name="connsiteX2" fmla="*/ 752476 w 7539038"/>
                      <a:gd name="connsiteY2" fmla="*/ 1 h 7760495"/>
                      <a:gd name="connsiteX3" fmla="*/ 1131094 w 7539038"/>
                      <a:gd name="connsiteY3" fmla="*/ 3874294 h 7760495"/>
                      <a:gd name="connsiteX4" fmla="*/ 1507332 w 7539038"/>
                      <a:gd name="connsiteY4" fmla="*/ 7760494 h 7760495"/>
                      <a:gd name="connsiteX5" fmla="*/ 1883569 w 7539038"/>
                      <a:gd name="connsiteY5" fmla="*/ 3874294 h 7760495"/>
                      <a:gd name="connsiteX6" fmla="*/ 2259807 w 7539038"/>
                      <a:gd name="connsiteY6" fmla="*/ 2381 h 7760495"/>
                      <a:gd name="connsiteX7" fmla="*/ 2645569 w 7539038"/>
                      <a:gd name="connsiteY7" fmla="*/ 3883819 h 7760495"/>
                      <a:gd name="connsiteX8" fmla="*/ 3017044 w 7539038"/>
                      <a:gd name="connsiteY8" fmla="*/ 7760494 h 7760495"/>
                      <a:gd name="connsiteX9" fmla="*/ 3398044 w 7539038"/>
                      <a:gd name="connsiteY9" fmla="*/ 3874294 h 7760495"/>
                      <a:gd name="connsiteX10" fmla="*/ 3769519 w 7539038"/>
                      <a:gd name="connsiteY10" fmla="*/ 2382 h 7760495"/>
                      <a:gd name="connsiteX11" fmla="*/ 4150519 w 7539038"/>
                      <a:gd name="connsiteY11" fmla="*/ 3883819 h 7760495"/>
                      <a:gd name="connsiteX12" fmla="*/ 4526756 w 7539038"/>
                      <a:gd name="connsiteY12" fmla="*/ 7760494 h 7760495"/>
                      <a:gd name="connsiteX13" fmla="*/ 4902994 w 7539038"/>
                      <a:gd name="connsiteY13" fmla="*/ 3883819 h 7760495"/>
                      <a:gd name="connsiteX14" fmla="*/ 5276849 w 7539038"/>
                      <a:gd name="connsiteY14" fmla="*/ 1 h 7760495"/>
                      <a:gd name="connsiteX15" fmla="*/ 5655469 w 7539038"/>
                      <a:gd name="connsiteY15" fmla="*/ 3883819 h 7760495"/>
                      <a:gd name="connsiteX16" fmla="*/ 6029325 w 7539038"/>
                      <a:gd name="connsiteY16" fmla="*/ 7760494 h 7760495"/>
                      <a:gd name="connsiteX17" fmla="*/ 6417469 w 7539038"/>
                      <a:gd name="connsiteY17" fmla="*/ 3883819 h 7760495"/>
                      <a:gd name="connsiteX18" fmla="*/ 6786563 w 7539038"/>
                      <a:gd name="connsiteY18" fmla="*/ 2381 h 7760495"/>
                      <a:gd name="connsiteX19" fmla="*/ 7160419 w 7539038"/>
                      <a:gd name="connsiteY19" fmla="*/ 3883819 h 7760495"/>
                      <a:gd name="connsiteX20" fmla="*/ 7539038 w 7539038"/>
                      <a:gd name="connsiteY20" fmla="*/ 7758113 h 7760495"/>
                      <a:gd name="connsiteX0" fmla="*/ 0 w 7539038"/>
                      <a:gd name="connsiteY0" fmla="*/ 7760494 h 7760495"/>
                      <a:gd name="connsiteX1" fmla="*/ 378619 w 7539038"/>
                      <a:gd name="connsiteY1" fmla="*/ 3883819 h 7760495"/>
                      <a:gd name="connsiteX2" fmla="*/ 752476 w 7539038"/>
                      <a:gd name="connsiteY2" fmla="*/ 1 h 7760495"/>
                      <a:gd name="connsiteX3" fmla="*/ 1131094 w 7539038"/>
                      <a:gd name="connsiteY3" fmla="*/ 3874294 h 7760495"/>
                      <a:gd name="connsiteX4" fmla="*/ 1507332 w 7539038"/>
                      <a:gd name="connsiteY4" fmla="*/ 7760494 h 7760495"/>
                      <a:gd name="connsiteX5" fmla="*/ 1883569 w 7539038"/>
                      <a:gd name="connsiteY5" fmla="*/ 3874294 h 7760495"/>
                      <a:gd name="connsiteX6" fmla="*/ 2259807 w 7539038"/>
                      <a:gd name="connsiteY6" fmla="*/ 2381 h 7760495"/>
                      <a:gd name="connsiteX7" fmla="*/ 2645569 w 7539038"/>
                      <a:gd name="connsiteY7" fmla="*/ 3883819 h 7760495"/>
                      <a:gd name="connsiteX8" fmla="*/ 3017044 w 7539038"/>
                      <a:gd name="connsiteY8" fmla="*/ 7760494 h 7760495"/>
                      <a:gd name="connsiteX9" fmla="*/ 3398044 w 7539038"/>
                      <a:gd name="connsiteY9" fmla="*/ 3874294 h 7760495"/>
                      <a:gd name="connsiteX10" fmla="*/ 3769519 w 7539038"/>
                      <a:gd name="connsiteY10" fmla="*/ 2382 h 7760495"/>
                      <a:gd name="connsiteX11" fmla="*/ 4150519 w 7539038"/>
                      <a:gd name="connsiteY11" fmla="*/ 3883819 h 7760495"/>
                      <a:gd name="connsiteX12" fmla="*/ 4526756 w 7539038"/>
                      <a:gd name="connsiteY12" fmla="*/ 7760494 h 7760495"/>
                      <a:gd name="connsiteX13" fmla="*/ 4902994 w 7539038"/>
                      <a:gd name="connsiteY13" fmla="*/ 3883819 h 7760495"/>
                      <a:gd name="connsiteX14" fmla="*/ 5276849 w 7539038"/>
                      <a:gd name="connsiteY14" fmla="*/ 1 h 7760495"/>
                      <a:gd name="connsiteX15" fmla="*/ 5655469 w 7539038"/>
                      <a:gd name="connsiteY15" fmla="*/ 3883819 h 7760495"/>
                      <a:gd name="connsiteX16" fmla="*/ 6029325 w 7539038"/>
                      <a:gd name="connsiteY16" fmla="*/ 7760494 h 7760495"/>
                      <a:gd name="connsiteX17" fmla="*/ 6417469 w 7539038"/>
                      <a:gd name="connsiteY17" fmla="*/ 3883819 h 7760495"/>
                      <a:gd name="connsiteX18" fmla="*/ 6786563 w 7539038"/>
                      <a:gd name="connsiteY18" fmla="*/ 2381 h 7760495"/>
                      <a:gd name="connsiteX19" fmla="*/ 7160419 w 7539038"/>
                      <a:gd name="connsiteY19" fmla="*/ 3883819 h 7760495"/>
                      <a:gd name="connsiteX20" fmla="*/ 7539038 w 7539038"/>
                      <a:gd name="connsiteY20" fmla="*/ 7758113 h 7760495"/>
                      <a:gd name="connsiteX0" fmla="*/ 0 w 7539038"/>
                      <a:gd name="connsiteY0" fmla="*/ 7760494 h 7760495"/>
                      <a:gd name="connsiteX1" fmla="*/ 378619 w 7539038"/>
                      <a:gd name="connsiteY1" fmla="*/ 3883819 h 7760495"/>
                      <a:gd name="connsiteX2" fmla="*/ 752476 w 7539038"/>
                      <a:gd name="connsiteY2" fmla="*/ 1 h 7760495"/>
                      <a:gd name="connsiteX3" fmla="*/ 1131094 w 7539038"/>
                      <a:gd name="connsiteY3" fmla="*/ 3874294 h 7760495"/>
                      <a:gd name="connsiteX4" fmla="*/ 1507332 w 7539038"/>
                      <a:gd name="connsiteY4" fmla="*/ 7760494 h 7760495"/>
                      <a:gd name="connsiteX5" fmla="*/ 1883569 w 7539038"/>
                      <a:gd name="connsiteY5" fmla="*/ 3874294 h 7760495"/>
                      <a:gd name="connsiteX6" fmla="*/ 2259807 w 7539038"/>
                      <a:gd name="connsiteY6" fmla="*/ 2381 h 7760495"/>
                      <a:gd name="connsiteX7" fmla="*/ 2645569 w 7539038"/>
                      <a:gd name="connsiteY7" fmla="*/ 3883819 h 7760495"/>
                      <a:gd name="connsiteX8" fmla="*/ 3017044 w 7539038"/>
                      <a:gd name="connsiteY8" fmla="*/ 7760494 h 7760495"/>
                      <a:gd name="connsiteX9" fmla="*/ 3398044 w 7539038"/>
                      <a:gd name="connsiteY9" fmla="*/ 3874294 h 7760495"/>
                      <a:gd name="connsiteX10" fmla="*/ 3769519 w 7539038"/>
                      <a:gd name="connsiteY10" fmla="*/ 2382 h 7760495"/>
                      <a:gd name="connsiteX11" fmla="*/ 4150519 w 7539038"/>
                      <a:gd name="connsiteY11" fmla="*/ 3883819 h 7760495"/>
                      <a:gd name="connsiteX12" fmla="*/ 4526756 w 7539038"/>
                      <a:gd name="connsiteY12" fmla="*/ 7760494 h 7760495"/>
                      <a:gd name="connsiteX13" fmla="*/ 4902994 w 7539038"/>
                      <a:gd name="connsiteY13" fmla="*/ 3883819 h 7760495"/>
                      <a:gd name="connsiteX14" fmla="*/ 5276849 w 7539038"/>
                      <a:gd name="connsiteY14" fmla="*/ 1 h 7760495"/>
                      <a:gd name="connsiteX15" fmla="*/ 5655469 w 7539038"/>
                      <a:gd name="connsiteY15" fmla="*/ 3883819 h 7760495"/>
                      <a:gd name="connsiteX16" fmla="*/ 6029325 w 7539038"/>
                      <a:gd name="connsiteY16" fmla="*/ 7760494 h 7760495"/>
                      <a:gd name="connsiteX17" fmla="*/ 6417469 w 7539038"/>
                      <a:gd name="connsiteY17" fmla="*/ 3883819 h 7760495"/>
                      <a:gd name="connsiteX18" fmla="*/ 6786563 w 7539038"/>
                      <a:gd name="connsiteY18" fmla="*/ 2381 h 7760495"/>
                      <a:gd name="connsiteX19" fmla="*/ 7160419 w 7539038"/>
                      <a:gd name="connsiteY19" fmla="*/ 3883819 h 7760495"/>
                      <a:gd name="connsiteX20" fmla="*/ 7539038 w 7539038"/>
                      <a:gd name="connsiteY20" fmla="*/ 7758113 h 7760495"/>
                      <a:gd name="connsiteX0" fmla="*/ 0 w 7539038"/>
                      <a:gd name="connsiteY0" fmla="*/ 7760494 h 7760495"/>
                      <a:gd name="connsiteX1" fmla="*/ 378619 w 7539038"/>
                      <a:gd name="connsiteY1" fmla="*/ 3883819 h 7760495"/>
                      <a:gd name="connsiteX2" fmla="*/ 752476 w 7539038"/>
                      <a:gd name="connsiteY2" fmla="*/ 1 h 7760495"/>
                      <a:gd name="connsiteX3" fmla="*/ 1131094 w 7539038"/>
                      <a:gd name="connsiteY3" fmla="*/ 3874294 h 7760495"/>
                      <a:gd name="connsiteX4" fmla="*/ 1507332 w 7539038"/>
                      <a:gd name="connsiteY4" fmla="*/ 7760494 h 7760495"/>
                      <a:gd name="connsiteX5" fmla="*/ 1883569 w 7539038"/>
                      <a:gd name="connsiteY5" fmla="*/ 3874294 h 7760495"/>
                      <a:gd name="connsiteX6" fmla="*/ 2259807 w 7539038"/>
                      <a:gd name="connsiteY6" fmla="*/ 2381 h 7760495"/>
                      <a:gd name="connsiteX7" fmla="*/ 2645569 w 7539038"/>
                      <a:gd name="connsiteY7" fmla="*/ 3883819 h 7760495"/>
                      <a:gd name="connsiteX8" fmla="*/ 3017044 w 7539038"/>
                      <a:gd name="connsiteY8" fmla="*/ 7760494 h 7760495"/>
                      <a:gd name="connsiteX9" fmla="*/ 3398044 w 7539038"/>
                      <a:gd name="connsiteY9" fmla="*/ 3874294 h 7760495"/>
                      <a:gd name="connsiteX10" fmla="*/ 3769519 w 7539038"/>
                      <a:gd name="connsiteY10" fmla="*/ 2382 h 7760495"/>
                      <a:gd name="connsiteX11" fmla="*/ 4150519 w 7539038"/>
                      <a:gd name="connsiteY11" fmla="*/ 3883819 h 7760495"/>
                      <a:gd name="connsiteX12" fmla="*/ 4526756 w 7539038"/>
                      <a:gd name="connsiteY12" fmla="*/ 7760494 h 7760495"/>
                      <a:gd name="connsiteX13" fmla="*/ 4902994 w 7539038"/>
                      <a:gd name="connsiteY13" fmla="*/ 3883819 h 7760495"/>
                      <a:gd name="connsiteX14" fmla="*/ 5276849 w 7539038"/>
                      <a:gd name="connsiteY14" fmla="*/ 1 h 7760495"/>
                      <a:gd name="connsiteX15" fmla="*/ 5655469 w 7539038"/>
                      <a:gd name="connsiteY15" fmla="*/ 3883819 h 7760495"/>
                      <a:gd name="connsiteX16" fmla="*/ 6029325 w 7539038"/>
                      <a:gd name="connsiteY16" fmla="*/ 7760494 h 7760495"/>
                      <a:gd name="connsiteX17" fmla="*/ 6417469 w 7539038"/>
                      <a:gd name="connsiteY17" fmla="*/ 3883819 h 7760495"/>
                      <a:gd name="connsiteX18" fmla="*/ 6786563 w 7539038"/>
                      <a:gd name="connsiteY18" fmla="*/ 2381 h 7760495"/>
                      <a:gd name="connsiteX19" fmla="*/ 7160419 w 7539038"/>
                      <a:gd name="connsiteY19" fmla="*/ 3883819 h 7760495"/>
                      <a:gd name="connsiteX20" fmla="*/ 7539038 w 7539038"/>
                      <a:gd name="connsiteY20" fmla="*/ 7758113 h 7760495"/>
                      <a:gd name="connsiteX0" fmla="*/ 0 w 7539038"/>
                      <a:gd name="connsiteY0" fmla="*/ 7760494 h 7760495"/>
                      <a:gd name="connsiteX1" fmla="*/ 378619 w 7539038"/>
                      <a:gd name="connsiteY1" fmla="*/ 3883819 h 7760495"/>
                      <a:gd name="connsiteX2" fmla="*/ 752476 w 7539038"/>
                      <a:gd name="connsiteY2" fmla="*/ 1 h 7760495"/>
                      <a:gd name="connsiteX3" fmla="*/ 1131094 w 7539038"/>
                      <a:gd name="connsiteY3" fmla="*/ 3874294 h 7760495"/>
                      <a:gd name="connsiteX4" fmla="*/ 1507332 w 7539038"/>
                      <a:gd name="connsiteY4" fmla="*/ 7760494 h 7760495"/>
                      <a:gd name="connsiteX5" fmla="*/ 1883569 w 7539038"/>
                      <a:gd name="connsiteY5" fmla="*/ 3874294 h 7760495"/>
                      <a:gd name="connsiteX6" fmla="*/ 2259807 w 7539038"/>
                      <a:gd name="connsiteY6" fmla="*/ 2381 h 7760495"/>
                      <a:gd name="connsiteX7" fmla="*/ 2645569 w 7539038"/>
                      <a:gd name="connsiteY7" fmla="*/ 3883819 h 7760495"/>
                      <a:gd name="connsiteX8" fmla="*/ 3017044 w 7539038"/>
                      <a:gd name="connsiteY8" fmla="*/ 7760494 h 7760495"/>
                      <a:gd name="connsiteX9" fmla="*/ 3398044 w 7539038"/>
                      <a:gd name="connsiteY9" fmla="*/ 3874294 h 7760495"/>
                      <a:gd name="connsiteX10" fmla="*/ 3769519 w 7539038"/>
                      <a:gd name="connsiteY10" fmla="*/ 2382 h 7760495"/>
                      <a:gd name="connsiteX11" fmla="*/ 4150519 w 7539038"/>
                      <a:gd name="connsiteY11" fmla="*/ 3883819 h 7760495"/>
                      <a:gd name="connsiteX12" fmla="*/ 4526756 w 7539038"/>
                      <a:gd name="connsiteY12" fmla="*/ 7760494 h 7760495"/>
                      <a:gd name="connsiteX13" fmla="*/ 4902994 w 7539038"/>
                      <a:gd name="connsiteY13" fmla="*/ 3883819 h 7760495"/>
                      <a:gd name="connsiteX14" fmla="*/ 5276849 w 7539038"/>
                      <a:gd name="connsiteY14" fmla="*/ 1 h 7760495"/>
                      <a:gd name="connsiteX15" fmla="*/ 5655469 w 7539038"/>
                      <a:gd name="connsiteY15" fmla="*/ 3883819 h 7760495"/>
                      <a:gd name="connsiteX16" fmla="*/ 6029325 w 7539038"/>
                      <a:gd name="connsiteY16" fmla="*/ 7760494 h 7760495"/>
                      <a:gd name="connsiteX17" fmla="*/ 6417469 w 7539038"/>
                      <a:gd name="connsiteY17" fmla="*/ 3883819 h 7760495"/>
                      <a:gd name="connsiteX18" fmla="*/ 6786563 w 7539038"/>
                      <a:gd name="connsiteY18" fmla="*/ 2381 h 7760495"/>
                      <a:gd name="connsiteX19" fmla="*/ 7160419 w 7539038"/>
                      <a:gd name="connsiteY19" fmla="*/ 3883819 h 7760495"/>
                      <a:gd name="connsiteX20" fmla="*/ 7539038 w 7539038"/>
                      <a:gd name="connsiteY20" fmla="*/ 7758113 h 7760495"/>
                      <a:gd name="connsiteX0" fmla="*/ 0 w 7539038"/>
                      <a:gd name="connsiteY0" fmla="*/ 7760494 h 7760495"/>
                      <a:gd name="connsiteX1" fmla="*/ 378619 w 7539038"/>
                      <a:gd name="connsiteY1" fmla="*/ 3883819 h 7760495"/>
                      <a:gd name="connsiteX2" fmla="*/ 752476 w 7539038"/>
                      <a:gd name="connsiteY2" fmla="*/ 1 h 7760495"/>
                      <a:gd name="connsiteX3" fmla="*/ 1131094 w 7539038"/>
                      <a:gd name="connsiteY3" fmla="*/ 3874294 h 7760495"/>
                      <a:gd name="connsiteX4" fmla="*/ 1507332 w 7539038"/>
                      <a:gd name="connsiteY4" fmla="*/ 7760494 h 7760495"/>
                      <a:gd name="connsiteX5" fmla="*/ 1883569 w 7539038"/>
                      <a:gd name="connsiteY5" fmla="*/ 3874294 h 7760495"/>
                      <a:gd name="connsiteX6" fmla="*/ 2259807 w 7539038"/>
                      <a:gd name="connsiteY6" fmla="*/ 2381 h 7760495"/>
                      <a:gd name="connsiteX7" fmla="*/ 2645569 w 7539038"/>
                      <a:gd name="connsiteY7" fmla="*/ 3883819 h 7760495"/>
                      <a:gd name="connsiteX8" fmla="*/ 3017044 w 7539038"/>
                      <a:gd name="connsiteY8" fmla="*/ 7760494 h 7760495"/>
                      <a:gd name="connsiteX9" fmla="*/ 3398044 w 7539038"/>
                      <a:gd name="connsiteY9" fmla="*/ 3874294 h 7760495"/>
                      <a:gd name="connsiteX10" fmla="*/ 3769519 w 7539038"/>
                      <a:gd name="connsiteY10" fmla="*/ 2382 h 7760495"/>
                      <a:gd name="connsiteX11" fmla="*/ 4150519 w 7539038"/>
                      <a:gd name="connsiteY11" fmla="*/ 3883819 h 7760495"/>
                      <a:gd name="connsiteX12" fmla="*/ 4526756 w 7539038"/>
                      <a:gd name="connsiteY12" fmla="*/ 7760494 h 7760495"/>
                      <a:gd name="connsiteX13" fmla="*/ 4902994 w 7539038"/>
                      <a:gd name="connsiteY13" fmla="*/ 3883819 h 7760495"/>
                      <a:gd name="connsiteX14" fmla="*/ 5276849 w 7539038"/>
                      <a:gd name="connsiteY14" fmla="*/ 1 h 7760495"/>
                      <a:gd name="connsiteX15" fmla="*/ 5655469 w 7539038"/>
                      <a:gd name="connsiteY15" fmla="*/ 3883819 h 7760495"/>
                      <a:gd name="connsiteX16" fmla="*/ 6029325 w 7539038"/>
                      <a:gd name="connsiteY16" fmla="*/ 7760494 h 7760495"/>
                      <a:gd name="connsiteX17" fmla="*/ 6417469 w 7539038"/>
                      <a:gd name="connsiteY17" fmla="*/ 3883819 h 7760495"/>
                      <a:gd name="connsiteX18" fmla="*/ 6786563 w 7539038"/>
                      <a:gd name="connsiteY18" fmla="*/ 2381 h 7760495"/>
                      <a:gd name="connsiteX19" fmla="*/ 7160419 w 7539038"/>
                      <a:gd name="connsiteY19" fmla="*/ 3883819 h 7760495"/>
                      <a:gd name="connsiteX20" fmla="*/ 7539038 w 7539038"/>
                      <a:gd name="connsiteY20" fmla="*/ 7758113 h 7760495"/>
                      <a:gd name="connsiteX0" fmla="*/ 0 w 7539038"/>
                      <a:gd name="connsiteY0" fmla="*/ 7760494 h 7760495"/>
                      <a:gd name="connsiteX1" fmla="*/ 378619 w 7539038"/>
                      <a:gd name="connsiteY1" fmla="*/ 3883819 h 7760495"/>
                      <a:gd name="connsiteX2" fmla="*/ 752476 w 7539038"/>
                      <a:gd name="connsiteY2" fmla="*/ 1 h 7760495"/>
                      <a:gd name="connsiteX3" fmla="*/ 1131094 w 7539038"/>
                      <a:gd name="connsiteY3" fmla="*/ 3874294 h 7760495"/>
                      <a:gd name="connsiteX4" fmla="*/ 1507332 w 7539038"/>
                      <a:gd name="connsiteY4" fmla="*/ 7760494 h 7760495"/>
                      <a:gd name="connsiteX5" fmla="*/ 1883569 w 7539038"/>
                      <a:gd name="connsiteY5" fmla="*/ 3874294 h 7760495"/>
                      <a:gd name="connsiteX6" fmla="*/ 2259807 w 7539038"/>
                      <a:gd name="connsiteY6" fmla="*/ 2381 h 7760495"/>
                      <a:gd name="connsiteX7" fmla="*/ 2645569 w 7539038"/>
                      <a:gd name="connsiteY7" fmla="*/ 3883819 h 7760495"/>
                      <a:gd name="connsiteX8" fmla="*/ 3017044 w 7539038"/>
                      <a:gd name="connsiteY8" fmla="*/ 7760494 h 7760495"/>
                      <a:gd name="connsiteX9" fmla="*/ 3398044 w 7539038"/>
                      <a:gd name="connsiteY9" fmla="*/ 3874294 h 7760495"/>
                      <a:gd name="connsiteX10" fmla="*/ 3769519 w 7539038"/>
                      <a:gd name="connsiteY10" fmla="*/ 2382 h 7760495"/>
                      <a:gd name="connsiteX11" fmla="*/ 4150519 w 7539038"/>
                      <a:gd name="connsiteY11" fmla="*/ 3883819 h 7760495"/>
                      <a:gd name="connsiteX12" fmla="*/ 4526756 w 7539038"/>
                      <a:gd name="connsiteY12" fmla="*/ 7760494 h 7760495"/>
                      <a:gd name="connsiteX13" fmla="*/ 4902994 w 7539038"/>
                      <a:gd name="connsiteY13" fmla="*/ 3883819 h 7760495"/>
                      <a:gd name="connsiteX14" fmla="*/ 5276849 w 7539038"/>
                      <a:gd name="connsiteY14" fmla="*/ 1 h 7760495"/>
                      <a:gd name="connsiteX15" fmla="*/ 5655469 w 7539038"/>
                      <a:gd name="connsiteY15" fmla="*/ 3883819 h 7760495"/>
                      <a:gd name="connsiteX16" fmla="*/ 6029325 w 7539038"/>
                      <a:gd name="connsiteY16" fmla="*/ 7760494 h 7760495"/>
                      <a:gd name="connsiteX17" fmla="*/ 6417469 w 7539038"/>
                      <a:gd name="connsiteY17" fmla="*/ 3883819 h 7760495"/>
                      <a:gd name="connsiteX18" fmla="*/ 6786563 w 7539038"/>
                      <a:gd name="connsiteY18" fmla="*/ 2381 h 7760495"/>
                      <a:gd name="connsiteX19" fmla="*/ 7160419 w 7539038"/>
                      <a:gd name="connsiteY19" fmla="*/ 3883819 h 7760495"/>
                      <a:gd name="connsiteX20" fmla="*/ 7539038 w 7539038"/>
                      <a:gd name="connsiteY20" fmla="*/ 7758113 h 7760495"/>
                      <a:gd name="connsiteX0" fmla="*/ 0 w 7539038"/>
                      <a:gd name="connsiteY0" fmla="*/ 7760494 h 7760495"/>
                      <a:gd name="connsiteX1" fmla="*/ 378619 w 7539038"/>
                      <a:gd name="connsiteY1" fmla="*/ 3883819 h 7760495"/>
                      <a:gd name="connsiteX2" fmla="*/ 752476 w 7539038"/>
                      <a:gd name="connsiteY2" fmla="*/ 1 h 7760495"/>
                      <a:gd name="connsiteX3" fmla="*/ 1131094 w 7539038"/>
                      <a:gd name="connsiteY3" fmla="*/ 3874294 h 7760495"/>
                      <a:gd name="connsiteX4" fmla="*/ 1507332 w 7539038"/>
                      <a:gd name="connsiteY4" fmla="*/ 7760494 h 7760495"/>
                      <a:gd name="connsiteX5" fmla="*/ 1883569 w 7539038"/>
                      <a:gd name="connsiteY5" fmla="*/ 3874294 h 7760495"/>
                      <a:gd name="connsiteX6" fmla="*/ 2259807 w 7539038"/>
                      <a:gd name="connsiteY6" fmla="*/ 2381 h 7760495"/>
                      <a:gd name="connsiteX7" fmla="*/ 2645569 w 7539038"/>
                      <a:gd name="connsiteY7" fmla="*/ 3883819 h 7760495"/>
                      <a:gd name="connsiteX8" fmla="*/ 3017044 w 7539038"/>
                      <a:gd name="connsiteY8" fmla="*/ 7760494 h 7760495"/>
                      <a:gd name="connsiteX9" fmla="*/ 3398044 w 7539038"/>
                      <a:gd name="connsiteY9" fmla="*/ 3874294 h 7760495"/>
                      <a:gd name="connsiteX10" fmla="*/ 3769519 w 7539038"/>
                      <a:gd name="connsiteY10" fmla="*/ 2382 h 7760495"/>
                      <a:gd name="connsiteX11" fmla="*/ 4150519 w 7539038"/>
                      <a:gd name="connsiteY11" fmla="*/ 3883819 h 7760495"/>
                      <a:gd name="connsiteX12" fmla="*/ 4526756 w 7539038"/>
                      <a:gd name="connsiteY12" fmla="*/ 7760494 h 7760495"/>
                      <a:gd name="connsiteX13" fmla="*/ 4902994 w 7539038"/>
                      <a:gd name="connsiteY13" fmla="*/ 3883819 h 7760495"/>
                      <a:gd name="connsiteX14" fmla="*/ 5276849 w 7539038"/>
                      <a:gd name="connsiteY14" fmla="*/ 1 h 7760495"/>
                      <a:gd name="connsiteX15" fmla="*/ 5655469 w 7539038"/>
                      <a:gd name="connsiteY15" fmla="*/ 3883819 h 7760495"/>
                      <a:gd name="connsiteX16" fmla="*/ 6029325 w 7539038"/>
                      <a:gd name="connsiteY16" fmla="*/ 7760494 h 7760495"/>
                      <a:gd name="connsiteX17" fmla="*/ 6417469 w 7539038"/>
                      <a:gd name="connsiteY17" fmla="*/ 3883819 h 7760495"/>
                      <a:gd name="connsiteX18" fmla="*/ 6786563 w 7539038"/>
                      <a:gd name="connsiteY18" fmla="*/ 2381 h 7760495"/>
                      <a:gd name="connsiteX19" fmla="*/ 7160419 w 7539038"/>
                      <a:gd name="connsiteY19" fmla="*/ 3883819 h 7760495"/>
                      <a:gd name="connsiteX20" fmla="*/ 7539038 w 7539038"/>
                      <a:gd name="connsiteY20" fmla="*/ 7758113 h 7760495"/>
                      <a:gd name="connsiteX0" fmla="*/ 0 w 7539038"/>
                      <a:gd name="connsiteY0" fmla="*/ 7760494 h 7760495"/>
                      <a:gd name="connsiteX1" fmla="*/ 378619 w 7539038"/>
                      <a:gd name="connsiteY1" fmla="*/ 3883819 h 7760495"/>
                      <a:gd name="connsiteX2" fmla="*/ 752476 w 7539038"/>
                      <a:gd name="connsiteY2" fmla="*/ 1 h 7760495"/>
                      <a:gd name="connsiteX3" fmla="*/ 1131094 w 7539038"/>
                      <a:gd name="connsiteY3" fmla="*/ 3874294 h 7760495"/>
                      <a:gd name="connsiteX4" fmla="*/ 1507332 w 7539038"/>
                      <a:gd name="connsiteY4" fmla="*/ 7760494 h 7760495"/>
                      <a:gd name="connsiteX5" fmla="*/ 1883569 w 7539038"/>
                      <a:gd name="connsiteY5" fmla="*/ 3874294 h 7760495"/>
                      <a:gd name="connsiteX6" fmla="*/ 2259807 w 7539038"/>
                      <a:gd name="connsiteY6" fmla="*/ 2381 h 7760495"/>
                      <a:gd name="connsiteX7" fmla="*/ 2645569 w 7539038"/>
                      <a:gd name="connsiteY7" fmla="*/ 3883819 h 7760495"/>
                      <a:gd name="connsiteX8" fmla="*/ 3017044 w 7539038"/>
                      <a:gd name="connsiteY8" fmla="*/ 7760494 h 7760495"/>
                      <a:gd name="connsiteX9" fmla="*/ 3398044 w 7539038"/>
                      <a:gd name="connsiteY9" fmla="*/ 3874294 h 7760495"/>
                      <a:gd name="connsiteX10" fmla="*/ 3769519 w 7539038"/>
                      <a:gd name="connsiteY10" fmla="*/ 2382 h 7760495"/>
                      <a:gd name="connsiteX11" fmla="*/ 4150519 w 7539038"/>
                      <a:gd name="connsiteY11" fmla="*/ 3883819 h 7760495"/>
                      <a:gd name="connsiteX12" fmla="*/ 4526756 w 7539038"/>
                      <a:gd name="connsiteY12" fmla="*/ 7760494 h 7760495"/>
                      <a:gd name="connsiteX13" fmla="*/ 4902994 w 7539038"/>
                      <a:gd name="connsiteY13" fmla="*/ 3883819 h 7760495"/>
                      <a:gd name="connsiteX14" fmla="*/ 5276849 w 7539038"/>
                      <a:gd name="connsiteY14" fmla="*/ 1 h 7760495"/>
                      <a:gd name="connsiteX15" fmla="*/ 5655469 w 7539038"/>
                      <a:gd name="connsiteY15" fmla="*/ 3883819 h 7760495"/>
                      <a:gd name="connsiteX16" fmla="*/ 6029325 w 7539038"/>
                      <a:gd name="connsiteY16" fmla="*/ 7760494 h 7760495"/>
                      <a:gd name="connsiteX17" fmla="*/ 6417469 w 7539038"/>
                      <a:gd name="connsiteY17" fmla="*/ 3883819 h 7760495"/>
                      <a:gd name="connsiteX18" fmla="*/ 6786563 w 7539038"/>
                      <a:gd name="connsiteY18" fmla="*/ 2381 h 7760495"/>
                      <a:gd name="connsiteX19" fmla="*/ 7160419 w 7539038"/>
                      <a:gd name="connsiteY19" fmla="*/ 3883819 h 7760495"/>
                      <a:gd name="connsiteX20" fmla="*/ 7539038 w 7539038"/>
                      <a:gd name="connsiteY20" fmla="*/ 7758113 h 7760495"/>
                      <a:gd name="connsiteX0" fmla="*/ 0 w 7539038"/>
                      <a:gd name="connsiteY0" fmla="*/ 7760494 h 7760495"/>
                      <a:gd name="connsiteX1" fmla="*/ 378619 w 7539038"/>
                      <a:gd name="connsiteY1" fmla="*/ 3883819 h 7760495"/>
                      <a:gd name="connsiteX2" fmla="*/ 752476 w 7539038"/>
                      <a:gd name="connsiteY2" fmla="*/ 1 h 7760495"/>
                      <a:gd name="connsiteX3" fmla="*/ 1131094 w 7539038"/>
                      <a:gd name="connsiteY3" fmla="*/ 3874294 h 7760495"/>
                      <a:gd name="connsiteX4" fmla="*/ 1507332 w 7539038"/>
                      <a:gd name="connsiteY4" fmla="*/ 7760494 h 7760495"/>
                      <a:gd name="connsiteX5" fmla="*/ 1883569 w 7539038"/>
                      <a:gd name="connsiteY5" fmla="*/ 3874294 h 7760495"/>
                      <a:gd name="connsiteX6" fmla="*/ 2259807 w 7539038"/>
                      <a:gd name="connsiteY6" fmla="*/ 2381 h 7760495"/>
                      <a:gd name="connsiteX7" fmla="*/ 2645569 w 7539038"/>
                      <a:gd name="connsiteY7" fmla="*/ 3883819 h 7760495"/>
                      <a:gd name="connsiteX8" fmla="*/ 3017044 w 7539038"/>
                      <a:gd name="connsiteY8" fmla="*/ 7760494 h 7760495"/>
                      <a:gd name="connsiteX9" fmla="*/ 3398044 w 7539038"/>
                      <a:gd name="connsiteY9" fmla="*/ 3874294 h 7760495"/>
                      <a:gd name="connsiteX10" fmla="*/ 3769519 w 7539038"/>
                      <a:gd name="connsiteY10" fmla="*/ 2382 h 7760495"/>
                      <a:gd name="connsiteX11" fmla="*/ 4150519 w 7539038"/>
                      <a:gd name="connsiteY11" fmla="*/ 3883819 h 7760495"/>
                      <a:gd name="connsiteX12" fmla="*/ 4526756 w 7539038"/>
                      <a:gd name="connsiteY12" fmla="*/ 7760494 h 7760495"/>
                      <a:gd name="connsiteX13" fmla="*/ 4902994 w 7539038"/>
                      <a:gd name="connsiteY13" fmla="*/ 3883819 h 7760495"/>
                      <a:gd name="connsiteX14" fmla="*/ 5276849 w 7539038"/>
                      <a:gd name="connsiteY14" fmla="*/ 1 h 7760495"/>
                      <a:gd name="connsiteX15" fmla="*/ 5655469 w 7539038"/>
                      <a:gd name="connsiteY15" fmla="*/ 3883819 h 7760495"/>
                      <a:gd name="connsiteX16" fmla="*/ 6029325 w 7539038"/>
                      <a:gd name="connsiteY16" fmla="*/ 7760494 h 7760495"/>
                      <a:gd name="connsiteX17" fmla="*/ 6417469 w 7539038"/>
                      <a:gd name="connsiteY17" fmla="*/ 3883819 h 7760495"/>
                      <a:gd name="connsiteX18" fmla="*/ 6786563 w 7539038"/>
                      <a:gd name="connsiteY18" fmla="*/ 2381 h 7760495"/>
                      <a:gd name="connsiteX19" fmla="*/ 7160419 w 7539038"/>
                      <a:gd name="connsiteY19" fmla="*/ 3883819 h 7760495"/>
                      <a:gd name="connsiteX20" fmla="*/ 7539038 w 7539038"/>
                      <a:gd name="connsiteY20" fmla="*/ 7758113 h 7760495"/>
                      <a:gd name="connsiteX0" fmla="*/ 0 w 7539038"/>
                      <a:gd name="connsiteY0" fmla="*/ 7760494 h 7760495"/>
                      <a:gd name="connsiteX1" fmla="*/ 378619 w 7539038"/>
                      <a:gd name="connsiteY1" fmla="*/ 3883819 h 7760495"/>
                      <a:gd name="connsiteX2" fmla="*/ 752476 w 7539038"/>
                      <a:gd name="connsiteY2" fmla="*/ 1 h 7760495"/>
                      <a:gd name="connsiteX3" fmla="*/ 1131094 w 7539038"/>
                      <a:gd name="connsiteY3" fmla="*/ 3874294 h 7760495"/>
                      <a:gd name="connsiteX4" fmla="*/ 1507332 w 7539038"/>
                      <a:gd name="connsiteY4" fmla="*/ 7760494 h 7760495"/>
                      <a:gd name="connsiteX5" fmla="*/ 1883569 w 7539038"/>
                      <a:gd name="connsiteY5" fmla="*/ 3874294 h 7760495"/>
                      <a:gd name="connsiteX6" fmla="*/ 2259807 w 7539038"/>
                      <a:gd name="connsiteY6" fmla="*/ 2381 h 7760495"/>
                      <a:gd name="connsiteX7" fmla="*/ 2645569 w 7539038"/>
                      <a:gd name="connsiteY7" fmla="*/ 3883819 h 7760495"/>
                      <a:gd name="connsiteX8" fmla="*/ 3017044 w 7539038"/>
                      <a:gd name="connsiteY8" fmla="*/ 7760494 h 7760495"/>
                      <a:gd name="connsiteX9" fmla="*/ 3398044 w 7539038"/>
                      <a:gd name="connsiteY9" fmla="*/ 3874294 h 7760495"/>
                      <a:gd name="connsiteX10" fmla="*/ 3769519 w 7539038"/>
                      <a:gd name="connsiteY10" fmla="*/ 2382 h 7760495"/>
                      <a:gd name="connsiteX11" fmla="*/ 4150519 w 7539038"/>
                      <a:gd name="connsiteY11" fmla="*/ 3883819 h 7760495"/>
                      <a:gd name="connsiteX12" fmla="*/ 4526756 w 7539038"/>
                      <a:gd name="connsiteY12" fmla="*/ 7760494 h 7760495"/>
                      <a:gd name="connsiteX13" fmla="*/ 4902994 w 7539038"/>
                      <a:gd name="connsiteY13" fmla="*/ 3883819 h 7760495"/>
                      <a:gd name="connsiteX14" fmla="*/ 5276849 w 7539038"/>
                      <a:gd name="connsiteY14" fmla="*/ 1 h 7760495"/>
                      <a:gd name="connsiteX15" fmla="*/ 5655469 w 7539038"/>
                      <a:gd name="connsiteY15" fmla="*/ 3883819 h 7760495"/>
                      <a:gd name="connsiteX16" fmla="*/ 6029325 w 7539038"/>
                      <a:gd name="connsiteY16" fmla="*/ 7760494 h 7760495"/>
                      <a:gd name="connsiteX17" fmla="*/ 6417469 w 7539038"/>
                      <a:gd name="connsiteY17" fmla="*/ 3883819 h 7760495"/>
                      <a:gd name="connsiteX18" fmla="*/ 6786563 w 7539038"/>
                      <a:gd name="connsiteY18" fmla="*/ 2381 h 7760495"/>
                      <a:gd name="connsiteX19" fmla="*/ 7160419 w 7539038"/>
                      <a:gd name="connsiteY19" fmla="*/ 3883819 h 7760495"/>
                      <a:gd name="connsiteX20" fmla="*/ 7539038 w 7539038"/>
                      <a:gd name="connsiteY20" fmla="*/ 7758113 h 776049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</a:cxnLst>
                    <a:rect l="l" t="t" r="r" b="b"/>
                    <a:pathLst>
                      <a:path w="7539038" h="7760495">
                        <a:moveTo>
                          <a:pt x="0" y="7760494"/>
                        </a:moveTo>
                        <a:cubicBezTo>
                          <a:pt x="190500" y="7758906"/>
                          <a:pt x="377031" y="3874231"/>
                          <a:pt x="378619" y="3883819"/>
                        </a:cubicBezTo>
                        <a:cubicBezTo>
                          <a:pt x="380207" y="3893407"/>
                          <a:pt x="562770" y="-793"/>
                          <a:pt x="752476" y="1"/>
                        </a:cubicBezTo>
                        <a:cubicBezTo>
                          <a:pt x="942182" y="795"/>
                          <a:pt x="1119468" y="3745568"/>
                          <a:pt x="1131094" y="3874294"/>
                        </a:cubicBezTo>
                        <a:cubicBezTo>
                          <a:pt x="1136420" y="3933265"/>
                          <a:pt x="1317626" y="7758112"/>
                          <a:pt x="1507332" y="7760494"/>
                        </a:cubicBezTo>
                        <a:cubicBezTo>
                          <a:pt x="1697038" y="7762876"/>
                          <a:pt x="1875632" y="3967176"/>
                          <a:pt x="1883569" y="3874294"/>
                        </a:cubicBezTo>
                        <a:cubicBezTo>
                          <a:pt x="1891506" y="3781412"/>
                          <a:pt x="2068513" y="3175"/>
                          <a:pt x="2259807" y="2381"/>
                        </a:cubicBezTo>
                        <a:cubicBezTo>
                          <a:pt x="2451101" y="1587"/>
                          <a:pt x="2640013" y="3825221"/>
                          <a:pt x="2645569" y="3883819"/>
                        </a:cubicBezTo>
                        <a:cubicBezTo>
                          <a:pt x="2651125" y="3942417"/>
                          <a:pt x="2827338" y="7762081"/>
                          <a:pt x="3017044" y="7760494"/>
                        </a:cubicBezTo>
                        <a:cubicBezTo>
                          <a:pt x="3206750" y="7758907"/>
                          <a:pt x="3390107" y="3967176"/>
                          <a:pt x="3398044" y="3874294"/>
                        </a:cubicBezTo>
                        <a:cubicBezTo>
                          <a:pt x="3405981" y="3781412"/>
                          <a:pt x="3575050" y="795"/>
                          <a:pt x="3769519" y="2382"/>
                        </a:cubicBezTo>
                        <a:cubicBezTo>
                          <a:pt x="3963988" y="3969"/>
                          <a:pt x="4141788" y="3722352"/>
                          <a:pt x="4150519" y="3883819"/>
                        </a:cubicBezTo>
                        <a:cubicBezTo>
                          <a:pt x="4159250" y="4045286"/>
                          <a:pt x="4337844" y="7760494"/>
                          <a:pt x="4526756" y="7760494"/>
                        </a:cubicBezTo>
                        <a:cubicBezTo>
                          <a:pt x="4715668" y="7760494"/>
                          <a:pt x="4893360" y="4083161"/>
                          <a:pt x="4902994" y="3883819"/>
                        </a:cubicBezTo>
                        <a:cubicBezTo>
                          <a:pt x="4910825" y="3721794"/>
                          <a:pt x="5087143" y="1"/>
                          <a:pt x="5276849" y="1"/>
                        </a:cubicBezTo>
                        <a:cubicBezTo>
                          <a:pt x="5466555" y="1"/>
                          <a:pt x="5647531" y="3790543"/>
                          <a:pt x="5655469" y="3883819"/>
                        </a:cubicBezTo>
                        <a:cubicBezTo>
                          <a:pt x="5663407" y="3977095"/>
                          <a:pt x="5842794" y="7760494"/>
                          <a:pt x="6029325" y="7760494"/>
                        </a:cubicBezTo>
                        <a:cubicBezTo>
                          <a:pt x="6215856" y="7760494"/>
                          <a:pt x="6411913" y="3976700"/>
                          <a:pt x="6417469" y="3883819"/>
                        </a:cubicBezTo>
                        <a:cubicBezTo>
                          <a:pt x="6423025" y="3790938"/>
                          <a:pt x="6593682" y="0"/>
                          <a:pt x="6786563" y="2381"/>
                        </a:cubicBezTo>
                        <a:cubicBezTo>
                          <a:pt x="6979444" y="4762"/>
                          <a:pt x="7152482" y="3757041"/>
                          <a:pt x="7160419" y="3883819"/>
                        </a:cubicBezTo>
                        <a:cubicBezTo>
                          <a:pt x="7168356" y="4010597"/>
                          <a:pt x="7336632" y="7761288"/>
                          <a:pt x="7539038" y="7758113"/>
                        </a:cubicBezTo>
                      </a:path>
                    </a:pathLst>
                  </a:custGeom>
                  <a:noFill/>
                  <a:ln w="381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173" name="Freeform: Shape 172">
                  <a:extLst>
                    <a:ext uri="{FF2B5EF4-FFF2-40B4-BE49-F238E27FC236}">
                      <a16:creationId xmlns:a16="http://schemas.microsoft.com/office/drawing/2014/main" id="{9BA76A38-7678-4FDF-99EF-91155CB11FB5}"/>
                    </a:ext>
                  </a:extLst>
                </p:cNvPr>
                <p:cNvSpPr/>
                <p:nvPr/>
              </p:nvSpPr>
              <p:spPr>
                <a:xfrm>
                  <a:off x="2603501" y="3102520"/>
                  <a:ext cx="1243589" cy="718573"/>
                </a:xfrm>
                <a:custGeom>
                  <a:avLst/>
                  <a:gdLst>
                    <a:gd name="connsiteX0" fmla="*/ 0 w 7562850"/>
                    <a:gd name="connsiteY0" fmla="*/ 7762875 h 7762875"/>
                    <a:gd name="connsiteX1" fmla="*/ 390525 w 7562850"/>
                    <a:gd name="connsiteY1" fmla="*/ 3886200 h 7762875"/>
                    <a:gd name="connsiteX2" fmla="*/ 762000 w 7562850"/>
                    <a:gd name="connsiteY2" fmla="*/ 0 h 7762875"/>
                    <a:gd name="connsiteX3" fmla="*/ 1143000 w 7562850"/>
                    <a:gd name="connsiteY3" fmla="*/ 3876675 h 7762875"/>
                    <a:gd name="connsiteX4" fmla="*/ 1524000 w 7562850"/>
                    <a:gd name="connsiteY4" fmla="*/ 7753350 h 7762875"/>
                    <a:gd name="connsiteX5" fmla="*/ 1895475 w 7562850"/>
                    <a:gd name="connsiteY5" fmla="*/ 3876675 h 7762875"/>
                    <a:gd name="connsiteX6" fmla="*/ 2276475 w 7562850"/>
                    <a:gd name="connsiteY6" fmla="*/ 0 h 7762875"/>
                    <a:gd name="connsiteX7" fmla="*/ 2657475 w 7562850"/>
                    <a:gd name="connsiteY7" fmla="*/ 3886200 h 7762875"/>
                    <a:gd name="connsiteX8" fmla="*/ 3028950 w 7562850"/>
                    <a:gd name="connsiteY8" fmla="*/ 7762875 h 7762875"/>
                    <a:gd name="connsiteX9" fmla="*/ 3409950 w 7562850"/>
                    <a:gd name="connsiteY9" fmla="*/ 3876675 h 7762875"/>
                    <a:gd name="connsiteX10" fmla="*/ 3781425 w 7562850"/>
                    <a:gd name="connsiteY10" fmla="*/ 9525 h 7762875"/>
                    <a:gd name="connsiteX11" fmla="*/ 4162425 w 7562850"/>
                    <a:gd name="connsiteY11" fmla="*/ 3886200 h 7762875"/>
                    <a:gd name="connsiteX12" fmla="*/ 4533900 w 7562850"/>
                    <a:gd name="connsiteY12" fmla="*/ 7762875 h 7762875"/>
                    <a:gd name="connsiteX13" fmla="*/ 4914900 w 7562850"/>
                    <a:gd name="connsiteY13" fmla="*/ 3886200 h 7762875"/>
                    <a:gd name="connsiteX14" fmla="*/ 5295900 w 7562850"/>
                    <a:gd name="connsiteY14" fmla="*/ 9525 h 7762875"/>
                    <a:gd name="connsiteX15" fmla="*/ 5667375 w 7562850"/>
                    <a:gd name="connsiteY15" fmla="*/ 3886200 h 7762875"/>
                    <a:gd name="connsiteX16" fmla="*/ 6048375 w 7562850"/>
                    <a:gd name="connsiteY16" fmla="*/ 7762875 h 7762875"/>
                    <a:gd name="connsiteX17" fmla="*/ 6429375 w 7562850"/>
                    <a:gd name="connsiteY17" fmla="*/ 3886200 h 7762875"/>
                    <a:gd name="connsiteX18" fmla="*/ 6810375 w 7562850"/>
                    <a:gd name="connsiteY18" fmla="*/ 0 h 7762875"/>
                    <a:gd name="connsiteX19" fmla="*/ 7172325 w 7562850"/>
                    <a:gd name="connsiteY19" fmla="*/ 3886200 h 7762875"/>
                    <a:gd name="connsiteX20" fmla="*/ 7562850 w 7562850"/>
                    <a:gd name="connsiteY20" fmla="*/ 7762875 h 7762875"/>
                    <a:gd name="connsiteX0" fmla="*/ 0 w 7562850"/>
                    <a:gd name="connsiteY0" fmla="*/ 7762875 h 7762875"/>
                    <a:gd name="connsiteX1" fmla="*/ 390525 w 7562850"/>
                    <a:gd name="connsiteY1" fmla="*/ 3886200 h 7762875"/>
                    <a:gd name="connsiteX2" fmla="*/ 762000 w 7562850"/>
                    <a:gd name="connsiteY2" fmla="*/ 0 h 7762875"/>
                    <a:gd name="connsiteX3" fmla="*/ 1143000 w 7562850"/>
                    <a:gd name="connsiteY3" fmla="*/ 3876675 h 7762875"/>
                    <a:gd name="connsiteX4" fmla="*/ 1519238 w 7562850"/>
                    <a:gd name="connsiteY4" fmla="*/ 7762875 h 7762875"/>
                    <a:gd name="connsiteX5" fmla="*/ 1895475 w 7562850"/>
                    <a:gd name="connsiteY5" fmla="*/ 3876675 h 7762875"/>
                    <a:gd name="connsiteX6" fmla="*/ 2276475 w 7562850"/>
                    <a:gd name="connsiteY6" fmla="*/ 0 h 7762875"/>
                    <a:gd name="connsiteX7" fmla="*/ 2657475 w 7562850"/>
                    <a:gd name="connsiteY7" fmla="*/ 3886200 h 7762875"/>
                    <a:gd name="connsiteX8" fmla="*/ 3028950 w 7562850"/>
                    <a:gd name="connsiteY8" fmla="*/ 7762875 h 7762875"/>
                    <a:gd name="connsiteX9" fmla="*/ 3409950 w 7562850"/>
                    <a:gd name="connsiteY9" fmla="*/ 3876675 h 7762875"/>
                    <a:gd name="connsiteX10" fmla="*/ 3781425 w 7562850"/>
                    <a:gd name="connsiteY10" fmla="*/ 9525 h 7762875"/>
                    <a:gd name="connsiteX11" fmla="*/ 4162425 w 7562850"/>
                    <a:gd name="connsiteY11" fmla="*/ 3886200 h 7762875"/>
                    <a:gd name="connsiteX12" fmla="*/ 4533900 w 7562850"/>
                    <a:gd name="connsiteY12" fmla="*/ 7762875 h 7762875"/>
                    <a:gd name="connsiteX13" fmla="*/ 4914900 w 7562850"/>
                    <a:gd name="connsiteY13" fmla="*/ 3886200 h 7762875"/>
                    <a:gd name="connsiteX14" fmla="*/ 5295900 w 7562850"/>
                    <a:gd name="connsiteY14" fmla="*/ 9525 h 7762875"/>
                    <a:gd name="connsiteX15" fmla="*/ 5667375 w 7562850"/>
                    <a:gd name="connsiteY15" fmla="*/ 3886200 h 7762875"/>
                    <a:gd name="connsiteX16" fmla="*/ 6048375 w 7562850"/>
                    <a:gd name="connsiteY16" fmla="*/ 7762875 h 7762875"/>
                    <a:gd name="connsiteX17" fmla="*/ 6429375 w 7562850"/>
                    <a:gd name="connsiteY17" fmla="*/ 3886200 h 7762875"/>
                    <a:gd name="connsiteX18" fmla="*/ 6810375 w 7562850"/>
                    <a:gd name="connsiteY18" fmla="*/ 0 h 7762875"/>
                    <a:gd name="connsiteX19" fmla="*/ 7172325 w 7562850"/>
                    <a:gd name="connsiteY19" fmla="*/ 3886200 h 7762875"/>
                    <a:gd name="connsiteX20" fmla="*/ 7562850 w 7562850"/>
                    <a:gd name="connsiteY20" fmla="*/ 7762875 h 7762875"/>
                    <a:gd name="connsiteX0" fmla="*/ 0 w 7562850"/>
                    <a:gd name="connsiteY0" fmla="*/ 7762875 h 7762875"/>
                    <a:gd name="connsiteX1" fmla="*/ 390525 w 7562850"/>
                    <a:gd name="connsiteY1" fmla="*/ 3886200 h 7762875"/>
                    <a:gd name="connsiteX2" fmla="*/ 762000 w 7562850"/>
                    <a:gd name="connsiteY2" fmla="*/ 0 h 7762875"/>
                    <a:gd name="connsiteX3" fmla="*/ 1143000 w 7562850"/>
                    <a:gd name="connsiteY3" fmla="*/ 3876675 h 7762875"/>
                    <a:gd name="connsiteX4" fmla="*/ 1519238 w 7562850"/>
                    <a:gd name="connsiteY4" fmla="*/ 7762875 h 7762875"/>
                    <a:gd name="connsiteX5" fmla="*/ 1895475 w 7562850"/>
                    <a:gd name="connsiteY5" fmla="*/ 3876675 h 7762875"/>
                    <a:gd name="connsiteX6" fmla="*/ 2276475 w 7562850"/>
                    <a:gd name="connsiteY6" fmla="*/ 0 h 7762875"/>
                    <a:gd name="connsiteX7" fmla="*/ 2657475 w 7562850"/>
                    <a:gd name="connsiteY7" fmla="*/ 3886200 h 7762875"/>
                    <a:gd name="connsiteX8" fmla="*/ 3028950 w 7562850"/>
                    <a:gd name="connsiteY8" fmla="*/ 7762875 h 7762875"/>
                    <a:gd name="connsiteX9" fmla="*/ 3409950 w 7562850"/>
                    <a:gd name="connsiteY9" fmla="*/ 3876675 h 7762875"/>
                    <a:gd name="connsiteX10" fmla="*/ 3781425 w 7562850"/>
                    <a:gd name="connsiteY10" fmla="*/ 9525 h 7762875"/>
                    <a:gd name="connsiteX11" fmla="*/ 4162425 w 7562850"/>
                    <a:gd name="connsiteY11" fmla="*/ 3886200 h 7762875"/>
                    <a:gd name="connsiteX12" fmla="*/ 4538662 w 7562850"/>
                    <a:gd name="connsiteY12" fmla="*/ 7762875 h 7762875"/>
                    <a:gd name="connsiteX13" fmla="*/ 4914900 w 7562850"/>
                    <a:gd name="connsiteY13" fmla="*/ 3886200 h 7762875"/>
                    <a:gd name="connsiteX14" fmla="*/ 5295900 w 7562850"/>
                    <a:gd name="connsiteY14" fmla="*/ 9525 h 7762875"/>
                    <a:gd name="connsiteX15" fmla="*/ 5667375 w 7562850"/>
                    <a:gd name="connsiteY15" fmla="*/ 3886200 h 7762875"/>
                    <a:gd name="connsiteX16" fmla="*/ 6048375 w 7562850"/>
                    <a:gd name="connsiteY16" fmla="*/ 7762875 h 7762875"/>
                    <a:gd name="connsiteX17" fmla="*/ 6429375 w 7562850"/>
                    <a:gd name="connsiteY17" fmla="*/ 3886200 h 7762875"/>
                    <a:gd name="connsiteX18" fmla="*/ 6810375 w 7562850"/>
                    <a:gd name="connsiteY18" fmla="*/ 0 h 7762875"/>
                    <a:gd name="connsiteX19" fmla="*/ 7172325 w 7562850"/>
                    <a:gd name="connsiteY19" fmla="*/ 3886200 h 7762875"/>
                    <a:gd name="connsiteX20" fmla="*/ 7562850 w 7562850"/>
                    <a:gd name="connsiteY20" fmla="*/ 7762875 h 7762875"/>
                    <a:gd name="connsiteX0" fmla="*/ 0 w 7562850"/>
                    <a:gd name="connsiteY0" fmla="*/ 7762875 h 7762875"/>
                    <a:gd name="connsiteX1" fmla="*/ 390525 w 7562850"/>
                    <a:gd name="connsiteY1" fmla="*/ 3886200 h 7762875"/>
                    <a:gd name="connsiteX2" fmla="*/ 762000 w 7562850"/>
                    <a:gd name="connsiteY2" fmla="*/ 0 h 7762875"/>
                    <a:gd name="connsiteX3" fmla="*/ 1143000 w 7562850"/>
                    <a:gd name="connsiteY3" fmla="*/ 3876675 h 7762875"/>
                    <a:gd name="connsiteX4" fmla="*/ 1519238 w 7562850"/>
                    <a:gd name="connsiteY4" fmla="*/ 7762875 h 7762875"/>
                    <a:gd name="connsiteX5" fmla="*/ 1895475 w 7562850"/>
                    <a:gd name="connsiteY5" fmla="*/ 3876675 h 7762875"/>
                    <a:gd name="connsiteX6" fmla="*/ 2276475 w 7562850"/>
                    <a:gd name="connsiteY6" fmla="*/ 0 h 7762875"/>
                    <a:gd name="connsiteX7" fmla="*/ 2657475 w 7562850"/>
                    <a:gd name="connsiteY7" fmla="*/ 3886200 h 7762875"/>
                    <a:gd name="connsiteX8" fmla="*/ 3028950 w 7562850"/>
                    <a:gd name="connsiteY8" fmla="*/ 7762875 h 7762875"/>
                    <a:gd name="connsiteX9" fmla="*/ 3409950 w 7562850"/>
                    <a:gd name="connsiteY9" fmla="*/ 3876675 h 7762875"/>
                    <a:gd name="connsiteX10" fmla="*/ 3781425 w 7562850"/>
                    <a:gd name="connsiteY10" fmla="*/ 9525 h 7762875"/>
                    <a:gd name="connsiteX11" fmla="*/ 4162425 w 7562850"/>
                    <a:gd name="connsiteY11" fmla="*/ 3886200 h 7762875"/>
                    <a:gd name="connsiteX12" fmla="*/ 4538662 w 7562850"/>
                    <a:gd name="connsiteY12" fmla="*/ 7762875 h 7762875"/>
                    <a:gd name="connsiteX13" fmla="*/ 4914900 w 7562850"/>
                    <a:gd name="connsiteY13" fmla="*/ 3886200 h 7762875"/>
                    <a:gd name="connsiteX14" fmla="*/ 5295900 w 7562850"/>
                    <a:gd name="connsiteY14" fmla="*/ 9525 h 7762875"/>
                    <a:gd name="connsiteX15" fmla="*/ 5667375 w 7562850"/>
                    <a:gd name="connsiteY15" fmla="*/ 3886200 h 7762875"/>
                    <a:gd name="connsiteX16" fmla="*/ 6048375 w 7562850"/>
                    <a:gd name="connsiteY16" fmla="*/ 7762875 h 7762875"/>
                    <a:gd name="connsiteX17" fmla="*/ 6429375 w 7562850"/>
                    <a:gd name="connsiteY17" fmla="*/ 3886200 h 7762875"/>
                    <a:gd name="connsiteX18" fmla="*/ 6810375 w 7562850"/>
                    <a:gd name="connsiteY18" fmla="*/ 0 h 7762875"/>
                    <a:gd name="connsiteX19" fmla="*/ 7172325 w 7562850"/>
                    <a:gd name="connsiteY19" fmla="*/ 3886200 h 7762875"/>
                    <a:gd name="connsiteX20" fmla="*/ 7562850 w 7562850"/>
                    <a:gd name="connsiteY20" fmla="*/ 7762875 h 7762875"/>
                    <a:gd name="connsiteX0" fmla="*/ 0 w 7562850"/>
                    <a:gd name="connsiteY0" fmla="*/ 7762875 h 7762875"/>
                    <a:gd name="connsiteX1" fmla="*/ 390525 w 7562850"/>
                    <a:gd name="connsiteY1" fmla="*/ 3886200 h 7762875"/>
                    <a:gd name="connsiteX2" fmla="*/ 762000 w 7562850"/>
                    <a:gd name="connsiteY2" fmla="*/ 0 h 7762875"/>
                    <a:gd name="connsiteX3" fmla="*/ 1143000 w 7562850"/>
                    <a:gd name="connsiteY3" fmla="*/ 3876675 h 7762875"/>
                    <a:gd name="connsiteX4" fmla="*/ 1519238 w 7562850"/>
                    <a:gd name="connsiteY4" fmla="*/ 7762875 h 7762875"/>
                    <a:gd name="connsiteX5" fmla="*/ 1895475 w 7562850"/>
                    <a:gd name="connsiteY5" fmla="*/ 3876675 h 7762875"/>
                    <a:gd name="connsiteX6" fmla="*/ 2276475 w 7562850"/>
                    <a:gd name="connsiteY6" fmla="*/ 0 h 7762875"/>
                    <a:gd name="connsiteX7" fmla="*/ 2657475 w 7562850"/>
                    <a:gd name="connsiteY7" fmla="*/ 3886200 h 7762875"/>
                    <a:gd name="connsiteX8" fmla="*/ 3028950 w 7562850"/>
                    <a:gd name="connsiteY8" fmla="*/ 7762875 h 7762875"/>
                    <a:gd name="connsiteX9" fmla="*/ 3409950 w 7562850"/>
                    <a:gd name="connsiteY9" fmla="*/ 3876675 h 7762875"/>
                    <a:gd name="connsiteX10" fmla="*/ 3781425 w 7562850"/>
                    <a:gd name="connsiteY10" fmla="*/ 9525 h 7762875"/>
                    <a:gd name="connsiteX11" fmla="*/ 4162425 w 7562850"/>
                    <a:gd name="connsiteY11" fmla="*/ 3886200 h 7762875"/>
                    <a:gd name="connsiteX12" fmla="*/ 4538662 w 7562850"/>
                    <a:gd name="connsiteY12" fmla="*/ 7762875 h 7762875"/>
                    <a:gd name="connsiteX13" fmla="*/ 4914900 w 7562850"/>
                    <a:gd name="connsiteY13" fmla="*/ 3886200 h 7762875"/>
                    <a:gd name="connsiteX14" fmla="*/ 5295900 w 7562850"/>
                    <a:gd name="connsiteY14" fmla="*/ 9525 h 7762875"/>
                    <a:gd name="connsiteX15" fmla="*/ 5667375 w 7562850"/>
                    <a:gd name="connsiteY15" fmla="*/ 3886200 h 7762875"/>
                    <a:gd name="connsiteX16" fmla="*/ 6048375 w 7562850"/>
                    <a:gd name="connsiteY16" fmla="*/ 7762875 h 7762875"/>
                    <a:gd name="connsiteX17" fmla="*/ 6429375 w 7562850"/>
                    <a:gd name="connsiteY17" fmla="*/ 3886200 h 7762875"/>
                    <a:gd name="connsiteX18" fmla="*/ 6810375 w 7562850"/>
                    <a:gd name="connsiteY18" fmla="*/ 0 h 7762875"/>
                    <a:gd name="connsiteX19" fmla="*/ 7172325 w 7562850"/>
                    <a:gd name="connsiteY19" fmla="*/ 3886200 h 7762875"/>
                    <a:gd name="connsiteX20" fmla="*/ 7562850 w 7562850"/>
                    <a:gd name="connsiteY20" fmla="*/ 7762875 h 7762875"/>
                    <a:gd name="connsiteX0" fmla="*/ 0 w 7562850"/>
                    <a:gd name="connsiteY0" fmla="*/ 7762875 h 7762875"/>
                    <a:gd name="connsiteX1" fmla="*/ 390525 w 7562850"/>
                    <a:gd name="connsiteY1" fmla="*/ 3886200 h 7762875"/>
                    <a:gd name="connsiteX2" fmla="*/ 762000 w 7562850"/>
                    <a:gd name="connsiteY2" fmla="*/ 0 h 7762875"/>
                    <a:gd name="connsiteX3" fmla="*/ 1143000 w 7562850"/>
                    <a:gd name="connsiteY3" fmla="*/ 3876675 h 7762875"/>
                    <a:gd name="connsiteX4" fmla="*/ 1519238 w 7562850"/>
                    <a:gd name="connsiteY4" fmla="*/ 7762875 h 7762875"/>
                    <a:gd name="connsiteX5" fmla="*/ 1895475 w 7562850"/>
                    <a:gd name="connsiteY5" fmla="*/ 3876675 h 7762875"/>
                    <a:gd name="connsiteX6" fmla="*/ 2276475 w 7562850"/>
                    <a:gd name="connsiteY6" fmla="*/ 0 h 7762875"/>
                    <a:gd name="connsiteX7" fmla="*/ 2657475 w 7562850"/>
                    <a:gd name="connsiteY7" fmla="*/ 3886200 h 7762875"/>
                    <a:gd name="connsiteX8" fmla="*/ 3028950 w 7562850"/>
                    <a:gd name="connsiteY8" fmla="*/ 7762875 h 7762875"/>
                    <a:gd name="connsiteX9" fmla="*/ 3409950 w 7562850"/>
                    <a:gd name="connsiteY9" fmla="*/ 3876675 h 7762875"/>
                    <a:gd name="connsiteX10" fmla="*/ 3781425 w 7562850"/>
                    <a:gd name="connsiteY10" fmla="*/ 9525 h 7762875"/>
                    <a:gd name="connsiteX11" fmla="*/ 4162425 w 7562850"/>
                    <a:gd name="connsiteY11" fmla="*/ 3886200 h 7762875"/>
                    <a:gd name="connsiteX12" fmla="*/ 4538662 w 7562850"/>
                    <a:gd name="connsiteY12" fmla="*/ 7762875 h 7762875"/>
                    <a:gd name="connsiteX13" fmla="*/ 4914900 w 7562850"/>
                    <a:gd name="connsiteY13" fmla="*/ 3886200 h 7762875"/>
                    <a:gd name="connsiteX14" fmla="*/ 5295900 w 7562850"/>
                    <a:gd name="connsiteY14" fmla="*/ 9525 h 7762875"/>
                    <a:gd name="connsiteX15" fmla="*/ 5667375 w 7562850"/>
                    <a:gd name="connsiteY15" fmla="*/ 3886200 h 7762875"/>
                    <a:gd name="connsiteX16" fmla="*/ 6048375 w 7562850"/>
                    <a:gd name="connsiteY16" fmla="*/ 7762875 h 7762875"/>
                    <a:gd name="connsiteX17" fmla="*/ 6429375 w 7562850"/>
                    <a:gd name="connsiteY17" fmla="*/ 3886200 h 7762875"/>
                    <a:gd name="connsiteX18" fmla="*/ 6810375 w 7562850"/>
                    <a:gd name="connsiteY18" fmla="*/ 0 h 7762875"/>
                    <a:gd name="connsiteX19" fmla="*/ 7172325 w 7562850"/>
                    <a:gd name="connsiteY19" fmla="*/ 3886200 h 7762875"/>
                    <a:gd name="connsiteX20" fmla="*/ 7562850 w 7562850"/>
                    <a:gd name="connsiteY20" fmla="*/ 7762875 h 7762875"/>
                    <a:gd name="connsiteX0" fmla="*/ 0 w 7550944"/>
                    <a:gd name="connsiteY0" fmla="*/ 7762875 h 7762875"/>
                    <a:gd name="connsiteX1" fmla="*/ 378619 w 7550944"/>
                    <a:gd name="connsiteY1" fmla="*/ 3886200 h 7762875"/>
                    <a:gd name="connsiteX2" fmla="*/ 750094 w 7550944"/>
                    <a:gd name="connsiteY2" fmla="*/ 0 h 7762875"/>
                    <a:gd name="connsiteX3" fmla="*/ 1131094 w 7550944"/>
                    <a:gd name="connsiteY3" fmla="*/ 3876675 h 7762875"/>
                    <a:gd name="connsiteX4" fmla="*/ 1507332 w 7550944"/>
                    <a:gd name="connsiteY4" fmla="*/ 7762875 h 7762875"/>
                    <a:gd name="connsiteX5" fmla="*/ 1883569 w 7550944"/>
                    <a:gd name="connsiteY5" fmla="*/ 3876675 h 7762875"/>
                    <a:gd name="connsiteX6" fmla="*/ 2264569 w 7550944"/>
                    <a:gd name="connsiteY6" fmla="*/ 0 h 7762875"/>
                    <a:gd name="connsiteX7" fmla="*/ 2645569 w 7550944"/>
                    <a:gd name="connsiteY7" fmla="*/ 3886200 h 7762875"/>
                    <a:gd name="connsiteX8" fmla="*/ 3017044 w 7550944"/>
                    <a:gd name="connsiteY8" fmla="*/ 7762875 h 7762875"/>
                    <a:gd name="connsiteX9" fmla="*/ 3398044 w 7550944"/>
                    <a:gd name="connsiteY9" fmla="*/ 3876675 h 7762875"/>
                    <a:gd name="connsiteX10" fmla="*/ 3769519 w 7550944"/>
                    <a:gd name="connsiteY10" fmla="*/ 9525 h 7762875"/>
                    <a:gd name="connsiteX11" fmla="*/ 4150519 w 7550944"/>
                    <a:gd name="connsiteY11" fmla="*/ 3886200 h 7762875"/>
                    <a:gd name="connsiteX12" fmla="*/ 4526756 w 7550944"/>
                    <a:gd name="connsiteY12" fmla="*/ 7762875 h 7762875"/>
                    <a:gd name="connsiteX13" fmla="*/ 4902994 w 7550944"/>
                    <a:gd name="connsiteY13" fmla="*/ 3886200 h 7762875"/>
                    <a:gd name="connsiteX14" fmla="*/ 5283994 w 7550944"/>
                    <a:gd name="connsiteY14" fmla="*/ 9525 h 7762875"/>
                    <a:gd name="connsiteX15" fmla="*/ 5655469 w 7550944"/>
                    <a:gd name="connsiteY15" fmla="*/ 3886200 h 7762875"/>
                    <a:gd name="connsiteX16" fmla="*/ 6036469 w 7550944"/>
                    <a:gd name="connsiteY16" fmla="*/ 7762875 h 7762875"/>
                    <a:gd name="connsiteX17" fmla="*/ 6417469 w 7550944"/>
                    <a:gd name="connsiteY17" fmla="*/ 3886200 h 7762875"/>
                    <a:gd name="connsiteX18" fmla="*/ 6798469 w 7550944"/>
                    <a:gd name="connsiteY18" fmla="*/ 0 h 7762875"/>
                    <a:gd name="connsiteX19" fmla="*/ 7160419 w 7550944"/>
                    <a:gd name="connsiteY19" fmla="*/ 3886200 h 7762875"/>
                    <a:gd name="connsiteX20" fmla="*/ 7550944 w 7550944"/>
                    <a:gd name="connsiteY20" fmla="*/ 7762875 h 7762875"/>
                    <a:gd name="connsiteX0" fmla="*/ 0 w 7550944"/>
                    <a:gd name="connsiteY0" fmla="*/ 7762875 h 7762875"/>
                    <a:gd name="connsiteX1" fmla="*/ 378619 w 7550944"/>
                    <a:gd name="connsiteY1" fmla="*/ 3886200 h 7762875"/>
                    <a:gd name="connsiteX2" fmla="*/ 750094 w 7550944"/>
                    <a:gd name="connsiteY2" fmla="*/ 0 h 7762875"/>
                    <a:gd name="connsiteX3" fmla="*/ 1131094 w 7550944"/>
                    <a:gd name="connsiteY3" fmla="*/ 3876675 h 7762875"/>
                    <a:gd name="connsiteX4" fmla="*/ 1507332 w 7550944"/>
                    <a:gd name="connsiteY4" fmla="*/ 7762875 h 7762875"/>
                    <a:gd name="connsiteX5" fmla="*/ 1883569 w 7550944"/>
                    <a:gd name="connsiteY5" fmla="*/ 3876675 h 7762875"/>
                    <a:gd name="connsiteX6" fmla="*/ 2264569 w 7550944"/>
                    <a:gd name="connsiteY6" fmla="*/ 0 h 7762875"/>
                    <a:gd name="connsiteX7" fmla="*/ 2645569 w 7550944"/>
                    <a:gd name="connsiteY7" fmla="*/ 3886200 h 7762875"/>
                    <a:gd name="connsiteX8" fmla="*/ 3017044 w 7550944"/>
                    <a:gd name="connsiteY8" fmla="*/ 7762875 h 7762875"/>
                    <a:gd name="connsiteX9" fmla="*/ 3398044 w 7550944"/>
                    <a:gd name="connsiteY9" fmla="*/ 3876675 h 7762875"/>
                    <a:gd name="connsiteX10" fmla="*/ 3769519 w 7550944"/>
                    <a:gd name="connsiteY10" fmla="*/ 9525 h 7762875"/>
                    <a:gd name="connsiteX11" fmla="*/ 4150519 w 7550944"/>
                    <a:gd name="connsiteY11" fmla="*/ 3886200 h 7762875"/>
                    <a:gd name="connsiteX12" fmla="*/ 4526756 w 7550944"/>
                    <a:gd name="connsiteY12" fmla="*/ 7762875 h 7762875"/>
                    <a:gd name="connsiteX13" fmla="*/ 4902994 w 7550944"/>
                    <a:gd name="connsiteY13" fmla="*/ 3886200 h 7762875"/>
                    <a:gd name="connsiteX14" fmla="*/ 5283994 w 7550944"/>
                    <a:gd name="connsiteY14" fmla="*/ 9525 h 7762875"/>
                    <a:gd name="connsiteX15" fmla="*/ 5655469 w 7550944"/>
                    <a:gd name="connsiteY15" fmla="*/ 3886200 h 7762875"/>
                    <a:gd name="connsiteX16" fmla="*/ 6036469 w 7550944"/>
                    <a:gd name="connsiteY16" fmla="*/ 7762875 h 7762875"/>
                    <a:gd name="connsiteX17" fmla="*/ 6417469 w 7550944"/>
                    <a:gd name="connsiteY17" fmla="*/ 3886200 h 7762875"/>
                    <a:gd name="connsiteX18" fmla="*/ 6798469 w 7550944"/>
                    <a:gd name="connsiteY18" fmla="*/ 0 h 7762875"/>
                    <a:gd name="connsiteX19" fmla="*/ 7160419 w 7550944"/>
                    <a:gd name="connsiteY19" fmla="*/ 3886200 h 7762875"/>
                    <a:gd name="connsiteX20" fmla="*/ 7550944 w 7550944"/>
                    <a:gd name="connsiteY20" fmla="*/ 7762875 h 7762875"/>
                    <a:gd name="connsiteX0" fmla="*/ 0 w 7550944"/>
                    <a:gd name="connsiteY0" fmla="*/ 7762875 h 7762875"/>
                    <a:gd name="connsiteX1" fmla="*/ 378619 w 7550944"/>
                    <a:gd name="connsiteY1" fmla="*/ 3886200 h 7762875"/>
                    <a:gd name="connsiteX2" fmla="*/ 750094 w 7550944"/>
                    <a:gd name="connsiteY2" fmla="*/ 0 h 7762875"/>
                    <a:gd name="connsiteX3" fmla="*/ 1131094 w 7550944"/>
                    <a:gd name="connsiteY3" fmla="*/ 3876675 h 7762875"/>
                    <a:gd name="connsiteX4" fmla="*/ 1507332 w 7550944"/>
                    <a:gd name="connsiteY4" fmla="*/ 7762875 h 7762875"/>
                    <a:gd name="connsiteX5" fmla="*/ 1883569 w 7550944"/>
                    <a:gd name="connsiteY5" fmla="*/ 3876675 h 7762875"/>
                    <a:gd name="connsiteX6" fmla="*/ 2264569 w 7550944"/>
                    <a:gd name="connsiteY6" fmla="*/ 0 h 7762875"/>
                    <a:gd name="connsiteX7" fmla="*/ 2645569 w 7550944"/>
                    <a:gd name="connsiteY7" fmla="*/ 3886200 h 7762875"/>
                    <a:gd name="connsiteX8" fmla="*/ 3017044 w 7550944"/>
                    <a:gd name="connsiteY8" fmla="*/ 7762875 h 7762875"/>
                    <a:gd name="connsiteX9" fmla="*/ 3398044 w 7550944"/>
                    <a:gd name="connsiteY9" fmla="*/ 3876675 h 7762875"/>
                    <a:gd name="connsiteX10" fmla="*/ 3769519 w 7550944"/>
                    <a:gd name="connsiteY10" fmla="*/ 9525 h 7762875"/>
                    <a:gd name="connsiteX11" fmla="*/ 4150519 w 7550944"/>
                    <a:gd name="connsiteY11" fmla="*/ 3886200 h 7762875"/>
                    <a:gd name="connsiteX12" fmla="*/ 4526756 w 7550944"/>
                    <a:gd name="connsiteY12" fmla="*/ 7762875 h 7762875"/>
                    <a:gd name="connsiteX13" fmla="*/ 4902994 w 7550944"/>
                    <a:gd name="connsiteY13" fmla="*/ 3886200 h 7762875"/>
                    <a:gd name="connsiteX14" fmla="*/ 5283994 w 7550944"/>
                    <a:gd name="connsiteY14" fmla="*/ 9525 h 7762875"/>
                    <a:gd name="connsiteX15" fmla="*/ 5655469 w 7550944"/>
                    <a:gd name="connsiteY15" fmla="*/ 3886200 h 7762875"/>
                    <a:gd name="connsiteX16" fmla="*/ 6036469 w 7550944"/>
                    <a:gd name="connsiteY16" fmla="*/ 7762875 h 7762875"/>
                    <a:gd name="connsiteX17" fmla="*/ 6417469 w 7550944"/>
                    <a:gd name="connsiteY17" fmla="*/ 3886200 h 7762875"/>
                    <a:gd name="connsiteX18" fmla="*/ 6798469 w 7550944"/>
                    <a:gd name="connsiteY18" fmla="*/ 0 h 7762875"/>
                    <a:gd name="connsiteX19" fmla="*/ 7160419 w 7550944"/>
                    <a:gd name="connsiteY19" fmla="*/ 3886200 h 7762875"/>
                    <a:gd name="connsiteX20" fmla="*/ 7550944 w 7550944"/>
                    <a:gd name="connsiteY20" fmla="*/ 7762875 h 7762875"/>
                    <a:gd name="connsiteX0" fmla="*/ 0 w 7550944"/>
                    <a:gd name="connsiteY0" fmla="*/ 7762875 h 7762875"/>
                    <a:gd name="connsiteX1" fmla="*/ 378619 w 7550944"/>
                    <a:gd name="connsiteY1" fmla="*/ 3886200 h 7762875"/>
                    <a:gd name="connsiteX2" fmla="*/ 750094 w 7550944"/>
                    <a:gd name="connsiteY2" fmla="*/ 0 h 7762875"/>
                    <a:gd name="connsiteX3" fmla="*/ 1131094 w 7550944"/>
                    <a:gd name="connsiteY3" fmla="*/ 3876675 h 7762875"/>
                    <a:gd name="connsiteX4" fmla="*/ 1507332 w 7550944"/>
                    <a:gd name="connsiteY4" fmla="*/ 7762875 h 7762875"/>
                    <a:gd name="connsiteX5" fmla="*/ 1883569 w 7550944"/>
                    <a:gd name="connsiteY5" fmla="*/ 3876675 h 7762875"/>
                    <a:gd name="connsiteX6" fmla="*/ 2264569 w 7550944"/>
                    <a:gd name="connsiteY6" fmla="*/ 0 h 7762875"/>
                    <a:gd name="connsiteX7" fmla="*/ 2645569 w 7550944"/>
                    <a:gd name="connsiteY7" fmla="*/ 3886200 h 7762875"/>
                    <a:gd name="connsiteX8" fmla="*/ 3017044 w 7550944"/>
                    <a:gd name="connsiteY8" fmla="*/ 7762875 h 7762875"/>
                    <a:gd name="connsiteX9" fmla="*/ 3398044 w 7550944"/>
                    <a:gd name="connsiteY9" fmla="*/ 3876675 h 7762875"/>
                    <a:gd name="connsiteX10" fmla="*/ 3769519 w 7550944"/>
                    <a:gd name="connsiteY10" fmla="*/ 9525 h 7762875"/>
                    <a:gd name="connsiteX11" fmla="*/ 4150519 w 7550944"/>
                    <a:gd name="connsiteY11" fmla="*/ 3886200 h 7762875"/>
                    <a:gd name="connsiteX12" fmla="*/ 4526756 w 7550944"/>
                    <a:gd name="connsiteY12" fmla="*/ 7762875 h 7762875"/>
                    <a:gd name="connsiteX13" fmla="*/ 4902994 w 7550944"/>
                    <a:gd name="connsiteY13" fmla="*/ 3886200 h 7762875"/>
                    <a:gd name="connsiteX14" fmla="*/ 5283994 w 7550944"/>
                    <a:gd name="connsiteY14" fmla="*/ 9525 h 7762875"/>
                    <a:gd name="connsiteX15" fmla="*/ 5655469 w 7550944"/>
                    <a:gd name="connsiteY15" fmla="*/ 3886200 h 7762875"/>
                    <a:gd name="connsiteX16" fmla="*/ 6036469 w 7550944"/>
                    <a:gd name="connsiteY16" fmla="*/ 7762875 h 7762875"/>
                    <a:gd name="connsiteX17" fmla="*/ 6417469 w 7550944"/>
                    <a:gd name="connsiteY17" fmla="*/ 3886200 h 7762875"/>
                    <a:gd name="connsiteX18" fmla="*/ 6798469 w 7550944"/>
                    <a:gd name="connsiteY18" fmla="*/ 0 h 7762875"/>
                    <a:gd name="connsiteX19" fmla="*/ 7160419 w 7550944"/>
                    <a:gd name="connsiteY19" fmla="*/ 3886200 h 7762875"/>
                    <a:gd name="connsiteX20" fmla="*/ 7550944 w 7550944"/>
                    <a:gd name="connsiteY20" fmla="*/ 7762875 h 7762875"/>
                    <a:gd name="connsiteX0" fmla="*/ 0 w 7550944"/>
                    <a:gd name="connsiteY0" fmla="*/ 7762875 h 7762875"/>
                    <a:gd name="connsiteX1" fmla="*/ 378619 w 7550944"/>
                    <a:gd name="connsiteY1" fmla="*/ 3886200 h 7762875"/>
                    <a:gd name="connsiteX2" fmla="*/ 750094 w 7550944"/>
                    <a:gd name="connsiteY2" fmla="*/ 0 h 7762875"/>
                    <a:gd name="connsiteX3" fmla="*/ 1131094 w 7550944"/>
                    <a:gd name="connsiteY3" fmla="*/ 3876675 h 7762875"/>
                    <a:gd name="connsiteX4" fmla="*/ 1507332 w 7550944"/>
                    <a:gd name="connsiteY4" fmla="*/ 7762875 h 7762875"/>
                    <a:gd name="connsiteX5" fmla="*/ 1883569 w 7550944"/>
                    <a:gd name="connsiteY5" fmla="*/ 3876675 h 7762875"/>
                    <a:gd name="connsiteX6" fmla="*/ 2264569 w 7550944"/>
                    <a:gd name="connsiteY6" fmla="*/ 0 h 7762875"/>
                    <a:gd name="connsiteX7" fmla="*/ 2645569 w 7550944"/>
                    <a:gd name="connsiteY7" fmla="*/ 3886200 h 7762875"/>
                    <a:gd name="connsiteX8" fmla="*/ 3017044 w 7550944"/>
                    <a:gd name="connsiteY8" fmla="*/ 7762875 h 7762875"/>
                    <a:gd name="connsiteX9" fmla="*/ 3398044 w 7550944"/>
                    <a:gd name="connsiteY9" fmla="*/ 3876675 h 7762875"/>
                    <a:gd name="connsiteX10" fmla="*/ 3769519 w 7550944"/>
                    <a:gd name="connsiteY10" fmla="*/ 9525 h 7762875"/>
                    <a:gd name="connsiteX11" fmla="*/ 4150519 w 7550944"/>
                    <a:gd name="connsiteY11" fmla="*/ 3886200 h 7762875"/>
                    <a:gd name="connsiteX12" fmla="*/ 4526756 w 7550944"/>
                    <a:gd name="connsiteY12" fmla="*/ 7762875 h 7762875"/>
                    <a:gd name="connsiteX13" fmla="*/ 4902994 w 7550944"/>
                    <a:gd name="connsiteY13" fmla="*/ 3886200 h 7762875"/>
                    <a:gd name="connsiteX14" fmla="*/ 5283994 w 7550944"/>
                    <a:gd name="connsiteY14" fmla="*/ 9525 h 7762875"/>
                    <a:gd name="connsiteX15" fmla="*/ 5655469 w 7550944"/>
                    <a:gd name="connsiteY15" fmla="*/ 3886200 h 7762875"/>
                    <a:gd name="connsiteX16" fmla="*/ 6036469 w 7550944"/>
                    <a:gd name="connsiteY16" fmla="*/ 7762875 h 7762875"/>
                    <a:gd name="connsiteX17" fmla="*/ 6417469 w 7550944"/>
                    <a:gd name="connsiteY17" fmla="*/ 3886200 h 7762875"/>
                    <a:gd name="connsiteX18" fmla="*/ 6798469 w 7550944"/>
                    <a:gd name="connsiteY18" fmla="*/ 0 h 7762875"/>
                    <a:gd name="connsiteX19" fmla="*/ 7160419 w 7550944"/>
                    <a:gd name="connsiteY19" fmla="*/ 3886200 h 7762875"/>
                    <a:gd name="connsiteX20" fmla="*/ 7550944 w 7550944"/>
                    <a:gd name="connsiteY20" fmla="*/ 7762875 h 7762875"/>
                    <a:gd name="connsiteX0" fmla="*/ 0 w 7550944"/>
                    <a:gd name="connsiteY0" fmla="*/ 7762875 h 7762876"/>
                    <a:gd name="connsiteX1" fmla="*/ 378619 w 7550944"/>
                    <a:gd name="connsiteY1" fmla="*/ 3886200 h 7762876"/>
                    <a:gd name="connsiteX2" fmla="*/ 750094 w 7550944"/>
                    <a:gd name="connsiteY2" fmla="*/ 0 h 7762876"/>
                    <a:gd name="connsiteX3" fmla="*/ 1131094 w 7550944"/>
                    <a:gd name="connsiteY3" fmla="*/ 3876675 h 7762876"/>
                    <a:gd name="connsiteX4" fmla="*/ 1507332 w 7550944"/>
                    <a:gd name="connsiteY4" fmla="*/ 7762875 h 7762876"/>
                    <a:gd name="connsiteX5" fmla="*/ 1883569 w 7550944"/>
                    <a:gd name="connsiteY5" fmla="*/ 3876675 h 7762876"/>
                    <a:gd name="connsiteX6" fmla="*/ 2264569 w 7550944"/>
                    <a:gd name="connsiteY6" fmla="*/ 0 h 7762876"/>
                    <a:gd name="connsiteX7" fmla="*/ 2645569 w 7550944"/>
                    <a:gd name="connsiteY7" fmla="*/ 3886200 h 7762876"/>
                    <a:gd name="connsiteX8" fmla="*/ 3017044 w 7550944"/>
                    <a:gd name="connsiteY8" fmla="*/ 7762875 h 7762876"/>
                    <a:gd name="connsiteX9" fmla="*/ 3398044 w 7550944"/>
                    <a:gd name="connsiteY9" fmla="*/ 3876675 h 7762876"/>
                    <a:gd name="connsiteX10" fmla="*/ 3769519 w 7550944"/>
                    <a:gd name="connsiteY10" fmla="*/ 9525 h 7762876"/>
                    <a:gd name="connsiteX11" fmla="*/ 4150519 w 7550944"/>
                    <a:gd name="connsiteY11" fmla="*/ 3886200 h 7762876"/>
                    <a:gd name="connsiteX12" fmla="*/ 4526756 w 7550944"/>
                    <a:gd name="connsiteY12" fmla="*/ 7762875 h 7762876"/>
                    <a:gd name="connsiteX13" fmla="*/ 4902994 w 7550944"/>
                    <a:gd name="connsiteY13" fmla="*/ 3886200 h 7762876"/>
                    <a:gd name="connsiteX14" fmla="*/ 5283994 w 7550944"/>
                    <a:gd name="connsiteY14" fmla="*/ 9525 h 7762876"/>
                    <a:gd name="connsiteX15" fmla="*/ 5655469 w 7550944"/>
                    <a:gd name="connsiteY15" fmla="*/ 3886200 h 7762876"/>
                    <a:gd name="connsiteX16" fmla="*/ 6036469 w 7550944"/>
                    <a:gd name="connsiteY16" fmla="*/ 7762875 h 7762876"/>
                    <a:gd name="connsiteX17" fmla="*/ 6417469 w 7550944"/>
                    <a:gd name="connsiteY17" fmla="*/ 3886200 h 7762876"/>
                    <a:gd name="connsiteX18" fmla="*/ 6798469 w 7550944"/>
                    <a:gd name="connsiteY18" fmla="*/ 0 h 7762876"/>
                    <a:gd name="connsiteX19" fmla="*/ 7160419 w 7550944"/>
                    <a:gd name="connsiteY19" fmla="*/ 3886200 h 7762876"/>
                    <a:gd name="connsiteX20" fmla="*/ 7550944 w 7550944"/>
                    <a:gd name="connsiteY20" fmla="*/ 7762875 h 7762876"/>
                    <a:gd name="connsiteX0" fmla="*/ 0 w 7550944"/>
                    <a:gd name="connsiteY0" fmla="*/ 7762875 h 7762876"/>
                    <a:gd name="connsiteX1" fmla="*/ 378619 w 7550944"/>
                    <a:gd name="connsiteY1" fmla="*/ 3886200 h 7762876"/>
                    <a:gd name="connsiteX2" fmla="*/ 750094 w 7550944"/>
                    <a:gd name="connsiteY2" fmla="*/ 0 h 7762876"/>
                    <a:gd name="connsiteX3" fmla="*/ 1131094 w 7550944"/>
                    <a:gd name="connsiteY3" fmla="*/ 3876675 h 7762876"/>
                    <a:gd name="connsiteX4" fmla="*/ 1507332 w 7550944"/>
                    <a:gd name="connsiteY4" fmla="*/ 7762875 h 7762876"/>
                    <a:gd name="connsiteX5" fmla="*/ 1883569 w 7550944"/>
                    <a:gd name="connsiteY5" fmla="*/ 3876675 h 7762876"/>
                    <a:gd name="connsiteX6" fmla="*/ 2264569 w 7550944"/>
                    <a:gd name="connsiteY6" fmla="*/ 0 h 7762876"/>
                    <a:gd name="connsiteX7" fmla="*/ 2645569 w 7550944"/>
                    <a:gd name="connsiteY7" fmla="*/ 3886200 h 7762876"/>
                    <a:gd name="connsiteX8" fmla="*/ 3017044 w 7550944"/>
                    <a:gd name="connsiteY8" fmla="*/ 7762875 h 7762876"/>
                    <a:gd name="connsiteX9" fmla="*/ 3398044 w 7550944"/>
                    <a:gd name="connsiteY9" fmla="*/ 3876675 h 7762876"/>
                    <a:gd name="connsiteX10" fmla="*/ 3769519 w 7550944"/>
                    <a:gd name="connsiteY10" fmla="*/ 9525 h 7762876"/>
                    <a:gd name="connsiteX11" fmla="*/ 4150519 w 7550944"/>
                    <a:gd name="connsiteY11" fmla="*/ 3886200 h 7762876"/>
                    <a:gd name="connsiteX12" fmla="*/ 4526756 w 7550944"/>
                    <a:gd name="connsiteY12" fmla="*/ 7762875 h 7762876"/>
                    <a:gd name="connsiteX13" fmla="*/ 4902994 w 7550944"/>
                    <a:gd name="connsiteY13" fmla="*/ 3886200 h 7762876"/>
                    <a:gd name="connsiteX14" fmla="*/ 5283994 w 7550944"/>
                    <a:gd name="connsiteY14" fmla="*/ 9525 h 7762876"/>
                    <a:gd name="connsiteX15" fmla="*/ 5655469 w 7550944"/>
                    <a:gd name="connsiteY15" fmla="*/ 3886200 h 7762876"/>
                    <a:gd name="connsiteX16" fmla="*/ 6036469 w 7550944"/>
                    <a:gd name="connsiteY16" fmla="*/ 7762875 h 7762876"/>
                    <a:gd name="connsiteX17" fmla="*/ 6417469 w 7550944"/>
                    <a:gd name="connsiteY17" fmla="*/ 3886200 h 7762876"/>
                    <a:gd name="connsiteX18" fmla="*/ 6798469 w 7550944"/>
                    <a:gd name="connsiteY18" fmla="*/ 0 h 7762876"/>
                    <a:gd name="connsiteX19" fmla="*/ 7160419 w 7550944"/>
                    <a:gd name="connsiteY19" fmla="*/ 3886200 h 7762876"/>
                    <a:gd name="connsiteX20" fmla="*/ 7550944 w 7550944"/>
                    <a:gd name="connsiteY20" fmla="*/ 7762875 h 7762876"/>
                    <a:gd name="connsiteX0" fmla="*/ 0 w 7550944"/>
                    <a:gd name="connsiteY0" fmla="*/ 7762875 h 7762876"/>
                    <a:gd name="connsiteX1" fmla="*/ 378619 w 7550944"/>
                    <a:gd name="connsiteY1" fmla="*/ 3886200 h 7762876"/>
                    <a:gd name="connsiteX2" fmla="*/ 750094 w 7550944"/>
                    <a:gd name="connsiteY2" fmla="*/ 0 h 7762876"/>
                    <a:gd name="connsiteX3" fmla="*/ 1131094 w 7550944"/>
                    <a:gd name="connsiteY3" fmla="*/ 3876675 h 7762876"/>
                    <a:gd name="connsiteX4" fmla="*/ 1507332 w 7550944"/>
                    <a:gd name="connsiteY4" fmla="*/ 7762875 h 7762876"/>
                    <a:gd name="connsiteX5" fmla="*/ 1883569 w 7550944"/>
                    <a:gd name="connsiteY5" fmla="*/ 3876675 h 7762876"/>
                    <a:gd name="connsiteX6" fmla="*/ 2264569 w 7550944"/>
                    <a:gd name="connsiteY6" fmla="*/ 0 h 7762876"/>
                    <a:gd name="connsiteX7" fmla="*/ 2645569 w 7550944"/>
                    <a:gd name="connsiteY7" fmla="*/ 3886200 h 7762876"/>
                    <a:gd name="connsiteX8" fmla="*/ 3017044 w 7550944"/>
                    <a:gd name="connsiteY8" fmla="*/ 7762875 h 7762876"/>
                    <a:gd name="connsiteX9" fmla="*/ 3398044 w 7550944"/>
                    <a:gd name="connsiteY9" fmla="*/ 3876675 h 7762876"/>
                    <a:gd name="connsiteX10" fmla="*/ 3769519 w 7550944"/>
                    <a:gd name="connsiteY10" fmla="*/ 9525 h 7762876"/>
                    <a:gd name="connsiteX11" fmla="*/ 4150519 w 7550944"/>
                    <a:gd name="connsiteY11" fmla="*/ 3886200 h 7762876"/>
                    <a:gd name="connsiteX12" fmla="*/ 4526756 w 7550944"/>
                    <a:gd name="connsiteY12" fmla="*/ 7762875 h 7762876"/>
                    <a:gd name="connsiteX13" fmla="*/ 4902994 w 7550944"/>
                    <a:gd name="connsiteY13" fmla="*/ 3886200 h 7762876"/>
                    <a:gd name="connsiteX14" fmla="*/ 5283994 w 7550944"/>
                    <a:gd name="connsiteY14" fmla="*/ 9525 h 7762876"/>
                    <a:gd name="connsiteX15" fmla="*/ 5655469 w 7550944"/>
                    <a:gd name="connsiteY15" fmla="*/ 3886200 h 7762876"/>
                    <a:gd name="connsiteX16" fmla="*/ 6036469 w 7550944"/>
                    <a:gd name="connsiteY16" fmla="*/ 7762875 h 7762876"/>
                    <a:gd name="connsiteX17" fmla="*/ 6417469 w 7550944"/>
                    <a:gd name="connsiteY17" fmla="*/ 3886200 h 7762876"/>
                    <a:gd name="connsiteX18" fmla="*/ 6798469 w 7550944"/>
                    <a:gd name="connsiteY18" fmla="*/ 0 h 7762876"/>
                    <a:gd name="connsiteX19" fmla="*/ 7160419 w 7550944"/>
                    <a:gd name="connsiteY19" fmla="*/ 3886200 h 7762876"/>
                    <a:gd name="connsiteX20" fmla="*/ 7550944 w 7550944"/>
                    <a:gd name="connsiteY20" fmla="*/ 7762875 h 7762876"/>
                    <a:gd name="connsiteX0" fmla="*/ 0 w 7550944"/>
                    <a:gd name="connsiteY0" fmla="*/ 7762875 h 7762876"/>
                    <a:gd name="connsiteX1" fmla="*/ 378619 w 7550944"/>
                    <a:gd name="connsiteY1" fmla="*/ 3886200 h 7762876"/>
                    <a:gd name="connsiteX2" fmla="*/ 750094 w 7550944"/>
                    <a:gd name="connsiteY2" fmla="*/ 0 h 7762876"/>
                    <a:gd name="connsiteX3" fmla="*/ 1131094 w 7550944"/>
                    <a:gd name="connsiteY3" fmla="*/ 3876675 h 7762876"/>
                    <a:gd name="connsiteX4" fmla="*/ 1507332 w 7550944"/>
                    <a:gd name="connsiteY4" fmla="*/ 7762875 h 7762876"/>
                    <a:gd name="connsiteX5" fmla="*/ 1883569 w 7550944"/>
                    <a:gd name="connsiteY5" fmla="*/ 3876675 h 7762876"/>
                    <a:gd name="connsiteX6" fmla="*/ 2264569 w 7550944"/>
                    <a:gd name="connsiteY6" fmla="*/ 0 h 7762876"/>
                    <a:gd name="connsiteX7" fmla="*/ 2645569 w 7550944"/>
                    <a:gd name="connsiteY7" fmla="*/ 3886200 h 7762876"/>
                    <a:gd name="connsiteX8" fmla="*/ 3017044 w 7550944"/>
                    <a:gd name="connsiteY8" fmla="*/ 7762875 h 7762876"/>
                    <a:gd name="connsiteX9" fmla="*/ 3398044 w 7550944"/>
                    <a:gd name="connsiteY9" fmla="*/ 3876675 h 7762876"/>
                    <a:gd name="connsiteX10" fmla="*/ 3769519 w 7550944"/>
                    <a:gd name="connsiteY10" fmla="*/ 9525 h 7762876"/>
                    <a:gd name="connsiteX11" fmla="*/ 4150519 w 7550944"/>
                    <a:gd name="connsiteY11" fmla="*/ 3886200 h 7762876"/>
                    <a:gd name="connsiteX12" fmla="*/ 4526756 w 7550944"/>
                    <a:gd name="connsiteY12" fmla="*/ 7762875 h 7762876"/>
                    <a:gd name="connsiteX13" fmla="*/ 4902994 w 7550944"/>
                    <a:gd name="connsiteY13" fmla="*/ 3886200 h 7762876"/>
                    <a:gd name="connsiteX14" fmla="*/ 5283994 w 7550944"/>
                    <a:gd name="connsiteY14" fmla="*/ 9525 h 7762876"/>
                    <a:gd name="connsiteX15" fmla="*/ 5655469 w 7550944"/>
                    <a:gd name="connsiteY15" fmla="*/ 3886200 h 7762876"/>
                    <a:gd name="connsiteX16" fmla="*/ 6036469 w 7550944"/>
                    <a:gd name="connsiteY16" fmla="*/ 7762875 h 7762876"/>
                    <a:gd name="connsiteX17" fmla="*/ 6417469 w 7550944"/>
                    <a:gd name="connsiteY17" fmla="*/ 3886200 h 7762876"/>
                    <a:gd name="connsiteX18" fmla="*/ 6798469 w 7550944"/>
                    <a:gd name="connsiteY18" fmla="*/ 0 h 7762876"/>
                    <a:gd name="connsiteX19" fmla="*/ 7160419 w 7550944"/>
                    <a:gd name="connsiteY19" fmla="*/ 3886200 h 7762876"/>
                    <a:gd name="connsiteX20" fmla="*/ 7550944 w 7550944"/>
                    <a:gd name="connsiteY20" fmla="*/ 7762875 h 7762876"/>
                    <a:gd name="connsiteX0" fmla="*/ 0 w 7550944"/>
                    <a:gd name="connsiteY0" fmla="*/ 7762875 h 7762876"/>
                    <a:gd name="connsiteX1" fmla="*/ 378619 w 7550944"/>
                    <a:gd name="connsiteY1" fmla="*/ 3886200 h 7762876"/>
                    <a:gd name="connsiteX2" fmla="*/ 750094 w 7550944"/>
                    <a:gd name="connsiteY2" fmla="*/ 0 h 7762876"/>
                    <a:gd name="connsiteX3" fmla="*/ 1131094 w 7550944"/>
                    <a:gd name="connsiteY3" fmla="*/ 3876675 h 7762876"/>
                    <a:gd name="connsiteX4" fmla="*/ 1507332 w 7550944"/>
                    <a:gd name="connsiteY4" fmla="*/ 7762875 h 7762876"/>
                    <a:gd name="connsiteX5" fmla="*/ 1883569 w 7550944"/>
                    <a:gd name="connsiteY5" fmla="*/ 3876675 h 7762876"/>
                    <a:gd name="connsiteX6" fmla="*/ 2264569 w 7550944"/>
                    <a:gd name="connsiteY6" fmla="*/ 0 h 7762876"/>
                    <a:gd name="connsiteX7" fmla="*/ 2645569 w 7550944"/>
                    <a:gd name="connsiteY7" fmla="*/ 3886200 h 7762876"/>
                    <a:gd name="connsiteX8" fmla="*/ 3017044 w 7550944"/>
                    <a:gd name="connsiteY8" fmla="*/ 7762875 h 7762876"/>
                    <a:gd name="connsiteX9" fmla="*/ 3398044 w 7550944"/>
                    <a:gd name="connsiteY9" fmla="*/ 3876675 h 7762876"/>
                    <a:gd name="connsiteX10" fmla="*/ 3769519 w 7550944"/>
                    <a:gd name="connsiteY10" fmla="*/ 9525 h 7762876"/>
                    <a:gd name="connsiteX11" fmla="*/ 4150519 w 7550944"/>
                    <a:gd name="connsiteY11" fmla="*/ 3886200 h 7762876"/>
                    <a:gd name="connsiteX12" fmla="*/ 4526756 w 7550944"/>
                    <a:gd name="connsiteY12" fmla="*/ 7762875 h 7762876"/>
                    <a:gd name="connsiteX13" fmla="*/ 4902994 w 7550944"/>
                    <a:gd name="connsiteY13" fmla="*/ 3886200 h 7762876"/>
                    <a:gd name="connsiteX14" fmla="*/ 5283994 w 7550944"/>
                    <a:gd name="connsiteY14" fmla="*/ 9525 h 7762876"/>
                    <a:gd name="connsiteX15" fmla="*/ 5655469 w 7550944"/>
                    <a:gd name="connsiteY15" fmla="*/ 3886200 h 7762876"/>
                    <a:gd name="connsiteX16" fmla="*/ 6036469 w 7550944"/>
                    <a:gd name="connsiteY16" fmla="*/ 7762875 h 7762876"/>
                    <a:gd name="connsiteX17" fmla="*/ 6417469 w 7550944"/>
                    <a:gd name="connsiteY17" fmla="*/ 3886200 h 7762876"/>
                    <a:gd name="connsiteX18" fmla="*/ 6798469 w 7550944"/>
                    <a:gd name="connsiteY18" fmla="*/ 0 h 7762876"/>
                    <a:gd name="connsiteX19" fmla="*/ 7160419 w 7550944"/>
                    <a:gd name="connsiteY19" fmla="*/ 3886200 h 7762876"/>
                    <a:gd name="connsiteX20" fmla="*/ 7550944 w 7550944"/>
                    <a:gd name="connsiteY20" fmla="*/ 7762875 h 7762876"/>
                    <a:gd name="connsiteX0" fmla="*/ 0 w 7550944"/>
                    <a:gd name="connsiteY0" fmla="*/ 7762875 h 7762876"/>
                    <a:gd name="connsiteX1" fmla="*/ 378619 w 7550944"/>
                    <a:gd name="connsiteY1" fmla="*/ 3886200 h 7762876"/>
                    <a:gd name="connsiteX2" fmla="*/ 750094 w 7550944"/>
                    <a:gd name="connsiteY2" fmla="*/ 0 h 7762876"/>
                    <a:gd name="connsiteX3" fmla="*/ 1131094 w 7550944"/>
                    <a:gd name="connsiteY3" fmla="*/ 3876675 h 7762876"/>
                    <a:gd name="connsiteX4" fmla="*/ 1507332 w 7550944"/>
                    <a:gd name="connsiteY4" fmla="*/ 7762875 h 7762876"/>
                    <a:gd name="connsiteX5" fmla="*/ 1883569 w 7550944"/>
                    <a:gd name="connsiteY5" fmla="*/ 3876675 h 7762876"/>
                    <a:gd name="connsiteX6" fmla="*/ 2264569 w 7550944"/>
                    <a:gd name="connsiteY6" fmla="*/ 0 h 7762876"/>
                    <a:gd name="connsiteX7" fmla="*/ 2645569 w 7550944"/>
                    <a:gd name="connsiteY7" fmla="*/ 3886200 h 7762876"/>
                    <a:gd name="connsiteX8" fmla="*/ 3017044 w 7550944"/>
                    <a:gd name="connsiteY8" fmla="*/ 7762875 h 7762876"/>
                    <a:gd name="connsiteX9" fmla="*/ 3398044 w 7550944"/>
                    <a:gd name="connsiteY9" fmla="*/ 3876675 h 7762876"/>
                    <a:gd name="connsiteX10" fmla="*/ 3769519 w 7550944"/>
                    <a:gd name="connsiteY10" fmla="*/ 9525 h 7762876"/>
                    <a:gd name="connsiteX11" fmla="*/ 4150519 w 7550944"/>
                    <a:gd name="connsiteY11" fmla="*/ 3886200 h 7762876"/>
                    <a:gd name="connsiteX12" fmla="*/ 4526756 w 7550944"/>
                    <a:gd name="connsiteY12" fmla="*/ 7762875 h 7762876"/>
                    <a:gd name="connsiteX13" fmla="*/ 4902994 w 7550944"/>
                    <a:gd name="connsiteY13" fmla="*/ 3886200 h 7762876"/>
                    <a:gd name="connsiteX14" fmla="*/ 5283994 w 7550944"/>
                    <a:gd name="connsiteY14" fmla="*/ 9525 h 7762876"/>
                    <a:gd name="connsiteX15" fmla="*/ 5655469 w 7550944"/>
                    <a:gd name="connsiteY15" fmla="*/ 3886200 h 7762876"/>
                    <a:gd name="connsiteX16" fmla="*/ 6036469 w 7550944"/>
                    <a:gd name="connsiteY16" fmla="*/ 7762875 h 7762876"/>
                    <a:gd name="connsiteX17" fmla="*/ 6417469 w 7550944"/>
                    <a:gd name="connsiteY17" fmla="*/ 3886200 h 7762876"/>
                    <a:gd name="connsiteX18" fmla="*/ 6798469 w 7550944"/>
                    <a:gd name="connsiteY18" fmla="*/ 0 h 7762876"/>
                    <a:gd name="connsiteX19" fmla="*/ 7160419 w 7550944"/>
                    <a:gd name="connsiteY19" fmla="*/ 3886200 h 7762876"/>
                    <a:gd name="connsiteX20" fmla="*/ 7550944 w 7550944"/>
                    <a:gd name="connsiteY20" fmla="*/ 7762875 h 7762876"/>
                    <a:gd name="connsiteX0" fmla="*/ 0 w 7550944"/>
                    <a:gd name="connsiteY0" fmla="*/ 7762875 h 7762876"/>
                    <a:gd name="connsiteX1" fmla="*/ 378619 w 7550944"/>
                    <a:gd name="connsiteY1" fmla="*/ 3886200 h 7762876"/>
                    <a:gd name="connsiteX2" fmla="*/ 750094 w 7550944"/>
                    <a:gd name="connsiteY2" fmla="*/ 0 h 7762876"/>
                    <a:gd name="connsiteX3" fmla="*/ 1131094 w 7550944"/>
                    <a:gd name="connsiteY3" fmla="*/ 3876675 h 7762876"/>
                    <a:gd name="connsiteX4" fmla="*/ 1507332 w 7550944"/>
                    <a:gd name="connsiteY4" fmla="*/ 7762875 h 7762876"/>
                    <a:gd name="connsiteX5" fmla="*/ 1883569 w 7550944"/>
                    <a:gd name="connsiteY5" fmla="*/ 3876675 h 7762876"/>
                    <a:gd name="connsiteX6" fmla="*/ 2264569 w 7550944"/>
                    <a:gd name="connsiteY6" fmla="*/ 0 h 7762876"/>
                    <a:gd name="connsiteX7" fmla="*/ 2645569 w 7550944"/>
                    <a:gd name="connsiteY7" fmla="*/ 3886200 h 7762876"/>
                    <a:gd name="connsiteX8" fmla="*/ 3017044 w 7550944"/>
                    <a:gd name="connsiteY8" fmla="*/ 7762875 h 7762876"/>
                    <a:gd name="connsiteX9" fmla="*/ 3398044 w 7550944"/>
                    <a:gd name="connsiteY9" fmla="*/ 3876675 h 7762876"/>
                    <a:gd name="connsiteX10" fmla="*/ 3769519 w 7550944"/>
                    <a:gd name="connsiteY10" fmla="*/ 9525 h 7762876"/>
                    <a:gd name="connsiteX11" fmla="*/ 4150519 w 7550944"/>
                    <a:gd name="connsiteY11" fmla="*/ 3886200 h 7762876"/>
                    <a:gd name="connsiteX12" fmla="*/ 4526756 w 7550944"/>
                    <a:gd name="connsiteY12" fmla="*/ 7762875 h 7762876"/>
                    <a:gd name="connsiteX13" fmla="*/ 4902994 w 7550944"/>
                    <a:gd name="connsiteY13" fmla="*/ 3886200 h 7762876"/>
                    <a:gd name="connsiteX14" fmla="*/ 5283994 w 7550944"/>
                    <a:gd name="connsiteY14" fmla="*/ 9525 h 7762876"/>
                    <a:gd name="connsiteX15" fmla="*/ 5655469 w 7550944"/>
                    <a:gd name="connsiteY15" fmla="*/ 3886200 h 7762876"/>
                    <a:gd name="connsiteX16" fmla="*/ 6029325 w 7550944"/>
                    <a:gd name="connsiteY16" fmla="*/ 7762875 h 7762876"/>
                    <a:gd name="connsiteX17" fmla="*/ 6417469 w 7550944"/>
                    <a:gd name="connsiteY17" fmla="*/ 3886200 h 7762876"/>
                    <a:gd name="connsiteX18" fmla="*/ 6798469 w 7550944"/>
                    <a:gd name="connsiteY18" fmla="*/ 0 h 7762876"/>
                    <a:gd name="connsiteX19" fmla="*/ 7160419 w 7550944"/>
                    <a:gd name="connsiteY19" fmla="*/ 3886200 h 7762876"/>
                    <a:gd name="connsiteX20" fmla="*/ 7550944 w 7550944"/>
                    <a:gd name="connsiteY20" fmla="*/ 7762875 h 7762876"/>
                    <a:gd name="connsiteX0" fmla="*/ 0 w 7550944"/>
                    <a:gd name="connsiteY0" fmla="*/ 7762875 h 7762876"/>
                    <a:gd name="connsiteX1" fmla="*/ 378619 w 7550944"/>
                    <a:gd name="connsiteY1" fmla="*/ 3886200 h 7762876"/>
                    <a:gd name="connsiteX2" fmla="*/ 750094 w 7550944"/>
                    <a:gd name="connsiteY2" fmla="*/ 0 h 7762876"/>
                    <a:gd name="connsiteX3" fmla="*/ 1131094 w 7550944"/>
                    <a:gd name="connsiteY3" fmla="*/ 3876675 h 7762876"/>
                    <a:gd name="connsiteX4" fmla="*/ 1507332 w 7550944"/>
                    <a:gd name="connsiteY4" fmla="*/ 7762875 h 7762876"/>
                    <a:gd name="connsiteX5" fmla="*/ 1883569 w 7550944"/>
                    <a:gd name="connsiteY5" fmla="*/ 3876675 h 7762876"/>
                    <a:gd name="connsiteX6" fmla="*/ 2264569 w 7550944"/>
                    <a:gd name="connsiteY6" fmla="*/ 0 h 7762876"/>
                    <a:gd name="connsiteX7" fmla="*/ 2645569 w 7550944"/>
                    <a:gd name="connsiteY7" fmla="*/ 3886200 h 7762876"/>
                    <a:gd name="connsiteX8" fmla="*/ 3017044 w 7550944"/>
                    <a:gd name="connsiteY8" fmla="*/ 7762875 h 7762876"/>
                    <a:gd name="connsiteX9" fmla="*/ 3398044 w 7550944"/>
                    <a:gd name="connsiteY9" fmla="*/ 3876675 h 7762876"/>
                    <a:gd name="connsiteX10" fmla="*/ 3769519 w 7550944"/>
                    <a:gd name="connsiteY10" fmla="*/ 9525 h 7762876"/>
                    <a:gd name="connsiteX11" fmla="*/ 4150519 w 7550944"/>
                    <a:gd name="connsiteY11" fmla="*/ 3886200 h 7762876"/>
                    <a:gd name="connsiteX12" fmla="*/ 4526756 w 7550944"/>
                    <a:gd name="connsiteY12" fmla="*/ 7762875 h 7762876"/>
                    <a:gd name="connsiteX13" fmla="*/ 4902994 w 7550944"/>
                    <a:gd name="connsiteY13" fmla="*/ 3886200 h 7762876"/>
                    <a:gd name="connsiteX14" fmla="*/ 5283994 w 7550944"/>
                    <a:gd name="connsiteY14" fmla="*/ 9525 h 7762876"/>
                    <a:gd name="connsiteX15" fmla="*/ 5655469 w 7550944"/>
                    <a:gd name="connsiteY15" fmla="*/ 3886200 h 7762876"/>
                    <a:gd name="connsiteX16" fmla="*/ 6029325 w 7550944"/>
                    <a:gd name="connsiteY16" fmla="*/ 7762875 h 7762876"/>
                    <a:gd name="connsiteX17" fmla="*/ 6417469 w 7550944"/>
                    <a:gd name="connsiteY17" fmla="*/ 3886200 h 7762876"/>
                    <a:gd name="connsiteX18" fmla="*/ 6798469 w 7550944"/>
                    <a:gd name="connsiteY18" fmla="*/ 0 h 7762876"/>
                    <a:gd name="connsiteX19" fmla="*/ 7160419 w 7550944"/>
                    <a:gd name="connsiteY19" fmla="*/ 3886200 h 7762876"/>
                    <a:gd name="connsiteX20" fmla="*/ 7550944 w 7550944"/>
                    <a:gd name="connsiteY20" fmla="*/ 7762875 h 7762876"/>
                    <a:gd name="connsiteX0" fmla="*/ 0 w 7546182"/>
                    <a:gd name="connsiteY0" fmla="*/ 7762875 h 7765256"/>
                    <a:gd name="connsiteX1" fmla="*/ 378619 w 7546182"/>
                    <a:gd name="connsiteY1" fmla="*/ 3886200 h 7765256"/>
                    <a:gd name="connsiteX2" fmla="*/ 750094 w 7546182"/>
                    <a:gd name="connsiteY2" fmla="*/ 0 h 7765256"/>
                    <a:gd name="connsiteX3" fmla="*/ 1131094 w 7546182"/>
                    <a:gd name="connsiteY3" fmla="*/ 3876675 h 7765256"/>
                    <a:gd name="connsiteX4" fmla="*/ 1507332 w 7546182"/>
                    <a:gd name="connsiteY4" fmla="*/ 7762875 h 7765256"/>
                    <a:gd name="connsiteX5" fmla="*/ 1883569 w 7546182"/>
                    <a:gd name="connsiteY5" fmla="*/ 3876675 h 7765256"/>
                    <a:gd name="connsiteX6" fmla="*/ 2264569 w 7546182"/>
                    <a:gd name="connsiteY6" fmla="*/ 0 h 7765256"/>
                    <a:gd name="connsiteX7" fmla="*/ 2645569 w 7546182"/>
                    <a:gd name="connsiteY7" fmla="*/ 3886200 h 7765256"/>
                    <a:gd name="connsiteX8" fmla="*/ 3017044 w 7546182"/>
                    <a:gd name="connsiteY8" fmla="*/ 7762875 h 7765256"/>
                    <a:gd name="connsiteX9" fmla="*/ 3398044 w 7546182"/>
                    <a:gd name="connsiteY9" fmla="*/ 3876675 h 7765256"/>
                    <a:gd name="connsiteX10" fmla="*/ 3769519 w 7546182"/>
                    <a:gd name="connsiteY10" fmla="*/ 9525 h 7765256"/>
                    <a:gd name="connsiteX11" fmla="*/ 4150519 w 7546182"/>
                    <a:gd name="connsiteY11" fmla="*/ 3886200 h 7765256"/>
                    <a:gd name="connsiteX12" fmla="*/ 4526756 w 7546182"/>
                    <a:gd name="connsiteY12" fmla="*/ 7762875 h 7765256"/>
                    <a:gd name="connsiteX13" fmla="*/ 4902994 w 7546182"/>
                    <a:gd name="connsiteY13" fmla="*/ 3886200 h 7765256"/>
                    <a:gd name="connsiteX14" fmla="*/ 5283994 w 7546182"/>
                    <a:gd name="connsiteY14" fmla="*/ 9525 h 7765256"/>
                    <a:gd name="connsiteX15" fmla="*/ 5655469 w 7546182"/>
                    <a:gd name="connsiteY15" fmla="*/ 3886200 h 7765256"/>
                    <a:gd name="connsiteX16" fmla="*/ 6029325 w 7546182"/>
                    <a:gd name="connsiteY16" fmla="*/ 7762875 h 7765256"/>
                    <a:gd name="connsiteX17" fmla="*/ 6417469 w 7546182"/>
                    <a:gd name="connsiteY17" fmla="*/ 3886200 h 7765256"/>
                    <a:gd name="connsiteX18" fmla="*/ 6798469 w 7546182"/>
                    <a:gd name="connsiteY18" fmla="*/ 0 h 7765256"/>
                    <a:gd name="connsiteX19" fmla="*/ 7160419 w 7546182"/>
                    <a:gd name="connsiteY19" fmla="*/ 3886200 h 7765256"/>
                    <a:gd name="connsiteX20" fmla="*/ 7546182 w 7546182"/>
                    <a:gd name="connsiteY20" fmla="*/ 7765256 h 7765256"/>
                    <a:gd name="connsiteX0" fmla="*/ 0 w 7546182"/>
                    <a:gd name="connsiteY0" fmla="*/ 7762875 h 7765258"/>
                    <a:gd name="connsiteX1" fmla="*/ 378619 w 7546182"/>
                    <a:gd name="connsiteY1" fmla="*/ 3886200 h 7765258"/>
                    <a:gd name="connsiteX2" fmla="*/ 750094 w 7546182"/>
                    <a:gd name="connsiteY2" fmla="*/ 0 h 7765258"/>
                    <a:gd name="connsiteX3" fmla="*/ 1131094 w 7546182"/>
                    <a:gd name="connsiteY3" fmla="*/ 3876675 h 7765258"/>
                    <a:gd name="connsiteX4" fmla="*/ 1507332 w 7546182"/>
                    <a:gd name="connsiteY4" fmla="*/ 7762875 h 7765258"/>
                    <a:gd name="connsiteX5" fmla="*/ 1883569 w 7546182"/>
                    <a:gd name="connsiteY5" fmla="*/ 3876675 h 7765258"/>
                    <a:gd name="connsiteX6" fmla="*/ 2264569 w 7546182"/>
                    <a:gd name="connsiteY6" fmla="*/ 0 h 7765258"/>
                    <a:gd name="connsiteX7" fmla="*/ 2645569 w 7546182"/>
                    <a:gd name="connsiteY7" fmla="*/ 3886200 h 7765258"/>
                    <a:gd name="connsiteX8" fmla="*/ 3017044 w 7546182"/>
                    <a:gd name="connsiteY8" fmla="*/ 7762875 h 7765258"/>
                    <a:gd name="connsiteX9" fmla="*/ 3398044 w 7546182"/>
                    <a:gd name="connsiteY9" fmla="*/ 3876675 h 7765258"/>
                    <a:gd name="connsiteX10" fmla="*/ 3769519 w 7546182"/>
                    <a:gd name="connsiteY10" fmla="*/ 9525 h 7765258"/>
                    <a:gd name="connsiteX11" fmla="*/ 4150519 w 7546182"/>
                    <a:gd name="connsiteY11" fmla="*/ 3886200 h 7765258"/>
                    <a:gd name="connsiteX12" fmla="*/ 4526756 w 7546182"/>
                    <a:gd name="connsiteY12" fmla="*/ 7762875 h 7765258"/>
                    <a:gd name="connsiteX13" fmla="*/ 4902994 w 7546182"/>
                    <a:gd name="connsiteY13" fmla="*/ 3886200 h 7765258"/>
                    <a:gd name="connsiteX14" fmla="*/ 5283994 w 7546182"/>
                    <a:gd name="connsiteY14" fmla="*/ 9525 h 7765258"/>
                    <a:gd name="connsiteX15" fmla="*/ 5655469 w 7546182"/>
                    <a:gd name="connsiteY15" fmla="*/ 3886200 h 7765258"/>
                    <a:gd name="connsiteX16" fmla="*/ 6029325 w 7546182"/>
                    <a:gd name="connsiteY16" fmla="*/ 7762875 h 7765258"/>
                    <a:gd name="connsiteX17" fmla="*/ 6417469 w 7546182"/>
                    <a:gd name="connsiteY17" fmla="*/ 3886200 h 7765258"/>
                    <a:gd name="connsiteX18" fmla="*/ 6798469 w 7546182"/>
                    <a:gd name="connsiteY18" fmla="*/ 0 h 7765258"/>
                    <a:gd name="connsiteX19" fmla="*/ 7160419 w 7546182"/>
                    <a:gd name="connsiteY19" fmla="*/ 3886200 h 7765258"/>
                    <a:gd name="connsiteX20" fmla="*/ 7546182 w 7546182"/>
                    <a:gd name="connsiteY20" fmla="*/ 7765256 h 7765258"/>
                    <a:gd name="connsiteX0" fmla="*/ 0 w 7539038"/>
                    <a:gd name="connsiteY0" fmla="*/ 7762875 h 7762876"/>
                    <a:gd name="connsiteX1" fmla="*/ 378619 w 7539038"/>
                    <a:gd name="connsiteY1" fmla="*/ 3886200 h 7762876"/>
                    <a:gd name="connsiteX2" fmla="*/ 750094 w 7539038"/>
                    <a:gd name="connsiteY2" fmla="*/ 0 h 7762876"/>
                    <a:gd name="connsiteX3" fmla="*/ 1131094 w 7539038"/>
                    <a:gd name="connsiteY3" fmla="*/ 3876675 h 7762876"/>
                    <a:gd name="connsiteX4" fmla="*/ 1507332 w 7539038"/>
                    <a:gd name="connsiteY4" fmla="*/ 7762875 h 7762876"/>
                    <a:gd name="connsiteX5" fmla="*/ 1883569 w 7539038"/>
                    <a:gd name="connsiteY5" fmla="*/ 3876675 h 7762876"/>
                    <a:gd name="connsiteX6" fmla="*/ 2264569 w 7539038"/>
                    <a:gd name="connsiteY6" fmla="*/ 0 h 7762876"/>
                    <a:gd name="connsiteX7" fmla="*/ 2645569 w 7539038"/>
                    <a:gd name="connsiteY7" fmla="*/ 3886200 h 7762876"/>
                    <a:gd name="connsiteX8" fmla="*/ 3017044 w 7539038"/>
                    <a:gd name="connsiteY8" fmla="*/ 7762875 h 7762876"/>
                    <a:gd name="connsiteX9" fmla="*/ 3398044 w 7539038"/>
                    <a:gd name="connsiteY9" fmla="*/ 3876675 h 7762876"/>
                    <a:gd name="connsiteX10" fmla="*/ 3769519 w 7539038"/>
                    <a:gd name="connsiteY10" fmla="*/ 9525 h 7762876"/>
                    <a:gd name="connsiteX11" fmla="*/ 4150519 w 7539038"/>
                    <a:gd name="connsiteY11" fmla="*/ 3886200 h 7762876"/>
                    <a:gd name="connsiteX12" fmla="*/ 4526756 w 7539038"/>
                    <a:gd name="connsiteY12" fmla="*/ 7762875 h 7762876"/>
                    <a:gd name="connsiteX13" fmla="*/ 4902994 w 7539038"/>
                    <a:gd name="connsiteY13" fmla="*/ 3886200 h 7762876"/>
                    <a:gd name="connsiteX14" fmla="*/ 5283994 w 7539038"/>
                    <a:gd name="connsiteY14" fmla="*/ 9525 h 7762876"/>
                    <a:gd name="connsiteX15" fmla="*/ 5655469 w 7539038"/>
                    <a:gd name="connsiteY15" fmla="*/ 3886200 h 7762876"/>
                    <a:gd name="connsiteX16" fmla="*/ 6029325 w 7539038"/>
                    <a:gd name="connsiteY16" fmla="*/ 7762875 h 7762876"/>
                    <a:gd name="connsiteX17" fmla="*/ 6417469 w 7539038"/>
                    <a:gd name="connsiteY17" fmla="*/ 3886200 h 7762876"/>
                    <a:gd name="connsiteX18" fmla="*/ 6798469 w 7539038"/>
                    <a:gd name="connsiteY18" fmla="*/ 0 h 7762876"/>
                    <a:gd name="connsiteX19" fmla="*/ 7160419 w 7539038"/>
                    <a:gd name="connsiteY19" fmla="*/ 3886200 h 7762876"/>
                    <a:gd name="connsiteX20" fmla="*/ 7539038 w 7539038"/>
                    <a:gd name="connsiteY20" fmla="*/ 7760494 h 7762876"/>
                    <a:gd name="connsiteX0" fmla="*/ 0 w 7539038"/>
                    <a:gd name="connsiteY0" fmla="*/ 7762875 h 7762876"/>
                    <a:gd name="connsiteX1" fmla="*/ 378619 w 7539038"/>
                    <a:gd name="connsiteY1" fmla="*/ 3886200 h 7762876"/>
                    <a:gd name="connsiteX2" fmla="*/ 750094 w 7539038"/>
                    <a:gd name="connsiteY2" fmla="*/ 0 h 7762876"/>
                    <a:gd name="connsiteX3" fmla="*/ 1131094 w 7539038"/>
                    <a:gd name="connsiteY3" fmla="*/ 3876675 h 7762876"/>
                    <a:gd name="connsiteX4" fmla="*/ 1507332 w 7539038"/>
                    <a:gd name="connsiteY4" fmla="*/ 7762875 h 7762876"/>
                    <a:gd name="connsiteX5" fmla="*/ 1883569 w 7539038"/>
                    <a:gd name="connsiteY5" fmla="*/ 3876675 h 7762876"/>
                    <a:gd name="connsiteX6" fmla="*/ 2264569 w 7539038"/>
                    <a:gd name="connsiteY6" fmla="*/ 0 h 7762876"/>
                    <a:gd name="connsiteX7" fmla="*/ 2645569 w 7539038"/>
                    <a:gd name="connsiteY7" fmla="*/ 3886200 h 7762876"/>
                    <a:gd name="connsiteX8" fmla="*/ 3017044 w 7539038"/>
                    <a:gd name="connsiteY8" fmla="*/ 7762875 h 7762876"/>
                    <a:gd name="connsiteX9" fmla="*/ 3398044 w 7539038"/>
                    <a:gd name="connsiteY9" fmla="*/ 3876675 h 7762876"/>
                    <a:gd name="connsiteX10" fmla="*/ 3769519 w 7539038"/>
                    <a:gd name="connsiteY10" fmla="*/ 9525 h 7762876"/>
                    <a:gd name="connsiteX11" fmla="*/ 4150519 w 7539038"/>
                    <a:gd name="connsiteY11" fmla="*/ 3886200 h 7762876"/>
                    <a:gd name="connsiteX12" fmla="*/ 4526756 w 7539038"/>
                    <a:gd name="connsiteY12" fmla="*/ 7762875 h 7762876"/>
                    <a:gd name="connsiteX13" fmla="*/ 4902994 w 7539038"/>
                    <a:gd name="connsiteY13" fmla="*/ 3886200 h 7762876"/>
                    <a:gd name="connsiteX14" fmla="*/ 5283994 w 7539038"/>
                    <a:gd name="connsiteY14" fmla="*/ 9525 h 7762876"/>
                    <a:gd name="connsiteX15" fmla="*/ 5655469 w 7539038"/>
                    <a:gd name="connsiteY15" fmla="*/ 3886200 h 7762876"/>
                    <a:gd name="connsiteX16" fmla="*/ 6029325 w 7539038"/>
                    <a:gd name="connsiteY16" fmla="*/ 7762875 h 7762876"/>
                    <a:gd name="connsiteX17" fmla="*/ 6417469 w 7539038"/>
                    <a:gd name="connsiteY17" fmla="*/ 3886200 h 7762876"/>
                    <a:gd name="connsiteX18" fmla="*/ 6788944 w 7539038"/>
                    <a:gd name="connsiteY18" fmla="*/ 2381 h 7762876"/>
                    <a:gd name="connsiteX19" fmla="*/ 7160419 w 7539038"/>
                    <a:gd name="connsiteY19" fmla="*/ 3886200 h 7762876"/>
                    <a:gd name="connsiteX20" fmla="*/ 7539038 w 7539038"/>
                    <a:gd name="connsiteY20" fmla="*/ 7760494 h 7762876"/>
                    <a:gd name="connsiteX0" fmla="*/ 0 w 7539038"/>
                    <a:gd name="connsiteY0" fmla="*/ 7762875 h 7762876"/>
                    <a:gd name="connsiteX1" fmla="*/ 378619 w 7539038"/>
                    <a:gd name="connsiteY1" fmla="*/ 3886200 h 7762876"/>
                    <a:gd name="connsiteX2" fmla="*/ 750094 w 7539038"/>
                    <a:gd name="connsiteY2" fmla="*/ 0 h 7762876"/>
                    <a:gd name="connsiteX3" fmla="*/ 1131094 w 7539038"/>
                    <a:gd name="connsiteY3" fmla="*/ 3876675 h 7762876"/>
                    <a:gd name="connsiteX4" fmla="*/ 1507332 w 7539038"/>
                    <a:gd name="connsiteY4" fmla="*/ 7762875 h 7762876"/>
                    <a:gd name="connsiteX5" fmla="*/ 1883569 w 7539038"/>
                    <a:gd name="connsiteY5" fmla="*/ 3876675 h 7762876"/>
                    <a:gd name="connsiteX6" fmla="*/ 2264569 w 7539038"/>
                    <a:gd name="connsiteY6" fmla="*/ 0 h 7762876"/>
                    <a:gd name="connsiteX7" fmla="*/ 2645569 w 7539038"/>
                    <a:gd name="connsiteY7" fmla="*/ 3886200 h 7762876"/>
                    <a:gd name="connsiteX8" fmla="*/ 3017044 w 7539038"/>
                    <a:gd name="connsiteY8" fmla="*/ 7762875 h 7762876"/>
                    <a:gd name="connsiteX9" fmla="*/ 3398044 w 7539038"/>
                    <a:gd name="connsiteY9" fmla="*/ 3876675 h 7762876"/>
                    <a:gd name="connsiteX10" fmla="*/ 3769519 w 7539038"/>
                    <a:gd name="connsiteY10" fmla="*/ 9525 h 7762876"/>
                    <a:gd name="connsiteX11" fmla="*/ 4150519 w 7539038"/>
                    <a:gd name="connsiteY11" fmla="*/ 3886200 h 7762876"/>
                    <a:gd name="connsiteX12" fmla="*/ 4526756 w 7539038"/>
                    <a:gd name="connsiteY12" fmla="*/ 7762875 h 7762876"/>
                    <a:gd name="connsiteX13" fmla="*/ 4902994 w 7539038"/>
                    <a:gd name="connsiteY13" fmla="*/ 3886200 h 7762876"/>
                    <a:gd name="connsiteX14" fmla="*/ 5283994 w 7539038"/>
                    <a:gd name="connsiteY14" fmla="*/ 9525 h 7762876"/>
                    <a:gd name="connsiteX15" fmla="*/ 5655469 w 7539038"/>
                    <a:gd name="connsiteY15" fmla="*/ 3886200 h 7762876"/>
                    <a:gd name="connsiteX16" fmla="*/ 6029325 w 7539038"/>
                    <a:gd name="connsiteY16" fmla="*/ 7762875 h 7762876"/>
                    <a:gd name="connsiteX17" fmla="*/ 6417469 w 7539038"/>
                    <a:gd name="connsiteY17" fmla="*/ 3886200 h 7762876"/>
                    <a:gd name="connsiteX18" fmla="*/ 6786563 w 7539038"/>
                    <a:gd name="connsiteY18" fmla="*/ 4762 h 7762876"/>
                    <a:gd name="connsiteX19" fmla="*/ 7160419 w 7539038"/>
                    <a:gd name="connsiteY19" fmla="*/ 3886200 h 7762876"/>
                    <a:gd name="connsiteX20" fmla="*/ 7539038 w 7539038"/>
                    <a:gd name="connsiteY20" fmla="*/ 7760494 h 7762876"/>
                    <a:gd name="connsiteX0" fmla="*/ 0 w 7539038"/>
                    <a:gd name="connsiteY0" fmla="*/ 7762875 h 7762876"/>
                    <a:gd name="connsiteX1" fmla="*/ 378619 w 7539038"/>
                    <a:gd name="connsiteY1" fmla="*/ 3886200 h 7762876"/>
                    <a:gd name="connsiteX2" fmla="*/ 750094 w 7539038"/>
                    <a:gd name="connsiteY2" fmla="*/ 0 h 7762876"/>
                    <a:gd name="connsiteX3" fmla="*/ 1131094 w 7539038"/>
                    <a:gd name="connsiteY3" fmla="*/ 3876675 h 7762876"/>
                    <a:gd name="connsiteX4" fmla="*/ 1507332 w 7539038"/>
                    <a:gd name="connsiteY4" fmla="*/ 7762875 h 7762876"/>
                    <a:gd name="connsiteX5" fmla="*/ 1883569 w 7539038"/>
                    <a:gd name="connsiteY5" fmla="*/ 3876675 h 7762876"/>
                    <a:gd name="connsiteX6" fmla="*/ 2264569 w 7539038"/>
                    <a:gd name="connsiteY6" fmla="*/ 0 h 7762876"/>
                    <a:gd name="connsiteX7" fmla="*/ 2645569 w 7539038"/>
                    <a:gd name="connsiteY7" fmla="*/ 3886200 h 7762876"/>
                    <a:gd name="connsiteX8" fmla="*/ 3017044 w 7539038"/>
                    <a:gd name="connsiteY8" fmla="*/ 7762875 h 7762876"/>
                    <a:gd name="connsiteX9" fmla="*/ 3398044 w 7539038"/>
                    <a:gd name="connsiteY9" fmla="*/ 3876675 h 7762876"/>
                    <a:gd name="connsiteX10" fmla="*/ 3769519 w 7539038"/>
                    <a:gd name="connsiteY10" fmla="*/ 9525 h 7762876"/>
                    <a:gd name="connsiteX11" fmla="*/ 4150519 w 7539038"/>
                    <a:gd name="connsiteY11" fmla="*/ 3886200 h 7762876"/>
                    <a:gd name="connsiteX12" fmla="*/ 4526756 w 7539038"/>
                    <a:gd name="connsiteY12" fmla="*/ 7762875 h 7762876"/>
                    <a:gd name="connsiteX13" fmla="*/ 4902994 w 7539038"/>
                    <a:gd name="connsiteY13" fmla="*/ 3886200 h 7762876"/>
                    <a:gd name="connsiteX14" fmla="*/ 5283994 w 7539038"/>
                    <a:gd name="connsiteY14" fmla="*/ 9525 h 7762876"/>
                    <a:gd name="connsiteX15" fmla="*/ 5655469 w 7539038"/>
                    <a:gd name="connsiteY15" fmla="*/ 3886200 h 7762876"/>
                    <a:gd name="connsiteX16" fmla="*/ 6029325 w 7539038"/>
                    <a:gd name="connsiteY16" fmla="*/ 7762875 h 7762876"/>
                    <a:gd name="connsiteX17" fmla="*/ 6417469 w 7539038"/>
                    <a:gd name="connsiteY17" fmla="*/ 3886200 h 7762876"/>
                    <a:gd name="connsiteX18" fmla="*/ 6786563 w 7539038"/>
                    <a:gd name="connsiteY18" fmla="*/ 4762 h 7762876"/>
                    <a:gd name="connsiteX19" fmla="*/ 7160419 w 7539038"/>
                    <a:gd name="connsiteY19" fmla="*/ 3886200 h 7762876"/>
                    <a:gd name="connsiteX20" fmla="*/ 7539038 w 7539038"/>
                    <a:gd name="connsiteY20" fmla="*/ 7760494 h 7762876"/>
                    <a:gd name="connsiteX0" fmla="*/ 0 w 7539038"/>
                    <a:gd name="connsiteY0" fmla="*/ 7762875 h 7762876"/>
                    <a:gd name="connsiteX1" fmla="*/ 378619 w 7539038"/>
                    <a:gd name="connsiteY1" fmla="*/ 3886200 h 7762876"/>
                    <a:gd name="connsiteX2" fmla="*/ 750094 w 7539038"/>
                    <a:gd name="connsiteY2" fmla="*/ 0 h 7762876"/>
                    <a:gd name="connsiteX3" fmla="*/ 1131094 w 7539038"/>
                    <a:gd name="connsiteY3" fmla="*/ 3876675 h 7762876"/>
                    <a:gd name="connsiteX4" fmla="*/ 1507332 w 7539038"/>
                    <a:gd name="connsiteY4" fmla="*/ 7762875 h 7762876"/>
                    <a:gd name="connsiteX5" fmla="*/ 1883569 w 7539038"/>
                    <a:gd name="connsiteY5" fmla="*/ 3876675 h 7762876"/>
                    <a:gd name="connsiteX6" fmla="*/ 2264569 w 7539038"/>
                    <a:gd name="connsiteY6" fmla="*/ 0 h 7762876"/>
                    <a:gd name="connsiteX7" fmla="*/ 2645569 w 7539038"/>
                    <a:gd name="connsiteY7" fmla="*/ 3886200 h 7762876"/>
                    <a:gd name="connsiteX8" fmla="*/ 3017044 w 7539038"/>
                    <a:gd name="connsiteY8" fmla="*/ 7762875 h 7762876"/>
                    <a:gd name="connsiteX9" fmla="*/ 3398044 w 7539038"/>
                    <a:gd name="connsiteY9" fmla="*/ 3876675 h 7762876"/>
                    <a:gd name="connsiteX10" fmla="*/ 3769519 w 7539038"/>
                    <a:gd name="connsiteY10" fmla="*/ 9525 h 7762876"/>
                    <a:gd name="connsiteX11" fmla="*/ 4150519 w 7539038"/>
                    <a:gd name="connsiteY11" fmla="*/ 3886200 h 7762876"/>
                    <a:gd name="connsiteX12" fmla="*/ 4526756 w 7539038"/>
                    <a:gd name="connsiteY12" fmla="*/ 7762875 h 7762876"/>
                    <a:gd name="connsiteX13" fmla="*/ 4902994 w 7539038"/>
                    <a:gd name="connsiteY13" fmla="*/ 3886200 h 7762876"/>
                    <a:gd name="connsiteX14" fmla="*/ 5279231 w 7539038"/>
                    <a:gd name="connsiteY14" fmla="*/ 9525 h 7762876"/>
                    <a:gd name="connsiteX15" fmla="*/ 5655469 w 7539038"/>
                    <a:gd name="connsiteY15" fmla="*/ 3886200 h 7762876"/>
                    <a:gd name="connsiteX16" fmla="*/ 6029325 w 7539038"/>
                    <a:gd name="connsiteY16" fmla="*/ 7762875 h 7762876"/>
                    <a:gd name="connsiteX17" fmla="*/ 6417469 w 7539038"/>
                    <a:gd name="connsiteY17" fmla="*/ 3886200 h 7762876"/>
                    <a:gd name="connsiteX18" fmla="*/ 6786563 w 7539038"/>
                    <a:gd name="connsiteY18" fmla="*/ 4762 h 7762876"/>
                    <a:gd name="connsiteX19" fmla="*/ 7160419 w 7539038"/>
                    <a:gd name="connsiteY19" fmla="*/ 3886200 h 7762876"/>
                    <a:gd name="connsiteX20" fmla="*/ 7539038 w 7539038"/>
                    <a:gd name="connsiteY20" fmla="*/ 7760494 h 7762876"/>
                    <a:gd name="connsiteX0" fmla="*/ 0 w 7539038"/>
                    <a:gd name="connsiteY0" fmla="*/ 7762875 h 7762876"/>
                    <a:gd name="connsiteX1" fmla="*/ 378619 w 7539038"/>
                    <a:gd name="connsiteY1" fmla="*/ 3886200 h 7762876"/>
                    <a:gd name="connsiteX2" fmla="*/ 750094 w 7539038"/>
                    <a:gd name="connsiteY2" fmla="*/ 0 h 7762876"/>
                    <a:gd name="connsiteX3" fmla="*/ 1131094 w 7539038"/>
                    <a:gd name="connsiteY3" fmla="*/ 3876675 h 7762876"/>
                    <a:gd name="connsiteX4" fmla="*/ 1507332 w 7539038"/>
                    <a:gd name="connsiteY4" fmla="*/ 7762875 h 7762876"/>
                    <a:gd name="connsiteX5" fmla="*/ 1883569 w 7539038"/>
                    <a:gd name="connsiteY5" fmla="*/ 3876675 h 7762876"/>
                    <a:gd name="connsiteX6" fmla="*/ 2264569 w 7539038"/>
                    <a:gd name="connsiteY6" fmla="*/ 0 h 7762876"/>
                    <a:gd name="connsiteX7" fmla="*/ 2645569 w 7539038"/>
                    <a:gd name="connsiteY7" fmla="*/ 3886200 h 7762876"/>
                    <a:gd name="connsiteX8" fmla="*/ 3017044 w 7539038"/>
                    <a:gd name="connsiteY8" fmla="*/ 7762875 h 7762876"/>
                    <a:gd name="connsiteX9" fmla="*/ 3398044 w 7539038"/>
                    <a:gd name="connsiteY9" fmla="*/ 3876675 h 7762876"/>
                    <a:gd name="connsiteX10" fmla="*/ 3769519 w 7539038"/>
                    <a:gd name="connsiteY10" fmla="*/ 9525 h 7762876"/>
                    <a:gd name="connsiteX11" fmla="*/ 4150519 w 7539038"/>
                    <a:gd name="connsiteY11" fmla="*/ 3886200 h 7762876"/>
                    <a:gd name="connsiteX12" fmla="*/ 4526756 w 7539038"/>
                    <a:gd name="connsiteY12" fmla="*/ 7762875 h 7762876"/>
                    <a:gd name="connsiteX13" fmla="*/ 4902994 w 7539038"/>
                    <a:gd name="connsiteY13" fmla="*/ 3886200 h 7762876"/>
                    <a:gd name="connsiteX14" fmla="*/ 5279231 w 7539038"/>
                    <a:gd name="connsiteY14" fmla="*/ 9525 h 7762876"/>
                    <a:gd name="connsiteX15" fmla="*/ 5655469 w 7539038"/>
                    <a:gd name="connsiteY15" fmla="*/ 3886200 h 7762876"/>
                    <a:gd name="connsiteX16" fmla="*/ 6029325 w 7539038"/>
                    <a:gd name="connsiteY16" fmla="*/ 7762875 h 7762876"/>
                    <a:gd name="connsiteX17" fmla="*/ 6417469 w 7539038"/>
                    <a:gd name="connsiteY17" fmla="*/ 3886200 h 7762876"/>
                    <a:gd name="connsiteX18" fmla="*/ 6786563 w 7539038"/>
                    <a:gd name="connsiteY18" fmla="*/ 4762 h 7762876"/>
                    <a:gd name="connsiteX19" fmla="*/ 7160419 w 7539038"/>
                    <a:gd name="connsiteY19" fmla="*/ 3886200 h 7762876"/>
                    <a:gd name="connsiteX20" fmla="*/ 7539038 w 7539038"/>
                    <a:gd name="connsiteY20" fmla="*/ 7760494 h 7762876"/>
                    <a:gd name="connsiteX0" fmla="*/ 0 w 7539038"/>
                    <a:gd name="connsiteY0" fmla="*/ 7762875 h 7762876"/>
                    <a:gd name="connsiteX1" fmla="*/ 378619 w 7539038"/>
                    <a:gd name="connsiteY1" fmla="*/ 3886200 h 7762876"/>
                    <a:gd name="connsiteX2" fmla="*/ 750094 w 7539038"/>
                    <a:gd name="connsiteY2" fmla="*/ 0 h 7762876"/>
                    <a:gd name="connsiteX3" fmla="*/ 1131094 w 7539038"/>
                    <a:gd name="connsiteY3" fmla="*/ 3876675 h 7762876"/>
                    <a:gd name="connsiteX4" fmla="*/ 1507332 w 7539038"/>
                    <a:gd name="connsiteY4" fmla="*/ 7762875 h 7762876"/>
                    <a:gd name="connsiteX5" fmla="*/ 1883569 w 7539038"/>
                    <a:gd name="connsiteY5" fmla="*/ 3876675 h 7762876"/>
                    <a:gd name="connsiteX6" fmla="*/ 2264569 w 7539038"/>
                    <a:gd name="connsiteY6" fmla="*/ 0 h 7762876"/>
                    <a:gd name="connsiteX7" fmla="*/ 2645569 w 7539038"/>
                    <a:gd name="connsiteY7" fmla="*/ 3886200 h 7762876"/>
                    <a:gd name="connsiteX8" fmla="*/ 3017044 w 7539038"/>
                    <a:gd name="connsiteY8" fmla="*/ 7762875 h 7762876"/>
                    <a:gd name="connsiteX9" fmla="*/ 3398044 w 7539038"/>
                    <a:gd name="connsiteY9" fmla="*/ 3876675 h 7762876"/>
                    <a:gd name="connsiteX10" fmla="*/ 3769519 w 7539038"/>
                    <a:gd name="connsiteY10" fmla="*/ 9525 h 7762876"/>
                    <a:gd name="connsiteX11" fmla="*/ 4150519 w 7539038"/>
                    <a:gd name="connsiteY11" fmla="*/ 3886200 h 7762876"/>
                    <a:gd name="connsiteX12" fmla="*/ 4526756 w 7539038"/>
                    <a:gd name="connsiteY12" fmla="*/ 7762875 h 7762876"/>
                    <a:gd name="connsiteX13" fmla="*/ 4902994 w 7539038"/>
                    <a:gd name="connsiteY13" fmla="*/ 3886200 h 7762876"/>
                    <a:gd name="connsiteX14" fmla="*/ 5276849 w 7539038"/>
                    <a:gd name="connsiteY14" fmla="*/ 2382 h 7762876"/>
                    <a:gd name="connsiteX15" fmla="*/ 5655469 w 7539038"/>
                    <a:gd name="connsiteY15" fmla="*/ 3886200 h 7762876"/>
                    <a:gd name="connsiteX16" fmla="*/ 6029325 w 7539038"/>
                    <a:gd name="connsiteY16" fmla="*/ 7762875 h 7762876"/>
                    <a:gd name="connsiteX17" fmla="*/ 6417469 w 7539038"/>
                    <a:gd name="connsiteY17" fmla="*/ 3886200 h 7762876"/>
                    <a:gd name="connsiteX18" fmla="*/ 6786563 w 7539038"/>
                    <a:gd name="connsiteY18" fmla="*/ 4762 h 7762876"/>
                    <a:gd name="connsiteX19" fmla="*/ 7160419 w 7539038"/>
                    <a:gd name="connsiteY19" fmla="*/ 3886200 h 7762876"/>
                    <a:gd name="connsiteX20" fmla="*/ 7539038 w 7539038"/>
                    <a:gd name="connsiteY20" fmla="*/ 7760494 h 7762876"/>
                    <a:gd name="connsiteX0" fmla="*/ 0 w 7539038"/>
                    <a:gd name="connsiteY0" fmla="*/ 7762875 h 7762876"/>
                    <a:gd name="connsiteX1" fmla="*/ 378619 w 7539038"/>
                    <a:gd name="connsiteY1" fmla="*/ 3886200 h 7762876"/>
                    <a:gd name="connsiteX2" fmla="*/ 750094 w 7539038"/>
                    <a:gd name="connsiteY2" fmla="*/ 0 h 7762876"/>
                    <a:gd name="connsiteX3" fmla="*/ 1131094 w 7539038"/>
                    <a:gd name="connsiteY3" fmla="*/ 3876675 h 7762876"/>
                    <a:gd name="connsiteX4" fmla="*/ 1507332 w 7539038"/>
                    <a:gd name="connsiteY4" fmla="*/ 7762875 h 7762876"/>
                    <a:gd name="connsiteX5" fmla="*/ 1883569 w 7539038"/>
                    <a:gd name="connsiteY5" fmla="*/ 3876675 h 7762876"/>
                    <a:gd name="connsiteX6" fmla="*/ 2264569 w 7539038"/>
                    <a:gd name="connsiteY6" fmla="*/ 0 h 7762876"/>
                    <a:gd name="connsiteX7" fmla="*/ 2645569 w 7539038"/>
                    <a:gd name="connsiteY7" fmla="*/ 3886200 h 7762876"/>
                    <a:gd name="connsiteX8" fmla="*/ 3017044 w 7539038"/>
                    <a:gd name="connsiteY8" fmla="*/ 7762875 h 7762876"/>
                    <a:gd name="connsiteX9" fmla="*/ 3398044 w 7539038"/>
                    <a:gd name="connsiteY9" fmla="*/ 3876675 h 7762876"/>
                    <a:gd name="connsiteX10" fmla="*/ 3769519 w 7539038"/>
                    <a:gd name="connsiteY10" fmla="*/ 9525 h 7762876"/>
                    <a:gd name="connsiteX11" fmla="*/ 4150519 w 7539038"/>
                    <a:gd name="connsiteY11" fmla="*/ 3886200 h 7762876"/>
                    <a:gd name="connsiteX12" fmla="*/ 4526756 w 7539038"/>
                    <a:gd name="connsiteY12" fmla="*/ 7762875 h 7762876"/>
                    <a:gd name="connsiteX13" fmla="*/ 4902994 w 7539038"/>
                    <a:gd name="connsiteY13" fmla="*/ 3886200 h 7762876"/>
                    <a:gd name="connsiteX14" fmla="*/ 5276849 w 7539038"/>
                    <a:gd name="connsiteY14" fmla="*/ 2382 h 7762876"/>
                    <a:gd name="connsiteX15" fmla="*/ 5655469 w 7539038"/>
                    <a:gd name="connsiteY15" fmla="*/ 3886200 h 7762876"/>
                    <a:gd name="connsiteX16" fmla="*/ 6029325 w 7539038"/>
                    <a:gd name="connsiteY16" fmla="*/ 7762875 h 7762876"/>
                    <a:gd name="connsiteX17" fmla="*/ 6417469 w 7539038"/>
                    <a:gd name="connsiteY17" fmla="*/ 3886200 h 7762876"/>
                    <a:gd name="connsiteX18" fmla="*/ 6786563 w 7539038"/>
                    <a:gd name="connsiteY18" fmla="*/ 4762 h 7762876"/>
                    <a:gd name="connsiteX19" fmla="*/ 7160419 w 7539038"/>
                    <a:gd name="connsiteY19" fmla="*/ 3886200 h 7762876"/>
                    <a:gd name="connsiteX20" fmla="*/ 7539038 w 7539038"/>
                    <a:gd name="connsiteY20" fmla="*/ 7760494 h 7762876"/>
                    <a:gd name="connsiteX0" fmla="*/ 0 w 7539038"/>
                    <a:gd name="connsiteY0" fmla="*/ 7762875 h 7762876"/>
                    <a:gd name="connsiteX1" fmla="*/ 378619 w 7539038"/>
                    <a:gd name="connsiteY1" fmla="*/ 3886200 h 7762876"/>
                    <a:gd name="connsiteX2" fmla="*/ 750094 w 7539038"/>
                    <a:gd name="connsiteY2" fmla="*/ 0 h 7762876"/>
                    <a:gd name="connsiteX3" fmla="*/ 1131094 w 7539038"/>
                    <a:gd name="connsiteY3" fmla="*/ 3876675 h 7762876"/>
                    <a:gd name="connsiteX4" fmla="*/ 1507332 w 7539038"/>
                    <a:gd name="connsiteY4" fmla="*/ 7762875 h 7762876"/>
                    <a:gd name="connsiteX5" fmla="*/ 1883569 w 7539038"/>
                    <a:gd name="connsiteY5" fmla="*/ 3876675 h 7762876"/>
                    <a:gd name="connsiteX6" fmla="*/ 2264569 w 7539038"/>
                    <a:gd name="connsiteY6" fmla="*/ 0 h 7762876"/>
                    <a:gd name="connsiteX7" fmla="*/ 2645569 w 7539038"/>
                    <a:gd name="connsiteY7" fmla="*/ 3886200 h 7762876"/>
                    <a:gd name="connsiteX8" fmla="*/ 3017044 w 7539038"/>
                    <a:gd name="connsiteY8" fmla="*/ 7762875 h 7762876"/>
                    <a:gd name="connsiteX9" fmla="*/ 3398044 w 7539038"/>
                    <a:gd name="connsiteY9" fmla="*/ 3876675 h 7762876"/>
                    <a:gd name="connsiteX10" fmla="*/ 3776663 w 7539038"/>
                    <a:gd name="connsiteY10" fmla="*/ 4763 h 7762876"/>
                    <a:gd name="connsiteX11" fmla="*/ 4150519 w 7539038"/>
                    <a:gd name="connsiteY11" fmla="*/ 3886200 h 7762876"/>
                    <a:gd name="connsiteX12" fmla="*/ 4526756 w 7539038"/>
                    <a:gd name="connsiteY12" fmla="*/ 7762875 h 7762876"/>
                    <a:gd name="connsiteX13" fmla="*/ 4902994 w 7539038"/>
                    <a:gd name="connsiteY13" fmla="*/ 3886200 h 7762876"/>
                    <a:gd name="connsiteX14" fmla="*/ 5276849 w 7539038"/>
                    <a:gd name="connsiteY14" fmla="*/ 2382 h 7762876"/>
                    <a:gd name="connsiteX15" fmla="*/ 5655469 w 7539038"/>
                    <a:gd name="connsiteY15" fmla="*/ 3886200 h 7762876"/>
                    <a:gd name="connsiteX16" fmla="*/ 6029325 w 7539038"/>
                    <a:gd name="connsiteY16" fmla="*/ 7762875 h 7762876"/>
                    <a:gd name="connsiteX17" fmla="*/ 6417469 w 7539038"/>
                    <a:gd name="connsiteY17" fmla="*/ 3886200 h 7762876"/>
                    <a:gd name="connsiteX18" fmla="*/ 6786563 w 7539038"/>
                    <a:gd name="connsiteY18" fmla="*/ 4762 h 7762876"/>
                    <a:gd name="connsiteX19" fmla="*/ 7160419 w 7539038"/>
                    <a:gd name="connsiteY19" fmla="*/ 3886200 h 7762876"/>
                    <a:gd name="connsiteX20" fmla="*/ 7539038 w 7539038"/>
                    <a:gd name="connsiteY20" fmla="*/ 7760494 h 7762876"/>
                    <a:gd name="connsiteX0" fmla="*/ 0 w 7539038"/>
                    <a:gd name="connsiteY0" fmla="*/ 7762875 h 7762876"/>
                    <a:gd name="connsiteX1" fmla="*/ 378619 w 7539038"/>
                    <a:gd name="connsiteY1" fmla="*/ 3886200 h 7762876"/>
                    <a:gd name="connsiteX2" fmla="*/ 750094 w 7539038"/>
                    <a:gd name="connsiteY2" fmla="*/ 0 h 7762876"/>
                    <a:gd name="connsiteX3" fmla="*/ 1131094 w 7539038"/>
                    <a:gd name="connsiteY3" fmla="*/ 3876675 h 7762876"/>
                    <a:gd name="connsiteX4" fmla="*/ 1507332 w 7539038"/>
                    <a:gd name="connsiteY4" fmla="*/ 7762875 h 7762876"/>
                    <a:gd name="connsiteX5" fmla="*/ 1883569 w 7539038"/>
                    <a:gd name="connsiteY5" fmla="*/ 3876675 h 7762876"/>
                    <a:gd name="connsiteX6" fmla="*/ 2264569 w 7539038"/>
                    <a:gd name="connsiteY6" fmla="*/ 0 h 7762876"/>
                    <a:gd name="connsiteX7" fmla="*/ 2645569 w 7539038"/>
                    <a:gd name="connsiteY7" fmla="*/ 3886200 h 7762876"/>
                    <a:gd name="connsiteX8" fmla="*/ 3017044 w 7539038"/>
                    <a:gd name="connsiteY8" fmla="*/ 7762875 h 7762876"/>
                    <a:gd name="connsiteX9" fmla="*/ 3398044 w 7539038"/>
                    <a:gd name="connsiteY9" fmla="*/ 3876675 h 7762876"/>
                    <a:gd name="connsiteX10" fmla="*/ 3776663 w 7539038"/>
                    <a:gd name="connsiteY10" fmla="*/ 4763 h 7762876"/>
                    <a:gd name="connsiteX11" fmla="*/ 4150519 w 7539038"/>
                    <a:gd name="connsiteY11" fmla="*/ 3886200 h 7762876"/>
                    <a:gd name="connsiteX12" fmla="*/ 4526756 w 7539038"/>
                    <a:gd name="connsiteY12" fmla="*/ 7762875 h 7762876"/>
                    <a:gd name="connsiteX13" fmla="*/ 4902994 w 7539038"/>
                    <a:gd name="connsiteY13" fmla="*/ 3886200 h 7762876"/>
                    <a:gd name="connsiteX14" fmla="*/ 5276849 w 7539038"/>
                    <a:gd name="connsiteY14" fmla="*/ 2382 h 7762876"/>
                    <a:gd name="connsiteX15" fmla="*/ 5655469 w 7539038"/>
                    <a:gd name="connsiteY15" fmla="*/ 3886200 h 7762876"/>
                    <a:gd name="connsiteX16" fmla="*/ 6029325 w 7539038"/>
                    <a:gd name="connsiteY16" fmla="*/ 7762875 h 7762876"/>
                    <a:gd name="connsiteX17" fmla="*/ 6417469 w 7539038"/>
                    <a:gd name="connsiteY17" fmla="*/ 3886200 h 7762876"/>
                    <a:gd name="connsiteX18" fmla="*/ 6786563 w 7539038"/>
                    <a:gd name="connsiteY18" fmla="*/ 4762 h 7762876"/>
                    <a:gd name="connsiteX19" fmla="*/ 7160419 w 7539038"/>
                    <a:gd name="connsiteY19" fmla="*/ 3886200 h 7762876"/>
                    <a:gd name="connsiteX20" fmla="*/ 7539038 w 7539038"/>
                    <a:gd name="connsiteY20" fmla="*/ 7760494 h 7762876"/>
                    <a:gd name="connsiteX0" fmla="*/ 0 w 7539038"/>
                    <a:gd name="connsiteY0" fmla="*/ 7762875 h 7762876"/>
                    <a:gd name="connsiteX1" fmla="*/ 378619 w 7539038"/>
                    <a:gd name="connsiteY1" fmla="*/ 3886200 h 7762876"/>
                    <a:gd name="connsiteX2" fmla="*/ 750094 w 7539038"/>
                    <a:gd name="connsiteY2" fmla="*/ 0 h 7762876"/>
                    <a:gd name="connsiteX3" fmla="*/ 1131094 w 7539038"/>
                    <a:gd name="connsiteY3" fmla="*/ 3876675 h 7762876"/>
                    <a:gd name="connsiteX4" fmla="*/ 1507332 w 7539038"/>
                    <a:gd name="connsiteY4" fmla="*/ 7762875 h 7762876"/>
                    <a:gd name="connsiteX5" fmla="*/ 1883569 w 7539038"/>
                    <a:gd name="connsiteY5" fmla="*/ 3876675 h 7762876"/>
                    <a:gd name="connsiteX6" fmla="*/ 2264569 w 7539038"/>
                    <a:gd name="connsiteY6" fmla="*/ 0 h 7762876"/>
                    <a:gd name="connsiteX7" fmla="*/ 2645569 w 7539038"/>
                    <a:gd name="connsiteY7" fmla="*/ 3886200 h 7762876"/>
                    <a:gd name="connsiteX8" fmla="*/ 3017044 w 7539038"/>
                    <a:gd name="connsiteY8" fmla="*/ 7762875 h 7762876"/>
                    <a:gd name="connsiteX9" fmla="*/ 3398044 w 7539038"/>
                    <a:gd name="connsiteY9" fmla="*/ 3876675 h 7762876"/>
                    <a:gd name="connsiteX10" fmla="*/ 3769519 w 7539038"/>
                    <a:gd name="connsiteY10" fmla="*/ 4763 h 7762876"/>
                    <a:gd name="connsiteX11" fmla="*/ 4150519 w 7539038"/>
                    <a:gd name="connsiteY11" fmla="*/ 3886200 h 7762876"/>
                    <a:gd name="connsiteX12" fmla="*/ 4526756 w 7539038"/>
                    <a:gd name="connsiteY12" fmla="*/ 7762875 h 7762876"/>
                    <a:gd name="connsiteX13" fmla="*/ 4902994 w 7539038"/>
                    <a:gd name="connsiteY13" fmla="*/ 3886200 h 7762876"/>
                    <a:gd name="connsiteX14" fmla="*/ 5276849 w 7539038"/>
                    <a:gd name="connsiteY14" fmla="*/ 2382 h 7762876"/>
                    <a:gd name="connsiteX15" fmla="*/ 5655469 w 7539038"/>
                    <a:gd name="connsiteY15" fmla="*/ 3886200 h 7762876"/>
                    <a:gd name="connsiteX16" fmla="*/ 6029325 w 7539038"/>
                    <a:gd name="connsiteY16" fmla="*/ 7762875 h 7762876"/>
                    <a:gd name="connsiteX17" fmla="*/ 6417469 w 7539038"/>
                    <a:gd name="connsiteY17" fmla="*/ 3886200 h 7762876"/>
                    <a:gd name="connsiteX18" fmla="*/ 6786563 w 7539038"/>
                    <a:gd name="connsiteY18" fmla="*/ 4762 h 7762876"/>
                    <a:gd name="connsiteX19" fmla="*/ 7160419 w 7539038"/>
                    <a:gd name="connsiteY19" fmla="*/ 3886200 h 7762876"/>
                    <a:gd name="connsiteX20" fmla="*/ 7539038 w 7539038"/>
                    <a:gd name="connsiteY20" fmla="*/ 7760494 h 7762876"/>
                    <a:gd name="connsiteX0" fmla="*/ 0 w 7539038"/>
                    <a:gd name="connsiteY0" fmla="*/ 7762875 h 7762876"/>
                    <a:gd name="connsiteX1" fmla="*/ 378619 w 7539038"/>
                    <a:gd name="connsiteY1" fmla="*/ 3886200 h 7762876"/>
                    <a:gd name="connsiteX2" fmla="*/ 750094 w 7539038"/>
                    <a:gd name="connsiteY2" fmla="*/ 0 h 7762876"/>
                    <a:gd name="connsiteX3" fmla="*/ 1131094 w 7539038"/>
                    <a:gd name="connsiteY3" fmla="*/ 3876675 h 7762876"/>
                    <a:gd name="connsiteX4" fmla="*/ 1507332 w 7539038"/>
                    <a:gd name="connsiteY4" fmla="*/ 7762875 h 7762876"/>
                    <a:gd name="connsiteX5" fmla="*/ 1883569 w 7539038"/>
                    <a:gd name="connsiteY5" fmla="*/ 3876675 h 7762876"/>
                    <a:gd name="connsiteX6" fmla="*/ 2264569 w 7539038"/>
                    <a:gd name="connsiteY6" fmla="*/ 0 h 7762876"/>
                    <a:gd name="connsiteX7" fmla="*/ 2645569 w 7539038"/>
                    <a:gd name="connsiteY7" fmla="*/ 3886200 h 7762876"/>
                    <a:gd name="connsiteX8" fmla="*/ 3017044 w 7539038"/>
                    <a:gd name="connsiteY8" fmla="*/ 7762875 h 7762876"/>
                    <a:gd name="connsiteX9" fmla="*/ 3398044 w 7539038"/>
                    <a:gd name="connsiteY9" fmla="*/ 3876675 h 7762876"/>
                    <a:gd name="connsiteX10" fmla="*/ 3769519 w 7539038"/>
                    <a:gd name="connsiteY10" fmla="*/ 4763 h 7762876"/>
                    <a:gd name="connsiteX11" fmla="*/ 4150519 w 7539038"/>
                    <a:gd name="connsiteY11" fmla="*/ 3886200 h 7762876"/>
                    <a:gd name="connsiteX12" fmla="*/ 4526756 w 7539038"/>
                    <a:gd name="connsiteY12" fmla="*/ 7762875 h 7762876"/>
                    <a:gd name="connsiteX13" fmla="*/ 4902994 w 7539038"/>
                    <a:gd name="connsiteY13" fmla="*/ 3886200 h 7762876"/>
                    <a:gd name="connsiteX14" fmla="*/ 5276849 w 7539038"/>
                    <a:gd name="connsiteY14" fmla="*/ 2382 h 7762876"/>
                    <a:gd name="connsiteX15" fmla="*/ 5655469 w 7539038"/>
                    <a:gd name="connsiteY15" fmla="*/ 3886200 h 7762876"/>
                    <a:gd name="connsiteX16" fmla="*/ 6029325 w 7539038"/>
                    <a:gd name="connsiteY16" fmla="*/ 7762875 h 7762876"/>
                    <a:gd name="connsiteX17" fmla="*/ 6417469 w 7539038"/>
                    <a:gd name="connsiteY17" fmla="*/ 3886200 h 7762876"/>
                    <a:gd name="connsiteX18" fmla="*/ 6786563 w 7539038"/>
                    <a:gd name="connsiteY18" fmla="*/ 4762 h 7762876"/>
                    <a:gd name="connsiteX19" fmla="*/ 7160419 w 7539038"/>
                    <a:gd name="connsiteY19" fmla="*/ 3886200 h 7762876"/>
                    <a:gd name="connsiteX20" fmla="*/ 7539038 w 7539038"/>
                    <a:gd name="connsiteY20" fmla="*/ 7760494 h 7762876"/>
                    <a:gd name="connsiteX0" fmla="*/ 0 w 7539038"/>
                    <a:gd name="connsiteY0" fmla="*/ 7762875 h 7762876"/>
                    <a:gd name="connsiteX1" fmla="*/ 378619 w 7539038"/>
                    <a:gd name="connsiteY1" fmla="*/ 3886200 h 7762876"/>
                    <a:gd name="connsiteX2" fmla="*/ 750094 w 7539038"/>
                    <a:gd name="connsiteY2" fmla="*/ 0 h 7762876"/>
                    <a:gd name="connsiteX3" fmla="*/ 1131094 w 7539038"/>
                    <a:gd name="connsiteY3" fmla="*/ 3876675 h 7762876"/>
                    <a:gd name="connsiteX4" fmla="*/ 1507332 w 7539038"/>
                    <a:gd name="connsiteY4" fmla="*/ 7762875 h 7762876"/>
                    <a:gd name="connsiteX5" fmla="*/ 1883569 w 7539038"/>
                    <a:gd name="connsiteY5" fmla="*/ 3876675 h 7762876"/>
                    <a:gd name="connsiteX6" fmla="*/ 2259807 w 7539038"/>
                    <a:gd name="connsiteY6" fmla="*/ 4762 h 7762876"/>
                    <a:gd name="connsiteX7" fmla="*/ 2645569 w 7539038"/>
                    <a:gd name="connsiteY7" fmla="*/ 3886200 h 7762876"/>
                    <a:gd name="connsiteX8" fmla="*/ 3017044 w 7539038"/>
                    <a:gd name="connsiteY8" fmla="*/ 7762875 h 7762876"/>
                    <a:gd name="connsiteX9" fmla="*/ 3398044 w 7539038"/>
                    <a:gd name="connsiteY9" fmla="*/ 3876675 h 7762876"/>
                    <a:gd name="connsiteX10" fmla="*/ 3769519 w 7539038"/>
                    <a:gd name="connsiteY10" fmla="*/ 4763 h 7762876"/>
                    <a:gd name="connsiteX11" fmla="*/ 4150519 w 7539038"/>
                    <a:gd name="connsiteY11" fmla="*/ 3886200 h 7762876"/>
                    <a:gd name="connsiteX12" fmla="*/ 4526756 w 7539038"/>
                    <a:gd name="connsiteY12" fmla="*/ 7762875 h 7762876"/>
                    <a:gd name="connsiteX13" fmla="*/ 4902994 w 7539038"/>
                    <a:gd name="connsiteY13" fmla="*/ 3886200 h 7762876"/>
                    <a:gd name="connsiteX14" fmla="*/ 5276849 w 7539038"/>
                    <a:gd name="connsiteY14" fmla="*/ 2382 h 7762876"/>
                    <a:gd name="connsiteX15" fmla="*/ 5655469 w 7539038"/>
                    <a:gd name="connsiteY15" fmla="*/ 3886200 h 7762876"/>
                    <a:gd name="connsiteX16" fmla="*/ 6029325 w 7539038"/>
                    <a:gd name="connsiteY16" fmla="*/ 7762875 h 7762876"/>
                    <a:gd name="connsiteX17" fmla="*/ 6417469 w 7539038"/>
                    <a:gd name="connsiteY17" fmla="*/ 3886200 h 7762876"/>
                    <a:gd name="connsiteX18" fmla="*/ 6786563 w 7539038"/>
                    <a:gd name="connsiteY18" fmla="*/ 4762 h 7762876"/>
                    <a:gd name="connsiteX19" fmla="*/ 7160419 w 7539038"/>
                    <a:gd name="connsiteY19" fmla="*/ 3886200 h 7762876"/>
                    <a:gd name="connsiteX20" fmla="*/ 7539038 w 7539038"/>
                    <a:gd name="connsiteY20" fmla="*/ 7760494 h 7762876"/>
                    <a:gd name="connsiteX0" fmla="*/ 0 w 7539038"/>
                    <a:gd name="connsiteY0" fmla="*/ 7762875 h 7762876"/>
                    <a:gd name="connsiteX1" fmla="*/ 378619 w 7539038"/>
                    <a:gd name="connsiteY1" fmla="*/ 3886200 h 7762876"/>
                    <a:gd name="connsiteX2" fmla="*/ 750094 w 7539038"/>
                    <a:gd name="connsiteY2" fmla="*/ 0 h 7762876"/>
                    <a:gd name="connsiteX3" fmla="*/ 1131094 w 7539038"/>
                    <a:gd name="connsiteY3" fmla="*/ 3876675 h 7762876"/>
                    <a:gd name="connsiteX4" fmla="*/ 1507332 w 7539038"/>
                    <a:gd name="connsiteY4" fmla="*/ 7762875 h 7762876"/>
                    <a:gd name="connsiteX5" fmla="*/ 1883569 w 7539038"/>
                    <a:gd name="connsiteY5" fmla="*/ 3876675 h 7762876"/>
                    <a:gd name="connsiteX6" fmla="*/ 2259807 w 7539038"/>
                    <a:gd name="connsiteY6" fmla="*/ 4762 h 7762876"/>
                    <a:gd name="connsiteX7" fmla="*/ 2645569 w 7539038"/>
                    <a:gd name="connsiteY7" fmla="*/ 3886200 h 7762876"/>
                    <a:gd name="connsiteX8" fmla="*/ 3017044 w 7539038"/>
                    <a:gd name="connsiteY8" fmla="*/ 7762875 h 7762876"/>
                    <a:gd name="connsiteX9" fmla="*/ 3398044 w 7539038"/>
                    <a:gd name="connsiteY9" fmla="*/ 3876675 h 7762876"/>
                    <a:gd name="connsiteX10" fmla="*/ 3769519 w 7539038"/>
                    <a:gd name="connsiteY10" fmla="*/ 4763 h 7762876"/>
                    <a:gd name="connsiteX11" fmla="*/ 4150519 w 7539038"/>
                    <a:gd name="connsiteY11" fmla="*/ 3886200 h 7762876"/>
                    <a:gd name="connsiteX12" fmla="*/ 4526756 w 7539038"/>
                    <a:gd name="connsiteY12" fmla="*/ 7762875 h 7762876"/>
                    <a:gd name="connsiteX13" fmla="*/ 4902994 w 7539038"/>
                    <a:gd name="connsiteY13" fmla="*/ 3886200 h 7762876"/>
                    <a:gd name="connsiteX14" fmla="*/ 5276849 w 7539038"/>
                    <a:gd name="connsiteY14" fmla="*/ 2382 h 7762876"/>
                    <a:gd name="connsiteX15" fmla="*/ 5655469 w 7539038"/>
                    <a:gd name="connsiteY15" fmla="*/ 3886200 h 7762876"/>
                    <a:gd name="connsiteX16" fmla="*/ 6029325 w 7539038"/>
                    <a:gd name="connsiteY16" fmla="*/ 7762875 h 7762876"/>
                    <a:gd name="connsiteX17" fmla="*/ 6417469 w 7539038"/>
                    <a:gd name="connsiteY17" fmla="*/ 3886200 h 7762876"/>
                    <a:gd name="connsiteX18" fmla="*/ 6786563 w 7539038"/>
                    <a:gd name="connsiteY18" fmla="*/ 4762 h 7762876"/>
                    <a:gd name="connsiteX19" fmla="*/ 7160419 w 7539038"/>
                    <a:gd name="connsiteY19" fmla="*/ 3886200 h 7762876"/>
                    <a:gd name="connsiteX20" fmla="*/ 7539038 w 7539038"/>
                    <a:gd name="connsiteY20" fmla="*/ 7760494 h 7762876"/>
                    <a:gd name="connsiteX0" fmla="*/ 0 w 7539038"/>
                    <a:gd name="connsiteY0" fmla="*/ 7760494 h 7760495"/>
                    <a:gd name="connsiteX1" fmla="*/ 378619 w 7539038"/>
                    <a:gd name="connsiteY1" fmla="*/ 3883819 h 7760495"/>
                    <a:gd name="connsiteX2" fmla="*/ 757238 w 7539038"/>
                    <a:gd name="connsiteY2" fmla="*/ 1 h 7760495"/>
                    <a:gd name="connsiteX3" fmla="*/ 1131094 w 7539038"/>
                    <a:gd name="connsiteY3" fmla="*/ 3874294 h 7760495"/>
                    <a:gd name="connsiteX4" fmla="*/ 1507332 w 7539038"/>
                    <a:gd name="connsiteY4" fmla="*/ 7760494 h 7760495"/>
                    <a:gd name="connsiteX5" fmla="*/ 1883569 w 7539038"/>
                    <a:gd name="connsiteY5" fmla="*/ 3874294 h 7760495"/>
                    <a:gd name="connsiteX6" fmla="*/ 2259807 w 7539038"/>
                    <a:gd name="connsiteY6" fmla="*/ 2381 h 7760495"/>
                    <a:gd name="connsiteX7" fmla="*/ 2645569 w 7539038"/>
                    <a:gd name="connsiteY7" fmla="*/ 3883819 h 7760495"/>
                    <a:gd name="connsiteX8" fmla="*/ 3017044 w 7539038"/>
                    <a:gd name="connsiteY8" fmla="*/ 7760494 h 7760495"/>
                    <a:gd name="connsiteX9" fmla="*/ 3398044 w 7539038"/>
                    <a:gd name="connsiteY9" fmla="*/ 3874294 h 7760495"/>
                    <a:gd name="connsiteX10" fmla="*/ 3769519 w 7539038"/>
                    <a:gd name="connsiteY10" fmla="*/ 2382 h 7760495"/>
                    <a:gd name="connsiteX11" fmla="*/ 4150519 w 7539038"/>
                    <a:gd name="connsiteY11" fmla="*/ 3883819 h 7760495"/>
                    <a:gd name="connsiteX12" fmla="*/ 4526756 w 7539038"/>
                    <a:gd name="connsiteY12" fmla="*/ 7760494 h 7760495"/>
                    <a:gd name="connsiteX13" fmla="*/ 4902994 w 7539038"/>
                    <a:gd name="connsiteY13" fmla="*/ 3883819 h 7760495"/>
                    <a:gd name="connsiteX14" fmla="*/ 5276849 w 7539038"/>
                    <a:gd name="connsiteY14" fmla="*/ 1 h 7760495"/>
                    <a:gd name="connsiteX15" fmla="*/ 5655469 w 7539038"/>
                    <a:gd name="connsiteY15" fmla="*/ 3883819 h 7760495"/>
                    <a:gd name="connsiteX16" fmla="*/ 6029325 w 7539038"/>
                    <a:gd name="connsiteY16" fmla="*/ 7760494 h 7760495"/>
                    <a:gd name="connsiteX17" fmla="*/ 6417469 w 7539038"/>
                    <a:gd name="connsiteY17" fmla="*/ 3883819 h 7760495"/>
                    <a:gd name="connsiteX18" fmla="*/ 6786563 w 7539038"/>
                    <a:gd name="connsiteY18" fmla="*/ 2381 h 7760495"/>
                    <a:gd name="connsiteX19" fmla="*/ 7160419 w 7539038"/>
                    <a:gd name="connsiteY19" fmla="*/ 3883819 h 7760495"/>
                    <a:gd name="connsiteX20" fmla="*/ 7539038 w 7539038"/>
                    <a:gd name="connsiteY20" fmla="*/ 7758113 h 7760495"/>
                    <a:gd name="connsiteX0" fmla="*/ 0 w 7539038"/>
                    <a:gd name="connsiteY0" fmla="*/ 7760494 h 7760495"/>
                    <a:gd name="connsiteX1" fmla="*/ 378619 w 7539038"/>
                    <a:gd name="connsiteY1" fmla="*/ 3883819 h 7760495"/>
                    <a:gd name="connsiteX2" fmla="*/ 752476 w 7539038"/>
                    <a:gd name="connsiteY2" fmla="*/ 1 h 7760495"/>
                    <a:gd name="connsiteX3" fmla="*/ 1131094 w 7539038"/>
                    <a:gd name="connsiteY3" fmla="*/ 3874294 h 7760495"/>
                    <a:gd name="connsiteX4" fmla="*/ 1507332 w 7539038"/>
                    <a:gd name="connsiteY4" fmla="*/ 7760494 h 7760495"/>
                    <a:gd name="connsiteX5" fmla="*/ 1883569 w 7539038"/>
                    <a:gd name="connsiteY5" fmla="*/ 3874294 h 7760495"/>
                    <a:gd name="connsiteX6" fmla="*/ 2259807 w 7539038"/>
                    <a:gd name="connsiteY6" fmla="*/ 2381 h 7760495"/>
                    <a:gd name="connsiteX7" fmla="*/ 2645569 w 7539038"/>
                    <a:gd name="connsiteY7" fmla="*/ 3883819 h 7760495"/>
                    <a:gd name="connsiteX8" fmla="*/ 3017044 w 7539038"/>
                    <a:gd name="connsiteY8" fmla="*/ 7760494 h 7760495"/>
                    <a:gd name="connsiteX9" fmla="*/ 3398044 w 7539038"/>
                    <a:gd name="connsiteY9" fmla="*/ 3874294 h 7760495"/>
                    <a:gd name="connsiteX10" fmla="*/ 3769519 w 7539038"/>
                    <a:gd name="connsiteY10" fmla="*/ 2382 h 7760495"/>
                    <a:gd name="connsiteX11" fmla="*/ 4150519 w 7539038"/>
                    <a:gd name="connsiteY11" fmla="*/ 3883819 h 7760495"/>
                    <a:gd name="connsiteX12" fmla="*/ 4526756 w 7539038"/>
                    <a:gd name="connsiteY12" fmla="*/ 7760494 h 7760495"/>
                    <a:gd name="connsiteX13" fmla="*/ 4902994 w 7539038"/>
                    <a:gd name="connsiteY13" fmla="*/ 3883819 h 7760495"/>
                    <a:gd name="connsiteX14" fmla="*/ 5276849 w 7539038"/>
                    <a:gd name="connsiteY14" fmla="*/ 1 h 7760495"/>
                    <a:gd name="connsiteX15" fmla="*/ 5655469 w 7539038"/>
                    <a:gd name="connsiteY15" fmla="*/ 3883819 h 7760495"/>
                    <a:gd name="connsiteX16" fmla="*/ 6029325 w 7539038"/>
                    <a:gd name="connsiteY16" fmla="*/ 7760494 h 7760495"/>
                    <a:gd name="connsiteX17" fmla="*/ 6417469 w 7539038"/>
                    <a:gd name="connsiteY17" fmla="*/ 3883819 h 7760495"/>
                    <a:gd name="connsiteX18" fmla="*/ 6786563 w 7539038"/>
                    <a:gd name="connsiteY18" fmla="*/ 2381 h 7760495"/>
                    <a:gd name="connsiteX19" fmla="*/ 7160419 w 7539038"/>
                    <a:gd name="connsiteY19" fmla="*/ 3883819 h 7760495"/>
                    <a:gd name="connsiteX20" fmla="*/ 7539038 w 7539038"/>
                    <a:gd name="connsiteY20" fmla="*/ 7758113 h 7760495"/>
                    <a:gd name="connsiteX0" fmla="*/ 0 w 7539038"/>
                    <a:gd name="connsiteY0" fmla="*/ 7760494 h 7760495"/>
                    <a:gd name="connsiteX1" fmla="*/ 378619 w 7539038"/>
                    <a:gd name="connsiteY1" fmla="*/ 3883819 h 7760495"/>
                    <a:gd name="connsiteX2" fmla="*/ 752476 w 7539038"/>
                    <a:gd name="connsiteY2" fmla="*/ 1 h 7760495"/>
                    <a:gd name="connsiteX3" fmla="*/ 1131094 w 7539038"/>
                    <a:gd name="connsiteY3" fmla="*/ 3874294 h 7760495"/>
                    <a:gd name="connsiteX4" fmla="*/ 1507332 w 7539038"/>
                    <a:gd name="connsiteY4" fmla="*/ 7760494 h 7760495"/>
                    <a:gd name="connsiteX5" fmla="*/ 1883569 w 7539038"/>
                    <a:gd name="connsiteY5" fmla="*/ 3874294 h 7760495"/>
                    <a:gd name="connsiteX6" fmla="*/ 2259807 w 7539038"/>
                    <a:gd name="connsiteY6" fmla="*/ 2381 h 7760495"/>
                    <a:gd name="connsiteX7" fmla="*/ 2645569 w 7539038"/>
                    <a:gd name="connsiteY7" fmla="*/ 3883819 h 7760495"/>
                    <a:gd name="connsiteX8" fmla="*/ 3017044 w 7539038"/>
                    <a:gd name="connsiteY8" fmla="*/ 7760494 h 7760495"/>
                    <a:gd name="connsiteX9" fmla="*/ 3398044 w 7539038"/>
                    <a:gd name="connsiteY9" fmla="*/ 3874294 h 7760495"/>
                    <a:gd name="connsiteX10" fmla="*/ 3769519 w 7539038"/>
                    <a:gd name="connsiteY10" fmla="*/ 2382 h 7760495"/>
                    <a:gd name="connsiteX11" fmla="*/ 4150519 w 7539038"/>
                    <a:gd name="connsiteY11" fmla="*/ 3883819 h 7760495"/>
                    <a:gd name="connsiteX12" fmla="*/ 4526756 w 7539038"/>
                    <a:gd name="connsiteY12" fmla="*/ 7760494 h 7760495"/>
                    <a:gd name="connsiteX13" fmla="*/ 4902994 w 7539038"/>
                    <a:gd name="connsiteY13" fmla="*/ 3883819 h 7760495"/>
                    <a:gd name="connsiteX14" fmla="*/ 5276849 w 7539038"/>
                    <a:gd name="connsiteY14" fmla="*/ 1 h 7760495"/>
                    <a:gd name="connsiteX15" fmla="*/ 5655469 w 7539038"/>
                    <a:gd name="connsiteY15" fmla="*/ 3883819 h 7760495"/>
                    <a:gd name="connsiteX16" fmla="*/ 6029325 w 7539038"/>
                    <a:gd name="connsiteY16" fmla="*/ 7760494 h 7760495"/>
                    <a:gd name="connsiteX17" fmla="*/ 6417469 w 7539038"/>
                    <a:gd name="connsiteY17" fmla="*/ 3883819 h 7760495"/>
                    <a:gd name="connsiteX18" fmla="*/ 6786563 w 7539038"/>
                    <a:gd name="connsiteY18" fmla="*/ 2381 h 7760495"/>
                    <a:gd name="connsiteX19" fmla="*/ 7160419 w 7539038"/>
                    <a:gd name="connsiteY19" fmla="*/ 3883819 h 7760495"/>
                    <a:gd name="connsiteX20" fmla="*/ 7539038 w 7539038"/>
                    <a:gd name="connsiteY20" fmla="*/ 7758113 h 7760495"/>
                    <a:gd name="connsiteX0" fmla="*/ 0 w 7539038"/>
                    <a:gd name="connsiteY0" fmla="*/ 7760494 h 7760495"/>
                    <a:gd name="connsiteX1" fmla="*/ 378619 w 7539038"/>
                    <a:gd name="connsiteY1" fmla="*/ 3883819 h 7760495"/>
                    <a:gd name="connsiteX2" fmla="*/ 752476 w 7539038"/>
                    <a:gd name="connsiteY2" fmla="*/ 1 h 7760495"/>
                    <a:gd name="connsiteX3" fmla="*/ 1131094 w 7539038"/>
                    <a:gd name="connsiteY3" fmla="*/ 3874294 h 7760495"/>
                    <a:gd name="connsiteX4" fmla="*/ 1507332 w 7539038"/>
                    <a:gd name="connsiteY4" fmla="*/ 7760494 h 7760495"/>
                    <a:gd name="connsiteX5" fmla="*/ 1883569 w 7539038"/>
                    <a:gd name="connsiteY5" fmla="*/ 3874294 h 7760495"/>
                    <a:gd name="connsiteX6" fmla="*/ 2259807 w 7539038"/>
                    <a:gd name="connsiteY6" fmla="*/ 2381 h 7760495"/>
                    <a:gd name="connsiteX7" fmla="*/ 2645569 w 7539038"/>
                    <a:gd name="connsiteY7" fmla="*/ 3883819 h 7760495"/>
                    <a:gd name="connsiteX8" fmla="*/ 3017044 w 7539038"/>
                    <a:gd name="connsiteY8" fmla="*/ 7760494 h 7760495"/>
                    <a:gd name="connsiteX9" fmla="*/ 3398044 w 7539038"/>
                    <a:gd name="connsiteY9" fmla="*/ 3874294 h 7760495"/>
                    <a:gd name="connsiteX10" fmla="*/ 3769519 w 7539038"/>
                    <a:gd name="connsiteY10" fmla="*/ 2382 h 7760495"/>
                    <a:gd name="connsiteX11" fmla="*/ 4150519 w 7539038"/>
                    <a:gd name="connsiteY11" fmla="*/ 3883819 h 7760495"/>
                    <a:gd name="connsiteX12" fmla="*/ 4526756 w 7539038"/>
                    <a:gd name="connsiteY12" fmla="*/ 7760494 h 7760495"/>
                    <a:gd name="connsiteX13" fmla="*/ 4902994 w 7539038"/>
                    <a:gd name="connsiteY13" fmla="*/ 3883819 h 7760495"/>
                    <a:gd name="connsiteX14" fmla="*/ 5276849 w 7539038"/>
                    <a:gd name="connsiteY14" fmla="*/ 1 h 7760495"/>
                    <a:gd name="connsiteX15" fmla="*/ 5655469 w 7539038"/>
                    <a:gd name="connsiteY15" fmla="*/ 3883819 h 7760495"/>
                    <a:gd name="connsiteX16" fmla="*/ 6029325 w 7539038"/>
                    <a:gd name="connsiteY16" fmla="*/ 7760494 h 7760495"/>
                    <a:gd name="connsiteX17" fmla="*/ 6417469 w 7539038"/>
                    <a:gd name="connsiteY17" fmla="*/ 3883819 h 7760495"/>
                    <a:gd name="connsiteX18" fmla="*/ 6786563 w 7539038"/>
                    <a:gd name="connsiteY18" fmla="*/ 2381 h 7760495"/>
                    <a:gd name="connsiteX19" fmla="*/ 7160419 w 7539038"/>
                    <a:gd name="connsiteY19" fmla="*/ 3883819 h 7760495"/>
                    <a:gd name="connsiteX20" fmla="*/ 7539038 w 7539038"/>
                    <a:gd name="connsiteY20" fmla="*/ 7758113 h 7760495"/>
                    <a:gd name="connsiteX0" fmla="*/ 0 w 7539038"/>
                    <a:gd name="connsiteY0" fmla="*/ 7760494 h 7760495"/>
                    <a:gd name="connsiteX1" fmla="*/ 378619 w 7539038"/>
                    <a:gd name="connsiteY1" fmla="*/ 3883819 h 7760495"/>
                    <a:gd name="connsiteX2" fmla="*/ 752476 w 7539038"/>
                    <a:gd name="connsiteY2" fmla="*/ 1 h 7760495"/>
                    <a:gd name="connsiteX3" fmla="*/ 1131094 w 7539038"/>
                    <a:gd name="connsiteY3" fmla="*/ 3874294 h 7760495"/>
                    <a:gd name="connsiteX4" fmla="*/ 1507332 w 7539038"/>
                    <a:gd name="connsiteY4" fmla="*/ 7760494 h 7760495"/>
                    <a:gd name="connsiteX5" fmla="*/ 1883569 w 7539038"/>
                    <a:gd name="connsiteY5" fmla="*/ 3874294 h 7760495"/>
                    <a:gd name="connsiteX6" fmla="*/ 2259807 w 7539038"/>
                    <a:gd name="connsiteY6" fmla="*/ 2381 h 7760495"/>
                    <a:gd name="connsiteX7" fmla="*/ 2645569 w 7539038"/>
                    <a:gd name="connsiteY7" fmla="*/ 3883819 h 7760495"/>
                    <a:gd name="connsiteX8" fmla="*/ 3017044 w 7539038"/>
                    <a:gd name="connsiteY8" fmla="*/ 7760494 h 7760495"/>
                    <a:gd name="connsiteX9" fmla="*/ 3398044 w 7539038"/>
                    <a:gd name="connsiteY9" fmla="*/ 3874294 h 7760495"/>
                    <a:gd name="connsiteX10" fmla="*/ 3769519 w 7539038"/>
                    <a:gd name="connsiteY10" fmla="*/ 2382 h 7760495"/>
                    <a:gd name="connsiteX11" fmla="*/ 4150519 w 7539038"/>
                    <a:gd name="connsiteY11" fmla="*/ 3883819 h 7760495"/>
                    <a:gd name="connsiteX12" fmla="*/ 4526756 w 7539038"/>
                    <a:gd name="connsiteY12" fmla="*/ 7760494 h 7760495"/>
                    <a:gd name="connsiteX13" fmla="*/ 4902994 w 7539038"/>
                    <a:gd name="connsiteY13" fmla="*/ 3883819 h 7760495"/>
                    <a:gd name="connsiteX14" fmla="*/ 5276849 w 7539038"/>
                    <a:gd name="connsiteY14" fmla="*/ 1 h 7760495"/>
                    <a:gd name="connsiteX15" fmla="*/ 5655469 w 7539038"/>
                    <a:gd name="connsiteY15" fmla="*/ 3883819 h 7760495"/>
                    <a:gd name="connsiteX16" fmla="*/ 6029325 w 7539038"/>
                    <a:gd name="connsiteY16" fmla="*/ 7760494 h 7760495"/>
                    <a:gd name="connsiteX17" fmla="*/ 6417469 w 7539038"/>
                    <a:gd name="connsiteY17" fmla="*/ 3883819 h 7760495"/>
                    <a:gd name="connsiteX18" fmla="*/ 6786563 w 7539038"/>
                    <a:gd name="connsiteY18" fmla="*/ 2381 h 7760495"/>
                    <a:gd name="connsiteX19" fmla="*/ 7160419 w 7539038"/>
                    <a:gd name="connsiteY19" fmla="*/ 3883819 h 7760495"/>
                    <a:gd name="connsiteX20" fmla="*/ 7539038 w 7539038"/>
                    <a:gd name="connsiteY20" fmla="*/ 7758113 h 7760495"/>
                    <a:gd name="connsiteX0" fmla="*/ 0 w 7539038"/>
                    <a:gd name="connsiteY0" fmla="*/ 7760494 h 7760495"/>
                    <a:gd name="connsiteX1" fmla="*/ 378619 w 7539038"/>
                    <a:gd name="connsiteY1" fmla="*/ 3883819 h 7760495"/>
                    <a:gd name="connsiteX2" fmla="*/ 752476 w 7539038"/>
                    <a:gd name="connsiteY2" fmla="*/ 1 h 7760495"/>
                    <a:gd name="connsiteX3" fmla="*/ 1131094 w 7539038"/>
                    <a:gd name="connsiteY3" fmla="*/ 3874294 h 7760495"/>
                    <a:gd name="connsiteX4" fmla="*/ 1507332 w 7539038"/>
                    <a:gd name="connsiteY4" fmla="*/ 7760494 h 7760495"/>
                    <a:gd name="connsiteX5" fmla="*/ 1883569 w 7539038"/>
                    <a:gd name="connsiteY5" fmla="*/ 3874294 h 7760495"/>
                    <a:gd name="connsiteX6" fmla="*/ 2259807 w 7539038"/>
                    <a:gd name="connsiteY6" fmla="*/ 2381 h 7760495"/>
                    <a:gd name="connsiteX7" fmla="*/ 2645569 w 7539038"/>
                    <a:gd name="connsiteY7" fmla="*/ 3883819 h 7760495"/>
                    <a:gd name="connsiteX8" fmla="*/ 3017044 w 7539038"/>
                    <a:gd name="connsiteY8" fmla="*/ 7760494 h 7760495"/>
                    <a:gd name="connsiteX9" fmla="*/ 3398044 w 7539038"/>
                    <a:gd name="connsiteY9" fmla="*/ 3874294 h 7760495"/>
                    <a:gd name="connsiteX10" fmla="*/ 3769519 w 7539038"/>
                    <a:gd name="connsiteY10" fmla="*/ 2382 h 7760495"/>
                    <a:gd name="connsiteX11" fmla="*/ 4150519 w 7539038"/>
                    <a:gd name="connsiteY11" fmla="*/ 3883819 h 7760495"/>
                    <a:gd name="connsiteX12" fmla="*/ 4526756 w 7539038"/>
                    <a:gd name="connsiteY12" fmla="*/ 7760494 h 7760495"/>
                    <a:gd name="connsiteX13" fmla="*/ 4902994 w 7539038"/>
                    <a:gd name="connsiteY13" fmla="*/ 3883819 h 7760495"/>
                    <a:gd name="connsiteX14" fmla="*/ 5276849 w 7539038"/>
                    <a:gd name="connsiteY14" fmla="*/ 1 h 7760495"/>
                    <a:gd name="connsiteX15" fmla="*/ 5655469 w 7539038"/>
                    <a:gd name="connsiteY15" fmla="*/ 3883819 h 7760495"/>
                    <a:gd name="connsiteX16" fmla="*/ 6029325 w 7539038"/>
                    <a:gd name="connsiteY16" fmla="*/ 7760494 h 7760495"/>
                    <a:gd name="connsiteX17" fmla="*/ 6417469 w 7539038"/>
                    <a:gd name="connsiteY17" fmla="*/ 3883819 h 7760495"/>
                    <a:gd name="connsiteX18" fmla="*/ 6786563 w 7539038"/>
                    <a:gd name="connsiteY18" fmla="*/ 2381 h 7760495"/>
                    <a:gd name="connsiteX19" fmla="*/ 7160419 w 7539038"/>
                    <a:gd name="connsiteY19" fmla="*/ 3883819 h 7760495"/>
                    <a:gd name="connsiteX20" fmla="*/ 7539038 w 7539038"/>
                    <a:gd name="connsiteY20" fmla="*/ 7758113 h 7760495"/>
                    <a:gd name="connsiteX0" fmla="*/ 0 w 7539038"/>
                    <a:gd name="connsiteY0" fmla="*/ 7760494 h 7760495"/>
                    <a:gd name="connsiteX1" fmla="*/ 378619 w 7539038"/>
                    <a:gd name="connsiteY1" fmla="*/ 3883819 h 7760495"/>
                    <a:gd name="connsiteX2" fmla="*/ 752476 w 7539038"/>
                    <a:gd name="connsiteY2" fmla="*/ 1 h 7760495"/>
                    <a:gd name="connsiteX3" fmla="*/ 1131094 w 7539038"/>
                    <a:gd name="connsiteY3" fmla="*/ 3874294 h 7760495"/>
                    <a:gd name="connsiteX4" fmla="*/ 1507332 w 7539038"/>
                    <a:gd name="connsiteY4" fmla="*/ 7760494 h 7760495"/>
                    <a:gd name="connsiteX5" fmla="*/ 1883569 w 7539038"/>
                    <a:gd name="connsiteY5" fmla="*/ 3874294 h 7760495"/>
                    <a:gd name="connsiteX6" fmla="*/ 2259807 w 7539038"/>
                    <a:gd name="connsiteY6" fmla="*/ 2381 h 7760495"/>
                    <a:gd name="connsiteX7" fmla="*/ 2645569 w 7539038"/>
                    <a:gd name="connsiteY7" fmla="*/ 3883819 h 7760495"/>
                    <a:gd name="connsiteX8" fmla="*/ 3017044 w 7539038"/>
                    <a:gd name="connsiteY8" fmla="*/ 7760494 h 7760495"/>
                    <a:gd name="connsiteX9" fmla="*/ 3398044 w 7539038"/>
                    <a:gd name="connsiteY9" fmla="*/ 3874294 h 7760495"/>
                    <a:gd name="connsiteX10" fmla="*/ 3769519 w 7539038"/>
                    <a:gd name="connsiteY10" fmla="*/ 2382 h 7760495"/>
                    <a:gd name="connsiteX11" fmla="*/ 4150519 w 7539038"/>
                    <a:gd name="connsiteY11" fmla="*/ 3883819 h 7760495"/>
                    <a:gd name="connsiteX12" fmla="*/ 4526756 w 7539038"/>
                    <a:gd name="connsiteY12" fmla="*/ 7760494 h 7760495"/>
                    <a:gd name="connsiteX13" fmla="*/ 4902994 w 7539038"/>
                    <a:gd name="connsiteY13" fmla="*/ 3883819 h 7760495"/>
                    <a:gd name="connsiteX14" fmla="*/ 5276849 w 7539038"/>
                    <a:gd name="connsiteY14" fmla="*/ 1 h 7760495"/>
                    <a:gd name="connsiteX15" fmla="*/ 5655469 w 7539038"/>
                    <a:gd name="connsiteY15" fmla="*/ 3883819 h 7760495"/>
                    <a:gd name="connsiteX16" fmla="*/ 6029325 w 7539038"/>
                    <a:gd name="connsiteY16" fmla="*/ 7760494 h 7760495"/>
                    <a:gd name="connsiteX17" fmla="*/ 6417469 w 7539038"/>
                    <a:gd name="connsiteY17" fmla="*/ 3883819 h 7760495"/>
                    <a:gd name="connsiteX18" fmla="*/ 6786563 w 7539038"/>
                    <a:gd name="connsiteY18" fmla="*/ 2381 h 7760495"/>
                    <a:gd name="connsiteX19" fmla="*/ 7160419 w 7539038"/>
                    <a:gd name="connsiteY19" fmla="*/ 3883819 h 7760495"/>
                    <a:gd name="connsiteX20" fmla="*/ 7539038 w 7539038"/>
                    <a:gd name="connsiteY20" fmla="*/ 7758113 h 7760495"/>
                    <a:gd name="connsiteX0" fmla="*/ 0 w 7539038"/>
                    <a:gd name="connsiteY0" fmla="*/ 7760494 h 7760495"/>
                    <a:gd name="connsiteX1" fmla="*/ 378619 w 7539038"/>
                    <a:gd name="connsiteY1" fmla="*/ 3883819 h 7760495"/>
                    <a:gd name="connsiteX2" fmla="*/ 752476 w 7539038"/>
                    <a:gd name="connsiteY2" fmla="*/ 1 h 7760495"/>
                    <a:gd name="connsiteX3" fmla="*/ 1131094 w 7539038"/>
                    <a:gd name="connsiteY3" fmla="*/ 3874294 h 7760495"/>
                    <a:gd name="connsiteX4" fmla="*/ 1507332 w 7539038"/>
                    <a:gd name="connsiteY4" fmla="*/ 7760494 h 7760495"/>
                    <a:gd name="connsiteX5" fmla="*/ 1883569 w 7539038"/>
                    <a:gd name="connsiteY5" fmla="*/ 3874294 h 7760495"/>
                    <a:gd name="connsiteX6" fmla="*/ 2259807 w 7539038"/>
                    <a:gd name="connsiteY6" fmla="*/ 2381 h 7760495"/>
                    <a:gd name="connsiteX7" fmla="*/ 2645569 w 7539038"/>
                    <a:gd name="connsiteY7" fmla="*/ 3883819 h 7760495"/>
                    <a:gd name="connsiteX8" fmla="*/ 3017044 w 7539038"/>
                    <a:gd name="connsiteY8" fmla="*/ 7760494 h 7760495"/>
                    <a:gd name="connsiteX9" fmla="*/ 3398044 w 7539038"/>
                    <a:gd name="connsiteY9" fmla="*/ 3874294 h 7760495"/>
                    <a:gd name="connsiteX10" fmla="*/ 3769519 w 7539038"/>
                    <a:gd name="connsiteY10" fmla="*/ 2382 h 7760495"/>
                    <a:gd name="connsiteX11" fmla="*/ 4150519 w 7539038"/>
                    <a:gd name="connsiteY11" fmla="*/ 3883819 h 7760495"/>
                    <a:gd name="connsiteX12" fmla="*/ 4526756 w 7539038"/>
                    <a:gd name="connsiteY12" fmla="*/ 7760494 h 7760495"/>
                    <a:gd name="connsiteX13" fmla="*/ 4902994 w 7539038"/>
                    <a:gd name="connsiteY13" fmla="*/ 3883819 h 7760495"/>
                    <a:gd name="connsiteX14" fmla="*/ 5276849 w 7539038"/>
                    <a:gd name="connsiteY14" fmla="*/ 1 h 7760495"/>
                    <a:gd name="connsiteX15" fmla="*/ 5655469 w 7539038"/>
                    <a:gd name="connsiteY15" fmla="*/ 3883819 h 7760495"/>
                    <a:gd name="connsiteX16" fmla="*/ 6029325 w 7539038"/>
                    <a:gd name="connsiteY16" fmla="*/ 7760494 h 7760495"/>
                    <a:gd name="connsiteX17" fmla="*/ 6417469 w 7539038"/>
                    <a:gd name="connsiteY17" fmla="*/ 3883819 h 7760495"/>
                    <a:gd name="connsiteX18" fmla="*/ 6786563 w 7539038"/>
                    <a:gd name="connsiteY18" fmla="*/ 2381 h 7760495"/>
                    <a:gd name="connsiteX19" fmla="*/ 7160419 w 7539038"/>
                    <a:gd name="connsiteY19" fmla="*/ 3883819 h 7760495"/>
                    <a:gd name="connsiteX20" fmla="*/ 7539038 w 7539038"/>
                    <a:gd name="connsiteY20" fmla="*/ 7758113 h 7760495"/>
                    <a:gd name="connsiteX0" fmla="*/ 0 w 7539038"/>
                    <a:gd name="connsiteY0" fmla="*/ 7760494 h 7760495"/>
                    <a:gd name="connsiteX1" fmla="*/ 378619 w 7539038"/>
                    <a:gd name="connsiteY1" fmla="*/ 3883819 h 7760495"/>
                    <a:gd name="connsiteX2" fmla="*/ 752476 w 7539038"/>
                    <a:gd name="connsiteY2" fmla="*/ 1 h 7760495"/>
                    <a:gd name="connsiteX3" fmla="*/ 1131094 w 7539038"/>
                    <a:gd name="connsiteY3" fmla="*/ 3874294 h 7760495"/>
                    <a:gd name="connsiteX4" fmla="*/ 1507332 w 7539038"/>
                    <a:gd name="connsiteY4" fmla="*/ 7760494 h 7760495"/>
                    <a:gd name="connsiteX5" fmla="*/ 1883569 w 7539038"/>
                    <a:gd name="connsiteY5" fmla="*/ 3874294 h 7760495"/>
                    <a:gd name="connsiteX6" fmla="*/ 2259807 w 7539038"/>
                    <a:gd name="connsiteY6" fmla="*/ 2381 h 7760495"/>
                    <a:gd name="connsiteX7" fmla="*/ 2645569 w 7539038"/>
                    <a:gd name="connsiteY7" fmla="*/ 3883819 h 7760495"/>
                    <a:gd name="connsiteX8" fmla="*/ 3017044 w 7539038"/>
                    <a:gd name="connsiteY8" fmla="*/ 7760494 h 7760495"/>
                    <a:gd name="connsiteX9" fmla="*/ 3398044 w 7539038"/>
                    <a:gd name="connsiteY9" fmla="*/ 3874294 h 7760495"/>
                    <a:gd name="connsiteX10" fmla="*/ 3769519 w 7539038"/>
                    <a:gd name="connsiteY10" fmla="*/ 2382 h 7760495"/>
                    <a:gd name="connsiteX11" fmla="*/ 4150519 w 7539038"/>
                    <a:gd name="connsiteY11" fmla="*/ 3883819 h 7760495"/>
                    <a:gd name="connsiteX12" fmla="*/ 4526756 w 7539038"/>
                    <a:gd name="connsiteY12" fmla="*/ 7760494 h 7760495"/>
                    <a:gd name="connsiteX13" fmla="*/ 4902994 w 7539038"/>
                    <a:gd name="connsiteY13" fmla="*/ 3883819 h 7760495"/>
                    <a:gd name="connsiteX14" fmla="*/ 5276849 w 7539038"/>
                    <a:gd name="connsiteY14" fmla="*/ 1 h 7760495"/>
                    <a:gd name="connsiteX15" fmla="*/ 5655469 w 7539038"/>
                    <a:gd name="connsiteY15" fmla="*/ 3883819 h 7760495"/>
                    <a:gd name="connsiteX16" fmla="*/ 6029325 w 7539038"/>
                    <a:gd name="connsiteY16" fmla="*/ 7760494 h 7760495"/>
                    <a:gd name="connsiteX17" fmla="*/ 6417469 w 7539038"/>
                    <a:gd name="connsiteY17" fmla="*/ 3883819 h 7760495"/>
                    <a:gd name="connsiteX18" fmla="*/ 6786563 w 7539038"/>
                    <a:gd name="connsiteY18" fmla="*/ 2381 h 7760495"/>
                    <a:gd name="connsiteX19" fmla="*/ 7160419 w 7539038"/>
                    <a:gd name="connsiteY19" fmla="*/ 3883819 h 7760495"/>
                    <a:gd name="connsiteX20" fmla="*/ 7539038 w 7539038"/>
                    <a:gd name="connsiteY20" fmla="*/ 7758113 h 7760495"/>
                    <a:gd name="connsiteX0" fmla="*/ 0 w 7539038"/>
                    <a:gd name="connsiteY0" fmla="*/ 7760494 h 7760495"/>
                    <a:gd name="connsiteX1" fmla="*/ 378619 w 7539038"/>
                    <a:gd name="connsiteY1" fmla="*/ 3883819 h 7760495"/>
                    <a:gd name="connsiteX2" fmla="*/ 752476 w 7539038"/>
                    <a:gd name="connsiteY2" fmla="*/ 1 h 7760495"/>
                    <a:gd name="connsiteX3" fmla="*/ 1131094 w 7539038"/>
                    <a:gd name="connsiteY3" fmla="*/ 3874294 h 7760495"/>
                    <a:gd name="connsiteX4" fmla="*/ 1507332 w 7539038"/>
                    <a:gd name="connsiteY4" fmla="*/ 7760494 h 7760495"/>
                    <a:gd name="connsiteX5" fmla="*/ 1883569 w 7539038"/>
                    <a:gd name="connsiteY5" fmla="*/ 3874294 h 7760495"/>
                    <a:gd name="connsiteX6" fmla="*/ 2259807 w 7539038"/>
                    <a:gd name="connsiteY6" fmla="*/ 2381 h 7760495"/>
                    <a:gd name="connsiteX7" fmla="*/ 2645569 w 7539038"/>
                    <a:gd name="connsiteY7" fmla="*/ 3883819 h 7760495"/>
                    <a:gd name="connsiteX8" fmla="*/ 3017044 w 7539038"/>
                    <a:gd name="connsiteY8" fmla="*/ 7760494 h 7760495"/>
                    <a:gd name="connsiteX9" fmla="*/ 3398044 w 7539038"/>
                    <a:gd name="connsiteY9" fmla="*/ 3874294 h 7760495"/>
                    <a:gd name="connsiteX10" fmla="*/ 3769519 w 7539038"/>
                    <a:gd name="connsiteY10" fmla="*/ 2382 h 7760495"/>
                    <a:gd name="connsiteX11" fmla="*/ 4150519 w 7539038"/>
                    <a:gd name="connsiteY11" fmla="*/ 3883819 h 7760495"/>
                    <a:gd name="connsiteX12" fmla="*/ 4526756 w 7539038"/>
                    <a:gd name="connsiteY12" fmla="*/ 7760494 h 7760495"/>
                    <a:gd name="connsiteX13" fmla="*/ 4902994 w 7539038"/>
                    <a:gd name="connsiteY13" fmla="*/ 3883819 h 7760495"/>
                    <a:gd name="connsiteX14" fmla="*/ 5276849 w 7539038"/>
                    <a:gd name="connsiteY14" fmla="*/ 1 h 7760495"/>
                    <a:gd name="connsiteX15" fmla="*/ 5655469 w 7539038"/>
                    <a:gd name="connsiteY15" fmla="*/ 3883819 h 7760495"/>
                    <a:gd name="connsiteX16" fmla="*/ 6029325 w 7539038"/>
                    <a:gd name="connsiteY16" fmla="*/ 7760494 h 7760495"/>
                    <a:gd name="connsiteX17" fmla="*/ 6417469 w 7539038"/>
                    <a:gd name="connsiteY17" fmla="*/ 3883819 h 7760495"/>
                    <a:gd name="connsiteX18" fmla="*/ 6786563 w 7539038"/>
                    <a:gd name="connsiteY18" fmla="*/ 2381 h 7760495"/>
                    <a:gd name="connsiteX19" fmla="*/ 7160419 w 7539038"/>
                    <a:gd name="connsiteY19" fmla="*/ 3883819 h 7760495"/>
                    <a:gd name="connsiteX20" fmla="*/ 7539038 w 7539038"/>
                    <a:gd name="connsiteY20" fmla="*/ 7758113 h 7760495"/>
                    <a:gd name="connsiteX0" fmla="*/ 0 w 7539038"/>
                    <a:gd name="connsiteY0" fmla="*/ 7760494 h 7760495"/>
                    <a:gd name="connsiteX1" fmla="*/ 378619 w 7539038"/>
                    <a:gd name="connsiteY1" fmla="*/ 3883819 h 7760495"/>
                    <a:gd name="connsiteX2" fmla="*/ 752476 w 7539038"/>
                    <a:gd name="connsiteY2" fmla="*/ 1 h 7760495"/>
                    <a:gd name="connsiteX3" fmla="*/ 1131094 w 7539038"/>
                    <a:gd name="connsiteY3" fmla="*/ 3874294 h 7760495"/>
                    <a:gd name="connsiteX4" fmla="*/ 1507332 w 7539038"/>
                    <a:gd name="connsiteY4" fmla="*/ 7760494 h 7760495"/>
                    <a:gd name="connsiteX5" fmla="*/ 1883569 w 7539038"/>
                    <a:gd name="connsiteY5" fmla="*/ 3874294 h 7760495"/>
                    <a:gd name="connsiteX6" fmla="*/ 2259807 w 7539038"/>
                    <a:gd name="connsiteY6" fmla="*/ 2381 h 7760495"/>
                    <a:gd name="connsiteX7" fmla="*/ 2645569 w 7539038"/>
                    <a:gd name="connsiteY7" fmla="*/ 3883819 h 7760495"/>
                    <a:gd name="connsiteX8" fmla="*/ 3017044 w 7539038"/>
                    <a:gd name="connsiteY8" fmla="*/ 7760494 h 7760495"/>
                    <a:gd name="connsiteX9" fmla="*/ 3398044 w 7539038"/>
                    <a:gd name="connsiteY9" fmla="*/ 3874294 h 7760495"/>
                    <a:gd name="connsiteX10" fmla="*/ 3769519 w 7539038"/>
                    <a:gd name="connsiteY10" fmla="*/ 2382 h 7760495"/>
                    <a:gd name="connsiteX11" fmla="*/ 4150519 w 7539038"/>
                    <a:gd name="connsiteY11" fmla="*/ 3883819 h 7760495"/>
                    <a:gd name="connsiteX12" fmla="*/ 4526756 w 7539038"/>
                    <a:gd name="connsiteY12" fmla="*/ 7760494 h 7760495"/>
                    <a:gd name="connsiteX13" fmla="*/ 4902994 w 7539038"/>
                    <a:gd name="connsiteY13" fmla="*/ 3883819 h 7760495"/>
                    <a:gd name="connsiteX14" fmla="*/ 5276849 w 7539038"/>
                    <a:gd name="connsiteY14" fmla="*/ 1 h 7760495"/>
                    <a:gd name="connsiteX15" fmla="*/ 5655469 w 7539038"/>
                    <a:gd name="connsiteY15" fmla="*/ 3883819 h 7760495"/>
                    <a:gd name="connsiteX16" fmla="*/ 6029325 w 7539038"/>
                    <a:gd name="connsiteY16" fmla="*/ 7760494 h 7760495"/>
                    <a:gd name="connsiteX17" fmla="*/ 6417469 w 7539038"/>
                    <a:gd name="connsiteY17" fmla="*/ 3883819 h 7760495"/>
                    <a:gd name="connsiteX18" fmla="*/ 6786563 w 7539038"/>
                    <a:gd name="connsiteY18" fmla="*/ 2381 h 7760495"/>
                    <a:gd name="connsiteX19" fmla="*/ 7160419 w 7539038"/>
                    <a:gd name="connsiteY19" fmla="*/ 3883819 h 7760495"/>
                    <a:gd name="connsiteX20" fmla="*/ 7539038 w 7539038"/>
                    <a:gd name="connsiteY20" fmla="*/ 7758113 h 7760495"/>
                    <a:gd name="connsiteX0" fmla="*/ 0 w 7539038"/>
                    <a:gd name="connsiteY0" fmla="*/ 7760494 h 7760495"/>
                    <a:gd name="connsiteX1" fmla="*/ 378619 w 7539038"/>
                    <a:gd name="connsiteY1" fmla="*/ 3883819 h 7760495"/>
                    <a:gd name="connsiteX2" fmla="*/ 752476 w 7539038"/>
                    <a:gd name="connsiteY2" fmla="*/ 1 h 7760495"/>
                    <a:gd name="connsiteX3" fmla="*/ 1131094 w 7539038"/>
                    <a:gd name="connsiteY3" fmla="*/ 3874294 h 7760495"/>
                    <a:gd name="connsiteX4" fmla="*/ 1507332 w 7539038"/>
                    <a:gd name="connsiteY4" fmla="*/ 7760494 h 7760495"/>
                    <a:gd name="connsiteX5" fmla="*/ 1883569 w 7539038"/>
                    <a:gd name="connsiteY5" fmla="*/ 3874294 h 7760495"/>
                    <a:gd name="connsiteX6" fmla="*/ 2259807 w 7539038"/>
                    <a:gd name="connsiteY6" fmla="*/ 2381 h 7760495"/>
                    <a:gd name="connsiteX7" fmla="*/ 2645569 w 7539038"/>
                    <a:gd name="connsiteY7" fmla="*/ 3883819 h 7760495"/>
                    <a:gd name="connsiteX8" fmla="*/ 3017044 w 7539038"/>
                    <a:gd name="connsiteY8" fmla="*/ 7760494 h 7760495"/>
                    <a:gd name="connsiteX9" fmla="*/ 3398044 w 7539038"/>
                    <a:gd name="connsiteY9" fmla="*/ 3874294 h 7760495"/>
                    <a:gd name="connsiteX10" fmla="*/ 3769519 w 7539038"/>
                    <a:gd name="connsiteY10" fmla="*/ 2382 h 7760495"/>
                    <a:gd name="connsiteX11" fmla="*/ 4150519 w 7539038"/>
                    <a:gd name="connsiteY11" fmla="*/ 3883819 h 7760495"/>
                    <a:gd name="connsiteX12" fmla="*/ 4526756 w 7539038"/>
                    <a:gd name="connsiteY12" fmla="*/ 7760494 h 7760495"/>
                    <a:gd name="connsiteX13" fmla="*/ 4902994 w 7539038"/>
                    <a:gd name="connsiteY13" fmla="*/ 3883819 h 7760495"/>
                    <a:gd name="connsiteX14" fmla="*/ 5276849 w 7539038"/>
                    <a:gd name="connsiteY14" fmla="*/ 1 h 7760495"/>
                    <a:gd name="connsiteX15" fmla="*/ 5655469 w 7539038"/>
                    <a:gd name="connsiteY15" fmla="*/ 3883819 h 7760495"/>
                    <a:gd name="connsiteX16" fmla="*/ 6029325 w 7539038"/>
                    <a:gd name="connsiteY16" fmla="*/ 7760494 h 7760495"/>
                    <a:gd name="connsiteX17" fmla="*/ 6417469 w 7539038"/>
                    <a:gd name="connsiteY17" fmla="*/ 3883819 h 7760495"/>
                    <a:gd name="connsiteX18" fmla="*/ 6786563 w 7539038"/>
                    <a:gd name="connsiteY18" fmla="*/ 2381 h 7760495"/>
                    <a:gd name="connsiteX19" fmla="*/ 7160419 w 7539038"/>
                    <a:gd name="connsiteY19" fmla="*/ 3883819 h 7760495"/>
                    <a:gd name="connsiteX20" fmla="*/ 7539038 w 7539038"/>
                    <a:gd name="connsiteY20" fmla="*/ 7758113 h 7760495"/>
                    <a:gd name="connsiteX0" fmla="*/ 0 w 7539038"/>
                    <a:gd name="connsiteY0" fmla="*/ 7760494 h 7760495"/>
                    <a:gd name="connsiteX1" fmla="*/ 378619 w 7539038"/>
                    <a:gd name="connsiteY1" fmla="*/ 3883819 h 7760495"/>
                    <a:gd name="connsiteX2" fmla="*/ 752476 w 7539038"/>
                    <a:gd name="connsiteY2" fmla="*/ 1 h 7760495"/>
                    <a:gd name="connsiteX3" fmla="*/ 1131094 w 7539038"/>
                    <a:gd name="connsiteY3" fmla="*/ 3874294 h 7760495"/>
                    <a:gd name="connsiteX4" fmla="*/ 1507332 w 7539038"/>
                    <a:gd name="connsiteY4" fmla="*/ 7760494 h 7760495"/>
                    <a:gd name="connsiteX5" fmla="*/ 1883569 w 7539038"/>
                    <a:gd name="connsiteY5" fmla="*/ 3874294 h 7760495"/>
                    <a:gd name="connsiteX6" fmla="*/ 2259807 w 7539038"/>
                    <a:gd name="connsiteY6" fmla="*/ 2381 h 7760495"/>
                    <a:gd name="connsiteX7" fmla="*/ 2645569 w 7539038"/>
                    <a:gd name="connsiteY7" fmla="*/ 3883819 h 7760495"/>
                    <a:gd name="connsiteX8" fmla="*/ 3017044 w 7539038"/>
                    <a:gd name="connsiteY8" fmla="*/ 7760494 h 7760495"/>
                    <a:gd name="connsiteX9" fmla="*/ 3398044 w 7539038"/>
                    <a:gd name="connsiteY9" fmla="*/ 3874294 h 7760495"/>
                    <a:gd name="connsiteX10" fmla="*/ 3769519 w 7539038"/>
                    <a:gd name="connsiteY10" fmla="*/ 2382 h 7760495"/>
                    <a:gd name="connsiteX11" fmla="*/ 4150519 w 7539038"/>
                    <a:gd name="connsiteY11" fmla="*/ 3883819 h 7760495"/>
                    <a:gd name="connsiteX12" fmla="*/ 4526756 w 7539038"/>
                    <a:gd name="connsiteY12" fmla="*/ 7760494 h 7760495"/>
                    <a:gd name="connsiteX13" fmla="*/ 4902994 w 7539038"/>
                    <a:gd name="connsiteY13" fmla="*/ 3883819 h 7760495"/>
                    <a:gd name="connsiteX14" fmla="*/ 5276849 w 7539038"/>
                    <a:gd name="connsiteY14" fmla="*/ 1 h 7760495"/>
                    <a:gd name="connsiteX15" fmla="*/ 5655469 w 7539038"/>
                    <a:gd name="connsiteY15" fmla="*/ 3883819 h 7760495"/>
                    <a:gd name="connsiteX16" fmla="*/ 6029325 w 7539038"/>
                    <a:gd name="connsiteY16" fmla="*/ 7760494 h 7760495"/>
                    <a:gd name="connsiteX17" fmla="*/ 6417469 w 7539038"/>
                    <a:gd name="connsiteY17" fmla="*/ 3883819 h 7760495"/>
                    <a:gd name="connsiteX18" fmla="*/ 6786563 w 7539038"/>
                    <a:gd name="connsiteY18" fmla="*/ 2381 h 7760495"/>
                    <a:gd name="connsiteX19" fmla="*/ 7160419 w 7539038"/>
                    <a:gd name="connsiteY19" fmla="*/ 3883819 h 7760495"/>
                    <a:gd name="connsiteX20" fmla="*/ 7539038 w 7539038"/>
                    <a:gd name="connsiteY20" fmla="*/ 7758113 h 7760495"/>
                    <a:gd name="connsiteX0" fmla="*/ 0 w 7539038"/>
                    <a:gd name="connsiteY0" fmla="*/ 7760494 h 7760495"/>
                    <a:gd name="connsiteX1" fmla="*/ 378619 w 7539038"/>
                    <a:gd name="connsiteY1" fmla="*/ 3883819 h 7760495"/>
                    <a:gd name="connsiteX2" fmla="*/ 752476 w 7539038"/>
                    <a:gd name="connsiteY2" fmla="*/ 1 h 7760495"/>
                    <a:gd name="connsiteX3" fmla="*/ 1131094 w 7539038"/>
                    <a:gd name="connsiteY3" fmla="*/ 3874294 h 7760495"/>
                    <a:gd name="connsiteX4" fmla="*/ 1507332 w 7539038"/>
                    <a:gd name="connsiteY4" fmla="*/ 7760494 h 7760495"/>
                    <a:gd name="connsiteX5" fmla="*/ 1883569 w 7539038"/>
                    <a:gd name="connsiteY5" fmla="*/ 3874294 h 7760495"/>
                    <a:gd name="connsiteX6" fmla="*/ 2259807 w 7539038"/>
                    <a:gd name="connsiteY6" fmla="*/ 2381 h 7760495"/>
                    <a:gd name="connsiteX7" fmla="*/ 2645569 w 7539038"/>
                    <a:gd name="connsiteY7" fmla="*/ 3883819 h 7760495"/>
                    <a:gd name="connsiteX8" fmla="*/ 3017044 w 7539038"/>
                    <a:gd name="connsiteY8" fmla="*/ 7760494 h 7760495"/>
                    <a:gd name="connsiteX9" fmla="*/ 3398044 w 7539038"/>
                    <a:gd name="connsiteY9" fmla="*/ 3874294 h 7760495"/>
                    <a:gd name="connsiteX10" fmla="*/ 3769519 w 7539038"/>
                    <a:gd name="connsiteY10" fmla="*/ 2382 h 7760495"/>
                    <a:gd name="connsiteX11" fmla="*/ 4150519 w 7539038"/>
                    <a:gd name="connsiteY11" fmla="*/ 3883819 h 7760495"/>
                    <a:gd name="connsiteX12" fmla="*/ 4526756 w 7539038"/>
                    <a:gd name="connsiteY12" fmla="*/ 7760494 h 7760495"/>
                    <a:gd name="connsiteX13" fmla="*/ 4902994 w 7539038"/>
                    <a:gd name="connsiteY13" fmla="*/ 3883819 h 7760495"/>
                    <a:gd name="connsiteX14" fmla="*/ 5276849 w 7539038"/>
                    <a:gd name="connsiteY14" fmla="*/ 1 h 7760495"/>
                    <a:gd name="connsiteX15" fmla="*/ 5655469 w 7539038"/>
                    <a:gd name="connsiteY15" fmla="*/ 3883819 h 7760495"/>
                    <a:gd name="connsiteX16" fmla="*/ 6029325 w 7539038"/>
                    <a:gd name="connsiteY16" fmla="*/ 7760494 h 7760495"/>
                    <a:gd name="connsiteX17" fmla="*/ 6417469 w 7539038"/>
                    <a:gd name="connsiteY17" fmla="*/ 3883819 h 7760495"/>
                    <a:gd name="connsiteX18" fmla="*/ 6786563 w 7539038"/>
                    <a:gd name="connsiteY18" fmla="*/ 2381 h 7760495"/>
                    <a:gd name="connsiteX19" fmla="*/ 7160419 w 7539038"/>
                    <a:gd name="connsiteY19" fmla="*/ 3883819 h 7760495"/>
                    <a:gd name="connsiteX20" fmla="*/ 7539038 w 7539038"/>
                    <a:gd name="connsiteY20" fmla="*/ 7758113 h 7760495"/>
                    <a:gd name="connsiteX0" fmla="*/ 0 w 7539038"/>
                    <a:gd name="connsiteY0" fmla="*/ 7760494 h 7760495"/>
                    <a:gd name="connsiteX1" fmla="*/ 378619 w 7539038"/>
                    <a:gd name="connsiteY1" fmla="*/ 3883819 h 7760495"/>
                    <a:gd name="connsiteX2" fmla="*/ 752476 w 7539038"/>
                    <a:gd name="connsiteY2" fmla="*/ 1 h 7760495"/>
                    <a:gd name="connsiteX3" fmla="*/ 1131094 w 7539038"/>
                    <a:gd name="connsiteY3" fmla="*/ 3874294 h 7760495"/>
                    <a:gd name="connsiteX4" fmla="*/ 1507332 w 7539038"/>
                    <a:gd name="connsiteY4" fmla="*/ 7760494 h 7760495"/>
                    <a:gd name="connsiteX5" fmla="*/ 1883569 w 7539038"/>
                    <a:gd name="connsiteY5" fmla="*/ 3874294 h 7760495"/>
                    <a:gd name="connsiteX6" fmla="*/ 2259807 w 7539038"/>
                    <a:gd name="connsiteY6" fmla="*/ 2381 h 7760495"/>
                    <a:gd name="connsiteX7" fmla="*/ 2645569 w 7539038"/>
                    <a:gd name="connsiteY7" fmla="*/ 3883819 h 7760495"/>
                    <a:gd name="connsiteX8" fmla="*/ 3017044 w 7539038"/>
                    <a:gd name="connsiteY8" fmla="*/ 7760494 h 7760495"/>
                    <a:gd name="connsiteX9" fmla="*/ 3398044 w 7539038"/>
                    <a:gd name="connsiteY9" fmla="*/ 3874294 h 7760495"/>
                    <a:gd name="connsiteX10" fmla="*/ 3769519 w 7539038"/>
                    <a:gd name="connsiteY10" fmla="*/ 2382 h 7760495"/>
                    <a:gd name="connsiteX11" fmla="*/ 4150519 w 7539038"/>
                    <a:gd name="connsiteY11" fmla="*/ 3883819 h 7760495"/>
                    <a:gd name="connsiteX12" fmla="*/ 4526756 w 7539038"/>
                    <a:gd name="connsiteY12" fmla="*/ 7760494 h 7760495"/>
                    <a:gd name="connsiteX13" fmla="*/ 4902994 w 7539038"/>
                    <a:gd name="connsiteY13" fmla="*/ 3883819 h 7760495"/>
                    <a:gd name="connsiteX14" fmla="*/ 5276849 w 7539038"/>
                    <a:gd name="connsiteY14" fmla="*/ 1 h 7760495"/>
                    <a:gd name="connsiteX15" fmla="*/ 5655469 w 7539038"/>
                    <a:gd name="connsiteY15" fmla="*/ 3883819 h 7760495"/>
                    <a:gd name="connsiteX16" fmla="*/ 6029325 w 7539038"/>
                    <a:gd name="connsiteY16" fmla="*/ 7760494 h 7760495"/>
                    <a:gd name="connsiteX17" fmla="*/ 6417469 w 7539038"/>
                    <a:gd name="connsiteY17" fmla="*/ 3883819 h 7760495"/>
                    <a:gd name="connsiteX18" fmla="*/ 6786563 w 7539038"/>
                    <a:gd name="connsiteY18" fmla="*/ 2381 h 7760495"/>
                    <a:gd name="connsiteX19" fmla="*/ 7160419 w 7539038"/>
                    <a:gd name="connsiteY19" fmla="*/ 3883819 h 7760495"/>
                    <a:gd name="connsiteX20" fmla="*/ 7539038 w 7539038"/>
                    <a:gd name="connsiteY20" fmla="*/ 7758113 h 776049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</a:cxnLst>
                  <a:rect l="l" t="t" r="r" b="b"/>
                  <a:pathLst>
                    <a:path w="7539038" h="7760495">
                      <a:moveTo>
                        <a:pt x="0" y="7760494"/>
                      </a:moveTo>
                      <a:cubicBezTo>
                        <a:pt x="190500" y="7758906"/>
                        <a:pt x="377031" y="3874231"/>
                        <a:pt x="378619" y="3883819"/>
                      </a:cubicBezTo>
                      <a:cubicBezTo>
                        <a:pt x="380207" y="3893407"/>
                        <a:pt x="562770" y="-793"/>
                        <a:pt x="752476" y="1"/>
                      </a:cubicBezTo>
                      <a:cubicBezTo>
                        <a:pt x="942182" y="795"/>
                        <a:pt x="1119468" y="3745568"/>
                        <a:pt x="1131094" y="3874294"/>
                      </a:cubicBezTo>
                      <a:cubicBezTo>
                        <a:pt x="1136420" y="3933265"/>
                        <a:pt x="1317626" y="7758112"/>
                        <a:pt x="1507332" y="7760494"/>
                      </a:cubicBezTo>
                      <a:cubicBezTo>
                        <a:pt x="1697038" y="7762876"/>
                        <a:pt x="1875632" y="3967176"/>
                        <a:pt x="1883569" y="3874294"/>
                      </a:cubicBezTo>
                      <a:cubicBezTo>
                        <a:pt x="1891506" y="3781412"/>
                        <a:pt x="2068513" y="3175"/>
                        <a:pt x="2259807" y="2381"/>
                      </a:cubicBezTo>
                      <a:cubicBezTo>
                        <a:pt x="2451101" y="1587"/>
                        <a:pt x="2640013" y="3825221"/>
                        <a:pt x="2645569" y="3883819"/>
                      </a:cubicBezTo>
                      <a:cubicBezTo>
                        <a:pt x="2651125" y="3942417"/>
                        <a:pt x="2827338" y="7762081"/>
                        <a:pt x="3017044" y="7760494"/>
                      </a:cubicBezTo>
                      <a:cubicBezTo>
                        <a:pt x="3206750" y="7758907"/>
                        <a:pt x="3390107" y="3967176"/>
                        <a:pt x="3398044" y="3874294"/>
                      </a:cubicBezTo>
                      <a:cubicBezTo>
                        <a:pt x="3405981" y="3781412"/>
                        <a:pt x="3575050" y="795"/>
                        <a:pt x="3769519" y="2382"/>
                      </a:cubicBezTo>
                      <a:cubicBezTo>
                        <a:pt x="3963988" y="3969"/>
                        <a:pt x="4141788" y="3722352"/>
                        <a:pt x="4150519" y="3883819"/>
                      </a:cubicBezTo>
                      <a:cubicBezTo>
                        <a:pt x="4159250" y="4045286"/>
                        <a:pt x="4337844" y="7760494"/>
                        <a:pt x="4526756" y="7760494"/>
                      </a:cubicBezTo>
                      <a:cubicBezTo>
                        <a:pt x="4715668" y="7760494"/>
                        <a:pt x="4893360" y="4083161"/>
                        <a:pt x="4902994" y="3883819"/>
                      </a:cubicBezTo>
                      <a:cubicBezTo>
                        <a:pt x="4910825" y="3721794"/>
                        <a:pt x="5087143" y="1"/>
                        <a:pt x="5276849" y="1"/>
                      </a:cubicBezTo>
                      <a:cubicBezTo>
                        <a:pt x="5466555" y="1"/>
                        <a:pt x="5647531" y="3790543"/>
                        <a:pt x="5655469" y="3883819"/>
                      </a:cubicBezTo>
                      <a:cubicBezTo>
                        <a:pt x="5663407" y="3977095"/>
                        <a:pt x="5842794" y="7760494"/>
                        <a:pt x="6029325" y="7760494"/>
                      </a:cubicBezTo>
                      <a:cubicBezTo>
                        <a:pt x="6215856" y="7760494"/>
                        <a:pt x="6411913" y="3976700"/>
                        <a:pt x="6417469" y="3883819"/>
                      </a:cubicBezTo>
                      <a:cubicBezTo>
                        <a:pt x="6423025" y="3790938"/>
                        <a:pt x="6593682" y="0"/>
                        <a:pt x="6786563" y="2381"/>
                      </a:cubicBezTo>
                      <a:cubicBezTo>
                        <a:pt x="6979444" y="4762"/>
                        <a:pt x="7152482" y="3757041"/>
                        <a:pt x="7160419" y="3883819"/>
                      </a:cubicBezTo>
                      <a:cubicBezTo>
                        <a:pt x="7168356" y="4010597"/>
                        <a:pt x="7336632" y="7761288"/>
                        <a:pt x="7539038" y="7758113"/>
                      </a:cubicBezTo>
                    </a:path>
                  </a:pathLst>
                </a:custGeom>
                <a:noFill/>
                <a:ln w="381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71" name="Freeform: Shape 170">
                <a:extLst>
                  <a:ext uri="{FF2B5EF4-FFF2-40B4-BE49-F238E27FC236}">
                    <a16:creationId xmlns:a16="http://schemas.microsoft.com/office/drawing/2014/main" id="{5EBB399D-AC49-46EC-87A7-67CA79C0F444}"/>
                  </a:ext>
                </a:extLst>
              </p:cNvPr>
              <p:cNvSpPr/>
              <p:nvPr/>
            </p:nvSpPr>
            <p:spPr>
              <a:xfrm>
                <a:off x="9744072" y="701674"/>
                <a:ext cx="3143250" cy="685800"/>
              </a:xfrm>
              <a:custGeom>
                <a:avLst/>
                <a:gdLst>
                  <a:gd name="connsiteX0" fmla="*/ 0 w 7562850"/>
                  <a:gd name="connsiteY0" fmla="*/ 7762875 h 7762875"/>
                  <a:gd name="connsiteX1" fmla="*/ 390525 w 7562850"/>
                  <a:gd name="connsiteY1" fmla="*/ 3886200 h 7762875"/>
                  <a:gd name="connsiteX2" fmla="*/ 762000 w 7562850"/>
                  <a:gd name="connsiteY2" fmla="*/ 0 h 7762875"/>
                  <a:gd name="connsiteX3" fmla="*/ 1143000 w 7562850"/>
                  <a:gd name="connsiteY3" fmla="*/ 3876675 h 7762875"/>
                  <a:gd name="connsiteX4" fmla="*/ 1524000 w 7562850"/>
                  <a:gd name="connsiteY4" fmla="*/ 7753350 h 7762875"/>
                  <a:gd name="connsiteX5" fmla="*/ 1895475 w 7562850"/>
                  <a:gd name="connsiteY5" fmla="*/ 3876675 h 7762875"/>
                  <a:gd name="connsiteX6" fmla="*/ 2276475 w 7562850"/>
                  <a:gd name="connsiteY6" fmla="*/ 0 h 7762875"/>
                  <a:gd name="connsiteX7" fmla="*/ 2657475 w 7562850"/>
                  <a:gd name="connsiteY7" fmla="*/ 3886200 h 7762875"/>
                  <a:gd name="connsiteX8" fmla="*/ 3028950 w 7562850"/>
                  <a:gd name="connsiteY8" fmla="*/ 7762875 h 7762875"/>
                  <a:gd name="connsiteX9" fmla="*/ 3409950 w 7562850"/>
                  <a:gd name="connsiteY9" fmla="*/ 3876675 h 7762875"/>
                  <a:gd name="connsiteX10" fmla="*/ 3781425 w 7562850"/>
                  <a:gd name="connsiteY10" fmla="*/ 9525 h 7762875"/>
                  <a:gd name="connsiteX11" fmla="*/ 4162425 w 7562850"/>
                  <a:gd name="connsiteY11" fmla="*/ 3886200 h 7762875"/>
                  <a:gd name="connsiteX12" fmla="*/ 4533900 w 7562850"/>
                  <a:gd name="connsiteY12" fmla="*/ 7762875 h 7762875"/>
                  <a:gd name="connsiteX13" fmla="*/ 4914900 w 7562850"/>
                  <a:gd name="connsiteY13" fmla="*/ 3886200 h 7762875"/>
                  <a:gd name="connsiteX14" fmla="*/ 5295900 w 7562850"/>
                  <a:gd name="connsiteY14" fmla="*/ 9525 h 7762875"/>
                  <a:gd name="connsiteX15" fmla="*/ 5667375 w 7562850"/>
                  <a:gd name="connsiteY15" fmla="*/ 3886200 h 7762875"/>
                  <a:gd name="connsiteX16" fmla="*/ 6048375 w 7562850"/>
                  <a:gd name="connsiteY16" fmla="*/ 7762875 h 7762875"/>
                  <a:gd name="connsiteX17" fmla="*/ 6429375 w 7562850"/>
                  <a:gd name="connsiteY17" fmla="*/ 3886200 h 7762875"/>
                  <a:gd name="connsiteX18" fmla="*/ 6810375 w 7562850"/>
                  <a:gd name="connsiteY18" fmla="*/ 0 h 7762875"/>
                  <a:gd name="connsiteX19" fmla="*/ 7172325 w 7562850"/>
                  <a:gd name="connsiteY19" fmla="*/ 3886200 h 7762875"/>
                  <a:gd name="connsiteX20" fmla="*/ 7562850 w 7562850"/>
                  <a:gd name="connsiteY20" fmla="*/ 7762875 h 7762875"/>
                  <a:gd name="connsiteX0" fmla="*/ 0 w 7562850"/>
                  <a:gd name="connsiteY0" fmla="*/ 7762875 h 7762875"/>
                  <a:gd name="connsiteX1" fmla="*/ 390525 w 7562850"/>
                  <a:gd name="connsiteY1" fmla="*/ 3886200 h 7762875"/>
                  <a:gd name="connsiteX2" fmla="*/ 762000 w 7562850"/>
                  <a:gd name="connsiteY2" fmla="*/ 0 h 7762875"/>
                  <a:gd name="connsiteX3" fmla="*/ 1143000 w 7562850"/>
                  <a:gd name="connsiteY3" fmla="*/ 3876675 h 7762875"/>
                  <a:gd name="connsiteX4" fmla="*/ 1519238 w 7562850"/>
                  <a:gd name="connsiteY4" fmla="*/ 7762875 h 7762875"/>
                  <a:gd name="connsiteX5" fmla="*/ 1895475 w 7562850"/>
                  <a:gd name="connsiteY5" fmla="*/ 3876675 h 7762875"/>
                  <a:gd name="connsiteX6" fmla="*/ 2276475 w 7562850"/>
                  <a:gd name="connsiteY6" fmla="*/ 0 h 7762875"/>
                  <a:gd name="connsiteX7" fmla="*/ 2657475 w 7562850"/>
                  <a:gd name="connsiteY7" fmla="*/ 3886200 h 7762875"/>
                  <a:gd name="connsiteX8" fmla="*/ 3028950 w 7562850"/>
                  <a:gd name="connsiteY8" fmla="*/ 7762875 h 7762875"/>
                  <a:gd name="connsiteX9" fmla="*/ 3409950 w 7562850"/>
                  <a:gd name="connsiteY9" fmla="*/ 3876675 h 7762875"/>
                  <a:gd name="connsiteX10" fmla="*/ 3781425 w 7562850"/>
                  <a:gd name="connsiteY10" fmla="*/ 9525 h 7762875"/>
                  <a:gd name="connsiteX11" fmla="*/ 4162425 w 7562850"/>
                  <a:gd name="connsiteY11" fmla="*/ 3886200 h 7762875"/>
                  <a:gd name="connsiteX12" fmla="*/ 4533900 w 7562850"/>
                  <a:gd name="connsiteY12" fmla="*/ 7762875 h 7762875"/>
                  <a:gd name="connsiteX13" fmla="*/ 4914900 w 7562850"/>
                  <a:gd name="connsiteY13" fmla="*/ 3886200 h 7762875"/>
                  <a:gd name="connsiteX14" fmla="*/ 5295900 w 7562850"/>
                  <a:gd name="connsiteY14" fmla="*/ 9525 h 7762875"/>
                  <a:gd name="connsiteX15" fmla="*/ 5667375 w 7562850"/>
                  <a:gd name="connsiteY15" fmla="*/ 3886200 h 7762875"/>
                  <a:gd name="connsiteX16" fmla="*/ 6048375 w 7562850"/>
                  <a:gd name="connsiteY16" fmla="*/ 7762875 h 7762875"/>
                  <a:gd name="connsiteX17" fmla="*/ 6429375 w 7562850"/>
                  <a:gd name="connsiteY17" fmla="*/ 3886200 h 7762875"/>
                  <a:gd name="connsiteX18" fmla="*/ 6810375 w 7562850"/>
                  <a:gd name="connsiteY18" fmla="*/ 0 h 7762875"/>
                  <a:gd name="connsiteX19" fmla="*/ 7172325 w 7562850"/>
                  <a:gd name="connsiteY19" fmla="*/ 3886200 h 7762875"/>
                  <a:gd name="connsiteX20" fmla="*/ 7562850 w 7562850"/>
                  <a:gd name="connsiteY20" fmla="*/ 7762875 h 7762875"/>
                  <a:gd name="connsiteX0" fmla="*/ 0 w 7562850"/>
                  <a:gd name="connsiteY0" fmla="*/ 7762875 h 7762875"/>
                  <a:gd name="connsiteX1" fmla="*/ 390525 w 7562850"/>
                  <a:gd name="connsiteY1" fmla="*/ 3886200 h 7762875"/>
                  <a:gd name="connsiteX2" fmla="*/ 762000 w 7562850"/>
                  <a:gd name="connsiteY2" fmla="*/ 0 h 7762875"/>
                  <a:gd name="connsiteX3" fmla="*/ 1143000 w 7562850"/>
                  <a:gd name="connsiteY3" fmla="*/ 3876675 h 7762875"/>
                  <a:gd name="connsiteX4" fmla="*/ 1519238 w 7562850"/>
                  <a:gd name="connsiteY4" fmla="*/ 7762875 h 7762875"/>
                  <a:gd name="connsiteX5" fmla="*/ 1895475 w 7562850"/>
                  <a:gd name="connsiteY5" fmla="*/ 3876675 h 7762875"/>
                  <a:gd name="connsiteX6" fmla="*/ 2276475 w 7562850"/>
                  <a:gd name="connsiteY6" fmla="*/ 0 h 7762875"/>
                  <a:gd name="connsiteX7" fmla="*/ 2657475 w 7562850"/>
                  <a:gd name="connsiteY7" fmla="*/ 3886200 h 7762875"/>
                  <a:gd name="connsiteX8" fmla="*/ 3028950 w 7562850"/>
                  <a:gd name="connsiteY8" fmla="*/ 7762875 h 7762875"/>
                  <a:gd name="connsiteX9" fmla="*/ 3409950 w 7562850"/>
                  <a:gd name="connsiteY9" fmla="*/ 3876675 h 7762875"/>
                  <a:gd name="connsiteX10" fmla="*/ 3781425 w 7562850"/>
                  <a:gd name="connsiteY10" fmla="*/ 9525 h 7762875"/>
                  <a:gd name="connsiteX11" fmla="*/ 4162425 w 7562850"/>
                  <a:gd name="connsiteY11" fmla="*/ 3886200 h 7762875"/>
                  <a:gd name="connsiteX12" fmla="*/ 4538662 w 7562850"/>
                  <a:gd name="connsiteY12" fmla="*/ 7762875 h 7762875"/>
                  <a:gd name="connsiteX13" fmla="*/ 4914900 w 7562850"/>
                  <a:gd name="connsiteY13" fmla="*/ 3886200 h 7762875"/>
                  <a:gd name="connsiteX14" fmla="*/ 5295900 w 7562850"/>
                  <a:gd name="connsiteY14" fmla="*/ 9525 h 7762875"/>
                  <a:gd name="connsiteX15" fmla="*/ 5667375 w 7562850"/>
                  <a:gd name="connsiteY15" fmla="*/ 3886200 h 7762875"/>
                  <a:gd name="connsiteX16" fmla="*/ 6048375 w 7562850"/>
                  <a:gd name="connsiteY16" fmla="*/ 7762875 h 7762875"/>
                  <a:gd name="connsiteX17" fmla="*/ 6429375 w 7562850"/>
                  <a:gd name="connsiteY17" fmla="*/ 3886200 h 7762875"/>
                  <a:gd name="connsiteX18" fmla="*/ 6810375 w 7562850"/>
                  <a:gd name="connsiteY18" fmla="*/ 0 h 7762875"/>
                  <a:gd name="connsiteX19" fmla="*/ 7172325 w 7562850"/>
                  <a:gd name="connsiteY19" fmla="*/ 3886200 h 7762875"/>
                  <a:gd name="connsiteX20" fmla="*/ 7562850 w 7562850"/>
                  <a:gd name="connsiteY20" fmla="*/ 7762875 h 7762875"/>
                  <a:gd name="connsiteX0" fmla="*/ 0 w 7562850"/>
                  <a:gd name="connsiteY0" fmla="*/ 7762875 h 7762875"/>
                  <a:gd name="connsiteX1" fmla="*/ 390525 w 7562850"/>
                  <a:gd name="connsiteY1" fmla="*/ 3886200 h 7762875"/>
                  <a:gd name="connsiteX2" fmla="*/ 762000 w 7562850"/>
                  <a:gd name="connsiteY2" fmla="*/ 0 h 7762875"/>
                  <a:gd name="connsiteX3" fmla="*/ 1143000 w 7562850"/>
                  <a:gd name="connsiteY3" fmla="*/ 3876675 h 7762875"/>
                  <a:gd name="connsiteX4" fmla="*/ 1519238 w 7562850"/>
                  <a:gd name="connsiteY4" fmla="*/ 7762875 h 7762875"/>
                  <a:gd name="connsiteX5" fmla="*/ 1895475 w 7562850"/>
                  <a:gd name="connsiteY5" fmla="*/ 3876675 h 7762875"/>
                  <a:gd name="connsiteX6" fmla="*/ 2276475 w 7562850"/>
                  <a:gd name="connsiteY6" fmla="*/ 0 h 7762875"/>
                  <a:gd name="connsiteX7" fmla="*/ 2657475 w 7562850"/>
                  <a:gd name="connsiteY7" fmla="*/ 3886200 h 7762875"/>
                  <a:gd name="connsiteX8" fmla="*/ 3028950 w 7562850"/>
                  <a:gd name="connsiteY8" fmla="*/ 7762875 h 7762875"/>
                  <a:gd name="connsiteX9" fmla="*/ 3409950 w 7562850"/>
                  <a:gd name="connsiteY9" fmla="*/ 3876675 h 7762875"/>
                  <a:gd name="connsiteX10" fmla="*/ 3781425 w 7562850"/>
                  <a:gd name="connsiteY10" fmla="*/ 9525 h 7762875"/>
                  <a:gd name="connsiteX11" fmla="*/ 4162425 w 7562850"/>
                  <a:gd name="connsiteY11" fmla="*/ 3886200 h 7762875"/>
                  <a:gd name="connsiteX12" fmla="*/ 4538662 w 7562850"/>
                  <a:gd name="connsiteY12" fmla="*/ 7762875 h 7762875"/>
                  <a:gd name="connsiteX13" fmla="*/ 4914900 w 7562850"/>
                  <a:gd name="connsiteY13" fmla="*/ 3886200 h 7762875"/>
                  <a:gd name="connsiteX14" fmla="*/ 5295900 w 7562850"/>
                  <a:gd name="connsiteY14" fmla="*/ 9525 h 7762875"/>
                  <a:gd name="connsiteX15" fmla="*/ 5667375 w 7562850"/>
                  <a:gd name="connsiteY15" fmla="*/ 3886200 h 7762875"/>
                  <a:gd name="connsiteX16" fmla="*/ 6048375 w 7562850"/>
                  <a:gd name="connsiteY16" fmla="*/ 7762875 h 7762875"/>
                  <a:gd name="connsiteX17" fmla="*/ 6429375 w 7562850"/>
                  <a:gd name="connsiteY17" fmla="*/ 3886200 h 7762875"/>
                  <a:gd name="connsiteX18" fmla="*/ 6810375 w 7562850"/>
                  <a:gd name="connsiteY18" fmla="*/ 0 h 7762875"/>
                  <a:gd name="connsiteX19" fmla="*/ 7172325 w 7562850"/>
                  <a:gd name="connsiteY19" fmla="*/ 3886200 h 7762875"/>
                  <a:gd name="connsiteX20" fmla="*/ 7562850 w 7562850"/>
                  <a:gd name="connsiteY20" fmla="*/ 7762875 h 7762875"/>
                  <a:gd name="connsiteX0" fmla="*/ 0 w 7562850"/>
                  <a:gd name="connsiteY0" fmla="*/ 7762875 h 7762875"/>
                  <a:gd name="connsiteX1" fmla="*/ 390525 w 7562850"/>
                  <a:gd name="connsiteY1" fmla="*/ 3886200 h 7762875"/>
                  <a:gd name="connsiteX2" fmla="*/ 762000 w 7562850"/>
                  <a:gd name="connsiteY2" fmla="*/ 0 h 7762875"/>
                  <a:gd name="connsiteX3" fmla="*/ 1143000 w 7562850"/>
                  <a:gd name="connsiteY3" fmla="*/ 3876675 h 7762875"/>
                  <a:gd name="connsiteX4" fmla="*/ 1519238 w 7562850"/>
                  <a:gd name="connsiteY4" fmla="*/ 7762875 h 7762875"/>
                  <a:gd name="connsiteX5" fmla="*/ 1895475 w 7562850"/>
                  <a:gd name="connsiteY5" fmla="*/ 3876675 h 7762875"/>
                  <a:gd name="connsiteX6" fmla="*/ 2276475 w 7562850"/>
                  <a:gd name="connsiteY6" fmla="*/ 0 h 7762875"/>
                  <a:gd name="connsiteX7" fmla="*/ 2657475 w 7562850"/>
                  <a:gd name="connsiteY7" fmla="*/ 3886200 h 7762875"/>
                  <a:gd name="connsiteX8" fmla="*/ 3028950 w 7562850"/>
                  <a:gd name="connsiteY8" fmla="*/ 7762875 h 7762875"/>
                  <a:gd name="connsiteX9" fmla="*/ 3409950 w 7562850"/>
                  <a:gd name="connsiteY9" fmla="*/ 3876675 h 7762875"/>
                  <a:gd name="connsiteX10" fmla="*/ 3781425 w 7562850"/>
                  <a:gd name="connsiteY10" fmla="*/ 9525 h 7762875"/>
                  <a:gd name="connsiteX11" fmla="*/ 4162425 w 7562850"/>
                  <a:gd name="connsiteY11" fmla="*/ 3886200 h 7762875"/>
                  <a:gd name="connsiteX12" fmla="*/ 4538662 w 7562850"/>
                  <a:gd name="connsiteY12" fmla="*/ 7762875 h 7762875"/>
                  <a:gd name="connsiteX13" fmla="*/ 4914900 w 7562850"/>
                  <a:gd name="connsiteY13" fmla="*/ 3886200 h 7762875"/>
                  <a:gd name="connsiteX14" fmla="*/ 5295900 w 7562850"/>
                  <a:gd name="connsiteY14" fmla="*/ 9525 h 7762875"/>
                  <a:gd name="connsiteX15" fmla="*/ 5667375 w 7562850"/>
                  <a:gd name="connsiteY15" fmla="*/ 3886200 h 7762875"/>
                  <a:gd name="connsiteX16" fmla="*/ 6048375 w 7562850"/>
                  <a:gd name="connsiteY16" fmla="*/ 7762875 h 7762875"/>
                  <a:gd name="connsiteX17" fmla="*/ 6429375 w 7562850"/>
                  <a:gd name="connsiteY17" fmla="*/ 3886200 h 7762875"/>
                  <a:gd name="connsiteX18" fmla="*/ 6810375 w 7562850"/>
                  <a:gd name="connsiteY18" fmla="*/ 0 h 7762875"/>
                  <a:gd name="connsiteX19" fmla="*/ 7172325 w 7562850"/>
                  <a:gd name="connsiteY19" fmla="*/ 3886200 h 7762875"/>
                  <a:gd name="connsiteX20" fmla="*/ 7562850 w 7562850"/>
                  <a:gd name="connsiteY20" fmla="*/ 7762875 h 7762875"/>
                  <a:gd name="connsiteX0" fmla="*/ 0 w 7562850"/>
                  <a:gd name="connsiteY0" fmla="*/ 7762875 h 7762875"/>
                  <a:gd name="connsiteX1" fmla="*/ 390525 w 7562850"/>
                  <a:gd name="connsiteY1" fmla="*/ 3886200 h 7762875"/>
                  <a:gd name="connsiteX2" fmla="*/ 762000 w 7562850"/>
                  <a:gd name="connsiteY2" fmla="*/ 0 h 7762875"/>
                  <a:gd name="connsiteX3" fmla="*/ 1143000 w 7562850"/>
                  <a:gd name="connsiteY3" fmla="*/ 3876675 h 7762875"/>
                  <a:gd name="connsiteX4" fmla="*/ 1519238 w 7562850"/>
                  <a:gd name="connsiteY4" fmla="*/ 7762875 h 7762875"/>
                  <a:gd name="connsiteX5" fmla="*/ 1895475 w 7562850"/>
                  <a:gd name="connsiteY5" fmla="*/ 3876675 h 7762875"/>
                  <a:gd name="connsiteX6" fmla="*/ 2276475 w 7562850"/>
                  <a:gd name="connsiteY6" fmla="*/ 0 h 7762875"/>
                  <a:gd name="connsiteX7" fmla="*/ 2657475 w 7562850"/>
                  <a:gd name="connsiteY7" fmla="*/ 3886200 h 7762875"/>
                  <a:gd name="connsiteX8" fmla="*/ 3028950 w 7562850"/>
                  <a:gd name="connsiteY8" fmla="*/ 7762875 h 7762875"/>
                  <a:gd name="connsiteX9" fmla="*/ 3409950 w 7562850"/>
                  <a:gd name="connsiteY9" fmla="*/ 3876675 h 7762875"/>
                  <a:gd name="connsiteX10" fmla="*/ 3781425 w 7562850"/>
                  <a:gd name="connsiteY10" fmla="*/ 9525 h 7762875"/>
                  <a:gd name="connsiteX11" fmla="*/ 4162425 w 7562850"/>
                  <a:gd name="connsiteY11" fmla="*/ 3886200 h 7762875"/>
                  <a:gd name="connsiteX12" fmla="*/ 4538662 w 7562850"/>
                  <a:gd name="connsiteY12" fmla="*/ 7762875 h 7762875"/>
                  <a:gd name="connsiteX13" fmla="*/ 4914900 w 7562850"/>
                  <a:gd name="connsiteY13" fmla="*/ 3886200 h 7762875"/>
                  <a:gd name="connsiteX14" fmla="*/ 5295900 w 7562850"/>
                  <a:gd name="connsiteY14" fmla="*/ 9525 h 7762875"/>
                  <a:gd name="connsiteX15" fmla="*/ 5667375 w 7562850"/>
                  <a:gd name="connsiteY15" fmla="*/ 3886200 h 7762875"/>
                  <a:gd name="connsiteX16" fmla="*/ 6048375 w 7562850"/>
                  <a:gd name="connsiteY16" fmla="*/ 7762875 h 7762875"/>
                  <a:gd name="connsiteX17" fmla="*/ 6429375 w 7562850"/>
                  <a:gd name="connsiteY17" fmla="*/ 3886200 h 7762875"/>
                  <a:gd name="connsiteX18" fmla="*/ 6810375 w 7562850"/>
                  <a:gd name="connsiteY18" fmla="*/ 0 h 7762875"/>
                  <a:gd name="connsiteX19" fmla="*/ 7172325 w 7562850"/>
                  <a:gd name="connsiteY19" fmla="*/ 3886200 h 7762875"/>
                  <a:gd name="connsiteX20" fmla="*/ 7562850 w 7562850"/>
                  <a:gd name="connsiteY20" fmla="*/ 7762875 h 7762875"/>
                  <a:gd name="connsiteX0" fmla="*/ 0 w 7550944"/>
                  <a:gd name="connsiteY0" fmla="*/ 7762875 h 7762875"/>
                  <a:gd name="connsiteX1" fmla="*/ 378619 w 7550944"/>
                  <a:gd name="connsiteY1" fmla="*/ 3886200 h 7762875"/>
                  <a:gd name="connsiteX2" fmla="*/ 750094 w 7550944"/>
                  <a:gd name="connsiteY2" fmla="*/ 0 h 7762875"/>
                  <a:gd name="connsiteX3" fmla="*/ 1131094 w 7550944"/>
                  <a:gd name="connsiteY3" fmla="*/ 3876675 h 7762875"/>
                  <a:gd name="connsiteX4" fmla="*/ 1507332 w 7550944"/>
                  <a:gd name="connsiteY4" fmla="*/ 7762875 h 7762875"/>
                  <a:gd name="connsiteX5" fmla="*/ 1883569 w 7550944"/>
                  <a:gd name="connsiteY5" fmla="*/ 3876675 h 7762875"/>
                  <a:gd name="connsiteX6" fmla="*/ 2264569 w 7550944"/>
                  <a:gd name="connsiteY6" fmla="*/ 0 h 7762875"/>
                  <a:gd name="connsiteX7" fmla="*/ 2645569 w 7550944"/>
                  <a:gd name="connsiteY7" fmla="*/ 3886200 h 7762875"/>
                  <a:gd name="connsiteX8" fmla="*/ 3017044 w 7550944"/>
                  <a:gd name="connsiteY8" fmla="*/ 7762875 h 7762875"/>
                  <a:gd name="connsiteX9" fmla="*/ 3398044 w 7550944"/>
                  <a:gd name="connsiteY9" fmla="*/ 3876675 h 7762875"/>
                  <a:gd name="connsiteX10" fmla="*/ 3769519 w 7550944"/>
                  <a:gd name="connsiteY10" fmla="*/ 9525 h 7762875"/>
                  <a:gd name="connsiteX11" fmla="*/ 4150519 w 7550944"/>
                  <a:gd name="connsiteY11" fmla="*/ 3886200 h 7762875"/>
                  <a:gd name="connsiteX12" fmla="*/ 4526756 w 7550944"/>
                  <a:gd name="connsiteY12" fmla="*/ 7762875 h 7762875"/>
                  <a:gd name="connsiteX13" fmla="*/ 4902994 w 7550944"/>
                  <a:gd name="connsiteY13" fmla="*/ 3886200 h 7762875"/>
                  <a:gd name="connsiteX14" fmla="*/ 5283994 w 7550944"/>
                  <a:gd name="connsiteY14" fmla="*/ 9525 h 7762875"/>
                  <a:gd name="connsiteX15" fmla="*/ 5655469 w 7550944"/>
                  <a:gd name="connsiteY15" fmla="*/ 3886200 h 7762875"/>
                  <a:gd name="connsiteX16" fmla="*/ 6036469 w 7550944"/>
                  <a:gd name="connsiteY16" fmla="*/ 7762875 h 7762875"/>
                  <a:gd name="connsiteX17" fmla="*/ 6417469 w 7550944"/>
                  <a:gd name="connsiteY17" fmla="*/ 3886200 h 7762875"/>
                  <a:gd name="connsiteX18" fmla="*/ 6798469 w 7550944"/>
                  <a:gd name="connsiteY18" fmla="*/ 0 h 7762875"/>
                  <a:gd name="connsiteX19" fmla="*/ 7160419 w 7550944"/>
                  <a:gd name="connsiteY19" fmla="*/ 3886200 h 7762875"/>
                  <a:gd name="connsiteX20" fmla="*/ 7550944 w 7550944"/>
                  <a:gd name="connsiteY20" fmla="*/ 7762875 h 7762875"/>
                  <a:gd name="connsiteX0" fmla="*/ 0 w 7550944"/>
                  <a:gd name="connsiteY0" fmla="*/ 7762875 h 7762875"/>
                  <a:gd name="connsiteX1" fmla="*/ 378619 w 7550944"/>
                  <a:gd name="connsiteY1" fmla="*/ 3886200 h 7762875"/>
                  <a:gd name="connsiteX2" fmla="*/ 750094 w 7550944"/>
                  <a:gd name="connsiteY2" fmla="*/ 0 h 7762875"/>
                  <a:gd name="connsiteX3" fmla="*/ 1131094 w 7550944"/>
                  <a:gd name="connsiteY3" fmla="*/ 3876675 h 7762875"/>
                  <a:gd name="connsiteX4" fmla="*/ 1507332 w 7550944"/>
                  <a:gd name="connsiteY4" fmla="*/ 7762875 h 7762875"/>
                  <a:gd name="connsiteX5" fmla="*/ 1883569 w 7550944"/>
                  <a:gd name="connsiteY5" fmla="*/ 3876675 h 7762875"/>
                  <a:gd name="connsiteX6" fmla="*/ 2264569 w 7550944"/>
                  <a:gd name="connsiteY6" fmla="*/ 0 h 7762875"/>
                  <a:gd name="connsiteX7" fmla="*/ 2645569 w 7550944"/>
                  <a:gd name="connsiteY7" fmla="*/ 3886200 h 7762875"/>
                  <a:gd name="connsiteX8" fmla="*/ 3017044 w 7550944"/>
                  <a:gd name="connsiteY8" fmla="*/ 7762875 h 7762875"/>
                  <a:gd name="connsiteX9" fmla="*/ 3398044 w 7550944"/>
                  <a:gd name="connsiteY9" fmla="*/ 3876675 h 7762875"/>
                  <a:gd name="connsiteX10" fmla="*/ 3769519 w 7550944"/>
                  <a:gd name="connsiteY10" fmla="*/ 9525 h 7762875"/>
                  <a:gd name="connsiteX11" fmla="*/ 4150519 w 7550944"/>
                  <a:gd name="connsiteY11" fmla="*/ 3886200 h 7762875"/>
                  <a:gd name="connsiteX12" fmla="*/ 4526756 w 7550944"/>
                  <a:gd name="connsiteY12" fmla="*/ 7762875 h 7762875"/>
                  <a:gd name="connsiteX13" fmla="*/ 4902994 w 7550944"/>
                  <a:gd name="connsiteY13" fmla="*/ 3886200 h 7762875"/>
                  <a:gd name="connsiteX14" fmla="*/ 5283994 w 7550944"/>
                  <a:gd name="connsiteY14" fmla="*/ 9525 h 7762875"/>
                  <a:gd name="connsiteX15" fmla="*/ 5655469 w 7550944"/>
                  <a:gd name="connsiteY15" fmla="*/ 3886200 h 7762875"/>
                  <a:gd name="connsiteX16" fmla="*/ 6036469 w 7550944"/>
                  <a:gd name="connsiteY16" fmla="*/ 7762875 h 7762875"/>
                  <a:gd name="connsiteX17" fmla="*/ 6417469 w 7550944"/>
                  <a:gd name="connsiteY17" fmla="*/ 3886200 h 7762875"/>
                  <a:gd name="connsiteX18" fmla="*/ 6798469 w 7550944"/>
                  <a:gd name="connsiteY18" fmla="*/ 0 h 7762875"/>
                  <a:gd name="connsiteX19" fmla="*/ 7160419 w 7550944"/>
                  <a:gd name="connsiteY19" fmla="*/ 3886200 h 7762875"/>
                  <a:gd name="connsiteX20" fmla="*/ 7550944 w 7550944"/>
                  <a:gd name="connsiteY20" fmla="*/ 7762875 h 7762875"/>
                  <a:gd name="connsiteX0" fmla="*/ 0 w 7550944"/>
                  <a:gd name="connsiteY0" fmla="*/ 7762875 h 7762875"/>
                  <a:gd name="connsiteX1" fmla="*/ 378619 w 7550944"/>
                  <a:gd name="connsiteY1" fmla="*/ 3886200 h 7762875"/>
                  <a:gd name="connsiteX2" fmla="*/ 750094 w 7550944"/>
                  <a:gd name="connsiteY2" fmla="*/ 0 h 7762875"/>
                  <a:gd name="connsiteX3" fmla="*/ 1131094 w 7550944"/>
                  <a:gd name="connsiteY3" fmla="*/ 3876675 h 7762875"/>
                  <a:gd name="connsiteX4" fmla="*/ 1507332 w 7550944"/>
                  <a:gd name="connsiteY4" fmla="*/ 7762875 h 7762875"/>
                  <a:gd name="connsiteX5" fmla="*/ 1883569 w 7550944"/>
                  <a:gd name="connsiteY5" fmla="*/ 3876675 h 7762875"/>
                  <a:gd name="connsiteX6" fmla="*/ 2264569 w 7550944"/>
                  <a:gd name="connsiteY6" fmla="*/ 0 h 7762875"/>
                  <a:gd name="connsiteX7" fmla="*/ 2645569 w 7550944"/>
                  <a:gd name="connsiteY7" fmla="*/ 3886200 h 7762875"/>
                  <a:gd name="connsiteX8" fmla="*/ 3017044 w 7550944"/>
                  <a:gd name="connsiteY8" fmla="*/ 7762875 h 7762875"/>
                  <a:gd name="connsiteX9" fmla="*/ 3398044 w 7550944"/>
                  <a:gd name="connsiteY9" fmla="*/ 3876675 h 7762875"/>
                  <a:gd name="connsiteX10" fmla="*/ 3769519 w 7550944"/>
                  <a:gd name="connsiteY10" fmla="*/ 9525 h 7762875"/>
                  <a:gd name="connsiteX11" fmla="*/ 4150519 w 7550944"/>
                  <a:gd name="connsiteY11" fmla="*/ 3886200 h 7762875"/>
                  <a:gd name="connsiteX12" fmla="*/ 4526756 w 7550944"/>
                  <a:gd name="connsiteY12" fmla="*/ 7762875 h 7762875"/>
                  <a:gd name="connsiteX13" fmla="*/ 4902994 w 7550944"/>
                  <a:gd name="connsiteY13" fmla="*/ 3886200 h 7762875"/>
                  <a:gd name="connsiteX14" fmla="*/ 5283994 w 7550944"/>
                  <a:gd name="connsiteY14" fmla="*/ 9525 h 7762875"/>
                  <a:gd name="connsiteX15" fmla="*/ 5655469 w 7550944"/>
                  <a:gd name="connsiteY15" fmla="*/ 3886200 h 7762875"/>
                  <a:gd name="connsiteX16" fmla="*/ 6036469 w 7550944"/>
                  <a:gd name="connsiteY16" fmla="*/ 7762875 h 7762875"/>
                  <a:gd name="connsiteX17" fmla="*/ 6417469 w 7550944"/>
                  <a:gd name="connsiteY17" fmla="*/ 3886200 h 7762875"/>
                  <a:gd name="connsiteX18" fmla="*/ 6798469 w 7550944"/>
                  <a:gd name="connsiteY18" fmla="*/ 0 h 7762875"/>
                  <a:gd name="connsiteX19" fmla="*/ 7160419 w 7550944"/>
                  <a:gd name="connsiteY19" fmla="*/ 3886200 h 7762875"/>
                  <a:gd name="connsiteX20" fmla="*/ 7550944 w 7550944"/>
                  <a:gd name="connsiteY20" fmla="*/ 7762875 h 7762875"/>
                  <a:gd name="connsiteX0" fmla="*/ 0 w 7550944"/>
                  <a:gd name="connsiteY0" fmla="*/ 7762875 h 7762875"/>
                  <a:gd name="connsiteX1" fmla="*/ 378619 w 7550944"/>
                  <a:gd name="connsiteY1" fmla="*/ 3886200 h 7762875"/>
                  <a:gd name="connsiteX2" fmla="*/ 750094 w 7550944"/>
                  <a:gd name="connsiteY2" fmla="*/ 0 h 7762875"/>
                  <a:gd name="connsiteX3" fmla="*/ 1131094 w 7550944"/>
                  <a:gd name="connsiteY3" fmla="*/ 3876675 h 7762875"/>
                  <a:gd name="connsiteX4" fmla="*/ 1507332 w 7550944"/>
                  <a:gd name="connsiteY4" fmla="*/ 7762875 h 7762875"/>
                  <a:gd name="connsiteX5" fmla="*/ 1883569 w 7550944"/>
                  <a:gd name="connsiteY5" fmla="*/ 3876675 h 7762875"/>
                  <a:gd name="connsiteX6" fmla="*/ 2264569 w 7550944"/>
                  <a:gd name="connsiteY6" fmla="*/ 0 h 7762875"/>
                  <a:gd name="connsiteX7" fmla="*/ 2645569 w 7550944"/>
                  <a:gd name="connsiteY7" fmla="*/ 3886200 h 7762875"/>
                  <a:gd name="connsiteX8" fmla="*/ 3017044 w 7550944"/>
                  <a:gd name="connsiteY8" fmla="*/ 7762875 h 7762875"/>
                  <a:gd name="connsiteX9" fmla="*/ 3398044 w 7550944"/>
                  <a:gd name="connsiteY9" fmla="*/ 3876675 h 7762875"/>
                  <a:gd name="connsiteX10" fmla="*/ 3769519 w 7550944"/>
                  <a:gd name="connsiteY10" fmla="*/ 9525 h 7762875"/>
                  <a:gd name="connsiteX11" fmla="*/ 4150519 w 7550944"/>
                  <a:gd name="connsiteY11" fmla="*/ 3886200 h 7762875"/>
                  <a:gd name="connsiteX12" fmla="*/ 4526756 w 7550944"/>
                  <a:gd name="connsiteY12" fmla="*/ 7762875 h 7762875"/>
                  <a:gd name="connsiteX13" fmla="*/ 4902994 w 7550944"/>
                  <a:gd name="connsiteY13" fmla="*/ 3886200 h 7762875"/>
                  <a:gd name="connsiteX14" fmla="*/ 5283994 w 7550944"/>
                  <a:gd name="connsiteY14" fmla="*/ 9525 h 7762875"/>
                  <a:gd name="connsiteX15" fmla="*/ 5655469 w 7550944"/>
                  <a:gd name="connsiteY15" fmla="*/ 3886200 h 7762875"/>
                  <a:gd name="connsiteX16" fmla="*/ 6036469 w 7550944"/>
                  <a:gd name="connsiteY16" fmla="*/ 7762875 h 7762875"/>
                  <a:gd name="connsiteX17" fmla="*/ 6417469 w 7550944"/>
                  <a:gd name="connsiteY17" fmla="*/ 3886200 h 7762875"/>
                  <a:gd name="connsiteX18" fmla="*/ 6798469 w 7550944"/>
                  <a:gd name="connsiteY18" fmla="*/ 0 h 7762875"/>
                  <a:gd name="connsiteX19" fmla="*/ 7160419 w 7550944"/>
                  <a:gd name="connsiteY19" fmla="*/ 3886200 h 7762875"/>
                  <a:gd name="connsiteX20" fmla="*/ 7550944 w 7550944"/>
                  <a:gd name="connsiteY20" fmla="*/ 7762875 h 7762875"/>
                  <a:gd name="connsiteX0" fmla="*/ 0 w 7550944"/>
                  <a:gd name="connsiteY0" fmla="*/ 7762875 h 7762875"/>
                  <a:gd name="connsiteX1" fmla="*/ 378619 w 7550944"/>
                  <a:gd name="connsiteY1" fmla="*/ 3886200 h 7762875"/>
                  <a:gd name="connsiteX2" fmla="*/ 750094 w 7550944"/>
                  <a:gd name="connsiteY2" fmla="*/ 0 h 7762875"/>
                  <a:gd name="connsiteX3" fmla="*/ 1131094 w 7550944"/>
                  <a:gd name="connsiteY3" fmla="*/ 3876675 h 7762875"/>
                  <a:gd name="connsiteX4" fmla="*/ 1507332 w 7550944"/>
                  <a:gd name="connsiteY4" fmla="*/ 7762875 h 7762875"/>
                  <a:gd name="connsiteX5" fmla="*/ 1883569 w 7550944"/>
                  <a:gd name="connsiteY5" fmla="*/ 3876675 h 7762875"/>
                  <a:gd name="connsiteX6" fmla="*/ 2264569 w 7550944"/>
                  <a:gd name="connsiteY6" fmla="*/ 0 h 7762875"/>
                  <a:gd name="connsiteX7" fmla="*/ 2645569 w 7550944"/>
                  <a:gd name="connsiteY7" fmla="*/ 3886200 h 7762875"/>
                  <a:gd name="connsiteX8" fmla="*/ 3017044 w 7550944"/>
                  <a:gd name="connsiteY8" fmla="*/ 7762875 h 7762875"/>
                  <a:gd name="connsiteX9" fmla="*/ 3398044 w 7550944"/>
                  <a:gd name="connsiteY9" fmla="*/ 3876675 h 7762875"/>
                  <a:gd name="connsiteX10" fmla="*/ 3769519 w 7550944"/>
                  <a:gd name="connsiteY10" fmla="*/ 9525 h 7762875"/>
                  <a:gd name="connsiteX11" fmla="*/ 4150519 w 7550944"/>
                  <a:gd name="connsiteY11" fmla="*/ 3886200 h 7762875"/>
                  <a:gd name="connsiteX12" fmla="*/ 4526756 w 7550944"/>
                  <a:gd name="connsiteY12" fmla="*/ 7762875 h 7762875"/>
                  <a:gd name="connsiteX13" fmla="*/ 4902994 w 7550944"/>
                  <a:gd name="connsiteY13" fmla="*/ 3886200 h 7762875"/>
                  <a:gd name="connsiteX14" fmla="*/ 5283994 w 7550944"/>
                  <a:gd name="connsiteY14" fmla="*/ 9525 h 7762875"/>
                  <a:gd name="connsiteX15" fmla="*/ 5655469 w 7550944"/>
                  <a:gd name="connsiteY15" fmla="*/ 3886200 h 7762875"/>
                  <a:gd name="connsiteX16" fmla="*/ 6036469 w 7550944"/>
                  <a:gd name="connsiteY16" fmla="*/ 7762875 h 7762875"/>
                  <a:gd name="connsiteX17" fmla="*/ 6417469 w 7550944"/>
                  <a:gd name="connsiteY17" fmla="*/ 3886200 h 7762875"/>
                  <a:gd name="connsiteX18" fmla="*/ 6798469 w 7550944"/>
                  <a:gd name="connsiteY18" fmla="*/ 0 h 7762875"/>
                  <a:gd name="connsiteX19" fmla="*/ 7160419 w 7550944"/>
                  <a:gd name="connsiteY19" fmla="*/ 3886200 h 7762875"/>
                  <a:gd name="connsiteX20" fmla="*/ 7550944 w 7550944"/>
                  <a:gd name="connsiteY20" fmla="*/ 7762875 h 7762875"/>
                  <a:gd name="connsiteX0" fmla="*/ 0 w 7550944"/>
                  <a:gd name="connsiteY0" fmla="*/ 7762875 h 7762876"/>
                  <a:gd name="connsiteX1" fmla="*/ 378619 w 7550944"/>
                  <a:gd name="connsiteY1" fmla="*/ 3886200 h 7762876"/>
                  <a:gd name="connsiteX2" fmla="*/ 750094 w 7550944"/>
                  <a:gd name="connsiteY2" fmla="*/ 0 h 7762876"/>
                  <a:gd name="connsiteX3" fmla="*/ 1131094 w 7550944"/>
                  <a:gd name="connsiteY3" fmla="*/ 3876675 h 7762876"/>
                  <a:gd name="connsiteX4" fmla="*/ 1507332 w 7550944"/>
                  <a:gd name="connsiteY4" fmla="*/ 7762875 h 7762876"/>
                  <a:gd name="connsiteX5" fmla="*/ 1883569 w 7550944"/>
                  <a:gd name="connsiteY5" fmla="*/ 3876675 h 7762876"/>
                  <a:gd name="connsiteX6" fmla="*/ 2264569 w 7550944"/>
                  <a:gd name="connsiteY6" fmla="*/ 0 h 7762876"/>
                  <a:gd name="connsiteX7" fmla="*/ 2645569 w 7550944"/>
                  <a:gd name="connsiteY7" fmla="*/ 3886200 h 7762876"/>
                  <a:gd name="connsiteX8" fmla="*/ 3017044 w 7550944"/>
                  <a:gd name="connsiteY8" fmla="*/ 7762875 h 7762876"/>
                  <a:gd name="connsiteX9" fmla="*/ 3398044 w 7550944"/>
                  <a:gd name="connsiteY9" fmla="*/ 3876675 h 7762876"/>
                  <a:gd name="connsiteX10" fmla="*/ 3769519 w 7550944"/>
                  <a:gd name="connsiteY10" fmla="*/ 9525 h 7762876"/>
                  <a:gd name="connsiteX11" fmla="*/ 4150519 w 7550944"/>
                  <a:gd name="connsiteY11" fmla="*/ 3886200 h 7762876"/>
                  <a:gd name="connsiteX12" fmla="*/ 4526756 w 7550944"/>
                  <a:gd name="connsiteY12" fmla="*/ 7762875 h 7762876"/>
                  <a:gd name="connsiteX13" fmla="*/ 4902994 w 7550944"/>
                  <a:gd name="connsiteY13" fmla="*/ 3886200 h 7762876"/>
                  <a:gd name="connsiteX14" fmla="*/ 5283994 w 7550944"/>
                  <a:gd name="connsiteY14" fmla="*/ 9525 h 7762876"/>
                  <a:gd name="connsiteX15" fmla="*/ 5655469 w 7550944"/>
                  <a:gd name="connsiteY15" fmla="*/ 3886200 h 7762876"/>
                  <a:gd name="connsiteX16" fmla="*/ 6036469 w 7550944"/>
                  <a:gd name="connsiteY16" fmla="*/ 7762875 h 7762876"/>
                  <a:gd name="connsiteX17" fmla="*/ 6417469 w 7550944"/>
                  <a:gd name="connsiteY17" fmla="*/ 3886200 h 7762876"/>
                  <a:gd name="connsiteX18" fmla="*/ 6798469 w 7550944"/>
                  <a:gd name="connsiteY18" fmla="*/ 0 h 7762876"/>
                  <a:gd name="connsiteX19" fmla="*/ 7160419 w 7550944"/>
                  <a:gd name="connsiteY19" fmla="*/ 3886200 h 7762876"/>
                  <a:gd name="connsiteX20" fmla="*/ 7550944 w 7550944"/>
                  <a:gd name="connsiteY20" fmla="*/ 7762875 h 7762876"/>
                  <a:gd name="connsiteX0" fmla="*/ 0 w 7550944"/>
                  <a:gd name="connsiteY0" fmla="*/ 7762875 h 7762876"/>
                  <a:gd name="connsiteX1" fmla="*/ 378619 w 7550944"/>
                  <a:gd name="connsiteY1" fmla="*/ 3886200 h 7762876"/>
                  <a:gd name="connsiteX2" fmla="*/ 750094 w 7550944"/>
                  <a:gd name="connsiteY2" fmla="*/ 0 h 7762876"/>
                  <a:gd name="connsiteX3" fmla="*/ 1131094 w 7550944"/>
                  <a:gd name="connsiteY3" fmla="*/ 3876675 h 7762876"/>
                  <a:gd name="connsiteX4" fmla="*/ 1507332 w 7550944"/>
                  <a:gd name="connsiteY4" fmla="*/ 7762875 h 7762876"/>
                  <a:gd name="connsiteX5" fmla="*/ 1883569 w 7550944"/>
                  <a:gd name="connsiteY5" fmla="*/ 3876675 h 7762876"/>
                  <a:gd name="connsiteX6" fmla="*/ 2264569 w 7550944"/>
                  <a:gd name="connsiteY6" fmla="*/ 0 h 7762876"/>
                  <a:gd name="connsiteX7" fmla="*/ 2645569 w 7550944"/>
                  <a:gd name="connsiteY7" fmla="*/ 3886200 h 7762876"/>
                  <a:gd name="connsiteX8" fmla="*/ 3017044 w 7550944"/>
                  <a:gd name="connsiteY8" fmla="*/ 7762875 h 7762876"/>
                  <a:gd name="connsiteX9" fmla="*/ 3398044 w 7550944"/>
                  <a:gd name="connsiteY9" fmla="*/ 3876675 h 7762876"/>
                  <a:gd name="connsiteX10" fmla="*/ 3769519 w 7550944"/>
                  <a:gd name="connsiteY10" fmla="*/ 9525 h 7762876"/>
                  <a:gd name="connsiteX11" fmla="*/ 4150519 w 7550944"/>
                  <a:gd name="connsiteY11" fmla="*/ 3886200 h 7762876"/>
                  <a:gd name="connsiteX12" fmla="*/ 4526756 w 7550944"/>
                  <a:gd name="connsiteY12" fmla="*/ 7762875 h 7762876"/>
                  <a:gd name="connsiteX13" fmla="*/ 4902994 w 7550944"/>
                  <a:gd name="connsiteY13" fmla="*/ 3886200 h 7762876"/>
                  <a:gd name="connsiteX14" fmla="*/ 5283994 w 7550944"/>
                  <a:gd name="connsiteY14" fmla="*/ 9525 h 7762876"/>
                  <a:gd name="connsiteX15" fmla="*/ 5655469 w 7550944"/>
                  <a:gd name="connsiteY15" fmla="*/ 3886200 h 7762876"/>
                  <a:gd name="connsiteX16" fmla="*/ 6036469 w 7550944"/>
                  <a:gd name="connsiteY16" fmla="*/ 7762875 h 7762876"/>
                  <a:gd name="connsiteX17" fmla="*/ 6417469 w 7550944"/>
                  <a:gd name="connsiteY17" fmla="*/ 3886200 h 7762876"/>
                  <a:gd name="connsiteX18" fmla="*/ 6798469 w 7550944"/>
                  <a:gd name="connsiteY18" fmla="*/ 0 h 7762876"/>
                  <a:gd name="connsiteX19" fmla="*/ 7160419 w 7550944"/>
                  <a:gd name="connsiteY19" fmla="*/ 3886200 h 7762876"/>
                  <a:gd name="connsiteX20" fmla="*/ 7550944 w 7550944"/>
                  <a:gd name="connsiteY20" fmla="*/ 7762875 h 7762876"/>
                  <a:gd name="connsiteX0" fmla="*/ 0 w 7550944"/>
                  <a:gd name="connsiteY0" fmla="*/ 7762875 h 7762876"/>
                  <a:gd name="connsiteX1" fmla="*/ 378619 w 7550944"/>
                  <a:gd name="connsiteY1" fmla="*/ 3886200 h 7762876"/>
                  <a:gd name="connsiteX2" fmla="*/ 750094 w 7550944"/>
                  <a:gd name="connsiteY2" fmla="*/ 0 h 7762876"/>
                  <a:gd name="connsiteX3" fmla="*/ 1131094 w 7550944"/>
                  <a:gd name="connsiteY3" fmla="*/ 3876675 h 7762876"/>
                  <a:gd name="connsiteX4" fmla="*/ 1507332 w 7550944"/>
                  <a:gd name="connsiteY4" fmla="*/ 7762875 h 7762876"/>
                  <a:gd name="connsiteX5" fmla="*/ 1883569 w 7550944"/>
                  <a:gd name="connsiteY5" fmla="*/ 3876675 h 7762876"/>
                  <a:gd name="connsiteX6" fmla="*/ 2264569 w 7550944"/>
                  <a:gd name="connsiteY6" fmla="*/ 0 h 7762876"/>
                  <a:gd name="connsiteX7" fmla="*/ 2645569 w 7550944"/>
                  <a:gd name="connsiteY7" fmla="*/ 3886200 h 7762876"/>
                  <a:gd name="connsiteX8" fmla="*/ 3017044 w 7550944"/>
                  <a:gd name="connsiteY8" fmla="*/ 7762875 h 7762876"/>
                  <a:gd name="connsiteX9" fmla="*/ 3398044 w 7550944"/>
                  <a:gd name="connsiteY9" fmla="*/ 3876675 h 7762876"/>
                  <a:gd name="connsiteX10" fmla="*/ 3769519 w 7550944"/>
                  <a:gd name="connsiteY10" fmla="*/ 9525 h 7762876"/>
                  <a:gd name="connsiteX11" fmla="*/ 4150519 w 7550944"/>
                  <a:gd name="connsiteY11" fmla="*/ 3886200 h 7762876"/>
                  <a:gd name="connsiteX12" fmla="*/ 4526756 w 7550944"/>
                  <a:gd name="connsiteY12" fmla="*/ 7762875 h 7762876"/>
                  <a:gd name="connsiteX13" fmla="*/ 4902994 w 7550944"/>
                  <a:gd name="connsiteY13" fmla="*/ 3886200 h 7762876"/>
                  <a:gd name="connsiteX14" fmla="*/ 5283994 w 7550944"/>
                  <a:gd name="connsiteY14" fmla="*/ 9525 h 7762876"/>
                  <a:gd name="connsiteX15" fmla="*/ 5655469 w 7550944"/>
                  <a:gd name="connsiteY15" fmla="*/ 3886200 h 7762876"/>
                  <a:gd name="connsiteX16" fmla="*/ 6036469 w 7550944"/>
                  <a:gd name="connsiteY16" fmla="*/ 7762875 h 7762876"/>
                  <a:gd name="connsiteX17" fmla="*/ 6417469 w 7550944"/>
                  <a:gd name="connsiteY17" fmla="*/ 3886200 h 7762876"/>
                  <a:gd name="connsiteX18" fmla="*/ 6798469 w 7550944"/>
                  <a:gd name="connsiteY18" fmla="*/ 0 h 7762876"/>
                  <a:gd name="connsiteX19" fmla="*/ 7160419 w 7550944"/>
                  <a:gd name="connsiteY19" fmla="*/ 3886200 h 7762876"/>
                  <a:gd name="connsiteX20" fmla="*/ 7550944 w 7550944"/>
                  <a:gd name="connsiteY20" fmla="*/ 7762875 h 7762876"/>
                  <a:gd name="connsiteX0" fmla="*/ 0 w 7550944"/>
                  <a:gd name="connsiteY0" fmla="*/ 7762875 h 7762876"/>
                  <a:gd name="connsiteX1" fmla="*/ 378619 w 7550944"/>
                  <a:gd name="connsiteY1" fmla="*/ 3886200 h 7762876"/>
                  <a:gd name="connsiteX2" fmla="*/ 750094 w 7550944"/>
                  <a:gd name="connsiteY2" fmla="*/ 0 h 7762876"/>
                  <a:gd name="connsiteX3" fmla="*/ 1131094 w 7550944"/>
                  <a:gd name="connsiteY3" fmla="*/ 3876675 h 7762876"/>
                  <a:gd name="connsiteX4" fmla="*/ 1507332 w 7550944"/>
                  <a:gd name="connsiteY4" fmla="*/ 7762875 h 7762876"/>
                  <a:gd name="connsiteX5" fmla="*/ 1883569 w 7550944"/>
                  <a:gd name="connsiteY5" fmla="*/ 3876675 h 7762876"/>
                  <a:gd name="connsiteX6" fmla="*/ 2264569 w 7550944"/>
                  <a:gd name="connsiteY6" fmla="*/ 0 h 7762876"/>
                  <a:gd name="connsiteX7" fmla="*/ 2645569 w 7550944"/>
                  <a:gd name="connsiteY7" fmla="*/ 3886200 h 7762876"/>
                  <a:gd name="connsiteX8" fmla="*/ 3017044 w 7550944"/>
                  <a:gd name="connsiteY8" fmla="*/ 7762875 h 7762876"/>
                  <a:gd name="connsiteX9" fmla="*/ 3398044 w 7550944"/>
                  <a:gd name="connsiteY9" fmla="*/ 3876675 h 7762876"/>
                  <a:gd name="connsiteX10" fmla="*/ 3769519 w 7550944"/>
                  <a:gd name="connsiteY10" fmla="*/ 9525 h 7762876"/>
                  <a:gd name="connsiteX11" fmla="*/ 4150519 w 7550944"/>
                  <a:gd name="connsiteY11" fmla="*/ 3886200 h 7762876"/>
                  <a:gd name="connsiteX12" fmla="*/ 4526756 w 7550944"/>
                  <a:gd name="connsiteY12" fmla="*/ 7762875 h 7762876"/>
                  <a:gd name="connsiteX13" fmla="*/ 4902994 w 7550944"/>
                  <a:gd name="connsiteY13" fmla="*/ 3886200 h 7762876"/>
                  <a:gd name="connsiteX14" fmla="*/ 5283994 w 7550944"/>
                  <a:gd name="connsiteY14" fmla="*/ 9525 h 7762876"/>
                  <a:gd name="connsiteX15" fmla="*/ 5655469 w 7550944"/>
                  <a:gd name="connsiteY15" fmla="*/ 3886200 h 7762876"/>
                  <a:gd name="connsiteX16" fmla="*/ 6036469 w 7550944"/>
                  <a:gd name="connsiteY16" fmla="*/ 7762875 h 7762876"/>
                  <a:gd name="connsiteX17" fmla="*/ 6417469 w 7550944"/>
                  <a:gd name="connsiteY17" fmla="*/ 3886200 h 7762876"/>
                  <a:gd name="connsiteX18" fmla="*/ 6798469 w 7550944"/>
                  <a:gd name="connsiteY18" fmla="*/ 0 h 7762876"/>
                  <a:gd name="connsiteX19" fmla="*/ 7160419 w 7550944"/>
                  <a:gd name="connsiteY19" fmla="*/ 3886200 h 7762876"/>
                  <a:gd name="connsiteX20" fmla="*/ 7550944 w 7550944"/>
                  <a:gd name="connsiteY20" fmla="*/ 7762875 h 7762876"/>
                  <a:gd name="connsiteX0" fmla="*/ 0 w 7550944"/>
                  <a:gd name="connsiteY0" fmla="*/ 7762875 h 7762876"/>
                  <a:gd name="connsiteX1" fmla="*/ 378619 w 7550944"/>
                  <a:gd name="connsiteY1" fmla="*/ 3886200 h 7762876"/>
                  <a:gd name="connsiteX2" fmla="*/ 750094 w 7550944"/>
                  <a:gd name="connsiteY2" fmla="*/ 0 h 7762876"/>
                  <a:gd name="connsiteX3" fmla="*/ 1131094 w 7550944"/>
                  <a:gd name="connsiteY3" fmla="*/ 3876675 h 7762876"/>
                  <a:gd name="connsiteX4" fmla="*/ 1507332 w 7550944"/>
                  <a:gd name="connsiteY4" fmla="*/ 7762875 h 7762876"/>
                  <a:gd name="connsiteX5" fmla="*/ 1883569 w 7550944"/>
                  <a:gd name="connsiteY5" fmla="*/ 3876675 h 7762876"/>
                  <a:gd name="connsiteX6" fmla="*/ 2264569 w 7550944"/>
                  <a:gd name="connsiteY6" fmla="*/ 0 h 7762876"/>
                  <a:gd name="connsiteX7" fmla="*/ 2645569 w 7550944"/>
                  <a:gd name="connsiteY7" fmla="*/ 3886200 h 7762876"/>
                  <a:gd name="connsiteX8" fmla="*/ 3017044 w 7550944"/>
                  <a:gd name="connsiteY8" fmla="*/ 7762875 h 7762876"/>
                  <a:gd name="connsiteX9" fmla="*/ 3398044 w 7550944"/>
                  <a:gd name="connsiteY9" fmla="*/ 3876675 h 7762876"/>
                  <a:gd name="connsiteX10" fmla="*/ 3769519 w 7550944"/>
                  <a:gd name="connsiteY10" fmla="*/ 9525 h 7762876"/>
                  <a:gd name="connsiteX11" fmla="*/ 4150519 w 7550944"/>
                  <a:gd name="connsiteY11" fmla="*/ 3886200 h 7762876"/>
                  <a:gd name="connsiteX12" fmla="*/ 4526756 w 7550944"/>
                  <a:gd name="connsiteY12" fmla="*/ 7762875 h 7762876"/>
                  <a:gd name="connsiteX13" fmla="*/ 4902994 w 7550944"/>
                  <a:gd name="connsiteY13" fmla="*/ 3886200 h 7762876"/>
                  <a:gd name="connsiteX14" fmla="*/ 5283994 w 7550944"/>
                  <a:gd name="connsiteY14" fmla="*/ 9525 h 7762876"/>
                  <a:gd name="connsiteX15" fmla="*/ 5655469 w 7550944"/>
                  <a:gd name="connsiteY15" fmla="*/ 3886200 h 7762876"/>
                  <a:gd name="connsiteX16" fmla="*/ 6036469 w 7550944"/>
                  <a:gd name="connsiteY16" fmla="*/ 7762875 h 7762876"/>
                  <a:gd name="connsiteX17" fmla="*/ 6417469 w 7550944"/>
                  <a:gd name="connsiteY17" fmla="*/ 3886200 h 7762876"/>
                  <a:gd name="connsiteX18" fmla="*/ 6798469 w 7550944"/>
                  <a:gd name="connsiteY18" fmla="*/ 0 h 7762876"/>
                  <a:gd name="connsiteX19" fmla="*/ 7160419 w 7550944"/>
                  <a:gd name="connsiteY19" fmla="*/ 3886200 h 7762876"/>
                  <a:gd name="connsiteX20" fmla="*/ 7550944 w 7550944"/>
                  <a:gd name="connsiteY20" fmla="*/ 7762875 h 7762876"/>
                  <a:gd name="connsiteX0" fmla="*/ 0 w 7550944"/>
                  <a:gd name="connsiteY0" fmla="*/ 7762875 h 7762876"/>
                  <a:gd name="connsiteX1" fmla="*/ 378619 w 7550944"/>
                  <a:gd name="connsiteY1" fmla="*/ 3886200 h 7762876"/>
                  <a:gd name="connsiteX2" fmla="*/ 750094 w 7550944"/>
                  <a:gd name="connsiteY2" fmla="*/ 0 h 7762876"/>
                  <a:gd name="connsiteX3" fmla="*/ 1131094 w 7550944"/>
                  <a:gd name="connsiteY3" fmla="*/ 3876675 h 7762876"/>
                  <a:gd name="connsiteX4" fmla="*/ 1507332 w 7550944"/>
                  <a:gd name="connsiteY4" fmla="*/ 7762875 h 7762876"/>
                  <a:gd name="connsiteX5" fmla="*/ 1883569 w 7550944"/>
                  <a:gd name="connsiteY5" fmla="*/ 3876675 h 7762876"/>
                  <a:gd name="connsiteX6" fmla="*/ 2264569 w 7550944"/>
                  <a:gd name="connsiteY6" fmla="*/ 0 h 7762876"/>
                  <a:gd name="connsiteX7" fmla="*/ 2645569 w 7550944"/>
                  <a:gd name="connsiteY7" fmla="*/ 3886200 h 7762876"/>
                  <a:gd name="connsiteX8" fmla="*/ 3017044 w 7550944"/>
                  <a:gd name="connsiteY8" fmla="*/ 7762875 h 7762876"/>
                  <a:gd name="connsiteX9" fmla="*/ 3398044 w 7550944"/>
                  <a:gd name="connsiteY9" fmla="*/ 3876675 h 7762876"/>
                  <a:gd name="connsiteX10" fmla="*/ 3769519 w 7550944"/>
                  <a:gd name="connsiteY10" fmla="*/ 9525 h 7762876"/>
                  <a:gd name="connsiteX11" fmla="*/ 4150519 w 7550944"/>
                  <a:gd name="connsiteY11" fmla="*/ 3886200 h 7762876"/>
                  <a:gd name="connsiteX12" fmla="*/ 4526756 w 7550944"/>
                  <a:gd name="connsiteY12" fmla="*/ 7762875 h 7762876"/>
                  <a:gd name="connsiteX13" fmla="*/ 4902994 w 7550944"/>
                  <a:gd name="connsiteY13" fmla="*/ 3886200 h 7762876"/>
                  <a:gd name="connsiteX14" fmla="*/ 5283994 w 7550944"/>
                  <a:gd name="connsiteY14" fmla="*/ 9525 h 7762876"/>
                  <a:gd name="connsiteX15" fmla="*/ 5655469 w 7550944"/>
                  <a:gd name="connsiteY15" fmla="*/ 3886200 h 7762876"/>
                  <a:gd name="connsiteX16" fmla="*/ 6036469 w 7550944"/>
                  <a:gd name="connsiteY16" fmla="*/ 7762875 h 7762876"/>
                  <a:gd name="connsiteX17" fmla="*/ 6417469 w 7550944"/>
                  <a:gd name="connsiteY17" fmla="*/ 3886200 h 7762876"/>
                  <a:gd name="connsiteX18" fmla="*/ 6798469 w 7550944"/>
                  <a:gd name="connsiteY18" fmla="*/ 0 h 7762876"/>
                  <a:gd name="connsiteX19" fmla="*/ 7160419 w 7550944"/>
                  <a:gd name="connsiteY19" fmla="*/ 3886200 h 7762876"/>
                  <a:gd name="connsiteX20" fmla="*/ 7550944 w 7550944"/>
                  <a:gd name="connsiteY20" fmla="*/ 7762875 h 7762876"/>
                  <a:gd name="connsiteX0" fmla="*/ 0 w 7550944"/>
                  <a:gd name="connsiteY0" fmla="*/ 7762875 h 7762876"/>
                  <a:gd name="connsiteX1" fmla="*/ 378619 w 7550944"/>
                  <a:gd name="connsiteY1" fmla="*/ 3886200 h 7762876"/>
                  <a:gd name="connsiteX2" fmla="*/ 750094 w 7550944"/>
                  <a:gd name="connsiteY2" fmla="*/ 0 h 7762876"/>
                  <a:gd name="connsiteX3" fmla="*/ 1131094 w 7550944"/>
                  <a:gd name="connsiteY3" fmla="*/ 3876675 h 7762876"/>
                  <a:gd name="connsiteX4" fmla="*/ 1507332 w 7550944"/>
                  <a:gd name="connsiteY4" fmla="*/ 7762875 h 7762876"/>
                  <a:gd name="connsiteX5" fmla="*/ 1883569 w 7550944"/>
                  <a:gd name="connsiteY5" fmla="*/ 3876675 h 7762876"/>
                  <a:gd name="connsiteX6" fmla="*/ 2264569 w 7550944"/>
                  <a:gd name="connsiteY6" fmla="*/ 0 h 7762876"/>
                  <a:gd name="connsiteX7" fmla="*/ 2645569 w 7550944"/>
                  <a:gd name="connsiteY7" fmla="*/ 3886200 h 7762876"/>
                  <a:gd name="connsiteX8" fmla="*/ 3017044 w 7550944"/>
                  <a:gd name="connsiteY8" fmla="*/ 7762875 h 7762876"/>
                  <a:gd name="connsiteX9" fmla="*/ 3398044 w 7550944"/>
                  <a:gd name="connsiteY9" fmla="*/ 3876675 h 7762876"/>
                  <a:gd name="connsiteX10" fmla="*/ 3769519 w 7550944"/>
                  <a:gd name="connsiteY10" fmla="*/ 9525 h 7762876"/>
                  <a:gd name="connsiteX11" fmla="*/ 4150519 w 7550944"/>
                  <a:gd name="connsiteY11" fmla="*/ 3886200 h 7762876"/>
                  <a:gd name="connsiteX12" fmla="*/ 4526756 w 7550944"/>
                  <a:gd name="connsiteY12" fmla="*/ 7762875 h 7762876"/>
                  <a:gd name="connsiteX13" fmla="*/ 4902994 w 7550944"/>
                  <a:gd name="connsiteY13" fmla="*/ 3886200 h 7762876"/>
                  <a:gd name="connsiteX14" fmla="*/ 5283994 w 7550944"/>
                  <a:gd name="connsiteY14" fmla="*/ 9525 h 7762876"/>
                  <a:gd name="connsiteX15" fmla="*/ 5655469 w 7550944"/>
                  <a:gd name="connsiteY15" fmla="*/ 3886200 h 7762876"/>
                  <a:gd name="connsiteX16" fmla="*/ 6029325 w 7550944"/>
                  <a:gd name="connsiteY16" fmla="*/ 7762875 h 7762876"/>
                  <a:gd name="connsiteX17" fmla="*/ 6417469 w 7550944"/>
                  <a:gd name="connsiteY17" fmla="*/ 3886200 h 7762876"/>
                  <a:gd name="connsiteX18" fmla="*/ 6798469 w 7550944"/>
                  <a:gd name="connsiteY18" fmla="*/ 0 h 7762876"/>
                  <a:gd name="connsiteX19" fmla="*/ 7160419 w 7550944"/>
                  <a:gd name="connsiteY19" fmla="*/ 3886200 h 7762876"/>
                  <a:gd name="connsiteX20" fmla="*/ 7550944 w 7550944"/>
                  <a:gd name="connsiteY20" fmla="*/ 7762875 h 7762876"/>
                  <a:gd name="connsiteX0" fmla="*/ 0 w 7550944"/>
                  <a:gd name="connsiteY0" fmla="*/ 7762875 h 7762876"/>
                  <a:gd name="connsiteX1" fmla="*/ 378619 w 7550944"/>
                  <a:gd name="connsiteY1" fmla="*/ 3886200 h 7762876"/>
                  <a:gd name="connsiteX2" fmla="*/ 750094 w 7550944"/>
                  <a:gd name="connsiteY2" fmla="*/ 0 h 7762876"/>
                  <a:gd name="connsiteX3" fmla="*/ 1131094 w 7550944"/>
                  <a:gd name="connsiteY3" fmla="*/ 3876675 h 7762876"/>
                  <a:gd name="connsiteX4" fmla="*/ 1507332 w 7550944"/>
                  <a:gd name="connsiteY4" fmla="*/ 7762875 h 7762876"/>
                  <a:gd name="connsiteX5" fmla="*/ 1883569 w 7550944"/>
                  <a:gd name="connsiteY5" fmla="*/ 3876675 h 7762876"/>
                  <a:gd name="connsiteX6" fmla="*/ 2264569 w 7550944"/>
                  <a:gd name="connsiteY6" fmla="*/ 0 h 7762876"/>
                  <a:gd name="connsiteX7" fmla="*/ 2645569 w 7550944"/>
                  <a:gd name="connsiteY7" fmla="*/ 3886200 h 7762876"/>
                  <a:gd name="connsiteX8" fmla="*/ 3017044 w 7550944"/>
                  <a:gd name="connsiteY8" fmla="*/ 7762875 h 7762876"/>
                  <a:gd name="connsiteX9" fmla="*/ 3398044 w 7550944"/>
                  <a:gd name="connsiteY9" fmla="*/ 3876675 h 7762876"/>
                  <a:gd name="connsiteX10" fmla="*/ 3769519 w 7550944"/>
                  <a:gd name="connsiteY10" fmla="*/ 9525 h 7762876"/>
                  <a:gd name="connsiteX11" fmla="*/ 4150519 w 7550944"/>
                  <a:gd name="connsiteY11" fmla="*/ 3886200 h 7762876"/>
                  <a:gd name="connsiteX12" fmla="*/ 4526756 w 7550944"/>
                  <a:gd name="connsiteY12" fmla="*/ 7762875 h 7762876"/>
                  <a:gd name="connsiteX13" fmla="*/ 4902994 w 7550944"/>
                  <a:gd name="connsiteY13" fmla="*/ 3886200 h 7762876"/>
                  <a:gd name="connsiteX14" fmla="*/ 5283994 w 7550944"/>
                  <a:gd name="connsiteY14" fmla="*/ 9525 h 7762876"/>
                  <a:gd name="connsiteX15" fmla="*/ 5655469 w 7550944"/>
                  <a:gd name="connsiteY15" fmla="*/ 3886200 h 7762876"/>
                  <a:gd name="connsiteX16" fmla="*/ 6029325 w 7550944"/>
                  <a:gd name="connsiteY16" fmla="*/ 7762875 h 7762876"/>
                  <a:gd name="connsiteX17" fmla="*/ 6417469 w 7550944"/>
                  <a:gd name="connsiteY17" fmla="*/ 3886200 h 7762876"/>
                  <a:gd name="connsiteX18" fmla="*/ 6798469 w 7550944"/>
                  <a:gd name="connsiteY18" fmla="*/ 0 h 7762876"/>
                  <a:gd name="connsiteX19" fmla="*/ 7160419 w 7550944"/>
                  <a:gd name="connsiteY19" fmla="*/ 3886200 h 7762876"/>
                  <a:gd name="connsiteX20" fmla="*/ 7550944 w 7550944"/>
                  <a:gd name="connsiteY20" fmla="*/ 7762875 h 7762876"/>
                  <a:gd name="connsiteX0" fmla="*/ 0 w 7546182"/>
                  <a:gd name="connsiteY0" fmla="*/ 7762875 h 7765256"/>
                  <a:gd name="connsiteX1" fmla="*/ 378619 w 7546182"/>
                  <a:gd name="connsiteY1" fmla="*/ 3886200 h 7765256"/>
                  <a:gd name="connsiteX2" fmla="*/ 750094 w 7546182"/>
                  <a:gd name="connsiteY2" fmla="*/ 0 h 7765256"/>
                  <a:gd name="connsiteX3" fmla="*/ 1131094 w 7546182"/>
                  <a:gd name="connsiteY3" fmla="*/ 3876675 h 7765256"/>
                  <a:gd name="connsiteX4" fmla="*/ 1507332 w 7546182"/>
                  <a:gd name="connsiteY4" fmla="*/ 7762875 h 7765256"/>
                  <a:gd name="connsiteX5" fmla="*/ 1883569 w 7546182"/>
                  <a:gd name="connsiteY5" fmla="*/ 3876675 h 7765256"/>
                  <a:gd name="connsiteX6" fmla="*/ 2264569 w 7546182"/>
                  <a:gd name="connsiteY6" fmla="*/ 0 h 7765256"/>
                  <a:gd name="connsiteX7" fmla="*/ 2645569 w 7546182"/>
                  <a:gd name="connsiteY7" fmla="*/ 3886200 h 7765256"/>
                  <a:gd name="connsiteX8" fmla="*/ 3017044 w 7546182"/>
                  <a:gd name="connsiteY8" fmla="*/ 7762875 h 7765256"/>
                  <a:gd name="connsiteX9" fmla="*/ 3398044 w 7546182"/>
                  <a:gd name="connsiteY9" fmla="*/ 3876675 h 7765256"/>
                  <a:gd name="connsiteX10" fmla="*/ 3769519 w 7546182"/>
                  <a:gd name="connsiteY10" fmla="*/ 9525 h 7765256"/>
                  <a:gd name="connsiteX11" fmla="*/ 4150519 w 7546182"/>
                  <a:gd name="connsiteY11" fmla="*/ 3886200 h 7765256"/>
                  <a:gd name="connsiteX12" fmla="*/ 4526756 w 7546182"/>
                  <a:gd name="connsiteY12" fmla="*/ 7762875 h 7765256"/>
                  <a:gd name="connsiteX13" fmla="*/ 4902994 w 7546182"/>
                  <a:gd name="connsiteY13" fmla="*/ 3886200 h 7765256"/>
                  <a:gd name="connsiteX14" fmla="*/ 5283994 w 7546182"/>
                  <a:gd name="connsiteY14" fmla="*/ 9525 h 7765256"/>
                  <a:gd name="connsiteX15" fmla="*/ 5655469 w 7546182"/>
                  <a:gd name="connsiteY15" fmla="*/ 3886200 h 7765256"/>
                  <a:gd name="connsiteX16" fmla="*/ 6029325 w 7546182"/>
                  <a:gd name="connsiteY16" fmla="*/ 7762875 h 7765256"/>
                  <a:gd name="connsiteX17" fmla="*/ 6417469 w 7546182"/>
                  <a:gd name="connsiteY17" fmla="*/ 3886200 h 7765256"/>
                  <a:gd name="connsiteX18" fmla="*/ 6798469 w 7546182"/>
                  <a:gd name="connsiteY18" fmla="*/ 0 h 7765256"/>
                  <a:gd name="connsiteX19" fmla="*/ 7160419 w 7546182"/>
                  <a:gd name="connsiteY19" fmla="*/ 3886200 h 7765256"/>
                  <a:gd name="connsiteX20" fmla="*/ 7546182 w 7546182"/>
                  <a:gd name="connsiteY20" fmla="*/ 7765256 h 7765256"/>
                  <a:gd name="connsiteX0" fmla="*/ 0 w 7546182"/>
                  <a:gd name="connsiteY0" fmla="*/ 7762875 h 7765258"/>
                  <a:gd name="connsiteX1" fmla="*/ 378619 w 7546182"/>
                  <a:gd name="connsiteY1" fmla="*/ 3886200 h 7765258"/>
                  <a:gd name="connsiteX2" fmla="*/ 750094 w 7546182"/>
                  <a:gd name="connsiteY2" fmla="*/ 0 h 7765258"/>
                  <a:gd name="connsiteX3" fmla="*/ 1131094 w 7546182"/>
                  <a:gd name="connsiteY3" fmla="*/ 3876675 h 7765258"/>
                  <a:gd name="connsiteX4" fmla="*/ 1507332 w 7546182"/>
                  <a:gd name="connsiteY4" fmla="*/ 7762875 h 7765258"/>
                  <a:gd name="connsiteX5" fmla="*/ 1883569 w 7546182"/>
                  <a:gd name="connsiteY5" fmla="*/ 3876675 h 7765258"/>
                  <a:gd name="connsiteX6" fmla="*/ 2264569 w 7546182"/>
                  <a:gd name="connsiteY6" fmla="*/ 0 h 7765258"/>
                  <a:gd name="connsiteX7" fmla="*/ 2645569 w 7546182"/>
                  <a:gd name="connsiteY7" fmla="*/ 3886200 h 7765258"/>
                  <a:gd name="connsiteX8" fmla="*/ 3017044 w 7546182"/>
                  <a:gd name="connsiteY8" fmla="*/ 7762875 h 7765258"/>
                  <a:gd name="connsiteX9" fmla="*/ 3398044 w 7546182"/>
                  <a:gd name="connsiteY9" fmla="*/ 3876675 h 7765258"/>
                  <a:gd name="connsiteX10" fmla="*/ 3769519 w 7546182"/>
                  <a:gd name="connsiteY10" fmla="*/ 9525 h 7765258"/>
                  <a:gd name="connsiteX11" fmla="*/ 4150519 w 7546182"/>
                  <a:gd name="connsiteY11" fmla="*/ 3886200 h 7765258"/>
                  <a:gd name="connsiteX12" fmla="*/ 4526756 w 7546182"/>
                  <a:gd name="connsiteY12" fmla="*/ 7762875 h 7765258"/>
                  <a:gd name="connsiteX13" fmla="*/ 4902994 w 7546182"/>
                  <a:gd name="connsiteY13" fmla="*/ 3886200 h 7765258"/>
                  <a:gd name="connsiteX14" fmla="*/ 5283994 w 7546182"/>
                  <a:gd name="connsiteY14" fmla="*/ 9525 h 7765258"/>
                  <a:gd name="connsiteX15" fmla="*/ 5655469 w 7546182"/>
                  <a:gd name="connsiteY15" fmla="*/ 3886200 h 7765258"/>
                  <a:gd name="connsiteX16" fmla="*/ 6029325 w 7546182"/>
                  <a:gd name="connsiteY16" fmla="*/ 7762875 h 7765258"/>
                  <a:gd name="connsiteX17" fmla="*/ 6417469 w 7546182"/>
                  <a:gd name="connsiteY17" fmla="*/ 3886200 h 7765258"/>
                  <a:gd name="connsiteX18" fmla="*/ 6798469 w 7546182"/>
                  <a:gd name="connsiteY18" fmla="*/ 0 h 7765258"/>
                  <a:gd name="connsiteX19" fmla="*/ 7160419 w 7546182"/>
                  <a:gd name="connsiteY19" fmla="*/ 3886200 h 7765258"/>
                  <a:gd name="connsiteX20" fmla="*/ 7546182 w 7546182"/>
                  <a:gd name="connsiteY20" fmla="*/ 7765256 h 7765258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64569 w 7539038"/>
                  <a:gd name="connsiteY6" fmla="*/ 0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69519 w 7539038"/>
                  <a:gd name="connsiteY10" fmla="*/ 9525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83994 w 7539038"/>
                  <a:gd name="connsiteY14" fmla="*/ 9525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98469 w 7539038"/>
                  <a:gd name="connsiteY18" fmla="*/ 0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64569 w 7539038"/>
                  <a:gd name="connsiteY6" fmla="*/ 0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69519 w 7539038"/>
                  <a:gd name="connsiteY10" fmla="*/ 9525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83994 w 7539038"/>
                  <a:gd name="connsiteY14" fmla="*/ 9525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88944 w 7539038"/>
                  <a:gd name="connsiteY18" fmla="*/ 2381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64569 w 7539038"/>
                  <a:gd name="connsiteY6" fmla="*/ 0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69519 w 7539038"/>
                  <a:gd name="connsiteY10" fmla="*/ 9525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83994 w 7539038"/>
                  <a:gd name="connsiteY14" fmla="*/ 9525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86563 w 7539038"/>
                  <a:gd name="connsiteY18" fmla="*/ 4762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64569 w 7539038"/>
                  <a:gd name="connsiteY6" fmla="*/ 0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69519 w 7539038"/>
                  <a:gd name="connsiteY10" fmla="*/ 9525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83994 w 7539038"/>
                  <a:gd name="connsiteY14" fmla="*/ 9525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86563 w 7539038"/>
                  <a:gd name="connsiteY18" fmla="*/ 4762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64569 w 7539038"/>
                  <a:gd name="connsiteY6" fmla="*/ 0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69519 w 7539038"/>
                  <a:gd name="connsiteY10" fmla="*/ 9525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79231 w 7539038"/>
                  <a:gd name="connsiteY14" fmla="*/ 9525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86563 w 7539038"/>
                  <a:gd name="connsiteY18" fmla="*/ 4762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64569 w 7539038"/>
                  <a:gd name="connsiteY6" fmla="*/ 0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69519 w 7539038"/>
                  <a:gd name="connsiteY10" fmla="*/ 9525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79231 w 7539038"/>
                  <a:gd name="connsiteY14" fmla="*/ 9525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86563 w 7539038"/>
                  <a:gd name="connsiteY18" fmla="*/ 4762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64569 w 7539038"/>
                  <a:gd name="connsiteY6" fmla="*/ 0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69519 w 7539038"/>
                  <a:gd name="connsiteY10" fmla="*/ 9525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76849 w 7539038"/>
                  <a:gd name="connsiteY14" fmla="*/ 2382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86563 w 7539038"/>
                  <a:gd name="connsiteY18" fmla="*/ 4762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64569 w 7539038"/>
                  <a:gd name="connsiteY6" fmla="*/ 0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69519 w 7539038"/>
                  <a:gd name="connsiteY10" fmla="*/ 9525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76849 w 7539038"/>
                  <a:gd name="connsiteY14" fmla="*/ 2382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86563 w 7539038"/>
                  <a:gd name="connsiteY18" fmla="*/ 4762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64569 w 7539038"/>
                  <a:gd name="connsiteY6" fmla="*/ 0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76663 w 7539038"/>
                  <a:gd name="connsiteY10" fmla="*/ 4763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76849 w 7539038"/>
                  <a:gd name="connsiteY14" fmla="*/ 2382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86563 w 7539038"/>
                  <a:gd name="connsiteY18" fmla="*/ 4762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64569 w 7539038"/>
                  <a:gd name="connsiteY6" fmla="*/ 0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76663 w 7539038"/>
                  <a:gd name="connsiteY10" fmla="*/ 4763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76849 w 7539038"/>
                  <a:gd name="connsiteY14" fmla="*/ 2382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86563 w 7539038"/>
                  <a:gd name="connsiteY18" fmla="*/ 4762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64569 w 7539038"/>
                  <a:gd name="connsiteY6" fmla="*/ 0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69519 w 7539038"/>
                  <a:gd name="connsiteY10" fmla="*/ 4763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76849 w 7539038"/>
                  <a:gd name="connsiteY14" fmla="*/ 2382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86563 w 7539038"/>
                  <a:gd name="connsiteY18" fmla="*/ 4762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64569 w 7539038"/>
                  <a:gd name="connsiteY6" fmla="*/ 0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69519 w 7539038"/>
                  <a:gd name="connsiteY10" fmla="*/ 4763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76849 w 7539038"/>
                  <a:gd name="connsiteY14" fmla="*/ 2382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86563 w 7539038"/>
                  <a:gd name="connsiteY18" fmla="*/ 4762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59807 w 7539038"/>
                  <a:gd name="connsiteY6" fmla="*/ 4762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69519 w 7539038"/>
                  <a:gd name="connsiteY10" fmla="*/ 4763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76849 w 7539038"/>
                  <a:gd name="connsiteY14" fmla="*/ 2382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86563 w 7539038"/>
                  <a:gd name="connsiteY18" fmla="*/ 4762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59807 w 7539038"/>
                  <a:gd name="connsiteY6" fmla="*/ 4762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69519 w 7539038"/>
                  <a:gd name="connsiteY10" fmla="*/ 4763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76849 w 7539038"/>
                  <a:gd name="connsiteY14" fmla="*/ 2382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86563 w 7539038"/>
                  <a:gd name="connsiteY18" fmla="*/ 4762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7238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</a:cxnLst>
                <a:rect l="l" t="t" r="r" b="b"/>
                <a:pathLst>
                  <a:path w="7539038" h="7760495">
                    <a:moveTo>
                      <a:pt x="0" y="7760494"/>
                    </a:moveTo>
                    <a:cubicBezTo>
                      <a:pt x="190500" y="7758906"/>
                      <a:pt x="377031" y="3874231"/>
                      <a:pt x="378619" y="3883819"/>
                    </a:cubicBezTo>
                    <a:cubicBezTo>
                      <a:pt x="380207" y="3893407"/>
                      <a:pt x="562770" y="-793"/>
                      <a:pt x="752476" y="1"/>
                    </a:cubicBezTo>
                    <a:cubicBezTo>
                      <a:pt x="942182" y="795"/>
                      <a:pt x="1119468" y="3745568"/>
                      <a:pt x="1131094" y="3874294"/>
                    </a:cubicBezTo>
                    <a:cubicBezTo>
                      <a:pt x="1136420" y="3933265"/>
                      <a:pt x="1317626" y="7758112"/>
                      <a:pt x="1507332" y="7760494"/>
                    </a:cubicBezTo>
                    <a:cubicBezTo>
                      <a:pt x="1697038" y="7762876"/>
                      <a:pt x="1875632" y="3967176"/>
                      <a:pt x="1883569" y="3874294"/>
                    </a:cubicBezTo>
                    <a:cubicBezTo>
                      <a:pt x="1891506" y="3781412"/>
                      <a:pt x="2068513" y="3175"/>
                      <a:pt x="2259807" y="2381"/>
                    </a:cubicBezTo>
                    <a:cubicBezTo>
                      <a:pt x="2451101" y="1587"/>
                      <a:pt x="2640013" y="3825221"/>
                      <a:pt x="2645569" y="3883819"/>
                    </a:cubicBezTo>
                    <a:cubicBezTo>
                      <a:pt x="2651125" y="3942417"/>
                      <a:pt x="2827338" y="7762081"/>
                      <a:pt x="3017044" y="7760494"/>
                    </a:cubicBezTo>
                    <a:cubicBezTo>
                      <a:pt x="3206750" y="7758907"/>
                      <a:pt x="3390107" y="3967176"/>
                      <a:pt x="3398044" y="3874294"/>
                    </a:cubicBezTo>
                    <a:cubicBezTo>
                      <a:pt x="3405981" y="3781412"/>
                      <a:pt x="3575050" y="795"/>
                      <a:pt x="3769519" y="2382"/>
                    </a:cubicBezTo>
                    <a:cubicBezTo>
                      <a:pt x="3963988" y="3969"/>
                      <a:pt x="4141788" y="3722352"/>
                      <a:pt x="4150519" y="3883819"/>
                    </a:cubicBezTo>
                    <a:cubicBezTo>
                      <a:pt x="4159250" y="4045286"/>
                      <a:pt x="4337844" y="7760494"/>
                      <a:pt x="4526756" y="7760494"/>
                    </a:cubicBezTo>
                    <a:cubicBezTo>
                      <a:pt x="4715668" y="7760494"/>
                      <a:pt x="4893360" y="4083161"/>
                      <a:pt x="4902994" y="3883819"/>
                    </a:cubicBezTo>
                    <a:cubicBezTo>
                      <a:pt x="4910825" y="3721794"/>
                      <a:pt x="5087143" y="1"/>
                      <a:pt x="5276849" y="1"/>
                    </a:cubicBezTo>
                    <a:cubicBezTo>
                      <a:pt x="5466555" y="1"/>
                      <a:pt x="5647531" y="3790543"/>
                      <a:pt x="5655469" y="3883819"/>
                    </a:cubicBezTo>
                    <a:cubicBezTo>
                      <a:pt x="5663407" y="3977095"/>
                      <a:pt x="5842794" y="7760494"/>
                      <a:pt x="6029325" y="7760494"/>
                    </a:cubicBezTo>
                    <a:cubicBezTo>
                      <a:pt x="6215856" y="7760494"/>
                      <a:pt x="6411913" y="3976700"/>
                      <a:pt x="6417469" y="3883819"/>
                    </a:cubicBezTo>
                    <a:cubicBezTo>
                      <a:pt x="6423025" y="3790938"/>
                      <a:pt x="6593682" y="0"/>
                      <a:pt x="6786563" y="2381"/>
                    </a:cubicBezTo>
                    <a:cubicBezTo>
                      <a:pt x="6979444" y="4762"/>
                      <a:pt x="7152482" y="3757041"/>
                      <a:pt x="7160419" y="3883819"/>
                    </a:cubicBezTo>
                    <a:cubicBezTo>
                      <a:pt x="7168356" y="4010597"/>
                      <a:pt x="7336632" y="7761288"/>
                      <a:pt x="7539038" y="7758113"/>
                    </a:cubicBezTo>
                  </a:path>
                </a:pathLst>
              </a:custGeom>
              <a:no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97" name="Freeform: Shape 96">
              <a:extLst>
                <a:ext uri="{FF2B5EF4-FFF2-40B4-BE49-F238E27FC236}">
                  <a16:creationId xmlns:a16="http://schemas.microsoft.com/office/drawing/2014/main" id="{A229C840-9008-48D5-BC8F-52A92CAFC9C9}"/>
                </a:ext>
              </a:extLst>
            </p:cNvPr>
            <p:cNvSpPr/>
            <p:nvPr/>
          </p:nvSpPr>
          <p:spPr>
            <a:xfrm>
              <a:off x="9773168" y="358008"/>
              <a:ext cx="2371994" cy="517526"/>
            </a:xfrm>
            <a:custGeom>
              <a:avLst/>
              <a:gdLst>
                <a:gd name="connsiteX0" fmla="*/ 0 w 7562850"/>
                <a:gd name="connsiteY0" fmla="*/ 7762875 h 7762875"/>
                <a:gd name="connsiteX1" fmla="*/ 390525 w 7562850"/>
                <a:gd name="connsiteY1" fmla="*/ 3886200 h 7762875"/>
                <a:gd name="connsiteX2" fmla="*/ 762000 w 7562850"/>
                <a:gd name="connsiteY2" fmla="*/ 0 h 7762875"/>
                <a:gd name="connsiteX3" fmla="*/ 1143000 w 7562850"/>
                <a:gd name="connsiteY3" fmla="*/ 3876675 h 7762875"/>
                <a:gd name="connsiteX4" fmla="*/ 1524000 w 7562850"/>
                <a:gd name="connsiteY4" fmla="*/ 7753350 h 7762875"/>
                <a:gd name="connsiteX5" fmla="*/ 1895475 w 7562850"/>
                <a:gd name="connsiteY5" fmla="*/ 3876675 h 7762875"/>
                <a:gd name="connsiteX6" fmla="*/ 2276475 w 7562850"/>
                <a:gd name="connsiteY6" fmla="*/ 0 h 7762875"/>
                <a:gd name="connsiteX7" fmla="*/ 2657475 w 7562850"/>
                <a:gd name="connsiteY7" fmla="*/ 3886200 h 7762875"/>
                <a:gd name="connsiteX8" fmla="*/ 3028950 w 7562850"/>
                <a:gd name="connsiteY8" fmla="*/ 7762875 h 7762875"/>
                <a:gd name="connsiteX9" fmla="*/ 3409950 w 7562850"/>
                <a:gd name="connsiteY9" fmla="*/ 3876675 h 7762875"/>
                <a:gd name="connsiteX10" fmla="*/ 3781425 w 7562850"/>
                <a:gd name="connsiteY10" fmla="*/ 9525 h 7762875"/>
                <a:gd name="connsiteX11" fmla="*/ 4162425 w 7562850"/>
                <a:gd name="connsiteY11" fmla="*/ 3886200 h 7762875"/>
                <a:gd name="connsiteX12" fmla="*/ 4533900 w 7562850"/>
                <a:gd name="connsiteY12" fmla="*/ 7762875 h 7762875"/>
                <a:gd name="connsiteX13" fmla="*/ 4914900 w 7562850"/>
                <a:gd name="connsiteY13" fmla="*/ 3886200 h 7762875"/>
                <a:gd name="connsiteX14" fmla="*/ 5295900 w 7562850"/>
                <a:gd name="connsiteY14" fmla="*/ 9525 h 7762875"/>
                <a:gd name="connsiteX15" fmla="*/ 5667375 w 7562850"/>
                <a:gd name="connsiteY15" fmla="*/ 3886200 h 7762875"/>
                <a:gd name="connsiteX16" fmla="*/ 6048375 w 7562850"/>
                <a:gd name="connsiteY16" fmla="*/ 7762875 h 7762875"/>
                <a:gd name="connsiteX17" fmla="*/ 6429375 w 7562850"/>
                <a:gd name="connsiteY17" fmla="*/ 3886200 h 7762875"/>
                <a:gd name="connsiteX18" fmla="*/ 6810375 w 7562850"/>
                <a:gd name="connsiteY18" fmla="*/ 0 h 7762875"/>
                <a:gd name="connsiteX19" fmla="*/ 7172325 w 7562850"/>
                <a:gd name="connsiteY19" fmla="*/ 3886200 h 7762875"/>
                <a:gd name="connsiteX20" fmla="*/ 7562850 w 7562850"/>
                <a:gd name="connsiteY20" fmla="*/ 7762875 h 7762875"/>
                <a:gd name="connsiteX0" fmla="*/ 0 w 7562850"/>
                <a:gd name="connsiteY0" fmla="*/ 7762875 h 7762875"/>
                <a:gd name="connsiteX1" fmla="*/ 390525 w 7562850"/>
                <a:gd name="connsiteY1" fmla="*/ 3886200 h 7762875"/>
                <a:gd name="connsiteX2" fmla="*/ 762000 w 7562850"/>
                <a:gd name="connsiteY2" fmla="*/ 0 h 7762875"/>
                <a:gd name="connsiteX3" fmla="*/ 1143000 w 7562850"/>
                <a:gd name="connsiteY3" fmla="*/ 3876675 h 7762875"/>
                <a:gd name="connsiteX4" fmla="*/ 1519238 w 7562850"/>
                <a:gd name="connsiteY4" fmla="*/ 7762875 h 7762875"/>
                <a:gd name="connsiteX5" fmla="*/ 1895475 w 7562850"/>
                <a:gd name="connsiteY5" fmla="*/ 3876675 h 7762875"/>
                <a:gd name="connsiteX6" fmla="*/ 2276475 w 7562850"/>
                <a:gd name="connsiteY6" fmla="*/ 0 h 7762875"/>
                <a:gd name="connsiteX7" fmla="*/ 2657475 w 7562850"/>
                <a:gd name="connsiteY7" fmla="*/ 3886200 h 7762875"/>
                <a:gd name="connsiteX8" fmla="*/ 3028950 w 7562850"/>
                <a:gd name="connsiteY8" fmla="*/ 7762875 h 7762875"/>
                <a:gd name="connsiteX9" fmla="*/ 3409950 w 7562850"/>
                <a:gd name="connsiteY9" fmla="*/ 3876675 h 7762875"/>
                <a:gd name="connsiteX10" fmla="*/ 3781425 w 7562850"/>
                <a:gd name="connsiteY10" fmla="*/ 9525 h 7762875"/>
                <a:gd name="connsiteX11" fmla="*/ 4162425 w 7562850"/>
                <a:gd name="connsiteY11" fmla="*/ 3886200 h 7762875"/>
                <a:gd name="connsiteX12" fmla="*/ 4533900 w 7562850"/>
                <a:gd name="connsiteY12" fmla="*/ 7762875 h 7762875"/>
                <a:gd name="connsiteX13" fmla="*/ 4914900 w 7562850"/>
                <a:gd name="connsiteY13" fmla="*/ 3886200 h 7762875"/>
                <a:gd name="connsiteX14" fmla="*/ 5295900 w 7562850"/>
                <a:gd name="connsiteY14" fmla="*/ 9525 h 7762875"/>
                <a:gd name="connsiteX15" fmla="*/ 5667375 w 7562850"/>
                <a:gd name="connsiteY15" fmla="*/ 3886200 h 7762875"/>
                <a:gd name="connsiteX16" fmla="*/ 6048375 w 7562850"/>
                <a:gd name="connsiteY16" fmla="*/ 7762875 h 7762875"/>
                <a:gd name="connsiteX17" fmla="*/ 6429375 w 7562850"/>
                <a:gd name="connsiteY17" fmla="*/ 3886200 h 7762875"/>
                <a:gd name="connsiteX18" fmla="*/ 6810375 w 7562850"/>
                <a:gd name="connsiteY18" fmla="*/ 0 h 7762875"/>
                <a:gd name="connsiteX19" fmla="*/ 7172325 w 7562850"/>
                <a:gd name="connsiteY19" fmla="*/ 3886200 h 7762875"/>
                <a:gd name="connsiteX20" fmla="*/ 7562850 w 7562850"/>
                <a:gd name="connsiteY20" fmla="*/ 7762875 h 7762875"/>
                <a:gd name="connsiteX0" fmla="*/ 0 w 7562850"/>
                <a:gd name="connsiteY0" fmla="*/ 7762875 h 7762875"/>
                <a:gd name="connsiteX1" fmla="*/ 390525 w 7562850"/>
                <a:gd name="connsiteY1" fmla="*/ 3886200 h 7762875"/>
                <a:gd name="connsiteX2" fmla="*/ 762000 w 7562850"/>
                <a:gd name="connsiteY2" fmla="*/ 0 h 7762875"/>
                <a:gd name="connsiteX3" fmla="*/ 1143000 w 7562850"/>
                <a:gd name="connsiteY3" fmla="*/ 3876675 h 7762875"/>
                <a:gd name="connsiteX4" fmla="*/ 1519238 w 7562850"/>
                <a:gd name="connsiteY4" fmla="*/ 7762875 h 7762875"/>
                <a:gd name="connsiteX5" fmla="*/ 1895475 w 7562850"/>
                <a:gd name="connsiteY5" fmla="*/ 3876675 h 7762875"/>
                <a:gd name="connsiteX6" fmla="*/ 2276475 w 7562850"/>
                <a:gd name="connsiteY6" fmla="*/ 0 h 7762875"/>
                <a:gd name="connsiteX7" fmla="*/ 2657475 w 7562850"/>
                <a:gd name="connsiteY7" fmla="*/ 3886200 h 7762875"/>
                <a:gd name="connsiteX8" fmla="*/ 3028950 w 7562850"/>
                <a:gd name="connsiteY8" fmla="*/ 7762875 h 7762875"/>
                <a:gd name="connsiteX9" fmla="*/ 3409950 w 7562850"/>
                <a:gd name="connsiteY9" fmla="*/ 3876675 h 7762875"/>
                <a:gd name="connsiteX10" fmla="*/ 3781425 w 7562850"/>
                <a:gd name="connsiteY10" fmla="*/ 9525 h 7762875"/>
                <a:gd name="connsiteX11" fmla="*/ 4162425 w 7562850"/>
                <a:gd name="connsiteY11" fmla="*/ 3886200 h 7762875"/>
                <a:gd name="connsiteX12" fmla="*/ 4538662 w 7562850"/>
                <a:gd name="connsiteY12" fmla="*/ 7762875 h 7762875"/>
                <a:gd name="connsiteX13" fmla="*/ 4914900 w 7562850"/>
                <a:gd name="connsiteY13" fmla="*/ 3886200 h 7762875"/>
                <a:gd name="connsiteX14" fmla="*/ 5295900 w 7562850"/>
                <a:gd name="connsiteY14" fmla="*/ 9525 h 7762875"/>
                <a:gd name="connsiteX15" fmla="*/ 5667375 w 7562850"/>
                <a:gd name="connsiteY15" fmla="*/ 3886200 h 7762875"/>
                <a:gd name="connsiteX16" fmla="*/ 6048375 w 7562850"/>
                <a:gd name="connsiteY16" fmla="*/ 7762875 h 7762875"/>
                <a:gd name="connsiteX17" fmla="*/ 6429375 w 7562850"/>
                <a:gd name="connsiteY17" fmla="*/ 3886200 h 7762875"/>
                <a:gd name="connsiteX18" fmla="*/ 6810375 w 7562850"/>
                <a:gd name="connsiteY18" fmla="*/ 0 h 7762875"/>
                <a:gd name="connsiteX19" fmla="*/ 7172325 w 7562850"/>
                <a:gd name="connsiteY19" fmla="*/ 3886200 h 7762875"/>
                <a:gd name="connsiteX20" fmla="*/ 7562850 w 7562850"/>
                <a:gd name="connsiteY20" fmla="*/ 7762875 h 7762875"/>
                <a:gd name="connsiteX0" fmla="*/ 0 w 7562850"/>
                <a:gd name="connsiteY0" fmla="*/ 7762875 h 7762875"/>
                <a:gd name="connsiteX1" fmla="*/ 390525 w 7562850"/>
                <a:gd name="connsiteY1" fmla="*/ 3886200 h 7762875"/>
                <a:gd name="connsiteX2" fmla="*/ 762000 w 7562850"/>
                <a:gd name="connsiteY2" fmla="*/ 0 h 7762875"/>
                <a:gd name="connsiteX3" fmla="*/ 1143000 w 7562850"/>
                <a:gd name="connsiteY3" fmla="*/ 3876675 h 7762875"/>
                <a:gd name="connsiteX4" fmla="*/ 1519238 w 7562850"/>
                <a:gd name="connsiteY4" fmla="*/ 7762875 h 7762875"/>
                <a:gd name="connsiteX5" fmla="*/ 1895475 w 7562850"/>
                <a:gd name="connsiteY5" fmla="*/ 3876675 h 7762875"/>
                <a:gd name="connsiteX6" fmla="*/ 2276475 w 7562850"/>
                <a:gd name="connsiteY6" fmla="*/ 0 h 7762875"/>
                <a:gd name="connsiteX7" fmla="*/ 2657475 w 7562850"/>
                <a:gd name="connsiteY7" fmla="*/ 3886200 h 7762875"/>
                <a:gd name="connsiteX8" fmla="*/ 3028950 w 7562850"/>
                <a:gd name="connsiteY8" fmla="*/ 7762875 h 7762875"/>
                <a:gd name="connsiteX9" fmla="*/ 3409950 w 7562850"/>
                <a:gd name="connsiteY9" fmla="*/ 3876675 h 7762875"/>
                <a:gd name="connsiteX10" fmla="*/ 3781425 w 7562850"/>
                <a:gd name="connsiteY10" fmla="*/ 9525 h 7762875"/>
                <a:gd name="connsiteX11" fmla="*/ 4162425 w 7562850"/>
                <a:gd name="connsiteY11" fmla="*/ 3886200 h 7762875"/>
                <a:gd name="connsiteX12" fmla="*/ 4538662 w 7562850"/>
                <a:gd name="connsiteY12" fmla="*/ 7762875 h 7762875"/>
                <a:gd name="connsiteX13" fmla="*/ 4914900 w 7562850"/>
                <a:gd name="connsiteY13" fmla="*/ 3886200 h 7762875"/>
                <a:gd name="connsiteX14" fmla="*/ 5295900 w 7562850"/>
                <a:gd name="connsiteY14" fmla="*/ 9525 h 7762875"/>
                <a:gd name="connsiteX15" fmla="*/ 5667375 w 7562850"/>
                <a:gd name="connsiteY15" fmla="*/ 3886200 h 7762875"/>
                <a:gd name="connsiteX16" fmla="*/ 6048375 w 7562850"/>
                <a:gd name="connsiteY16" fmla="*/ 7762875 h 7762875"/>
                <a:gd name="connsiteX17" fmla="*/ 6429375 w 7562850"/>
                <a:gd name="connsiteY17" fmla="*/ 3886200 h 7762875"/>
                <a:gd name="connsiteX18" fmla="*/ 6810375 w 7562850"/>
                <a:gd name="connsiteY18" fmla="*/ 0 h 7762875"/>
                <a:gd name="connsiteX19" fmla="*/ 7172325 w 7562850"/>
                <a:gd name="connsiteY19" fmla="*/ 3886200 h 7762875"/>
                <a:gd name="connsiteX20" fmla="*/ 7562850 w 7562850"/>
                <a:gd name="connsiteY20" fmla="*/ 7762875 h 7762875"/>
                <a:gd name="connsiteX0" fmla="*/ 0 w 7562850"/>
                <a:gd name="connsiteY0" fmla="*/ 7762875 h 7762875"/>
                <a:gd name="connsiteX1" fmla="*/ 390525 w 7562850"/>
                <a:gd name="connsiteY1" fmla="*/ 3886200 h 7762875"/>
                <a:gd name="connsiteX2" fmla="*/ 762000 w 7562850"/>
                <a:gd name="connsiteY2" fmla="*/ 0 h 7762875"/>
                <a:gd name="connsiteX3" fmla="*/ 1143000 w 7562850"/>
                <a:gd name="connsiteY3" fmla="*/ 3876675 h 7762875"/>
                <a:gd name="connsiteX4" fmla="*/ 1519238 w 7562850"/>
                <a:gd name="connsiteY4" fmla="*/ 7762875 h 7762875"/>
                <a:gd name="connsiteX5" fmla="*/ 1895475 w 7562850"/>
                <a:gd name="connsiteY5" fmla="*/ 3876675 h 7762875"/>
                <a:gd name="connsiteX6" fmla="*/ 2276475 w 7562850"/>
                <a:gd name="connsiteY6" fmla="*/ 0 h 7762875"/>
                <a:gd name="connsiteX7" fmla="*/ 2657475 w 7562850"/>
                <a:gd name="connsiteY7" fmla="*/ 3886200 h 7762875"/>
                <a:gd name="connsiteX8" fmla="*/ 3028950 w 7562850"/>
                <a:gd name="connsiteY8" fmla="*/ 7762875 h 7762875"/>
                <a:gd name="connsiteX9" fmla="*/ 3409950 w 7562850"/>
                <a:gd name="connsiteY9" fmla="*/ 3876675 h 7762875"/>
                <a:gd name="connsiteX10" fmla="*/ 3781425 w 7562850"/>
                <a:gd name="connsiteY10" fmla="*/ 9525 h 7762875"/>
                <a:gd name="connsiteX11" fmla="*/ 4162425 w 7562850"/>
                <a:gd name="connsiteY11" fmla="*/ 3886200 h 7762875"/>
                <a:gd name="connsiteX12" fmla="*/ 4538662 w 7562850"/>
                <a:gd name="connsiteY12" fmla="*/ 7762875 h 7762875"/>
                <a:gd name="connsiteX13" fmla="*/ 4914900 w 7562850"/>
                <a:gd name="connsiteY13" fmla="*/ 3886200 h 7762875"/>
                <a:gd name="connsiteX14" fmla="*/ 5295900 w 7562850"/>
                <a:gd name="connsiteY14" fmla="*/ 9525 h 7762875"/>
                <a:gd name="connsiteX15" fmla="*/ 5667375 w 7562850"/>
                <a:gd name="connsiteY15" fmla="*/ 3886200 h 7762875"/>
                <a:gd name="connsiteX16" fmla="*/ 6048375 w 7562850"/>
                <a:gd name="connsiteY16" fmla="*/ 7762875 h 7762875"/>
                <a:gd name="connsiteX17" fmla="*/ 6429375 w 7562850"/>
                <a:gd name="connsiteY17" fmla="*/ 3886200 h 7762875"/>
                <a:gd name="connsiteX18" fmla="*/ 6810375 w 7562850"/>
                <a:gd name="connsiteY18" fmla="*/ 0 h 7762875"/>
                <a:gd name="connsiteX19" fmla="*/ 7172325 w 7562850"/>
                <a:gd name="connsiteY19" fmla="*/ 3886200 h 7762875"/>
                <a:gd name="connsiteX20" fmla="*/ 7562850 w 7562850"/>
                <a:gd name="connsiteY20" fmla="*/ 7762875 h 7762875"/>
                <a:gd name="connsiteX0" fmla="*/ 0 w 7562850"/>
                <a:gd name="connsiteY0" fmla="*/ 7762875 h 7762875"/>
                <a:gd name="connsiteX1" fmla="*/ 390525 w 7562850"/>
                <a:gd name="connsiteY1" fmla="*/ 3886200 h 7762875"/>
                <a:gd name="connsiteX2" fmla="*/ 762000 w 7562850"/>
                <a:gd name="connsiteY2" fmla="*/ 0 h 7762875"/>
                <a:gd name="connsiteX3" fmla="*/ 1143000 w 7562850"/>
                <a:gd name="connsiteY3" fmla="*/ 3876675 h 7762875"/>
                <a:gd name="connsiteX4" fmla="*/ 1519238 w 7562850"/>
                <a:gd name="connsiteY4" fmla="*/ 7762875 h 7762875"/>
                <a:gd name="connsiteX5" fmla="*/ 1895475 w 7562850"/>
                <a:gd name="connsiteY5" fmla="*/ 3876675 h 7762875"/>
                <a:gd name="connsiteX6" fmla="*/ 2276475 w 7562850"/>
                <a:gd name="connsiteY6" fmla="*/ 0 h 7762875"/>
                <a:gd name="connsiteX7" fmla="*/ 2657475 w 7562850"/>
                <a:gd name="connsiteY7" fmla="*/ 3886200 h 7762875"/>
                <a:gd name="connsiteX8" fmla="*/ 3028950 w 7562850"/>
                <a:gd name="connsiteY8" fmla="*/ 7762875 h 7762875"/>
                <a:gd name="connsiteX9" fmla="*/ 3409950 w 7562850"/>
                <a:gd name="connsiteY9" fmla="*/ 3876675 h 7762875"/>
                <a:gd name="connsiteX10" fmla="*/ 3781425 w 7562850"/>
                <a:gd name="connsiteY10" fmla="*/ 9525 h 7762875"/>
                <a:gd name="connsiteX11" fmla="*/ 4162425 w 7562850"/>
                <a:gd name="connsiteY11" fmla="*/ 3886200 h 7762875"/>
                <a:gd name="connsiteX12" fmla="*/ 4538662 w 7562850"/>
                <a:gd name="connsiteY12" fmla="*/ 7762875 h 7762875"/>
                <a:gd name="connsiteX13" fmla="*/ 4914900 w 7562850"/>
                <a:gd name="connsiteY13" fmla="*/ 3886200 h 7762875"/>
                <a:gd name="connsiteX14" fmla="*/ 5295900 w 7562850"/>
                <a:gd name="connsiteY14" fmla="*/ 9525 h 7762875"/>
                <a:gd name="connsiteX15" fmla="*/ 5667375 w 7562850"/>
                <a:gd name="connsiteY15" fmla="*/ 3886200 h 7762875"/>
                <a:gd name="connsiteX16" fmla="*/ 6048375 w 7562850"/>
                <a:gd name="connsiteY16" fmla="*/ 7762875 h 7762875"/>
                <a:gd name="connsiteX17" fmla="*/ 6429375 w 7562850"/>
                <a:gd name="connsiteY17" fmla="*/ 3886200 h 7762875"/>
                <a:gd name="connsiteX18" fmla="*/ 6810375 w 7562850"/>
                <a:gd name="connsiteY18" fmla="*/ 0 h 7762875"/>
                <a:gd name="connsiteX19" fmla="*/ 7172325 w 7562850"/>
                <a:gd name="connsiteY19" fmla="*/ 3886200 h 7762875"/>
                <a:gd name="connsiteX20" fmla="*/ 7562850 w 7562850"/>
                <a:gd name="connsiteY20" fmla="*/ 7762875 h 7762875"/>
                <a:gd name="connsiteX0" fmla="*/ 0 w 7550944"/>
                <a:gd name="connsiteY0" fmla="*/ 7762875 h 7762875"/>
                <a:gd name="connsiteX1" fmla="*/ 378619 w 7550944"/>
                <a:gd name="connsiteY1" fmla="*/ 3886200 h 7762875"/>
                <a:gd name="connsiteX2" fmla="*/ 750094 w 7550944"/>
                <a:gd name="connsiteY2" fmla="*/ 0 h 7762875"/>
                <a:gd name="connsiteX3" fmla="*/ 1131094 w 7550944"/>
                <a:gd name="connsiteY3" fmla="*/ 3876675 h 7762875"/>
                <a:gd name="connsiteX4" fmla="*/ 1507332 w 7550944"/>
                <a:gd name="connsiteY4" fmla="*/ 7762875 h 7762875"/>
                <a:gd name="connsiteX5" fmla="*/ 1883569 w 7550944"/>
                <a:gd name="connsiteY5" fmla="*/ 3876675 h 7762875"/>
                <a:gd name="connsiteX6" fmla="*/ 2264569 w 7550944"/>
                <a:gd name="connsiteY6" fmla="*/ 0 h 7762875"/>
                <a:gd name="connsiteX7" fmla="*/ 2645569 w 7550944"/>
                <a:gd name="connsiteY7" fmla="*/ 3886200 h 7762875"/>
                <a:gd name="connsiteX8" fmla="*/ 3017044 w 7550944"/>
                <a:gd name="connsiteY8" fmla="*/ 7762875 h 7762875"/>
                <a:gd name="connsiteX9" fmla="*/ 3398044 w 7550944"/>
                <a:gd name="connsiteY9" fmla="*/ 3876675 h 7762875"/>
                <a:gd name="connsiteX10" fmla="*/ 3769519 w 7550944"/>
                <a:gd name="connsiteY10" fmla="*/ 9525 h 7762875"/>
                <a:gd name="connsiteX11" fmla="*/ 4150519 w 7550944"/>
                <a:gd name="connsiteY11" fmla="*/ 3886200 h 7762875"/>
                <a:gd name="connsiteX12" fmla="*/ 4526756 w 7550944"/>
                <a:gd name="connsiteY12" fmla="*/ 7762875 h 7762875"/>
                <a:gd name="connsiteX13" fmla="*/ 4902994 w 7550944"/>
                <a:gd name="connsiteY13" fmla="*/ 3886200 h 7762875"/>
                <a:gd name="connsiteX14" fmla="*/ 5283994 w 7550944"/>
                <a:gd name="connsiteY14" fmla="*/ 9525 h 7762875"/>
                <a:gd name="connsiteX15" fmla="*/ 5655469 w 7550944"/>
                <a:gd name="connsiteY15" fmla="*/ 3886200 h 7762875"/>
                <a:gd name="connsiteX16" fmla="*/ 6036469 w 7550944"/>
                <a:gd name="connsiteY16" fmla="*/ 7762875 h 7762875"/>
                <a:gd name="connsiteX17" fmla="*/ 6417469 w 7550944"/>
                <a:gd name="connsiteY17" fmla="*/ 3886200 h 7762875"/>
                <a:gd name="connsiteX18" fmla="*/ 6798469 w 7550944"/>
                <a:gd name="connsiteY18" fmla="*/ 0 h 7762875"/>
                <a:gd name="connsiteX19" fmla="*/ 7160419 w 7550944"/>
                <a:gd name="connsiteY19" fmla="*/ 3886200 h 7762875"/>
                <a:gd name="connsiteX20" fmla="*/ 7550944 w 7550944"/>
                <a:gd name="connsiteY20" fmla="*/ 7762875 h 7762875"/>
                <a:gd name="connsiteX0" fmla="*/ 0 w 7550944"/>
                <a:gd name="connsiteY0" fmla="*/ 7762875 h 7762875"/>
                <a:gd name="connsiteX1" fmla="*/ 378619 w 7550944"/>
                <a:gd name="connsiteY1" fmla="*/ 3886200 h 7762875"/>
                <a:gd name="connsiteX2" fmla="*/ 750094 w 7550944"/>
                <a:gd name="connsiteY2" fmla="*/ 0 h 7762875"/>
                <a:gd name="connsiteX3" fmla="*/ 1131094 w 7550944"/>
                <a:gd name="connsiteY3" fmla="*/ 3876675 h 7762875"/>
                <a:gd name="connsiteX4" fmla="*/ 1507332 w 7550944"/>
                <a:gd name="connsiteY4" fmla="*/ 7762875 h 7762875"/>
                <a:gd name="connsiteX5" fmla="*/ 1883569 w 7550944"/>
                <a:gd name="connsiteY5" fmla="*/ 3876675 h 7762875"/>
                <a:gd name="connsiteX6" fmla="*/ 2264569 w 7550944"/>
                <a:gd name="connsiteY6" fmla="*/ 0 h 7762875"/>
                <a:gd name="connsiteX7" fmla="*/ 2645569 w 7550944"/>
                <a:gd name="connsiteY7" fmla="*/ 3886200 h 7762875"/>
                <a:gd name="connsiteX8" fmla="*/ 3017044 w 7550944"/>
                <a:gd name="connsiteY8" fmla="*/ 7762875 h 7762875"/>
                <a:gd name="connsiteX9" fmla="*/ 3398044 w 7550944"/>
                <a:gd name="connsiteY9" fmla="*/ 3876675 h 7762875"/>
                <a:gd name="connsiteX10" fmla="*/ 3769519 w 7550944"/>
                <a:gd name="connsiteY10" fmla="*/ 9525 h 7762875"/>
                <a:gd name="connsiteX11" fmla="*/ 4150519 w 7550944"/>
                <a:gd name="connsiteY11" fmla="*/ 3886200 h 7762875"/>
                <a:gd name="connsiteX12" fmla="*/ 4526756 w 7550944"/>
                <a:gd name="connsiteY12" fmla="*/ 7762875 h 7762875"/>
                <a:gd name="connsiteX13" fmla="*/ 4902994 w 7550944"/>
                <a:gd name="connsiteY13" fmla="*/ 3886200 h 7762875"/>
                <a:gd name="connsiteX14" fmla="*/ 5283994 w 7550944"/>
                <a:gd name="connsiteY14" fmla="*/ 9525 h 7762875"/>
                <a:gd name="connsiteX15" fmla="*/ 5655469 w 7550944"/>
                <a:gd name="connsiteY15" fmla="*/ 3886200 h 7762875"/>
                <a:gd name="connsiteX16" fmla="*/ 6036469 w 7550944"/>
                <a:gd name="connsiteY16" fmla="*/ 7762875 h 7762875"/>
                <a:gd name="connsiteX17" fmla="*/ 6417469 w 7550944"/>
                <a:gd name="connsiteY17" fmla="*/ 3886200 h 7762875"/>
                <a:gd name="connsiteX18" fmla="*/ 6798469 w 7550944"/>
                <a:gd name="connsiteY18" fmla="*/ 0 h 7762875"/>
                <a:gd name="connsiteX19" fmla="*/ 7160419 w 7550944"/>
                <a:gd name="connsiteY19" fmla="*/ 3886200 h 7762875"/>
                <a:gd name="connsiteX20" fmla="*/ 7550944 w 7550944"/>
                <a:gd name="connsiteY20" fmla="*/ 7762875 h 7762875"/>
                <a:gd name="connsiteX0" fmla="*/ 0 w 7550944"/>
                <a:gd name="connsiteY0" fmla="*/ 7762875 h 7762875"/>
                <a:gd name="connsiteX1" fmla="*/ 378619 w 7550944"/>
                <a:gd name="connsiteY1" fmla="*/ 3886200 h 7762875"/>
                <a:gd name="connsiteX2" fmla="*/ 750094 w 7550944"/>
                <a:gd name="connsiteY2" fmla="*/ 0 h 7762875"/>
                <a:gd name="connsiteX3" fmla="*/ 1131094 w 7550944"/>
                <a:gd name="connsiteY3" fmla="*/ 3876675 h 7762875"/>
                <a:gd name="connsiteX4" fmla="*/ 1507332 w 7550944"/>
                <a:gd name="connsiteY4" fmla="*/ 7762875 h 7762875"/>
                <a:gd name="connsiteX5" fmla="*/ 1883569 w 7550944"/>
                <a:gd name="connsiteY5" fmla="*/ 3876675 h 7762875"/>
                <a:gd name="connsiteX6" fmla="*/ 2264569 w 7550944"/>
                <a:gd name="connsiteY6" fmla="*/ 0 h 7762875"/>
                <a:gd name="connsiteX7" fmla="*/ 2645569 w 7550944"/>
                <a:gd name="connsiteY7" fmla="*/ 3886200 h 7762875"/>
                <a:gd name="connsiteX8" fmla="*/ 3017044 w 7550944"/>
                <a:gd name="connsiteY8" fmla="*/ 7762875 h 7762875"/>
                <a:gd name="connsiteX9" fmla="*/ 3398044 w 7550944"/>
                <a:gd name="connsiteY9" fmla="*/ 3876675 h 7762875"/>
                <a:gd name="connsiteX10" fmla="*/ 3769519 w 7550944"/>
                <a:gd name="connsiteY10" fmla="*/ 9525 h 7762875"/>
                <a:gd name="connsiteX11" fmla="*/ 4150519 w 7550944"/>
                <a:gd name="connsiteY11" fmla="*/ 3886200 h 7762875"/>
                <a:gd name="connsiteX12" fmla="*/ 4526756 w 7550944"/>
                <a:gd name="connsiteY12" fmla="*/ 7762875 h 7762875"/>
                <a:gd name="connsiteX13" fmla="*/ 4902994 w 7550944"/>
                <a:gd name="connsiteY13" fmla="*/ 3886200 h 7762875"/>
                <a:gd name="connsiteX14" fmla="*/ 5283994 w 7550944"/>
                <a:gd name="connsiteY14" fmla="*/ 9525 h 7762875"/>
                <a:gd name="connsiteX15" fmla="*/ 5655469 w 7550944"/>
                <a:gd name="connsiteY15" fmla="*/ 3886200 h 7762875"/>
                <a:gd name="connsiteX16" fmla="*/ 6036469 w 7550944"/>
                <a:gd name="connsiteY16" fmla="*/ 7762875 h 7762875"/>
                <a:gd name="connsiteX17" fmla="*/ 6417469 w 7550944"/>
                <a:gd name="connsiteY17" fmla="*/ 3886200 h 7762875"/>
                <a:gd name="connsiteX18" fmla="*/ 6798469 w 7550944"/>
                <a:gd name="connsiteY18" fmla="*/ 0 h 7762875"/>
                <a:gd name="connsiteX19" fmla="*/ 7160419 w 7550944"/>
                <a:gd name="connsiteY19" fmla="*/ 3886200 h 7762875"/>
                <a:gd name="connsiteX20" fmla="*/ 7550944 w 7550944"/>
                <a:gd name="connsiteY20" fmla="*/ 7762875 h 7762875"/>
                <a:gd name="connsiteX0" fmla="*/ 0 w 7550944"/>
                <a:gd name="connsiteY0" fmla="*/ 7762875 h 7762875"/>
                <a:gd name="connsiteX1" fmla="*/ 378619 w 7550944"/>
                <a:gd name="connsiteY1" fmla="*/ 3886200 h 7762875"/>
                <a:gd name="connsiteX2" fmla="*/ 750094 w 7550944"/>
                <a:gd name="connsiteY2" fmla="*/ 0 h 7762875"/>
                <a:gd name="connsiteX3" fmla="*/ 1131094 w 7550944"/>
                <a:gd name="connsiteY3" fmla="*/ 3876675 h 7762875"/>
                <a:gd name="connsiteX4" fmla="*/ 1507332 w 7550944"/>
                <a:gd name="connsiteY4" fmla="*/ 7762875 h 7762875"/>
                <a:gd name="connsiteX5" fmla="*/ 1883569 w 7550944"/>
                <a:gd name="connsiteY5" fmla="*/ 3876675 h 7762875"/>
                <a:gd name="connsiteX6" fmla="*/ 2264569 w 7550944"/>
                <a:gd name="connsiteY6" fmla="*/ 0 h 7762875"/>
                <a:gd name="connsiteX7" fmla="*/ 2645569 w 7550944"/>
                <a:gd name="connsiteY7" fmla="*/ 3886200 h 7762875"/>
                <a:gd name="connsiteX8" fmla="*/ 3017044 w 7550944"/>
                <a:gd name="connsiteY8" fmla="*/ 7762875 h 7762875"/>
                <a:gd name="connsiteX9" fmla="*/ 3398044 w 7550944"/>
                <a:gd name="connsiteY9" fmla="*/ 3876675 h 7762875"/>
                <a:gd name="connsiteX10" fmla="*/ 3769519 w 7550944"/>
                <a:gd name="connsiteY10" fmla="*/ 9525 h 7762875"/>
                <a:gd name="connsiteX11" fmla="*/ 4150519 w 7550944"/>
                <a:gd name="connsiteY11" fmla="*/ 3886200 h 7762875"/>
                <a:gd name="connsiteX12" fmla="*/ 4526756 w 7550944"/>
                <a:gd name="connsiteY12" fmla="*/ 7762875 h 7762875"/>
                <a:gd name="connsiteX13" fmla="*/ 4902994 w 7550944"/>
                <a:gd name="connsiteY13" fmla="*/ 3886200 h 7762875"/>
                <a:gd name="connsiteX14" fmla="*/ 5283994 w 7550944"/>
                <a:gd name="connsiteY14" fmla="*/ 9525 h 7762875"/>
                <a:gd name="connsiteX15" fmla="*/ 5655469 w 7550944"/>
                <a:gd name="connsiteY15" fmla="*/ 3886200 h 7762875"/>
                <a:gd name="connsiteX16" fmla="*/ 6036469 w 7550944"/>
                <a:gd name="connsiteY16" fmla="*/ 7762875 h 7762875"/>
                <a:gd name="connsiteX17" fmla="*/ 6417469 w 7550944"/>
                <a:gd name="connsiteY17" fmla="*/ 3886200 h 7762875"/>
                <a:gd name="connsiteX18" fmla="*/ 6798469 w 7550944"/>
                <a:gd name="connsiteY18" fmla="*/ 0 h 7762875"/>
                <a:gd name="connsiteX19" fmla="*/ 7160419 w 7550944"/>
                <a:gd name="connsiteY19" fmla="*/ 3886200 h 7762875"/>
                <a:gd name="connsiteX20" fmla="*/ 7550944 w 7550944"/>
                <a:gd name="connsiteY20" fmla="*/ 7762875 h 7762875"/>
                <a:gd name="connsiteX0" fmla="*/ 0 w 7550944"/>
                <a:gd name="connsiteY0" fmla="*/ 7762875 h 7762875"/>
                <a:gd name="connsiteX1" fmla="*/ 378619 w 7550944"/>
                <a:gd name="connsiteY1" fmla="*/ 3886200 h 7762875"/>
                <a:gd name="connsiteX2" fmla="*/ 750094 w 7550944"/>
                <a:gd name="connsiteY2" fmla="*/ 0 h 7762875"/>
                <a:gd name="connsiteX3" fmla="*/ 1131094 w 7550944"/>
                <a:gd name="connsiteY3" fmla="*/ 3876675 h 7762875"/>
                <a:gd name="connsiteX4" fmla="*/ 1507332 w 7550944"/>
                <a:gd name="connsiteY4" fmla="*/ 7762875 h 7762875"/>
                <a:gd name="connsiteX5" fmla="*/ 1883569 w 7550944"/>
                <a:gd name="connsiteY5" fmla="*/ 3876675 h 7762875"/>
                <a:gd name="connsiteX6" fmla="*/ 2264569 w 7550944"/>
                <a:gd name="connsiteY6" fmla="*/ 0 h 7762875"/>
                <a:gd name="connsiteX7" fmla="*/ 2645569 w 7550944"/>
                <a:gd name="connsiteY7" fmla="*/ 3886200 h 7762875"/>
                <a:gd name="connsiteX8" fmla="*/ 3017044 w 7550944"/>
                <a:gd name="connsiteY8" fmla="*/ 7762875 h 7762875"/>
                <a:gd name="connsiteX9" fmla="*/ 3398044 w 7550944"/>
                <a:gd name="connsiteY9" fmla="*/ 3876675 h 7762875"/>
                <a:gd name="connsiteX10" fmla="*/ 3769519 w 7550944"/>
                <a:gd name="connsiteY10" fmla="*/ 9525 h 7762875"/>
                <a:gd name="connsiteX11" fmla="*/ 4150519 w 7550944"/>
                <a:gd name="connsiteY11" fmla="*/ 3886200 h 7762875"/>
                <a:gd name="connsiteX12" fmla="*/ 4526756 w 7550944"/>
                <a:gd name="connsiteY12" fmla="*/ 7762875 h 7762875"/>
                <a:gd name="connsiteX13" fmla="*/ 4902994 w 7550944"/>
                <a:gd name="connsiteY13" fmla="*/ 3886200 h 7762875"/>
                <a:gd name="connsiteX14" fmla="*/ 5283994 w 7550944"/>
                <a:gd name="connsiteY14" fmla="*/ 9525 h 7762875"/>
                <a:gd name="connsiteX15" fmla="*/ 5655469 w 7550944"/>
                <a:gd name="connsiteY15" fmla="*/ 3886200 h 7762875"/>
                <a:gd name="connsiteX16" fmla="*/ 6036469 w 7550944"/>
                <a:gd name="connsiteY16" fmla="*/ 7762875 h 7762875"/>
                <a:gd name="connsiteX17" fmla="*/ 6417469 w 7550944"/>
                <a:gd name="connsiteY17" fmla="*/ 3886200 h 7762875"/>
                <a:gd name="connsiteX18" fmla="*/ 6798469 w 7550944"/>
                <a:gd name="connsiteY18" fmla="*/ 0 h 7762875"/>
                <a:gd name="connsiteX19" fmla="*/ 7160419 w 7550944"/>
                <a:gd name="connsiteY19" fmla="*/ 3886200 h 7762875"/>
                <a:gd name="connsiteX20" fmla="*/ 7550944 w 7550944"/>
                <a:gd name="connsiteY20" fmla="*/ 7762875 h 7762875"/>
                <a:gd name="connsiteX0" fmla="*/ 0 w 7550944"/>
                <a:gd name="connsiteY0" fmla="*/ 7762875 h 7762876"/>
                <a:gd name="connsiteX1" fmla="*/ 378619 w 7550944"/>
                <a:gd name="connsiteY1" fmla="*/ 3886200 h 7762876"/>
                <a:gd name="connsiteX2" fmla="*/ 750094 w 7550944"/>
                <a:gd name="connsiteY2" fmla="*/ 0 h 7762876"/>
                <a:gd name="connsiteX3" fmla="*/ 1131094 w 7550944"/>
                <a:gd name="connsiteY3" fmla="*/ 3876675 h 7762876"/>
                <a:gd name="connsiteX4" fmla="*/ 1507332 w 7550944"/>
                <a:gd name="connsiteY4" fmla="*/ 7762875 h 7762876"/>
                <a:gd name="connsiteX5" fmla="*/ 1883569 w 7550944"/>
                <a:gd name="connsiteY5" fmla="*/ 3876675 h 7762876"/>
                <a:gd name="connsiteX6" fmla="*/ 2264569 w 7550944"/>
                <a:gd name="connsiteY6" fmla="*/ 0 h 7762876"/>
                <a:gd name="connsiteX7" fmla="*/ 2645569 w 7550944"/>
                <a:gd name="connsiteY7" fmla="*/ 3886200 h 7762876"/>
                <a:gd name="connsiteX8" fmla="*/ 3017044 w 7550944"/>
                <a:gd name="connsiteY8" fmla="*/ 7762875 h 7762876"/>
                <a:gd name="connsiteX9" fmla="*/ 3398044 w 7550944"/>
                <a:gd name="connsiteY9" fmla="*/ 3876675 h 7762876"/>
                <a:gd name="connsiteX10" fmla="*/ 3769519 w 7550944"/>
                <a:gd name="connsiteY10" fmla="*/ 9525 h 7762876"/>
                <a:gd name="connsiteX11" fmla="*/ 4150519 w 7550944"/>
                <a:gd name="connsiteY11" fmla="*/ 3886200 h 7762876"/>
                <a:gd name="connsiteX12" fmla="*/ 4526756 w 7550944"/>
                <a:gd name="connsiteY12" fmla="*/ 7762875 h 7762876"/>
                <a:gd name="connsiteX13" fmla="*/ 4902994 w 7550944"/>
                <a:gd name="connsiteY13" fmla="*/ 3886200 h 7762876"/>
                <a:gd name="connsiteX14" fmla="*/ 5283994 w 7550944"/>
                <a:gd name="connsiteY14" fmla="*/ 9525 h 7762876"/>
                <a:gd name="connsiteX15" fmla="*/ 5655469 w 7550944"/>
                <a:gd name="connsiteY15" fmla="*/ 3886200 h 7762876"/>
                <a:gd name="connsiteX16" fmla="*/ 6036469 w 7550944"/>
                <a:gd name="connsiteY16" fmla="*/ 7762875 h 7762876"/>
                <a:gd name="connsiteX17" fmla="*/ 6417469 w 7550944"/>
                <a:gd name="connsiteY17" fmla="*/ 3886200 h 7762876"/>
                <a:gd name="connsiteX18" fmla="*/ 6798469 w 7550944"/>
                <a:gd name="connsiteY18" fmla="*/ 0 h 7762876"/>
                <a:gd name="connsiteX19" fmla="*/ 7160419 w 7550944"/>
                <a:gd name="connsiteY19" fmla="*/ 3886200 h 7762876"/>
                <a:gd name="connsiteX20" fmla="*/ 7550944 w 7550944"/>
                <a:gd name="connsiteY20" fmla="*/ 7762875 h 7762876"/>
                <a:gd name="connsiteX0" fmla="*/ 0 w 7550944"/>
                <a:gd name="connsiteY0" fmla="*/ 7762875 h 7762876"/>
                <a:gd name="connsiteX1" fmla="*/ 378619 w 7550944"/>
                <a:gd name="connsiteY1" fmla="*/ 3886200 h 7762876"/>
                <a:gd name="connsiteX2" fmla="*/ 750094 w 7550944"/>
                <a:gd name="connsiteY2" fmla="*/ 0 h 7762876"/>
                <a:gd name="connsiteX3" fmla="*/ 1131094 w 7550944"/>
                <a:gd name="connsiteY3" fmla="*/ 3876675 h 7762876"/>
                <a:gd name="connsiteX4" fmla="*/ 1507332 w 7550944"/>
                <a:gd name="connsiteY4" fmla="*/ 7762875 h 7762876"/>
                <a:gd name="connsiteX5" fmla="*/ 1883569 w 7550944"/>
                <a:gd name="connsiteY5" fmla="*/ 3876675 h 7762876"/>
                <a:gd name="connsiteX6" fmla="*/ 2264569 w 7550944"/>
                <a:gd name="connsiteY6" fmla="*/ 0 h 7762876"/>
                <a:gd name="connsiteX7" fmla="*/ 2645569 w 7550944"/>
                <a:gd name="connsiteY7" fmla="*/ 3886200 h 7762876"/>
                <a:gd name="connsiteX8" fmla="*/ 3017044 w 7550944"/>
                <a:gd name="connsiteY8" fmla="*/ 7762875 h 7762876"/>
                <a:gd name="connsiteX9" fmla="*/ 3398044 w 7550944"/>
                <a:gd name="connsiteY9" fmla="*/ 3876675 h 7762876"/>
                <a:gd name="connsiteX10" fmla="*/ 3769519 w 7550944"/>
                <a:gd name="connsiteY10" fmla="*/ 9525 h 7762876"/>
                <a:gd name="connsiteX11" fmla="*/ 4150519 w 7550944"/>
                <a:gd name="connsiteY11" fmla="*/ 3886200 h 7762876"/>
                <a:gd name="connsiteX12" fmla="*/ 4526756 w 7550944"/>
                <a:gd name="connsiteY12" fmla="*/ 7762875 h 7762876"/>
                <a:gd name="connsiteX13" fmla="*/ 4902994 w 7550944"/>
                <a:gd name="connsiteY13" fmla="*/ 3886200 h 7762876"/>
                <a:gd name="connsiteX14" fmla="*/ 5283994 w 7550944"/>
                <a:gd name="connsiteY14" fmla="*/ 9525 h 7762876"/>
                <a:gd name="connsiteX15" fmla="*/ 5655469 w 7550944"/>
                <a:gd name="connsiteY15" fmla="*/ 3886200 h 7762876"/>
                <a:gd name="connsiteX16" fmla="*/ 6036469 w 7550944"/>
                <a:gd name="connsiteY16" fmla="*/ 7762875 h 7762876"/>
                <a:gd name="connsiteX17" fmla="*/ 6417469 w 7550944"/>
                <a:gd name="connsiteY17" fmla="*/ 3886200 h 7762876"/>
                <a:gd name="connsiteX18" fmla="*/ 6798469 w 7550944"/>
                <a:gd name="connsiteY18" fmla="*/ 0 h 7762876"/>
                <a:gd name="connsiteX19" fmla="*/ 7160419 w 7550944"/>
                <a:gd name="connsiteY19" fmla="*/ 3886200 h 7762876"/>
                <a:gd name="connsiteX20" fmla="*/ 7550944 w 7550944"/>
                <a:gd name="connsiteY20" fmla="*/ 7762875 h 7762876"/>
                <a:gd name="connsiteX0" fmla="*/ 0 w 7550944"/>
                <a:gd name="connsiteY0" fmla="*/ 7762875 h 7762876"/>
                <a:gd name="connsiteX1" fmla="*/ 378619 w 7550944"/>
                <a:gd name="connsiteY1" fmla="*/ 3886200 h 7762876"/>
                <a:gd name="connsiteX2" fmla="*/ 750094 w 7550944"/>
                <a:gd name="connsiteY2" fmla="*/ 0 h 7762876"/>
                <a:gd name="connsiteX3" fmla="*/ 1131094 w 7550944"/>
                <a:gd name="connsiteY3" fmla="*/ 3876675 h 7762876"/>
                <a:gd name="connsiteX4" fmla="*/ 1507332 w 7550944"/>
                <a:gd name="connsiteY4" fmla="*/ 7762875 h 7762876"/>
                <a:gd name="connsiteX5" fmla="*/ 1883569 w 7550944"/>
                <a:gd name="connsiteY5" fmla="*/ 3876675 h 7762876"/>
                <a:gd name="connsiteX6" fmla="*/ 2264569 w 7550944"/>
                <a:gd name="connsiteY6" fmla="*/ 0 h 7762876"/>
                <a:gd name="connsiteX7" fmla="*/ 2645569 w 7550944"/>
                <a:gd name="connsiteY7" fmla="*/ 3886200 h 7762876"/>
                <a:gd name="connsiteX8" fmla="*/ 3017044 w 7550944"/>
                <a:gd name="connsiteY8" fmla="*/ 7762875 h 7762876"/>
                <a:gd name="connsiteX9" fmla="*/ 3398044 w 7550944"/>
                <a:gd name="connsiteY9" fmla="*/ 3876675 h 7762876"/>
                <a:gd name="connsiteX10" fmla="*/ 3769519 w 7550944"/>
                <a:gd name="connsiteY10" fmla="*/ 9525 h 7762876"/>
                <a:gd name="connsiteX11" fmla="*/ 4150519 w 7550944"/>
                <a:gd name="connsiteY11" fmla="*/ 3886200 h 7762876"/>
                <a:gd name="connsiteX12" fmla="*/ 4526756 w 7550944"/>
                <a:gd name="connsiteY12" fmla="*/ 7762875 h 7762876"/>
                <a:gd name="connsiteX13" fmla="*/ 4902994 w 7550944"/>
                <a:gd name="connsiteY13" fmla="*/ 3886200 h 7762876"/>
                <a:gd name="connsiteX14" fmla="*/ 5283994 w 7550944"/>
                <a:gd name="connsiteY14" fmla="*/ 9525 h 7762876"/>
                <a:gd name="connsiteX15" fmla="*/ 5655469 w 7550944"/>
                <a:gd name="connsiteY15" fmla="*/ 3886200 h 7762876"/>
                <a:gd name="connsiteX16" fmla="*/ 6036469 w 7550944"/>
                <a:gd name="connsiteY16" fmla="*/ 7762875 h 7762876"/>
                <a:gd name="connsiteX17" fmla="*/ 6417469 w 7550944"/>
                <a:gd name="connsiteY17" fmla="*/ 3886200 h 7762876"/>
                <a:gd name="connsiteX18" fmla="*/ 6798469 w 7550944"/>
                <a:gd name="connsiteY18" fmla="*/ 0 h 7762876"/>
                <a:gd name="connsiteX19" fmla="*/ 7160419 w 7550944"/>
                <a:gd name="connsiteY19" fmla="*/ 3886200 h 7762876"/>
                <a:gd name="connsiteX20" fmla="*/ 7550944 w 7550944"/>
                <a:gd name="connsiteY20" fmla="*/ 7762875 h 7762876"/>
                <a:gd name="connsiteX0" fmla="*/ 0 w 7550944"/>
                <a:gd name="connsiteY0" fmla="*/ 7762875 h 7762876"/>
                <a:gd name="connsiteX1" fmla="*/ 378619 w 7550944"/>
                <a:gd name="connsiteY1" fmla="*/ 3886200 h 7762876"/>
                <a:gd name="connsiteX2" fmla="*/ 750094 w 7550944"/>
                <a:gd name="connsiteY2" fmla="*/ 0 h 7762876"/>
                <a:gd name="connsiteX3" fmla="*/ 1131094 w 7550944"/>
                <a:gd name="connsiteY3" fmla="*/ 3876675 h 7762876"/>
                <a:gd name="connsiteX4" fmla="*/ 1507332 w 7550944"/>
                <a:gd name="connsiteY4" fmla="*/ 7762875 h 7762876"/>
                <a:gd name="connsiteX5" fmla="*/ 1883569 w 7550944"/>
                <a:gd name="connsiteY5" fmla="*/ 3876675 h 7762876"/>
                <a:gd name="connsiteX6" fmla="*/ 2264569 w 7550944"/>
                <a:gd name="connsiteY6" fmla="*/ 0 h 7762876"/>
                <a:gd name="connsiteX7" fmla="*/ 2645569 w 7550944"/>
                <a:gd name="connsiteY7" fmla="*/ 3886200 h 7762876"/>
                <a:gd name="connsiteX8" fmla="*/ 3017044 w 7550944"/>
                <a:gd name="connsiteY8" fmla="*/ 7762875 h 7762876"/>
                <a:gd name="connsiteX9" fmla="*/ 3398044 w 7550944"/>
                <a:gd name="connsiteY9" fmla="*/ 3876675 h 7762876"/>
                <a:gd name="connsiteX10" fmla="*/ 3769519 w 7550944"/>
                <a:gd name="connsiteY10" fmla="*/ 9525 h 7762876"/>
                <a:gd name="connsiteX11" fmla="*/ 4150519 w 7550944"/>
                <a:gd name="connsiteY11" fmla="*/ 3886200 h 7762876"/>
                <a:gd name="connsiteX12" fmla="*/ 4526756 w 7550944"/>
                <a:gd name="connsiteY12" fmla="*/ 7762875 h 7762876"/>
                <a:gd name="connsiteX13" fmla="*/ 4902994 w 7550944"/>
                <a:gd name="connsiteY13" fmla="*/ 3886200 h 7762876"/>
                <a:gd name="connsiteX14" fmla="*/ 5283994 w 7550944"/>
                <a:gd name="connsiteY14" fmla="*/ 9525 h 7762876"/>
                <a:gd name="connsiteX15" fmla="*/ 5655469 w 7550944"/>
                <a:gd name="connsiteY15" fmla="*/ 3886200 h 7762876"/>
                <a:gd name="connsiteX16" fmla="*/ 6036469 w 7550944"/>
                <a:gd name="connsiteY16" fmla="*/ 7762875 h 7762876"/>
                <a:gd name="connsiteX17" fmla="*/ 6417469 w 7550944"/>
                <a:gd name="connsiteY17" fmla="*/ 3886200 h 7762876"/>
                <a:gd name="connsiteX18" fmla="*/ 6798469 w 7550944"/>
                <a:gd name="connsiteY18" fmla="*/ 0 h 7762876"/>
                <a:gd name="connsiteX19" fmla="*/ 7160419 w 7550944"/>
                <a:gd name="connsiteY19" fmla="*/ 3886200 h 7762876"/>
                <a:gd name="connsiteX20" fmla="*/ 7550944 w 7550944"/>
                <a:gd name="connsiteY20" fmla="*/ 7762875 h 7762876"/>
                <a:gd name="connsiteX0" fmla="*/ 0 w 7550944"/>
                <a:gd name="connsiteY0" fmla="*/ 7762875 h 7762876"/>
                <a:gd name="connsiteX1" fmla="*/ 378619 w 7550944"/>
                <a:gd name="connsiteY1" fmla="*/ 3886200 h 7762876"/>
                <a:gd name="connsiteX2" fmla="*/ 750094 w 7550944"/>
                <a:gd name="connsiteY2" fmla="*/ 0 h 7762876"/>
                <a:gd name="connsiteX3" fmla="*/ 1131094 w 7550944"/>
                <a:gd name="connsiteY3" fmla="*/ 3876675 h 7762876"/>
                <a:gd name="connsiteX4" fmla="*/ 1507332 w 7550944"/>
                <a:gd name="connsiteY4" fmla="*/ 7762875 h 7762876"/>
                <a:gd name="connsiteX5" fmla="*/ 1883569 w 7550944"/>
                <a:gd name="connsiteY5" fmla="*/ 3876675 h 7762876"/>
                <a:gd name="connsiteX6" fmla="*/ 2264569 w 7550944"/>
                <a:gd name="connsiteY6" fmla="*/ 0 h 7762876"/>
                <a:gd name="connsiteX7" fmla="*/ 2645569 w 7550944"/>
                <a:gd name="connsiteY7" fmla="*/ 3886200 h 7762876"/>
                <a:gd name="connsiteX8" fmla="*/ 3017044 w 7550944"/>
                <a:gd name="connsiteY8" fmla="*/ 7762875 h 7762876"/>
                <a:gd name="connsiteX9" fmla="*/ 3398044 w 7550944"/>
                <a:gd name="connsiteY9" fmla="*/ 3876675 h 7762876"/>
                <a:gd name="connsiteX10" fmla="*/ 3769519 w 7550944"/>
                <a:gd name="connsiteY10" fmla="*/ 9525 h 7762876"/>
                <a:gd name="connsiteX11" fmla="*/ 4150519 w 7550944"/>
                <a:gd name="connsiteY11" fmla="*/ 3886200 h 7762876"/>
                <a:gd name="connsiteX12" fmla="*/ 4526756 w 7550944"/>
                <a:gd name="connsiteY12" fmla="*/ 7762875 h 7762876"/>
                <a:gd name="connsiteX13" fmla="*/ 4902994 w 7550944"/>
                <a:gd name="connsiteY13" fmla="*/ 3886200 h 7762876"/>
                <a:gd name="connsiteX14" fmla="*/ 5283994 w 7550944"/>
                <a:gd name="connsiteY14" fmla="*/ 9525 h 7762876"/>
                <a:gd name="connsiteX15" fmla="*/ 5655469 w 7550944"/>
                <a:gd name="connsiteY15" fmla="*/ 3886200 h 7762876"/>
                <a:gd name="connsiteX16" fmla="*/ 6036469 w 7550944"/>
                <a:gd name="connsiteY16" fmla="*/ 7762875 h 7762876"/>
                <a:gd name="connsiteX17" fmla="*/ 6417469 w 7550944"/>
                <a:gd name="connsiteY17" fmla="*/ 3886200 h 7762876"/>
                <a:gd name="connsiteX18" fmla="*/ 6798469 w 7550944"/>
                <a:gd name="connsiteY18" fmla="*/ 0 h 7762876"/>
                <a:gd name="connsiteX19" fmla="*/ 7160419 w 7550944"/>
                <a:gd name="connsiteY19" fmla="*/ 3886200 h 7762876"/>
                <a:gd name="connsiteX20" fmla="*/ 7550944 w 7550944"/>
                <a:gd name="connsiteY20" fmla="*/ 7762875 h 7762876"/>
                <a:gd name="connsiteX0" fmla="*/ 0 w 7550944"/>
                <a:gd name="connsiteY0" fmla="*/ 7762875 h 7762876"/>
                <a:gd name="connsiteX1" fmla="*/ 378619 w 7550944"/>
                <a:gd name="connsiteY1" fmla="*/ 3886200 h 7762876"/>
                <a:gd name="connsiteX2" fmla="*/ 750094 w 7550944"/>
                <a:gd name="connsiteY2" fmla="*/ 0 h 7762876"/>
                <a:gd name="connsiteX3" fmla="*/ 1131094 w 7550944"/>
                <a:gd name="connsiteY3" fmla="*/ 3876675 h 7762876"/>
                <a:gd name="connsiteX4" fmla="*/ 1507332 w 7550944"/>
                <a:gd name="connsiteY4" fmla="*/ 7762875 h 7762876"/>
                <a:gd name="connsiteX5" fmla="*/ 1883569 w 7550944"/>
                <a:gd name="connsiteY5" fmla="*/ 3876675 h 7762876"/>
                <a:gd name="connsiteX6" fmla="*/ 2264569 w 7550944"/>
                <a:gd name="connsiteY6" fmla="*/ 0 h 7762876"/>
                <a:gd name="connsiteX7" fmla="*/ 2645569 w 7550944"/>
                <a:gd name="connsiteY7" fmla="*/ 3886200 h 7762876"/>
                <a:gd name="connsiteX8" fmla="*/ 3017044 w 7550944"/>
                <a:gd name="connsiteY8" fmla="*/ 7762875 h 7762876"/>
                <a:gd name="connsiteX9" fmla="*/ 3398044 w 7550944"/>
                <a:gd name="connsiteY9" fmla="*/ 3876675 h 7762876"/>
                <a:gd name="connsiteX10" fmla="*/ 3769519 w 7550944"/>
                <a:gd name="connsiteY10" fmla="*/ 9525 h 7762876"/>
                <a:gd name="connsiteX11" fmla="*/ 4150519 w 7550944"/>
                <a:gd name="connsiteY11" fmla="*/ 3886200 h 7762876"/>
                <a:gd name="connsiteX12" fmla="*/ 4526756 w 7550944"/>
                <a:gd name="connsiteY12" fmla="*/ 7762875 h 7762876"/>
                <a:gd name="connsiteX13" fmla="*/ 4902994 w 7550944"/>
                <a:gd name="connsiteY13" fmla="*/ 3886200 h 7762876"/>
                <a:gd name="connsiteX14" fmla="*/ 5283994 w 7550944"/>
                <a:gd name="connsiteY14" fmla="*/ 9525 h 7762876"/>
                <a:gd name="connsiteX15" fmla="*/ 5655469 w 7550944"/>
                <a:gd name="connsiteY15" fmla="*/ 3886200 h 7762876"/>
                <a:gd name="connsiteX16" fmla="*/ 6036469 w 7550944"/>
                <a:gd name="connsiteY16" fmla="*/ 7762875 h 7762876"/>
                <a:gd name="connsiteX17" fmla="*/ 6417469 w 7550944"/>
                <a:gd name="connsiteY17" fmla="*/ 3886200 h 7762876"/>
                <a:gd name="connsiteX18" fmla="*/ 6798469 w 7550944"/>
                <a:gd name="connsiteY18" fmla="*/ 0 h 7762876"/>
                <a:gd name="connsiteX19" fmla="*/ 7160419 w 7550944"/>
                <a:gd name="connsiteY19" fmla="*/ 3886200 h 7762876"/>
                <a:gd name="connsiteX20" fmla="*/ 7550944 w 7550944"/>
                <a:gd name="connsiteY20" fmla="*/ 7762875 h 7762876"/>
                <a:gd name="connsiteX0" fmla="*/ 0 w 7550944"/>
                <a:gd name="connsiteY0" fmla="*/ 7762875 h 7762876"/>
                <a:gd name="connsiteX1" fmla="*/ 378619 w 7550944"/>
                <a:gd name="connsiteY1" fmla="*/ 3886200 h 7762876"/>
                <a:gd name="connsiteX2" fmla="*/ 750094 w 7550944"/>
                <a:gd name="connsiteY2" fmla="*/ 0 h 7762876"/>
                <a:gd name="connsiteX3" fmla="*/ 1131094 w 7550944"/>
                <a:gd name="connsiteY3" fmla="*/ 3876675 h 7762876"/>
                <a:gd name="connsiteX4" fmla="*/ 1507332 w 7550944"/>
                <a:gd name="connsiteY4" fmla="*/ 7762875 h 7762876"/>
                <a:gd name="connsiteX5" fmla="*/ 1883569 w 7550944"/>
                <a:gd name="connsiteY5" fmla="*/ 3876675 h 7762876"/>
                <a:gd name="connsiteX6" fmla="*/ 2264569 w 7550944"/>
                <a:gd name="connsiteY6" fmla="*/ 0 h 7762876"/>
                <a:gd name="connsiteX7" fmla="*/ 2645569 w 7550944"/>
                <a:gd name="connsiteY7" fmla="*/ 3886200 h 7762876"/>
                <a:gd name="connsiteX8" fmla="*/ 3017044 w 7550944"/>
                <a:gd name="connsiteY8" fmla="*/ 7762875 h 7762876"/>
                <a:gd name="connsiteX9" fmla="*/ 3398044 w 7550944"/>
                <a:gd name="connsiteY9" fmla="*/ 3876675 h 7762876"/>
                <a:gd name="connsiteX10" fmla="*/ 3769519 w 7550944"/>
                <a:gd name="connsiteY10" fmla="*/ 9525 h 7762876"/>
                <a:gd name="connsiteX11" fmla="*/ 4150519 w 7550944"/>
                <a:gd name="connsiteY11" fmla="*/ 3886200 h 7762876"/>
                <a:gd name="connsiteX12" fmla="*/ 4526756 w 7550944"/>
                <a:gd name="connsiteY12" fmla="*/ 7762875 h 7762876"/>
                <a:gd name="connsiteX13" fmla="*/ 4902994 w 7550944"/>
                <a:gd name="connsiteY13" fmla="*/ 3886200 h 7762876"/>
                <a:gd name="connsiteX14" fmla="*/ 5283994 w 7550944"/>
                <a:gd name="connsiteY14" fmla="*/ 9525 h 7762876"/>
                <a:gd name="connsiteX15" fmla="*/ 5655469 w 7550944"/>
                <a:gd name="connsiteY15" fmla="*/ 3886200 h 7762876"/>
                <a:gd name="connsiteX16" fmla="*/ 6029325 w 7550944"/>
                <a:gd name="connsiteY16" fmla="*/ 7762875 h 7762876"/>
                <a:gd name="connsiteX17" fmla="*/ 6417469 w 7550944"/>
                <a:gd name="connsiteY17" fmla="*/ 3886200 h 7762876"/>
                <a:gd name="connsiteX18" fmla="*/ 6798469 w 7550944"/>
                <a:gd name="connsiteY18" fmla="*/ 0 h 7762876"/>
                <a:gd name="connsiteX19" fmla="*/ 7160419 w 7550944"/>
                <a:gd name="connsiteY19" fmla="*/ 3886200 h 7762876"/>
                <a:gd name="connsiteX20" fmla="*/ 7550944 w 7550944"/>
                <a:gd name="connsiteY20" fmla="*/ 7762875 h 7762876"/>
                <a:gd name="connsiteX0" fmla="*/ 0 w 7550944"/>
                <a:gd name="connsiteY0" fmla="*/ 7762875 h 7762876"/>
                <a:gd name="connsiteX1" fmla="*/ 378619 w 7550944"/>
                <a:gd name="connsiteY1" fmla="*/ 3886200 h 7762876"/>
                <a:gd name="connsiteX2" fmla="*/ 750094 w 7550944"/>
                <a:gd name="connsiteY2" fmla="*/ 0 h 7762876"/>
                <a:gd name="connsiteX3" fmla="*/ 1131094 w 7550944"/>
                <a:gd name="connsiteY3" fmla="*/ 3876675 h 7762876"/>
                <a:gd name="connsiteX4" fmla="*/ 1507332 w 7550944"/>
                <a:gd name="connsiteY4" fmla="*/ 7762875 h 7762876"/>
                <a:gd name="connsiteX5" fmla="*/ 1883569 w 7550944"/>
                <a:gd name="connsiteY5" fmla="*/ 3876675 h 7762876"/>
                <a:gd name="connsiteX6" fmla="*/ 2264569 w 7550944"/>
                <a:gd name="connsiteY6" fmla="*/ 0 h 7762876"/>
                <a:gd name="connsiteX7" fmla="*/ 2645569 w 7550944"/>
                <a:gd name="connsiteY7" fmla="*/ 3886200 h 7762876"/>
                <a:gd name="connsiteX8" fmla="*/ 3017044 w 7550944"/>
                <a:gd name="connsiteY8" fmla="*/ 7762875 h 7762876"/>
                <a:gd name="connsiteX9" fmla="*/ 3398044 w 7550944"/>
                <a:gd name="connsiteY9" fmla="*/ 3876675 h 7762876"/>
                <a:gd name="connsiteX10" fmla="*/ 3769519 w 7550944"/>
                <a:gd name="connsiteY10" fmla="*/ 9525 h 7762876"/>
                <a:gd name="connsiteX11" fmla="*/ 4150519 w 7550944"/>
                <a:gd name="connsiteY11" fmla="*/ 3886200 h 7762876"/>
                <a:gd name="connsiteX12" fmla="*/ 4526756 w 7550944"/>
                <a:gd name="connsiteY12" fmla="*/ 7762875 h 7762876"/>
                <a:gd name="connsiteX13" fmla="*/ 4902994 w 7550944"/>
                <a:gd name="connsiteY13" fmla="*/ 3886200 h 7762876"/>
                <a:gd name="connsiteX14" fmla="*/ 5283994 w 7550944"/>
                <a:gd name="connsiteY14" fmla="*/ 9525 h 7762876"/>
                <a:gd name="connsiteX15" fmla="*/ 5655469 w 7550944"/>
                <a:gd name="connsiteY15" fmla="*/ 3886200 h 7762876"/>
                <a:gd name="connsiteX16" fmla="*/ 6029325 w 7550944"/>
                <a:gd name="connsiteY16" fmla="*/ 7762875 h 7762876"/>
                <a:gd name="connsiteX17" fmla="*/ 6417469 w 7550944"/>
                <a:gd name="connsiteY17" fmla="*/ 3886200 h 7762876"/>
                <a:gd name="connsiteX18" fmla="*/ 6798469 w 7550944"/>
                <a:gd name="connsiteY18" fmla="*/ 0 h 7762876"/>
                <a:gd name="connsiteX19" fmla="*/ 7160419 w 7550944"/>
                <a:gd name="connsiteY19" fmla="*/ 3886200 h 7762876"/>
                <a:gd name="connsiteX20" fmla="*/ 7550944 w 7550944"/>
                <a:gd name="connsiteY20" fmla="*/ 7762875 h 7762876"/>
                <a:gd name="connsiteX0" fmla="*/ 0 w 7546182"/>
                <a:gd name="connsiteY0" fmla="*/ 7762875 h 7765256"/>
                <a:gd name="connsiteX1" fmla="*/ 378619 w 7546182"/>
                <a:gd name="connsiteY1" fmla="*/ 3886200 h 7765256"/>
                <a:gd name="connsiteX2" fmla="*/ 750094 w 7546182"/>
                <a:gd name="connsiteY2" fmla="*/ 0 h 7765256"/>
                <a:gd name="connsiteX3" fmla="*/ 1131094 w 7546182"/>
                <a:gd name="connsiteY3" fmla="*/ 3876675 h 7765256"/>
                <a:gd name="connsiteX4" fmla="*/ 1507332 w 7546182"/>
                <a:gd name="connsiteY4" fmla="*/ 7762875 h 7765256"/>
                <a:gd name="connsiteX5" fmla="*/ 1883569 w 7546182"/>
                <a:gd name="connsiteY5" fmla="*/ 3876675 h 7765256"/>
                <a:gd name="connsiteX6" fmla="*/ 2264569 w 7546182"/>
                <a:gd name="connsiteY6" fmla="*/ 0 h 7765256"/>
                <a:gd name="connsiteX7" fmla="*/ 2645569 w 7546182"/>
                <a:gd name="connsiteY7" fmla="*/ 3886200 h 7765256"/>
                <a:gd name="connsiteX8" fmla="*/ 3017044 w 7546182"/>
                <a:gd name="connsiteY8" fmla="*/ 7762875 h 7765256"/>
                <a:gd name="connsiteX9" fmla="*/ 3398044 w 7546182"/>
                <a:gd name="connsiteY9" fmla="*/ 3876675 h 7765256"/>
                <a:gd name="connsiteX10" fmla="*/ 3769519 w 7546182"/>
                <a:gd name="connsiteY10" fmla="*/ 9525 h 7765256"/>
                <a:gd name="connsiteX11" fmla="*/ 4150519 w 7546182"/>
                <a:gd name="connsiteY11" fmla="*/ 3886200 h 7765256"/>
                <a:gd name="connsiteX12" fmla="*/ 4526756 w 7546182"/>
                <a:gd name="connsiteY12" fmla="*/ 7762875 h 7765256"/>
                <a:gd name="connsiteX13" fmla="*/ 4902994 w 7546182"/>
                <a:gd name="connsiteY13" fmla="*/ 3886200 h 7765256"/>
                <a:gd name="connsiteX14" fmla="*/ 5283994 w 7546182"/>
                <a:gd name="connsiteY14" fmla="*/ 9525 h 7765256"/>
                <a:gd name="connsiteX15" fmla="*/ 5655469 w 7546182"/>
                <a:gd name="connsiteY15" fmla="*/ 3886200 h 7765256"/>
                <a:gd name="connsiteX16" fmla="*/ 6029325 w 7546182"/>
                <a:gd name="connsiteY16" fmla="*/ 7762875 h 7765256"/>
                <a:gd name="connsiteX17" fmla="*/ 6417469 w 7546182"/>
                <a:gd name="connsiteY17" fmla="*/ 3886200 h 7765256"/>
                <a:gd name="connsiteX18" fmla="*/ 6798469 w 7546182"/>
                <a:gd name="connsiteY18" fmla="*/ 0 h 7765256"/>
                <a:gd name="connsiteX19" fmla="*/ 7160419 w 7546182"/>
                <a:gd name="connsiteY19" fmla="*/ 3886200 h 7765256"/>
                <a:gd name="connsiteX20" fmla="*/ 7546182 w 7546182"/>
                <a:gd name="connsiteY20" fmla="*/ 7765256 h 7765256"/>
                <a:gd name="connsiteX0" fmla="*/ 0 w 7546182"/>
                <a:gd name="connsiteY0" fmla="*/ 7762875 h 7765258"/>
                <a:gd name="connsiteX1" fmla="*/ 378619 w 7546182"/>
                <a:gd name="connsiteY1" fmla="*/ 3886200 h 7765258"/>
                <a:gd name="connsiteX2" fmla="*/ 750094 w 7546182"/>
                <a:gd name="connsiteY2" fmla="*/ 0 h 7765258"/>
                <a:gd name="connsiteX3" fmla="*/ 1131094 w 7546182"/>
                <a:gd name="connsiteY3" fmla="*/ 3876675 h 7765258"/>
                <a:gd name="connsiteX4" fmla="*/ 1507332 w 7546182"/>
                <a:gd name="connsiteY4" fmla="*/ 7762875 h 7765258"/>
                <a:gd name="connsiteX5" fmla="*/ 1883569 w 7546182"/>
                <a:gd name="connsiteY5" fmla="*/ 3876675 h 7765258"/>
                <a:gd name="connsiteX6" fmla="*/ 2264569 w 7546182"/>
                <a:gd name="connsiteY6" fmla="*/ 0 h 7765258"/>
                <a:gd name="connsiteX7" fmla="*/ 2645569 w 7546182"/>
                <a:gd name="connsiteY7" fmla="*/ 3886200 h 7765258"/>
                <a:gd name="connsiteX8" fmla="*/ 3017044 w 7546182"/>
                <a:gd name="connsiteY8" fmla="*/ 7762875 h 7765258"/>
                <a:gd name="connsiteX9" fmla="*/ 3398044 w 7546182"/>
                <a:gd name="connsiteY9" fmla="*/ 3876675 h 7765258"/>
                <a:gd name="connsiteX10" fmla="*/ 3769519 w 7546182"/>
                <a:gd name="connsiteY10" fmla="*/ 9525 h 7765258"/>
                <a:gd name="connsiteX11" fmla="*/ 4150519 w 7546182"/>
                <a:gd name="connsiteY11" fmla="*/ 3886200 h 7765258"/>
                <a:gd name="connsiteX12" fmla="*/ 4526756 w 7546182"/>
                <a:gd name="connsiteY12" fmla="*/ 7762875 h 7765258"/>
                <a:gd name="connsiteX13" fmla="*/ 4902994 w 7546182"/>
                <a:gd name="connsiteY13" fmla="*/ 3886200 h 7765258"/>
                <a:gd name="connsiteX14" fmla="*/ 5283994 w 7546182"/>
                <a:gd name="connsiteY14" fmla="*/ 9525 h 7765258"/>
                <a:gd name="connsiteX15" fmla="*/ 5655469 w 7546182"/>
                <a:gd name="connsiteY15" fmla="*/ 3886200 h 7765258"/>
                <a:gd name="connsiteX16" fmla="*/ 6029325 w 7546182"/>
                <a:gd name="connsiteY16" fmla="*/ 7762875 h 7765258"/>
                <a:gd name="connsiteX17" fmla="*/ 6417469 w 7546182"/>
                <a:gd name="connsiteY17" fmla="*/ 3886200 h 7765258"/>
                <a:gd name="connsiteX18" fmla="*/ 6798469 w 7546182"/>
                <a:gd name="connsiteY18" fmla="*/ 0 h 7765258"/>
                <a:gd name="connsiteX19" fmla="*/ 7160419 w 7546182"/>
                <a:gd name="connsiteY19" fmla="*/ 3886200 h 7765258"/>
                <a:gd name="connsiteX20" fmla="*/ 7546182 w 7546182"/>
                <a:gd name="connsiteY20" fmla="*/ 7765256 h 7765258"/>
                <a:gd name="connsiteX0" fmla="*/ 0 w 7539038"/>
                <a:gd name="connsiteY0" fmla="*/ 7762875 h 7762876"/>
                <a:gd name="connsiteX1" fmla="*/ 378619 w 7539038"/>
                <a:gd name="connsiteY1" fmla="*/ 3886200 h 7762876"/>
                <a:gd name="connsiteX2" fmla="*/ 750094 w 7539038"/>
                <a:gd name="connsiteY2" fmla="*/ 0 h 7762876"/>
                <a:gd name="connsiteX3" fmla="*/ 1131094 w 7539038"/>
                <a:gd name="connsiteY3" fmla="*/ 3876675 h 7762876"/>
                <a:gd name="connsiteX4" fmla="*/ 1507332 w 7539038"/>
                <a:gd name="connsiteY4" fmla="*/ 7762875 h 7762876"/>
                <a:gd name="connsiteX5" fmla="*/ 1883569 w 7539038"/>
                <a:gd name="connsiteY5" fmla="*/ 3876675 h 7762876"/>
                <a:gd name="connsiteX6" fmla="*/ 2264569 w 7539038"/>
                <a:gd name="connsiteY6" fmla="*/ 0 h 7762876"/>
                <a:gd name="connsiteX7" fmla="*/ 2645569 w 7539038"/>
                <a:gd name="connsiteY7" fmla="*/ 3886200 h 7762876"/>
                <a:gd name="connsiteX8" fmla="*/ 3017044 w 7539038"/>
                <a:gd name="connsiteY8" fmla="*/ 7762875 h 7762876"/>
                <a:gd name="connsiteX9" fmla="*/ 3398044 w 7539038"/>
                <a:gd name="connsiteY9" fmla="*/ 3876675 h 7762876"/>
                <a:gd name="connsiteX10" fmla="*/ 3769519 w 7539038"/>
                <a:gd name="connsiteY10" fmla="*/ 9525 h 7762876"/>
                <a:gd name="connsiteX11" fmla="*/ 4150519 w 7539038"/>
                <a:gd name="connsiteY11" fmla="*/ 3886200 h 7762876"/>
                <a:gd name="connsiteX12" fmla="*/ 4526756 w 7539038"/>
                <a:gd name="connsiteY12" fmla="*/ 7762875 h 7762876"/>
                <a:gd name="connsiteX13" fmla="*/ 4902994 w 7539038"/>
                <a:gd name="connsiteY13" fmla="*/ 3886200 h 7762876"/>
                <a:gd name="connsiteX14" fmla="*/ 5283994 w 7539038"/>
                <a:gd name="connsiteY14" fmla="*/ 9525 h 7762876"/>
                <a:gd name="connsiteX15" fmla="*/ 5655469 w 7539038"/>
                <a:gd name="connsiteY15" fmla="*/ 3886200 h 7762876"/>
                <a:gd name="connsiteX16" fmla="*/ 6029325 w 7539038"/>
                <a:gd name="connsiteY16" fmla="*/ 7762875 h 7762876"/>
                <a:gd name="connsiteX17" fmla="*/ 6417469 w 7539038"/>
                <a:gd name="connsiteY17" fmla="*/ 3886200 h 7762876"/>
                <a:gd name="connsiteX18" fmla="*/ 6798469 w 7539038"/>
                <a:gd name="connsiteY18" fmla="*/ 0 h 7762876"/>
                <a:gd name="connsiteX19" fmla="*/ 7160419 w 7539038"/>
                <a:gd name="connsiteY19" fmla="*/ 3886200 h 7762876"/>
                <a:gd name="connsiteX20" fmla="*/ 7539038 w 7539038"/>
                <a:gd name="connsiteY20" fmla="*/ 7760494 h 7762876"/>
                <a:gd name="connsiteX0" fmla="*/ 0 w 7539038"/>
                <a:gd name="connsiteY0" fmla="*/ 7762875 h 7762876"/>
                <a:gd name="connsiteX1" fmla="*/ 378619 w 7539038"/>
                <a:gd name="connsiteY1" fmla="*/ 3886200 h 7762876"/>
                <a:gd name="connsiteX2" fmla="*/ 750094 w 7539038"/>
                <a:gd name="connsiteY2" fmla="*/ 0 h 7762876"/>
                <a:gd name="connsiteX3" fmla="*/ 1131094 w 7539038"/>
                <a:gd name="connsiteY3" fmla="*/ 3876675 h 7762876"/>
                <a:gd name="connsiteX4" fmla="*/ 1507332 w 7539038"/>
                <a:gd name="connsiteY4" fmla="*/ 7762875 h 7762876"/>
                <a:gd name="connsiteX5" fmla="*/ 1883569 w 7539038"/>
                <a:gd name="connsiteY5" fmla="*/ 3876675 h 7762876"/>
                <a:gd name="connsiteX6" fmla="*/ 2264569 w 7539038"/>
                <a:gd name="connsiteY6" fmla="*/ 0 h 7762876"/>
                <a:gd name="connsiteX7" fmla="*/ 2645569 w 7539038"/>
                <a:gd name="connsiteY7" fmla="*/ 3886200 h 7762876"/>
                <a:gd name="connsiteX8" fmla="*/ 3017044 w 7539038"/>
                <a:gd name="connsiteY8" fmla="*/ 7762875 h 7762876"/>
                <a:gd name="connsiteX9" fmla="*/ 3398044 w 7539038"/>
                <a:gd name="connsiteY9" fmla="*/ 3876675 h 7762876"/>
                <a:gd name="connsiteX10" fmla="*/ 3769519 w 7539038"/>
                <a:gd name="connsiteY10" fmla="*/ 9525 h 7762876"/>
                <a:gd name="connsiteX11" fmla="*/ 4150519 w 7539038"/>
                <a:gd name="connsiteY11" fmla="*/ 3886200 h 7762876"/>
                <a:gd name="connsiteX12" fmla="*/ 4526756 w 7539038"/>
                <a:gd name="connsiteY12" fmla="*/ 7762875 h 7762876"/>
                <a:gd name="connsiteX13" fmla="*/ 4902994 w 7539038"/>
                <a:gd name="connsiteY13" fmla="*/ 3886200 h 7762876"/>
                <a:gd name="connsiteX14" fmla="*/ 5283994 w 7539038"/>
                <a:gd name="connsiteY14" fmla="*/ 9525 h 7762876"/>
                <a:gd name="connsiteX15" fmla="*/ 5655469 w 7539038"/>
                <a:gd name="connsiteY15" fmla="*/ 3886200 h 7762876"/>
                <a:gd name="connsiteX16" fmla="*/ 6029325 w 7539038"/>
                <a:gd name="connsiteY16" fmla="*/ 7762875 h 7762876"/>
                <a:gd name="connsiteX17" fmla="*/ 6417469 w 7539038"/>
                <a:gd name="connsiteY17" fmla="*/ 3886200 h 7762876"/>
                <a:gd name="connsiteX18" fmla="*/ 6788944 w 7539038"/>
                <a:gd name="connsiteY18" fmla="*/ 2381 h 7762876"/>
                <a:gd name="connsiteX19" fmla="*/ 7160419 w 7539038"/>
                <a:gd name="connsiteY19" fmla="*/ 3886200 h 7762876"/>
                <a:gd name="connsiteX20" fmla="*/ 7539038 w 7539038"/>
                <a:gd name="connsiteY20" fmla="*/ 7760494 h 7762876"/>
                <a:gd name="connsiteX0" fmla="*/ 0 w 7539038"/>
                <a:gd name="connsiteY0" fmla="*/ 7762875 h 7762876"/>
                <a:gd name="connsiteX1" fmla="*/ 378619 w 7539038"/>
                <a:gd name="connsiteY1" fmla="*/ 3886200 h 7762876"/>
                <a:gd name="connsiteX2" fmla="*/ 750094 w 7539038"/>
                <a:gd name="connsiteY2" fmla="*/ 0 h 7762876"/>
                <a:gd name="connsiteX3" fmla="*/ 1131094 w 7539038"/>
                <a:gd name="connsiteY3" fmla="*/ 3876675 h 7762876"/>
                <a:gd name="connsiteX4" fmla="*/ 1507332 w 7539038"/>
                <a:gd name="connsiteY4" fmla="*/ 7762875 h 7762876"/>
                <a:gd name="connsiteX5" fmla="*/ 1883569 w 7539038"/>
                <a:gd name="connsiteY5" fmla="*/ 3876675 h 7762876"/>
                <a:gd name="connsiteX6" fmla="*/ 2264569 w 7539038"/>
                <a:gd name="connsiteY6" fmla="*/ 0 h 7762876"/>
                <a:gd name="connsiteX7" fmla="*/ 2645569 w 7539038"/>
                <a:gd name="connsiteY7" fmla="*/ 3886200 h 7762876"/>
                <a:gd name="connsiteX8" fmla="*/ 3017044 w 7539038"/>
                <a:gd name="connsiteY8" fmla="*/ 7762875 h 7762876"/>
                <a:gd name="connsiteX9" fmla="*/ 3398044 w 7539038"/>
                <a:gd name="connsiteY9" fmla="*/ 3876675 h 7762876"/>
                <a:gd name="connsiteX10" fmla="*/ 3769519 w 7539038"/>
                <a:gd name="connsiteY10" fmla="*/ 9525 h 7762876"/>
                <a:gd name="connsiteX11" fmla="*/ 4150519 w 7539038"/>
                <a:gd name="connsiteY11" fmla="*/ 3886200 h 7762876"/>
                <a:gd name="connsiteX12" fmla="*/ 4526756 w 7539038"/>
                <a:gd name="connsiteY12" fmla="*/ 7762875 h 7762876"/>
                <a:gd name="connsiteX13" fmla="*/ 4902994 w 7539038"/>
                <a:gd name="connsiteY13" fmla="*/ 3886200 h 7762876"/>
                <a:gd name="connsiteX14" fmla="*/ 5283994 w 7539038"/>
                <a:gd name="connsiteY14" fmla="*/ 9525 h 7762876"/>
                <a:gd name="connsiteX15" fmla="*/ 5655469 w 7539038"/>
                <a:gd name="connsiteY15" fmla="*/ 3886200 h 7762876"/>
                <a:gd name="connsiteX16" fmla="*/ 6029325 w 7539038"/>
                <a:gd name="connsiteY16" fmla="*/ 7762875 h 7762876"/>
                <a:gd name="connsiteX17" fmla="*/ 6417469 w 7539038"/>
                <a:gd name="connsiteY17" fmla="*/ 3886200 h 7762876"/>
                <a:gd name="connsiteX18" fmla="*/ 6786563 w 7539038"/>
                <a:gd name="connsiteY18" fmla="*/ 4762 h 7762876"/>
                <a:gd name="connsiteX19" fmla="*/ 7160419 w 7539038"/>
                <a:gd name="connsiteY19" fmla="*/ 3886200 h 7762876"/>
                <a:gd name="connsiteX20" fmla="*/ 7539038 w 7539038"/>
                <a:gd name="connsiteY20" fmla="*/ 7760494 h 7762876"/>
                <a:gd name="connsiteX0" fmla="*/ 0 w 7539038"/>
                <a:gd name="connsiteY0" fmla="*/ 7762875 h 7762876"/>
                <a:gd name="connsiteX1" fmla="*/ 378619 w 7539038"/>
                <a:gd name="connsiteY1" fmla="*/ 3886200 h 7762876"/>
                <a:gd name="connsiteX2" fmla="*/ 750094 w 7539038"/>
                <a:gd name="connsiteY2" fmla="*/ 0 h 7762876"/>
                <a:gd name="connsiteX3" fmla="*/ 1131094 w 7539038"/>
                <a:gd name="connsiteY3" fmla="*/ 3876675 h 7762876"/>
                <a:gd name="connsiteX4" fmla="*/ 1507332 w 7539038"/>
                <a:gd name="connsiteY4" fmla="*/ 7762875 h 7762876"/>
                <a:gd name="connsiteX5" fmla="*/ 1883569 w 7539038"/>
                <a:gd name="connsiteY5" fmla="*/ 3876675 h 7762876"/>
                <a:gd name="connsiteX6" fmla="*/ 2264569 w 7539038"/>
                <a:gd name="connsiteY6" fmla="*/ 0 h 7762876"/>
                <a:gd name="connsiteX7" fmla="*/ 2645569 w 7539038"/>
                <a:gd name="connsiteY7" fmla="*/ 3886200 h 7762876"/>
                <a:gd name="connsiteX8" fmla="*/ 3017044 w 7539038"/>
                <a:gd name="connsiteY8" fmla="*/ 7762875 h 7762876"/>
                <a:gd name="connsiteX9" fmla="*/ 3398044 w 7539038"/>
                <a:gd name="connsiteY9" fmla="*/ 3876675 h 7762876"/>
                <a:gd name="connsiteX10" fmla="*/ 3769519 w 7539038"/>
                <a:gd name="connsiteY10" fmla="*/ 9525 h 7762876"/>
                <a:gd name="connsiteX11" fmla="*/ 4150519 w 7539038"/>
                <a:gd name="connsiteY11" fmla="*/ 3886200 h 7762876"/>
                <a:gd name="connsiteX12" fmla="*/ 4526756 w 7539038"/>
                <a:gd name="connsiteY12" fmla="*/ 7762875 h 7762876"/>
                <a:gd name="connsiteX13" fmla="*/ 4902994 w 7539038"/>
                <a:gd name="connsiteY13" fmla="*/ 3886200 h 7762876"/>
                <a:gd name="connsiteX14" fmla="*/ 5283994 w 7539038"/>
                <a:gd name="connsiteY14" fmla="*/ 9525 h 7762876"/>
                <a:gd name="connsiteX15" fmla="*/ 5655469 w 7539038"/>
                <a:gd name="connsiteY15" fmla="*/ 3886200 h 7762876"/>
                <a:gd name="connsiteX16" fmla="*/ 6029325 w 7539038"/>
                <a:gd name="connsiteY16" fmla="*/ 7762875 h 7762876"/>
                <a:gd name="connsiteX17" fmla="*/ 6417469 w 7539038"/>
                <a:gd name="connsiteY17" fmla="*/ 3886200 h 7762876"/>
                <a:gd name="connsiteX18" fmla="*/ 6786563 w 7539038"/>
                <a:gd name="connsiteY18" fmla="*/ 4762 h 7762876"/>
                <a:gd name="connsiteX19" fmla="*/ 7160419 w 7539038"/>
                <a:gd name="connsiteY19" fmla="*/ 3886200 h 7762876"/>
                <a:gd name="connsiteX20" fmla="*/ 7539038 w 7539038"/>
                <a:gd name="connsiteY20" fmla="*/ 7760494 h 7762876"/>
                <a:gd name="connsiteX0" fmla="*/ 0 w 7539038"/>
                <a:gd name="connsiteY0" fmla="*/ 7762875 h 7762876"/>
                <a:gd name="connsiteX1" fmla="*/ 378619 w 7539038"/>
                <a:gd name="connsiteY1" fmla="*/ 3886200 h 7762876"/>
                <a:gd name="connsiteX2" fmla="*/ 750094 w 7539038"/>
                <a:gd name="connsiteY2" fmla="*/ 0 h 7762876"/>
                <a:gd name="connsiteX3" fmla="*/ 1131094 w 7539038"/>
                <a:gd name="connsiteY3" fmla="*/ 3876675 h 7762876"/>
                <a:gd name="connsiteX4" fmla="*/ 1507332 w 7539038"/>
                <a:gd name="connsiteY4" fmla="*/ 7762875 h 7762876"/>
                <a:gd name="connsiteX5" fmla="*/ 1883569 w 7539038"/>
                <a:gd name="connsiteY5" fmla="*/ 3876675 h 7762876"/>
                <a:gd name="connsiteX6" fmla="*/ 2264569 w 7539038"/>
                <a:gd name="connsiteY6" fmla="*/ 0 h 7762876"/>
                <a:gd name="connsiteX7" fmla="*/ 2645569 w 7539038"/>
                <a:gd name="connsiteY7" fmla="*/ 3886200 h 7762876"/>
                <a:gd name="connsiteX8" fmla="*/ 3017044 w 7539038"/>
                <a:gd name="connsiteY8" fmla="*/ 7762875 h 7762876"/>
                <a:gd name="connsiteX9" fmla="*/ 3398044 w 7539038"/>
                <a:gd name="connsiteY9" fmla="*/ 3876675 h 7762876"/>
                <a:gd name="connsiteX10" fmla="*/ 3769519 w 7539038"/>
                <a:gd name="connsiteY10" fmla="*/ 9525 h 7762876"/>
                <a:gd name="connsiteX11" fmla="*/ 4150519 w 7539038"/>
                <a:gd name="connsiteY11" fmla="*/ 3886200 h 7762876"/>
                <a:gd name="connsiteX12" fmla="*/ 4526756 w 7539038"/>
                <a:gd name="connsiteY12" fmla="*/ 7762875 h 7762876"/>
                <a:gd name="connsiteX13" fmla="*/ 4902994 w 7539038"/>
                <a:gd name="connsiteY13" fmla="*/ 3886200 h 7762876"/>
                <a:gd name="connsiteX14" fmla="*/ 5279231 w 7539038"/>
                <a:gd name="connsiteY14" fmla="*/ 9525 h 7762876"/>
                <a:gd name="connsiteX15" fmla="*/ 5655469 w 7539038"/>
                <a:gd name="connsiteY15" fmla="*/ 3886200 h 7762876"/>
                <a:gd name="connsiteX16" fmla="*/ 6029325 w 7539038"/>
                <a:gd name="connsiteY16" fmla="*/ 7762875 h 7762876"/>
                <a:gd name="connsiteX17" fmla="*/ 6417469 w 7539038"/>
                <a:gd name="connsiteY17" fmla="*/ 3886200 h 7762876"/>
                <a:gd name="connsiteX18" fmla="*/ 6786563 w 7539038"/>
                <a:gd name="connsiteY18" fmla="*/ 4762 h 7762876"/>
                <a:gd name="connsiteX19" fmla="*/ 7160419 w 7539038"/>
                <a:gd name="connsiteY19" fmla="*/ 3886200 h 7762876"/>
                <a:gd name="connsiteX20" fmla="*/ 7539038 w 7539038"/>
                <a:gd name="connsiteY20" fmla="*/ 7760494 h 7762876"/>
                <a:gd name="connsiteX0" fmla="*/ 0 w 7539038"/>
                <a:gd name="connsiteY0" fmla="*/ 7762875 h 7762876"/>
                <a:gd name="connsiteX1" fmla="*/ 378619 w 7539038"/>
                <a:gd name="connsiteY1" fmla="*/ 3886200 h 7762876"/>
                <a:gd name="connsiteX2" fmla="*/ 750094 w 7539038"/>
                <a:gd name="connsiteY2" fmla="*/ 0 h 7762876"/>
                <a:gd name="connsiteX3" fmla="*/ 1131094 w 7539038"/>
                <a:gd name="connsiteY3" fmla="*/ 3876675 h 7762876"/>
                <a:gd name="connsiteX4" fmla="*/ 1507332 w 7539038"/>
                <a:gd name="connsiteY4" fmla="*/ 7762875 h 7762876"/>
                <a:gd name="connsiteX5" fmla="*/ 1883569 w 7539038"/>
                <a:gd name="connsiteY5" fmla="*/ 3876675 h 7762876"/>
                <a:gd name="connsiteX6" fmla="*/ 2264569 w 7539038"/>
                <a:gd name="connsiteY6" fmla="*/ 0 h 7762876"/>
                <a:gd name="connsiteX7" fmla="*/ 2645569 w 7539038"/>
                <a:gd name="connsiteY7" fmla="*/ 3886200 h 7762876"/>
                <a:gd name="connsiteX8" fmla="*/ 3017044 w 7539038"/>
                <a:gd name="connsiteY8" fmla="*/ 7762875 h 7762876"/>
                <a:gd name="connsiteX9" fmla="*/ 3398044 w 7539038"/>
                <a:gd name="connsiteY9" fmla="*/ 3876675 h 7762876"/>
                <a:gd name="connsiteX10" fmla="*/ 3769519 w 7539038"/>
                <a:gd name="connsiteY10" fmla="*/ 9525 h 7762876"/>
                <a:gd name="connsiteX11" fmla="*/ 4150519 w 7539038"/>
                <a:gd name="connsiteY11" fmla="*/ 3886200 h 7762876"/>
                <a:gd name="connsiteX12" fmla="*/ 4526756 w 7539038"/>
                <a:gd name="connsiteY12" fmla="*/ 7762875 h 7762876"/>
                <a:gd name="connsiteX13" fmla="*/ 4902994 w 7539038"/>
                <a:gd name="connsiteY13" fmla="*/ 3886200 h 7762876"/>
                <a:gd name="connsiteX14" fmla="*/ 5279231 w 7539038"/>
                <a:gd name="connsiteY14" fmla="*/ 9525 h 7762876"/>
                <a:gd name="connsiteX15" fmla="*/ 5655469 w 7539038"/>
                <a:gd name="connsiteY15" fmla="*/ 3886200 h 7762876"/>
                <a:gd name="connsiteX16" fmla="*/ 6029325 w 7539038"/>
                <a:gd name="connsiteY16" fmla="*/ 7762875 h 7762876"/>
                <a:gd name="connsiteX17" fmla="*/ 6417469 w 7539038"/>
                <a:gd name="connsiteY17" fmla="*/ 3886200 h 7762876"/>
                <a:gd name="connsiteX18" fmla="*/ 6786563 w 7539038"/>
                <a:gd name="connsiteY18" fmla="*/ 4762 h 7762876"/>
                <a:gd name="connsiteX19" fmla="*/ 7160419 w 7539038"/>
                <a:gd name="connsiteY19" fmla="*/ 3886200 h 7762876"/>
                <a:gd name="connsiteX20" fmla="*/ 7539038 w 7539038"/>
                <a:gd name="connsiteY20" fmla="*/ 7760494 h 7762876"/>
                <a:gd name="connsiteX0" fmla="*/ 0 w 7539038"/>
                <a:gd name="connsiteY0" fmla="*/ 7762875 h 7762876"/>
                <a:gd name="connsiteX1" fmla="*/ 378619 w 7539038"/>
                <a:gd name="connsiteY1" fmla="*/ 3886200 h 7762876"/>
                <a:gd name="connsiteX2" fmla="*/ 750094 w 7539038"/>
                <a:gd name="connsiteY2" fmla="*/ 0 h 7762876"/>
                <a:gd name="connsiteX3" fmla="*/ 1131094 w 7539038"/>
                <a:gd name="connsiteY3" fmla="*/ 3876675 h 7762876"/>
                <a:gd name="connsiteX4" fmla="*/ 1507332 w 7539038"/>
                <a:gd name="connsiteY4" fmla="*/ 7762875 h 7762876"/>
                <a:gd name="connsiteX5" fmla="*/ 1883569 w 7539038"/>
                <a:gd name="connsiteY5" fmla="*/ 3876675 h 7762876"/>
                <a:gd name="connsiteX6" fmla="*/ 2264569 w 7539038"/>
                <a:gd name="connsiteY6" fmla="*/ 0 h 7762876"/>
                <a:gd name="connsiteX7" fmla="*/ 2645569 w 7539038"/>
                <a:gd name="connsiteY7" fmla="*/ 3886200 h 7762876"/>
                <a:gd name="connsiteX8" fmla="*/ 3017044 w 7539038"/>
                <a:gd name="connsiteY8" fmla="*/ 7762875 h 7762876"/>
                <a:gd name="connsiteX9" fmla="*/ 3398044 w 7539038"/>
                <a:gd name="connsiteY9" fmla="*/ 3876675 h 7762876"/>
                <a:gd name="connsiteX10" fmla="*/ 3769519 w 7539038"/>
                <a:gd name="connsiteY10" fmla="*/ 9525 h 7762876"/>
                <a:gd name="connsiteX11" fmla="*/ 4150519 w 7539038"/>
                <a:gd name="connsiteY11" fmla="*/ 3886200 h 7762876"/>
                <a:gd name="connsiteX12" fmla="*/ 4526756 w 7539038"/>
                <a:gd name="connsiteY12" fmla="*/ 7762875 h 7762876"/>
                <a:gd name="connsiteX13" fmla="*/ 4902994 w 7539038"/>
                <a:gd name="connsiteY13" fmla="*/ 3886200 h 7762876"/>
                <a:gd name="connsiteX14" fmla="*/ 5276849 w 7539038"/>
                <a:gd name="connsiteY14" fmla="*/ 2382 h 7762876"/>
                <a:gd name="connsiteX15" fmla="*/ 5655469 w 7539038"/>
                <a:gd name="connsiteY15" fmla="*/ 3886200 h 7762876"/>
                <a:gd name="connsiteX16" fmla="*/ 6029325 w 7539038"/>
                <a:gd name="connsiteY16" fmla="*/ 7762875 h 7762876"/>
                <a:gd name="connsiteX17" fmla="*/ 6417469 w 7539038"/>
                <a:gd name="connsiteY17" fmla="*/ 3886200 h 7762876"/>
                <a:gd name="connsiteX18" fmla="*/ 6786563 w 7539038"/>
                <a:gd name="connsiteY18" fmla="*/ 4762 h 7762876"/>
                <a:gd name="connsiteX19" fmla="*/ 7160419 w 7539038"/>
                <a:gd name="connsiteY19" fmla="*/ 3886200 h 7762876"/>
                <a:gd name="connsiteX20" fmla="*/ 7539038 w 7539038"/>
                <a:gd name="connsiteY20" fmla="*/ 7760494 h 7762876"/>
                <a:gd name="connsiteX0" fmla="*/ 0 w 7539038"/>
                <a:gd name="connsiteY0" fmla="*/ 7762875 h 7762876"/>
                <a:gd name="connsiteX1" fmla="*/ 378619 w 7539038"/>
                <a:gd name="connsiteY1" fmla="*/ 3886200 h 7762876"/>
                <a:gd name="connsiteX2" fmla="*/ 750094 w 7539038"/>
                <a:gd name="connsiteY2" fmla="*/ 0 h 7762876"/>
                <a:gd name="connsiteX3" fmla="*/ 1131094 w 7539038"/>
                <a:gd name="connsiteY3" fmla="*/ 3876675 h 7762876"/>
                <a:gd name="connsiteX4" fmla="*/ 1507332 w 7539038"/>
                <a:gd name="connsiteY4" fmla="*/ 7762875 h 7762876"/>
                <a:gd name="connsiteX5" fmla="*/ 1883569 w 7539038"/>
                <a:gd name="connsiteY5" fmla="*/ 3876675 h 7762876"/>
                <a:gd name="connsiteX6" fmla="*/ 2264569 w 7539038"/>
                <a:gd name="connsiteY6" fmla="*/ 0 h 7762876"/>
                <a:gd name="connsiteX7" fmla="*/ 2645569 w 7539038"/>
                <a:gd name="connsiteY7" fmla="*/ 3886200 h 7762876"/>
                <a:gd name="connsiteX8" fmla="*/ 3017044 w 7539038"/>
                <a:gd name="connsiteY8" fmla="*/ 7762875 h 7762876"/>
                <a:gd name="connsiteX9" fmla="*/ 3398044 w 7539038"/>
                <a:gd name="connsiteY9" fmla="*/ 3876675 h 7762876"/>
                <a:gd name="connsiteX10" fmla="*/ 3769519 w 7539038"/>
                <a:gd name="connsiteY10" fmla="*/ 9525 h 7762876"/>
                <a:gd name="connsiteX11" fmla="*/ 4150519 w 7539038"/>
                <a:gd name="connsiteY11" fmla="*/ 3886200 h 7762876"/>
                <a:gd name="connsiteX12" fmla="*/ 4526756 w 7539038"/>
                <a:gd name="connsiteY12" fmla="*/ 7762875 h 7762876"/>
                <a:gd name="connsiteX13" fmla="*/ 4902994 w 7539038"/>
                <a:gd name="connsiteY13" fmla="*/ 3886200 h 7762876"/>
                <a:gd name="connsiteX14" fmla="*/ 5276849 w 7539038"/>
                <a:gd name="connsiteY14" fmla="*/ 2382 h 7762876"/>
                <a:gd name="connsiteX15" fmla="*/ 5655469 w 7539038"/>
                <a:gd name="connsiteY15" fmla="*/ 3886200 h 7762876"/>
                <a:gd name="connsiteX16" fmla="*/ 6029325 w 7539038"/>
                <a:gd name="connsiteY16" fmla="*/ 7762875 h 7762876"/>
                <a:gd name="connsiteX17" fmla="*/ 6417469 w 7539038"/>
                <a:gd name="connsiteY17" fmla="*/ 3886200 h 7762876"/>
                <a:gd name="connsiteX18" fmla="*/ 6786563 w 7539038"/>
                <a:gd name="connsiteY18" fmla="*/ 4762 h 7762876"/>
                <a:gd name="connsiteX19" fmla="*/ 7160419 w 7539038"/>
                <a:gd name="connsiteY19" fmla="*/ 3886200 h 7762876"/>
                <a:gd name="connsiteX20" fmla="*/ 7539038 w 7539038"/>
                <a:gd name="connsiteY20" fmla="*/ 7760494 h 7762876"/>
                <a:gd name="connsiteX0" fmla="*/ 0 w 7539038"/>
                <a:gd name="connsiteY0" fmla="*/ 7762875 h 7762876"/>
                <a:gd name="connsiteX1" fmla="*/ 378619 w 7539038"/>
                <a:gd name="connsiteY1" fmla="*/ 3886200 h 7762876"/>
                <a:gd name="connsiteX2" fmla="*/ 750094 w 7539038"/>
                <a:gd name="connsiteY2" fmla="*/ 0 h 7762876"/>
                <a:gd name="connsiteX3" fmla="*/ 1131094 w 7539038"/>
                <a:gd name="connsiteY3" fmla="*/ 3876675 h 7762876"/>
                <a:gd name="connsiteX4" fmla="*/ 1507332 w 7539038"/>
                <a:gd name="connsiteY4" fmla="*/ 7762875 h 7762876"/>
                <a:gd name="connsiteX5" fmla="*/ 1883569 w 7539038"/>
                <a:gd name="connsiteY5" fmla="*/ 3876675 h 7762876"/>
                <a:gd name="connsiteX6" fmla="*/ 2264569 w 7539038"/>
                <a:gd name="connsiteY6" fmla="*/ 0 h 7762876"/>
                <a:gd name="connsiteX7" fmla="*/ 2645569 w 7539038"/>
                <a:gd name="connsiteY7" fmla="*/ 3886200 h 7762876"/>
                <a:gd name="connsiteX8" fmla="*/ 3017044 w 7539038"/>
                <a:gd name="connsiteY8" fmla="*/ 7762875 h 7762876"/>
                <a:gd name="connsiteX9" fmla="*/ 3398044 w 7539038"/>
                <a:gd name="connsiteY9" fmla="*/ 3876675 h 7762876"/>
                <a:gd name="connsiteX10" fmla="*/ 3776663 w 7539038"/>
                <a:gd name="connsiteY10" fmla="*/ 4763 h 7762876"/>
                <a:gd name="connsiteX11" fmla="*/ 4150519 w 7539038"/>
                <a:gd name="connsiteY11" fmla="*/ 3886200 h 7762876"/>
                <a:gd name="connsiteX12" fmla="*/ 4526756 w 7539038"/>
                <a:gd name="connsiteY12" fmla="*/ 7762875 h 7762876"/>
                <a:gd name="connsiteX13" fmla="*/ 4902994 w 7539038"/>
                <a:gd name="connsiteY13" fmla="*/ 3886200 h 7762876"/>
                <a:gd name="connsiteX14" fmla="*/ 5276849 w 7539038"/>
                <a:gd name="connsiteY14" fmla="*/ 2382 h 7762876"/>
                <a:gd name="connsiteX15" fmla="*/ 5655469 w 7539038"/>
                <a:gd name="connsiteY15" fmla="*/ 3886200 h 7762876"/>
                <a:gd name="connsiteX16" fmla="*/ 6029325 w 7539038"/>
                <a:gd name="connsiteY16" fmla="*/ 7762875 h 7762876"/>
                <a:gd name="connsiteX17" fmla="*/ 6417469 w 7539038"/>
                <a:gd name="connsiteY17" fmla="*/ 3886200 h 7762876"/>
                <a:gd name="connsiteX18" fmla="*/ 6786563 w 7539038"/>
                <a:gd name="connsiteY18" fmla="*/ 4762 h 7762876"/>
                <a:gd name="connsiteX19" fmla="*/ 7160419 w 7539038"/>
                <a:gd name="connsiteY19" fmla="*/ 3886200 h 7762876"/>
                <a:gd name="connsiteX20" fmla="*/ 7539038 w 7539038"/>
                <a:gd name="connsiteY20" fmla="*/ 7760494 h 7762876"/>
                <a:gd name="connsiteX0" fmla="*/ 0 w 7539038"/>
                <a:gd name="connsiteY0" fmla="*/ 7762875 h 7762876"/>
                <a:gd name="connsiteX1" fmla="*/ 378619 w 7539038"/>
                <a:gd name="connsiteY1" fmla="*/ 3886200 h 7762876"/>
                <a:gd name="connsiteX2" fmla="*/ 750094 w 7539038"/>
                <a:gd name="connsiteY2" fmla="*/ 0 h 7762876"/>
                <a:gd name="connsiteX3" fmla="*/ 1131094 w 7539038"/>
                <a:gd name="connsiteY3" fmla="*/ 3876675 h 7762876"/>
                <a:gd name="connsiteX4" fmla="*/ 1507332 w 7539038"/>
                <a:gd name="connsiteY4" fmla="*/ 7762875 h 7762876"/>
                <a:gd name="connsiteX5" fmla="*/ 1883569 w 7539038"/>
                <a:gd name="connsiteY5" fmla="*/ 3876675 h 7762876"/>
                <a:gd name="connsiteX6" fmla="*/ 2264569 w 7539038"/>
                <a:gd name="connsiteY6" fmla="*/ 0 h 7762876"/>
                <a:gd name="connsiteX7" fmla="*/ 2645569 w 7539038"/>
                <a:gd name="connsiteY7" fmla="*/ 3886200 h 7762876"/>
                <a:gd name="connsiteX8" fmla="*/ 3017044 w 7539038"/>
                <a:gd name="connsiteY8" fmla="*/ 7762875 h 7762876"/>
                <a:gd name="connsiteX9" fmla="*/ 3398044 w 7539038"/>
                <a:gd name="connsiteY9" fmla="*/ 3876675 h 7762876"/>
                <a:gd name="connsiteX10" fmla="*/ 3776663 w 7539038"/>
                <a:gd name="connsiteY10" fmla="*/ 4763 h 7762876"/>
                <a:gd name="connsiteX11" fmla="*/ 4150519 w 7539038"/>
                <a:gd name="connsiteY11" fmla="*/ 3886200 h 7762876"/>
                <a:gd name="connsiteX12" fmla="*/ 4526756 w 7539038"/>
                <a:gd name="connsiteY12" fmla="*/ 7762875 h 7762876"/>
                <a:gd name="connsiteX13" fmla="*/ 4902994 w 7539038"/>
                <a:gd name="connsiteY13" fmla="*/ 3886200 h 7762876"/>
                <a:gd name="connsiteX14" fmla="*/ 5276849 w 7539038"/>
                <a:gd name="connsiteY14" fmla="*/ 2382 h 7762876"/>
                <a:gd name="connsiteX15" fmla="*/ 5655469 w 7539038"/>
                <a:gd name="connsiteY15" fmla="*/ 3886200 h 7762876"/>
                <a:gd name="connsiteX16" fmla="*/ 6029325 w 7539038"/>
                <a:gd name="connsiteY16" fmla="*/ 7762875 h 7762876"/>
                <a:gd name="connsiteX17" fmla="*/ 6417469 w 7539038"/>
                <a:gd name="connsiteY17" fmla="*/ 3886200 h 7762876"/>
                <a:gd name="connsiteX18" fmla="*/ 6786563 w 7539038"/>
                <a:gd name="connsiteY18" fmla="*/ 4762 h 7762876"/>
                <a:gd name="connsiteX19" fmla="*/ 7160419 w 7539038"/>
                <a:gd name="connsiteY19" fmla="*/ 3886200 h 7762876"/>
                <a:gd name="connsiteX20" fmla="*/ 7539038 w 7539038"/>
                <a:gd name="connsiteY20" fmla="*/ 7760494 h 7762876"/>
                <a:gd name="connsiteX0" fmla="*/ 0 w 7539038"/>
                <a:gd name="connsiteY0" fmla="*/ 7762875 h 7762876"/>
                <a:gd name="connsiteX1" fmla="*/ 378619 w 7539038"/>
                <a:gd name="connsiteY1" fmla="*/ 3886200 h 7762876"/>
                <a:gd name="connsiteX2" fmla="*/ 750094 w 7539038"/>
                <a:gd name="connsiteY2" fmla="*/ 0 h 7762876"/>
                <a:gd name="connsiteX3" fmla="*/ 1131094 w 7539038"/>
                <a:gd name="connsiteY3" fmla="*/ 3876675 h 7762876"/>
                <a:gd name="connsiteX4" fmla="*/ 1507332 w 7539038"/>
                <a:gd name="connsiteY4" fmla="*/ 7762875 h 7762876"/>
                <a:gd name="connsiteX5" fmla="*/ 1883569 w 7539038"/>
                <a:gd name="connsiteY5" fmla="*/ 3876675 h 7762876"/>
                <a:gd name="connsiteX6" fmla="*/ 2264569 w 7539038"/>
                <a:gd name="connsiteY6" fmla="*/ 0 h 7762876"/>
                <a:gd name="connsiteX7" fmla="*/ 2645569 w 7539038"/>
                <a:gd name="connsiteY7" fmla="*/ 3886200 h 7762876"/>
                <a:gd name="connsiteX8" fmla="*/ 3017044 w 7539038"/>
                <a:gd name="connsiteY8" fmla="*/ 7762875 h 7762876"/>
                <a:gd name="connsiteX9" fmla="*/ 3398044 w 7539038"/>
                <a:gd name="connsiteY9" fmla="*/ 3876675 h 7762876"/>
                <a:gd name="connsiteX10" fmla="*/ 3769519 w 7539038"/>
                <a:gd name="connsiteY10" fmla="*/ 4763 h 7762876"/>
                <a:gd name="connsiteX11" fmla="*/ 4150519 w 7539038"/>
                <a:gd name="connsiteY11" fmla="*/ 3886200 h 7762876"/>
                <a:gd name="connsiteX12" fmla="*/ 4526756 w 7539038"/>
                <a:gd name="connsiteY12" fmla="*/ 7762875 h 7762876"/>
                <a:gd name="connsiteX13" fmla="*/ 4902994 w 7539038"/>
                <a:gd name="connsiteY13" fmla="*/ 3886200 h 7762876"/>
                <a:gd name="connsiteX14" fmla="*/ 5276849 w 7539038"/>
                <a:gd name="connsiteY14" fmla="*/ 2382 h 7762876"/>
                <a:gd name="connsiteX15" fmla="*/ 5655469 w 7539038"/>
                <a:gd name="connsiteY15" fmla="*/ 3886200 h 7762876"/>
                <a:gd name="connsiteX16" fmla="*/ 6029325 w 7539038"/>
                <a:gd name="connsiteY16" fmla="*/ 7762875 h 7762876"/>
                <a:gd name="connsiteX17" fmla="*/ 6417469 w 7539038"/>
                <a:gd name="connsiteY17" fmla="*/ 3886200 h 7762876"/>
                <a:gd name="connsiteX18" fmla="*/ 6786563 w 7539038"/>
                <a:gd name="connsiteY18" fmla="*/ 4762 h 7762876"/>
                <a:gd name="connsiteX19" fmla="*/ 7160419 w 7539038"/>
                <a:gd name="connsiteY19" fmla="*/ 3886200 h 7762876"/>
                <a:gd name="connsiteX20" fmla="*/ 7539038 w 7539038"/>
                <a:gd name="connsiteY20" fmla="*/ 7760494 h 7762876"/>
                <a:gd name="connsiteX0" fmla="*/ 0 w 7539038"/>
                <a:gd name="connsiteY0" fmla="*/ 7762875 h 7762876"/>
                <a:gd name="connsiteX1" fmla="*/ 378619 w 7539038"/>
                <a:gd name="connsiteY1" fmla="*/ 3886200 h 7762876"/>
                <a:gd name="connsiteX2" fmla="*/ 750094 w 7539038"/>
                <a:gd name="connsiteY2" fmla="*/ 0 h 7762876"/>
                <a:gd name="connsiteX3" fmla="*/ 1131094 w 7539038"/>
                <a:gd name="connsiteY3" fmla="*/ 3876675 h 7762876"/>
                <a:gd name="connsiteX4" fmla="*/ 1507332 w 7539038"/>
                <a:gd name="connsiteY4" fmla="*/ 7762875 h 7762876"/>
                <a:gd name="connsiteX5" fmla="*/ 1883569 w 7539038"/>
                <a:gd name="connsiteY5" fmla="*/ 3876675 h 7762876"/>
                <a:gd name="connsiteX6" fmla="*/ 2264569 w 7539038"/>
                <a:gd name="connsiteY6" fmla="*/ 0 h 7762876"/>
                <a:gd name="connsiteX7" fmla="*/ 2645569 w 7539038"/>
                <a:gd name="connsiteY7" fmla="*/ 3886200 h 7762876"/>
                <a:gd name="connsiteX8" fmla="*/ 3017044 w 7539038"/>
                <a:gd name="connsiteY8" fmla="*/ 7762875 h 7762876"/>
                <a:gd name="connsiteX9" fmla="*/ 3398044 w 7539038"/>
                <a:gd name="connsiteY9" fmla="*/ 3876675 h 7762876"/>
                <a:gd name="connsiteX10" fmla="*/ 3769519 w 7539038"/>
                <a:gd name="connsiteY10" fmla="*/ 4763 h 7762876"/>
                <a:gd name="connsiteX11" fmla="*/ 4150519 w 7539038"/>
                <a:gd name="connsiteY11" fmla="*/ 3886200 h 7762876"/>
                <a:gd name="connsiteX12" fmla="*/ 4526756 w 7539038"/>
                <a:gd name="connsiteY12" fmla="*/ 7762875 h 7762876"/>
                <a:gd name="connsiteX13" fmla="*/ 4902994 w 7539038"/>
                <a:gd name="connsiteY13" fmla="*/ 3886200 h 7762876"/>
                <a:gd name="connsiteX14" fmla="*/ 5276849 w 7539038"/>
                <a:gd name="connsiteY14" fmla="*/ 2382 h 7762876"/>
                <a:gd name="connsiteX15" fmla="*/ 5655469 w 7539038"/>
                <a:gd name="connsiteY15" fmla="*/ 3886200 h 7762876"/>
                <a:gd name="connsiteX16" fmla="*/ 6029325 w 7539038"/>
                <a:gd name="connsiteY16" fmla="*/ 7762875 h 7762876"/>
                <a:gd name="connsiteX17" fmla="*/ 6417469 w 7539038"/>
                <a:gd name="connsiteY17" fmla="*/ 3886200 h 7762876"/>
                <a:gd name="connsiteX18" fmla="*/ 6786563 w 7539038"/>
                <a:gd name="connsiteY18" fmla="*/ 4762 h 7762876"/>
                <a:gd name="connsiteX19" fmla="*/ 7160419 w 7539038"/>
                <a:gd name="connsiteY19" fmla="*/ 3886200 h 7762876"/>
                <a:gd name="connsiteX20" fmla="*/ 7539038 w 7539038"/>
                <a:gd name="connsiteY20" fmla="*/ 7760494 h 7762876"/>
                <a:gd name="connsiteX0" fmla="*/ 0 w 7539038"/>
                <a:gd name="connsiteY0" fmla="*/ 7762875 h 7762876"/>
                <a:gd name="connsiteX1" fmla="*/ 378619 w 7539038"/>
                <a:gd name="connsiteY1" fmla="*/ 3886200 h 7762876"/>
                <a:gd name="connsiteX2" fmla="*/ 750094 w 7539038"/>
                <a:gd name="connsiteY2" fmla="*/ 0 h 7762876"/>
                <a:gd name="connsiteX3" fmla="*/ 1131094 w 7539038"/>
                <a:gd name="connsiteY3" fmla="*/ 3876675 h 7762876"/>
                <a:gd name="connsiteX4" fmla="*/ 1507332 w 7539038"/>
                <a:gd name="connsiteY4" fmla="*/ 7762875 h 7762876"/>
                <a:gd name="connsiteX5" fmla="*/ 1883569 w 7539038"/>
                <a:gd name="connsiteY5" fmla="*/ 3876675 h 7762876"/>
                <a:gd name="connsiteX6" fmla="*/ 2259807 w 7539038"/>
                <a:gd name="connsiteY6" fmla="*/ 4762 h 7762876"/>
                <a:gd name="connsiteX7" fmla="*/ 2645569 w 7539038"/>
                <a:gd name="connsiteY7" fmla="*/ 3886200 h 7762876"/>
                <a:gd name="connsiteX8" fmla="*/ 3017044 w 7539038"/>
                <a:gd name="connsiteY8" fmla="*/ 7762875 h 7762876"/>
                <a:gd name="connsiteX9" fmla="*/ 3398044 w 7539038"/>
                <a:gd name="connsiteY9" fmla="*/ 3876675 h 7762876"/>
                <a:gd name="connsiteX10" fmla="*/ 3769519 w 7539038"/>
                <a:gd name="connsiteY10" fmla="*/ 4763 h 7762876"/>
                <a:gd name="connsiteX11" fmla="*/ 4150519 w 7539038"/>
                <a:gd name="connsiteY11" fmla="*/ 3886200 h 7762876"/>
                <a:gd name="connsiteX12" fmla="*/ 4526756 w 7539038"/>
                <a:gd name="connsiteY12" fmla="*/ 7762875 h 7762876"/>
                <a:gd name="connsiteX13" fmla="*/ 4902994 w 7539038"/>
                <a:gd name="connsiteY13" fmla="*/ 3886200 h 7762876"/>
                <a:gd name="connsiteX14" fmla="*/ 5276849 w 7539038"/>
                <a:gd name="connsiteY14" fmla="*/ 2382 h 7762876"/>
                <a:gd name="connsiteX15" fmla="*/ 5655469 w 7539038"/>
                <a:gd name="connsiteY15" fmla="*/ 3886200 h 7762876"/>
                <a:gd name="connsiteX16" fmla="*/ 6029325 w 7539038"/>
                <a:gd name="connsiteY16" fmla="*/ 7762875 h 7762876"/>
                <a:gd name="connsiteX17" fmla="*/ 6417469 w 7539038"/>
                <a:gd name="connsiteY17" fmla="*/ 3886200 h 7762876"/>
                <a:gd name="connsiteX18" fmla="*/ 6786563 w 7539038"/>
                <a:gd name="connsiteY18" fmla="*/ 4762 h 7762876"/>
                <a:gd name="connsiteX19" fmla="*/ 7160419 w 7539038"/>
                <a:gd name="connsiteY19" fmla="*/ 3886200 h 7762876"/>
                <a:gd name="connsiteX20" fmla="*/ 7539038 w 7539038"/>
                <a:gd name="connsiteY20" fmla="*/ 7760494 h 7762876"/>
                <a:gd name="connsiteX0" fmla="*/ 0 w 7539038"/>
                <a:gd name="connsiteY0" fmla="*/ 7762875 h 7762876"/>
                <a:gd name="connsiteX1" fmla="*/ 378619 w 7539038"/>
                <a:gd name="connsiteY1" fmla="*/ 3886200 h 7762876"/>
                <a:gd name="connsiteX2" fmla="*/ 750094 w 7539038"/>
                <a:gd name="connsiteY2" fmla="*/ 0 h 7762876"/>
                <a:gd name="connsiteX3" fmla="*/ 1131094 w 7539038"/>
                <a:gd name="connsiteY3" fmla="*/ 3876675 h 7762876"/>
                <a:gd name="connsiteX4" fmla="*/ 1507332 w 7539038"/>
                <a:gd name="connsiteY4" fmla="*/ 7762875 h 7762876"/>
                <a:gd name="connsiteX5" fmla="*/ 1883569 w 7539038"/>
                <a:gd name="connsiteY5" fmla="*/ 3876675 h 7762876"/>
                <a:gd name="connsiteX6" fmla="*/ 2259807 w 7539038"/>
                <a:gd name="connsiteY6" fmla="*/ 4762 h 7762876"/>
                <a:gd name="connsiteX7" fmla="*/ 2645569 w 7539038"/>
                <a:gd name="connsiteY7" fmla="*/ 3886200 h 7762876"/>
                <a:gd name="connsiteX8" fmla="*/ 3017044 w 7539038"/>
                <a:gd name="connsiteY8" fmla="*/ 7762875 h 7762876"/>
                <a:gd name="connsiteX9" fmla="*/ 3398044 w 7539038"/>
                <a:gd name="connsiteY9" fmla="*/ 3876675 h 7762876"/>
                <a:gd name="connsiteX10" fmla="*/ 3769519 w 7539038"/>
                <a:gd name="connsiteY10" fmla="*/ 4763 h 7762876"/>
                <a:gd name="connsiteX11" fmla="*/ 4150519 w 7539038"/>
                <a:gd name="connsiteY11" fmla="*/ 3886200 h 7762876"/>
                <a:gd name="connsiteX12" fmla="*/ 4526756 w 7539038"/>
                <a:gd name="connsiteY12" fmla="*/ 7762875 h 7762876"/>
                <a:gd name="connsiteX13" fmla="*/ 4902994 w 7539038"/>
                <a:gd name="connsiteY13" fmla="*/ 3886200 h 7762876"/>
                <a:gd name="connsiteX14" fmla="*/ 5276849 w 7539038"/>
                <a:gd name="connsiteY14" fmla="*/ 2382 h 7762876"/>
                <a:gd name="connsiteX15" fmla="*/ 5655469 w 7539038"/>
                <a:gd name="connsiteY15" fmla="*/ 3886200 h 7762876"/>
                <a:gd name="connsiteX16" fmla="*/ 6029325 w 7539038"/>
                <a:gd name="connsiteY16" fmla="*/ 7762875 h 7762876"/>
                <a:gd name="connsiteX17" fmla="*/ 6417469 w 7539038"/>
                <a:gd name="connsiteY17" fmla="*/ 3886200 h 7762876"/>
                <a:gd name="connsiteX18" fmla="*/ 6786563 w 7539038"/>
                <a:gd name="connsiteY18" fmla="*/ 4762 h 7762876"/>
                <a:gd name="connsiteX19" fmla="*/ 7160419 w 7539038"/>
                <a:gd name="connsiteY19" fmla="*/ 3886200 h 7762876"/>
                <a:gd name="connsiteX20" fmla="*/ 7539038 w 7539038"/>
                <a:gd name="connsiteY20" fmla="*/ 7760494 h 7762876"/>
                <a:gd name="connsiteX0" fmla="*/ 0 w 7539038"/>
                <a:gd name="connsiteY0" fmla="*/ 7760494 h 7760495"/>
                <a:gd name="connsiteX1" fmla="*/ 378619 w 7539038"/>
                <a:gd name="connsiteY1" fmla="*/ 3883819 h 7760495"/>
                <a:gd name="connsiteX2" fmla="*/ 757238 w 7539038"/>
                <a:gd name="connsiteY2" fmla="*/ 1 h 7760495"/>
                <a:gd name="connsiteX3" fmla="*/ 1131094 w 7539038"/>
                <a:gd name="connsiteY3" fmla="*/ 3874294 h 7760495"/>
                <a:gd name="connsiteX4" fmla="*/ 1507332 w 7539038"/>
                <a:gd name="connsiteY4" fmla="*/ 7760494 h 7760495"/>
                <a:gd name="connsiteX5" fmla="*/ 1883569 w 7539038"/>
                <a:gd name="connsiteY5" fmla="*/ 3874294 h 7760495"/>
                <a:gd name="connsiteX6" fmla="*/ 2259807 w 7539038"/>
                <a:gd name="connsiteY6" fmla="*/ 2381 h 7760495"/>
                <a:gd name="connsiteX7" fmla="*/ 2645569 w 7539038"/>
                <a:gd name="connsiteY7" fmla="*/ 3883819 h 7760495"/>
                <a:gd name="connsiteX8" fmla="*/ 3017044 w 7539038"/>
                <a:gd name="connsiteY8" fmla="*/ 7760494 h 7760495"/>
                <a:gd name="connsiteX9" fmla="*/ 3398044 w 7539038"/>
                <a:gd name="connsiteY9" fmla="*/ 3874294 h 7760495"/>
                <a:gd name="connsiteX10" fmla="*/ 3769519 w 7539038"/>
                <a:gd name="connsiteY10" fmla="*/ 2382 h 7760495"/>
                <a:gd name="connsiteX11" fmla="*/ 4150519 w 7539038"/>
                <a:gd name="connsiteY11" fmla="*/ 3883819 h 7760495"/>
                <a:gd name="connsiteX12" fmla="*/ 4526756 w 7539038"/>
                <a:gd name="connsiteY12" fmla="*/ 7760494 h 7760495"/>
                <a:gd name="connsiteX13" fmla="*/ 4902994 w 7539038"/>
                <a:gd name="connsiteY13" fmla="*/ 3883819 h 7760495"/>
                <a:gd name="connsiteX14" fmla="*/ 5276849 w 7539038"/>
                <a:gd name="connsiteY14" fmla="*/ 1 h 7760495"/>
                <a:gd name="connsiteX15" fmla="*/ 5655469 w 7539038"/>
                <a:gd name="connsiteY15" fmla="*/ 3883819 h 7760495"/>
                <a:gd name="connsiteX16" fmla="*/ 6029325 w 7539038"/>
                <a:gd name="connsiteY16" fmla="*/ 7760494 h 7760495"/>
                <a:gd name="connsiteX17" fmla="*/ 6417469 w 7539038"/>
                <a:gd name="connsiteY17" fmla="*/ 3883819 h 7760495"/>
                <a:gd name="connsiteX18" fmla="*/ 6786563 w 7539038"/>
                <a:gd name="connsiteY18" fmla="*/ 2381 h 7760495"/>
                <a:gd name="connsiteX19" fmla="*/ 7160419 w 7539038"/>
                <a:gd name="connsiteY19" fmla="*/ 3883819 h 7760495"/>
                <a:gd name="connsiteX20" fmla="*/ 7539038 w 7539038"/>
                <a:gd name="connsiteY20" fmla="*/ 7758113 h 7760495"/>
                <a:gd name="connsiteX0" fmla="*/ 0 w 7539038"/>
                <a:gd name="connsiteY0" fmla="*/ 7760494 h 7760495"/>
                <a:gd name="connsiteX1" fmla="*/ 378619 w 7539038"/>
                <a:gd name="connsiteY1" fmla="*/ 3883819 h 7760495"/>
                <a:gd name="connsiteX2" fmla="*/ 752476 w 7539038"/>
                <a:gd name="connsiteY2" fmla="*/ 1 h 7760495"/>
                <a:gd name="connsiteX3" fmla="*/ 1131094 w 7539038"/>
                <a:gd name="connsiteY3" fmla="*/ 3874294 h 7760495"/>
                <a:gd name="connsiteX4" fmla="*/ 1507332 w 7539038"/>
                <a:gd name="connsiteY4" fmla="*/ 7760494 h 7760495"/>
                <a:gd name="connsiteX5" fmla="*/ 1883569 w 7539038"/>
                <a:gd name="connsiteY5" fmla="*/ 3874294 h 7760495"/>
                <a:gd name="connsiteX6" fmla="*/ 2259807 w 7539038"/>
                <a:gd name="connsiteY6" fmla="*/ 2381 h 7760495"/>
                <a:gd name="connsiteX7" fmla="*/ 2645569 w 7539038"/>
                <a:gd name="connsiteY7" fmla="*/ 3883819 h 7760495"/>
                <a:gd name="connsiteX8" fmla="*/ 3017044 w 7539038"/>
                <a:gd name="connsiteY8" fmla="*/ 7760494 h 7760495"/>
                <a:gd name="connsiteX9" fmla="*/ 3398044 w 7539038"/>
                <a:gd name="connsiteY9" fmla="*/ 3874294 h 7760495"/>
                <a:gd name="connsiteX10" fmla="*/ 3769519 w 7539038"/>
                <a:gd name="connsiteY10" fmla="*/ 2382 h 7760495"/>
                <a:gd name="connsiteX11" fmla="*/ 4150519 w 7539038"/>
                <a:gd name="connsiteY11" fmla="*/ 3883819 h 7760495"/>
                <a:gd name="connsiteX12" fmla="*/ 4526756 w 7539038"/>
                <a:gd name="connsiteY12" fmla="*/ 7760494 h 7760495"/>
                <a:gd name="connsiteX13" fmla="*/ 4902994 w 7539038"/>
                <a:gd name="connsiteY13" fmla="*/ 3883819 h 7760495"/>
                <a:gd name="connsiteX14" fmla="*/ 5276849 w 7539038"/>
                <a:gd name="connsiteY14" fmla="*/ 1 h 7760495"/>
                <a:gd name="connsiteX15" fmla="*/ 5655469 w 7539038"/>
                <a:gd name="connsiteY15" fmla="*/ 3883819 h 7760495"/>
                <a:gd name="connsiteX16" fmla="*/ 6029325 w 7539038"/>
                <a:gd name="connsiteY16" fmla="*/ 7760494 h 7760495"/>
                <a:gd name="connsiteX17" fmla="*/ 6417469 w 7539038"/>
                <a:gd name="connsiteY17" fmla="*/ 3883819 h 7760495"/>
                <a:gd name="connsiteX18" fmla="*/ 6786563 w 7539038"/>
                <a:gd name="connsiteY18" fmla="*/ 2381 h 7760495"/>
                <a:gd name="connsiteX19" fmla="*/ 7160419 w 7539038"/>
                <a:gd name="connsiteY19" fmla="*/ 3883819 h 7760495"/>
                <a:gd name="connsiteX20" fmla="*/ 7539038 w 7539038"/>
                <a:gd name="connsiteY20" fmla="*/ 7758113 h 7760495"/>
                <a:gd name="connsiteX0" fmla="*/ 0 w 7539038"/>
                <a:gd name="connsiteY0" fmla="*/ 7760494 h 7760495"/>
                <a:gd name="connsiteX1" fmla="*/ 378619 w 7539038"/>
                <a:gd name="connsiteY1" fmla="*/ 3883819 h 7760495"/>
                <a:gd name="connsiteX2" fmla="*/ 752476 w 7539038"/>
                <a:gd name="connsiteY2" fmla="*/ 1 h 7760495"/>
                <a:gd name="connsiteX3" fmla="*/ 1131094 w 7539038"/>
                <a:gd name="connsiteY3" fmla="*/ 3874294 h 7760495"/>
                <a:gd name="connsiteX4" fmla="*/ 1507332 w 7539038"/>
                <a:gd name="connsiteY4" fmla="*/ 7760494 h 7760495"/>
                <a:gd name="connsiteX5" fmla="*/ 1883569 w 7539038"/>
                <a:gd name="connsiteY5" fmla="*/ 3874294 h 7760495"/>
                <a:gd name="connsiteX6" fmla="*/ 2259807 w 7539038"/>
                <a:gd name="connsiteY6" fmla="*/ 2381 h 7760495"/>
                <a:gd name="connsiteX7" fmla="*/ 2645569 w 7539038"/>
                <a:gd name="connsiteY7" fmla="*/ 3883819 h 7760495"/>
                <a:gd name="connsiteX8" fmla="*/ 3017044 w 7539038"/>
                <a:gd name="connsiteY8" fmla="*/ 7760494 h 7760495"/>
                <a:gd name="connsiteX9" fmla="*/ 3398044 w 7539038"/>
                <a:gd name="connsiteY9" fmla="*/ 3874294 h 7760495"/>
                <a:gd name="connsiteX10" fmla="*/ 3769519 w 7539038"/>
                <a:gd name="connsiteY10" fmla="*/ 2382 h 7760495"/>
                <a:gd name="connsiteX11" fmla="*/ 4150519 w 7539038"/>
                <a:gd name="connsiteY11" fmla="*/ 3883819 h 7760495"/>
                <a:gd name="connsiteX12" fmla="*/ 4526756 w 7539038"/>
                <a:gd name="connsiteY12" fmla="*/ 7760494 h 7760495"/>
                <a:gd name="connsiteX13" fmla="*/ 4902994 w 7539038"/>
                <a:gd name="connsiteY13" fmla="*/ 3883819 h 7760495"/>
                <a:gd name="connsiteX14" fmla="*/ 5276849 w 7539038"/>
                <a:gd name="connsiteY14" fmla="*/ 1 h 7760495"/>
                <a:gd name="connsiteX15" fmla="*/ 5655469 w 7539038"/>
                <a:gd name="connsiteY15" fmla="*/ 3883819 h 7760495"/>
                <a:gd name="connsiteX16" fmla="*/ 6029325 w 7539038"/>
                <a:gd name="connsiteY16" fmla="*/ 7760494 h 7760495"/>
                <a:gd name="connsiteX17" fmla="*/ 6417469 w 7539038"/>
                <a:gd name="connsiteY17" fmla="*/ 3883819 h 7760495"/>
                <a:gd name="connsiteX18" fmla="*/ 6786563 w 7539038"/>
                <a:gd name="connsiteY18" fmla="*/ 2381 h 7760495"/>
                <a:gd name="connsiteX19" fmla="*/ 7160419 w 7539038"/>
                <a:gd name="connsiteY19" fmla="*/ 3883819 h 7760495"/>
                <a:gd name="connsiteX20" fmla="*/ 7539038 w 7539038"/>
                <a:gd name="connsiteY20" fmla="*/ 7758113 h 7760495"/>
                <a:gd name="connsiteX0" fmla="*/ 0 w 7539038"/>
                <a:gd name="connsiteY0" fmla="*/ 7760494 h 7760495"/>
                <a:gd name="connsiteX1" fmla="*/ 378619 w 7539038"/>
                <a:gd name="connsiteY1" fmla="*/ 3883819 h 7760495"/>
                <a:gd name="connsiteX2" fmla="*/ 752476 w 7539038"/>
                <a:gd name="connsiteY2" fmla="*/ 1 h 7760495"/>
                <a:gd name="connsiteX3" fmla="*/ 1131094 w 7539038"/>
                <a:gd name="connsiteY3" fmla="*/ 3874294 h 7760495"/>
                <a:gd name="connsiteX4" fmla="*/ 1507332 w 7539038"/>
                <a:gd name="connsiteY4" fmla="*/ 7760494 h 7760495"/>
                <a:gd name="connsiteX5" fmla="*/ 1883569 w 7539038"/>
                <a:gd name="connsiteY5" fmla="*/ 3874294 h 7760495"/>
                <a:gd name="connsiteX6" fmla="*/ 2259807 w 7539038"/>
                <a:gd name="connsiteY6" fmla="*/ 2381 h 7760495"/>
                <a:gd name="connsiteX7" fmla="*/ 2645569 w 7539038"/>
                <a:gd name="connsiteY7" fmla="*/ 3883819 h 7760495"/>
                <a:gd name="connsiteX8" fmla="*/ 3017044 w 7539038"/>
                <a:gd name="connsiteY8" fmla="*/ 7760494 h 7760495"/>
                <a:gd name="connsiteX9" fmla="*/ 3398044 w 7539038"/>
                <a:gd name="connsiteY9" fmla="*/ 3874294 h 7760495"/>
                <a:gd name="connsiteX10" fmla="*/ 3769519 w 7539038"/>
                <a:gd name="connsiteY10" fmla="*/ 2382 h 7760495"/>
                <a:gd name="connsiteX11" fmla="*/ 4150519 w 7539038"/>
                <a:gd name="connsiteY11" fmla="*/ 3883819 h 7760495"/>
                <a:gd name="connsiteX12" fmla="*/ 4526756 w 7539038"/>
                <a:gd name="connsiteY12" fmla="*/ 7760494 h 7760495"/>
                <a:gd name="connsiteX13" fmla="*/ 4902994 w 7539038"/>
                <a:gd name="connsiteY13" fmla="*/ 3883819 h 7760495"/>
                <a:gd name="connsiteX14" fmla="*/ 5276849 w 7539038"/>
                <a:gd name="connsiteY14" fmla="*/ 1 h 7760495"/>
                <a:gd name="connsiteX15" fmla="*/ 5655469 w 7539038"/>
                <a:gd name="connsiteY15" fmla="*/ 3883819 h 7760495"/>
                <a:gd name="connsiteX16" fmla="*/ 6029325 w 7539038"/>
                <a:gd name="connsiteY16" fmla="*/ 7760494 h 7760495"/>
                <a:gd name="connsiteX17" fmla="*/ 6417469 w 7539038"/>
                <a:gd name="connsiteY17" fmla="*/ 3883819 h 7760495"/>
                <a:gd name="connsiteX18" fmla="*/ 6786563 w 7539038"/>
                <a:gd name="connsiteY18" fmla="*/ 2381 h 7760495"/>
                <a:gd name="connsiteX19" fmla="*/ 7160419 w 7539038"/>
                <a:gd name="connsiteY19" fmla="*/ 3883819 h 7760495"/>
                <a:gd name="connsiteX20" fmla="*/ 7539038 w 7539038"/>
                <a:gd name="connsiteY20" fmla="*/ 7758113 h 7760495"/>
                <a:gd name="connsiteX0" fmla="*/ 0 w 7539038"/>
                <a:gd name="connsiteY0" fmla="*/ 7760494 h 7760495"/>
                <a:gd name="connsiteX1" fmla="*/ 378619 w 7539038"/>
                <a:gd name="connsiteY1" fmla="*/ 3883819 h 7760495"/>
                <a:gd name="connsiteX2" fmla="*/ 752476 w 7539038"/>
                <a:gd name="connsiteY2" fmla="*/ 1 h 7760495"/>
                <a:gd name="connsiteX3" fmla="*/ 1131094 w 7539038"/>
                <a:gd name="connsiteY3" fmla="*/ 3874294 h 7760495"/>
                <a:gd name="connsiteX4" fmla="*/ 1507332 w 7539038"/>
                <a:gd name="connsiteY4" fmla="*/ 7760494 h 7760495"/>
                <a:gd name="connsiteX5" fmla="*/ 1883569 w 7539038"/>
                <a:gd name="connsiteY5" fmla="*/ 3874294 h 7760495"/>
                <a:gd name="connsiteX6" fmla="*/ 2259807 w 7539038"/>
                <a:gd name="connsiteY6" fmla="*/ 2381 h 7760495"/>
                <a:gd name="connsiteX7" fmla="*/ 2645569 w 7539038"/>
                <a:gd name="connsiteY7" fmla="*/ 3883819 h 7760495"/>
                <a:gd name="connsiteX8" fmla="*/ 3017044 w 7539038"/>
                <a:gd name="connsiteY8" fmla="*/ 7760494 h 7760495"/>
                <a:gd name="connsiteX9" fmla="*/ 3398044 w 7539038"/>
                <a:gd name="connsiteY9" fmla="*/ 3874294 h 7760495"/>
                <a:gd name="connsiteX10" fmla="*/ 3769519 w 7539038"/>
                <a:gd name="connsiteY10" fmla="*/ 2382 h 7760495"/>
                <a:gd name="connsiteX11" fmla="*/ 4150519 w 7539038"/>
                <a:gd name="connsiteY11" fmla="*/ 3883819 h 7760495"/>
                <a:gd name="connsiteX12" fmla="*/ 4526756 w 7539038"/>
                <a:gd name="connsiteY12" fmla="*/ 7760494 h 7760495"/>
                <a:gd name="connsiteX13" fmla="*/ 4902994 w 7539038"/>
                <a:gd name="connsiteY13" fmla="*/ 3883819 h 7760495"/>
                <a:gd name="connsiteX14" fmla="*/ 5276849 w 7539038"/>
                <a:gd name="connsiteY14" fmla="*/ 1 h 7760495"/>
                <a:gd name="connsiteX15" fmla="*/ 5655469 w 7539038"/>
                <a:gd name="connsiteY15" fmla="*/ 3883819 h 7760495"/>
                <a:gd name="connsiteX16" fmla="*/ 6029325 w 7539038"/>
                <a:gd name="connsiteY16" fmla="*/ 7760494 h 7760495"/>
                <a:gd name="connsiteX17" fmla="*/ 6417469 w 7539038"/>
                <a:gd name="connsiteY17" fmla="*/ 3883819 h 7760495"/>
                <a:gd name="connsiteX18" fmla="*/ 6786563 w 7539038"/>
                <a:gd name="connsiteY18" fmla="*/ 2381 h 7760495"/>
                <a:gd name="connsiteX19" fmla="*/ 7160419 w 7539038"/>
                <a:gd name="connsiteY19" fmla="*/ 3883819 h 7760495"/>
                <a:gd name="connsiteX20" fmla="*/ 7539038 w 7539038"/>
                <a:gd name="connsiteY20" fmla="*/ 7758113 h 7760495"/>
                <a:gd name="connsiteX0" fmla="*/ 0 w 7539038"/>
                <a:gd name="connsiteY0" fmla="*/ 7760494 h 7760495"/>
                <a:gd name="connsiteX1" fmla="*/ 378619 w 7539038"/>
                <a:gd name="connsiteY1" fmla="*/ 3883819 h 7760495"/>
                <a:gd name="connsiteX2" fmla="*/ 752476 w 7539038"/>
                <a:gd name="connsiteY2" fmla="*/ 1 h 7760495"/>
                <a:gd name="connsiteX3" fmla="*/ 1131094 w 7539038"/>
                <a:gd name="connsiteY3" fmla="*/ 3874294 h 7760495"/>
                <a:gd name="connsiteX4" fmla="*/ 1507332 w 7539038"/>
                <a:gd name="connsiteY4" fmla="*/ 7760494 h 7760495"/>
                <a:gd name="connsiteX5" fmla="*/ 1883569 w 7539038"/>
                <a:gd name="connsiteY5" fmla="*/ 3874294 h 7760495"/>
                <a:gd name="connsiteX6" fmla="*/ 2259807 w 7539038"/>
                <a:gd name="connsiteY6" fmla="*/ 2381 h 7760495"/>
                <a:gd name="connsiteX7" fmla="*/ 2645569 w 7539038"/>
                <a:gd name="connsiteY7" fmla="*/ 3883819 h 7760495"/>
                <a:gd name="connsiteX8" fmla="*/ 3017044 w 7539038"/>
                <a:gd name="connsiteY8" fmla="*/ 7760494 h 7760495"/>
                <a:gd name="connsiteX9" fmla="*/ 3398044 w 7539038"/>
                <a:gd name="connsiteY9" fmla="*/ 3874294 h 7760495"/>
                <a:gd name="connsiteX10" fmla="*/ 3769519 w 7539038"/>
                <a:gd name="connsiteY10" fmla="*/ 2382 h 7760495"/>
                <a:gd name="connsiteX11" fmla="*/ 4150519 w 7539038"/>
                <a:gd name="connsiteY11" fmla="*/ 3883819 h 7760495"/>
                <a:gd name="connsiteX12" fmla="*/ 4526756 w 7539038"/>
                <a:gd name="connsiteY12" fmla="*/ 7760494 h 7760495"/>
                <a:gd name="connsiteX13" fmla="*/ 4902994 w 7539038"/>
                <a:gd name="connsiteY13" fmla="*/ 3883819 h 7760495"/>
                <a:gd name="connsiteX14" fmla="*/ 5276849 w 7539038"/>
                <a:gd name="connsiteY14" fmla="*/ 1 h 7760495"/>
                <a:gd name="connsiteX15" fmla="*/ 5655469 w 7539038"/>
                <a:gd name="connsiteY15" fmla="*/ 3883819 h 7760495"/>
                <a:gd name="connsiteX16" fmla="*/ 6029325 w 7539038"/>
                <a:gd name="connsiteY16" fmla="*/ 7760494 h 7760495"/>
                <a:gd name="connsiteX17" fmla="*/ 6417469 w 7539038"/>
                <a:gd name="connsiteY17" fmla="*/ 3883819 h 7760495"/>
                <a:gd name="connsiteX18" fmla="*/ 6786563 w 7539038"/>
                <a:gd name="connsiteY18" fmla="*/ 2381 h 7760495"/>
                <a:gd name="connsiteX19" fmla="*/ 7160419 w 7539038"/>
                <a:gd name="connsiteY19" fmla="*/ 3883819 h 7760495"/>
                <a:gd name="connsiteX20" fmla="*/ 7539038 w 7539038"/>
                <a:gd name="connsiteY20" fmla="*/ 7758113 h 7760495"/>
                <a:gd name="connsiteX0" fmla="*/ 0 w 7539038"/>
                <a:gd name="connsiteY0" fmla="*/ 7760494 h 7760495"/>
                <a:gd name="connsiteX1" fmla="*/ 378619 w 7539038"/>
                <a:gd name="connsiteY1" fmla="*/ 3883819 h 7760495"/>
                <a:gd name="connsiteX2" fmla="*/ 752476 w 7539038"/>
                <a:gd name="connsiteY2" fmla="*/ 1 h 7760495"/>
                <a:gd name="connsiteX3" fmla="*/ 1131094 w 7539038"/>
                <a:gd name="connsiteY3" fmla="*/ 3874294 h 7760495"/>
                <a:gd name="connsiteX4" fmla="*/ 1507332 w 7539038"/>
                <a:gd name="connsiteY4" fmla="*/ 7760494 h 7760495"/>
                <a:gd name="connsiteX5" fmla="*/ 1883569 w 7539038"/>
                <a:gd name="connsiteY5" fmla="*/ 3874294 h 7760495"/>
                <a:gd name="connsiteX6" fmla="*/ 2259807 w 7539038"/>
                <a:gd name="connsiteY6" fmla="*/ 2381 h 7760495"/>
                <a:gd name="connsiteX7" fmla="*/ 2645569 w 7539038"/>
                <a:gd name="connsiteY7" fmla="*/ 3883819 h 7760495"/>
                <a:gd name="connsiteX8" fmla="*/ 3017044 w 7539038"/>
                <a:gd name="connsiteY8" fmla="*/ 7760494 h 7760495"/>
                <a:gd name="connsiteX9" fmla="*/ 3398044 w 7539038"/>
                <a:gd name="connsiteY9" fmla="*/ 3874294 h 7760495"/>
                <a:gd name="connsiteX10" fmla="*/ 3769519 w 7539038"/>
                <a:gd name="connsiteY10" fmla="*/ 2382 h 7760495"/>
                <a:gd name="connsiteX11" fmla="*/ 4150519 w 7539038"/>
                <a:gd name="connsiteY11" fmla="*/ 3883819 h 7760495"/>
                <a:gd name="connsiteX12" fmla="*/ 4526756 w 7539038"/>
                <a:gd name="connsiteY12" fmla="*/ 7760494 h 7760495"/>
                <a:gd name="connsiteX13" fmla="*/ 4902994 w 7539038"/>
                <a:gd name="connsiteY13" fmla="*/ 3883819 h 7760495"/>
                <a:gd name="connsiteX14" fmla="*/ 5276849 w 7539038"/>
                <a:gd name="connsiteY14" fmla="*/ 1 h 7760495"/>
                <a:gd name="connsiteX15" fmla="*/ 5655469 w 7539038"/>
                <a:gd name="connsiteY15" fmla="*/ 3883819 h 7760495"/>
                <a:gd name="connsiteX16" fmla="*/ 6029325 w 7539038"/>
                <a:gd name="connsiteY16" fmla="*/ 7760494 h 7760495"/>
                <a:gd name="connsiteX17" fmla="*/ 6417469 w 7539038"/>
                <a:gd name="connsiteY17" fmla="*/ 3883819 h 7760495"/>
                <a:gd name="connsiteX18" fmla="*/ 6786563 w 7539038"/>
                <a:gd name="connsiteY18" fmla="*/ 2381 h 7760495"/>
                <a:gd name="connsiteX19" fmla="*/ 7160419 w 7539038"/>
                <a:gd name="connsiteY19" fmla="*/ 3883819 h 7760495"/>
                <a:gd name="connsiteX20" fmla="*/ 7539038 w 7539038"/>
                <a:gd name="connsiteY20" fmla="*/ 7758113 h 7760495"/>
                <a:gd name="connsiteX0" fmla="*/ 0 w 7539038"/>
                <a:gd name="connsiteY0" fmla="*/ 7760494 h 7760495"/>
                <a:gd name="connsiteX1" fmla="*/ 378619 w 7539038"/>
                <a:gd name="connsiteY1" fmla="*/ 3883819 h 7760495"/>
                <a:gd name="connsiteX2" fmla="*/ 752476 w 7539038"/>
                <a:gd name="connsiteY2" fmla="*/ 1 h 7760495"/>
                <a:gd name="connsiteX3" fmla="*/ 1131094 w 7539038"/>
                <a:gd name="connsiteY3" fmla="*/ 3874294 h 7760495"/>
                <a:gd name="connsiteX4" fmla="*/ 1507332 w 7539038"/>
                <a:gd name="connsiteY4" fmla="*/ 7760494 h 7760495"/>
                <a:gd name="connsiteX5" fmla="*/ 1883569 w 7539038"/>
                <a:gd name="connsiteY5" fmla="*/ 3874294 h 7760495"/>
                <a:gd name="connsiteX6" fmla="*/ 2259807 w 7539038"/>
                <a:gd name="connsiteY6" fmla="*/ 2381 h 7760495"/>
                <a:gd name="connsiteX7" fmla="*/ 2645569 w 7539038"/>
                <a:gd name="connsiteY7" fmla="*/ 3883819 h 7760495"/>
                <a:gd name="connsiteX8" fmla="*/ 3017044 w 7539038"/>
                <a:gd name="connsiteY8" fmla="*/ 7760494 h 7760495"/>
                <a:gd name="connsiteX9" fmla="*/ 3398044 w 7539038"/>
                <a:gd name="connsiteY9" fmla="*/ 3874294 h 7760495"/>
                <a:gd name="connsiteX10" fmla="*/ 3769519 w 7539038"/>
                <a:gd name="connsiteY10" fmla="*/ 2382 h 7760495"/>
                <a:gd name="connsiteX11" fmla="*/ 4150519 w 7539038"/>
                <a:gd name="connsiteY11" fmla="*/ 3883819 h 7760495"/>
                <a:gd name="connsiteX12" fmla="*/ 4526756 w 7539038"/>
                <a:gd name="connsiteY12" fmla="*/ 7760494 h 7760495"/>
                <a:gd name="connsiteX13" fmla="*/ 4902994 w 7539038"/>
                <a:gd name="connsiteY13" fmla="*/ 3883819 h 7760495"/>
                <a:gd name="connsiteX14" fmla="*/ 5276849 w 7539038"/>
                <a:gd name="connsiteY14" fmla="*/ 1 h 7760495"/>
                <a:gd name="connsiteX15" fmla="*/ 5655469 w 7539038"/>
                <a:gd name="connsiteY15" fmla="*/ 3883819 h 7760495"/>
                <a:gd name="connsiteX16" fmla="*/ 6029325 w 7539038"/>
                <a:gd name="connsiteY16" fmla="*/ 7760494 h 7760495"/>
                <a:gd name="connsiteX17" fmla="*/ 6417469 w 7539038"/>
                <a:gd name="connsiteY17" fmla="*/ 3883819 h 7760495"/>
                <a:gd name="connsiteX18" fmla="*/ 6786563 w 7539038"/>
                <a:gd name="connsiteY18" fmla="*/ 2381 h 7760495"/>
                <a:gd name="connsiteX19" fmla="*/ 7160419 w 7539038"/>
                <a:gd name="connsiteY19" fmla="*/ 3883819 h 7760495"/>
                <a:gd name="connsiteX20" fmla="*/ 7539038 w 7539038"/>
                <a:gd name="connsiteY20" fmla="*/ 7758113 h 7760495"/>
                <a:gd name="connsiteX0" fmla="*/ 0 w 7539038"/>
                <a:gd name="connsiteY0" fmla="*/ 7760494 h 7760495"/>
                <a:gd name="connsiteX1" fmla="*/ 378619 w 7539038"/>
                <a:gd name="connsiteY1" fmla="*/ 3883819 h 7760495"/>
                <a:gd name="connsiteX2" fmla="*/ 752476 w 7539038"/>
                <a:gd name="connsiteY2" fmla="*/ 1 h 7760495"/>
                <a:gd name="connsiteX3" fmla="*/ 1131094 w 7539038"/>
                <a:gd name="connsiteY3" fmla="*/ 3874294 h 7760495"/>
                <a:gd name="connsiteX4" fmla="*/ 1507332 w 7539038"/>
                <a:gd name="connsiteY4" fmla="*/ 7760494 h 7760495"/>
                <a:gd name="connsiteX5" fmla="*/ 1883569 w 7539038"/>
                <a:gd name="connsiteY5" fmla="*/ 3874294 h 7760495"/>
                <a:gd name="connsiteX6" fmla="*/ 2259807 w 7539038"/>
                <a:gd name="connsiteY6" fmla="*/ 2381 h 7760495"/>
                <a:gd name="connsiteX7" fmla="*/ 2645569 w 7539038"/>
                <a:gd name="connsiteY7" fmla="*/ 3883819 h 7760495"/>
                <a:gd name="connsiteX8" fmla="*/ 3017044 w 7539038"/>
                <a:gd name="connsiteY8" fmla="*/ 7760494 h 7760495"/>
                <a:gd name="connsiteX9" fmla="*/ 3398044 w 7539038"/>
                <a:gd name="connsiteY9" fmla="*/ 3874294 h 7760495"/>
                <a:gd name="connsiteX10" fmla="*/ 3769519 w 7539038"/>
                <a:gd name="connsiteY10" fmla="*/ 2382 h 7760495"/>
                <a:gd name="connsiteX11" fmla="*/ 4150519 w 7539038"/>
                <a:gd name="connsiteY11" fmla="*/ 3883819 h 7760495"/>
                <a:gd name="connsiteX12" fmla="*/ 4526756 w 7539038"/>
                <a:gd name="connsiteY12" fmla="*/ 7760494 h 7760495"/>
                <a:gd name="connsiteX13" fmla="*/ 4902994 w 7539038"/>
                <a:gd name="connsiteY13" fmla="*/ 3883819 h 7760495"/>
                <a:gd name="connsiteX14" fmla="*/ 5276849 w 7539038"/>
                <a:gd name="connsiteY14" fmla="*/ 1 h 7760495"/>
                <a:gd name="connsiteX15" fmla="*/ 5655469 w 7539038"/>
                <a:gd name="connsiteY15" fmla="*/ 3883819 h 7760495"/>
                <a:gd name="connsiteX16" fmla="*/ 6029325 w 7539038"/>
                <a:gd name="connsiteY16" fmla="*/ 7760494 h 7760495"/>
                <a:gd name="connsiteX17" fmla="*/ 6417469 w 7539038"/>
                <a:gd name="connsiteY17" fmla="*/ 3883819 h 7760495"/>
                <a:gd name="connsiteX18" fmla="*/ 6786563 w 7539038"/>
                <a:gd name="connsiteY18" fmla="*/ 2381 h 7760495"/>
                <a:gd name="connsiteX19" fmla="*/ 7160419 w 7539038"/>
                <a:gd name="connsiteY19" fmla="*/ 3883819 h 7760495"/>
                <a:gd name="connsiteX20" fmla="*/ 7539038 w 7539038"/>
                <a:gd name="connsiteY20" fmla="*/ 7758113 h 7760495"/>
                <a:gd name="connsiteX0" fmla="*/ 0 w 7539038"/>
                <a:gd name="connsiteY0" fmla="*/ 7760494 h 7760495"/>
                <a:gd name="connsiteX1" fmla="*/ 378619 w 7539038"/>
                <a:gd name="connsiteY1" fmla="*/ 3883819 h 7760495"/>
                <a:gd name="connsiteX2" fmla="*/ 752476 w 7539038"/>
                <a:gd name="connsiteY2" fmla="*/ 1 h 7760495"/>
                <a:gd name="connsiteX3" fmla="*/ 1131094 w 7539038"/>
                <a:gd name="connsiteY3" fmla="*/ 3874294 h 7760495"/>
                <a:gd name="connsiteX4" fmla="*/ 1507332 w 7539038"/>
                <a:gd name="connsiteY4" fmla="*/ 7760494 h 7760495"/>
                <a:gd name="connsiteX5" fmla="*/ 1883569 w 7539038"/>
                <a:gd name="connsiteY5" fmla="*/ 3874294 h 7760495"/>
                <a:gd name="connsiteX6" fmla="*/ 2259807 w 7539038"/>
                <a:gd name="connsiteY6" fmla="*/ 2381 h 7760495"/>
                <a:gd name="connsiteX7" fmla="*/ 2645569 w 7539038"/>
                <a:gd name="connsiteY7" fmla="*/ 3883819 h 7760495"/>
                <a:gd name="connsiteX8" fmla="*/ 3017044 w 7539038"/>
                <a:gd name="connsiteY8" fmla="*/ 7760494 h 7760495"/>
                <a:gd name="connsiteX9" fmla="*/ 3398044 w 7539038"/>
                <a:gd name="connsiteY9" fmla="*/ 3874294 h 7760495"/>
                <a:gd name="connsiteX10" fmla="*/ 3769519 w 7539038"/>
                <a:gd name="connsiteY10" fmla="*/ 2382 h 7760495"/>
                <a:gd name="connsiteX11" fmla="*/ 4150519 w 7539038"/>
                <a:gd name="connsiteY11" fmla="*/ 3883819 h 7760495"/>
                <a:gd name="connsiteX12" fmla="*/ 4526756 w 7539038"/>
                <a:gd name="connsiteY12" fmla="*/ 7760494 h 7760495"/>
                <a:gd name="connsiteX13" fmla="*/ 4902994 w 7539038"/>
                <a:gd name="connsiteY13" fmla="*/ 3883819 h 7760495"/>
                <a:gd name="connsiteX14" fmla="*/ 5276849 w 7539038"/>
                <a:gd name="connsiteY14" fmla="*/ 1 h 7760495"/>
                <a:gd name="connsiteX15" fmla="*/ 5655469 w 7539038"/>
                <a:gd name="connsiteY15" fmla="*/ 3883819 h 7760495"/>
                <a:gd name="connsiteX16" fmla="*/ 6029325 w 7539038"/>
                <a:gd name="connsiteY16" fmla="*/ 7760494 h 7760495"/>
                <a:gd name="connsiteX17" fmla="*/ 6417469 w 7539038"/>
                <a:gd name="connsiteY17" fmla="*/ 3883819 h 7760495"/>
                <a:gd name="connsiteX18" fmla="*/ 6786563 w 7539038"/>
                <a:gd name="connsiteY18" fmla="*/ 2381 h 7760495"/>
                <a:gd name="connsiteX19" fmla="*/ 7160419 w 7539038"/>
                <a:gd name="connsiteY19" fmla="*/ 3883819 h 7760495"/>
                <a:gd name="connsiteX20" fmla="*/ 7539038 w 7539038"/>
                <a:gd name="connsiteY20" fmla="*/ 7758113 h 7760495"/>
                <a:gd name="connsiteX0" fmla="*/ 0 w 7539038"/>
                <a:gd name="connsiteY0" fmla="*/ 7760494 h 7760495"/>
                <a:gd name="connsiteX1" fmla="*/ 378619 w 7539038"/>
                <a:gd name="connsiteY1" fmla="*/ 3883819 h 7760495"/>
                <a:gd name="connsiteX2" fmla="*/ 752476 w 7539038"/>
                <a:gd name="connsiteY2" fmla="*/ 1 h 7760495"/>
                <a:gd name="connsiteX3" fmla="*/ 1131094 w 7539038"/>
                <a:gd name="connsiteY3" fmla="*/ 3874294 h 7760495"/>
                <a:gd name="connsiteX4" fmla="*/ 1507332 w 7539038"/>
                <a:gd name="connsiteY4" fmla="*/ 7760494 h 7760495"/>
                <a:gd name="connsiteX5" fmla="*/ 1883569 w 7539038"/>
                <a:gd name="connsiteY5" fmla="*/ 3874294 h 7760495"/>
                <a:gd name="connsiteX6" fmla="*/ 2259807 w 7539038"/>
                <a:gd name="connsiteY6" fmla="*/ 2381 h 7760495"/>
                <a:gd name="connsiteX7" fmla="*/ 2645569 w 7539038"/>
                <a:gd name="connsiteY7" fmla="*/ 3883819 h 7760495"/>
                <a:gd name="connsiteX8" fmla="*/ 3017044 w 7539038"/>
                <a:gd name="connsiteY8" fmla="*/ 7760494 h 7760495"/>
                <a:gd name="connsiteX9" fmla="*/ 3398044 w 7539038"/>
                <a:gd name="connsiteY9" fmla="*/ 3874294 h 7760495"/>
                <a:gd name="connsiteX10" fmla="*/ 3769519 w 7539038"/>
                <a:gd name="connsiteY10" fmla="*/ 2382 h 7760495"/>
                <a:gd name="connsiteX11" fmla="*/ 4150519 w 7539038"/>
                <a:gd name="connsiteY11" fmla="*/ 3883819 h 7760495"/>
                <a:gd name="connsiteX12" fmla="*/ 4526756 w 7539038"/>
                <a:gd name="connsiteY12" fmla="*/ 7760494 h 7760495"/>
                <a:gd name="connsiteX13" fmla="*/ 4902994 w 7539038"/>
                <a:gd name="connsiteY13" fmla="*/ 3883819 h 7760495"/>
                <a:gd name="connsiteX14" fmla="*/ 5276849 w 7539038"/>
                <a:gd name="connsiteY14" fmla="*/ 1 h 7760495"/>
                <a:gd name="connsiteX15" fmla="*/ 5655469 w 7539038"/>
                <a:gd name="connsiteY15" fmla="*/ 3883819 h 7760495"/>
                <a:gd name="connsiteX16" fmla="*/ 6029325 w 7539038"/>
                <a:gd name="connsiteY16" fmla="*/ 7760494 h 7760495"/>
                <a:gd name="connsiteX17" fmla="*/ 6417469 w 7539038"/>
                <a:gd name="connsiteY17" fmla="*/ 3883819 h 7760495"/>
                <a:gd name="connsiteX18" fmla="*/ 6786563 w 7539038"/>
                <a:gd name="connsiteY18" fmla="*/ 2381 h 7760495"/>
                <a:gd name="connsiteX19" fmla="*/ 7160419 w 7539038"/>
                <a:gd name="connsiteY19" fmla="*/ 3883819 h 7760495"/>
                <a:gd name="connsiteX20" fmla="*/ 7539038 w 7539038"/>
                <a:gd name="connsiteY20" fmla="*/ 7758113 h 7760495"/>
                <a:gd name="connsiteX0" fmla="*/ 0 w 7539038"/>
                <a:gd name="connsiteY0" fmla="*/ 7760494 h 7760495"/>
                <a:gd name="connsiteX1" fmla="*/ 378619 w 7539038"/>
                <a:gd name="connsiteY1" fmla="*/ 3883819 h 7760495"/>
                <a:gd name="connsiteX2" fmla="*/ 752476 w 7539038"/>
                <a:gd name="connsiteY2" fmla="*/ 1 h 7760495"/>
                <a:gd name="connsiteX3" fmla="*/ 1131094 w 7539038"/>
                <a:gd name="connsiteY3" fmla="*/ 3874294 h 7760495"/>
                <a:gd name="connsiteX4" fmla="*/ 1507332 w 7539038"/>
                <a:gd name="connsiteY4" fmla="*/ 7760494 h 7760495"/>
                <a:gd name="connsiteX5" fmla="*/ 1883569 w 7539038"/>
                <a:gd name="connsiteY5" fmla="*/ 3874294 h 7760495"/>
                <a:gd name="connsiteX6" fmla="*/ 2259807 w 7539038"/>
                <a:gd name="connsiteY6" fmla="*/ 2381 h 7760495"/>
                <a:gd name="connsiteX7" fmla="*/ 2645569 w 7539038"/>
                <a:gd name="connsiteY7" fmla="*/ 3883819 h 7760495"/>
                <a:gd name="connsiteX8" fmla="*/ 3017044 w 7539038"/>
                <a:gd name="connsiteY8" fmla="*/ 7760494 h 7760495"/>
                <a:gd name="connsiteX9" fmla="*/ 3398044 w 7539038"/>
                <a:gd name="connsiteY9" fmla="*/ 3874294 h 7760495"/>
                <a:gd name="connsiteX10" fmla="*/ 3769519 w 7539038"/>
                <a:gd name="connsiteY10" fmla="*/ 2382 h 7760495"/>
                <a:gd name="connsiteX11" fmla="*/ 4150519 w 7539038"/>
                <a:gd name="connsiteY11" fmla="*/ 3883819 h 7760495"/>
                <a:gd name="connsiteX12" fmla="*/ 4526756 w 7539038"/>
                <a:gd name="connsiteY12" fmla="*/ 7760494 h 7760495"/>
                <a:gd name="connsiteX13" fmla="*/ 4902994 w 7539038"/>
                <a:gd name="connsiteY13" fmla="*/ 3883819 h 7760495"/>
                <a:gd name="connsiteX14" fmla="*/ 5276849 w 7539038"/>
                <a:gd name="connsiteY14" fmla="*/ 1 h 7760495"/>
                <a:gd name="connsiteX15" fmla="*/ 5655469 w 7539038"/>
                <a:gd name="connsiteY15" fmla="*/ 3883819 h 7760495"/>
                <a:gd name="connsiteX16" fmla="*/ 6029325 w 7539038"/>
                <a:gd name="connsiteY16" fmla="*/ 7760494 h 7760495"/>
                <a:gd name="connsiteX17" fmla="*/ 6417469 w 7539038"/>
                <a:gd name="connsiteY17" fmla="*/ 3883819 h 7760495"/>
                <a:gd name="connsiteX18" fmla="*/ 6786563 w 7539038"/>
                <a:gd name="connsiteY18" fmla="*/ 2381 h 7760495"/>
                <a:gd name="connsiteX19" fmla="*/ 7160419 w 7539038"/>
                <a:gd name="connsiteY19" fmla="*/ 3883819 h 7760495"/>
                <a:gd name="connsiteX20" fmla="*/ 7539038 w 7539038"/>
                <a:gd name="connsiteY20" fmla="*/ 7758113 h 7760495"/>
                <a:gd name="connsiteX0" fmla="*/ 0 w 7539038"/>
                <a:gd name="connsiteY0" fmla="*/ 7760494 h 7760495"/>
                <a:gd name="connsiteX1" fmla="*/ 378619 w 7539038"/>
                <a:gd name="connsiteY1" fmla="*/ 3883819 h 7760495"/>
                <a:gd name="connsiteX2" fmla="*/ 752476 w 7539038"/>
                <a:gd name="connsiteY2" fmla="*/ 1 h 7760495"/>
                <a:gd name="connsiteX3" fmla="*/ 1131094 w 7539038"/>
                <a:gd name="connsiteY3" fmla="*/ 3874294 h 7760495"/>
                <a:gd name="connsiteX4" fmla="*/ 1507332 w 7539038"/>
                <a:gd name="connsiteY4" fmla="*/ 7760494 h 7760495"/>
                <a:gd name="connsiteX5" fmla="*/ 1883569 w 7539038"/>
                <a:gd name="connsiteY5" fmla="*/ 3874294 h 7760495"/>
                <a:gd name="connsiteX6" fmla="*/ 2259807 w 7539038"/>
                <a:gd name="connsiteY6" fmla="*/ 2381 h 7760495"/>
                <a:gd name="connsiteX7" fmla="*/ 2645569 w 7539038"/>
                <a:gd name="connsiteY7" fmla="*/ 3883819 h 7760495"/>
                <a:gd name="connsiteX8" fmla="*/ 3017044 w 7539038"/>
                <a:gd name="connsiteY8" fmla="*/ 7760494 h 7760495"/>
                <a:gd name="connsiteX9" fmla="*/ 3398044 w 7539038"/>
                <a:gd name="connsiteY9" fmla="*/ 3874294 h 7760495"/>
                <a:gd name="connsiteX10" fmla="*/ 3769519 w 7539038"/>
                <a:gd name="connsiteY10" fmla="*/ 2382 h 7760495"/>
                <a:gd name="connsiteX11" fmla="*/ 4150519 w 7539038"/>
                <a:gd name="connsiteY11" fmla="*/ 3883819 h 7760495"/>
                <a:gd name="connsiteX12" fmla="*/ 4526756 w 7539038"/>
                <a:gd name="connsiteY12" fmla="*/ 7760494 h 7760495"/>
                <a:gd name="connsiteX13" fmla="*/ 4902994 w 7539038"/>
                <a:gd name="connsiteY13" fmla="*/ 3883819 h 7760495"/>
                <a:gd name="connsiteX14" fmla="*/ 5276849 w 7539038"/>
                <a:gd name="connsiteY14" fmla="*/ 1 h 7760495"/>
                <a:gd name="connsiteX15" fmla="*/ 5655469 w 7539038"/>
                <a:gd name="connsiteY15" fmla="*/ 3883819 h 7760495"/>
                <a:gd name="connsiteX16" fmla="*/ 6029325 w 7539038"/>
                <a:gd name="connsiteY16" fmla="*/ 7760494 h 7760495"/>
                <a:gd name="connsiteX17" fmla="*/ 6417469 w 7539038"/>
                <a:gd name="connsiteY17" fmla="*/ 3883819 h 7760495"/>
                <a:gd name="connsiteX18" fmla="*/ 6786563 w 7539038"/>
                <a:gd name="connsiteY18" fmla="*/ 2381 h 7760495"/>
                <a:gd name="connsiteX19" fmla="*/ 7160419 w 7539038"/>
                <a:gd name="connsiteY19" fmla="*/ 3883819 h 7760495"/>
                <a:gd name="connsiteX20" fmla="*/ 7539038 w 7539038"/>
                <a:gd name="connsiteY20" fmla="*/ 7758113 h 7760495"/>
                <a:gd name="connsiteX0" fmla="*/ 0 w 7539038"/>
                <a:gd name="connsiteY0" fmla="*/ 7760494 h 7760495"/>
                <a:gd name="connsiteX1" fmla="*/ 378619 w 7539038"/>
                <a:gd name="connsiteY1" fmla="*/ 3883819 h 7760495"/>
                <a:gd name="connsiteX2" fmla="*/ 752476 w 7539038"/>
                <a:gd name="connsiteY2" fmla="*/ 1 h 7760495"/>
                <a:gd name="connsiteX3" fmla="*/ 1131094 w 7539038"/>
                <a:gd name="connsiteY3" fmla="*/ 3874294 h 7760495"/>
                <a:gd name="connsiteX4" fmla="*/ 1507332 w 7539038"/>
                <a:gd name="connsiteY4" fmla="*/ 7760494 h 7760495"/>
                <a:gd name="connsiteX5" fmla="*/ 1883569 w 7539038"/>
                <a:gd name="connsiteY5" fmla="*/ 3874294 h 7760495"/>
                <a:gd name="connsiteX6" fmla="*/ 2259807 w 7539038"/>
                <a:gd name="connsiteY6" fmla="*/ 2381 h 7760495"/>
                <a:gd name="connsiteX7" fmla="*/ 2645569 w 7539038"/>
                <a:gd name="connsiteY7" fmla="*/ 3883819 h 7760495"/>
                <a:gd name="connsiteX8" fmla="*/ 3017044 w 7539038"/>
                <a:gd name="connsiteY8" fmla="*/ 7760494 h 7760495"/>
                <a:gd name="connsiteX9" fmla="*/ 3398044 w 7539038"/>
                <a:gd name="connsiteY9" fmla="*/ 3874294 h 7760495"/>
                <a:gd name="connsiteX10" fmla="*/ 3769519 w 7539038"/>
                <a:gd name="connsiteY10" fmla="*/ 2382 h 7760495"/>
                <a:gd name="connsiteX11" fmla="*/ 4150519 w 7539038"/>
                <a:gd name="connsiteY11" fmla="*/ 3883819 h 7760495"/>
                <a:gd name="connsiteX12" fmla="*/ 4526756 w 7539038"/>
                <a:gd name="connsiteY12" fmla="*/ 7760494 h 7760495"/>
                <a:gd name="connsiteX13" fmla="*/ 4902994 w 7539038"/>
                <a:gd name="connsiteY13" fmla="*/ 3883819 h 7760495"/>
                <a:gd name="connsiteX14" fmla="*/ 5276849 w 7539038"/>
                <a:gd name="connsiteY14" fmla="*/ 1 h 7760495"/>
                <a:gd name="connsiteX15" fmla="*/ 5655469 w 7539038"/>
                <a:gd name="connsiteY15" fmla="*/ 3883819 h 7760495"/>
                <a:gd name="connsiteX16" fmla="*/ 6029325 w 7539038"/>
                <a:gd name="connsiteY16" fmla="*/ 7760494 h 7760495"/>
                <a:gd name="connsiteX17" fmla="*/ 6417469 w 7539038"/>
                <a:gd name="connsiteY17" fmla="*/ 3883819 h 7760495"/>
                <a:gd name="connsiteX18" fmla="*/ 6786563 w 7539038"/>
                <a:gd name="connsiteY18" fmla="*/ 2381 h 7760495"/>
                <a:gd name="connsiteX19" fmla="*/ 7160419 w 7539038"/>
                <a:gd name="connsiteY19" fmla="*/ 3883819 h 7760495"/>
                <a:gd name="connsiteX20" fmla="*/ 7539038 w 7539038"/>
                <a:gd name="connsiteY20" fmla="*/ 7758113 h 7760495"/>
                <a:gd name="connsiteX0" fmla="*/ 0 w 7539038"/>
                <a:gd name="connsiteY0" fmla="*/ 7760494 h 7760495"/>
                <a:gd name="connsiteX1" fmla="*/ 378619 w 7539038"/>
                <a:gd name="connsiteY1" fmla="*/ 3883819 h 7760495"/>
                <a:gd name="connsiteX2" fmla="*/ 752476 w 7539038"/>
                <a:gd name="connsiteY2" fmla="*/ 1 h 7760495"/>
                <a:gd name="connsiteX3" fmla="*/ 1131094 w 7539038"/>
                <a:gd name="connsiteY3" fmla="*/ 3874294 h 7760495"/>
                <a:gd name="connsiteX4" fmla="*/ 1507332 w 7539038"/>
                <a:gd name="connsiteY4" fmla="*/ 7760494 h 7760495"/>
                <a:gd name="connsiteX5" fmla="*/ 1883569 w 7539038"/>
                <a:gd name="connsiteY5" fmla="*/ 3874294 h 7760495"/>
                <a:gd name="connsiteX6" fmla="*/ 2259807 w 7539038"/>
                <a:gd name="connsiteY6" fmla="*/ 2381 h 7760495"/>
                <a:gd name="connsiteX7" fmla="*/ 2645569 w 7539038"/>
                <a:gd name="connsiteY7" fmla="*/ 3883819 h 7760495"/>
                <a:gd name="connsiteX8" fmla="*/ 3017044 w 7539038"/>
                <a:gd name="connsiteY8" fmla="*/ 7760494 h 7760495"/>
                <a:gd name="connsiteX9" fmla="*/ 3398044 w 7539038"/>
                <a:gd name="connsiteY9" fmla="*/ 3874294 h 7760495"/>
                <a:gd name="connsiteX10" fmla="*/ 3769519 w 7539038"/>
                <a:gd name="connsiteY10" fmla="*/ 2382 h 7760495"/>
                <a:gd name="connsiteX11" fmla="*/ 4150519 w 7539038"/>
                <a:gd name="connsiteY11" fmla="*/ 3883819 h 7760495"/>
                <a:gd name="connsiteX12" fmla="*/ 4526756 w 7539038"/>
                <a:gd name="connsiteY12" fmla="*/ 7760494 h 7760495"/>
                <a:gd name="connsiteX13" fmla="*/ 4902994 w 7539038"/>
                <a:gd name="connsiteY13" fmla="*/ 3883819 h 7760495"/>
                <a:gd name="connsiteX14" fmla="*/ 5276849 w 7539038"/>
                <a:gd name="connsiteY14" fmla="*/ 1 h 7760495"/>
                <a:gd name="connsiteX15" fmla="*/ 5655469 w 7539038"/>
                <a:gd name="connsiteY15" fmla="*/ 3883819 h 7760495"/>
                <a:gd name="connsiteX16" fmla="*/ 6029325 w 7539038"/>
                <a:gd name="connsiteY16" fmla="*/ 7760494 h 7760495"/>
                <a:gd name="connsiteX17" fmla="*/ 6417469 w 7539038"/>
                <a:gd name="connsiteY17" fmla="*/ 3883819 h 7760495"/>
                <a:gd name="connsiteX18" fmla="*/ 6786563 w 7539038"/>
                <a:gd name="connsiteY18" fmla="*/ 2381 h 7760495"/>
                <a:gd name="connsiteX19" fmla="*/ 7160419 w 7539038"/>
                <a:gd name="connsiteY19" fmla="*/ 3883819 h 7760495"/>
                <a:gd name="connsiteX20" fmla="*/ 7539038 w 7539038"/>
                <a:gd name="connsiteY20" fmla="*/ 7758113 h 77604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7539038" h="7760495">
                  <a:moveTo>
                    <a:pt x="0" y="7760494"/>
                  </a:moveTo>
                  <a:cubicBezTo>
                    <a:pt x="190500" y="7758906"/>
                    <a:pt x="377031" y="3874231"/>
                    <a:pt x="378619" y="3883819"/>
                  </a:cubicBezTo>
                  <a:cubicBezTo>
                    <a:pt x="380207" y="3893407"/>
                    <a:pt x="562770" y="-793"/>
                    <a:pt x="752476" y="1"/>
                  </a:cubicBezTo>
                  <a:cubicBezTo>
                    <a:pt x="942182" y="795"/>
                    <a:pt x="1119468" y="3745568"/>
                    <a:pt x="1131094" y="3874294"/>
                  </a:cubicBezTo>
                  <a:cubicBezTo>
                    <a:pt x="1136420" y="3933265"/>
                    <a:pt x="1317626" y="7758112"/>
                    <a:pt x="1507332" y="7760494"/>
                  </a:cubicBezTo>
                  <a:cubicBezTo>
                    <a:pt x="1697038" y="7762876"/>
                    <a:pt x="1875632" y="3967176"/>
                    <a:pt x="1883569" y="3874294"/>
                  </a:cubicBezTo>
                  <a:cubicBezTo>
                    <a:pt x="1891506" y="3781412"/>
                    <a:pt x="2068513" y="3175"/>
                    <a:pt x="2259807" y="2381"/>
                  </a:cubicBezTo>
                  <a:cubicBezTo>
                    <a:pt x="2451101" y="1587"/>
                    <a:pt x="2640013" y="3825221"/>
                    <a:pt x="2645569" y="3883819"/>
                  </a:cubicBezTo>
                  <a:cubicBezTo>
                    <a:pt x="2651125" y="3942417"/>
                    <a:pt x="2827338" y="7762081"/>
                    <a:pt x="3017044" y="7760494"/>
                  </a:cubicBezTo>
                  <a:cubicBezTo>
                    <a:pt x="3206750" y="7758907"/>
                    <a:pt x="3390107" y="3967176"/>
                    <a:pt x="3398044" y="3874294"/>
                  </a:cubicBezTo>
                  <a:cubicBezTo>
                    <a:pt x="3405981" y="3781412"/>
                    <a:pt x="3575050" y="795"/>
                    <a:pt x="3769519" y="2382"/>
                  </a:cubicBezTo>
                  <a:cubicBezTo>
                    <a:pt x="3963988" y="3969"/>
                    <a:pt x="4141788" y="3722352"/>
                    <a:pt x="4150519" y="3883819"/>
                  </a:cubicBezTo>
                  <a:cubicBezTo>
                    <a:pt x="4159250" y="4045286"/>
                    <a:pt x="4337844" y="7760494"/>
                    <a:pt x="4526756" y="7760494"/>
                  </a:cubicBezTo>
                  <a:cubicBezTo>
                    <a:pt x="4715668" y="7760494"/>
                    <a:pt x="4893360" y="4083161"/>
                    <a:pt x="4902994" y="3883819"/>
                  </a:cubicBezTo>
                  <a:cubicBezTo>
                    <a:pt x="4910825" y="3721794"/>
                    <a:pt x="5087143" y="1"/>
                    <a:pt x="5276849" y="1"/>
                  </a:cubicBezTo>
                  <a:cubicBezTo>
                    <a:pt x="5466555" y="1"/>
                    <a:pt x="5647531" y="3790543"/>
                    <a:pt x="5655469" y="3883819"/>
                  </a:cubicBezTo>
                  <a:cubicBezTo>
                    <a:pt x="5663407" y="3977095"/>
                    <a:pt x="5842794" y="7760494"/>
                    <a:pt x="6029325" y="7760494"/>
                  </a:cubicBezTo>
                  <a:cubicBezTo>
                    <a:pt x="6215856" y="7760494"/>
                    <a:pt x="6411913" y="3976700"/>
                    <a:pt x="6417469" y="3883819"/>
                  </a:cubicBezTo>
                  <a:cubicBezTo>
                    <a:pt x="6423025" y="3790938"/>
                    <a:pt x="6593682" y="0"/>
                    <a:pt x="6786563" y="2381"/>
                  </a:cubicBezTo>
                  <a:cubicBezTo>
                    <a:pt x="6979444" y="4762"/>
                    <a:pt x="7152482" y="3757041"/>
                    <a:pt x="7160419" y="3883819"/>
                  </a:cubicBezTo>
                  <a:cubicBezTo>
                    <a:pt x="7168356" y="4010597"/>
                    <a:pt x="7336632" y="7761288"/>
                    <a:pt x="7539038" y="7758113"/>
                  </a:cubicBezTo>
                </a:path>
              </a:pathLst>
            </a:cu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176" name="Table 175">
            <a:extLst>
              <a:ext uri="{FF2B5EF4-FFF2-40B4-BE49-F238E27FC236}">
                <a16:creationId xmlns:a16="http://schemas.microsoft.com/office/drawing/2014/main" id="{040E8515-641C-451D-8C9E-27BA6543EAE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3906194"/>
              </p:ext>
            </p:extLst>
          </p:nvPr>
        </p:nvGraphicFramePr>
        <p:xfrm>
          <a:off x="322225" y="2165867"/>
          <a:ext cx="9439350" cy="58352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8787">
                  <a:extLst>
                    <a:ext uri="{9D8B030D-6E8A-4147-A177-3AD203B41FA5}">
                      <a16:colId xmlns:a16="http://schemas.microsoft.com/office/drawing/2014/main" val="3502653018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90100051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1438414595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870183745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198679747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3938122052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2188539323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845838213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1745021468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476712896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2904834172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2482996956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1717898706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310168753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1057784842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3343386907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837717227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2637464530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371532178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2691074815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649643574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109219811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1914501976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565268641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1650865603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1831002704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2652569260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1235025842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3046517509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2778240287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17283600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3566495767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920183406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2469393113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2664768188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3400401349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1178025651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92153131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2511406949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1821416306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2555411363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3157694225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2161817713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2057784712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953521422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2025186663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2409626263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3718052201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3520375593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2749767461"/>
                    </a:ext>
                  </a:extLst>
                </a:gridCol>
              </a:tblGrid>
              <a:tr h="291763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874996362"/>
                  </a:ext>
                </a:extLst>
              </a:tr>
              <a:tr h="291763"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577058218"/>
                  </a:ext>
                </a:extLst>
              </a:tr>
            </a:tbl>
          </a:graphicData>
        </a:graphic>
      </p:graphicFrame>
      <p:grpSp>
        <p:nvGrpSpPr>
          <p:cNvPr id="177" name="Group 176">
            <a:extLst>
              <a:ext uri="{FF2B5EF4-FFF2-40B4-BE49-F238E27FC236}">
                <a16:creationId xmlns:a16="http://schemas.microsoft.com/office/drawing/2014/main" id="{06FB1306-D38D-48B0-9256-DAB6BC1DD2B8}"/>
              </a:ext>
            </a:extLst>
          </p:cNvPr>
          <p:cNvGrpSpPr/>
          <p:nvPr/>
        </p:nvGrpSpPr>
        <p:grpSpPr>
          <a:xfrm>
            <a:off x="322224" y="2251680"/>
            <a:ext cx="9439351" cy="411900"/>
            <a:chOff x="285220" y="358008"/>
            <a:chExt cx="11859942" cy="517526"/>
          </a:xfrm>
        </p:grpSpPr>
        <p:grpSp>
          <p:nvGrpSpPr>
            <p:cNvPr id="178" name="Group 177">
              <a:extLst>
                <a:ext uri="{FF2B5EF4-FFF2-40B4-BE49-F238E27FC236}">
                  <a16:creationId xmlns:a16="http://schemas.microsoft.com/office/drawing/2014/main" id="{4767DB60-AD76-4B75-8BC3-75BBCEB8E4AD}"/>
                </a:ext>
              </a:extLst>
            </p:cNvPr>
            <p:cNvGrpSpPr/>
            <p:nvPr/>
          </p:nvGrpSpPr>
          <p:grpSpPr>
            <a:xfrm>
              <a:off x="285220" y="358008"/>
              <a:ext cx="9487974" cy="517526"/>
              <a:chOff x="314325" y="701674"/>
              <a:chExt cx="12572997" cy="685800"/>
            </a:xfrm>
          </p:grpSpPr>
          <p:grpSp>
            <p:nvGrpSpPr>
              <p:cNvPr id="180" name="Group 179">
                <a:extLst>
                  <a:ext uri="{FF2B5EF4-FFF2-40B4-BE49-F238E27FC236}">
                    <a16:creationId xmlns:a16="http://schemas.microsoft.com/office/drawing/2014/main" id="{603192A4-CA43-42F3-B49B-7CEDAC50ADAD}"/>
                  </a:ext>
                </a:extLst>
              </p:cNvPr>
              <p:cNvGrpSpPr/>
              <p:nvPr/>
            </p:nvGrpSpPr>
            <p:grpSpPr>
              <a:xfrm>
                <a:off x="314325" y="701674"/>
                <a:ext cx="9429750" cy="685800"/>
                <a:chOff x="116323" y="3102520"/>
                <a:chExt cx="3730767" cy="718573"/>
              </a:xfrm>
            </p:grpSpPr>
            <p:grpSp>
              <p:nvGrpSpPr>
                <p:cNvPr id="182" name="Group 181">
                  <a:extLst>
                    <a:ext uri="{FF2B5EF4-FFF2-40B4-BE49-F238E27FC236}">
                      <a16:creationId xmlns:a16="http://schemas.microsoft.com/office/drawing/2014/main" id="{063E2AC8-33C4-4E0C-8B5D-6B1F7DA3A431}"/>
                    </a:ext>
                  </a:extLst>
                </p:cNvPr>
                <p:cNvGrpSpPr/>
                <p:nvPr/>
              </p:nvGrpSpPr>
              <p:grpSpPr>
                <a:xfrm>
                  <a:off x="116323" y="3102520"/>
                  <a:ext cx="2487177" cy="718573"/>
                  <a:chOff x="116323" y="3102520"/>
                  <a:chExt cx="7539754" cy="718573"/>
                </a:xfrm>
              </p:grpSpPr>
              <p:sp>
                <p:nvSpPr>
                  <p:cNvPr id="184" name="Freeform: Shape 183">
                    <a:extLst>
                      <a:ext uri="{FF2B5EF4-FFF2-40B4-BE49-F238E27FC236}">
                        <a16:creationId xmlns:a16="http://schemas.microsoft.com/office/drawing/2014/main" id="{7E4A22D7-62C2-4449-847B-A2FD737802D4}"/>
                      </a:ext>
                    </a:extLst>
                  </p:cNvPr>
                  <p:cNvSpPr/>
                  <p:nvPr/>
                </p:nvSpPr>
                <p:spPr>
                  <a:xfrm>
                    <a:off x="116323" y="3102520"/>
                    <a:ext cx="3769877" cy="718573"/>
                  </a:xfrm>
                  <a:custGeom>
                    <a:avLst/>
                    <a:gdLst>
                      <a:gd name="connsiteX0" fmla="*/ 0 w 7562850"/>
                      <a:gd name="connsiteY0" fmla="*/ 7762875 h 7762875"/>
                      <a:gd name="connsiteX1" fmla="*/ 390525 w 7562850"/>
                      <a:gd name="connsiteY1" fmla="*/ 3886200 h 7762875"/>
                      <a:gd name="connsiteX2" fmla="*/ 762000 w 7562850"/>
                      <a:gd name="connsiteY2" fmla="*/ 0 h 7762875"/>
                      <a:gd name="connsiteX3" fmla="*/ 1143000 w 7562850"/>
                      <a:gd name="connsiteY3" fmla="*/ 3876675 h 7762875"/>
                      <a:gd name="connsiteX4" fmla="*/ 1524000 w 7562850"/>
                      <a:gd name="connsiteY4" fmla="*/ 7753350 h 7762875"/>
                      <a:gd name="connsiteX5" fmla="*/ 1895475 w 7562850"/>
                      <a:gd name="connsiteY5" fmla="*/ 3876675 h 7762875"/>
                      <a:gd name="connsiteX6" fmla="*/ 2276475 w 7562850"/>
                      <a:gd name="connsiteY6" fmla="*/ 0 h 7762875"/>
                      <a:gd name="connsiteX7" fmla="*/ 2657475 w 7562850"/>
                      <a:gd name="connsiteY7" fmla="*/ 3886200 h 7762875"/>
                      <a:gd name="connsiteX8" fmla="*/ 3028950 w 7562850"/>
                      <a:gd name="connsiteY8" fmla="*/ 7762875 h 7762875"/>
                      <a:gd name="connsiteX9" fmla="*/ 3409950 w 7562850"/>
                      <a:gd name="connsiteY9" fmla="*/ 3876675 h 7762875"/>
                      <a:gd name="connsiteX10" fmla="*/ 3781425 w 7562850"/>
                      <a:gd name="connsiteY10" fmla="*/ 9525 h 7762875"/>
                      <a:gd name="connsiteX11" fmla="*/ 4162425 w 7562850"/>
                      <a:gd name="connsiteY11" fmla="*/ 3886200 h 7762875"/>
                      <a:gd name="connsiteX12" fmla="*/ 4533900 w 7562850"/>
                      <a:gd name="connsiteY12" fmla="*/ 7762875 h 7762875"/>
                      <a:gd name="connsiteX13" fmla="*/ 4914900 w 7562850"/>
                      <a:gd name="connsiteY13" fmla="*/ 3886200 h 7762875"/>
                      <a:gd name="connsiteX14" fmla="*/ 5295900 w 7562850"/>
                      <a:gd name="connsiteY14" fmla="*/ 9525 h 7762875"/>
                      <a:gd name="connsiteX15" fmla="*/ 5667375 w 7562850"/>
                      <a:gd name="connsiteY15" fmla="*/ 3886200 h 7762875"/>
                      <a:gd name="connsiteX16" fmla="*/ 6048375 w 7562850"/>
                      <a:gd name="connsiteY16" fmla="*/ 7762875 h 7762875"/>
                      <a:gd name="connsiteX17" fmla="*/ 6429375 w 7562850"/>
                      <a:gd name="connsiteY17" fmla="*/ 3886200 h 7762875"/>
                      <a:gd name="connsiteX18" fmla="*/ 6810375 w 7562850"/>
                      <a:gd name="connsiteY18" fmla="*/ 0 h 7762875"/>
                      <a:gd name="connsiteX19" fmla="*/ 7172325 w 7562850"/>
                      <a:gd name="connsiteY19" fmla="*/ 3886200 h 7762875"/>
                      <a:gd name="connsiteX20" fmla="*/ 7562850 w 7562850"/>
                      <a:gd name="connsiteY20" fmla="*/ 7762875 h 7762875"/>
                      <a:gd name="connsiteX0" fmla="*/ 0 w 7562850"/>
                      <a:gd name="connsiteY0" fmla="*/ 7762875 h 7762875"/>
                      <a:gd name="connsiteX1" fmla="*/ 390525 w 7562850"/>
                      <a:gd name="connsiteY1" fmla="*/ 3886200 h 7762875"/>
                      <a:gd name="connsiteX2" fmla="*/ 762000 w 7562850"/>
                      <a:gd name="connsiteY2" fmla="*/ 0 h 7762875"/>
                      <a:gd name="connsiteX3" fmla="*/ 1143000 w 7562850"/>
                      <a:gd name="connsiteY3" fmla="*/ 3876675 h 7762875"/>
                      <a:gd name="connsiteX4" fmla="*/ 1519238 w 7562850"/>
                      <a:gd name="connsiteY4" fmla="*/ 7762875 h 7762875"/>
                      <a:gd name="connsiteX5" fmla="*/ 1895475 w 7562850"/>
                      <a:gd name="connsiteY5" fmla="*/ 3876675 h 7762875"/>
                      <a:gd name="connsiteX6" fmla="*/ 2276475 w 7562850"/>
                      <a:gd name="connsiteY6" fmla="*/ 0 h 7762875"/>
                      <a:gd name="connsiteX7" fmla="*/ 2657475 w 7562850"/>
                      <a:gd name="connsiteY7" fmla="*/ 3886200 h 7762875"/>
                      <a:gd name="connsiteX8" fmla="*/ 3028950 w 7562850"/>
                      <a:gd name="connsiteY8" fmla="*/ 7762875 h 7762875"/>
                      <a:gd name="connsiteX9" fmla="*/ 3409950 w 7562850"/>
                      <a:gd name="connsiteY9" fmla="*/ 3876675 h 7762875"/>
                      <a:gd name="connsiteX10" fmla="*/ 3781425 w 7562850"/>
                      <a:gd name="connsiteY10" fmla="*/ 9525 h 7762875"/>
                      <a:gd name="connsiteX11" fmla="*/ 4162425 w 7562850"/>
                      <a:gd name="connsiteY11" fmla="*/ 3886200 h 7762875"/>
                      <a:gd name="connsiteX12" fmla="*/ 4533900 w 7562850"/>
                      <a:gd name="connsiteY12" fmla="*/ 7762875 h 7762875"/>
                      <a:gd name="connsiteX13" fmla="*/ 4914900 w 7562850"/>
                      <a:gd name="connsiteY13" fmla="*/ 3886200 h 7762875"/>
                      <a:gd name="connsiteX14" fmla="*/ 5295900 w 7562850"/>
                      <a:gd name="connsiteY14" fmla="*/ 9525 h 7762875"/>
                      <a:gd name="connsiteX15" fmla="*/ 5667375 w 7562850"/>
                      <a:gd name="connsiteY15" fmla="*/ 3886200 h 7762875"/>
                      <a:gd name="connsiteX16" fmla="*/ 6048375 w 7562850"/>
                      <a:gd name="connsiteY16" fmla="*/ 7762875 h 7762875"/>
                      <a:gd name="connsiteX17" fmla="*/ 6429375 w 7562850"/>
                      <a:gd name="connsiteY17" fmla="*/ 3886200 h 7762875"/>
                      <a:gd name="connsiteX18" fmla="*/ 6810375 w 7562850"/>
                      <a:gd name="connsiteY18" fmla="*/ 0 h 7762875"/>
                      <a:gd name="connsiteX19" fmla="*/ 7172325 w 7562850"/>
                      <a:gd name="connsiteY19" fmla="*/ 3886200 h 7762875"/>
                      <a:gd name="connsiteX20" fmla="*/ 7562850 w 7562850"/>
                      <a:gd name="connsiteY20" fmla="*/ 7762875 h 7762875"/>
                      <a:gd name="connsiteX0" fmla="*/ 0 w 7562850"/>
                      <a:gd name="connsiteY0" fmla="*/ 7762875 h 7762875"/>
                      <a:gd name="connsiteX1" fmla="*/ 390525 w 7562850"/>
                      <a:gd name="connsiteY1" fmla="*/ 3886200 h 7762875"/>
                      <a:gd name="connsiteX2" fmla="*/ 762000 w 7562850"/>
                      <a:gd name="connsiteY2" fmla="*/ 0 h 7762875"/>
                      <a:gd name="connsiteX3" fmla="*/ 1143000 w 7562850"/>
                      <a:gd name="connsiteY3" fmla="*/ 3876675 h 7762875"/>
                      <a:gd name="connsiteX4" fmla="*/ 1519238 w 7562850"/>
                      <a:gd name="connsiteY4" fmla="*/ 7762875 h 7762875"/>
                      <a:gd name="connsiteX5" fmla="*/ 1895475 w 7562850"/>
                      <a:gd name="connsiteY5" fmla="*/ 3876675 h 7762875"/>
                      <a:gd name="connsiteX6" fmla="*/ 2276475 w 7562850"/>
                      <a:gd name="connsiteY6" fmla="*/ 0 h 7762875"/>
                      <a:gd name="connsiteX7" fmla="*/ 2657475 w 7562850"/>
                      <a:gd name="connsiteY7" fmla="*/ 3886200 h 7762875"/>
                      <a:gd name="connsiteX8" fmla="*/ 3028950 w 7562850"/>
                      <a:gd name="connsiteY8" fmla="*/ 7762875 h 7762875"/>
                      <a:gd name="connsiteX9" fmla="*/ 3409950 w 7562850"/>
                      <a:gd name="connsiteY9" fmla="*/ 3876675 h 7762875"/>
                      <a:gd name="connsiteX10" fmla="*/ 3781425 w 7562850"/>
                      <a:gd name="connsiteY10" fmla="*/ 9525 h 7762875"/>
                      <a:gd name="connsiteX11" fmla="*/ 4162425 w 7562850"/>
                      <a:gd name="connsiteY11" fmla="*/ 3886200 h 7762875"/>
                      <a:gd name="connsiteX12" fmla="*/ 4538662 w 7562850"/>
                      <a:gd name="connsiteY12" fmla="*/ 7762875 h 7762875"/>
                      <a:gd name="connsiteX13" fmla="*/ 4914900 w 7562850"/>
                      <a:gd name="connsiteY13" fmla="*/ 3886200 h 7762875"/>
                      <a:gd name="connsiteX14" fmla="*/ 5295900 w 7562850"/>
                      <a:gd name="connsiteY14" fmla="*/ 9525 h 7762875"/>
                      <a:gd name="connsiteX15" fmla="*/ 5667375 w 7562850"/>
                      <a:gd name="connsiteY15" fmla="*/ 3886200 h 7762875"/>
                      <a:gd name="connsiteX16" fmla="*/ 6048375 w 7562850"/>
                      <a:gd name="connsiteY16" fmla="*/ 7762875 h 7762875"/>
                      <a:gd name="connsiteX17" fmla="*/ 6429375 w 7562850"/>
                      <a:gd name="connsiteY17" fmla="*/ 3886200 h 7762875"/>
                      <a:gd name="connsiteX18" fmla="*/ 6810375 w 7562850"/>
                      <a:gd name="connsiteY18" fmla="*/ 0 h 7762875"/>
                      <a:gd name="connsiteX19" fmla="*/ 7172325 w 7562850"/>
                      <a:gd name="connsiteY19" fmla="*/ 3886200 h 7762875"/>
                      <a:gd name="connsiteX20" fmla="*/ 7562850 w 7562850"/>
                      <a:gd name="connsiteY20" fmla="*/ 7762875 h 7762875"/>
                      <a:gd name="connsiteX0" fmla="*/ 0 w 7562850"/>
                      <a:gd name="connsiteY0" fmla="*/ 7762875 h 7762875"/>
                      <a:gd name="connsiteX1" fmla="*/ 390525 w 7562850"/>
                      <a:gd name="connsiteY1" fmla="*/ 3886200 h 7762875"/>
                      <a:gd name="connsiteX2" fmla="*/ 762000 w 7562850"/>
                      <a:gd name="connsiteY2" fmla="*/ 0 h 7762875"/>
                      <a:gd name="connsiteX3" fmla="*/ 1143000 w 7562850"/>
                      <a:gd name="connsiteY3" fmla="*/ 3876675 h 7762875"/>
                      <a:gd name="connsiteX4" fmla="*/ 1519238 w 7562850"/>
                      <a:gd name="connsiteY4" fmla="*/ 7762875 h 7762875"/>
                      <a:gd name="connsiteX5" fmla="*/ 1895475 w 7562850"/>
                      <a:gd name="connsiteY5" fmla="*/ 3876675 h 7762875"/>
                      <a:gd name="connsiteX6" fmla="*/ 2276475 w 7562850"/>
                      <a:gd name="connsiteY6" fmla="*/ 0 h 7762875"/>
                      <a:gd name="connsiteX7" fmla="*/ 2657475 w 7562850"/>
                      <a:gd name="connsiteY7" fmla="*/ 3886200 h 7762875"/>
                      <a:gd name="connsiteX8" fmla="*/ 3028950 w 7562850"/>
                      <a:gd name="connsiteY8" fmla="*/ 7762875 h 7762875"/>
                      <a:gd name="connsiteX9" fmla="*/ 3409950 w 7562850"/>
                      <a:gd name="connsiteY9" fmla="*/ 3876675 h 7762875"/>
                      <a:gd name="connsiteX10" fmla="*/ 3781425 w 7562850"/>
                      <a:gd name="connsiteY10" fmla="*/ 9525 h 7762875"/>
                      <a:gd name="connsiteX11" fmla="*/ 4162425 w 7562850"/>
                      <a:gd name="connsiteY11" fmla="*/ 3886200 h 7762875"/>
                      <a:gd name="connsiteX12" fmla="*/ 4538662 w 7562850"/>
                      <a:gd name="connsiteY12" fmla="*/ 7762875 h 7762875"/>
                      <a:gd name="connsiteX13" fmla="*/ 4914900 w 7562850"/>
                      <a:gd name="connsiteY13" fmla="*/ 3886200 h 7762875"/>
                      <a:gd name="connsiteX14" fmla="*/ 5295900 w 7562850"/>
                      <a:gd name="connsiteY14" fmla="*/ 9525 h 7762875"/>
                      <a:gd name="connsiteX15" fmla="*/ 5667375 w 7562850"/>
                      <a:gd name="connsiteY15" fmla="*/ 3886200 h 7762875"/>
                      <a:gd name="connsiteX16" fmla="*/ 6048375 w 7562850"/>
                      <a:gd name="connsiteY16" fmla="*/ 7762875 h 7762875"/>
                      <a:gd name="connsiteX17" fmla="*/ 6429375 w 7562850"/>
                      <a:gd name="connsiteY17" fmla="*/ 3886200 h 7762875"/>
                      <a:gd name="connsiteX18" fmla="*/ 6810375 w 7562850"/>
                      <a:gd name="connsiteY18" fmla="*/ 0 h 7762875"/>
                      <a:gd name="connsiteX19" fmla="*/ 7172325 w 7562850"/>
                      <a:gd name="connsiteY19" fmla="*/ 3886200 h 7762875"/>
                      <a:gd name="connsiteX20" fmla="*/ 7562850 w 7562850"/>
                      <a:gd name="connsiteY20" fmla="*/ 7762875 h 7762875"/>
                      <a:gd name="connsiteX0" fmla="*/ 0 w 7562850"/>
                      <a:gd name="connsiteY0" fmla="*/ 7762875 h 7762875"/>
                      <a:gd name="connsiteX1" fmla="*/ 390525 w 7562850"/>
                      <a:gd name="connsiteY1" fmla="*/ 3886200 h 7762875"/>
                      <a:gd name="connsiteX2" fmla="*/ 762000 w 7562850"/>
                      <a:gd name="connsiteY2" fmla="*/ 0 h 7762875"/>
                      <a:gd name="connsiteX3" fmla="*/ 1143000 w 7562850"/>
                      <a:gd name="connsiteY3" fmla="*/ 3876675 h 7762875"/>
                      <a:gd name="connsiteX4" fmla="*/ 1519238 w 7562850"/>
                      <a:gd name="connsiteY4" fmla="*/ 7762875 h 7762875"/>
                      <a:gd name="connsiteX5" fmla="*/ 1895475 w 7562850"/>
                      <a:gd name="connsiteY5" fmla="*/ 3876675 h 7762875"/>
                      <a:gd name="connsiteX6" fmla="*/ 2276475 w 7562850"/>
                      <a:gd name="connsiteY6" fmla="*/ 0 h 7762875"/>
                      <a:gd name="connsiteX7" fmla="*/ 2657475 w 7562850"/>
                      <a:gd name="connsiteY7" fmla="*/ 3886200 h 7762875"/>
                      <a:gd name="connsiteX8" fmla="*/ 3028950 w 7562850"/>
                      <a:gd name="connsiteY8" fmla="*/ 7762875 h 7762875"/>
                      <a:gd name="connsiteX9" fmla="*/ 3409950 w 7562850"/>
                      <a:gd name="connsiteY9" fmla="*/ 3876675 h 7762875"/>
                      <a:gd name="connsiteX10" fmla="*/ 3781425 w 7562850"/>
                      <a:gd name="connsiteY10" fmla="*/ 9525 h 7762875"/>
                      <a:gd name="connsiteX11" fmla="*/ 4162425 w 7562850"/>
                      <a:gd name="connsiteY11" fmla="*/ 3886200 h 7762875"/>
                      <a:gd name="connsiteX12" fmla="*/ 4538662 w 7562850"/>
                      <a:gd name="connsiteY12" fmla="*/ 7762875 h 7762875"/>
                      <a:gd name="connsiteX13" fmla="*/ 4914900 w 7562850"/>
                      <a:gd name="connsiteY13" fmla="*/ 3886200 h 7762875"/>
                      <a:gd name="connsiteX14" fmla="*/ 5295900 w 7562850"/>
                      <a:gd name="connsiteY14" fmla="*/ 9525 h 7762875"/>
                      <a:gd name="connsiteX15" fmla="*/ 5667375 w 7562850"/>
                      <a:gd name="connsiteY15" fmla="*/ 3886200 h 7762875"/>
                      <a:gd name="connsiteX16" fmla="*/ 6048375 w 7562850"/>
                      <a:gd name="connsiteY16" fmla="*/ 7762875 h 7762875"/>
                      <a:gd name="connsiteX17" fmla="*/ 6429375 w 7562850"/>
                      <a:gd name="connsiteY17" fmla="*/ 3886200 h 7762875"/>
                      <a:gd name="connsiteX18" fmla="*/ 6810375 w 7562850"/>
                      <a:gd name="connsiteY18" fmla="*/ 0 h 7762875"/>
                      <a:gd name="connsiteX19" fmla="*/ 7172325 w 7562850"/>
                      <a:gd name="connsiteY19" fmla="*/ 3886200 h 7762875"/>
                      <a:gd name="connsiteX20" fmla="*/ 7562850 w 7562850"/>
                      <a:gd name="connsiteY20" fmla="*/ 7762875 h 7762875"/>
                      <a:gd name="connsiteX0" fmla="*/ 0 w 7562850"/>
                      <a:gd name="connsiteY0" fmla="*/ 7762875 h 7762875"/>
                      <a:gd name="connsiteX1" fmla="*/ 390525 w 7562850"/>
                      <a:gd name="connsiteY1" fmla="*/ 3886200 h 7762875"/>
                      <a:gd name="connsiteX2" fmla="*/ 762000 w 7562850"/>
                      <a:gd name="connsiteY2" fmla="*/ 0 h 7762875"/>
                      <a:gd name="connsiteX3" fmla="*/ 1143000 w 7562850"/>
                      <a:gd name="connsiteY3" fmla="*/ 3876675 h 7762875"/>
                      <a:gd name="connsiteX4" fmla="*/ 1519238 w 7562850"/>
                      <a:gd name="connsiteY4" fmla="*/ 7762875 h 7762875"/>
                      <a:gd name="connsiteX5" fmla="*/ 1895475 w 7562850"/>
                      <a:gd name="connsiteY5" fmla="*/ 3876675 h 7762875"/>
                      <a:gd name="connsiteX6" fmla="*/ 2276475 w 7562850"/>
                      <a:gd name="connsiteY6" fmla="*/ 0 h 7762875"/>
                      <a:gd name="connsiteX7" fmla="*/ 2657475 w 7562850"/>
                      <a:gd name="connsiteY7" fmla="*/ 3886200 h 7762875"/>
                      <a:gd name="connsiteX8" fmla="*/ 3028950 w 7562850"/>
                      <a:gd name="connsiteY8" fmla="*/ 7762875 h 7762875"/>
                      <a:gd name="connsiteX9" fmla="*/ 3409950 w 7562850"/>
                      <a:gd name="connsiteY9" fmla="*/ 3876675 h 7762875"/>
                      <a:gd name="connsiteX10" fmla="*/ 3781425 w 7562850"/>
                      <a:gd name="connsiteY10" fmla="*/ 9525 h 7762875"/>
                      <a:gd name="connsiteX11" fmla="*/ 4162425 w 7562850"/>
                      <a:gd name="connsiteY11" fmla="*/ 3886200 h 7762875"/>
                      <a:gd name="connsiteX12" fmla="*/ 4538662 w 7562850"/>
                      <a:gd name="connsiteY12" fmla="*/ 7762875 h 7762875"/>
                      <a:gd name="connsiteX13" fmla="*/ 4914900 w 7562850"/>
                      <a:gd name="connsiteY13" fmla="*/ 3886200 h 7762875"/>
                      <a:gd name="connsiteX14" fmla="*/ 5295900 w 7562850"/>
                      <a:gd name="connsiteY14" fmla="*/ 9525 h 7762875"/>
                      <a:gd name="connsiteX15" fmla="*/ 5667375 w 7562850"/>
                      <a:gd name="connsiteY15" fmla="*/ 3886200 h 7762875"/>
                      <a:gd name="connsiteX16" fmla="*/ 6048375 w 7562850"/>
                      <a:gd name="connsiteY16" fmla="*/ 7762875 h 7762875"/>
                      <a:gd name="connsiteX17" fmla="*/ 6429375 w 7562850"/>
                      <a:gd name="connsiteY17" fmla="*/ 3886200 h 7762875"/>
                      <a:gd name="connsiteX18" fmla="*/ 6810375 w 7562850"/>
                      <a:gd name="connsiteY18" fmla="*/ 0 h 7762875"/>
                      <a:gd name="connsiteX19" fmla="*/ 7172325 w 7562850"/>
                      <a:gd name="connsiteY19" fmla="*/ 3886200 h 7762875"/>
                      <a:gd name="connsiteX20" fmla="*/ 7562850 w 7562850"/>
                      <a:gd name="connsiteY20" fmla="*/ 7762875 h 7762875"/>
                      <a:gd name="connsiteX0" fmla="*/ 0 w 7550944"/>
                      <a:gd name="connsiteY0" fmla="*/ 7762875 h 7762875"/>
                      <a:gd name="connsiteX1" fmla="*/ 378619 w 7550944"/>
                      <a:gd name="connsiteY1" fmla="*/ 3886200 h 7762875"/>
                      <a:gd name="connsiteX2" fmla="*/ 750094 w 7550944"/>
                      <a:gd name="connsiteY2" fmla="*/ 0 h 7762875"/>
                      <a:gd name="connsiteX3" fmla="*/ 1131094 w 7550944"/>
                      <a:gd name="connsiteY3" fmla="*/ 3876675 h 7762875"/>
                      <a:gd name="connsiteX4" fmla="*/ 1507332 w 7550944"/>
                      <a:gd name="connsiteY4" fmla="*/ 7762875 h 7762875"/>
                      <a:gd name="connsiteX5" fmla="*/ 1883569 w 7550944"/>
                      <a:gd name="connsiteY5" fmla="*/ 3876675 h 7762875"/>
                      <a:gd name="connsiteX6" fmla="*/ 2264569 w 7550944"/>
                      <a:gd name="connsiteY6" fmla="*/ 0 h 7762875"/>
                      <a:gd name="connsiteX7" fmla="*/ 2645569 w 7550944"/>
                      <a:gd name="connsiteY7" fmla="*/ 3886200 h 7762875"/>
                      <a:gd name="connsiteX8" fmla="*/ 3017044 w 7550944"/>
                      <a:gd name="connsiteY8" fmla="*/ 7762875 h 7762875"/>
                      <a:gd name="connsiteX9" fmla="*/ 3398044 w 7550944"/>
                      <a:gd name="connsiteY9" fmla="*/ 3876675 h 7762875"/>
                      <a:gd name="connsiteX10" fmla="*/ 3769519 w 7550944"/>
                      <a:gd name="connsiteY10" fmla="*/ 9525 h 7762875"/>
                      <a:gd name="connsiteX11" fmla="*/ 4150519 w 7550944"/>
                      <a:gd name="connsiteY11" fmla="*/ 3886200 h 7762875"/>
                      <a:gd name="connsiteX12" fmla="*/ 4526756 w 7550944"/>
                      <a:gd name="connsiteY12" fmla="*/ 7762875 h 7762875"/>
                      <a:gd name="connsiteX13" fmla="*/ 4902994 w 7550944"/>
                      <a:gd name="connsiteY13" fmla="*/ 3886200 h 7762875"/>
                      <a:gd name="connsiteX14" fmla="*/ 5283994 w 7550944"/>
                      <a:gd name="connsiteY14" fmla="*/ 9525 h 7762875"/>
                      <a:gd name="connsiteX15" fmla="*/ 5655469 w 7550944"/>
                      <a:gd name="connsiteY15" fmla="*/ 3886200 h 7762875"/>
                      <a:gd name="connsiteX16" fmla="*/ 6036469 w 7550944"/>
                      <a:gd name="connsiteY16" fmla="*/ 7762875 h 7762875"/>
                      <a:gd name="connsiteX17" fmla="*/ 6417469 w 7550944"/>
                      <a:gd name="connsiteY17" fmla="*/ 3886200 h 7762875"/>
                      <a:gd name="connsiteX18" fmla="*/ 6798469 w 7550944"/>
                      <a:gd name="connsiteY18" fmla="*/ 0 h 7762875"/>
                      <a:gd name="connsiteX19" fmla="*/ 7160419 w 7550944"/>
                      <a:gd name="connsiteY19" fmla="*/ 3886200 h 7762875"/>
                      <a:gd name="connsiteX20" fmla="*/ 7550944 w 7550944"/>
                      <a:gd name="connsiteY20" fmla="*/ 7762875 h 7762875"/>
                      <a:gd name="connsiteX0" fmla="*/ 0 w 7550944"/>
                      <a:gd name="connsiteY0" fmla="*/ 7762875 h 7762875"/>
                      <a:gd name="connsiteX1" fmla="*/ 378619 w 7550944"/>
                      <a:gd name="connsiteY1" fmla="*/ 3886200 h 7762875"/>
                      <a:gd name="connsiteX2" fmla="*/ 750094 w 7550944"/>
                      <a:gd name="connsiteY2" fmla="*/ 0 h 7762875"/>
                      <a:gd name="connsiteX3" fmla="*/ 1131094 w 7550944"/>
                      <a:gd name="connsiteY3" fmla="*/ 3876675 h 7762875"/>
                      <a:gd name="connsiteX4" fmla="*/ 1507332 w 7550944"/>
                      <a:gd name="connsiteY4" fmla="*/ 7762875 h 7762875"/>
                      <a:gd name="connsiteX5" fmla="*/ 1883569 w 7550944"/>
                      <a:gd name="connsiteY5" fmla="*/ 3876675 h 7762875"/>
                      <a:gd name="connsiteX6" fmla="*/ 2264569 w 7550944"/>
                      <a:gd name="connsiteY6" fmla="*/ 0 h 7762875"/>
                      <a:gd name="connsiteX7" fmla="*/ 2645569 w 7550944"/>
                      <a:gd name="connsiteY7" fmla="*/ 3886200 h 7762875"/>
                      <a:gd name="connsiteX8" fmla="*/ 3017044 w 7550944"/>
                      <a:gd name="connsiteY8" fmla="*/ 7762875 h 7762875"/>
                      <a:gd name="connsiteX9" fmla="*/ 3398044 w 7550944"/>
                      <a:gd name="connsiteY9" fmla="*/ 3876675 h 7762875"/>
                      <a:gd name="connsiteX10" fmla="*/ 3769519 w 7550944"/>
                      <a:gd name="connsiteY10" fmla="*/ 9525 h 7762875"/>
                      <a:gd name="connsiteX11" fmla="*/ 4150519 w 7550944"/>
                      <a:gd name="connsiteY11" fmla="*/ 3886200 h 7762875"/>
                      <a:gd name="connsiteX12" fmla="*/ 4526756 w 7550944"/>
                      <a:gd name="connsiteY12" fmla="*/ 7762875 h 7762875"/>
                      <a:gd name="connsiteX13" fmla="*/ 4902994 w 7550944"/>
                      <a:gd name="connsiteY13" fmla="*/ 3886200 h 7762875"/>
                      <a:gd name="connsiteX14" fmla="*/ 5283994 w 7550944"/>
                      <a:gd name="connsiteY14" fmla="*/ 9525 h 7762875"/>
                      <a:gd name="connsiteX15" fmla="*/ 5655469 w 7550944"/>
                      <a:gd name="connsiteY15" fmla="*/ 3886200 h 7762875"/>
                      <a:gd name="connsiteX16" fmla="*/ 6036469 w 7550944"/>
                      <a:gd name="connsiteY16" fmla="*/ 7762875 h 7762875"/>
                      <a:gd name="connsiteX17" fmla="*/ 6417469 w 7550944"/>
                      <a:gd name="connsiteY17" fmla="*/ 3886200 h 7762875"/>
                      <a:gd name="connsiteX18" fmla="*/ 6798469 w 7550944"/>
                      <a:gd name="connsiteY18" fmla="*/ 0 h 7762875"/>
                      <a:gd name="connsiteX19" fmla="*/ 7160419 w 7550944"/>
                      <a:gd name="connsiteY19" fmla="*/ 3886200 h 7762875"/>
                      <a:gd name="connsiteX20" fmla="*/ 7550944 w 7550944"/>
                      <a:gd name="connsiteY20" fmla="*/ 7762875 h 7762875"/>
                      <a:gd name="connsiteX0" fmla="*/ 0 w 7550944"/>
                      <a:gd name="connsiteY0" fmla="*/ 7762875 h 7762875"/>
                      <a:gd name="connsiteX1" fmla="*/ 378619 w 7550944"/>
                      <a:gd name="connsiteY1" fmla="*/ 3886200 h 7762875"/>
                      <a:gd name="connsiteX2" fmla="*/ 750094 w 7550944"/>
                      <a:gd name="connsiteY2" fmla="*/ 0 h 7762875"/>
                      <a:gd name="connsiteX3" fmla="*/ 1131094 w 7550944"/>
                      <a:gd name="connsiteY3" fmla="*/ 3876675 h 7762875"/>
                      <a:gd name="connsiteX4" fmla="*/ 1507332 w 7550944"/>
                      <a:gd name="connsiteY4" fmla="*/ 7762875 h 7762875"/>
                      <a:gd name="connsiteX5" fmla="*/ 1883569 w 7550944"/>
                      <a:gd name="connsiteY5" fmla="*/ 3876675 h 7762875"/>
                      <a:gd name="connsiteX6" fmla="*/ 2264569 w 7550944"/>
                      <a:gd name="connsiteY6" fmla="*/ 0 h 7762875"/>
                      <a:gd name="connsiteX7" fmla="*/ 2645569 w 7550944"/>
                      <a:gd name="connsiteY7" fmla="*/ 3886200 h 7762875"/>
                      <a:gd name="connsiteX8" fmla="*/ 3017044 w 7550944"/>
                      <a:gd name="connsiteY8" fmla="*/ 7762875 h 7762875"/>
                      <a:gd name="connsiteX9" fmla="*/ 3398044 w 7550944"/>
                      <a:gd name="connsiteY9" fmla="*/ 3876675 h 7762875"/>
                      <a:gd name="connsiteX10" fmla="*/ 3769519 w 7550944"/>
                      <a:gd name="connsiteY10" fmla="*/ 9525 h 7762875"/>
                      <a:gd name="connsiteX11" fmla="*/ 4150519 w 7550944"/>
                      <a:gd name="connsiteY11" fmla="*/ 3886200 h 7762875"/>
                      <a:gd name="connsiteX12" fmla="*/ 4526756 w 7550944"/>
                      <a:gd name="connsiteY12" fmla="*/ 7762875 h 7762875"/>
                      <a:gd name="connsiteX13" fmla="*/ 4902994 w 7550944"/>
                      <a:gd name="connsiteY13" fmla="*/ 3886200 h 7762875"/>
                      <a:gd name="connsiteX14" fmla="*/ 5283994 w 7550944"/>
                      <a:gd name="connsiteY14" fmla="*/ 9525 h 7762875"/>
                      <a:gd name="connsiteX15" fmla="*/ 5655469 w 7550944"/>
                      <a:gd name="connsiteY15" fmla="*/ 3886200 h 7762875"/>
                      <a:gd name="connsiteX16" fmla="*/ 6036469 w 7550944"/>
                      <a:gd name="connsiteY16" fmla="*/ 7762875 h 7762875"/>
                      <a:gd name="connsiteX17" fmla="*/ 6417469 w 7550944"/>
                      <a:gd name="connsiteY17" fmla="*/ 3886200 h 7762875"/>
                      <a:gd name="connsiteX18" fmla="*/ 6798469 w 7550944"/>
                      <a:gd name="connsiteY18" fmla="*/ 0 h 7762875"/>
                      <a:gd name="connsiteX19" fmla="*/ 7160419 w 7550944"/>
                      <a:gd name="connsiteY19" fmla="*/ 3886200 h 7762875"/>
                      <a:gd name="connsiteX20" fmla="*/ 7550944 w 7550944"/>
                      <a:gd name="connsiteY20" fmla="*/ 7762875 h 7762875"/>
                      <a:gd name="connsiteX0" fmla="*/ 0 w 7550944"/>
                      <a:gd name="connsiteY0" fmla="*/ 7762875 h 7762875"/>
                      <a:gd name="connsiteX1" fmla="*/ 378619 w 7550944"/>
                      <a:gd name="connsiteY1" fmla="*/ 3886200 h 7762875"/>
                      <a:gd name="connsiteX2" fmla="*/ 750094 w 7550944"/>
                      <a:gd name="connsiteY2" fmla="*/ 0 h 7762875"/>
                      <a:gd name="connsiteX3" fmla="*/ 1131094 w 7550944"/>
                      <a:gd name="connsiteY3" fmla="*/ 3876675 h 7762875"/>
                      <a:gd name="connsiteX4" fmla="*/ 1507332 w 7550944"/>
                      <a:gd name="connsiteY4" fmla="*/ 7762875 h 7762875"/>
                      <a:gd name="connsiteX5" fmla="*/ 1883569 w 7550944"/>
                      <a:gd name="connsiteY5" fmla="*/ 3876675 h 7762875"/>
                      <a:gd name="connsiteX6" fmla="*/ 2264569 w 7550944"/>
                      <a:gd name="connsiteY6" fmla="*/ 0 h 7762875"/>
                      <a:gd name="connsiteX7" fmla="*/ 2645569 w 7550944"/>
                      <a:gd name="connsiteY7" fmla="*/ 3886200 h 7762875"/>
                      <a:gd name="connsiteX8" fmla="*/ 3017044 w 7550944"/>
                      <a:gd name="connsiteY8" fmla="*/ 7762875 h 7762875"/>
                      <a:gd name="connsiteX9" fmla="*/ 3398044 w 7550944"/>
                      <a:gd name="connsiteY9" fmla="*/ 3876675 h 7762875"/>
                      <a:gd name="connsiteX10" fmla="*/ 3769519 w 7550944"/>
                      <a:gd name="connsiteY10" fmla="*/ 9525 h 7762875"/>
                      <a:gd name="connsiteX11" fmla="*/ 4150519 w 7550944"/>
                      <a:gd name="connsiteY11" fmla="*/ 3886200 h 7762875"/>
                      <a:gd name="connsiteX12" fmla="*/ 4526756 w 7550944"/>
                      <a:gd name="connsiteY12" fmla="*/ 7762875 h 7762875"/>
                      <a:gd name="connsiteX13" fmla="*/ 4902994 w 7550944"/>
                      <a:gd name="connsiteY13" fmla="*/ 3886200 h 7762875"/>
                      <a:gd name="connsiteX14" fmla="*/ 5283994 w 7550944"/>
                      <a:gd name="connsiteY14" fmla="*/ 9525 h 7762875"/>
                      <a:gd name="connsiteX15" fmla="*/ 5655469 w 7550944"/>
                      <a:gd name="connsiteY15" fmla="*/ 3886200 h 7762875"/>
                      <a:gd name="connsiteX16" fmla="*/ 6036469 w 7550944"/>
                      <a:gd name="connsiteY16" fmla="*/ 7762875 h 7762875"/>
                      <a:gd name="connsiteX17" fmla="*/ 6417469 w 7550944"/>
                      <a:gd name="connsiteY17" fmla="*/ 3886200 h 7762875"/>
                      <a:gd name="connsiteX18" fmla="*/ 6798469 w 7550944"/>
                      <a:gd name="connsiteY18" fmla="*/ 0 h 7762875"/>
                      <a:gd name="connsiteX19" fmla="*/ 7160419 w 7550944"/>
                      <a:gd name="connsiteY19" fmla="*/ 3886200 h 7762875"/>
                      <a:gd name="connsiteX20" fmla="*/ 7550944 w 7550944"/>
                      <a:gd name="connsiteY20" fmla="*/ 7762875 h 7762875"/>
                      <a:gd name="connsiteX0" fmla="*/ 0 w 7550944"/>
                      <a:gd name="connsiteY0" fmla="*/ 7762875 h 7762875"/>
                      <a:gd name="connsiteX1" fmla="*/ 378619 w 7550944"/>
                      <a:gd name="connsiteY1" fmla="*/ 3886200 h 7762875"/>
                      <a:gd name="connsiteX2" fmla="*/ 750094 w 7550944"/>
                      <a:gd name="connsiteY2" fmla="*/ 0 h 7762875"/>
                      <a:gd name="connsiteX3" fmla="*/ 1131094 w 7550944"/>
                      <a:gd name="connsiteY3" fmla="*/ 3876675 h 7762875"/>
                      <a:gd name="connsiteX4" fmla="*/ 1507332 w 7550944"/>
                      <a:gd name="connsiteY4" fmla="*/ 7762875 h 7762875"/>
                      <a:gd name="connsiteX5" fmla="*/ 1883569 w 7550944"/>
                      <a:gd name="connsiteY5" fmla="*/ 3876675 h 7762875"/>
                      <a:gd name="connsiteX6" fmla="*/ 2264569 w 7550944"/>
                      <a:gd name="connsiteY6" fmla="*/ 0 h 7762875"/>
                      <a:gd name="connsiteX7" fmla="*/ 2645569 w 7550944"/>
                      <a:gd name="connsiteY7" fmla="*/ 3886200 h 7762875"/>
                      <a:gd name="connsiteX8" fmla="*/ 3017044 w 7550944"/>
                      <a:gd name="connsiteY8" fmla="*/ 7762875 h 7762875"/>
                      <a:gd name="connsiteX9" fmla="*/ 3398044 w 7550944"/>
                      <a:gd name="connsiteY9" fmla="*/ 3876675 h 7762875"/>
                      <a:gd name="connsiteX10" fmla="*/ 3769519 w 7550944"/>
                      <a:gd name="connsiteY10" fmla="*/ 9525 h 7762875"/>
                      <a:gd name="connsiteX11" fmla="*/ 4150519 w 7550944"/>
                      <a:gd name="connsiteY11" fmla="*/ 3886200 h 7762875"/>
                      <a:gd name="connsiteX12" fmla="*/ 4526756 w 7550944"/>
                      <a:gd name="connsiteY12" fmla="*/ 7762875 h 7762875"/>
                      <a:gd name="connsiteX13" fmla="*/ 4902994 w 7550944"/>
                      <a:gd name="connsiteY13" fmla="*/ 3886200 h 7762875"/>
                      <a:gd name="connsiteX14" fmla="*/ 5283994 w 7550944"/>
                      <a:gd name="connsiteY14" fmla="*/ 9525 h 7762875"/>
                      <a:gd name="connsiteX15" fmla="*/ 5655469 w 7550944"/>
                      <a:gd name="connsiteY15" fmla="*/ 3886200 h 7762875"/>
                      <a:gd name="connsiteX16" fmla="*/ 6036469 w 7550944"/>
                      <a:gd name="connsiteY16" fmla="*/ 7762875 h 7762875"/>
                      <a:gd name="connsiteX17" fmla="*/ 6417469 w 7550944"/>
                      <a:gd name="connsiteY17" fmla="*/ 3886200 h 7762875"/>
                      <a:gd name="connsiteX18" fmla="*/ 6798469 w 7550944"/>
                      <a:gd name="connsiteY18" fmla="*/ 0 h 7762875"/>
                      <a:gd name="connsiteX19" fmla="*/ 7160419 w 7550944"/>
                      <a:gd name="connsiteY19" fmla="*/ 3886200 h 7762875"/>
                      <a:gd name="connsiteX20" fmla="*/ 7550944 w 7550944"/>
                      <a:gd name="connsiteY20" fmla="*/ 7762875 h 7762875"/>
                      <a:gd name="connsiteX0" fmla="*/ 0 w 7550944"/>
                      <a:gd name="connsiteY0" fmla="*/ 7762875 h 7762876"/>
                      <a:gd name="connsiteX1" fmla="*/ 378619 w 7550944"/>
                      <a:gd name="connsiteY1" fmla="*/ 3886200 h 7762876"/>
                      <a:gd name="connsiteX2" fmla="*/ 750094 w 7550944"/>
                      <a:gd name="connsiteY2" fmla="*/ 0 h 7762876"/>
                      <a:gd name="connsiteX3" fmla="*/ 1131094 w 7550944"/>
                      <a:gd name="connsiteY3" fmla="*/ 3876675 h 7762876"/>
                      <a:gd name="connsiteX4" fmla="*/ 1507332 w 7550944"/>
                      <a:gd name="connsiteY4" fmla="*/ 7762875 h 7762876"/>
                      <a:gd name="connsiteX5" fmla="*/ 1883569 w 7550944"/>
                      <a:gd name="connsiteY5" fmla="*/ 3876675 h 7762876"/>
                      <a:gd name="connsiteX6" fmla="*/ 2264569 w 7550944"/>
                      <a:gd name="connsiteY6" fmla="*/ 0 h 7762876"/>
                      <a:gd name="connsiteX7" fmla="*/ 2645569 w 7550944"/>
                      <a:gd name="connsiteY7" fmla="*/ 3886200 h 7762876"/>
                      <a:gd name="connsiteX8" fmla="*/ 3017044 w 7550944"/>
                      <a:gd name="connsiteY8" fmla="*/ 7762875 h 7762876"/>
                      <a:gd name="connsiteX9" fmla="*/ 3398044 w 7550944"/>
                      <a:gd name="connsiteY9" fmla="*/ 3876675 h 7762876"/>
                      <a:gd name="connsiteX10" fmla="*/ 3769519 w 7550944"/>
                      <a:gd name="connsiteY10" fmla="*/ 9525 h 7762876"/>
                      <a:gd name="connsiteX11" fmla="*/ 4150519 w 7550944"/>
                      <a:gd name="connsiteY11" fmla="*/ 3886200 h 7762876"/>
                      <a:gd name="connsiteX12" fmla="*/ 4526756 w 7550944"/>
                      <a:gd name="connsiteY12" fmla="*/ 7762875 h 7762876"/>
                      <a:gd name="connsiteX13" fmla="*/ 4902994 w 7550944"/>
                      <a:gd name="connsiteY13" fmla="*/ 3886200 h 7762876"/>
                      <a:gd name="connsiteX14" fmla="*/ 5283994 w 7550944"/>
                      <a:gd name="connsiteY14" fmla="*/ 9525 h 7762876"/>
                      <a:gd name="connsiteX15" fmla="*/ 5655469 w 7550944"/>
                      <a:gd name="connsiteY15" fmla="*/ 3886200 h 7762876"/>
                      <a:gd name="connsiteX16" fmla="*/ 6036469 w 7550944"/>
                      <a:gd name="connsiteY16" fmla="*/ 7762875 h 7762876"/>
                      <a:gd name="connsiteX17" fmla="*/ 6417469 w 7550944"/>
                      <a:gd name="connsiteY17" fmla="*/ 3886200 h 7762876"/>
                      <a:gd name="connsiteX18" fmla="*/ 6798469 w 7550944"/>
                      <a:gd name="connsiteY18" fmla="*/ 0 h 7762876"/>
                      <a:gd name="connsiteX19" fmla="*/ 7160419 w 7550944"/>
                      <a:gd name="connsiteY19" fmla="*/ 3886200 h 7762876"/>
                      <a:gd name="connsiteX20" fmla="*/ 7550944 w 7550944"/>
                      <a:gd name="connsiteY20" fmla="*/ 7762875 h 7762876"/>
                      <a:gd name="connsiteX0" fmla="*/ 0 w 7550944"/>
                      <a:gd name="connsiteY0" fmla="*/ 7762875 h 7762876"/>
                      <a:gd name="connsiteX1" fmla="*/ 378619 w 7550944"/>
                      <a:gd name="connsiteY1" fmla="*/ 3886200 h 7762876"/>
                      <a:gd name="connsiteX2" fmla="*/ 750094 w 7550944"/>
                      <a:gd name="connsiteY2" fmla="*/ 0 h 7762876"/>
                      <a:gd name="connsiteX3" fmla="*/ 1131094 w 7550944"/>
                      <a:gd name="connsiteY3" fmla="*/ 3876675 h 7762876"/>
                      <a:gd name="connsiteX4" fmla="*/ 1507332 w 7550944"/>
                      <a:gd name="connsiteY4" fmla="*/ 7762875 h 7762876"/>
                      <a:gd name="connsiteX5" fmla="*/ 1883569 w 7550944"/>
                      <a:gd name="connsiteY5" fmla="*/ 3876675 h 7762876"/>
                      <a:gd name="connsiteX6" fmla="*/ 2264569 w 7550944"/>
                      <a:gd name="connsiteY6" fmla="*/ 0 h 7762876"/>
                      <a:gd name="connsiteX7" fmla="*/ 2645569 w 7550944"/>
                      <a:gd name="connsiteY7" fmla="*/ 3886200 h 7762876"/>
                      <a:gd name="connsiteX8" fmla="*/ 3017044 w 7550944"/>
                      <a:gd name="connsiteY8" fmla="*/ 7762875 h 7762876"/>
                      <a:gd name="connsiteX9" fmla="*/ 3398044 w 7550944"/>
                      <a:gd name="connsiteY9" fmla="*/ 3876675 h 7762876"/>
                      <a:gd name="connsiteX10" fmla="*/ 3769519 w 7550944"/>
                      <a:gd name="connsiteY10" fmla="*/ 9525 h 7762876"/>
                      <a:gd name="connsiteX11" fmla="*/ 4150519 w 7550944"/>
                      <a:gd name="connsiteY11" fmla="*/ 3886200 h 7762876"/>
                      <a:gd name="connsiteX12" fmla="*/ 4526756 w 7550944"/>
                      <a:gd name="connsiteY12" fmla="*/ 7762875 h 7762876"/>
                      <a:gd name="connsiteX13" fmla="*/ 4902994 w 7550944"/>
                      <a:gd name="connsiteY13" fmla="*/ 3886200 h 7762876"/>
                      <a:gd name="connsiteX14" fmla="*/ 5283994 w 7550944"/>
                      <a:gd name="connsiteY14" fmla="*/ 9525 h 7762876"/>
                      <a:gd name="connsiteX15" fmla="*/ 5655469 w 7550944"/>
                      <a:gd name="connsiteY15" fmla="*/ 3886200 h 7762876"/>
                      <a:gd name="connsiteX16" fmla="*/ 6036469 w 7550944"/>
                      <a:gd name="connsiteY16" fmla="*/ 7762875 h 7762876"/>
                      <a:gd name="connsiteX17" fmla="*/ 6417469 w 7550944"/>
                      <a:gd name="connsiteY17" fmla="*/ 3886200 h 7762876"/>
                      <a:gd name="connsiteX18" fmla="*/ 6798469 w 7550944"/>
                      <a:gd name="connsiteY18" fmla="*/ 0 h 7762876"/>
                      <a:gd name="connsiteX19" fmla="*/ 7160419 w 7550944"/>
                      <a:gd name="connsiteY19" fmla="*/ 3886200 h 7762876"/>
                      <a:gd name="connsiteX20" fmla="*/ 7550944 w 7550944"/>
                      <a:gd name="connsiteY20" fmla="*/ 7762875 h 7762876"/>
                      <a:gd name="connsiteX0" fmla="*/ 0 w 7550944"/>
                      <a:gd name="connsiteY0" fmla="*/ 7762875 h 7762876"/>
                      <a:gd name="connsiteX1" fmla="*/ 378619 w 7550944"/>
                      <a:gd name="connsiteY1" fmla="*/ 3886200 h 7762876"/>
                      <a:gd name="connsiteX2" fmla="*/ 750094 w 7550944"/>
                      <a:gd name="connsiteY2" fmla="*/ 0 h 7762876"/>
                      <a:gd name="connsiteX3" fmla="*/ 1131094 w 7550944"/>
                      <a:gd name="connsiteY3" fmla="*/ 3876675 h 7762876"/>
                      <a:gd name="connsiteX4" fmla="*/ 1507332 w 7550944"/>
                      <a:gd name="connsiteY4" fmla="*/ 7762875 h 7762876"/>
                      <a:gd name="connsiteX5" fmla="*/ 1883569 w 7550944"/>
                      <a:gd name="connsiteY5" fmla="*/ 3876675 h 7762876"/>
                      <a:gd name="connsiteX6" fmla="*/ 2264569 w 7550944"/>
                      <a:gd name="connsiteY6" fmla="*/ 0 h 7762876"/>
                      <a:gd name="connsiteX7" fmla="*/ 2645569 w 7550944"/>
                      <a:gd name="connsiteY7" fmla="*/ 3886200 h 7762876"/>
                      <a:gd name="connsiteX8" fmla="*/ 3017044 w 7550944"/>
                      <a:gd name="connsiteY8" fmla="*/ 7762875 h 7762876"/>
                      <a:gd name="connsiteX9" fmla="*/ 3398044 w 7550944"/>
                      <a:gd name="connsiteY9" fmla="*/ 3876675 h 7762876"/>
                      <a:gd name="connsiteX10" fmla="*/ 3769519 w 7550944"/>
                      <a:gd name="connsiteY10" fmla="*/ 9525 h 7762876"/>
                      <a:gd name="connsiteX11" fmla="*/ 4150519 w 7550944"/>
                      <a:gd name="connsiteY11" fmla="*/ 3886200 h 7762876"/>
                      <a:gd name="connsiteX12" fmla="*/ 4526756 w 7550944"/>
                      <a:gd name="connsiteY12" fmla="*/ 7762875 h 7762876"/>
                      <a:gd name="connsiteX13" fmla="*/ 4902994 w 7550944"/>
                      <a:gd name="connsiteY13" fmla="*/ 3886200 h 7762876"/>
                      <a:gd name="connsiteX14" fmla="*/ 5283994 w 7550944"/>
                      <a:gd name="connsiteY14" fmla="*/ 9525 h 7762876"/>
                      <a:gd name="connsiteX15" fmla="*/ 5655469 w 7550944"/>
                      <a:gd name="connsiteY15" fmla="*/ 3886200 h 7762876"/>
                      <a:gd name="connsiteX16" fmla="*/ 6036469 w 7550944"/>
                      <a:gd name="connsiteY16" fmla="*/ 7762875 h 7762876"/>
                      <a:gd name="connsiteX17" fmla="*/ 6417469 w 7550944"/>
                      <a:gd name="connsiteY17" fmla="*/ 3886200 h 7762876"/>
                      <a:gd name="connsiteX18" fmla="*/ 6798469 w 7550944"/>
                      <a:gd name="connsiteY18" fmla="*/ 0 h 7762876"/>
                      <a:gd name="connsiteX19" fmla="*/ 7160419 w 7550944"/>
                      <a:gd name="connsiteY19" fmla="*/ 3886200 h 7762876"/>
                      <a:gd name="connsiteX20" fmla="*/ 7550944 w 7550944"/>
                      <a:gd name="connsiteY20" fmla="*/ 7762875 h 7762876"/>
                      <a:gd name="connsiteX0" fmla="*/ 0 w 7550944"/>
                      <a:gd name="connsiteY0" fmla="*/ 7762875 h 7762876"/>
                      <a:gd name="connsiteX1" fmla="*/ 378619 w 7550944"/>
                      <a:gd name="connsiteY1" fmla="*/ 3886200 h 7762876"/>
                      <a:gd name="connsiteX2" fmla="*/ 750094 w 7550944"/>
                      <a:gd name="connsiteY2" fmla="*/ 0 h 7762876"/>
                      <a:gd name="connsiteX3" fmla="*/ 1131094 w 7550944"/>
                      <a:gd name="connsiteY3" fmla="*/ 3876675 h 7762876"/>
                      <a:gd name="connsiteX4" fmla="*/ 1507332 w 7550944"/>
                      <a:gd name="connsiteY4" fmla="*/ 7762875 h 7762876"/>
                      <a:gd name="connsiteX5" fmla="*/ 1883569 w 7550944"/>
                      <a:gd name="connsiteY5" fmla="*/ 3876675 h 7762876"/>
                      <a:gd name="connsiteX6" fmla="*/ 2264569 w 7550944"/>
                      <a:gd name="connsiteY6" fmla="*/ 0 h 7762876"/>
                      <a:gd name="connsiteX7" fmla="*/ 2645569 w 7550944"/>
                      <a:gd name="connsiteY7" fmla="*/ 3886200 h 7762876"/>
                      <a:gd name="connsiteX8" fmla="*/ 3017044 w 7550944"/>
                      <a:gd name="connsiteY8" fmla="*/ 7762875 h 7762876"/>
                      <a:gd name="connsiteX9" fmla="*/ 3398044 w 7550944"/>
                      <a:gd name="connsiteY9" fmla="*/ 3876675 h 7762876"/>
                      <a:gd name="connsiteX10" fmla="*/ 3769519 w 7550944"/>
                      <a:gd name="connsiteY10" fmla="*/ 9525 h 7762876"/>
                      <a:gd name="connsiteX11" fmla="*/ 4150519 w 7550944"/>
                      <a:gd name="connsiteY11" fmla="*/ 3886200 h 7762876"/>
                      <a:gd name="connsiteX12" fmla="*/ 4526756 w 7550944"/>
                      <a:gd name="connsiteY12" fmla="*/ 7762875 h 7762876"/>
                      <a:gd name="connsiteX13" fmla="*/ 4902994 w 7550944"/>
                      <a:gd name="connsiteY13" fmla="*/ 3886200 h 7762876"/>
                      <a:gd name="connsiteX14" fmla="*/ 5283994 w 7550944"/>
                      <a:gd name="connsiteY14" fmla="*/ 9525 h 7762876"/>
                      <a:gd name="connsiteX15" fmla="*/ 5655469 w 7550944"/>
                      <a:gd name="connsiteY15" fmla="*/ 3886200 h 7762876"/>
                      <a:gd name="connsiteX16" fmla="*/ 6036469 w 7550944"/>
                      <a:gd name="connsiteY16" fmla="*/ 7762875 h 7762876"/>
                      <a:gd name="connsiteX17" fmla="*/ 6417469 w 7550944"/>
                      <a:gd name="connsiteY17" fmla="*/ 3886200 h 7762876"/>
                      <a:gd name="connsiteX18" fmla="*/ 6798469 w 7550944"/>
                      <a:gd name="connsiteY18" fmla="*/ 0 h 7762876"/>
                      <a:gd name="connsiteX19" fmla="*/ 7160419 w 7550944"/>
                      <a:gd name="connsiteY19" fmla="*/ 3886200 h 7762876"/>
                      <a:gd name="connsiteX20" fmla="*/ 7550944 w 7550944"/>
                      <a:gd name="connsiteY20" fmla="*/ 7762875 h 7762876"/>
                      <a:gd name="connsiteX0" fmla="*/ 0 w 7550944"/>
                      <a:gd name="connsiteY0" fmla="*/ 7762875 h 7762876"/>
                      <a:gd name="connsiteX1" fmla="*/ 378619 w 7550944"/>
                      <a:gd name="connsiteY1" fmla="*/ 3886200 h 7762876"/>
                      <a:gd name="connsiteX2" fmla="*/ 750094 w 7550944"/>
                      <a:gd name="connsiteY2" fmla="*/ 0 h 7762876"/>
                      <a:gd name="connsiteX3" fmla="*/ 1131094 w 7550944"/>
                      <a:gd name="connsiteY3" fmla="*/ 3876675 h 7762876"/>
                      <a:gd name="connsiteX4" fmla="*/ 1507332 w 7550944"/>
                      <a:gd name="connsiteY4" fmla="*/ 7762875 h 7762876"/>
                      <a:gd name="connsiteX5" fmla="*/ 1883569 w 7550944"/>
                      <a:gd name="connsiteY5" fmla="*/ 3876675 h 7762876"/>
                      <a:gd name="connsiteX6" fmla="*/ 2264569 w 7550944"/>
                      <a:gd name="connsiteY6" fmla="*/ 0 h 7762876"/>
                      <a:gd name="connsiteX7" fmla="*/ 2645569 w 7550944"/>
                      <a:gd name="connsiteY7" fmla="*/ 3886200 h 7762876"/>
                      <a:gd name="connsiteX8" fmla="*/ 3017044 w 7550944"/>
                      <a:gd name="connsiteY8" fmla="*/ 7762875 h 7762876"/>
                      <a:gd name="connsiteX9" fmla="*/ 3398044 w 7550944"/>
                      <a:gd name="connsiteY9" fmla="*/ 3876675 h 7762876"/>
                      <a:gd name="connsiteX10" fmla="*/ 3769519 w 7550944"/>
                      <a:gd name="connsiteY10" fmla="*/ 9525 h 7762876"/>
                      <a:gd name="connsiteX11" fmla="*/ 4150519 w 7550944"/>
                      <a:gd name="connsiteY11" fmla="*/ 3886200 h 7762876"/>
                      <a:gd name="connsiteX12" fmla="*/ 4526756 w 7550944"/>
                      <a:gd name="connsiteY12" fmla="*/ 7762875 h 7762876"/>
                      <a:gd name="connsiteX13" fmla="*/ 4902994 w 7550944"/>
                      <a:gd name="connsiteY13" fmla="*/ 3886200 h 7762876"/>
                      <a:gd name="connsiteX14" fmla="*/ 5283994 w 7550944"/>
                      <a:gd name="connsiteY14" fmla="*/ 9525 h 7762876"/>
                      <a:gd name="connsiteX15" fmla="*/ 5655469 w 7550944"/>
                      <a:gd name="connsiteY15" fmla="*/ 3886200 h 7762876"/>
                      <a:gd name="connsiteX16" fmla="*/ 6036469 w 7550944"/>
                      <a:gd name="connsiteY16" fmla="*/ 7762875 h 7762876"/>
                      <a:gd name="connsiteX17" fmla="*/ 6417469 w 7550944"/>
                      <a:gd name="connsiteY17" fmla="*/ 3886200 h 7762876"/>
                      <a:gd name="connsiteX18" fmla="*/ 6798469 w 7550944"/>
                      <a:gd name="connsiteY18" fmla="*/ 0 h 7762876"/>
                      <a:gd name="connsiteX19" fmla="*/ 7160419 w 7550944"/>
                      <a:gd name="connsiteY19" fmla="*/ 3886200 h 7762876"/>
                      <a:gd name="connsiteX20" fmla="*/ 7550944 w 7550944"/>
                      <a:gd name="connsiteY20" fmla="*/ 7762875 h 7762876"/>
                      <a:gd name="connsiteX0" fmla="*/ 0 w 7550944"/>
                      <a:gd name="connsiteY0" fmla="*/ 7762875 h 7762876"/>
                      <a:gd name="connsiteX1" fmla="*/ 378619 w 7550944"/>
                      <a:gd name="connsiteY1" fmla="*/ 3886200 h 7762876"/>
                      <a:gd name="connsiteX2" fmla="*/ 750094 w 7550944"/>
                      <a:gd name="connsiteY2" fmla="*/ 0 h 7762876"/>
                      <a:gd name="connsiteX3" fmla="*/ 1131094 w 7550944"/>
                      <a:gd name="connsiteY3" fmla="*/ 3876675 h 7762876"/>
                      <a:gd name="connsiteX4" fmla="*/ 1507332 w 7550944"/>
                      <a:gd name="connsiteY4" fmla="*/ 7762875 h 7762876"/>
                      <a:gd name="connsiteX5" fmla="*/ 1883569 w 7550944"/>
                      <a:gd name="connsiteY5" fmla="*/ 3876675 h 7762876"/>
                      <a:gd name="connsiteX6" fmla="*/ 2264569 w 7550944"/>
                      <a:gd name="connsiteY6" fmla="*/ 0 h 7762876"/>
                      <a:gd name="connsiteX7" fmla="*/ 2645569 w 7550944"/>
                      <a:gd name="connsiteY7" fmla="*/ 3886200 h 7762876"/>
                      <a:gd name="connsiteX8" fmla="*/ 3017044 w 7550944"/>
                      <a:gd name="connsiteY8" fmla="*/ 7762875 h 7762876"/>
                      <a:gd name="connsiteX9" fmla="*/ 3398044 w 7550944"/>
                      <a:gd name="connsiteY9" fmla="*/ 3876675 h 7762876"/>
                      <a:gd name="connsiteX10" fmla="*/ 3769519 w 7550944"/>
                      <a:gd name="connsiteY10" fmla="*/ 9525 h 7762876"/>
                      <a:gd name="connsiteX11" fmla="*/ 4150519 w 7550944"/>
                      <a:gd name="connsiteY11" fmla="*/ 3886200 h 7762876"/>
                      <a:gd name="connsiteX12" fmla="*/ 4526756 w 7550944"/>
                      <a:gd name="connsiteY12" fmla="*/ 7762875 h 7762876"/>
                      <a:gd name="connsiteX13" fmla="*/ 4902994 w 7550944"/>
                      <a:gd name="connsiteY13" fmla="*/ 3886200 h 7762876"/>
                      <a:gd name="connsiteX14" fmla="*/ 5283994 w 7550944"/>
                      <a:gd name="connsiteY14" fmla="*/ 9525 h 7762876"/>
                      <a:gd name="connsiteX15" fmla="*/ 5655469 w 7550944"/>
                      <a:gd name="connsiteY15" fmla="*/ 3886200 h 7762876"/>
                      <a:gd name="connsiteX16" fmla="*/ 6036469 w 7550944"/>
                      <a:gd name="connsiteY16" fmla="*/ 7762875 h 7762876"/>
                      <a:gd name="connsiteX17" fmla="*/ 6417469 w 7550944"/>
                      <a:gd name="connsiteY17" fmla="*/ 3886200 h 7762876"/>
                      <a:gd name="connsiteX18" fmla="*/ 6798469 w 7550944"/>
                      <a:gd name="connsiteY18" fmla="*/ 0 h 7762876"/>
                      <a:gd name="connsiteX19" fmla="*/ 7160419 w 7550944"/>
                      <a:gd name="connsiteY19" fmla="*/ 3886200 h 7762876"/>
                      <a:gd name="connsiteX20" fmla="*/ 7550944 w 7550944"/>
                      <a:gd name="connsiteY20" fmla="*/ 7762875 h 7762876"/>
                      <a:gd name="connsiteX0" fmla="*/ 0 w 7550944"/>
                      <a:gd name="connsiteY0" fmla="*/ 7762875 h 7762876"/>
                      <a:gd name="connsiteX1" fmla="*/ 378619 w 7550944"/>
                      <a:gd name="connsiteY1" fmla="*/ 3886200 h 7762876"/>
                      <a:gd name="connsiteX2" fmla="*/ 750094 w 7550944"/>
                      <a:gd name="connsiteY2" fmla="*/ 0 h 7762876"/>
                      <a:gd name="connsiteX3" fmla="*/ 1131094 w 7550944"/>
                      <a:gd name="connsiteY3" fmla="*/ 3876675 h 7762876"/>
                      <a:gd name="connsiteX4" fmla="*/ 1507332 w 7550944"/>
                      <a:gd name="connsiteY4" fmla="*/ 7762875 h 7762876"/>
                      <a:gd name="connsiteX5" fmla="*/ 1883569 w 7550944"/>
                      <a:gd name="connsiteY5" fmla="*/ 3876675 h 7762876"/>
                      <a:gd name="connsiteX6" fmla="*/ 2264569 w 7550944"/>
                      <a:gd name="connsiteY6" fmla="*/ 0 h 7762876"/>
                      <a:gd name="connsiteX7" fmla="*/ 2645569 w 7550944"/>
                      <a:gd name="connsiteY7" fmla="*/ 3886200 h 7762876"/>
                      <a:gd name="connsiteX8" fmla="*/ 3017044 w 7550944"/>
                      <a:gd name="connsiteY8" fmla="*/ 7762875 h 7762876"/>
                      <a:gd name="connsiteX9" fmla="*/ 3398044 w 7550944"/>
                      <a:gd name="connsiteY9" fmla="*/ 3876675 h 7762876"/>
                      <a:gd name="connsiteX10" fmla="*/ 3769519 w 7550944"/>
                      <a:gd name="connsiteY10" fmla="*/ 9525 h 7762876"/>
                      <a:gd name="connsiteX11" fmla="*/ 4150519 w 7550944"/>
                      <a:gd name="connsiteY11" fmla="*/ 3886200 h 7762876"/>
                      <a:gd name="connsiteX12" fmla="*/ 4526756 w 7550944"/>
                      <a:gd name="connsiteY12" fmla="*/ 7762875 h 7762876"/>
                      <a:gd name="connsiteX13" fmla="*/ 4902994 w 7550944"/>
                      <a:gd name="connsiteY13" fmla="*/ 3886200 h 7762876"/>
                      <a:gd name="connsiteX14" fmla="*/ 5283994 w 7550944"/>
                      <a:gd name="connsiteY14" fmla="*/ 9525 h 7762876"/>
                      <a:gd name="connsiteX15" fmla="*/ 5655469 w 7550944"/>
                      <a:gd name="connsiteY15" fmla="*/ 3886200 h 7762876"/>
                      <a:gd name="connsiteX16" fmla="*/ 6029325 w 7550944"/>
                      <a:gd name="connsiteY16" fmla="*/ 7762875 h 7762876"/>
                      <a:gd name="connsiteX17" fmla="*/ 6417469 w 7550944"/>
                      <a:gd name="connsiteY17" fmla="*/ 3886200 h 7762876"/>
                      <a:gd name="connsiteX18" fmla="*/ 6798469 w 7550944"/>
                      <a:gd name="connsiteY18" fmla="*/ 0 h 7762876"/>
                      <a:gd name="connsiteX19" fmla="*/ 7160419 w 7550944"/>
                      <a:gd name="connsiteY19" fmla="*/ 3886200 h 7762876"/>
                      <a:gd name="connsiteX20" fmla="*/ 7550944 w 7550944"/>
                      <a:gd name="connsiteY20" fmla="*/ 7762875 h 7762876"/>
                      <a:gd name="connsiteX0" fmla="*/ 0 w 7550944"/>
                      <a:gd name="connsiteY0" fmla="*/ 7762875 h 7762876"/>
                      <a:gd name="connsiteX1" fmla="*/ 378619 w 7550944"/>
                      <a:gd name="connsiteY1" fmla="*/ 3886200 h 7762876"/>
                      <a:gd name="connsiteX2" fmla="*/ 750094 w 7550944"/>
                      <a:gd name="connsiteY2" fmla="*/ 0 h 7762876"/>
                      <a:gd name="connsiteX3" fmla="*/ 1131094 w 7550944"/>
                      <a:gd name="connsiteY3" fmla="*/ 3876675 h 7762876"/>
                      <a:gd name="connsiteX4" fmla="*/ 1507332 w 7550944"/>
                      <a:gd name="connsiteY4" fmla="*/ 7762875 h 7762876"/>
                      <a:gd name="connsiteX5" fmla="*/ 1883569 w 7550944"/>
                      <a:gd name="connsiteY5" fmla="*/ 3876675 h 7762876"/>
                      <a:gd name="connsiteX6" fmla="*/ 2264569 w 7550944"/>
                      <a:gd name="connsiteY6" fmla="*/ 0 h 7762876"/>
                      <a:gd name="connsiteX7" fmla="*/ 2645569 w 7550944"/>
                      <a:gd name="connsiteY7" fmla="*/ 3886200 h 7762876"/>
                      <a:gd name="connsiteX8" fmla="*/ 3017044 w 7550944"/>
                      <a:gd name="connsiteY8" fmla="*/ 7762875 h 7762876"/>
                      <a:gd name="connsiteX9" fmla="*/ 3398044 w 7550944"/>
                      <a:gd name="connsiteY9" fmla="*/ 3876675 h 7762876"/>
                      <a:gd name="connsiteX10" fmla="*/ 3769519 w 7550944"/>
                      <a:gd name="connsiteY10" fmla="*/ 9525 h 7762876"/>
                      <a:gd name="connsiteX11" fmla="*/ 4150519 w 7550944"/>
                      <a:gd name="connsiteY11" fmla="*/ 3886200 h 7762876"/>
                      <a:gd name="connsiteX12" fmla="*/ 4526756 w 7550944"/>
                      <a:gd name="connsiteY12" fmla="*/ 7762875 h 7762876"/>
                      <a:gd name="connsiteX13" fmla="*/ 4902994 w 7550944"/>
                      <a:gd name="connsiteY13" fmla="*/ 3886200 h 7762876"/>
                      <a:gd name="connsiteX14" fmla="*/ 5283994 w 7550944"/>
                      <a:gd name="connsiteY14" fmla="*/ 9525 h 7762876"/>
                      <a:gd name="connsiteX15" fmla="*/ 5655469 w 7550944"/>
                      <a:gd name="connsiteY15" fmla="*/ 3886200 h 7762876"/>
                      <a:gd name="connsiteX16" fmla="*/ 6029325 w 7550944"/>
                      <a:gd name="connsiteY16" fmla="*/ 7762875 h 7762876"/>
                      <a:gd name="connsiteX17" fmla="*/ 6417469 w 7550944"/>
                      <a:gd name="connsiteY17" fmla="*/ 3886200 h 7762876"/>
                      <a:gd name="connsiteX18" fmla="*/ 6798469 w 7550944"/>
                      <a:gd name="connsiteY18" fmla="*/ 0 h 7762876"/>
                      <a:gd name="connsiteX19" fmla="*/ 7160419 w 7550944"/>
                      <a:gd name="connsiteY19" fmla="*/ 3886200 h 7762876"/>
                      <a:gd name="connsiteX20" fmla="*/ 7550944 w 7550944"/>
                      <a:gd name="connsiteY20" fmla="*/ 7762875 h 7762876"/>
                      <a:gd name="connsiteX0" fmla="*/ 0 w 7546182"/>
                      <a:gd name="connsiteY0" fmla="*/ 7762875 h 7765256"/>
                      <a:gd name="connsiteX1" fmla="*/ 378619 w 7546182"/>
                      <a:gd name="connsiteY1" fmla="*/ 3886200 h 7765256"/>
                      <a:gd name="connsiteX2" fmla="*/ 750094 w 7546182"/>
                      <a:gd name="connsiteY2" fmla="*/ 0 h 7765256"/>
                      <a:gd name="connsiteX3" fmla="*/ 1131094 w 7546182"/>
                      <a:gd name="connsiteY3" fmla="*/ 3876675 h 7765256"/>
                      <a:gd name="connsiteX4" fmla="*/ 1507332 w 7546182"/>
                      <a:gd name="connsiteY4" fmla="*/ 7762875 h 7765256"/>
                      <a:gd name="connsiteX5" fmla="*/ 1883569 w 7546182"/>
                      <a:gd name="connsiteY5" fmla="*/ 3876675 h 7765256"/>
                      <a:gd name="connsiteX6" fmla="*/ 2264569 w 7546182"/>
                      <a:gd name="connsiteY6" fmla="*/ 0 h 7765256"/>
                      <a:gd name="connsiteX7" fmla="*/ 2645569 w 7546182"/>
                      <a:gd name="connsiteY7" fmla="*/ 3886200 h 7765256"/>
                      <a:gd name="connsiteX8" fmla="*/ 3017044 w 7546182"/>
                      <a:gd name="connsiteY8" fmla="*/ 7762875 h 7765256"/>
                      <a:gd name="connsiteX9" fmla="*/ 3398044 w 7546182"/>
                      <a:gd name="connsiteY9" fmla="*/ 3876675 h 7765256"/>
                      <a:gd name="connsiteX10" fmla="*/ 3769519 w 7546182"/>
                      <a:gd name="connsiteY10" fmla="*/ 9525 h 7765256"/>
                      <a:gd name="connsiteX11" fmla="*/ 4150519 w 7546182"/>
                      <a:gd name="connsiteY11" fmla="*/ 3886200 h 7765256"/>
                      <a:gd name="connsiteX12" fmla="*/ 4526756 w 7546182"/>
                      <a:gd name="connsiteY12" fmla="*/ 7762875 h 7765256"/>
                      <a:gd name="connsiteX13" fmla="*/ 4902994 w 7546182"/>
                      <a:gd name="connsiteY13" fmla="*/ 3886200 h 7765256"/>
                      <a:gd name="connsiteX14" fmla="*/ 5283994 w 7546182"/>
                      <a:gd name="connsiteY14" fmla="*/ 9525 h 7765256"/>
                      <a:gd name="connsiteX15" fmla="*/ 5655469 w 7546182"/>
                      <a:gd name="connsiteY15" fmla="*/ 3886200 h 7765256"/>
                      <a:gd name="connsiteX16" fmla="*/ 6029325 w 7546182"/>
                      <a:gd name="connsiteY16" fmla="*/ 7762875 h 7765256"/>
                      <a:gd name="connsiteX17" fmla="*/ 6417469 w 7546182"/>
                      <a:gd name="connsiteY17" fmla="*/ 3886200 h 7765256"/>
                      <a:gd name="connsiteX18" fmla="*/ 6798469 w 7546182"/>
                      <a:gd name="connsiteY18" fmla="*/ 0 h 7765256"/>
                      <a:gd name="connsiteX19" fmla="*/ 7160419 w 7546182"/>
                      <a:gd name="connsiteY19" fmla="*/ 3886200 h 7765256"/>
                      <a:gd name="connsiteX20" fmla="*/ 7546182 w 7546182"/>
                      <a:gd name="connsiteY20" fmla="*/ 7765256 h 7765256"/>
                      <a:gd name="connsiteX0" fmla="*/ 0 w 7546182"/>
                      <a:gd name="connsiteY0" fmla="*/ 7762875 h 7765258"/>
                      <a:gd name="connsiteX1" fmla="*/ 378619 w 7546182"/>
                      <a:gd name="connsiteY1" fmla="*/ 3886200 h 7765258"/>
                      <a:gd name="connsiteX2" fmla="*/ 750094 w 7546182"/>
                      <a:gd name="connsiteY2" fmla="*/ 0 h 7765258"/>
                      <a:gd name="connsiteX3" fmla="*/ 1131094 w 7546182"/>
                      <a:gd name="connsiteY3" fmla="*/ 3876675 h 7765258"/>
                      <a:gd name="connsiteX4" fmla="*/ 1507332 w 7546182"/>
                      <a:gd name="connsiteY4" fmla="*/ 7762875 h 7765258"/>
                      <a:gd name="connsiteX5" fmla="*/ 1883569 w 7546182"/>
                      <a:gd name="connsiteY5" fmla="*/ 3876675 h 7765258"/>
                      <a:gd name="connsiteX6" fmla="*/ 2264569 w 7546182"/>
                      <a:gd name="connsiteY6" fmla="*/ 0 h 7765258"/>
                      <a:gd name="connsiteX7" fmla="*/ 2645569 w 7546182"/>
                      <a:gd name="connsiteY7" fmla="*/ 3886200 h 7765258"/>
                      <a:gd name="connsiteX8" fmla="*/ 3017044 w 7546182"/>
                      <a:gd name="connsiteY8" fmla="*/ 7762875 h 7765258"/>
                      <a:gd name="connsiteX9" fmla="*/ 3398044 w 7546182"/>
                      <a:gd name="connsiteY9" fmla="*/ 3876675 h 7765258"/>
                      <a:gd name="connsiteX10" fmla="*/ 3769519 w 7546182"/>
                      <a:gd name="connsiteY10" fmla="*/ 9525 h 7765258"/>
                      <a:gd name="connsiteX11" fmla="*/ 4150519 w 7546182"/>
                      <a:gd name="connsiteY11" fmla="*/ 3886200 h 7765258"/>
                      <a:gd name="connsiteX12" fmla="*/ 4526756 w 7546182"/>
                      <a:gd name="connsiteY12" fmla="*/ 7762875 h 7765258"/>
                      <a:gd name="connsiteX13" fmla="*/ 4902994 w 7546182"/>
                      <a:gd name="connsiteY13" fmla="*/ 3886200 h 7765258"/>
                      <a:gd name="connsiteX14" fmla="*/ 5283994 w 7546182"/>
                      <a:gd name="connsiteY14" fmla="*/ 9525 h 7765258"/>
                      <a:gd name="connsiteX15" fmla="*/ 5655469 w 7546182"/>
                      <a:gd name="connsiteY15" fmla="*/ 3886200 h 7765258"/>
                      <a:gd name="connsiteX16" fmla="*/ 6029325 w 7546182"/>
                      <a:gd name="connsiteY16" fmla="*/ 7762875 h 7765258"/>
                      <a:gd name="connsiteX17" fmla="*/ 6417469 w 7546182"/>
                      <a:gd name="connsiteY17" fmla="*/ 3886200 h 7765258"/>
                      <a:gd name="connsiteX18" fmla="*/ 6798469 w 7546182"/>
                      <a:gd name="connsiteY18" fmla="*/ 0 h 7765258"/>
                      <a:gd name="connsiteX19" fmla="*/ 7160419 w 7546182"/>
                      <a:gd name="connsiteY19" fmla="*/ 3886200 h 7765258"/>
                      <a:gd name="connsiteX20" fmla="*/ 7546182 w 7546182"/>
                      <a:gd name="connsiteY20" fmla="*/ 7765256 h 7765258"/>
                      <a:gd name="connsiteX0" fmla="*/ 0 w 7539038"/>
                      <a:gd name="connsiteY0" fmla="*/ 7762875 h 7762876"/>
                      <a:gd name="connsiteX1" fmla="*/ 378619 w 7539038"/>
                      <a:gd name="connsiteY1" fmla="*/ 3886200 h 7762876"/>
                      <a:gd name="connsiteX2" fmla="*/ 750094 w 7539038"/>
                      <a:gd name="connsiteY2" fmla="*/ 0 h 7762876"/>
                      <a:gd name="connsiteX3" fmla="*/ 1131094 w 7539038"/>
                      <a:gd name="connsiteY3" fmla="*/ 3876675 h 7762876"/>
                      <a:gd name="connsiteX4" fmla="*/ 1507332 w 7539038"/>
                      <a:gd name="connsiteY4" fmla="*/ 7762875 h 7762876"/>
                      <a:gd name="connsiteX5" fmla="*/ 1883569 w 7539038"/>
                      <a:gd name="connsiteY5" fmla="*/ 3876675 h 7762876"/>
                      <a:gd name="connsiteX6" fmla="*/ 2264569 w 7539038"/>
                      <a:gd name="connsiteY6" fmla="*/ 0 h 7762876"/>
                      <a:gd name="connsiteX7" fmla="*/ 2645569 w 7539038"/>
                      <a:gd name="connsiteY7" fmla="*/ 3886200 h 7762876"/>
                      <a:gd name="connsiteX8" fmla="*/ 3017044 w 7539038"/>
                      <a:gd name="connsiteY8" fmla="*/ 7762875 h 7762876"/>
                      <a:gd name="connsiteX9" fmla="*/ 3398044 w 7539038"/>
                      <a:gd name="connsiteY9" fmla="*/ 3876675 h 7762876"/>
                      <a:gd name="connsiteX10" fmla="*/ 3769519 w 7539038"/>
                      <a:gd name="connsiteY10" fmla="*/ 9525 h 7762876"/>
                      <a:gd name="connsiteX11" fmla="*/ 4150519 w 7539038"/>
                      <a:gd name="connsiteY11" fmla="*/ 3886200 h 7762876"/>
                      <a:gd name="connsiteX12" fmla="*/ 4526756 w 7539038"/>
                      <a:gd name="connsiteY12" fmla="*/ 7762875 h 7762876"/>
                      <a:gd name="connsiteX13" fmla="*/ 4902994 w 7539038"/>
                      <a:gd name="connsiteY13" fmla="*/ 3886200 h 7762876"/>
                      <a:gd name="connsiteX14" fmla="*/ 5283994 w 7539038"/>
                      <a:gd name="connsiteY14" fmla="*/ 9525 h 7762876"/>
                      <a:gd name="connsiteX15" fmla="*/ 5655469 w 7539038"/>
                      <a:gd name="connsiteY15" fmla="*/ 3886200 h 7762876"/>
                      <a:gd name="connsiteX16" fmla="*/ 6029325 w 7539038"/>
                      <a:gd name="connsiteY16" fmla="*/ 7762875 h 7762876"/>
                      <a:gd name="connsiteX17" fmla="*/ 6417469 w 7539038"/>
                      <a:gd name="connsiteY17" fmla="*/ 3886200 h 7762876"/>
                      <a:gd name="connsiteX18" fmla="*/ 6798469 w 7539038"/>
                      <a:gd name="connsiteY18" fmla="*/ 0 h 7762876"/>
                      <a:gd name="connsiteX19" fmla="*/ 7160419 w 7539038"/>
                      <a:gd name="connsiteY19" fmla="*/ 3886200 h 7762876"/>
                      <a:gd name="connsiteX20" fmla="*/ 7539038 w 7539038"/>
                      <a:gd name="connsiteY20" fmla="*/ 7760494 h 7762876"/>
                      <a:gd name="connsiteX0" fmla="*/ 0 w 7539038"/>
                      <a:gd name="connsiteY0" fmla="*/ 7762875 h 7762876"/>
                      <a:gd name="connsiteX1" fmla="*/ 378619 w 7539038"/>
                      <a:gd name="connsiteY1" fmla="*/ 3886200 h 7762876"/>
                      <a:gd name="connsiteX2" fmla="*/ 750094 w 7539038"/>
                      <a:gd name="connsiteY2" fmla="*/ 0 h 7762876"/>
                      <a:gd name="connsiteX3" fmla="*/ 1131094 w 7539038"/>
                      <a:gd name="connsiteY3" fmla="*/ 3876675 h 7762876"/>
                      <a:gd name="connsiteX4" fmla="*/ 1507332 w 7539038"/>
                      <a:gd name="connsiteY4" fmla="*/ 7762875 h 7762876"/>
                      <a:gd name="connsiteX5" fmla="*/ 1883569 w 7539038"/>
                      <a:gd name="connsiteY5" fmla="*/ 3876675 h 7762876"/>
                      <a:gd name="connsiteX6" fmla="*/ 2264569 w 7539038"/>
                      <a:gd name="connsiteY6" fmla="*/ 0 h 7762876"/>
                      <a:gd name="connsiteX7" fmla="*/ 2645569 w 7539038"/>
                      <a:gd name="connsiteY7" fmla="*/ 3886200 h 7762876"/>
                      <a:gd name="connsiteX8" fmla="*/ 3017044 w 7539038"/>
                      <a:gd name="connsiteY8" fmla="*/ 7762875 h 7762876"/>
                      <a:gd name="connsiteX9" fmla="*/ 3398044 w 7539038"/>
                      <a:gd name="connsiteY9" fmla="*/ 3876675 h 7762876"/>
                      <a:gd name="connsiteX10" fmla="*/ 3769519 w 7539038"/>
                      <a:gd name="connsiteY10" fmla="*/ 9525 h 7762876"/>
                      <a:gd name="connsiteX11" fmla="*/ 4150519 w 7539038"/>
                      <a:gd name="connsiteY11" fmla="*/ 3886200 h 7762876"/>
                      <a:gd name="connsiteX12" fmla="*/ 4526756 w 7539038"/>
                      <a:gd name="connsiteY12" fmla="*/ 7762875 h 7762876"/>
                      <a:gd name="connsiteX13" fmla="*/ 4902994 w 7539038"/>
                      <a:gd name="connsiteY13" fmla="*/ 3886200 h 7762876"/>
                      <a:gd name="connsiteX14" fmla="*/ 5283994 w 7539038"/>
                      <a:gd name="connsiteY14" fmla="*/ 9525 h 7762876"/>
                      <a:gd name="connsiteX15" fmla="*/ 5655469 w 7539038"/>
                      <a:gd name="connsiteY15" fmla="*/ 3886200 h 7762876"/>
                      <a:gd name="connsiteX16" fmla="*/ 6029325 w 7539038"/>
                      <a:gd name="connsiteY16" fmla="*/ 7762875 h 7762876"/>
                      <a:gd name="connsiteX17" fmla="*/ 6417469 w 7539038"/>
                      <a:gd name="connsiteY17" fmla="*/ 3886200 h 7762876"/>
                      <a:gd name="connsiteX18" fmla="*/ 6788944 w 7539038"/>
                      <a:gd name="connsiteY18" fmla="*/ 2381 h 7762876"/>
                      <a:gd name="connsiteX19" fmla="*/ 7160419 w 7539038"/>
                      <a:gd name="connsiteY19" fmla="*/ 3886200 h 7762876"/>
                      <a:gd name="connsiteX20" fmla="*/ 7539038 w 7539038"/>
                      <a:gd name="connsiteY20" fmla="*/ 7760494 h 7762876"/>
                      <a:gd name="connsiteX0" fmla="*/ 0 w 7539038"/>
                      <a:gd name="connsiteY0" fmla="*/ 7762875 h 7762876"/>
                      <a:gd name="connsiteX1" fmla="*/ 378619 w 7539038"/>
                      <a:gd name="connsiteY1" fmla="*/ 3886200 h 7762876"/>
                      <a:gd name="connsiteX2" fmla="*/ 750094 w 7539038"/>
                      <a:gd name="connsiteY2" fmla="*/ 0 h 7762876"/>
                      <a:gd name="connsiteX3" fmla="*/ 1131094 w 7539038"/>
                      <a:gd name="connsiteY3" fmla="*/ 3876675 h 7762876"/>
                      <a:gd name="connsiteX4" fmla="*/ 1507332 w 7539038"/>
                      <a:gd name="connsiteY4" fmla="*/ 7762875 h 7762876"/>
                      <a:gd name="connsiteX5" fmla="*/ 1883569 w 7539038"/>
                      <a:gd name="connsiteY5" fmla="*/ 3876675 h 7762876"/>
                      <a:gd name="connsiteX6" fmla="*/ 2264569 w 7539038"/>
                      <a:gd name="connsiteY6" fmla="*/ 0 h 7762876"/>
                      <a:gd name="connsiteX7" fmla="*/ 2645569 w 7539038"/>
                      <a:gd name="connsiteY7" fmla="*/ 3886200 h 7762876"/>
                      <a:gd name="connsiteX8" fmla="*/ 3017044 w 7539038"/>
                      <a:gd name="connsiteY8" fmla="*/ 7762875 h 7762876"/>
                      <a:gd name="connsiteX9" fmla="*/ 3398044 w 7539038"/>
                      <a:gd name="connsiteY9" fmla="*/ 3876675 h 7762876"/>
                      <a:gd name="connsiteX10" fmla="*/ 3769519 w 7539038"/>
                      <a:gd name="connsiteY10" fmla="*/ 9525 h 7762876"/>
                      <a:gd name="connsiteX11" fmla="*/ 4150519 w 7539038"/>
                      <a:gd name="connsiteY11" fmla="*/ 3886200 h 7762876"/>
                      <a:gd name="connsiteX12" fmla="*/ 4526756 w 7539038"/>
                      <a:gd name="connsiteY12" fmla="*/ 7762875 h 7762876"/>
                      <a:gd name="connsiteX13" fmla="*/ 4902994 w 7539038"/>
                      <a:gd name="connsiteY13" fmla="*/ 3886200 h 7762876"/>
                      <a:gd name="connsiteX14" fmla="*/ 5283994 w 7539038"/>
                      <a:gd name="connsiteY14" fmla="*/ 9525 h 7762876"/>
                      <a:gd name="connsiteX15" fmla="*/ 5655469 w 7539038"/>
                      <a:gd name="connsiteY15" fmla="*/ 3886200 h 7762876"/>
                      <a:gd name="connsiteX16" fmla="*/ 6029325 w 7539038"/>
                      <a:gd name="connsiteY16" fmla="*/ 7762875 h 7762876"/>
                      <a:gd name="connsiteX17" fmla="*/ 6417469 w 7539038"/>
                      <a:gd name="connsiteY17" fmla="*/ 3886200 h 7762876"/>
                      <a:gd name="connsiteX18" fmla="*/ 6786563 w 7539038"/>
                      <a:gd name="connsiteY18" fmla="*/ 4762 h 7762876"/>
                      <a:gd name="connsiteX19" fmla="*/ 7160419 w 7539038"/>
                      <a:gd name="connsiteY19" fmla="*/ 3886200 h 7762876"/>
                      <a:gd name="connsiteX20" fmla="*/ 7539038 w 7539038"/>
                      <a:gd name="connsiteY20" fmla="*/ 7760494 h 7762876"/>
                      <a:gd name="connsiteX0" fmla="*/ 0 w 7539038"/>
                      <a:gd name="connsiteY0" fmla="*/ 7762875 h 7762876"/>
                      <a:gd name="connsiteX1" fmla="*/ 378619 w 7539038"/>
                      <a:gd name="connsiteY1" fmla="*/ 3886200 h 7762876"/>
                      <a:gd name="connsiteX2" fmla="*/ 750094 w 7539038"/>
                      <a:gd name="connsiteY2" fmla="*/ 0 h 7762876"/>
                      <a:gd name="connsiteX3" fmla="*/ 1131094 w 7539038"/>
                      <a:gd name="connsiteY3" fmla="*/ 3876675 h 7762876"/>
                      <a:gd name="connsiteX4" fmla="*/ 1507332 w 7539038"/>
                      <a:gd name="connsiteY4" fmla="*/ 7762875 h 7762876"/>
                      <a:gd name="connsiteX5" fmla="*/ 1883569 w 7539038"/>
                      <a:gd name="connsiteY5" fmla="*/ 3876675 h 7762876"/>
                      <a:gd name="connsiteX6" fmla="*/ 2264569 w 7539038"/>
                      <a:gd name="connsiteY6" fmla="*/ 0 h 7762876"/>
                      <a:gd name="connsiteX7" fmla="*/ 2645569 w 7539038"/>
                      <a:gd name="connsiteY7" fmla="*/ 3886200 h 7762876"/>
                      <a:gd name="connsiteX8" fmla="*/ 3017044 w 7539038"/>
                      <a:gd name="connsiteY8" fmla="*/ 7762875 h 7762876"/>
                      <a:gd name="connsiteX9" fmla="*/ 3398044 w 7539038"/>
                      <a:gd name="connsiteY9" fmla="*/ 3876675 h 7762876"/>
                      <a:gd name="connsiteX10" fmla="*/ 3769519 w 7539038"/>
                      <a:gd name="connsiteY10" fmla="*/ 9525 h 7762876"/>
                      <a:gd name="connsiteX11" fmla="*/ 4150519 w 7539038"/>
                      <a:gd name="connsiteY11" fmla="*/ 3886200 h 7762876"/>
                      <a:gd name="connsiteX12" fmla="*/ 4526756 w 7539038"/>
                      <a:gd name="connsiteY12" fmla="*/ 7762875 h 7762876"/>
                      <a:gd name="connsiteX13" fmla="*/ 4902994 w 7539038"/>
                      <a:gd name="connsiteY13" fmla="*/ 3886200 h 7762876"/>
                      <a:gd name="connsiteX14" fmla="*/ 5283994 w 7539038"/>
                      <a:gd name="connsiteY14" fmla="*/ 9525 h 7762876"/>
                      <a:gd name="connsiteX15" fmla="*/ 5655469 w 7539038"/>
                      <a:gd name="connsiteY15" fmla="*/ 3886200 h 7762876"/>
                      <a:gd name="connsiteX16" fmla="*/ 6029325 w 7539038"/>
                      <a:gd name="connsiteY16" fmla="*/ 7762875 h 7762876"/>
                      <a:gd name="connsiteX17" fmla="*/ 6417469 w 7539038"/>
                      <a:gd name="connsiteY17" fmla="*/ 3886200 h 7762876"/>
                      <a:gd name="connsiteX18" fmla="*/ 6786563 w 7539038"/>
                      <a:gd name="connsiteY18" fmla="*/ 4762 h 7762876"/>
                      <a:gd name="connsiteX19" fmla="*/ 7160419 w 7539038"/>
                      <a:gd name="connsiteY19" fmla="*/ 3886200 h 7762876"/>
                      <a:gd name="connsiteX20" fmla="*/ 7539038 w 7539038"/>
                      <a:gd name="connsiteY20" fmla="*/ 7760494 h 7762876"/>
                      <a:gd name="connsiteX0" fmla="*/ 0 w 7539038"/>
                      <a:gd name="connsiteY0" fmla="*/ 7762875 h 7762876"/>
                      <a:gd name="connsiteX1" fmla="*/ 378619 w 7539038"/>
                      <a:gd name="connsiteY1" fmla="*/ 3886200 h 7762876"/>
                      <a:gd name="connsiteX2" fmla="*/ 750094 w 7539038"/>
                      <a:gd name="connsiteY2" fmla="*/ 0 h 7762876"/>
                      <a:gd name="connsiteX3" fmla="*/ 1131094 w 7539038"/>
                      <a:gd name="connsiteY3" fmla="*/ 3876675 h 7762876"/>
                      <a:gd name="connsiteX4" fmla="*/ 1507332 w 7539038"/>
                      <a:gd name="connsiteY4" fmla="*/ 7762875 h 7762876"/>
                      <a:gd name="connsiteX5" fmla="*/ 1883569 w 7539038"/>
                      <a:gd name="connsiteY5" fmla="*/ 3876675 h 7762876"/>
                      <a:gd name="connsiteX6" fmla="*/ 2264569 w 7539038"/>
                      <a:gd name="connsiteY6" fmla="*/ 0 h 7762876"/>
                      <a:gd name="connsiteX7" fmla="*/ 2645569 w 7539038"/>
                      <a:gd name="connsiteY7" fmla="*/ 3886200 h 7762876"/>
                      <a:gd name="connsiteX8" fmla="*/ 3017044 w 7539038"/>
                      <a:gd name="connsiteY8" fmla="*/ 7762875 h 7762876"/>
                      <a:gd name="connsiteX9" fmla="*/ 3398044 w 7539038"/>
                      <a:gd name="connsiteY9" fmla="*/ 3876675 h 7762876"/>
                      <a:gd name="connsiteX10" fmla="*/ 3769519 w 7539038"/>
                      <a:gd name="connsiteY10" fmla="*/ 9525 h 7762876"/>
                      <a:gd name="connsiteX11" fmla="*/ 4150519 w 7539038"/>
                      <a:gd name="connsiteY11" fmla="*/ 3886200 h 7762876"/>
                      <a:gd name="connsiteX12" fmla="*/ 4526756 w 7539038"/>
                      <a:gd name="connsiteY12" fmla="*/ 7762875 h 7762876"/>
                      <a:gd name="connsiteX13" fmla="*/ 4902994 w 7539038"/>
                      <a:gd name="connsiteY13" fmla="*/ 3886200 h 7762876"/>
                      <a:gd name="connsiteX14" fmla="*/ 5279231 w 7539038"/>
                      <a:gd name="connsiteY14" fmla="*/ 9525 h 7762876"/>
                      <a:gd name="connsiteX15" fmla="*/ 5655469 w 7539038"/>
                      <a:gd name="connsiteY15" fmla="*/ 3886200 h 7762876"/>
                      <a:gd name="connsiteX16" fmla="*/ 6029325 w 7539038"/>
                      <a:gd name="connsiteY16" fmla="*/ 7762875 h 7762876"/>
                      <a:gd name="connsiteX17" fmla="*/ 6417469 w 7539038"/>
                      <a:gd name="connsiteY17" fmla="*/ 3886200 h 7762876"/>
                      <a:gd name="connsiteX18" fmla="*/ 6786563 w 7539038"/>
                      <a:gd name="connsiteY18" fmla="*/ 4762 h 7762876"/>
                      <a:gd name="connsiteX19" fmla="*/ 7160419 w 7539038"/>
                      <a:gd name="connsiteY19" fmla="*/ 3886200 h 7762876"/>
                      <a:gd name="connsiteX20" fmla="*/ 7539038 w 7539038"/>
                      <a:gd name="connsiteY20" fmla="*/ 7760494 h 7762876"/>
                      <a:gd name="connsiteX0" fmla="*/ 0 w 7539038"/>
                      <a:gd name="connsiteY0" fmla="*/ 7762875 h 7762876"/>
                      <a:gd name="connsiteX1" fmla="*/ 378619 w 7539038"/>
                      <a:gd name="connsiteY1" fmla="*/ 3886200 h 7762876"/>
                      <a:gd name="connsiteX2" fmla="*/ 750094 w 7539038"/>
                      <a:gd name="connsiteY2" fmla="*/ 0 h 7762876"/>
                      <a:gd name="connsiteX3" fmla="*/ 1131094 w 7539038"/>
                      <a:gd name="connsiteY3" fmla="*/ 3876675 h 7762876"/>
                      <a:gd name="connsiteX4" fmla="*/ 1507332 w 7539038"/>
                      <a:gd name="connsiteY4" fmla="*/ 7762875 h 7762876"/>
                      <a:gd name="connsiteX5" fmla="*/ 1883569 w 7539038"/>
                      <a:gd name="connsiteY5" fmla="*/ 3876675 h 7762876"/>
                      <a:gd name="connsiteX6" fmla="*/ 2264569 w 7539038"/>
                      <a:gd name="connsiteY6" fmla="*/ 0 h 7762876"/>
                      <a:gd name="connsiteX7" fmla="*/ 2645569 w 7539038"/>
                      <a:gd name="connsiteY7" fmla="*/ 3886200 h 7762876"/>
                      <a:gd name="connsiteX8" fmla="*/ 3017044 w 7539038"/>
                      <a:gd name="connsiteY8" fmla="*/ 7762875 h 7762876"/>
                      <a:gd name="connsiteX9" fmla="*/ 3398044 w 7539038"/>
                      <a:gd name="connsiteY9" fmla="*/ 3876675 h 7762876"/>
                      <a:gd name="connsiteX10" fmla="*/ 3769519 w 7539038"/>
                      <a:gd name="connsiteY10" fmla="*/ 9525 h 7762876"/>
                      <a:gd name="connsiteX11" fmla="*/ 4150519 w 7539038"/>
                      <a:gd name="connsiteY11" fmla="*/ 3886200 h 7762876"/>
                      <a:gd name="connsiteX12" fmla="*/ 4526756 w 7539038"/>
                      <a:gd name="connsiteY12" fmla="*/ 7762875 h 7762876"/>
                      <a:gd name="connsiteX13" fmla="*/ 4902994 w 7539038"/>
                      <a:gd name="connsiteY13" fmla="*/ 3886200 h 7762876"/>
                      <a:gd name="connsiteX14" fmla="*/ 5279231 w 7539038"/>
                      <a:gd name="connsiteY14" fmla="*/ 9525 h 7762876"/>
                      <a:gd name="connsiteX15" fmla="*/ 5655469 w 7539038"/>
                      <a:gd name="connsiteY15" fmla="*/ 3886200 h 7762876"/>
                      <a:gd name="connsiteX16" fmla="*/ 6029325 w 7539038"/>
                      <a:gd name="connsiteY16" fmla="*/ 7762875 h 7762876"/>
                      <a:gd name="connsiteX17" fmla="*/ 6417469 w 7539038"/>
                      <a:gd name="connsiteY17" fmla="*/ 3886200 h 7762876"/>
                      <a:gd name="connsiteX18" fmla="*/ 6786563 w 7539038"/>
                      <a:gd name="connsiteY18" fmla="*/ 4762 h 7762876"/>
                      <a:gd name="connsiteX19" fmla="*/ 7160419 w 7539038"/>
                      <a:gd name="connsiteY19" fmla="*/ 3886200 h 7762876"/>
                      <a:gd name="connsiteX20" fmla="*/ 7539038 w 7539038"/>
                      <a:gd name="connsiteY20" fmla="*/ 7760494 h 7762876"/>
                      <a:gd name="connsiteX0" fmla="*/ 0 w 7539038"/>
                      <a:gd name="connsiteY0" fmla="*/ 7762875 h 7762876"/>
                      <a:gd name="connsiteX1" fmla="*/ 378619 w 7539038"/>
                      <a:gd name="connsiteY1" fmla="*/ 3886200 h 7762876"/>
                      <a:gd name="connsiteX2" fmla="*/ 750094 w 7539038"/>
                      <a:gd name="connsiteY2" fmla="*/ 0 h 7762876"/>
                      <a:gd name="connsiteX3" fmla="*/ 1131094 w 7539038"/>
                      <a:gd name="connsiteY3" fmla="*/ 3876675 h 7762876"/>
                      <a:gd name="connsiteX4" fmla="*/ 1507332 w 7539038"/>
                      <a:gd name="connsiteY4" fmla="*/ 7762875 h 7762876"/>
                      <a:gd name="connsiteX5" fmla="*/ 1883569 w 7539038"/>
                      <a:gd name="connsiteY5" fmla="*/ 3876675 h 7762876"/>
                      <a:gd name="connsiteX6" fmla="*/ 2264569 w 7539038"/>
                      <a:gd name="connsiteY6" fmla="*/ 0 h 7762876"/>
                      <a:gd name="connsiteX7" fmla="*/ 2645569 w 7539038"/>
                      <a:gd name="connsiteY7" fmla="*/ 3886200 h 7762876"/>
                      <a:gd name="connsiteX8" fmla="*/ 3017044 w 7539038"/>
                      <a:gd name="connsiteY8" fmla="*/ 7762875 h 7762876"/>
                      <a:gd name="connsiteX9" fmla="*/ 3398044 w 7539038"/>
                      <a:gd name="connsiteY9" fmla="*/ 3876675 h 7762876"/>
                      <a:gd name="connsiteX10" fmla="*/ 3769519 w 7539038"/>
                      <a:gd name="connsiteY10" fmla="*/ 9525 h 7762876"/>
                      <a:gd name="connsiteX11" fmla="*/ 4150519 w 7539038"/>
                      <a:gd name="connsiteY11" fmla="*/ 3886200 h 7762876"/>
                      <a:gd name="connsiteX12" fmla="*/ 4526756 w 7539038"/>
                      <a:gd name="connsiteY12" fmla="*/ 7762875 h 7762876"/>
                      <a:gd name="connsiteX13" fmla="*/ 4902994 w 7539038"/>
                      <a:gd name="connsiteY13" fmla="*/ 3886200 h 7762876"/>
                      <a:gd name="connsiteX14" fmla="*/ 5276849 w 7539038"/>
                      <a:gd name="connsiteY14" fmla="*/ 2382 h 7762876"/>
                      <a:gd name="connsiteX15" fmla="*/ 5655469 w 7539038"/>
                      <a:gd name="connsiteY15" fmla="*/ 3886200 h 7762876"/>
                      <a:gd name="connsiteX16" fmla="*/ 6029325 w 7539038"/>
                      <a:gd name="connsiteY16" fmla="*/ 7762875 h 7762876"/>
                      <a:gd name="connsiteX17" fmla="*/ 6417469 w 7539038"/>
                      <a:gd name="connsiteY17" fmla="*/ 3886200 h 7762876"/>
                      <a:gd name="connsiteX18" fmla="*/ 6786563 w 7539038"/>
                      <a:gd name="connsiteY18" fmla="*/ 4762 h 7762876"/>
                      <a:gd name="connsiteX19" fmla="*/ 7160419 w 7539038"/>
                      <a:gd name="connsiteY19" fmla="*/ 3886200 h 7762876"/>
                      <a:gd name="connsiteX20" fmla="*/ 7539038 w 7539038"/>
                      <a:gd name="connsiteY20" fmla="*/ 7760494 h 7762876"/>
                      <a:gd name="connsiteX0" fmla="*/ 0 w 7539038"/>
                      <a:gd name="connsiteY0" fmla="*/ 7762875 h 7762876"/>
                      <a:gd name="connsiteX1" fmla="*/ 378619 w 7539038"/>
                      <a:gd name="connsiteY1" fmla="*/ 3886200 h 7762876"/>
                      <a:gd name="connsiteX2" fmla="*/ 750094 w 7539038"/>
                      <a:gd name="connsiteY2" fmla="*/ 0 h 7762876"/>
                      <a:gd name="connsiteX3" fmla="*/ 1131094 w 7539038"/>
                      <a:gd name="connsiteY3" fmla="*/ 3876675 h 7762876"/>
                      <a:gd name="connsiteX4" fmla="*/ 1507332 w 7539038"/>
                      <a:gd name="connsiteY4" fmla="*/ 7762875 h 7762876"/>
                      <a:gd name="connsiteX5" fmla="*/ 1883569 w 7539038"/>
                      <a:gd name="connsiteY5" fmla="*/ 3876675 h 7762876"/>
                      <a:gd name="connsiteX6" fmla="*/ 2264569 w 7539038"/>
                      <a:gd name="connsiteY6" fmla="*/ 0 h 7762876"/>
                      <a:gd name="connsiteX7" fmla="*/ 2645569 w 7539038"/>
                      <a:gd name="connsiteY7" fmla="*/ 3886200 h 7762876"/>
                      <a:gd name="connsiteX8" fmla="*/ 3017044 w 7539038"/>
                      <a:gd name="connsiteY8" fmla="*/ 7762875 h 7762876"/>
                      <a:gd name="connsiteX9" fmla="*/ 3398044 w 7539038"/>
                      <a:gd name="connsiteY9" fmla="*/ 3876675 h 7762876"/>
                      <a:gd name="connsiteX10" fmla="*/ 3769519 w 7539038"/>
                      <a:gd name="connsiteY10" fmla="*/ 9525 h 7762876"/>
                      <a:gd name="connsiteX11" fmla="*/ 4150519 w 7539038"/>
                      <a:gd name="connsiteY11" fmla="*/ 3886200 h 7762876"/>
                      <a:gd name="connsiteX12" fmla="*/ 4526756 w 7539038"/>
                      <a:gd name="connsiteY12" fmla="*/ 7762875 h 7762876"/>
                      <a:gd name="connsiteX13" fmla="*/ 4902994 w 7539038"/>
                      <a:gd name="connsiteY13" fmla="*/ 3886200 h 7762876"/>
                      <a:gd name="connsiteX14" fmla="*/ 5276849 w 7539038"/>
                      <a:gd name="connsiteY14" fmla="*/ 2382 h 7762876"/>
                      <a:gd name="connsiteX15" fmla="*/ 5655469 w 7539038"/>
                      <a:gd name="connsiteY15" fmla="*/ 3886200 h 7762876"/>
                      <a:gd name="connsiteX16" fmla="*/ 6029325 w 7539038"/>
                      <a:gd name="connsiteY16" fmla="*/ 7762875 h 7762876"/>
                      <a:gd name="connsiteX17" fmla="*/ 6417469 w 7539038"/>
                      <a:gd name="connsiteY17" fmla="*/ 3886200 h 7762876"/>
                      <a:gd name="connsiteX18" fmla="*/ 6786563 w 7539038"/>
                      <a:gd name="connsiteY18" fmla="*/ 4762 h 7762876"/>
                      <a:gd name="connsiteX19" fmla="*/ 7160419 w 7539038"/>
                      <a:gd name="connsiteY19" fmla="*/ 3886200 h 7762876"/>
                      <a:gd name="connsiteX20" fmla="*/ 7539038 w 7539038"/>
                      <a:gd name="connsiteY20" fmla="*/ 7760494 h 7762876"/>
                      <a:gd name="connsiteX0" fmla="*/ 0 w 7539038"/>
                      <a:gd name="connsiteY0" fmla="*/ 7762875 h 7762876"/>
                      <a:gd name="connsiteX1" fmla="*/ 378619 w 7539038"/>
                      <a:gd name="connsiteY1" fmla="*/ 3886200 h 7762876"/>
                      <a:gd name="connsiteX2" fmla="*/ 750094 w 7539038"/>
                      <a:gd name="connsiteY2" fmla="*/ 0 h 7762876"/>
                      <a:gd name="connsiteX3" fmla="*/ 1131094 w 7539038"/>
                      <a:gd name="connsiteY3" fmla="*/ 3876675 h 7762876"/>
                      <a:gd name="connsiteX4" fmla="*/ 1507332 w 7539038"/>
                      <a:gd name="connsiteY4" fmla="*/ 7762875 h 7762876"/>
                      <a:gd name="connsiteX5" fmla="*/ 1883569 w 7539038"/>
                      <a:gd name="connsiteY5" fmla="*/ 3876675 h 7762876"/>
                      <a:gd name="connsiteX6" fmla="*/ 2264569 w 7539038"/>
                      <a:gd name="connsiteY6" fmla="*/ 0 h 7762876"/>
                      <a:gd name="connsiteX7" fmla="*/ 2645569 w 7539038"/>
                      <a:gd name="connsiteY7" fmla="*/ 3886200 h 7762876"/>
                      <a:gd name="connsiteX8" fmla="*/ 3017044 w 7539038"/>
                      <a:gd name="connsiteY8" fmla="*/ 7762875 h 7762876"/>
                      <a:gd name="connsiteX9" fmla="*/ 3398044 w 7539038"/>
                      <a:gd name="connsiteY9" fmla="*/ 3876675 h 7762876"/>
                      <a:gd name="connsiteX10" fmla="*/ 3776663 w 7539038"/>
                      <a:gd name="connsiteY10" fmla="*/ 4763 h 7762876"/>
                      <a:gd name="connsiteX11" fmla="*/ 4150519 w 7539038"/>
                      <a:gd name="connsiteY11" fmla="*/ 3886200 h 7762876"/>
                      <a:gd name="connsiteX12" fmla="*/ 4526756 w 7539038"/>
                      <a:gd name="connsiteY12" fmla="*/ 7762875 h 7762876"/>
                      <a:gd name="connsiteX13" fmla="*/ 4902994 w 7539038"/>
                      <a:gd name="connsiteY13" fmla="*/ 3886200 h 7762876"/>
                      <a:gd name="connsiteX14" fmla="*/ 5276849 w 7539038"/>
                      <a:gd name="connsiteY14" fmla="*/ 2382 h 7762876"/>
                      <a:gd name="connsiteX15" fmla="*/ 5655469 w 7539038"/>
                      <a:gd name="connsiteY15" fmla="*/ 3886200 h 7762876"/>
                      <a:gd name="connsiteX16" fmla="*/ 6029325 w 7539038"/>
                      <a:gd name="connsiteY16" fmla="*/ 7762875 h 7762876"/>
                      <a:gd name="connsiteX17" fmla="*/ 6417469 w 7539038"/>
                      <a:gd name="connsiteY17" fmla="*/ 3886200 h 7762876"/>
                      <a:gd name="connsiteX18" fmla="*/ 6786563 w 7539038"/>
                      <a:gd name="connsiteY18" fmla="*/ 4762 h 7762876"/>
                      <a:gd name="connsiteX19" fmla="*/ 7160419 w 7539038"/>
                      <a:gd name="connsiteY19" fmla="*/ 3886200 h 7762876"/>
                      <a:gd name="connsiteX20" fmla="*/ 7539038 w 7539038"/>
                      <a:gd name="connsiteY20" fmla="*/ 7760494 h 7762876"/>
                      <a:gd name="connsiteX0" fmla="*/ 0 w 7539038"/>
                      <a:gd name="connsiteY0" fmla="*/ 7762875 h 7762876"/>
                      <a:gd name="connsiteX1" fmla="*/ 378619 w 7539038"/>
                      <a:gd name="connsiteY1" fmla="*/ 3886200 h 7762876"/>
                      <a:gd name="connsiteX2" fmla="*/ 750094 w 7539038"/>
                      <a:gd name="connsiteY2" fmla="*/ 0 h 7762876"/>
                      <a:gd name="connsiteX3" fmla="*/ 1131094 w 7539038"/>
                      <a:gd name="connsiteY3" fmla="*/ 3876675 h 7762876"/>
                      <a:gd name="connsiteX4" fmla="*/ 1507332 w 7539038"/>
                      <a:gd name="connsiteY4" fmla="*/ 7762875 h 7762876"/>
                      <a:gd name="connsiteX5" fmla="*/ 1883569 w 7539038"/>
                      <a:gd name="connsiteY5" fmla="*/ 3876675 h 7762876"/>
                      <a:gd name="connsiteX6" fmla="*/ 2264569 w 7539038"/>
                      <a:gd name="connsiteY6" fmla="*/ 0 h 7762876"/>
                      <a:gd name="connsiteX7" fmla="*/ 2645569 w 7539038"/>
                      <a:gd name="connsiteY7" fmla="*/ 3886200 h 7762876"/>
                      <a:gd name="connsiteX8" fmla="*/ 3017044 w 7539038"/>
                      <a:gd name="connsiteY8" fmla="*/ 7762875 h 7762876"/>
                      <a:gd name="connsiteX9" fmla="*/ 3398044 w 7539038"/>
                      <a:gd name="connsiteY9" fmla="*/ 3876675 h 7762876"/>
                      <a:gd name="connsiteX10" fmla="*/ 3776663 w 7539038"/>
                      <a:gd name="connsiteY10" fmla="*/ 4763 h 7762876"/>
                      <a:gd name="connsiteX11" fmla="*/ 4150519 w 7539038"/>
                      <a:gd name="connsiteY11" fmla="*/ 3886200 h 7762876"/>
                      <a:gd name="connsiteX12" fmla="*/ 4526756 w 7539038"/>
                      <a:gd name="connsiteY12" fmla="*/ 7762875 h 7762876"/>
                      <a:gd name="connsiteX13" fmla="*/ 4902994 w 7539038"/>
                      <a:gd name="connsiteY13" fmla="*/ 3886200 h 7762876"/>
                      <a:gd name="connsiteX14" fmla="*/ 5276849 w 7539038"/>
                      <a:gd name="connsiteY14" fmla="*/ 2382 h 7762876"/>
                      <a:gd name="connsiteX15" fmla="*/ 5655469 w 7539038"/>
                      <a:gd name="connsiteY15" fmla="*/ 3886200 h 7762876"/>
                      <a:gd name="connsiteX16" fmla="*/ 6029325 w 7539038"/>
                      <a:gd name="connsiteY16" fmla="*/ 7762875 h 7762876"/>
                      <a:gd name="connsiteX17" fmla="*/ 6417469 w 7539038"/>
                      <a:gd name="connsiteY17" fmla="*/ 3886200 h 7762876"/>
                      <a:gd name="connsiteX18" fmla="*/ 6786563 w 7539038"/>
                      <a:gd name="connsiteY18" fmla="*/ 4762 h 7762876"/>
                      <a:gd name="connsiteX19" fmla="*/ 7160419 w 7539038"/>
                      <a:gd name="connsiteY19" fmla="*/ 3886200 h 7762876"/>
                      <a:gd name="connsiteX20" fmla="*/ 7539038 w 7539038"/>
                      <a:gd name="connsiteY20" fmla="*/ 7760494 h 7762876"/>
                      <a:gd name="connsiteX0" fmla="*/ 0 w 7539038"/>
                      <a:gd name="connsiteY0" fmla="*/ 7762875 h 7762876"/>
                      <a:gd name="connsiteX1" fmla="*/ 378619 w 7539038"/>
                      <a:gd name="connsiteY1" fmla="*/ 3886200 h 7762876"/>
                      <a:gd name="connsiteX2" fmla="*/ 750094 w 7539038"/>
                      <a:gd name="connsiteY2" fmla="*/ 0 h 7762876"/>
                      <a:gd name="connsiteX3" fmla="*/ 1131094 w 7539038"/>
                      <a:gd name="connsiteY3" fmla="*/ 3876675 h 7762876"/>
                      <a:gd name="connsiteX4" fmla="*/ 1507332 w 7539038"/>
                      <a:gd name="connsiteY4" fmla="*/ 7762875 h 7762876"/>
                      <a:gd name="connsiteX5" fmla="*/ 1883569 w 7539038"/>
                      <a:gd name="connsiteY5" fmla="*/ 3876675 h 7762876"/>
                      <a:gd name="connsiteX6" fmla="*/ 2264569 w 7539038"/>
                      <a:gd name="connsiteY6" fmla="*/ 0 h 7762876"/>
                      <a:gd name="connsiteX7" fmla="*/ 2645569 w 7539038"/>
                      <a:gd name="connsiteY7" fmla="*/ 3886200 h 7762876"/>
                      <a:gd name="connsiteX8" fmla="*/ 3017044 w 7539038"/>
                      <a:gd name="connsiteY8" fmla="*/ 7762875 h 7762876"/>
                      <a:gd name="connsiteX9" fmla="*/ 3398044 w 7539038"/>
                      <a:gd name="connsiteY9" fmla="*/ 3876675 h 7762876"/>
                      <a:gd name="connsiteX10" fmla="*/ 3769519 w 7539038"/>
                      <a:gd name="connsiteY10" fmla="*/ 4763 h 7762876"/>
                      <a:gd name="connsiteX11" fmla="*/ 4150519 w 7539038"/>
                      <a:gd name="connsiteY11" fmla="*/ 3886200 h 7762876"/>
                      <a:gd name="connsiteX12" fmla="*/ 4526756 w 7539038"/>
                      <a:gd name="connsiteY12" fmla="*/ 7762875 h 7762876"/>
                      <a:gd name="connsiteX13" fmla="*/ 4902994 w 7539038"/>
                      <a:gd name="connsiteY13" fmla="*/ 3886200 h 7762876"/>
                      <a:gd name="connsiteX14" fmla="*/ 5276849 w 7539038"/>
                      <a:gd name="connsiteY14" fmla="*/ 2382 h 7762876"/>
                      <a:gd name="connsiteX15" fmla="*/ 5655469 w 7539038"/>
                      <a:gd name="connsiteY15" fmla="*/ 3886200 h 7762876"/>
                      <a:gd name="connsiteX16" fmla="*/ 6029325 w 7539038"/>
                      <a:gd name="connsiteY16" fmla="*/ 7762875 h 7762876"/>
                      <a:gd name="connsiteX17" fmla="*/ 6417469 w 7539038"/>
                      <a:gd name="connsiteY17" fmla="*/ 3886200 h 7762876"/>
                      <a:gd name="connsiteX18" fmla="*/ 6786563 w 7539038"/>
                      <a:gd name="connsiteY18" fmla="*/ 4762 h 7762876"/>
                      <a:gd name="connsiteX19" fmla="*/ 7160419 w 7539038"/>
                      <a:gd name="connsiteY19" fmla="*/ 3886200 h 7762876"/>
                      <a:gd name="connsiteX20" fmla="*/ 7539038 w 7539038"/>
                      <a:gd name="connsiteY20" fmla="*/ 7760494 h 7762876"/>
                      <a:gd name="connsiteX0" fmla="*/ 0 w 7539038"/>
                      <a:gd name="connsiteY0" fmla="*/ 7762875 h 7762876"/>
                      <a:gd name="connsiteX1" fmla="*/ 378619 w 7539038"/>
                      <a:gd name="connsiteY1" fmla="*/ 3886200 h 7762876"/>
                      <a:gd name="connsiteX2" fmla="*/ 750094 w 7539038"/>
                      <a:gd name="connsiteY2" fmla="*/ 0 h 7762876"/>
                      <a:gd name="connsiteX3" fmla="*/ 1131094 w 7539038"/>
                      <a:gd name="connsiteY3" fmla="*/ 3876675 h 7762876"/>
                      <a:gd name="connsiteX4" fmla="*/ 1507332 w 7539038"/>
                      <a:gd name="connsiteY4" fmla="*/ 7762875 h 7762876"/>
                      <a:gd name="connsiteX5" fmla="*/ 1883569 w 7539038"/>
                      <a:gd name="connsiteY5" fmla="*/ 3876675 h 7762876"/>
                      <a:gd name="connsiteX6" fmla="*/ 2264569 w 7539038"/>
                      <a:gd name="connsiteY6" fmla="*/ 0 h 7762876"/>
                      <a:gd name="connsiteX7" fmla="*/ 2645569 w 7539038"/>
                      <a:gd name="connsiteY7" fmla="*/ 3886200 h 7762876"/>
                      <a:gd name="connsiteX8" fmla="*/ 3017044 w 7539038"/>
                      <a:gd name="connsiteY8" fmla="*/ 7762875 h 7762876"/>
                      <a:gd name="connsiteX9" fmla="*/ 3398044 w 7539038"/>
                      <a:gd name="connsiteY9" fmla="*/ 3876675 h 7762876"/>
                      <a:gd name="connsiteX10" fmla="*/ 3769519 w 7539038"/>
                      <a:gd name="connsiteY10" fmla="*/ 4763 h 7762876"/>
                      <a:gd name="connsiteX11" fmla="*/ 4150519 w 7539038"/>
                      <a:gd name="connsiteY11" fmla="*/ 3886200 h 7762876"/>
                      <a:gd name="connsiteX12" fmla="*/ 4526756 w 7539038"/>
                      <a:gd name="connsiteY12" fmla="*/ 7762875 h 7762876"/>
                      <a:gd name="connsiteX13" fmla="*/ 4902994 w 7539038"/>
                      <a:gd name="connsiteY13" fmla="*/ 3886200 h 7762876"/>
                      <a:gd name="connsiteX14" fmla="*/ 5276849 w 7539038"/>
                      <a:gd name="connsiteY14" fmla="*/ 2382 h 7762876"/>
                      <a:gd name="connsiteX15" fmla="*/ 5655469 w 7539038"/>
                      <a:gd name="connsiteY15" fmla="*/ 3886200 h 7762876"/>
                      <a:gd name="connsiteX16" fmla="*/ 6029325 w 7539038"/>
                      <a:gd name="connsiteY16" fmla="*/ 7762875 h 7762876"/>
                      <a:gd name="connsiteX17" fmla="*/ 6417469 w 7539038"/>
                      <a:gd name="connsiteY17" fmla="*/ 3886200 h 7762876"/>
                      <a:gd name="connsiteX18" fmla="*/ 6786563 w 7539038"/>
                      <a:gd name="connsiteY18" fmla="*/ 4762 h 7762876"/>
                      <a:gd name="connsiteX19" fmla="*/ 7160419 w 7539038"/>
                      <a:gd name="connsiteY19" fmla="*/ 3886200 h 7762876"/>
                      <a:gd name="connsiteX20" fmla="*/ 7539038 w 7539038"/>
                      <a:gd name="connsiteY20" fmla="*/ 7760494 h 7762876"/>
                      <a:gd name="connsiteX0" fmla="*/ 0 w 7539038"/>
                      <a:gd name="connsiteY0" fmla="*/ 7762875 h 7762876"/>
                      <a:gd name="connsiteX1" fmla="*/ 378619 w 7539038"/>
                      <a:gd name="connsiteY1" fmla="*/ 3886200 h 7762876"/>
                      <a:gd name="connsiteX2" fmla="*/ 750094 w 7539038"/>
                      <a:gd name="connsiteY2" fmla="*/ 0 h 7762876"/>
                      <a:gd name="connsiteX3" fmla="*/ 1131094 w 7539038"/>
                      <a:gd name="connsiteY3" fmla="*/ 3876675 h 7762876"/>
                      <a:gd name="connsiteX4" fmla="*/ 1507332 w 7539038"/>
                      <a:gd name="connsiteY4" fmla="*/ 7762875 h 7762876"/>
                      <a:gd name="connsiteX5" fmla="*/ 1883569 w 7539038"/>
                      <a:gd name="connsiteY5" fmla="*/ 3876675 h 7762876"/>
                      <a:gd name="connsiteX6" fmla="*/ 2259807 w 7539038"/>
                      <a:gd name="connsiteY6" fmla="*/ 4762 h 7762876"/>
                      <a:gd name="connsiteX7" fmla="*/ 2645569 w 7539038"/>
                      <a:gd name="connsiteY7" fmla="*/ 3886200 h 7762876"/>
                      <a:gd name="connsiteX8" fmla="*/ 3017044 w 7539038"/>
                      <a:gd name="connsiteY8" fmla="*/ 7762875 h 7762876"/>
                      <a:gd name="connsiteX9" fmla="*/ 3398044 w 7539038"/>
                      <a:gd name="connsiteY9" fmla="*/ 3876675 h 7762876"/>
                      <a:gd name="connsiteX10" fmla="*/ 3769519 w 7539038"/>
                      <a:gd name="connsiteY10" fmla="*/ 4763 h 7762876"/>
                      <a:gd name="connsiteX11" fmla="*/ 4150519 w 7539038"/>
                      <a:gd name="connsiteY11" fmla="*/ 3886200 h 7762876"/>
                      <a:gd name="connsiteX12" fmla="*/ 4526756 w 7539038"/>
                      <a:gd name="connsiteY12" fmla="*/ 7762875 h 7762876"/>
                      <a:gd name="connsiteX13" fmla="*/ 4902994 w 7539038"/>
                      <a:gd name="connsiteY13" fmla="*/ 3886200 h 7762876"/>
                      <a:gd name="connsiteX14" fmla="*/ 5276849 w 7539038"/>
                      <a:gd name="connsiteY14" fmla="*/ 2382 h 7762876"/>
                      <a:gd name="connsiteX15" fmla="*/ 5655469 w 7539038"/>
                      <a:gd name="connsiteY15" fmla="*/ 3886200 h 7762876"/>
                      <a:gd name="connsiteX16" fmla="*/ 6029325 w 7539038"/>
                      <a:gd name="connsiteY16" fmla="*/ 7762875 h 7762876"/>
                      <a:gd name="connsiteX17" fmla="*/ 6417469 w 7539038"/>
                      <a:gd name="connsiteY17" fmla="*/ 3886200 h 7762876"/>
                      <a:gd name="connsiteX18" fmla="*/ 6786563 w 7539038"/>
                      <a:gd name="connsiteY18" fmla="*/ 4762 h 7762876"/>
                      <a:gd name="connsiteX19" fmla="*/ 7160419 w 7539038"/>
                      <a:gd name="connsiteY19" fmla="*/ 3886200 h 7762876"/>
                      <a:gd name="connsiteX20" fmla="*/ 7539038 w 7539038"/>
                      <a:gd name="connsiteY20" fmla="*/ 7760494 h 7762876"/>
                      <a:gd name="connsiteX0" fmla="*/ 0 w 7539038"/>
                      <a:gd name="connsiteY0" fmla="*/ 7762875 h 7762876"/>
                      <a:gd name="connsiteX1" fmla="*/ 378619 w 7539038"/>
                      <a:gd name="connsiteY1" fmla="*/ 3886200 h 7762876"/>
                      <a:gd name="connsiteX2" fmla="*/ 750094 w 7539038"/>
                      <a:gd name="connsiteY2" fmla="*/ 0 h 7762876"/>
                      <a:gd name="connsiteX3" fmla="*/ 1131094 w 7539038"/>
                      <a:gd name="connsiteY3" fmla="*/ 3876675 h 7762876"/>
                      <a:gd name="connsiteX4" fmla="*/ 1507332 w 7539038"/>
                      <a:gd name="connsiteY4" fmla="*/ 7762875 h 7762876"/>
                      <a:gd name="connsiteX5" fmla="*/ 1883569 w 7539038"/>
                      <a:gd name="connsiteY5" fmla="*/ 3876675 h 7762876"/>
                      <a:gd name="connsiteX6" fmla="*/ 2259807 w 7539038"/>
                      <a:gd name="connsiteY6" fmla="*/ 4762 h 7762876"/>
                      <a:gd name="connsiteX7" fmla="*/ 2645569 w 7539038"/>
                      <a:gd name="connsiteY7" fmla="*/ 3886200 h 7762876"/>
                      <a:gd name="connsiteX8" fmla="*/ 3017044 w 7539038"/>
                      <a:gd name="connsiteY8" fmla="*/ 7762875 h 7762876"/>
                      <a:gd name="connsiteX9" fmla="*/ 3398044 w 7539038"/>
                      <a:gd name="connsiteY9" fmla="*/ 3876675 h 7762876"/>
                      <a:gd name="connsiteX10" fmla="*/ 3769519 w 7539038"/>
                      <a:gd name="connsiteY10" fmla="*/ 4763 h 7762876"/>
                      <a:gd name="connsiteX11" fmla="*/ 4150519 w 7539038"/>
                      <a:gd name="connsiteY11" fmla="*/ 3886200 h 7762876"/>
                      <a:gd name="connsiteX12" fmla="*/ 4526756 w 7539038"/>
                      <a:gd name="connsiteY12" fmla="*/ 7762875 h 7762876"/>
                      <a:gd name="connsiteX13" fmla="*/ 4902994 w 7539038"/>
                      <a:gd name="connsiteY13" fmla="*/ 3886200 h 7762876"/>
                      <a:gd name="connsiteX14" fmla="*/ 5276849 w 7539038"/>
                      <a:gd name="connsiteY14" fmla="*/ 2382 h 7762876"/>
                      <a:gd name="connsiteX15" fmla="*/ 5655469 w 7539038"/>
                      <a:gd name="connsiteY15" fmla="*/ 3886200 h 7762876"/>
                      <a:gd name="connsiteX16" fmla="*/ 6029325 w 7539038"/>
                      <a:gd name="connsiteY16" fmla="*/ 7762875 h 7762876"/>
                      <a:gd name="connsiteX17" fmla="*/ 6417469 w 7539038"/>
                      <a:gd name="connsiteY17" fmla="*/ 3886200 h 7762876"/>
                      <a:gd name="connsiteX18" fmla="*/ 6786563 w 7539038"/>
                      <a:gd name="connsiteY18" fmla="*/ 4762 h 7762876"/>
                      <a:gd name="connsiteX19" fmla="*/ 7160419 w 7539038"/>
                      <a:gd name="connsiteY19" fmla="*/ 3886200 h 7762876"/>
                      <a:gd name="connsiteX20" fmla="*/ 7539038 w 7539038"/>
                      <a:gd name="connsiteY20" fmla="*/ 7760494 h 7762876"/>
                      <a:gd name="connsiteX0" fmla="*/ 0 w 7539038"/>
                      <a:gd name="connsiteY0" fmla="*/ 7760494 h 7760495"/>
                      <a:gd name="connsiteX1" fmla="*/ 378619 w 7539038"/>
                      <a:gd name="connsiteY1" fmla="*/ 3883819 h 7760495"/>
                      <a:gd name="connsiteX2" fmla="*/ 757238 w 7539038"/>
                      <a:gd name="connsiteY2" fmla="*/ 1 h 7760495"/>
                      <a:gd name="connsiteX3" fmla="*/ 1131094 w 7539038"/>
                      <a:gd name="connsiteY3" fmla="*/ 3874294 h 7760495"/>
                      <a:gd name="connsiteX4" fmla="*/ 1507332 w 7539038"/>
                      <a:gd name="connsiteY4" fmla="*/ 7760494 h 7760495"/>
                      <a:gd name="connsiteX5" fmla="*/ 1883569 w 7539038"/>
                      <a:gd name="connsiteY5" fmla="*/ 3874294 h 7760495"/>
                      <a:gd name="connsiteX6" fmla="*/ 2259807 w 7539038"/>
                      <a:gd name="connsiteY6" fmla="*/ 2381 h 7760495"/>
                      <a:gd name="connsiteX7" fmla="*/ 2645569 w 7539038"/>
                      <a:gd name="connsiteY7" fmla="*/ 3883819 h 7760495"/>
                      <a:gd name="connsiteX8" fmla="*/ 3017044 w 7539038"/>
                      <a:gd name="connsiteY8" fmla="*/ 7760494 h 7760495"/>
                      <a:gd name="connsiteX9" fmla="*/ 3398044 w 7539038"/>
                      <a:gd name="connsiteY9" fmla="*/ 3874294 h 7760495"/>
                      <a:gd name="connsiteX10" fmla="*/ 3769519 w 7539038"/>
                      <a:gd name="connsiteY10" fmla="*/ 2382 h 7760495"/>
                      <a:gd name="connsiteX11" fmla="*/ 4150519 w 7539038"/>
                      <a:gd name="connsiteY11" fmla="*/ 3883819 h 7760495"/>
                      <a:gd name="connsiteX12" fmla="*/ 4526756 w 7539038"/>
                      <a:gd name="connsiteY12" fmla="*/ 7760494 h 7760495"/>
                      <a:gd name="connsiteX13" fmla="*/ 4902994 w 7539038"/>
                      <a:gd name="connsiteY13" fmla="*/ 3883819 h 7760495"/>
                      <a:gd name="connsiteX14" fmla="*/ 5276849 w 7539038"/>
                      <a:gd name="connsiteY14" fmla="*/ 1 h 7760495"/>
                      <a:gd name="connsiteX15" fmla="*/ 5655469 w 7539038"/>
                      <a:gd name="connsiteY15" fmla="*/ 3883819 h 7760495"/>
                      <a:gd name="connsiteX16" fmla="*/ 6029325 w 7539038"/>
                      <a:gd name="connsiteY16" fmla="*/ 7760494 h 7760495"/>
                      <a:gd name="connsiteX17" fmla="*/ 6417469 w 7539038"/>
                      <a:gd name="connsiteY17" fmla="*/ 3883819 h 7760495"/>
                      <a:gd name="connsiteX18" fmla="*/ 6786563 w 7539038"/>
                      <a:gd name="connsiteY18" fmla="*/ 2381 h 7760495"/>
                      <a:gd name="connsiteX19" fmla="*/ 7160419 w 7539038"/>
                      <a:gd name="connsiteY19" fmla="*/ 3883819 h 7760495"/>
                      <a:gd name="connsiteX20" fmla="*/ 7539038 w 7539038"/>
                      <a:gd name="connsiteY20" fmla="*/ 7758113 h 7760495"/>
                      <a:gd name="connsiteX0" fmla="*/ 0 w 7539038"/>
                      <a:gd name="connsiteY0" fmla="*/ 7760494 h 7760495"/>
                      <a:gd name="connsiteX1" fmla="*/ 378619 w 7539038"/>
                      <a:gd name="connsiteY1" fmla="*/ 3883819 h 7760495"/>
                      <a:gd name="connsiteX2" fmla="*/ 752476 w 7539038"/>
                      <a:gd name="connsiteY2" fmla="*/ 1 h 7760495"/>
                      <a:gd name="connsiteX3" fmla="*/ 1131094 w 7539038"/>
                      <a:gd name="connsiteY3" fmla="*/ 3874294 h 7760495"/>
                      <a:gd name="connsiteX4" fmla="*/ 1507332 w 7539038"/>
                      <a:gd name="connsiteY4" fmla="*/ 7760494 h 7760495"/>
                      <a:gd name="connsiteX5" fmla="*/ 1883569 w 7539038"/>
                      <a:gd name="connsiteY5" fmla="*/ 3874294 h 7760495"/>
                      <a:gd name="connsiteX6" fmla="*/ 2259807 w 7539038"/>
                      <a:gd name="connsiteY6" fmla="*/ 2381 h 7760495"/>
                      <a:gd name="connsiteX7" fmla="*/ 2645569 w 7539038"/>
                      <a:gd name="connsiteY7" fmla="*/ 3883819 h 7760495"/>
                      <a:gd name="connsiteX8" fmla="*/ 3017044 w 7539038"/>
                      <a:gd name="connsiteY8" fmla="*/ 7760494 h 7760495"/>
                      <a:gd name="connsiteX9" fmla="*/ 3398044 w 7539038"/>
                      <a:gd name="connsiteY9" fmla="*/ 3874294 h 7760495"/>
                      <a:gd name="connsiteX10" fmla="*/ 3769519 w 7539038"/>
                      <a:gd name="connsiteY10" fmla="*/ 2382 h 7760495"/>
                      <a:gd name="connsiteX11" fmla="*/ 4150519 w 7539038"/>
                      <a:gd name="connsiteY11" fmla="*/ 3883819 h 7760495"/>
                      <a:gd name="connsiteX12" fmla="*/ 4526756 w 7539038"/>
                      <a:gd name="connsiteY12" fmla="*/ 7760494 h 7760495"/>
                      <a:gd name="connsiteX13" fmla="*/ 4902994 w 7539038"/>
                      <a:gd name="connsiteY13" fmla="*/ 3883819 h 7760495"/>
                      <a:gd name="connsiteX14" fmla="*/ 5276849 w 7539038"/>
                      <a:gd name="connsiteY14" fmla="*/ 1 h 7760495"/>
                      <a:gd name="connsiteX15" fmla="*/ 5655469 w 7539038"/>
                      <a:gd name="connsiteY15" fmla="*/ 3883819 h 7760495"/>
                      <a:gd name="connsiteX16" fmla="*/ 6029325 w 7539038"/>
                      <a:gd name="connsiteY16" fmla="*/ 7760494 h 7760495"/>
                      <a:gd name="connsiteX17" fmla="*/ 6417469 w 7539038"/>
                      <a:gd name="connsiteY17" fmla="*/ 3883819 h 7760495"/>
                      <a:gd name="connsiteX18" fmla="*/ 6786563 w 7539038"/>
                      <a:gd name="connsiteY18" fmla="*/ 2381 h 7760495"/>
                      <a:gd name="connsiteX19" fmla="*/ 7160419 w 7539038"/>
                      <a:gd name="connsiteY19" fmla="*/ 3883819 h 7760495"/>
                      <a:gd name="connsiteX20" fmla="*/ 7539038 w 7539038"/>
                      <a:gd name="connsiteY20" fmla="*/ 7758113 h 7760495"/>
                      <a:gd name="connsiteX0" fmla="*/ 0 w 7539038"/>
                      <a:gd name="connsiteY0" fmla="*/ 7760494 h 7760495"/>
                      <a:gd name="connsiteX1" fmla="*/ 378619 w 7539038"/>
                      <a:gd name="connsiteY1" fmla="*/ 3883819 h 7760495"/>
                      <a:gd name="connsiteX2" fmla="*/ 752476 w 7539038"/>
                      <a:gd name="connsiteY2" fmla="*/ 1 h 7760495"/>
                      <a:gd name="connsiteX3" fmla="*/ 1131094 w 7539038"/>
                      <a:gd name="connsiteY3" fmla="*/ 3874294 h 7760495"/>
                      <a:gd name="connsiteX4" fmla="*/ 1507332 w 7539038"/>
                      <a:gd name="connsiteY4" fmla="*/ 7760494 h 7760495"/>
                      <a:gd name="connsiteX5" fmla="*/ 1883569 w 7539038"/>
                      <a:gd name="connsiteY5" fmla="*/ 3874294 h 7760495"/>
                      <a:gd name="connsiteX6" fmla="*/ 2259807 w 7539038"/>
                      <a:gd name="connsiteY6" fmla="*/ 2381 h 7760495"/>
                      <a:gd name="connsiteX7" fmla="*/ 2645569 w 7539038"/>
                      <a:gd name="connsiteY7" fmla="*/ 3883819 h 7760495"/>
                      <a:gd name="connsiteX8" fmla="*/ 3017044 w 7539038"/>
                      <a:gd name="connsiteY8" fmla="*/ 7760494 h 7760495"/>
                      <a:gd name="connsiteX9" fmla="*/ 3398044 w 7539038"/>
                      <a:gd name="connsiteY9" fmla="*/ 3874294 h 7760495"/>
                      <a:gd name="connsiteX10" fmla="*/ 3769519 w 7539038"/>
                      <a:gd name="connsiteY10" fmla="*/ 2382 h 7760495"/>
                      <a:gd name="connsiteX11" fmla="*/ 4150519 w 7539038"/>
                      <a:gd name="connsiteY11" fmla="*/ 3883819 h 7760495"/>
                      <a:gd name="connsiteX12" fmla="*/ 4526756 w 7539038"/>
                      <a:gd name="connsiteY12" fmla="*/ 7760494 h 7760495"/>
                      <a:gd name="connsiteX13" fmla="*/ 4902994 w 7539038"/>
                      <a:gd name="connsiteY13" fmla="*/ 3883819 h 7760495"/>
                      <a:gd name="connsiteX14" fmla="*/ 5276849 w 7539038"/>
                      <a:gd name="connsiteY14" fmla="*/ 1 h 7760495"/>
                      <a:gd name="connsiteX15" fmla="*/ 5655469 w 7539038"/>
                      <a:gd name="connsiteY15" fmla="*/ 3883819 h 7760495"/>
                      <a:gd name="connsiteX16" fmla="*/ 6029325 w 7539038"/>
                      <a:gd name="connsiteY16" fmla="*/ 7760494 h 7760495"/>
                      <a:gd name="connsiteX17" fmla="*/ 6417469 w 7539038"/>
                      <a:gd name="connsiteY17" fmla="*/ 3883819 h 7760495"/>
                      <a:gd name="connsiteX18" fmla="*/ 6786563 w 7539038"/>
                      <a:gd name="connsiteY18" fmla="*/ 2381 h 7760495"/>
                      <a:gd name="connsiteX19" fmla="*/ 7160419 w 7539038"/>
                      <a:gd name="connsiteY19" fmla="*/ 3883819 h 7760495"/>
                      <a:gd name="connsiteX20" fmla="*/ 7539038 w 7539038"/>
                      <a:gd name="connsiteY20" fmla="*/ 7758113 h 7760495"/>
                      <a:gd name="connsiteX0" fmla="*/ 0 w 7539038"/>
                      <a:gd name="connsiteY0" fmla="*/ 7760494 h 7760495"/>
                      <a:gd name="connsiteX1" fmla="*/ 378619 w 7539038"/>
                      <a:gd name="connsiteY1" fmla="*/ 3883819 h 7760495"/>
                      <a:gd name="connsiteX2" fmla="*/ 752476 w 7539038"/>
                      <a:gd name="connsiteY2" fmla="*/ 1 h 7760495"/>
                      <a:gd name="connsiteX3" fmla="*/ 1131094 w 7539038"/>
                      <a:gd name="connsiteY3" fmla="*/ 3874294 h 7760495"/>
                      <a:gd name="connsiteX4" fmla="*/ 1507332 w 7539038"/>
                      <a:gd name="connsiteY4" fmla="*/ 7760494 h 7760495"/>
                      <a:gd name="connsiteX5" fmla="*/ 1883569 w 7539038"/>
                      <a:gd name="connsiteY5" fmla="*/ 3874294 h 7760495"/>
                      <a:gd name="connsiteX6" fmla="*/ 2259807 w 7539038"/>
                      <a:gd name="connsiteY6" fmla="*/ 2381 h 7760495"/>
                      <a:gd name="connsiteX7" fmla="*/ 2645569 w 7539038"/>
                      <a:gd name="connsiteY7" fmla="*/ 3883819 h 7760495"/>
                      <a:gd name="connsiteX8" fmla="*/ 3017044 w 7539038"/>
                      <a:gd name="connsiteY8" fmla="*/ 7760494 h 7760495"/>
                      <a:gd name="connsiteX9" fmla="*/ 3398044 w 7539038"/>
                      <a:gd name="connsiteY9" fmla="*/ 3874294 h 7760495"/>
                      <a:gd name="connsiteX10" fmla="*/ 3769519 w 7539038"/>
                      <a:gd name="connsiteY10" fmla="*/ 2382 h 7760495"/>
                      <a:gd name="connsiteX11" fmla="*/ 4150519 w 7539038"/>
                      <a:gd name="connsiteY11" fmla="*/ 3883819 h 7760495"/>
                      <a:gd name="connsiteX12" fmla="*/ 4526756 w 7539038"/>
                      <a:gd name="connsiteY12" fmla="*/ 7760494 h 7760495"/>
                      <a:gd name="connsiteX13" fmla="*/ 4902994 w 7539038"/>
                      <a:gd name="connsiteY13" fmla="*/ 3883819 h 7760495"/>
                      <a:gd name="connsiteX14" fmla="*/ 5276849 w 7539038"/>
                      <a:gd name="connsiteY14" fmla="*/ 1 h 7760495"/>
                      <a:gd name="connsiteX15" fmla="*/ 5655469 w 7539038"/>
                      <a:gd name="connsiteY15" fmla="*/ 3883819 h 7760495"/>
                      <a:gd name="connsiteX16" fmla="*/ 6029325 w 7539038"/>
                      <a:gd name="connsiteY16" fmla="*/ 7760494 h 7760495"/>
                      <a:gd name="connsiteX17" fmla="*/ 6417469 w 7539038"/>
                      <a:gd name="connsiteY17" fmla="*/ 3883819 h 7760495"/>
                      <a:gd name="connsiteX18" fmla="*/ 6786563 w 7539038"/>
                      <a:gd name="connsiteY18" fmla="*/ 2381 h 7760495"/>
                      <a:gd name="connsiteX19" fmla="*/ 7160419 w 7539038"/>
                      <a:gd name="connsiteY19" fmla="*/ 3883819 h 7760495"/>
                      <a:gd name="connsiteX20" fmla="*/ 7539038 w 7539038"/>
                      <a:gd name="connsiteY20" fmla="*/ 7758113 h 7760495"/>
                      <a:gd name="connsiteX0" fmla="*/ 0 w 7539038"/>
                      <a:gd name="connsiteY0" fmla="*/ 7760494 h 7760495"/>
                      <a:gd name="connsiteX1" fmla="*/ 378619 w 7539038"/>
                      <a:gd name="connsiteY1" fmla="*/ 3883819 h 7760495"/>
                      <a:gd name="connsiteX2" fmla="*/ 752476 w 7539038"/>
                      <a:gd name="connsiteY2" fmla="*/ 1 h 7760495"/>
                      <a:gd name="connsiteX3" fmla="*/ 1131094 w 7539038"/>
                      <a:gd name="connsiteY3" fmla="*/ 3874294 h 7760495"/>
                      <a:gd name="connsiteX4" fmla="*/ 1507332 w 7539038"/>
                      <a:gd name="connsiteY4" fmla="*/ 7760494 h 7760495"/>
                      <a:gd name="connsiteX5" fmla="*/ 1883569 w 7539038"/>
                      <a:gd name="connsiteY5" fmla="*/ 3874294 h 7760495"/>
                      <a:gd name="connsiteX6" fmla="*/ 2259807 w 7539038"/>
                      <a:gd name="connsiteY6" fmla="*/ 2381 h 7760495"/>
                      <a:gd name="connsiteX7" fmla="*/ 2645569 w 7539038"/>
                      <a:gd name="connsiteY7" fmla="*/ 3883819 h 7760495"/>
                      <a:gd name="connsiteX8" fmla="*/ 3017044 w 7539038"/>
                      <a:gd name="connsiteY8" fmla="*/ 7760494 h 7760495"/>
                      <a:gd name="connsiteX9" fmla="*/ 3398044 w 7539038"/>
                      <a:gd name="connsiteY9" fmla="*/ 3874294 h 7760495"/>
                      <a:gd name="connsiteX10" fmla="*/ 3769519 w 7539038"/>
                      <a:gd name="connsiteY10" fmla="*/ 2382 h 7760495"/>
                      <a:gd name="connsiteX11" fmla="*/ 4150519 w 7539038"/>
                      <a:gd name="connsiteY11" fmla="*/ 3883819 h 7760495"/>
                      <a:gd name="connsiteX12" fmla="*/ 4526756 w 7539038"/>
                      <a:gd name="connsiteY12" fmla="*/ 7760494 h 7760495"/>
                      <a:gd name="connsiteX13" fmla="*/ 4902994 w 7539038"/>
                      <a:gd name="connsiteY13" fmla="*/ 3883819 h 7760495"/>
                      <a:gd name="connsiteX14" fmla="*/ 5276849 w 7539038"/>
                      <a:gd name="connsiteY14" fmla="*/ 1 h 7760495"/>
                      <a:gd name="connsiteX15" fmla="*/ 5655469 w 7539038"/>
                      <a:gd name="connsiteY15" fmla="*/ 3883819 h 7760495"/>
                      <a:gd name="connsiteX16" fmla="*/ 6029325 w 7539038"/>
                      <a:gd name="connsiteY16" fmla="*/ 7760494 h 7760495"/>
                      <a:gd name="connsiteX17" fmla="*/ 6417469 w 7539038"/>
                      <a:gd name="connsiteY17" fmla="*/ 3883819 h 7760495"/>
                      <a:gd name="connsiteX18" fmla="*/ 6786563 w 7539038"/>
                      <a:gd name="connsiteY18" fmla="*/ 2381 h 7760495"/>
                      <a:gd name="connsiteX19" fmla="*/ 7160419 w 7539038"/>
                      <a:gd name="connsiteY19" fmla="*/ 3883819 h 7760495"/>
                      <a:gd name="connsiteX20" fmla="*/ 7539038 w 7539038"/>
                      <a:gd name="connsiteY20" fmla="*/ 7758113 h 7760495"/>
                      <a:gd name="connsiteX0" fmla="*/ 0 w 7539038"/>
                      <a:gd name="connsiteY0" fmla="*/ 7760494 h 7760495"/>
                      <a:gd name="connsiteX1" fmla="*/ 378619 w 7539038"/>
                      <a:gd name="connsiteY1" fmla="*/ 3883819 h 7760495"/>
                      <a:gd name="connsiteX2" fmla="*/ 752476 w 7539038"/>
                      <a:gd name="connsiteY2" fmla="*/ 1 h 7760495"/>
                      <a:gd name="connsiteX3" fmla="*/ 1131094 w 7539038"/>
                      <a:gd name="connsiteY3" fmla="*/ 3874294 h 7760495"/>
                      <a:gd name="connsiteX4" fmla="*/ 1507332 w 7539038"/>
                      <a:gd name="connsiteY4" fmla="*/ 7760494 h 7760495"/>
                      <a:gd name="connsiteX5" fmla="*/ 1883569 w 7539038"/>
                      <a:gd name="connsiteY5" fmla="*/ 3874294 h 7760495"/>
                      <a:gd name="connsiteX6" fmla="*/ 2259807 w 7539038"/>
                      <a:gd name="connsiteY6" fmla="*/ 2381 h 7760495"/>
                      <a:gd name="connsiteX7" fmla="*/ 2645569 w 7539038"/>
                      <a:gd name="connsiteY7" fmla="*/ 3883819 h 7760495"/>
                      <a:gd name="connsiteX8" fmla="*/ 3017044 w 7539038"/>
                      <a:gd name="connsiteY8" fmla="*/ 7760494 h 7760495"/>
                      <a:gd name="connsiteX9" fmla="*/ 3398044 w 7539038"/>
                      <a:gd name="connsiteY9" fmla="*/ 3874294 h 7760495"/>
                      <a:gd name="connsiteX10" fmla="*/ 3769519 w 7539038"/>
                      <a:gd name="connsiteY10" fmla="*/ 2382 h 7760495"/>
                      <a:gd name="connsiteX11" fmla="*/ 4150519 w 7539038"/>
                      <a:gd name="connsiteY11" fmla="*/ 3883819 h 7760495"/>
                      <a:gd name="connsiteX12" fmla="*/ 4526756 w 7539038"/>
                      <a:gd name="connsiteY12" fmla="*/ 7760494 h 7760495"/>
                      <a:gd name="connsiteX13" fmla="*/ 4902994 w 7539038"/>
                      <a:gd name="connsiteY13" fmla="*/ 3883819 h 7760495"/>
                      <a:gd name="connsiteX14" fmla="*/ 5276849 w 7539038"/>
                      <a:gd name="connsiteY14" fmla="*/ 1 h 7760495"/>
                      <a:gd name="connsiteX15" fmla="*/ 5655469 w 7539038"/>
                      <a:gd name="connsiteY15" fmla="*/ 3883819 h 7760495"/>
                      <a:gd name="connsiteX16" fmla="*/ 6029325 w 7539038"/>
                      <a:gd name="connsiteY16" fmla="*/ 7760494 h 7760495"/>
                      <a:gd name="connsiteX17" fmla="*/ 6417469 w 7539038"/>
                      <a:gd name="connsiteY17" fmla="*/ 3883819 h 7760495"/>
                      <a:gd name="connsiteX18" fmla="*/ 6786563 w 7539038"/>
                      <a:gd name="connsiteY18" fmla="*/ 2381 h 7760495"/>
                      <a:gd name="connsiteX19" fmla="*/ 7160419 w 7539038"/>
                      <a:gd name="connsiteY19" fmla="*/ 3883819 h 7760495"/>
                      <a:gd name="connsiteX20" fmla="*/ 7539038 w 7539038"/>
                      <a:gd name="connsiteY20" fmla="*/ 7758113 h 7760495"/>
                      <a:gd name="connsiteX0" fmla="*/ 0 w 7539038"/>
                      <a:gd name="connsiteY0" fmla="*/ 7760494 h 7760495"/>
                      <a:gd name="connsiteX1" fmla="*/ 378619 w 7539038"/>
                      <a:gd name="connsiteY1" fmla="*/ 3883819 h 7760495"/>
                      <a:gd name="connsiteX2" fmla="*/ 752476 w 7539038"/>
                      <a:gd name="connsiteY2" fmla="*/ 1 h 7760495"/>
                      <a:gd name="connsiteX3" fmla="*/ 1131094 w 7539038"/>
                      <a:gd name="connsiteY3" fmla="*/ 3874294 h 7760495"/>
                      <a:gd name="connsiteX4" fmla="*/ 1507332 w 7539038"/>
                      <a:gd name="connsiteY4" fmla="*/ 7760494 h 7760495"/>
                      <a:gd name="connsiteX5" fmla="*/ 1883569 w 7539038"/>
                      <a:gd name="connsiteY5" fmla="*/ 3874294 h 7760495"/>
                      <a:gd name="connsiteX6" fmla="*/ 2259807 w 7539038"/>
                      <a:gd name="connsiteY6" fmla="*/ 2381 h 7760495"/>
                      <a:gd name="connsiteX7" fmla="*/ 2645569 w 7539038"/>
                      <a:gd name="connsiteY7" fmla="*/ 3883819 h 7760495"/>
                      <a:gd name="connsiteX8" fmla="*/ 3017044 w 7539038"/>
                      <a:gd name="connsiteY8" fmla="*/ 7760494 h 7760495"/>
                      <a:gd name="connsiteX9" fmla="*/ 3398044 w 7539038"/>
                      <a:gd name="connsiteY9" fmla="*/ 3874294 h 7760495"/>
                      <a:gd name="connsiteX10" fmla="*/ 3769519 w 7539038"/>
                      <a:gd name="connsiteY10" fmla="*/ 2382 h 7760495"/>
                      <a:gd name="connsiteX11" fmla="*/ 4150519 w 7539038"/>
                      <a:gd name="connsiteY11" fmla="*/ 3883819 h 7760495"/>
                      <a:gd name="connsiteX12" fmla="*/ 4526756 w 7539038"/>
                      <a:gd name="connsiteY12" fmla="*/ 7760494 h 7760495"/>
                      <a:gd name="connsiteX13" fmla="*/ 4902994 w 7539038"/>
                      <a:gd name="connsiteY13" fmla="*/ 3883819 h 7760495"/>
                      <a:gd name="connsiteX14" fmla="*/ 5276849 w 7539038"/>
                      <a:gd name="connsiteY14" fmla="*/ 1 h 7760495"/>
                      <a:gd name="connsiteX15" fmla="*/ 5655469 w 7539038"/>
                      <a:gd name="connsiteY15" fmla="*/ 3883819 h 7760495"/>
                      <a:gd name="connsiteX16" fmla="*/ 6029325 w 7539038"/>
                      <a:gd name="connsiteY16" fmla="*/ 7760494 h 7760495"/>
                      <a:gd name="connsiteX17" fmla="*/ 6417469 w 7539038"/>
                      <a:gd name="connsiteY17" fmla="*/ 3883819 h 7760495"/>
                      <a:gd name="connsiteX18" fmla="*/ 6786563 w 7539038"/>
                      <a:gd name="connsiteY18" fmla="*/ 2381 h 7760495"/>
                      <a:gd name="connsiteX19" fmla="*/ 7160419 w 7539038"/>
                      <a:gd name="connsiteY19" fmla="*/ 3883819 h 7760495"/>
                      <a:gd name="connsiteX20" fmla="*/ 7539038 w 7539038"/>
                      <a:gd name="connsiteY20" fmla="*/ 7758113 h 7760495"/>
                      <a:gd name="connsiteX0" fmla="*/ 0 w 7539038"/>
                      <a:gd name="connsiteY0" fmla="*/ 7760494 h 7760495"/>
                      <a:gd name="connsiteX1" fmla="*/ 378619 w 7539038"/>
                      <a:gd name="connsiteY1" fmla="*/ 3883819 h 7760495"/>
                      <a:gd name="connsiteX2" fmla="*/ 752476 w 7539038"/>
                      <a:gd name="connsiteY2" fmla="*/ 1 h 7760495"/>
                      <a:gd name="connsiteX3" fmla="*/ 1131094 w 7539038"/>
                      <a:gd name="connsiteY3" fmla="*/ 3874294 h 7760495"/>
                      <a:gd name="connsiteX4" fmla="*/ 1507332 w 7539038"/>
                      <a:gd name="connsiteY4" fmla="*/ 7760494 h 7760495"/>
                      <a:gd name="connsiteX5" fmla="*/ 1883569 w 7539038"/>
                      <a:gd name="connsiteY5" fmla="*/ 3874294 h 7760495"/>
                      <a:gd name="connsiteX6" fmla="*/ 2259807 w 7539038"/>
                      <a:gd name="connsiteY6" fmla="*/ 2381 h 7760495"/>
                      <a:gd name="connsiteX7" fmla="*/ 2645569 w 7539038"/>
                      <a:gd name="connsiteY7" fmla="*/ 3883819 h 7760495"/>
                      <a:gd name="connsiteX8" fmla="*/ 3017044 w 7539038"/>
                      <a:gd name="connsiteY8" fmla="*/ 7760494 h 7760495"/>
                      <a:gd name="connsiteX9" fmla="*/ 3398044 w 7539038"/>
                      <a:gd name="connsiteY9" fmla="*/ 3874294 h 7760495"/>
                      <a:gd name="connsiteX10" fmla="*/ 3769519 w 7539038"/>
                      <a:gd name="connsiteY10" fmla="*/ 2382 h 7760495"/>
                      <a:gd name="connsiteX11" fmla="*/ 4150519 w 7539038"/>
                      <a:gd name="connsiteY11" fmla="*/ 3883819 h 7760495"/>
                      <a:gd name="connsiteX12" fmla="*/ 4526756 w 7539038"/>
                      <a:gd name="connsiteY12" fmla="*/ 7760494 h 7760495"/>
                      <a:gd name="connsiteX13" fmla="*/ 4902994 w 7539038"/>
                      <a:gd name="connsiteY13" fmla="*/ 3883819 h 7760495"/>
                      <a:gd name="connsiteX14" fmla="*/ 5276849 w 7539038"/>
                      <a:gd name="connsiteY14" fmla="*/ 1 h 7760495"/>
                      <a:gd name="connsiteX15" fmla="*/ 5655469 w 7539038"/>
                      <a:gd name="connsiteY15" fmla="*/ 3883819 h 7760495"/>
                      <a:gd name="connsiteX16" fmla="*/ 6029325 w 7539038"/>
                      <a:gd name="connsiteY16" fmla="*/ 7760494 h 7760495"/>
                      <a:gd name="connsiteX17" fmla="*/ 6417469 w 7539038"/>
                      <a:gd name="connsiteY17" fmla="*/ 3883819 h 7760495"/>
                      <a:gd name="connsiteX18" fmla="*/ 6786563 w 7539038"/>
                      <a:gd name="connsiteY18" fmla="*/ 2381 h 7760495"/>
                      <a:gd name="connsiteX19" fmla="*/ 7160419 w 7539038"/>
                      <a:gd name="connsiteY19" fmla="*/ 3883819 h 7760495"/>
                      <a:gd name="connsiteX20" fmla="*/ 7539038 w 7539038"/>
                      <a:gd name="connsiteY20" fmla="*/ 7758113 h 7760495"/>
                      <a:gd name="connsiteX0" fmla="*/ 0 w 7539038"/>
                      <a:gd name="connsiteY0" fmla="*/ 7760494 h 7760495"/>
                      <a:gd name="connsiteX1" fmla="*/ 378619 w 7539038"/>
                      <a:gd name="connsiteY1" fmla="*/ 3883819 h 7760495"/>
                      <a:gd name="connsiteX2" fmla="*/ 752476 w 7539038"/>
                      <a:gd name="connsiteY2" fmla="*/ 1 h 7760495"/>
                      <a:gd name="connsiteX3" fmla="*/ 1131094 w 7539038"/>
                      <a:gd name="connsiteY3" fmla="*/ 3874294 h 7760495"/>
                      <a:gd name="connsiteX4" fmla="*/ 1507332 w 7539038"/>
                      <a:gd name="connsiteY4" fmla="*/ 7760494 h 7760495"/>
                      <a:gd name="connsiteX5" fmla="*/ 1883569 w 7539038"/>
                      <a:gd name="connsiteY5" fmla="*/ 3874294 h 7760495"/>
                      <a:gd name="connsiteX6" fmla="*/ 2259807 w 7539038"/>
                      <a:gd name="connsiteY6" fmla="*/ 2381 h 7760495"/>
                      <a:gd name="connsiteX7" fmla="*/ 2645569 w 7539038"/>
                      <a:gd name="connsiteY7" fmla="*/ 3883819 h 7760495"/>
                      <a:gd name="connsiteX8" fmla="*/ 3017044 w 7539038"/>
                      <a:gd name="connsiteY8" fmla="*/ 7760494 h 7760495"/>
                      <a:gd name="connsiteX9" fmla="*/ 3398044 w 7539038"/>
                      <a:gd name="connsiteY9" fmla="*/ 3874294 h 7760495"/>
                      <a:gd name="connsiteX10" fmla="*/ 3769519 w 7539038"/>
                      <a:gd name="connsiteY10" fmla="*/ 2382 h 7760495"/>
                      <a:gd name="connsiteX11" fmla="*/ 4150519 w 7539038"/>
                      <a:gd name="connsiteY11" fmla="*/ 3883819 h 7760495"/>
                      <a:gd name="connsiteX12" fmla="*/ 4526756 w 7539038"/>
                      <a:gd name="connsiteY12" fmla="*/ 7760494 h 7760495"/>
                      <a:gd name="connsiteX13" fmla="*/ 4902994 w 7539038"/>
                      <a:gd name="connsiteY13" fmla="*/ 3883819 h 7760495"/>
                      <a:gd name="connsiteX14" fmla="*/ 5276849 w 7539038"/>
                      <a:gd name="connsiteY14" fmla="*/ 1 h 7760495"/>
                      <a:gd name="connsiteX15" fmla="*/ 5655469 w 7539038"/>
                      <a:gd name="connsiteY15" fmla="*/ 3883819 h 7760495"/>
                      <a:gd name="connsiteX16" fmla="*/ 6029325 w 7539038"/>
                      <a:gd name="connsiteY16" fmla="*/ 7760494 h 7760495"/>
                      <a:gd name="connsiteX17" fmla="*/ 6417469 w 7539038"/>
                      <a:gd name="connsiteY17" fmla="*/ 3883819 h 7760495"/>
                      <a:gd name="connsiteX18" fmla="*/ 6786563 w 7539038"/>
                      <a:gd name="connsiteY18" fmla="*/ 2381 h 7760495"/>
                      <a:gd name="connsiteX19" fmla="*/ 7160419 w 7539038"/>
                      <a:gd name="connsiteY19" fmla="*/ 3883819 h 7760495"/>
                      <a:gd name="connsiteX20" fmla="*/ 7539038 w 7539038"/>
                      <a:gd name="connsiteY20" fmla="*/ 7758113 h 7760495"/>
                      <a:gd name="connsiteX0" fmla="*/ 0 w 7539038"/>
                      <a:gd name="connsiteY0" fmla="*/ 7760494 h 7760495"/>
                      <a:gd name="connsiteX1" fmla="*/ 378619 w 7539038"/>
                      <a:gd name="connsiteY1" fmla="*/ 3883819 h 7760495"/>
                      <a:gd name="connsiteX2" fmla="*/ 752476 w 7539038"/>
                      <a:gd name="connsiteY2" fmla="*/ 1 h 7760495"/>
                      <a:gd name="connsiteX3" fmla="*/ 1131094 w 7539038"/>
                      <a:gd name="connsiteY3" fmla="*/ 3874294 h 7760495"/>
                      <a:gd name="connsiteX4" fmla="*/ 1507332 w 7539038"/>
                      <a:gd name="connsiteY4" fmla="*/ 7760494 h 7760495"/>
                      <a:gd name="connsiteX5" fmla="*/ 1883569 w 7539038"/>
                      <a:gd name="connsiteY5" fmla="*/ 3874294 h 7760495"/>
                      <a:gd name="connsiteX6" fmla="*/ 2259807 w 7539038"/>
                      <a:gd name="connsiteY6" fmla="*/ 2381 h 7760495"/>
                      <a:gd name="connsiteX7" fmla="*/ 2645569 w 7539038"/>
                      <a:gd name="connsiteY7" fmla="*/ 3883819 h 7760495"/>
                      <a:gd name="connsiteX8" fmla="*/ 3017044 w 7539038"/>
                      <a:gd name="connsiteY8" fmla="*/ 7760494 h 7760495"/>
                      <a:gd name="connsiteX9" fmla="*/ 3398044 w 7539038"/>
                      <a:gd name="connsiteY9" fmla="*/ 3874294 h 7760495"/>
                      <a:gd name="connsiteX10" fmla="*/ 3769519 w 7539038"/>
                      <a:gd name="connsiteY10" fmla="*/ 2382 h 7760495"/>
                      <a:gd name="connsiteX11" fmla="*/ 4150519 w 7539038"/>
                      <a:gd name="connsiteY11" fmla="*/ 3883819 h 7760495"/>
                      <a:gd name="connsiteX12" fmla="*/ 4526756 w 7539038"/>
                      <a:gd name="connsiteY12" fmla="*/ 7760494 h 7760495"/>
                      <a:gd name="connsiteX13" fmla="*/ 4902994 w 7539038"/>
                      <a:gd name="connsiteY13" fmla="*/ 3883819 h 7760495"/>
                      <a:gd name="connsiteX14" fmla="*/ 5276849 w 7539038"/>
                      <a:gd name="connsiteY14" fmla="*/ 1 h 7760495"/>
                      <a:gd name="connsiteX15" fmla="*/ 5655469 w 7539038"/>
                      <a:gd name="connsiteY15" fmla="*/ 3883819 h 7760495"/>
                      <a:gd name="connsiteX16" fmla="*/ 6029325 w 7539038"/>
                      <a:gd name="connsiteY16" fmla="*/ 7760494 h 7760495"/>
                      <a:gd name="connsiteX17" fmla="*/ 6417469 w 7539038"/>
                      <a:gd name="connsiteY17" fmla="*/ 3883819 h 7760495"/>
                      <a:gd name="connsiteX18" fmla="*/ 6786563 w 7539038"/>
                      <a:gd name="connsiteY18" fmla="*/ 2381 h 7760495"/>
                      <a:gd name="connsiteX19" fmla="*/ 7160419 w 7539038"/>
                      <a:gd name="connsiteY19" fmla="*/ 3883819 h 7760495"/>
                      <a:gd name="connsiteX20" fmla="*/ 7539038 w 7539038"/>
                      <a:gd name="connsiteY20" fmla="*/ 7758113 h 7760495"/>
                      <a:gd name="connsiteX0" fmla="*/ 0 w 7539038"/>
                      <a:gd name="connsiteY0" fmla="*/ 7760494 h 7760495"/>
                      <a:gd name="connsiteX1" fmla="*/ 378619 w 7539038"/>
                      <a:gd name="connsiteY1" fmla="*/ 3883819 h 7760495"/>
                      <a:gd name="connsiteX2" fmla="*/ 752476 w 7539038"/>
                      <a:gd name="connsiteY2" fmla="*/ 1 h 7760495"/>
                      <a:gd name="connsiteX3" fmla="*/ 1131094 w 7539038"/>
                      <a:gd name="connsiteY3" fmla="*/ 3874294 h 7760495"/>
                      <a:gd name="connsiteX4" fmla="*/ 1507332 w 7539038"/>
                      <a:gd name="connsiteY4" fmla="*/ 7760494 h 7760495"/>
                      <a:gd name="connsiteX5" fmla="*/ 1883569 w 7539038"/>
                      <a:gd name="connsiteY5" fmla="*/ 3874294 h 7760495"/>
                      <a:gd name="connsiteX6" fmla="*/ 2259807 w 7539038"/>
                      <a:gd name="connsiteY6" fmla="*/ 2381 h 7760495"/>
                      <a:gd name="connsiteX7" fmla="*/ 2645569 w 7539038"/>
                      <a:gd name="connsiteY7" fmla="*/ 3883819 h 7760495"/>
                      <a:gd name="connsiteX8" fmla="*/ 3017044 w 7539038"/>
                      <a:gd name="connsiteY8" fmla="*/ 7760494 h 7760495"/>
                      <a:gd name="connsiteX9" fmla="*/ 3398044 w 7539038"/>
                      <a:gd name="connsiteY9" fmla="*/ 3874294 h 7760495"/>
                      <a:gd name="connsiteX10" fmla="*/ 3769519 w 7539038"/>
                      <a:gd name="connsiteY10" fmla="*/ 2382 h 7760495"/>
                      <a:gd name="connsiteX11" fmla="*/ 4150519 w 7539038"/>
                      <a:gd name="connsiteY11" fmla="*/ 3883819 h 7760495"/>
                      <a:gd name="connsiteX12" fmla="*/ 4526756 w 7539038"/>
                      <a:gd name="connsiteY12" fmla="*/ 7760494 h 7760495"/>
                      <a:gd name="connsiteX13" fmla="*/ 4902994 w 7539038"/>
                      <a:gd name="connsiteY13" fmla="*/ 3883819 h 7760495"/>
                      <a:gd name="connsiteX14" fmla="*/ 5276849 w 7539038"/>
                      <a:gd name="connsiteY14" fmla="*/ 1 h 7760495"/>
                      <a:gd name="connsiteX15" fmla="*/ 5655469 w 7539038"/>
                      <a:gd name="connsiteY15" fmla="*/ 3883819 h 7760495"/>
                      <a:gd name="connsiteX16" fmla="*/ 6029325 w 7539038"/>
                      <a:gd name="connsiteY16" fmla="*/ 7760494 h 7760495"/>
                      <a:gd name="connsiteX17" fmla="*/ 6417469 w 7539038"/>
                      <a:gd name="connsiteY17" fmla="*/ 3883819 h 7760495"/>
                      <a:gd name="connsiteX18" fmla="*/ 6786563 w 7539038"/>
                      <a:gd name="connsiteY18" fmla="*/ 2381 h 7760495"/>
                      <a:gd name="connsiteX19" fmla="*/ 7160419 w 7539038"/>
                      <a:gd name="connsiteY19" fmla="*/ 3883819 h 7760495"/>
                      <a:gd name="connsiteX20" fmla="*/ 7539038 w 7539038"/>
                      <a:gd name="connsiteY20" fmla="*/ 7758113 h 7760495"/>
                      <a:gd name="connsiteX0" fmla="*/ 0 w 7539038"/>
                      <a:gd name="connsiteY0" fmla="*/ 7760494 h 7760495"/>
                      <a:gd name="connsiteX1" fmla="*/ 378619 w 7539038"/>
                      <a:gd name="connsiteY1" fmla="*/ 3883819 h 7760495"/>
                      <a:gd name="connsiteX2" fmla="*/ 752476 w 7539038"/>
                      <a:gd name="connsiteY2" fmla="*/ 1 h 7760495"/>
                      <a:gd name="connsiteX3" fmla="*/ 1131094 w 7539038"/>
                      <a:gd name="connsiteY3" fmla="*/ 3874294 h 7760495"/>
                      <a:gd name="connsiteX4" fmla="*/ 1507332 w 7539038"/>
                      <a:gd name="connsiteY4" fmla="*/ 7760494 h 7760495"/>
                      <a:gd name="connsiteX5" fmla="*/ 1883569 w 7539038"/>
                      <a:gd name="connsiteY5" fmla="*/ 3874294 h 7760495"/>
                      <a:gd name="connsiteX6" fmla="*/ 2259807 w 7539038"/>
                      <a:gd name="connsiteY6" fmla="*/ 2381 h 7760495"/>
                      <a:gd name="connsiteX7" fmla="*/ 2645569 w 7539038"/>
                      <a:gd name="connsiteY7" fmla="*/ 3883819 h 7760495"/>
                      <a:gd name="connsiteX8" fmla="*/ 3017044 w 7539038"/>
                      <a:gd name="connsiteY8" fmla="*/ 7760494 h 7760495"/>
                      <a:gd name="connsiteX9" fmla="*/ 3398044 w 7539038"/>
                      <a:gd name="connsiteY9" fmla="*/ 3874294 h 7760495"/>
                      <a:gd name="connsiteX10" fmla="*/ 3769519 w 7539038"/>
                      <a:gd name="connsiteY10" fmla="*/ 2382 h 7760495"/>
                      <a:gd name="connsiteX11" fmla="*/ 4150519 w 7539038"/>
                      <a:gd name="connsiteY11" fmla="*/ 3883819 h 7760495"/>
                      <a:gd name="connsiteX12" fmla="*/ 4526756 w 7539038"/>
                      <a:gd name="connsiteY12" fmla="*/ 7760494 h 7760495"/>
                      <a:gd name="connsiteX13" fmla="*/ 4902994 w 7539038"/>
                      <a:gd name="connsiteY13" fmla="*/ 3883819 h 7760495"/>
                      <a:gd name="connsiteX14" fmla="*/ 5276849 w 7539038"/>
                      <a:gd name="connsiteY14" fmla="*/ 1 h 7760495"/>
                      <a:gd name="connsiteX15" fmla="*/ 5655469 w 7539038"/>
                      <a:gd name="connsiteY15" fmla="*/ 3883819 h 7760495"/>
                      <a:gd name="connsiteX16" fmla="*/ 6029325 w 7539038"/>
                      <a:gd name="connsiteY16" fmla="*/ 7760494 h 7760495"/>
                      <a:gd name="connsiteX17" fmla="*/ 6417469 w 7539038"/>
                      <a:gd name="connsiteY17" fmla="*/ 3883819 h 7760495"/>
                      <a:gd name="connsiteX18" fmla="*/ 6786563 w 7539038"/>
                      <a:gd name="connsiteY18" fmla="*/ 2381 h 7760495"/>
                      <a:gd name="connsiteX19" fmla="*/ 7160419 w 7539038"/>
                      <a:gd name="connsiteY19" fmla="*/ 3883819 h 7760495"/>
                      <a:gd name="connsiteX20" fmla="*/ 7539038 w 7539038"/>
                      <a:gd name="connsiteY20" fmla="*/ 7758113 h 7760495"/>
                      <a:gd name="connsiteX0" fmla="*/ 0 w 7539038"/>
                      <a:gd name="connsiteY0" fmla="*/ 7760494 h 7760495"/>
                      <a:gd name="connsiteX1" fmla="*/ 378619 w 7539038"/>
                      <a:gd name="connsiteY1" fmla="*/ 3883819 h 7760495"/>
                      <a:gd name="connsiteX2" fmla="*/ 752476 w 7539038"/>
                      <a:gd name="connsiteY2" fmla="*/ 1 h 7760495"/>
                      <a:gd name="connsiteX3" fmla="*/ 1131094 w 7539038"/>
                      <a:gd name="connsiteY3" fmla="*/ 3874294 h 7760495"/>
                      <a:gd name="connsiteX4" fmla="*/ 1507332 w 7539038"/>
                      <a:gd name="connsiteY4" fmla="*/ 7760494 h 7760495"/>
                      <a:gd name="connsiteX5" fmla="*/ 1883569 w 7539038"/>
                      <a:gd name="connsiteY5" fmla="*/ 3874294 h 7760495"/>
                      <a:gd name="connsiteX6" fmla="*/ 2259807 w 7539038"/>
                      <a:gd name="connsiteY6" fmla="*/ 2381 h 7760495"/>
                      <a:gd name="connsiteX7" fmla="*/ 2645569 w 7539038"/>
                      <a:gd name="connsiteY7" fmla="*/ 3883819 h 7760495"/>
                      <a:gd name="connsiteX8" fmla="*/ 3017044 w 7539038"/>
                      <a:gd name="connsiteY8" fmla="*/ 7760494 h 7760495"/>
                      <a:gd name="connsiteX9" fmla="*/ 3398044 w 7539038"/>
                      <a:gd name="connsiteY9" fmla="*/ 3874294 h 7760495"/>
                      <a:gd name="connsiteX10" fmla="*/ 3769519 w 7539038"/>
                      <a:gd name="connsiteY10" fmla="*/ 2382 h 7760495"/>
                      <a:gd name="connsiteX11" fmla="*/ 4150519 w 7539038"/>
                      <a:gd name="connsiteY11" fmla="*/ 3883819 h 7760495"/>
                      <a:gd name="connsiteX12" fmla="*/ 4526756 w 7539038"/>
                      <a:gd name="connsiteY12" fmla="*/ 7760494 h 7760495"/>
                      <a:gd name="connsiteX13" fmla="*/ 4902994 w 7539038"/>
                      <a:gd name="connsiteY13" fmla="*/ 3883819 h 7760495"/>
                      <a:gd name="connsiteX14" fmla="*/ 5276849 w 7539038"/>
                      <a:gd name="connsiteY14" fmla="*/ 1 h 7760495"/>
                      <a:gd name="connsiteX15" fmla="*/ 5655469 w 7539038"/>
                      <a:gd name="connsiteY15" fmla="*/ 3883819 h 7760495"/>
                      <a:gd name="connsiteX16" fmla="*/ 6029325 w 7539038"/>
                      <a:gd name="connsiteY16" fmla="*/ 7760494 h 7760495"/>
                      <a:gd name="connsiteX17" fmla="*/ 6417469 w 7539038"/>
                      <a:gd name="connsiteY17" fmla="*/ 3883819 h 7760495"/>
                      <a:gd name="connsiteX18" fmla="*/ 6786563 w 7539038"/>
                      <a:gd name="connsiteY18" fmla="*/ 2381 h 7760495"/>
                      <a:gd name="connsiteX19" fmla="*/ 7160419 w 7539038"/>
                      <a:gd name="connsiteY19" fmla="*/ 3883819 h 7760495"/>
                      <a:gd name="connsiteX20" fmla="*/ 7539038 w 7539038"/>
                      <a:gd name="connsiteY20" fmla="*/ 7758113 h 7760495"/>
                      <a:gd name="connsiteX0" fmla="*/ 0 w 7539038"/>
                      <a:gd name="connsiteY0" fmla="*/ 7760494 h 7760495"/>
                      <a:gd name="connsiteX1" fmla="*/ 378619 w 7539038"/>
                      <a:gd name="connsiteY1" fmla="*/ 3883819 h 7760495"/>
                      <a:gd name="connsiteX2" fmla="*/ 752476 w 7539038"/>
                      <a:gd name="connsiteY2" fmla="*/ 1 h 7760495"/>
                      <a:gd name="connsiteX3" fmla="*/ 1131094 w 7539038"/>
                      <a:gd name="connsiteY3" fmla="*/ 3874294 h 7760495"/>
                      <a:gd name="connsiteX4" fmla="*/ 1507332 w 7539038"/>
                      <a:gd name="connsiteY4" fmla="*/ 7760494 h 7760495"/>
                      <a:gd name="connsiteX5" fmla="*/ 1883569 w 7539038"/>
                      <a:gd name="connsiteY5" fmla="*/ 3874294 h 7760495"/>
                      <a:gd name="connsiteX6" fmla="*/ 2259807 w 7539038"/>
                      <a:gd name="connsiteY6" fmla="*/ 2381 h 7760495"/>
                      <a:gd name="connsiteX7" fmla="*/ 2645569 w 7539038"/>
                      <a:gd name="connsiteY7" fmla="*/ 3883819 h 7760495"/>
                      <a:gd name="connsiteX8" fmla="*/ 3017044 w 7539038"/>
                      <a:gd name="connsiteY8" fmla="*/ 7760494 h 7760495"/>
                      <a:gd name="connsiteX9" fmla="*/ 3398044 w 7539038"/>
                      <a:gd name="connsiteY9" fmla="*/ 3874294 h 7760495"/>
                      <a:gd name="connsiteX10" fmla="*/ 3769519 w 7539038"/>
                      <a:gd name="connsiteY10" fmla="*/ 2382 h 7760495"/>
                      <a:gd name="connsiteX11" fmla="*/ 4150519 w 7539038"/>
                      <a:gd name="connsiteY11" fmla="*/ 3883819 h 7760495"/>
                      <a:gd name="connsiteX12" fmla="*/ 4526756 w 7539038"/>
                      <a:gd name="connsiteY12" fmla="*/ 7760494 h 7760495"/>
                      <a:gd name="connsiteX13" fmla="*/ 4902994 w 7539038"/>
                      <a:gd name="connsiteY13" fmla="*/ 3883819 h 7760495"/>
                      <a:gd name="connsiteX14" fmla="*/ 5276849 w 7539038"/>
                      <a:gd name="connsiteY14" fmla="*/ 1 h 7760495"/>
                      <a:gd name="connsiteX15" fmla="*/ 5655469 w 7539038"/>
                      <a:gd name="connsiteY15" fmla="*/ 3883819 h 7760495"/>
                      <a:gd name="connsiteX16" fmla="*/ 6029325 w 7539038"/>
                      <a:gd name="connsiteY16" fmla="*/ 7760494 h 7760495"/>
                      <a:gd name="connsiteX17" fmla="*/ 6417469 w 7539038"/>
                      <a:gd name="connsiteY17" fmla="*/ 3883819 h 7760495"/>
                      <a:gd name="connsiteX18" fmla="*/ 6786563 w 7539038"/>
                      <a:gd name="connsiteY18" fmla="*/ 2381 h 7760495"/>
                      <a:gd name="connsiteX19" fmla="*/ 7160419 w 7539038"/>
                      <a:gd name="connsiteY19" fmla="*/ 3883819 h 7760495"/>
                      <a:gd name="connsiteX20" fmla="*/ 7539038 w 7539038"/>
                      <a:gd name="connsiteY20" fmla="*/ 7758113 h 7760495"/>
                      <a:gd name="connsiteX0" fmla="*/ 0 w 7539038"/>
                      <a:gd name="connsiteY0" fmla="*/ 7760494 h 7760495"/>
                      <a:gd name="connsiteX1" fmla="*/ 378619 w 7539038"/>
                      <a:gd name="connsiteY1" fmla="*/ 3883819 h 7760495"/>
                      <a:gd name="connsiteX2" fmla="*/ 752476 w 7539038"/>
                      <a:gd name="connsiteY2" fmla="*/ 1 h 7760495"/>
                      <a:gd name="connsiteX3" fmla="*/ 1131094 w 7539038"/>
                      <a:gd name="connsiteY3" fmla="*/ 3874294 h 7760495"/>
                      <a:gd name="connsiteX4" fmla="*/ 1507332 w 7539038"/>
                      <a:gd name="connsiteY4" fmla="*/ 7760494 h 7760495"/>
                      <a:gd name="connsiteX5" fmla="*/ 1883569 w 7539038"/>
                      <a:gd name="connsiteY5" fmla="*/ 3874294 h 7760495"/>
                      <a:gd name="connsiteX6" fmla="*/ 2259807 w 7539038"/>
                      <a:gd name="connsiteY6" fmla="*/ 2381 h 7760495"/>
                      <a:gd name="connsiteX7" fmla="*/ 2645569 w 7539038"/>
                      <a:gd name="connsiteY7" fmla="*/ 3883819 h 7760495"/>
                      <a:gd name="connsiteX8" fmla="*/ 3017044 w 7539038"/>
                      <a:gd name="connsiteY8" fmla="*/ 7760494 h 7760495"/>
                      <a:gd name="connsiteX9" fmla="*/ 3398044 w 7539038"/>
                      <a:gd name="connsiteY9" fmla="*/ 3874294 h 7760495"/>
                      <a:gd name="connsiteX10" fmla="*/ 3769519 w 7539038"/>
                      <a:gd name="connsiteY10" fmla="*/ 2382 h 7760495"/>
                      <a:gd name="connsiteX11" fmla="*/ 4150519 w 7539038"/>
                      <a:gd name="connsiteY11" fmla="*/ 3883819 h 7760495"/>
                      <a:gd name="connsiteX12" fmla="*/ 4526756 w 7539038"/>
                      <a:gd name="connsiteY12" fmla="*/ 7760494 h 7760495"/>
                      <a:gd name="connsiteX13" fmla="*/ 4902994 w 7539038"/>
                      <a:gd name="connsiteY13" fmla="*/ 3883819 h 7760495"/>
                      <a:gd name="connsiteX14" fmla="*/ 5276849 w 7539038"/>
                      <a:gd name="connsiteY14" fmla="*/ 1 h 7760495"/>
                      <a:gd name="connsiteX15" fmla="*/ 5655469 w 7539038"/>
                      <a:gd name="connsiteY15" fmla="*/ 3883819 h 7760495"/>
                      <a:gd name="connsiteX16" fmla="*/ 6029325 w 7539038"/>
                      <a:gd name="connsiteY16" fmla="*/ 7760494 h 7760495"/>
                      <a:gd name="connsiteX17" fmla="*/ 6417469 w 7539038"/>
                      <a:gd name="connsiteY17" fmla="*/ 3883819 h 7760495"/>
                      <a:gd name="connsiteX18" fmla="*/ 6786563 w 7539038"/>
                      <a:gd name="connsiteY18" fmla="*/ 2381 h 7760495"/>
                      <a:gd name="connsiteX19" fmla="*/ 7160419 w 7539038"/>
                      <a:gd name="connsiteY19" fmla="*/ 3883819 h 7760495"/>
                      <a:gd name="connsiteX20" fmla="*/ 7539038 w 7539038"/>
                      <a:gd name="connsiteY20" fmla="*/ 7758113 h 776049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</a:cxnLst>
                    <a:rect l="l" t="t" r="r" b="b"/>
                    <a:pathLst>
                      <a:path w="7539038" h="7760495">
                        <a:moveTo>
                          <a:pt x="0" y="7760494"/>
                        </a:moveTo>
                        <a:cubicBezTo>
                          <a:pt x="190500" y="7758906"/>
                          <a:pt x="377031" y="3874231"/>
                          <a:pt x="378619" y="3883819"/>
                        </a:cubicBezTo>
                        <a:cubicBezTo>
                          <a:pt x="380207" y="3893407"/>
                          <a:pt x="562770" y="-793"/>
                          <a:pt x="752476" y="1"/>
                        </a:cubicBezTo>
                        <a:cubicBezTo>
                          <a:pt x="942182" y="795"/>
                          <a:pt x="1119468" y="3745568"/>
                          <a:pt x="1131094" y="3874294"/>
                        </a:cubicBezTo>
                        <a:cubicBezTo>
                          <a:pt x="1136420" y="3933265"/>
                          <a:pt x="1317626" y="7758112"/>
                          <a:pt x="1507332" y="7760494"/>
                        </a:cubicBezTo>
                        <a:cubicBezTo>
                          <a:pt x="1697038" y="7762876"/>
                          <a:pt x="1875632" y="3967176"/>
                          <a:pt x="1883569" y="3874294"/>
                        </a:cubicBezTo>
                        <a:cubicBezTo>
                          <a:pt x="1891506" y="3781412"/>
                          <a:pt x="2068513" y="3175"/>
                          <a:pt x="2259807" y="2381"/>
                        </a:cubicBezTo>
                        <a:cubicBezTo>
                          <a:pt x="2451101" y="1587"/>
                          <a:pt x="2640013" y="3825221"/>
                          <a:pt x="2645569" y="3883819"/>
                        </a:cubicBezTo>
                        <a:cubicBezTo>
                          <a:pt x="2651125" y="3942417"/>
                          <a:pt x="2827338" y="7762081"/>
                          <a:pt x="3017044" y="7760494"/>
                        </a:cubicBezTo>
                        <a:cubicBezTo>
                          <a:pt x="3206750" y="7758907"/>
                          <a:pt x="3390107" y="3967176"/>
                          <a:pt x="3398044" y="3874294"/>
                        </a:cubicBezTo>
                        <a:cubicBezTo>
                          <a:pt x="3405981" y="3781412"/>
                          <a:pt x="3575050" y="795"/>
                          <a:pt x="3769519" y="2382"/>
                        </a:cubicBezTo>
                        <a:cubicBezTo>
                          <a:pt x="3963988" y="3969"/>
                          <a:pt x="4141788" y="3722352"/>
                          <a:pt x="4150519" y="3883819"/>
                        </a:cubicBezTo>
                        <a:cubicBezTo>
                          <a:pt x="4159250" y="4045286"/>
                          <a:pt x="4337844" y="7760494"/>
                          <a:pt x="4526756" y="7760494"/>
                        </a:cubicBezTo>
                        <a:cubicBezTo>
                          <a:pt x="4715668" y="7760494"/>
                          <a:pt x="4893360" y="4083161"/>
                          <a:pt x="4902994" y="3883819"/>
                        </a:cubicBezTo>
                        <a:cubicBezTo>
                          <a:pt x="4910825" y="3721794"/>
                          <a:pt x="5087143" y="1"/>
                          <a:pt x="5276849" y="1"/>
                        </a:cubicBezTo>
                        <a:cubicBezTo>
                          <a:pt x="5466555" y="1"/>
                          <a:pt x="5647531" y="3790543"/>
                          <a:pt x="5655469" y="3883819"/>
                        </a:cubicBezTo>
                        <a:cubicBezTo>
                          <a:pt x="5663407" y="3977095"/>
                          <a:pt x="5842794" y="7760494"/>
                          <a:pt x="6029325" y="7760494"/>
                        </a:cubicBezTo>
                        <a:cubicBezTo>
                          <a:pt x="6215856" y="7760494"/>
                          <a:pt x="6411913" y="3976700"/>
                          <a:pt x="6417469" y="3883819"/>
                        </a:cubicBezTo>
                        <a:cubicBezTo>
                          <a:pt x="6423025" y="3790938"/>
                          <a:pt x="6593682" y="0"/>
                          <a:pt x="6786563" y="2381"/>
                        </a:cubicBezTo>
                        <a:cubicBezTo>
                          <a:pt x="6979444" y="4762"/>
                          <a:pt x="7152482" y="3757041"/>
                          <a:pt x="7160419" y="3883819"/>
                        </a:cubicBezTo>
                        <a:cubicBezTo>
                          <a:pt x="7168356" y="4010597"/>
                          <a:pt x="7336632" y="7761288"/>
                          <a:pt x="7539038" y="7758113"/>
                        </a:cubicBezTo>
                      </a:path>
                    </a:pathLst>
                  </a:custGeom>
                  <a:noFill/>
                  <a:ln w="381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85" name="Freeform: Shape 184">
                    <a:extLst>
                      <a:ext uri="{FF2B5EF4-FFF2-40B4-BE49-F238E27FC236}">
                        <a16:creationId xmlns:a16="http://schemas.microsoft.com/office/drawing/2014/main" id="{88B00858-C190-4440-81A5-98C739EE418E}"/>
                      </a:ext>
                    </a:extLst>
                  </p:cNvPr>
                  <p:cNvSpPr/>
                  <p:nvPr/>
                </p:nvSpPr>
                <p:spPr>
                  <a:xfrm>
                    <a:off x="3886200" y="3102520"/>
                    <a:ext cx="3769877" cy="718573"/>
                  </a:xfrm>
                  <a:custGeom>
                    <a:avLst/>
                    <a:gdLst>
                      <a:gd name="connsiteX0" fmla="*/ 0 w 7562850"/>
                      <a:gd name="connsiteY0" fmla="*/ 7762875 h 7762875"/>
                      <a:gd name="connsiteX1" fmla="*/ 390525 w 7562850"/>
                      <a:gd name="connsiteY1" fmla="*/ 3886200 h 7762875"/>
                      <a:gd name="connsiteX2" fmla="*/ 762000 w 7562850"/>
                      <a:gd name="connsiteY2" fmla="*/ 0 h 7762875"/>
                      <a:gd name="connsiteX3" fmla="*/ 1143000 w 7562850"/>
                      <a:gd name="connsiteY3" fmla="*/ 3876675 h 7762875"/>
                      <a:gd name="connsiteX4" fmla="*/ 1524000 w 7562850"/>
                      <a:gd name="connsiteY4" fmla="*/ 7753350 h 7762875"/>
                      <a:gd name="connsiteX5" fmla="*/ 1895475 w 7562850"/>
                      <a:gd name="connsiteY5" fmla="*/ 3876675 h 7762875"/>
                      <a:gd name="connsiteX6" fmla="*/ 2276475 w 7562850"/>
                      <a:gd name="connsiteY6" fmla="*/ 0 h 7762875"/>
                      <a:gd name="connsiteX7" fmla="*/ 2657475 w 7562850"/>
                      <a:gd name="connsiteY7" fmla="*/ 3886200 h 7762875"/>
                      <a:gd name="connsiteX8" fmla="*/ 3028950 w 7562850"/>
                      <a:gd name="connsiteY8" fmla="*/ 7762875 h 7762875"/>
                      <a:gd name="connsiteX9" fmla="*/ 3409950 w 7562850"/>
                      <a:gd name="connsiteY9" fmla="*/ 3876675 h 7762875"/>
                      <a:gd name="connsiteX10" fmla="*/ 3781425 w 7562850"/>
                      <a:gd name="connsiteY10" fmla="*/ 9525 h 7762875"/>
                      <a:gd name="connsiteX11" fmla="*/ 4162425 w 7562850"/>
                      <a:gd name="connsiteY11" fmla="*/ 3886200 h 7762875"/>
                      <a:gd name="connsiteX12" fmla="*/ 4533900 w 7562850"/>
                      <a:gd name="connsiteY12" fmla="*/ 7762875 h 7762875"/>
                      <a:gd name="connsiteX13" fmla="*/ 4914900 w 7562850"/>
                      <a:gd name="connsiteY13" fmla="*/ 3886200 h 7762875"/>
                      <a:gd name="connsiteX14" fmla="*/ 5295900 w 7562850"/>
                      <a:gd name="connsiteY14" fmla="*/ 9525 h 7762875"/>
                      <a:gd name="connsiteX15" fmla="*/ 5667375 w 7562850"/>
                      <a:gd name="connsiteY15" fmla="*/ 3886200 h 7762875"/>
                      <a:gd name="connsiteX16" fmla="*/ 6048375 w 7562850"/>
                      <a:gd name="connsiteY16" fmla="*/ 7762875 h 7762875"/>
                      <a:gd name="connsiteX17" fmla="*/ 6429375 w 7562850"/>
                      <a:gd name="connsiteY17" fmla="*/ 3886200 h 7762875"/>
                      <a:gd name="connsiteX18" fmla="*/ 6810375 w 7562850"/>
                      <a:gd name="connsiteY18" fmla="*/ 0 h 7762875"/>
                      <a:gd name="connsiteX19" fmla="*/ 7172325 w 7562850"/>
                      <a:gd name="connsiteY19" fmla="*/ 3886200 h 7762875"/>
                      <a:gd name="connsiteX20" fmla="*/ 7562850 w 7562850"/>
                      <a:gd name="connsiteY20" fmla="*/ 7762875 h 7762875"/>
                      <a:gd name="connsiteX0" fmla="*/ 0 w 7562850"/>
                      <a:gd name="connsiteY0" fmla="*/ 7762875 h 7762875"/>
                      <a:gd name="connsiteX1" fmla="*/ 390525 w 7562850"/>
                      <a:gd name="connsiteY1" fmla="*/ 3886200 h 7762875"/>
                      <a:gd name="connsiteX2" fmla="*/ 762000 w 7562850"/>
                      <a:gd name="connsiteY2" fmla="*/ 0 h 7762875"/>
                      <a:gd name="connsiteX3" fmla="*/ 1143000 w 7562850"/>
                      <a:gd name="connsiteY3" fmla="*/ 3876675 h 7762875"/>
                      <a:gd name="connsiteX4" fmla="*/ 1519238 w 7562850"/>
                      <a:gd name="connsiteY4" fmla="*/ 7762875 h 7762875"/>
                      <a:gd name="connsiteX5" fmla="*/ 1895475 w 7562850"/>
                      <a:gd name="connsiteY5" fmla="*/ 3876675 h 7762875"/>
                      <a:gd name="connsiteX6" fmla="*/ 2276475 w 7562850"/>
                      <a:gd name="connsiteY6" fmla="*/ 0 h 7762875"/>
                      <a:gd name="connsiteX7" fmla="*/ 2657475 w 7562850"/>
                      <a:gd name="connsiteY7" fmla="*/ 3886200 h 7762875"/>
                      <a:gd name="connsiteX8" fmla="*/ 3028950 w 7562850"/>
                      <a:gd name="connsiteY8" fmla="*/ 7762875 h 7762875"/>
                      <a:gd name="connsiteX9" fmla="*/ 3409950 w 7562850"/>
                      <a:gd name="connsiteY9" fmla="*/ 3876675 h 7762875"/>
                      <a:gd name="connsiteX10" fmla="*/ 3781425 w 7562850"/>
                      <a:gd name="connsiteY10" fmla="*/ 9525 h 7762875"/>
                      <a:gd name="connsiteX11" fmla="*/ 4162425 w 7562850"/>
                      <a:gd name="connsiteY11" fmla="*/ 3886200 h 7762875"/>
                      <a:gd name="connsiteX12" fmla="*/ 4533900 w 7562850"/>
                      <a:gd name="connsiteY12" fmla="*/ 7762875 h 7762875"/>
                      <a:gd name="connsiteX13" fmla="*/ 4914900 w 7562850"/>
                      <a:gd name="connsiteY13" fmla="*/ 3886200 h 7762875"/>
                      <a:gd name="connsiteX14" fmla="*/ 5295900 w 7562850"/>
                      <a:gd name="connsiteY14" fmla="*/ 9525 h 7762875"/>
                      <a:gd name="connsiteX15" fmla="*/ 5667375 w 7562850"/>
                      <a:gd name="connsiteY15" fmla="*/ 3886200 h 7762875"/>
                      <a:gd name="connsiteX16" fmla="*/ 6048375 w 7562850"/>
                      <a:gd name="connsiteY16" fmla="*/ 7762875 h 7762875"/>
                      <a:gd name="connsiteX17" fmla="*/ 6429375 w 7562850"/>
                      <a:gd name="connsiteY17" fmla="*/ 3886200 h 7762875"/>
                      <a:gd name="connsiteX18" fmla="*/ 6810375 w 7562850"/>
                      <a:gd name="connsiteY18" fmla="*/ 0 h 7762875"/>
                      <a:gd name="connsiteX19" fmla="*/ 7172325 w 7562850"/>
                      <a:gd name="connsiteY19" fmla="*/ 3886200 h 7762875"/>
                      <a:gd name="connsiteX20" fmla="*/ 7562850 w 7562850"/>
                      <a:gd name="connsiteY20" fmla="*/ 7762875 h 7762875"/>
                      <a:gd name="connsiteX0" fmla="*/ 0 w 7562850"/>
                      <a:gd name="connsiteY0" fmla="*/ 7762875 h 7762875"/>
                      <a:gd name="connsiteX1" fmla="*/ 390525 w 7562850"/>
                      <a:gd name="connsiteY1" fmla="*/ 3886200 h 7762875"/>
                      <a:gd name="connsiteX2" fmla="*/ 762000 w 7562850"/>
                      <a:gd name="connsiteY2" fmla="*/ 0 h 7762875"/>
                      <a:gd name="connsiteX3" fmla="*/ 1143000 w 7562850"/>
                      <a:gd name="connsiteY3" fmla="*/ 3876675 h 7762875"/>
                      <a:gd name="connsiteX4" fmla="*/ 1519238 w 7562850"/>
                      <a:gd name="connsiteY4" fmla="*/ 7762875 h 7762875"/>
                      <a:gd name="connsiteX5" fmla="*/ 1895475 w 7562850"/>
                      <a:gd name="connsiteY5" fmla="*/ 3876675 h 7762875"/>
                      <a:gd name="connsiteX6" fmla="*/ 2276475 w 7562850"/>
                      <a:gd name="connsiteY6" fmla="*/ 0 h 7762875"/>
                      <a:gd name="connsiteX7" fmla="*/ 2657475 w 7562850"/>
                      <a:gd name="connsiteY7" fmla="*/ 3886200 h 7762875"/>
                      <a:gd name="connsiteX8" fmla="*/ 3028950 w 7562850"/>
                      <a:gd name="connsiteY8" fmla="*/ 7762875 h 7762875"/>
                      <a:gd name="connsiteX9" fmla="*/ 3409950 w 7562850"/>
                      <a:gd name="connsiteY9" fmla="*/ 3876675 h 7762875"/>
                      <a:gd name="connsiteX10" fmla="*/ 3781425 w 7562850"/>
                      <a:gd name="connsiteY10" fmla="*/ 9525 h 7762875"/>
                      <a:gd name="connsiteX11" fmla="*/ 4162425 w 7562850"/>
                      <a:gd name="connsiteY11" fmla="*/ 3886200 h 7762875"/>
                      <a:gd name="connsiteX12" fmla="*/ 4538662 w 7562850"/>
                      <a:gd name="connsiteY12" fmla="*/ 7762875 h 7762875"/>
                      <a:gd name="connsiteX13" fmla="*/ 4914900 w 7562850"/>
                      <a:gd name="connsiteY13" fmla="*/ 3886200 h 7762875"/>
                      <a:gd name="connsiteX14" fmla="*/ 5295900 w 7562850"/>
                      <a:gd name="connsiteY14" fmla="*/ 9525 h 7762875"/>
                      <a:gd name="connsiteX15" fmla="*/ 5667375 w 7562850"/>
                      <a:gd name="connsiteY15" fmla="*/ 3886200 h 7762875"/>
                      <a:gd name="connsiteX16" fmla="*/ 6048375 w 7562850"/>
                      <a:gd name="connsiteY16" fmla="*/ 7762875 h 7762875"/>
                      <a:gd name="connsiteX17" fmla="*/ 6429375 w 7562850"/>
                      <a:gd name="connsiteY17" fmla="*/ 3886200 h 7762875"/>
                      <a:gd name="connsiteX18" fmla="*/ 6810375 w 7562850"/>
                      <a:gd name="connsiteY18" fmla="*/ 0 h 7762875"/>
                      <a:gd name="connsiteX19" fmla="*/ 7172325 w 7562850"/>
                      <a:gd name="connsiteY19" fmla="*/ 3886200 h 7762875"/>
                      <a:gd name="connsiteX20" fmla="*/ 7562850 w 7562850"/>
                      <a:gd name="connsiteY20" fmla="*/ 7762875 h 7762875"/>
                      <a:gd name="connsiteX0" fmla="*/ 0 w 7562850"/>
                      <a:gd name="connsiteY0" fmla="*/ 7762875 h 7762875"/>
                      <a:gd name="connsiteX1" fmla="*/ 390525 w 7562850"/>
                      <a:gd name="connsiteY1" fmla="*/ 3886200 h 7762875"/>
                      <a:gd name="connsiteX2" fmla="*/ 762000 w 7562850"/>
                      <a:gd name="connsiteY2" fmla="*/ 0 h 7762875"/>
                      <a:gd name="connsiteX3" fmla="*/ 1143000 w 7562850"/>
                      <a:gd name="connsiteY3" fmla="*/ 3876675 h 7762875"/>
                      <a:gd name="connsiteX4" fmla="*/ 1519238 w 7562850"/>
                      <a:gd name="connsiteY4" fmla="*/ 7762875 h 7762875"/>
                      <a:gd name="connsiteX5" fmla="*/ 1895475 w 7562850"/>
                      <a:gd name="connsiteY5" fmla="*/ 3876675 h 7762875"/>
                      <a:gd name="connsiteX6" fmla="*/ 2276475 w 7562850"/>
                      <a:gd name="connsiteY6" fmla="*/ 0 h 7762875"/>
                      <a:gd name="connsiteX7" fmla="*/ 2657475 w 7562850"/>
                      <a:gd name="connsiteY7" fmla="*/ 3886200 h 7762875"/>
                      <a:gd name="connsiteX8" fmla="*/ 3028950 w 7562850"/>
                      <a:gd name="connsiteY8" fmla="*/ 7762875 h 7762875"/>
                      <a:gd name="connsiteX9" fmla="*/ 3409950 w 7562850"/>
                      <a:gd name="connsiteY9" fmla="*/ 3876675 h 7762875"/>
                      <a:gd name="connsiteX10" fmla="*/ 3781425 w 7562850"/>
                      <a:gd name="connsiteY10" fmla="*/ 9525 h 7762875"/>
                      <a:gd name="connsiteX11" fmla="*/ 4162425 w 7562850"/>
                      <a:gd name="connsiteY11" fmla="*/ 3886200 h 7762875"/>
                      <a:gd name="connsiteX12" fmla="*/ 4538662 w 7562850"/>
                      <a:gd name="connsiteY12" fmla="*/ 7762875 h 7762875"/>
                      <a:gd name="connsiteX13" fmla="*/ 4914900 w 7562850"/>
                      <a:gd name="connsiteY13" fmla="*/ 3886200 h 7762875"/>
                      <a:gd name="connsiteX14" fmla="*/ 5295900 w 7562850"/>
                      <a:gd name="connsiteY14" fmla="*/ 9525 h 7762875"/>
                      <a:gd name="connsiteX15" fmla="*/ 5667375 w 7562850"/>
                      <a:gd name="connsiteY15" fmla="*/ 3886200 h 7762875"/>
                      <a:gd name="connsiteX16" fmla="*/ 6048375 w 7562850"/>
                      <a:gd name="connsiteY16" fmla="*/ 7762875 h 7762875"/>
                      <a:gd name="connsiteX17" fmla="*/ 6429375 w 7562850"/>
                      <a:gd name="connsiteY17" fmla="*/ 3886200 h 7762875"/>
                      <a:gd name="connsiteX18" fmla="*/ 6810375 w 7562850"/>
                      <a:gd name="connsiteY18" fmla="*/ 0 h 7762875"/>
                      <a:gd name="connsiteX19" fmla="*/ 7172325 w 7562850"/>
                      <a:gd name="connsiteY19" fmla="*/ 3886200 h 7762875"/>
                      <a:gd name="connsiteX20" fmla="*/ 7562850 w 7562850"/>
                      <a:gd name="connsiteY20" fmla="*/ 7762875 h 7762875"/>
                      <a:gd name="connsiteX0" fmla="*/ 0 w 7562850"/>
                      <a:gd name="connsiteY0" fmla="*/ 7762875 h 7762875"/>
                      <a:gd name="connsiteX1" fmla="*/ 390525 w 7562850"/>
                      <a:gd name="connsiteY1" fmla="*/ 3886200 h 7762875"/>
                      <a:gd name="connsiteX2" fmla="*/ 762000 w 7562850"/>
                      <a:gd name="connsiteY2" fmla="*/ 0 h 7762875"/>
                      <a:gd name="connsiteX3" fmla="*/ 1143000 w 7562850"/>
                      <a:gd name="connsiteY3" fmla="*/ 3876675 h 7762875"/>
                      <a:gd name="connsiteX4" fmla="*/ 1519238 w 7562850"/>
                      <a:gd name="connsiteY4" fmla="*/ 7762875 h 7762875"/>
                      <a:gd name="connsiteX5" fmla="*/ 1895475 w 7562850"/>
                      <a:gd name="connsiteY5" fmla="*/ 3876675 h 7762875"/>
                      <a:gd name="connsiteX6" fmla="*/ 2276475 w 7562850"/>
                      <a:gd name="connsiteY6" fmla="*/ 0 h 7762875"/>
                      <a:gd name="connsiteX7" fmla="*/ 2657475 w 7562850"/>
                      <a:gd name="connsiteY7" fmla="*/ 3886200 h 7762875"/>
                      <a:gd name="connsiteX8" fmla="*/ 3028950 w 7562850"/>
                      <a:gd name="connsiteY8" fmla="*/ 7762875 h 7762875"/>
                      <a:gd name="connsiteX9" fmla="*/ 3409950 w 7562850"/>
                      <a:gd name="connsiteY9" fmla="*/ 3876675 h 7762875"/>
                      <a:gd name="connsiteX10" fmla="*/ 3781425 w 7562850"/>
                      <a:gd name="connsiteY10" fmla="*/ 9525 h 7762875"/>
                      <a:gd name="connsiteX11" fmla="*/ 4162425 w 7562850"/>
                      <a:gd name="connsiteY11" fmla="*/ 3886200 h 7762875"/>
                      <a:gd name="connsiteX12" fmla="*/ 4538662 w 7562850"/>
                      <a:gd name="connsiteY12" fmla="*/ 7762875 h 7762875"/>
                      <a:gd name="connsiteX13" fmla="*/ 4914900 w 7562850"/>
                      <a:gd name="connsiteY13" fmla="*/ 3886200 h 7762875"/>
                      <a:gd name="connsiteX14" fmla="*/ 5295900 w 7562850"/>
                      <a:gd name="connsiteY14" fmla="*/ 9525 h 7762875"/>
                      <a:gd name="connsiteX15" fmla="*/ 5667375 w 7562850"/>
                      <a:gd name="connsiteY15" fmla="*/ 3886200 h 7762875"/>
                      <a:gd name="connsiteX16" fmla="*/ 6048375 w 7562850"/>
                      <a:gd name="connsiteY16" fmla="*/ 7762875 h 7762875"/>
                      <a:gd name="connsiteX17" fmla="*/ 6429375 w 7562850"/>
                      <a:gd name="connsiteY17" fmla="*/ 3886200 h 7762875"/>
                      <a:gd name="connsiteX18" fmla="*/ 6810375 w 7562850"/>
                      <a:gd name="connsiteY18" fmla="*/ 0 h 7762875"/>
                      <a:gd name="connsiteX19" fmla="*/ 7172325 w 7562850"/>
                      <a:gd name="connsiteY19" fmla="*/ 3886200 h 7762875"/>
                      <a:gd name="connsiteX20" fmla="*/ 7562850 w 7562850"/>
                      <a:gd name="connsiteY20" fmla="*/ 7762875 h 7762875"/>
                      <a:gd name="connsiteX0" fmla="*/ 0 w 7562850"/>
                      <a:gd name="connsiteY0" fmla="*/ 7762875 h 7762875"/>
                      <a:gd name="connsiteX1" fmla="*/ 390525 w 7562850"/>
                      <a:gd name="connsiteY1" fmla="*/ 3886200 h 7762875"/>
                      <a:gd name="connsiteX2" fmla="*/ 762000 w 7562850"/>
                      <a:gd name="connsiteY2" fmla="*/ 0 h 7762875"/>
                      <a:gd name="connsiteX3" fmla="*/ 1143000 w 7562850"/>
                      <a:gd name="connsiteY3" fmla="*/ 3876675 h 7762875"/>
                      <a:gd name="connsiteX4" fmla="*/ 1519238 w 7562850"/>
                      <a:gd name="connsiteY4" fmla="*/ 7762875 h 7762875"/>
                      <a:gd name="connsiteX5" fmla="*/ 1895475 w 7562850"/>
                      <a:gd name="connsiteY5" fmla="*/ 3876675 h 7762875"/>
                      <a:gd name="connsiteX6" fmla="*/ 2276475 w 7562850"/>
                      <a:gd name="connsiteY6" fmla="*/ 0 h 7762875"/>
                      <a:gd name="connsiteX7" fmla="*/ 2657475 w 7562850"/>
                      <a:gd name="connsiteY7" fmla="*/ 3886200 h 7762875"/>
                      <a:gd name="connsiteX8" fmla="*/ 3028950 w 7562850"/>
                      <a:gd name="connsiteY8" fmla="*/ 7762875 h 7762875"/>
                      <a:gd name="connsiteX9" fmla="*/ 3409950 w 7562850"/>
                      <a:gd name="connsiteY9" fmla="*/ 3876675 h 7762875"/>
                      <a:gd name="connsiteX10" fmla="*/ 3781425 w 7562850"/>
                      <a:gd name="connsiteY10" fmla="*/ 9525 h 7762875"/>
                      <a:gd name="connsiteX11" fmla="*/ 4162425 w 7562850"/>
                      <a:gd name="connsiteY11" fmla="*/ 3886200 h 7762875"/>
                      <a:gd name="connsiteX12" fmla="*/ 4538662 w 7562850"/>
                      <a:gd name="connsiteY12" fmla="*/ 7762875 h 7762875"/>
                      <a:gd name="connsiteX13" fmla="*/ 4914900 w 7562850"/>
                      <a:gd name="connsiteY13" fmla="*/ 3886200 h 7762875"/>
                      <a:gd name="connsiteX14" fmla="*/ 5295900 w 7562850"/>
                      <a:gd name="connsiteY14" fmla="*/ 9525 h 7762875"/>
                      <a:gd name="connsiteX15" fmla="*/ 5667375 w 7562850"/>
                      <a:gd name="connsiteY15" fmla="*/ 3886200 h 7762875"/>
                      <a:gd name="connsiteX16" fmla="*/ 6048375 w 7562850"/>
                      <a:gd name="connsiteY16" fmla="*/ 7762875 h 7762875"/>
                      <a:gd name="connsiteX17" fmla="*/ 6429375 w 7562850"/>
                      <a:gd name="connsiteY17" fmla="*/ 3886200 h 7762875"/>
                      <a:gd name="connsiteX18" fmla="*/ 6810375 w 7562850"/>
                      <a:gd name="connsiteY18" fmla="*/ 0 h 7762875"/>
                      <a:gd name="connsiteX19" fmla="*/ 7172325 w 7562850"/>
                      <a:gd name="connsiteY19" fmla="*/ 3886200 h 7762875"/>
                      <a:gd name="connsiteX20" fmla="*/ 7562850 w 7562850"/>
                      <a:gd name="connsiteY20" fmla="*/ 7762875 h 7762875"/>
                      <a:gd name="connsiteX0" fmla="*/ 0 w 7550944"/>
                      <a:gd name="connsiteY0" fmla="*/ 7762875 h 7762875"/>
                      <a:gd name="connsiteX1" fmla="*/ 378619 w 7550944"/>
                      <a:gd name="connsiteY1" fmla="*/ 3886200 h 7762875"/>
                      <a:gd name="connsiteX2" fmla="*/ 750094 w 7550944"/>
                      <a:gd name="connsiteY2" fmla="*/ 0 h 7762875"/>
                      <a:gd name="connsiteX3" fmla="*/ 1131094 w 7550944"/>
                      <a:gd name="connsiteY3" fmla="*/ 3876675 h 7762875"/>
                      <a:gd name="connsiteX4" fmla="*/ 1507332 w 7550944"/>
                      <a:gd name="connsiteY4" fmla="*/ 7762875 h 7762875"/>
                      <a:gd name="connsiteX5" fmla="*/ 1883569 w 7550944"/>
                      <a:gd name="connsiteY5" fmla="*/ 3876675 h 7762875"/>
                      <a:gd name="connsiteX6" fmla="*/ 2264569 w 7550944"/>
                      <a:gd name="connsiteY6" fmla="*/ 0 h 7762875"/>
                      <a:gd name="connsiteX7" fmla="*/ 2645569 w 7550944"/>
                      <a:gd name="connsiteY7" fmla="*/ 3886200 h 7762875"/>
                      <a:gd name="connsiteX8" fmla="*/ 3017044 w 7550944"/>
                      <a:gd name="connsiteY8" fmla="*/ 7762875 h 7762875"/>
                      <a:gd name="connsiteX9" fmla="*/ 3398044 w 7550944"/>
                      <a:gd name="connsiteY9" fmla="*/ 3876675 h 7762875"/>
                      <a:gd name="connsiteX10" fmla="*/ 3769519 w 7550944"/>
                      <a:gd name="connsiteY10" fmla="*/ 9525 h 7762875"/>
                      <a:gd name="connsiteX11" fmla="*/ 4150519 w 7550944"/>
                      <a:gd name="connsiteY11" fmla="*/ 3886200 h 7762875"/>
                      <a:gd name="connsiteX12" fmla="*/ 4526756 w 7550944"/>
                      <a:gd name="connsiteY12" fmla="*/ 7762875 h 7762875"/>
                      <a:gd name="connsiteX13" fmla="*/ 4902994 w 7550944"/>
                      <a:gd name="connsiteY13" fmla="*/ 3886200 h 7762875"/>
                      <a:gd name="connsiteX14" fmla="*/ 5283994 w 7550944"/>
                      <a:gd name="connsiteY14" fmla="*/ 9525 h 7762875"/>
                      <a:gd name="connsiteX15" fmla="*/ 5655469 w 7550944"/>
                      <a:gd name="connsiteY15" fmla="*/ 3886200 h 7762875"/>
                      <a:gd name="connsiteX16" fmla="*/ 6036469 w 7550944"/>
                      <a:gd name="connsiteY16" fmla="*/ 7762875 h 7762875"/>
                      <a:gd name="connsiteX17" fmla="*/ 6417469 w 7550944"/>
                      <a:gd name="connsiteY17" fmla="*/ 3886200 h 7762875"/>
                      <a:gd name="connsiteX18" fmla="*/ 6798469 w 7550944"/>
                      <a:gd name="connsiteY18" fmla="*/ 0 h 7762875"/>
                      <a:gd name="connsiteX19" fmla="*/ 7160419 w 7550944"/>
                      <a:gd name="connsiteY19" fmla="*/ 3886200 h 7762875"/>
                      <a:gd name="connsiteX20" fmla="*/ 7550944 w 7550944"/>
                      <a:gd name="connsiteY20" fmla="*/ 7762875 h 7762875"/>
                      <a:gd name="connsiteX0" fmla="*/ 0 w 7550944"/>
                      <a:gd name="connsiteY0" fmla="*/ 7762875 h 7762875"/>
                      <a:gd name="connsiteX1" fmla="*/ 378619 w 7550944"/>
                      <a:gd name="connsiteY1" fmla="*/ 3886200 h 7762875"/>
                      <a:gd name="connsiteX2" fmla="*/ 750094 w 7550944"/>
                      <a:gd name="connsiteY2" fmla="*/ 0 h 7762875"/>
                      <a:gd name="connsiteX3" fmla="*/ 1131094 w 7550944"/>
                      <a:gd name="connsiteY3" fmla="*/ 3876675 h 7762875"/>
                      <a:gd name="connsiteX4" fmla="*/ 1507332 w 7550944"/>
                      <a:gd name="connsiteY4" fmla="*/ 7762875 h 7762875"/>
                      <a:gd name="connsiteX5" fmla="*/ 1883569 w 7550944"/>
                      <a:gd name="connsiteY5" fmla="*/ 3876675 h 7762875"/>
                      <a:gd name="connsiteX6" fmla="*/ 2264569 w 7550944"/>
                      <a:gd name="connsiteY6" fmla="*/ 0 h 7762875"/>
                      <a:gd name="connsiteX7" fmla="*/ 2645569 w 7550944"/>
                      <a:gd name="connsiteY7" fmla="*/ 3886200 h 7762875"/>
                      <a:gd name="connsiteX8" fmla="*/ 3017044 w 7550944"/>
                      <a:gd name="connsiteY8" fmla="*/ 7762875 h 7762875"/>
                      <a:gd name="connsiteX9" fmla="*/ 3398044 w 7550944"/>
                      <a:gd name="connsiteY9" fmla="*/ 3876675 h 7762875"/>
                      <a:gd name="connsiteX10" fmla="*/ 3769519 w 7550944"/>
                      <a:gd name="connsiteY10" fmla="*/ 9525 h 7762875"/>
                      <a:gd name="connsiteX11" fmla="*/ 4150519 w 7550944"/>
                      <a:gd name="connsiteY11" fmla="*/ 3886200 h 7762875"/>
                      <a:gd name="connsiteX12" fmla="*/ 4526756 w 7550944"/>
                      <a:gd name="connsiteY12" fmla="*/ 7762875 h 7762875"/>
                      <a:gd name="connsiteX13" fmla="*/ 4902994 w 7550944"/>
                      <a:gd name="connsiteY13" fmla="*/ 3886200 h 7762875"/>
                      <a:gd name="connsiteX14" fmla="*/ 5283994 w 7550944"/>
                      <a:gd name="connsiteY14" fmla="*/ 9525 h 7762875"/>
                      <a:gd name="connsiteX15" fmla="*/ 5655469 w 7550944"/>
                      <a:gd name="connsiteY15" fmla="*/ 3886200 h 7762875"/>
                      <a:gd name="connsiteX16" fmla="*/ 6036469 w 7550944"/>
                      <a:gd name="connsiteY16" fmla="*/ 7762875 h 7762875"/>
                      <a:gd name="connsiteX17" fmla="*/ 6417469 w 7550944"/>
                      <a:gd name="connsiteY17" fmla="*/ 3886200 h 7762875"/>
                      <a:gd name="connsiteX18" fmla="*/ 6798469 w 7550944"/>
                      <a:gd name="connsiteY18" fmla="*/ 0 h 7762875"/>
                      <a:gd name="connsiteX19" fmla="*/ 7160419 w 7550944"/>
                      <a:gd name="connsiteY19" fmla="*/ 3886200 h 7762875"/>
                      <a:gd name="connsiteX20" fmla="*/ 7550944 w 7550944"/>
                      <a:gd name="connsiteY20" fmla="*/ 7762875 h 7762875"/>
                      <a:gd name="connsiteX0" fmla="*/ 0 w 7550944"/>
                      <a:gd name="connsiteY0" fmla="*/ 7762875 h 7762875"/>
                      <a:gd name="connsiteX1" fmla="*/ 378619 w 7550944"/>
                      <a:gd name="connsiteY1" fmla="*/ 3886200 h 7762875"/>
                      <a:gd name="connsiteX2" fmla="*/ 750094 w 7550944"/>
                      <a:gd name="connsiteY2" fmla="*/ 0 h 7762875"/>
                      <a:gd name="connsiteX3" fmla="*/ 1131094 w 7550944"/>
                      <a:gd name="connsiteY3" fmla="*/ 3876675 h 7762875"/>
                      <a:gd name="connsiteX4" fmla="*/ 1507332 w 7550944"/>
                      <a:gd name="connsiteY4" fmla="*/ 7762875 h 7762875"/>
                      <a:gd name="connsiteX5" fmla="*/ 1883569 w 7550944"/>
                      <a:gd name="connsiteY5" fmla="*/ 3876675 h 7762875"/>
                      <a:gd name="connsiteX6" fmla="*/ 2264569 w 7550944"/>
                      <a:gd name="connsiteY6" fmla="*/ 0 h 7762875"/>
                      <a:gd name="connsiteX7" fmla="*/ 2645569 w 7550944"/>
                      <a:gd name="connsiteY7" fmla="*/ 3886200 h 7762875"/>
                      <a:gd name="connsiteX8" fmla="*/ 3017044 w 7550944"/>
                      <a:gd name="connsiteY8" fmla="*/ 7762875 h 7762875"/>
                      <a:gd name="connsiteX9" fmla="*/ 3398044 w 7550944"/>
                      <a:gd name="connsiteY9" fmla="*/ 3876675 h 7762875"/>
                      <a:gd name="connsiteX10" fmla="*/ 3769519 w 7550944"/>
                      <a:gd name="connsiteY10" fmla="*/ 9525 h 7762875"/>
                      <a:gd name="connsiteX11" fmla="*/ 4150519 w 7550944"/>
                      <a:gd name="connsiteY11" fmla="*/ 3886200 h 7762875"/>
                      <a:gd name="connsiteX12" fmla="*/ 4526756 w 7550944"/>
                      <a:gd name="connsiteY12" fmla="*/ 7762875 h 7762875"/>
                      <a:gd name="connsiteX13" fmla="*/ 4902994 w 7550944"/>
                      <a:gd name="connsiteY13" fmla="*/ 3886200 h 7762875"/>
                      <a:gd name="connsiteX14" fmla="*/ 5283994 w 7550944"/>
                      <a:gd name="connsiteY14" fmla="*/ 9525 h 7762875"/>
                      <a:gd name="connsiteX15" fmla="*/ 5655469 w 7550944"/>
                      <a:gd name="connsiteY15" fmla="*/ 3886200 h 7762875"/>
                      <a:gd name="connsiteX16" fmla="*/ 6036469 w 7550944"/>
                      <a:gd name="connsiteY16" fmla="*/ 7762875 h 7762875"/>
                      <a:gd name="connsiteX17" fmla="*/ 6417469 w 7550944"/>
                      <a:gd name="connsiteY17" fmla="*/ 3886200 h 7762875"/>
                      <a:gd name="connsiteX18" fmla="*/ 6798469 w 7550944"/>
                      <a:gd name="connsiteY18" fmla="*/ 0 h 7762875"/>
                      <a:gd name="connsiteX19" fmla="*/ 7160419 w 7550944"/>
                      <a:gd name="connsiteY19" fmla="*/ 3886200 h 7762875"/>
                      <a:gd name="connsiteX20" fmla="*/ 7550944 w 7550944"/>
                      <a:gd name="connsiteY20" fmla="*/ 7762875 h 7762875"/>
                      <a:gd name="connsiteX0" fmla="*/ 0 w 7550944"/>
                      <a:gd name="connsiteY0" fmla="*/ 7762875 h 7762875"/>
                      <a:gd name="connsiteX1" fmla="*/ 378619 w 7550944"/>
                      <a:gd name="connsiteY1" fmla="*/ 3886200 h 7762875"/>
                      <a:gd name="connsiteX2" fmla="*/ 750094 w 7550944"/>
                      <a:gd name="connsiteY2" fmla="*/ 0 h 7762875"/>
                      <a:gd name="connsiteX3" fmla="*/ 1131094 w 7550944"/>
                      <a:gd name="connsiteY3" fmla="*/ 3876675 h 7762875"/>
                      <a:gd name="connsiteX4" fmla="*/ 1507332 w 7550944"/>
                      <a:gd name="connsiteY4" fmla="*/ 7762875 h 7762875"/>
                      <a:gd name="connsiteX5" fmla="*/ 1883569 w 7550944"/>
                      <a:gd name="connsiteY5" fmla="*/ 3876675 h 7762875"/>
                      <a:gd name="connsiteX6" fmla="*/ 2264569 w 7550944"/>
                      <a:gd name="connsiteY6" fmla="*/ 0 h 7762875"/>
                      <a:gd name="connsiteX7" fmla="*/ 2645569 w 7550944"/>
                      <a:gd name="connsiteY7" fmla="*/ 3886200 h 7762875"/>
                      <a:gd name="connsiteX8" fmla="*/ 3017044 w 7550944"/>
                      <a:gd name="connsiteY8" fmla="*/ 7762875 h 7762875"/>
                      <a:gd name="connsiteX9" fmla="*/ 3398044 w 7550944"/>
                      <a:gd name="connsiteY9" fmla="*/ 3876675 h 7762875"/>
                      <a:gd name="connsiteX10" fmla="*/ 3769519 w 7550944"/>
                      <a:gd name="connsiteY10" fmla="*/ 9525 h 7762875"/>
                      <a:gd name="connsiteX11" fmla="*/ 4150519 w 7550944"/>
                      <a:gd name="connsiteY11" fmla="*/ 3886200 h 7762875"/>
                      <a:gd name="connsiteX12" fmla="*/ 4526756 w 7550944"/>
                      <a:gd name="connsiteY12" fmla="*/ 7762875 h 7762875"/>
                      <a:gd name="connsiteX13" fmla="*/ 4902994 w 7550944"/>
                      <a:gd name="connsiteY13" fmla="*/ 3886200 h 7762875"/>
                      <a:gd name="connsiteX14" fmla="*/ 5283994 w 7550944"/>
                      <a:gd name="connsiteY14" fmla="*/ 9525 h 7762875"/>
                      <a:gd name="connsiteX15" fmla="*/ 5655469 w 7550944"/>
                      <a:gd name="connsiteY15" fmla="*/ 3886200 h 7762875"/>
                      <a:gd name="connsiteX16" fmla="*/ 6036469 w 7550944"/>
                      <a:gd name="connsiteY16" fmla="*/ 7762875 h 7762875"/>
                      <a:gd name="connsiteX17" fmla="*/ 6417469 w 7550944"/>
                      <a:gd name="connsiteY17" fmla="*/ 3886200 h 7762875"/>
                      <a:gd name="connsiteX18" fmla="*/ 6798469 w 7550944"/>
                      <a:gd name="connsiteY18" fmla="*/ 0 h 7762875"/>
                      <a:gd name="connsiteX19" fmla="*/ 7160419 w 7550944"/>
                      <a:gd name="connsiteY19" fmla="*/ 3886200 h 7762875"/>
                      <a:gd name="connsiteX20" fmla="*/ 7550944 w 7550944"/>
                      <a:gd name="connsiteY20" fmla="*/ 7762875 h 7762875"/>
                      <a:gd name="connsiteX0" fmla="*/ 0 w 7550944"/>
                      <a:gd name="connsiteY0" fmla="*/ 7762875 h 7762875"/>
                      <a:gd name="connsiteX1" fmla="*/ 378619 w 7550944"/>
                      <a:gd name="connsiteY1" fmla="*/ 3886200 h 7762875"/>
                      <a:gd name="connsiteX2" fmla="*/ 750094 w 7550944"/>
                      <a:gd name="connsiteY2" fmla="*/ 0 h 7762875"/>
                      <a:gd name="connsiteX3" fmla="*/ 1131094 w 7550944"/>
                      <a:gd name="connsiteY3" fmla="*/ 3876675 h 7762875"/>
                      <a:gd name="connsiteX4" fmla="*/ 1507332 w 7550944"/>
                      <a:gd name="connsiteY4" fmla="*/ 7762875 h 7762875"/>
                      <a:gd name="connsiteX5" fmla="*/ 1883569 w 7550944"/>
                      <a:gd name="connsiteY5" fmla="*/ 3876675 h 7762875"/>
                      <a:gd name="connsiteX6" fmla="*/ 2264569 w 7550944"/>
                      <a:gd name="connsiteY6" fmla="*/ 0 h 7762875"/>
                      <a:gd name="connsiteX7" fmla="*/ 2645569 w 7550944"/>
                      <a:gd name="connsiteY7" fmla="*/ 3886200 h 7762875"/>
                      <a:gd name="connsiteX8" fmla="*/ 3017044 w 7550944"/>
                      <a:gd name="connsiteY8" fmla="*/ 7762875 h 7762875"/>
                      <a:gd name="connsiteX9" fmla="*/ 3398044 w 7550944"/>
                      <a:gd name="connsiteY9" fmla="*/ 3876675 h 7762875"/>
                      <a:gd name="connsiteX10" fmla="*/ 3769519 w 7550944"/>
                      <a:gd name="connsiteY10" fmla="*/ 9525 h 7762875"/>
                      <a:gd name="connsiteX11" fmla="*/ 4150519 w 7550944"/>
                      <a:gd name="connsiteY11" fmla="*/ 3886200 h 7762875"/>
                      <a:gd name="connsiteX12" fmla="*/ 4526756 w 7550944"/>
                      <a:gd name="connsiteY12" fmla="*/ 7762875 h 7762875"/>
                      <a:gd name="connsiteX13" fmla="*/ 4902994 w 7550944"/>
                      <a:gd name="connsiteY13" fmla="*/ 3886200 h 7762875"/>
                      <a:gd name="connsiteX14" fmla="*/ 5283994 w 7550944"/>
                      <a:gd name="connsiteY14" fmla="*/ 9525 h 7762875"/>
                      <a:gd name="connsiteX15" fmla="*/ 5655469 w 7550944"/>
                      <a:gd name="connsiteY15" fmla="*/ 3886200 h 7762875"/>
                      <a:gd name="connsiteX16" fmla="*/ 6036469 w 7550944"/>
                      <a:gd name="connsiteY16" fmla="*/ 7762875 h 7762875"/>
                      <a:gd name="connsiteX17" fmla="*/ 6417469 w 7550944"/>
                      <a:gd name="connsiteY17" fmla="*/ 3886200 h 7762875"/>
                      <a:gd name="connsiteX18" fmla="*/ 6798469 w 7550944"/>
                      <a:gd name="connsiteY18" fmla="*/ 0 h 7762875"/>
                      <a:gd name="connsiteX19" fmla="*/ 7160419 w 7550944"/>
                      <a:gd name="connsiteY19" fmla="*/ 3886200 h 7762875"/>
                      <a:gd name="connsiteX20" fmla="*/ 7550944 w 7550944"/>
                      <a:gd name="connsiteY20" fmla="*/ 7762875 h 7762875"/>
                      <a:gd name="connsiteX0" fmla="*/ 0 w 7550944"/>
                      <a:gd name="connsiteY0" fmla="*/ 7762875 h 7762876"/>
                      <a:gd name="connsiteX1" fmla="*/ 378619 w 7550944"/>
                      <a:gd name="connsiteY1" fmla="*/ 3886200 h 7762876"/>
                      <a:gd name="connsiteX2" fmla="*/ 750094 w 7550944"/>
                      <a:gd name="connsiteY2" fmla="*/ 0 h 7762876"/>
                      <a:gd name="connsiteX3" fmla="*/ 1131094 w 7550944"/>
                      <a:gd name="connsiteY3" fmla="*/ 3876675 h 7762876"/>
                      <a:gd name="connsiteX4" fmla="*/ 1507332 w 7550944"/>
                      <a:gd name="connsiteY4" fmla="*/ 7762875 h 7762876"/>
                      <a:gd name="connsiteX5" fmla="*/ 1883569 w 7550944"/>
                      <a:gd name="connsiteY5" fmla="*/ 3876675 h 7762876"/>
                      <a:gd name="connsiteX6" fmla="*/ 2264569 w 7550944"/>
                      <a:gd name="connsiteY6" fmla="*/ 0 h 7762876"/>
                      <a:gd name="connsiteX7" fmla="*/ 2645569 w 7550944"/>
                      <a:gd name="connsiteY7" fmla="*/ 3886200 h 7762876"/>
                      <a:gd name="connsiteX8" fmla="*/ 3017044 w 7550944"/>
                      <a:gd name="connsiteY8" fmla="*/ 7762875 h 7762876"/>
                      <a:gd name="connsiteX9" fmla="*/ 3398044 w 7550944"/>
                      <a:gd name="connsiteY9" fmla="*/ 3876675 h 7762876"/>
                      <a:gd name="connsiteX10" fmla="*/ 3769519 w 7550944"/>
                      <a:gd name="connsiteY10" fmla="*/ 9525 h 7762876"/>
                      <a:gd name="connsiteX11" fmla="*/ 4150519 w 7550944"/>
                      <a:gd name="connsiteY11" fmla="*/ 3886200 h 7762876"/>
                      <a:gd name="connsiteX12" fmla="*/ 4526756 w 7550944"/>
                      <a:gd name="connsiteY12" fmla="*/ 7762875 h 7762876"/>
                      <a:gd name="connsiteX13" fmla="*/ 4902994 w 7550944"/>
                      <a:gd name="connsiteY13" fmla="*/ 3886200 h 7762876"/>
                      <a:gd name="connsiteX14" fmla="*/ 5283994 w 7550944"/>
                      <a:gd name="connsiteY14" fmla="*/ 9525 h 7762876"/>
                      <a:gd name="connsiteX15" fmla="*/ 5655469 w 7550944"/>
                      <a:gd name="connsiteY15" fmla="*/ 3886200 h 7762876"/>
                      <a:gd name="connsiteX16" fmla="*/ 6036469 w 7550944"/>
                      <a:gd name="connsiteY16" fmla="*/ 7762875 h 7762876"/>
                      <a:gd name="connsiteX17" fmla="*/ 6417469 w 7550944"/>
                      <a:gd name="connsiteY17" fmla="*/ 3886200 h 7762876"/>
                      <a:gd name="connsiteX18" fmla="*/ 6798469 w 7550944"/>
                      <a:gd name="connsiteY18" fmla="*/ 0 h 7762876"/>
                      <a:gd name="connsiteX19" fmla="*/ 7160419 w 7550944"/>
                      <a:gd name="connsiteY19" fmla="*/ 3886200 h 7762876"/>
                      <a:gd name="connsiteX20" fmla="*/ 7550944 w 7550944"/>
                      <a:gd name="connsiteY20" fmla="*/ 7762875 h 7762876"/>
                      <a:gd name="connsiteX0" fmla="*/ 0 w 7550944"/>
                      <a:gd name="connsiteY0" fmla="*/ 7762875 h 7762876"/>
                      <a:gd name="connsiteX1" fmla="*/ 378619 w 7550944"/>
                      <a:gd name="connsiteY1" fmla="*/ 3886200 h 7762876"/>
                      <a:gd name="connsiteX2" fmla="*/ 750094 w 7550944"/>
                      <a:gd name="connsiteY2" fmla="*/ 0 h 7762876"/>
                      <a:gd name="connsiteX3" fmla="*/ 1131094 w 7550944"/>
                      <a:gd name="connsiteY3" fmla="*/ 3876675 h 7762876"/>
                      <a:gd name="connsiteX4" fmla="*/ 1507332 w 7550944"/>
                      <a:gd name="connsiteY4" fmla="*/ 7762875 h 7762876"/>
                      <a:gd name="connsiteX5" fmla="*/ 1883569 w 7550944"/>
                      <a:gd name="connsiteY5" fmla="*/ 3876675 h 7762876"/>
                      <a:gd name="connsiteX6" fmla="*/ 2264569 w 7550944"/>
                      <a:gd name="connsiteY6" fmla="*/ 0 h 7762876"/>
                      <a:gd name="connsiteX7" fmla="*/ 2645569 w 7550944"/>
                      <a:gd name="connsiteY7" fmla="*/ 3886200 h 7762876"/>
                      <a:gd name="connsiteX8" fmla="*/ 3017044 w 7550944"/>
                      <a:gd name="connsiteY8" fmla="*/ 7762875 h 7762876"/>
                      <a:gd name="connsiteX9" fmla="*/ 3398044 w 7550944"/>
                      <a:gd name="connsiteY9" fmla="*/ 3876675 h 7762876"/>
                      <a:gd name="connsiteX10" fmla="*/ 3769519 w 7550944"/>
                      <a:gd name="connsiteY10" fmla="*/ 9525 h 7762876"/>
                      <a:gd name="connsiteX11" fmla="*/ 4150519 w 7550944"/>
                      <a:gd name="connsiteY11" fmla="*/ 3886200 h 7762876"/>
                      <a:gd name="connsiteX12" fmla="*/ 4526756 w 7550944"/>
                      <a:gd name="connsiteY12" fmla="*/ 7762875 h 7762876"/>
                      <a:gd name="connsiteX13" fmla="*/ 4902994 w 7550944"/>
                      <a:gd name="connsiteY13" fmla="*/ 3886200 h 7762876"/>
                      <a:gd name="connsiteX14" fmla="*/ 5283994 w 7550944"/>
                      <a:gd name="connsiteY14" fmla="*/ 9525 h 7762876"/>
                      <a:gd name="connsiteX15" fmla="*/ 5655469 w 7550944"/>
                      <a:gd name="connsiteY15" fmla="*/ 3886200 h 7762876"/>
                      <a:gd name="connsiteX16" fmla="*/ 6036469 w 7550944"/>
                      <a:gd name="connsiteY16" fmla="*/ 7762875 h 7762876"/>
                      <a:gd name="connsiteX17" fmla="*/ 6417469 w 7550944"/>
                      <a:gd name="connsiteY17" fmla="*/ 3886200 h 7762876"/>
                      <a:gd name="connsiteX18" fmla="*/ 6798469 w 7550944"/>
                      <a:gd name="connsiteY18" fmla="*/ 0 h 7762876"/>
                      <a:gd name="connsiteX19" fmla="*/ 7160419 w 7550944"/>
                      <a:gd name="connsiteY19" fmla="*/ 3886200 h 7762876"/>
                      <a:gd name="connsiteX20" fmla="*/ 7550944 w 7550944"/>
                      <a:gd name="connsiteY20" fmla="*/ 7762875 h 7762876"/>
                      <a:gd name="connsiteX0" fmla="*/ 0 w 7550944"/>
                      <a:gd name="connsiteY0" fmla="*/ 7762875 h 7762876"/>
                      <a:gd name="connsiteX1" fmla="*/ 378619 w 7550944"/>
                      <a:gd name="connsiteY1" fmla="*/ 3886200 h 7762876"/>
                      <a:gd name="connsiteX2" fmla="*/ 750094 w 7550944"/>
                      <a:gd name="connsiteY2" fmla="*/ 0 h 7762876"/>
                      <a:gd name="connsiteX3" fmla="*/ 1131094 w 7550944"/>
                      <a:gd name="connsiteY3" fmla="*/ 3876675 h 7762876"/>
                      <a:gd name="connsiteX4" fmla="*/ 1507332 w 7550944"/>
                      <a:gd name="connsiteY4" fmla="*/ 7762875 h 7762876"/>
                      <a:gd name="connsiteX5" fmla="*/ 1883569 w 7550944"/>
                      <a:gd name="connsiteY5" fmla="*/ 3876675 h 7762876"/>
                      <a:gd name="connsiteX6" fmla="*/ 2264569 w 7550944"/>
                      <a:gd name="connsiteY6" fmla="*/ 0 h 7762876"/>
                      <a:gd name="connsiteX7" fmla="*/ 2645569 w 7550944"/>
                      <a:gd name="connsiteY7" fmla="*/ 3886200 h 7762876"/>
                      <a:gd name="connsiteX8" fmla="*/ 3017044 w 7550944"/>
                      <a:gd name="connsiteY8" fmla="*/ 7762875 h 7762876"/>
                      <a:gd name="connsiteX9" fmla="*/ 3398044 w 7550944"/>
                      <a:gd name="connsiteY9" fmla="*/ 3876675 h 7762876"/>
                      <a:gd name="connsiteX10" fmla="*/ 3769519 w 7550944"/>
                      <a:gd name="connsiteY10" fmla="*/ 9525 h 7762876"/>
                      <a:gd name="connsiteX11" fmla="*/ 4150519 w 7550944"/>
                      <a:gd name="connsiteY11" fmla="*/ 3886200 h 7762876"/>
                      <a:gd name="connsiteX12" fmla="*/ 4526756 w 7550944"/>
                      <a:gd name="connsiteY12" fmla="*/ 7762875 h 7762876"/>
                      <a:gd name="connsiteX13" fmla="*/ 4902994 w 7550944"/>
                      <a:gd name="connsiteY13" fmla="*/ 3886200 h 7762876"/>
                      <a:gd name="connsiteX14" fmla="*/ 5283994 w 7550944"/>
                      <a:gd name="connsiteY14" fmla="*/ 9525 h 7762876"/>
                      <a:gd name="connsiteX15" fmla="*/ 5655469 w 7550944"/>
                      <a:gd name="connsiteY15" fmla="*/ 3886200 h 7762876"/>
                      <a:gd name="connsiteX16" fmla="*/ 6036469 w 7550944"/>
                      <a:gd name="connsiteY16" fmla="*/ 7762875 h 7762876"/>
                      <a:gd name="connsiteX17" fmla="*/ 6417469 w 7550944"/>
                      <a:gd name="connsiteY17" fmla="*/ 3886200 h 7762876"/>
                      <a:gd name="connsiteX18" fmla="*/ 6798469 w 7550944"/>
                      <a:gd name="connsiteY18" fmla="*/ 0 h 7762876"/>
                      <a:gd name="connsiteX19" fmla="*/ 7160419 w 7550944"/>
                      <a:gd name="connsiteY19" fmla="*/ 3886200 h 7762876"/>
                      <a:gd name="connsiteX20" fmla="*/ 7550944 w 7550944"/>
                      <a:gd name="connsiteY20" fmla="*/ 7762875 h 7762876"/>
                      <a:gd name="connsiteX0" fmla="*/ 0 w 7550944"/>
                      <a:gd name="connsiteY0" fmla="*/ 7762875 h 7762876"/>
                      <a:gd name="connsiteX1" fmla="*/ 378619 w 7550944"/>
                      <a:gd name="connsiteY1" fmla="*/ 3886200 h 7762876"/>
                      <a:gd name="connsiteX2" fmla="*/ 750094 w 7550944"/>
                      <a:gd name="connsiteY2" fmla="*/ 0 h 7762876"/>
                      <a:gd name="connsiteX3" fmla="*/ 1131094 w 7550944"/>
                      <a:gd name="connsiteY3" fmla="*/ 3876675 h 7762876"/>
                      <a:gd name="connsiteX4" fmla="*/ 1507332 w 7550944"/>
                      <a:gd name="connsiteY4" fmla="*/ 7762875 h 7762876"/>
                      <a:gd name="connsiteX5" fmla="*/ 1883569 w 7550944"/>
                      <a:gd name="connsiteY5" fmla="*/ 3876675 h 7762876"/>
                      <a:gd name="connsiteX6" fmla="*/ 2264569 w 7550944"/>
                      <a:gd name="connsiteY6" fmla="*/ 0 h 7762876"/>
                      <a:gd name="connsiteX7" fmla="*/ 2645569 w 7550944"/>
                      <a:gd name="connsiteY7" fmla="*/ 3886200 h 7762876"/>
                      <a:gd name="connsiteX8" fmla="*/ 3017044 w 7550944"/>
                      <a:gd name="connsiteY8" fmla="*/ 7762875 h 7762876"/>
                      <a:gd name="connsiteX9" fmla="*/ 3398044 w 7550944"/>
                      <a:gd name="connsiteY9" fmla="*/ 3876675 h 7762876"/>
                      <a:gd name="connsiteX10" fmla="*/ 3769519 w 7550944"/>
                      <a:gd name="connsiteY10" fmla="*/ 9525 h 7762876"/>
                      <a:gd name="connsiteX11" fmla="*/ 4150519 w 7550944"/>
                      <a:gd name="connsiteY11" fmla="*/ 3886200 h 7762876"/>
                      <a:gd name="connsiteX12" fmla="*/ 4526756 w 7550944"/>
                      <a:gd name="connsiteY12" fmla="*/ 7762875 h 7762876"/>
                      <a:gd name="connsiteX13" fmla="*/ 4902994 w 7550944"/>
                      <a:gd name="connsiteY13" fmla="*/ 3886200 h 7762876"/>
                      <a:gd name="connsiteX14" fmla="*/ 5283994 w 7550944"/>
                      <a:gd name="connsiteY14" fmla="*/ 9525 h 7762876"/>
                      <a:gd name="connsiteX15" fmla="*/ 5655469 w 7550944"/>
                      <a:gd name="connsiteY15" fmla="*/ 3886200 h 7762876"/>
                      <a:gd name="connsiteX16" fmla="*/ 6036469 w 7550944"/>
                      <a:gd name="connsiteY16" fmla="*/ 7762875 h 7762876"/>
                      <a:gd name="connsiteX17" fmla="*/ 6417469 w 7550944"/>
                      <a:gd name="connsiteY17" fmla="*/ 3886200 h 7762876"/>
                      <a:gd name="connsiteX18" fmla="*/ 6798469 w 7550944"/>
                      <a:gd name="connsiteY18" fmla="*/ 0 h 7762876"/>
                      <a:gd name="connsiteX19" fmla="*/ 7160419 w 7550944"/>
                      <a:gd name="connsiteY19" fmla="*/ 3886200 h 7762876"/>
                      <a:gd name="connsiteX20" fmla="*/ 7550944 w 7550944"/>
                      <a:gd name="connsiteY20" fmla="*/ 7762875 h 7762876"/>
                      <a:gd name="connsiteX0" fmla="*/ 0 w 7550944"/>
                      <a:gd name="connsiteY0" fmla="*/ 7762875 h 7762876"/>
                      <a:gd name="connsiteX1" fmla="*/ 378619 w 7550944"/>
                      <a:gd name="connsiteY1" fmla="*/ 3886200 h 7762876"/>
                      <a:gd name="connsiteX2" fmla="*/ 750094 w 7550944"/>
                      <a:gd name="connsiteY2" fmla="*/ 0 h 7762876"/>
                      <a:gd name="connsiteX3" fmla="*/ 1131094 w 7550944"/>
                      <a:gd name="connsiteY3" fmla="*/ 3876675 h 7762876"/>
                      <a:gd name="connsiteX4" fmla="*/ 1507332 w 7550944"/>
                      <a:gd name="connsiteY4" fmla="*/ 7762875 h 7762876"/>
                      <a:gd name="connsiteX5" fmla="*/ 1883569 w 7550944"/>
                      <a:gd name="connsiteY5" fmla="*/ 3876675 h 7762876"/>
                      <a:gd name="connsiteX6" fmla="*/ 2264569 w 7550944"/>
                      <a:gd name="connsiteY6" fmla="*/ 0 h 7762876"/>
                      <a:gd name="connsiteX7" fmla="*/ 2645569 w 7550944"/>
                      <a:gd name="connsiteY7" fmla="*/ 3886200 h 7762876"/>
                      <a:gd name="connsiteX8" fmla="*/ 3017044 w 7550944"/>
                      <a:gd name="connsiteY8" fmla="*/ 7762875 h 7762876"/>
                      <a:gd name="connsiteX9" fmla="*/ 3398044 w 7550944"/>
                      <a:gd name="connsiteY9" fmla="*/ 3876675 h 7762876"/>
                      <a:gd name="connsiteX10" fmla="*/ 3769519 w 7550944"/>
                      <a:gd name="connsiteY10" fmla="*/ 9525 h 7762876"/>
                      <a:gd name="connsiteX11" fmla="*/ 4150519 w 7550944"/>
                      <a:gd name="connsiteY11" fmla="*/ 3886200 h 7762876"/>
                      <a:gd name="connsiteX12" fmla="*/ 4526756 w 7550944"/>
                      <a:gd name="connsiteY12" fmla="*/ 7762875 h 7762876"/>
                      <a:gd name="connsiteX13" fmla="*/ 4902994 w 7550944"/>
                      <a:gd name="connsiteY13" fmla="*/ 3886200 h 7762876"/>
                      <a:gd name="connsiteX14" fmla="*/ 5283994 w 7550944"/>
                      <a:gd name="connsiteY14" fmla="*/ 9525 h 7762876"/>
                      <a:gd name="connsiteX15" fmla="*/ 5655469 w 7550944"/>
                      <a:gd name="connsiteY15" fmla="*/ 3886200 h 7762876"/>
                      <a:gd name="connsiteX16" fmla="*/ 6036469 w 7550944"/>
                      <a:gd name="connsiteY16" fmla="*/ 7762875 h 7762876"/>
                      <a:gd name="connsiteX17" fmla="*/ 6417469 w 7550944"/>
                      <a:gd name="connsiteY17" fmla="*/ 3886200 h 7762876"/>
                      <a:gd name="connsiteX18" fmla="*/ 6798469 w 7550944"/>
                      <a:gd name="connsiteY18" fmla="*/ 0 h 7762876"/>
                      <a:gd name="connsiteX19" fmla="*/ 7160419 w 7550944"/>
                      <a:gd name="connsiteY19" fmla="*/ 3886200 h 7762876"/>
                      <a:gd name="connsiteX20" fmla="*/ 7550944 w 7550944"/>
                      <a:gd name="connsiteY20" fmla="*/ 7762875 h 7762876"/>
                      <a:gd name="connsiteX0" fmla="*/ 0 w 7550944"/>
                      <a:gd name="connsiteY0" fmla="*/ 7762875 h 7762876"/>
                      <a:gd name="connsiteX1" fmla="*/ 378619 w 7550944"/>
                      <a:gd name="connsiteY1" fmla="*/ 3886200 h 7762876"/>
                      <a:gd name="connsiteX2" fmla="*/ 750094 w 7550944"/>
                      <a:gd name="connsiteY2" fmla="*/ 0 h 7762876"/>
                      <a:gd name="connsiteX3" fmla="*/ 1131094 w 7550944"/>
                      <a:gd name="connsiteY3" fmla="*/ 3876675 h 7762876"/>
                      <a:gd name="connsiteX4" fmla="*/ 1507332 w 7550944"/>
                      <a:gd name="connsiteY4" fmla="*/ 7762875 h 7762876"/>
                      <a:gd name="connsiteX5" fmla="*/ 1883569 w 7550944"/>
                      <a:gd name="connsiteY5" fmla="*/ 3876675 h 7762876"/>
                      <a:gd name="connsiteX6" fmla="*/ 2264569 w 7550944"/>
                      <a:gd name="connsiteY6" fmla="*/ 0 h 7762876"/>
                      <a:gd name="connsiteX7" fmla="*/ 2645569 w 7550944"/>
                      <a:gd name="connsiteY7" fmla="*/ 3886200 h 7762876"/>
                      <a:gd name="connsiteX8" fmla="*/ 3017044 w 7550944"/>
                      <a:gd name="connsiteY8" fmla="*/ 7762875 h 7762876"/>
                      <a:gd name="connsiteX9" fmla="*/ 3398044 w 7550944"/>
                      <a:gd name="connsiteY9" fmla="*/ 3876675 h 7762876"/>
                      <a:gd name="connsiteX10" fmla="*/ 3769519 w 7550944"/>
                      <a:gd name="connsiteY10" fmla="*/ 9525 h 7762876"/>
                      <a:gd name="connsiteX11" fmla="*/ 4150519 w 7550944"/>
                      <a:gd name="connsiteY11" fmla="*/ 3886200 h 7762876"/>
                      <a:gd name="connsiteX12" fmla="*/ 4526756 w 7550944"/>
                      <a:gd name="connsiteY12" fmla="*/ 7762875 h 7762876"/>
                      <a:gd name="connsiteX13" fmla="*/ 4902994 w 7550944"/>
                      <a:gd name="connsiteY13" fmla="*/ 3886200 h 7762876"/>
                      <a:gd name="connsiteX14" fmla="*/ 5283994 w 7550944"/>
                      <a:gd name="connsiteY14" fmla="*/ 9525 h 7762876"/>
                      <a:gd name="connsiteX15" fmla="*/ 5655469 w 7550944"/>
                      <a:gd name="connsiteY15" fmla="*/ 3886200 h 7762876"/>
                      <a:gd name="connsiteX16" fmla="*/ 6036469 w 7550944"/>
                      <a:gd name="connsiteY16" fmla="*/ 7762875 h 7762876"/>
                      <a:gd name="connsiteX17" fmla="*/ 6417469 w 7550944"/>
                      <a:gd name="connsiteY17" fmla="*/ 3886200 h 7762876"/>
                      <a:gd name="connsiteX18" fmla="*/ 6798469 w 7550944"/>
                      <a:gd name="connsiteY18" fmla="*/ 0 h 7762876"/>
                      <a:gd name="connsiteX19" fmla="*/ 7160419 w 7550944"/>
                      <a:gd name="connsiteY19" fmla="*/ 3886200 h 7762876"/>
                      <a:gd name="connsiteX20" fmla="*/ 7550944 w 7550944"/>
                      <a:gd name="connsiteY20" fmla="*/ 7762875 h 7762876"/>
                      <a:gd name="connsiteX0" fmla="*/ 0 w 7550944"/>
                      <a:gd name="connsiteY0" fmla="*/ 7762875 h 7762876"/>
                      <a:gd name="connsiteX1" fmla="*/ 378619 w 7550944"/>
                      <a:gd name="connsiteY1" fmla="*/ 3886200 h 7762876"/>
                      <a:gd name="connsiteX2" fmla="*/ 750094 w 7550944"/>
                      <a:gd name="connsiteY2" fmla="*/ 0 h 7762876"/>
                      <a:gd name="connsiteX3" fmla="*/ 1131094 w 7550944"/>
                      <a:gd name="connsiteY3" fmla="*/ 3876675 h 7762876"/>
                      <a:gd name="connsiteX4" fmla="*/ 1507332 w 7550944"/>
                      <a:gd name="connsiteY4" fmla="*/ 7762875 h 7762876"/>
                      <a:gd name="connsiteX5" fmla="*/ 1883569 w 7550944"/>
                      <a:gd name="connsiteY5" fmla="*/ 3876675 h 7762876"/>
                      <a:gd name="connsiteX6" fmla="*/ 2264569 w 7550944"/>
                      <a:gd name="connsiteY6" fmla="*/ 0 h 7762876"/>
                      <a:gd name="connsiteX7" fmla="*/ 2645569 w 7550944"/>
                      <a:gd name="connsiteY7" fmla="*/ 3886200 h 7762876"/>
                      <a:gd name="connsiteX8" fmla="*/ 3017044 w 7550944"/>
                      <a:gd name="connsiteY8" fmla="*/ 7762875 h 7762876"/>
                      <a:gd name="connsiteX9" fmla="*/ 3398044 w 7550944"/>
                      <a:gd name="connsiteY9" fmla="*/ 3876675 h 7762876"/>
                      <a:gd name="connsiteX10" fmla="*/ 3769519 w 7550944"/>
                      <a:gd name="connsiteY10" fmla="*/ 9525 h 7762876"/>
                      <a:gd name="connsiteX11" fmla="*/ 4150519 w 7550944"/>
                      <a:gd name="connsiteY11" fmla="*/ 3886200 h 7762876"/>
                      <a:gd name="connsiteX12" fmla="*/ 4526756 w 7550944"/>
                      <a:gd name="connsiteY12" fmla="*/ 7762875 h 7762876"/>
                      <a:gd name="connsiteX13" fmla="*/ 4902994 w 7550944"/>
                      <a:gd name="connsiteY13" fmla="*/ 3886200 h 7762876"/>
                      <a:gd name="connsiteX14" fmla="*/ 5283994 w 7550944"/>
                      <a:gd name="connsiteY14" fmla="*/ 9525 h 7762876"/>
                      <a:gd name="connsiteX15" fmla="*/ 5655469 w 7550944"/>
                      <a:gd name="connsiteY15" fmla="*/ 3886200 h 7762876"/>
                      <a:gd name="connsiteX16" fmla="*/ 6029325 w 7550944"/>
                      <a:gd name="connsiteY16" fmla="*/ 7762875 h 7762876"/>
                      <a:gd name="connsiteX17" fmla="*/ 6417469 w 7550944"/>
                      <a:gd name="connsiteY17" fmla="*/ 3886200 h 7762876"/>
                      <a:gd name="connsiteX18" fmla="*/ 6798469 w 7550944"/>
                      <a:gd name="connsiteY18" fmla="*/ 0 h 7762876"/>
                      <a:gd name="connsiteX19" fmla="*/ 7160419 w 7550944"/>
                      <a:gd name="connsiteY19" fmla="*/ 3886200 h 7762876"/>
                      <a:gd name="connsiteX20" fmla="*/ 7550944 w 7550944"/>
                      <a:gd name="connsiteY20" fmla="*/ 7762875 h 7762876"/>
                      <a:gd name="connsiteX0" fmla="*/ 0 w 7550944"/>
                      <a:gd name="connsiteY0" fmla="*/ 7762875 h 7762876"/>
                      <a:gd name="connsiteX1" fmla="*/ 378619 w 7550944"/>
                      <a:gd name="connsiteY1" fmla="*/ 3886200 h 7762876"/>
                      <a:gd name="connsiteX2" fmla="*/ 750094 w 7550944"/>
                      <a:gd name="connsiteY2" fmla="*/ 0 h 7762876"/>
                      <a:gd name="connsiteX3" fmla="*/ 1131094 w 7550944"/>
                      <a:gd name="connsiteY3" fmla="*/ 3876675 h 7762876"/>
                      <a:gd name="connsiteX4" fmla="*/ 1507332 w 7550944"/>
                      <a:gd name="connsiteY4" fmla="*/ 7762875 h 7762876"/>
                      <a:gd name="connsiteX5" fmla="*/ 1883569 w 7550944"/>
                      <a:gd name="connsiteY5" fmla="*/ 3876675 h 7762876"/>
                      <a:gd name="connsiteX6" fmla="*/ 2264569 w 7550944"/>
                      <a:gd name="connsiteY6" fmla="*/ 0 h 7762876"/>
                      <a:gd name="connsiteX7" fmla="*/ 2645569 w 7550944"/>
                      <a:gd name="connsiteY7" fmla="*/ 3886200 h 7762876"/>
                      <a:gd name="connsiteX8" fmla="*/ 3017044 w 7550944"/>
                      <a:gd name="connsiteY8" fmla="*/ 7762875 h 7762876"/>
                      <a:gd name="connsiteX9" fmla="*/ 3398044 w 7550944"/>
                      <a:gd name="connsiteY9" fmla="*/ 3876675 h 7762876"/>
                      <a:gd name="connsiteX10" fmla="*/ 3769519 w 7550944"/>
                      <a:gd name="connsiteY10" fmla="*/ 9525 h 7762876"/>
                      <a:gd name="connsiteX11" fmla="*/ 4150519 w 7550944"/>
                      <a:gd name="connsiteY11" fmla="*/ 3886200 h 7762876"/>
                      <a:gd name="connsiteX12" fmla="*/ 4526756 w 7550944"/>
                      <a:gd name="connsiteY12" fmla="*/ 7762875 h 7762876"/>
                      <a:gd name="connsiteX13" fmla="*/ 4902994 w 7550944"/>
                      <a:gd name="connsiteY13" fmla="*/ 3886200 h 7762876"/>
                      <a:gd name="connsiteX14" fmla="*/ 5283994 w 7550944"/>
                      <a:gd name="connsiteY14" fmla="*/ 9525 h 7762876"/>
                      <a:gd name="connsiteX15" fmla="*/ 5655469 w 7550944"/>
                      <a:gd name="connsiteY15" fmla="*/ 3886200 h 7762876"/>
                      <a:gd name="connsiteX16" fmla="*/ 6029325 w 7550944"/>
                      <a:gd name="connsiteY16" fmla="*/ 7762875 h 7762876"/>
                      <a:gd name="connsiteX17" fmla="*/ 6417469 w 7550944"/>
                      <a:gd name="connsiteY17" fmla="*/ 3886200 h 7762876"/>
                      <a:gd name="connsiteX18" fmla="*/ 6798469 w 7550944"/>
                      <a:gd name="connsiteY18" fmla="*/ 0 h 7762876"/>
                      <a:gd name="connsiteX19" fmla="*/ 7160419 w 7550944"/>
                      <a:gd name="connsiteY19" fmla="*/ 3886200 h 7762876"/>
                      <a:gd name="connsiteX20" fmla="*/ 7550944 w 7550944"/>
                      <a:gd name="connsiteY20" fmla="*/ 7762875 h 7762876"/>
                      <a:gd name="connsiteX0" fmla="*/ 0 w 7546182"/>
                      <a:gd name="connsiteY0" fmla="*/ 7762875 h 7765256"/>
                      <a:gd name="connsiteX1" fmla="*/ 378619 w 7546182"/>
                      <a:gd name="connsiteY1" fmla="*/ 3886200 h 7765256"/>
                      <a:gd name="connsiteX2" fmla="*/ 750094 w 7546182"/>
                      <a:gd name="connsiteY2" fmla="*/ 0 h 7765256"/>
                      <a:gd name="connsiteX3" fmla="*/ 1131094 w 7546182"/>
                      <a:gd name="connsiteY3" fmla="*/ 3876675 h 7765256"/>
                      <a:gd name="connsiteX4" fmla="*/ 1507332 w 7546182"/>
                      <a:gd name="connsiteY4" fmla="*/ 7762875 h 7765256"/>
                      <a:gd name="connsiteX5" fmla="*/ 1883569 w 7546182"/>
                      <a:gd name="connsiteY5" fmla="*/ 3876675 h 7765256"/>
                      <a:gd name="connsiteX6" fmla="*/ 2264569 w 7546182"/>
                      <a:gd name="connsiteY6" fmla="*/ 0 h 7765256"/>
                      <a:gd name="connsiteX7" fmla="*/ 2645569 w 7546182"/>
                      <a:gd name="connsiteY7" fmla="*/ 3886200 h 7765256"/>
                      <a:gd name="connsiteX8" fmla="*/ 3017044 w 7546182"/>
                      <a:gd name="connsiteY8" fmla="*/ 7762875 h 7765256"/>
                      <a:gd name="connsiteX9" fmla="*/ 3398044 w 7546182"/>
                      <a:gd name="connsiteY9" fmla="*/ 3876675 h 7765256"/>
                      <a:gd name="connsiteX10" fmla="*/ 3769519 w 7546182"/>
                      <a:gd name="connsiteY10" fmla="*/ 9525 h 7765256"/>
                      <a:gd name="connsiteX11" fmla="*/ 4150519 w 7546182"/>
                      <a:gd name="connsiteY11" fmla="*/ 3886200 h 7765256"/>
                      <a:gd name="connsiteX12" fmla="*/ 4526756 w 7546182"/>
                      <a:gd name="connsiteY12" fmla="*/ 7762875 h 7765256"/>
                      <a:gd name="connsiteX13" fmla="*/ 4902994 w 7546182"/>
                      <a:gd name="connsiteY13" fmla="*/ 3886200 h 7765256"/>
                      <a:gd name="connsiteX14" fmla="*/ 5283994 w 7546182"/>
                      <a:gd name="connsiteY14" fmla="*/ 9525 h 7765256"/>
                      <a:gd name="connsiteX15" fmla="*/ 5655469 w 7546182"/>
                      <a:gd name="connsiteY15" fmla="*/ 3886200 h 7765256"/>
                      <a:gd name="connsiteX16" fmla="*/ 6029325 w 7546182"/>
                      <a:gd name="connsiteY16" fmla="*/ 7762875 h 7765256"/>
                      <a:gd name="connsiteX17" fmla="*/ 6417469 w 7546182"/>
                      <a:gd name="connsiteY17" fmla="*/ 3886200 h 7765256"/>
                      <a:gd name="connsiteX18" fmla="*/ 6798469 w 7546182"/>
                      <a:gd name="connsiteY18" fmla="*/ 0 h 7765256"/>
                      <a:gd name="connsiteX19" fmla="*/ 7160419 w 7546182"/>
                      <a:gd name="connsiteY19" fmla="*/ 3886200 h 7765256"/>
                      <a:gd name="connsiteX20" fmla="*/ 7546182 w 7546182"/>
                      <a:gd name="connsiteY20" fmla="*/ 7765256 h 7765256"/>
                      <a:gd name="connsiteX0" fmla="*/ 0 w 7546182"/>
                      <a:gd name="connsiteY0" fmla="*/ 7762875 h 7765258"/>
                      <a:gd name="connsiteX1" fmla="*/ 378619 w 7546182"/>
                      <a:gd name="connsiteY1" fmla="*/ 3886200 h 7765258"/>
                      <a:gd name="connsiteX2" fmla="*/ 750094 w 7546182"/>
                      <a:gd name="connsiteY2" fmla="*/ 0 h 7765258"/>
                      <a:gd name="connsiteX3" fmla="*/ 1131094 w 7546182"/>
                      <a:gd name="connsiteY3" fmla="*/ 3876675 h 7765258"/>
                      <a:gd name="connsiteX4" fmla="*/ 1507332 w 7546182"/>
                      <a:gd name="connsiteY4" fmla="*/ 7762875 h 7765258"/>
                      <a:gd name="connsiteX5" fmla="*/ 1883569 w 7546182"/>
                      <a:gd name="connsiteY5" fmla="*/ 3876675 h 7765258"/>
                      <a:gd name="connsiteX6" fmla="*/ 2264569 w 7546182"/>
                      <a:gd name="connsiteY6" fmla="*/ 0 h 7765258"/>
                      <a:gd name="connsiteX7" fmla="*/ 2645569 w 7546182"/>
                      <a:gd name="connsiteY7" fmla="*/ 3886200 h 7765258"/>
                      <a:gd name="connsiteX8" fmla="*/ 3017044 w 7546182"/>
                      <a:gd name="connsiteY8" fmla="*/ 7762875 h 7765258"/>
                      <a:gd name="connsiteX9" fmla="*/ 3398044 w 7546182"/>
                      <a:gd name="connsiteY9" fmla="*/ 3876675 h 7765258"/>
                      <a:gd name="connsiteX10" fmla="*/ 3769519 w 7546182"/>
                      <a:gd name="connsiteY10" fmla="*/ 9525 h 7765258"/>
                      <a:gd name="connsiteX11" fmla="*/ 4150519 w 7546182"/>
                      <a:gd name="connsiteY11" fmla="*/ 3886200 h 7765258"/>
                      <a:gd name="connsiteX12" fmla="*/ 4526756 w 7546182"/>
                      <a:gd name="connsiteY12" fmla="*/ 7762875 h 7765258"/>
                      <a:gd name="connsiteX13" fmla="*/ 4902994 w 7546182"/>
                      <a:gd name="connsiteY13" fmla="*/ 3886200 h 7765258"/>
                      <a:gd name="connsiteX14" fmla="*/ 5283994 w 7546182"/>
                      <a:gd name="connsiteY14" fmla="*/ 9525 h 7765258"/>
                      <a:gd name="connsiteX15" fmla="*/ 5655469 w 7546182"/>
                      <a:gd name="connsiteY15" fmla="*/ 3886200 h 7765258"/>
                      <a:gd name="connsiteX16" fmla="*/ 6029325 w 7546182"/>
                      <a:gd name="connsiteY16" fmla="*/ 7762875 h 7765258"/>
                      <a:gd name="connsiteX17" fmla="*/ 6417469 w 7546182"/>
                      <a:gd name="connsiteY17" fmla="*/ 3886200 h 7765258"/>
                      <a:gd name="connsiteX18" fmla="*/ 6798469 w 7546182"/>
                      <a:gd name="connsiteY18" fmla="*/ 0 h 7765258"/>
                      <a:gd name="connsiteX19" fmla="*/ 7160419 w 7546182"/>
                      <a:gd name="connsiteY19" fmla="*/ 3886200 h 7765258"/>
                      <a:gd name="connsiteX20" fmla="*/ 7546182 w 7546182"/>
                      <a:gd name="connsiteY20" fmla="*/ 7765256 h 7765258"/>
                      <a:gd name="connsiteX0" fmla="*/ 0 w 7539038"/>
                      <a:gd name="connsiteY0" fmla="*/ 7762875 h 7762876"/>
                      <a:gd name="connsiteX1" fmla="*/ 378619 w 7539038"/>
                      <a:gd name="connsiteY1" fmla="*/ 3886200 h 7762876"/>
                      <a:gd name="connsiteX2" fmla="*/ 750094 w 7539038"/>
                      <a:gd name="connsiteY2" fmla="*/ 0 h 7762876"/>
                      <a:gd name="connsiteX3" fmla="*/ 1131094 w 7539038"/>
                      <a:gd name="connsiteY3" fmla="*/ 3876675 h 7762876"/>
                      <a:gd name="connsiteX4" fmla="*/ 1507332 w 7539038"/>
                      <a:gd name="connsiteY4" fmla="*/ 7762875 h 7762876"/>
                      <a:gd name="connsiteX5" fmla="*/ 1883569 w 7539038"/>
                      <a:gd name="connsiteY5" fmla="*/ 3876675 h 7762876"/>
                      <a:gd name="connsiteX6" fmla="*/ 2264569 w 7539038"/>
                      <a:gd name="connsiteY6" fmla="*/ 0 h 7762876"/>
                      <a:gd name="connsiteX7" fmla="*/ 2645569 w 7539038"/>
                      <a:gd name="connsiteY7" fmla="*/ 3886200 h 7762876"/>
                      <a:gd name="connsiteX8" fmla="*/ 3017044 w 7539038"/>
                      <a:gd name="connsiteY8" fmla="*/ 7762875 h 7762876"/>
                      <a:gd name="connsiteX9" fmla="*/ 3398044 w 7539038"/>
                      <a:gd name="connsiteY9" fmla="*/ 3876675 h 7762876"/>
                      <a:gd name="connsiteX10" fmla="*/ 3769519 w 7539038"/>
                      <a:gd name="connsiteY10" fmla="*/ 9525 h 7762876"/>
                      <a:gd name="connsiteX11" fmla="*/ 4150519 w 7539038"/>
                      <a:gd name="connsiteY11" fmla="*/ 3886200 h 7762876"/>
                      <a:gd name="connsiteX12" fmla="*/ 4526756 w 7539038"/>
                      <a:gd name="connsiteY12" fmla="*/ 7762875 h 7762876"/>
                      <a:gd name="connsiteX13" fmla="*/ 4902994 w 7539038"/>
                      <a:gd name="connsiteY13" fmla="*/ 3886200 h 7762876"/>
                      <a:gd name="connsiteX14" fmla="*/ 5283994 w 7539038"/>
                      <a:gd name="connsiteY14" fmla="*/ 9525 h 7762876"/>
                      <a:gd name="connsiteX15" fmla="*/ 5655469 w 7539038"/>
                      <a:gd name="connsiteY15" fmla="*/ 3886200 h 7762876"/>
                      <a:gd name="connsiteX16" fmla="*/ 6029325 w 7539038"/>
                      <a:gd name="connsiteY16" fmla="*/ 7762875 h 7762876"/>
                      <a:gd name="connsiteX17" fmla="*/ 6417469 w 7539038"/>
                      <a:gd name="connsiteY17" fmla="*/ 3886200 h 7762876"/>
                      <a:gd name="connsiteX18" fmla="*/ 6798469 w 7539038"/>
                      <a:gd name="connsiteY18" fmla="*/ 0 h 7762876"/>
                      <a:gd name="connsiteX19" fmla="*/ 7160419 w 7539038"/>
                      <a:gd name="connsiteY19" fmla="*/ 3886200 h 7762876"/>
                      <a:gd name="connsiteX20" fmla="*/ 7539038 w 7539038"/>
                      <a:gd name="connsiteY20" fmla="*/ 7760494 h 7762876"/>
                      <a:gd name="connsiteX0" fmla="*/ 0 w 7539038"/>
                      <a:gd name="connsiteY0" fmla="*/ 7762875 h 7762876"/>
                      <a:gd name="connsiteX1" fmla="*/ 378619 w 7539038"/>
                      <a:gd name="connsiteY1" fmla="*/ 3886200 h 7762876"/>
                      <a:gd name="connsiteX2" fmla="*/ 750094 w 7539038"/>
                      <a:gd name="connsiteY2" fmla="*/ 0 h 7762876"/>
                      <a:gd name="connsiteX3" fmla="*/ 1131094 w 7539038"/>
                      <a:gd name="connsiteY3" fmla="*/ 3876675 h 7762876"/>
                      <a:gd name="connsiteX4" fmla="*/ 1507332 w 7539038"/>
                      <a:gd name="connsiteY4" fmla="*/ 7762875 h 7762876"/>
                      <a:gd name="connsiteX5" fmla="*/ 1883569 w 7539038"/>
                      <a:gd name="connsiteY5" fmla="*/ 3876675 h 7762876"/>
                      <a:gd name="connsiteX6" fmla="*/ 2264569 w 7539038"/>
                      <a:gd name="connsiteY6" fmla="*/ 0 h 7762876"/>
                      <a:gd name="connsiteX7" fmla="*/ 2645569 w 7539038"/>
                      <a:gd name="connsiteY7" fmla="*/ 3886200 h 7762876"/>
                      <a:gd name="connsiteX8" fmla="*/ 3017044 w 7539038"/>
                      <a:gd name="connsiteY8" fmla="*/ 7762875 h 7762876"/>
                      <a:gd name="connsiteX9" fmla="*/ 3398044 w 7539038"/>
                      <a:gd name="connsiteY9" fmla="*/ 3876675 h 7762876"/>
                      <a:gd name="connsiteX10" fmla="*/ 3769519 w 7539038"/>
                      <a:gd name="connsiteY10" fmla="*/ 9525 h 7762876"/>
                      <a:gd name="connsiteX11" fmla="*/ 4150519 w 7539038"/>
                      <a:gd name="connsiteY11" fmla="*/ 3886200 h 7762876"/>
                      <a:gd name="connsiteX12" fmla="*/ 4526756 w 7539038"/>
                      <a:gd name="connsiteY12" fmla="*/ 7762875 h 7762876"/>
                      <a:gd name="connsiteX13" fmla="*/ 4902994 w 7539038"/>
                      <a:gd name="connsiteY13" fmla="*/ 3886200 h 7762876"/>
                      <a:gd name="connsiteX14" fmla="*/ 5283994 w 7539038"/>
                      <a:gd name="connsiteY14" fmla="*/ 9525 h 7762876"/>
                      <a:gd name="connsiteX15" fmla="*/ 5655469 w 7539038"/>
                      <a:gd name="connsiteY15" fmla="*/ 3886200 h 7762876"/>
                      <a:gd name="connsiteX16" fmla="*/ 6029325 w 7539038"/>
                      <a:gd name="connsiteY16" fmla="*/ 7762875 h 7762876"/>
                      <a:gd name="connsiteX17" fmla="*/ 6417469 w 7539038"/>
                      <a:gd name="connsiteY17" fmla="*/ 3886200 h 7762876"/>
                      <a:gd name="connsiteX18" fmla="*/ 6788944 w 7539038"/>
                      <a:gd name="connsiteY18" fmla="*/ 2381 h 7762876"/>
                      <a:gd name="connsiteX19" fmla="*/ 7160419 w 7539038"/>
                      <a:gd name="connsiteY19" fmla="*/ 3886200 h 7762876"/>
                      <a:gd name="connsiteX20" fmla="*/ 7539038 w 7539038"/>
                      <a:gd name="connsiteY20" fmla="*/ 7760494 h 7762876"/>
                      <a:gd name="connsiteX0" fmla="*/ 0 w 7539038"/>
                      <a:gd name="connsiteY0" fmla="*/ 7762875 h 7762876"/>
                      <a:gd name="connsiteX1" fmla="*/ 378619 w 7539038"/>
                      <a:gd name="connsiteY1" fmla="*/ 3886200 h 7762876"/>
                      <a:gd name="connsiteX2" fmla="*/ 750094 w 7539038"/>
                      <a:gd name="connsiteY2" fmla="*/ 0 h 7762876"/>
                      <a:gd name="connsiteX3" fmla="*/ 1131094 w 7539038"/>
                      <a:gd name="connsiteY3" fmla="*/ 3876675 h 7762876"/>
                      <a:gd name="connsiteX4" fmla="*/ 1507332 w 7539038"/>
                      <a:gd name="connsiteY4" fmla="*/ 7762875 h 7762876"/>
                      <a:gd name="connsiteX5" fmla="*/ 1883569 w 7539038"/>
                      <a:gd name="connsiteY5" fmla="*/ 3876675 h 7762876"/>
                      <a:gd name="connsiteX6" fmla="*/ 2264569 w 7539038"/>
                      <a:gd name="connsiteY6" fmla="*/ 0 h 7762876"/>
                      <a:gd name="connsiteX7" fmla="*/ 2645569 w 7539038"/>
                      <a:gd name="connsiteY7" fmla="*/ 3886200 h 7762876"/>
                      <a:gd name="connsiteX8" fmla="*/ 3017044 w 7539038"/>
                      <a:gd name="connsiteY8" fmla="*/ 7762875 h 7762876"/>
                      <a:gd name="connsiteX9" fmla="*/ 3398044 w 7539038"/>
                      <a:gd name="connsiteY9" fmla="*/ 3876675 h 7762876"/>
                      <a:gd name="connsiteX10" fmla="*/ 3769519 w 7539038"/>
                      <a:gd name="connsiteY10" fmla="*/ 9525 h 7762876"/>
                      <a:gd name="connsiteX11" fmla="*/ 4150519 w 7539038"/>
                      <a:gd name="connsiteY11" fmla="*/ 3886200 h 7762876"/>
                      <a:gd name="connsiteX12" fmla="*/ 4526756 w 7539038"/>
                      <a:gd name="connsiteY12" fmla="*/ 7762875 h 7762876"/>
                      <a:gd name="connsiteX13" fmla="*/ 4902994 w 7539038"/>
                      <a:gd name="connsiteY13" fmla="*/ 3886200 h 7762876"/>
                      <a:gd name="connsiteX14" fmla="*/ 5283994 w 7539038"/>
                      <a:gd name="connsiteY14" fmla="*/ 9525 h 7762876"/>
                      <a:gd name="connsiteX15" fmla="*/ 5655469 w 7539038"/>
                      <a:gd name="connsiteY15" fmla="*/ 3886200 h 7762876"/>
                      <a:gd name="connsiteX16" fmla="*/ 6029325 w 7539038"/>
                      <a:gd name="connsiteY16" fmla="*/ 7762875 h 7762876"/>
                      <a:gd name="connsiteX17" fmla="*/ 6417469 w 7539038"/>
                      <a:gd name="connsiteY17" fmla="*/ 3886200 h 7762876"/>
                      <a:gd name="connsiteX18" fmla="*/ 6786563 w 7539038"/>
                      <a:gd name="connsiteY18" fmla="*/ 4762 h 7762876"/>
                      <a:gd name="connsiteX19" fmla="*/ 7160419 w 7539038"/>
                      <a:gd name="connsiteY19" fmla="*/ 3886200 h 7762876"/>
                      <a:gd name="connsiteX20" fmla="*/ 7539038 w 7539038"/>
                      <a:gd name="connsiteY20" fmla="*/ 7760494 h 7762876"/>
                      <a:gd name="connsiteX0" fmla="*/ 0 w 7539038"/>
                      <a:gd name="connsiteY0" fmla="*/ 7762875 h 7762876"/>
                      <a:gd name="connsiteX1" fmla="*/ 378619 w 7539038"/>
                      <a:gd name="connsiteY1" fmla="*/ 3886200 h 7762876"/>
                      <a:gd name="connsiteX2" fmla="*/ 750094 w 7539038"/>
                      <a:gd name="connsiteY2" fmla="*/ 0 h 7762876"/>
                      <a:gd name="connsiteX3" fmla="*/ 1131094 w 7539038"/>
                      <a:gd name="connsiteY3" fmla="*/ 3876675 h 7762876"/>
                      <a:gd name="connsiteX4" fmla="*/ 1507332 w 7539038"/>
                      <a:gd name="connsiteY4" fmla="*/ 7762875 h 7762876"/>
                      <a:gd name="connsiteX5" fmla="*/ 1883569 w 7539038"/>
                      <a:gd name="connsiteY5" fmla="*/ 3876675 h 7762876"/>
                      <a:gd name="connsiteX6" fmla="*/ 2264569 w 7539038"/>
                      <a:gd name="connsiteY6" fmla="*/ 0 h 7762876"/>
                      <a:gd name="connsiteX7" fmla="*/ 2645569 w 7539038"/>
                      <a:gd name="connsiteY7" fmla="*/ 3886200 h 7762876"/>
                      <a:gd name="connsiteX8" fmla="*/ 3017044 w 7539038"/>
                      <a:gd name="connsiteY8" fmla="*/ 7762875 h 7762876"/>
                      <a:gd name="connsiteX9" fmla="*/ 3398044 w 7539038"/>
                      <a:gd name="connsiteY9" fmla="*/ 3876675 h 7762876"/>
                      <a:gd name="connsiteX10" fmla="*/ 3769519 w 7539038"/>
                      <a:gd name="connsiteY10" fmla="*/ 9525 h 7762876"/>
                      <a:gd name="connsiteX11" fmla="*/ 4150519 w 7539038"/>
                      <a:gd name="connsiteY11" fmla="*/ 3886200 h 7762876"/>
                      <a:gd name="connsiteX12" fmla="*/ 4526756 w 7539038"/>
                      <a:gd name="connsiteY12" fmla="*/ 7762875 h 7762876"/>
                      <a:gd name="connsiteX13" fmla="*/ 4902994 w 7539038"/>
                      <a:gd name="connsiteY13" fmla="*/ 3886200 h 7762876"/>
                      <a:gd name="connsiteX14" fmla="*/ 5283994 w 7539038"/>
                      <a:gd name="connsiteY14" fmla="*/ 9525 h 7762876"/>
                      <a:gd name="connsiteX15" fmla="*/ 5655469 w 7539038"/>
                      <a:gd name="connsiteY15" fmla="*/ 3886200 h 7762876"/>
                      <a:gd name="connsiteX16" fmla="*/ 6029325 w 7539038"/>
                      <a:gd name="connsiteY16" fmla="*/ 7762875 h 7762876"/>
                      <a:gd name="connsiteX17" fmla="*/ 6417469 w 7539038"/>
                      <a:gd name="connsiteY17" fmla="*/ 3886200 h 7762876"/>
                      <a:gd name="connsiteX18" fmla="*/ 6786563 w 7539038"/>
                      <a:gd name="connsiteY18" fmla="*/ 4762 h 7762876"/>
                      <a:gd name="connsiteX19" fmla="*/ 7160419 w 7539038"/>
                      <a:gd name="connsiteY19" fmla="*/ 3886200 h 7762876"/>
                      <a:gd name="connsiteX20" fmla="*/ 7539038 w 7539038"/>
                      <a:gd name="connsiteY20" fmla="*/ 7760494 h 7762876"/>
                      <a:gd name="connsiteX0" fmla="*/ 0 w 7539038"/>
                      <a:gd name="connsiteY0" fmla="*/ 7762875 h 7762876"/>
                      <a:gd name="connsiteX1" fmla="*/ 378619 w 7539038"/>
                      <a:gd name="connsiteY1" fmla="*/ 3886200 h 7762876"/>
                      <a:gd name="connsiteX2" fmla="*/ 750094 w 7539038"/>
                      <a:gd name="connsiteY2" fmla="*/ 0 h 7762876"/>
                      <a:gd name="connsiteX3" fmla="*/ 1131094 w 7539038"/>
                      <a:gd name="connsiteY3" fmla="*/ 3876675 h 7762876"/>
                      <a:gd name="connsiteX4" fmla="*/ 1507332 w 7539038"/>
                      <a:gd name="connsiteY4" fmla="*/ 7762875 h 7762876"/>
                      <a:gd name="connsiteX5" fmla="*/ 1883569 w 7539038"/>
                      <a:gd name="connsiteY5" fmla="*/ 3876675 h 7762876"/>
                      <a:gd name="connsiteX6" fmla="*/ 2264569 w 7539038"/>
                      <a:gd name="connsiteY6" fmla="*/ 0 h 7762876"/>
                      <a:gd name="connsiteX7" fmla="*/ 2645569 w 7539038"/>
                      <a:gd name="connsiteY7" fmla="*/ 3886200 h 7762876"/>
                      <a:gd name="connsiteX8" fmla="*/ 3017044 w 7539038"/>
                      <a:gd name="connsiteY8" fmla="*/ 7762875 h 7762876"/>
                      <a:gd name="connsiteX9" fmla="*/ 3398044 w 7539038"/>
                      <a:gd name="connsiteY9" fmla="*/ 3876675 h 7762876"/>
                      <a:gd name="connsiteX10" fmla="*/ 3769519 w 7539038"/>
                      <a:gd name="connsiteY10" fmla="*/ 9525 h 7762876"/>
                      <a:gd name="connsiteX11" fmla="*/ 4150519 w 7539038"/>
                      <a:gd name="connsiteY11" fmla="*/ 3886200 h 7762876"/>
                      <a:gd name="connsiteX12" fmla="*/ 4526756 w 7539038"/>
                      <a:gd name="connsiteY12" fmla="*/ 7762875 h 7762876"/>
                      <a:gd name="connsiteX13" fmla="*/ 4902994 w 7539038"/>
                      <a:gd name="connsiteY13" fmla="*/ 3886200 h 7762876"/>
                      <a:gd name="connsiteX14" fmla="*/ 5279231 w 7539038"/>
                      <a:gd name="connsiteY14" fmla="*/ 9525 h 7762876"/>
                      <a:gd name="connsiteX15" fmla="*/ 5655469 w 7539038"/>
                      <a:gd name="connsiteY15" fmla="*/ 3886200 h 7762876"/>
                      <a:gd name="connsiteX16" fmla="*/ 6029325 w 7539038"/>
                      <a:gd name="connsiteY16" fmla="*/ 7762875 h 7762876"/>
                      <a:gd name="connsiteX17" fmla="*/ 6417469 w 7539038"/>
                      <a:gd name="connsiteY17" fmla="*/ 3886200 h 7762876"/>
                      <a:gd name="connsiteX18" fmla="*/ 6786563 w 7539038"/>
                      <a:gd name="connsiteY18" fmla="*/ 4762 h 7762876"/>
                      <a:gd name="connsiteX19" fmla="*/ 7160419 w 7539038"/>
                      <a:gd name="connsiteY19" fmla="*/ 3886200 h 7762876"/>
                      <a:gd name="connsiteX20" fmla="*/ 7539038 w 7539038"/>
                      <a:gd name="connsiteY20" fmla="*/ 7760494 h 7762876"/>
                      <a:gd name="connsiteX0" fmla="*/ 0 w 7539038"/>
                      <a:gd name="connsiteY0" fmla="*/ 7762875 h 7762876"/>
                      <a:gd name="connsiteX1" fmla="*/ 378619 w 7539038"/>
                      <a:gd name="connsiteY1" fmla="*/ 3886200 h 7762876"/>
                      <a:gd name="connsiteX2" fmla="*/ 750094 w 7539038"/>
                      <a:gd name="connsiteY2" fmla="*/ 0 h 7762876"/>
                      <a:gd name="connsiteX3" fmla="*/ 1131094 w 7539038"/>
                      <a:gd name="connsiteY3" fmla="*/ 3876675 h 7762876"/>
                      <a:gd name="connsiteX4" fmla="*/ 1507332 w 7539038"/>
                      <a:gd name="connsiteY4" fmla="*/ 7762875 h 7762876"/>
                      <a:gd name="connsiteX5" fmla="*/ 1883569 w 7539038"/>
                      <a:gd name="connsiteY5" fmla="*/ 3876675 h 7762876"/>
                      <a:gd name="connsiteX6" fmla="*/ 2264569 w 7539038"/>
                      <a:gd name="connsiteY6" fmla="*/ 0 h 7762876"/>
                      <a:gd name="connsiteX7" fmla="*/ 2645569 w 7539038"/>
                      <a:gd name="connsiteY7" fmla="*/ 3886200 h 7762876"/>
                      <a:gd name="connsiteX8" fmla="*/ 3017044 w 7539038"/>
                      <a:gd name="connsiteY8" fmla="*/ 7762875 h 7762876"/>
                      <a:gd name="connsiteX9" fmla="*/ 3398044 w 7539038"/>
                      <a:gd name="connsiteY9" fmla="*/ 3876675 h 7762876"/>
                      <a:gd name="connsiteX10" fmla="*/ 3769519 w 7539038"/>
                      <a:gd name="connsiteY10" fmla="*/ 9525 h 7762876"/>
                      <a:gd name="connsiteX11" fmla="*/ 4150519 w 7539038"/>
                      <a:gd name="connsiteY11" fmla="*/ 3886200 h 7762876"/>
                      <a:gd name="connsiteX12" fmla="*/ 4526756 w 7539038"/>
                      <a:gd name="connsiteY12" fmla="*/ 7762875 h 7762876"/>
                      <a:gd name="connsiteX13" fmla="*/ 4902994 w 7539038"/>
                      <a:gd name="connsiteY13" fmla="*/ 3886200 h 7762876"/>
                      <a:gd name="connsiteX14" fmla="*/ 5279231 w 7539038"/>
                      <a:gd name="connsiteY14" fmla="*/ 9525 h 7762876"/>
                      <a:gd name="connsiteX15" fmla="*/ 5655469 w 7539038"/>
                      <a:gd name="connsiteY15" fmla="*/ 3886200 h 7762876"/>
                      <a:gd name="connsiteX16" fmla="*/ 6029325 w 7539038"/>
                      <a:gd name="connsiteY16" fmla="*/ 7762875 h 7762876"/>
                      <a:gd name="connsiteX17" fmla="*/ 6417469 w 7539038"/>
                      <a:gd name="connsiteY17" fmla="*/ 3886200 h 7762876"/>
                      <a:gd name="connsiteX18" fmla="*/ 6786563 w 7539038"/>
                      <a:gd name="connsiteY18" fmla="*/ 4762 h 7762876"/>
                      <a:gd name="connsiteX19" fmla="*/ 7160419 w 7539038"/>
                      <a:gd name="connsiteY19" fmla="*/ 3886200 h 7762876"/>
                      <a:gd name="connsiteX20" fmla="*/ 7539038 w 7539038"/>
                      <a:gd name="connsiteY20" fmla="*/ 7760494 h 7762876"/>
                      <a:gd name="connsiteX0" fmla="*/ 0 w 7539038"/>
                      <a:gd name="connsiteY0" fmla="*/ 7762875 h 7762876"/>
                      <a:gd name="connsiteX1" fmla="*/ 378619 w 7539038"/>
                      <a:gd name="connsiteY1" fmla="*/ 3886200 h 7762876"/>
                      <a:gd name="connsiteX2" fmla="*/ 750094 w 7539038"/>
                      <a:gd name="connsiteY2" fmla="*/ 0 h 7762876"/>
                      <a:gd name="connsiteX3" fmla="*/ 1131094 w 7539038"/>
                      <a:gd name="connsiteY3" fmla="*/ 3876675 h 7762876"/>
                      <a:gd name="connsiteX4" fmla="*/ 1507332 w 7539038"/>
                      <a:gd name="connsiteY4" fmla="*/ 7762875 h 7762876"/>
                      <a:gd name="connsiteX5" fmla="*/ 1883569 w 7539038"/>
                      <a:gd name="connsiteY5" fmla="*/ 3876675 h 7762876"/>
                      <a:gd name="connsiteX6" fmla="*/ 2264569 w 7539038"/>
                      <a:gd name="connsiteY6" fmla="*/ 0 h 7762876"/>
                      <a:gd name="connsiteX7" fmla="*/ 2645569 w 7539038"/>
                      <a:gd name="connsiteY7" fmla="*/ 3886200 h 7762876"/>
                      <a:gd name="connsiteX8" fmla="*/ 3017044 w 7539038"/>
                      <a:gd name="connsiteY8" fmla="*/ 7762875 h 7762876"/>
                      <a:gd name="connsiteX9" fmla="*/ 3398044 w 7539038"/>
                      <a:gd name="connsiteY9" fmla="*/ 3876675 h 7762876"/>
                      <a:gd name="connsiteX10" fmla="*/ 3769519 w 7539038"/>
                      <a:gd name="connsiteY10" fmla="*/ 9525 h 7762876"/>
                      <a:gd name="connsiteX11" fmla="*/ 4150519 w 7539038"/>
                      <a:gd name="connsiteY11" fmla="*/ 3886200 h 7762876"/>
                      <a:gd name="connsiteX12" fmla="*/ 4526756 w 7539038"/>
                      <a:gd name="connsiteY12" fmla="*/ 7762875 h 7762876"/>
                      <a:gd name="connsiteX13" fmla="*/ 4902994 w 7539038"/>
                      <a:gd name="connsiteY13" fmla="*/ 3886200 h 7762876"/>
                      <a:gd name="connsiteX14" fmla="*/ 5276849 w 7539038"/>
                      <a:gd name="connsiteY14" fmla="*/ 2382 h 7762876"/>
                      <a:gd name="connsiteX15" fmla="*/ 5655469 w 7539038"/>
                      <a:gd name="connsiteY15" fmla="*/ 3886200 h 7762876"/>
                      <a:gd name="connsiteX16" fmla="*/ 6029325 w 7539038"/>
                      <a:gd name="connsiteY16" fmla="*/ 7762875 h 7762876"/>
                      <a:gd name="connsiteX17" fmla="*/ 6417469 w 7539038"/>
                      <a:gd name="connsiteY17" fmla="*/ 3886200 h 7762876"/>
                      <a:gd name="connsiteX18" fmla="*/ 6786563 w 7539038"/>
                      <a:gd name="connsiteY18" fmla="*/ 4762 h 7762876"/>
                      <a:gd name="connsiteX19" fmla="*/ 7160419 w 7539038"/>
                      <a:gd name="connsiteY19" fmla="*/ 3886200 h 7762876"/>
                      <a:gd name="connsiteX20" fmla="*/ 7539038 w 7539038"/>
                      <a:gd name="connsiteY20" fmla="*/ 7760494 h 7762876"/>
                      <a:gd name="connsiteX0" fmla="*/ 0 w 7539038"/>
                      <a:gd name="connsiteY0" fmla="*/ 7762875 h 7762876"/>
                      <a:gd name="connsiteX1" fmla="*/ 378619 w 7539038"/>
                      <a:gd name="connsiteY1" fmla="*/ 3886200 h 7762876"/>
                      <a:gd name="connsiteX2" fmla="*/ 750094 w 7539038"/>
                      <a:gd name="connsiteY2" fmla="*/ 0 h 7762876"/>
                      <a:gd name="connsiteX3" fmla="*/ 1131094 w 7539038"/>
                      <a:gd name="connsiteY3" fmla="*/ 3876675 h 7762876"/>
                      <a:gd name="connsiteX4" fmla="*/ 1507332 w 7539038"/>
                      <a:gd name="connsiteY4" fmla="*/ 7762875 h 7762876"/>
                      <a:gd name="connsiteX5" fmla="*/ 1883569 w 7539038"/>
                      <a:gd name="connsiteY5" fmla="*/ 3876675 h 7762876"/>
                      <a:gd name="connsiteX6" fmla="*/ 2264569 w 7539038"/>
                      <a:gd name="connsiteY6" fmla="*/ 0 h 7762876"/>
                      <a:gd name="connsiteX7" fmla="*/ 2645569 w 7539038"/>
                      <a:gd name="connsiteY7" fmla="*/ 3886200 h 7762876"/>
                      <a:gd name="connsiteX8" fmla="*/ 3017044 w 7539038"/>
                      <a:gd name="connsiteY8" fmla="*/ 7762875 h 7762876"/>
                      <a:gd name="connsiteX9" fmla="*/ 3398044 w 7539038"/>
                      <a:gd name="connsiteY9" fmla="*/ 3876675 h 7762876"/>
                      <a:gd name="connsiteX10" fmla="*/ 3769519 w 7539038"/>
                      <a:gd name="connsiteY10" fmla="*/ 9525 h 7762876"/>
                      <a:gd name="connsiteX11" fmla="*/ 4150519 w 7539038"/>
                      <a:gd name="connsiteY11" fmla="*/ 3886200 h 7762876"/>
                      <a:gd name="connsiteX12" fmla="*/ 4526756 w 7539038"/>
                      <a:gd name="connsiteY12" fmla="*/ 7762875 h 7762876"/>
                      <a:gd name="connsiteX13" fmla="*/ 4902994 w 7539038"/>
                      <a:gd name="connsiteY13" fmla="*/ 3886200 h 7762876"/>
                      <a:gd name="connsiteX14" fmla="*/ 5276849 w 7539038"/>
                      <a:gd name="connsiteY14" fmla="*/ 2382 h 7762876"/>
                      <a:gd name="connsiteX15" fmla="*/ 5655469 w 7539038"/>
                      <a:gd name="connsiteY15" fmla="*/ 3886200 h 7762876"/>
                      <a:gd name="connsiteX16" fmla="*/ 6029325 w 7539038"/>
                      <a:gd name="connsiteY16" fmla="*/ 7762875 h 7762876"/>
                      <a:gd name="connsiteX17" fmla="*/ 6417469 w 7539038"/>
                      <a:gd name="connsiteY17" fmla="*/ 3886200 h 7762876"/>
                      <a:gd name="connsiteX18" fmla="*/ 6786563 w 7539038"/>
                      <a:gd name="connsiteY18" fmla="*/ 4762 h 7762876"/>
                      <a:gd name="connsiteX19" fmla="*/ 7160419 w 7539038"/>
                      <a:gd name="connsiteY19" fmla="*/ 3886200 h 7762876"/>
                      <a:gd name="connsiteX20" fmla="*/ 7539038 w 7539038"/>
                      <a:gd name="connsiteY20" fmla="*/ 7760494 h 7762876"/>
                      <a:gd name="connsiteX0" fmla="*/ 0 w 7539038"/>
                      <a:gd name="connsiteY0" fmla="*/ 7762875 h 7762876"/>
                      <a:gd name="connsiteX1" fmla="*/ 378619 w 7539038"/>
                      <a:gd name="connsiteY1" fmla="*/ 3886200 h 7762876"/>
                      <a:gd name="connsiteX2" fmla="*/ 750094 w 7539038"/>
                      <a:gd name="connsiteY2" fmla="*/ 0 h 7762876"/>
                      <a:gd name="connsiteX3" fmla="*/ 1131094 w 7539038"/>
                      <a:gd name="connsiteY3" fmla="*/ 3876675 h 7762876"/>
                      <a:gd name="connsiteX4" fmla="*/ 1507332 w 7539038"/>
                      <a:gd name="connsiteY4" fmla="*/ 7762875 h 7762876"/>
                      <a:gd name="connsiteX5" fmla="*/ 1883569 w 7539038"/>
                      <a:gd name="connsiteY5" fmla="*/ 3876675 h 7762876"/>
                      <a:gd name="connsiteX6" fmla="*/ 2264569 w 7539038"/>
                      <a:gd name="connsiteY6" fmla="*/ 0 h 7762876"/>
                      <a:gd name="connsiteX7" fmla="*/ 2645569 w 7539038"/>
                      <a:gd name="connsiteY7" fmla="*/ 3886200 h 7762876"/>
                      <a:gd name="connsiteX8" fmla="*/ 3017044 w 7539038"/>
                      <a:gd name="connsiteY8" fmla="*/ 7762875 h 7762876"/>
                      <a:gd name="connsiteX9" fmla="*/ 3398044 w 7539038"/>
                      <a:gd name="connsiteY9" fmla="*/ 3876675 h 7762876"/>
                      <a:gd name="connsiteX10" fmla="*/ 3776663 w 7539038"/>
                      <a:gd name="connsiteY10" fmla="*/ 4763 h 7762876"/>
                      <a:gd name="connsiteX11" fmla="*/ 4150519 w 7539038"/>
                      <a:gd name="connsiteY11" fmla="*/ 3886200 h 7762876"/>
                      <a:gd name="connsiteX12" fmla="*/ 4526756 w 7539038"/>
                      <a:gd name="connsiteY12" fmla="*/ 7762875 h 7762876"/>
                      <a:gd name="connsiteX13" fmla="*/ 4902994 w 7539038"/>
                      <a:gd name="connsiteY13" fmla="*/ 3886200 h 7762876"/>
                      <a:gd name="connsiteX14" fmla="*/ 5276849 w 7539038"/>
                      <a:gd name="connsiteY14" fmla="*/ 2382 h 7762876"/>
                      <a:gd name="connsiteX15" fmla="*/ 5655469 w 7539038"/>
                      <a:gd name="connsiteY15" fmla="*/ 3886200 h 7762876"/>
                      <a:gd name="connsiteX16" fmla="*/ 6029325 w 7539038"/>
                      <a:gd name="connsiteY16" fmla="*/ 7762875 h 7762876"/>
                      <a:gd name="connsiteX17" fmla="*/ 6417469 w 7539038"/>
                      <a:gd name="connsiteY17" fmla="*/ 3886200 h 7762876"/>
                      <a:gd name="connsiteX18" fmla="*/ 6786563 w 7539038"/>
                      <a:gd name="connsiteY18" fmla="*/ 4762 h 7762876"/>
                      <a:gd name="connsiteX19" fmla="*/ 7160419 w 7539038"/>
                      <a:gd name="connsiteY19" fmla="*/ 3886200 h 7762876"/>
                      <a:gd name="connsiteX20" fmla="*/ 7539038 w 7539038"/>
                      <a:gd name="connsiteY20" fmla="*/ 7760494 h 7762876"/>
                      <a:gd name="connsiteX0" fmla="*/ 0 w 7539038"/>
                      <a:gd name="connsiteY0" fmla="*/ 7762875 h 7762876"/>
                      <a:gd name="connsiteX1" fmla="*/ 378619 w 7539038"/>
                      <a:gd name="connsiteY1" fmla="*/ 3886200 h 7762876"/>
                      <a:gd name="connsiteX2" fmla="*/ 750094 w 7539038"/>
                      <a:gd name="connsiteY2" fmla="*/ 0 h 7762876"/>
                      <a:gd name="connsiteX3" fmla="*/ 1131094 w 7539038"/>
                      <a:gd name="connsiteY3" fmla="*/ 3876675 h 7762876"/>
                      <a:gd name="connsiteX4" fmla="*/ 1507332 w 7539038"/>
                      <a:gd name="connsiteY4" fmla="*/ 7762875 h 7762876"/>
                      <a:gd name="connsiteX5" fmla="*/ 1883569 w 7539038"/>
                      <a:gd name="connsiteY5" fmla="*/ 3876675 h 7762876"/>
                      <a:gd name="connsiteX6" fmla="*/ 2264569 w 7539038"/>
                      <a:gd name="connsiteY6" fmla="*/ 0 h 7762876"/>
                      <a:gd name="connsiteX7" fmla="*/ 2645569 w 7539038"/>
                      <a:gd name="connsiteY7" fmla="*/ 3886200 h 7762876"/>
                      <a:gd name="connsiteX8" fmla="*/ 3017044 w 7539038"/>
                      <a:gd name="connsiteY8" fmla="*/ 7762875 h 7762876"/>
                      <a:gd name="connsiteX9" fmla="*/ 3398044 w 7539038"/>
                      <a:gd name="connsiteY9" fmla="*/ 3876675 h 7762876"/>
                      <a:gd name="connsiteX10" fmla="*/ 3776663 w 7539038"/>
                      <a:gd name="connsiteY10" fmla="*/ 4763 h 7762876"/>
                      <a:gd name="connsiteX11" fmla="*/ 4150519 w 7539038"/>
                      <a:gd name="connsiteY11" fmla="*/ 3886200 h 7762876"/>
                      <a:gd name="connsiteX12" fmla="*/ 4526756 w 7539038"/>
                      <a:gd name="connsiteY12" fmla="*/ 7762875 h 7762876"/>
                      <a:gd name="connsiteX13" fmla="*/ 4902994 w 7539038"/>
                      <a:gd name="connsiteY13" fmla="*/ 3886200 h 7762876"/>
                      <a:gd name="connsiteX14" fmla="*/ 5276849 w 7539038"/>
                      <a:gd name="connsiteY14" fmla="*/ 2382 h 7762876"/>
                      <a:gd name="connsiteX15" fmla="*/ 5655469 w 7539038"/>
                      <a:gd name="connsiteY15" fmla="*/ 3886200 h 7762876"/>
                      <a:gd name="connsiteX16" fmla="*/ 6029325 w 7539038"/>
                      <a:gd name="connsiteY16" fmla="*/ 7762875 h 7762876"/>
                      <a:gd name="connsiteX17" fmla="*/ 6417469 w 7539038"/>
                      <a:gd name="connsiteY17" fmla="*/ 3886200 h 7762876"/>
                      <a:gd name="connsiteX18" fmla="*/ 6786563 w 7539038"/>
                      <a:gd name="connsiteY18" fmla="*/ 4762 h 7762876"/>
                      <a:gd name="connsiteX19" fmla="*/ 7160419 w 7539038"/>
                      <a:gd name="connsiteY19" fmla="*/ 3886200 h 7762876"/>
                      <a:gd name="connsiteX20" fmla="*/ 7539038 w 7539038"/>
                      <a:gd name="connsiteY20" fmla="*/ 7760494 h 7762876"/>
                      <a:gd name="connsiteX0" fmla="*/ 0 w 7539038"/>
                      <a:gd name="connsiteY0" fmla="*/ 7762875 h 7762876"/>
                      <a:gd name="connsiteX1" fmla="*/ 378619 w 7539038"/>
                      <a:gd name="connsiteY1" fmla="*/ 3886200 h 7762876"/>
                      <a:gd name="connsiteX2" fmla="*/ 750094 w 7539038"/>
                      <a:gd name="connsiteY2" fmla="*/ 0 h 7762876"/>
                      <a:gd name="connsiteX3" fmla="*/ 1131094 w 7539038"/>
                      <a:gd name="connsiteY3" fmla="*/ 3876675 h 7762876"/>
                      <a:gd name="connsiteX4" fmla="*/ 1507332 w 7539038"/>
                      <a:gd name="connsiteY4" fmla="*/ 7762875 h 7762876"/>
                      <a:gd name="connsiteX5" fmla="*/ 1883569 w 7539038"/>
                      <a:gd name="connsiteY5" fmla="*/ 3876675 h 7762876"/>
                      <a:gd name="connsiteX6" fmla="*/ 2264569 w 7539038"/>
                      <a:gd name="connsiteY6" fmla="*/ 0 h 7762876"/>
                      <a:gd name="connsiteX7" fmla="*/ 2645569 w 7539038"/>
                      <a:gd name="connsiteY7" fmla="*/ 3886200 h 7762876"/>
                      <a:gd name="connsiteX8" fmla="*/ 3017044 w 7539038"/>
                      <a:gd name="connsiteY8" fmla="*/ 7762875 h 7762876"/>
                      <a:gd name="connsiteX9" fmla="*/ 3398044 w 7539038"/>
                      <a:gd name="connsiteY9" fmla="*/ 3876675 h 7762876"/>
                      <a:gd name="connsiteX10" fmla="*/ 3769519 w 7539038"/>
                      <a:gd name="connsiteY10" fmla="*/ 4763 h 7762876"/>
                      <a:gd name="connsiteX11" fmla="*/ 4150519 w 7539038"/>
                      <a:gd name="connsiteY11" fmla="*/ 3886200 h 7762876"/>
                      <a:gd name="connsiteX12" fmla="*/ 4526756 w 7539038"/>
                      <a:gd name="connsiteY12" fmla="*/ 7762875 h 7762876"/>
                      <a:gd name="connsiteX13" fmla="*/ 4902994 w 7539038"/>
                      <a:gd name="connsiteY13" fmla="*/ 3886200 h 7762876"/>
                      <a:gd name="connsiteX14" fmla="*/ 5276849 w 7539038"/>
                      <a:gd name="connsiteY14" fmla="*/ 2382 h 7762876"/>
                      <a:gd name="connsiteX15" fmla="*/ 5655469 w 7539038"/>
                      <a:gd name="connsiteY15" fmla="*/ 3886200 h 7762876"/>
                      <a:gd name="connsiteX16" fmla="*/ 6029325 w 7539038"/>
                      <a:gd name="connsiteY16" fmla="*/ 7762875 h 7762876"/>
                      <a:gd name="connsiteX17" fmla="*/ 6417469 w 7539038"/>
                      <a:gd name="connsiteY17" fmla="*/ 3886200 h 7762876"/>
                      <a:gd name="connsiteX18" fmla="*/ 6786563 w 7539038"/>
                      <a:gd name="connsiteY18" fmla="*/ 4762 h 7762876"/>
                      <a:gd name="connsiteX19" fmla="*/ 7160419 w 7539038"/>
                      <a:gd name="connsiteY19" fmla="*/ 3886200 h 7762876"/>
                      <a:gd name="connsiteX20" fmla="*/ 7539038 w 7539038"/>
                      <a:gd name="connsiteY20" fmla="*/ 7760494 h 7762876"/>
                      <a:gd name="connsiteX0" fmla="*/ 0 w 7539038"/>
                      <a:gd name="connsiteY0" fmla="*/ 7762875 h 7762876"/>
                      <a:gd name="connsiteX1" fmla="*/ 378619 w 7539038"/>
                      <a:gd name="connsiteY1" fmla="*/ 3886200 h 7762876"/>
                      <a:gd name="connsiteX2" fmla="*/ 750094 w 7539038"/>
                      <a:gd name="connsiteY2" fmla="*/ 0 h 7762876"/>
                      <a:gd name="connsiteX3" fmla="*/ 1131094 w 7539038"/>
                      <a:gd name="connsiteY3" fmla="*/ 3876675 h 7762876"/>
                      <a:gd name="connsiteX4" fmla="*/ 1507332 w 7539038"/>
                      <a:gd name="connsiteY4" fmla="*/ 7762875 h 7762876"/>
                      <a:gd name="connsiteX5" fmla="*/ 1883569 w 7539038"/>
                      <a:gd name="connsiteY5" fmla="*/ 3876675 h 7762876"/>
                      <a:gd name="connsiteX6" fmla="*/ 2264569 w 7539038"/>
                      <a:gd name="connsiteY6" fmla="*/ 0 h 7762876"/>
                      <a:gd name="connsiteX7" fmla="*/ 2645569 w 7539038"/>
                      <a:gd name="connsiteY7" fmla="*/ 3886200 h 7762876"/>
                      <a:gd name="connsiteX8" fmla="*/ 3017044 w 7539038"/>
                      <a:gd name="connsiteY8" fmla="*/ 7762875 h 7762876"/>
                      <a:gd name="connsiteX9" fmla="*/ 3398044 w 7539038"/>
                      <a:gd name="connsiteY9" fmla="*/ 3876675 h 7762876"/>
                      <a:gd name="connsiteX10" fmla="*/ 3769519 w 7539038"/>
                      <a:gd name="connsiteY10" fmla="*/ 4763 h 7762876"/>
                      <a:gd name="connsiteX11" fmla="*/ 4150519 w 7539038"/>
                      <a:gd name="connsiteY11" fmla="*/ 3886200 h 7762876"/>
                      <a:gd name="connsiteX12" fmla="*/ 4526756 w 7539038"/>
                      <a:gd name="connsiteY12" fmla="*/ 7762875 h 7762876"/>
                      <a:gd name="connsiteX13" fmla="*/ 4902994 w 7539038"/>
                      <a:gd name="connsiteY13" fmla="*/ 3886200 h 7762876"/>
                      <a:gd name="connsiteX14" fmla="*/ 5276849 w 7539038"/>
                      <a:gd name="connsiteY14" fmla="*/ 2382 h 7762876"/>
                      <a:gd name="connsiteX15" fmla="*/ 5655469 w 7539038"/>
                      <a:gd name="connsiteY15" fmla="*/ 3886200 h 7762876"/>
                      <a:gd name="connsiteX16" fmla="*/ 6029325 w 7539038"/>
                      <a:gd name="connsiteY16" fmla="*/ 7762875 h 7762876"/>
                      <a:gd name="connsiteX17" fmla="*/ 6417469 w 7539038"/>
                      <a:gd name="connsiteY17" fmla="*/ 3886200 h 7762876"/>
                      <a:gd name="connsiteX18" fmla="*/ 6786563 w 7539038"/>
                      <a:gd name="connsiteY18" fmla="*/ 4762 h 7762876"/>
                      <a:gd name="connsiteX19" fmla="*/ 7160419 w 7539038"/>
                      <a:gd name="connsiteY19" fmla="*/ 3886200 h 7762876"/>
                      <a:gd name="connsiteX20" fmla="*/ 7539038 w 7539038"/>
                      <a:gd name="connsiteY20" fmla="*/ 7760494 h 7762876"/>
                      <a:gd name="connsiteX0" fmla="*/ 0 w 7539038"/>
                      <a:gd name="connsiteY0" fmla="*/ 7762875 h 7762876"/>
                      <a:gd name="connsiteX1" fmla="*/ 378619 w 7539038"/>
                      <a:gd name="connsiteY1" fmla="*/ 3886200 h 7762876"/>
                      <a:gd name="connsiteX2" fmla="*/ 750094 w 7539038"/>
                      <a:gd name="connsiteY2" fmla="*/ 0 h 7762876"/>
                      <a:gd name="connsiteX3" fmla="*/ 1131094 w 7539038"/>
                      <a:gd name="connsiteY3" fmla="*/ 3876675 h 7762876"/>
                      <a:gd name="connsiteX4" fmla="*/ 1507332 w 7539038"/>
                      <a:gd name="connsiteY4" fmla="*/ 7762875 h 7762876"/>
                      <a:gd name="connsiteX5" fmla="*/ 1883569 w 7539038"/>
                      <a:gd name="connsiteY5" fmla="*/ 3876675 h 7762876"/>
                      <a:gd name="connsiteX6" fmla="*/ 2259807 w 7539038"/>
                      <a:gd name="connsiteY6" fmla="*/ 4762 h 7762876"/>
                      <a:gd name="connsiteX7" fmla="*/ 2645569 w 7539038"/>
                      <a:gd name="connsiteY7" fmla="*/ 3886200 h 7762876"/>
                      <a:gd name="connsiteX8" fmla="*/ 3017044 w 7539038"/>
                      <a:gd name="connsiteY8" fmla="*/ 7762875 h 7762876"/>
                      <a:gd name="connsiteX9" fmla="*/ 3398044 w 7539038"/>
                      <a:gd name="connsiteY9" fmla="*/ 3876675 h 7762876"/>
                      <a:gd name="connsiteX10" fmla="*/ 3769519 w 7539038"/>
                      <a:gd name="connsiteY10" fmla="*/ 4763 h 7762876"/>
                      <a:gd name="connsiteX11" fmla="*/ 4150519 w 7539038"/>
                      <a:gd name="connsiteY11" fmla="*/ 3886200 h 7762876"/>
                      <a:gd name="connsiteX12" fmla="*/ 4526756 w 7539038"/>
                      <a:gd name="connsiteY12" fmla="*/ 7762875 h 7762876"/>
                      <a:gd name="connsiteX13" fmla="*/ 4902994 w 7539038"/>
                      <a:gd name="connsiteY13" fmla="*/ 3886200 h 7762876"/>
                      <a:gd name="connsiteX14" fmla="*/ 5276849 w 7539038"/>
                      <a:gd name="connsiteY14" fmla="*/ 2382 h 7762876"/>
                      <a:gd name="connsiteX15" fmla="*/ 5655469 w 7539038"/>
                      <a:gd name="connsiteY15" fmla="*/ 3886200 h 7762876"/>
                      <a:gd name="connsiteX16" fmla="*/ 6029325 w 7539038"/>
                      <a:gd name="connsiteY16" fmla="*/ 7762875 h 7762876"/>
                      <a:gd name="connsiteX17" fmla="*/ 6417469 w 7539038"/>
                      <a:gd name="connsiteY17" fmla="*/ 3886200 h 7762876"/>
                      <a:gd name="connsiteX18" fmla="*/ 6786563 w 7539038"/>
                      <a:gd name="connsiteY18" fmla="*/ 4762 h 7762876"/>
                      <a:gd name="connsiteX19" fmla="*/ 7160419 w 7539038"/>
                      <a:gd name="connsiteY19" fmla="*/ 3886200 h 7762876"/>
                      <a:gd name="connsiteX20" fmla="*/ 7539038 w 7539038"/>
                      <a:gd name="connsiteY20" fmla="*/ 7760494 h 7762876"/>
                      <a:gd name="connsiteX0" fmla="*/ 0 w 7539038"/>
                      <a:gd name="connsiteY0" fmla="*/ 7762875 h 7762876"/>
                      <a:gd name="connsiteX1" fmla="*/ 378619 w 7539038"/>
                      <a:gd name="connsiteY1" fmla="*/ 3886200 h 7762876"/>
                      <a:gd name="connsiteX2" fmla="*/ 750094 w 7539038"/>
                      <a:gd name="connsiteY2" fmla="*/ 0 h 7762876"/>
                      <a:gd name="connsiteX3" fmla="*/ 1131094 w 7539038"/>
                      <a:gd name="connsiteY3" fmla="*/ 3876675 h 7762876"/>
                      <a:gd name="connsiteX4" fmla="*/ 1507332 w 7539038"/>
                      <a:gd name="connsiteY4" fmla="*/ 7762875 h 7762876"/>
                      <a:gd name="connsiteX5" fmla="*/ 1883569 w 7539038"/>
                      <a:gd name="connsiteY5" fmla="*/ 3876675 h 7762876"/>
                      <a:gd name="connsiteX6" fmla="*/ 2259807 w 7539038"/>
                      <a:gd name="connsiteY6" fmla="*/ 4762 h 7762876"/>
                      <a:gd name="connsiteX7" fmla="*/ 2645569 w 7539038"/>
                      <a:gd name="connsiteY7" fmla="*/ 3886200 h 7762876"/>
                      <a:gd name="connsiteX8" fmla="*/ 3017044 w 7539038"/>
                      <a:gd name="connsiteY8" fmla="*/ 7762875 h 7762876"/>
                      <a:gd name="connsiteX9" fmla="*/ 3398044 w 7539038"/>
                      <a:gd name="connsiteY9" fmla="*/ 3876675 h 7762876"/>
                      <a:gd name="connsiteX10" fmla="*/ 3769519 w 7539038"/>
                      <a:gd name="connsiteY10" fmla="*/ 4763 h 7762876"/>
                      <a:gd name="connsiteX11" fmla="*/ 4150519 w 7539038"/>
                      <a:gd name="connsiteY11" fmla="*/ 3886200 h 7762876"/>
                      <a:gd name="connsiteX12" fmla="*/ 4526756 w 7539038"/>
                      <a:gd name="connsiteY12" fmla="*/ 7762875 h 7762876"/>
                      <a:gd name="connsiteX13" fmla="*/ 4902994 w 7539038"/>
                      <a:gd name="connsiteY13" fmla="*/ 3886200 h 7762876"/>
                      <a:gd name="connsiteX14" fmla="*/ 5276849 w 7539038"/>
                      <a:gd name="connsiteY14" fmla="*/ 2382 h 7762876"/>
                      <a:gd name="connsiteX15" fmla="*/ 5655469 w 7539038"/>
                      <a:gd name="connsiteY15" fmla="*/ 3886200 h 7762876"/>
                      <a:gd name="connsiteX16" fmla="*/ 6029325 w 7539038"/>
                      <a:gd name="connsiteY16" fmla="*/ 7762875 h 7762876"/>
                      <a:gd name="connsiteX17" fmla="*/ 6417469 w 7539038"/>
                      <a:gd name="connsiteY17" fmla="*/ 3886200 h 7762876"/>
                      <a:gd name="connsiteX18" fmla="*/ 6786563 w 7539038"/>
                      <a:gd name="connsiteY18" fmla="*/ 4762 h 7762876"/>
                      <a:gd name="connsiteX19" fmla="*/ 7160419 w 7539038"/>
                      <a:gd name="connsiteY19" fmla="*/ 3886200 h 7762876"/>
                      <a:gd name="connsiteX20" fmla="*/ 7539038 w 7539038"/>
                      <a:gd name="connsiteY20" fmla="*/ 7760494 h 7762876"/>
                      <a:gd name="connsiteX0" fmla="*/ 0 w 7539038"/>
                      <a:gd name="connsiteY0" fmla="*/ 7760494 h 7760495"/>
                      <a:gd name="connsiteX1" fmla="*/ 378619 w 7539038"/>
                      <a:gd name="connsiteY1" fmla="*/ 3883819 h 7760495"/>
                      <a:gd name="connsiteX2" fmla="*/ 757238 w 7539038"/>
                      <a:gd name="connsiteY2" fmla="*/ 1 h 7760495"/>
                      <a:gd name="connsiteX3" fmla="*/ 1131094 w 7539038"/>
                      <a:gd name="connsiteY3" fmla="*/ 3874294 h 7760495"/>
                      <a:gd name="connsiteX4" fmla="*/ 1507332 w 7539038"/>
                      <a:gd name="connsiteY4" fmla="*/ 7760494 h 7760495"/>
                      <a:gd name="connsiteX5" fmla="*/ 1883569 w 7539038"/>
                      <a:gd name="connsiteY5" fmla="*/ 3874294 h 7760495"/>
                      <a:gd name="connsiteX6" fmla="*/ 2259807 w 7539038"/>
                      <a:gd name="connsiteY6" fmla="*/ 2381 h 7760495"/>
                      <a:gd name="connsiteX7" fmla="*/ 2645569 w 7539038"/>
                      <a:gd name="connsiteY7" fmla="*/ 3883819 h 7760495"/>
                      <a:gd name="connsiteX8" fmla="*/ 3017044 w 7539038"/>
                      <a:gd name="connsiteY8" fmla="*/ 7760494 h 7760495"/>
                      <a:gd name="connsiteX9" fmla="*/ 3398044 w 7539038"/>
                      <a:gd name="connsiteY9" fmla="*/ 3874294 h 7760495"/>
                      <a:gd name="connsiteX10" fmla="*/ 3769519 w 7539038"/>
                      <a:gd name="connsiteY10" fmla="*/ 2382 h 7760495"/>
                      <a:gd name="connsiteX11" fmla="*/ 4150519 w 7539038"/>
                      <a:gd name="connsiteY11" fmla="*/ 3883819 h 7760495"/>
                      <a:gd name="connsiteX12" fmla="*/ 4526756 w 7539038"/>
                      <a:gd name="connsiteY12" fmla="*/ 7760494 h 7760495"/>
                      <a:gd name="connsiteX13" fmla="*/ 4902994 w 7539038"/>
                      <a:gd name="connsiteY13" fmla="*/ 3883819 h 7760495"/>
                      <a:gd name="connsiteX14" fmla="*/ 5276849 w 7539038"/>
                      <a:gd name="connsiteY14" fmla="*/ 1 h 7760495"/>
                      <a:gd name="connsiteX15" fmla="*/ 5655469 w 7539038"/>
                      <a:gd name="connsiteY15" fmla="*/ 3883819 h 7760495"/>
                      <a:gd name="connsiteX16" fmla="*/ 6029325 w 7539038"/>
                      <a:gd name="connsiteY16" fmla="*/ 7760494 h 7760495"/>
                      <a:gd name="connsiteX17" fmla="*/ 6417469 w 7539038"/>
                      <a:gd name="connsiteY17" fmla="*/ 3883819 h 7760495"/>
                      <a:gd name="connsiteX18" fmla="*/ 6786563 w 7539038"/>
                      <a:gd name="connsiteY18" fmla="*/ 2381 h 7760495"/>
                      <a:gd name="connsiteX19" fmla="*/ 7160419 w 7539038"/>
                      <a:gd name="connsiteY19" fmla="*/ 3883819 h 7760495"/>
                      <a:gd name="connsiteX20" fmla="*/ 7539038 w 7539038"/>
                      <a:gd name="connsiteY20" fmla="*/ 7758113 h 7760495"/>
                      <a:gd name="connsiteX0" fmla="*/ 0 w 7539038"/>
                      <a:gd name="connsiteY0" fmla="*/ 7760494 h 7760495"/>
                      <a:gd name="connsiteX1" fmla="*/ 378619 w 7539038"/>
                      <a:gd name="connsiteY1" fmla="*/ 3883819 h 7760495"/>
                      <a:gd name="connsiteX2" fmla="*/ 752476 w 7539038"/>
                      <a:gd name="connsiteY2" fmla="*/ 1 h 7760495"/>
                      <a:gd name="connsiteX3" fmla="*/ 1131094 w 7539038"/>
                      <a:gd name="connsiteY3" fmla="*/ 3874294 h 7760495"/>
                      <a:gd name="connsiteX4" fmla="*/ 1507332 w 7539038"/>
                      <a:gd name="connsiteY4" fmla="*/ 7760494 h 7760495"/>
                      <a:gd name="connsiteX5" fmla="*/ 1883569 w 7539038"/>
                      <a:gd name="connsiteY5" fmla="*/ 3874294 h 7760495"/>
                      <a:gd name="connsiteX6" fmla="*/ 2259807 w 7539038"/>
                      <a:gd name="connsiteY6" fmla="*/ 2381 h 7760495"/>
                      <a:gd name="connsiteX7" fmla="*/ 2645569 w 7539038"/>
                      <a:gd name="connsiteY7" fmla="*/ 3883819 h 7760495"/>
                      <a:gd name="connsiteX8" fmla="*/ 3017044 w 7539038"/>
                      <a:gd name="connsiteY8" fmla="*/ 7760494 h 7760495"/>
                      <a:gd name="connsiteX9" fmla="*/ 3398044 w 7539038"/>
                      <a:gd name="connsiteY9" fmla="*/ 3874294 h 7760495"/>
                      <a:gd name="connsiteX10" fmla="*/ 3769519 w 7539038"/>
                      <a:gd name="connsiteY10" fmla="*/ 2382 h 7760495"/>
                      <a:gd name="connsiteX11" fmla="*/ 4150519 w 7539038"/>
                      <a:gd name="connsiteY11" fmla="*/ 3883819 h 7760495"/>
                      <a:gd name="connsiteX12" fmla="*/ 4526756 w 7539038"/>
                      <a:gd name="connsiteY12" fmla="*/ 7760494 h 7760495"/>
                      <a:gd name="connsiteX13" fmla="*/ 4902994 w 7539038"/>
                      <a:gd name="connsiteY13" fmla="*/ 3883819 h 7760495"/>
                      <a:gd name="connsiteX14" fmla="*/ 5276849 w 7539038"/>
                      <a:gd name="connsiteY14" fmla="*/ 1 h 7760495"/>
                      <a:gd name="connsiteX15" fmla="*/ 5655469 w 7539038"/>
                      <a:gd name="connsiteY15" fmla="*/ 3883819 h 7760495"/>
                      <a:gd name="connsiteX16" fmla="*/ 6029325 w 7539038"/>
                      <a:gd name="connsiteY16" fmla="*/ 7760494 h 7760495"/>
                      <a:gd name="connsiteX17" fmla="*/ 6417469 w 7539038"/>
                      <a:gd name="connsiteY17" fmla="*/ 3883819 h 7760495"/>
                      <a:gd name="connsiteX18" fmla="*/ 6786563 w 7539038"/>
                      <a:gd name="connsiteY18" fmla="*/ 2381 h 7760495"/>
                      <a:gd name="connsiteX19" fmla="*/ 7160419 w 7539038"/>
                      <a:gd name="connsiteY19" fmla="*/ 3883819 h 7760495"/>
                      <a:gd name="connsiteX20" fmla="*/ 7539038 w 7539038"/>
                      <a:gd name="connsiteY20" fmla="*/ 7758113 h 7760495"/>
                      <a:gd name="connsiteX0" fmla="*/ 0 w 7539038"/>
                      <a:gd name="connsiteY0" fmla="*/ 7760494 h 7760495"/>
                      <a:gd name="connsiteX1" fmla="*/ 378619 w 7539038"/>
                      <a:gd name="connsiteY1" fmla="*/ 3883819 h 7760495"/>
                      <a:gd name="connsiteX2" fmla="*/ 752476 w 7539038"/>
                      <a:gd name="connsiteY2" fmla="*/ 1 h 7760495"/>
                      <a:gd name="connsiteX3" fmla="*/ 1131094 w 7539038"/>
                      <a:gd name="connsiteY3" fmla="*/ 3874294 h 7760495"/>
                      <a:gd name="connsiteX4" fmla="*/ 1507332 w 7539038"/>
                      <a:gd name="connsiteY4" fmla="*/ 7760494 h 7760495"/>
                      <a:gd name="connsiteX5" fmla="*/ 1883569 w 7539038"/>
                      <a:gd name="connsiteY5" fmla="*/ 3874294 h 7760495"/>
                      <a:gd name="connsiteX6" fmla="*/ 2259807 w 7539038"/>
                      <a:gd name="connsiteY6" fmla="*/ 2381 h 7760495"/>
                      <a:gd name="connsiteX7" fmla="*/ 2645569 w 7539038"/>
                      <a:gd name="connsiteY7" fmla="*/ 3883819 h 7760495"/>
                      <a:gd name="connsiteX8" fmla="*/ 3017044 w 7539038"/>
                      <a:gd name="connsiteY8" fmla="*/ 7760494 h 7760495"/>
                      <a:gd name="connsiteX9" fmla="*/ 3398044 w 7539038"/>
                      <a:gd name="connsiteY9" fmla="*/ 3874294 h 7760495"/>
                      <a:gd name="connsiteX10" fmla="*/ 3769519 w 7539038"/>
                      <a:gd name="connsiteY10" fmla="*/ 2382 h 7760495"/>
                      <a:gd name="connsiteX11" fmla="*/ 4150519 w 7539038"/>
                      <a:gd name="connsiteY11" fmla="*/ 3883819 h 7760495"/>
                      <a:gd name="connsiteX12" fmla="*/ 4526756 w 7539038"/>
                      <a:gd name="connsiteY12" fmla="*/ 7760494 h 7760495"/>
                      <a:gd name="connsiteX13" fmla="*/ 4902994 w 7539038"/>
                      <a:gd name="connsiteY13" fmla="*/ 3883819 h 7760495"/>
                      <a:gd name="connsiteX14" fmla="*/ 5276849 w 7539038"/>
                      <a:gd name="connsiteY14" fmla="*/ 1 h 7760495"/>
                      <a:gd name="connsiteX15" fmla="*/ 5655469 w 7539038"/>
                      <a:gd name="connsiteY15" fmla="*/ 3883819 h 7760495"/>
                      <a:gd name="connsiteX16" fmla="*/ 6029325 w 7539038"/>
                      <a:gd name="connsiteY16" fmla="*/ 7760494 h 7760495"/>
                      <a:gd name="connsiteX17" fmla="*/ 6417469 w 7539038"/>
                      <a:gd name="connsiteY17" fmla="*/ 3883819 h 7760495"/>
                      <a:gd name="connsiteX18" fmla="*/ 6786563 w 7539038"/>
                      <a:gd name="connsiteY18" fmla="*/ 2381 h 7760495"/>
                      <a:gd name="connsiteX19" fmla="*/ 7160419 w 7539038"/>
                      <a:gd name="connsiteY19" fmla="*/ 3883819 h 7760495"/>
                      <a:gd name="connsiteX20" fmla="*/ 7539038 w 7539038"/>
                      <a:gd name="connsiteY20" fmla="*/ 7758113 h 7760495"/>
                      <a:gd name="connsiteX0" fmla="*/ 0 w 7539038"/>
                      <a:gd name="connsiteY0" fmla="*/ 7760494 h 7760495"/>
                      <a:gd name="connsiteX1" fmla="*/ 378619 w 7539038"/>
                      <a:gd name="connsiteY1" fmla="*/ 3883819 h 7760495"/>
                      <a:gd name="connsiteX2" fmla="*/ 752476 w 7539038"/>
                      <a:gd name="connsiteY2" fmla="*/ 1 h 7760495"/>
                      <a:gd name="connsiteX3" fmla="*/ 1131094 w 7539038"/>
                      <a:gd name="connsiteY3" fmla="*/ 3874294 h 7760495"/>
                      <a:gd name="connsiteX4" fmla="*/ 1507332 w 7539038"/>
                      <a:gd name="connsiteY4" fmla="*/ 7760494 h 7760495"/>
                      <a:gd name="connsiteX5" fmla="*/ 1883569 w 7539038"/>
                      <a:gd name="connsiteY5" fmla="*/ 3874294 h 7760495"/>
                      <a:gd name="connsiteX6" fmla="*/ 2259807 w 7539038"/>
                      <a:gd name="connsiteY6" fmla="*/ 2381 h 7760495"/>
                      <a:gd name="connsiteX7" fmla="*/ 2645569 w 7539038"/>
                      <a:gd name="connsiteY7" fmla="*/ 3883819 h 7760495"/>
                      <a:gd name="connsiteX8" fmla="*/ 3017044 w 7539038"/>
                      <a:gd name="connsiteY8" fmla="*/ 7760494 h 7760495"/>
                      <a:gd name="connsiteX9" fmla="*/ 3398044 w 7539038"/>
                      <a:gd name="connsiteY9" fmla="*/ 3874294 h 7760495"/>
                      <a:gd name="connsiteX10" fmla="*/ 3769519 w 7539038"/>
                      <a:gd name="connsiteY10" fmla="*/ 2382 h 7760495"/>
                      <a:gd name="connsiteX11" fmla="*/ 4150519 w 7539038"/>
                      <a:gd name="connsiteY11" fmla="*/ 3883819 h 7760495"/>
                      <a:gd name="connsiteX12" fmla="*/ 4526756 w 7539038"/>
                      <a:gd name="connsiteY12" fmla="*/ 7760494 h 7760495"/>
                      <a:gd name="connsiteX13" fmla="*/ 4902994 w 7539038"/>
                      <a:gd name="connsiteY13" fmla="*/ 3883819 h 7760495"/>
                      <a:gd name="connsiteX14" fmla="*/ 5276849 w 7539038"/>
                      <a:gd name="connsiteY14" fmla="*/ 1 h 7760495"/>
                      <a:gd name="connsiteX15" fmla="*/ 5655469 w 7539038"/>
                      <a:gd name="connsiteY15" fmla="*/ 3883819 h 7760495"/>
                      <a:gd name="connsiteX16" fmla="*/ 6029325 w 7539038"/>
                      <a:gd name="connsiteY16" fmla="*/ 7760494 h 7760495"/>
                      <a:gd name="connsiteX17" fmla="*/ 6417469 w 7539038"/>
                      <a:gd name="connsiteY17" fmla="*/ 3883819 h 7760495"/>
                      <a:gd name="connsiteX18" fmla="*/ 6786563 w 7539038"/>
                      <a:gd name="connsiteY18" fmla="*/ 2381 h 7760495"/>
                      <a:gd name="connsiteX19" fmla="*/ 7160419 w 7539038"/>
                      <a:gd name="connsiteY19" fmla="*/ 3883819 h 7760495"/>
                      <a:gd name="connsiteX20" fmla="*/ 7539038 w 7539038"/>
                      <a:gd name="connsiteY20" fmla="*/ 7758113 h 7760495"/>
                      <a:gd name="connsiteX0" fmla="*/ 0 w 7539038"/>
                      <a:gd name="connsiteY0" fmla="*/ 7760494 h 7760495"/>
                      <a:gd name="connsiteX1" fmla="*/ 378619 w 7539038"/>
                      <a:gd name="connsiteY1" fmla="*/ 3883819 h 7760495"/>
                      <a:gd name="connsiteX2" fmla="*/ 752476 w 7539038"/>
                      <a:gd name="connsiteY2" fmla="*/ 1 h 7760495"/>
                      <a:gd name="connsiteX3" fmla="*/ 1131094 w 7539038"/>
                      <a:gd name="connsiteY3" fmla="*/ 3874294 h 7760495"/>
                      <a:gd name="connsiteX4" fmla="*/ 1507332 w 7539038"/>
                      <a:gd name="connsiteY4" fmla="*/ 7760494 h 7760495"/>
                      <a:gd name="connsiteX5" fmla="*/ 1883569 w 7539038"/>
                      <a:gd name="connsiteY5" fmla="*/ 3874294 h 7760495"/>
                      <a:gd name="connsiteX6" fmla="*/ 2259807 w 7539038"/>
                      <a:gd name="connsiteY6" fmla="*/ 2381 h 7760495"/>
                      <a:gd name="connsiteX7" fmla="*/ 2645569 w 7539038"/>
                      <a:gd name="connsiteY7" fmla="*/ 3883819 h 7760495"/>
                      <a:gd name="connsiteX8" fmla="*/ 3017044 w 7539038"/>
                      <a:gd name="connsiteY8" fmla="*/ 7760494 h 7760495"/>
                      <a:gd name="connsiteX9" fmla="*/ 3398044 w 7539038"/>
                      <a:gd name="connsiteY9" fmla="*/ 3874294 h 7760495"/>
                      <a:gd name="connsiteX10" fmla="*/ 3769519 w 7539038"/>
                      <a:gd name="connsiteY10" fmla="*/ 2382 h 7760495"/>
                      <a:gd name="connsiteX11" fmla="*/ 4150519 w 7539038"/>
                      <a:gd name="connsiteY11" fmla="*/ 3883819 h 7760495"/>
                      <a:gd name="connsiteX12" fmla="*/ 4526756 w 7539038"/>
                      <a:gd name="connsiteY12" fmla="*/ 7760494 h 7760495"/>
                      <a:gd name="connsiteX13" fmla="*/ 4902994 w 7539038"/>
                      <a:gd name="connsiteY13" fmla="*/ 3883819 h 7760495"/>
                      <a:gd name="connsiteX14" fmla="*/ 5276849 w 7539038"/>
                      <a:gd name="connsiteY14" fmla="*/ 1 h 7760495"/>
                      <a:gd name="connsiteX15" fmla="*/ 5655469 w 7539038"/>
                      <a:gd name="connsiteY15" fmla="*/ 3883819 h 7760495"/>
                      <a:gd name="connsiteX16" fmla="*/ 6029325 w 7539038"/>
                      <a:gd name="connsiteY16" fmla="*/ 7760494 h 7760495"/>
                      <a:gd name="connsiteX17" fmla="*/ 6417469 w 7539038"/>
                      <a:gd name="connsiteY17" fmla="*/ 3883819 h 7760495"/>
                      <a:gd name="connsiteX18" fmla="*/ 6786563 w 7539038"/>
                      <a:gd name="connsiteY18" fmla="*/ 2381 h 7760495"/>
                      <a:gd name="connsiteX19" fmla="*/ 7160419 w 7539038"/>
                      <a:gd name="connsiteY19" fmla="*/ 3883819 h 7760495"/>
                      <a:gd name="connsiteX20" fmla="*/ 7539038 w 7539038"/>
                      <a:gd name="connsiteY20" fmla="*/ 7758113 h 7760495"/>
                      <a:gd name="connsiteX0" fmla="*/ 0 w 7539038"/>
                      <a:gd name="connsiteY0" fmla="*/ 7760494 h 7760495"/>
                      <a:gd name="connsiteX1" fmla="*/ 378619 w 7539038"/>
                      <a:gd name="connsiteY1" fmla="*/ 3883819 h 7760495"/>
                      <a:gd name="connsiteX2" fmla="*/ 752476 w 7539038"/>
                      <a:gd name="connsiteY2" fmla="*/ 1 h 7760495"/>
                      <a:gd name="connsiteX3" fmla="*/ 1131094 w 7539038"/>
                      <a:gd name="connsiteY3" fmla="*/ 3874294 h 7760495"/>
                      <a:gd name="connsiteX4" fmla="*/ 1507332 w 7539038"/>
                      <a:gd name="connsiteY4" fmla="*/ 7760494 h 7760495"/>
                      <a:gd name="connsiteX5" fmla="*/ 1883569 w 7539038"/>
                      <a:gd name="connsiteY5" fmla="*/ 3874294 h 7760495"/>
                      <a:gd name="connsiteX6" fmla="*/ 2259807 w 7539038"/>
                      <a:gd name="connsiteY6" fmla="*/ 2381 h 7760495"/>
                      <a:gd name="connsiteX7" fmla="*/ 2645569 w 7539038"/>
                      <a:gd name="connsiteY7" fmla="*/ 3883819 h 7760495"/>
                      <a:gd name="connsiteX8" fmla="*/ 3017044 w 7539038"/>
                      <a:gd name="connsiteY8" fmla="*/ 7760494 h 7760495"/>
                      <a:gd name="connsiteX9" fmla="*/ 3398044 w 7539038"/>
                      <a:gd name="connsiteY9" fmla="*/ 3874294 h 7760495"/>
                      <a:gd name="connsiteX10" fmla="*/ 3769519 w 7539038"/>
                      <a:gd name="connsiteY10" fmla="*/ 2382 h 7760495"/>
                      <a:gd name="connsiteX11" fmla="*/ 4150519 w 7539038"/>
                      <a:gd name="connsiteY11" fmla="*/ 3883819 h 7760495"/>
                      <a:gd name="connsiteX12" fmla="*/ 4526756 w 7539038"/>
                      <a:gd name="connsiteY12" fmla="*/ 7760494 h 7760495"/>
                      <a:gd name="connsiteX13" fmla="*/ 4902994 w 7539038"/>
                      <a:gd name="connsiteY13" fmla="*/ 3883819 h 7760495"/>
                      <a:gd name="connsiteX14" fmla="*/ 5276849 w 7539038"/>
                      <a:gd name="connsiteY14" fmla="*/ 1 h 7760495"/>
                      <a:gd name="connsiteX15" fmla="*/ 5655469 w 7539038"/>
                      <a:gd name="connsiteY15" fmla="*/ 3883819 h 7760495"/>
                      <a:gd name="connsiteX16" fmla="*/ 6029325 w 7539038"/>
                      <a:gd name="connsiteY16" fmla="*/ 7760494 h 7760495"/>
                      <a:gd name="connsiteX17" fmla="*/ 6417469 w 7539038"/>
                      <a:gd name="connsiteY17" fmla="*/ 3883819 h 7760495"/>
                      <a:gd name="connsiteX18" fmla="*/ 6786563 w 7539038"/>
                      <a:gd name="connsiteY18" fmla="*/ 2381 h 7760495"/>
                      <a:gd name="connsiteX19" fmla="*/ 7160419 w 7539038"/>
                      <a:gd name="connsiteY19" fmla="*/ 3883819 h 7760495"/>
                      <a:gd name="connsiteX20" fmla="*/ 7539038 w 7539038"/>
                      <a:gd name="connsiteY20" fmla="*/ 7758113 h 7760495"/>
                      <a:gd name="connsiteX0" fmla="*/ 0 w 7539038"/>
                      <a:gd name="connsiteY0" fmla="*/ 7760494 h 7760495"/>
                      <a:gd name="connsiteX1" fmla="*/ 378619 w 7539038"/>
                      <a:gd name="connsiteY1" fmla="*/ 3883819 h 7760495"/>
                      <a:gd name="connsiteX2" fmla="*/ 752476 w 7539038"/>
                      <a:gd name="connsiteY2" fmla="*/ 1 h 7760495"/>
                      <a:gd name="connsiteX3" fmla="*/ 1131094 w 7539038"/>
                      <a:gd name="connsiteY3" fmla="*/ 3874294 h 7760495"/>
                      <a:gd name="connsiteX4" fmla="*/ 1507332 w 7539038"/>
                      <a:gd name="connsiteY4" fmla="*/ 7760494 h 7760495"/>
                      <a:gd name="connsiteX5" fmla="*/ 1883569 w 7539038"/>
                      <a:gd name="connsiteY5" fmla="*/ 3874294 h 7760495"/>
                      <a:gd name="connsiteX6" fmla="*/ 2259807 w 7539038"/>
                      <a:gd name="connsiteY6" fmla="*/ 2381 h 7760495"/>
                      <a:gd name="connsiteX7" fmla="*/ 2645569 w 7539038"/>
                      <a:gd name="connsiteY7" fmla="*/ 3883819 h 7760495"/>
                      <a:gd name="connsiteX8" fmla="*/ 3017044 w 7539038"/>
                      <a:gd name="connsiteY8" fmla="*/ 7760494 h 7760495"/>
                      <a:gd name="connsiteX9" fmla="*/ 3398044 w 7539038"/>
                      <a:gd name="connsiteY9" fmla="*/ 3874294 h 7760495"/>
                      <a:gd name="connsiteX10" fmla="*/ 3769519 w 7539038"/>
                      <a:gd name="connsiteY10" fmla="*/ 2382 h 7760495"/>
                      <a:gd name="connsiteX11" fmla="*/ 4150519 w 7539038"/>
                      <a:gd name="connsiteY11" fmla="*/ 3883819 h 7760495"/>
                      <a:gd name="connsiteX12" fmla="*/ 4526756 w 7539038"/>
                      <a:gd name="connsiteY12" fmla="*/ 7760494 h 7760495"/>
                      <a:gd name="connsiteX13" fmla="*/ 4902994 w 7539038"/>
                      <a:gd name="connsiteY13" fmla="*/ 3883819 h 7760495"/>
                      <a:gd name="connsiteX14" fmla="*/ 5276849 w 7539038"/>
                      <a:gd name="connsiteY14" fmla="*/ 1 h 7760495"/>
                      <a:gd name="connsiteX15" fmla="*/ 5655469 w 7539038"/>
                      <a:gd name="connsiteY15" fmla="*/ 3883819 h 7760495"/>
                      <a:gd name="connsiteX16" fmla="*/ 6029325 w 7539038"/>
                      <a:gd name="connsiteY16" fmla="*/ 7760494 h 7760495"/>
                      <a:gd name="connsiteX17" fmla="*/ 6417469 w 7539038"/>
                      <a:gd name="connsiteY17" fmla="*/ 3883819 h 7760495"/>
                      <a:gd name="connsiteX18" fmla="*/ 6786563 w 7539038"/>
                      <a:gd name="connsiteY18" fmla="*/ 2381 h 7760495"/>
                      <a:gd name="connsiteX19" fmla="*/ 7160419 w 7539038"/>
                      <a:gd name="connsiteY19" fmla="*/ 3883819 h 7760495"/>
                      <a:gd name="connsiteX20" fmla="*/ 7539038 w 7539038"/>
                      <a:gd name="connsiteY20" fmla="*/ 7758113 h 7760495"/>
                      <a:gd name="connsiteX0" fmla="*/ 0 w 7539038"/>
                      <a:gd name="connsiteY0" fmla="*/ 7760494 h 7760495"/>
                      <a:gd name="connsiteX1" fmla="*/ 378619 w 7539038"/>
                      <a:gd name="connsiteY1" fmla="*/ 3883819 h 7760495"/>
                      <a:gd name="connsiteX2" fmla="*/ 752476 w 7539038"/>
                      <a:gd name="connsiteY2" fmla="*/ 1 h 7760495"/>
                      <a:gd name="connsiteX3" fmla="*/ 1131094 w 7539038"/>
                      <a:gd name="connsiteY3" fmla="*/ 3874294 h 7760495"/>
                      <a:gd name="connsiteX4" fmla="*/ 1507332 w 7539038"/>
                      <a:gd name="connsiteY4" fmla="*/ 7760494 h 7760495"/>
                      <a:gd name="connsiteX5" fmla="*/ 1883569 w 7539038"/>
                      <a:gd name="connsiteY5" fmla="*/ 3874294 h 7760495"/>
                      <a:gd name="connsiteX6" fmla="*/ 2259807 w 7539038"/>
                      <a:gd name="connsiteY6" fmla="*/ 2381 h 7760495"/>
                      <a:gd name="connsiteX7" fmla="*/ 2645569 w 7539038"/>
                      <a:gd name="connsiteY7" fmla="*/ 3883819 h 7760495"/>
                      <a:gd name="connsiteX8" fmla="*/ 3017044 w 7539038"/>
                      <a:gd name="connsiteY8" fmla="*/ 7760494 h 7760495"/>
                      <a:gd name="connsiteX9" fmla="*/ 3398044 w 7539038"/>
                      <a:gd name="connsiteY9" fmla="*/ 3874294 h 7760495"/>
                      <a:gd name="connsiteX10" fmla="*/ 3769519 w 7539038"/>
                      <a:gd name="connsiteY10" fmla="*/ 2382 h 7760495"/>
                      <a:gd name="connsiteX11" fmla="*/ 4150519 w 7539038"/>
                      <a:gd name="connsiteY11" fmla="*/ 3883819 h 7760495"/>
                      <a:gd name="connsiteX12" fmla="*/ 4526756 w 7539038"/>
                      <a:gd name="connsiteY12" fmla="*/ 7760494 h 7760495"/>
                      <a:gd name="connsiteX13" fmla="*/ 4902994 w 7539038"/>
                      <a:gd name="connsiteY13" fmla="*/ 3883819 h 7760495"/>
                      <a:gd name="connsiteX14" fmla="*/ 5276849 w 7539038"/>
                      <a:gd name="connsiteY14" fmla="*/ 1 h 7760495"/>
                      <a:gd name="connsiteX15" fmla="*/ 5655469 w 7539038"/>
                      <a:gd name="connsiteY15" fmla="*/ 3883819 h 7760495"/>
                      <a:gd name="connsiteX16" fmla="*/ 6029325 w 7539038"/>
                      <a:gd name="connsiteY16" fmla="*/ 7760494 h 7760495"/>
                      <a:gd name="connsiteX17" fmla="*/ 6417469 w 7539038"/>
                      <a:gd name="connsiteY17" fmla="*/ 3883819 h 7760495"/>
                      <a:gd name="connsiteX18" fmla="*/ 6786563 w 7539038"/>
                      <a:gd name="connsiteY18" fmla="*/ 2381 h 7760495"/>
                      <a:gd name="connsiteX19" fmla="*/ 7160419 w 7539038"/>
                      <a:gd name="connsiteY19" fmla="*/ 3883819 h 7760495"/>
                      <a:gd name="connsiteX20" fmla="*/ 7539038 w 7539038"/>
                      <a:gd name="connsiteY20" fmla="*/ 7758113 h 7760495"/>
                      <a:gd name="connsiteX0" fmla="*/ 0 w 7539038"/>
                      <a:gd name="connsiteY0" fmla="*/ 7760494 h 7760495"/>
                      <a:gd name="connsiteX1" fmla="*/ 378619 w 7539038"/>
                      <a:gd name="connsiteY1" fmla="*/ 3883819 h 7760495"/>
                      <a:gd name="connsiteX2" fmla="*/ 752476 w 7539038"/>
                      <a:gd name="connsiteY2" fmla="*/ 1 h 7760495"/>
                      <a:gd name="connsiteX3" fmla="*/ 1131094 w 7539038"/>
                      <a:gd name="connsiteY3" fmla="*/ 3874294 h 7760495"/>
                      <a:gd name="connsiteX4" fmla="*/ 1507332 w 7539038"/>
                      <a:gd name="connsiteY4" fmla="*/ 7760494 h 7760495"/>
                      <a:gd name="connsiteX5" fmla="*/ 1883569 w 7539038"/>
                      <a:gd name="connsiteY5" fmla="*/ 3874294 h 7760495"/>
                      <a:gd name="connsiteX6" fmla="*/ 2259807 w 7539038"/>
                      <a:gd name="connsiteY6" fmla="*/ 2381 h 7760495"/>
                      <a:gd name="connsiteX7" fmla="*/ 2645569 w 7539038"/>
                      <a:gd name="connsiteY7" fmla="*/ 3883819 h 7760495"/>
                      <a:gd name="connsiteX8" fmla="*/ 3017044 w 7539038"/>
                      <a:gd name="connsiteY8" fmla="*/ 7760494 h 7760495"/>
                      <a:gd name="connsiteX9" fmla="*/ 3398044 w 7539038"/>
                      <a:gd name="connsiteY9" fmla="*/ 3874294 h 7760495"/>
                      <a:gd name="connsiteX10" fmla="*/ 3769519 w 7539038"/>
                      <a:gd name="connsiteY10" fmla="*/ 2382 h 7760495"/>
                      <a:gd name="connsiteX11" fmla="*/ 4150519 w 7539038"/>
                      <a:gd name="connsiteY11" fmla="*/ 3883819 h 7760495"/>
                      <a:gd name="connsiteX12" fmla="*/ 4526756 w 7539038"/>
                      <a:gd name="connsiteY12" fmla="*/ 7760494 h 7760495"/>
                      <a:gd name="connsiteX13" fmla="*/ 4902994 w 7539038"/>
                      <a:gd name="connsiteY13" fmla="*/ 3883819 h 7760495"/>
                      <a:gd name="connsiteX14" fmla="*/ 5276849 w 7539038"/>
                      <a:gd name="connsiteY14" fmla="*/ 1 h 7760495"/>
                      <a:gd name="connsiteX15" fmla="*/ 5655469 w 7539038"/>
                      <a:gd name="connsiteY15" fmla="*/ 3883819 h 7760495"/>
                      <a:gd name="connsiteX16" fmla="*/ 6029325 w 7539038"/>
                      <a:gd name="connsiteY16" fmla="*/ 7760494 h 7760495"/>
                      <a:gd name="connsiteX17" fmla="*/ 6417469 w 7539038"/>
                      <a:gd name="connsiteY17" fmla="*/ 3883819 h 7760495"/>
                      <a:gd name="connsiteX18" fmla="*/ 6786563 w 7539038"/>
                      <a:gd name="connsiteY18" fmla="*/ 2381 h 7760495"/>
                      <a:gd name="connsiteX19" fmla="*/ 7160419 w 7539038"/>
                      <a:gd name="connsiteY19" fmla="*/ 3883819 h 7760495"/>
                      <a:gd name="connsiteX20" fmla="*/ 7539038 w 7539038"/>
                      <a:gd name="connsiteY20" fmla="*/ 7758113 h 7760495"/>
                      <a:gd name="connsiteX0" fmla="*/ 0 w 7539038"/>
                      <a:gd name="connsiteY0" fmla="*/ 7760494 h 7760495"/>
                      <a:gd name="connsiteX1" fmla="*/ 378619 w 7539038"/>
                      <a:gd name="connsiteY1" fmla="*/ 3883819 h 7760495"/>
                      <a:gd name="connsiteX2" fmla="*/ 752476 w 7539038"/>
                      <a:gd name="connsiteY2" fmla="*/ 1 h 7760495"/>
                      <a:gd name="connsiteX3" fmla="*/ 1131094 w 7539038"/>
                      <a:gd name="connsiteY3" fmla="*/ 3874294 h 7760495"/>
                      <a:gd name="connsiteX4" fmla="*/ 1507332 w 7539038"/>
                      <a:gd name="connsiteY4" fmla="*/ 7760494 h 7760495"/>
                      <a:gd name="connsiteX5" fmla="*/ 1883569 w 7539038"/>
                      <a:gd name="connsiteY5" fmla="*/ 3874294 h 7760495"/>
                      <a:gd name="connsiteX6" fmla="*/ 2259807 w 7539038"/>
                      <a:gd name="connsiteY6" fmla="*/ 2381 h 7760495"/>
                      <a:gd name="connsiteX7" fmla="*/ 2645569 w 7539038"/>
                      <a:gd name="connsiteY7" fmla="*/ 3883819 h 7760495"/>
                      <a:gd name="connsiteX8" fmla="*/ 3017044 w 7539038"/>
                      <a:gd name="connsiteY8" fmla="*/ 7760494 h 7760495"/>
                      <a:gd name="connsiteX9" fmla="*/ 3398044 w 7539038"/>
                      <a:gd name="connsiteY9" fmla="*/ 3874294 h 7760495"/>
                      <a:gd name="connsiteX10" fmla="*/ 3769519 w 7539038"/>
                      <a:gd name="connsiteY10" fmla="*/ 2382 h 7760495"/>
                      <a:gd name="connsiteX11" fmla="*/ 4150519 w 7539038"/>
                      <a:gd name="connsiteY11" fmla="*/ 3883819 h 7760495"/>
                      <a:gd name="connsiteX12" fmla="*/ 4526756 w 7539038"/>
                      <a:gd name="connsiteY12" fmla="*/ 7760494 h 7760495"/>
                      <a:gd name="connsiteX13" fmla="*/ 4902994 w 7539038"/>
                      <a:gd name="connsiteY13" fmla="*/ 3883819 h 7760495"/>
                      <a:gd name="connsiteX14" fmla="*/ 5276849 w 7539038"/>
                      <a:gd name="connsiteY14" fmla="*/ 1 h 7760495"/>
                      <a:gd name="connsiteX15" fmla="*/ 5655469 w 7539038"/>
                      <a:gd name="connsiteY15" fmla="*/ 3883819 h 7760495"/>
                      <a:gd name="connsiteX16" fmla="*/ 6029325 w 7539038"/>
                      <a:gd name="connsiteY16" fmla="*/ 7760494 h 7760495"/>
                      <a:gd name="connsiteX17" fmla="*/ 6417469 w 7539038"/>
                      <a:gd name="connsiteY17" fmla="*/ 3883819 h 7760495"/>
                      <a:gd name="connsiteX18" fmla="*/ 6786563 w 7539038"/>
                      <a:gd name="connsiteY18" fmla="*/ 2381 h 7760495"/>
                      <a:gd name="connsiteX19" fmla="*/ 7160419 w 7539038"/>
                      <a:gd name="connsiteY19" fmla="*/ 3883819 h 7760495"/>
                      <a:gd name="connsiteX20" fmla="*/ 7539038 w 7539038"/>
                      <a:gd name="connsiteY20" fmla="*/ 7758113 h 7760495"/>
                      <a:gd name="connsiteX0" fmla="*/ 0 w 7539038"/>
                      <a:gd name="connsiteY0" fmla="*/ 7760494 h 7760495"/>
                      <a:gd name="connsiteX1" fmla="*/ 378619 w 7539038"/>
                      <a:gd name="connsiteY1" fmla="*/ 3883819 h 7760495"/>
                      <a:gd name="connsiteX2" fmla="*/ 752476 w 7539038"/>
                      <a:gd name="connsiteY2" fmla="*/ 1 h 7760495"/>
                      <a:gd name="connsiteX3" fmla="*/ 1131094 w 7539038"/>
                      <a:gd name="connsiteY3" fmla="*/ 3874294 h 7760495"/>
                      <a:gd name="connsiteX4" fmla="*/ 1507332 w 7539038"/>
                      <a:gd name="connsiteY4" fmla="*/ 7760494 h 7760495"/>
                      <a:gd name="connsiteX5" fmla="*/ 1883569 w 7539038"/>
                      <a:gd name="connsiteY5" fmla="*/ 3874294 h 7760495"/>
                      <a:gd name="connsiteX6" fmla="*/ 2259807 w 7539038"/>
                      <a:gd name="connsiteY6" fmla="*/ 2381 h 7760495"/>
                      <a:gd name="connsiteX7" fmla="*/ 2645569 w 7539038"/>
                      <a:gd name="connsiteY7" fmla="*/ 3883819 h 7760495"/>
                      <a:gd name="connsiteX8" fmla="*/ 3017044 w 7539038"/>
                      <a:gd name="connsiteY8" fmla="*/ 7760494 h 7760495"/>
                      <a:gd name="connsiteX9" fmla="*/ 3398044 w 7539038"/>
                      <a:gd name="connsiteY9" fmla="*/ 3874294 h 7760495"/>
                      <a:gd name="connsiteX10" fmla="*/ 3769519 w 7539038"/>
                      <a:gd name="connsiteY10" fmla="*/ 2382 h 7760495"/>
                      <a:gd name="connsiteX11" fmla="*/ 4150519 w 7539038"/>
                      <a:gd name="connsiteY11" fmla="*/ 3883819 h 7760495"/>
                      <a:gd name="connsiteX12" fmla="*/ 4526756 w 7539038"/>
                      <a:gd name="connsiteY12" fmla="*/ 7760494 h 7760495"/>
                      <a:gd name="connsiteX13" fmla="*/ 4902994 w 7539038"/>
                      <a:gd name="connsiteY13" fmla="*/ 3883819 h 7760495"/>
                      <a:gd name="connsiteX14" fmla="*/ 5276849 w 7539038"/>
                      <a:gd name="connsiteY14" fmla="*/ 1 h 7760495"/>
                      <a:gd name="connsiteX15" fmla="*/ 5655469 w 7539038"/>
                      <a:gd name="connsiteY15" fmla="*/ 3883819 h 7760495"/>
                      <a:gd name="connsiteX16" fmla="*/ 6029325 w 7539038"/>
                      <a:gd name="connsiteY16" fmla="*/ 7760494 h 7760495"/>
                      <a:gd name="connsiteX17" fmla="*/ 6417469 w 7539038"/>
                      <a:gd name="connsiteY17" fmla="*/ 3883819 h 7760495"/>
                      <a:gd name="connsiteX18" fmla="*/ 6786563 w 7539038"/>
                      <a:gd name="connsiteY18" fmla="*/ 2381 h 7760495"/>
                      <a:gd name="connsiteX19" fmla="*/ 7160419 w 7539038"/>
                      <a:gd name="connsiteY19" fmla="*/ 3883819 h 7760495"/>
                      <a:gd name="connsiteX20" fmla="*/ 7539038 w 7539038"/>
                      <a:gd name="connsiteY20" fmla="*/ 7758113 h 7760495"/>
                      <a:gd name="connsiteX0" fmla="*/ 0 w 7539038"/>
                      <a:gd name="connsiteY0" fmla="*/ 7760494 h 7760495"/>
                      <a:gd name="connsiteX1" fmla="*/ 378619 w 7539038"/>
                      <a:gd name="connsiteY1" fmla="*/ 3883819 h 7760495"/>
                      <a:gd name="connsiteX2" fmla="*/ 752476 w 7539038"/>
                      <a:gd name="connsiteY2" fmla="*/ 1 h 7760495"/>
                      <a:gd name="connsiteX3" fmla="*/ 1131094 w 7539038"/>
                      <a:gd name="connsiteY3" fmla="*/ 3874294 h 7760495"/>
                      <a:gd name="connsiteX4" fmla="*/ 1507332 w 7539038"/>
                      <a:gd name="connsiteY4" fmla="*/ 7760494 h 7760495"/>
                      <a:gd name="connsiteX5" fmla="*/ 1883569 w 7539038"/>
                      <a:gd name="connsiteY5" fmla="*/ 3874294 h 7760495"/>
                      <a:gd name="connsiteX6" fmla="*/ 2259807 w 7539038"/>
                      <a:gd name="connsiteY6" fmla="*/ 2381 h 7760495"/>
                      <a:gd name="connsiteX7" fmla="*/ 2645569 w 7539038"/>
                      <a:gd name="connsiteY7" fmla="*/ 3883819 h 7760495"/>
                      <a:gd name="connsiteX8" fmla="*/ 3017044 w 7539038"/>
                      <a:gd name="connsiteY8" fmla="*/ 7760494 h 7760495"/>
                      <a:gd name="connsiteX9" fmla="*/ 3398044 w 7539038"/>
                      <a:gd name="connsiteY9" fmla="*/ 3874294 h 7760495"/>
                      <a:gd name="connsiteX10" fmla="*/ 3769519 w 7539038"/>
                      <a:gd name="connsiteY10" fmla="*/ 2382 h 7760495"/>
                      <a:gd name="connsiteX11" fmla="*/ 4150519 w 7539038"/>
                      <a:gd name="connsiteY11" fmla="*/ 3883819 h 7760495"/>
                      <a:gd name="connsiteX12" fmla="*/ 4526756 w 7539038"/>
                      <a:gd name="connsiteY12" fmla="*/ 7760494 h 7760495"/>
                      <a:gd name="connsiteX13" fmla="*/ 4902994 w 7539038"/>
                      <a:gd name="connsiteY13" fmla="*/ 3883819 h 7760495"/>
                      <a:gd name="connsiteX14" fmla="*/ 5276849 w 7539038"/>
                      <a:gd name="connsiteY14" fmla="*/ 1 h 7760495"/>
                      <a:gd name="connsiteX15" fmla="*/ 5655469 w 7539038"/>
                      <a:gd name="connsiteY15" fmla="*/ 3883819 h 7760495"/>
                      <a:gd name="connsiteX16" fmla="*/ 6029325 w 7539038"/>
                      <a:gd name="connsiteY16" fmla="*/ 7760494 h 7760495"/>
                      <a:gd name="connsiteX17" fmla="*/ 6417469 w 7539038"/>
                      <a:gd name="connsiteY17" fmla="*/ 3883819 h 7760495"/>
                      <a:gd name="connsiteX18" fmla="*/ 6786563 w 7539038"/>
                      <a:gd name="connsiteY18" fmla="*/ 2381 h 7760495"/>
                      <a:gd name="connsiteX19" fmla="*/ 7160419 w 7539038"/>
                      <a:gd name="connsiteY19" fmla="*/ 3883819 h 7760495"/>
                      <a:gd name="connsiteX20" fmla="*/ 7539038 w 7539038"/>
                      <a:gd name="connsiteY20" fmla="*/ 7758113 h 7760495"/>
                      <a:gd name="connsiteX0" fmla="*/ 0 w 7539038"/>
                      <a:gd name="connsiteY0" fmla="*/ 7760494 h 7760495"/>
                      <a:gd name="connsiteX1" fmla="*/ 378619 w 7539038"/>
                      <a:gd name="connsiteY1" fmla="*/ 3883819 h 7760495"/>
                      <a:gd name="connsiteX2" fmla="*/ 752476 w 7539038"/>
                      <a:gd name="connsiteY2" fmla="*/ 1 h 7760495"/>
                      <a:gd name="connsiteX3" fmla="*/ 1131094 w 7539038"/>
                      <a:gd name="connsiteY3" fmla="*/ 3874294 h 7760495"/>
                      <a:gd name="connsiteX4" fmla="*/ 1507332 w 7539038"/>
                      <a:gd name="connsiteY4" fmla="*/ 7760494 h 7760495"/>
                      <a:gd name="connsiteX5" fmla="*/ 1883569 w 7539038"/>
                      <a:gd name="connsiteY5" fmla="*/ 3874294 h 7760495"/>
                      <a:gd name="connsiteX6" fmla="*/ 2259807 w 7539038"/>
                      <a:gd name="connsiteY6" fmla="*/ 2381 h 7760495"/>
                      <a:gd name="connsiteX7" fmla="*/ 2645569 w 7539038"/>
                      <a:gd name="connsiteY7" fmla="*/ 3883819 h 7760495"/>
                      <a:gd name="connsiteX8" fmla="*/ 3017044 w 7539038"/>
                      <a:gd name="connsiteY8" fmla="*/ 7760494 h 7760495"/>
                      <a:gd name="connsiteX9" fmla="*/ 3398044 w 7539038"/>
                      <a:gd name="connsiteY9" fmla="*/ 3874294 h 7760495"/>
                      <a:gd name="connsiteX10" fmla="*/ 3769519 w 7539038"/>
                      <a:gd name="connsiteY10" fmla="*/ 2382 h 7760495"/>
                      <a:gd name="connsiteX11" fmla="*/ 4150519 w 7539038"/>
                      <a:gd name="connsiteY11" fmla="*/ 3883819 h 7760495"/>
                      <a:gd name="connsiteX12" fmla="*/ 4526756 w 7539038"/>
                      <a:gd name="connsiteY12" fmla="*/ 7760494 h 7760495"/>
                      <a:gd name="connsiteX13" fmla="*/ 4902994 w 7539038"/>
                      <a:gd name="connsiteY13" fmla="*/ 3883819 h 7760495"/>
                      <a:gd name="connsiteX14" fmla="*/ 5276849 w 7539038"/>
                      <a:gd name="connsiteY14" fmla="*/ 1 h 7760495"/>
                      <a:gd name="connsiteX15" fmla="*/ 5655469 w 7539038"/>
                      <a:gd name="connsiteY15" fmla="*/ 3883819 h 7760495"/>
                      <a:gd name="connsiteX16" fmla="*/ 6029325 w 7539038"/>
                      <a:gd name="connsiteY16" fmla="*/ 7760494 h 7760495"/>
                      <a:gd name="connsiteX17" fmla="*/ 6417469 w 7539038"/>
                      <a:gd name="connsiteY17" fmla="*/ 3883819 h 7760495"/>
                      <a:gd name="connsiteX18" fmla="*/ 6786563 w 7539038"/>
                      <a:gd name="connsiteY18" fmla="*/ 2381 h 7760495"/>
                      <a:gd name="connsiteX19" fmla="*/ 7160419 w 7539038"/>
                      <a:gd name="connsiteY19" fmla="*/ 3883819 h 7760495"/>
                      <a:gd name="connsiteX20" fmla="*/ 7539038 w 7539038"/>
                      <a:gd name="connsiteY20" fmla="*/ 7758113 h 7760495"/>
                      <a:gd name="connsiteX0" fmla="*/ 0 w 7539038"/>
                      <a:gd name="connsiteY0" fmla="*/ 7760494 h 7760495"/>
                      <a:gd name="connsiteX1" fmla="*/ 378619 w 7539038"/>
                      <a:gd name="connsiteY1" fmla="*/ 3883819 h 7760495"/>
                      <a:gd name="connsiteX2" fmla="*/ 752476 w 7539038"/>
                      <a:gd name="connsiteY2" fmla="*/ 1 h 7760495"/>
                      <a:gd name="connsiteX3" fmla="*/ 1131094 w 7539038"/>
                      <a:gd name="connsiteY3" fmla="*/ 3874294 h 7760495"/>
                      <a:gd name="connsiteX4" fmla="*/ 1507332 w 7539038"/>
                      <a:gd name="connsiteY4" fmla="*/ 7760494 h 7760495"/>
                      <a:gd name="connsiteX5" fmla="*/ 1883569 w 7539038"/>
                      <a:gd name="connsiteY5" fmla="*/ 3874294 h 7760495"/>
                      <a:gd name="connsiteX6" fmla="*/ 2259807 w 7539038"/>
                      <a:gd name="connsiteY6" fmla="*/ 2381 h 7760495"/>
                      <a:gd name="connsiteX7" fmla="*/ 2645569 w 7539038"/>
                      <a:gd name="connsiteY7" fmla="*/ 3883819 h 7760495"/>
                      <a:gd name="connsiteX8" fmla="*/ 3017044 w 7539038"/>
                      <a:gd name="connsiteY8" fmla="*/ 7760494 h 7760495"/>
                      <a:gd name="connsiteX9" fmla="*/ 3398044 w 7539038"/>
                      <a:gd name="connsiteY9" fmla="*/ 3874294 h 7760495"/>
                      <a:gd name="connsiteX10" fmla="*/ 3769519 w 7539038"/>
                      <a:gd name="connsiteY10" fmla="*/ 2382 h 7760495"/>
                      <a:gd name="connsiteX11" fmla="*/ 4150519 w 7539038"/>
                      <a:gd name="connsiteY11" fmla="*/ 3883819 h 7760495"/>
                      <a:gd name="connsiteX12" fmla="*/ 4526756 w 7539038"/>
                      <a:gd name="connsiteY12" fmla="*/ 7760494 h 7760495"/>
                      <a:gd name="connsiteX13" fmla="*/ 4902994 w 7539038"/>
                      <a:gd name="connsiteY13" fmla="*/ 3883819 h 7760495"/>
                      <a:gd name="connsiteX14" fmla="*/ 5276849 w 7539038"/>
                      <a:gd name="connsiteY14" fmla="*/ 1 h 7760495"/>
                      <a:gd name="connsiteX15" fmla="*/ 5655469 w 7539038"/>
                      <a:gd name="connsiteY15" fmla="*/ 3883819 h 7760495"/>
                      <a:gd name="connsiteX16" fmla="*/ 6029325 w 7539038"/>
                      <a:gd name="connsiteY16" fmla="*/ 7760494 h 7760495"/>
                      <a:gd name="connsiteX17" fmla="*/ 6417469 w 7539038"/>
                      <a:gd name="connsiteY17" fmla="*/ 3883819 h 7760495"/>
                      <a:gd name="connsiteX18" fmla="*/ 6786563 w 7539038"/>
                      <a:gd name="connsiteY18" fmla="*/ 2381 h 7760495"/>
                      <a:gd name="connsiteX19" fmla="*/ 7160419 w 7539038"/>
                      <a:gd name="connsiteY19" fmla="*/ 3883819 h 7760495"/>
                      <a:gd name="connsiteX20" fmla="*/ 7539038 w 7539038"/>
                      <a:gd name="connsiteY20" fmla="*/ 7758113 h 7760495"/>
                      <a:gd name="connsiteX0" fmla="*/ 0 w 7539038"/>
                      <a:gd name="connsiteY0" fmla="*/ 7760494 h 7760495"/>
                      <a:gd name="connsiteX1" fmla="*/ 378619 w 7539038"/>
                      <a:gd name="connsiteY1" fmla="*/ 3883819 h 7760495"/>
                      <a:gd name="connsiteX2" fmla="*/ 752476 w 7539038"/>
                      <a:gd name="connsiteY2" fmla="*/ 1 h 7760495"/>
                      <a:gd name="connsiteX3" fmla="*/ 1131094 w 7539038"/>
                      <a:gd name="connsiteY3" fmla="*/ 3874294 h 7760495"/>
                      <a:gd name="connsiteX4" fmla="*/ 1507332 w 7539038"/>
                      <a:gd name="connsiteY4" fmla="*/ 7760494 h 7760495"/>
                      <a:gd name="connsiteX5" fmla="*/ 1883569 w 7539038"/>
                      <a:gd name="connsiteY5" fmla="*/ 3874294 h 7760495"/>
                      <a:gd name="connsiteX6" fmla="*/ 2259807 w 7539038"/>
                      <a:gd name="connsiteY6" fmla="*/ 2381 h 7760495"/>
                      <a:gd name="connsiteX7" fmla="*/ 2645569 w 7539038"/>
                      <a:gd name="connsiteY7" fmla="*/ 3883819 h 7760495"/>
                      <a:gd name="connsiteX8" fmla="*/ 3017044 w 7539038"/>
                      <a:gd name="connsiteY8" fmla="*/ 7760494 h 7760495"/>
                      <a:gd name="connsiteX9" fmla="*/ 3398044 w 7539038"/>
                      <a:gd name="connsiteY9" fmla="*/ 3874294 h 7760495"/>
                      <a:gd name="connsiteX10" fmla="*/ 3769519 w 7539038"/>
                      <a:gd name="connsiteY10" fmla="*/ 2382 h 7760495"/>
                      <a:gd name="connsiteX11" fmla="*/ 4150519 w 7539038"/>
                      <a:gd name="connsiteY11" fmla="*/ 3883819 h 7760495"/>
                      <a:gd name="connsiteX12" fmla="*/ 4526756 w 7539038"/>
                      <a:gd name="connsiteY12" fmla="*/ 7760494 h 7760495"/>
                      <a:gd name="connsiteX13" fmla="*/ 4902994 w 7539038"/>
                      <a:gd name="connsiteY13" fmla="*/ 3883819 h 7760495"/>
                      <a:gd name="connsiteX14" fmla="*/ 5276849 w 7539038"/>
                      <a:gd name="connsiteY14" fmla="*/ 1 h 7760495"/>
                      <a:gd name="connsiteX15" fmla="*/ 5655469 w 7539038"/>
                      <a:gd name="connsiteY15" fmla="*/ 3883819 h 7760495"/>
                      <a:gd name="connsiteX16" fmla="*/ 6029325 w 7539038"/>
                      <a:gd name="connsiteY16" fmla="*/ 7760494 h 7760495"/>
                      <a:gd name="connsiteX17" fmla="*/ 6417469 w 7539038"/>
                      <a:gd name="connsiteY17" fmla="*/ 3883819 h 7760495"/>
                      <a:gd name="connsiteX18" fmla="*/ 6786563 w 7539038"/>
                      <a:gd name="connsiteY18" fmla="*/ 2381 h 7760495"/>
                      <a:gd name="connsiteX19" fmla="*/ 7160419 w 7539038"/>
                      <a:gd name="connsiteY19" fmla="*/ 3883819 h 7760495"/>
                      <a:gd name="connsiteX20" fmla="*/ 7539038 w 7539038"/>
                      <a:gd name="connsiteY20" fmla="*/ 7758113 h 776049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</a:cxnLst>
                    <a:rect l="l" t="t" r="r" b="b"/>
                    <a:pathLst>
                      <a:path w="7539038" h="7760495">
                        <a:moveTo>
                          <a:pt x="0" y="7760494"/>
                        </a:moveTo>
                        <a:cubicBezTo>
                          <a:pt x="190500" y="7758906"/>
                          <a:pt x="377031" y="3874231"/>
                          <a:pt x="378619" y="3883819"/>
                        </a:cubicBezTo>
                        <a:cubicBezTo>
                          <a:pt x="380207" y="3893407"/>
                          <a:pt x="562770" y="-793"/>
                          <a:pt x="752476" y="1"/>
                        </a:cubicBezTo>
                        <a:cubicBezTo>
                          <a:pt x="942182" y="795"/>
                          <a:pt x="1119468" y="3745568"/>
                          <a:pt x="1131094" y="3874294"/>
                        </a:cubicBezTo>
                        <a:cubicBezTo>
                          <a:pt x="1136420" y="3933265"/>
                          <a:pt x="1317626" y="7758112"/>
                          <a:pt x="1507332" y="7760494"/>
                        </a:cubicBezTo>
                        <a:cubicBezTo>
                          <a:pt x="1697038" y="7762876"/>
                          <a:pt x="1875632" y="3967176"/>
                          <a:pt x="1883569" y="3874294"/>
                        </a:cubicBezTo>
                        <a:cubicBezTo>
                          <a:pt x="1891506" y="3781412"/>
                          <a:pt x="2068513" y="3175"/>
                          <a:pt x="2259807" y="2381"/>
                        </a:cubicBezTo>
                        <a:cubicBezTo>
                          <a:pt x="2451101" y="1587"/>
                          <a:pt x="2640013" y="3825221"/>
                          <a:pt x="2645569" y="3883819"/>
                        </a:cubicBezTo>
                        <a:cubicBezTo>
                          <a:pt x="2651125" y="3942417"/>
                          <a:pt x="2827338" y="7762081"/>
                          <a:pt x="3017044" y="7760494"/>
                        </a:cubicBezTo>
                        <a:cubicBezTo>
                          <a:pt x="3206750" y="7758907"/>
                          <a:pt x="3390107" y="3967176"/>
                          <a:pt x="3398044" y="3874294"/>
                        </a:cubicBezTo>
                        <a:cubicBezTo>
                          <a:pt x="3405981" y="3781412"/>
                          <a:pt x="3575050" y="795"/>
                          <a:pt x="3769519" y="2382"/>
                        </a:cubicBezTo>
                        <a:cubicBezTo>
                          <a:pt x="3963988" y="3969"/>
                          <a:pt x="4141788" y="3722352"/>
                          <a:pt x="4150519" y="3883819"/>
                        </a:cubicBezTo>
                        <a:cubicBezTo>
                          <a:pt x="4159250" y="4045286"/>
                          <a:pt x="4337844" y="7760494"/>
                          <a:pt x="4526756" y="7760494"/>
                        </a:cubicBezTo>
                        <a:cubicBezTo>
                          <a:pt x="4715668" y="7760494"/>
                          <a:pt x="4893360" y="4083161"/>
                          <a:pt x="4902994" y="3883819"/>
                        </a:cubicBezTo>
                        <a:cubicBezTo>
                          <a:pt x="4910825" y="3721794"/>
                          <a:pt x="5087143" y="1"/>
                          <a:pt x="5276849" y="1"/>
                        </a:cubicBezTo>
                        <a:cubicBezTo>
                          <a:pt x="5466555" y="1"/>
                          <a:pt x="5647531" y="3790543"/>
                          <a:pt x="5655469" y="3883819"/>
                        </a:cubicBezTo>
                        <a:cubicBezTo>
                          <a:pt x="5663407" y="3977095"/>
                          <a:pt x="5842794" y="7760494"/>
                          <a:pt x="6029325" y="7760494"/>
                        </a:cubicBezTo>
                        <a:cubicBezTo>
                          <a:pt x="6215856" y="7760494"/>
                          <a:pt x="6411913" y="3976700"/>
                          <a:pt x="6417469" y="3883819"/>
                        </a:cubicBezTo>
                        <a:cubicBezTo>
                          <a:pt x="6423025" y="3790938"/>
                          <a:pt x="6593682" y="0"/>
                          <a:pt x="6786563" y="2381"/>
                        </a:cubicBezTo>
                        <a:cubicBezTo>
                          <a:pt x="6979444" y="4762"/>
                          <a:pt x="7152482" y="3757041"/>
                          <a:pt x="7160419" y="3883819"/>
                        </a:cubicBezTo>
                        <a:cubicBezTo>
                          <a:pt x="7168356" y="4010597"/>
                          <a:pt x="7336632" y="7761288"/>
                          <a:pt x="7539038" y="7758113"/>
                        </a:cubicBezTo>
                      </a:path>
                    </a:pathLst>
                  </a:custGeom>
                  <a:noFill/>
                  <a:ln w="381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183" name="Freeform: Shape 182">
                  <a:extLst>
                    <a:ext uri="{FF2B5EF4-FFF2-40B4-BE49-F238E27FC236}">
                      <a16:creationId xmlns:a16="http://schemas.microsoft.com/office/drawing/2014/main" id="{161B8110-FE37-4634-954C-05399DB3FD19}"/>
                    </a:ext>
                  </a:extLst>
                </p:cNvPr>
                <p:cNvSpPr/>
                <p:nvPr/>
              </p:nvSpPr>
              <p:spPr>
                <a:xfrm>
                  <a:off x="2603501" y="3102520"/>
                  <a:ext cx="1243589" cy="718573"/>
                </a:xfrm>
                <a:custGeom>
                  <a:avLst/>
                  <a:gdLst>
                    <a:gd name="connsiteX0" fmla="*/ 0 w 7562850"/>
                    <a:gd name="connsiteY0" fmla="*/ 7762875 h 7762875"/>
                    <a:gd name="connsiteX1" fmla="*/ 390525 w 7562850"/>
                    <a:gd name="connsiteY1" fmla="*/ 3886200 h 7762875"/>
                    <a:gd name="connsiteX2" fmla="*/ 762000 w 7562850"/>
                    <a:gd name="connsiteY2" fmla="*/ 0 h 7762875"/>
                    <a:gd name="connsiteX3" fmla="*/ 1143000 w 7562850"/>
                    <a:gd name="connsiteY3" fmla="*/ 3876675 h 7762875"/>
                    <a:gd name="connsiteX4" fmla="*/ 1524000 w 7562850"/>
                    <a:gd name="connsiteY4" fmla="*/ 7753350 h 7762875"/>
                    <a:gd name="connsiteX5" fmla="*/ 1895475 w 7562850"/>
                    <a:gd name="connsiteY5" fmla="*/ 3876675 h 7762875"/>
                    <a:gd name="connsiteX6" fmla="*/ 2276475 w 7562850"/>
                    <a:gd name="connsiteY6" fmla="*/ 0 h 7762875"/>
                    <a:gd name="connsiteX7" fmla="*/ 2657475 w 7562850"/>
                    <a:gd name="connsiteY7" fmla="*/ 3886200 h 7762875"/>
                    <a:gd name="connsiteX8" fmla="*/ 3028950 w 7562850"/>
                    <a:gd name="connsiteY8" fmla="*/ 7762875 h 7762875"/>
                    <a:gd name="connsiteX9" fmla="*/ 3409950 w 7562850"/>
                    <a:gd name="connsiteY9" fmla="*/ 3876675 h 7762875"/>
                    <a:gd name="connsiteX10" fmla="*/ 3781425 w 7562850"/>
                    <a:gd name="connsiteY10" fmla="*/ 9525 h 7762875"/>
                    <a:gd name="connsiteX11" fmla="*/ 4162425 w 7562850"/>
                    <a:gd name="connsiteY11" fmla="*/ 3886200 h 7762875"/>
                    <a:gd name="connsiteX12" fmla="*/ 4533900 w 7562850"/>
                    <a:gd name="connsiteY12" fmla="*/ 7762875 h 7762875"/>
                    <a:gd name="connsiteX13" fmla="*/ 4914900 w 7562850"/>
                    <a:gd name="connsiteY13" fmla="*/ 3886200 h 7762875"/>
                    <a:gd name="connsiteX14" fmla="*/ 5295900 w 7562850"/>
                    <a:gd name="connsiteY14" fmla="*/ 9525 h 7762875"/>
                    <a:gd name="connsiteX15" fmla="*/ 5667375 w 7562850"/>
                    <a:gd name="connsiteY15" fmla="*/ 3886200 h 7762875"/>
                    <a:gd name="connsiteX16" fmla="*/ 6048375 w 7562850"/>
                    <a:gd name="connsiteY16" fmla="*/ 7762875 h 7762875"/>
                    <a:gd name="connsiteX17" fmla="*/ 6429375 w 7562850"/>
                    <a:gd name="connsiteY17" fmla="*/ 3886200 h 7762875"/>
                    <a:gd name="connsiteX18" fmla="*/ 6810375 w 7562850"/>
                    <a:gd name="connsiteY18" fmla="*/ 0 h 7762875"/>
                    <a:gd name="connsiteX19" fmla="*/ 7172325 w 7562850"/>
                    <a:gd name="connsiteY19" fmla="*/ 3886200 h 7762875"/>
                    <a:gd name="connsiteX20" fmla="*/ 7562850 w 7562850"/>
                    <a:gd name="connsiteY20" fmla="*/ 7762875 h 7762875"/>
                    <a:gd name="connsiteX0" fmla="*/ 0 w 7562850"/>
                    <a:gd name="connsiteY0" fmla="*/ 7762875 h 7762875"/>
                    <a:gd name="connsiteX1" fmla="*/ 390525 w 7562850"/>
                    <a:gd name="connsiteY1" fmla="*/ 3886200 h 7762875"/>
                    <a:gd name="connsiteX2" fmla="*/ 762000 w 7562850"/>
                    <a:gd name="connsiteY2" fmla="*/ 0 h 7762875"/>
                    <a:gd name="connsiteX3" fmla="*/ 1143000 w 7562850"/>
                    <a:gd name="connsiteY3" fmla="*/ 3876675 h 7762875"/>
                    <a:gd name="connsiteX4" fmla="*/ 1519238 w 7562850"/>
                    <a:gd name="connsiteY4" fmla="*/ 7762875 h 7762875"/>
                    <a:gd name="connsiteX5" fmla="*/ 1895475 w 7562850"/>
                    <a:gd name="connsiteY5" fmla="*/ 3876675 h 7762875"/>
                    <a:gd name="connsiteX6" fmla="*/ 2276475 w 7562850"/>
                    <a:gd name="connsiteY6" fmla="*/ 0 h 7762875"/>
                    <a:gd name="connsiteX7" fmla="*/ 2657475 w 7562850"/>
                    <a:gd name="connsiteY7" fmla="*/ 3886200 h 7762875"/>
                    <a:gd name="connsiteX8" fmla="*/ 3028950 w 7562850"/>
                    <a:gd name="connsiteY8" fmla="*/ 7762875 h 7762875"/>
                    <a:gd name="connsiteX9" fmla="*/ 3409950 w 7562850"/>
                    <a:gd name="connsiteY9" fmla="*/ 3876675 h 7762875"/>
                    <a:gd name="connsiteX10" fmla="*/ 3781425 w 7562850"/>
                    <a:gd name="connsiteY10" fmla="*/ 9525 h 7762875"/>
                    <a:gd name="connsiteX11" fmla="*/ 4162425 w 7562850"/>
                    <a:gd name="connsiteY11" fmla="*/ 3886200 h 7762875"/>
                    <a:gd name="connsiteX12" fmla="*/ 4533900 w 7562850"/>
                    <a:gd name="connsiteY12" fmla="*/ 7762875 h 7762875"/>
                    <a:gd name="connsiteX13" fmla="*/ 4914900 w 7562850"/>
                    <a:gd name="connsiteY13" fmla="*/ 3886200 h 7762875"/>
                    <a:gd name="connsiteX14" fmla="*/ 5295900 w 7562850"/>
                    <a:gd name="connsiteY14" fmla="*/ 9525 h 7762875"/>
                    <a:gd name="connsiteX15" fmla="*/ 5667375 w 7562850"/>
                    <a:gd name="connsiteY15" fmla="*/ 3886200 h 7762875"/>
                    <a:gd name="connsiteX16" fmla="*/ 6048375 w 7562850"/>
                    <a:gd name="connsiteY16" fmla="*/ 7762875 h 7762875"/>
                    <a:gd name="connsiteX17" fmla="*/ 6429375 w 7562850"/>
                    <a:gd name="connsiteY17" fmla="*/ 3886200 h 7762875"/>
                    <a:gd name="connsiteX18" fmla="*/ 6810375 w 7562850"/>
                    <a:gd name="connsiteY18" fmla="*/ 0 h 7762875"/>
                    <a:gd name="connsiteX19" fmla="*/ 7172325 w 7562850"/>
                    <a:gd name="connsiteY19" fmla="*/ 3886200 h 7762875"/>
                    <a:gd name="connsiteX20" fmla="*/ 7562850 w 7562850"/>
                    <a:gd name="connsiteY20" fmla="*/ 7762875 h 7762875"/>
                    <a:gd name="connsiteX0" fmla="*/ 0 w 7562850"/>
                    <a:gd name="connsiteY0" fmla="*/ 7762875 h 7762875"/>
                    <a:gd name="connsiteX1" fmla="*/ 390525 w 7562850"/>
                    <a:gd name="connsiteY1" fmla="*/ 3886200 h 7762875"/>
                    <a:gd name="connsiteX2" fmla="*/ 762000 w 7562850"/>
                    <a:gd name="connsiteY2" fmla="*/ 0 h 7762875"/>
                    <a:gd name="connsiteX3" fmla="*/ 1143000 w 7562850"/>
                    <a:gd name="connsiteY3" fmla="*/ 3876675 h 7762875"/>
                    <a:gd name="connsiteX4" fmla="*/ 1519238 w 7562850"/>
                    <a:gd name="connsiteY4" fmla="*/ 7762875 h 7762875"/>
                    <a:gd name="connsiteX5" fmla="*/ 1895475 w 7562850"/>
                    <a:gd name="connsiteY5" fmla="*/ 3876675 h 7762875"/>
                    <a:gd name="connsiteX6" fmla="*/ 2276475 w 7562850"/>
                    <a:gd name="connsiteY6" fmla="*/ 0 h 7762875"/>
                    <a:gd name="connsiteX7" fmla="*/ 2657475 w 7562850"/>
                    <a:gd name="connsiteY7" fmla="*/ 3886200 h 7762875"/>
                    <a:gd name="connsiteX8" fmla="*/ 3028950 w 7562850"/>
                    <a:gd name="connsiteY8" fmla="*/ 7762875 h 7762875"/>
                    <a:gd name="connsiteX9" fmla="*/ 3409950 w 7562850"/>
                    <a:gd name="connsiteY9" fmla="*/ 3876675 h 7762875"/>
                    <a:gd name="connsiteX10" fmla="*/ 3781425 w 7562850"/>
                    <a:gd name="connsiteY10" fmla="*/ 9525 h 7762875"/>
                    <a:gd name="connsiteX11" fmla="*/ 4162425 w 7562850"/>
                    <a:gd name="connsiteY11" fmla="*/ 3886200 h 7762875"/>
                    <a:gd name="connsiteX12" fmla="*/ 4538662 w 7562850"/>
                    <a:gd name="connsiteY12" fmla="*/ 7762875 h 7762875"/>
                    <a:gd name="connsiteX13" fmla="*/ 4914900 w 7562850"/>
                    <a:gd name="connsiteY13" fmla="*/ 3886200 h 7762875"/>
                    <a:gd name="connsiteX14" fmla="*/ 5295900 w 7562850"/>
                    <a:gd name="connsiteY14" fmla="*/ 9525 h 7762875"/>
                    <a:gd name="connsiteX15" fmla="*/ 5667375 w 7562850"/>
                    <a:gd name="connsiteY15" fmla="*/ 3886200 h 7762875"/>
                    <a:gd name="connsiteX16" fmla="*/ 6048375 w 7562850"/>
                    <a:gd name="connsiteY16" fmla="*/ 7762875 h 7762875"/>
                    <a:gd name="connsiteX17" fmla="*/ 6429375 w 7562850"/>
                    <a:gd name="connsiteY17" fmla="*/ 3886200 h 7762875"/>
                    <a:gd name="connsiteX18" fmla="*/ 6810375 w 7562850"/>
                    <a:gd name="connsiteY18" fmla="*/ 0 h 7762875"/>
                    <a:gd name="connsiteX19" fmla="*/ 7172325 w 7562850"/>
                    <a:gd name="connsiteY19" fmla="*/ 3886200 h 7762875"/>
                    <a:gd name="connsiteX20" fmla="*/ 7562850 w 7562850"/>
                    <a:gd name="connsiteY20" fmla="*/ 7762875 h 7762875"/>
                    <a:gd name="connsiteX0" fmla="*/ 0 w 7562850"/>
                    <a:gd name="connsiteY0" fmla="*/ 7762875 h 7762875"/>
                    <a:gd name="connsiteX1" fmla="*/ 390525 w 7562850"/>
                    <a:gd name="connsiteY1" fmla="*/ 3886200 h 7762875"/>
                    <a:gd name="connsiteX2" fmla="*/ 762000 w 7562850"/>
                    <a:gd name="connsiteY2" fmla="*/ 0 h 7762875"/>
                    <a:gd name="connsiteX3" fmla="*/ 1143000 w 7562850"/>
                    <a:gd name="connsiteY3" fmla="*/ 3876675 h 7762875"/>
                    <a:gd name="connsiteX4" fmla="*/ 1519238 w 7562850"/>
                    <a:gd name="connsiteY4" fmla="*/ 7762875 h 7762875"/>
                    <a:gd name="connsiteX5" fmla="*/ 1895475 w 7562850"/>
                    <a:gd name="connsiteY5" fmla="*/ 3876675 h 7762875"/>
                    <a:gd name="connsiteX6" fmla="*/ 2276475 w 7562850"/>
                    <a:gd name="connsiteY6" fmla="*/ 0 h 7762875"/>
                    <a:gd name="connsiteX7" fmla="*/ 2657475 w 7562850"/>
                    <a:gd name="connsiteY7" fmla="*/ 3886200 h 7762875"/>
                    <a:gd name="connsiteX8" fmla="*/ 3028950 w 7562850"/>
                    <a:gd name="connsiteY8" fmla="*/ 7762875 h 7762875"/>
                    <a:gd name="connsiteX9" fmla="*/ 3409950 w 7562850"/>
                    <a:gd name="connsiteY9" fmla="*/ 3876675 h 7762875"/>
                    <a:gd name="connsiteX10" fmla="*/ 3781425 w 7562850"/>
                    <a:gd name="connsiteY10" fmla="*/ 9525 h 7762875"/>
                    <a:gd name="connsiteX11" fmla="*/ 4162425 w 7562850"/>
                    <a:gd name="connsiteY11" fmla="*/ 3886200 h 7762875"/>
                    <a:gd name="connsiteX12" fmla="*/ 4538662 w 7562850"/>
                    <a:gd name="connsiteY12" fmla="*/ 7762875 h 7762875"/>
                    <a:gd name="connsiteX13" fmla="*/ 4914900 w 7562850"/>
                    <a:gd name="connsiteY13" fmla="*/ 3886200 h 7762875"/>
                    <a:gd name="connsiteX14" fmla="*/ 5295900 w 7562850"/>
                    <a:gd name="connsiteY14" fmla="*/ 9525 h 7762875"/>
                    <a:gd name="connsiteX15" fmla="*/ 5667375 w 7562850"/>
                    <a:gd name="connsiteY15" fmla="*/ 3886200 h 7762875"/>
                    <a:gd name="connsiteX16" fmla="*/ 6048375 w 7562850"/>
                    <a:gd name="connsiteY16" fmla="*/ 7762875 h 7762875"/>
                    <a:gd name="connsiteX17" fmla="*/ 6429375 w 7562850"/>
                    <a:gd name="connsiteY17" fmla="*/ 3886200 h 7762875"/>
                    <a:gd name="connsiteX18" fmla="*/ 6810375 w 7562850"/>
                    <a:gd name="connsiteY18" fmla="*/ 0 h 7762875"/>
                    <a:gd name="connsiteX19" fmla="*/ 7172325 w 7562850"/>
                    <a:gd name="connsiteY19" fmla="*/ 3886200 h 7762875"/>
                    <a:gd name="connsiteX20" fmla="*/ 7562850 w 7562850"/>
                    <a:gd name="connsiteY20" fmla="*/ 7762875 h 7762875"/>
                    <a:gd name="connsiteX0" fmla="*/ 0 w 7562850"/>
                    <a:gd name="connsiteY0" fmla="*/ 7762875 h 7762875"/>
                    <a:gd name="connsiteX1" fmla="*/ 390525 w 7562850"/>
                    <a:gd name="connsiteY1" fmla="*/ 3886200 h 7762875"/>
                    <a:gd name="connsiteX2" fmla="*/ 762000 w 7562850"/>
                    <a:gd name="connsiteY2" fmla="*/ 0 h 7762875"/>
                    <a:gd name="connsiteX3" fmla="*/ 1143000 w 7562850"/>
                    <a:gd name="connsiteY3" fmla="*/ 3876675 h 7762875"/>
                    <a:gd name="connsiteX4" fmla="*/ 1519238 w 7562850"/>
                    <a:gd name="connsiteY4" fmla="*/ 7762875 h 7762875"/>
                    <a:gd name="connsiteX5" fmla="*/ 1895475 w 7562850"/>
                    <a:gd name="connsiteY5" fmla="*/ 3876675 h 7762875"/>
                    <a:gd name="connsiteX6" fmla="*/ 2276475 w 7562850"/>
                    <a:gd name="connsiteY6" fmla="*/ 0 h 7762875"/>
                    <a:gd name="connsiteX7" fmla="*/ 2657475 w 7562850"/>
                    <a:gd name="connsiteY7" fmla="*/ 3886200 h 7762875"/>
                    <a:gd name="connsiteX8" fmla="*/ 3028950 w 7562850"/>
                    <a:gd name="connsiteY8" fmla="*/ 7762875 h 7762875"/>
                    <a:gd name="connsiteX9" fmla="*/ 3409950 w 7562850"/>
                    <a:gd name="connsiteY9" fmla="*/ 3876675 h 7762875"/>
                    <a:gd name="connsiteX10" fmla="*/ 3781425 w 7562850"/>
                    <a:gd name="connsiteY10" fmla="*/ 9525 h 7762875"/>
                    <a:gd name="connsiteX11" fmla="*/ 4162425 w 7562850"/>
                    <a:gd name="connsiteY11" fmla="*/ 3886200 h 7762875"/>
                    <a:gd name="connsiteX12" fmla="*/ 4538662 w 7562850"/>
                    <a:gd name="connsiteY12" fmla="*/ 7762875 h 7762875"/>
                    <a:gd name="connsiteX13" fmla="*/ 4914900 w 7562850"/>
                    <a:gd name="connsiteY13" fmla="*/ 3886200 h 7762875"/>
                    <a:gd name="connsiteX14" fmla="*/ 5295900 w 7562850"/>
                    <a:gd name="connsiteY14" fmla="*/ 9525 h 7762875"/>
                    <a:gd name="connsiteX15" fmla="*/ 5667375 w 7562850"/>
                    <a:gd name="connsiteY15" fmla="*/ 3886200 h 7762875"/>
                    <a:gd name="connsiteX16" fmla="*/ 6048375 w 7562850"/>
                    <a:gd name="connsiteY16" fmla="*/ 7762875 h 7762875"/>
                    <a:gd name="connsiteX17" fmla="*/ 6429375 w 7562850"/>
                    <a:gd name="connsiteY17" fmla="*/ 3886200 h 7762875"/>
                    <a:gd name="connsiteX18" fmla="*/ 6810375 w 7562850"/>
                    <a:gd name="connsiteY18" fmla="*/ 0 h 7762875"/>
                    <a:gd name="connsiteX19" fmla="*/ 7172325 w 7562850"/>
                    <a:gd name="connsiteY19" fmla="*/ 3886200 h 7762875"/>
                    <a:gd name="connsiteX20" fmla="*/ 7562850 w 7562850"/>
                    <a:gd name="connsiteY20" fmla="*/ 7762875 h 7762875"/>
                    <a:gd name="connsiteX0" fmla="*/ 0 w 7562850"/>
                    <a:gd name="connsiteY0" fmla="*/ 7762875 h 7762875"/>
                    <a:gd name="connsiteX1" fmla="*/ 390525 w 7562850"/>
                    <a:gd name="connsiteY1" fmla="*/ 3886200 h 7762875"/>
                    <a:gd name="connsiteX2" fmla="*/ 762000 w 7562850"/>
                    <a:gd name="connsiteY2" fmla="*/ 0 h 7762875"/>
                    <a:gd name="connsiteX3" fmla="*/ 1143000 w 7562850"/>
                    <a:gd name="connsiteY3" fmla="*/ 3876675 h 7762875"/>
                    <a:gd name="connsiteX4" fmla="*/ 1519238 w 7562850"/>
                    <a:gd name="connsiteY4" fmla="*/ 7762875 h 7762875"/>
                    <a:gd name="connsiteX5" fmla="*/ 1895475 w 7562850"/>
                    <a:gd name="connsiteY5" fmla="*/ 3876675 h 7762875"/>
                    <a:gd name="connsiteX6" fmla="*/ 2276475 w 7562850"/>
                    <a:gd name="connsiteY6" fmla="*/ 0 h 7762875"/>
                    <a:gd name="connsiteX7" fmla="*/ 2657475 w 7562850"/>
                    <a:gd name="connsiteY7" fmla="*/ 3886200 h 7762875"/>
                    <a:gd name="connsiteX8" fmla="*/ 3028950 w 7562850"/>
                    <a:gd name="connsiteY8" fmla="*/ 7762875 h 7762875"/>
                    <a:gd name="connsiteX9" fmla="*/ 3409950 w 7562850"/>
                    <a:gd name="connsiteY9" fmla="*/ 3876675 h 7762875"/>
                    <a:gd name="connsiteX10" fmla="*/ 3781425 w 7562850"/>
                    <a:gd name="connsiteY10" fmla="*/ 9525 h 7762875"/>
                    <a:gd name="connsiteX11" fmla="*/ 4162425 w 7562850"/>
                    <a:gd name="connsiteY11" fmla="*/ 3886200 h 7762875"/>
                    <a:gd name="connsiteX12" fmla="*/ 4538662 w 7562850"/>
                    <a:gd name="connsiteY12" fmla="*/ 7762875 h 7762875"/>
                    <a:gd name="connsiteX13" fmla="*/ 4914900 w 7562850"/>
                    <a:gd name="connsiteY13" fmla="*/ 3886200 h 7762875"/>
                    <a:gd name="connsiteX14" fmla="*/ 5295900 w 7562850"/>
                    <a:gd name="connsiteY14" fmla="*/ 9525 h 7762875"/>
                    <a:gd name="connsiteX15" fmla="*/ 5667375 w 7562850"/>
                    <a:gd name="connsiteY15" fmla="*/ 3886200 h 7762875"/>
                    <a:gd name="connsiteX16" fmla="*/ 6048375 w 7562850"/>
                    <a:gd name="connsiteY16" fmla="*/ 7762875 h 7762875"/>
                    <a:gd name="connsiteX17" fmla="*/ 6429375 w 7562850"/>
                    <a:gd name="connsiteY17" fmla="*/ 3886200 h 7762875"/>
                    <a:gd name="connsiteX18" fmla="*/ 6810375 w 7562850"/>
                    <a:gd name="connsiteY18" fmla="*/ 0 h 7762875"/>
                    <a:gd name="connsiteX19" fmla="*/ 7172325 w 7562850"/>
                    <a:gd name="connsiteY19" fmla="*/ 3886200 h 7762875"/>
                    <a:gd name="connsiteX20" fmla="*/ 7562850 w 7562850"/>
                    <a:gd name="connsiteY20" fmla="*/ 7762875 h 7762875"/>
                    <a:gd name="connsiteX0" fmla="*/ 0 w 7550944"/>
                    <a:gd name="connsiteY0" fmla="*/ 7762875 h 7762875"/>
                    <a:gd name="connsiteX1" fmla="*/ 378619 w 7550944"/>
                    <a:gd name="connsiteY1" fmla="*/ 3886200 h 7762875"/>
                    <a:gd name="connsiteX2" fmla="*/ 750094 w 7550944"/>
                    <a:gd name="connsiteY2" fmla="*/ 0 h 7762875"/>
                    <a:gd name="connsiteX3" fmla="*/ 1131094 w 7550944"/>
                    <a:gd name="connsiteY3" fmla="*/ 3876675 h 7762875"/>
                    <a:gd name="connsiteX4" fmla="*/ 1507332 w 7550944"/>
                    <a:gd name="connsiteY4" fmla="*/ 7762875 h 7762875"/>
                    <a:gd name="connsiteX5" fmla="*/ 1883569 w 7550944"/>
                    <a:gd name="connsiteY5" fmla="*/ 3876675 h 7762875"/>
                    <a:gd name="connsiteX6" fmla="*/ 2264569 w 7550944"/>
                    <a:gd name="connsiteY6" fmla="*/ 0 h 7762875"/>
                    <a:gd name="connsiteX7" fmla="*/ 2645569 w 7550944"/>
                    <a:gd name="connsiteY7" fmla="*/ 3886200 h 7762875"/>
                    <a:gd name="connsiteX8" fmla="*/ 3017044 w 7550944"/>
                    <a:gd name="connsiteY8" fmla="*/ 7762875 h 7762875"/>
                    <a:gd name="connsiteX9" fmla="*/ 3398044 w 7550944"/>
                    <a:gd name="connsiteY9" fmla="*/ 3876675 h 7762875"/>
                    <a:gd name="connsiteX10" fmla="*/ 3769519 w 7550944"/>
                    <a:gd name="connsiteY10" fmla="*/ 9525 h 7762875"/>
                    <a:gd name="connsiteX11" fmla="*/ 4150519 w 7550944"/>
                    <a:gd name="connsiteY11" fmla="*/ 3886200 h 7762875"/>
                    <a:gd name="connsiteX12" fmla="*/ 4526756 w 7550944"/>
                    <a:gd name="connsiteY12" fmla="*/ 7762875 h 7762875"/>
                    <a:gd name="connsiteX13" fmla="*/ 4902994 w 7550944"/>
                    <a:gd name="connsiteY13" fmla="*/ 3886200 h 7762875"/>
                    <a:gd name="connsiteX14" fmla="*/ 5283994 w 7550944"/>
                    <a:gd name="connsiteY14" fmla="*/ 9525 h 7762875"/>
                    <a:gd name="connsiteX15" fmla="*/ 5655469 w 7550944"/>
                    <a:gd name="connsiteY15" fmla="*/ 3886200 h 7762875"/>
                    <a:gd name="connsiteX16" fmla="*/ 6036469 w 7550944"/>
                    <a:gd name="connsiteY16" fmla="*/ 7762875 h 7762875"/>
                    <a:gd name="connsiteX17" fmla="*/ 6417469 w 7550944"/>
                    <a:gd name="connsiteY17" fmla="*/ 3886200 h 7762875"/>
                    <a:gd name="connsiteX18" fmla="*/ 6798469 w 7550944"/>
                    <a:gd name="connsiteY18" fmla="*/ 0 h 7762875"/>
                    <a:gd name="connsiteX19" fmla="*/ 7160419 w 7550944"/>
                    <a:gd name="connsiteY19" fmla="*/ 3886200 h 7762875"/>
                    <a:gd name="connsiteX20" fmla="*/ 7550944 w 7550944"/>
                    <a:gd name="connsiteY20" fmla="*/ 7762875 h 7762875"/>
                    <a:gd name="connsiteX0" fmla="*/ 0 w 7550944"/>
                    <a:gd name="connsiteY0" fmla="*/ 7762875 h 7762875"/>
                    <a:gd name="connsiteX1" fmla="*/ 378619 w 7550944"/>
                    <a:gd name="connsiteY1" fmla="*/ 3886200 h 7762875"/>
                    <a:gd name="connsiteX2" fmla="*/ 750094 w 7550944"/>
                    <a:gd name="connsiteY2" fmla="*/ 0 h 7762875"/>
                    <a:gd name="connsiteX3" fmla="*/ 1131094 w 7550944"/>
                    <a:gd name="connsiteY3" fmla="*/ 3876675 h 7762875"/>
                    <a:gd name="connsiteX4" fmla="*/ 1507332 w 7550944"/>
                    <a:gd name="connsiteY4" fmla="*/ 7762875 h 7762875"/>
                    <a:gd name="connsiteX5" fmla="*/ 1883569 w 7550944"/>
                    <a:gd name="connsiteY5" fmla="*/ 3876675 h 7762875"/>
                    <a:gd name="connsiteX6" fmla="*/ 2264569 w 7550944"/>
                    <a:gd name="connsiteY6" fmla="*/ 0 h 7762875"/>
                    <a:gd name="connsiteX7" fmla="*/ 2645569 w 7550944"/>
                    <a:gd name="connsiteY7" fmla="*/ 3886200 h 7762875"/>
                    <a:gd name="connsiteX8" fmla="*/ 3017044 w 7550944"/>
                    <a:gd name="connsiteY8" fmla="*/ 7762875 h 7762875"/>
                    <a:gd name="connsiteX9" fmla="*/ 3398044 w 7550944"/>
                    <a:gd name="connsiteY9" fmla="*/ 3876675 h 7762875"/>
                    <a:gd name="connsiteX10" fmla="*/ 3769519 w 7550944"/>
                    <a:gd name="connsiteY10" fmla="*/ 9525 h 7762875"/>
                    <a:gd name="connsiteX11" fmla="*/ 4150519 w 7550944"/>
                    <a:gd name="connsiteY11" fmla="*/ 3886200 h 7762875"/>
                    <a:gd name="connsiteX12" fmla="*/ 4526756 w 7550944"/>
                    <a:gd name="connsiteY12" fmla="*/ 7762875 h 7762875"/>
                    <a:gd name="connsiteX13" fmla="*/ 4902994 w 7550944"/>
                    <a:gd name="connsiteY13" fmla="*/ 3886200 h 7762875"/>
                    <a:gd name="connsiteX14" fmla="*/ 5283994 w 7550944"/>
                    <a:gd name="connsiteY14" fmla="*/ 9525 h 7762875"/>
                    <a:gd name="connsiteX15" fmla="*/ 5655469 w 7550944"/>
                    <a:gd name="connsiteY15" fmla="*/ 3886200 h 7762875"/>
                    <a:gd name="connsiteX16" fmla="*/ 6036469 w 7550944"/>
                    <a:gd name="connsiteY16" fmla="*/ 7762875 h 7762875"/>
                    <a:gd name="connsiteX17" fmla="*/ 6417469 w 7550944"/>
                    <a:gd name="connsiteY17" fmla="*/ 3886200 h 7762875"/>
                    <a:gd name="connsiteX18" fmla="*/ 6798469 w 7550944"/>
                    <a:gd name="connsiteY18" fmla="*/ 0 h 7762875"/>
                    <a:gd name="connsiteX19" fmla="*/ 7160419 w 7550944"/>
                    <a:gd name="connsiteY19" fmla="*/ 3886200 h 7762875"/>
                    <a:gd name="connsiteX20" fmla="*/ 7550944 w 7550944"/>
                    <a:gd name="connsiteY20" fmla="*/ 7762875 h 7762875"/>
                    <a:gd name="connsiteX0" fmla="*/ 0 w 7550944"/>
                    <a:gd name="connsiteY0" fmla="*/ 7762875 h 7762875"/>
                    <a:gd name="connsiteX1" fmla="*/ 378619 w 7550944"/>
                    <a:gd name="connsiteY1" fmla="*/ 3886200 h 7762875"/>
                    <a:gd name="connsiteX2" fmla="*/ 750094 w 7550944"/>
                    <a:gd name="connsiteY2" fmla="*/ 0 h 7762875"/>
                    <a:gd name="connsiteX3" fmla="*/ 1131094 w 7550944"/>
                    <a:gd name="connsiteY3" fmla="*/ 3876675 h 7762875"/>
                    <a:gd name="connsiteX4" fmla="*/ 1507332 w 7550944"/>
                    <a:gd name="connsiteY4" fmla="*/ 7762875 h 7762875"/>
                    <a:gd name="connsiteX5" fmla="*/ 1883569 w 7550944"/>
                    <a:gd name="connsiteY5" fmla="*/ 3876675 h 7762875"/>
                    <a:gd name="connsiteX6" fmla="*/ 2264569 w 7550944"/>
                    <a:gd name="connsiteY6" fmla="*/ 0 h 7762875"/>
                    <a:gd name="connsiteX7" fmla="*/ 2645569 w 7550944"/>
                    <a:gd name="connsiteY7" fmla="*/ 3886200 h 7762875"/>
                    <a:gd name="connsiteX8" fmla="*/ 3017044 w 7550944"/>
                    <a:gd name="connsiteY8" fmla="*/ 7762875 h 7762875"/>
                    <a:gd name="connsiteX9" fmla="*/ 3398044 w 7550944"/>
                    <a:gd name="connsiteY9" fmla="*/ 3876675 h 7762875"/>
                    <a:gd name="connsiteX10" fmla="*/ 3769519 w 7550944"/>
                    <a:gd name="connsiteY10" fmla="*/ 9525 h 7762875"/>
                    <a:gd name="connsiteX11" fmla="*/ 4150519 w 7550944"/>
                    <a:gd name="connsiteY11" fmla="*/ 3886200 h 7762875"/>
                    <a:gd name="connsiteX12" fmla="*/ 4526756 w 7550944"/>
                    <a:gd name="connsiteY12" fmla="*/ 7762875 h 7762875"/>
                    <a:gd name="connsiteX13" fmla="*/ 4902994 w 7550944"/>
                    <a:gd name="connsiteY13" fmla="*/ 3886200 h 7762875"/>
                    <a:gd name="connsiteX14" fmla="*/ 5283994 w 7550944"/>
                    <a:gd name="connsiteY14" fmla="*/ 9525 h 7762875"/>
                    <a:gd name="connsiteX15" fmla="*/ 5655469 w 7550944"/>
                    <a:gd name="connsiteY15" fmla="*/ 3886200 h 7762875"/>
                    <a:gd name="connsiteX16" fmla="*/ 6036469 w 7550944"/>
                    <a:gd name="connsiteY16" fmla="*/ 7762875 h 7762875"/>
                    <a:gd name="connsiteX17" fmla="*/ 6417469 w 7550944"/>
                    <a:gd name="connsiteY17" fmla="*/ 3886200 h 7762875"/>
                    <a:gd name="connsiteX18" fmla="*/ 6798469 w 7550944"/>
                    <a:gd name="connsiteY18" fmla="*/ 0 h 7762875"/>
                    <a:gd name="connsiteX19" fmla="*/ 7160419 w 7550944"/>
                    <a:gd name="connsiteY19" fmla="*/ 3886200 h 7762875"/>
                    <a:gd name="connsiteX20" fmla="*/ 7550944 w 7550944"/>
                    <a:gd name="connsiteY20" fmla="*/ 7762875 h 7762875"/>
                    <a:gd name="connsiteX0" fmla="*/ 0 w 7550944"/>
                    <a:gd name="connsiteY0" fmla="*/ 7762875 h 7762875"/>
                    <a:gd name="connsiteX1" fmla="*/ 378619 w 7550944"/>
                    <a:gd name="connsiteY1" fmla="*/ 3886200 h 7762875"/>
                    <a:gd name="connsiteX2" fmla="*/ 750094 w 7550944"/>
                    <a:gd name="connsiteY2" fmla="*/ 0 h 7762875"/>
                    <a:gd name="connsiteX3" fmla="*/ 1131094 w 7550944"/>
                    <a:gd name="connsiteY3" fmla="*/ 3876675 h 7762875"/>
                    <a:gd name="connsiteX4" fmla="*/ 1507332 w 7550944"/>
                    <a:gd name="connsiteY4" fmla="*/ 7762875 h 7762875"/>
                    <a:gd name="connsiteX5" fmla="*/ 1883569 w 7550944"/>
                    <a:gd name="connsiteY5" fmla="*/ 3876675 h 7762875"/>
                    <a:gd name="connsiteX6" fmla="*/ 2264569 w 7550944"/>
                    <a:gd name="connsiteY6" fmla="*/ 0 h 7762875"/>
                    <a:gd name="connsiteX7" fmla="*/ 2645569 w 7550944"/>
                    <a:gd name="connsiteY7" fmla="*/ 3886200 h 7762875"/>
                    <a:gd name="connsiteX8" fmla="*/ 3017044 w 7550944"/>
                    <a:gd name="connsiteY8" fmla="*/ 7762875 h 7762875"/>
                    <a:gd name="connsiteX9" fmla="*/ 3398044 w 7550944"/>
                    <a:gd name="connsiteY9" fmla="*/ 3876675 h 7762875"/>
                    <a:gd name="connsiteX10" fmla="*/ 3769519 w 7550944"/>
                    <a:gd name="connsiteY10" fmla="*/ 9525 h 7762875"/>
                    <a:gd name="connsiteX11" fmla="*/ 4150519 w 7550944"/>
                    <a:gd name="connsiteY11" fmla="*/ 3886200 h 7762875"/>
                    <a:gd name="connsiteX12" fmla="*/ 4526756 w 7550944"/>
                    <a:gd name="connsiteY12" fmla="*/ 7762875 h 7762875"/>
                    <a:gd name="connsiteX13" fmla="*/ 4902994 w 7550944"/>
                    <a:gd name="connsiteY13" fmla="*/ 3886200 h 7762875"/>
                    <a:gd name="connsiteX14" fmla="*/ 5283994 w 7550944"/>
                    <a:gd name="connsiteY14" fmla="*/ 9525 h 7762875"/>
                    <a:gd name="connsiteX15" fmla="*/ 5655469 w 7550944"/>
                    <a:gd name="connsiteY15" fmla="*/ 3886200 h 7762875"/>
                    <a:gd name="connsiteX16" fmla="*/ 6036469 w 7550944"/>
                    <a:gd name="connsiteY16" fmla="*/ 7762875 h 7762875"/>
                    <a:gd name="connsiteX17" fmla="*/ 6417469 w 7550944"/>
                    <a:gd name="connsiteY17" fmla="*/ 3886200 h 7762875"/>
                    <a:gd name="connsiteX18" fmla="*/ 6798469 w 7550944"/>
                    <a:gd name="connsiteY18" fmla="*/ 0 h 7762875"/>
                    <a:gd name="connsiteX19" fmla="*/ 7160419 w 7550944"/>
                    <a:gd name="connsiteY19" fmla="*/ 3886200 h 7762875"/>
                    <a:gd name="connsiteX20" fmla="*/ 7550944 w 7550944"/>
                    <a:gd name="connsiteY20" fmla="*/ 7762875 h 7762875"/>
                    <a:gd name="connsiteX0" fmla="*/ 0 w 7550944"/>
                    <a:gd name="connsiteY0" fmla="*/ 7762875 h 7762875"/>
                    <a:gd name="connsiteX1" fmla="*/ 378619 w 7550944"/>
                    <a:gd name="connsiteY1" fmla="*/ 3886200 h 7762875"/>
                    <a:gd name="connsiteX2" fmla="*/ 750094 w 7550944"/>
                    <a:gd name="connsiteY2" fmla="*/ 0 h 7762875"/>
                    <a:gd name="connsiteX3" fmla="*/ 1131094 w 7550944"/>
                    <a:gd name="connsiteY3" fmla="*/ 3876675 h 7762875"/>
                    <a:gd name="connsiteX4" fmla="*/ 1507332 w 7550944"/>
                    <a:gd name="connsiteY4" fmla="*/ 7762875 h 7762875"/>
                    <a:gd name="connsiteX5" fmla="*/ 1883569 w 7550944"/>
                    <a:gd name="connsiteY5" fmla="*/ 3876675 h 7762875"/>
                    <a:gd name="connsiteX6" fmla="*/ 2264569 w 7550944"/>
                    <a:gd name="connsiteY6" fmla="*/ 0 h 7762875"/>
                    <a:gd name="connsiteX7" fmla="*/ 2645569 w 7550944"/>
                    <a:gd name="connsiteY7" fmla="*/ 3886200 h 7762875"/>
                    <a:gd name="connsiteX8" fmla="*/ 3017044 w 7550944"/>
                    <a:gd name="connsiteY8" fmla="*/ 7762875 h 7762875"/>
                    <a:gd name="connsiteX9" fmla="*/ 3398044 w 7550944"/>
                    <a:gd name="connsiteY9" fmla="*/ 3876675 h 7762875"/>
                    <a:gd name="connsiteX10" fmla="*/ 3769519 w 7550944"/>
                    <a:gd name="connsiteY10" fmla="*/ 9525 h 7762875"/>
                    <a:gd name="connsiteX11" fmla="*/ 4150519 w 7550944"/>
                    <a:gd name="connsiteY11" fmla="*/ 3886200 h 7762875"/>
                    <a:gd name="connsiteX12" fmla="*/ 4526756 w 7550944"/>
                    <a:gd name="connsiteY12" fmla="*/ 7762875 h 7762875"/>
                    <a:gd name="connsiteX13" fmla="*/ 4902994 w 7550944"/>
                    <a:gd name="connsiteY13" fmla="*/ 3886200 h 7762875"/>
                    <a:gd name="connsiteX14" fmla="*/ 5283994 w 7550944"/>
                    <a:gd name="connsiteY14" fmla="*/ 9525 h 7762875"/>
                    <a:gd name="connsiteX15" fmla="*/ 5655469 w 7550944"/>
                    <a:gd name="connsiteY15" fmla="*/ 3886200 h 7762875"/>
                    <a:gd name="connsiteX16" fmla="*/ 6036469 w 7550944"/>
                    <a:gd name="connsiteY16" fmla="*/ 7762875 h 7762875"/>
                    <a:gd name="connsiteX17" fmla="*/ 6417469 w 7550944"/>
                    <a:gd name="connsiteY17" fmla="*/ 3886200 h 7762875"/>
                    <a:gd name="connsiteX18" fmla="*/ 6798469 w 7550944"/>
                    <a:gd name="connsiteY18" fmla="*/ 0 h 7762875"/>
                    <a:gd name="connsiteX19" fmla="*/ 7160419 w 7550944"/>
                    <a:gd name="connsiteY19" fmla="*/ 3886200 h 7762875"/>
                    <a:gd name="connsiteX20" fmla="*/ 7550944 w 7550944"/>
                    <a:gd name="connsiteY20" fmla="*/ 7762875 h 7762875"/>
                    <a:gd name="connsiteX0" fmla="*/ 0 w 7550944"/>
                    <a:gd name="connsiteY0" fmla="*/ 7762875 h 7762876"/>
                    <a:gd name="connsiteX1" fmla="*/ 378619 w 7550944"/>
                    <a:gd name="connsiteY1" fmla="*/ 3886200 h 7762876"/>
                    <a:gd name="connsiteX2" fmla="*/ 750094 w 7550944"/>
                    <a:gd name="connsiteY2" fmla="*/ 0 h 7762876"/>
                    <a:gd name="connsiteX3" fmla="*/ 1131094 w 7550944"/>
                    <a:gd name="connsiteY3" fmla="*/ 3876675 h 7762876"/>
                    <a:gd name="connsiteX4" fmla="*/ 1507332 w 7550944"/>
                    <a:gd name="connsiteY4" fmla="*/ 7762875 h 7762876"/>
                    <a:gd name="connsiteX5" fmla="*/ 1883569 w 7550944"/>
                    <a:gd name="connsiteY5" fmla="*/ 3876675 h 7762876"/>
                    <a:gd name="connsiteX6" fmla="*/ 2264569 w 7550944"/>
                    <a:gd name="connsiteY6" fmla="*/ 0 h 7762876"/>
                    <a:gd name="connsiteX7" fmla="*/ 2645569 w 7550944"/>
                    <a:gd name="connsiteY7" fmla="*/ 3886200 h 7762876"/>
                    <a:gd name="connsiteX8" fmla="*/ 3017044 w 7550944"/>
                    <a:gd name="connsiteY8" fmla="*/ 7762875 h 7762876"/>
                    <a:gd name="connsiteX9" fmla="*/ 3398044 w 7550944"/>
                    <a:gd name="connsiteY9" fmla="*/ 3876675 h 7762876"/>
                    <a:gd name="connsiteX10" fmla="*/ 3769519 w 7550944"/>
                    <a:gd name="connsiteY10" fmla="*/ 9525 h 7762876"/>
                    <a:gd name="connsiteX11" fmla="*/ 4150519 w 7550944"/>
                    <a:gd name="connsiteY11" fmla="*/ 3886200 h 7762876"/>
                    <a:gd name="connsiteX12" fmla="*/ 4526756 w 7550944"/>
                    <a:gd name="connsiteY12" fmla="*/ 7762875 h 7762876"/>
                    <a:gd name="connsiteX13" fmla="*/ 4902994 w 7550944"/>
                    <a:gd name="connsiteY13" fmla="*/ 3886200 h 7762876"/>
                    <a:gd name="connsiteX14" fmla="*/ 5283994 w 7550944"/>
                    <a:gd name="connsiteY14" fmla="*/ 9525 h 7762876"/>
                    <a:gd name="connsiteX15" fmla="*/ 5655469 w 7550944"/>
                    <a:gd name="connsiteY15" fmla="*/ 3886200 h 7762876"/>
                    <a:gd name="connsiteX16" fmla="*/ 6036469 w 7550944"/>
                    <a:gd name="connsiteY16" fmla="*/ 7762875 h 7762876"/>
                    <a:gd name="connsiteX17" fmla="*/ 6417469 w 7550944"/>
                    <a:gd name="connsiteY17" fmla="*/ 3886200 h 7762876"/>
                    <a:gd name="connsiteX18" fmla="*/ 6798469 w 7550944"/>
                    <a:gd name="connsiteY18" fmla="*/ 0 h 7762876"/>
                    <a:gd name="connsiteX19" fmla="*/ 7160419 w 7550944"/>
                    <a:gd name="connsiteY19" fmla="*/ 3886200 h 7762876"/>
                    <a:gd name="connsiteX20" fmla="*/ 7550944 w 7550944"/>
                    <a:gd name="connsiteY20" fmla="*/ 7762875 h 7762876"/>
                    <a:gd name="connsiteX0" fmla="*/ 0 w 7550944"/>
                    <a:gd name="connsiteY0" fmla="*/ 7762875 h 7762876"/>
                    <a:gd name="connsiteX1" fmla="*/ 378619 w 7550944"/>
                    <a:gd name="connsiteY1" fmla="*/ 3886200 h 7762876"/>
                    <a:gd name="connsiteX2" fmla="*/ 750094 w 7550944"/>
                    <a:gd name="connsiteY2" fmla="*/ 0 h 7762876"/>
                    <a:gd name="connsiteX3" fmla="*/ 1131094 w 7550944"/>
                    <a:gd name="connsiteY3" fmla="*/ 3876675 h 7762876"/>
                    <a:gd name="connsiteX4" fmla="*/ 1507332 w 7550944"/>
                    <a:gd name="connsiteY4" fmla="*/ 7762875 h 7762876"/>
                    <a:gd name="connsiteX5" fmla="*/ 1883569 w 7550944"/>
                    <a:gd name="connsiteY5" fmla="*/ 3876675 h 7762876"/>
                    <a:gd name="connsiteX6" fmla="*/ 2264569 w 7550944"/>
                    <a:gd name="connsiteY6" fmla="*/ 0 h 7762876"/>
                    <a:gd name="connsiteX7" fmla="*/ 2645569 w 7550944"/>
                    <a:gd name="connsiteY7" fmla="*/ 3886200 h 7762876"/>
                    <a:gd name="connsiteX8" fmla="*/ 3017044 w 7550944"/>
                    <a:gd name="connsiteY8" fmla="*/ 7762875 h 7762876"/>
                    <a:gd name="connsiteX9" fmla="*/ 3398044 w 7550944"/>
                    <a:gd name="connsiteY9" fmla="*/ 3876675 h 7762876"/>
                    <a:gd name="connsiteX10" fmla="*/ 3769519 w 7550944"/>
                    <a:gd name="connsiteY10" fmla="*/ 9525 h 7762876"/>
                    <a:gd name="connsiteX11" fmla="*/ 4150519 w 7550944"/>
                    <a:gd name="connsiteY11" fmla="*/ 3886200 h 7762876"/>
                    <a:gd name="connsiteX12" fmla="*/ 4526756 w 7550944"/>
                    <a:gd name="connsiteY12" fmla="*/ 7762875 h 7762876"/>
                    <a:gd name="connsiteX13" fmla="*/ 4902994 w 7550944"/>
                    <a:gd name="connsiteY13" fmla="*/ 3886200 h 7762876"/>
                    <a:gd name="connsiteX14" fmla="*/ 5283994 w 7550944"/>
                    <a:gd name="connsiteY14" fmla="*/ 9525 h 7762876"/>
                    <a:gd name="connsiteX15" fmla="*/ 5655469 w 7550944"/>
                    <a:gd name="connsiteY15" fmla="*/ 3886200 h 7762876"/>
                    <a:gd name="connsiteX16" fmla="*/ 6036469 w 7550944"/>
                    <a:gd name="connsiteY16" fmla="*/ 7762875 h 7762876"/>
                    <a:gd name="connsiteX17" fmla="*/ 6417469 w 7550944"/>
                    <a:gd name="connsiteY17" fmla="*/ 3886200 h 7762876"/>
                    <a:gd name="connsiteX18" fmla="*/ 6798469 w 7550944"/>
                    <a:gd name="connsiteY18" fmla="*/ 0 h 7762876"/>
                    <a:gd name="connsiteX19" fmla="*/ 7160419 w 7550944"/>
                    <a:gd name="connsiteY19" fmla="*/ 3886200 h 7762876"/>
                    <a:gd name="connsiteX20" fmla="*/ 7550944 w 7550944"/>
                    <a:gd name="connsiteY20" fmla="*/ 7762875 h 7762876"/>
                    <a:gd name="connsiteX0" fmla="*/ 0 w 7550944"/>
                    <a:gd name="connsiteY0" fmla="*/ 7762875 h 7762876"/>
                    <a:gd name="connsiteX1" fmla="*/ 378619 w 7550944"/>
                    <a:gd name="connsiteY1" fmla="*/ 3886200 h 7762876"/>
                    <a:gd name="connsiteX2" fmla="*/ 750094 w 7550944"/>
                    <a:gd name="connsiteY2" fmla="*/ 0 h 7762876"/>
                    <a:gd name="connsiteX3" fmla="*/ 1131094 w 7550944"/>
                    <a:gd name="connsiteY3" fmla="*/ 3876675 h 7762876"/>
                    <a:gd name="connsiteX4" fmla="*/ 1507332 w 7550944"/>
                    <a:gd name="connsiteY4" fmla="*/ 7762875 h 7762876"/>
                    <a:gd name="connsiteX5" fmla="*/ 1883569 w 7550944"/>
                    <a:gd name="connsiteY5" fmla="*/ 3876675 h 7762876"/>
                    <a:gd name="connsiteX6" fmla="*/ 2264569 w 7550944"/>
                    <a:gd name="connsiteY6" fmla="*/ 0 h 7762876"/>
                    <a:gd name="connsiteX7" fmla="*/ 2645569 w 7550944"/>
                    <a:gd name="connsiteY7" fmla="*/ 3886200 h 7762876"/>
                    <a:gd name="connsiteX8" fmla="*/ 3017044 w 7550944"/>
                    <a:gd name="connsiteY8" fmla="*/ 7762875 h 7762876"/>
                    <a:gd name="connsiteX9" fmla="*/ 3398044 w 7550944"/>
                    <a:gd name="connsiteY9" fmla="*/ 3876675 h 7762876"/>
                    <a:gd name="connsiteX10" fmla="*/ 3769519 w 7550944"/>
                    <a:gd name="connsiteY10" fmla="*/ 9525 h 7762876"/>
                    <a:gd name="connsiteX11" fmla="*/ 4150519 w 7550944"/>
                    <a:gd name="connsiteY11" fmla="*/ 3886200 h 7762876"/>
                    <a:gd name="connsiteX12" fmla="*/ 4526756 w 7550944"/>
                    <a:gd name="connsiteY12" fmla="*/ 7762875 h 7762876"/>
                    <a:gd name="connsiteX13" fmla="*/ 4902994 w 7550944"/>
                    <a:gd name="connsiteY13" fmla="*/ 3886200 h 7762876"/>
                    <a:gd name="connsiteX14" fmla="*/ 5283994 w 7550944"/>
                    <a:gd name="connsiteY14" fmla="*/ 9525 h 7762876"/>
                    <a:gd name="connsiteX15" fmla="*/ 5655469 w 7550944"/>
                    <a:gd name="connsiteY15" fmla="*/ 3886200 h 7762876"/>
                    <a:gd name="connsiteX16" fmla="*/ 6036469 w 7550944"/>
                    <a:gd name="connsiteY16" fmla="*/ 7762875 h 7762876"/>
                    <a:gd name="connsiteX17" fmla="*/ 6417469 w 7550944"/>
                    <a:gd name="connsiteY17" fmla="*/ 3886200 h 7762876"/>
                    <a:gd name="connsiteX18" fmla="*/ 6798469 w 7550944"/>
                    <a:gd name="connsiteY18" fmla="*/ 0 h 7762876"/>
                    <a:gd name="connsiteX19" fmla="*/ 7160419 w 7550944"/>
                    <a:gd name="connsiteY19" fmla="*/ 3886200 h 7762876"/>
                    <a:gd name="connsiteX20" fmla="*/ 7550944 w 7550944"/>
                    <a:gd name="connsiteY20" fmla="*/ 7762875 h 7762876"/>
                    <a:gd name="connsiteX0" fmla="*/ 0 w 7550944"/>
                    <a:gd name="connsiteY0" fmla="*/ 7762875 h 7762876"/>
                    <a:gd name="connsiteX1" fmla="*/ 378619 w 7550944"/>
                    <a:gd name="connsiteY1" fmla="*/ 3886200 h 7762876"/>
                    <a:gd name="connsiteX2" fmla="*/ 750094 w 7550944"/>
                    <a:gd name="connsiteY2" fmla="*/ 0 h 7762876"/>
                    <a:gd name="connsiteX3" fmla="*/ 1131094 w 7550944"/>
                    <a:gd name="connsiteY3" fmla="*/ 3876675 h 7762876"/>
                    <a:gd name="connsiteX4" fmla="*/ 1507332 w 7550944"/>
                    <a:gd name="connsiteY4" fmla="*/ 7762875 h 7762876"/>
                    <a:gd name="connsiteX5" fmla="*/ 1883569 w 7550944"/>
                    <a:gd name="connsiteY5" fmla="*/ 3876675 h 7762876"/>
                    <a:gd name="connsiteX6" fmla="*/ 2264569 w 7550944"/>
                    <a:gd name="connsiteY6" fmla="*/ 0 h 7762876"/>
                    <a:gd name="connsiteX7" fmla="*/ 2645569 w 7550944"/>
                    <a:gd name="connsiteY7" fmla="*/ 3886200 h 7762876"/>
                    <a:gd name="connsiteX8" fmla="*/ 3017044 w 7550944"/>
                    <a:gd name="connsiteY8" fmla="*/ 7762875 h 7762876"/>
                    <a:gd name="connsiteX9" fmla="*/ 3398044 w 7550944"/>
                    <a:gd name="connsiteY9" fmla="*/ 3876675 h 7762876"/>
                    <a:gd name="connsiteX10" fmla="*/ 3769519 w 7550944"/>
                    <a:gd name="connsiteY10" fmla="*/ 9525 h 7762876"/>
                    <a:gd name="connsiteX11" fmla="*/ 4150519 w 7550944"/>
                    <a:gd name="connsiteY11" fmla="*/ 3886200 h 7762876"/>
                    <a:gd name="connsiteX12" fmla="*/ 4526756 w 7550944"/>
                    <a:gd name="connsiteY12" fmla="*/ 7762875 h 7762876"/>
                    <a:gd name="connsiteX13" fmla="*/ 4902994 w 7550944"/>
                    <a:gd name="connsiteY13" fmla="*/ 3886200 h 7762876"/>
                    <a:gd name="connsiteX14" fmla="*/ 5283994 w 7550944"/>
                    <a:gd name="connsiteY14" fmla="*/ 9525 h 7762876"/>
                    <a:gd name="connsiteX15" fmla="*/ 5655469 w 7550944"/>
                    <a:gd name="connsiteY15" fmla="*/ 3886200 h 7762876"/>
                    <a:gd name="connsiteX16" fmla="*/ 6036469 w 7550944"/>
                    <a:gd name="connsiteY16" fmla="*/ 7762875 h 7762876"/>
                    <a:gd name="connsiteX17" fmla="*/ 6417469 w 7550944"/>
                    <a:gd name="connsiteY17" fmla="*/ 3886200 h 7762876"/>
                    <a:gd name="connsiteX18" fmla="*/ 6798469 w 7550944"/>
                    <a:gd name="connsiteY18" fmla="*/ 0 h 7762876"/>
                    <a:gd name="connsiteX19" fmla="*/ 7160419 w 7550944"/>
                    <a:gd name="connsiteY19" fmla="*/ 3886200 h 7762876"/>
                    <a:gd name="connsiteX20" fmla="*/ 7550944 w 7550944"/>
                    <a:gd name="connsiteY20" fmla="*/ 7762875 h 7762876"/>
                    <a:gd name="connsiteX0" fmla="*/ 0 w 7550944"/>
                    <a:gd name="connsiteY0" fmla="*/ 7762875 h 7762876"/>
                    <a:gd name="connsiteX1" fmla="*/ 378619 w 7550944"/>
                    <a:gd name="connsiteY1" fmla="*/ 3886200 h 7762876"/>
                    <a:gd name="connsiteX2" fmla="*/ 750094 w 7550944"/>
                    <a:gd name="connsiteY2" fmla="*/ 0 h 7762876"/>
                    <a:gd name="connsiteX3" fmla="*/ 1131094 w 7550944"/>
                    <a:gd name="connsiteY3" fmla="*/ 3876675 h 7762876"/>
                    <a:gd name="connsiteX4" fmla="*/ 1507332 w 7550944"/>
                    <a:gd name="connsiteY4" fmla="*/ 7762875 h 7762876"/>
                    <a:gd name="connsiteX5" fmla="*/ 1883569 w 7550944"/>
                    <a:gd name="connsiteY5" fmla="*/ 3876675 h 7762876"/>
                    <a:gd name="connsiteX6" fmla="*/ 2264569 w 7550944"/>
                    <a:gd name="connsiteY6" fmla="*/ 0 h 7762876"/>
                    <a:gd name="connsiteX7" fmla="*/ 2645569 w 7550944"/>
                    <a:gd name="connsiteY7" fmla="*/ 3886200 h 7762876"/>
                    <a:gd name="connsiteX8" fmla="*/ 3017044 w 7550944"/>
                    <a:gd name="connsiteY8" fmla="*/ 7762875 h 7762876"/>
                    <a:gd name="connsiteX9" fmla="*/ 3398044 w 7550944"/>
                    <a:gd name="connsiteY9" fmla="*/ 3876675 h 7762876"/>
                    <a:gd name="connsiteX10" fmla="*/ 3769519 w 7550944"/>
                    <a:gd name="connsiteY10" fmla="*/ 9525 h 7762876"/>
                    <a:gd name="connsiteX11" fmla="*/ 4150519 w 7550944"/>
                    <a:gd name="connsiteY11" fmla="*/ 3886200 h 7762876"/>
                    <a:gd name="connsiteX12" fmla="*/ 4526756 w 7550944"/>
                    <a:gd name="connsiteY12" fmla="*/ 7762875 h 7762876"/>
                    <a:gd name="connsiteX13" fmla="*/ 4902994 w 7550944"/>
                    <a:gd name="connsiteY13" fmla="*/ 3886200 h 7762876"/>
                    <a:gd name="connsiteX14" fmla="*/ 5283994 w 7550944"/>
                    <a:gd name="connsiteY14" fmla="*/ 9525 h 7762876"/>
                    <a:gd name="connsiteX15" fmla="*/ 5655469 w 7550944"/>
                    <a:gd name="connsiteY15" fmla="*/ 3886200 h 7762876"/>
                    <a:gd name="connsiteX16" fmla="*/ 6036469 w 7550944"/>
                    <a:gd name="connsiteY16" fmla="*/ 7762875 h 7762876"/>
                    <a:gd name="connsiteX17" fmla="*/ 6417469 w 7550944"/>
                    <a:gd name="connsiteY17" fmla="*/ 3886200 h 7762876"/>
                    <a:gd name="connsiteX18" fmla="*/ 6798469 w 7550944"/>
                    <a:gd name="connsiteY18" fmla="*/ 0 h 7762876"/>
                    <a:gd name="connsiteX19" fmla="*/ 7160419 w 7550944"/>
                    <a:gd name="connsiteY19" fmla="*/ 3886200 h 7762876"/>
                    <a:gd name="connsiteX20" fmla="*/ 7550944 w 7550944"/>
                    <a:gd name="connsiteY20" fmla="*/ 7762875 h 7762876"/>
                    <a:gd name="connsiteX0" fmla="*/ 0 w 7550944"/>
                    <a:gd name="connsiteY0" fmla="*/ 7762875 h 7762876"/>
                    <a:gd name="connsiteX1" fmla="*/ 378619 w 7550944"/>
                    <a:gd name="connsiteY1" fmla="*/ 3886200 h 7762876"/>
                    <a:gd name="connsiteX2" fmla="*/ 750094 w 7550944"/>
                    <a:gd name="connsiteY2" fmla="*/ 0 h 7762876"/>
                    <a:gd name="connsiteX3" fmla="*/ 1131094 w 7550944"/>
                    <a:gd name="connsiteY3" fmla="*/ 3876675 h 7762876"/>
                    <a:gd name="connsiteX4" fmla="*/ 1507332 w 7550944"/>
                    <a:gd name="connsiteY4" fmla="*/ 7762875 h 7762876"/>
                    <a:gd name="connsiteX5" fmla="*/ 1883569 w 7550944"/>
                    <a:gd name="connsiteY5" fmla="*/ 3876675 h 7762876"/>
                    <a:gd name="connsiteX6" fmla="*/ 2264569 w 7550944"/>
                    <a:gd name="connsiteY6" fmla="*/ 0 h 7762876"/>
                    <a:gd name="connsiteX7" fmla="*/ 2645569 w 7550944"/>
                    <a:gd name="connsiteY7" fmla="*/ 3886200 h 7762876"/>
                    <a:gd name="connsiteX8" fmla="*/ 3017044 w 7550944"/>
                    <a:gd name="connsiteY8" fmla="*/ 7762875 h 7762876"/>
                    <a:gd name="connsiteX9" fmla="*/ 3398044 w 7550944"/>
                    <a:gd name="connsiteY9" fmla="*/ 3876675 h 7762876"/>
                    <a:gd name="connsiteX10" fmla="*/ 3769519 w 7550944"/>
                    <a:gd name="connsiteY10" fmla="*/ 9525 h 7762876"/>
                    <a:gd name="connsiteX11" fmla="*/ 4150519 w 7550944"/>
                    <a:gd name="connsiteY11" fmla="*/ 3886200 h 7762876"/>
                    <a:gd name="connsiteX12" fmla="*/ 4526756 w 7550944"/>
                    <a:gd name="connsiteY12" fmla="*/ 7762875 h 7762876"/>
                    <a:gd name="connsiteX13" fmla="*/ 4902994 w 7550944"/>
                    <a:gd name="connsiteY13" fmla="*/ 3886200 h 7762876"/>
                    <a:gd name="connsiteX14" fmla="*/ 5283994 w 7550944"/>
                    <a:gd name="connsiteY14" fmla="*/ 9525 h 7762876"/>
                    <a:gd name="connsiteX15" fmla="*/ 5655469 w 7550944"/>
                    <a:gd name="connsiteY15" fmla="*/ 3886200 h 7762876"/>
                    <a:gd name="connsiteX16" fmla="*/ 6036469 w 7550944"/>
                    <a:gd name="connsiteY16" fmla="*/ 7762875 h 7762876"/>
                    <a:gd name="connsiteX17" fmla="*/ 6417469 w 7550944"/>
                    <a:gd name="connsiteY17" fmla="*/ 3886200 h 7762876"/>
                    <a:gd name="connsiteX18" fmla="*/ 6798469 w 7550944"/>
                    <a:gd name="connsiteY18" fmla="*/ 0 h 7762876"/>
                    <a:gd name="connsiteX19" fmla="*/ 7160419 w 7550944"/>
                    <a:gd name="connsiteY19" fmla="*/ 3886200 h 7762876"/>
                    <a:gd name="connsiteX20" fmla="*/ 7550944 w 7550944"/>
                    <a:gd name="connsiteY20" fmla="*/ 7762875 h 7762876"/>
                    <a:gd name="connsiteX0" fmla="*/ 0 w 7550944"/>
                    <a:gd name="connsiteY0" fmla="*/ 7762875 h 7762876"/>
                    <a:gd name="connsiteX1" fmla="*/ 378619 w 7550944"/>
                    <a:gd name="connsiteY1" fmla="*/ 3886200 h 7762876"/>
                    <a:gd name="connsiteX2" fmla="*/ 750094 w 7550944"/>
                    <a:gd name="connsiteY2" fmla="*/ 0 h 7762876"/>
                    <a:gd name="connsiteX3" fmla="*/ 1131094 w 7550944"/>
                    <a:gd name="connsiteY3" fmla="*/ 3876675 h 7762876"/>
                    <a:gd name="connsiteX4" fmla="*/ 1507332 w 7550944"/>
                    <a:gd name="connsiteY4" fmla="*/ 7762875 h 7762876"/>
                    <a:gd name="connsiteX5" fmla="*/ 1883569 w 7550944"/>
                    <a:gd name="connsiteY5" fmla="*/ 3876675 h 7762876"/>
                    <a:gd name="connsiteX6" fmla="*/ 2264569 w 7550944"/>
                    <a:gd name="connsiteY6" fmla="*/ 0 h 7762876"/>
                    <a:gd name="connsiteX7" fmla="*/ 2645569 w 7550944"/>
                    <a:gd name="connsiteY7" fmla="*/ 3886200 h 7762876"/>
                    <a:gd name="connsiteX8" fmla="*/ 3017044 w 7550944"/>
                    <a:gd name="connsiteY8" fmla="*/ 7762875 h 7762876"/>
                    <a:gd name="connsiteX9" fmla="*/ 3398044 w 7550944"/>
                    <a:gd name="connsiteY9" fmla="*/ 3876675 h 7762876"/>
                    <a:gd name="connsiteX10" fmla="*/ 3769519 w 7550944"/>
                    <a:gd name="connsiteY10" fmla="*/ 9525 h 7762876"/>
                    <a:gd name="connsiteX11" fmla="*/ 4150519 w 7550944"/>
                    <a:gd name="connsiteY11" fmla="*/ 3886200 h 7762876"/>
                    <a:gd name="connsiteX12" fmla="*/ 4526756 w 7550944"/>
                    <a:gd name="connsiteY12" fmla="*/ 7762875 h 7762876"/>
                    <a:gd name="connsiteX13" fmla="*/ 4902994 w 7550944"/>
                    <a:gd name="connsiteY13" fmla="*/ 3886200 h 7762876"/>
                    <a:gd name="connsiteX14" fmla="*/ 5283994 w 7550944"/>
                    <a:gd name="connsiteY14" fmla="*/ 9525 h 7762876"/>
                    <a:gd name="connsiteX15" fmla="*/ 5655469 w 7550944"/>
                    <a:gd name="connsiteY15" fmla="*/ 3886200 h 7762876"/>
                    <a:gd name="connsiteX16" fmla="*/ 6029325 w 7550944"/>
                    <a:gd name="connsiteY16" fmla="*/ 7762875 h 7762876"/>
                    <a:gd name="connsiteX17" fmla="*/ 6417469 w 7550944"/>
                    <a:gd name="connsiteY17" fmla="*/ 3886200 h 7762876"/>
                    <a:gd name="connsiteX18" fmla="*/ 6798469 w 7550944"/>
                    <a:gd name="connsiteY18" fmla="*/ 0 h 7762876"/>
                    <a:gd name="connsiteX19" fmla="*/ 7160419 w 7550944"/>
                    <a:gd name="connsiteY19" fmla="*/ 3886200 h 7762876"/>
                    <a:gd name="connsiteX20" fmla="*/ 7550944 w 7550944"/>
                    <a:gd name="connsiteY20" fmla="*/ 7762875 h 7762876"/>
                    <a:gd name="connsiteX0" fmla="*/ 0 w 7550944"/>
                    <a:gd name="connsiteY0" fmla="*/ 7762875 h 7762876"/>
                    <a:gd name="connsiteX1" fmla="*/ 378619 w 7550944"/>
                    <a:gd name="connsiteY1" fmla="*/ 3886200 h 7762876"/>
                    <a:gd name="connsiteX2" fmla="*/ 750094 w 7550944"/>
                    <a:gd name="connsiteY2" fmla="*/ 0 h 7762876"/>
                    <a:gd name="connsiteX3" fmla="*/ 1131094 w 7550944"/>
                    <a:gd name="connsiteY3" fmla="*/ 3876675 h 7762876"/>
                    <a:gd name="connsiteX4" fmla="*/ 1507332 w 7550944"/>
                    <a:gd name="connsiteY4" fmla="*/ 7762875 h 7762876"/>
                    <a:gd name="connsiteX5" fmla="*/ 1883569 w 7550944"/>
                    <a:gd name="connsiteY5" fmla="*/ 3876675 h 7762876"/>
                    <a:gd name="connsiteX6" fmla="*/ 2264569 w 7550944"/>
                    <a:gd name="connsiteY6" fmla="*/ 0 h 7762876"/>
                    <a:gd name="connsiteX7" fmla="*/ 2645569 w 7550944"/>
                    <a:gd name="connsiteY7" fmla="*/ 3886200 h 7762876"/>
                    <a:gd name="connsiteX8" fmla="*/ 3017044 w 7550944"/>
                    <a:gd name="connsiteY8" fmla="*/ 7762875 h 7762876"/>
                    <a:gd name="connsiteX9" fmla="*/ 3398044 w 7550944"/>
                    <a:gd name="connsiteY9" fmla="*/ 3876675 h 7762876"/>
                    <a:gd name="connsiteX10" fmla="*/ 3769519 w 7550944"/>
                    <a:gd name="connsiteY10" fmla="*/ 9525 h 7762876"/>
                    <a:gd name="connsiteX11" fmla="*/ 4150519 w 7550944"/>
                    <a:gd name="connsiteY11" fmla="*/ 3886200 h 7762876"/>
                    <a:gd name="connsiteX12" fmla="*/ 4526756 w 7550944"/>
                    <a:gd name="connsiteY12" fmla="*/ 7762875 h 7762876"/>
                    <a:gd name="connsiteX13" fmla="*/ 4902994 w 7550944"/>
                    <a:gd name="connsiteY13" fmla="*/ 3886200 h 7762876"/>
                    <a:gd name="connsiteX14" fmla="*/ 5283994 w 7550944"/>
                    <a:gd name="connsiteY14" fmla="*/ 9525 h 7762876"/>
                    <a:gd name="connsiteX15" fmla="*/ 5655469 w 7550944"/>
                    <a:gd name="connsiteY15" fmla="*/ 3886200 h 7762876"/>
                    <a:gd name="connsiteX16" fmla="*/ 6029325 w 7550944"/>
                    <a:gd name="connsiteY16" fmla="*/ 7762875 h 7762876"/>
                    <a:gd name="connsiteX17" fmla="*/ 6417469 w 7550944"/>
                    <a:gd name="connsiteY17" fmla="*/ 3886200 h 7762876"/>
                    <a:gd name="connsiteX18" fmla="*/ 6798469 w 7550944"/>
                    <a:gd name="connsiteY18" fmla="*/ 0 h 7762876"/>
                    <a:gd name="connsiteX19" fmla="*/ 7160419 w 7550944"/>
                    <a:gd name="connsiteY19" fmla="*/ 3886200 h 7762876"/>
                    <a:gd name="connsiteX20" fmla="*/ 7550944 w 7550944"/>
                    <a:gd name="connsiteY20" fmla="*/ 7762875 h 7762876"/>
                    <a:gd name="connsiteX0" fmla="*/ 0 w 7546182"/>
                    <a:gd name="connsiteY0" fmla="*/ 7762875 h 7765256"/>
                    <a:gd name="connsiteX1" fmla="*/ 378619 w 7546182"/>
                    <a:gd name="connsiteY1" fmla="*/ 3886200 h 7765256"/>
                    <a:gd name="connsiteX2" fmla="*/ 750094 w 7546182"/>
                    <a:gd name="connsiteY2" fmla="*/ 0 h 7765256"/>
                    <a:gd name="connsiteX3" fmla="*/ 1131094 w 7546182"/>
                    <a:gd name="connsiteY3" fmla="*/ 3876675 h 7765256"/>
                    <a:gd name="connsiteX4" fmla="*/ 1507332 w 7546182"/>
                    <a:gd name="connsiteY4" fmla="*/ 7762875 h 7765256"/>
                    <a:gd name="connsiteX5" fmla="*/ 1883569 w 7546182"/>
                    <a:gd name="connsiteY5" fmla="*/ 3876675 h 7765256"/>
                    <a:gd name="connsiteX6" fmla="*/ 2264569 w 7546182"/>
                    <a:gd name="connsiteY6" fmla="*/ 0 h 7765256"/>
                    <a:gd name="connsiteX7" fmla="*/ 2645569 w 7546182"/>
                    <a:gd name="connsiteY7" fmla="*/ 3886200 h 7765256"/>
                    <a:gd name="connsiteX8" fmla="*/ 3017044 w 7546182"/>
                    <a:gd name="connsiteY8" fmla="*/ 7762875 h 7765256"/>
                    <a:gd name="connsiteX9" fmla="*/ 3398044 w 7546182"/>
                    <a:gd name="connsiteY9" fmla="*/ 3876675 h 7765256"/>
                    <a:gd name="connsiteX10" fmla="*/ 3769519 w 7546182"/>
                    <a:gd name="connsiteY10" fmla="*/ 9525 h 7765256"/>
                    <a:gd name="connsiteX11" fmla="*/ 4150519 w 7546182"/>
                    <a:gd name="connsiteY11" fmla="*/ 3886200 h 7765256"/>
                    <a:gd name="connsiteX12" fmla="*/ 4526756 w 7546182"/>
                    <a:gd name="connsiteY12" fmla="*/ 7762875 h 7765256"/>
                    <a:gd name="connsiteX13" fmla="*/ 4902994 w 7546182"/>
                    <a:gd name="connsiteY13" fmla="*/ 3886200 h 7765256"/>
                    <a:gd name="connsiteX14" fmla="*/ 5283994 w 7546182"/>
                    <a:gd name="connsiteY14" fmla="*/ 9525 h 7765256"/>
                    <a:gd name="connsiteX15" fmla="*/ 5655469 w 7546182"/>
                    <a:gd name="connsiteY15" fmla="*/ 3886200 h 7765256"/>
                    <a:gd name="connsiteX16" fmla="*/ 6029325 w 7546182"/>
                    <a:gd name="connsiteY16" fmla="*/ 7762875 h 7765256"/>
                    <a:gd name="connsiteX17" fmla="*/ 6417469 w 7546182"/>
                    <a:gd name="connsiteY17" fmla="*/ 3886200 h 7765256"/>
                    <a:gd name="connsiteX18" fmla="*/ 6798469 w 7546182"/>
                    <a:gd name="connsiteY18" fmla="*/ 0 h 7765256"/>
                    <a:gd name="connsiteX19" fmla="*/ 7160419 w 7546182"/>
                    <a:gd name="connsiteY19" fmla="*/ 3886200 h 7765256"/>
                    <a:gd name="connsiteX20" fmla="*/ 7546182 w 7546182"/>
                    <a:gd name="connsiteY20" fmla="*/ 7765256 h 7765256"/>
                    <a:gd name="connsiteX0" fmla="*/ 0 w 7546182"/>
                    <a:gd name="connsiteY0" fmla="*/ 7762875 h 7765258"/>
                    <a:gd name="connsiteX1" fmla="*/ 378619 w 7546182"/>
                    <a:gd name="connsiteY1" fmla="*/ 3886200 h 7765258"/>
                    <a:gd name="connsiteX2" fmla="*/ 750094 w 7546182"/>
                    <a:gd name="connsiteY2" fmla="*/ 0 h 7765258"/>
                    <a:gd name="connsiteX3" fmla="*/ 1131094 w 7546182"/>
                    <a:gd name="connsiteY3" fmla="*/ 3876675 h 7765258"/>
                    <a:gd name="connsiteX4" fmla="*/ 1507332 w 7546182"/>
                    <a:gd name="connsiteY4" fmla="*/ 7762875 h 7765258"/>
                    <a:gd name="connsiteX5" fmla="*/ 1883569 w 7546182"/>
                    <a:gd name="connsiteY5" fmla="*/ 3876675 h 7765258"/>
                    <a:gd name="connsiteX6" fmla="*/ 2264569 w 7546182"/>
                    <a:gd name="connsiteY6" fmla="*/ 0 h 7765258"/>
                    <a:gd name="connsiteX7" fmla="*/ 2645569 w 7546182"/>
                    <a:gd name="connsiteY7" fmla="*/ 3886200 h 7765258"/>
                    <a:gd name="connsiteX8" fmla="*/ 3017044 w 7546182"/>
                    <a:gd name="connsiteY8" fmla="*/ 7762875 h 7765258"/>
                    <a:gd name="connsiteX9" fmla="*/ 3398044 w 7546182"/>
                    <a:gd name="connsiteY9" fmla="*/ 3876675 h 7765258"/>
                    <a:gd name="connsiteX10" fmla="*/ 3769519 w 7546182"/>
                    <a:gd name="connsiteY10" fmla="*/ 9525 h 7765258"/>
                    <a:gd name="connsiteX11" fmla="*/ 4150519 w 7546182"/>
                    <a:gd name="connsiteY11" fmla="*/ 3886200 h 7765258"/>
                    <a:gd name="connsiteX12" fmla="*/ 4526756 w 7546182"/>
                    <a:gd name="connsiteY12" fmla="*/ 7762875 h 7765258"/>
                    <a:gd name="connsiteX13" fmla="*/ 4902994 w 7546182"/>
                    <a:gd name="connsiteY13" fmla="*/ 3886200 h 7765258"/>
                    <a:gd name="connsiteX14" fmla="*/ 5283994 w 7546182"/>
                    <a:gd name="connsiteY14" fmla="*/ 9525 h 7765258"/>
                    <a:gd name="connsiteX15" fmla="*/ 5655469 w 7546182"/>
                    <a:gd name="connsiteY15" fmla="*/ 3886200 h 7765258"/>
                    <a:gd name="connsiteX16" fmla="*/ 6029325 w 7546182"/>
                    <a:gd name="connsiteY16" fmla="*/ 7762875 h 7765258"/>
                    <a:gd name="connsiteX17" fmla="*/ 6417469 w 7546182"/>
                    <a:gd name="connsiteY17" fmla="*/ 3886200 h 7765258"/>
                    <a:gd name="connsiteX18" fmla="*/ 6798469 w 7546182"/>
                    <a:gd name="connsiteY18" fmla="*/ 0 h 7765258"/>
                    <a:gd name="connsiteX19" fmla="*/ 7160419 w 7546182"/>
                    <a:gd name="connsiteY19" fmla="*/ 3886200 h 7765258"/>
                    <a:gd name="connsiteX20" fmla="*/ 7546182 w 7546182"/>
                    <a:gd name="connsiteY20" fmla="*/ 7765256 h 7765258"/>
                    <a:gd name="connsiteX0" fmla="*/ 0 w 7539038"/>
                    <a:gd name="connsiteY0" fmla="*/ 7762875 h 7762876"/>
                    <a:gd name="connsiteX1" fmla="*/ 378619 w 7539038"/>
                    <a:gd name="connsiteY1" fmla="*/ 3886200 h 7762876"/>
                    <a:gd name="connsiteX2" fmla="*/ 750094 w 7539038"/>
                    <a:gd name="connsiteY2" fmla="*/ 0 h 7762876"/>
                    <a:gd name="connsiteX3" fmla="*/ 1131094 w 7539038"/>
                    <a:gd name="connsiteY3" fmla="*/ 3876675 h 7762876"/>
                    <a:gd name="connsiteX4" fmla="*/ 1507332 w 7539038"/>
                    <a:gd name="connsiteY4" fmla="*/ 7762875 h 7762876"/>
                    <a:gd name="connsiteX5" fmla="*/ 1883569 w 7539038"/>
                    <a:gd name="connsiteY5" fmla="*/ 3876675 h 7762876"/>
                    <a:gd name="connsiteX6" fmla="*/ 2264569 w 7539038"/>
                    <a:gd name="connsiteY6" fmla="*/ 0 h 7762876"/>
                    <a:gd name="connsiteX7" fmla="*/ 2645569 w 7539038"/>
                    <a:gd name="connsiteY7" fmla="*/ 3886200 h 7762876"/>
                    <a:gd name="connsiteX8" fmla="*/ 3017044 w 7539038"/>
                    <a:gd name="connsiteY8" fmla="*/ 7762875 h 7762876"/>
                    <a:gd name="connsiteX9" fmla="*/ 3398044 w 7539038"/>
                    <a:gd name="connsiteY9" fmla="*/ 3876675 h 7762876"/>
                    <a:gd name="connsiteX10" fmla="*/ 3769519 w 7539038"/>
                    <a:gd name="connsiteY10" fmla="*/ 9525 h 7762876"/>
                    <a:gd name="connsiteX11" fmla="*/ 4150519 w 7539038"/>
                    <a:gd name="connsiteY11" fmla="*/ 3886200 h 7762876"/>
                    <a:gd name="connsiteX12" fmla="*/ 4526756 w 7539038"/>
                    <a:gd name="connsiteY12" fmla="*/ 7762875 h 7762876"/>
                    <a:gd name="connsiteX13" fmla="*/ 4902994 w 7539038"/>
                    <a:gd name="connsiteY13" fmla="*/ 3886200 h 7762876"/>
                    <a:gd name="connsiteX14" fmla="*/ 5283994 w 7539038"/>
                    <a:gd name="connsiteY14" fmla="*/ 9525 h 7762876"/>
                    <a:gd name="connsiteX15" fmla="*/ 5655469 w 7539038"/>
                    <a:gd name="connsiteY15" fmla="*/ 3886200 h 7762876"/>
                    <a:gd name="connsiteX16" fmla="*/ 6029325 w 7539038"/>
                    <a:gd name="connsiteY16" fmla="*/ 7762875 h 7762876"/>
                    <a:gd name="connsiteX17" fmla="*/ 6417469 w 7539038"/>
                    <a:gd name="connsiteY17" fmla="*/ 3886200 h 7762876"/>
                    <a:gd name="connsiteX18" fmla="*/ 6798469 w 7539038"/>
                    <a:gd name="connsiteY18" fmla="*/ 0 h 7762876"/>
                    <a:gd name="connsiteX19" fmla="*/ 7160419 w 7539038"/>
                    <a:gd name="connsiteY19" fmla="*/ 3886200 h 7762876"/>
                    <a:gd name="connsiteX20" fmla="*/ 7539038 w 7539038"/>
                    <a:gd name="connsiteY20" fmla="*/ 7760494 h 7762876"/>
                    <a:gd name="connsiteX0" fmla="*/ 0 w 7539038"/>
                    <a:gd name="connsiteY0" fmla="*/ 7762875 h 7762876"/>
                    <a:gd name="connsiteX1" fmla="*/ 378619 w 7539038"/>
                    <a:gd name="connsiteY1" fmla="*/ 3886200 h 7762876"/>
                    <a:gd name="connsiteX2" fmla="*/ 750094 w 7539038"/>
                    <a:gd name="connsiteY2" fmla="*/ 0 h 7762876"/>
                    <a:gd name="connsiteX3" fmla="*/ 1131094 w 7539038"/>
                    <a:gd name="connsiteY3" fmla="*/ 3876675 h 7762876"/>
                    <a:gd name="connsiteX4" fmla="*/ 1507332 w 7539038"/>
                    <a:gd name="connsiteY4" fmla="*/ 7762875 h 7762876"/>
                    <a:gd name="connsiteX5" fmla="*/ 1883569 w 7539038"/>
                    <a:gd name="connsiteY5" fmla="*/ 3876675 h 7762876"/>
                    <a:gd name="connsiteX6" fmla="*/ 2264569 w 7539038"/>
                    <a:gd name="connsiteY6" fmla="*/ 0 h 7762876"/>
                    <a:gd name="connsiteX7" fmla="*/ 2645569 w 7539038"/>
                    <a:gd name="connsiteY7" fmla="*/ 3886200 h 7762876"/>
                    <a:gd name="connsiteX8" fmla="*/ 3017044 w 7539038"/>
                    <a:gd name="connsiteY8" fmla="*/ 7762875 h 7762876"/>
                    <a:gd name="connsiteX9" fmla="*/ 3398044 w 7539038"/>
                    <a:gd name="connsiteY9" fmla="*/ 3876675 h 7762876"/>
                    <a:gd name="connsiteX10" fmla="*/ 3769519 w 7539038"/>
                    <a:gd name="connsiteY10" fmla="*/ 9525 h 7762876"/>
                    <a:gd name="connsiteX11" fmla="*/ 4150519 w 7539038"/>
                    <a:gd name="connsiteY11" fmla="*/ 3886200 h 7762876"/>
                    <a:gd name="connsiteX12" fmla="*/ 4526756 w 7539038"/>
                    <a:gd name="connsiteY12" fmla="*/ 7762875 h 7762876"/>
                    <a:gd name="connsiteX13" fmla="*/ 4902994 w 7539038"/>
                    <a:gd name="connsiteY13" fmla="*/ 3886200 h 7762876"/>
                    <a:gd name="connsiteX14" fmla="*/ 5283994 w 7539038"/>
                    <a:gd name="connsiteY14" fmla="*/ 9525 h 7762876"/>
                    <a:gd name="connsiteX15" fmla="*/ 5655469 w 7539038"/>
                    <a:gd name="connsiteY15" fmla="*/ 3886200 h 7762876"/>
                    <a:gd name="connsiteX16" fmla="*/ 6029325 w 7539038"/>
                    <a:gd name="connsiteY16" fmla="*/ 7762875 h 7762876"/>
                    <a:gd name="connsiteX17" fmla="*/ 6417469 w 7539038"/>
                    <a:gd name="connsiteY17" fmla="*/ 3886200 h 7762876"/>
                    <a:gd name="connsiteX18" fmla="*/ 6788944 w 7539038"/>
                    <a:gd name="connsiteY18" fmla="*/ 2381 h 7762876"/>
                    <a:gd name="connsiteX19" fmla="*/ 7160419 w 7539038"/>
                    <a:gd name="connsiteY19" fmla="*/ 3886200 h 7762876"/>
                    <a:gd name="connsiteX20" fmla="*/ 7539038 w 7539038"/>
                    <a:gd name="connsiteY20" fmla="*/ 7760494 h 7762876"/>
                    <a:gd name="connsiteX0" fmla="*/ 0 w 7539038"/>
                    <a:gd name="connsiteY0" fmla="*/ 7762875 h 7762876"/>
                    <a:gd name="connsiteX1" fmla="*/ 378619 w 7539038"/>
                    <a:gd name="connsiteY1" fmla="*/ 3886200 h 7762876"/>
                    <a:gd name="connsiteX2" fmla="*/ 750094 w 7539038"/>
                    <a:gd name="connsiteY2" fmla="*/ 0 h 7762876"/>
                    <a:gd name="connsiteX3" fmla="*/ 1131094 w 7539038"/>
                    <a:gd name="connsiteY3" fmla="*/ 3876675 h 7762876"/>
                    <a:gd name="connsiteX4" fmla="*/ 1507332 w 7539038"/>
                    <a:gd name="connsiteY4" fmla="*/ 7762875 h 7762876"/>
                    <a:gd name="connsiteX5" fmla="*/ 1883569 w 7539038"/>
                    <a:gd name="connsiteY5" fmla="*/ 3876675 h 7762876"/>
                    <a:gd name="connsiteX6" fmla="*/ 2264569 w 7539038"/>
                    <a:gd name="connsiteY6" fmla="*/ 0 h 7762876"/>
                    <a:gd name="connsiteX7" fmla="*/ 2645569 w 7539038"/>
                    <a:gd name="connsiteY7" fmla="*/ 3886200 h 7762876"/>
                    <a:gd name="connsiteX8" fmla="*/ 3017044 w 7539038"/>
                    <a:gd name="connsiteY8" fmla="*/ 7762875 h 7762876"/>
                    <a:gd name="connsiteX9" fmla="*/ 3398044 w 7539038"/>
                    <a:gd name="connsiteY9" fmla="*/ 3876675 h 7762876"/>
                    <a:gd name="connsiteX10" fmla="*/ 3769519 w 7539038"/>
                    <a:gd name="connsiteY10" fmla="*/ 9525 h 7762876"/>
                    <a:gd name="connsiteX11" fmla="*/ 4150519 w 7539038"/>
                    <a:gd name="connsiteY11" fmla="*/ 3886200 h 7762876"/>
                    <a:gd name="connsiteX12" fmla="*/ 4526756 w 7539038"/>
                    <a:gd name="connsiteY12" fmla="*/ 7762875 h 7762876"/>
                    <a:gd name="connsiteX13" fmla="*/ 4902994 w 7539038"/>
                    <a:gd name="connsiteY13" fmla="*/ 3886200 h 7762876"/>
                    <a:gd name="connsiteX14" fmla="*/ 5283994 w 7539038"/>
                    <a:gd name="connsiteY14" fmla="*/ 9525 h 7762876"/>
                    <a:gd name="connsiteX15" fmla="*/ 5655469 w 7539038"/>
                    <a:gd name="connsiteY15" fmla="*/ 3886200 h 7762876"/>
                    <a:gd name="connsiteX16" fmla="*/ 6029325 w 7539038"/>
                    <a:gd name="connsiteY16" fmla="*/ 7762875 h 7762876"/>
                    <a:gd name="connsiteX17" fmla="*/ 6417469 w 7539038"/>
                    <a:gd name="connsiteY17" fmla="*/ 3886200 h 7762876"/>
                    <a:gd name="connsiteX18" fmla="*/ 6786563 w 7539038"/>
                    <a:gd name="connsiteY18" fmla="*/ 4762 h 7762876"/>
                    <a:gd name="connsiteX19" fmla="*/ 7160419 w 7539038"/>
                    <a:gd name="connsiteY19" fmla="*/ 3886200 h 7762876"/>
                    <a:gd name="connsiteX20" fmla="*/ 7539038 w 7539038"/>
                    <a:gd name="connsiteY20" fmla="*/ 7760494 h 7762876"/>
                    <a:gd name="connsiteX0" fmla="*/ 0 w 7539038"/>
                    <a:gd name="connsiteY0" fmla="*/ 7762875 h 7762876"/>
                    <a:gd name="connsiteX1" fmla="*/ 378619 w 7539038"/>
                    <a:gd name="connsiteY1" fmla="*/ 3886200 h 7762876"/>
                    <a:gd name="connsiteX2" fmla="*/ 750094 w 7539038"/>
                    <a:gd name="connsiteY2" fmla="*/ 0 h 7762876"/>
                    <a:gd name="connsiteX3" fmla="*/ 1131094 w 7539038"/>
                    <a:gd name="connsiteY3" fmla="*/ 3876675 h 7762876"/>
                    <a:gd name="connsiteX4" fmla="*/ 1507332 w 7539038"/>
                    <a:gd name="connsiteY4" fmla="*/ 7762875 h 7762876"/>
                    <a:gd name="connsiteX5" fmla="*/ 1883569 w 7539038"/>
                    <a:gd name="connsiteY5" fmla="*/ 3876675 h 7762876"/>
                    <a:gd name="connsiteX6" fmla="*/ 2264569 w 7539038"/>
                    <a:gd name="connsiteY6" fmla="*/ 0 h 7762876"/>
                    <a:gd name="connsiteX7" fmla="*/ 2645569 w 7539038"/>
                    <a:gd name="connsiteY7" fmla="*/ 3886200 h 7762876"/>
                    <a:gd name="connsiteX8" fmla="*/ 3017044 w 7539038"/>
                    <a:gd name="connsiteY8" fmla="*/ 7762875 h 7762876"/>
                    <a:gd name="connsiteX9" fmla="*/ 3398044 w 7539038"/>
                    <a:gd name="connsiteY9" fmla="*/ 3876675 h 7762876"/>
                    <a:gd name="connsiteX10" fmla="*/ 3769519 w 7539038"/>
                    <a:gd name="connsiteY10" fmla="*/ 9525 h 7762876"/>
                    <a:gd name="connsiteX11" fmla="*/ 4150519 w 7539038"/>
                    <a:gd name="connsiteY11" fmla="*/ 3886200 h 7762876"/>
                    <a:gd name="connsiteX12" fmla="*/ 4526756 w 7539038"/>
                    <a:gd name="connsiteY12" fmla="*/ 7762875 h 7762876"/>
                    <a:gd name="connsiteX13" fmla="*/ 4902994 w 7539038"/>
                    <a:gd name="connsiteY13" fmla="*/ 3886200 h 7762876"/>
                    <a:gd name="connsiteX14" fmla="*/ 5283994 w 7539038"/>
                    <a:gd name="connsiteY14" fmla="*/ 9525 h 7762876"/>
                    <a:gd name="connsiteX15" fmla="*/ 5655469 w 7539038"/>
                    <a:gd name="connsiteY15" fmla="*/ 3886200 h 7762876"/>
                    <a:gd name="connsiteX16" fmla="*/ 6029325 w 7539038"/>
                    <a:gd name="connsiteY16" fmla="*/ 7762875 h 7762876"/>
                    <a:gd name="connsiteX17" fmla="*/ 6417469 w 7539038"/>
                    <a:gd name="connsiteY17" fmla="*/ 3886200 h 7762876"/>
                    <a:gd name="connsiteX18" fmla="*/ 6786563 w 7539038"/>
                    <a:gd name="connsiteY18" fmla="*/ 4762 h 7762876"/>
                    <a:gd name="connsiteX19" fmla="*/ 7160419 w 7539038"/>
                    <a:gd name="connsiteY19" fmla="*/ 3886200 h 7762876"/>
                    <a:gd name="connsiteX20" fmla="*/ 7539038 w 7539038"/>
                    <a:gd name="connsiteY20" fmla="*/ 7760494 h 7762876"/>
                    <a:gd name="connsiteX0" fmla="*/ 0 w 7539038"/>
                    <a:gd name="connsiteY0" fmla="*/ 7762875 h 7762876"/>
                    <a:gd name="connsiteX1" fmla="*/ 378619 w 7539038"/>
                    <a:gd name="connsiteY1" fmla="*/ 3886200 h 7762876"/>
                    <a:gd name="connsiteX2" fmla="*/ 750094 w 7539038"/>
                    <a:gd name="connsiteY2" fmla="*/ 0 h 7762876"/>
                    <a:gd name="connsiteX3" fmla="*/ 1131094 w 7539038"/>
                    <a:gd name="connsiteY3" fmla="*/ 3876675 h 7762876"/>
                    <a:gd name="connsiteX4" fmla="*/ 1507332 w 7539038"/>
                    <a:gd name="connsiteY4" fmla="*/ 7762875 h 7762876"/>
                    <a:gd name="connsiteX5" fmla="*/ 1883569 w 7539038"/>
                    <a:gd name="connsiteY5" fmla="*/ 3876675 h 7762876"/>
                    <a:gd name="connsiteX6" fmla="*/ 2264569 w 7539038"/>
                    <a:gd name="connsiteY6" fmla="*/ 0 h 7762876"/>
                    <a:gd name="connsiteX7" fmla="*/ 2645569 w 7539038"/>
                    <a:gd name="connsiteY7" fmla="*/ 3886200 h 7762876"/>
                    <a:gd name="connsiteX8" fmla="*/ 3017044 w 7539038"/>
                    <a:gd name="connsiteY8" fmla="*/ 7762875 h 7762876"/>
                    <a:gd name="connsiteX9" fmla="*/ 3398044 w 7539038"/>
                    <a:gd name="connsiteY9" fmla="*/ 3876675 h 7762876"/>
                    <a:gd name="connsiteX10" fmla="*/ 3769519 w 7539038"/>
                    <a:gd name="connsiteY10" fmla="*/ 9525 h 7762876"/>
                    <a:gd name="connsiteX11" fmla="*/ 4150519 w 7539038"/>
                    <a:gd name="connsiteY11" fmla="*/ 3886200 h 7762876"/>
                    <a:gd name="connsiteX12" fmla="*/ 4526756 w 7539038"/>
                    <a:gd name="connsiteY12" fmla="*/ 7762875 h 7762876"/>
                    <a:gd name="connsiteX13" fmla="*/ 4902994 w 7539038"/>
                    <a:gd name="connsiteY13" fmla="*/ 3886200 h 7762876"/>
                    <a:gd name="connsiteX14" fmla="*/ 5279231 w 7539038"/>
                    <a:gd name="connsiteY14" fmla="*/ 9525 h 7762876"/>
                    <a:gd name="connsiteX15" fmla="*/ 5655469 w 7539038"/>
                    <a:gd name="connsiteY15" fmla="*/ 3886200 h 7762876"/>
                    <a:gd name="connsiteX16" fmla="*/ 6029325 w 7539038"/>
                    <a:gd name="connsiteY16" fmla="*/ 7762875 h 7762876"/>
                    <a:gd name="connsiteX17" fmla="*/ 6417469 w 7539038"/>
                    <a:gd name="connsiteY17" fmla="*/ 3886200 h 7762876"/>
                    <a:gd name="connsiteX18" fmla="*/ 6786563 w 7539038"/>
                    <a:gd name="connsiteY18" fmla="*/ 4762 h 7762876"/>
                    <a:gd name="connsiteX19" fmla="*/ 7160419 w 7539038"/>
                    <a:gd name="connsiteY19" fmla="*/ 3886200 h 7762876"/>
                    <a:gd name="connsiteX20" fmla="*/ 7539038 w 7539038"/>
                    <a:gd name="connsiteY20" fmla="*/ 7760494 h 7762876"/>
                    <a:gd name="connsiteX0" fmla="*/ 0 w 7539038"/>
                    <a:gd name="connsiteY0" fmla="*/ 7762875 h 7762876"/>
                    <a:gd name="connsiteX1" fmla="*/ 378619 w 7539038"/>
                    <a:gd name="connsiteY1" fmla="*/ 3886200 h 7762876"/>
                    <a:gd name="connsiteX2" fmla="*/ 750094 w 7539038"/>
                    <a:gd name="connsiteY2" fmla="*/ 0 h 7762876"/>
                    <a:gd name="connsiteX3" fmla="*/ 1131094 w 7539038"/>
                    <a:gd name="connsiteY3" fmla="*/ 3876675 h 7762876"/>
                    <a:gd name="connsiteX4" fmla="*/ 1507332 w 7539038"/>
                    <a:gd name="connsiteY4" fmla="*/ 7762875 h 7762876"/>
                    <a:gd name="connsiteX5" fmla="*/ 1883569 w 7539038"/>
                    <a:gd name="connsiteY5" fmla="*/ 3876675 h 7762876"/>
                    <a:gd name="connsiteX6" fmla="*/ 2264569 w 7539038"/>
                    <a:gd name="connsiteY6" fmla="*/ 0 h 7762876"/>
                    <a:gd name="connsiteX7" fmla="*/ 2645569 w 7539038"/>
                    <a:gd name="connsiteY7" fmla="*/ 3886200 h 7762876"/>
                    <a:gd name="connsiteX8" fmla="*/ 3017044 w 7539038"/>
                    <a:gd name="connsiteY8" fmla="*/ 7762875 h 7762876"/>
                    <a:gd name="connsiteX9" fmla="*/ 3398044 w 7539038"/>
                    <a:gd name="connsiteY9" fmla="*/ 3876675 h 7762876"/>
                    <a:gd name="connsiteX10" fmla="*/ 3769519 w 7539038"/>
                    <a:gd name="connsiteY10" fmla="*/ 9525 h 7762876"/>
                    <a:gd name="connsiteX11" fmla="*/ 4150519 w 7539038"/>
                    <a:gd name="connsiteY11" fmla="*/ 3886200 h 7762876"/>
                    <a:gd name="connsiteX12" fmla="*/ 4526756 w 7539038"/>
                    <a:gd name="connsiteY12" fmla="*/ 7762875 h 7762876"/>
                    <a:gd name="connsiteX13" fmla="*/ 4902994 w 7539038"/>
                    <a:gd name="connsiteY13" fmla="*/ 3886200 h 7762876"/>
                    <a:gd name="connsiteX14" fmla="*/ 5279231 w 7539038"/>
                    <a:gd name="connsiteY14" fmla="*/ 9525 h 7762876"/>
                    <a:gd name="connsiteX15" fmla="*/ 5655469 w 7539038"/>
                    <a:gd name="connsiteY15" fmla="*/ 3886200 h 7762876"/>
                    <a:gd name="connsiteX16" fmla="*/ 6029325 w 7539038"/>
                    <a:gd name="connsiteY16" fmla="*/ 7762875 h 7762876"/>
                    <a:gd name="connsiteX17" fmla="*/ 6417469 w 7539038"/>
                    <a:gd name="connsiteY17" fmla="*/ 3886200 h 7762876"/>
                    <a:gd name="connsiteX18" fmla="*/ 6786563 w 7539038"/>
                    <a:gd name="connsiteY18" fmla="*/ 4762 h 7762876"/>
                    <a:gd name="connsiteX19" fmla="*/ 7160419 w 7539038"/>
                    <a:gd name="connsiteY19" fmla="*/ 3886200 h 7762876"/>
                    <a:gd name="connsiteX20" fmla="*/ 7539038 w 7539038"/>
                    <a:gd name="connsiteY20" fmla="*/ 7760494 h 7762876"/>
                    <a:gd name="connsiteX0" fmla="*/ 0 w 7539038"/>
                    <a:gd name="connsiteY0" fmla="*/ 7762875 h 7762876"/>
                    <a:gd name="connsiteX1" fmla="*/ 378619 w 7539038"/>
                    <a:gd name="connsiteY1" fmla="*/ 3886200 h 7762876"/>
                    <a:gd name="connsiteX2" fmla="*/ 750094 w 7539038"/>
                    <a:gd name="connsiteY2" fmla="*/ 0 h 7762876"/>
                    <a:gd name="connsiteX3" fmla="*/ 1131094 w 7539038"/>
                    <a:gd name="connsiteY3" fmla="*/ 3876675 h 7762876"/>
                    <a:gd name="connsiteX4" fmla="*/ 1507332 w 7539038"/>
                    <a:gd name="connsiteY4" fmla="*/ 7762875 h 7762876"/>
                    <a:gd name="connsiteX5" fmla="*/ 1883569 w 7539038"/>
                    <a:gd name="connsiteY5" fmla="*/ 3876675 h 7762876"/>
                    <a:gd name="connsiteX6" fmla="*/ 2264569 w 7539038"/>
                    <a:gd name="connsiteY6" fmla="*/ 0 h 7762876"/>
                    <a:gd name="connsiteX7" fmla="*/ 2645569 w 7539038"/>
                    <a:gd name="connsiteY7" fmla="*/ 3886200 h 7762876"/>
                    <a:gd name="connsiteX8" fmla="*/ 3017044 w 7539038"/>
                    <a:gd name="connsiteY8" fmla="*/ 7762875 h 7762876"/>
                    <a:gd name="connsiteX9" fmla="*/ 3398044 w 7539038"/>
                    <a:gd name="connsiteY9" fmla="*/ 3876675 h 7762876"/>
                    <a:gd name="connsiteX10" fmla="*/ 3769519 w 7539038"/>
                    <a:gd name="connsiteY10" fmla="*/ 9525 h 7762876"/>
                    <a:gd name="connsiteX11" fmla="*/ 4150519 w 7539038"/>
                    <a:gd name="connsiteY11" fmla="*/ 3886200 h 7762876"/>
                    <a:gd name="connsiteX12" fmla="*/ 4526756 w 7539038"/>
                    <a:gd name="connsiteY12" fmla="*/ 7762875 h 7762876"/>
                    <a:gd name="connsiteX13" fmla="*/ 4902994 w 7539038"/>
                    <a:gd name="connsiteY13" fmla="*/ 3886200 h 7762876"/>
                    <a:gd name="connsiteX14" fmla="*/ 5276849 w 7539038"/>
                    <a:gd name="connsiteY14" fmla="*/ 2382 h 7762876"/>
                    <a:gd name="connsiteX15" fmla="*/ 5655469 w 7539038"/>
                    <a:gd name="connsiteY15" fmla="*/ 3886200 h 7762876"/>
                    <a:gd name="connsiteX16" fmla="*/ 6029325 w 7539038"/>
                    <a:gd name="connsiteY16" fmla="*/ 7762875 h 7762876"/>
                    <a:gd name="connsiteX17" fmla="*/ 6417469 w 7539038"/>
                    <a:gd name="connsiteY17" fmla="*/ 3886200 h 7762876"/>
                    <a:gd name="connsiteX18" fmla="*/ 6786563 w 7539038"/>
                    <a:gd name="connsiteY18" fmla="*/ 4762 h 7762876"/>
                    <a:gd name="connsiteX19" fmla="*/ 7160419 w 7539038"/>
                    <a:gd name="connsiteY19" fmla="*/ 3886200 h 7762876"/>
                    <a:gd name="connsiteX20" fmla="*/ 7539038 w 7539038"/>
                    <a:gd name="connsiteY20" fmla="*/ 7760494 h 7762876"/>
                    <a:gd name="connsiteX0" fmla="*/ 0 w 7539038"/>
                    <a:gd name="connsiteY0" fmla="*/ 7762875 h 7762876"/>
                    <a:gd name="connsiteX1" fmla="*/ 378619 w 7539038"/>
                    <a:gd name="connsiteY1" fmla="*/ 3886200 h 7762876"/>
                    <a:gd name="connsiteX2" fmla="*/ 750094 w 7539038"/>
                    <a:gd name="connsiteY2" fmla="*/ 0 h 7762876"/>
                    <a:gd name="connsiteX3" fmla="*/ 1131094 w 7539038"/>
                    <a:gd name="connsiteY3" fmla="*/ 3876675 h 7762876"/>
                    <a:gd name="connsiteX4" fmla="*/ 1507332 w 7539038"/>
                    <a:gd name="connsiteY4" fmla="*/ 7762875 h 7762876"/>
                    <a:gd name="connsiteX5" fmla="*/ 1883569 w 7539038"/>
                    <a:gd name="connsiteY5" fmla="*/ 3876675 h 7762876"/>
                    <a:gd name="connsiteX6" fmla="*/ 2264569 w 7539038"/>
                    <a:gd name="connsiteY6" fmla="*/ 0 h 7762876"/>
                    <a:gd name="connsiteX7" fmla="*/ 2645569 w 7539038"/>
                    <a:gd name="connsiteY7" fmla="*/ 3886200 h 7762876"/>
                    <a:gd name="connsiteX8" fmla="*/ 3017044 w 7539038"/>
                    <a:gd name="connsiteY8" fmla="*/ 7762875 h 7762876"/>
                    <a:gd name="connsiteX9" fmla="*/ 3398044 w 7539038"/>
                    <a:gd name="connsiteY9" fmla="*/ 3876675 h 7762876"/>
                    <a:gd name="connsiteX10" fmla="*/ 3769519 w 7539038"/>
                    <a:gd name="connsiteY10" fmla="*/ 9525 h 7762876"/>
                    <a:gd name="connsiteX11" fmla="*/ 4150519 w 7539038"/>
                    <a:gd name="connsiteY11" fmla="*/ 3886200 h 7762876"/>
                    <a:gd name="connsiteX12" fmla="*/ 4526756 w 7539038"/>
                    <a:gd name="connsiteY12" fmla="*/ 7762875 h 7762876"/>
                    <a:gd name="connsiteX13" fmla="*/ 4902994 w 7539038"/>
                    <a:gd name="connsiteY13" fmla="*/ 3886200 h 7762876"/>
                    <a:gd name="connsiteX14" fmla="*/ 5276849 w 7539038"/>
                    <a:gd name="connsiteY14" fmla="*/ 2382 h 7762876"/>
                    <a:gd name="connsiteX15" fmla="*/ 5655469 w 7539038"/>
                    <a:gd name="connsiteY15" fmla="*/ 3886200 h 7762876"/>
                    <a:gd name="connsiteX16" fmla="*/ 6029325 w 7539038"/>
                    <a:gd name="connsiteY16" fmla="*/ 7762875 h 7762876"/>
                    <a:gd name="connsiteX17" fmla="*/ 6417469 w 7539038"/>
                    <a:gd name="connsiteY17" fmla="*/ 3886200 h 7762876"/>
                    <a:gd name="connsiteX18" fmla="*/ 6786563 w 7539038"/>
                    <a:gd name="connsiteY18" fmla="*/ 4762 h 7762876"/>
                    <a:gd name="connsiteX19" fmla="*/ 7160419 w 7539038"/>
                    <a:gd name="connsiteY19" fmla="*/ 3886200 h 7762876"/>
                    <a:gd name="connsiteX20" fmla="*/ 7539038 w 7539038"/>
                    <a:gd name="connsiteY20" fmla="*/ 7760494 h 7762876"/>
                    <a:gd name="connsiteX0" fmla="*/ 0 w 7539038"/>
                    <a:gd name="connsiteY0" fmla="*/ 7762875 h 7762876"/>
                    <a:gd name="connsiteX1" fmla="*/ 378619 w 7539038"/>
                    <a:gd name="connsiteY1" fmla="*/ 3886200 h 7762876"/>
                    <a:gd name="connsiteX2" fmla="*/ 750094 w 7539038"/>
                    <a:gd name="connsiteY2" fmla="*/ 0 h 7762876"/>
                    <a:gd name="connsiteX3" fmla="*/ 1131094 w 7539038"/>
                    <a:gd name="connsiteY3" fmla="*/ 3876675 h 7762876"/>
                    <a:gd name="connsiteX4" fmla="*/ 1507332 w 7539038"/>
                    <a:gd name="connsiteY4" fmla="*/ 7762875 h 7762876"/>
                    <a:gd name="connsiteX5" fmla="*/ 1883569 w 7539038"/>
                    <a:gd name="connsiteY5" fmla="*/ 3876675 h 7762876"/>
                    <a:gd name="connsiteX6" fmla="*/ 2264569 w 7539038"/>
                    <a:gd name="connsiteY6" fmla="*/ 0 h 7762876"/>
                    <a:gd name="connsiteX7" fmla="*/ 2645569 w 7539038"/>
                    <a:gd name="connsiteY7" fmla="*/ 3886200 h 7762876"/>
                    <a:gd name="connsiteX8" fmla="*/ 3017044 w 7539038"/>
                    <a:gd name="connsiteY8" fmla="*/ 7762875 h 7762876"/>
                    <a:gd name="connsiteX9" fmla="*/ 3398044 w 7539038"/>
                    <a:gd name="connsiteY9" fmla="*/ 3876675 h 7762876"/>
                    <a:gd name="connsiteX10" fmla="*/ 3776663 w 7539038"/>
                    <a:gd name="connsiteY10" fmla="*/ 4763 h 7762876"/>
                    <a:gd name="connsiteX11" fmla="*/ 4150519 w 7539038"/>
                    <a:gd name="connsiteY11" fmla="*/ 3886200 h 7762876"/>
                    <a:gd name="connsiteX12" fmla="*/ 4526756 w 7539038"/>
                    <a:gd name="connsiteY12" fmla="*/ 7762875 h 7762876"/>
                    <a:gd name="connsiteX13" fmla="*/ 4902994 w 7539038"/>
                    <a:gd name="connsiteY13" fmla="*/ 3886200 h 7762876"/>
                    <a:gd name="connsiteX14" fmla="*/ 5276849 w 7539038"/>
                    <a:gd name="connsiteY14" fmla="*/ 2382 h 7762876"/>
                    <a:gd name="connsiteX15" fmla="*/ 5655469 w 7539038"/>
                    <a:gd name="connsiteY15" fmla="*/ 3886200 h 7762876"/>
                    <a:gd name="connsiteX16" fmla="*/ 6029325 w 7539038"/>
                    <a:gd name="connsiteY16" fmla="*/ 7762875 h 7762876"/>
                    <a:gd name="connsiteX17" fmla="*/ 6417469 w 7539038"/>
                    <a:gd name="connsiteY17" fmla="*/ 3886200 h 7762876"/>
                    <a:gd name="connsiteX18" fmla="*/ 6786563 w 7539038"/>
                    <a:gd name="connsiteY18" fmla="*/ 4762 h 7762876"/>
                    <a:gd name="connsiteX19" fmla="*/ 7160419 w 7539038"/>
                    <a:gd name="connsiteY19" fmla="*/ 3886200 h 7762876"/>
                    <a:gd name="connsiteX20" fmla="*/ 7539038 w 7539038"/>
                    <a:gd name="connsiteY20" fmla="*/ 7760494 h 7762876"/>
                    <a:gd name="connsiteX0" fmla="*/ 0 w 7539038"/>
                    <a:gd name="connsiteY0" fmla="*/ 7762875 h 7762876"/>
                    <a:gd name="connsiteX1" fmla="*/ 378619 w 7539038"/>
                    <a:gd name="connsiteY1" fmla="*/ 3886200 h 7762876"/>
                    <a:gd name="connsiteX2" fmla="*/ 750094 w 7539038"/>
                    <a:gd name="connsiteY2" fmla="*/ 0 h 7762876"/>
                    <a:gd name="connsiteX3" fmla="*/ 1131094 w 7539038"/>
                    <a:gd name="connsiteY3" fmla="*/ 3876675 h 7762876"/>
                    <a:gd name="connsiteX4" fmla="*/ 1507332 w 7539038"/>
                    <a:gd name="connsiteY4" fmla="*/ 7762875 h 7762876"/>
                    <a:gd name="connsiteX5" fmla="*/ 1883569 w 7539038"/>
                    <a:gd name="connsiteY5" fmla="*/ 3876675 h 7762876"/>
                    <a:gd name="connsiteX6" fmla="*/ 2264569 w 7539038"/>
                    <a:gd name="connsiteY6" fmla="*/ 0 h 7762876"/>
                    <a:gd name="connsiteX7" fmla="*/ 2645569 w 7539038"/>
                    <a:gd name="connsiteY7" fmla="*/ 3886200 h 7762876"/>
                    <a:gd name="connsiteX8" fmla="*/ 3017044 w 7539038"/>
                    <a:gd name="connsiteY8" fmla="*/ 7762875 h 7762876"/>
                    <a:gd name="connsiteX9" fmla="*/ 3398044 w 7539038"/>
                    <a:gd name="connsiteY9" fmla="*/ 3876675 h 7762876"/>
                    <a:gd name="connsiteX10" fmla="*/ 3776663 w 7539038"/>
                    <a:gd name="connsiteY10" fmla="*/ 4763 h 7762876"/>
                    <a:gd name="connsiteX11" fmla="*/ 4150519 w 7539038"/>
                    <a:gd name="connsiteY11" fmla="*/ 3886200 h 7762876"/>
                    <a:gd name="connsiteX12" fmla="*/ 4526756 w 7539038"/>
                    <a:gd name="connsiteY12" fmla="*/ 7762875 h 7762876"/>
                    <a:gd name="connsiteX13" fmla="*/ 4902994 w 7539038"/>
                    <a:gd name="connsiteY13" fmla="*/ 3886200 h 7762876"/>
                    <a:gd name="connsiteX14" fmla="*/ 5276849 w 7539038"/>
                    <a:gd name="connsiteY14" fmla="*/ 2382 h 7762876"/>
                    <a:gd name="connsiteX15" fmla="*/ 5655469 w 7539038"/>
                    <a:gd name="connsiteY15" fmla="*/ 3886200 h 7762876"/>
                    <a:gd name="connsiteX16" fmla="*/ 6029325 w 7539038"/>
                    <a:gd name="connsiteY16" fmla="*/ 7762875 h 7762876"/>
                    <a:gd name="connsiteX17" fmla="*/ 6417469 w 7539038"/>
                    <a:gd name="connsiteY17" fmla="*/ 3886200 h 7762876"/>
                    <a:gd name="connsiteX18" fmla="*/ 6786563 w 7539038"/>
                    <a:gd name="connsiteY18" fmla="*/ 4762 h 7762876"/>
                    <a:gd name="connsiteX19" fmla="*/ 7160419 w 7539038"/>
                    <a:gd name="connsiteY19" fmla="*/ 3886200 h 7762876"/>
                    <a:gd name="connsiteX20" fmla="*/ 7539038 w 7539038"/>
                    <a:gd name="connsiteY20" fmla="*/ 7760494 h 7762876"/>
                    <a:gd name="connsiteX0" fmla="*/ 0 w 7539038"/>
                    <a:gd name="connsiteY0" fmla="*/ 7762875 h 7762876"/>
                    <a:gd name="connsiteX1" fmla="*/ 378619 w 7539038"/>
                    <a:gd name="connsiteY1" fmla="*/ 3886200 h 7762876"/>
                    <a:gd name="connsiteX2" fmla="*/ 750094 w 7539038"/>
                    <a:gd name="connsiteY2" fmla="*/ 0 h 7762876"/>
                    <a:gd name="connsiteX3" fmla="*/ 1131094 w 7539038"/>
                    <a:gd name="connsiteY3" fmla="*/ 3876675 h 7762876"/>
                    <a:gd name="connsiteX4" fmla="*/ 1507332 w 7539038"/>
                    <a:gd name="connsiteY4" fmla="*/ 7762875 h 7762876"/>
                    <a:gd name="connsiteX5" fmla="*/ 1883569 w 7539038"/>
                    <a:gd name="connsiteY5" fmla="*/ 3876675 h 7762876"/>
                    <a:gd name="connsiteX6" fmla="*/ 2264569 w 7539038"/>
                    <a:gd name="connsiteY6" fmla="*/ 0 h 7762876"/>
                    <a:gd name="connsiteX7" fmla="*/ 2645569 w 7539038"/>
                    <a:gd name="connsiteY7" fmla="*/ 3886200 h 7762876"/>
                    <a:gd name="connsiteX8" fmla="*/ 3017044 w 7539038"/>
                    <a:gd name="connsiteY8" fmla="*/ 7762875 h 7762876"/>
                    <a:gd name="connsiteX9" fmla="*/ 3398044 w 7539038"/>
                    <a:gd name="connsiteY9" fmla="*/ 3876675 h 7762876"/>
                    <a:gd name="connsiteX10" fmla="*/ 3769519 w 7539038"/>
                    <a:gd name="connsiteY10" fmla="*/ 4763 h 7762876"/>
                    <a:gd name="connsiteX11" fmla="*/ 4150519 w 7539038"/>
                    <a:gd name="connsiteY11" fmla="*/ 3886200 h 7762876"/>
                    <a:gd name="connsiteX12" fmla="*/ 4526756 w 7539038"/>
                    <a:gd name="connsiteY12" fmla="*/ 7762875 h 7762876"/>
                    <a:gd name="connsiteX13" fmla="*/ 4902994 w 7539038"/>
                    <a:gd name="connsiteY13" fmla="*/ 3886200 h 7762876"/>
                    <a:gd name="connsiteX14" fmla="*/ 5276849 w 7539038"/>
                    <a:gd name="connsiteY14" fmla="*/ 2382 h 7762876"/>
                    <a:gd name="connsiteX15" fmla="*/ 5655469 w 7539038"/>
                    <a:gd name="connsiteY15" fmla="*/ 3886200 h 7762876"/>
                    <a:gd name="connsiteX16" fmla="*/ 6029325 w 7539038"/>
                    <a:gd name="connsiteY16" fmla="*/ 7762875 h 7762876"/>
                    <a:gd name="connsiteX17" fmla="*/ 6417469 w 7539038"/>
                    <a:gd name="connsiteY17" fmla="*/ 3886200 h 7762876"/>
                    <a:gd name="connsiteX18" fmla="*/ 6786563 w 7539038"/>
                    <a:gd name="connsiteY18" fmla="*/ 4762 h 7762876"/>
                    <a:gd name="connsiteX19" fmla="*/ 7160419 w 7539038"/>
                    <a:gd name="connsiteY19" fmla="*/ 3886200 h 7762876"/>
                    <a:gd name="connsiteX20" fmla="*/ 7539038 w 7539038"/>
                    <a:gd name="connsiteY20" fmla="*/ 7760494 h 7762876"/>
                    <a:gd name="connsiteX0" fmla="*/ 0 w 7539038"/>
                    <a:gd name="connsiteY0" fmla="*/ 7762875 h 7762876"/>
                    <a:gd name="connsiteX1" fmla="*/ 378619 w 7539038"/>
                    <a:gd name="connsiteY1" fmla="*/ 3886200 h 7762876"/>
                    <a:gd name="connsiteX2" fmla="*/ 750094 w 7539038"/>
                    <a:gd name="connsiteY2" fmla="*/ 0 h 7762876"/>
                    <a:gd name="connsiteX3" fmla="*/ 1131094 w 7539038"/>
                    <a:gd name="connsiteY3" fmla="*/ 3876675 h 7762876"/>
                    <a:gd name="connsiteX4" fmla="*/ 1507332 w 7539038"/>
                    <a:gd name="connsiteY4" fmla="*/ 7762875 h 7762876"/>
                    <a:gd name="connsiteX5" fmla="*/ 1883569 w 7539038"/>
                    <a:gd name="connsiteY5" fmla="*/ 3876675 h 7762876"/>
                    <a:gd name="connsiteX6" fmla="*/ 2264569 w 7539038"/>
                    <a:gd name="connsiteY6" fmla="*/ 0 h 7762876"/>
                    <a:gd name="connsiteX7" fmla="*/ 2645569 w 7539038"/>
                    <a:gd name="connsiteY7" fmla="*/ 3886200 h 7762876"/>
                    <a:gd name="connsiteX8" fmla="*/ 3017044 w 7539038"/>
                    <a:gd name="connsiteY8" fmla="*/ 7762875 h 7762876"/>
                    <a:gd name="connsiteX9" fmla="*/ 3398044 w 7539038"/>
                    <a:gd name="connsiteY9" fmla="*/ 3876675 h 7762876"/>
                    <a:gd name="connsiteX10" fmla="*/ 3769519 w 7539038"/>
                    <a:gd name="connsiteY10" fmla="*/ 4763 h 7762876"/>
                    <a:gd name="connsiteX11" fmla="*/ 4150519 w 7539038"/>
                    <a:gd name="connsiteY11" fmla="*/ 3886200 h 7762876"/>
                    <a:gd name="connsiteX12" fmla="*/ 4526756 w 7539038"/>
                    <a:gd name="connsiteY12" fmla="*/ 7762875 h 7762876"/>
                    <a:gd name="connsiteX13" fmla="*/ 4902994 w 7539038"/>
                    <a:gd name="connsiteY13" fmla="*/ 3886200 h 7762876"/>
                    <a:gd name="connsiteX14" fmla="*/ 5276849 w 7539038"/>
                    <a:gd name="connsiteY14" fmla="*/ 2382 h 7762876"/>
                    <a:gd name="connsiteX15" fmla="*/ 5655469 w 7539038"/>
                    <a:gd name="connsiteY15" fmla="*/ 3886200 h 7762876"/>
                    <a:gd name="connsiteX16" fmla="*/ 6029325 w 7539038"/>
                    <a:gd name="connsiteY16" fmla="*/ 7762875 h 7762876"/>
                    <a:gd name="connsiteX17" fmla="*/ 6417469 w 7539038"/>
                    <a:gd name="connsiteY17" fmla="*/ 3886200 h 7762876"/>
                    <a:gd name="connsiteX18" fmla="*/ 6786563 w 7539038"/>
                    <a:gd name="connsiteY18" fmla="*/ 4762 h 7762876"/>
                    <a:gd name="connsiteX19" fmla="*/ 7160419 w 7539038"/>
                    <a:gd name="connsiteY19" fmla="*/ 3886200 h 7762876"/>
                    <a:gd name="connsiteX20" fmla="*/ 7539038 w 7539038"/>
                    <a:gd name="connsiteY20" fmla="*/ 7760494 h 7762876"/>
                    <a:gd name="connsiteX0" fmla="*/ 0 w 7539038"/>
                    <a:gd name="connsiteY0" fmla="*/ 7762875 h 7762876"/>
                    <a:gd name="connsiteX1" fmla="*/ 378619 w 7539038"/>
                    <a:gd name="connsiteY1" fmla="*/ 3886200 h 7762876"/>
                    <a:gd name="connsiteX2" fmla="*/ 750094 w 7539038"/>
                    <a:gd name="connsiteY2" fmla="*/ 0 h 7762876"/>
                    <a:gd name="connsiteX3" fmla="*/ 1131094 w 7539038"/>
                    <a:gd name="connsiteY3" fmla="*/ 3876675 h 7762876"/>
                    <a:gd name="connsiteX4" fmla="*/ 1507332 w 7539038"/>
                    <a:gd name="connsiteY4" fmla="*/ 7762875 h 7762876"/>
                    <a:gd name="connsiteX5" fmla="*/ 1883569 w 7539038"/>
                    <a:gd name="connsiteY5" fmla="*/ 3876675 h 7762876"/>
                    <a:gd name="connsiteX6" fmla="*/ 2259807 w 7539038"/>
                    <a:gd name="connsiteY6" fmla="*/ 4762 h 7762876"/>
                    <a:gd name="connsiteX7" fmla="*/ 2645569 w 7539038"/>
                    <a:gd name="connsiteY7" fmla="*/ 3886200 h 7762876"/>
                    <a:gd name="connsiteX8" fmla="*/ 3017044 w 7539038"/>
                    <a:gd name="connsiteY8" fmla="*/ 7762875 h 7762876"/>
                    <a:gd name="connsiteX9" fmla="*/ 3398044 w 7539038"/>
                    <a:gd name="connsiteY9" fmla="*/ 3876675 h 7762876"/>
                    <a:gd name="connsiteX10" fmla="*/ 3769519 w 7539038"/>
                    <a:gd name="connsiteY10" fmla="*/ 4763 h 7762876"/>
                    <a:gd name="connsiteX11" fmla="*/ 4150519 w 7539038"/>
                    <a:gd name="connsiteY11" fmla="*/ 3886200 h 7762876"/>
                    <a:gd name="connsiteX12" fmla="*/ 4526756 w 7539038"/>
                    <a:gd name="connsiteY12" fmla="*/ 7762875 h 7762876"/>
                    <a:gd name="connsiteX13" fmla="*/ 4902994 w 7539038"/>
                    <a:gd name="connsiteY13" fmla="*/ 3886200 h 7762876"/>
                    <a:gd name="connsiteX14" fmla="*/ 5276849 w 7539038"/>
                    <a:gd name="connsiteY14" fmla="*/ 2382 h 7762876"/>
                    <a:gd name="connsiteX15" fmla="*/ 5655469 w 7539038"/>
                    <a:gd name="connsiteY15" fmla="*/ 3886200 h 7762876"/>
                    <a:gd name="connsiteX16" fmla="*/ 6029325 w 7539038"/>
                    <a:gd name="connsiteY16" fmla="*/ 7762875 h 7762876"/>
                    <a:gd name="connsiteX17" fmla="*/ 6417469 w 7539038"/>
                    <a:gd name="connsiteY17" fmla="*/ 3886200 h 7762876"/>
                    <a:gd name="connsiteX18" fmla="*/ 6786563 w 7539038"/>
                    <a:gd name="connsiteY18" fmla="*/ 4762 h 7762876"/>
                    <a:gd name="connsiteX19" fmla="*/ 7160419 w 7539038"/>
                    <a:gd name="connsiteY19" fmla="*/ 3886200 h 7762876"/>
                    <a:gd name="connsiteX20" fmla="*/ 7539038 w 7539038"/>
                    <a:gd name="connsiteY20" fmla="*/ 7760494 h 7762876"/>
                    <a:gd name="connsiteX0" fmla="*/ 0 w 7539038"/>
                    <a:gd name="connsiteY0" fmla="*/ 7762875 h 7762876"/>
                    <a:gd name="connsiteX1" fmla="*/ 378619 w 7539038"/>
                    <a:gd name="connsiteY1" fmla="*/ 3886200 h 7762876"/>
                    <a:gd name="connsiteX2" fmla="*/ 750094 w 7539038"/>
                    <a:gd name="connsiteY2" fmla="*/ 0 h 7762876"/>
                    <a:gd name="connsiteX3" fmla="*/ 1131094 w 7539038"/>
                    <a:gd name="connsiteY3" fmla="*/ 3876675 h 7762876"/>
                    <a:gd name="connsiteX4" fmla="*/ 1507332 w 7539038"/>
                    <a:gd name="connsiteY4" fmla="*/ 7762875 h 7762876"/>
                    <a:gd name="connsiteX5" fmla="*/ 1883569 w 7539038"/>
                    <a:gd name="connsiteY5" fmla="*/ 3876675 h 7762876"/>
                    <a:gd name="connsiteX6" fmla="*/ 2259807 w 7539038"/>
                    <a:gd name="connsiteY6" fmla="*/ 4762 h 7762876"/>
                    <a:gd name="connsiteX7" fmla="*/ 2645569 w 7539038"/>
                    <a:gd name="connsiteY7" fmla="*/ 3886200 h 7762876"/>
                    <a:gd name="connsiteX8" fmla="*/ 3017044 w 7539038"/>
                    <a:gd name="connsiteY8" fmla="*/ 7762875 h 7762876"/>
                    <a:gd name="connsiteX9" fmla="*/ 3398044 w 7539038"/>
                    <a:gd name="connsiteY9" fmla="*/ 3876675 h 7762876"/>
                    <a:gd name="connsiteX10" fmla="*/ 3769519 w 7539038"/>
                    <a:gd name="connsiteY10" fmla="*/ 4763 h 7762876"/>
                    <a:gd name="connsiteX11" fmla="*/ 4150519 w 7539038"/>
                    <a:gd name="connsiteY11" fmla="*/ 3886200 h 7762876"/>
                    <a:gd name="connsiteX12" fmla="*/ 4526756 w 7539038"/>
                    <a:gd name="connsiteY12" fmla="*/ 7762875 h 7762876"/>
                    <a:gd name="connsiteX13" fmla="*/ 4902994 w 7539038"/>
                    <a:gd name="connsiteY13" fmla="*/ 3886200 h 7762876"/>
                    <a:gd name="connsiteX14" fmla="*/ 5276849 w 7539038"/>
                    <a:gd name="connsiteY14" fmla="*/ 2382 h 7762876"/>
                    <a:gd name="connsiteX15" fmla="*/ 5655469 w 7539038"/>
                    <a:gd name="connsiteY15" fmla="*/ 3886200 h 7762876"/>
                    <a:gd name="connsiteX16" fmla="*/ 6029325 w 7539038"/>
                    <a:gd name="connsiteY16" fmla="*/ 7762875 h 7762876"/>
                    <a:gd name="connsiteX17" fmla="*/ 6417469 w 7539038"/>
                    <a:gd name="connsiteY17" fmla="*/ 3886200 h 7762876"/>
                    <a:gd name="connsiteX18" fmla="*/ 6786563 w 7539038"/>
                    <a:gd name="connsiteY18" fmla="*/ 4762 h 7762876"/>
                    <a:gd name="connsiteX19" fmla="*/ 7160419 w 7539038"/>
                    <a:gd name="connsiteY19" fmla="*/ 3886200 h 7762876"/>
                    <a:gd name="connsiteX20" fmla="*/ 7539038 w 7539038"/>
                    <a:gd name="connsiteY20" fmla="*/ 7760494 h 7762876"/>
                    <a:gd name="connsiteX0" fmla="*/ 0 w 7539038"/>
                    <a:gd name="connsiteY0" fmla="*/ 7760494 h 7760495"/>
                    <a:gd name="connsiteX1" fmla="*/ 378619 w 7539038"/>
                    <a:gd name="connsiteY1" fmla="*/ 3883819 h 7760495"/>
                    <a:gd name="connsiteX2" fmla="*/ 757238 w 7539038"/>
                    <a:gd name="connsiteY2" fmla="*/ 1 h 7760495"/>
                    <a:gd name="connsiteX3" fmla="*/ 1131094 w 7539038"/>
                    <a:gd name="connsiteY3" fmla="*/ 3874294 h 7760495"/>
                    <a:gd name="connsiteX4" fmla="*/ 1507332 w 7539038"/>
                    <a:gd name="connsiteY4" fmla="*/ 7760494 h 7760495"/>
                    <a:gd name="connsiteX5" fmla="*/ 1883569 w 7539038"/>
                    <a:gd name="connsiteY5" fmla="*/ 3874294 h 7760495"/>
                    <a:gd name="connsiteX6" fmla="*/ 2259807 w 7539038"/>
                    <a:gd name="connsiteY6" fmla="*/ 2381 h 7760495"/>
                    <a:gd name="connsiteX7" fmla="*/ 2645569 w 7539038"/>
                    <a:gd name="connsiteY7" fmla="*/ 3883819 h 7760495"/>
                    <a:gd name="connsiteX8" fmla="*/ 3017044 w 7539038"/>
                    <a:gd name="connsiteY8" fmla="*/ 7760494 h 7760495"/>
                    <a:gd name="connsiteX9" fmla="*/ 3398044 w 7539038"/>
                    <a:gd name="connsiteY9" fmla="*/ 3874294 h 7760495"/>
                    <a:gd name="connsiteX10" fmla="*/ 3769519 w 7539038"/>
                    <a:gd name="connsiteY10" fmla="*/ 2382 h 7760495"/>
                    <a:gd name="connsiteX11" fmla="*/ 4150519 w 7539038"/>
                    <a:gd name="connsiteY11" fmla="*/ 3883819 h 7760495"/>
                    <a:gd name="connsiteX12" fmla="*/ 4526756 w 7539038"/>
                    <a:gd name="connsiteY12" fmla="*/ 7760494 h 7760495"/>
                    <a:gd name="connsiteX13" fmla="*/ 4902994 w 7539038"/>
                    <a:gd name="connsiteY13" fmla="*/ 3883819 h 7760495"/>
                    <a:gd name="connsiteX14" fmla="*/ 5276849 w 7539038"/>
                    <a:gd name="connsiteY14" fmla="*/ 1 h 7760495"/>
                    <a:gd name="connsiteX15" fmla="*/ 5655469 w 7539038"/>
                    <a:gd name="connsiteY15" fmla="*/ 3883819 h 7760495"/>
                    <a:gd name="connsiteX16" fmla="*/ 6029325 w 7539038"/>
                    <a:gd name="connsiteY16" fmla="*/ 7760494 h 7760495"/>
                    <a:gd name="connsiteX17" fmla="*/ 6417469 w 7539038"/>
                    <a:gd name="connsiteY17" fmla="*/ 3883819 h 7760495"/>
                    <a:gd name="connsiteX18" fmla="*/ 6786563 w 7539038"/>
                    <a:gd name="connsiteY18" fmla="*/ 2381 h 7760495"/>
                    <a:gd name="connsiteX19" fmla="*/ 7160419 w 7539038"/>
                    <a:gd name="connsiteY19" fmla="*/ 3883819 h 7760495"/>
                    <a:gd name="connsiteX20" fmla="*/ 7539038 w 7539038"/>
                    <a:gd name="connsiteY20" fmla="*/ 7758113 h 7760495"/>
                    <a:gd name="connsiteX0" fmla="*/ 0 w 7539038"/>
                    <a:gd name="connsiteY0" fmla="*/ 7760494 h 7760495"/>
                    <a:gd name="connsiteX1" fmla="*/ 378619 w 7539038"/>
                    <a:gd name="connsiteY1" fmla="*/ 3883819 h 7760495"/>
                    <a:gd name="connsiteX2" fmla="*/ 752476 w 7539038"/>
                    <a:gd name="connsiteY2" fmla="*/ 1 h 7760495"/>
                    <a:gd name="connsiteX3" fmla="*/ 1131094 w 7539038"/>
                    <a:gd name="connsiteY3" fmla="*/ 3874294 h 7760495"/>
                    <a:gd name="connsiteX4" fmla="*/ 1507332 w 7539038"/>
                    <a:gd name="connsiteY4" fmla="*/ 7760494 h 7760495"/>
                    <a:gd name="connsiteX5" fmla="*/ 1883569 w 7539038"/>
                    <a:gd name="connsiteY5" fmla="*/ 3874294 h 7760495"/>
                    <a:gd name="connsiteX6" fmla="*/ 2259807 w 7539038"/>
                    <a:gd name="connsiteY6" fmla="*/ 2381 h 7760495"/>
                    <a:gd name="connsiteX7" fmla="*/ 2645569 w 7539038"/>
                    <a:gd name="connsiteY7" fmla="*/ 3883819 h 7760495"/>
                    <a:gd name="connsiteX8" fmla="*/ 3017044 w 7539038"/>
                    <a:gd name="connsiteY8" fmla="*/ 7760494 h 7760495"/>
                    <a:gd name="connsiteX9" fmla="*/ 3398044 w 7539038"/>
                    <a:gd name="connsiteY9" fmla="*/ 3874294 h 7760495"/>
                    <a:gd name="connsiteX10" fmla="*/ 3769519 w 7539038"/>
                    <a:gd name="connsiteY10" fmla="*/ 2382 h 7760495"/>
                    <a:gd name="connsiteX11" fmla="*/ 4150519 w 7539038"/>
                    <a:gd name="connsiteY11" fmla="*/ 3883819 h 7760495"/>
                    <a:gd name="connsiteX12" fmla="*/ 4526756 w 7539038"/>
                    <a:gd name="connsiteY12" fmla="*/ 7760494 h 7760495"/>
                    <a:gd name="connsiteX13" fmla="*/ 4902994 w 7539038"/>
                    <a:gd name="connsiteY13" fmla="*/ 3883819 h 7760495"/>
                    <a:gd name="connsiteX14" fmla="*/ 5276849 w 7539038"/>
                    <a:gd name="connsiteY14" fmla="*/ 1 h 7760495"/>
                    <a:gd name="connsiteX15" fmla="*/ 5655469 w 7539038"/>
                    <a:gd name="connsiteY15" fmla="*/ 3883819 h 7760495"/>
                    <a:gd name="connsiteX16" fmla="*/ 6029325 w 7539038"/>
                    <a:gd name="connsiteY16" fmla="*/ 7760494 h 7760495"/>
                    <a:gd name="connsiteX17" fmla="*/ 6417469 w 7539038"/>
                    <a:gd name="connsiteY17" fmla="*/ 3883819 h 7760495"/>
                    <a:gd name="connsiteX18" fmla="*/ 6786563 w 7539038"/>
                    <a:gd name="connsiteY18" fmla="*/ 2381 h 7760495"/>
                    <a:gd name="connsiteX19" fmla="*/ 7160419 w 7539038"/>
                    <a:gd name="connsiteY19" fmla="*/ 3883819 h 7760495"/>
                    <a:gd name="connsiteX20" fmla="*/ 7539038 w 7539038"/>
                    <a:gd name="connsiteY20" fmla="*/ 7758113 h 7760495"/>
                    <a:gd name="connsiteX0" fmla="*/ 0 w 7539038"/>
                    <a:gd name="connsiteY0" fmla="*/ 7760494 h 7760495"/>
                    <a:gd name="connsiteX1" fmla="*/ 378619 w 7539038"/>
                    <a:gd name="connsiteY1" fmla="*/ 3883819 h 7760495"/>
                    <a:gd name="connsiteX2" fmla="*/ 752476 w 7539038"/>
                    <a:gd name="connsiteY2" fmla="*/ 1 h 7760495"/>
                    <a:gd name="connsiteX3" fmla="*/ 1131094 w 7539038"/>
                    <a:gd name="connsiteY3" fmla="*/ 3874294 h 7760495"/>
                    <a:gd name="connsiteX4" fmla="*/ 1507332 w 7539038"/>
                    <a:gd name="connsiteY4" fmla="*/ 7760494 h 7760495"/>
                    <a:gd name="connsiteX5" fmla="*/ 1883569 w 7539038"/>
                    <a:gd name="connsiteY5" fmla="*/ 3874294 h 7760495"/>
                    <a:gd name="connsiteX6" fmla="*/ 2259807 w 7539038"/>
                    <a:gd name="connsiteY6" fmla="*/ 2381 h 7760495"/>
                    <a:gd name="connsiteX7" fmla="*/ 2645569 w 7539038"/>
                    <a:gd name="connsiteY7" fmla="*/ 3883819 h 7760495"/>
                    <a:gd name="connsiteX8" fmla="*/ 3017044 w 7539038"/>
                    <a:gd name="connsiteY8" fmla="*/ 7760494 h 7760495"/>
                    <a:gd name="connsiteX9" fmla="*/ 3398044 w 7539038"/>
                    <a:gd name="connsiteY9" fmla="*/ 3874294 h 7760495"/>
                    <a:gd name="connsiteX10" fmla="*/ 3769519 w 7539038"/>
                    <a:gd name="connsiteY10" fmla="*/ 2382 h 7760495"/>
                    <a:gd name="connsiteX11" fmla="*/ 4150519 w 7539038"/>
                    <a:gd name="connsiteY11" fmla="*/ 3883819 h 7760495"/>
                    <a:gd name="connsiteX12" fmla="*/ 4526756 w 7539038"/>
                    <a:gd name="connsiteY12" fmla="*/ 7760494 h 7760495"/>
                    <a:gd name="connsiteX13" fmla="*/ 4902994 w 7539038"/>
                    <a:gd name="connsiteY13" fmla="*/ 3883819 h 7760495"/>
                    <a:gd name="connsiteX14" fmla="*/ 5276849 w 7539038"/>
                    <a:gd name="connsiteY14" fmla="*/ 1 h 7760495"/>
                    <a:gd name="connsiteX15" fmla="*/ 5655469 w 7539038"/>
                    <a:gd name="connsiteY15" fmla="*/ 3883819 h 7760495"/>
                    <a:gd name="connsiteX16" fmla="*/ 6029325 w 7539038"/>
                    <a:gd name="connsiteY16" fmla="*/ 7760494 h 7760495"/>
                    <a:gd name="connsiteX17" fmla="*/ 6417469 w 7539038"/>
                    <a:gd name="connsiteY17" fmla="*/ 3883819 h 7760495"/>
                    <a:gd name="connsiteX18" fmla="*/ 6786563 w 7539038"/>
                    <a:gd name="connsiteY18" fmla="*/ 2381 h 7760495"/>
                    <a:gd name="connsiteX19" fmla="*/ 7160419 w 7539038"/>
                    <a:gd name="connsiteY19" fmla="*/ 3883819 h 7760495"/>
                    <a:gd name="connsiteX20" fmla="*/ 7539038 w 7539038"/>
                    <a:gd name="connsiteY20" fmla="*/ 7758113 h 7760495"/>
                    <a:gd name="connsiteX0" fmla="*/ 0 w 7539038"/>
                    <a:gd name="connsiteY0" fmla="*/ 7760494 h 7760495"/>
                    <a:gd name="connsiteX1" fmla="*/ 378619 w 7539038"/>
                    <a:gd name="connsiteY1" fmla="*/ 3883819 h 7760495"/>
                    <a:gd name="connsiteX2" fmla="*/ 752476 w 7539038"/>
                    <a:gd name="connsiteY2" fmla="*/ 1 h 7760495"/>
                    <a:gd name="connsiteX3" fmla="*/ 1131094 w 7539038"/>
                    <a:gd name="connsiteY3" fmla="*/ 3874294 h 7760495"/>
                    <a:gd name="connsiteX4" fmla="*/ 1507332 w 7539038"/>
                    <a:gd name="connsiteY4" fmla="*/ 7760494 h 7760495"/>
                    <a:gd name="connsiteX5" fmla="*/ 1883569 w 7539038"/>
                    <a:gd name="connsiteY5" fmla="*/ 3874294 h 7760495"/>
                    <a:gd name="connsiteX6" fmla="*/ 2259807 w 7539038"/>
                    <a:gd name="connsiteY6" fmla="*/ 2381 h 7760495"/>
                    <a:gd name="connsiteX7" fmla="*/ 2645569 w 7539038"/>
                    <a:gd name="connsiteY7" fmla="*/ 3883819 h 7760495"/>
                    <a:gd name="connsiteX8" fmla="*/ 3017044 w 7539038"/>
                    <a:gd name="connsiteY8" fmla="*/ 7760494 h 7760495"/>
                    <a:gd name="connsiteX9" fmla="*/ 3398044 w 7539038"/>
                    <a:gd name="connsiteY9" fmla="*/ 3874294 h 7760495"/>
                    <a:gd name="connsiteX10" fmla="*/ 3769519 w 7539038"/>
                    <a:gd name="connsiteY10" fmla="*/ 2382 h 7760495"/>
                    <a:gd name="connsiteX11" fmla="*/ 4150519 w 7539038"/>
                    <a:gd name="connsiteY11" fmla="*/ 3883819 h 7760495"/>
                    <a:gd name="connsiteX12" fmla="*/ 4526756 w 7539038"/>
                    <a:gd name="connsiteY12" fmla="*/ 7760494 h 7760495"/>
                    <a:gd name="connsiteX13" fmla="*/ 4902994 w 7539038"/>
                    <a:gd name="connsiteY13" fmla="*/ 3883819 h 7760495"/>
                    <a:gd name="connsiteX14" fmla="*/ 5276849 w 7539038"/>
                    <a:gd name="connsiteY14" fmla="*/ 1 h 7760495"/>
                    <a:gd name="connsiteX15" fmla="*/ 5655469 w 7539038"/>
                    <a:gd name="connsiteY15" fmla="*/ 3883819 h 7760495"/>
                    <a:gd name="connsiteX16" fmla="*/ 6029325 w 7539038"/>
                    <a:gd name="connsiteY16" fmla="*/ 7760494 h 7760495"/>
                    <a:gd name="connsiteX17" fmla="*/ 6417469 w 7539038"/>
                    <a:gd name="connsiteY17" fmla="*/ 3883819 h 7760495"/>
                    <a:gd name="connsiteX18" fmla="*/ 6786563 w 7539038"/>
                    <a:gd name="connsiteY18" fmla="*/ 2381 h 7760495"/>
                    <a:gd name="connsiteX19" fmla="*/ 7160419 w 7539038"/>
                    <a:gd name="connsiteY19" fmla="*/ 3883819 h 7760495"/>
                    <a:gd name="connsiteX20" fmla="*/ 7539038 w 7539038"/>
                    <a:gd name="connsiteY20" fmla="*/ 7758113 h 7760495"/>
                    <a:gd name="connsiteX0" fmla="*/ 0 w 7539038"/>
                    <a:gd name="connsiteY0" fmla="*/ 7760494 h 7760495"/>
                    <a:gd name="connsiteX1" fmla="*/ 378619 w 7539038"/>
                    <a:gd name="connsiteY1" fmla="*/ 3883819 h 7760495"/>
                    <a:gd name="connsiteX2" fmla="*/ 752476 w 7539038"/>
                    <a:gd name="connsiteY2" fmla="*/ 1 h 7760495"/>
                    <a:gd name="connsiteX3" fmla="*/ 1131094 w 7539038"/>
                    <a:gd name="connsiteY3" fmla="*/ 3874294 h 7760495"/>
                    <a:gd name="connsiteX4" fmla="*/ 1507332 w 7539038"/>
                    <a:gd name="connsiteY4" fmla="*/ 7760494 h 7760495"/>
                    <a:gd name="connsiteX5" fmla="*/ 1883569 w 7539038"/>
                    <a:gd name="connsiteY5" fmla="*/ 3874294 h 7760495"/>
                    <a:gd name="connsiteX6" fmla="*/ 2259807 w 7539038"/>
                    <a:gd name="connsiteY6" fmla="*/ 2381 h 7760495"/>
                    <a:gd name="connsiteX7" fmla="*/ 2645569 w 7539038"/>
                    <a:gd name="connsiteY7" fmla="*/ 3883819 h 7760495"/>
                    <a:gd name="connsiteX8" fmla="*/ 3017044 w 7539038"/>
                    <a:gd name="connsiteY8" fmla="*/ 7760494 h 7760495"/>
                    <a:gd name="connsiteX9" fmla="*/ 3398044 w 7539038"/>
                    <a:gd name="connsiteY9" fmla="*/ 3874294 h 7760495"/>
                    <a:gd name="connsiteX10" fmla="*/ 3769519 w 7539038"/>
                    <a:gd name="connsiteY10" fmla="*/ 2382 h 7760495"/>
                    <a:gd name="connsiteX11" fmla="*/ 4150519 w 7539038"/>
                    <a:gd name="connsiteY11" fmla="*/ 3883819 h 7760495"/>
                    <a:gd name="connsiteX12" fmla="*/ 4526756 w 7539038"/>
                    <a:gd name="connsiteY12" fmla="*/ 7760494 h 7760495"/>
                    <a:gd name="connsiteX13" fmla="*/ 4902994 w 7539038"/>
                    <a:gd name="connsiteY13" fmla="*/ 3883819 h 7760495"/>
                    <a:gd name="connsiteX14" fmla="*/ 5276849 w 7539038"/>
                    <a:gd name="connsiteY14" fmla="*/ 1 h 7760495"/>
                    <a:gd name="connsiteX15" fmla="*/ 5655469 w 7539038"/>
                    <a:gd name="connsiteY15" fmla="*/ 3883819 h 7760495"/>
                    <a:gd name="connsiteX16" fmla="*/ 6029325 w 7539038"/>
                    <a:gd name="connsiteY16" fmla="*/ 7760494 h 7760495"/>
                    <a:gd name="connsiteX17" fmla="*/ 6417469 w 7539038"/>
                    <a:gd name="connsiteY17" fmla="*/ 3883819 h 7760495"/>
                    <a:gd name="connsiteX18" fmla="*/ 6786563 w 7539038"/>
                    <a:gd name="connsiteY18" fmla="*/ 2381 h 7760495"/>
                    <a:gd name="connsiteX19" fmla="*/ 7160419 w 7539038"/>
                    <a:gd name="connsiteY19" fmla="*/ 3883819 h 7760495"/>
                    <a:gd name="connsiteX20" fmla="*/ 7539038 w 7539038"/>
                    <a:gd name="connsiteY20" fmla="*/ 7758113 h 7760495"/>
                    <a:gd name="connsiteX0" fmla="*/ 0 w 7539038"/>
                    <a:gd name="connsiteY0" fmla="*/ 7760494 h 7760495"/>
                    <a:gd name="connsiteX1" fmla="*/ 378619 w 7539038"/>
                    <a:gd name="connsiteY1" fmla="*/ 3883819 h 7760495"/>
                    <a:gd name="connsiteX2" fmla="*/ 752476 w 7539038"/>
                    <a:gd name="connsiteY2" fmla="*/ 1 h 7760495"/>
                    <a:gd name="connsiteX3" fmla="*/ 1131094 w 7539038"/>
                    <a:gd name="connsiteY3" fmla="*/ 3874294 h 7760495"/>
                    <a:gd name="connsiteX4" fmla="*/ 1507332 w 7539038"/>
                    <a:gd name="connsiteY4" fmla="*/ 7760494 h 7760495"/>
                    <a:gd name="connsiteX5" fmla="*/ 1883569 w 7539038"/>
                    <a:gd name="connsiteY5" fmla="*/ 3874294 h 7760495"/>
                    <a:gd name="connsiteX6" fmla="*/ 2259807 w 7539038"/>
                    <a:gd name="connsiteY6" fmla="*/ 2381 h 7760495"/>
                    <a:gd name="connsiteX7" fmla="*/ 2645569 w 7539038"/>
                    <a:gd name="connsiteY7" fmla="*/ 3883819 h 7760495"/>
                    <a:gd name="connsiteX8" fmla="*/ 3017044 w 7539038"/>
                    <a:gd name="connsiteY8" fmla="*/ 7760494 h 7760495"/>
                    <a:gd name="connsiteX9" fmla="*/ 3398044 w 7539038"/>
                    <a:gd name="connsiteY9" fmla="*/ 3874294 h 7760495"/>
                    <a:gd name="connsiteX10" fmla="*/ 3769519 w 7539038"/>
                    <a:gd name="connsiteY10" fmla="*/ 2382 h 7760495"/>
                    <a:gd name="connsiteX11" fmla="*/ 4150519 w 7539038"/>
                    <a:gd name="connsiteY11" fmla="*/ 3883819 h 7760495"/>
                    <a:gd name="connsiteX12" fmla="*/ 4526756 w 7539038"/>
                    <a:gd name="connsiteY12" fmla="*/ 7760494 h 7760495"/>
                    <a:gd name="connsiteX13" fmla="*/ 4902994 w 7539038"/>
                    <a:gd name="connsiteY13" fmla="*/ 3883819 h 7760495"/>
                    <a:gd name="connsiteX14" fmla="*/ 5276849 w 7539038"/>
                    <a:gd name="connsiteY14" fmla="*/ 1 h 7760495"/>
                    <a:gd name="connsiteX15" fmla="*/ 5655469 w 7539038"/>
                    <a:gd name="connsiteY15" fmla="*/ 3883819 h 7760495"/>
                    <a:gd name="connsiteX16" fmla="*/ 6029325 w 7539038"/>
                    <a:gd name="connsiteY16" fmla="*/ 7760494 h 7760495"/>
                    <a:gd name="connsiteX17" fmla="*/ 6417469 w 7539038"/>
                    <a:gd name="connsiteY17" fmla="*/ 3883819 h 7760495"/>
                    <a:gd name="connsiteX18" fmla="*/ 6786563 w 7539038"/>
                    <a:gd name="connsiteY18" fmla="*/ 2381 h 7760495"/>
                    <a:gd name="connsiteX19" fmla="*/ 7160419 w 7539038"/>
                    <a:gd name="connsiteY19" fmla="*/ 3883819 h 7760495"/>
                    <a:gd name="connsiteX20" fmla="*/ 7539038 w 7539038"/>
                    <a:gd name="connsiteY20" fmla="*/ 7758113 h 7760495"/>
                    <a:gd name="connsiteX0" fmla="*/ 0 w 7539038"/>
                    <a:gd name="connsiteY0" fmla="*/ 7760494 h 7760495"/>
                    <a:gd name="connsiteX1" fmla="*/ 378619 w 7539038"/>
                    <a:gd name="connsiteY1" fmla="*/ 3883819 h 7760495"/>
                    <a:gd name="connsiteX2" fmla="*/ 752476 w 7539038"/>
                    <a:gd name="connsiteY2" fmla="*/ 1 h 7760495"/>
                    <a:gd name="connsiteX3" fmla="*/ 1131094 w 7539038"/>
                    <a:gd name="connsiteY3" fmla="*/ 3874294 h 7760495"/>
                    <a:gd name="connsiteX4" fmla="*/ 1507332 w 7539038"/>
                    <a:gd name="connsiteY4" fmla="*/ 7760494 h 7760495"/>
                    <a:gd name="connsiteX5" fmla="*/ 1883569 w 7539038"/>
                    <a:gd name="connsiteY5" fmla="*/ 3874294 h 7760495"/>
                    <a:gd name="connsiteX6" fmla="*/ 2259807 w 7539038"/>
                    <a:gd name="connsiteY6" fmla="*/ 2381 h 7760495"/>
                    <a:gd name="connsiteX7" fmla="*/ 2645569 w 7539038"/>
                    <a:gd name="connsiteY7" fmla="*/ 3883819 h 7760495"/>
                    <a:gd name="connsiteX8" fmla="*/ 3017044 w 7539038"/>
                    <a:gd name="connsiteY8" fmla="*/ 7760494 h 7760495"/>
                    <a:gd name="connsiteX9" fmla="*/ 3398044 w 7539038"/>
                    <a:gd name="connsiteY9" fmla="*/ 3874294 h 7760495"/>
                    <a:gd name="connsiteX10" fmla="*/ 3769519 w 7539038"/>
                    <a:gd name="connsiteY10" fmla="*/ 2382 h 7760495"/>
                    <a:gd name="connsiteX11" fmla="*/ 4150519 w 7539038"/>
                    <a:gd name="connsiteY11" fmla="*/ 3883819 h 7760495"/>
                    <a:gd name="connsiteX12" fmla="*/ 4526756 w 7539038"/>
                    <a:gd name="connsiteY12" fmla="*/ 7760494 h 7760495"/>
                    <a:gd name="connsiteX13" fmla="*/ 4902994 w 7539038"/>
                    <a:gd name="connsiteY13" fmla="*/ 3883819 h 7760495"/>
                    <a:gd name="connsiteX14" fmla="*/ 5276849 w 7539038"/>
                    <a:gd name="connsiteY14" fmla="*/ 1 h 7760495"/>
                    <a:gd name="connsiteX15" fmla="*/ 5655469 w 7539038"/>
                    <a:gd name="connsiteY15" fmla="*/ 3883819 h 7760495"/>
                    <a:gd name="connsiteX16" fmla="*/ 6029325 w 7539038"/>
                    <a:gd name="connsiteY16" fmla="*/ 7760494 h 7760495"/>
                    <a:gd name="connsiteX17" fmla="*/ 6417469 w 7539038"/>
                    <a:gd name="connsiteY17" fmla="*/ 3883819 h 7760495"/>
                    <a:gd name="connsiteX18" fmla="*/ 6786563 w 7539038"/>
                    <a:gd name="connsiteY18" fmla="*/ 2381 h 7760495"/>
                    <a:gd name="connsiteX19" fmla="*/ 7160419 w 7539038"/>
                    <a:gd name="connsiteY19" fmla="*/ 3883819 h 7760495"/>
                    <a:gd name="connsiteX20" fmla="*/ 7539038 w 7539038"/>
                    <a:gd name="connsiteY20" fmla="*/ 7758113 h 7760495"/>
                    <a:gd name="connsiteX0" fmla="*/ 0 w 7539038"/>
                    <a:gd name="connsiteY0" fmla="*/ 7760494 h 7760495"/>
                    <a:gd name="connsiteX1" fmla="*/ 378619 w 7539038"/>
                    <a:gd name="connsiteY1" fmla="*/ 3883819 h 7760495"/>
                    <a:gd name="connsiteX2" fmla="*/ 752476 w 7539038"/>
                    <a:gd name="connsiteY2" fmla="*/ 1 h 7760495"/>
                    <a:gd name="connsiteX3" fmla="*/ 1131094 w 7539038"/>
                    <a:gd name="connsiteY3" fmla="*/ 3874294 h 7760495"/>
                    <a:gd name="connsiteX4" fmla="*/ 1507332 w 7539038"/>
                    <a:gd name="connsiteY4" fmla="*/ 7760494 h 7760495"/>
                    <a:gd name="connsiteX5" fmla="*/ 1883569 w 7539038"/>
                    <a:gd name="connsiteY5" fmla="*/ 3874294 h 7760495"/>
                    <a:gd name="connsiteX6" fmla="*/ 2259807 w 7539038"/>
                    <a:gd name="connsiteY6" fmla="*/ 2381 h 7760495"/>
                    <a:gd name="connsiteX7" fmla="*/ 2645569 w 7539038"/>
                    <a:gd name="connsiteY7" fmla="*/ 3883819 h 7760495"/>
                    <a:gd name="connsiteX8" fmla="*/ 3017044 w 7539038"/>
                    <a:gd name="connsiteY8" fmla="*/ 7760494 h 7760495"/>
                    <a:gd name="connsiteX9" fmla="*/ 3398044 w 7539038"/>
                    <a:gd name="connsiteY9" fmla="*/ 3874294 h 7760495"/>
                    <a:gd name="connsiteX10" fmla="*/ 3769519 w 7539038"/>
                    <a:gd name="connsiteY10" fmla="*/ 2382 h 7760495"/>
                    <a:gd name="connsiteX11" fmla="*/ 4150519 w 7539038"/>
                    <a:gd name="connsiteY11" fmla="*/ 3883819 h 7760495"/>
                    <a:gd name="connsiteX12" fmla="*/ 4526756 w 7539038"/>
                    <a:gd name="connsiteY12" fmla="*/ 7760494 h 7760495"/>
                    <a:gd name="connsiteX13" fmla="*/ 4902994 w 7539038"/>
                    <a:gd name="connsiteY13" fmla="*/ 3883819 h 7760495"/>
                    <a:gd name="connsiteX14" fmla="*/ 5276849 w 7539038"/>
                    <a:gd name="connsiteY14" fmla="*/ 1 h 7760495"/>
                    <a:gd name="connsiteX15" fmla="*/ 5655469 w 7539038"/>
                    <a:gd name="connsiteY15" fmla="*/ 3883819 h 7760495"/>
                    <a:gd name="connsiteX16" fmla="*/ 6029325 w 7539038"/>
                    <a:gd name="connsiteY16" fmla="*/ 7760494 h 7760495"/>
                    <a:gd name="connsiteX17" fmla="*/ 6417469 w 7539038"/>
                    <a:gd name="connsiteY17" fmla="*/ 3883819 h 7760495"/>
                    <a:gd name="connsiteX18" fmla="*/ 6786563 w 7539038"/>
                    <a:gd name="connsiteY18" fmla="*/ 2381 h 7760495"/>
                    <a:gd name="connsiteX19" fmla="*/ 7160419 w 7539038"/>
                    <a:gd name="connsiteY19" fmla="*/ 3883819 h 7760495"/>
                    <a:gd name="connsiteX20" fmla="*/ 7539038 w 7539038"/>
                    <a:gd name="connsiteY20" fmla="*/ 7758113 h 7760495"/>
                    <a:gd name="connsiteX0" fmla="*/ 0 w 7539038"/>
                    <a:gd name="connsiteY0" fmla="*/ 7760494 h 7760495"/>
                    <a:gd name="connsiteX1" fmla="*/ 378619 w 7539038"/>
                    <a:gd name="connsiteY1" fmla="*/ 3883819 h 7760495"/>
                    <a:gd name="connsiteX2" fmla="*/ 752476 w 7539038"/>
                    <a:gd name="connsiteY2" fmla="*/ 1 h 7760495"/>
                    <a:gd name="connsiteX3" fmla="*/ 1131094 w 7539038"/>
                    <a:gd name="connsiteY3" fmla="*/ 3874294 h 7760495"/>
                    <a:gd name="connsiteX4" fmla="*/ 1507332 w 7539038"/>
                    <a:gd name="connsiteY4" fmla="*/ 7760494 h 7760495"/>
                    <a:gd name="connsiteX5" fmla="*/ 1883569 w 7539038"/>
                    <a:gd name="connsiteY5" fmla="*/ 3874294 h 7760495"/>
                    <a:gd name="connsiteX6" fmla="*/ 2259807 w 7539038"/>
                    <a:gd name="connsiteY6" fmla="*/ 2381 h 7760495"/>
                    <a:gd name="connsiteX7" fmla="*/ 2645569 w 7539038"/>
                    <a:gd name="connsiteY7" fmla="*/ 3883819 h 7760495"/>
                    <a:gd name="connsiteX8" fmla="*/ 3017044 w 7539038"/>
                    <a:gd name="connsiteY8" fmla="*/ 7760494 h 7760495"/>
                    <a:gd name="connsiteX9" fmla="*/ 3398044 w 7539038"/>
                    <a:gd name="connsiteY9" fmla="*/ 3874294 h 7760495"/>
                    <a:gd name="connsiteX10" fmla="*/ 3769519 w 7539038"/>
                    <a:gd name="connsiteY10" fmla="*/ 2382 h 7760495"/>
                    <a:gd name="connsiteX11" fmla="*/ 4150519 w 7539038"/>
                    <a:gd name="connsiteY11" fmla="*/ 3883819 h 7760495"/>
                    <a:gd name="connsiteX12" fmla="*/ 4526756 w 7539038"/>
                    <a:gd name="connsiteY12" fmla="*/ 7760494 h 7760495"/>
                    <a:gd name="connsiteX13" fmla="*/ 4902994 w 7539038"/>
                    <a:gd name="connsiteY13" fmla="*/ 3883819 h 7760495"/>
                    <a:gd name="connsiteX14" fmla="*/ 5276849 w 7539038"/>
                    <a:gd name="connsiteY14" fmla="*/ 1 h 7760495"/>
                    <a:gd name="connsiteX15" fmla="*/ 5655469 w 7539038"/>
                    <a:gd name="connsiteY15" fmla="*/ 3883819 h 7760495"/>
                    <a:gd name="connsiteX16" fmla="*/ 6029325 w 7539038"/>
                    <a:gd name="connsiteY16" fmla="*/ 7760494 h 7760495"/>
                    <a:gd name="connsiteX17" fmla="*/ 6417469 w 7539038"/>
                    <a:gd name="connsiteY17" fmla="*/ 3883819 h 7760495"/>
                    <a:gd name="connsiteX18" fmla="*/ 6786563 w 7539038"/>
                    <a:gd name="connsiteY18" fmla="*/ 2381 h 7760495"/>
                    <a:gd name="connsiteX19" fmla="*/ 7160419 w 7539038"/>
                    <a:gd name="connsiteY19" fmla="*/ 3883819 h 7760495"/>
                    <a:gd name="connsiteX20" fmla="*/ 7539038 w 7539038"/>
                    <a:gd name="connsiteY20" fmla="*/ 7758113 h 7760495"/>
                    <a:gd name="connsiteX0" fmla="*/ 0 w 7539038"/>
                    <a:gd name="connsiteY0" fmla="*/ 7760494 h 7760495"/>
                    <a:gd name="connsiteX1" fmla="*/ 378619 w 7539038"/>
                    <a:gd name="connsiteY1" fmla="*/ 3883819 h 7760495"/>
                    <a:gd name="connsiteX2" fmla="*/ 752476 w 7539038"/>
                    <a:gd name="connsiteY2" fmla="*/ 1 h 7760495"/>
                    <a:gd name="connsiteX3" fmla="*/ 1131094 w 7539038"/>
                    <a:gd name="connsiteY3" fmla="*/ 3874294 h 7760495"/>
                    <a:gd name="connsiteX4" fmla="*/ 1507332 w 7539038"/>
                    <a:gd name="connsiteY4" fmla="*/ 7760494 h 7760495"/>
                    <a:gd name="connsiteX5" fmla="*/ 1883569 w 7539038"/>
                    <a:gd name="connsiteY5" fmla="*/ 3874294 h 7760495"/>
                    <a:gd name="connsiteX6" fmla="*/ 2259807 w 7539038"/>
                    <a:gd name="connsiteY6" fmla="*/ 2381 h 7760495"/>
                    <a:gd name="connsiteX7" fmla="*/ 2645569 w 7539038"/>
                    <a:gd name="connsiteY7" fmla="*/ 3883819 h 7760495"/>
                    <a:gd name="connsiteX8" fmla="*/ 3017044 w 7539038"/>
                    <a:gd name="connsiteY8" fmla="*/ 7760494 h 7760495"/>
                    <a:gd name="connsiteX9" fmla="*/ 3398044 w 7539038"/>
                    <a:gd name="connsiteY9" fmla="*/ 3874294 h 7760495"/>
                    <a:gd name="connsiteX10" fmla="*/ 3769519 w 7539038"/>
                    <a:gd name="connsiteY10" fmla="*/ 2382 h 7760495"/>
                    <a:gd name="connsiteX11" fmla="*/ 4150519 w 7539038"/>
                    <a:gd name="connsiteY11" fmla="*/ 3883819 h 7760495"/>
                    <a:gd name="connsiteX12" fmla="*/ 4526756 w 7539038"/>
                    <a:gd name="connsiteY12" fmla="*/ 7760494 h 7760495"/>
                    <a:gd name="connsiteX13" fmla="*/ 4902994 w 7539038"/>
                    <a:gd name="connsiteY13" fmla="*/ 3883819 h 7760495"/>
                    <a:gd name="connsiteX14" fmla="*/ 5276849 w 7539038"/>
                    <a:gd name="connsiteY14" fmla="*/ 1 h 7760495"/>
                    <a:gd name="connsiteX15" fmla="*/ 5655469 w 7539038"/>
                    <a:gd name="connsiteY15" fmla="*/ 3883819 h 7760495"/>
                    <a:gd name="connsiteX16" fmla="*/ 6029325 w 7539038"/>
                    <a:gd name="connsiteY16" fmla="*/ 7760494 h 7760495"/>
                    <a:gd name="connsiteX17" fmla="*/ 6417469 w 7539038"/>
                    <a:gd name="connsiteY17" fmla="*/ 3883819 h 7760495"/>
                    <a:gd name="connsiteX18" fmla="*/ 6786563 w 7539038"/>
                    <a:gd name="connsiteY18" fmla="*/ 2381 h 7760495"/>
                    <a:gd name="connsiteX19" fmla="*/ 7160419 w 7539038"/>
                    <a:gd name="connsiteY19" fmla="*/ 3883819 h 7760495"/>
                    <a:gd name="connsiteX20" fmla="*/ 7539038 w 7539038"/>
                    <a:gd name="connsiteY20" fmla="*/ 7758113 h 7760495"/>
                    <a:gd name="connsiteX0" fmla="*/ 0 w 7539038"/>
                    <a:gd name="connsiteY0" fmla="*/ 7760494 h 7760495"/>
                    <a:gd name="connsiteX1" fmla="*/ 378619 w 7539038"/>
                    <a:gd name="connsiteY1" fmla="*/ 3883819 h 7760495"/>
                    <a:gd name="connsiteX2" fmla="*/ 752476 w 7539038"/>
                    <a:gd name="connsiteY2" fmla="*/ 1 h 7760495"/>
                    <a:gd name="connsiteX3" fmla="*/ 1131094 w 7539038"/>
                    <a:gd name="connsiteY3" fmla="*/ 3874294 h 7760495"/>
                    <a:gd name="connsiteX4" fmla="*/ 1507332 w 7539038"/>
                    <a:gd name="connsiteY4" fmla="*/ 7760494 h 7760495"/>
                    <a:gd name="connsiteX5" fmla="*/ 1883569 w 7539038"/>
                    <a:gd name="connsiteY5" fmla="*/ 3874294 h 7760495"/>
                    <a:gd name="connsiteX6" fmla="*/ 2259807 w 7539038"/>
                    <a:gd name="connsiteY6" fmla="*/ 2381 h 7760495"/>
                    <a:gd name="connsiteX7" fmla="*/ 2645569 w 7539038"/>
                    <a:gd name="connsiteY7" fmla="*/ 3883819 h 7760495"/>
                    <a:gd name="connsiteX8" fmla="*/ 3017044 w 7539038"/>
                    <a:gd name="connsiteY8" fmla="*/ 7760494 h 7760495"/>
                    <a:gd name="connsiteX9" fmla="*/ 3398044 w 7539038"/>
                    <a:gd name="connsiteY9" fmla="*/ 3874294 h 7760495"/>
                    <a:gd name="connsiteX10" fmla="*/ 3769519 w 7539038"/>
                    <a:gd name="connsiteY10" fmla="*/ 2382 h 7760495"/>
                    <a:gd name="connsiteX11" fmla="*/ 4150519 w 7539038"/>
                    <a:gd name="connsiteY11" fmla="*/ 3883819 h 7760495"/>
                    <a:gd name="connsiteX12" fmla="*/ 4526756 w 7539038"/>
                    <a:gd name="connsiteY12" fmla="*/ 7760494 h 7760495"/>
                    <a:gd name="connsiteX13" fmla="*/ 4902994 w 7539038"/>
                    <a:gd name="connsiteY13" fmla="*/ 3883819 h 7760495"/>
                    <a:gd name="connsiteX14" fmla="*/ 5276849 w 7539038"/>
                    <a:gd name="connsiteY14" fmla="*/ 1 h 7760495"/>
                    <a:gd name="connsiteX15" fmla="*/ 5655469 w 7539038"/>
                    <a:gd name="connsiteY15" fmla="*/ 3883819 h 7760495"/>
                    <a:gd name="connsiteX16" fmla="*/ 6029325 w 7539038"/>
                    <a:gd name="connsiteY16" fmla="*/ 7760494 h 7760495"/>
                    <a:gd name="connsiteX17" fmla="*/ 6417469 w 7539038"/>
                    <a:gd name="connsiteY17" fmla="*/ 3883819 h 7760495"/>
                    <a:gd name="connsiteX18" fmla="*/ 6786563 w 7539038"/>
                    <a:gd name="connsiteY18" fmla="*/ 2381 h 7760495"/>
                    <a:gd name="connsiteX19" fmla="*/ 7160419 w 7539038"/>
                    <a:gd name="connsiteY19" fmla="*/ 3883819 h 7760495"/>
                    <a:gd name="connsiteX20" fmla="*/ 7539038 w 7539038"/>
                    <a:gd name="connsiteY20" fmla="*/ 7758113 h 7760495"/>
                    <a:gd name="connsiteX0" fmla="*/ 0 w 7539038"/>
                    <a:gd name="connsiteY0" fmla="*/ 7760494 h 7760495"/>
                    <a:gd name="connsiteX1" fmla="*/ 378619 w 7539038"/>
                    <a:gd name="connsiteY1" fmla="*/ 3883819 h 7760495"/>
                    <a:gd name="connsiteX2" fmla="*/ 752476 w 7539038"/>
                    <a:gd name="connsiteY2" fmla="*/ 1 h 7760495"/>
                    <a:gd name="connsiteX3" fmla="*/ 1131094 w 7539038"/>
                    <a:gd name="connsiteY3" fmla="*/ 3874294 h 7760495"/>
                    <a:gd name="connsiteX4" fmla="*/ 1507332 w 7539038"/>
                    <a:gd name="connsiteY4" fmla="*/ 7760494 h 7760495"/>
                    <a:gd name="connsiteX5" fmla="*/ 1883569 w 7539038"/>
                    <a:gd name="connsiteY5" fmla="*/ 3874294 h 7760495"/>
                    <a:gd name="connsiteX6" fmla="*/ 2259807 w 7539038"/>
                    <a:gd name="connsiteY6" fmla="*/ 2381 h 7760495"/>
                    <a:gd name="connsiteX7" fmla="*/ 2645569 w 7539038"/>
                    <a:gd name="connsiteY7" fmla="*/ 3883819 h 7760495"/>
                    <a:gd name="connsiteX8" fmla="*/ 3017044 w 7539038"/>
                    <a:gd name="connsiteY8" fmla="*/ 7760494 h 7760495"/>
                    <a:gd name="connsiteX9" fmla="*/ 3398044 w 7539038"/>
                    <a:gd name="connsiteY9" fmla="*/ 3874294 h 7760495"/>
                    <a:gd name="connsiteX10" fmla="*/ 3769519 w 7539038"/>
                    <a:gd name="connsiteY10" fmla="*/ 2382 h 7760495"/>
                    <a:gd name="connsiteX11" fmla="*/ 4150519 w 7539038"/>
                    <a:gd name="connsiteY11" fmla="*/ 3883819 h 7760495"/>
                    <a:gd name="connsiteX12" fmla="*/ 4526756 w 7539038"/>
                    <a:gd name="connsiteY12" fmla="*/ 7760494 h 7760495"/>
                    <a:gd name="connsiteX13" fmla="*/ 4902994 w 7539038"/>
                    <a:gd name="connsiteY13" fmla="*/ 3883819 h 7760495"/>
                    <a:gd name="connsiteX14" fmla="*/ 5276849 w 7539038"/>
                    <a:gd name="connsiteY14" fmla="*/ 1 h 7760495"/>
                    <a:gd name="connsiteX15" fmla="*/ 5655469 w 7539038"/>
                    <a:gd name="connsiteY15" fmla="*/ 3883819 h 7760495"/>
                    <a:gd name="connsiteX16" fmla="*/ 6029325 w 7539038"/>
                    <a:gd name="connsiteY16" fmla="*/ 7760494 h 7760495"/>
                    <a:gd name="connsiteX17" fmla="*/ 6417469 w 7539038"/>
                    <a:gd name="connsiteY17" fmla="*/ 3883819 h 7760495"/>
                    <a:gd name="connsiteX18" fmla="*/ 6786563 w 7539038"/>
                    <a:gd name="connsiteY18" fmla="*/ 2381 h 7760495"/>
                    <a:gd name="connsiteX19" fmla="*/ 7160419 w 7539038"/>
                    <a:gd name="connsiteY19" fmla="*/ 3883819 h 7760495"/>
                    <a:gd name="connsiteX20" fmla="*/ 7539038 w 7539038"/>
                    <a:gd name="connsiteY20" fmla="*/ 7758113 h 7760495"/>
                    <a:gd name="connsiteX0" fmla="*/ 0 w 7539038"/>
                    <a:gd name="connsiteY0" fmla="*/ 7760494 h 7760495"/>
                    <a:gd name="connsiteX1" fmla="*/ 378619 w 7539038"/>
                    <a:gd name="connsiteY1" fmla="*/ 3883819 h 7760495"/>
                    <a:gd name="connsiteX2" fmla="*/ 752476 w 7539038"/>
                    <a:gd name="connsiteY2" fmla="*/ 1 h 7760495"/>
                    <a:gd name="connsiteX3" fmla="*/ 1131094 w 7539038"/>
                    <a:gd name="connsiteY3" fmla="*/ 3874294 h 7760495"/>
                    <a:gd name="connsiteX4" fmla="*/ 1507332 w 7539038"/>
                    <a:gd name="connsiteY4" fmla="*/ 7760494 h 7760495"/>
                    <a:gd name="connsiteX5" fmla="*/ 1883569 w 7539038"/>
                    <a:gd name="connsiteY5" fmla="*/ 3874294 h 7760495"/>
                    <a:gd name="connsiteX6" fmla="*/ 2259807 w 7539038"/>
                    <a:gd name="connsiteY6" fmla="*/ 2381 h 7760495"/>
                    <a:gd name="connsiteX7" fmla="*/ 2645569 w 7539038"/>
                    <a:gd name="connsiteY7" fmla="*/ 3883819 h 7760495"/>
                    <a:gd name="connsiteX8" fmla="*/ 3017044 w 7539038"/>
                    <a:gd name="connsiteY8" fmla="*/ 7760494 h 7760495"/>
                    <a:gd name="connsiteX9" fmla="*/ 3398044 w 7539038"/>
                    <a:gd name="connsiteY9" fmla="*/ 3874294 h 7760495"/>
                    <a:gd name="connsiteX10" fmla="*/ 3769519 w 7539038"/>
                    <a:gd name="connsiteY10" fmla="*/ 2382 h 7760495"/>
                    <a:gd name="connsiteX11" fmla="*/ 4150519 w 7539038"/>
                    <a:gd name="connsiteY11" fmla="*/ 3883819 h 7760495"/>
                    <a:gd name="connsiteX12" fmla="*/ 4526756 w 7539038"/>
                    <a:gd name="connsiteY12" fmla="*/ 7760494 h 7760495"/>
                    <a:gd name="connsiteX13" fmla="*/ 4902994 w 7539038"/>
                    <a:gd name="connsiteY13" fmla="*/ 3883819 h 7760495"/>
                    <a:gd name="connsiteX14" fmla="*/ 5276849 w 7539038"/>
                    <a:gd name="connsiteY14" fmla="*/ 1 h 7760495"/>
                    <a:gd name="connsiteX15" fmla="*/ 5655469 w 7539038"/>
                    <a:gd name="connsiteY15" fmla="*/ 3883819 h 7760495"/>
                    <a:gd name="connsiteX16" fmla="*/ 6029325 w 7539038"/>
                    <a:gd name="connsiteY16" fmla="*/ 7760494 h 7760495"/>
                    <a:gd name="connsiteX17" fmla="*/ 6417469 w 7539038"/>
                    <a:gd name="connsiteY17" fmla="*/ 3883819 h 7760495"/>
                    <a:gd name="connsiteX18" fmla="*/ 6786563 w 7539038"/>
                    <a:gd name="connsiteY18" fmla="*/ 2381 h 7760495"/>
                    <a:gd name="connsiteX19" fmla="*/ 7160419 w 7539038"/>
                    <a:gd name="connsiteY19" fmla="*/ 3883819 h 7760495"/>
                    <a:gd name="connsiteX20" fmla="*/ 7539038 w 7539038"/>
                    <a:gd name="connsiteY20" fmla="*/ 7758113 h 7760495"/>
                    <a:gd name="connsiteX0" fmla="*/ 0 w 7539038"/>
                    <a:gd name="connsiteY0" fmla="*/ 7760494 h 7760495"/>
                    <a:gd name="connsiteX1" fmla="*/ 378619 w 7539038"/>
                    <a:gd name="connsiteY1" fmla="*/ 3883819 h 7760495"/>
                    <a:gd name="connsiteX2" fmla="*/ 752476 w 7539038"/>
                    <a:gd name="connsiteY2" fmla="*/ 1 h 7760495"/>
                    <a:gd name="connsiteX3" fmla="*/ 1131094 w 7539038"/>
                    <a:gd name="connsiteY3" fmla="*/ 3874294 h 7760495"/>
                    <a:gd name="connsiteX4" fmla="*/ 1507332 w 7539038"/>
                    <a:gd name="connsiteY4" fmla="*/ 7760494 h 7760495"/>
                    <a:gd name="connsiteX5" fmla="*/ 1883569 w 7539038"/>
                    <a:gd name="connsiteY5" fmla="*/ 3874294 h 7760495"/>
                    <a:gd name="connsiteX6" fmla="*/ 2259807 w 7539038"/>
                    <a:gd name="connsiteY6" fmla="*/ 2381 h 7760495"/>
                    <a:gd name="connsiteX7" fmla="*/ 2645569 w 7539038"/>
                    <a:gd name="connsiteY7" fmla="*/ 3883819 h 7760495"/>
                    <a:gd name="connsiteX8" fmla="*/ 3017044 w 7539038"/>
                    <a:gd name="connsiteY8" fmla="*/ 7760494 h 7760495"/>
                    <a:gd name="connsiteX9" fmla="*/ 3398044 w 7539038"/>
                    <a:gd name="connsiteY9" fmla="*/ 3874294 h 7760495"/>
                    <a:gd name="connsiteX10" fmla="*/ 3769519 w 7539038"/>
                    <a:gd name="connsiteY10" fmla="*/ 2382 h 7760495"/>
                    <a:gd name="connsiteX11" fmla="*/ 4150519 w 7539038"/>
                    <a:gd name="connsiteY11" fmla="*/ 3883819 h 7760495"/>
                    <a:gd name="connsiteX12" fmla="*/ 4526756 w 7539038"/>
                    <a:gd name="connsiteY12" fmla="*/ 7760494 h 7760495"/>
                    <a:gd name="connsiteX13" fmla="*/ 4902994 w 7539038"/>
                    <a:gd name="connsiteY13" fmla="*/ 3883819 h 7760495"/>
                    <a:gd name="connsiteX14" fmla="*/ 5276849 w 7539038"/>
                    <a:gd name="connsiteY14" fmla="*/ 1 h 7760495"/>
                    <a:gd name="connsiteX15" fmla="*/ 5655469 w 7539038"/>
                    <a:gd name="connsiteY15" fmla="*/ 3883819 h 7760495"/>
                    <a:gd name="connsiteX16" fmla="*/ 6029325 w 7539038"/>
                    <a:gd name="connsiteY16" fmla="*/ 7760494 h 7760495"/>
                    <a:gd name="connsiteX17" fmla="*/ 6417469 w 7539038"/>
                    <a:gd name="connsiteY17" fmla="*/ 3883819 h 7760495"/>
                    <a:gd name="connsiteX18" fmla="*/ 6786563 w 7539038"/>
                    <a:gd name="connsiteY18" fmla="*/ 2381 h 7760495"/>
                    <a:gd name="connsiteX19" fmla="*/ 7160419 w 7539038"/>
                    <a:gd name="connsiteY19" fmla="*/ 3883819 h 7760495"/>
                    <a:gd name="connsiteX20" fmla="*/ 7539038 w 7539038"/>
                    <a:gd name="connsiteY20" fmla="*/ 7758113 h 7760495"/>
                    <a:gd name="connsiteX0" fmla="*/ 0 w 7539038"/>
                    <a:gd name="connsiteY0" fmla="*/ 7760494 h 7760495"/>
                    <a:gd name="connsiteX1" fmla="*/ 378619 w 7539038"/>
                    <a:gd name="connsiteY1" fmla="*/ 3883819 h 7760495"/>
                    <a:gd name="connsiteX2" fmla="*/ 752476 w 7539038"/>
                    <a:gd name="connsiteY2" fmla="*/ 1 h 7760495"/>
                    <a:gd name="connsiteX3" fmla="*/ 1131094 w 7539038"/>
                    <a:gd name="connsiteY3" fmla="*/ 3874294 h 7760495"/>
                    <a:gd name="connsiteX4" fmla="*/ 1507332 w 7539038"/>
                    <a:gd name="connsiteY4" fmla="*/ 7760494 h 7760495"/>
                    <a:gd name="connsiteX5" fmla="*/ 1883569 w 7539038"/>
                    <a:gd name="connsiteY5" fmla="*/ 3874294 h 7760495"/>
                    <a:gd name="connsiteX6" fmla="*/ 2259807 w 7539038"/>
                    <a:gd name="connsiteY6" fmla="*/ 2381 h 7760495"/>
                    <a:gd name="connsiteX7" fmla="*/ 2645569 w 7539038"/>
                    <a:gd name="connsiteY7" fmla="*/ 3883819 h 7760495"/>
                    <a:gd name="connsiteX8" fmla="*/ 3017044 w 7539038"/>
                    <a:gd name="connsiteY8" fmla="*/ 7760494 h 7760495"/>
                    <a:gd name="connsiteX9" fmla="*/ 3398044 w 7539038"/>
                    <a:gd name="connsiteY9" fmla="*/ 3874294 h 7760495"/>
                    <a:gd name="connsiteX10" fmla="*/ 3769519 w 7539038"/>
                    <a:gd name="connsiteY10" fmla="*/ 2382 h 7760495"/>
                    <a:gd name="connsiteX11" fmla="*/ 4150519 w 7539038"/>
                    <a:gd name="connsiteY11" fmla="*/ 3883819 h 7760495"/>
                    <a:gd name="connsiteX12" fmla="*/ 4526756 w 7539038"/>
                    <a:gd name="connsiteY12" fmla="*/ 7760494 h 7760495"/>
                    <a:gd name="connsiteX13" fmla="*/ 4902994 w 7539038"/>
                    <a:gd name="connsiteY13" fmla="*/ 3883819 h 7760495"/>
                    <a:gd name="connsiteX14" fmla="*/ 5276849 w 7539038"/>
                    <a:gd name="connsiteY14" fmla="*/ 1 h 7760495"/>
                    <a:gd name="connsiteX15" fmla="*/ 5655469 w 7539038"/>
                    <a:gd name="connsiteY15" fmla="*/ 3883819 h 7760495"/>
                    <a:gd name="connsiteX16" fmla="*/ 6029325 w 7539038"/>
                    <a:gd name="connsiteY16" fmla="*/ 7760494 h 7760495"/>
                    <a:gd name="connsiteX17" fmla="*/ 6417469 w 7539038"/>
                    <a:gd name="connsiteY17" fmla="*/ 3883819 h 7760495"/>
                    <a:gd name="connsiteX18" fmla="*/ 6786563 w 7539038"/>
                    <a:gd name="connsiteY18" fmla="*/ 2381 h 7760495"/>
                    <a:gd name="connsiteX19" fmla="*/ 7160419 w 7539038"/>
                    <a:gd name="connsiteY19" fmla="*/ 3883819 h 7760495"/>
                    <a:gd name="connsiteX20" fmla="*/ 7539038 w 7539038"/>
                    <a:gd name="connsiteY20" fmla="*/ 7758113 h 776049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</a:cxnLst>
                  <a:rect l="l" t="t" r="r" b="b"/>
                  <a:pathLst>
                    <a:path w="7539038" h="7760495">
                      <a:moveTo>
                        <a:pt x="0" y="7760494"/>
                      </a:moveTo>
                      <a:cubicBezTo>
                        <a:pt x="190500" y="7758906"/>
                        <a:pt x="377031" y="3874231"/>
                        <a:pt x="378619" y="3883819"/>
                      </a:cubicBezTo>
                      <a:cubicBezTo>
                        <a:pt x="380207" y="3893407"/>
                        <a:pt x="562770" y="-793"/>
                        <a:pt x="752476" y="1"/>
                      </a:cubicBezTo>
                      <a:cubicBezTo>
                        <a:pt x="942182" y="795"/>
                        <a:pt x="1119468" y="3745568"/>
                        <a:pt x="1131094" y="3874294"/>
                      </a:cubicBezTo>
                      <a:cubicBezTo>
                        <a:pt x="1136420" y="3933265"/>
                        <a:pt x="1317626" y="7758112"/>
                        <a:pt x="1507332" y="7760494"/>
                      </a:cubicBezTo>
                      <a:cubicBezTo>
                        <a:pt x="1697038" y="7762876"/>
                        <a:pt x="1875632" y="3967176"/>
                        <a:pt x="1883569" y="3874294"/>
                      </a:cubicBezTo>
                      <a:cubicBezTo>
                        <a:pt x="1891506" y="3781412"/>
                        <a:pt x="2068513" y="3175"/>
                        <a:pt x="2259807" y="2381"/>
                      </a:cubicBezTo>
                      <a:cubicBezTo>
                        <a:pt x="2451101" y="1587"/>
                        <a:pt x="2640013" y="3825221"/>
                        <a:pt x="2645569" y="3883819"/>
                      </a:cubicBezTo>
                      <a:cubicBezTo>
                        <a:pt x="2651125" y="3942417"/>
                        <a:pt x="2827338" y="7762081"/>
                        <a:pt x="3017044" y="7760494"/>
                      </a:cubicBezTo>
                      <a:cubicBezTo>
                        <a:pt x="3206750" y="7758907"/>
                        <a:pt x="3390107" y="3967176"/>
                        <a:pt x="3398044" y="3874294"/>
                      </a:cubicBezTo>
                      <a:cubicBezTo>
                        <a:pt x="3405981" y="3781412"/>
                        <a:pt x="3575050" y="795"/>
                        <a:pt x="3769519" y="2382"/>
                      </a:cubicBezTo>
                      <a:cubicBezTo>
                        <a:pt x="3963988" y="3969"/>
                        <a:pt x="4141788" y="3722352"/>
                        <a:pt x="4150519" y="3883819"/>
                      </a:cubicBezTo>
                      <a:cubicBezTo>
                        <a:pt x="4159250" y="4045286"/>
                        <a:pt x="4337844" y="7760494"/>
                        <a:pt x="4526756" y="7760494"/>
                      </a:cubicBezTo>
                      <a:cubicBezTo>
                        <a:pt x="4715668" y="7760494"/>
                        <a:pt x="4893360" y="4083161"/>
                        <a:pt x="4902994" y="3883819"/>
                      </a:cubicBezTo>
                      <a:cubicBezTo>
                        <a:pt x="4910825" y="3721794"/>
                        <a:pt x="5087143" y="1"/>
                        <a:pt x="5276849" y="1"/>
                      </a:cubicBezTo>
                      <a:cubicBezTo>
                        <a:pt x="5466555" y="1"/>
                        <a:pt x="5647531" y="3790543"/>
                        <a:pt x="5655469" y="3883819"/>
                      </a:cubicBezTo>
                      <a:cubicBezTo>
                        <a:pt x="5663407" y="3977095"/>
                        <a:pt x="5842794" y="7760494"/>
                        <a:pt x="6029325" y="7760494"/>
                      </a:cubicBezTo>
                      <a:cubicBezTo>
                        <a:pt x="6215856" y="7760494"/>
                        <a:pt x="6411913" y="3976700"/>
                        <a:pt x="6417469" y="3883819"/>
                      </a:cubicBezTo>
                      <a:cubicBezTo>
                        <a:pt x="6423025" y="3790938"/>
                        <a:pt x="6593682" y="0"/>
                        <a:pt x="6786563" y="2381"/>
                      </a:cubicBezTo>
                      <a:cubicBezTo>
                        <a:pt x="6979444" y="4762"/>
                        <a:pt x="7152482" y="3757041"/>
                        <a:pt x="7160419" y="3883819"/>
                      </a:cubicBezTo>
                      <a:cubicBezTo>
                        <a:pt x="7168356" y="4010597"/>
                        <a:pt x="7336632" y="7761288"/>
                        <a:pt x="7539038" y="7758113"/>
                      </a:cubicBezTo>
                    </a:path>
                  </a:pathLst>
                </a:custGeom>
                <a:noFill/>
                <a:ln w="381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81" name="Freeform: Shape 180">
                <a:extLst>
                  <a:ext uri="{FF2B5EF4-FFF2-40B4-BE49-F238E27FC236}">
                    <a16:creationId xmlns:a16="http://schemas.microsoft.com/office/drawing/2014/main" id="{902B1327-6C7E-4B6C-B6D0-90F86737BE2A}"/>
                  </a:ext>
                </a:extLst>
              </p:cNvPr>
              <p:cNvSpPr/>
              <p:nvPr/>
            </p:nvSpPr>
            <p:spPr>
              <a:xfrm>
                <a:off x="9744072" y="701674"/>
                <a:ext cx="3143250" cy="685800"/>
              </a:xfrm>
              <a:custGeom>
                <a:avLst/>
                <a:gdLst>
                  <a:gd name="connsiteX0" fmla="*/ 0 w 7562850"/>
                  <a:gd name="connsiteY0" fmla="*/ 7762875 h 7762875"/>
                  <a:gd name="connsiteX1" fmla="*/ 390525 w 7562850"/>
                  <a:gd name="connsiteY1" fmla="*/ 3886200 h 7762875"/>
                  <a:gd name="connsiteX2" fmla="*/ 762000 w 7562850"/>
                  <a:gd name="connsiteY2" fmla="*/ 0 h 7762875"/>
                  <a:gd name="connsiteX3" fmla="*/ 1143000 w 7562850"/>
                  <a:gd name="connsiteY3" fmla="*/ 3876675 h 7762875"/>
                  <a:gd name="connsiteX4" fmla="*/ 1524000 w 7562850"/>
                  <a:gd name="connsiteY4" fmla="*/ 7753350 h 7762875"/>
                  <a:gd name="connsiteX5" fmla="*/ 1895475 w 7562850"/>
                  <a:gd name="connsiteY5" fmla="*/ 3876675 h 7762875"/>
                  <a:gd name="connsiteX6" fmla="*/ 2276475 w 7562850"/>
                  <a:gd name="connsiteY6" fmla="*/ 0 h 7762875"/>
                  <a:gd name="connsiteX7" fmla="*/ 2657475 w 7562850"/>
                  <a:gd name="connsiteY7" fmla="*/ 3886200 h 7762875"/>
                  <a:gd name="connsiteX8" fmla="*/ 3028950 w 7562850"/>
                  <a:gd name="connsiteY8" fmla="*/ 7762875 h 7762875"/>
                  <a:gd name="connsiteX9" fmla="*/ 3409950 w 7562850"/>
                  <a:gd name="connsiteY9" fmla="*/ 3876675 h 7762875"/>
                  <a:gd name="connsiteX10" fmla="*/ 3781425 w 7562850"/>
                  <a:gd name="connsiteY10" fmla="*/ 9525 h 7762875"/>
                  <a:gd name="connsiteX11" fmla="*/ 4162425 w 7562850"/>
                  <a:gd name="connsiteY11" fmla="*/ 3886200 h 7762875"/>
                  <a:gd name="connsiteX12" fmla="*/ 4533900 w 7562850"/>
                  <a:gd name="connsiteY12" fmla="*/ 7762875 h 7762875"/>
                  <a:gd name="connsiteX13" fmla="*/ 4914900 w 7562850"/>
                  <a:gd name="connsiteY13" fmla="*/ 3886200 h 7762875"/>
                  <a:gd name="connsiteX14" fmla="*/ 5295900 w 7562850"/>
                  <a:gd name="connsiteY14" fmla="*/ 9525 h 7762875"/>
                  <a:gd name="connsiteX15" fmla="*/ 5667375 w 7562850"/>
                  <a:gd name="connsiteY15" fmla="*/ 3886200 h 7762875"/>
                  <a:gd name="connsiteX16" fmla="*/ 6048375 w 7562850"/>
                  <a:gd name="connsiteY16" fmla="*/ 7762875 h 7762875"/>
                  <a:gd name="connsiteX17" fmla="*/ 6429375 w 7562850"/>
                  <a:gd name="connsiteY17" fmla="*/ 3886200 h 7762875"/>
                  <a:gd name="connsiteX18" fmla="*/ 6810375 w 7562850"/>
                  <a:gd name="connsiteY18" fmla="*/ 0 h 7762875"/>
                  <a:gd name="connsiteX19" fmla="*/ 7172325 w 7562850"/>
                  <a:gd name="connsiteY19" fmla="*/ 3886200 h 7762875"/>
                  <a:gd name="connsiteX20" fmla="*/ 7562850 w 7562850"/>
                  <a:gd name="connsiteY20" fmla="*/ 7762875 h 7762875"/>
                  <a:gd name="connsiteX0" fmla="*/ 0 w 7562850"/>
                  <a:gd name="connsiteY0" fmla="*/ 7762875 h 7762875"/>
                  <a:gd name="connsiteX1" fmla="*/ 390525 w 7562850"/>
                  <a:gd name="connsiteY1" fmla="*/ 3886200 h 7762875"/>
                  <a:gd name="connsiteX2" fmla="*/ 762000 w 7562850"/>
                  <a:gd name="connsiteY2" fmla="*/ 0 h 7762875"/>
                  <a:gd name="connsiteX3" fmla="*/ 1143000 w 7562850"/>
                  <a:gd name="connsiteY3" fmla="*/ 3876675 h 7762875"/>
                  <a:gd name="connsiteX4" fmla="*/ 1519238 w 7562850"/>
                  <a:gd name="connsiteY4" fmla="*/ 7762875 h 7762875"/>
                  <a:gd name="connsiteX5" fmla="*/ 1895475 w 7562850"/>
                  <a:gd name="connsiteY5" fmla="*/ 3876675 h 7762875"/>
                  <a:gd name="connsiteX6" fmla="*/ 2276475 w 7562850"/>
                  <a:gd name="connsiteY6" fmla="*/ 0 h 7762875"/>
                  <a:gd name="connsiteX7" fmla="*/ 2657475 w 7562850"/>
                  <a:gd name="connsiteY7" fmla="*/ 3886200 h 7762875"/>
                  <a:gd name="connsiteX8" fmla="*/ 3028950 w 7562850"/>
                  <a:gd name="connsiteY8" fmla="*/ 7762875 h 7762875"/>
                  <a:gd name="connsiteX9" fmla="*/ 3409950 w 7562850"/>
                  <a:gd name="connsiteY9" fmla="*/ 3876675 h 7762875"/>
                  <a:gd name="connsiteX10" fmla="*/ 3781425 w 7562850"/>
                  <a:gd name="connsiteY10" fmla="*/ 9525 h 7762875"/>
                  <a:gd name="connsiteX11" fmla="*/ 4162425 w 7562850"/>
                  <a:gd name="connsiteY11" fmla="*/ 3886200 h 7762875"/>
                  <a:gd name="connsiteX12" fmla="*/ 4533900 w 7562850"/>
                  <a:gd name="connsiteY12" fmla="*/ 7762875 h 7762875"/>
                  <a:gd name="connsiteX13" fmla="*/ 4914900 w 7562850"/>
                  <a:gd name="connsiteY13" fmla="*/ 3886200 h 7762875"/>
                  <a:gd name="connsiteX14" fmla="*/ 5295900 w 7562850"/>
                  <a:gd name="connsiteY14" fmla="*/ 9525 h 7762875"/>
                  <a:gd name="connsiteX15" fmla="*/ 5667375 w 7562850"/>
                  <a:gd name="connsiteY15" fmla="*/ 3886200 h 7762875"/>
                  <a:gd name="connsiteX16" fmla="*/ 6048375 w 7562850"/>
                  <a:gd name="connsiteY16" fmla="*/ 7762875 h 7762875"/>
                  <a:gd name="connsiteX17" fmla="*/ 6429375 w 7562850"/>
                  <a:gd name="connsiteY17" fmla="*/ 3886200 h 7762875"/>
                  <a:gd name="connsiteX18" fmla="*/ 6810375 w 7562850"/>
                  <a:gd name="connsiteY18" fmla="*/ 0 h 7762875"/>
                  <a:gd name="connsiteX19" fmla="*/ 7172325 w 7562850"/>
                  <a:gd name="connsiteY19" fmla="*/ 3886200 h 7762875"/>
                  <a:gd name="connsiteX20" fmla="*/ 7562850 w 7562850"/>
                  <a:gd name="connsiteY20" fmla="*/ 7762875 h 7762875"/>
                  <a:gd name="connsiteX0" fmla="*/ 0 w 7562850"/>
                  <a:gd name="connsiteY0" fmla="*/ 7762875 h 7762875"/>
                  <a:gd name="connsiteX1" fmla="*/ 390525 w 7562850"/>
                  <a:gd name="connsiteY1" fmla="*/ 3886200 h 7762875"/>
                  <a:gd name="connsiteX2" fmla="*/ 762000 w 7562850"/>
                  <a:gd name="connsiteY2" fmla="*/ 0 h 7762875"/>
                  <a:gd name="connsiteX3" fmla="*/ 1143000 w 7562850"/>
                  <a:gd name="connsiteY3" fmla="*/ 3876675 h 7762875"/>
                  <a:gd name="connsiteX4" fmla="*/ 1519238 w 7562850"/>
                  <a:gd name="connsiteY4" fmla="*/ 7762875 h 7762875"/>
                  <a:gd name="connsiteX5" fmla="*/ 1895475 w 7562850"/>
                  <a:gd name="connsiteY5" fmla="*/ 3876675 h 7762875"/>
                  <a:gd name="connsiteX6" fmla="*/ 2276475 w 7562850"/>
                  <a:gd name="connsiteY6" fmla="*/ 0 h 7762875"/>
                  <a:gd name="connsiteX7" fmla="*/ 2657475 w 7562850"/>
                  <a:gd name="connsiteY7" fmla="*/ 3886200 h 7762875"/>
                  <a:gd name="connsiteX8" fmla="*/ 3028950 w 7562850"/>
                  <a:gd name="connsiteY8" fmla="*/ 7762875 h 7762875"/>
                  <a:gd name="connsiteX9" fmla="*/ 3409950 w 7562850"/>
                  <a:gd name="connsiteY9" fmla="*/ 3876675 h 7762875"/>
                  <a:gd name="connsiteX10" fmla="*/ 3781425 w 7562850"/>
                  <a:gd name="connsiteY10" fmla="*/ 9525 h 7762875"/>
                  <a:gd name="connsiteX11" fmla="*/ 4162425 w 7562850"/>
                  <a:gd name="connsiteY11" fmla="*/ 3886200 h 7762875"/>
                  <a:gd name="connsiteX12" fmla="*/ 4538662 w 7562850"/>
                  <a:gd name="connsiteY12" fmla="*/ 7762875 h 7762875"/>
                  <a:gd name="connsiteX13" fmla="*/ 4914900 w 7562850"/>
                  <a:gd name="connsiteY13" fmla="*/ 3886200 h 7762875"/>
                  <a:gd name="connsiteX14" fmla="*/ 5295900 w 7562850"/>
                  <a:gd name="connsiteY14" fmla="*/ 9525 h 7762875"/>
                  <a:gd name="connsiteX15" fmla="*/ 5667375 w 7562850"/>
                  <a:gd name="connsiteY15" fmla="*/ 3886200 h 7762875"/>
                  <a:gd name="connsiteX16" fmla="*/ 6048375 w 7562850"/>
                  <a:gd name="connsiteY16" fmla="*/ 7762875 h 7762875"/>
                  <a:gd name="connsiteX17" fmla="*/ 6429375 w 7562850"/>
                  <a:gd name="connsiteY17" fmla="*/ 3886200 h 7762875"/>
                  <a:gd name="connsiteX18" fmla="*/ 6810375 w 7562850"/>
                  <a:gd name="connsiteY18" fmla="*/ 0 h 7762875"/>
                  <a:gd name="connsiteX19" fmla="*/ 7172325 w 7562850"/>
                  <a:gd name="connsiteY19" fmla="*/ 3886200 h 7762875"/>
                  <a:gd name="connsiteX20" fmla="*/ 7562850 w 7562850"/>
                  <a:gd name="connsiteY20" fmla="*/ 7762875 h 7762875"/>
                  <a:gd name="connsiteX0" fmla="*/ 0 w 7562850"/>
                  <a:gd name="connsiteY0" fmla="*/ 7762875 h 7762875"/>
                  <a:gd name="connsiteX1" fmla="*/ 390525 w 7562850"/>
                  <a:gd name="connsiteY1" fmla="*/ 3886200 h 7762875"/>
                  <a:gd name="connsiteX2" fmla="*/ 762000 w 7562850"/>
                  <a:gd name="connsiteY2" fmla="*/ 0 h 7762875"/>
                  <a:gd name="connsiteX3" fmla="*/ 1143000 w 7562850"/>
                  <a:gd name="connsiteY3" fmla="*/ 3876675 h 7762875"/>
                  <a:gd name="connsiteX4" fmla="*/ 1519238 w 7562850"/>
                  <a:gd name="connsiteY4" fmla="*/ 7762875 h 7762875"/>
                  <a:gd name="connsiteX5" fmla="*/ 1895475 w 7562850"/>
                  <a:gd name="connsiteY5" fmla="*/ 3876675 h 7762875"/>
                  <a:gd name="connsiteX6" fmla="*/ 2276475 w 7562850"/>
                  <a:gd name="connsiteY6" fmla="*/ 0 h 7762875"/>
                  <a:gd name="connsiteX7" fmla="*/ 2657475 w 7562850"/>
                  <a:gd name="connsiteY7" fmla="*/ 3886200 h 7762875"/>
                  <a:gd name="connsiteX8" fmla="*/ 3028950 w 7562850"/>
                  <a:gd name="connsiteY8" fmla="*/ 7762875 h 7762875"/>
                  <a:gd name="connsiteX9" fmla="*/ 3409950 w 7562850"/>
                  <a:gd name="connsiteY9" fmla="*/ 3876675 h 7762875"/>
                  <a:gd name="connsiteX10" fmla="*/ 3781425 w 7562850"/>
                  <a:gd name="connsiteY10" fmla="*/ 9525 h 7762875"/>
                  <a:gd name="connsiteX11" fmla="*/ 4162425 w 7562850"/>
                  <a:gd name="connsiteY11" fmla="*/ 3886200 h 7762875"/>
                  <a:gd name="connsiteX12" fmla="*/ 4538662 w 7562850"/>
                  <a:gd name="connsiteY12" fmla="*/ 7762875 h 7762875"/>
                  <a:gd name="connsiteX13" fmla="*/ 4914900 w 7562850"/>
                  <a:gd name="connsiteY13" fmla="*/ 3886200 h 7762875"/>
                  <a:gd name="connsiteX14" fmla="*/ 5295900 w 7562850"/>
                  <a:gd name="connsiteY14" fmla="*/ 9525 h 7762875"/>
                  <a:gd name="connsiteX15" fmla="*/ 5667375 w 7562850"/>
                  <a:gd name="connsiteY15" fmla="*/ 3886200 h 7762875"/>
                  <a:gd name="connsiteX16" fmla="*/ 6048375 w 7562850"/>
                  <a:gd name="connsiteY16" fmla="*/ 7762875 h 7762875"/>
                  <a:gd name="connsiteX17" fmla="*/ 6429375 w 7562850"/>
                  <a:gd name="connsiteY17" fmla="*/ 3886200 h 7762875"/>
                  <a:gd name="connsiteX18" fmla="*/ 6810375 w 7562850"/>
                  <a:gd name="connsiteY18" fmla="*/ 0 h 7762875"/>
                  <a:gd name="connsiteX19" fmla="*/ 7172325 w 7562850"/>
                  <a:gd name="connsiteY19" fmla="*/ 3886200 h 7762875"/>
                  <a:gd name="connsiteX20" fmla="*/ 7562850 w 7562850"/>
                  <a:gd name="connsiteY20" fmla="*/ 7762875 h 7762875"/>
                  <a:gd name="connsiteX0" fmla="*/ 0 w 7562850"/>
                  <a:gd name="connsiteY0" fmla="*/ 7762875 h 7762875"/>
                  <a:gd name="connsiteX1" fmla="*/ 390525 w 7562850"/>
                  <a:gd name="connsiteY1" fmla="*/ 3886200 h 7762875"/>
                  <a:gd name="connsiteX2" fmla="*/ 762000 w 7562850"/>
                  <a:gd name="connsiteY2" fmla="*/ 0 h 7762875"/>
                  <a:gd name="connsiteX3" fmla="*/ 1143000 w 7562850"/>
                  <a:gd name="connsiteY3" fmla="*/ 3876675 h 7762875"/>
                  <a:gd name="connsiteX4" fmla="*/ 1519238 w 7562850"/>
                  <a:gd name="connsiteY4" fmla="*/ 7762875 h 7762875"/>
                  <a:gd name="connsiteX5" fmla="*/ 1895475 w 7562850"/>
                  <a:gd name="connsiteY5" fmla="*/ 3876675 h 7762875"/>
                  <a:gd name="connsiteX6" fmla="*/ 2276475 w 7562850"/>
                  <a:gd name="connsiteY6" fmla="*/ 0 h 7762875"/>
                  <a:gd name="connsiteX7" fmla="*/ 2657475 w 7562850"/>
                  <a:gd name="connsiteY7" fmla="*/ 3886200 h 7762875"/>
                  <a:gd name="connsiteX8" fmla="*/ 3028950 w 7562850"/>
                  <a:gd name="connsiteY8" fmla="*/ 7762875 h 7762875"/>
                  <a:gd name="connsiteX9" fmla="*/ 3409950 w 7562850"/>
                  <a:gd name="connsiteY9" fmla="*/ 3876675 h 7762875"/>
                  <a:gd name="connsiteX10" fmla="*/ 3781425 w 7562850"/>
                  <a:gd name="connsiteY10" fmla="*/ 9525 h 7762875"/>
                  <a:gd name="connsiteX11" fmla="*/ 4162425 w 7562850"/>
                  <a:gd name="connsiteY11" fmla="*/ 3886200 h 7762875"/>
                  <a:gd name="connsiteX12" fmla="*/ 4538662 w 7562850"/>
                  <a:gd name="connsiteY12" fmla="*/ 7762875 h 7762875"/>
                  <a:gd name="connsiteX13" fmla="*/ 4914900 w 7562850"/>
                  <a:gd name="connsiteY13" fmla="*/ 3886200 h 7762875"/>
                  <a:gd name="connsiteX14" fmla="*/ 5295900 w 7562850"/>
                  <a:gd name="connsiteY14" fmla="*/ 9525 h 7762875"/>
                  <a:gd name="connsiteX15" fmla="*/ 5667375 w 7562850"/>
                  <a:gd name="connsiteY15" fmla="*/ 3886200 h 7762875"/>
                  <a:gd name="connsiteX16" fmla="*/ 6048375 w 7562850"/>
                  <a:gd name="connsiteY16" fmla="*/ 7762875 h 7762875"/>
                  <a:gd name="connsiteX17" fmla="*/ 6429375 w 7562850"/>
                  <a:gd name="connsiteY17" fmla="*/ 3886200 h 7762875"/>
                  <a:gd name="connsiteX18" fmla="*/ 6810375 w 7562850"/>
                  <a:gd name="connsiteY18" fmla="*/ 0 h 7762875"/>
                  <a:gd name="connsiteX19" fmla="*/ 7172325 w 7562850"/>
                  <a:gd name="connsiteY19" fmla="*/ 3886200 h 7762875"/>
                  <a:gd name="connsiteX20" fmla="*/ 7562850 w 7562850"/>
                  <a:gd name="connsiteY20" fmla="*/ 7762875 h 7762875"/>
                  <a:gd name="connsiteX0" fmla="*/ 0 w 7562850"/>
                  <a:gd name="connsiteY0" fmla="*/ 7762875 h 7762875"/>
                  <a:gd name="connsiteX1" fmla="*/ 390525 w 7562850"/>
                  <a:gd name="connsiteY1" fmla="*/ 3886200 h 7762875"/>
                  <a:gd name="connsiteX2" fmla="*/ 762000 w 7562850"/>
                  <a:gd name="connsiteY2" fmla="*/ 0 h 7762875"/>
                  <a:gd name="connsiteX3" fmla="*/ 1143000 w 7562850"/>
                  <a:gd name="connsiteY3" fmla="*/ 3876675 h 7762875"/>
                  <a:gd name="connsiteX4" fmla="*/ 1519238 w 7562850"/>
                  <a:gd name="connsiteY4" fmla="*/ 7762875 h 7762875"/>
                  <a:gd name="connsiteX5" fmla="*/ 1895475 w 7562850"/>
                  <a:gd name="connsiteY5" fmla="*/ 3876675 h 7762875"/>
                  <a:gd name="connsiteX6" fmla="*/ 2276475 w 7562850"/>
                  <a:gd name="connsiteY6" fmla="*/ 0 h 7762875"/>
                  <a:gd name="connsiteX7" fmla="*/ 2657475 w 7562850"/>
                  <a:gd name="connsiteY7" fmla="*/ 3886200 h 7762875"/>
                  <a:gd name="connsiteX8" fmla="*/ 3028950 w 7562850"/>
                  <a:gd name="connsiteY8" fmla="*/ 7762875 h 7762875"/>
                  <a:gd name="connsiteX9" fmla="*/ 3409950 w 7562850"/>
                  <a:gd name="connsiteY9" fmla="*/ 3876675 h 7762875"/>
                  <a:gd name="connsiteX10" fmla="*/ 3781425 w 7562850"/>
                  <a:gd name="connsiteY10" fmla="*/ 9525 h 7762875"/>
                  <a:gd name="connsiteX11" fmla="*/ 4162425 w 7562850"/>
                  <a:gd name="connsiteY11" fmla="*/ 3886200 h 7762875"/>
                  <a:gd name="connsiteX12" fmla="*/ 4538662 w 7562850"/>
                  <a:gd name="connsiteY12" fmla="*/ 7762875 h 7762875"/>
                  <a:gd name="connsiteX13" fmla="*/ 4914900 w 7562850"/>
                  <a:gd name="connsiteY13" fmla="*/ 3886200 h 7762875"/>
                  <a:gd name="connsiteX14" fmla="*/ 5295900 w 7562850"/>
                  <a:gd name="connsiteY14" fmla="*/ 9525 h 7762875"/>
                  <a:gd name="connsiteX15" fmla="*/ 5667375 w 7562850"/>
                  <a:gd name="connsiteY15" fmla="*/ 3886200 h 7762875"/>
                  <a:gd name="connsiteX16" fmla="*/ 6048375 w 7562850"/>
                  <a:gd name="connsiteY16" fmla="*/ 7762875 h 7762875"/>
                  <a:gd name="connsiteX17" fmla="*/ 6429375 w 7562850"/>
                  <a:gd name="connsiteY17" fmla="*/ 3886200 h 7762875"/>
                  <a:gd name="connsiteX18" fmla="*/ 6810375 w 7562850"/>
                  <a:gd name="connsiteY18" fmla="*/ 0 h 7762875"/>
                  <a:gd name="connsiteX19" fmla="*/ 7172325 w 7562850"/>
                  <a:gd name="connsiteY19" fmla="*/ 3886200 h 7762875"/>
                  <a:gd name="connsiteX20" fmla="*/ 7562850 w 7562850"/>
                  <a:gd name="connsiteY20" fmla="*/ 7762875 h 7762875"/>
                  <a:gd name="connsiteX0" fmla="*/ 0 w 7550944"/>
                  <a:gd name="connsiteY0" fmla="*/ 7762875 h 7762875"/>
                  <a:gd name="connsiteX1" fmla="*/ 378619 w 7550944"/>
                  <a:gd name="connsiteY1" fmla="*/ 3886200 h 7762875"/>
                  <a:gd name="connsiteX2" fmla="*/ 750094 w 7550944"/>
                  <a:gd name="connsiteY2" fmla="*/ 0 h 7762875"/>
                  <a:gd name="connsiteX3" fmla="*/ 1131094 w 7550944"/>
                  <a:gd name="connsiteY3" fmla="*/ 3876675 h 7762875"/>
                  <a:gd name="connsiteX4" fmla="*/ 1507332 w 7550944"/>
                  <a:gd name="connsiteY4" fmla="*/ 7762875 h 7762875"/>
                  <a:gd name="connsiteX5" fmla="*/ 1883569 w 7550944"/>
                  <a:gd name="connsiteY5" fmla="*/ 3876675 h 7762875"/>
                  <a:gd name="connsiteX6" fmla="*/ 2264569 w 7550944"/>
                  <a:gd name="connsiteY6" fmla="*/ 0 h 7762875"/>
                  <a:gd name="connsiteX7" fmla="*/ 2645569 w 7550944"/>
                  <a:gd name="connsiteY7" fmla="*/ 3886200 h 7762875"/>
                  <a:gd name="connsiteX8" fmla="*/ 3017044 w 7550944"/>
                  <a:gd name="connsiteY8" fmla="*/ 7762875 h 7762875"/>
                  <a:gd name="connsiteX9" fmla="*/ 3398044 w 7550944"/>
                  <a:gd name="connsiteY9" fmla="*/ 3876675 h 7762875"/>
                  <a:gd name="connsiteX10" fmla="*/ 3769519 w 7550944"/>
                  <a:gd name="connsiteY10" fmla="*/ 9525 h 7762875"/>
                  <a:gd name="connsiteX11" fmla="*/ 4150519 w 7550944"/>
                  <a:gd name="connsiteY11" fmla="*/ 3886200 h 7762875"/>
                  <a:gd name="connsiteX12" fmla="*/ 4526756 w 7550944"/>
                  <a:gd name="connsiteY12" fmla="*/ 7762875 h 7762875"/>
                  <a:gd name="connsiteX13" fmla="*/ 4902994 w 7550944"/>
                  <a:gd name="connsiteY13" fmla="*/ 3886200 h 7762875"/>
                  <a:gd name="connsiteX14" fmla="*/ 5283994 w 7550944"/>
                  <a:gd name="connsiteY14" fmla="*/ 9525 h 7762875"/>
                  <a:gd name="connsiteX15" fmla="*/ 5655469 w 7550944"/>
                  <a:gd name="connsiteY15" fmla="*/ 3886200 h 7762875"/>
                  <a:gd name="connsiteX16" fmla="*/ 6036469 w 7550944"/>
                  <a:gd name="connsiteY16" fmla="*/ 7762875 h 7762875"/>
                  <a:gd name="connsiteX17" fmla="*/ 6417469 w 7550944"/>
                  <a:gd name="connsiteY17" fmla="*/ 3886200 h 7762875"/>
                  <a:gd name="connsiteX18" fmla="*/ 6798469 w 7550944"/>
                  <a:gd name="connsiteY18" fmla="*/ 0 h 7762875"/>
                  <a:gd name="connsiteX19" fmla="*/ 7160419 w 7550944"/>
                  <a:gd name="connsiteY19" fmla="*/ 3886200 h 7762875"/>
                  <a:gd name="connsiteX20" fmla="*/ 7550944 w 7550944"/>
                  <a:gd name="connsiteY20" fmla="*/ 7762875 h 7762875"/>
                  <a:gd name="connsiteX0" fmla="*/ 0 w 7550944"/>
                  <a:gd name="connsiteY0" fmla="*/ 7762875 h 7762875"/>
                  <a:gd name="connsiteX1" fmla="*/ 378619 w 7550944"/>
                  <a:gd name="connsiteY1" fmla="*/ 3886200 h 7762875"/>
                  <a:gd name="connsiteX2" fmla="*/ 750094 w 7550944"/>
                  <a:gd name="connsiteY2" fmla="*/ 0 h 7762875"/>
                  <a:gd name="connsiteX3" fmla="*/ 1131094 w 7550944"/>
                  <a:gd name="connsiteY3" fmla="*/ 3876675 h 7762875"/>
                  <a:gd name="connsiteX4" fmla="*/ 1507332 w 7550944"/>
                  <a:gd name="connsiteY4" fmla="*/ 7762875 h 7762875"/>
                  <a:gd name="connsiteX5" fmla="*/ 1883569 w 7550944"/>
                  <a:gd name="connsiteY5" fmla="*/ 3876675 h 7762875"/>
                  <a:gd name="connsiteX6" fmla="*/ 2264569 w 7550944"/>
                  <a:gd name="connsiteY6" fmla="*/ 0 h 7762875"/>
                  <a:gd name="connsiteX7" fmla="*/ 2645569 w 7550944"/>
                  <a:gd name="connsiteY7" fmla="*/ 3886200 h 7762875"/>
                  <a:gd name="connsiteX8" fmla="*/ 3017044 w 7550944"/>
                  <a:gd name="connsiteY8" fmla="*/ 7762875 h 7762875"/>
                  <a:gd name="connsiteX9" fmla="*/ 3398044 w 7550944"/>
                  <a:gd name="connsiteY9" fmla="*/ 3876675 h 7762875"/>
                  <a:gd name="connsiteX10" fmla="*/ 3769519 w 7550944"/>
                  <a:gd name="connsiteY10" fmla="*/ 9525 h 7762875"/>
                  <a:gd name="connsiteX11" fmla="*/ 4150519 w 7550944"/>
                  <a:gd name="connsiteY11" fmla="*/ 3886200 h 7762875"/>
                  <a:gd name="connsiteX12" fmla="*/ 4526756 w 7550944"/>
                  <a:gd name="connsiteY12" fmla="*/ 7762875 h 7762875"/>
                  <a:gd name="connsiteX13" fmla="*/ 4902994 w 7550944"/>
                  <a:gd name="connsiteY13" fmla="*/ 3886200 h 7762875"/>
                  <a:gd name="connsiteX14" fmla="*/ 5283994 w 7550944"/>
                  <a:gd name="connsiteY14" fmla="*/ 9525 h 7762875"/>
                  <a:gd name="connsiteX15" fmla="*/ 5655469 w 7550944"/>
                  <a:gd name="connsiteY15" fmla="*/ 3886200 h 7762875"/>
                  <a:gd name="connsiteX16" fmla="*/ 6036469 w 7550944"/>
                  <a:gd name="connsiteY16" fmla="*/ 7762875 h 7762875"/>
                  <a:gd name="connsiteX17" fmla="*/ 6417469 w 7550944"/>
                  <a:gd name="connsiteY17" fmla="*/ 3886200 h 7762875"/>
                  <a:gd name="connsiteX18" fmla="*/ 6798469 w 7550944"/>
                  <a:gd name="connsiteY18" fmla="*/ 0 h 7762875"/>
                  <a:gd name="connsiteX19" fmla="*/ 7160419 w 7550944"/>
                  <a:gd name="connsiteY19" fmla="*/ 3886200 h 7762875"/>
                  <a:gd name="connsiteX20" fmla="*/ 7550944 w 7550944"/>
                  <a:gd name="connsiteY20" fmla="*/ 7762875 h 7762875"/>
                  <a:gd name="connsiteX0" fmla="*/ 0 w 7550944"/>
                  <a:gd name="connsiteY0" fmla="*/ 7762875 h 7762875"/>
                  <a:gd name="connsiteX1" fmla="*/ 378619 w 7550944"/>
                  <a:gd name="connsiteY1" fmla="*/ 3886200 h 7762875"/>
                  <a:gd name="connsiteX2" fmla="*/ 750094 w 7550944"/>
                  <a:gd name="connsiteY2" fmla="*/ 0 h 7762875"/>
                  <a:gd name="connsiteX3" fmla="*/ 1131094 w 7550944"/>
                  <a:gd name="connsiteY3" fmla="*/ 3876675 h 7762875"/>
                  <a:gd name="connsiteX4" fmla="*/ 1507332 w 7550944"/>
                  <a:gd name="connsiteY4" fmla="*/ 7762875 h 7762875"/>
                  <a:gd name="connsiteX5" fmla="*/ 1883569 w 7550944"/>
                  <a:gd name="connsiteY5" fmla="*/ 3876675 h 7762875"/>
                  <a:gd name="connsiteX6" fmla="*/ 2264569 w 7550944"/>
                  <a:gd name="connsiteY6" fmla="*/ 0 h 7762875"/>
                  <a:gd name="connsiteX7" fmla="*/ 2645569 w 7550944"/>
                  <a:gd name="connsiteY7" fmla="*/ 3886200 h 7762875"/>
                  <a:gd name="connsiteX8" fmla="*/ 3017044 w 7550944"/>
                  <a:gd name="connsiteY8" fmla="*/ 7762875 h 7762875"/>
                  <a:gd name="connsiteX9" fmla="*/ 3398044 w 7550944"/>
                  <a:gd name="connsiteY9" fmla="*/ 3876675 h 7762875"/>
                  <a:gd name="connsiteX10" fmla="*/ 3769519 w 7550944"/>
                  <a:gd name="connsiteY10" fmla="*/ 9525 h 7762875"/>
                  <a:gd name="connsiteX11" fmla="*/ 4150519 w 7550944"/>
                  <a:gd name="connsiteY11" fmla="*/ 3886200 h 7762875"/>
                  <a:gd name="connsiteX12" fmla="*/ 4526756 w 7550944"/>
                  <a:gd name="connsiteY12" fmla="*/ 7762875 h 7762875"/>
                  <a:gd name="connsiteX13" fmla="*/ 4902994 w 7550944"/>
                  <a:gd name="connsiteY13" fmla="*/ 3886200 h 7762875"/>
                  <a:gd name="connsiteX14" fmla="*/ 5283994 w 7550944"/>
                  <a:gd name="connsiteY14" fmla="*/ 9525 h 7762875"/>
                  <a:gd name="connsiteX15" fmla="*/ 5655469 w 7550944"/>
                  <a:gd name="connsiteY15" fmla="*/ 3886200 h 7762875"/>
                  <a:gd name="connsiteX16" fmla="*/ 6036469 w 7550944"/>
                  <a:gd name="connsiteY16" fmla="*/ 7762875 h 7762875"/>
                  <a:gd name="connsiteX17" fmla="*/ 6417469 w 7550944"/>
                  <a:gd name="connsiteY17" fmla="*/ 3886200 h 7762875"/>
                  <a:gd name="connsiteX18" fmla="*/ 6798469 w 7550944"/>
                  <a:gd name="connsiteY18" fmla="*/ 0 h 7762875"/>
                  <a:gd name="connsiteX19" fmla="*/ 7160419 w 7550944"/>
                  <a:gd name="connsiteY19" fmla="*/ 3886200 h 7762875"/>
                  <a:gd name="connsiteX20" fmla="*/ 7550944 w 7550944"/>
                  <a:gd name="connsiteY20" fmla="*/ 7762875 h 7762875"/>
                  <a:gd name="connsiteX0" fmla="*/ 0 w 7550944"/>
                  <a:gd name="connsiteY0" fmla="*/ 7762875 h 7762875"/>
                  <a:gd name="connsiteX1" fmla="*/ 378619 w 7550944"/>
                  <a:gd name="connsiteY1" fmla="*/ 3886200 h 7762875"/>
                  <a:gd name="connsiteX2" fmla="*/ 750094 w 7550944"/>
                  <a:gd name="connsiteY2" fmla="*/ 0 h 7762875"/>
                  <a:gd name="connsiteX3" fmla="*/ 1131094 w 7550944"/>
                  <a:gd name="connsiteY3" fmla="*/ 3876675 h 7762875"/>
                  <a:gd name="connsiteX4" fmla="*/ 1507332 w 7550944"/>
                  <a:gd name="connsiteY4" fmla="*/ 7762875 h 7762875"/>
                  <a:gd name="connsiteX5" fmla="*/ 1883569 w 7550944"/>
                  <a:gd name="connsiteY5" fmla="*/ 3876675 h 7762875"/>
                  <a:gd name="connsiteX6" fmla="*/ 2264569 w 7550944"/>
                  <a:gd name="connsiteY6" fmla="*/ 0 h 7762875"/>
                  <a:gd name="connsiteX7" fmla="*/ 2645569 w 7550944"/>
                  <a:gd name="connsiteY7" fmla="*/ 3886200 h 7762875"/>
                  <a:gd name="connsiteX8" fmla="*/ 3017044 w 7550944"/>
                  <a:gd name="connsiteY8" fmla="*/ 7762875 h 7762875"/>
                  <a:gd name="connsiteX9" fmla="*/ 3398044 w 7550944"/>
                  <a:gd name="connsiteY9" fmla="*/ 3876675 h 7762875"/>
                  <a:gd name="connsiteX10" fmla="*/ 3769519 w 7550944"/>
                  <a:gd name="connsiteY10" fmla="*/ 9525 h 7762875"/>
                  <a:gd name="connsiteX11" fmla="*/ 4150519 w 7550944"/>
                  <a:gd name="connsiteY11" fmla="*/ 3886200 h 7762875"/>
                  <a:gd name="connsiteX12" fmla="*/ 4526756 w 7550944"/>
                  <a:gd name="connsiteY12" fmla="*/ 7762875 h 7762875"/>
                  <a:gd name="connsiteX13" fmla="*/ 4902994 w 7550944"/>
                  <a:gd name="connsiteY13" fmla="*/ 3886200 h 7762875"/>
                  <a:gd name="connsiteX14" fmla="*/ 5283994 w 7550944"/>
                  <a:gd name="connsiteY14" fmla="*/ 9525 h 7762875"/>
                  <a:gd name="connsiteX15" fmla="*/ 5655469 w 7550944"/>
                  <a:gd name="connsiteY15" fmla="*/ 3886200 h 7762875"/>
                  <a:gd name="connsiteX16" fmla="*/ 6036469 w 7550944"/>
                  <a:gd name="connsiteY16" fmla="*/ 7762875 h 7762875"/>
                  <a:gd name="connsiteX17" fmla="*/ 6417469 w 7550944"/>
                  <a:gd name="connsiteY17" fmla="*/ 3886200 h 7762875"/>
                  <a:gd name="connsiteX18" fmla="*/ 6798469 w 7550944"/>
                  <a:gd name="connsiteY18" fmla="*/ 0 h 7762875"/>
                  <a:gd name="connsiteX19" fmla="*/ 7160419 w 7550944"/>
                  <a:gd name="connsiteY19" fmla="*/ 3886200 h 7762875"/>
                  <a:gd name="connsiteX20" fmla="*/ 7550944 w 7550944"/>
                  <a:gd name="connsiteY20" fmla="*/ 7762875 h 7762875"/>
                  <a:gd name="connsiteX0" fmla="*/ 0 w 7550944"/>
                  <a:gd name="connsiteY0" fmla="*/ 7762875 h 7762875"/>
                  <a:gd name="connsiteX1" fmla="*/ 378619 w 7550944"/>
                  <a:gd name="connsiteY1" fmla="*/ 3886200 h 7762875"/>
                  <a:gd name="connsiteX2" fmla="*/ 750094 w 7550944"/>
                  <a:gd name="connsiteY2" fmla="*/ 0 h 7762875"/>
                  <a:gd name="connsiteX3" fmla="*/ 1131094 w 7550944"/>
                  <a:gd name="connsiteY3" fmla="*/ 3876675 h 7762875"/>
                  <a:gd name="connsiteX4" fmla="*/ 1507332 w 7550944"/>
                  <a:gd name="connsiteY4" fmla="*/ 7762875 h 7762875"/>
                  <a:gd name="connsiteX5" fmla="*/ 1883569 w 7550944"/>
                  <a:gd name="connsiteY5" fmla="*/ 3876675 h 7762875"/>
                  <a:gd name="connsiteX6" fmla="*/ 2264569 w 7550944"/>
                  <a:gd name="connsiteY6" fmla="*/ 0 h 7762875"/>
                  <a:gd name="connsiteX7" fmla="*/ 2645569 w 7550944"/>
                  <a:gd name="connsiteY7" fmla="*/ 3886200 h 7762875"/>
                  <a:gd name="connsiteX8" fmla="*/ 3017044 w 7550944"/>
                  <a:gd name="connsiteY8" fmla="*/ 7762875 h 7762875"/>
                  <a:gd name="connsiteX9" fmla="*/ 3398044 w 7550944"/>
                  <a:gd name="connsiteY9" fmla="*/ 3876675 h 7762875"/>
                  <a:gd name="connsiteX10" fmla="*/ 3769519 w 7550944"/>
                  <a:gd name="connsiteY10" fmla="*/ 9525 h 7762875"/>
                  <a:gd name="connsiteX11" fmla="*/ 4150519 w 7550944"/>
                  <a:gd name="connsiteY11" fmla="*/ 3886200 h 7762875"/>
                  <a:gd name="connsiteX12" fmla="*/ 4526756 w 7550944"/>
                  <a:gd name="connsiteY12" fmla="*/ 7762875 h 7762875"/>
                  <a:gd name="connsiteX13" fmla="*/ 4902994 w 7550944"/>
                  <a:gd name="connsiteY13" fmla="*/ 3886200 h 7762875"/>
                  <a:gd name="connsiteX14" fmla="*/ 5283994 w 7550944"/>
                  <a:gd name="connsiteY14" fmla="*/ 9525 h 7762875"/>
                  <a:gd name="connsiteX15" fmla="*/ 5655469 w 7550944"/>
                  <a:gd name="connsiteY15" fmla="*/ 3886200 h 7762875"/>
                  <a:gd name="connsiteX16" fmla="*/ 6036469 w 7550944"/>
                  <a:gd name="connsiteY16" fmla="*/ 7762875 h 7762875"/>
                  <a:gd name="connsiteX17" fmla="*/ 6417469 w 7550944"/>
                  <a:gd name="connsiteY17" fmla="*/ 3886200 h 7762875"/>
                  <a:gd name="connsiteX18" fmla="*/ 6798469 w 7550944"/>
                  <a:gd name="connsiteY18" fmla="*/ 0 h 7762875"/>
                  <a:gd name="connsiteX19" fmla="*/ 7160419 w 7550944"/>
                  <a:gd name="connsiteY19" fmla="*/ 3886200 h 7762875"/>
                  <a:gd name="connsiteX20" fmla="*/ 7550944 w 7550944"/>
                  <a:gd name="connsiteY20" fmla="*/ 7762875 h 7762875"/>
                  <a:gd name="connsiteX0" fmla="*/ 0 w 7550944"/>
                  <a:gd name="connsiteY0" fmla="*/ 7762875 h 7762876"/>
                  <a:gd name="connsiteX1" fmla="*/ 378619 w 7550944"/>
                  <a:gd name="connsiteY1" fmla="*/ 3886200 h 7762876"/>
                  <a:gd name="connsiteX2" fmla="*/ 750094 w 7550944"/>
                  <a:gd name="connsiteY2" fmla="*/ 0 h 7762876"/>
                  <a:gd name="connsiteX3" fmla="*/ 1131094 w 7550944"/>
                  <a:gd name="connsiteY3" fmla="*/ 3876675 h 7762876"/>
                  <a:gd name="connsiteX4" fmla="*/ 1507332 w 7550944"/>
                  <a:gd name="connsiteY4" fmla="*/ 7762875 h 7762876"/>
                  <a:gd name="connsiteX5" fmla="*/ 1883569 w 7550944"/>
                  <a:gd name="connsiteY5" fmla="*/ 3876675 h 7762876"/>
                  <a:gd name="connsiteX6" fmla="*/ 2264569 w 7550944"/>
                  <a:gd name="connsiteY6" fmla="*/ 0 h 7762876"/>
                  <a:gd name="connsiteX7" fmla="*/ 2645569 w 7550944"/>
                  <a:gd name="connsiteY7" fmla="*/ 3886200 h 7762876"/>
                  <a:gd name="connsiteX8" fmla="*/ 3017044 w 7550944"/>
                  <a:gd name="connsiteY8" fmla="*/ 7762875 h 7762876"/>
                  <a:gd name="connsiteX9" fmla="*/ 3398044 w 7550944"/>
                  <a:gd name="connsiteY9" fmla="*/ 3876675 h 7762876"/>
                  <a:gd name="connsiteX10" fmla="*/ 3769519 w 7550944"/>
                  <a:gd name="connsiteY10" fmla="*/ 9525 h 7762876"/>
                  <a:gd name="connsiteX11" fmla="*/ 4150519 w 7550944"/>
                  <a:gd name="connsiteY11" fmla="*/ 3886200 h 7762876"/>
                  <a:gd name="connsiteX12" fmla="*/ 4526756 w 7550944"/>
                  <a:gd name="connsiteY12" fmla="*/ 7762875 h 7762876"/>
                  <a:gd name="connsiteX13" fmla="*/ 4902994 w 7550944"/>
                  <a:gd name="connsiteY13" fmla="*/ 3886200 h 7762876"/>
                  <a:gd name="connsiteX14" fmla="*/ 5283994 w 7550944"/>
                  <a:gd name="connsiteY14" fmla="*/ 9525 h 7762876"/>
                  <a:gd name="connsiteX15" fmla="*/ 5655469 w 7550944"/>
                  <a:gd name="connsiteY15" fmla="*/ 3886200 h 7762876"/>
                  <a:gd name="connsiteX16" fmla="*/ 6036469 w 7550944"/>
                  <a:gd name="connsiteY16" fmla="*/ 7762875 h 7762876"/>
                  <a:gd name="connsiteX17" fmla="*/ 6417469 w 7550944"/>
                  <a:gd name="connsiteY17" fmla="*/ 3886200 h 7762876"/>
                  <a:gd name="connsiteX18" fmla="*/ 6798469 w 7550944"/>
                  <a:gd name="connsiteY18" fmla="*/ 0 h 7762876"/>
                  <a:gd name="connsiteX19" fmla="*/ 7160419 w 7550944"/>
                  <a:gd name="connsiteY19" fmla="*/ 3886200 h 7762876"/>
                  <a:gd name="connsiteX20" fmla="*/ 7550944 w 7550944"/>
                  <a:gd name="connsiteY20" fmla="*/ 7762875 h 7762876"/>
                  <a:gd name="connsiteX0" fmla="*/ 0 w 7550944"/>
                  <a:gd name="connsiteY0" fmla="*/ 7762875 h 7762876"/>
                  <a:gd name="connsiteX1" fmla="*/ 378619 w 7550944"/>
                  <a:gd name="connsiteY1" fmla="*/ 3886200 h 7762876"/>
                  <a:gd name="connsiteX2" fmla="*/ 750094 w 7550944"/>
                  <a:gd name="connsiteY2" fmla="*/ 0 h 7762876"/>
                  <a:gd name="connsiteX3" fmla="*/ 1131094 w 7550944"/>
                  <a:gd name="connsiteY3" fmla="*/ 3876675 h 7762876"/>
                  <a:gd name="connsiteX4" fmla="*/ 1507332 w 7550944"/>
                  <a:gd name="connsiteY4" fmla="*/ 7762875 h 7762876"/>
                  <a:gd name="connsiteX5" fmla="*/ 1883569 w 7550944"/>
                  <a:gd name="connsiteY5" fmla="*/ 3876675 h 7762876"/>
                  <a:gd name="connsiteX6" fmla="*/ 2264569 w 7550944"/>
                  <a:gd name="connsiteY6" fmla="*/ 0 h 7762876"/>
                  <a:gd name="connsiteX7" fmla="*/ 2645569 w 7550944"/>
                  <a:gd name="connsiteY7" fmla="*/ 3886200 h 7762876"/>
                  <a:gd name="connsiteX8" fmla="*/ 3017044 w 7550944"/>
                  <a:gd name="connsiteY8" fmla="*/ 7762875 h 7762876"/>
                  <a:gd name="connsiteX9" fmla="*/ 3398044 w 7550944"/>
                  <a:gd name="connsiteY9" fmla="*/ 3876675 h 7762876"/>
                  <a:gd name="connsiteX10" fmla="*/ 3769519 w 7550944"/>
                  <a:gd name="connsiteY10" fmla="*/ 9525 h 7762876"/>
                  <a:gd name="connsiteX11" fmla="*/ 4150519 w 7550944"/>
                  <a:gd name="connsiteY11" fmla="*/ 3886200 h 7762876"/>
                  <a:gd name="connsiteX12" fmla="*/ 4526756 w 7550944"/>
                  <a:gd name="connsiteY12" fmla="*/ 7762875 h 7762876"/>
                  <a:gd name="connsiteX13" fmla="*/ 4902994 w 7550944"/>
                  <a:gd name="connsiteY13" fmla="*/ 3886200 h 7762876"/>
                  <a:gd name="connsiteX14" fmla="*/ 5283994 w 7550944"/>
                  <a:gd name="connsiteY14" fmla="*/ 9525 h 7762876"/>
                  <a:gd name="connsiteX15" fmla="*/ 5655469 w 7550944"/>
                  <a:gd name="connsiteY15" fmla="*/ 3886200 h 7762876"/>
                  <a:gd name="connsiteX16" fmla="*/ 6036469 w 7550944"/>
                  <a:gd name="connsiteY16" fmla="*/ 7762875 h 7762876"/>
                  <a:gd name="connsiteX17" fmla="*/ 6417469 w 7550944"/>
                  <a:gd name="connsiteY17" fmla="*/ 3886200 h 7762876"/>
                  <a:gd name="connsiteX18" fmla="*/ 6798469 w 7550944"/>
                  <a:gd name="connsiteY18" fmla="*/ 0 h 7762876"/>
                  <a:gd name="connsiteX19" fmla="*/ 7160419 w 7550944"/>
                  <a:gd name="connsiteY19" fmla="*/ 3886200 h 7762876"/>
                  <a:gd name="connsiteX20" fmla="*/ 7550944 w 7550944"/>
                  <a:gd name="connsiteY20" fmla="*/ 7762875 h 7762876"/>
                  <a:gd name="connsiteX0" fmla="*/ 0 w 7550944"/>
                  <a:gd name="connsiteY0" fmla="*/ 7762875 h 7762876"/>
                  <a:gd name="connsiteX1" fmla="*/ 378619 w 7550944"/>
                  <a:gd name="connsiteY1" fmla="*/ 3886200 h 7762876"/>
                  <a:gd name="connsiteX2" fmla="*/ 750094 w 7550944"/>
                  <a:gd name="connsiteY2" fmla="*/ 0 h 7762876"/>
                  <a:gd name="connsiteX3" fmla="*/ 1131094 w 7550944"/>
                  <a:gd name="connsiteY3" fmla="*/ 3876675 h 7762876"/>
                  <a:gd name="connsiteX4" fmla="*/ 1507332 w 7550944"/>
                  <a:gd name="connsiteY4" fmla="*/ 7762875 h 7762876"/>
                  <a:gd name="connsiteX5" fmla="*/ 1883569 w 7550944"/>
                  <a:gd name="connsiteY5" fmla="*/ 3876675 h 7762876"/>
                  <a:gd name="connsiteX6" fmla="*/ 2264569 w 7550944"/>
                  <a:gd name="connsiteY6" fmla="*/ 0 h 7762876"/>
                  <a:gd name="connsiteX7" fmla="*/ 2645569 w 7550944"/>
                  <a:gd name="connsiteY7" fmla="*/ 3886200 h 7762876"/>
                  <a:gd name="connsiteX8" fmla="*/ 3017044 w 7550944"/>
                  <a:gd name="connsiteY8" fmla="*/ 7762875 h 7762876"/>
                  <a:gd name="connsiteX9" fmla="*/ 3398044 w 7550944"/>
                  <a:gd name="connsiteY9" fmla="*/ 3876675 h 7762876"/>
                  <a:gd name="connsiteX10" fmla="*/ 3769519 w 7550944"/>
                  <a:gd name="connsiteY10" fmla="*/ 9525 h 7762876"/>
                  <a:gd name="connsiteX11" fmla="*/ 4150519 w 7550944"/>
                  <a:gd name="connsiteY11" fmla="*/ 3886200 h 7762876"/>
                  <a:gd name="connsiteX12" fmla="*/ 4526756 w 7550944"/>
                  <a:gd name="connsiteY12" fmla="*/ 7762875 h 7762876"/>
                  <a:gd name="connsiteX13" fmla="*/ 4902994 w 7550944"/>
                  <a:gd name="connsiteY13" fmla="*/ 3886200 h 7762876"/>
                  <a:gd name="connsiteX14" fmla="*/ 5283994 w 7550944"/>
                  <a:gd name="connsiteY14" fmla="*/ 9525 h 7762876"/>
                  <a:gd name="connsiteX15" fmla="*/ 5655469 w 7550944"/>
                  <a:gd name="connsiteY15" fmla="*/ 3886200 h 7762876"/>
                  <a:gd name="connsiteX16" fmla="*/ 6036469 w 7550944"/>
                  <a:gd name="connsiteY16" fmla="*/ 7762875 h 7762876"/>
                  <a:gd name="connsiteX17" fmla="*/ 6417469 w 7550944"/>
                  <a:gd name="connsiteY17" fmla="*/ 3886200 h 7762876"/>
                  <a:gd name="connsiteX18" fmla="*/ 6798469 w 7550944"/>
                  <a:gd name="connsiteY18" fmla="*/ 0 h 7762876"/>
                  <a:gd name="connsiteX19" fmla="*/ 7160419 w 7550944"/>
                  <a:gd name="connsiteY19" fmla="*/ 3886200 h 7762876"/>
                  <a:gd name="connsiteX20" fmla="*/ 7550944 w 7550944"/>
                  <a:gd name="connsiteY20" fmla="*/ 7762875 h 7762876"/>
                  <a:gd name="connsiteX0" fmla="*/ 0 w 7550944"/>
                  <a:gd name="connsiteY0" fmla="*/ 7762875 h 7762876"/>
                  <a:gd name="connsiteX1" fmla="*/ 378619 w 7550944"/>
                  <a:gd name="connsiteY1" fmla="*/ 3886200 h 7762876"/>
                  <a:gd name="connsiteX2" fmla="*/ 750094 w 7550944"/>
                  <a:gd name="connsiteY2" fmla="*/ 0 h 7762876"/>
                  <a:gd name="connsiteX3" fmla="*/ 1131094 w 7550944"/>
                  <a:gd name="connsiteY3" fmla="*/ 3876675 h 7762876"/>
                  <a:gd name="connsiteX4" fmla="*/ 1507332 w 7550944"/>
                  <a:gd name="connsiteY4" fmla="*/ 7762875 h 7762876"/>
                  <a:gd name="connsiteX5" fmla="*/ 1883569 w 7550944"/>
                  <a:gd name="connsiteY5" fmla="*/ 3876675 h 7762876"/>
                  <a:gd name="connsiteX6" fmla="*/ 2264569 w 7550944"/>
                  <a:gd name="connsiteY6" fmla="*/ 0 h 7762876"/>
                  <a:gd name="connsiteX7" fmla="*/ 2645569 w 7550944"/>
                  <a:gd name="connsiteY7" fmla="*/ 3886200 h 7762876"/>
                  <a:gd name="connsiteX8" fmla="*/ 3017044 w 7550944"/>
                  <a:gd name="connsiteY8" fmla="*/ 7762875 h 7762876"/>
                  <a:gd name="connsiteX9" fmla="*/ 3398044 w 7550944"/>
                  <a:gd name="connsiteY9" fmla="*/ 3876675 h 7762876"/>
                  <a:gd name="connsiteX10" fmla="*/ 3769519 w 7550944"/>
                  <a:gd name="connsiteY10" fmla="*/ 9525 h 7762876"/>
                  <a:gd name="connsiteX11" fmla="*/ 4150519 w 7550944"/>
                  <a:gd name="connsiteY11" fmla="*/ 3886200 h 7762876"/>
                  <a:gd name="connsiteX12" fmla="*/ 4526756 w 7550944"/>
                  <a:gd name="connsiteY12" fmla="*/ 7762875 h 7762876"/>
                  <a:gd name="connsiteX13" fmla="*/ 4902994 w 7550944"/>
                  <a:gd name="connsiteY13" fmla="*/ 3886200 h 7762876"/>
                  <a:gd name="connsiteX14" fmla="*/ 5283994 w 7550944"/>
                  <a:gd name="connsiteY14" fmla="*/ 9525 h 7762876"/>
                  <a:gd name="connsiteX15" fmla="*/ 5655469 w 7550944"/>
                  <a:gd name="connsiteY15" fmla="*/ 3886200 h 7762876"/>
                  <a:gd name="connsiteX16" fmla="*/ 6036469 w 7550944"/>
                  <a:gd name="connsiteY16" fmla="*/ 7762875 h 7762876"/>
                  <a:gd name="connsiteX17" fmla="*/ 6417469 w 7550944"/>
                  <a:gd name="connsiteY17" fmla="*/ 3886200 h 7762876"/>
                  <a:gd name="connsiteX18" fmla="*/ 6798469 w 7550944"/>
                  <a:gd name="connsiteY18" fmla="*/ 0 h 7762876"/>
                  <a:gd name="connsiteX19" fmla="*/ 7160419 w 7550944"/>
                  <a:gd name="connsiteY19" fmla="*/ 3886200 h 7762876"/>
                  <a:gd name="connsiteX20" fmla="*/ 7550944 w 7550944"/>
                  <a:gd name="connsiteY20" fmla="*/ 7762875 h 7762876"/>
                  <a:gd name="connsiteX0" fmla="*/ 0 w 7550944"/>
                  <a:gd name="connsiteY0" fmla="*/ 7762875 h 7762876"/>
                  <a:gd name="connsiteX1" fmla="*/ 378619 w 7550944"/>
                  <a:gd name="connsiteY1" fmla="*/ 3886200 h 7762876"/>
                  <a:gd name="connsiteX2" fmla="*/ 750094 w 7550944"/>
                  <a:gd name="connsiteY2" fmla="*/ 0 h 7762876"/>
                  <a:gd name="connsiteX3" fmla="*/ 1131094 w 7550944"/>
                  <a:gd name="connsiteY3" fmla="*/ 3876675 h 7762876"/>
                  <a:gd name="connsiteX4" fmla="*/ 1507332 w 7550944"/>
                  <a:gd name="connsiteY4" fmla="*/ 7762875 h 7762876"/>
                  <a:gd name="connsiteX5" fmla="*/ 1883569 w 7550944"/>
                  <a:gd name="connsiteY5" fmla="*/ 3876675 h 7762876"/>
                  <a:gd name="connsiteX6" fmla="*/ 2264569 w 7550944"/>
                  <a:gd name="connsiteY6" fmla="*/ 0 h 7762876"/>
                  <a:gd name="connsiteX7" fmla="*/ 2645569 w 7550944"/>
                  <a:gd name="connsiteY7" fmla="*/ 3886200 h 7762876"/>
                  <a:gd name="connsiteX8" fmla="*/ 3017044 w 7550944"/>
                  <a:gd name="connsiteY8" fmla="*/ 7762875 h 7762876"/>
                  <a:gd name="connsiteX9" fmla="*/ 3398044 w 7550944"/>
                  <a:gd name="connsiteY9" fmla="*/ 3876675 h 7762876"/>
                  <a:gd name="connsiteX10" fmla="*/ 3769519 w 7550944"/>
                  <a:gd name="connsiteY10" fmla="*/ 9525 h 7762876"/>
                  <a:gd name="connsiteX11" fmla="*/ 4150519 w 7550944"/>
                  <a:gd name="connsiteY11" fmla="*/ 3886200 h 7762876"/>
                  <a:gd name="connsiteX12" fmla="*/ 4526756 w 7550944"/>
                  <a:gd name="connsiteY12" fmla="*/ 7762875 h 7762876"/>
                  <a:gd name="connsiteX13" fmla="*/ 4902994 w 7550944"/>
                  <a:gd name="connsiteY13" fmla="*/ 3886200 h 7762876"/>
                  <a:gd name="connsiteX14" fmla="*/ 5283994 w 7550944"/>
                  <a:gd name="connsiteY14" fmla="*/ 9525 h 7762876"/>
                  <a:gd name="connsiteX15" fmla="*/ 5655469 w 7550944"/>
                  <a:gd name="connsiteY15" fmla="*/ 3886200 h 7762876"/>
                  <a:gd name="connsiteX16" fmla="*/ 6036469 w 7550944"/>
                  <a:gd name="connsiteY16" fmla="*/ 7762875 h 7762876"/>
                  <a:gd name="connsiteX17" fmla="*/ 6417469 w 7550944"/>
                  <a:gd name="connsiteY17" fmla="*/ 3886200 h 7762876"/>
                  <a:gd name="connsiteX18" fmla="*/ 6798469 w 7550944"/>
                  <a:gd name="connsiteY18" fmla="*/ 0 h 7762876"/>
                  <a:gd name="connsiteX19" fmla="*/ 7160419 w 7550944"/>
                  <a:gd name="connsiteY19" fmla="*/ 3886200 h 7762876"/>
                  <a:gd name="connsiteX20" fmla="*/ 7550944 w 7550944"/>
                  <a:gd name="connsiteY20" fmla="*/ 7762875 h 7762876"/>
                  <a:gd name="connsiteX0" fmla="*/ 0 w 7550944"/>
                  <a:gd name="connsiteY0" fmla="*/ 7762875 h 7762876"/>
                  <a:gd name="connsiteX1" fmla="*/ 378619 w 7550944"/>
                  <a:gd name="connsiteY1" fmla="*/ 3886200 h 7762876"/>
                  <a:gd name="connsiteX2" fmla="*/ 750094 w 7550944"/>
                  <a:gd name="connsiteY2" fmla="*/ 0 h 7762876"/>
                  <a:gd name="connsiteX3" fmla="*/ 1131094 w 7550944"/>
                  <a:gd name="connsiteY3" fmla="*/ 3876675 h 7762876"/>
                  <a:gd name="connsiteX4" fmla="*/ 1507332 w 7550944"/>
                  <a:gd name="connsiteY4" fmla="*/ 7762875 h 7762876"/>
                  <a:gd name="connsiteX5" fmla="*/ 1883569 w 7550944"/>
                  <a:gd name="connsiteY5" fmla="*/ 3876675 h 7762876"/>
                  <a:gd name="connsiteX6" fmla="*/ 2264569 w 7550944"/>
                  <a:gd name="connsiteY6" fmla="*/ 0 h 7762876"/>
                  <a:gd name="connsiteX7" fmla="*/ 2645569 w 7550944"/>
                  <a:gd name="connsiteY7" fmla="*/ 3886200 h 7762876"/>
                  <a:gd name="connsiteX8" fmla="*/ 3017044 w 7550944"/>
                  <a:gd name="connsiteY8" fmla="*/ 7762875 h 7762876"/>
                  <a:gd name="connsiteX9" fmla="*/ 3398044 w 7550944"/>
                  <a:gd name="connsiteY9" fmla="*/ 3876675 h 7762876"/>
                  <a:gd name="connsiteX10" fmla="*/ 3769519 w 7550944"/>
                  <a:gd name="connsiteY10" fmla="*/ 9525 h 7762876"/>
                  <a:gd name="connsiteX11" fmla="*/ 4150519 w 7550944"/>
                  <a:gd name="connsiteY11" fmla="*/ 3886200 h 7762876"/>
                  <a:gd name="connsiteX12" fmla="*/ 4526756 w 7550944"/>
                  <a:gd name="connsiteY12" fmla="*/ 7762875 h 7762876"/>
                  <a:gd name="connsiteX13" fmla="*/ 4902994 w 7550944"/>
                  <a:gd name="connsiteY13" fmla="*/ 3886200 h 7762876"/>
                  <a:gd name="connsiteX14" fmla="*/ 5283994 w 7550944"/>
                  <a:gd name="connsiteY14" fmla="*/ 9525 h 7762876"/>
                  <a:gd name="connsiteX15" fmla="*/ 5655469 w 7550944"/>
                  <a:gd name="connsiteY15" fmla="*/ 3886200 h 7762876"/>
                  <a:gd name="connsiteX16" fmla="*/ 6036469 w 7550944"/>
                  <a:gd name="connsiteY16" fmla="*/ 7762875 h 7762876"/>
                  <a:gd name="connsiteX17" fmla="*/ 6417469 w 7550944"/>
                  <a:gd name="connsiteY17" fmla="*/ 3886200 h 7762876"/>
                  <a:gd name="connsiteX18" fmla="*/ 6798469 w 7550944"/>
                  <a:gd name="connsiteY18" fmla="*/ 0 h 7762876"/>
                  <a:gd name="connsiteX19" fmla="*/ 7160419 w 7550944"/>
                  <a:gd name="connsiteY19" fmla="*/ 3886200 h 7762876"/>
                  <a:gd name="connsiteX20" fmla="*/ 7550944 w 7550944"/>
                  <a:gd name="connsiteY20" fmla="*/ 7762875 h 7762876"/>
                  <a:gd name="connsiteX0" fmla="*/ 0 w 7550944"/>
                  <a:gd name="connsiteY0" fmla="*/ 7762875 h 7762876"/>
                  <a:gd name="connsiteX1" fmla="*/ 378619 w 7550944"/>
                  <a:gd name="connsiteY1" fmla="*/ 3886200 h 7762876"/>
                  <a:gd name="connsiteX2" fmla="*/ 750094 w 7550944"/>
                  <a:gd name="connsiteY2" fmla="*/ 0 h 7762876"/>
                  <a:gd name="connsiteX3" fmla="*/ 1131094 w 7550944"/>
                  <a:gd name="connsiteY3" fmla="*/ 3876675 h 7762876"/>
                  <a:gd name="connsiteX4" fmla="*/ 1507332 w 7550944"/>
                  <a:gd name="connsiteY4" fmla="*/ 7762875 h 7762876"/>
                  <a:gd name="connsiteX5" fmla="*/ 1883569 w 7550944"/>
                  <a:gd name="connsiteY5" fmla="*/ 3876675 h 7762876"/>
                  <a:gd name="connsiteX6" fmla="*/ 2264569 w 7550944"/>
                  <a:gd name="connsiteY6" fmla="*/ 0 h 7762876"/>
                  <a:gd name="connsiteX7" fmla="*/ 2645569 w 7550944"/>
                  <a:gd name="connsiteY7" fmla="*/ 3886200 h 7762876"/>
                  <a:gd name="connsiteX8" fmla="*/ 3017044 w 7550944"/>
                  <a:gd name="connsiteY8" fmla="*/ 7762875 h 7762876"/>
                  <a:gd name="connsiteX9" fmla="*/ 3398044 w 7550944"/>
                  <a:gd name="connsiteY9" fmla="*/ 3876675 h 7762876"/>
                  <a:gd name="connsiteX10" fmla="*/ 3769519 w 7550944"/>
                  <a:gd name="connsiteY10" fmla="*/ 9525 h 7762876"/>
                  <a:gd name="connsiteX11" fmla="*/ 4150519 w 7550944"/>
                  <a:gd name="connsiteY11" fmla="*/ 3886200 h 7762876"/>
                  <a:gd name="connsiteX12" fmla="*/ 4526756 w 7550944"/>
                  <a:gd name="connsiteY12" fmla="*/ 7762875 h 7762876"/>
                  <a:gd name="connsiteX13" fmla="*/ 4902994 w 7550944"/>
                  <a:gd name="connsiteY13" fmla="*/ 3886200 h 7762876"/>
                  <a:gd name="connsiteX14" fmla="*/ 5283994 w 7550944"/>
                  <a:gd name="connsiteY14" fmla="*/ 9525 h 7762876"/>
                  <a:gd name="connsiteX15" fmla="*/ 5655469 w 7550944"/>
                  <a:gd name="connsiteY15" fmla="*/ 3886200 h 7762876"/>
                  <a:gd name="connsiteX16" fmla="*/ 6029325 w 7550944"/>
                  <a:gd name="connsiteY16" fmla="*/ 7762875 h 7762876"/>
                  <a:gd name="connsiteX17" fmla="*/ 6417469 w 7550944"/>
                  <a:gd name="connsiteY17" fmla="*/ 3886200 h 7762876"/>
                  <a:gd name="connsiteX18" fmla="*/ 6798469 w 7550944"/>
                  <a:gd name="connsiteY18" fmla="*/ 0 h 7762876"/>
                  <a:gd name="connsiteX19" fmla="*/ 7160419 w 7550944"/>
                  <a:gd name="connsiteY19" fmla="*/ 3886200 h 7762876"/>
                  <a:gd name="connsiteX20" fmla="*/ 7550944 w 7550944"/>
                  <a:gd name="connsiteY20" fmla="*/ 7762875 h 7762876"/>
                  <a:gd name="connsiteX0" fmla="*/ 0 w 7550944"/>
                  <a:gd name="connsiteY0" fmla="*/ 7762875 h 7762876"/>
                  <a:gd name="connsiteX1" fmla="*/ 378619 w 7550944"/>
                  <a:gd name="connsiteY1" fmla="*/ 3886200 h 7762876"/>
                  <a:gd name="connsiteX2" fmla="*/ 750094 w 7550944"/>
                  <a:gd name="connsiteY2" fmla="*/ 0 h 7762876"/>
                  <a:gd name="connsiteX3" fmla="*/ 1131094 w 7550944"/>
                  <a:gd name="connsiteY3" fmla="*/ 3876675 h 7762876"/>
                  <a:gd name="connsiteX4" fmla="*/ 1507332 w 7550944"/>
                  <a:gd name="connsiteY4" fmla="*/ 7762875 h 7762876"/>
                  <a:gd name="connsiteX5" fmla="*/ 1883569 w 7550944"/>
                  <a:gd name="connsiteY5" fmla="*/ 3876675 h 7762876"/>
                  <a:gd name="connsiteX6" fmla="*/ 2264569 w 7550944"/>
                  <a:gd name="connsiteY6" fmla="*/ 0 h 7762876"/>
                  <a:gd name="connsiteX7" fmla="*/ 2645569 w 7550944"/>
                  <a:gd name="connsiteY7" fmla="*/ 3886200 h 7762876"/>
                  <a:gd name="connsiteX8" fmla="*/ 3017044 w 7550944"/>
                  <a:gd name="connsiteY8" fmla="*/ 7762875 h 7762876"/>
                  <a:gd name="connsiteX9" fmla="*/ 3398044 w 7550944"/>
                  <a:gd name="connsiteY9" fmla="*/ 3876675 h 7762876"/>
                  <a:gd name="connsiteX10" fmla="*/ 3769519 w 7550944"/>
                  <a:gd name="connsiteY10" fmla="*/ 9525 h 7762876"/>
                  <a:gd name="connsiteX11" fmla="*/ 4150519 w 7550944"/>
                  <a:gd name="connsiteY11" fmla="*/ 3886200 h 7762876"/>
                  <a:gd name="connsiteX12" fmla="*/ 4526756 w 7550944"/>
                  <a:gd name="connsiteY12" fmla="*/ 7762875 h 7762876"/>
                  <a:gd name="connsiteX13" fmla="*/ 4902994 w 7550944"/>
                  <a:gd name="connsiteY13" fmla="*/ 3886200 h 7762876"/>
                  <a:gd name="connsiteX14" fmla="*/ 5283994 w 7550944"/>
                  <a:gd name="connsiteY14" fmla="*/ 9525 h 7762876"/>
                  <a:gd name="connsiteX15" fmla="*/ 5655469 w 7550944"/>
                  <a:gd name="connsiteY15" fmla="*/ 3886200 h 7762876"/>
                  <a:gd name="connsiteX16" fmla="*/ 6029325 w 7550944"/>
                  <a:gd name="connsiteY16" fmla="*/ 7762875 h 7762876"/>
                  <a:gd name="connsiteX17" fmla="*/ 6417469 w 7550944"/>
                  <a:gd name="connsiteY17" fmla="*/ 3886200 h 7762876"/>
                  <a:gd name="connsiteX18" fmla="*/ 6798469 w 7550944"/>
                  <a:gd name="connsiteY18" fmla="*/ 0 h 7762876"/>
                  <a:gd name="connsiteX19" fmla="*/ 7160419 w 7550944"/>
                  <a:gd name="connsiteY19" fmla="*/ 3886200 h 7762876"/>
                  <a:gd name="connsiteX20" fmla="*/ 7550944 w 7550944"/>
                  <a:gd name="connsiteY20" fmla="*/ 7762875 h 7762876"/>
                  <a:gd name="connsiteX0" fmla="*/ 0 w 7546182"/>
                  <a:gd name="connsiteY0" fmla="*/ 7762875 h 7765256"/>
                  <a:gd name="connsiteX1" fmla="*/ 378619 w 7546182"/>
                  <a:gd name="connsiteY1" fmla="*/ 3886200 h 7765256"/>
                  <a:gd name="connsiteX2" fmla="*/ 750094 w 7546182"/>
                  <a:gd name="connsiteY2" fmla="*/ 0 h 7765256"/>
                  <a:gd name="connsiteX3" fmla="*/ 1131094 w 7546182"/>
                  <a:gd name="connsiteY3" fmla="*/ 3876675 h 7765256"/>
                  <a:gd name="connsiteX4" fmla="*/ 1507332 w 7546182"/>
                  <a:gd name="connsiteY4" fmla="*/ 7762875 h 7765256"/>
                  <a:gd name="connsiteX5" fmla="*/ 1883569 w 7546182"/>
                  <a:gd name="connsiteY5" fmla="*/ 3876675 h 7765256"/>
                  <a:gd name="connsiteX6" fmla="*/ 2264569 w 7546182"/>
                  <a:gd name="connsiteY6" fmla="*/ 0 h 7765256"/>
                  <a:gd name="connsiteX7" fmla="*/ 2645569 w 7546182"/>
                  <a:gd name="connsiteY7" fmla="*/ 3886200 h 7765256"/>
                  <a:gd name="connsiteX8" fmla="*/ 3017044 w 7546182"/>
                  <a:gd name="connsiteY8" fmla="*/ 7762875 h 7765256"/>
                  <a:gd name="connsiteX9" fmla="*/ 3398044 w 7546182"/>
                  <a:gd name="connsiteY9" fmla="*/ 3876675 h 7765256"/>
                  <a:gd name="connsiteX10" fmla="*/ 3769519 w 7546182"/>
                  <a:gd name="connsiteY10" fmla="*/ 9525 h 7765256"/>
                  <a:gd name="connsiteX11" fmla="*/ 4150519 w 7546182"/>
                  <a:gd name="connsiteY11" fmla="*/ 3886200 h 7765256"/>
                  <a:gd name="connsiteX12" fmla="*/ 4526756 w 7546182"/>
                  <a:gd name="connsiteY12" fmla="*/ 7762875 h 7765256"/>
                  <a:gd name="connsiteX13" fmla="*/ 4902994 w 7546182"/>
                  <a:gd name="connsiteY13" fmla="*/ 3886200 h 7765256"/>
                  <a:gd name="connsiteX14" fmla="*/ 5283994 w 7546182"/>
                  <a:gd name="connsiteY14" fmla="*/ 9525 h 7765256"/>
                  <a:gd name="connsiteX15" fmla="*/ 5655469 w 7546182"/>
                  <a:gd name="connsiteY15" fmla="*/ 3886200 h 7765256"/>
                  <a:gd name="connsiteX16" fmla="*/ 6029325 w 7546182"/>
                  <a:gd name="connsiteY16" fmla="*/ 7762875 h 7765256"/>
                  <a:gd name="connsiteX17" fmla="*/ 6417469 w 7546182"/>
                  <a:gd name="connsiteY17" fmla="*/ 3886200 h 7765256"/>
                  <a:gd name="connsiteX18" fmla="*/ 6798469 w 7546182"/>
                  <a:gd name="connsiteY18" fmla="*/ 0 h 7765256"/>
                  <a:gd name="connsiteX19" fmla="*/ 7160419 w 7546182"/>
                  <a:gd name="connsiteY19" fmla="*/ 3886200 h 7765256"/>
                  <a:gd name="connsiteX20" fmla="*/ 7546182 w 7546182"/>
                  <a:gd name="connsiteY20" fmla="*/ 7765256 h 7765256"/>
                  <a:gd name="connsiteX0" fmla="*/ 0 w 7546182"/>
                  <a:gd name="connsiteY0" fmla="*/ 7762875 h 7765258"/>
                  <a:gd name="connsiteX1" fmla="*/ 378619 w 7546182"/>
                  <a:gd name="connsiteY1" fmla="*/ 3886200 h 7765258"/>
                  <a:gd name="connsiteX2" fmla="*/ 750094 w 7546182"/>
                  <a:gd name="connsiteY2" fmla="*/ 0 h 7765258"/>
                  <a:gd name="connsiteX3" fmla="*/ 1131094 w 7546182"/>
                  <a:gd name="connsiteY3" fmla="*/ 3876675 h 7765258"/>
                  <a:gd name="connsiteX4" fmla="*/ 1507332 w 7546182"/>
                  <a:gd name="connsiteY4" fmla="*/ 7762875 h 7765258"/>
                  <a:gd name="connsiteX5" fmla="*/ 1883569 w 7546182"/>
                  <a:gd name="connsiteY5" fmla="*/ 3876675 h 7765258"/>
                  <a:gd name="connsiteX6" fmla="*/ 2264569 w 7546182"/>
                  <a:gd name="connsiteY6" fmla="*/ 0 h 7765258"/>
                  <a:gd name="connsiteX7" fmla="*/ 2645569 w 7546182"/>
                  <a:gd name="connsiteY7" fmla="*/ 3886200 h 7765258"/>
                  <a:gd name="connsiteX8" fmla="*/ 3017044 w 7546182"/>
                  <a:gd name="connsiteY8" fmla="*/ 7762875 h 7765258"/>
                  <a:gd name="connsiteX9" fmla="*/ 3398044 w 7546182"/>
                  <a:gd name="connsiteY9" fmla="*/ 3876675 h 7765258"/>
                  <a:gd name="connsiteX10" fmla="*/ 3769519 w 7546182"/>
                  <a:gd name="connsiteY10" fmla="*/ 9525 h 7765258"/>
                  <a:gd name="connsiteX11" fmla="*/ 4150519 w 7546182"/>
                  <a:gd name="connsiteY11" fmla="*/ 3886200 h 7765258"/>
                  <a:gd name="connsiteX12" fmla="*/ 4526756 w 7546182"/>
                  <a:gd name="connsiteY12" fmla="*/ 7762875 h 7765258"/>
                  <a:gd name="connsiteX13" fmla="*/ 4902994 w 7546182"/>
                  <a:gd name="connsiteY13" fmla="*/ 3886200 h 7765258"/>
                  <a:gd name="connsiteX14" fmla="*/ 5283994 w 7546182"/>
                  <a:gd name="connsiteY14" fmla="*/ 9525 h 7765258"/>
                  <a:gd name="connsiteX15" fmla="*/ 5655469 w 7546182"/>
                  <a:gd name="connsiteY15" fmla="*/ 3886200 h 7765258"/>
                  <a:gd name="connsiteX16" fmla="*/ 6029325 w 7546182"/>
                  <a:gd name="connsiteY16" fmla="*/ 7762875 h 7765258"/>
                  <a:gd name="connsiteX17" fmla="*/ 6417469 w 7546182"/>
                  <a:gd name="connsiteY17" fmla="*/ 3886200 h 7765258"/>
                  <a:gd name="connsiteX18" fmla="*/ 6798469 w 7546182"/>
                  <a:gd name="connsiteY18" fmla="*/ 0 h 7765258"/>
                  <a:gd name="connsiteX19" fmla="*/ 7160419 w 7546182"/>
                  <a:gd name="connsiteY19" fmla="*/ 3886200 h 7765258"/>
                  <a:gd name="connsiteX20" fmla="*/ 7546182 w 7546182"/>
                  <a:gd name="connsiteY20" fmla="*/ 7765256 h 7765258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64569 w 7539038"/>
                  <a:gd name="connsiteY6" fmla="*/ 0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69519 w 7539038"/>
                  <a:gd name="connsiteY10" fmla="*/ 9525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83994 w 7539038"/>
                  <a:gd name="connsiteY14" fmla="*/ 9525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98469 w 7539038"/>
                  <a:gd name="connsiteY18" fmla="*/ 0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64569 w 7539038"/>
                  <a:gd name="connsiteY6" fmla="*/ 0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69519 w 7539038"/>
                  <a:gd name="connsiteY10" fmla="*/ 9525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83994 w 7539038"/>
                  <a:gd name="connsiteY14" fmla="*/ 9525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88944 w 7539038"/>
                  <a:gd name="connsiteY18" fmla="*/ 2381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64569 w 7539038"/>
                  <a:gd name="connsiteY6" fmla="*/ 0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69519 w 7539038"/>
                  <a:gd name="connsiteY10" fmla="*/ 9525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83994 w 7539038"/>
                  <a:gd name="connsiteY14" fmla="*/ 9525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86563 w 7539038"/>
                  <a:gd name="connsiteY18" fmla="*/ 4762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64569 w 7539038"/>
                  <a:gd name="connsiteY6" fmla="*/ 0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69519 w 7539038"/>
                  <a:gd name="connsiteY10" fmla="*/ 9525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83994 w 7539038"/>
                  <a:gd name="connsiteY14" fmla="*/ 9525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86563 w 7539038"/>
                  <a:gd name="connsiteY18" fmla="*/ 4762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64569 w 7539038"/>
                  <a:gd name="connsiteY6" fmla="*/ 0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69519 w 7539038"/>
                  <a:gd name="connsiteY10" fmla="*/ 9525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79231 w 7539038"/>
                  <a:gd name="connsiteY14" fmla="*/ 9525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86563 w 7539038"/>
                  <a:gd name="connsiteY18" fmla="*/ 4762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64569 w 7539038"/>
                  <a:gd name="connsiteY6" fmla="*/ 0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69519 w 7539038"/>
                  <a:gd name="connsiteY10" fmla="*/ 9525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79231 w 7539038"/>
                  <a:gd name="connsiteY14" fmla="*/ 9525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86563 w 7539038"/>
                  <a:gd name="connsiteY18" fmla="*/ 4762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64569 w 7539038"/>
                  <a:gd name="connsiteY6" fmla="*/ 0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69519 w 7539038"/>
                  <a:gd name="connsiteY10" fmla="*/ 9525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76849 w 7539038"/>
                  <a:gd name="connsiteY14" fmla="*/ 2382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86563 w 7539038"/>
                  <a:gd name="connsiteY18" fmla="*/ 4762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64569 w 7539038"/>
                  <a:gd name="connsiteY6" fmla="*/ 0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69519 w 7539038"/>
                  <a:gd name="connsiteY10" fmla="*/ 9525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76849 w 7539038"/>
                  <a:gd name="connsiteY14" fmla="*/ 2382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86563 w 7539038"/>
                  <a:gd name="connsiteY18" fmla="*/ 4762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64569 w 7539038"/>
                  <a:gd name="connsiteY6" fmla="*/ 0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76663 w 7539038"/>
                  <a:gd name="connsiteY10" fmla="*/ 4763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76849 w 7539038"/>
                  <a:gd name="connsiteY14" fmla="*/ 2382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86563 w 7539038"/>
                  <a:gd name="connsiteY18" fmla="*/ 4762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64569 w 7539038"/>
                  <a:gd name="connsiteY6" fmla="*/ 0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76663 w 7539038"/>
                  <a:gd name="connsiteY10" fmla="*/ 4763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76849 w 7539038"/>
                  <a:gd name="connsiteY14" fmla="*/ 2382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86563 w 7539038"/>
                  <a:gd name="connsiteY18" fmla="*/ 4762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64569 w 7539038"/>
                  <a:gd name="connsiteY6" fmla="*/ 0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69519 w 7539038"/>
                  <a:gd name="connsiteY10" fmla="*/ 4763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76849 w 7539038"/>
                  <a:gd name="connsiteY14" fmla="*/ 2382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86563 w 7539038"/>
                  <a:gd name="connsiteY18" fmla="*/ 4762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64569 w 7539038"/>
                  <a:gd name="connsiteY6" fmla="*/ 0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69519 w 7539038"/>
                  <a:gd name="connsiteY10" fmla="*/ 4763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76849 w 7539038"/>
                  <a:gd name="connsiteY14" fmla="*/ 2382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86563 w 7539038"/>
                  <a:gd name="connsiteY18" fmla="*/ 4762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59807 w 7539038"/>
                  <a:gd name="connsiteY6" fmla="*/ 4762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69519 w 7539038"/>
                  <a:gd name="connsiteY10" fmla="*/ 4763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76849 w 7539038"/>
                  <a:gd name="connsiteY14" fmla="*/ 2382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86563 w 7539038"/>
                  <a:gd name="connsiteY18" fmla="*/ 4762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59807 w 7539038"/>
                  <a:gd name="connsiteY6" fmla="*/ 4762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69519 w 7539038"/>
                  <a:gd name="connsiteY10" fmla="*/ 4763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76849 w 7539038"/>
                  <a:gd name="connsiteY14" fmla="*/ 2382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86563 w 7539038"/>
                  <a:gd name="connsiteY18" fmla="*/ 4762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7238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</a:cxnLst>
                <a:rect l="l" t="t" r="r" b="b"/>
                <a:pathLst>
                  <a:path w="7539038" h="7760495">
                    <a:moveTo>
                      <a:pt x="0" y="7760494"/>
                    </a:moveTo>
                    <a:cubicBezTo>
                      <a:pt x="190500" y="7758906"/>
                      <a:pt x="377031" y="3874231"/>
                      <a:pt x="378619" y="3883819"/>
                    </a:cubicBezTo>
                    <a:cubicBezTo>
                      <a:pt x="380207" y="3893407"/>
                      <a:pt x="562770" y="-793"/>
                      <a:pt x="752476" y="1"/>
                    </a:cubicBezTo>
                    <a:cubicBezTo>
                      <a:pt x="942182" y="795"/>
                      <a:pt x="1119468" y="3745568"/>
                      <a:pt x="1131094" y="3874294"/>
                    </a:cubicBezTo>
                    <a:cubicBezTo>
                      <a:pt x="1136420" y="3933265"/>
                      <a:pt x="1317626" y="7758112"/>
                      <a:pt x="1507332" y="7760494"/>
                    </a:cubicBezTo>
                    <a:cubicBezTo>
                      <a:pt x="1697038" y="7762876"/>
                      <a:pt x="1875632" y="3967176"/>
                      <a:pt x="1883569" y="3874294"/>
                    </a:cubicBezTo>
                    <a:cubicBezTo>
                      <a:pt x="1891506" y="3781412"/>
                      <a:pt x="2068513" y="3175"/>
                      <a:pt x="2259807" y="2381"/>
                    </a:cubicBezTo>
                    <a:cubicBezTo>
                      <a:pt x="2451101" y="1587"/>
                      <a:pt x="2640013" y="3825221"/>
                      <a:pt x="2645569" y="3883819"/>
                    </a:cubicBezTo>
                    <a:cubicBezTo>
                      <a:pt x="2651125" y="3942417"/>
                      <a:pt x="2827338" y="7762081"/>
                      <a:pt x="3017044" y="7760494"/>
                    </a:cubicBezTo>
                    <a:cubicBezTo>
                      <a:pt x="3206750" y="7758907"/>
                      <a:pt x="3390107" y="3967176"/>
                      <a:pt x="3398044" y="3874294"/>
                    </a:cubicBezTo>
                    <a:cubicBezTo>
                      <a:pt x="3405981" y="3781412"/>
                      <a:pt x="3575050" y="795"/>
                      <a:pt x="3769519" y="2382"/>
                    </a:cubicBezTo>
                    <a:cubicBezTo>
                      <a:pt x="3963988" y="3969"/>
                      <a:pt x="4141788" y="3722352"/>
                      <a:pt x="4150519" y="3883819"/>
                    </a:cubicBezTo>
                    <a:cubicBezTo>
                      <a:pt x="4159250" y="4045286"/>
                      <a:pt x="4337844" y="7760494"/>
                      <a:pt x="4526756" y="7760494"/>
                    </a:cubicBezTo>
                    <a:cubicBezTo>
                      <a:pt x="4715668" y="7760494"/>
                      <a:pt x="4893360" y="4083161"/>
                      <a:pt x="4902994" y="3883819"/>
                    </a:cubicBezTo>
                    <a:cubicBezTo>
                      <a:pt x="4910825" y="3721794"/>
                      <a:pt x="5087143" y="1"/>
                      <a:pt x="5276849" y="1"/>
                    </a:cubicBezTo>
                    <a:cubicBezTo>
                      <a:pt x="5466555" y="1"/>
                      <a:pt x="5647531" y="3790543"/>
                      <a:pt x="5655469" y="3883819"/>
                    </a:cubicBezTo>
                    <a:cubicBezTo>
                      <a:pt x="5663407" y="3977095"/>
                      <a:pt x="5842794" y="7760494"/>
                      <a:pt x="6029325" y="7760494"/>
                    </a:cubicBezTo>
                    <a:cubicBezTo>
                      <a:pt x="6215856" y="7760494"/>
                      <a:pt x="6411913" y="3976700"/>
                      <a:pt x="6417469" y="3883819"/>
                    </a:cubicBezTo>
                    <a:cubicBezTo>
                      <a:pt x="6423025" y="3790938"/>
                      <a:pt x="6593682" y="0"/>
                      <a:pt x="6786563" y="2381"/>
                    </a:cubicBezTo>
                    <a:cubicBezTo>
                      <a:pt x="6979444" y="4762"/>
                      <a:pt x="7152482" y="3757041"/>
                      <a:pt x="7160419" y="3883819"/>
                    </a:cubicBezTo>
                    <a:cubicBezTo>
                      <a:pt x="7168356" y="4010597"/>
                      <a:pt x="7336632" y="7761288"/>
                      <a:pt x="7539038" y="7758113"/>
                    </a:cubicBezTo>
                  </a:path>
                </a:pathLst>
              </a:custGeom>
              <a:no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79" name="Freeform: Shape 178">
              <a:extLst>
                <a:ext uri="{FF2B5EF4-FFF2-40B4-BE49-F238E27FC236}">
                  <a16:creationId xmlns:a16="http://schemas.microsoft.com/office/drawing/2014/main" id="{41D7928D-9720-43BF-A23B-E07AE19EE627}"/>
                </a:ext>
              </a:extLst>
            </p:cNvPr>
            <p:cNvSpPr/>
            <p:nvPr/>
          </p:nvSpPr>
          <p:spPr>
            <a:xfrm>
              <a:off x="9773168" y="358008"/>
              <a:ext cx="2371994" cy="517526"/>
            </a:xfrm>
            <a:custGeom>
              <a:avLst/>
              <a:gdLst>
                <a:gd name="connsiteX0" fmla="*/ 0 w 7562850"/>
                <a:gd name="connsiteY0" fmla="*/ 7762875 h 7762875"/>
                <a:gd name="connsiteX1" fmla="*/ 390525 w 7562850"/>
                <a:gd name="connsiteY1" fmla="*/ 3886200 h 7762875"/>
                <a:gd name="connsiteX2" fmla="*/ 762000 w 7562850"/>
                <a:gd name="connsiteY2" fmla="*/ 0 h 7762875"/>
                <a:gd name="connsiteX3" fmla="*/ 1143000 w 7562850"/>
                <a:gd name="connsiteY3" fmla="*/ 3876675 h 7762875"/>
                <a:gd name="connsiteX4" fmla="*/ 1524000 w 7562850"/>
                <a:gd name="connsiteY4" fmla="*/ 7753350 h 7762875"/>
                <a:gd name="connsiteX5" fmla="*/ 1895475 w 7562850"/>
                <a:gd name="connsiteY5" fmla="*/ 3876675 h 7762875"/>
                <a:gd name="connsiteX6" fmla="*/ 2276475 w 7562850"/>
                <a:gd name="connsiteY6" fmla="*/ 0 h 7762875"/>
                <a:gd name="connsiteX7" fmla="*/ 2657475 w 7562850"/>
                <a:gd name="connsiteY7" fmla="*/ 3886200 h 7762875"/>
                <a:gd name="connsiteX8" fmla="*/ 3028950 w 7562850"/>
                <a:gd name="connsiteY8" fmla="*/ 7762875 h 7762875"/>
                <a:gd name="connsiteX9" fmla="*/ 3409950 w 7562850"/>
                <a:gd name="connsiteY9" fmla="*/ 3876675 h 7762875"/>
                <a:gd name="connsiteX10" fmla="*/ 3781425 w 7562850"/>
                <a:gd name="connsiteY10" fmla="*/ 9525 h 7762875"/>
                <a:gd name="connsiteX11" fmla="*/ 4162425 w 7562850"/>
                <a:gd name="connsiteY11" fmla="*/ 3886200 h 7762875"/>
                <a:gd name="connsiteX12" fmla="*/ 4533900 w 7562850"/>
                <a:gd name="connsiteY12" fmla="*/ 7762875 h 7762875"/>
                <a:gd name="connsiteX13" fmla="*/ 4914900 w 7562850"/>
                <a:gd name="connsiteY13" fmla="*/ 3886200 h 7762875"/>
                <a:gd name="connsiteX14" fmla="*/ 5295900 w 7562850"/>
                <a:gd name="connsiteY14" fmla="*/ 9525 h 7762875"/>
                <a:gd name="connsiteX15" fmla="*/ 5667375 w 7562850"/>
                <a:gd name="connsiteY15" fmla="*/ 3886200 h 7762875"/>
                <a:gd name="connsiteX16" fmla="*/ 6048375 w 7562850"/>
                <a:gd name="connsiteY16" fmla="*/ 7762875 h 7762875"/>
                <a:gd name="connsiteX17" fmla="*/ 6429375 w 7562850"/>
                <a:gd name="connsiteY17" fmla="*/ 3886200 h 7762875"/>
                <a:gd name="connsiteX18" fmla="*/ 6810375 w 7562850"/>
                <a:gd name="connsiteY18" fmla="*/ 0 h 7762875"/>
                <a:gd name="connsiteX19" fmla="*/ 7172325 w 7562850"/>
                <a:gd name="connsiteY19" fmla="*/ 3886200 h 7762875"/>
                <a:gd name="connsiteX20" fmla="*/ 7562850 w 7562850"/>
                <a:gd name="connsiteY20" fmla="*/ 7762875 h 7762875"/>
                <a:gd name="connsiteX0" fmla="*/ 0 w 7562850"/>
                <a:gd name="connsiteY0" fmla="*/ 7762875 h 7762875"/>
                <a:gd name="connsiteX1" fmla="*/ 390525 w 7562850"/>
                <a:gd name="connsiteY1" fmla="*/ 3886200 h 7762875"/>
                <a:gd name="connsiteX2" fmla="*/ 762000 w 7562850"/>
                <a:gd name="connsiteY2" fmla="*/ 0 h 7762875"/>
                <a:gd name="connsiteX3" fmla="*/ 1143000 w 7562850"/>
                <a:gd name="connsiteY3" fmla="*/ 3876675 h 7762875"/>
                <a:gd name="connsiteX4" fmla="*/ 1519238 w 7562850"/>
                <a:gd name="connsiteY4" fmla="*/ 7762875 h 7762875"/>
                <a:gd name="connsiteX5" fmla="*/ 1895475 w 7562850"/>
                <a:gd name="connsiteY5" fmla="*/ 3876675 h 7762875"/>
                <a:gd name="connsiteX6" fmla="*/ 2276475 w 7562850"/>
                <a:gd name="connsiteY6" fmla="*/ 0 h 7762875"/>
                <a:gd name="connsiteX7" fmla="*/ 2657475 w 7562850"/>
                <a:gd name="connsiteY7" fmla="*/ 3886200 h 7762875"/>
                <a:gd name="connsiteX8" fmla="*/ 3028950 w 7562850"/>
                <a:gd name="connsiteY8" fmla="*/ 7762875 h 7762875"/>
                <a:gd name="connsiteX9" fmla="*/ 3409950 w 7562850"/>
                <a:gd name="connsiteY9" fmla="*/ 3876675 h 7762875"/>
                <a:gd name="connsiteX10" fmla="*/ 3781425 w 7562850"/>
                <a:gd name="connsiteY10" fmla="*/ 9525 h 7762875"/>
                <a:gd name="connsiteX11" fmla="*/ 4162425 w 7562850"/>
                <a:gd name="connsiteY11" fmla="*/ 3886200 h 7762875"/>
                <a:gd name="connsiteX12" fmla="*/ 4533900 w 7562850"/>
                <a:gd name="connsiteY12" fmla="*/ 7762875 h 7762875"/>
                <a:gd name="connsiteX13" fmla="*/ 4914900 w 7562850"/>
                <a:gd name="connsiteY13" fmla="*/ 3886200 h 7762875"/>
                <a:gd name="connsiteX14" fmla="*/ 5295900 w 7562850"/>
                <a:gd name="connsiteY14" fmla="*/ 9525 h 7762875"/>
                <a:gd name="connsiteX15" fmla="*/ 5667375 w 7562850"/>
                <a:gd name="connsiteY15" fmla="*/ 3886200 h 7762875"/>
                <a:gd name="connsiteX16" fmla="*/ 6048375 w 7562850"/>
                <a:gd name="connsiteY16" fmla="*/ 7762875 h 7762875"/>
                <a:gd name="connsiteX17" fmla="*/ 6429375 w 7562850"/>
                <a:gd name="connsiteY17" fmla="*/ 3886200 h 7762875"/>
                <a:gd name="connsiteX18" fmla="*/ 6810375 w 7562850"/>
                <a:gd name="connsiteY18" fmla="*/ 0 h 7762875"/>
                <a:gd name="connsiteX19" fmla="*/ 7172325 w 7562850"/>
                <a:gd name="connsiteY19" fmla="*/ 3886200 h 7762875"/>
                <a:gd name="connsiteX20" fmla="*/ 7562850 w 7562850"/>
                <a:gd name="connsiteY20" fmla="*/ 7762875 h 7762875"/>
                <a:gd name="connsiteX0" fmla="*/ 0 w 7562850"/>
                <a:gd name="connsiteY0" fmla="*/ 7762875 h 7762875"/>
                <a:gd name="connsiteX1" fmla="*/ 390525 w 7562850"/>
                <a:gd name="connsiteY1" fmla="*/ 3886200 h 7762875"/>
                <a:gd name="connsiteX2" fmla="*/ 762000 w 7562850"/>
                <a:gd name="connsiteY2" fmla="*/ 0 h 7762875"/>
                <a:gd name="connsiteX3" fmla="*/ 1143000 w 7562850"/>
                <a:gd name="connsiteY3" fmla="*/ 3876675 h 7762875"/>
                <a:gd name="connsiteX4" fmla="*/ 1519238 w 7562850"/>
                <a:gd name="connsiteY4" fmla="*/ 7762875 h 7762875"/>
                <a:gd name="connsiteX5" fmla="*/ 1895475 w 7562850"/>
                <a:gd name="connsiteY5" fmla="*/ 3876675 h 7762875"/>
                <a:gd name="connsiteX6" fmla="*/ 2276475 w 7562850"/>
                <a:gd name="connsiteY6" fmla="*/ 0 h 7762875"/>
                <a:gd name="connsiteX7" fmla="*/ 2657475 w 7562850"/>
                <a:gd name="connsiteY7" fmla="*/ 3886200 h 7762875"/>
                <a:gd name="connsiteX8" fmla="*/ 3028950 w 7562850"/>
                <a:gd name="connsiteY8" fmla="*/ 7762875 h 7762875"/>
                <a:gd name="connsiteX9" fmla="*/ 3409950 w 7562850"/>
                <a:gd name="connsiteY9" fmla="*/ 3876675 h 7762875"/>
                <a:gd name="connsiteX10" fmla="*/ 3781425 w 7562850"/>
                <a:gd name="connsiteY10" fmla="*/ 9525 h 7762875"/>
                <a:gd name="connsiteX11" fmla="*/ 4162425 w 7562850"/>
                <a:gd name="connsiteY11" fmla="*/ 3886200 h 7762875"/>
                <a:gd name="connsiteX12" fmla="*/ 4538662 w 7562850"/>
                <a:gd name="connsiteY12" fmla="*/ 7762875 h 7762875"/>
                <a:gd name="connsiteX13" fmla="*/ 4914900 w 7562850"/>
                <a:gd name="connsiteY13" fmla="*/ 3886200 h 7762875"/>
                <a:gd name="connsiteX14" fmla="*/ 5295900 w 7562850"/>
                <a:gd name="connsiteY14" fmla="*/ 9525 h 7762875"/>
                <a:gd name="connsiteX15" fmla="*/ 5667375 w 7562850"/>
                <a:gd name="connsiteY15" fmla="*/ 3886200 h 7762875"/>
                <a:gd name="connsiteX16" fmla="*/ 6048375 w 7562850"/>
                <a:gd name="connsiteY16" fmla="*/ 7762875 h 7762875"/>
                <a:gd name="connsiteX17" fmla="*/ 6429375 w 7562850"/>
                <a:gd name="connsiteY17" fmla="*/ 3886200 h 7762875"/>
                <a:gd name="connsiteX18" fmla="*/ 6810375 w 7562850"/>
                <a:gd name="connsiteY18" fmla="*/ 0 h 7762875"/>
                <a:gd name="connsiteX19" fmla="*/ 7172325 w 7562850"/>
                <a:gd name="connsiteY19" fmla="*/ 3886200 h 7762875"/>
                <a:gd name="connsiteX20" fmla="*/ 7562850 w 7562850"/>
                <a:gd name="connsiteY20" fmla="*/ 7762875 h 7762875"/>
                <a:gd name="connsiteX0" fmla="*/ 0 w 7562850"/>
                <a:gd name="connsiteY0" fmla="*/ 7762875 h 7762875"/>
                <a:gd name="connsiteX1" fmla="*/ 390525 w 7562850"/>
                <a:gd name="connsiteY1" fmla="*/ 3886200 h 7762875"/>
                <a:gd name="connsiteX2" fmla="*/ 762000 w 7562850"/>
                <a:gd name="connsiteY2" fmla="*/ 0 h 7762875"/>
                <a:gd name="connsiteX3" fmla="*/ 1143000 w 7562850"/>
                <a:gd name="connsiteY3" fmla="*/ 3876675 h 7762875"/>
                <a:gd name="connsiteX4" fmla="*/ 1519238 w 7562850"/>
                <a:gd name="connsiteY4" fmla="*/ 7762875 h 7762875"/>
                <a:gd name="connsiteX5" fmla="*/ 1895475 w 7562850"/>
                <a:gd name="connsiteY5" fmla="*/ 3876675 h 7762875"/>
                <a:gd name="connsiteX6" fmla="*/ 2276475 w 7562850"/>
                <a:gd name="connsiteY6" fmla="*/ 0 h 7762875"/>
                <a:gd name="connsiteX7" fmla="*/ 2657475 w 7562850"/>
                <a:gd name="connsiteY7" fmla="*/ 3886200 h 7762875"/>
                <a:gd name="connsiteX8" fmla="*/ 3028950 w 7562850"/>
                <a:gd name="connsiteY8" fmla="*/ 7762875 h 7762875"/>
                <a:gd name="connsiteX9" fmla="*/ 3409950 w 7562850"/>
                <a:gd name="connsiteY9" fmla="*/ 3876675 h 7762875"/>
                <a:gd name="connsiteX10" fmla="*/ 3781425 w 7562850"/>
                <a:gd name="connsiteY10" fmla="*/ 9525 h 7762875"/>
                <a:gd name="connsiteX11" fmla="*/ 4162425 w 7562850"/>
                <a:gd name="connsiteY11" fmla="*/ 3886200 h 7762875"/>
                <a:gd name="connsiteX12" fmla="*/ 4538662 w 7562850"/>
                <a:gd name="connsiteY12" fmla="*/ 7762875 h 7762875"/>
                <a:gd name="connsiteX13" fmla="*/ 4914900 w 7562850"/>
                <a:gd name="connsiteY13" fmla="*/ 3886200 h 7762875"/>
                <a:gd name="connsiteX14" fmla="*/ 5295900 w 7562850"/>
                <a:gd name="connsiteY14" fmla="*/ 9525 h 7762875"/>
                <a:gd name="connsiteX15" fmla="*/ 5667375 w 7562850"/>
                <a:gd name="connsiteY15" fmla="*/ 3886200 h 7762875"/>
                <a:gd name="connsiteX16" fmla="*/ 6048375 w 7562850"/>
                <a:gd name="connsiteY16" fmla="*/ 7762875 h 7762875"/>
                <a:gd name="connsiteX17" fmla="*/ 6429375 w 7562850"/>
                <a:gd name="connsiteY17" fmla="*/ 3886200 h 7762875"/>
                <a:gd name="connsiteX18" fmla="*/ 6810375 w 7562850"/>
                <a:gd name="connsiteY18" fmla="*/ 0 h 7762875"/>
                <a:gd name="connsiteX19" fmla="*/ 7172325 w 7562850"/>
                <a:gd name="connsiteY19" fmla="*/ 3886200 h 7762875"/>
                <a:gd name="connsiteX20" fmla="*/ 7562850 w 7562850"/>
                <a:gd name="connsiteY20" fmla="*/ 7762875 h 7762875"/>
                <a:gd name="connsiteX0" fmla="*/ 0 w 7562850"/>
                <a:gd name="connsiteY0" fmla="*/ 7762875 h 7762875"/>
                <a:gd name="connsiteX1" fmla="*/ 390525 w 7562850"/>
                <a:gd name="connsiteY1" fmla="*/ 3886200 h 7762875"/>
                <a:gd name="connsiteX2" fmla="*/ 762000 w 7562850"/>
                <a:gd name="connsiteY2" fmla="*/ 0 h 7762875"/>
                <a:gd name="connsiteX3" fmla="*/ 1143000 w 7562850"/>
                <a:gd name="connsiteY3" fmla="*/ 3876675 h 7762875"/>
                <a:gd name="connsiteX4" fmla="*/ 1519238 w 7562850"/>
                <a:gd name="connsiteY4" fmla="*/ 7762875 h 7762875"/>
                <a:gd name="connsiteX5" fmla="*/ 1895475 w 7562850"/>
                <a:gd name="connsiteY5" fmla="*/ 3876675 h 7762875"/>
                <a:gd name="connsiteX6" fmla="*/ 2276475 w 7562850"/>
                <a:gd name="connsiteY6" fmla="*/ 0 h 7762875"/>
                <a:gd name="connsiteX7" fmla="*/ 2657475 w 7562850"/>
                <a:gd name="connsiteY7" fmla="*/ 3886200 h 7762875"/>
                <a:gd name="connsiteX8" fmla="*/ 3028950 w 7562850"/>
                <a:gd name="connsiteY8" fmla="*/ 7762875 h 7762875"/>
                <a:gd name="connsiteX9" fmla="*/ 3409950 w 7562850"/>
                <a:gd name="connsiteY9" fmla="*/ 3876675 h 7762875"/>
                <a:gd name="connsiteX10" fmla="*/ 3781425 w 7562850"/>
                <a:gd name="connsiteY10" fmla="*/ 9525 h 7762875"/>
                <a:gd name="connsiteX11" fmla="*/ 4162425 w 7562850"/>
                <a:gd name="connsiteY11" fmla="*/ 3886200 h 7762875"/>
                <a:gd name="connsiteX12" fmla="*/ 4538662 w 7562850"/>
                <a:gd name="connsiteY12" fmla="*/ 7762875 h 7762875"/>
                <a:gd name="connsiteX13" fmla="*/ 4914900 w 7562850"/>
                <a:gd name="connsiteY13" fmla="*/ 3886200 h 7762875"/>
                <a:gd name="connsiteX14" fmla="*/ 5295900 w 7562850"/>
                <a:gd name="connsiteY14" fmla="*/ 9525 h 7762875"/>
                <a:gd name="connsiteX15" fmla="*/ 5667375 w 7562850"/>
                <a:gd name="connsiteY15" fmla="*/ 3886200 h 7762875"/>
                <a:gd name="connsiteX16" fmla="*/ 6048375 w 7562850"/>
                <a:gd name="connsiteY16" fmla="*/ 7762875 h 7762875"/>
                <a:gd name="connsiteX17" fmla="*/ 6429375 w 7562850"/>
                <a:gd name="connsiteY17" fmla="*/ 3886200 h 7762875"/>
                <a:gd name="connsiteX18" fmla="*/ 6810375 w 7562850"/>
                <a:gd name="connsiteY18" fmla="*/ 0 h 7762875"/>
                <a:gd name="connsiteX19" fmla="*/ 7172325 w 7562850"/>
                <a:gd name="connsiteY19" fmla="*/ 3886200 h 7762875"/>
                <a:gd name="connsiteX20" fmla="*/ 7562850 w 7562850"/>
                <a:gd name="connsiteY20" fmla="*/ 7762875 h 7762875"/>
                <a:gd name="connsiteX0" fmla="*/ 0 w 7562850"/>
                <a:gd name="connsiteY0" fmla="*/ 7762875 h 7762875"/>
                <a:gd name="connsiteX1" fmla="*/ 390525 w 7562850"/>
                <a:gd name="connsiteY1" fmla="*/ 3886200 h 7762875"/>
                <a:gd name="connsiteX2" fmla="*/ 762000 w 7562850"/>
                <a:gd name="connsiteY2" fmla="*/ 0 h 7762875"/>
                <a:gd name="connsiteX3" fmla="*/ 1143000 w 7562850"/>
                <a:gd name="connsiteY3" fmla="*/ 3876675 h 7762875"/>
                <a:gd name="connsiteX4" fmla="*/ 1519238 w 7562850"/>
                <a:gd name="connsiteY4" fmla="*/ 7762875 h 7762875"/>
                <a:gd name="connsiteX5" fmla="*/ 1895475 w 7562850"/>
                <a:gd name="connsiteY5" fmla="*/ 3876675 h 7762875"/>
                <a:gd name="connsiteX6" fmla="*/ 2276475 w 7562850"/>
                <a:gd name="connsiteY6" fmla="*/ 0 h 7762875"/>
                <a:gd name="connsiteX7" fmla="*/ 2657475 w 7562850"/>
                <a:gd name="connsiteY7" fmla="*/ 3886200 h 7762875"/>
                <a:gd name="connsiteX8" fmla="*/ 3028950 w 7562850"/>
                <a:gd name="connsiteY8" fmla="*/ 7762875 h 7762875"/>
                <a:gd name="connsiteX9" fmla="*/ 3409950 w 7562850"/>
                <a:gd name="connsiteY9" fmla="*/ 3876675 h 7762875"/>
                <a:gd name="connsiteX10" fmla="*/ 3781425 w 7562850"/>
                <a:gd name="connsiteY10" fmla="*/ 9525 h 7762875"/>
                <a:gd name="connsiteX11" fmla="*/ 4162425 w 7562850"/>
                <a:gd name="connsiteY11" fmla="*/ 3886200 h 7762875"/>
                <a:gd name="connsiteX12" fmla="*/ 4538662 w 7562850"/>
                <a:gd name="connsiteY12" fmla="*/ 7762875 h 7762875"/>
                <a:gd name="connsiteX13" fmla="*/ 4914900 w 7562850"/>
                <a:gd name="connsiteY13" fmla="*/ 3886200 h 7762875"/>
                <a:gd name="connsiteX14" fmla="*/ 5295900 w 7562850"/>
                <a:gd name="connsiteY14" fmla="*/ 9525 h 7762875"/>
                <a:gd name="connsiteX15" fmla="*/ 5667375 w 7562850"/>
                <a:gd name="connsiteY15" fmla="*/ 3886200 h 7762875"/>
                <a:gd name="connsiteX16" fmla="*/ 6048375 w 7562850"/>
                <a:gd name="connsiteY16" fmla="*/ 7762875 h 7762875"/>
                <a:gd name="connsiteX17" fmla="*/ 6429375 w 7562850"/>
                <a:gd name="connsiteY17" fmla="*/ 3886200 h 7762875"/>
                <a:gd name="connsiteX18" fmla="*/ 6810375 w 7562850"/>
                <a:gd name="connsiteY18" fmla="*/ 0 h 7762875"/>
                <a:gd name="connsiteX19" fmla="*/ 7172325 w 7562850"/>
                <a:gd name="connsiteY19" fmla="*/ 3886200 h 7762875"/>
                <a:gd name="connsiteX20" fmla="*/ 7562850 w 7562850"/>
                <a:gd name="connsiteY20" fmla="*/ 7762875 h 7762875"/>
                <a:gd name="connsiteX0" fmla="*/ 0 w 7550944"/>
                <a:gd name="connsiteY0" fmla="*/ 7762875 h 7762875"/>
                <a:gd name="connsiteX1" fmla="*/ 378619 w 7550944"/>
                <a:gd name="connsiteY1" fmla="*/ 3886200 h 7762875"/>
                <a:gd name="connsiteX2" fmla="*/ 750094 w 7550944"/>
                <a:gd name="connsiteY2" fmla="*/ 0 h 7762875"/>
                <a:gd name="connsiteX3" fmla="*/ 1131094 w 7550944"/>
                <a:gd name="connsiteY3" fmla="*/ 3876675 h 7762875"/>
                <a:gd name="connsiteX4" fmla="*/ 1507332 w 7550944"/>
                <a:gd name="connsiteY4" fmla="*/ 7762875 h 7762875"/>
                <a:gd name="connsiteX5" fmla="*/ 1883569 w 7550944"/>
                <a:gd name="connsiteY5" fmla="*/ 3876675 h 7762875"/>
                <a:gd name="connsiteX6" fmla="*/ 2264569 w 7550944"/>
                <a:gd name="connsiteY6" fmla="*/ 0 h 7762875"/>
                <a:gd name="connsiteX7" fmla="*/ 2645569 w 7550944"/>
                <a:gd name="connsiteY7" fmla="*/ 3886200 h 7762875"/>
                <a:gd name="connsiteX8" fmla="*/ 3017044 w 7550944"/>
                <a:gd name="connsiteY8" fmla="*/ 7762875 h 7762875"/>
                <a:gd name="connsiteX9" fmla="*/ 3398044 w 7550944"/>
                <a:gd name="connsiteY9" fmla="*/ 3876675 h 7762875"/>
                <a:gd name="connsiteX10" fmla="*/ 3769519 w 7550944"/>
                <a:gd name="connsiteY10" fmla="*/ 9525 h 7762875"/>
                <a:gd name="connsiteX11" fmla="*/ 4150519 w 7550944"/>
                <a:gd name="connsiteY11" fmla="*/ 3886200 h 7762875"/>
                <a:gd name="connsiteX12" fmla="*/ 4526756 w 7550944"/>
                <a:gd name="connsiteY12" fmla="*/ 7762875 h 7762875"/>
                <a:gd name="connsiteX13" fmla="*/ 4902994 w 7550944"/>
                <a:gd name="connsiteY13" fmla="*/ 3886200 h 7762875"/>
                <a:gd name="connsiteX14" fmla="*/ 5283994 w 7550944"/>
                <a:gd name="connsiteY14" fmla="*/ 9525 h 7762875"/>
                <a:gd name="connsiteX15" fmla="*/ 5655469 w 7550944"/>
                <a:gd name="connsiteY15" fmla="*/ 3886200 h 7762875"/>
                <a:gd name="connsiteX16" fmla="*/ 6036469 w 7550944"/>
                <a:gd name="connsiteY16" fmla="*/ 7762875 h 7762875"/>
                <a:gd name="connsiteX17" fmla="*/ 6417469 w 7550944"/>
                <a:gd name="connsiteY17" fmla="*/ 3886200 h 7762875"/>
                <a:gd name="connsiteX18" fmla="*/ 6798469 w 7550944"/>
                <a:gd name="connsiteY18" fmla="*/ 0 h 7762875"/>
                <a:gd name="connsiteX19" fmla="*/ 7160419 w 7550944"/>
                <a:gd name="connsiteY19" fmla="*/ 3886200 h 7762875"/>
                <a:gd name="connsiteX20" fmla="*/ 7550944 w 7550944"/>
                <a:gd name="connsiteY20" fmla="*/ 7762875 h 7762875"/>
                <a:gd name="connsiteX0" fmla="*/ 0 w 7550944"/>
                <a:gd name="connsiteY0" fmla="*/ 7762875 h 7762875"/>
                <a:gd name="connsiteX1" fmla="*/ 378619 w 7550944"/>
                <a:gd name="connsiteY1" fmla="*/ 3886200 h 7762875"/>
                <a:gd name="connsiteX2" fmla="*/ 750094 w 7550944"/>
                <a:gd name="connsiteY2" fmla="*/ 0 h 7762875"/>
                <a:gd name="connsiteX3" fmla="*/ 1131094 w 7550944"/>
                <a:gd name="connsiteY3" fmla="*/ 3876675 h 7762875"/>
                <a:gd name="connsiteX4" fmla="*/ 1507332 w 7550944"/>
                <a:gd name="connsiteY4" fmla="*/ 7762875 h 7762875"/>
                <a:gd name="connsiteX5" fmla="*/ 1883569 w 7550944"/>
                <a:gd name="connsiteY5" fmla="*/ 3876675 h 7762875"/>
                <a:gd name="connsiteX6" fmla="*/ 2264569 w 7550944"/>
                <a:gd name="connsiteY6" fmla="*/ 0 h 7762875"/>
                <a:gd name="connsiteX7" fmla="*/ 2645569 w 7550944"/>
                <a:gd name="connsiteY7" fmla="*/ 3886200 h 7762875"/>
                <a:gd name="connsiteX8" fmla="*/ 3017044 w 7550944"/>
                <a:gd name="connsiteY8" fmla="*/ 7762875 h 7762875"/>
                <a:gd name="connsiteX9" fmla="*/ 3398044 w 7550944"/>
                <a:gd name="connsiteY9" fmla="*/ 3876675 h 7762875"/>
                <a:gd name="connsiteX10" fmla="*/ 3769519 w 7550944"/>
                <a:gd name="connsiteY10" fmla="*/ 9525 h 7762875"/>
                <a:gd name="connsiteX11" fmla="*/ 4150519 w 7550944"/>
                <a:gd name="connsiteY11" fmla="*/ 3886200 h 7762875"/>
                <a:gd name="connsiteX12" fmla="*/ 4526756 w 7550944"/>
                <a:gd name="connsiteY12" fmla="*/ 7762875 h 7762875"/>
                <a:gd name="connsiteX13" fmla="*/ 4902994 w 7550944"/>
                <a:gd name="connsiteY13" fmla="*/ 3886200 h 7762875"/>
                <a:gd name="connsiteX14" fmla="*/ 5283994 w 7550944"/>
                <a:gd name="connsiteY14" fmla="*/ 9525 h 7762875"/>
                <a:gd name="connsiteX15" fmla="*/ 5655469 w 7550944"/>
                <a:gd name="connsiteY15" fmla="*/ 3886200 h 7762875"/>
                <a:gd name="connsiteX16" fmla="*/ 6036469 w 7550944"/>
                <a:gd name="connsiteY16" fmla="*/ 7762875 h 7762875"/>
                <a:gd name="connsiteX17" fmla="*/ 6417469 w 7550944"/>
                <a:gd name="connsiteY17" fmla="*/ 3886200 h 7762875"/>
                <a:gd name="connsiteX18" fmla="*/ 6798469 w 7550944"/>
                <a:gd name="connsiteY18" fmla="*/ 0 h 7762875"/>
                <a:gd name="connsiteX19" fmla="*/ 7160419 w 7550944"/>
                <a:gd name="connsiteY19" fmla="*/ 3886200 h 7762875"/>
                <a:gd name="connsiteX20" fmla="*/ 7550944 w 7550944"/>
                <a:gd name="connsiteY20" fmla="*/ 7762875 h 7762875"/>
                <a:gd name="connsiteX0" fmla="*/ 0 w 7550944"/>
                <a:gd name="connsiteY0" fmla="*/ 7762875 h 7762875"/>
                <a:gd name="connsiteX1" fmla="*/ 378619 w 7550944"/>
                <a:gd name="connsiteY1" fmla="*/ 3886200 h 7762875"/>
                <a:gd name="connsiteX2" fmla="*/ 750094 w 7550944"/>
                <a:gd name="connsiteY2" fmla="*/ 0 h 7762875"/>
                <a:gd name="connsiteX3" fmla="*/ 1131094 w 7550944"/>
                <a:gd name="connsiteY3" fmla="*/ 3876675 h 7762875"/>
                <a:gd name="connsiteX4" fmla="*/ 1507332 w 7550944"/>
                <a:gd name="connsiteY4" fmla="*/ 7762875 h 7762875"/>
                <a:gd name="connsiteX5" fmla="*/ 1883569 w 7550944"/>
                <a:gd name="connsiteY5" fmla="*/ 3876675 h 7762875"/>
                <a:gd name="connsiteX6" fmla="*/ 2264569 w 7550944"/>
                <a:gd name="connsiteY6" fmla="*/ 0 h 7762875"/>
                <a:gd name="connsiteX7" fmla="*/ 2645569 w 7550944"/>
                <a:gd name="connsiteY7" fmla="*/ 3886200 h 7762875"/>
                <a:gd name="connsiteX8" fmla="*/ 3017044 w 7550944"/>
                <a:gd name="connsiteY8" fmla="*/ 7762875 h 7762875"/>
                <a:gd name="connsiteX9" fmla="*/ 3398044 w 7550944"/>
                <a:gd name="connsiteY9" fmla="*/ 3876675 h 7762875"/>
                <a:gd name="connsiteX10" fmla="*/ 3769519 w 7550944"/>
                <a:gd name="connsiteY10" fmla="*/ 9525 h 7762875"/>
                <a:gd name="connsiteX11" fmla="*/ 4150519 w 7550944"/>
                <a:gd name="connsiteY11" fmla="*/ 3886200 h 7762875"/>
                <a:gd name="connsiteX12" fmla="*/ 4526756 w 7550944"/>
                <a:gd name="connsiteY12" fmla="*/ 7762875 h 7762875"/>
                <a:gd name="connsiteX13" fmla="*/ 4902994 w 7550944"/>
                <a:gd name="connsiteY13" fmla="*/ 3886200 h 7762875"/>
                <a:gd name="connsiteX14" fmla="*/ 5283994 w 7550944"/>
                <a:gd name="connsiteY14" fmla="*/ 9525 h 7762875"/>
                <a:gd name="connsiteX15" fmla="*/ 5655469 w 7550944"/>
                <a:gd name="connsiteY15" fmla="*/ 3886200 h 7762875"/>
                <a:gd name="connsiteX16" fmla="*/ 6036469 w 7550944"/>
                <a:gd name="connsiteY16" fmla="*/ 7762875 h 7762875"/>
                <a:gd name="connsiteX17" fmla="*/ 6417469 w 7550944"/>
                <a:gd name="connsiteY17" fmla="*/ 3886200 h 7762875"/>
                <a:gd name="connsiteX18" fmla="*/ 6798469 w 7550944"/>
                <a:gd name="connsiteY18" fmla="*/ 0 h 7762875"/>
                <a:gd name="connsiteX19" fmla="*/ 7160419 w 7550944"/>
                <a:gd name="connsiteY19" fmla="*/ 3886200 h 7762875"/>
                <a:gd name="connsiteX20" fmla="*/ 7550944 w 7550944"/>
                <a:gd name="connsiteY20" fmla="*/ 7762875 h 7762875"/>
                <a:gd name="connsiteX0" fmla="*/ 0 w 7550944"/>
                <a:gd name="connsiteY0" fmla="*/ 7762875 h 7762875"/>
                <a:gd name="connsiteX1" fmla="*/ 378619 w 7550944"/>
                <a:gd name="connsiteY1" fmla="*/ 3886200 h 7762875"/>
                <a:gd name="connsiteX2" fmla="*/ 750094 w 7550944"/>
                <a:gd name="connsiteY2" fmla="*/ 0 h 7762875"/>
                <a:gd name="connsiteX3" fmla="*/ 1131094 w 7550944"/>
                <a:gd name="connsiteY3" fmla="*/ 3876675 h 7762875"/>
                <a:gd name="connsiteX4" fmla="*/ 1507332 w 7550944"/>
                <a:gd name="connsiteY4" fmla="*/ 7762875 h 7762875"/>
                <a:gd name="connsiteX5" fmla="*/ 1883569 w 7550944"/>
                <a:gd name="connsiteY5" fmla="*/ 3876675 h 7762875"/>
                <a:gd name="connsiteX6" fmla="*/ 2264569 w 7550944"/>
                <a:gd name="connsiteY6" fmla="*/ 0 h 7762875"/>
                <a:gd name="connsiteX7" fmla="*/ 2645569 w 7550944"/>
                <a:gd name="connsiteY7" fmla="*/ 3886200 h 7762875"/>
                <a:gd name="connsiteX8" fmla="*/ 3017044 w 7550944"/>
                <a:gd name="connsiteY8" fmla="*/ 7762875 h 7762875"/>
                <a:gd name="connsiteX9" fmla="*/ 3398044 w 7550944"/>
                <a:gd name="connsiteY9" fmla="*/ 3876675 h 7762875"/>
                <a:gd name="connsiteX10" fmla="*/ 3769519 w 7550944"/>
                <a:gd name="connsiteY10" fmla="*/ 9525 h 7762875"/>
                <a:gd name="connsiteX11" fmla="*/ 4150519 w 7550944"/>
                <a:gd name="connsiteY11" fmla="*/ 3886200 h 7762875"/>
                <a:gd name="connsiteX12" fmla="*/ 4526756 w 7550944"/>
                <a:gd name="connsiteY12" fmla="*/ 7762875 h 7762875"/>
                <a:gd name="connsiteX13" fmla="*/ 4902994 w 7550944"/>
                <a:gd name="connsiteY13" fmla="*/ 3886200 h 7762875"/>
                <a:gd name="connsiteX14" fmla="*/ 5283994 w 7550944"/>
                <a:gd name="connsiteY14" fmla="*/ 9525 h 7762875"/>
                <a:gd name="connsiteX15" fmla="*/ 5655469 w 7550944"/>
                <a:gd name="connsiteY15" fmla="*/ 3886200 h 7762875"/>
                <a:gd name="connsiteX16" fmla="*/ 6036469 w 7550944"/>
                <a:gd name="connsiteY16" fmla="*/ 7762875 h 7762875"/>
                <a:gd name="connsiteX17" fmla="*/ 6417469 w 7550944"/>
                <a:gd name="connsiteY17" fmla="*/ 3886200 h 7762875"/>
                <a:gd name="connsiteX18" fmla="*/ 6798469 w 7550944"/>
                <a:gd name="connsiteY18" fmla="*/ 0 h 7762875"/>
                <a:gd name="connsiteX19" fmla="*/ 7160419 w 7550944"/>
                <a:gd name="connsiteY19" fmla="*/ 3886200 h 7762875"/>
                <a:gd name="connsiteX20" fmla="*/ 7550944 w 7550944"/>
                <a:gd name="connsiteY20" fmla="*/ 7762875 h 7762875"/>
                <a:gd name="connsiteX0" fmla="*/ 0 w 7550944"/>
                <a:gd name="connsiteY0" fmla="*/ 7762875 h 7762875"/>
                <a:gd name="connsiteX1" fmla="*/ 378619 w 7550944"/>
                <a:gd name="connsiteY1" fmla="*/ 3886200 h 7762875"/>
                <a:gd name="connsiteX2" fmla="*/ 750094 w 7550944"/>
                <a:gd name="connsiteY2" fmla="*/ 0 h 7762875"/>
                <a:gd name="connsiteX3" fmla="*/ 1131094 w 7550944"/>
                <a:gd name="connsiteY3" fmla="*/ 3876675 h 7762875"/>
                <a:gd name="connsiteX4" fmla="*/ 1507332 w 7550944"/>
                <a:gd name="connsiteY4" fmla="*/ 7762875 h 7762875"/>
                <a:gd name="connsiteX5" fmla="*/ 1883569 w 7550944"/>
                <a:gd name="connsiteY5" fmla="*/ 3876675 h 7762875"/>
                <a:gd name="connsiteX6" fmla="*/ 2264569 w 7550944"/>
                <a:gd name="connsiteY6" fmla="*/ 0 h 7762875"/>
                <a:gd name="connsiteX7" fmla="*/ 2645569 w 7550944"/>
                <a:gd name="connsiteY7" fmla="*/ 3886200 h 7762875"/>
                <a:gd name="connsiteX8" fmla="*/ 3017044 w 7550944"/>
                <a:gd name="connsiteY8" fmla="*/ 7762875 h 7762875"/>
                <a:gd name="connsiteX9" fmla="*/ 3398044 w 7550944"/>
                <a:gd name="connsiteY9" fmla="*/ 3876675 h 7762875"/>
                <a:gd name="connsiteX10" fmla="*/ 3769519 w 7550944"/>
                <a:gd name="connsiteY10" fmla="*/ 9525 h 7762875"/>
                <a:gd name="connsiteX11" fmla="*/ 4150519 w 7550944"/>
                <a:gd name="connsiteY11" fmla="*/ 3886200 h 7762875"/>
                <a:gd name="connsiteX12" fmla="*/ 4526756 w 7550944"/>
                <a:gd name="connsiteY12" fmla="*/ 7762875 h 7762875"/>
                <a:gd name="connsiteX13" fmla="*/ 4902994 w 7550944"/>
                <a:gd name="connsiteY13" fmla="*/ 3886200 h 7762875"/>
                <a:gd name="connsiteX14" fmla="*/ 5283994 w 7550944"/>
                <a:gd name="connsiteY14" fmla="*/ 9525 h 7762875"/>
                <a:gd name="connsiteX15" fmla="*/ 5655469 w 7550944"/>
                <a:gd name="connsiteY15" fmla="*/ 3886200 h 7762875"/>
                <a:gd name="connsiteX16" fmla="*/ 6036469 w 7550944"/>
                <a:gd name="connsiteY16" fmla="*/ 7762875 h 7762875"/>
                <a:gd name="connsiteX17" fmla="*/ 6417469 w 7550944"/>
                <a:gd name="connsiteY17" fmla="*/ 3886200 h 7762875"/>
                <a:gd name="connsiteX18" fmla="*/ 6798469 w 7550944"/>
                <a:gd name="connsiteY18" fmla="*/ 0 h 7762875"/>
                <a:gd name="connsiteX19" fmla="*/ 7160419 w 7550944"/>
                <a:gd name="connsiteY19" fmla="*/ 3886200 h 7762875"/>
                <a:gd name="connsiteX20" fmla="*/ 7550944 w 7550944"/>
                <a:gd name="connsiteY20" fmla="*/ 7762875 h 7762875"/>
                <a:gd name="connsiteX0" fmla="*/ 0 w 7550944"/>
                <a:gd name="connsiteY0" fmla="*/ 7762875 h 7762876"/>
                <a:gd name="connsiteX1" fmla="*/ 378619 w 7550944"/>
                <a:gd name="connsiteY1" fmla="*/ 3886200 h 7762876"/>
                <a:gd name="connsiteX2" fmla="*/ 750094 w 7550944"/>
                <a:gd name="connsiteY2" fmla="*/ 0 h 7762876"/>
                <a:gd name="connsiteX3" fmla="*/ 1131094 w 7550944"/>
                <a:gd name="connsiteY3" fmla="*/ 3876675 h 7762876"/>
                <a:gd name="connsiteX4" fmla="*/ 1507332 w 7550944"/>
                <a:gd name="connsiteY4" fmla="*/ 7762875 h 7762876"/>
                <a:gd name="connsiteX5" fmla="*/ 1883569 w 7550944"/>
                <a:gd name="connsiteY5" fmla="*/ 3876675 h 7762876"/>
                <a:gd name="connsiteX6" fmla="*/ 2264569 w 7550944"/>
                <a:gd name="connsiteY6" fmla="*/ 0 h 7762876"/>
                <a:gd name="connsiteX7" fmla="*/ 2645569 w 7550944"/>
                <a:gd name="connsiteY7" fmla="*/ 3886200 h 7762876"/>
                <a:gd name="connsiteX8" fmla="*/ 3017044 w 7550944"/>
                <a:gd name="connsiteY8" fmla="*/ 7762875 h 7762876"/>
                <a:gd name="connsiteX9" fmla="*/ 3398044 w 7550944"/>
                <a:gd name="connsiteY9" fmla="*/ 3876675 h 7762876"/>
                <a:gd name="connsiteX10" fmla="*/ 3769519 w 7550944"/>
                <a:gd name="connsiteY10" fmla="*/ 9525 h 7762876"/>
                <a:gd name="connsiteX11" fmla="*/ 4150519 w 7550944"/>
                <a:gd name="connsiteY11" fmla="*/ 3886200 h 7762876"/>
                <a:gd name="connsiteX12" fmla="*/ 4526756 w 7550944"/>
                <a:gd name="connsiteY12" fmla="*/ 7762875 h 7762876"/>
                <a:gd name="connsiteX13" fmla="*/ 4902994 w 7550944"/>
                <a:gd name="connsiteY13" fmla="*/ 3886200 h 7762876"/>
                <a:gd name="connsiteX14" fmla="*/ 5283994 w 7550944"/>
                <a:gd name="connsiteY14" fmla="*/ 9525 h 7762876"/>
                <a:gd name="connsiteX15" fmla="*/ 5655469 w 7550944"/>
                <a:gd name="connsiteY15" fmla="*/ 3886200 h 7762876"/>
                <a:gd name="connsiteX16" fmla="*/ 6036469 w 7550944"/>
                <a:gd name="connsiteY16" fmla="*/ 7762875 h 7762876"/>
                <a:gd name="connsiteX17" fmla="*/ 6417469 w 7550944"/>
                <a:gd name="connsiteY17" fmla="*/ 3886200 h 7762876"/>
                <a:gd name="connsiteX18" fmla="*/ 6798469 w 7550944"/>
                <a:gd name="connsiteY18" fmla="*/ 0 h 7762876"/>
                <a:gd name="connsiteX19" fmla="*/ 7160419 w 7550944"/>
                <a:gd name="connsiteY19" fmla="*/ 3886200 h 7762876"/>
                <a:gd name="connsiteX20" fmla="*/ 7550944 w 7550944"/>
                <a:gd name="connsiteY20" fmla="*/ 7762875 h 7762876"/>
                <a:gd name="connsiteX0" fmla="*/ 0 w 7550944"/>
                <a:gd name="connsiteY0" fmla="*/ 7762875 h 7762876"/>
                <a:gd name="connsiteX1" fmla="*/ 378619 w 7550944"/>
                <a:gd name="connsiteY1" fmla="*/ 3886200 h 7762876"/>
                <a:gd name="connsiteX2" fmla="*/ 750094 w 7550944"/>
                <a:gd name="connsiteY2" fmla="*/ 0 h 7762876"/>
                <a:gd name="connsiteX3" fmla="*/ 1131094 w 7550944"/>
                <a:gd name="connsiteY3" fmla="*/ 3876675 h 7762876"/>
                <a:gd name="connsiteX4" fmla="*/ 1507332 w 7550944"/>
                <a:gd name="connsiteY4" fmla="*/ 7762875 h 7762876"/>
                <a:gd name="connsiteX5" fmla="*/ 1883569 w 7550944"/>
                <a:gd name="connsiteY5" fmla="*/ 3876675 h 7762876"/>
                <a:gd name="connsiteX6" fmla="*/ 2264569 w 7550944"/>
                <a:gd name="connsiteY6" fmla="*/ 0 h 7762876"/>
                <a:gd name="connsiteX7" fmla="*/ 2645569 w 7550944"/>
                <a:gd name="connsiteY7" fmla="*/ 3886200 h 7762876"/>
                <a:gd name="connsiteX8" fmla="*/ 3017044 w 7550944"/>
                <a:gd name="connsiteY8" fmla="*/ 7762875 h 7762876"/>
                <a:gd name="connsiteX9" fmla="*/ 3398044 w 7550944"/>
                <a:gd name="connsiteY9" fmla="*/ 3876675 h 7762876"/>
                <a:gd name="connsiteX10" fmla="*/ 3769519 w 7550944"/>
                <a:gd name="connsiteY10" fmla="*/ 9525 h 7762876"/>
                <a:gd name="connsiteX11" fmla="*/ 4150519 w 7550944"/>
                <a:gd name="connsiteY11" fmla="*/ 3886200 h 7762876"/>
                <a:gd name="connsiteX12" fmla="*/ 4526756 w 7550944"/>
                <a:gd name="connsiteY12" fmla="*/ 7762875 h 7762876"/>
                <a:gd name="connsiteX13" fmla="*/ 4902994 w 7550944"/>
                <a:gd name="connsiteY13" fmla="*/ 3886200 h 7762876"/>
                <a:gd name="connsiteX14" fmla="*/ 5283994 w 7550944"/>
                <a:gd name="connsiteY14" fmla="*/ 9525 h 7762876"/>
                <a:gd name="connsiteX15" fmla="*/ 5655469 w 7550944"/>
                <a:gd name="connsiteY15" fmla="*/ 3886200 h 7762876"/>
                <a:gd name="connsiteX16" fmla="*/ 6036469 w 7550944"/>
                <a:gd name="connsiteY16" fmla="*/ 7762875 h 7762876"/>
                <a:gd name="connsiteX17" fmla="*/ 6417469 w 7550944"/>
                <a:gd name="connsiteY17" fmla="*/ 3886200 h 7762876"/>
                <a:gd name="connsiteX18" fmla="*/ 6798469 w 7550944"/>
                <a:gd name="connsiteY18" fmla="*/ 0 h 7762876"/>
                <a:gd name="connsiteX19" fmla="*/ 7160419 w 7550944"/>
                <a:gd name="connsiteY19" fmla="*/ 3886200 h 7762876"/>
                <a:gd name="connsiteX20" fmla="*/ 7550944 w 7550944"/>
                <a:gd name="connsiteY20" fmla="*/ 7762875 h 7762876"/>
                <a:gd name="connsiteX0" fmla="*/ 0 w 7550944"/>
                <a:gd name="connsiteY0" fmla="*/ 7762875 h 7762876"/>
                <a:gd name="connsiteX1" fmla="*/ 378619 w 7550944"/>
                <a:gd name="connsiteY1" fmla="*/ 3886200 h 7762876"/>
                <a:gd name="connsiteX2" fmla="*/ 750094 w 7550944"/>
                <a:gd name="connsiteY2" fmla="*/ 0 h 7762876"/>
                <a:gd name="connsiteX3" fmla="*/ 1131094 w 7550944"/>
                <a:gd name="connsiteY3" fmla="*/ 3876675 h 7762876"/>
                <a:gd name="connsiteX4" fmla="*/ 1507332 w 7550944"/>
                <a:gd name="connsiteY4" fmla="*/ 7762875 h 7762876"/>
                <a:gd name="connsiteX5" fmla="*/ 1883569 w 7550944"/>
                <a:gd name="connsiteY5" fmla="*/ 3876675 h 7762876"/>
                <a:gd name="connsiteX6" fmla="*/ 2264569 w 7550944"/>
                <a:gd name="connsiteY6" fmla="*/ 0 h 7762876"/>
                <a:gd name="connsiteX7" fmla="*/ 2645569 w 7550944"/>
                <a:gd name="connsiteY7" fmla="*/ 3886200 h 7762876"/>
                <a:gd name="connsiteX8" fmla="*/ 3017044 w 7550944"/>
                <a:gd name="connsiteY8" fmla="*/ 7762875 h 7762876"/>
                <a:gd name="connsiteX9" fmla="*/ 3398044 w 7550944"/>
                <a:gd name="connsiteY9" fmla="*/ 3876675 h 7762876"/>
                <a:gd name="connsiteX10" fmla="*/ 3769519 w 7550944"/>
                <a:gd name="connsiteY10" fmla="*/ 9525 h 7762876"/>
                <a:gd name="connsiteX11" fmla="*/ 4150519 w 7550944"/>
                <a:gd name="connsiteY11" fmla="*/ 3886200 h 7762876"/>
                <a:gd name="connsiteX12" fmla="*/ 4526756 w 7550944"/>
                <a:gd name="connsiteY12" fmla="*/ 7762875 h 7762876"/>
                <a:gd name="connsiteX13" fmla="*/ 4902994 w 7550944"/>
                <a:gd name="connsiteY13" fmla="*/ 3886200 h 7762876"/>
                <a:gd name="connsiteX14" fmla="*/ 5283994 w 7550944"/>
                <a:gd name="connsiteY14" fmla="*/ 9525 h 7762876"/>
                <a:gd name="connsiteX15" fmla="*/ 5655469 w 7550944"/>
                <a:gd name="connsiteY15" fmla="*/ 3886200 h 7762876"/>
                <a:gd name="connsiteX16" fmla="*/ 6036469 w 7550944"/>
                <a:gd name="connsiteY16" fmla="*/ 7762875 h 7762876"/>
                <a:gd name="connsiteX17" fmla="*/ 6417469 w 7550944"/>
                <a:gd name="connsiteY17" fmla="*/ 3886200 h 7762876"/>
                <a:gd name="connsiteX18" fmla="*/ 6798469 w 7550944"/>
                <a:gd name="connsiteY18" fmla="*/ 0 h 7762876"/>
                <a:gd name="connsiteX19" fmla="*/ 7160419 w 7550944"/>
                <a:gd name="connsiteY19" fmla="*/ 3886200 h 7762876"/>
                <a:gd name="connsiteX20" fmla="*/ 7550944 w 7550944"/>
                <a:gd name="connsiteY20" fmla="*/ 7762875 h 7762876"/>
                <a:gd name="connsiteX0" fmla="*/ 0 w 7550944"/>
                <a:gd name="connsiteY0" fmla="*/ 7762875 h 7762876"/>
                <a:gd name="connsiteX1" fmla="*/ 378619 w 7550944"/>
                <a:gd name="connsiteY1" fmla="*/ 3886200 h 7762876"/>
                <a:gd name="connsiteX2" fmla="*/ 750094 w 7550944"/>
                <a:gd name="connsiteY2" fmla="*/ 0 h 7762876"/>
                <a:gd name="connsiteX3" fmla="*/ 1131094 w 7550944"/>
                <a:gd name="connsiteY3" fmla="*/ 3876675 h 7762876"/>
                <a:gd name="connsiteX4" fmla="*/ 1507332 w 7550944"/>
                <a:gd name="connsiteY4" fmla="*/ 7762875 h 7762876"/>
                <a:gd name="connsiteX5" fmla="*/ 1883569 w 7550944"/>
                <a:gd name="connsiteY5" fmla="*/ 3876675 h 7762876"/>
                <a:gd name="connsiteX6" fmla="*/ 2264569 w 7550944"/>
                <a:gd name="connsiteY6" fmla="*/ 0 h 7762876"/>
                <a:gd name="connsiteX7" fmla="*/ 2645569 w 7550944"/>
                <a:gd name="connsiteY7" fmla="*/ 3886200 h 7762876"/>
                <a:gd name="connsiteX8" fmla="*/ 3017044 w 7550944"/>
                <a:gd name="connsiteY8" fmla="*/ 7762875 h 7762876"/>
                <a:gd name="connsiteX9" fmla="*/ 3398044 w 7550944"/>
                <a:gd name="connsiteY9" fmla="*/ 3876675 h 7762876"/>
                <a:gd name="connsiteX10" fmla="*/ 3769519 w 7550944"/>
                <a:gd name="connsiteY10" fmla="*/ 9525 h 7762876"/>
                <a:gd name="connsiteX11" fmla="*/ 4150519 w 7550944"/>
                <a:gd name="connsiteY11" fmla="*/ 3886200 h 7762876"/>
                <a:gd name="connsiteX12" fmla="*/ 4526756 w 7550944"/>
                <a:gd name="connsiteY12" fmla="*/ 7762875 h 7762876"/>
                <a:gd name="connsiteX13" fmla="*/ 4902994 w 7550944"/>
                <a:gd name="connsiteY13" fmla="*/ 3886200 h 7762876"/>
                <a:gd name="connsiteX14" fmla="*/ 5283994 w 7550944"/>
                <a:gd name="connsiteY14" fmla="*/ 9525 h 7762876"/>
                <a:gd name="connsiteX15" fmla="*/ 5655469 w 7550944"/>
                <a:gd name="connsiteY15" fmla="*/ 3886200 h 7762876"/>
                <a:gd name="connsiteX16" fmla="*/ 6036469 w 7550944"/>
                <a:gd name="connsiteY16" fmla="*/ 7762875 h 7762876"/>
                <a:gd name="connsiteX17" fmla="*/ 6417469 w 7550944"/>
                <a:gd name="connsiteY17" fmla="*/ 3886200 h 7762876"/>
                <a:gd name="connsiteX18" fmla="*/ 6798469 w 7550944"/>
                <a:gd name="connsiteY18" fmla="*/ 0 h 7762876"/>
                <a:gd name="connsiteX19" fmla="*/ 7160419 w 7550944"/>
                <a:gd name="connsiteY19" fmla="*/ 3886200 h 7762876"/>
                <a:gd name="connsiteX20" fmla="*/ 7550944 w 7550944"/>
                <a:gd name="connsiteY20" fmla="*/ 7762875 h 7762876"/>
                <a:gd name="connsiteX0" fmla="*/ 0 w 7550944"/>
                <a:gd name="connsiteY0" fmla="*/ 7762875 h 7762876"/>
                <a:gd name="connsiteX1" fmla="*/ 378619 w 7550944"/>
                <a:gd name="connsiteY1" fmla="*/ 3886200 h 7762876"/>
                <a:gd name="connsiteX2" fmla="*/ 750094 w 7550944"/>
                <a:gd name="connsiteY2" fmla="*/ 0 h 7762876"/>
                <a:gd name="connsiteX3" fmla="*/ 1131094 w 7550944"/>
                <a:gd name="connsiteY3" fmla="*/ 3876675 h 7762876"/>
                <a:gd name="connsiteX4" fmla="*/ 1507332 w 7550944"/>
                <a:gd name="connsiteY4" fmla="*/ 7762875 h 7762876"/>
                <a:gd name="connsiteX5" fmla="*/ 1883569 w 7550944"/>
                <a:gd name="connsiteY5" fmla="*/ 3876675 h 7762876"/>
                <a:gd name="connsiteX6" fmla="*/ 2264569 w 7550944"/>
                <a:gd name="connsiteY6" fmla="*/ 0 h 7762876"/>
                <a:gd name="connsiteX7" fmla="*/ 2645569 w 7550944"/>
                <a:gd name="connsiteY7" fmla="*/ 3886200 h 7762876"/>
                <a:gd name="connsiteX8" fmla="*/ 3017044 w 7550944"/>
                <a:gd name="connsiteY8" fmla="*/ 7762875 h 7762876"/>
                <a:gd name="connsiteX9" fmla="*/ 3398044 w 7550944"/>
                <a:gd name="connsiteY9" fmla="*/ 3876675 h 7762876"/>
                <a:gd name="connsiteX10" fmla="*/ 3769519 w 7550944"/>
                <a:gd name="connsiteY10" fmla="*/ 9525 h 7762876"/>
                <a:gd name="connsiteX11" fmla="*/ 4150519 w 7550944"/>
                <a:gd name="connsiteY11" fmla="*/ 3886200 h 7762876"/>
                <a:gd name="connsiteX12" fmla="*/ 4526756 w 7550944"/>
                <a:gd name="connsiteY12" fmla="*/ 7762875 h 7762876"/>
                <a:gd name="connsiteX13" fmla="*/ 4902994 w 7550944"/>
                <a:gd name="connsiteY13" fmla="*/ 3886200 h 7762876"/>
                <a:gd name="connsiteX14" fmla="*/ 5283994 w 7550944"/>
                <a:gd name="connsiteY14" fmla="*/ 9525 h 7762876"/>
                <a:gd name="connsiteX15" fmla="*/ 5655469 w 7550944"/>
                <a:gd name="connsiteY15" fmla="*/ 3886200 h 7762876"/>
                <a:gd name="connsiteX16" fmla="*/ 6036469 w 7550944"/>
                <a:gd name="connsiteY16" fmla="*/ 7762875 h 7762876"/>
                <a:gd name="connsiteX17" fmla="*/ 6417469 w 7550944"/>
                <a:gd name="connsiteY17" fmla="*/ 3886200 h 7762876"/>
                <a:gd name="connsiteX18" fmla="*/ 6798469 w 7550944"/>
                <a:gd name="connsiteY18" fmla="*/ 0 h 7762876"/>
                <a:gd name="connsiteX19" fmla="*/ 7160419 w 7550944"/>
                <a:gd name="connsiteY19" fmla="*/ 3886200 h 7762876"/>
                <a:gd name="connsiteX20" fmla="*/ 7550944 w 7550944"/>
                <a:gd name="connsiteY20" fmla="*/ 7762875 h 7762876"/>
                <a:gd name="connsiteX0" fmla="*/ 0 w 7550944"/>
                <a:gd name="connsiteY0" fmla="*/ 7762875 h 7762876"/>
                <a:gd name="connsiteX1" fmla="*/ 378619 w 7550944"/>
                <a:gd name="connsiteY1" fmla="*/ 3886200 h 7762876"/>
                <a:gd name="connsiteX2" fmla="*/ 750094 w 7550944"/>
                <a:gd name="connsiteY2" fmla="*/ 0 h 7762876"/>
                <a:gd name="connsiteX3" fmla="*/ 1131094 w 7550944"/>
                <a:gd name="connsiteY3" fmla="*/ 3876675 h 7762876"/>
                <a:gd name="connsiteX4" fmla="*/ 1507332 w 7550944"/>
                <a:gd name="connsiteY4" fmla="*/ 7762875 h 7762876"/>
                <a:gd name="connsiteX5" fmla="*/ 1883569 w 7550944"/>
                <a:gd name="connsiteY5" fmla="*/ 3876675 h 7762876"/>
                <a:gd name="connsiteX6" fmla="*/ 2264569 w 7550944"/>
                <a:gd name="connsiteY6" fmla="*/ 0 h 7762876"/>
                <a:gd name="connsiteX7" fmla="*/ 2645569 w 7550944"/>
                <a:gd name="connsiteY7" fmla="*/ 3886200 h 7762876"/>
                <a:gd name="connsiteX8" fmla="*/ 3017044 w 7550944"/>
                <a:gd name="connsiteY8" fmla="*/ 7762875 h 7762876"/>
                <a:gd name="connsiteX9" fmla="*/ 3398044 w 7550944"/>
                <a:gd name="connsiteY9" fmla="*/ 3876675 h 7762876"/>
                <a:gd name="connsiteX10" fmla="*/ 3769519 w 7550944"/>
                <a:gd name="connsiteY10" fmla="*/ 9525 h 7762876"/>
                <a:gd name="connsiteX11" fmla="*/ 4150519 w 7550944"/>
                <a:gd name="connsiteY11" fmla="*/ 3886200 h 7762876"/>
                <a:gd name="connsiteX12" fmla="*/ 4526756 w 7550944"/>
                <a:gd name="connsiteY12" fmla="*/ 7762875 h 7762876"/>
                <a:gd name="connsiteX13" fmla="*/ 4902994 w 7550944"/>
                <a:gd name="connsiteY13" fmla="*/ 3886200 h 7762876"/>
                <a:gd name="connsiteX14" fmla="*/ 5283994 w 7550944"/>
                <a:gd name="connsiteY14" fmla="*/ 9525 h 7762876"/>
                <a:gd name="connsiteX15" fmla="*/ 5655469 w 7550944"/>
                <a:gd name="connsiteY15" fmla="*/ 3886200 h 7762876"/>
                <a:gd name="connsiteX16" fmla="*/ 6036469 w 7550944"/>
                <a:gd name="connsiteY16" fmla="*/ 7762875 h 7762876"/>
                <a:gd name="connsiteX17" fmla="*/ 6417469 w 7550944"/>
                <a:gd name="connsiteY17" fmla="*/ 3886200 h 7762876"/>
                <a:gd name="connsiteX18" fmla="*/ 6798469 w 7550944"/>
                <a:gd name="connsiteY18" fmla="*/ 0 h 7762876"/>
                <a:gd name="connsiteX19" fmla="*/ 7160419 w 7550944"/>
                <a:gd name="connsiteY19" fmla="*/ 3886200 h 7762876"/>
                <a:gd name="connsiteX20" fmla="*/ 7550944 w 7550944"/>
                <a:gd name="connsiteY20" fmla="*/ 7762875 h 7762876"/>
                <a:gd name="connsiteX0" fmla="*/ 0 w 7550944"/>
                <a:gd name="connsiteY0" fmla="*/ 7762875 h 7762876"/>
                <a:gd name="connsiteX1" fmla="*/ 378619 w 7550944"/>
                <a:gd name="connsiteY1" fmla="*/ 3886200 h 7762876"/>
                <a:gd name="connsiteX2" fmla="*/ 750094 w 7550944"/>
                <a:gd name="connsiteY2" fmla="*/ 0 h 7762876"/>
                <a:gd name="connsiteX3" fmla="*/ 1131094 w 7550944"/>
                <a:gd name="connsiteY3" fmla="*/ 3876675 h 7762876"/>
                <a:gd name="connsiteX4" fmla="*/ 1507332 w 7550944"/>
                <a:gd name="connsiteY4" fmla="*/ 7762875 h 7762876"/>
                <a:gd name="connsiteX5" fmla="*/ 1883569 w 7550944"/>
                <a:gd name="connsiteY5" fmla="*/ 3876675 h 7762876"/>
                <a:gd name="connsiteX6" fmla="*/ 2264569 w 7550944"/>
                <a:gd name="connsiteY6" fmla="*/ 0 h 7762876"/>
                <a:gd name="connsiteX7" fmla="*/ 2645569 w 7550944"/>
                <a:gd name="connsiteY7" fmla="*/ 3886200 h 7762876"/>
                <a:gd name="connsiteX8" fmla="*/ 3017044 w 7550944"/>
                <a:gd name="connsiteY8" fmla="*/ 7762875 h 7762876"/>
                <a:gd name="connsiteX9" fmla="*/ 3398044 w 7550944"/>
                <a:gd name="connsiteY9" fmla="*/ 3876675 h 7762876"/>
                <a:gd name="connsiteX10" fmla="*/ 3769519 w 7550944"/>
                <a:gd name="connsiteY10" fmla="*/ 9525 h 7762876"/>
                <a:gd name="connsiteX11" fmla="*/ 4150519 w 7550944"/>
                <a:gd name="connsiteY11" fmla="*/ 3886200 h 7762876"/>
                <a:gd name="connsiteX12" fmla="*/ 4526756 w 7550944"/>
                <a:gd name="connsiteY12" fmla="*/ 7762875 h 7762876"/>
                <a:gd name="connsiteX13" fmla="*/ 4902994 w 7550944"/>
                <a:gd name="connsiteY13" fmla="*/ 3886200 h 7762876"/>
                <a:gd name="connsiteX14" fmla="*/ 5283994 w 7550944"/>
                <a:gd name="connsiteY14" fmla="*/ 9525 h 7762876"/>
                <a:gd name="connsiteX15" fmla="*/ 5655469 w 7550944"/>
                <a:gd name="connsiteY15" fmla="*/ 3886200 h 7762876"/>
                <a:gd name="connsiteX16" fmla="*/ 6029325 w 7550944"/>
                <a:gd name="connsiteY16" fmla="*/ 7762875 h 7762876"/>
                <a:gd name="connsiteX17" fmla="*/ 6417469 w 7550944"/>
                <a:gd name="connsiteY17" fmla="*/ 3886200 h 7762876"/>
                <a:gd name="connsiteX18" fmla="*/ 6798469 w 7550944"/>
                <a:gd name="connsiteY18" fmla="*/ 0 h 7762876"/>
                <a:gd name="connsiteX19" fmla="*/ 7160419 w 7550944"/>
                <a:gd name="connsiteY19" fmla="*/ 3886200 h 7762876"/>
                <a:gd name="connsiteX20" fmla="*/ 7550944 w 7550944"/>
                <a:gd name="connsiteY20" fmla="*/ 7762875 h 7762876"/>
                <a:gd name="connsiteX0" fmla="*/ 0 w 7550944"/>
                <a:gd name="connsiteY0" fmla="*/ 7762875 h 7762876"/>
                <a:gd name="connsiteX1" fmla="*/ 378619 w 7550944"/>
                <a:gd name="connsiteY1" fmla="*/ 3886200 h 7762876"/>
                <a:gd name="connsiteX2" fmla="*/ 750094 w 7550944"/>
                <a:gd name="connsiteY2" fmla="*/ 0 h 7762876"/>
                <a:gd name="connsiteX3" fmla="*/ 1131094 w 7550944"/>
                <a:gd name="connsiteY3" fmla="*/ 3876675 h 7762876"/>
                <a:gd name="connsiteX4" fmla="*/ 1507332 w 7550944"/>
                <a:gd name="connsiteY4" fmla="*/ 7762875 h 7762876"/>
                <a:gd name="connsiteX5" fmla="*/ 1883569 w 7550944"/>
                <a:gd name="connsiteY5" fmla="*/ 3876675 h 7762876"/>
                <a:gd name="connsiteX6" fmla="*/ 2264569 w 7550944"/>
                <a:gd name="connsiteY6" fmla="*/ 0 h 7762876"/>
                <a:gd name="connsiteX7" fmla="*/ 2645569 w 7550944"/>
                <a:gd name="connsiteY7" fmla="*/ 3886200 h 7762876"/>
                <a:gd name="connsiteX8" fmla="*/ 3017044 w 7550944"/>
                <a:gd name="connsiteY8" fmla="*/ 7762875 h 7762876"/>
                <a:gd name="connsiteX9" fmla="*/ 3398044 w 7550944"/>
                <a:gd name="connsiteY9" fmla="*/ 3876675 h 7762876"/>
                <a:gd name="connsiteX10" fmla="*/ 3769519 w 7550944"/>
                <a:gd name="connsiteY10" fmla="*/ 9525 h 7762876"/>
                <a:gd name="connsiteX11" fmla="*/ 4150519 w 7550944"/>
                <a:gd name="connsiteY11" fmla="*/ 3886200 h 7762876"/>
                <a:gd name="connsiteX12" fmla="*/ 4526756 w 7550944"/>
                <a:gd name="connsiteY12" fmla="*/ 7762875 h 7762876"/>
                <a:gd name="connsiteX13" fmla="*/ 4902994 w 7550944"/>
                <a:gd name="connsiteY13" fmla="*/ 3886200 h 7762876"/>
                <a:gd name="connsiteX14" fmla="*/ 5283994 w 7550944"/>
                <a:gd name="connsiteY14" fmla="*/ 9525 h 7762876"/>
                <a:gd name="connsiteX15" fmla="*/ 5655469 w 7550944"/>
                <a:gd name="connsiteY15" fmla="*/ 3886200 h 7762876"/>
                <a:gd name="connsiteX16" fmla="*/ 6029325 w 7550944"/>
                <a:gd name="connsiteY16" fmla="*/ 7762875 h 7762876"/>
                <a:gd name="connsiteX17" fmla="*/ 6417469 w 7550944"/>
                <a:gd name="connsiteY17" fmla="*/ 3886200 h 7762876"/>
                <a:gd name="connsiteX18" fmla="*/ 6798469 w 7550944"/>
                <a:gd name="connsiteY18" fmla="*/ 0 h 7762876"/>
                <a:gd name="connsiteX19" fmla="*/ 7160419 w 7550944"/>
                <a:gd name="connsiteY19" fmla="*/ 3886200 h 7762876"/>
                <a:gd name="connsiteX20" fmla="*/ 7550944 w 7550944"/>
                <a:gd name="connsiteY20" fmla="*/ 7762875 h 7762876"/>
                <a:gd name="connsiteX0" fmla="*/ 0 w 7546182"/>
                <a:gd name="connsiteY0" fmla="*/ 7762875 h 7765256"/>
                <a:gd name="connsiteX1" fmla="*/ 378619 w 7546182"/>
                <a:gd name="connsiteY1" fmla="*/ 3886200 h 7765256"/>
                <a:gd name="connsiteX2" fmla="*/ 750094 w 7546182"/>
                <a:gd name="connsiteY2" fmla="*/ 0 h 7765256"/>
                <a:gd name="connsiteX3" fmla="*/ 1131094 w 7546182"/>
                <a:gd name="connsiteY3" fmla="*/ 3876675 h 7765256"/>
                <a:gd name="connsiteX4" fmla="*/ 1507332 w 7546182"/>
                <a:gd name="connsiteY4" fmla="*/ 7762875 h 7765256"/>
                <a:gd name="connsiteX5" fmla="*/ 1883569 w 7546182"/>
                <a:gd name="connsiteY5" fmla="*/ 3876675 h 7765256"/>
                <a:gd name="connsiteX6" fmla="*/ 2264569 w 7546182"/>
                <a:gd name="connsiteY6" fmla="*/ 0 h 7765256"/>
                <a:gd name="connsiteX7" fmla="*/ 2645569 w 7546182"/>
                <a:gd name="connsiteY7" fmla="*/ 3886200 h 7765256"/>
                <a:gd name="connsiteX8" fmla="*/ 3017044 w 7546182"/>
                <a:gd name="connsiteY8" fmla="*/ 7762875 h 7765256"/>
                <a:gd name="connsiteX9" fmla="*/ 3398044 w 7546182"/>
                <a:gd name="connsiteY9" fmla="*/ 3876675 h 7765256"/>
                <a:gd name="connsiteX10" fmla="*/ 3769519 w 7546182"/>
                <a:gd name="connsiteY10" fmla="*/ 9525 h 7765256"/>
                <a:gd name="connsiteX11" fmla="*/ 4150519 w 7546182"/>
                <a:gd name="connsiteY11" fmla="*/ 3886200 h 7765256"/>
                <a:gd name="connsiteX12" fmla="*/ 4526756 w 7546182"/>
                <a:gd name="connsiteY12" fmla="*/ 7762875 h 7765256"/>
                <a:gd name="connsiteX13" fmla="*/ 4902994 w 7546182"/>
                <a:gd name="connsiteY13" fmla="*/ 3886200 h 7765256"/>
                <a:gd name="connsiteX14" fmla="*/ 5283994 w 7546182"/>
                <a:gd name="connsiteY14" fmla="*/ 9525 h 7765256"/>
                <a:gd name="connsiteX15" fmla="*/ 5655469 w 7546182"/>
                <a:gd name="connsiteY15" fmla="*/ 3886200 h 7765256"/>
                <a:gd name="connsiteX16" fmla="*/ 6029325 w 7546182"/>
                <a:gd name="connsiteY16" fmla="*/ 7762875 h 7765256"/>
                <a:gd name="connsiteX17" fmla="*/ 6417469 w 7546182"/>
                <a:gd name="connsiteY17" fmla="*/ 3886200 h 7765256"/>
                <a:gd name="connsiteX18" fmla="*/ 6798469 w 7546182"/>
                <a:gd name="connsiteY18" fmla="*/ 0 h 7765256"/>
                <a:gd name="connsiteX19" fmla="*/ 7160419 w 7546182"/>
                <a:gd name="connsiteY19" fmla="*/ 3886200 h 7765256"/>
                <a:gd name="connsiteX20" fmla="*/ 7546182 w 7546182"/>
                <a:gd name="connsiteY20" fmla="*/ 7765256 h 7765256"/>
                <a:gd name="connsiteX0" fmla="*/ 0 w 7546182"/>
                <a:gd name="connsiteY0" fmla="*/ 7762875 h 7765258"/>
                <a:gd name="connsiteX1" fmla="*/ 378619 w 7546182"/>
                <a:gd name="connsiteY1" fmla="*/ 3886200 h 7765258"/>
                <a:gd name="connsiteX2" fmla="*/ 750094 w 7546182"/>
                <a:gd name="connsiteY2" fmla="*/ 0 h 7765258"/>
                <a:gd name="connsiteX3" fmla="*/ 1131094 w 7546182"/>
                <a:gd name="connsiteY3" fmla="*/ 3876675 h 7765258"/>
                <a:gd name="connsiteX4" fmla="*/ 1507332 w 7546182"/>
                <a:gd name="connsiteY4" fmla="*/ 7762875 h 7765258"/>
                <a:gd name="connsiteX5" fmla="*/ 1883569 w 7546182"/>
                <a:gd name="connsiteY5" fmla="*/ 3876675 h 7765258"/>
                <a:gd name="connsiteX6" fmla="*/ 2264569 w 7546182"/>
                <a:gd name="connsiteY6" fmla="*/ 0 h 7765258"/>
                <a:gd name="connsiteX7" fmla="*/ 2645569 w 7546182"/>
                <a:gd name="connsiteY7" fmla="*/ 3886200 h 7765258"/>
                <a:gd name="connsiteX8" fmla="*/ 3017044 w 7546182"/>
                <a:gd name="connsiteY8" fmla="*/ 7762875 h 7765258"/>
                <a:gd name="connsiteX9" fmla="*/ 3398044 w 7546182"/>
                <a:gd name="connsiteY9" fmla="*/ 3876675 h 7765258"/>
                <a:gd name="connsiteX10" fmla="*/ 3769519 w 7546182"/>
                <a:gd name="connsiteY10" fmla="*/ 9525 h 7765258"/>
                <a:gd name="connsiteX11" fmla="*/ 4150519 w 7546182"/>
                <a:gd name="connsiteY11" fmla="*/ 3886200 h 7765258"/>
                <a:gd name="connsiteX12" fmla="*/ 4526756 w 7546182"/>
                <a:gd name="connsiteY12" fmla="*/ 7762875 h 7765258"/>
                <a:gd name="connsiteX13" fmla="*/ 4902994 w 7546182"/>
                <a:gd name="connsiteY13" fmla="*/ 3886200 h 7765258"/>
                <a:gd name="connsiteX14" fmla="*/ 5283994 w 7546182"/>
                <a:gd name="connsiteY14" fmla="*/ 9525 h 7765258"/>
                <a:gd name="connsiteX15" fmla="*/ 5655469 w 7546182"/>
                <a:gd name="connsiteY15" fmla="*/ 3886200 h 7765258"/>
                <a:gd name="connsiteX16" fmla="*/ 6029325 w 7546182"/>
                <a:gd name="connsiteY16" fmla="*/ 7762875 h 7765258"/>
                <a:gd name="connsiteX17" fmla="*/ 6417469 w 7546182"/>
                <a:gd name="connsiteY17" fmla="*/ 3886200 h 7765258"/>
                <a:gd name="connsiteX18" fmla="*/ 6798469 w 7546182"/>
                <a:gd name="connsiteY18" fmla="*/ 0 h 7765258"/>
                <a:gd name="connsiteX19" fmla="*/ 7160419 w 7546182"/>
                <a:gd name="connsiteY19" fmla="*/ 3886200 h 7765258"/>
                <a:gd name="connsiteX20" fmla="*/ 7546182 w 7546182"/>
                <a:gd name="connsiteY20" fmla="*/ 7765256 h 7765258"/>
                <a:gd name="connsiteX0" fmla="*/ 0 w 7539038"/>
                <a:gd name="connsiteY0" fmla="*/ 7762875 h 7762876"/>
                <a:gd name="connsiteX1" fmla="*/ 378619 w 7539038"/>
                <a:gd name="connsiteY1" fmla="*/ 3886200 h 7762876"/>
                <a:gd name="connsiteX2" fmla="*/ 750094 w 7539038"/>
                <a:gd name="connsiteY2" fmla="*/ 0 h 7762876"/>
                <a:gd name="connsiteX3" fmla="*/ 1131094 w 7539038"/>
                <a:gd name="connsiteY3" fmla="*/ 3876675 h 7762876"/>
                <a:gd name="connsiteX4" fmla="*/ 1507332 w 7539038"/>
                <a:gd name="connsiteY4" fmla="*/ 7762875 h 7762876"/>
                <a:gd name="connsiteX5" fmla="*/ 1883569 w 7539038"/>
                <a:gd name="connsiteY5" fmla="*/ 3876675 h 7762876"/>
                <a:gd name="connsiteX6" fmla="*/ 2264569 w 7539038"/>
                <a:gd name="connsiteY6" fmla="*/ 0 h 7762876"/>
                <a:gd name="connsiteX7" fmla="*/ 2645569 w 7539038"/>
                <a:gd name="connsiteY7" fmla="*/ 3886200 h 7762876"/>
                <a:gd name="connsiteX8" fmla="*/ 3017044 w 7539038"/>
                <a:gd name="connsiteY8" fmla="*/ 7762875 h 7762876"/>
                <a:gd name="connsiteX9" fmla="*/ 3398044 w 7539038"/>
                <a:gd name="connsiteY9" fmla="*/ 3876675 h 7762876"/>
                <a:gd name="connsiteX10" fmla="*/ 3769519 w 7539038"/>
                <a:gd name="connsiteY10" fmla="*/ 9525 h 7762876"/>
                <a:gd name="connsiteX11" fmla="*/ 4150519 w 7539038"/>
                <a:gd name="connsiteY11" fmla="*/ 3886200 h 7762876"/>
                <a:gd name="connsiteX12" fmla="*/ 4526756 w 7539038"/>
                <a:gd name="connsiteY12" fmla="*/ 7762875 h 7762876"/>
                <a:gd name="connsiteX13" fmla="*/ 4902994 w 7539038"/>
                <a:gd name="connsiteY13" fmla="*/ 3886200 h 7762876"/>
                <a:gd name="connsiteX14" fmla="*/ 5283994 w 7539038"/>
                <a:gd name="connsiteY14" fmla="*/ 9525 h 7762876"/>
                <a:gd name="connsiteX15" fmla="*/ 5655469 w 7539038"/>
                <a:gd name="connsiteY15" fmla="*/ 3886200 h 7762876"/>
                <a:gd name="connsiteX16" fmla="*/ 6029325 w 7539038"/>
                <a:gd name="connsiteY16" fmla="*/ 7762875 h 7762876"/>
                <a:gd name="connsiteX17" fmla="*/ 6417469 w 7539038"/>
                <a:gd name="connsiteY17" fmla="*/ 3886200 h 7762876"/>
                <a:gd name="connsiteX18" fmla="*/ 6798469 w 7539038"/>
                <a:gd name="connsiteY18" fmla="*/ 0 h 7762876"/>
                <a:gd name="connsiteX19" fmla="*/ 7160419 w 7539038"/>
                <a:gd name="connsiteY19" fmla="*/ 3886200 h 7762876"/>
                <a:gd name="connsiteX20" fmla="*/ 7539038 w 7539038"/>
                <a:gd name="connsiteY20" fmla="*/ 7760494 h 7762876"/>
                <a:gd name="connsiteX0" fmla="*/ 0 w 7539038"/>
                <a:gd name="connsiteY0" fmla="*/ 7762875 h 7762876"/>
                <a:gd name="connsiteX1" fmla="*/ 378619 w 7539038"/>
                <a:gd name="connsiteY1" fmla="*/ 3886200 h 7762876"/>
                <a:gd name="connsiteX2" fmla="*/ 750094 w 7539038"/>
                <a:gd name="connsiteY2" fmla="*/ 0 h 7762876"/>
                <a:gd name="connsiteX3" fmla="*/ 1131094 w 7539038"/>
                <a:gd name="connsiteY3" fmla="*/ 3876675 h 7762876"/>
                <a:gd name="connsiteX4" fmla="*/ 1507332 w 7539038"/>
                <a:gd name="connsiteY4" fmla="*/ 7762875 h 7762876"/>
                <a:gd name="connsiteX5" fmla="*/ 1883569 w 7539038"/>
                <a:gd name="connsiteY5" fmla="*/ 3876675 h 7762876"/>
                <a:gd name="connsiteX6" fmla="*/ 2264569 w 7539038"/>
                <a:gd name="connsiteY6" fmla="*/ 0 h 7762876"/>
                <a:gd name="connsiteX7" fmla="*/ 2645569 w 7539038"/>
                <a:gd name="connsiteY7" fmla="*/ 3886200 h 7762876"/>
                <a:gd name="connsiteX8" fmla="*/ 3017044 w 7539038"/>
                <a:gd name="connsiteY8" fmla="*/ 7762875 h 7762876"/>
                <a:gd name="connsiteX9" fmla="*/ 3398044 w 7539038"/>
                <a:gd name="connsiteY9" fmla="*/ 3876675 h 7762876"/>
                <a:gd name="connsiteX10" fmla="*/ 3769519 w 7539038"/>
                <a:gd name="connsiteY10" fmla="*/ 9525 h 7762876"/>
                <a:gd name="connsiteX11" fmla="*/ 4150519 w 7539038"/>
                <a:gd name="connsiteY11" fmla="*/ 3886200 h 7762876"/>
                <a:gd name="connsiteX12" fmla="*/ 4526756 w 7539038"/>
                <a:gd name="connsiteY12" fmla="*/ 7762875 h 7762876"/>
                <a:gd name="connsiteX13" fmla="*/ 4902994 w 7539038"/>
                <a:gd name="connsiteY13" fmla="*/ 3886200 h 7762876"/>
                <a:gd name="connsiteX14" fmla="*/ 5283994 w 7539038"/>
                <a:gd name="connsiteY14" fmla="*/ 9525 h 7762876"/>
                <a:gd name="connsiteX15" fmla="*/ 5655469 w 7539038"/>
                <a:gd name="connsiteY15" fmla="*/ 3886200 h 7762876"/>
                <a:gd name="connsiteX16" fmla="*/ 6029325 w 7539038"/>
                <a:gd name="connsiteY16" fmla="*/ 7762875 h 7762876"/>
                <a:gd name="connsiteX17" fmla="*/ 6417469 w 7539038"/>
                <a:gd name="connsiteY17" fmla="*/ 3886200 h 7762876"/>
                <a:gd name="connsiteX18" fmla="*/ 6788944 w 7539038"/>
                <a:gd name="connsiteY18" fmla="*/ 2381 h 7762876"/>
                <a:gd name="connsiteX19" fmla="*/ 7160419 w 7539038"/>
                <a:gd name="connsiteY19" fmla="*/ 3886200 h 7762876"/>
                <a:gd name="connsiteX20" fmla="*/ 7539038 w 7539038"/>
                <a:gd name="connsiteY20" fmla="*/ 7760494 h 7762876"/>
                <a:gd name="connsiteX0" fmla="*/ 0 w 7539038"/>
                <a:gd name="connsiteY0" fmla="*/ 7762875 h 7762876"/>
                <a:gd name="connsiteX1" fmla="*/ 378619 w 7539038"/>
                <a:gd name="connsiteY1" fmla="*/ 3886200 h 7762876"/>
                <a:gd name="connsiteX2" fmla="*/ 750094 w 7539038"/>
                <a:gd name="connsiteY2" fmla="*/ 0 h 7762876"/>
                <a:gd name="connsiteX3" fmla="*/ 1131094 w 7539038"/>
                <a:gd name="connsiteY3" fmla="*/ 3876675 h 7762876"/>
                <a:gd name="connsiteX4" fmla="*/ 1507332 w 7539038"/>
                <a:gd name="connsiteY4" fmla="*/ 7762875 h 7762876"/>
                <a:gd name="connsiteX5" fmla="*/ 1883569 w 7539038"/>
                <a:gd name="connsiteY5" fmla="*/ 3876675 h 7762876"/>
                <a:gd name="connsiteX6" fmla="*/ 2264569 w 7539038"/>
                <a:gd name="connsiteY6" fmla="*/ 0 h 7762876"/>
                <a:gd name="connsiteX7" fmla="*/ 2645569 w 7539038"/>
                <a:gd name="connsiteY7" fmla="*/ 3886200 h 7762876"/>
                <a:gd name="connsiteX8" fmla="*/ 3017044 w 7539038"/>
                <a:gd name="connsiteY8" fmla="*/ 7762875 h 7762876"/>
                <a:gd name="connsiteX9" fmla="*/ 3398044 w 7539038"/>
                <a:gd name="connsiteY9" fmla="*/ 3876675 h 7762876"/>
                <a:gd name="connsiteX10" fmla="*/ 3769519 w 7539038"/>
                <a:gd name="connsiteY10" fmla="*/ 9525 h 7762876"/>
                <a:gd name="connsiteX11" fmla="*/ 4150519 w 7539038"/>
                <a:gd name="connsiteY11" fmla="*/ 3886200 h 7762876"/>
                <a:gd name="connsiteX12" fmla="*/ 4526756 w 7539038"/>
                <a:gd name="connsiteY12" fmla="*/ 7762875 h 7762876"/>
                <a:gd name="connsiteX13" fmla="*/ 4902994 w 7539038"/>
                <a:gd name="connsiteY13" fmla="*/ 3886200 h 7762876"/>
                <a:gd name="connsiteX14" fmla="*/ 5283994 w 7539038"/>
                <a:gd name="connsiteY14" fmla="*/ 9525 h 7762876"/>
                <a:gd name="connsiteX15" fmla="*/ 5655469 w 7539038"/>
                <a:gd name="connsiteY15" fmla="*/ 3886200 h 7762876"/>
                <a:gd name="connsiteX16" fmla="*/ 6029325 w 7539038"/>
                <a:gd name="connsiteY16" fmla="*/ 7762875 h 7762876"/>
                <a:gd name="connsiteX17" fmla="*/ 6417469 w 7539038"/>
                <a:gd name="connsiteY17" fmla="*/ 3886200 h 7762876"/>
                <a:gd name="connsiteX18" fmla="*/ 6786563 w 7539038"/>
                <a:gd name="connsiteY18" fmla="*/ 4762 h 7762876"/>
                <a:gd name="connsiteX19" fmla="*/ 7160419 w 7539038"/>
                <a:gd name="connsiteY19" fmla="*/ 3886200 h 7762876"/>
                <a:gd name="connsiteX20" fmla="*/ 7539038 w 7539038"/>
                <a:gd name="connsiteY20" fmla="*/ 7760494 h 7762876"/>
                <a:gd name="connsiteX0" fmla="*/ 0 w 7539038"/>
                <a:gd name="connsiteY0" fmla="*/ 7762875 h 7762876"/>
                <a:gd name="connsiteX1" fmla="*/ 378619 w 7539038"/>
                <a:gd name="connsiteY1" fmla="*/ 3886200 h 7762876"/>
                <a:gd name="connsiteX2" fmla="*/ 750094 w 7539038"/>
                <a:gd name="connsiteY2" fmla="*/ 0 h 7762876"/>
                <a:gd name="connsiteX3" fmla="*/ 1131094 w 7539038"/>
                <a:gd name="connsiteY3" fmla="*/ 3876675 h 7762876"/>
                <a:gd name="connsiteX4" fmla="*/ 1507332 w 7539038"/>
                <a:gd name="connsiteY4" fmla="*/ 7762875 h 7762876"/>
                <a:gd name="connsiteX5" fmla="*/ 1883569 w 7539038"/>
                <a:gd name="connsiteY5" fmla="*/ 3876675 h 7762876"/>
                <a:gd name="connsiteX6" fmla="*/ 2264569 w 7539038"/>
                <a:gd name="connsiteY6" fmla="*/ 0 h 7762876"/>
                <a:gd name="connsiteX7" fmla="*/ 2645569 w 7539038"/>
                <a:gd name="connsiteY7" fmla="*/ 3886200 h 7762876"/>
                <a:gd name="connsiteX8" fmla="*/ 3017044 w 7539038"/>
                <a:gd name="connsiteY8" fmla="*/ 7762875 h 7762876"/>
                <a:gd name="connsiteX9" fmla="*/ 3398044 w 7539038"/>
                <a:gd name="connsiteY9" fmla="*/ 3876675 h 7762876"/>
                <a:gd name="connsiteX10" fmla="*/ 3769519 w 7539038"/>
                <a:gd name="connsiteY10" fmla="*/ 9525 h 7762876"/>
                <a:gd name="connsiteX11" fmla="*/ 4150519 w 7539038"/>
                <a:gd name="connsiteY11" fmla="*/ 3886200 h 7762876"/>
                <a:gd name="connsiteX12" fmla="*/ 4526756 w 7539038"/>
                <a:gd name="connsiteY12" fmla="*/ 7762875 h 7762876"/>
                <a:gd name="connsiteX13" fmla="*/ 4902994 w 7539038"/>
                <a:gd name="connsiteY13" fmla="*/ 3886200 h 7762876"/>
                <a:gd name="connsiteX14" fmla="*/ 5283994 w 7539038"/>
                <a:gd name="connsiteY14" fmla="*/ 9525 h 7762876"/>
                <a:gd name="connsiteX15" fmla="*/ 5655469 w 7539038"/>
                <a:gd name="connsiteY15" fmla="*/ 3886200 h 7762876"/>
                <a:gd name="connsiteX16" fmla="*/ 6029325 w 7539038"/>
                <a:gd name="connsiteY16" fmla="*/ 7762875 h 7762876"/>
                <a:gd name="connsiteX17" fmla="*/ 6417469 w 7539038"/>
                <a:gd name="connsiteY17" fmla="*/ 3886200 h 7762876"/>
                <a:gd name="connsiteX18" fmla="*/ 6786563 w 7539038"/>
                <a:gd name="connsiteY18" fmla="*/ 4762 h 7762876"/>
                <a:gd name="connsiteX19" fmla="*/ 7160419 w 7539038"/>
                <a:gd name="connsiteY19" fmla="*/ 3886200 h 7762876"/>
                <a:gd name="connsiteX20" fmla="*/ 7539038 w 7539038"/>
                <a:gd name="connsiteY20" fmla="*/ 7760494 h 7762876"/>
                <a:gd name="connsiteX0" fmla="*/ 0 w 7539038"/>
                <a:gd name="connsiteY0" fmla="*/ 7762875 h 7762876"/>
                <a:gd name="connsiteX1" fmla="*/ 378619 w 7539038"/>
                <a:gd name="connsiteY1" fmla="*/ 3886200 h 7762876"/>
                <a:gd name="connsiteX2" fmla="*/ 750094 w 7539038"/>
                <a:gd name="connsiteY2" fmla="*/ 0 h 7762876"/>
                <a:gd name="connsiteX3" fmla="*/ 1131094 w 7539038"/>
                <a:gd name="connsiteY3" fmla="*/ 3876675 h 7762876"/>
                <a:gd name="connsiteX4" fmla="*/ 1507332 w 7539038"/>
                <a:gd name="connsiteY4" fmla="*/ 7762875 h 7762876"/>
                <a:gd name="connsiteX5" fmla="*/ 1883569 w 7539038"/>
                <a:gd name="connsiteY5" fmla="*/ 3876675 h 7762876"/>
                <a:gd name="connsiteX6" fmla="*/ 2264569 w 7539038"/>
                <a:gd name="connsiteY6" fmla="*/ 0 h 7762876"/>
                <a:gd name="connsiteX7" fmla="*/ 2645569 w 7539038"/>
                <a:gd name="connsiteY7" fmla="*/ 3886200 h 7762876"/>
                <a:gd name="connsiteX8" fmla="*/ 3017044 w 7539038"/>
                <a:gd name="connsiteY8" fmla="*/ 7762875 h 7762876"/>
                <a:gd name="connsiteX9" fmla="*/ 3398044 w 7539038"/>
                <a:gd name="connsiteY9" fmla="*/ 3876675 h 7762876"/>
                <a:gd name="connsiteX10" fmla="*/ 3769519 w 7539038"/>
                <a:gd name="connsiteY10" fmla="*/ 9525 h 7762876"/>
                <a:gd name="connsiteX11" fmla="*/ 4150519 w 7539038"/>
                <a:gd name="connsiteY11" fmla="*/ 3886200 h 7762876"/>
                <a:gd name="connsiteX12" fmla="*/ 4526756 w 7539038"/>
                <a:gd name="connsiteY12" fmla="*/ 7762875 h 7762876"/>
                <a:gd name="connsiteX13" fmla="*/ 4902994 w 7539038"/>
                <a:gd name="connsiteY13" fmla="*/ 3886200 h 7762876"/>
                <a:gd name="connsiteX14" fmla="*/ 5279231 w 7539038"/>
                <a:gd name="connsiteY14" fmla="*/ 9525 h 7762876"/>
                <a:gd name="connsiteX15" fmla="*/ 5655469 w 7539038"/>
                <a:gd name="connsiteY15" fmla="*/ 3886200 h 7762876"/>
                <a:gd name="connsiteX16" fmla="*/ 6029325 w 7539038"/>
                <a:gd name="connsiteY16" fmla="*/ 7762875 h 7762876"/>
                <a:gd name="connsiteX17" fmla="*/ 6417469 w 7539038"/>
                <a:gd name="connsiteY17" fmla="*/ 3886200 h 7762876"/>
                <a:gd name="connsiteX18" fmla="*/ 6786563 w 7539038"/>
                <a:gd name="connsiteY18" fmla="*/ 4762 h 7762876"/>
                <a:gd name="connsiteX19" fmla="*/ 7160419 w 7539038"/>
                <a:gd name="connsiteY19" fmla="*/ 3886200 h 7762876"/>
                <a:gd name="connsiteX20" fmla="*/ 7539038 w 7539038"/>
                <a:gd name="connsiteY20" fmla="*/ 7760494 h 7762876"/>
                <a:gd name="connsiteX0" fmla="*/ 0 w 7539038"/>
                <a:gd name="connsiteY0" fmla="*/ 7762875 h 7762876"/>
                <a:gd name="connsiteX1" fmla="*/ 378619 w 7539038"/>
                <a:gd name="connsiteY1" fmla="*/ 3886200 h 7762876"/>
                <a:gd name="connsiteX2" fmla="*/ 750094 w 7539038"/>
                <a:gd name="connsiteY2" fmla="*/ 0 h 7762876"/>
                <a:gd name="connsiteX3" fmla="*/ 1131094 w 7539038"/>
                <a:gd name="connsiteY3" fmla="*/ 3876675 h 7762876"/>
                <a:gd name="connsiteX4" fmla="*/ 1507332 w 7539038"/>
                <a:gd name="connsiteY4" fmla="*/ 7762875 h 7762876"/>
                <a:gd name="connsiteX5" fmla="*/ 1883569 w 7539038"/>
                <a:gd name="connsiteY5" fmla="*/ 3876675 h 7762876"/>
                <a:gd name="connsiteX6" fmla="*/ 2264569 w 7539038"/>
                <a:gd name="connsiteY6" fmla="*/ 0 h 7762876"/>
                <a:gd name="connsiteX7" fmla="*/ 2645569 w 7539038"/>
                <a:gd name="connsiteY7" fmla="*/ 3886200 h 7762876"/>
                <a:gd name="connsiteX8" fmla="*/ 3017044 w 7539038"/>
                <a:gd name="connsiteY8" fmla="*/ 7762875 h 7762876"/>
                <a:gd name="connsiteX9" fmla="*/ 3398044 w 7539038"/>
                <a:gd name="connsiteY9" fmla="*/ 3876675 h 7762876"/>
                <a:gd name="connsiteX10" fmla="*/ 3769519 w 7539038"/>
                <a:gd name="connsiteY10" fmla="*/ 9525 h 7762876"/>
                <a:gd name="connsiteX11" fmla="*/ 4150519 w 7539038"/>
                <a:gd name="connsiteY11" fmla="*/ 3886200 h 7762876"/>
                <a:gd name="connsiteX12" fmla="*/ 4526756 w 7539038"/>
                <a:gd name="connsiteY12" fmla="*/ 7762875 h 7762876"/>
                <a:gd name="connsiteX13" fmla="*/ 4902994 w 7539038"/>
                <a:gd name="connsiteY13" fmla="*/ 3886200 h 7762876"/>
                <a:gd name="connsiteX14" fmla="*/ 5279231 w 7539038"/>
                <a:gd name="connsiteY14" fmla="*/ 9525 h 7762876"/>
                <a:gd name="connsiteX15" fmla="*/ 5655469 w 7539038"/>
                <a:gd name="connsiteY15" fmla="*/ 3886200 h 7762876"/>
                <a:gd name="connsiteX16" fmla="*/ 6029325 w 7539038"/>
                <a:gd name="connsiteY16" fmla="*/ 7762875 h 7762876"/>
                <a:gd name="connsiteX17" fmla="*/ 6417469 w 7539038"/>
                <a:gd name="connsiteY17" fmla="*/ 3886200 h 7762876"/>
                <a:gd name="connsiteX18" fmla="*/ 6786563 w 7539038"/>
                <a:gd name="connsiteY18" fmla="*/ 4762 h 7762876"/>
                <a:gd name="connsiteX19" fmla="*/ 7160419 w 7539038"/>
                <a:gd name="connsiteY19" fmla="*/ 3886200 h 7762876"/>
                <a:gd name="connsiteX20" fmla="*/ 7539038 w 7539038"/>
                <a:gd name="connsiteY20" fmla="*/ 7760494 h 7762876"/>
                <a:gd name="connsiteX0" fmla="*/ 0 w 7539038"/>
                <a:gd name="connsiteY0" fmla="*/ 7762875 h 7762876"/>
                <a:gd name="connsiteX1" fmla="*/ 378619 w 7539038"/>
                <a:gd name="connsiteY1" fmla="*/ 3886200 h 7762876"/>
                <a:gd name="connsiteX2" fmla="*/ 750094 w 7539038"/>
                <a:gd name="connsiteY2" fmla="*/ 0 h 7762876"/>
                <a:gd name="connsiteX3" fmla="*/ 1131094 w 7539038"/>
                <a:gd name="connsiteY3" fmla="*/ 3876675 h 7762876"/>
                <a:gd name="connsiteX4" fmla="*/ 1507332 w 7539038"/>
                <a:gd name="connsiteY4" fmla="*/ 7762875 h 7762876"/>
                <a:gd name="connsiteX5" fmla="*/ 1883569 w 7539038"/>
                <a:gd name="connsiteY5" fmla="*/ 3876675 h 7762876"/>
                <a:gd name="connsiteX6" fmla="*/ 2264569 w 7539038"/>
                <a:gd name="connsiteY6" fmla="*/ 0 h 7762876"/>
                <a:gd name="connsiteX7" fmla="*/ 2645569 w 7539038"/>
                <a:gd name="connsiteY7" fmla="*/ 3886200 h 7762876"/>
                <a:gd name="connsiteX8" fmla="*/ 3017044 w 7539038"/>
                <a:gd name="connsiteY8" fmla="*/ 7762875 h 7762876"/>
                <a:gd name="connsiteX9" fmla="*/ 3398044 w 7539038"/>
                <a:gd name="connsiteY9" fmla="*/ 3876675 h 7762876"/>
                <a:gd name="connsiteX10" fmla="*/ 3769519 w 7539038"/>
                <a:gd name="connsiteY10" fmla="*/ 9525 h 7762876"/>
                <a:gd name="connsiteX11" fmla="*/ 4150519 w 7539038"/>
                <a:gd name="connsiteY11" fmla="*/ 3886200 h 7762876"/>
                <a:gd name="connsiteX12" fmla="*/ 4526756 w 7539038"/>
                <a:gd name="connsiteY12" fmla="*/ 7762875 h 7762876"/>
                <a:gd name="connsiteX13" fmla="*/ 4902994 w 7539038"/>
                <a:gd name="connsiteY13" fmla="*/ 3886200 h 7762876"/>
                <a:gd name="connsiteX14" fmla="*/ 5276849 w 7539038"/>
                <a:gd name="connsiteY14" fmla="*/ 2382 h 7762876"/>
                <a:gd name="connsiteX15" fmla="*/ 5655469 w 7539038"/>
                <a:gd name="connsiteY15" fmla="*/ 3886200 h 7762876"/>
                <a:gd name="connsiteX16" fmla="*/ 6029325 w 7539038"/>
                <a:gd name="connsiteY16" fmla="*/ 7762875 h 7762876"/>
                <a:gd name="connsiteX17" fmla="*/ 6417469 w 7539038"/>
                <a:gd name="connsiteY17" fmla="*/ 3886200 h 7762876"/>
                <a:gd name="connsiteX18" fmla="*/ 6786563 w 7539038"/>
                <a:gd name="connsiteY18" fmla="*/ 4762 h 7762876"/>
                <a:gd name="connsiteX19" fmla="*/ 7160419 w 7539038"/>
                <a:gd name="connsiteY19" fmla="*/ 3886200 h 7762876"/>
                <a:gd name="connsiteX20" fmla="*/ 7539038 w 7539038"/>
                <a:gd name="connsiteY20" fmla="*/ 7760494 h 7762876"/>
                <a:gd name="connsiteX0" fmla="*/ 0 w 7539038"/>
                <a:gd name="connsiteY0" fmla="*/ 7762875 h 7762876"/>
                <a:gd name="connsiteX1" fmla="*/ 378619 w 7539038"/>
                <a:gd name="connsiteY1" fmla="*/ 3886200 h 7762876"/>
                <a:gd name="connsiteX2" fmla="*/ 750094 w 7539038"/>
                <a:gd name="connsiteY2" fmla="*/ 0 h 7762876"/>
                <a:gd name="connsiteX3" fmla="*/ 1131094 w 7539038"/>
                <a:gd name="connsiteY3" fmla="*/ 3876675 h 7762876"/>
                <a:gd name="connsiteX4" fmla="*/ 1507332 w 7539038"/>
                <a:gd name="connsiteY4" fmla="*/ 7762875 h 7762876"/>
                <a:gd name="connsiteX5" fmla="*/ 1883569 w 7539038"/>
                <a:gd name="connsiteY5" fmla="*/ 3876675 h 7762876"/>
                <a:gd name="connsiteX6" fmla="*/ 2264569 w 7539038"/>
                <a:gd name="connsiteY6" fmla="*/ 0 h 7762876"/>
                <a:gd name="connsiteX7" fmla="*/ 2645569 w 7539038"/>
                <a:gd name="connsiteY7" fmla="*/ 3886200 h 7762876"/>
                <a:gd name="connsiteX8" fmla="*/ 3017044 w 7539038"/>
                <a:gd name="connsiteY8" fmla="*/ 7762875 h 7762876"/>
                <a:gd name="connsiteX9" fmla="*/ 3398044 w 7539038"/>
                <a:gd name="connsiteY9" fmla="*/ 3876675 h 7762876"/>
                <a:gd name="connsiteX10" fmla="*/ 3769519 w 7539038"/>
                <a:gd name="connsiteY10" fmla="*/ 9525 h 7762876"/>
                <a:gd name="connsiteX11" fmla="*/ 4150519 w 7539038"/>
                <a:gd name="connsiteY11" fmla="*/ 3886200 h 7762876"/>
                <a:gd name="connsiteX12" fmla="*/ 4526756 w 7539038"/>
                <a:gd name="connsiteY12" fmla="*/ 7762875 h 7762876"/>
                <a:gd name="connsiteX13" fmla="*/ 4902994 w 7539038"/>
                <a:gd name="connsiteY13" fmla="*/ 3886200 h 7762876"/>
                <a:gd name="connsiteX14" fmla="*/ 5276849 w 7539038"/>
                <a:gd name="connsiteY14" fmla="*/ 2382 h 7762876"/>
                <a:gd name="connsiteX15" fmla="*/ 5655469 w 7539038"/>
                <a:gd name="connsiteY15" fmla="*/ 3886200 h 7762876"/>
                <a:gd name="connsiteX16" fmla="*/ 6029325 w 7539038"/>
                <a:gd name="connsiteY16" fmla="*/ 7762875 h 7762876"/>
                <a:gd name="connsiteX17" fmla="*/ 6417469 w 7539038"/>
                <a:gd name="connsiteY17" fmla="*/ 3886200 h 7762876"/>
                <a:gd name="connsiteX18" fmla="*/ 6786563 w 7539038"/>
                <a:gd name="connsiteY18" fmla="*/ 4762 h 7762876"/>
                <a:gd name="connsiteX19" fmla="*/ 7160419 w 7539038"/>
                <a:gd name="connsiteY19" fmla="*/ 3886200 h 7762876"/>
                <a:gd name="connsiteX20" fmla="*/ 7539038 w 7539038"/>
                <a:gd name="connsiteY20" fmla="*/ 7760494 h 7762876"/>
                <a:gd name="connsiteX0" fmla="*/ 0 w 7539038"/>
                <a:gd name="connsiteY0" fmla="*/ 7762875 h 7762876"/>
                <a:gd name="connsiteX1" fmla="*/ 378619 w 7539038"/>
                <a:gd name="connsiteY1" fmla="*/ 3886200 h 7762876"/>
                <a:gd name="connsiteX2" fmla="*/ 750094 w 7539038"/>
                <a:gd name="connsiteY2" fmla="*/ 0 h 7762876"/>
                <a:gd name="connsiteX3" fmla="*/ 1131094 w 7539038"/>
                <a:gd name="connsiteY3" fmla="*/ 3876675 h 7762876"/>
                <a:gd name="connsiteX4" fmla="*/ 1507332 w 7539038"/>
                <a:gd name="connsiteY4" fmla="*/ 7762875 h 7762876"/>
                <a:gd name="connsiteX5" fmla="*/ 1883569 w 7539038"/>
                <a:gd name="connsiteY5" fmla="*/ 3876675 h 7762876"/>
                <a:gd name="connsiteX6" fmla="*/ 2264569 w 7539038"/>
                <a:gd name="connsiteY6" fmla="*/ 0 h 7762876"/>
                <a:gd name="connsiteX7" fmla="*/ 2645569 w 7539038"/>
                <a:gd name="connsiteY7" fmla="*/ 3886200 h 7762876"/>
                <a:gd name="connsiteX8" fmla="*/ 3017044 w 7539038"/>
                <a:gd name="connsiteY8" fmla="*/ 7762875 h 7762876"/>
                <a:gd name="connsiteX9" fmla="*/ 3398044 w 7539038"/>
                <a:gd name="connsiteY9" fmla="*/ 3876675 h 7762876"/>
                <a:gd name="connsiteX10" fmla="*/ 3776663 w 7539038"/>
                <a:gd name="connsiteY10" fmla="*/ 4763 h 7762876"/>
                <a:gd name="connsiteX11" fmla="*/ 4150519 w 7539038"/>
                <a:gd name="connsiteY11" fmla="*/ 3886200 h 7762876"/>
                <a:gd name="connsiteX12" fmla="*/ 4526756 w 7539038"/>
                <a:gd name="connsiteY12" fmla="*/ 7762875 h 7762876"/>
                <a:gd name="connsiteX13" fmla="*/ 4902994 w 7539038"/>
                <a:gd name="connsiteY13" fmla="*/ 3886200 h 7762876"/>
                <a:gd name="connsiteX14" fmla="*/ 5276849 w 7539038"/>
                <a:gd name="connsiteY14" fmla="*/ 2382 h 7762876"/>
                <a:gd name="connsiteX15" fmla="*/ 5655469 w 7539038"/>
                <a:gd name="connsiteY15" fmla="*/ 3886200 h 7762876"/>
                <a:gd name="connsiteX16" fmla="*/ 6029325 w 7539038"/>
                <a:gd name="connsiteY16" fmla="*/ 7762875 h 7762876"/>
                <a:gd name="connsiteX17" fmla="*/ 6417469 w 7539038"/>
                <a:gd name="connsiteY17" fmla="*/ 3886200 h 7762876"/>
                <a:gd name="connsiteX18" fmla="*/ 6786563 w 7539038"/>
                <a:gd name="connsiteY18" fmla="*/ 4762 h 7762876"/>
                <a:gd name="connsiteX19" fmla="*/ 7160419 w 7539038"/>
                <a:gd name="connsiteY19" fmla="*/ 3886200 h 7762876"/>
                <a:gd name="connsiteX20" fmla="*/ 7539038 w 7539038"/>
                <a:gd name="connsiteY20" fmla="*/ 7760494 h 7762876"/>
                <a:gd name="connsiteX0" fmla="*/ 0 w 7539038"/>
                <a:gd name="connsiteY0" fmla="*/ 7762875 h 7762876"/>
                <a:gd name="connsiteX1" fmla="*/ 378619 w 7539038"/>
                <a:gd name="connsiteY1" fmla="*/ 3886200 h 7762876"/>
                <a:gd name="connsiteX2" fmla="*/ 750094 w 7539038"/>
                <a:gd name="connsiteY2" fmla="*/ 0 h 7762876"/>
                <a:gd name="connsiteX3" fmla="*/ 1131094 w 7539038"/>
                <a:gd name="connsiteY3" fmla="*/ 3876675 h 7762876"/>
                <a:gd name="connsiteX4" fmla="*/ 1507332 w 7539038"/>
                <a:gd name="connsiteY4" fmla="*/ 7762875 h 7762876"/>
                <a:gd name="connsiteX5" fmla="*/ 1883569 w 7539038"/>
                <a:gd name="connsiteY5" fmla="*/ 3876675 h 7762876"/>
                <a:gd name="connsiteX6" fmla="*/ 2264569 w 7539038"/>
                <a:gd name="connsiteY6" fmla="*/ 0 h 7762876"/>
                <a:gd name="connsiteX7" fmla="*/ 2645569 w 7539038"/>
                <a:gd name="connsiteY7" fmla="*/ 3886200 h 7762876"/>
                <a:gd name="connsiteX8" fmla="*/ 3017044 w 7539038"/>
                <a:gd name="connsiteY8" fmla="*/ 7762875 h 7762876"/>
                <a:gd name="connsiteX9" fmla="*/ 3398044 w 7539038"/>
                <a:gd name="connsiteY9" fmla="*/ 3876675 h 7762876"/>
                <a:gd name="connsiteX10" fmla="*/ 3776663 w 7539038"/>
                <a:gd name="connsiteY10" fmla="*/ 4763 h 7762876"/>
                <a:gd name="connsiteX11" fmla="*/ 4150519 w 7539038"/>
                <a:gd name="connsiteY11" fmla="*/ 3886200 h 7762876"/>
                <a:gd name="connsiteX12" fmla="*/ 4526756 w 7539038"/>
                <a:gd name="connsiteY12" fmla="*/ 7762875 h 7762876"/>
                <a:gd name="connsiteX13" fmla="*/ 4902994 w 7539038"/>
                <a:gd name="connsiteY13" fmla="*/ 3886200 h 7762876"/>
                <a:gd name="connsiteX14" fmla="*/ 5276849 w 7539038"/>
                <a:gd name="connsiteY14" fmla="*/ 2382 h 7762876"/>
                <a:gd name="connsiteX15" fmla="*/ 5655469 w 7539038"/>
                <a:gd name="connsiteY15" fmla="*/ 3886200 h 7762876"/>
                <a:gd name="connsiteX16" fmla="*/ 6029325 w 7539038"/>
                <a:gd name="connsiteY16" fmla="*/ 7762875 h 7762876"/>
                <a:gd name="connsiteX17" fmla="*/ 6417469 w 7539038"/>
                <a:gd name="connsiteY17" fmla="*/ 3886200 h 7762876"/>
                <a:gd name="connsiteX18" fmla="*/ 6786563 w 7539038"/>
                <a:gd name="connsiteY18" fmla="*/ 4762 h 7762876"/>
                <a:gd name="connsiteX19" fmla="*/ 7160419 w 7539038"/>
                <a:gd name="connsiteY19" fmla="*/ 3886200 h 7762876"/>
                <a:gd name="connsiteX20" fmla="*/ 7539038 w 7539038"/>
                <a:gd name="connsiteY20" fmla="*/ 7760494 h 7762876"/>
                <a:gd name="connsiteX0" fmla="*/ 0 w 7539038"/>
                <a:gd name="connsiteY0" fmla="*/ 7762875 h 7762876"/>
                <a:gd name="connsiteX1" fmla="*/ 378619 w 7539038"/>
                <a:gd name="connsiteY1" fmla="*/ 3886200 h 7762876"/>
                <a:gd name="connsiteX2" fmla="*/ 750094 w 7539038"/>
                <a:gd name="connsiteY2" fmla="*/ 0 h 7762876"/>
                <a:gd name="connsiteX3" fmla="*/ 1131094 w 7539038"/>
                <a:gd name="connsiteY3" fmla="*/ 3876675 h 7762876"/>
                <a:gd name="connsiteX4" fmla="*/ 1507332 w 7539038"/>
                <a:gd name="connsiteY4" fmla="*/ 7762875 h 7762876"/>
                <a:gd name="connsiteX5" fmla="*/ 1883569 w 7539038"/>
                <a:gd name="connsiteY5" fmla="*/ 3876675 h 7762876"/>
                <a:gd name="connsiteX6" fmla="*/ 2264569 w 7539038"/>
                <a:gd name="connsiteY6" fmla="*/ 0 h 7762876"/>
                <a:gd name="connsiteX7" fmla="*/ 2645569 w 7539038"/>
                <a:gd name="connsiteY7" fmla="*/ 3886200 h 7762876"/>
                <a:gd name="connsiteX8" fmla="*/ 3017044 w 7539038"/>
                <a:gd name="connsiteY8" fmla="*/ 7762875 h 7762876"/>
                <a:gd name="connsiteX9" fmla="*/ 3398044 w 7539038"/>
                <a:gd name="connsiteY9" fmla="*/ 3876675 h 7762876"/>
                <a:gd name="connsiteX10" fmla="*/ 3769519 w 7539038"/>
                <a:gd name="connsiteY10" fmla="*/ 4763 h 7762876"/>
                <a:gd name="connsiteX11" fmla="*/ 4150519 w 7539038"/>
                <a:gd name="connsiteY11" fmla="*/ 3886200 h 7762876"/>
                <a:gd name="connsiteX12" fmla="*/ 4526756 w 7539038"/>
                <a:gd name="connsiteY12" fmla="*/ 7762875 h 7762876"/>
                <a:gd name="connsiteX13" fmla="*/ 4902994 w 7539038"/>
                <a:gd name="connsiteY13" fmla="*/ 3886200 h 7762876"/>
                <a:gd name="connsiteX14" fmla="*/ 5276849 w 7539038"/>
                <a:gd name="connsiteY14" fmla="*/ 2382 h 7762876"/>
                <a:gd name="connsiteX15" fmla="*/ 5655469 w 7539038"/>
                <a:gd name="connsiteY15" fmla="*/ 3886200 h 7762876"/>
                <a:gd name="connsiteX16" fmla="*/ 6029325 w 7539038"/>
                <a:gd name="connsiteY16" fmla="*/ 7762875 h 7762876"/>
                <a:gd name="connsiteX17" fmla="*/ 6417469 w 7539038"/>
                <a:gd name="connsiteY17" fmla="*/ 3886200 h 7762876"/>
                <a:gd name="connsiteX18" fmla="*/ 6786563 w 7539038"/>
                <a:gd name="connsiteY18" fmla="*/ 4762 h 7762876"/>
                <a:gd name="connsiteX19" fmla="*/ 7160419 w 7539038"/>
                <a:gd name="connsiteY19" fmla="*/ 3886200 h 7762876"/>
                <a:gd name="connsiteX20" fmla="*/ 7539038 w 7539038"/>
                <a:gd name="connsiteY20" fmla="*/ 7760494 h 7762876"/>
                <a:gd name="connsiteX0" fmla="*/ 0 w 7539038"/>
                <a:gd name="connsiteY0" fmla="*/ 7762875 h 7762876"/>
                <a:gd name="connsiteX1" fmla="*/ 378619 w 7539038"/>
                <a:gd name="connsiteY1" fmla="*/ 3886200 h 7762876"/>
                <a:gd name="connsiteX2" fmla="*/ 750094 w 7539038"/>
                <a:gd name="connsiteY2" fmla="*/ 0 h 7762876"/>
                <a:gd name="connsiteX3" fmla="*/ 1131094 w 7539038"/>
                <a:gd name="connsiteY3" fmla="*/ 3876675 h 7762876"/>
                <a:gd name="connsiteX4" fmla="*/ 1507332 w 7539038"/>
                <a:gd name="connsiteY4" fmla="*/ 7762875 h 7762876"/>
                <a:gd name="connsiteX5" fmla="*/ 1883569 w 7539038"/>
                <a:gd name="connsiteY5" fmla="*/ 3876675 h 7762876"/>
                <a:gd name="connsiteX6" fmla="*/ 2264569 w 7539038"/>
                <a:gd name="connsiteY6" fmla="*/ 0 h 7762876"/>
                <a:gd name="connsiteX7" fmla="*/ 2645569 w 7539038"/>
                <a:gd name="connsiteY7" fmla="*/ 3886200 h 7762876"/>
                <a:gd name="connsiteX8" fmla="*/ 3017044 w 7539038"/>
                <a:gd name="connsiteY8" fmla="*/ 7762875 h 7762876"/>
                <a:gd name="connsiteX9" fmla="*/ 3398044 w 7539038"/>
                <a:gd name="connsiteY9" fmla="*/ 3876675 h 7762876"/>
                <a:gd name="connsiteX10" fmla="*/ 3769519 w 7539038"/>
                <a:gd name="connsiteY10" fmla="*/ 4763 h 7762876"/>
                <a:gd name="connsiteX11" fmla="*/ 4150519 w 7539038"/>
                <a:gd name="connsiteY11" fmla="*/ 3886200 h 7762876"/>
                <a:gd name="connsiteX12" fmla="*/ 4526756 w 7539038"/>
                <a:gd name="connsiteY12" fmla="*/ 7762875 h 7762876"/>
                <a:gd name="connsiteX13" fmla="*/ 4902994 w 7539038"/>
                <a:gd name="connsiteY13" fmla="*/ 3886200 h 7762876"/>
                <a:gd name="connsiteX14" fmla="*/ 5276849 w 7539038"/>
                <a:gd name="connsiteY14" fmla="*/ 2382 h 7762876"/>
                <a:gd name="connsiteX15" fmla="*/ 5655469 w 7539038"/>
                <a:gd name="connsiteY15" fmla="*/ 3886200 h 7762876"/>
                <a:gd name="connsiteX16" fmla="*/ 6029325 w 7539038"/>
                <a:gd name="connsiteY16" fmla="*/ 7762875 h 7762876"/>
                <a:gd name="connsiteX17" fmla="*/ 6417469 w 7539038"/>
                <a:gd name="connsiteY17" fmla="*/ 3886200 h 7762876"/>
                <a:gd name="connsiteX18" fmla="*/ 6786563 w 7539038"/>
                <a:gd name="connsiteY18" fmla="*/ 4762 h 7762876"/>
                <a:gd name="connsiteX19" fmla="*/ 7160419 w 7539038"/>
                <a:gd name="connsiteY19" fmla="*/ 3886200 h 7762876"/>
                <a:gd name="connsiteX20" fmla="*/ 7539038 w 7539038"/>
                <a:gd name="connsiteY20" fmla="*/ 7760494 h 7762876"/>
                <a:gd name="connsiteX0" fmla="*/ 0 w 7539038"/>
                <a:gd name="connsiteY0" fmla="*/ 7762875 h 7762876"/>
                <a:gd name="connsiteX1" fmla="*/ 378619 w 7539038"/>
                <a:gd name="connsiteY1" fmla="*/ 3886200 h 7762876"/>
                <a:gd name="connsiteX2" fmla="*/ 750094 w 7539038"/>
                <a:gd name="connsiteY2" fmla="*/ 0 h 7762876"/>
                <a:gd name="connsiteX3" fmla="*/ 1131094 w 7539038"/>
                <a:gd name="connsiteY3" fmla="*/ 3876675 h 7762876"/>
                <a:gd name="connsiteX4" fmla="*/ 1507332 w 7539038"/>
                <a:gd name="connsiteY4" fmla="*/ 7762875 h 7762876"/>
                <a:gd name="connsiteX5" fmla="*/ 1883569 w 7539038"/>
                <a:gd name="connsiteY5" fmla="*/ 3876675 h 7762876"/>
                <a:gd name="connsiteX6" fmla="*/ 2259807 w 7539038"/>
                <a:gd name="connsiteY6" fmla="*/ 4762 h 7762876"/>
                <a:gd name="connsiteX7" fmla="*/ 2645569 w 7539038"/>
                <a:gd name="connsiteY7" fmla="*/ 3886200 h 7762876"/>
                <a:gd name="connsiteX8" fmla="*/ 3017044 w 7539038"/>
                <a:gd name="connsiteY8" fmla="*/ 7762875 h 7762876"/>
                <a:gd name="connsiteX9" fmla="*/ 3398044 w 7539038"/>
                <a:gd name="connsiteY9" fmla="*/ 3876675 h 7762876"/>
                <a:gd name="connsiteX10" fmla="*/ 3769519 w 7539038"/>
                <a:gd name="connsiteY10" fmla="*/ 4763 h 7762876"/>
                <a:gd name="connsiteX11" fmla="*/ 4150519 w 7539038"/>
                <a:gd name="connsiteY11" fmla="*/ 3886200 h 7762876"/>
                <a:gd name="connsiteX12" fmla="*/ 4526756 w 7539038"/>
                <a:gd name="connsiteY12" fmla="*/ 7762875 h 7762876"/>
                <a:gd name="connsiteX13" fmla="*/ 4902994 w 7539038"/>
                <a:gd name="connsiteY13" fmla="*/ 3886200 h 7762876"/>
                <a:gd name="connsiteX14" fmla="*/ 5276849 w 7539038"/>
                <a:gd name="connsiteY14" fmla="*/ 2382 h 7762876"/>
                <a:gd name="connsiteX15" fmla="*/ 5655469 w 7539038"/>
                <a:gd name="connsiteY15" fmla="*/ 3886200 h 7762876"/>
                <a:gd name="connsiteX16" fmla="*/ 6029325 w 7539038"/>
                <a:gd name="connsiteY16" fmla="*/ 7762875 h 7762876"/>
                <a:gd name="connsiteX17" fmla="*/ 6417469 w 7539038"/>
                <a:gd name="connsiteY17" fmla="*/ 3886200 h 7762876"/>
                <a:gd name="connsiteX18" fmla="*/ 6786563 w 7539038"/>
                <a:gd name="connsiteY18" fmla="*/ 4762 h 7762876"/>
                <a:gd name="connsiteX19" fmla="*/ 7160419 w 7539038"/>
                <a:gd name="connsiteY19" fmla="*/ 3886200 h 7762876"/>
                <a:gd name="connsiteX20" fmla="*/ 7539038 w 7539038"/>
                <a:gd name="connsiteY20" fmla="*/ 7760494 h 7762876"/>
                <a:gd name="connsiteX0" fmla="*/ 0 w 7539038"/>
                <a:gd name="connsiteY0" fmla="*/ 7762875 h 7762876"/>
                <a:gd name="connsiteX1" fmla="*/ 378619 w 7539038"/>
                <a:gd name="connsiteY1" fmla="*/ 3886200 h 7762876"/>
                <a:gd name="connsiteX2" fmla="*/ 750094 w 7539038"/>
                <a:gd name="connsiteY2" fmla="*/ 0 h 7762876"/>
                <a:gd name="connsiteX3" fmla="*/ 1131094 w 7539038"/>
                <a:gd name="connsiteY3" fmla="*/ 3876675 h 7762876"/>
                <a:gd name="connsiteX4" fmla="*/ 1507332 w 7539038"/>
                <a:gd name="connsiteY4" fmla="*/ 7762875 h 7762876"/>
                <a:gd name="connsiteX5" fmla="*/ 1883569 w 7539038"/>
                <a:gd name="connsiteY5" fmla="*/ 3876675 h 7762876"/>
                <a:gd name="connsiteX6" fmla="*/ 2259807 w 7539038"/>
                <a:gd name="connsiteY6" fmla="*/ 4762 h 7762876"/>
                <a:gd name="connsiteX7" fmla="*/ 2645569 w 7539038"/>
                <a:gd name="connsiteY7" fmla="*/ 3886200 h 7762876"/>
                <a:gd name="connsiteX8" fmla="*/ 3017044 w 7539038"/>
                <a:gd name="connsiteY8" fmla="*/ 7762875 h 7762876"/>
                <a:gd name="connsiteX9" fmla="*/ 3398044 w 7539038"/>
                <a:gd name="connsiteY9" fmla="*/ 3876675 h 7762876"/>
                <a:gd name="connsiteX10" fmla="*/ 3769519 w 7539038"/>
                <a:gd name="connsiteY10" fmla="*/ 4763 h 7762876"/>
                <a:gd name="connsiteX11" fmla="*/ 4150519 w 7539038"/>
                <a:gd name="connsiteY11" fmla="*/ 3886200 h 7762876"/>
                <a:gd name="connsiteX12" fmla="*/ 4526756 w 7539038"/>
                <a:gd name="connsiteY12" fmla="*/ 7762875 h 7762876"/>
                <a:gd name="connsiteX13" fmla="*/ 4902994 w 7539038"/>
                <a:gd name="connsiteY13" fmla="*/ 3886200 h 7762876"/>
                <a:gd name="connsiteX14" fmla="*/ 5276849 w 7539038"/>
                <a:gd name="connsiteY14" fmla="*/ 2382 h 7762876"/>
                <a:gd name="connsiteX15" fmla="*/ 5655469 w 7539038"/>
                <a:gd name="connsiteY15" fmla="*/ 3886200 h 7762876"/>
                <a:gd name="connsiteX16" fmla="*/ 6029325 w 7539038"/>
                <a:gd name="connsiteY16" fmla="*/ 7762875 h 7762876"/>
                <a:gd name="connsiteX17" fmla="*/ 6417469 w 7539038"/>
                <a:gd name="connsiteY17" fmla="*/ 3886200 h 7762876"/>
                <a:gd name="connsiteX18" fmla="*/ 6786563 w 7539038"/>
                <a:gd name="connsiteY18" fmla="*/ 4762 h 7762876"/>
                <a:gd name="connsiteX19" fmla="*/ 7160419 w 7539038"/>
                <a:gd name="connsiteY19" fmla="*/ 3886200 h 7762876"/>
                <a:gd name="connsiteX20" fmla="*/ 7539038 w 7539038"/>
                <a:gd name="connsiteY20" fmla="*/ 7760494 h 7762876"/>
                <a:gd name="connsiteX0" fmla="*/ 0 w 7539038"/>
                <a:gd name="connsiteY0" fmla="*/ 7760494 h 7760495"/>
                <a:gd name="connsiteX1" fmla="*/ 378619 w 7539038"/>
                <a:gd name="connsiteY1" fmla="*/ 3883819 h 7760495"/>
                <a:gd name="connsiteX2" fmla="*/ 757238 w 7539038"/>
                <a:gd name="connsiteY2" fmla="*/ 1 h 7760495"/>
                <a:gd name="connsiteX3" fmla="*/ 1131094 w 7539038"/>
                <a:gd name="connsiteY3" fmla="*/ 3874294 h 7760495"/>
                <a:gd name="connsiteX4" fmla="*/ 1507332 w 7539038"/>
                <a:gd name="connsiteY4" fmla="*/ 7760494 h 7760495"/>
                <a:gd name="connsiteX5" fmla="*/ 1883569 w 7539038"/>
                <a:gd name="connsiteY5" fmla="*/ 3874294 h 7760495"/>
                <a:gd name="connsiteX6" fmla="*/ 2259807 w 7539038"/>
                <a:gd name="connsiteY6" fmla="*/ 2381 h 7760495"/>
                <a:gd name="connsiteX7" fmla="*/ 2645569 w 7539038"/>
                <a:gd name="connsiteY7" fmla="*/ 3883819 h 7760495"/>
                <a:gd name="connsiteX8" fmla="*/ 3017044 w 7539038"/>
                <a:gd name="connsiteY8" fmla="*/ 7760494 h 7760495"/>
                <a:gd name="connsiteX9" fmla="*/ 3398044 w 7539038"/>
                <a:gd name="connsiteY9" fmla="*/ 3874294 h 7760495"/>
                <a:gd name="connsiteX10" fmla="*/ 3769519 w 7539038"/>
                <a:gd name="connsiteY10" fmla="*/ 2382 h 7760495"/>
                <a:gd name="connsiteX11" fmla="*/ 4150519 w 7539038"/>
                <a:gd name="connsiteY11" fmla="*/ 3883819 h 7760495"/>
                <a:gd name="connsiteX12" fmla="*/ 4526756 w 7539038"/>
                <a:gd name="connsiteY12" fmla="*/ 7760494 h 7760495"/>
                <a:gd name="connsiteX13" fmla="*/ 4902994 w 7539038"/>
                <a:gd name="connsiteY13" fmla="*/ 3883819 h 7760495"/>
                <a:gd name="connsiteX14" fmla="*/ 5276849 w 7539038"/>
                <a:gd name="connsiteY14" fmla="*/ 1 h 7760495"/>
                <a:gd name="connsiteX15" fmla="*/ 5655469 w 7539038"/>
                <a:gd name="connsiteY15" fmla="*/ 3883819 h 7760495"/>
                <a:gd name="connsiteX16" fmla="*/ 6029325 w 7539038"/>
                <a:gd name="connsiteY16" fmla="*/ 7760494 h 7760495"/>
                <a:gd name="connsiteX17" fmla="*/ 6417469 w 7539038"/>
                <a:gd name="connsiteY17" fmla="*/ 3883819 h 7760495"/>
                <a:gd name="connsiteX18" fmla="*/ 6786563 w 7539038"/>
                <a:gd name="connsiteY18" fmla="*/ 2381 h 7760495"/>
                <a:gd name="connsiteX19" fmla="*/ 7160419 w 7539038"/>
                <a:gd name="connsiteY19" fmla="*/ 3883819 h 7760495"/>
                <a:gd name="connsiteX20" fmla="*/ 7539038 w 7539038"/>
                <a:gd name="connsiteY20" fmla="*/ 7758113 h 7760495"/>
                <a:gd name="connsiteX0" fmla="*/ 0 w 7539038"/>
                <a:gd name="connsiteY0" fmla="*/ 7760494 h 7760495"/>
                <a:gd name="connsiteX1" fmla="*/ 378619 w 7539038"/>
                <a:gd name="connsiteY1" fmla="*/ 3883819 h 7760495"/>
                <a:gd name="connsiteX2" fmla="*/ 752476 w 7539038"/>
                <a:gd name="connsiteY2" fmla="*/ 1 h 7760495"/>
                <a:gd name="connsiteX3" fmla="*/ 1131094 w 7539038"/>
                <a:gd name="connsiteY3" fmla="*/ 3874294 h 7760495"/>
                <a:gd name="connsiteX4" fmla="*/ 1507332 w 7539038"/>
                <a:gd name="connsiteY4" fmla="*/ 7760494 h 7760495"/>
                <a:gd name="connsiteX5" fmla="*/ 1883569 w 7539038"/>
                <a:gd name="connsiteY5" fmla="*/ 3874294 h 7760495"/>
                <a:gd name="connsiteX6" fmla="*/ 2259807 w 7539038"/>
                <a:gd name="connsiteY6" fmla="*/ 2381 h 7760495"/>
                <a:gd name="connsiteX7" fmla="*/ 2645569 w 7539038"/>
                <a:gd name="connsiteY7" fmla="*/ 3883819 h 7760495"/>
                <a:gd name="connsiteX8" fmla="*/ 3017044 w 7539038"/>
                <a:gd name="connsiteY8" fmla="*/ 7760494 h 7760495"/>
                <a:gd name="connsiteX9" fmla="*/ 3398044 w 7539038"/>
                <a:gd name="connsiteY9" fmla="*/ 3874294 h 7760495"/>
                <a:gd name="connsiteX10" fmla="*/ 3769519 w 7539038"/>
                <a:gd name="connsiteY10" fmla="*/ 2382 h 7760495"/>
                <a:gd name="connsiteX11" fmla="*/ 4150519 w 7539038"/>
                <a:gd name="connsiteY11" fmla="*/ 3883819 h 7760495"/>
                <a:gd name="connsiteX12" fmla="*/ 4526756 w 7539038"/>
                <a:gd name="connsiteY12" fmla="*/ 7760494 h 7760495"/>
                <a:gd name="connsiteX13" fmla="*/ 4902994 w 7539038"/>
                <a:gd name="connsiteY13" fmla="*/ 3883819 h 7760495"/>
                <a:gd name="connsiteX14" fmla="*/ 5276849 w 7539038"/>
                <a:gd name="connsiteY14" fmla="*/ 1 h 7760495"/>
                <a:gd name="connsiteX15" fmla="*/ 5655469 w 7539038"/>
                <a:gd name="connsiteY15" fmla="*/ 3883819 h 7760495"/>
                <a:gd name="connsiteX16" fmla="*/ 6029325 w 7539038"/>
                <a:gd name="connsiteY16" fmla="*/ 7760494 h 7760495"/>
                <a:gd name="connsiteX17" fmla="*/ 6417469 w 7539038"/>
                <a:gd name="connsiteY17" fmla="*/ 3883819 h 7760495"/>
                <a:gd name="connsiteX18" fmla="*/ 6786563 w 7539038"/>
                <a:gd name="connsiteY18" fmla="*/ 2381 h 7760495"/>
                <a:gd name="connsiteX19" fmla="*/ 7160419 w 7539038"/>
                <a:gd name="connsiteY19" fmla="*/ 3883819 h 7760495"/>
                <a:gd name="connsiteX20" fmla="*/ 7539038 w 7539038"/>
                <a:gd name="connsiteY20" fmla="*/ 7758113 h 7760495"/>
                <a:gd name="connsiteX0" fmla="*/ 0 w 7539038"/>
                <a:gd name="connsiteY0" fmla="*/ 7760494 h 7760495"/>
                <a:gd name="connsiteX1" fmla="*/ 378619 w 7539038"/>
                <a:gd name="connsiteY1" fmla="*/ 3883819 h 7760495"/>
                <a:gd name="connsiteX2" fmla="*/ 752476 w 7539038"/>
                <a:gd name="connsiteY2" fmla="*/ 1 h 7760495"/>
                <a:gd name="connsiteX3" fmla="*/ 1131094 w 7539038"/>
                <a:gd name="connsiteY3" fmla="*/ 3874294 h 7760495"/>
                <a:gd name="connsiteX4" fmla="*/ 1507332 w 7539038"/>
                <a:gd name="connsiteY4" fmla="*/ 7760494 h 7760495"/>
                <a:gd name="connsiteX5" fmla="*/ 1883569 w 7539038"/>
                <a:gd name="connsiteY5" fmla="*/ 3874294 h 7760495"/>
                <a:gd name="connsiteX6" fmla="*/ 2259807 w 7539038"/>
                <a:gd name="connsiteY6" fmla="*/ 2381 h 7760495"/>
                <a:gd name="connsiteX7" fmla="*/ 2645569 w 7539038"/>
                <a:gd name="connsiteY7" fmla="*/ 3883819 h 7760495"/>
                <a:gd name="connsiteX8" fmla="*/ 3017044 w 7539038"/>
                <a:gd name="connsiteY8" fmla="*/ 7760494 h 7760495"/>
                <a:gd name="connsiteX9" fmla="*/ 3398044 w 7539038"/>
                <a:gd name="connsiteY9" fmla="*/ 3874294 h 7760495"/>
                <a:gd name="connsiteX10" fmla="*/ 3769519 w 7539038"/>
                <a:gd name="connsiteY10" fmla="*/ 2382 h 7760495"/>
                <a:gd name="connsiteX11" fmla="*/ 4150519 w 7539038"/>
                <a:gd name="connsiteY11" fmla="*/ 3883819 h 7760495"/>
                <a:gd name="connsiteX12" fmla="*/ 4526756 w 7539038"/>
                <a:gd name="connsiteY12" fmla="*/ 7760494 h 7760495"/>
                <a:gd name="connsiteX13" fmla="*/ 4902994 w 7539038"/>
                <a:gd name="connsiteY13" fmla="*/ 3883819 h 7760495"/>
                <a:gd name="connsiteX14" fmla="*/ 5276849 w 7539038"/>
                <a:gd name="connsiteY14" fmla="*/ 1 h 7760495"/>
                <a:gd name="connsiteX15" fmla="*/ 5655469 w 7539038"/>
                <a:gd name="connsiteY15" fmla="*/ 3883819 h 7760495"/>
                <a:gd name="connsiteX16" fmla="*/ 6029325 w 7539038"/>
                <a:gd name="connsiteY16" fmla="*/ 7760494 h 7760495"/>
                <a:gd name="connsiteX17" fmla="*/ 6417469 w 7539038"/>
                <a:gd name="connsiteY17" fmla="*/ 3883819 h 7760495"/>
                <a:gd name="connsiteX18" fmla="*/ 6786563 w 7539038"/>
                <a:gd name="connsiteY18" fmla="*/ 2381 h 7760495"/>
                <a:gd name="connsiteX19" fmla="*/ 7160419 w 7539038"/>
                <a:gd name="connsiteY19" fmla="*/ 3883819 h 7760495"/>
                <a:gd name="connsiteX20" fmla="*/ 7539038 w 7539038"/>
                <a:gd name="connsiteY20" fmla="*/ 7758113 h 7760495"/>
                <a:gd name="connsiteX0" fmla="*/ 0 w 7539038"/>
                <a:gd name="connsiteY0" fmla="*/ 7760494 h 7760495"/>
                <a:gd name="connsiteX1" fmla="*/ 378619 w 7539038"/>
                <a:gd name="connsiteY1" fmla="*/ 3883819 h 7760495"/>
                <a:gd name="connsiteX2" fmla="*/ 752476 w 7539038"/>
                <a:gd name="connsiteY2" fmla="*/ 1 h 7760495"/>
                <a:gd name="connsiteX3" fmla="*/ 1131094 w 7539038"/>
                <a:gd name="connsiteY3" fmla="*/ 3874294 h 7760495"/>
                <a:gd name="connsiteX4" fmla="*/ 1507332 w 7539038"/>
                <a:gd name="connsiteY4" fmla="*/ 7760494 h 7760495"/>
                <a:gd name="connsiteX5" fmla="*/ 1883569 w 7539038"/>
                <a:gd name="connsiteY5" fmla="*/ 3874294 h 7760495"/>
                <a:gd name="connsiteX6" fmla="*/ 2259807 w 7539038"/>
                <a:gd name="connsiteY6" fmla="*/ 2381 h 7760495"/>
                <a:gd name="connsiteX7" fmla="*/ 2645569 w 7539038"/>
                <a:gd name="connsiteY7" fmla="*/ 3883819 h 7760495"/>
                <a:gd name="connsiteX8" fmla="*/ 3017044 w 7539038"/>
                <a:gd name="connsiteY8" fmla="*/ 7760494 h 7760495"/>
                <a:gd name="connsiteX9" fmla="*/ 3398044 w 7539038"/>
                <a:gd name="connsiteY9" fmla="*/ 3874294 h 7760495"/>
                <a:gd name="connsiteX10" fmla="*/ 3769519 w 7539038"/>
                <a:gd name="connsiteY10" fmla="*/ 2382 h 7760495"/>
                <a:gd name="connsiteX11" fmla="*/ 4150519 w 7539038"/>
                <a:gd name="connsiteY11" fmla="*/ 3883819 h 7760495"/>
                <a:gd name="connsiteX12" fmla="*/ 4526756 w 7539038"/>
                <a:gd name="connsiteY12" fmla="*/ 7760494 h 7760495"/>
                <a:gd name="connsiteX13" fmla="*/ 4902994 w 7539038"/>
                <a:gd name="connsiteY13" fmla="*/ 3883819 h 7760495"/>
                <a:gd name="connsiteX14" fmla="*/ 5276849 w 7539038"/>
                <a:gd name="connsiteY14" fmla="*/ 1 h 7760495"/>
                <a:gd name="connsiteX15" fmla="*/ 5655469 w 7539038"/>
                <a:gd name="connsiteY15" fmla="*/ 3883819 h 7760495"/>
                <a:gd name="connsiteX16" fmla="*/ 6029325 w 7539038"/>
                <a:gd name="connsiteY16" fmla="*/ 7760494 h 7760495"/>
                <a:gd name="connsiteX17" fmla="*/ 6417469 w 7539038"/>
                <a:gd name="connsiteY17" fmla="*/ 3883819 h 7760495"/>
                <a:gd name="connsiteX18" fmla="*/ 6786563 w 7539038"/>
                <a:gd name="connsiteY18" fmla="*/ 2381 h 7760495"/>
                <a:gd name="connsiteX19" fmla="*/ 7160419 w 7539038"/>
                <a:gd name="connsiteY19" fmla="*/ 3883819 h 7760495"/>
                <a:gd name="connsiteX20" fmla="*/ 7539038 w 7539038"/>
                <a:gd name="connsiteY20" fmla="*/ 7758113 h 7760495"/>
                <a:gd name="connsiteX0" fmla="*/ 0 w 7539038"/>
                <a:gd name="connsiteY0" fmla="*/ 7760494 h 7760495"/>
                <a:gd name="connsiteX1" fmla="*/ 378619 w 7539038"/>
                <a:gd name="connsiteY1" fmla="*/ 3883819 h 7760495"/>
                <a:gd name="connsiteX2" fmla="*/ 752476 w 7539038"/>
                <a:gd name="connsiteY2" fmla="*/ 1 h 7760495"/>
                <a:gd name="connsiteX3" fmla="*/ 1131094 w 7539038"/>
                <a:gd name="connsiteY3" fmla="*/ 3874294 h 7760495"/>
                <a:gd name="connsiteX4" fmla="*/ 1507332 w 7539038"/>
                <a:gd name="connsiteY4" fmla="*/ 7760494 h 7760495"/>
                <a:gd name="connsiteX5" fmla="*/ 1883569 w 7539038"/>
                <a:gd name="connsiteY5" fmla="*/ 3874294 h 7760495"/>
                <a:gd name="connsiteX6" fmla="*/ 2259807 w 7539038"/>
                <a:gd name="connsiteY6" fmla="*/ 2381 h 7760495"/>
                <a:gd name="connsiteX7" fmla="*/ 2645569 w 7539038"/>
                <a:gd name="connsiteY7" fmla="*/ 3883819 h 7760495"/>
                <a:gd name="connsiteX8" fmla="*/ 3017044 w 7539038"/>
                <a:gd name="connsiteY8" fmla="*/ 7760494 h 7760495"/>
                <a:gd name="connsiteX9" fmla="*/ 3398044 w 7539038"/>
                <a:gd name="connsiteY9" fmla="*/ 3874294 h 7760495"/>
                <a:gd name="connsiteX10" fmla="*/ 3769519 w 7539038"/>
                <a:gd name="connsiteY10" fmla="*/ 2382 h 7760495"/>
                <a:gd name="connsiteX11" fmla="*/ 4150519 w 7539038"/>
                <a:gd name="connsiteY11" fmla="*/ 3883819 h 7760495"/>
                <a:gd name="connsiteX12" fmla="*/ 4526756 w 7539038"/>
                <a:gd name="connsiteY12" fmla="*/ 7760494 h 7760495"/>
                <a:gd name="connsiteX13" fmla="*/ 4902994 w 7539038"/>
                <a:gd name="connsiteY13" fmla="*/ 3883819 h 7760495"/>
                <a:gd name="connsiteX14" fmla="*/ 5276849 w 7539038"/>
                <a:gd name="connsiteY14" fmla="*/ 1 h 7760495"/>
                <a:gd name="connsiteX15" fmla="*/ 5655469 w 7539038"/>
                <a:gd name="connsiteY15" fmla="*/ 3883819 h 7760495"/>
                <a:gd name="connsiteX16" fmla="*/ 6029325 w 7539038"/>
                <a:gd name="connsiteY16" fmla="*/ 7760494 h 7760495"/>
                <a:gd name="connsiteX17" fmla="*/ 6417469 w 7539038"/>
                <a:gd name="connsiteY17" fmla="*/ 3883819 h 7760495"/>
                <a:gd name="connsiteX18" fmla="*/ 6786563 w 7539038"/>
                <a:gd name="connsiteY18" fmla="*/ 2381 h 7760495"/>
                <a:gd name="connsiteX19" fmla="*/ 7160419 w 7539038"/>
                <a:gd name="connsiteY19" fmla="*/ 3883819 h 7760495"/>
                <a:gd name="connsiteX20" fmla="*/ 7539038 w 7539038"/>
                <a:gd name="connsiteY20" fmla="*/ 7758113 h 7760495"/>
                <a:gd name="connsiteX0" fmla="*/ 0 w 7539038"/>
                <a:gd name="connsiteY0" fmla="*/ 7760494 h 7760495"/>
                <a:gd name="connsiteX1" fmla="*/ 378619 w 7539038"/>
                <a:gd name="connsiteY1" fmla="*/ 3883819 h 7760495"/>
                <a:gd name="connsiteX2" fmla="*/ 752476 w 7539038"/>
                <a:gd name="connsiteY2" fmla="*/ 1 h 7760495"/>
                <a:gd name="connsiteX3" fmla="*/ 1131094 w 7539038"/>
                <a:gd name="connsiteY3" fmla="*/ 3874294 h 7760495"/>
                <a:gd name="connsiteX4" fmla="*/ 1507332 w 7539038"/>
                <a:gd name="connsiteY4" fmla="*/ 7760494 h 7760495"/>
                <a:gd name="connsiteX5" fmla="*/ 1883569 w 7539038"/>
                <a:gd name="connsiteY5" fmla="*/ 3874294 h 7760495"/>
                <a:gd name="connsiteX6" fmla="*/ 2259807 w 7539038"/>
                <a:gd name="connsiteY6" fmla="*/ 2381 h 7760495"/>
                <a:gd name="connsiteX7" fmla="*/ 2645569 w 7539038"/>
                <a:gd name="connsiteY7" fmla="*/ 3883819 h 7760495"/>
                <a:gd name="connsiteX8" fmla="*/ 3017044 w 7539038"/>
                <a:gd name="connsiteY8" fmla="*/ 7760494 h 7760495"/>
                <a:gd name="connsiteX9" fmla="*/ 3398044 w 7539038"/>
                <a:gd name="connsiteY9" fmla="*/ 3874294 h 7760495"/>
                <a:gd name="connsiteX10" fmla="*/ 3769519 w 7539038"/>
                <a:gd name="connsiteY10" fmla="*/ 2382 h 7760495"/>
                <a:gd name="connsiteX11" fmla="*/ 4150519 w 7539038"/>
                <a:gd name="connsiteY11" fmla="*/ 3883819 h 7760495"/>
                <a:gd name="connsiteX12" fmla="*/ 4526756 w 7539038"/>
                <a:gd name="connsiteY12" fmla="*/ 7760494 h 7760495"/>
                <a:gd name="connsiteX13" fmla="*/ 4902994 w 7539038"/>
                <a:gd name="connsiteY13" fmla="*/ 3883819 h 7760495"/>
                <a:gd name="connsiteX14" fmla="*/ 5276849 w 7539038"/>
                <a:gd name="connsiteY14" fmla="*/ 1 h 7760495"/>
                <a:gd name="connsiteX15" fmla="*/ 5655469 w 7539038"/>
                <a:gd name="connsiteY15" fmla="*/ 3883819 h 7760495"/>
                <a:gd name="connsiteX16" fmla="*/ 6029325 w 7539038"/>
                <a:gd name="connsiteY16" fmla="*/ 7760494 h 7760495"/>
                <a:gd name="connsiteX17" fmla="*/ 6417469 w 7539038"/>
                <a:gd name="connsiteY17" fmla="*/ 3883819 h 7760495"/>
                <a:gd name="connsiteX18" fmla="*/ 6786563 w 7539038"/>
                <a:gd name="connsiteY18" fmla="*/ 2381 h 7760495"/>
                <a:gd name="connsiteX19" fmla="*/ 7160419 w 7539038"/>
                <a:gd name="connsiteY19" fmla="*/ 3883819 h 7760495"/>
                <a:gd name="connsiteX20" fmla="*/ 7539038 w 7539038"/>
                <a:gd name="connsiteY20" fmla="*/ 7758113 h 7760495"/>
                <a:gd name="connsiteX0" fmla="*/ 0 w 7539038"/>
                <a:gd name="connsiteY0" fmla="*/ 7760494 h 7760495"/>
                <a:gd name="connsiteX1" fmla="*/ 378619 w 7539038"/>
                <a:gd name="connsiteY1" fmla="*/ 3883819 h 7760495"/>
                <a:gd name="connsiteX2" fmla="*/ 752476 w 7539038"/>
                <a:gd name="connsiteY2" fmla="*/ 1 h 7760495"/>
                <a:gd name="connsiteX3" fmla="*/ 1131094 w 7539038"/>
                <a:gd name="connsiteY3" fmla="*/ 3874294 h 7760495"/>
                <a:gd name="connsiteX4" fmla="*/ 1507332 w 7539038"/>
                <a:gd name="connsiteY4" fmla="*/ 7760494 h 7760495"/>
                <a:gd name="connsiteX5" fmla="*/ 1883569 w 7539038"/>
                <a:gd name="connsiteY5" fmla="*/ 3874294 h 7760495"/>
                <a:gd name="connsiteX6" fmla="*/ 2259807 w 7539038"/>
                <a:gd name="connsiteY6" fmla="*/ 2381 h 7760495"/>
                <a:gd name="connsiteX7" fmla="*/ 2645569 w 7539038"/>
                <a:gd name="connsiteY7" fmla="*/ 3883819 h 7760495"/>
                <a:gd name="connsiteX8" fmla="*/ 3017044 w 7539038"/>
                <a:gd name="connsiteY8" fmla="*/ 7760494 h 7760495"/>
                <a:gd name="connsiteX9" fmla="*/ 3398044 w 7539038"/>
                <a:gd name="connsiteY9" fmla="*/ 3874294 h 7760495"/>
                <a:gd name="connsiteX10" fmla="*/ 3769519 w 7539038"/>
                <a:gd name="connsiteY10" fmla="*/ 2382 h 7760495"/>
                <a:gd name="connsiteX11" fmla="*/ 4150519 w 7539038"/>
                <a:gd name="connsiteY11" fmla="*/ 3883819 h 7760495"/>
                <a:gd name="connsiteX12" fmla="*/ 4526756 w 7539038"/>
                <a:gd name="connsiteY12" fmla="*/ 7760494 h 7760495"/>
                <a:gd name="connsiteX13" fmla="*/ 4902994 w 7539038"/>
                <a:gd name="connsiteY13" fmla="*/ 3883819 h 7760495"/>
                <a:gd name="connsiteX14" fmla="*/ 5276849 w 7539038"/>
                <a:gd name="connsiteY14" fmla="*/ 1 h 7760495"/>
                <a:gd name="connsiteX15" fmla="*/ 5655469 w 7539038"/>
                <a:gd name="connsiteY15" fmla="*/ 3883819 h 7760495"/>
                <a:gd name="connsiteX16" fmla="*/ 6029325 w 7539038"/>
                <a:gd name="connsiteY16" fmla="*/ 7760494 h 7760495"/>
                <a:gd name="connsiteX17" fmla="*/ 6417469 w 7539038"/>
                <a:gd name="connsiteY17" fmla="*/ 3883819 h 7760495"/>
                <a:gd name="connsiteX18" fmla="*/ 6786563 w 7539038"/>
                <a:gd name="connsiteY18" fmla="*/ 2381 h 7760495"/>
                <a:gd name="connsiteX19" fmla="*/ 7160419 w 7539038"/>
                <a:gd name="connsiteY19" fmla="*/ 3883819 h 7760495"/>
                <a:gd name="connsiteX20" fmla="*/ 7539038 w 7539038"/>
                <a:gd name="connsiteY20" fmla="*/ 7758113 h 7760495"/>
                <a:gd name="connsiteX0" fmla="*/ 0 w 7539038"/>
                <a:gd name="connsiteY0" fmla="*/ 7760494 h 7760495"/>
                <a:gd name="connsiteX1" fmla="*/ 378619 w 7539038"/>
                <a:gd name="connsiteY1" fmla="*/ 3883819 h 7760495"/>
                <a:gd name="connsiteX2" fmla="*/ 752476 w 7539038"/>
                <a:gd name="connsiteY2" fmla="*/ 1 h 7760495"/>
                <a:gd name="connsiteX3" fmla="*/ 1131094 w 7539038"/>
                <a:gd name="connsiteY3" fmla="*/ 3874294 h 7760495"/>
                <a:gd name="connsiteX4" fmla="*/ 1507332 w 7539038"/>
                <a:gd name="connsiteY4" fmla="*/ 7760494 h 7760495"/>
                <a:gd name="connsiteX5" fmla="*/ 1883569 w 7539038"/>
                <a:gd name="connsiteY5" fmla="*/ 3874294 h 7760495"/>
                <a:gd name="connsiteX6" fmla="*/ 2259807 w 7539038"/>
                <a:gd name="connsiteY6" fmla="*/ 2381 h 7760495"/>
                <a:gd name="connsiteX7" fmla="*/ 2645569 w 7539038"/>
                <a:gd name="connsiteY7" fmla="*/ 3883819 h 7760495"/>
                <a:gd name="connsiteX8" fmla="*/ 3017044 w 7539038"/>
                <a:gd name="connsiteY8" fmla="*/ 7760494 h 7760495"/>
                <a:gd name="connsiteX9" fmla="*/ 3398044 w 7539038"/>
                <a:gd name="connsiteY9" fmla="*/ 3874294 h 7760495"/>
                <a:gd name="connsiteX10" fmla="*/ 3769519 w 7539038"/>
                <a:gd name="connsiteY10" fmla="*/ 2382 h 7760495"/>
                <a:gd name="connsiteX11" fmla="*/ 4150519 w 7539038"/>
                <a:gd name="connsiteY11" fmla="*/ 3883819 h 7760495"/>
                <a:gd name="connsiteX12" fmla="*/ 4526756 w 7539038"/>
                <a:gd name="connsiteY12" fmla="*/ 7760494 h 7760495"/>
                <a:gd name="connsiteX13" fmla="*/ 4902994 w 7539038"/>
                <a:gd name="connsiteY13" fmla="*/ 3883819 h 7760495"/>
                <a:gd name="connsiteX14" fmla="*/ 5276849 w 7539038"/>
                <a:gd name="connsiteY14" fmla="*/ 1 h 7760495"/>
                <a:gd name="connsiteX15" fmla="*/ 5655469 w 7539038"/>
                <a:gd name="connsiteY15" fmla="*/ 3883819 h 7760495"/>
                <a:gd name="connsiteX16" fmla="*/ 6029325 w 7539038"/>
                <a:gd name="connsiteY16" fmla="*/ 7760494 h 7760495"/>
                <a:gd name="connsiteX17" fmla="*/ 6417469 w 7539038"/>
                <a:gd name="connsiteY17" fmla="*/ 3883819 h 7760495"/>
                <a:gd name="connsiteX18" fmla="*/ 6786563 w 7539038"/>
                <a:gd name="connsiteY18" fmla="*/ 2381 h 7760495"/>
                <a:gd name="connsiteX19" fmla="*/ 7160419 w 7539038"/>
                <a:gd name="connsiteY19" fmla="*/ 3883819 h 7760495"/>
                <a:gd name="connsiteX20" fmla="*/ 7539038 w 7539038"/>
                <a:gd name="connsiteY20" fmla="*/ 7758113 h 7760495"/>
                <a:gd name="connsiteX0" fmla="*/ 0 w 7539038"/>
                <a:gd name="connsiteY0" fmla="*/ 7760494 h 7760495"/>
                <a:gd name="connsiteX1" fmla="*/ 378619 w 7539038"/>
                <a:gd name="connsiteY1" fmla="*/ 3883819 h 7760495"/>
                <a:gd name="connsiteX2" fmla="*/ 752476 w 7539038"/>
                <a:gd name="connsiteY2" fmla="*/ 1 h 7760495"/>
                <a:gd name="connsiteX3" fmla="*/ 1131094 w 7539038"/>
                <a:gd name="connsiteY3" fmla="*/ 3874294 h 7760495"/>
                <a:gd name="connsiteX4" fmla="*/ 1507332 w 7539038"/>
                <a:gd name="connsiteY4" fmla="*/ 7760494 h 7760495"/>
                <a:gd name="connsiteX5" fmla="*/ 1883569 w 7539038"/>
                <a:gd name="connsiteY5" fmla="*/ 3874294 h 7760495"/>
                <a:gd name="connsiteX6" fmla="*/ 2259807 w 7539038"/>
                <a:gd name="connsiteY6" fmla="*/ 2381 h 7760495"/>
                <a:gd name="connsiteX7" fmla="*/ 2645569 w 7539038"/>
                <a:gd name="connsiteY7" fmla="*/ 3883819 h 7760495"/>
                <a:gd name="connsiteX8" fmla="*/ 3017044 w 7539038"/>
                <a:gd name="connsiteY8" fmla="*/ 7760494 h 7760495"/>
                <a:gd name="connsiteX9" fmla="*/ 3398044 w 7539038"/>
                <a:gd name="connsiteY9" fmla="*/ 3874294 h 7760495"/>
                <a:gd name="connsiteX10" fmla="*/ 3769519 w 7539038"/>
                <a:gd name="connsiteY10" fmla="*/ 2382 h 7760495"/>
                <a:gd name="connsiteX11" fmla="*/ 4150519 w 7539038"/>
                <a:gd name="connsiteY11" fmla="*/ 3883819 h 7760495"/>
                <a:gd name="connsiteX12" fmla="*/ 4526756 w 7539038"/>
                <a:gd name="connsiteY12" fmla="*/ 7760494 h 7760495"/>
                <a:gd name="connsiteX13" fmla="*/ 4902994 w 7539038"/>
                <a:gd name="connsiteY13" fmla="*/ 3883819 h 7760495"/>
                <a:gd name="connsiteX14" fmla="*/ 5276849 w 7539038"/>
                <a:gd name="connsiteY14" fmla="*/ 1 h 7760495"/>
                <a:gd name="connsiteX15" fmla="*/ 5655469 w 7539038"/>
                <a:gd name="connsiteY15" fmla="*/ 3883819 h 7760495"/>
                <a:gd name="connsiteX16" fmla="*/ 6029325 w 7539038"/>
                <a:gd name="connsiteY16" fmla="*/ 7760494 h 7760495"/>
                <a:gd name="connsiteX17" fmla="*/ 6417469 w 7539038"/>
                <a:gd name="connsiteY17" fmla="*/ 3883819 h 7760495"/>
                <a:gd name="connsiteX18" fmla="*/ 6786563 w 7539038"/>
                <a:gd name="connsiteY18" fmla="*/ 2381 h 7760495"/>
                <a:gd name="connsiteX19" fmla="*/ 7160419 w 7539038"/>
                <a:gd name="connsiteY19" fmla="*/ 3883819 h 7760495"/>
                <a:gd name="connsiteX20" fmla="*/ 7539038 w 7539038"/>
                <a:gd name="connsiteY20" fmla="*/ 7758113 h 7760495"/>
                <a:gd name="connsiteX0" fmla="*/ 0 w 7539038"/>
                <a:gd name="connsiteY0" fmla="*/ 7760494 h 7760495"/>
                <a:gd name="connsiteX1" fmla="*/ 378619 w 7539038"/>
                <a:gd name="connsiteY1" fmla="*/ 3883819 h 7760495"/>
                <a:gd name="connsiteX2" fmla="*/ 752476 w 7539038"/>
                <a:gd name="connsiteY2" fmla="*/ 1 h 7760495"/>
                <a:gd name="connsiteX3" fmla="*/ 1131094 w 7539038"/>
                <a:gd name="connsiteY3" fmla="*/ 3874294 h 7760495"/>
                <a:gd name="connsiteX4" fmla="*/ 1507332 w 7539038"/>
                <a:gd name="connsiteY4" fmla="*/ 7760494 h 7760495"/>
                <a:gd name="connsiteX5" fmla="*/ 1883569 w 7539038"/>
                <a:gd name="connsiteY5" fmla="*/ 3874294 h 7760495"/>
                <a:gd name="connsiteX6" fmla="*/ 2259807 w 7539038"/>
                <a:gd name="connsiteY6" fmla="*/ 2381 h 7760495"/>
                <a:gd name="connsiteX7" fmla="*/ 2645569 w 7539038"/>
                <a:gd name="connsiteY7" fmla="*/ 3883819 h 7760495"/>
                <a:gd name="connsiteX8" fmla="*/ 3017044 w 7539038"/>
                <a:gd name="connsiteY8" fmla="*/ 7760494 h 7760495"/>
                <a:gd name="connsiteX9" fmla="*/ 3398044 w 7539038"/>
                <a:gd name="connsiteY9" fmla="*/ 3874294 h 7760495"/>
                <a:gd name="connsiteX10" fmla="*/ 3769519 w 7539038"/>
                <a:gd name="connsiteY10" fmla="*/ 2382 h 7760495"/>
                <a:gd name="connsiteX11" fmla="*/ 4150519 w 7539038"/>
                <a:gd name="connsiteY11" fmla="*/ 3883819 h 7760495"/>
                <a:gd name="connsiteX12" fmla="*/ 4526756 w 7539038"/>
                <a:gd name="connsiteY12" fmla="*/ 7760494 h 7760495"/>
                <a:gd name="connsiteX13" fmla="*/ 4902994 w 7539038"/>
                <a:gd name="connsiteY13" fmla="*/ 3883819 h 7760495"/>
                <a:gd name="connsiteX14" fmla="*/ 5276849 w 7539038"/>
                <a:gd name="connsiteY14" fmla="*/ 1 h 7760495"/>
                <a:gd name="connsiteX15" fmla="*/ 5655469 w 7539038"/>
                <a:gd name="connsiteY15" fmla="*/ 3883819 h 7760495"/>
                <a:gd name="connsiteX16" fmla="*/ 6029325 w 7539038"/>
                <a:gd name="connsiteY16" fmla="*/ 7760494 h 7760495"/>
                <a:gd name="connsiteX17" fmla="*/ 6417469 w 7539038"/>
                <a:gd name="connsiteY17" fmla="*/ 3883819 h 7760495"/>
                <a:gd name="connsiteX18" fmla="*/ 6786563 w 7539038"/>
                <a:gd name="connsiteY18" fmla="*/ 2381 h 7760495"/>
                <a:gd name="connsiteX19" fmla="*/ 7160419 w 7539038"/>
                <a:gd name="connsiteY19" fmla="*/ 3883819 h 7760495"/>
                <a:gd name="connsiteX20" fmla="*/ 7539038 w 7539038"/>
                <a:gd name="connsiteY20" fmla="*/ 7758113 h 7760495"/>
                <a:gd name="connsiteX0" fmla="*/ 0 w 7539038"/>
                <a:gd name="connsiteY0" fmla="*/ 7760494 h 7760495"/>
                <a:gd name="connsiteX1" fmla="*/ 378619 w 7539038"/>
                <a:gd name="connsiteY1" fmla="*/ 3883819 h 7760495"/>
                <a:gd name="connsiteX2" fmla="*/ 752476 w 7539038"/>
                <a:gd name="connsiteY2" fmla="*/ 1 h 7760495"/>
                <a:gd name="connsiteX3" fmla="*/ 1131094 w 7539038"/>
                <a:gd name="connsiteY3" fmla="*/ 3874294 h 7760495"/>
                <a:gd name="connsiteX4" fmla="*/ 1507332 w 7539038"/>
                <a:gd name="connsiteY4" fmla="*/ 7760494 h 7760495"/>
                <a:gd name="connsiteX5" fmla="*/ 1883569 w 7539038"/>
                <a:gd name="connsiteY5" fmla="*/ 3874294 h 7760495"/>
                <a:gd name="connsiteX6" fmla="*/ 2259807 w 7539038"/>
                <a:gd name="connsiteY6" fmla="*/ 2381 h 7760495"/>
                <a:gd name="connsiteX7" fmla="*/ 2645569 w 7539038"/>
                <a:gd name="connsiteY7" fmla="*/ 3883819 h 7760495"/>
                <a:gd name="connsiteX8" fmla="*/ 3017044 w 7539038"/>
                <a:gd name="connsiteY8" fmla="*/ 7760494 h 7760495"/>
                <a:gd name="connsiteX9" fmla="*/ 3398044 w 7539038"/>
                <a:gd name="connsiteY9" fmla="*/ 3874294 h 7760495"/>
                <a:gd name="connsiteX10" fmla="*/ 3769519 w 7539038"/>
                <a:gd name="connsiteY10" fmla="*/ 2382 h 7760495"/>
                <a:gd name="connsiteX11" fmla="*/ 4150519 w 7539038"/>
                <a:gd name="connsiteY11" fmla="*/ 3883819 h 7760495"/>
                <a:gd name="connsiteX12" fmla="*/ 4526756 w 7539038"/>
                <a:gd name="connsiteY12" fmla="*/ 7760494 h 7760495"/>
                <a:gd name="connsiteX13" fmla="*/ 4902994 w 7539038"/>
                <a:gd name="connsiteY13" fmla="*/ 3883819 h 7760495"/>
                <a:gd name="connsiteX14" fmla="*/ 5276849 w 7539038"/>
                <a:gd name="connsiteY14" fmla="*/ 1 h 7760495"/>
                <a:gd name="connsiteX15" fmla="*/ 5655469 w 7539038"/>
                <a:gd name="connsiteY15" fmla="*/ 3883819 h 7760495"/>
                <a:gd name="connsiteX16" fmla="*/ 6029325 w 7539038"/>
                <a:gd name="connsiteY16" fmla="*/ 7760494 h 7760495"/>
                <a:gd name="connsiteX17" fmla="*/ 6417469 w 7539038"/>
                <a:gd name="connsiteY17" fmla="*/ 3883819 h 7760495"/>
                <a:gd name="connsiteX18" fmla="*/ 6786563 w 7539038"/>
                <a:gd name="connsiteY18" fmla="*/ 2381 h 7760495"/>
                <a:gd name="connsiteX19" fmla="*/ 7160419 w 7539038"/>
                <a:gd name="connsiteY19" fmla="*/ 3883819 h 7760495"/>
                <a:gd name="connsiteX20" fmla="*/ 7539038 w 7539038"/>
                <a:gd name="connsiteY20" fmla="*/ 7758113 h 7760495"/>
                <a:gd name="connsiteX0" fmla="*/ 0 w 7539038"/>
                <a:gd name="connsiteY0" fmla="*/ 7760494 h 7760495"/>
                <a:gd name="connsiteX1" fmla="*/ 378619 w 7539038"/>
                <a:gd name="connsiteY1" fmla="*/ 3883819 h 7760495"/>
                <a:gd name="connsiteX2" fmla="*/ 752476 w 7539038"/>
                <a:gd name="connsiteY2" fmla="*/ 1 h 7760495"/>
                <a:gd name="connsiteX3" fmla="*/ 1131094 w 7539038"/>
                <a:gd name="connsiteY3" fmla="*/ 3874294 h 7760495"/>
                <a:gd name="connsiteX4" fmla="*/ 1507332 w 7539038"/>
                <a:gd name="connsiteY4" fmla="*/ 7760494 h 7760495"/>
                <a:gd name="connsiteX5" fmla="*/ 1883569 w 7539038"/>
                <a:gd name="connsiteY5" fmla="*/ 3874294 h 7760495"/>
                <a:gd name="connsiteX6" fmla="*/ 2259807 w 7539038"/>
                <a:gd name="connsiteY6" fmla="*/ 2381 h 7760495"/>
                <a:gd name="connsiteX7" fmla="*/ 2645569 w 7539038"/>
                <a:gd name="connsiteY7" fmla="*/ 3883819 h 7760495"/>
                <a:gd name="connsiteX8" fmla="*/ 3017044 w 7539038"/>
                <a:gd name="connsiteY8" fmla="*/ 7760494 h 7760495"/>
                <a:gd name="connsiteX9" fmla="*/ 3398044 w 7539038"/>
                <a:gd name="connsiteY9" fmla="*/ 3874294 h 7760495"/>
                <a:gd name="connsiteX10" fmla="*/ 3769519 w 7539038"/>
                <a:gd name="connsiteY10" fmla="*/ 2382 h 7760495"/>
                <a:gd name="connsiteX11" fmla="*/ 4150519 w 7539038"/>
                <a:gd name="connsiteY11" fmla="*/ 3883819 h 7760495"/>
                <a:gd name="connsiteX12" fmla="*/ 4526756 w 7539038"/>
                <a:gd name="connsiteY12" fmla="*/ 7760494 h 7760495"/>
                <a:gd name="connsiteX13" fmla="*/ 4902994 w 7539038"/>
                <a:gd name="connsiteY13" fmla="*/ 3883819 h 7760495"/>
                <a:gd name="connsiteX14" fmla="*/ 5276849 w 7539038"/>
                <a:gd name="connsiteY14" fmla="*/ 1 h 7760495"/>
                <a:gd name="connsiteX15" fmla="*/ 5655469 w 7539038"/>
                <a:gd name="connsiteY15" fmla="*/ 3883819 h 7760495"/>
                <a:gd name="connsiteX16" fmla="*/ 6029325 w 7539038"/>
                <a:gd name="connsiteY16" fmla="*/ 7760494 h 7760495"/>
                <a:gd name="connsiteX17" fmla="*/ 6417469 w 7539038"/>
                <a:gd name="connsiteY17" fmla="*/ 3883819 h 7760495"/>
                <a:gd name="connsiteX18" fmla="*/ 6786563 w 7539038"/>
                <a:gd name="connsiteY18" fmla="*/ 2381 h 7760495"/>
                <a:gd name="connsiteX19" fmla="*/ 7160419 w 7539038"/>
                <a:gd name="connsiteY19" fmla="*/ 3883819 h 7760495"/>
                <a:gd name="connsiteX20" fmla="*/ 7539038 w 7539038"/>
                <a:gd name="connsiteY20" fmla="*/ 7758113 h 7760495"/>
                <a:gd name="connsiteX0" fmla="*/ 0 w 7539038"/>
                <a:gd name="connsiteY0" fmla="*/ 7760494 h 7760495"/>
                <a:gd name="connsiteX1" fmla="*/ 378619 w 7539038"/>
                <a:gd name="connsiteY1" fmla="*/ 3883819 h 7760495"/>
                <a:gd name="connsiteX2" fmla="*/ 752476 w 7539038"/>
                <a:gd name="connsiteY2" fmla="*/ 1 h 7760495"/>
                <a:gd name="connsiteX3" fmla="*/ 1131094 w 7539038"/>
                <a:gd name="connsiteY3" fmla="*/ 3874294 h 7760495"/>
                <a:gd name="connsiteX4" fmla="*/ 1507332 w 7539038"/>
                <a:gd name="connsiteY4" fmla="*/ 7760494 h 7760495"/>
                <a:gd name="connsiteX5" fmla="*/ 1883569 w 7539038"/>
                <a:gd name="connsiteY5" fmla="*/ 3874294 h 7760495"/>
                <a:gd name="connsiteX6" fmla="*/ 2259807 w 7539038"/>
                <a:gd name="connsiteY6" fmla="*/ 2381 h 7760495"/>
                <a:gd name="connsiteX7" fmla="*/ 2645569 w 7539038"/>
                <a:gd name="connsiteY7" fmla="*/ 3883819 h 7760495"/>
                <a:gd name="connsiteX8" fmla="*/ 3017044 w 7539038"/>
                <a:gd name="connsiteY8" fmla="*/ 7760494 h 7760495"/>
                <a:gd name="connsiteX9" fmla="*/ 3398044 w 7539038"/>
                <a:gd name="connsiteY9" fmla="*/ 3874294 h 7760495"/>
                <a:gd name="connsiteX10" fmla="*/ 3769519 w 7539038"/>
                <a:gd name="connsiteY10" fmla="*/ 2382 h 7760495"/>
                <a:gd name="connsiteX11" fmla="*/ 4150519 w 7539038"/>
                <a:gd name="connsiteY11" fmla="*/ 3883819 h 7760495"/>
                <a:gd name="connsiteX12" fmla="*/ 4526756 w 7539038"/>
                <a:gd name="connsiteY12" fmla="*/ 7760494 h 7760495"/>
                <a:gd name="connsiteX13" fmla="*/ 4902994 w 7539038"/>
                <a:gd name="connsiteY13" fmla="*/ 3883819 h 7760495"/>
                <a:gd name="connsiteX14" fmla="*/ 5276849 w 7539038"/>
                <a:gd name="connsiteY14" fmla="*/ 1 h 7760495"/>
                <a:gd name="connsiteX15" fmla="*/ 5655469 w 7539038"/>
                <a:gd name="connsiteY15" fmla="*/ 3883819 h 7760495"/>
                <a:gd name="connsiteX16" fmla="*/ 6029325 w 7539038"/>
                <a:gd name="connsiteY16" fmla="*/ 7760494 h 7760495"/>
                <a:gd name="connsiteX17" fmla="*/ 6417469 w 7539038"/>
                <a:gd name="connsiteY17" fmla="*/ 3883819 h 7760495"/>
                <a:gd name="connsiteX18" fmla="*/ 6786563 w 7539038"/>
                <a:gd name="connsiteY18" fmla="*/ 2381 h 7760495"/>
                <a:gd name="connsiteX19" fmla="*/ 7160419 w 7539038"/>
                <a:gd name="connsiteY19" fmla="*/ 3883819 h 7760495"/>
                <a:gd name="connsiteX20" fmla="*/ 7539038 w 7539038"/>
                <a:gd name="connsiteY20" fmla="*/ 7758113 h 7760495"/>
                <a:gd name="connsiteX0" fmla="*/ 0 w 7539038"/>
                <a:gd name="connsiteY0" fmla="*/ 7760494 h 7760495"/>
                <a:gd name="connsiteX1" fmla="*/ 378619 w 7539038"/>
                <a:gd name="connsiteY1" fmla="*/ 3883819 h 7760495"/>
                <a:gd name="connsiteX2" fmla="*/ 752476 w 7539038"/>
                <a:gd name="connsiteY2" fmla="*/ 1 h 7760495"/>
                <a:gd name="connsiteX3" fmla="*/ 1131094 w 7539038"/>
                <a:gd name="connsiteY3" fmla="*/ 3874294 h 7760495"/>
                <a:gd name="connsiteX4" fmla="*/ 1507332 w 7539038"/>
                <a:gd name="connsiteY4" fmla="*/ 7760494 h 7760495"/>
                <a:gd name="connsiteX5" fmla="*/ 1883569 w 7539038"/>
                <a:gd name="connsiteY5" fmla="*/ 3874294 h 7760495"/>
                <a:gd name="connsiteX6" fmla="*/ 2259807 w 7539038"/>
                <a:gd name="connsiteY6" fmla="*/ 2381 h 7760495"/>
                <a:gd name="connsiteX7" fmla="*/ 2645569 w 7539038"/>
                <a:gd name="connsiteY7" fmla="*/ 3883819 h 7760495"/>
                <a:gd name="connsiteX8" fmla="*/ 3017044 w 7539038"/>
                <a:gd name="connsiteY8" fmla="*/ 7760494 h 7760495"/>
                <a:gd name="connsiteX9" fmla="*/ 3398044 w 7539038"/>
                <a:gd name="connsiteY9" fmla="*/ 3874294 h 7760495"/>
                <a:gd name="connsiteX10" fmla="*/ 3769519 w 7539038"/>
                <a:gd name="connsiteY10" fmla="*/ 2382 h 7760495"/>
                <a:gd name="connsiteX11" fmla="*/ 4150519 w 7539038"/>
                <a:gd name="connsiteY11" fmla="*/ 3883819 h 7760495"/>
                <a:gd name="connsiteX12" fmla="*/ 4526756 w 7539038"/>
                <a:gd name="connsiteY12" fmla="*/ 7760494 h 7760495"/>
                <a:gd name="connsiteX13" fmla="*/ 4902994 w 7539038"/>
                <a:gd name="connsiteY13" fmla="*/ 3883819 h 7760495"/>
                <a:gd name="connsiteX14" fmla="*/ 5276849 w 7539038"/>
                <a:gd name="connsiteY14" fmla="*/ 1 h 7760495"/>
                <a:gd name="connsiteX15" fmla="*/ 5655469 w 7539038"/>
                <a:gd name="connsiteY15" fmla="*/ 3883819 h 7760495"/>
                <a:gd name="connsiteX16" fmla="*/ 6029325 w 7539038"/>
                <a:gd name="connsiteY16" fmla="*/ 7760494 h 7760495"/>
                <a:gd name="connsiteX17" fmla="*/ 6417469 w 7539038"/>
                <a:gd name="connsiteY17" fmla="*/ 3883819 h 7760495"/>
                <a:gd name="connsiteX18" fmla="*/ 6786563 w 7539038"/>
                <a:gd name="connsiteY18" fmla="*/ 2381 h 7760495"/>
                <a:gd name="connsiteX19" fmla="*/ 7160419 w 7539038"/>
                <a:gd name="connsiteY19" fmla="*/ 3883819 h 7760495"/>
                <a:gd name="connsiteX20" fmla="*/ 7539038 w 7539038"/>
                <a:gd name="connsiteY20" fmla="*/ 7758113 h 7760495"/>
                <a:gd name="connsiteX0" fmla="*/ 0 w 7539038"/>
                <a:gd name="connsiteY0" fmla="*/ 7760494 h 7760495"/>
                <a:gd name="connsiteX1" fmla="*/ 378619 w 7539038"/>
                <a:gd name="connsiteY1" fmla="*/ 3883819 h 7760495"/>
                <a:gd name="connsiteX2" fmla="*/ 752476 w 7539038"/>
                <a:gd name="connsiteY2" fmla="*/ 1 h 7760495"/>
                <a:gd name="connsiteX3" fmla="*/ 1131094 w 7539038"/>
                <a:gd name="connsiteY3" fmla="*/ 3874294 h 7760495"/>
                <a:gd name="connsiteX4" fmla="*/ 1507332 w 7539038"/>
                <a:gd name="connsiteY4" fmla="*/ 7760494 h 7760495"/>
                <a:gd name="connsiteX5" fmla="*/ 1883569 w 7539038"/>
                <a:gd name="connsiteY5" fmla="*/ 3874294 h 7760495"/>
                <a:gd name="connsiteX6" fmla="*/ 2259807 w 7539038"/>
                <a:gd name="connsiteY6" fmla="*/ 2381 h 7760495"/>
                <a:gd name="connsiteX7" fmla="*/ 2645569 w 7539038"/>
                <a:gd name="connsiteY7" fmla="*/ 3883819 h 7760495"/>
                <a:gd name="connsiteX8" fmla="*/ 3017044 w 7539038"/>
                <a:gd name="connsiteY8" fmla="*/ 7760494 h 7760495"/>
                <a:gd name="connsiteX9" fmla="*/ 3398044 w 7539038"/>
                <a:gd name="connsiteY9" fmla="*/ 3874294 h 7760495"/>
                <a:gd name="connsiteX10" fmla="*/ 3769519 w 7539038"/>
                <a:gd name="connsiteY10" fmla="*/ 2382 h 7760495"/>
                <a:gd name="connsiteX11" fmla="*/ 4150519 w 7539038"/>
                <a:gd name="connsiteY11" fmla="*/ 3883819 h 7760495"/>
                <a:gd name="connsiteX12" fmla="*/ 4526756 w 7539038"/>
                <a:gd name="connsiteY12" fmla="*/ 7760494 h 7760495"/>
                <a:gd name="connsiteX13" fmla="*/ 4902994 w 7539038"/>
                <a:gd name="connsiteY13" fmla="*/ 3883819 h 7760495"/>
                <a:gd name="connsiteX14" fmla="*/ 5276849 w 7539038"/>
                <a:gd name="connsiteY14" fmla="*/ 1 h 7760495"/>
                <a:gd name="connsiteX15" fmla="*/ 5655469 w 7539038"/>
                <a:gd name="connsiteY15" fmla="*/ 3883819 h 7760495"/>
                <a:gd name="connsiteX16" fmla="*/ 6029325 w 7539038"/>
                <a:gd name="connsiteY16" fmla="*/ 7760494 h 7760495"/>
                <a:gd name="connsiteX17" fmla="*/ 6417469 w 7539038"/>
                <a:gd name="connsiteY17" fmla="*/ 3883819 h 7760495"/>
                <a:gd name="connsiteX18" fmla="*/ 6786563 w 7539038"/>
                <a:gd name="connsiteY18" fmla="*/ 2381 h 7760495"/>
                <a:gd name="connsiteX19" fmla="*/ 7160419 w 7539038"/>
                <a:gd name="connsiteY19" fmla="*/ 3883819 h 7760495"/>
                <a:gd name="connsiteX20" fmla="*/ 7539038 w 7539038"/>
                <a:gd name="connsiteY20" fmla="*/ 7758113 h 77604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7539038" h="7760495">
                  <a:moveTo>
                    <a:pt x="0" y="7760494"/>
                  </a:moveTo>
                  <a:cubicBezTo>
                    <a:pt x="190500" y="7758906"/>
                    <a:pt x="377031" y="3874231"/>
                    <a:pt x="378619" y="3883819"/>
                  </a:cubicBezTo>
                  <a:cubicBezTo>
                    <a:pt x="380207" y="3893407"/>
                    <a:pt x="562770" y="-793"/>
                    <a:pt x="752476" y="1"/>
                  </a:cubicBezTo>
                  <a:cubicBezTo>
                    <a:pt x="942182" y="795"/>
                    <a:pt x="1119468" y="3745568"/>
                    <a:pt x="1131094" y="3874294"/>
                  </a:cubicBezTo>
                  <a:cubicBezTo>
                    <a:pt x="1136420" y="3933265"/>
                    <a:pt x="1317626" y="7758112"/>
                    <a:pt x="1507332" y="7760494"/>
                  </a:cubicBezTo>
                  <a:cubicBezTo>
                    <a:pt x="1697038" y="7762876"/>
                    <a:pt x="1875632" y="3967176"/>
                    <a:pt x="1883569" y="3874294"/>
                  </a:cubicBezTo>
                  <a:cubicBezTo>
                    <a:pt x="1891506" y="3781412"/>
                    <a:pt x="2068513" y="3175"/>
                    <a:pt x="2259807" y="2381"/>
                  </a:cubicBezTo>
                  <a:cubicBezTo>
                    <a:pt x="2451101" y="1587"/>
                    <a:pt x="2640013" y="3825221"/>
                    <a:pt x="2645569" y="3883819"/>
                  </a:cubicBezTo>
                  <a:cubicBezTo>
                    <a:pt x="2651125" y="3942417"/>
                    <a:pt x="2827338" y="7762081"/>
                    <a:pt x="3017044" y="7760494"/>
                  </a:cubicBezTo>
                  <a:cubicBezTo>
                    <a:pt x="3206750" y="7758907"/>
                    <a:pt x="3390107" y="3967176"/>
                    <a:pt x="3398044" y="3874294"/>
                  </a:cubicBezTo>
                  <a:cubicBezTo>
                    <a:pt x="3405981" y="3781412"/>
                    <a:pt x="3575050" y="795"/>
                    <a:pt x="3769519" y="2382"/>
                  </a:cubicBezTo>
                  <a:cubicBezTo>
                    <a:pt x="3963988" y="3969"/>
                    <a:pt x="4141788" y="3722352"/>
                    <a:pt x="4150519" y="3883819"/>
                  </a:cubicBezTo>
                  <a:cubicBezTo>
                    <a:pt x="4159250" y="4045286"/>
                    <a:pt x="4337844" y="7760494"/>
                    <a:pt x="4526756" y="7760494"/>
                  </a:cubicBezTo>
                  <a:cubicBezTo>
                    <a:pt x="4715668" y="7760494"/>
                    <a:pt x="4893360" y="4083161"/>
                    <a:pt x="4902994" y="3883819"/>
                  </a:cubicBezTo>
                  <a:cubicBezTo>
                    <a:pt x="4910825" y="3721794"/>
                    <a:pt x="5087143" y="1"/>
                    <a:pt x="5276849" y="1"/>
                  </a:cubicBezTo>
                  <a:cubicBezTo>
                    <a:pt x="5466555" y="1"/>
                    <a:pt x="5647531" y="3790543"/>
                    <a:pt x="5655469" y="3883819"/>
                  </a:cubicBezTo>
                  <a:cubicBezTo>
                    <a:pt x="5663407" y="3977095"/>
                    <a:pt x="5842794" y="7760494"/>
                    <a:pt x="6029325" y="7760494"/>
                  </a:cubicBezTo>
                  <a:cubicBezTo>
                    <a:pt x="6215856" y="7760494"/>
                    <a:pt x="6411913" y="3976700"/>
                    <a:pt x="6417469" y="3883819"/>
                  </a:cubicBezTo>
                  <a:cubicBezTo>
                    <a:pt x="6423025" y="3790938"/>
                    <a:pt x="6593682" y="0"/>
                    <a:pt x="6786563" y="2381"/>
                  </a:cubicBezTo>
                  <a:cubicBezTo>
                    <a:pt x="6979444" y="4762"/>
                    <a:pt x="7152482" y="3757041"/>
                    <a:pt x="7160419" y="3883819"/>
                  </a:cubicBezTo>
                  <a:cubicBezTo>
                    <a:pt x="7168356" y="4010597"/>
                    <a:pt x="7336632" y="7761288"/>
                    <a:pt x="7539038" y="7758113"/>
                  </a:cubicBezTo>
                </a:path>
              </a:pathLst>
            </a:cu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186" name="Table 185">
            <a:extLst>
              <a:ext uri="{FF2B5EF4-FFF2-40B4-BE49-F238E27FC236}">
                <a16:creationId xmlns:a16="http://schemas.microsoft.com/office/drawing/2014/main" id="{5DDAE596-E28D-48F3-8C06-FF570F11A3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4837786"/>
              </p:ext>
            </p:extLst>
          </p:nvPr>
        </p:nvGraphicFramePr>
        <p:xfrm>
          <a:off x="322225" y="2749393"/>
          <a:ext cx="9439350" cy="58352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8787">
                  <a:extLst>
                    <a:ext uri="{9D8B030D-6E8A-4147-A177-3AD203B41FA5}">
                      <a16:colId xmlns:a16="http://schemas.microsoft.com/office/drawing/2014/main" val="3502653018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90100051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1438414595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870183745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198679747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3938122052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2188539323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845838213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1745021468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476712896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2904834172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2482996956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1717898706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310168753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1057784842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3343386907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837717227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2637464530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371532178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2691074815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649643574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109219811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1914501976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565268641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1650865603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1831002704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2652569260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1235025842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3046517509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2778240287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17283600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3566495767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920183406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2469393113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2664768188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3400401349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1178025651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92153131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2511406949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1821416306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2555411363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3157694225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2161817713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2057784712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953521422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2025186663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2409626263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3718052201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3520375593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2749767461"/>
                    </a:ext>
                  </a:extLst>
                </a:gridCol>
              </a:tblGrid>
              <a:tr h="291763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874996362"/>
                  </a:ext>
                </a:extLst>
              </a:tr>
              <a:tr h="291763"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577058218"/>
                  </a:ext>
                </a:extLst>
              </a:tr>
            </a:tbl>
          </a:graphicData>
        </a:graphic>
      </p:graphicFrame>
      <p:grpSp>
        <p:nvGrpSpPr>
          <p:cNvPr id="187" name="Group 186">
            <a:extLst>
              <a:ext uri="{FF2B5EF4-FFF2-40B4-BE49-F238E27FC236}">
                <a16:creationId xmlns:a16="http://schemas.microsoft.com/office/drawing/2014/main" id="{974E8849-53EF-4C0A-9295-690AFFECF293}"/>
              </a:ext>
            </a:extLst>
          </p:cNvPr>
          <p:cNvGrpSpPr/>
          <p:nvPr/>
        </p:nvGrpSpPr>
        <p:grpSpPr>
          <a:xfrm>
            <a:off x="322224" y="2835206"/>
            <a:ext cx="9439351" cy="411900"/>
            <a:chOff x="285220" y="358008"/>
            <a:chExt cx="11859942" cy="517526"/>
          </a:xfrm>
        </p:grpSpPr>
        <p:grpSp>
          <p:nvGrpSpPr>
            <p:cNvPr id="188" name="Group 187">
              <a:extLst>
                <a:ext uri="{FF2B5EF4-FFF2-40B4-BE49-F238E27FC236}">
                  <a16:creationId xmlns:a16="http://schemas.microsoft.com/office/drawing/2014/main" id="{C6F0887E-7EFA-434D-9447-2C120CA991FC}"/>
                </a:ext>
              </a:extLst>
            </p:cNvPr>
            <p:cNvGrpSpPr/>
            <p:nvPr/>
          </p:nvGrpSpPr>
          <p:grpSpPr>
            <a:xfrm>
              <a:off x="285220" y="358008"/>
              <a:ext cx="9487974" cy="517526"/>
              <a:chOff x="314325" y="701674"/>
              <a:chExt cx="12572997" cy="685800"/>
            </a:xfrm>
          </p:grpSpPr>
          <p:grpSp>
            <p:nvGrpSpPr>
              <p:cNvPr id="190" name="Group 189">
                <a:extLst>
                  <a:ext uri="{FF2B5EF4-FFF2-40B4-BE49-F238E27FC236}">
                    <a16:creationId xmlns:a16="http://schemas.microsoft.com/office/drawing/2014/main" id="{927166E2-F437-4793-A493-BC4676F41C85}"/>
                  </a:ext>
                </a:extLst>
              </p:cNvPr>
              <p:cNvGrpSpPr/>
              <p:nvPr/>
            </p:nvGrpSpPr>
            <p:grpSpPr>
              <a:xfrm>
                <a:off x="314325" y="701674"/>
                <a:ext cx="9429750" cy="685800"/>
                <a:chOff x="116323" y="3102520"/>
                <a:chExt cx="3730767" cy="718573"/>
              </a:xfrm>
            </p:grpSpPr>
            <p:grpSp>
              <p:nvGrpSpPr>
                <p:cNvPr id="192" name="Group 191">
                  <a:extLst>
                    <a:ext uri="{FF2B5EF4-FFF2-40B4-BE49-F238E27FC236}">
                      <a16:creationId xmlns:a16="http://schemas.microsoft.com/office/drawing/2014/main" id="{CC45F88E-5883-4FEB-A2D6-2C59C5AE327F}"/>
                    </a:ext>
                  </a:extLst>
                </p:cNvPr>
                <p:cNvGrpSpPr/>
                <p:nvPr/>
              </p:nvGrpSpPr>
              <p:grpSpPr>
                <a:xfrm>
                  <a:off x="116323" y="3102520"/>
                  <a:ext cx="2487177" cy="718573"/>
                  <a:chOff x="116323" y="3102520"/>
                  <a:chExt cx="7539754" cy="718573"/>
                </a:xfrm>
              </p:grpSpPr>
              <p:sp>
                <p:nvSpPr>
                  <p:cNvPr id="194" name="Freeform: Shape 193">
                    <a:extLst>
                      <a:ext uri="{FF2B5EF4-FFF2-40B4-BE49-F238E27FC236}">
                        <a16:creationId xmlns:a16="http://schemas.microsoft.com/office/drawing/2014/main" id="{42FC36C1-CD5E-4AD3-948E-5F8E6227C217}"/>
                      </a:ext>
                    </a:extLst>
                  </p:cNvPr>
                  <p:cNvSpPr/>
                  <p:nvPr/>
                </p:nvSpPr>
                <p:spPr>
                  <a:xfrm>
                    <a:off x="116323" y="3102520"/>
                    <a:ext cx="3769877" cy="718573"/>
                  </a:xfrm>
                  <a:custGeom>
                    <a:avLst/>
                    <a:gdLst>
                      <a:gd name="connsiteX0" fmla="*/ 0 w 7562850"/>
                      <a:gd name="connsiteY0" fmla="*/ 7762875 h 7762875"/>
                      <a:gd name="connsiteX1" fmla="*/ 390525 w 7562850"/>
                      <a:gd name="connsiteY1" fmla="*/ 3886200 h 7762875"/>
                      <a:gd name="connsiteX2" fmla="*/ 762000 w 7562850"/>
                      <a:gd name="connsiteY2" fmla="*/ 0 h 7762875"/>
                      <a:gd name="connsiteX3" fmla="*/ 1143000 w 7562850"/>
                      <a:gd name="connsiteY3" fmla="*/ 3876675 h 7762875"/>
                      <a:gd name="connsiteX4" fmla="*/ 1524000 w 7562850"/>
                      <a:gd name="connsiteY4" fmla="*/ 7753350 h 7762875"/>
                      <a:gd name="connsiteX5" fmla="*/ 1895475 w 7562850"/>
                      <a:gd name="connsiteY5" fmla="*/ 3876675 h 7762875"/>
                      <a:gd name="connsiteX6" fmla="*/ 2276475 w 7562850"/>
                      <a:gd name="connsiteY6" fmla="*/ 0 h 7762875"/>
                      <a:gd name="connsiteX7" fmla="*/ 2657475 w 7562850"/>
                      <a:gd name="connsiteY7" fmla="*/ 3886200 h 7762875"/>
                      <a:gd name="connsiteX8" fmla="*/ 3028950 w 7562850"/>
                      <a:gd name="connsiteY8" fmla="*/ 7762875 h 7762875"/>
                      <a:gd name="connsiteX9" fmla="*/ 3409950 w 7562850"/>
                      <a:gd name="connsiteY9" fmla="*/ 3876675 h 7762875"/>
                      <a:gd name="connsiteX10" fmla="*/ 3781425 w 7562850"/>
                      <a:gd name="connsiteY10" fmla="*/ 9525 h 7762875"/>
                      <a:gd name="connsiteX11" fmla="*/ 4162425 w 7562850"/>
                      <a:gd name="connsiteY11" fmla="*/ 3886200 h 7762875"/>
                      <a:gd name="connsiteX12" fmla="*/ 4533900 w 7562850"/>
                      <a:gd name="connsiteY12" fmla="*/ 7762875 h 7762875"/>
                      <a:gd name="connsiteX13" fmla="*/ 4914900 w 7562850"/>
                      <a:gd name="connsiteY13" fmla="*/ 3886200 h 7762875"/>
                      <a:gd name="connsiteX14" fmla="*/ 5295900 w 7562850"/>
                      <a:gd name="connsiteY14" fmla="*/ 9525 h 7762875"/>
                      <a:gd name="connsiteX15" fmla="*/ 5667375 w 7562850"/>
                      <a:gd name="connsiteY15" fmla="*/ 3886200 h 7762875"/>
                      <a:gd name="connsiteX16" fmla="*/ 6048375 w 7562850"/>
                      <a:gd name="connsiteY16" fmla="*/ 7762875 h 7762875"/>
                      <a:gd name="connsiteX17" fmla="*/ 6429375 w 7562850"/>
                      <a:gd name="connsiteY17" fmla="*/ 3886200 h 7762875"/>
                      <a:gd name="connsiteX18" fmla="*/ 6810375 w 7562850"/>
                      <a:gd name="connsiteY18" fmla="*/ 0 h 7762875"/>
                      <a:gd name="connsiteX19" fmla="*/ 7172325 w 7562850"/>
                      <a:gd name="connsiteY19" fmla="*/ 3886200 h 7762875"/>
                      <a:gd name="connsiteX20" fmla="*/ 7562850 w 7562850"/>
                      <a:gd name="connsiteY20" fmla="*/ 7762875 h 7762875"/>
                      <a:gd name="connsiteX0" fmla="*/ 0 w 7562850"/>
                      <a:gd name="connsiteY0" fmla="*/ 7762875 h 7762875"/>
                      <a:gd name="connsiteX1" fmla="*/ 390525 w 7562850"/>
                      <a:gd name="connsiteY1" fmla="*/ 3886200 h 7762875"/>
                      <a:gd name="connsiteX2" fmla="*/ 762000 w 7562850"/>
                      <a:gd name="connsiteY2" fmla="*/ 0 h 7762875"/>
                      <a:gd name="connsiteX3" fmla="*/ 1143000 w 7562850"/>
                      <a:gd name="connsiteY3" fmla="*/ 3876675 h 7762875"/>
                      <a:gd name="connsiteX4" fmla="*/ 1519238 w 7562850"/>
                      <a:gd name="connsiteY4" fmla="*/ 7762875 h 7762875"/>
                      <a:gd name="connsiteX5" fmla="*/ 1895475 w 7562850"/>
                      <a:gd name="connsiteY5" fmla="*/ 3876675 h 7762875"/>
                      <a:gd name="connsiteX6" fmla="*/ 2276475 w 7562850"/>
                      <a:gd name="connsiteY6" fmla="*/ 0 h 7762875"/>
                      <a:gd name="connsiteX7" fmla="*/ 2657475 w 7562850"/>
                      <a:gd name="connsiteY7" fmla="*/ 3886200 h 7762875"/>
                      <a:gd name="connsiteX8" fmla="*/ 3028950 w 7562850"/>
                      <a:gd name="connsiteY8" fmla="*/ 7762875 h 7762875"/>
                      <a:gd name="connsiteX9" fmla="*/ 3409950 w 7562850"/>
                      <a:gd name="connsiteY9" fmla="*/ 3876675 h 7762875"/>
                      <a:gd name="connsiteX10" fmla="*/ 3781425 w 7562850"/>
                      <a:gd name="connsiteY10" fmla="*/ 9525 h 7762875"/>
                      <a:gd name="connsiteX11" fmla="*/ 4162425 w 7562850"/>
                      <a:gd name="connsiteY11" fmla="*/ 3886200 h 7762875"/>
                      <a:gd name="connsiteX12" fmla="*/ 4533900 w 7562850"/>
                      <a:gd name="connsiteY12" fmla="*/ 7762875 h 7762875"/>
                      <a:gd name="connsiteX13" fmla="*/ 4914900 w 7562850"/>
                      <a:gd name="connsiteY13" fmla="*/ 3886200 h 7762875"/>
                      <a:gd name="connsiteX14" fmla="*/ 5295900 w 7562850"/>
                      <a:gd name="connsiteY14" fmla="*/ 9525 h 7762875"/>
                      <a:gd name="connsiteX15" fmla="*/ 5667375 w 7562850"/>
                      <a:gd name="connsiteY15" fmla="*/ 3886200 h 7762875"/>
                      <a:gd name="connsiteX16" fmla="*/ 6048375 w 7562850"/>
                      <a:gd name="connsiteY16" fmla="*/ 7762875 h 7762875"/>
                      <a:gd name="connsiteX17" fmla="*/ 6429375 w 7562850"/>
                      <a:gd name="connsiteY17" fmla="*/ 3886200 h 7762875"/>
                      <a:gd name="connsiteX18" fmla="*/ 6810375 w 7562850"/>
                      <a:gd name="connsiteY18" fmla="*/ 0 h 7762875"/>
                      <a:gd name="connsiteX19" fmla="*/ 7172325 w 7562850"/>
                      <a:gd name="connsiteY19" fmla="*/ 3886200 h 7762875"/>
                      <a:gd name="connsiteX20" fmla="*/ 7562850 w 7562850"/>
                      <a:gd name="connsiteY20" fmla="*/ 7762875 h 7762875"/>
                      <a:gd name="connsiteX0" fmla="*/ 0 w 7562850"/>
                      <a:gd name="connsiteY0" fmla="*/ 7762875 h 7762875"/>
                      <a:gd name="connsiteX1" fmla="*/ 390525 w 7562850"/>
                      <a:gd name="connsiteY1" fmla="*/ 3886200 h 7762875"/>
                      <a:gd name="connsiteX2" fmla="*/ 762000 w 7562850"/>
                      <a:gd name="connsiteY2" fmla="*/ 0 h 7762875"/>
                      <a:gd name="connsiteX3" fmla="*/ 1143000 w 7562850"/>
                      <a:gd name="connsiteY3" fmla="*/ 3876675 h 7762875"/>
                      <a:gd name="connsiteX4" fmla="*/ 1519238 w 7562850"/>
                      <a:gd name="connsiteY4" fmla="*/ 7762875 h 7762875"/>
                      <a:gd name="connsiteX5" fmla="*/ 1895475 w 7562850"/>
                      <a:gd name="connsiteY5" fmla="*/ 3876675 h 7762875"/>
                      <a:gd name="connsiteX6" fmla="*/ 2276475 w 7562850"/>
                      <a:gd name="connsiteY6" fmla="*/ 0 h 7762875"/>
                      <a:gd name="connsiteX7" fmla="*/ 2657475 w 7562850"/>
                      <a:gd name="connsiteY7" fmla="*/ 3886200 h 7762875"/>
                      <a:gd name="connsiteX8" fmla="*/ 3028950 w 7562850"/>
                      <a:gd name="connsiteY8" fmla="*/ 7762875 h 7762875"/>
                      <a:gd name="connsiteX9" fmla="*/ 3409950 w 7562850"/>
                      <a:gd name="connsiteY9" fmla="*/ 3876675 h 7762875"/>
                      <a:gd name="connsiteX10" fmla="*/ 3781425 w 7562850"/>
                      <a:gd name="connsiteY10" fmla="*/ 9525 h 7762875"/>
                      <a:gd name="connsiteX11" fmla="*/ 4162425 w 7562850"/>
                      <a:gd name="connsiteY11" fmla="*/ 3886200 h 7762875"/>
                      <a:gd name="connsiteX12" fmla="*/ 4538662 w 7562850"/>
                      <a:gd name="connsiteY12" fmla="*/ 7762875 h 7762875"/>
                      <a:gd name="connsiteX13" fmla="*/ 4914900 w 7562850"/>
                      <a:gd name="connsiteY13" fmla="*/ 3886200 h 7762875"/>
                      <a:gd name="connsiteX14" fmla="*/ 5295900 w 7562850"/>
                      <a:gd name="connsiteY14" fmla="*/ 9525 h 7762875"/>
                      <a:gd name="connsiteX15" fmla="*/ 5667375 w 7562850"/>
                      <a:gd name="connsiteY15" fmla="*/ 3886200 h 7762875"/>
                      <a:gd name="connsiteX16" fmla="*/ 6048375 w 7562850"/>
                      <a:gd name="connsiteY16" fmla="*/ 7762875 h 7762875"/>
                      <a:gd name="connsiteX17" fmla="*/ 6429375 w 7562850"/>
                      <a:gd name="connsiteY17" fmla="*/ 3886200 h 7762875"/>
                      <a:gd name="connsiteX18" fmla="*/ 6810375 w 7562850"/>
                      <a:gd name="connsiteY18" fmla="*/ 0 h 7762875"/>
                      <a:gd name="connsiteX19" fmla="*/ 7172325 w 7562850"/>
                      <a:gd name="connsiteY19" fmla="*/ 3886200 h 7762875"/>
                      <a:gd name="connsiteX20" fmla="*/ 7562850 w 7562850"/>
                      <a:gd name="connsiteY20" fmla="*/ 7762875 h 7762875"/>
                      <a:gd name="connsiteX0" fmla="*/ 0 w 7562850"/>
                      <a:gd name="connsiteY0" fmla="*/ 7762875 h 7762875"/>
                      <a:gd name="connsiteX1" fmla="*/ 390525 w 7562850"/>
                      <a:gd name="connsiteY1" fmla="*/ 3886200 h 7762875"/>
                      <a:gd name="connsiteX2" fmla="*/ 762000 w 7562850"/>
                      <a:gd name="connsiteY2" fmla="*/ 0 h 7762875"/>
                      <a:gd name="connsiteX3" fmla="*/ 1143000 w 7562850"/>
                      <a:gd name="connsiteY3" fmla="*/ 3876675 h 7762875"/>
                      <a:gd name="connsiteX4" fmla="*/ 1519238 w 7562850"/>
                      <a:gd name="connsiteY4" fmla="*/ 7762875 h 7762875"/>
                      <a:gd name="connsiteX5" fmla="*/ 1895475 w 7562850"/>
                      <a:gd name="connsiteY5" fmla="*/ 3876675 h 7762875"/>
                      <a:gd name="connsiteX6" fmla="*/ 2276475 w 7562850"/>
                      <a:gd name="connsiteY6" fmla="*/ 0 h 7762875"/>
                      <a:gd name="connsiteX7" fmla="*/ 2657475 w 7562850"/>
                      <a:gd name="connsiteY7" fmla="*/ 3886200 h 7762875"/>
                      <a:gd name="connsiteX8" fmla="*/ 3028950 w 7562850"/>
                      <a:gd name="connsiteY8" fmla="*/ 7762875 h 7762875"/>
                      <a:gd name="connsiteX9" fmla="*/ 3409950 w 7562850"/>
                      <a:gd name="connsiteY9" fmla="*/ 3876675 h 7762875"/>
                      <a:gd name="connsiteX10" fmla="*/ 3781425 w 7562850"/>
                      <a:gd name="connsiteY10" fmla="*/ 9525 h 7762875"/>
                      <a:gd name="connsiteX11" fmla="*/ 4162425 w 7562850"/>
                      <a:gd name="connsiteY11" fmla="*/ 3886200 h 7762875"/>
                      <a:gd name="connsiteX12" fmla="*/ 4538662 w 7562850"/>
                      <a:gd name="connsiteY12" fmla="*/ 7762875 h 7762875"/>
                      <a:gd name="connsiteX13" fmla="*/ 4914900 w 7562850"/>
                      <a:gd name="connsiteY13" fmla="*/ 3886200 h 7762875"/>
                      <a:gd name="connsiteX14" fmla="*/ 5295900 w 7562850"/>
                      <a:gd name="connsiteY14" fmla="*/ 9525 h 7762875"/>
                      <a:gd name="connsiteX15" fmla="*/ 5667375 w 7562850"/>
                      <a:gd name="connsiteY15" fmla="*/ 3886200 h 7762875"/>
                      <a:gd name="connsiteX16" fmla="*/ 6048375 w 7562850"/>
                      <a:gd name="connsiteY16" fmla="*/ 7762875 h 7762875"/>
                      <a:gd name="connsiteX17" fmla="*/ 6429375 w 7562850"/>
                      <a:gd name="connsiteY17" fmla="*/ 3886200 h 7762875"/>
                      <a:gd name="connsiteX18" fmla="*/ 6810375 w 7562850"/>
                      <a:gd name="connsiteY18" fmla="*/ 0 h 7762875"/>
                      <a:gd name="connsiteX19" fmla="*/ 7172325 w 7562850"/>
                      <a:gd name="connsiteY19" fmla="*/ 3886200 h 7762875"/>
                      <a:gd name="connsiteX20" fmla="*/ 7562850 w 7562850"/>
                      <a:gd name="connsiteY20" fmla="*/ 7762875 h 7762875"/>
                      <a:gd name="connsiteX0" fmla="*/ 0 w 7562850"/>
                      <a:gd name="connsiteY0" fmla="*/ 7762875 h 7762875"/>
                      <a:gd name="connsiteX1" fmla="*/ 390525 w 7562850"/>
                      <a:gd name="connsiteY1" fmla="*/ 3886200 h 7762875"/>
                      <a:gd name="connsiteX2" fmla="*/ 762000 w 7562850"/>
                      <a:gd name="connsiteY2" fmla="*/ 0 h 7762875"/>
                      <a:gd name="connsiteX3" fmla="*/ 1143000 w 7562850"/>
                      <a:gd name="connsiteY3" fmla="*/ 3876675 h 7762875"/>
                      <a:gd name="connsiteX4" fmla="*/ 1519238 w 7562850"/>
                      <a:gd name="connsiteY4" fmla="*/ 7762875 h 7762875"/>
                      <a:gd name="connsiteX5" fmla="*/ 1895475 w 7562850"/>
                      <a:gd name="connsiteY5" fmla="*/ 3876675 h 7762875"/>
                      <a:gd name="connsiteX6" fmla="*/ 2276475 w 7562850"/>
                      <a:gd name="connsiteY6" fmla="*/ 0 h 7762875"/>
                      <a:gd name="connsiteX7" fmla="*/ 2657475 w 7562850"/>
                      <a:gd name="connsiteY7" fmla="*/ 3886200 h 7762875"/>
                      <a:gd name="connsiteX8" fmla="*/ 3028950 w 7562850"/>
                      <a:gd name="connsiteY8" fmla="*/ 7762875 h 7762875"/>
                      <a:gd name="connsiteX9" fmla="*/ 3409950 w 7562850"/>
                      <a:gd name="connsiteY9" fmla="*/ 3876675 h 7762875"/>
                      <a:gd name="connsiteX10" fmla="*/ 3781425 w 7562850"/>
                      <a:gd name="connsiteY10" fmla="*/ 9525 h 7762875"/>
                      <a:gd name="connsiteX11" fmla="*/ 4162425 w 7562850"/>
                      <a:gd name="connsiteY11" fmla="*/ 3886200 h 7762875"/>
                      <a:gd name="connsiteX12" fmla="*/ 4538662 w 7562850"/>
                      <a:gd name="connsiteY12" fmla="*/ 7762875 h 7762875"/>
                      <a:gd name="connsiteX13" fmla="*/ 4914900 w 7562850"/>
                      <a:gd name="connsiteY13" fmla="*/ 3886200 h 7762875"/>
                      <a:gd name="connsiteX14" fmla="*/ 5295900 w 7562850"/>
                      <a:gd name="connsiteY14" fmla="*/ 9525 h 7762875"/>
                      <a:gd name="connsiteX15" fmla="*/ 5667375 w 7562850"/>
                      <a:gd name="connsiteY15" fmla="*/ 3886200 h 7762875"/>
                      <a:gd name="connsiteX16" fmla="*/ 6048375 w 7562850"/>
                      <a:gd name="connsiteY16" fmla="*/ 7762875 h 7762875"/>
                      <a:gd name="connsiteX17" fmla="*/ 6429375 w 7562850"/>
                      <a:gd name="connsiteY17" fmla="*/ 3886200 h 7762875"/>
                      <a:gd name="connsiteX18" fmla="*/ 6810375 w 7562850"/>
                      <a:gd name="connsiteY18" fmla="*/ 0 h 7762875"/>
                      <a:gd name="connsiteX19" fmla="*/ 7172325 w 7562850"/>
                      <a:gd name="connsiteY19" fmla="*/ 3886200 h 7762875"/>
                      <a:gd name="connsiteX20" fmla="*/ 7562850 w 7562850"/>
                      <a:gd name="connsiteY20" fmla="*/ 7762875 h 7762875"/>
                      <a:gd name="connsiteX0" fmla="*/ 0 w 7562850"/>
                      <a:gd name="connsiteY0" fmla="*/ 7762875 h 7762875"/>
                      <a:gd name="connsiteX1" fmla="*/ 390525 w 7562850"/>
                      <a:gd name="connsiteY1" fmla="*/ 3886200 h 7762875"/>
                      <a:gd name="connsiteX2" fmla="*/ 762000 w 7562850"/>
                      <a:gd name="connsiteY2" fmla="*/ 0 h 7762875"/>
                      <a:gd name="connsiteX3" fmla="*/ 1143000 w 7562850"/>
                      <a:gd name="connsiteY3" fmla="*/ 3876675 h 7762875"/>
                      <a:gd name="connsiteX4" fmla="*/ 1519238 w 7562850"/>
                      <a:gd name="connsiteY4" fmla="*/ 7762875 h 7762875"/>
                      <a:gd name="connsiteX5" fmla="*/ 1895475 w 7562850"/>
                      <a:gd name="connsiteY5" fmla="*/ 3876675 h 7762875"/>
                      <a:gd name="connsiteX6" fmla="*/ 2276475 w 7562850"/>
                      <a:gd name="connsiteY6" fmla="*/ 0 h 7762875"/>
                      <a:gd name="connsiteX7" fmla="*/ 2657475 w 7562850"/>
                      <a:gd name="connsiteY7" fmla="*/ 3886200 h 7762875"/>
                      <a:gd name="connsiteX8" fmla="*/ 3028950 w 7562850"/>
                      <a:gd name="connsiteY8" fmla="*/ 7762875 h 7762875"/>
                      <a:gd name="connsiteX9" fmla="*/ 3409950 w 7562850"/>
                      <a:gd name="connsiteY9" fmla="*/ 3876675 h 7762875"/>
                      <a:gd name="connsiteX10" fmla="*/ 3781425 w 7562850"/>
                      <a:gd name="connsiteY10" fmla="*/ 9525 h 7762875"/>
                      <a:gd name="connsiteX11" fmla="*/ 4162425 w 7562850"/>
                      <a:gd name="connsiteY11" fmla="*/ 3886200 h 7762875"/>
                      <a:gd name="connsiteX12" fmla="*/ 4538662 w 7562850"/>
                      <a:gd name="connsiteY12" fmla="*/ 7762875 h 7762875"/>
                      <a:gd name="connsiteX13" fmla="*/ 4914900 w 7562850"/>
                      <a:gd name="connsiteY13" fmla="*/ 3886200 h 7762875"/>
                      <a:gd name="connsiteX14" fmla="*/ 5295900 w 7562850"/>
                      <a:gd name="connsiteY14" fmla="*/ 9525 h 7762875"/>
                      <a:gd name="connsiteX15" fmla="*/ 5667375 w 7562850"/>
                      <a:gd name="connsiteY15" fmla="*/ 3886200 h 7762875"/>
                      <a:gd name="connsiteX16" fmla="*/ 6048375 w 7562850"/>
                      <a:gd name="connsiteY16" fmla="*/ 7762875 h 7762875"/>
                      <a:gd name="connsiteX17" fmla="*/ 6429375 w 7562850"/>
                      <a:gd name="connsiteY17" fmla="*/ 3886200 h 7762875"/>
                      <a:gd name="connsiteX18" fmla="*/ 6810375 w 7562850"/>
                      <a:gd name="connsiteY18" fmla="*/ 0 h 7762875"/>
                      <a:gd name="connsiteX19" fmla="*/ 7172325 w 7562850"/>
                      <a:gd name="connsiteY19" fmla="*/ 3886200 h 7762875"/>
                      <a:gd name="connsiteX20" fmla="*/ 7562850 w 7562850"/>
                      <a:gd name="connsiteY20" fmla="*/ 7762875 h 7762875"/>
                      <a:gd name="connsiteX0" fmla="*/ 0 w 7550944"/>
                      <a:gd name="connsiteY0" fmla="*/ 7762875 h 7762875"/>
                      <a:gd name="connsiteX1" fmla="*/ 378619 w 7550944"/>
                      <a:gd name="connsiteY1" fmla="*/ 3886200 h 7762875"/>
                      <a:gd name="connsiteX2" fmla="*/ 750094 w 7550944"/>
                      <a:gd name="connsiteY2" fmla="*/ 0 h 7762875"/>
                      <a:gd name="connsiteX3" fmla="*/ 1131094 w 7550944"/>
                      <a:gd name="connsiteY3" fmla="*/ 3876675 h 7762875"/>
                      <a:gd name="connsiteX4" fmla="*/ 1507332 w 7550944"/>
                      <a:gd name="connsiteY4" fmla="*/ 7762875 h 7762875"/>
                      <a:gd name="connsiteX5" fmla="*/ 1883569 w 7550944"/>
                      <a:gd name="connsiteY5" fmla="*/ 3876675 h 7762875"/>
                      <a:gd name="connsiteX6" fmla="*/ 2264569 w 7550944"/>
                      <a:gd name="connsiteY6" fmla="*/ 0 h 7762875"/>
                      <a:gd name="connsiteX7" fmla="*/ 2645569 w 7550944"/>
                      <a:gd name="connsiteY7" fmla="*/ 3886200 h 7762875"/>
                      <a:gd name="connsiteX8" fmla="*/ 3017044 w 7550944"/>
                      <a:gd name="connsiteY8" fmla="*/ 7762875 h 7762875"/>
                      <a:gd name="connsiteX9" fmla="*/ 3398044 w 7550944"/>
                      <a:gd name="connsiteY9" fmla="*/ 3876675 h 7762875"/>
                      <a:gd name="connsiteX10" fmla="*/ 3769519 w 7550944"/>
                      <a:gd name="connsiteY10" fmla="*/ 9525 h 7762875"/>
                      <a:gd name="connsiteX11" fmla="*/ 4150519 w 7550944"/>
                      <a:gd name="connsiteY11" fmla="*/ 3886200 h 7762875"/>
                      <a:gd name="connsiteX12" fmla="*/ 4526756 w 7550944"/>
                      <a:gd name="connsiteY12" fmla="*/ 7762875 h 7762875"/>
                      <a:gd name="connsiteX13" fmla="*/ 4902994 w 7550944"/>
                      <a:gd name="connsiteY13" fmla="*/ 3886200 h 7762875"/>
                      <a:gd name="connsiteX14" fmla="*/ 5283994 w 7550944"/>
                      <a:gd name="connsiteY14" fmla="*/ 9525 h 7762875"/>
                      <a:gd name="connsiteX15" fmla="*/ 5655469 w 7550944"/>
                      <a:gd name="connsiteY15" fmla="*/ 3886200 h 7762875"/>
                      <a:gd name="connsiteX16" fmla="*/ 6036469 w 7550944"/>
                      <a:gd name="connsiteY16" fmla="*/ 7762875 h 7762875"/>
                      <a:gd name="connsiteX17" fmla="*/ 6417469 w 7550944"/>
                      <a:gd name="connsiteY17" fmla="*/ 3886200 h 7762875"/>
                      <a:gd name="connsiteX18" fmla="*/ 6798469 w 7550944"/>
                      <a:gd name="connsiteY18" fmla="*/ 0 h 7762875"/>
                      <a:gd name="connsiteX19" fmla="*/ 7160419 w 7550944"/>
                      <a:gd name="connsiteY19" fmla="*/ 3886200 h 7762875"/>
                      <a:gd name="connsiteX20" fmla="*/ 7550944 w 7550944"/>
                      <a:gd name="connsiteY20" fmla="*/ 7762875 h 7762875"/>
                      <a:gd name="connsiteX0" fmla="*/ 0 w 7550944"/>
                      <a:gd name="connsiteY0" fmla="*/ 7762875 h 7762875"/>
                      <a:gd name="connsiteX1" fmla="*/ 378619 w 7550944"/>
                      <a:gd name="connsiteY1" fmla="*/ 3886200 h 7762875"/>
                      <a:gd name="connsiteX2" fmla="*/ 750094 w 7550944"/>
                      <a:gd name="connsiteY2" fmla="*/ 0 h 7762875"/>
                      <a:gd name="connsiteX3" fmla="*/ 1131094 w 7550944"/>
                      <a:gd name="connsiteY3" fmla="*/ 3876675 h 7762875"/>
                      <a:gd name="connsiteX4" fmla="*/ 1507332 w 7550944"/>
                      <a:gd name="connsiteY4" fmla="*/ 7762875 h 7762875"/>
                      <a:gd name="connsiteX5" fmla="*/ 1883569 w 7550944"/>
                      <a:gd name="connsiteY5" fmla="*/ 3876675 h 7762875"/>
                      <a:gd name="connsiteX6" fmla="*/ 2264569 w 7550944"/>
                      <a:gd name="connsiteY6" fmla="*/ 0 h 7762875"/>
                      <a:gd name="connsiteX7" fmla="*/ 2645569 w 7550944"/>
                      <a:gd name="connsiteY7" fmla="*/ 3886200 h 7762875"/>
                      <a:gd name="connsiteX8" fmla="*/ 3017044 w 7550944"/>
                      <a:gd name="connsiteY8" fmla="*/ 7762875 h 7762875"/>
                      <a:gd name="connsiteX9" fmla="*/ 3398044 w 7550944"/>
                      <a:gd name="connsiteY9" fmla="*/ 3876675 h 7762875"/>
                      <a:gd name="connsiteX10" fmla="*/ 3769519 w 7550944"/>
                      <a:gd name="connsiteY10" fmla="*/ 9525 h 7762875"/>
                      <a:gd name="connsiteX11" fmla="*/ 4150519 w 7550944"/>
                      <a:gd name="connsiteY11" fmla="*/ 3886200 h 7762875"/>
                      <a:gd name="connsiteX12" fmla="*/ 4526756 w 7550944"/>
                      <a:gd name="connsiteY12" fmla="*/ 7762875 h 7762875"/>
                      <a:gd name="connsiteX13" fmla="*/ 4902994 w 7550944"/>
                      <a:gd name="connsiteY13" fmla="*/ 3886200 h 7762875"/>
                      <a:gd name="connsiteX14" fmla="*/ 5283994 w 7550944"/>
                      <a:gd name="connsiteY14" fmla="*/ 9525 h 7762875"/>
                      <a:gd name="connsiteX15" fmla="*/ 5655469 w 7550944"/>
                      <a:gd name="connsiteY15" fmla="*/ 3886200 h 7762875"/>
                      <a:gd name="connsiteX16" fmla="*/ 6036469 w 7550944"/>
                      <a:gd name="connsiteY16" fmla="*/ 7762875 h 7762875"/>
                      <a:gd name="connsiteX17" fmla="*/ 6417469 w 7550944"/>
                      <a:gd name="connsiteY17" fmla="*/ 3886200 h 7762875"/>
                      <a:gd name="connsiteX18" fmla="*/ 6798469 w 7550944"/>
                      <a:gd name="connsiteY18" fmla="*/ 0 h 7762875"/>
                      <a:gd name="connsiteX19" fmla="*/ 7160419 w 7550944"/>
                      <a:gd name="connsiteY19" fmla="*/ 3886200 h 7762875"/>
                      <a:gd name="connsiteX20" fmla="*/ 7550944 w 7550944"/>
                      <a:gd name="connsiteY20" fmla="*/ 7762875 h 7762875"/>
                      <a:gd name="connsiteX0" fmla="*/ 0 w 7550944"/>
                      <a:gd name="connsiteY0" fmla="*/ 7762875 h 7762875"/>
                      <a:gd name="connsiteX1" fmla="*/ 378619 w 7550944"/>
                      <a:gd name="connsiteY1" fmla="*/ 3886200 h 7762875"/>
                      <a:gd name="connsiteX2" fmla="*/ 750094 w 7550944"/>
                      <a:gd name="connsiteY2" fmla="*/ 0 h 7762875"/>
                      <a:gd name="connsiteX3" fmla="*/ 1131094 w 7550944"/>
                      <a:gd name="connsiteY3" fmla="*/ 3876675 h 7762875"/>
                      <a:gd name="connsiteX4" fmla="*/ 1507332 w 7550944"/>
                      <a:gd name="connsiteY4" fmla="*/ 7762875 h 7762875"/>
                      <a:gd name="connsiteX5" fmla="*/ 1883569 w 7550944"/>
                      <a:gd name="connsiteY5" fmla="*/ 3876675 h 7762875"/>
                      <a:gd name="connsiteX6" fmla="*/ 2264569 w 7550944"/>
                      <a:gd name="connsiteY6" fmla="*/ 0 h 7762875"/>
                      <a:gd name="connsiteX7" fmla="*/ 2645569 w 7550944"/>
                      <a:gd name="connsiteY7" fmla="*/ 3886200 h 7762875"/>
                      <a:gd name="connsiteX8" fmla="*/ 3017044 w 7550944"/>
                      <a:gd name="connsiteY8" fmla="*/ 7762875 h 7762875"/>
                      <a:gd name="connsiteX9" fmla="*/ 3398044 w 7550944"/>
                      <a:gd name="connsiteY9" fmla="*/ 3876675 h 7762875"/>
                      <a:gd name="connsiteX10" fmla="*/ 3769519 w 7550944"/>
                      <a:gd name="connsiteY10" fmla="*/ 9525 h 7762875"/>
                      <a:gd name="connsiteX11" fmla="*/ 4150519 w 7550944"/>
                      <a:gd name="connsiteY11" fmla="*/ 3886200 h 7762875"/>
                      <a:gd name="connsiteX12" fmla="*/ 4526756 w 7550944"/>
                      <a:gd name="connsiteY12" fmla="*/ 7762875 h 7762875"/>
                      <a:gd name="connsiteX13" fmla="*/ 4902994 w 7550944"/>
                      <a:gd name="connsiteY13" fmla="*/ 3886200 h 7762875"/>
                      <a:gd name="connsiteX14" fmla="*/ 5283994 w 7550944"/>
                      <a:gd name="connsiteY14" fmla="*/ 9525 h 7762875"/>
                      <a:gd name="connsiteX15" fmla="*/ 5655469 w 7550944"/>
                      <a:gd name="connsiteY15" fmla="*/ 3886200 h 7762875"/>
                      <a:gd name="connsiteX16" fmla="*/ 6036469 w 7550944"/>
                      <a:gd name="connsiteY16" fmla="*/ 7762875 h 7762875"/>
                      <a:gd name="connsiteX17" fmla="*/ 6417469 w 7550944"/>
                      <a:gd name="connsiteY17" fmla="*/ 3886200 h 7762875"/>
                      <a:gd name="connsiteX18" fmla="*/ 6798469 w 7550944"/>
                      <a:gd name="connsiteY18" fmla="*/ 0 h 7762875"/>
                      <a:gd name="connsiteX19" fmla="*/ 7160419 w 7550944"/>
                      <a:gd name="connsiteY19" fmla="*/ 3886200 h 7762875"/>
                      <a:gd name="connsiteX20" fmla="*/ 7550944 w 7550944"/>
                      <a:gd name="connsiteY20" fmla="*/ 7762875 h 7762875"/>
                      <a:gd name="connsiteX0" fmla="*/ 0 w 7550944"/>
                      <a:gd name="connsiteY0" fmla="*/ 7762875 h 7762875"/>
                      <a:gd name="connsiteX1" fmla="*/ 378619 w 7550944"/>
                      <a:gd name="connsiteY1" fmla="*/ 3886200 h 7762875"/>
                      <a:gd name="connsiteX2" fmla="*/ 750094 w 7550944"/>
                      <a:gd name="connsiteY2" fmla="*/ 0 h 7762875"/>
                      <a:gd name="connsiteX3" fmla="*/ 1131094 w 7550944"/>
                      <a:gd name="connsiteY3" fmla="*/ 3876675 h 7762875"/>
                      <a:gd name="connsiteX4" fmla="*/ 1507332 w 7550944"/>
                      <a:gd name="connsiteY4" fmla="*/ 7762875 h 7762875"/>
                      <a:gd name="connsiteX5" fmla="*/ 1883569 w 7550944"/>
                      <a:gd name="connsiteY5" fmla="*/ 3876675 h 7762875"/>
                      <a:gd name="connsiteX6" fmla="*/ 2264569 w 7550944"/>
                      <a:gd name="connsiteY6" fmla="*/ 0 h 7762875"/>
                      <a:gd name="connsiteX7" fmla="*/ 2645569 w 7550944"/>
                      <a:gd name="connsiteY7" fmla="*/ 3886200 h 7762875"/>
                      <a:gd name="connsiteX8" fmla="*/ 3017044 w 7550944"/>
                      <a:gd name="connsiteY8" fmla="*/ 7762875 h 7762875"/>
                      <a:gd name="connsiteX9" fmla="*/ 3398044 w 7550944"/>
                      <a:gd name="connsiteY9" fmla="*/ 3876675 h 7762875"/>
                      <a:gd name="connsiteX10" fmla="*/ 3769519 w 7550944"/>
                      <a:gd name="connsiteY10" fmla="*/ 9525 h 7762875"/>
                      <a:gd name="connsiteX11" fmla="*/ 4150519 w 7550944"/>
                      <a:gd name="connsiteY11" fmla="*/ 3886200 h 7762875"/>
                      <a:gd name="connsiteX12" fmla="*/ 4526756 w 7550944"/>
                      <a:gd name="connsiteY12" fmla="*/ 7762875 h 7762875"/>
                      <a:gd name="connsiteX13" fmla="*/ 4902994 w 7550944"/>
                      <a:gd name="connsiteY13" fmla="*/ 3886200 h 7762875"/>
                      <a:gd name="connsiteX14" fmla="*/ 5283994 w 7550944"/>
                      <a:gd name="connsiteY14" fmla="*/ 9525 h 7762875"/>
                      <a:gd name="connsiteX15" fmla="*/ 5655469 w 7550944"/>
                      <a:gd name="connsiteY15" fmla="*/ 3886200 h 7762875"/>
                      <a:gd name="connsiteX16" fmla="*/ 6036469 w 7550944"/>
                      <a:gd name="connsiteY16" fmla="*/ 7762875 h 7762875"/>
                      <a:gd name="connsiteX17" fmla="*/ 6417469 w 7550944"/>
                      <a:gd name="connsiteY17" fmla="*/ 3886200 h 7762875"/>
                      <a:gd name="connsiteX18" fmla="*/ 6798469 w 7550944"/>
                      <a:gd name="connsiteY18" fmla="*/ 0 h 7762875"/>
                      <a:gd name="connsiteX19" fmla="*/ 7160419 w 7550944"/>
                      <a:gd name="connsiteY19" fmla="*/ 3886200 h 7762875"/>
                      <a:gd name="connsiteX20" fmla="*/ 7550944 w 7550944"/>
                      <a:gd name="connsiteY20" fmla="*/ 7762875 h 7762875"/>
                      <a:gd name="connsiteX0" fmla="*/ 0 w 7550944"/>
                      <a:gd name="connsiteY0" fmla="*/ 7762875 h 7762875"/>
                      <a:gd name="connsiteX1" fmla="*/ 378619 w 7550944"/>
                      <a:gd name="connsiteY1" fmla="*/ 3886200 h 7762875"/>
                      <a:gd name="connsiteX2" fmla="*/ 750094 w 7550944"/>
                      <a:gd name="connsiteY2" fmla="*/ 0 h 7762875"/>
                      <a:gd name="connsiteX3" fmla="*/ 1131094 w 7550944"/>
                      <a:gd name="connsiteY3" fmla="*/ 3876675 h 7762875"/>
                      <a:gd name="connsiteX4" fmla="*/ 1507332 w 7550944"/>
                      <a:gd name="connsiteY4" fmla="*/ 7762875 h 7762875"/>
                      <a:gd name="connsiteX5" fmla="*/ 1883569 w 7550944"/>
                      <a:gd name="connsiteY5" fmla="*/ 3876675 h 7762875"/>
                      <a:gd name="connsiteX6" fmla="*/ 2264569 w 7550944"/>
                      <a:gd name="connsiteY6" fmla="*/ 0 h 7762875"/>
                      <a:gd name="connsiteX7" fmla="*/ 2645569 w 7550944"/>
                      <a:gd name="connsiteY7" fmla="*/ 3886200 h 7762875"/>
                      <a:gd name="connsiteX8" fmla="*/ 3017044 w 7550944"/>
                      <a:gd name="connsiteY8" fmla="*/ 7762875 h 7762875"/>
                      <a:gd name="connsiteX9" fmla="*/ 3398044 w 7550944"/>
                      <a:gd name="connsiteY9" fmla="*/ 3876675 h 7762875"/>
                      <a:gd name="connsiteX10" fmla="*/ 3769519 w 7550944"/>
                      <a:gd name="connsiteY10" fmla="*/ 9525 h 7762875"/>
                      <a:gd name="connsiteX11" fmla="*/ 4150519 w 7550944"/>
                      <a:gd name="connsiteY11" fmla="*/ 3886200 h 7762875"/>
                      <a:gd name="connsiteX12" fmla="*/ 4526756 w 7550944"/>
                      <a:gd name="connsiteY12" fmla="*/ 7762875 h 7762875"/>
                      <a:gd name="connsiteX13" fmla="*/ 4902994 w 7550944"/>
                      <a:gd name="connsiteY13" fmla="*/ 3886200 h 7762875"/>
                      <a:gd name="connsiteX14" fmla="*/ 5283994 w 7550944"/>
                      <a:gd name="connsiteY14" fmla="*/ 9525 h 7762875"/>
                      <a:gd name="connsiteX15" fmla="*/ 5655469 w 7550944"/>
                      <a:gd name="connsiteY15" fmla="*/ 3886200 h 7762875"/>
                      <a:gd name="connsiteX16" fmla="*/ 6036469 w 7550944"/>
                      <a:gd name="connsiteY16" fmla="*/ 7762875 h 7762875"/>
                      <a:gd name="connsiteX17" fmla="*/ 6417469 w 7550944"/>
                      <a:gd name="connsiteY17" fmla="*/ 3886200 h 7762875"/>
                      <a:gd name="connsiteX18" fmla="*/ 6798469 w 7550944"/>
                      <a:gd name="connsiteY18" fmla="*/ 0 h 7762875"/>
                      <a:gd name="connsiteX19" fmla="*/ 7160419 w 7550944"/>
                      <a:gd name="connsiteY19" fmla="*/ 3886200 h 7762875"/>
                      <a:gd name="connsiteX20" fmla="*/ 7550944 w 7550944"/>
                      <a:gd name="connsiteY20" fmla="*/ 7762875 h 7762875"/>
                      <a:gd name="connsiteX0" fmla="*/ 0 w 7550944"/>
                      <a:gd name="connsiteY0" fmla="*/ 7762875 h 7762876"/>
                      <a:gd name="connsiteX1" fmla="*/ 378619 w 7550944"/>
                      <a:gd name="connsiteY1" fmla="*/ 3886200 h 7762876"/>
                      <a:gd name="connsiteX2" fmla="*/ 750094 w 7550944"/>
                      <a:gd name="connsiteY2" fmla="*/ 0 h 7762876"/>
                      <a:gd name="connsiteX3" fmla="*/ 1131094 w 7550944"/>
                      <a:gd name="connsiteY3" fmla="*/ 3876675 h 7762876"/>
                      <a:gd name="connsiteX4" fmla="*/ 1507332 w 7550944"/>
                      <a:gd name="connsiteY4" fmla="*/ 7762875 h 7762876"/>
                      <a:gd name="connsiteX5" fmla="*/ 1883569 w 7550944"/>
                      <a:gd name="connsiteY5" fmla="*/ 3876675 h 7762876"/>
                      <a:gd name="connsiteX6" fmla="*/ 2264569 w 7550944"/>
                      <a:gd name="connsiteY6" fmla="*/ 0 h 7762876"/>
                      <a:gd name="connsiteX7" fmla="*/ 2645569 w 7550944"/>
                      <a:gd name="connsiteY7" fmla="*/ 3886200 h 7762876"/>
                      <a:gd name="connsiteX8" fmla="*/ 3017044 w 7550944"/>
                      <a:gd name="connsiteY8" fmla="*/ 7762875 h 7762876"/>
                      <a:gd name="connsiteX9" fmla="*/ 3398044 w 7550944"/>
                      <a:gd name="connsiteY9" fmla="*/ 3876675 h 7762876"/>
                      <a:gd name="connsiteX10" fmla="*/ 3769519 w 7550944"/>
                      <a:gd name="connsiteY10" fmla="*/ 9525 h 7762876"/>
                      <a:gd name="connsiteX11" fmla="*/ 4150519 w 7550944"/>
                      <a:gd name="connsiteY11" fmla="*/ 3886200 h 7762876"/>
                      <a:gd name="connsiteX12" fmla="*/ 4526756 w 7550944"/>
                      <a:gd name="connsiteY12" fmla="*/ 7762875 h 7762876"/>
                      <a:gd name="connsiteX13" fmla="*/ 4902994 w 7550944"/>
                      <a:gd name="connsiteY13" fmla="*/ 3886200 h 7762876"/>
                      <a:gd name="connsiteX14" fmla="*/ 5283994 w 7550944"/>
                      <a:gd name="connsiteY14" fmla="*/ 9525 h 7762876"/>
                      <a:gd name="connsiteX15" fmla="*/ 5655469 w 7550944"/>
                      <a:gd name="connsiteY15" fmla="*/ 3886200 h 7762876"/>
                      <a:gd name="connsiteX16" fmla="*/ 6036469 w 7550944"/>
                      <a:gd name="connsiteY16" fmla="*/ 7762875 h 7762876"/>
                      <a:gd name="connsiteX17" fmla="*/ 6417469 w 7550944"/>
                      <a:gd name="connsiteY17" fmla="*/ 3886200 h 7762876"/>
                      <a:gd name="connsiteX18" fmla="*/ 6798469 w 7550944"/>
                      <a:gd name="connsiteY18" fmla="*/ 0 h 7762876"/>
                      <a:gd name="connsiteX19" fmla="*/ 7160419 w 7550944"/>
                      <a:gd name="connsiteY19" fmla="*/ 3886200 h 7762876"/>
                      <a:gd name="connsiteX20" fmla="*/ 7550944 w 7550944"/>
                      <a:gd name="connsiteY20" fmla="*/ 7762875 h 7762876"/>
                      <a:gd name="connsiteX0" fmla="*/ 0 w 7550944"/>
                      <a:gd name="connsiteY0" fmla="*/ 7762875 h 7762876"/>
                      <a:gd name="connsiteX1" fmla="*/ 378619 w 7550944"/>
                      <a:gd name="connsiteY1" fmla="*/ 3886200 h 7762876"/>
                      <a:gd name="connsiteX2" fmla="*/ 750094 w 7550944"/>
                      <a:gd name="connsiteY2" fmla="*/ 0 h 7762876"/>
                      <a:gd name="connsiteX3" fmla="*/ 1131094 w 7550944"/>
                      <a:gd name="connsiteY3" fmla="*/ 3876675 h 7762876"/>
                      <a:gd name="connsiteX4" fmla="*/ 1507332 w 7550944"/>
                      <a:gd name="connsiteY4" fmla="*/ 7762875 h 7762876"/>
                      <a:gd name="connsiteX5" fmla="*/ 1883569 w 7550944"/>
                      <a:gd name="connsiteY5" fmla="*/ 3876675 h 7762876"/>
                      <a:gd name="connsiteX6" fmla="*/ 2264569 w 7550944"/>
                      <a:gd name="connsiteY6" fmla="*/ 0 h 7762876"/>
                      <a:gd name="connsiteX7" fmla="*/ 2645569 w 7550944"/>
                      <a:gd name="connsiteY7" fmla="*/ 3886200 h 7762876"/>
                      <a:gd name="connsiteX8" fmla="*/ 3017044 w 7550944"/>
                      <a:gd name="connsiteY8" fmla="*/ 7762875 h 7762876"/>
                      <a:gd name="connsiteX9" fmla="*/ 3398044 w 7550944"/>
                      <a:gd name="connsiteY9" fmla="*/ 3876675 h 7762876"/>
                      <a:gd name="connsiteX10" fmla="*/ 3769519 w 7550944"/>
                      <a:gd name="connsiteY10" fmla="*/ 9525 h 7762876"/>
                      <a:gd name="connsiteX11" fmla="*/ 4150519 w 7550944"/>
                      <a:gd name="connsiteY11" fmla="*/ 3886200 h 7762876"/>
                      <a:gd name="connsiteX12" fmla="*/ 4526756 w 7550944"/>
                      <a:gd name="connsiteY12" fmla="*/ 7762875 h 7762876"/>
                      <a:gd name="connsiteX13" fmla="*/ 4902994 w 7550944"/>
                      <a:gd name="connsiteY13" fmla="*/ 3886200 h 7762876"/>
                      <a:gd name="connsiteX14" fmla="*/ 5283994 w 7550944"/>
                      <a:gd name="connsiteY14" fmla="*/ 9525 h 7762876"/>
                      <a:gd name="connsiteX15" fmla="*/ 5655469 w 7550944"/>
                      <a:gd name="connsiteY15" fmla="*/ 3886200 h 7762876"/>
                      <a:gd name="connsiteX16" fmla="*/ 6036469 w 7550944"/>
                      <a:gd name="connsiteY16" fmla="*/ 7762875 h 7762876"/>
                      <a:gd name="connsiteX17" fmla="*/ 6417469 w 7550944"/>
                      <a:gd name="connsiteY17" fmla="*/ 3886200 h 7762876"/>
                      <a:gd name="connsiteX18" fmla="*/ 6798469 w 7550944"/>
                      <a:gd name="connsiteY18" fmla="*/ 0 h 7762876"/>
                      <a:gd name="connsiteX19" fmla="*/ 7160419 w 7550944"/>
                      <a:gd name="connsiteY19" fmla="*/ 3886200 h 7762876"/>
                      <a:gd name="connsiteX20" fmla="*/ 7550944 w 7550944"/>
                      <a:gd name="connsiteY20" fmla="*/ 7762875 h 7762876"/>
                      <a:gd name="connsiteX0" fmla="*/ 0 w 7550944"/>
                      <a:gd name="connsiteY0" fmla="*/ 7762875 h 7762876"/>
                      <a:gd name="connsiteX1" fmla="*/ 378619 w 7550944"/>
                      <a:gd name="connsiteY1" fmla="*/ 3886200 h 7762876"/>
                      <a:gd name="connsiteX2" fmla="*/ 750094 w 7550944"/>
                      <a:gd name="connsiteY2" fmla="*/ 0 h 7762876"/>
                      <a:gd name="connsiteX3" fmla="*/ 1131094 w 7550944"/>
                      <a:gd name="connsiteY3" fmla="*/ 3876675 h 7762876"/>
                      <a:gd name="connsiteX4" fmla="*/ 1507332 w 7550944"/>
                      <a:gd name="connsiteY4" fmla="*/ 7762875 h 7762876"/>
                      <a:gd name="connsiteX5" fmla="*/ 1883569 w 7550944"/>
                      <a:gd name="connsiteY5" fmla="*/ 3876675 h 7762876"/>
                      <a:gd name="connsiteX6" fmla="*/ 2264569 w 7550944"/>
                      <a:gd name="connsiteY6" fmla="*/ 0 h 7762876"/>
                      <a:gd name="connsiteX7" fmla="*/ 2645569 w 7550944"/>
                      <a:gd name="connsiteY7" fmla="*/ 3886200 h 7762876"/>
                      <a:gd name="connsiteX8" fmla="*/ 3017044 w 7550944"/>
                      <a:gd name="connsiteY8" fmla="*/ 7762875 h 7762876"/>
                      <a:gd name="connsiteX9" fmla="*/ 3398044 w 7550944"/>
                      <a:gd name="connsiteY9" fmla="*/ 3876675 h 7762876"/>
                      <a:gd name="connsiteX10" fmla="*/ 3769519 w 7550944"/>
                      <a:gd name="connsiteY10" fmla="*/ 9525 h 7762876"/>
                      <a:gd name="connsiteX11" fmla="*/ 4150519 w 7550944"/>
                      <a:gd name="connsiteY11" fmla="*/ 3886200 h 7762876"/>
                      <a:gd name="connsiteX12" fmla="*/ 4526756 w 7550944"/>
                      <a:gd name="connsiteY12" fmla="*/ 7762875 h 7762876"/>
                      <a:gd name="connsiteX13" fmla="*/ 4902994 w 7550944"/>
                      <a:gd name="connsiteY13" fmla="*/ 3886200 h 7762876"/>
                      <a:gd name="connsiteX14" fmla="*/ 5283994 w 7550944"/>
                      <a:gd name="connsiteY14" fmla="*/ 9525 h 7762876"/>
                      <a:gd name="connsiteX15" fmla="*/ 5655469 w 7550944"/>
                      <a:gd name="connsiteY15" fmla="*/ 3886200 h 7762876"/>
                      <a:gd name="connsiteX16" fmla="*/ 6036469 w 7550944"/>
                      <a:gd name="connsiteY16" fmla="*/ 7762875 h 7762876"/>
                      <a:gd name="connsiteX17" fmla="*/ 6417469 w 7550944"/>
                      <a:gd name="connsiteY17" fmla="*/ 3886200 h 7762876"/>
                      <a:gd name="connsiteX18" fmla="*/ 6798469 w 7550944"/>
                      <a:gd name="connsiteY18" fmla="*/ 0 h 7762876"/>
                      <a:gd name="connsiteX19" fmla="*/ 7160419 w 7550944"/>
                      <a:gd name="connsiteY19" fmla="*/ 3886200 h 7762876"/>
                      <a:gd name="connsiteX20" fmla="*/ 7550944 w 7550944"/>
                      <a:gd name="connsiteY20" fmla="*/ 7762875 h 7762876"/>
                      <a:gd name="connsiteX0" fmla="*/ 0 w 7550944"/>
                      <a:gd name="connsiteY0" fmla="*/ 7762875 h 7762876"/>
                      <a:gd name="connsiteX1" fmla="*/ 378619 w 7550944"/>
                      <a:gd name="connsiteY1" fmla="*/ 3886200 h 7762876"/>
                      <a:gd name="connsiteX2" fmla="*/ 750094 w 7550944"/>
                      <a:gd name="connsiteY2" fmla="*/ 0 h 7762876"/>
                      <a:gd name="connsiteX3" fmla="*/ 1131094 w 7550944"/>
                      <a:gd name="connsiteY3" fmla="*/ 3876675 h 7762876"/>
                      <a:gd name="connsiteX4" fmla="*/ 1507332 w 7550944"/>
                      <a:gd name="connsiteY4" fmla="*/ 7762875 h 7762876"/>
                      <a:gd name="connsiteX5" fmla="*/ 1883569 w 7550944"/>
                      <a:gd name="connsiteY5" fmla="*/ 3876675 h 7762876"/>
                      <a:gd name="connsiteX6" fmla="*/ 2264569 w 7550944"/>
                      <a:gd name="connsiteY6" fmla="*/ 0 h 7762876"/>
                      <a:gd name="connsiteX7" fmla="*/ 2645569 w 7550944"/>
                      <a:gd name="connsiteY7" fmla="*/ 3886200 h 7762876"/>
                      <a:gd name="connsiteX8" fmla="*/ 3017044 w 7550944"/>
                      <a:gd name="connsiteY8" fmla="*/ 7762875 h 7762876"/>
                      <a:gd name="connsiteX9" fmla="*/ 3398044 w 7550944"/>
                      <a:gd name="connsiteY9" fmla="*/ 3876675 h 7762876"/>
                      <a:gd name="connsiteX10" fmla="*/ 3769519 w 7550944"/>
                      <a:gd name="connsiteY10" fmla="*/ 9525 h 7762876"/>
                      <a:gd name="connsiteX11" fmla="*/ 4150519 w 7550944"/>
                      <a:gd name="connsiteY11" fmla="*/ 3886200 h 7762876"/>
                      <a:gd name="connsiteX12" fmla="*/ 4526756 w 7550944"/>
                      <a:gd name="connsiteY12" fmla="*/ 7762875 h 7762876"/>
                      <a:gd name="connsiteX13" fmla="*/ 4902994 w 7550944"/>
                      <a:gd name="connsiteY13" fmla="*/ 3886200 h 7762876"/>
                      <a:gd name="connsiteX14" fmla="*/ 5283994 w 7550944"/>
                      <a:gd name="connsiteY14" fmla="*/ 9525 h 7762876"/>
                      <a:gd name="connsiteX15" fmla="*/ 5655469 w 7550944"/>
                      <a:gd name="connsiteY15" fmla="*/ 3886200 h 7762876"/>
                      <a:gd name="connsiteX16" fmla="*/ 6036469 w 7550944"/>
                      <a:gd name="connsiteY16" fmla="*/ 7762875 h 7762876"/>
                      <a:gd name="connsiteX17" fmla="*/ 6417469 w 7550944"/>
                      <a:gd name="connsiteY17" fmla="*/ 3886200 h 7762876"/>
                      <a:gd name="connsiteX18" fmla="*/ 6798469 w 7550944"/>
                      <a:gd name="connsiteY18" fmla="*/ 0 h 7762876"/>
                      <a:gd name="connsiteX19" fmla="*/ 7160419 w 7550944"/>
                      <a:gd name="connsiteY19" fmla="*/ 3886200 h 7762876"/>
                      <a:gd name="connsiteX20" fmla="*/ 7550944 w 7550944"/>
                      <a:gd name="connsiteY20" fmla="*/ 7762875 h 7762876"/>
                      <a:gd name="connsiteX0" fmla="*/ 0 w 7550944"/>
                      <a:gd name="connsiteY0" fmla="*/ 7762875 h 7762876"/>
                      <a:gd name="connsiteX1" fmla="*/ 378619 w 7550944"/>
                      <a:gd name="connsiteY1" fmla="*/ 3886200 h 7762876"/>
                      <a:gd name="connsiteX2" fmla="*/ 750094 w 7550944"/>
                      <a:gd name="connsiteY2" fmla="*/ 0 h 7762876"/>
                      <a:gd name="connsiteX3" fmla="*/ 1131094 w 7550944"/>
                      <a:gd name="connsiteY3" fmla="*/ 3876675 h 7762876"/>
                      <a:gd name="connsiteX4" fmla="*/ 1507332 w 7550944"/>
                      <a:gd name="connsiteY4" fmla="*/ 7762875 h 7762876"/>
                      <a:gd name="connsiteX5" fmla="*/ 1883569 w 7550944"/>
                      <a:gd name="connsiteY5" fmla="*/ 3876675 h 7762876"/>
                      <a:gd name="connsiteX6" fmla="*/ 2264569 w 7550944"/>
                      <a:gd name="connsiteY6" fmla="*/ 0 h 7762876"/>
                      <a:gd name="connsiteX7" fmla="*/ 2645569 w 7550944"/>
                      <a:gd name="connsiteY7" fmla="*/ 3886200 h 7762876"/>
                      <a:gd name="connsiteX8" fmla="*/ 3017044 w 7550944"/>
                      <a:gd name="connsiteY8" fmla="*/ 7762875 h 7762876"/>
                      <a:gd name="connsiteX9" fmla="*/ 3398044 w 7550944"/>
                      <a:gd name="connsiteY9" fmla="*/ 3876675 h 7762876"/>
                      <a:gd name="connsiteX10" fmla="*/ 3769519 w 7550944"/>
                      <a:gd name="connsiteY10" fmla="*/ 9525 h 7762876"/>
                      <a:gd name="connsiteX11" fmla="*/ 4150519 w 7550944"/>
                      <a:gd name="connsiteY11" fmla="*/ 3886200 h 7762876"/>
                      <a:gd name="connsiteX12" fmla="*/ 4526756 w 7550944"/>
                      <a:gd name="connsiteY12" fmla="*/ 7762875 h 7762876"/>
                      <a:gd name="connsiteX13" fmla="*/ 4902994 w 7550944"/>
                      <a:gd name="connsiteY13" fmla="*/ 3886200 h 7762876"/>
                      <a:gd name="connsiteX14" fmla="*/ 5283994 w 7550944"/>
                      <a:gd name="connsiteY14" fmla="*/ 9525 h 7762876"/>
                      <a:gd name="connsiteX15" fmla="*/ 5655469 w 7550944"/>
                      <a:gd name="connsiteY15" fmla="*/ 3886200 h 7762876"/>
                      <a:gd name="connsiteX16" fmla="*/ 6036469 w 7550944"/>
                      <a:gd name="connsiteY16" fmla="*/ 7762875 h 7762876"/>
                      <a:gd name="connsiteX17" fmla="*/ 6417469 w 7550944"/>
                      <a:gd name="connsiteY17" fmla="*/ 3886200 h 7762876"/>
                      <a:gd name="connsiteX18" fmla="*/ 6798469 w 7550944"/>
                      <a:gd name="connsiteY18" fmla="*/ 0 h 7762876"/>
                      <a:gd name="connsiteX19" fmla="*/ 7160419 w 7550944"/>
                      <a:gd name="connsiteY19" fmla="*/ 3886200 h 7762876"/>
                      <a:gd name="connsiteX20" fmla="*/ 7550944 w 7550944"/>
                      <a:gd name="connsiteY20" fmla="*/ 7762875 h 7762876"/>
                      <a:gd name="connsiteX0" fmla="*/ 0 w 7550944"/>
                      <a:gd name="connsiteY0" fmla="*/ 7762875 h 7762876"/>
                      <a:gd name="connsiteX1" fmla="*/ 378619 w 7550944"/>
                      <a:gd name="connsiteY1" fmla="*/ 3886200 h 7762876"/>
                      <a:gd name="connsiteX2" fmla="*/ 750094 w 7550944"/>
                      <a:gd name="connsiteY2" fmla="*/ 0 h 7762876"/>
                      <a:gd name="connsiteX3" fmla="*/ 1131094 w 7550944"/>
                      <a:gd name="connsiteY3" fmla="*/ 3876675 h 7762876"/>
                      <a:gd name="connsiteX4" fmla="*/ 1507332 w 7550944"/>
                      <a:gd name="connsiteY4" fmla="*/ 7762875 h 7762876"/>
                      <a:gd name="connsiteX5" fmla="*/ 1883569 w 7550944"/>
                      <a:gd name="connsiteY5" fmla="*/ 3876675 h 7762876"/>
                      <a:gd name="connsiteX6" fmla="*/ 2264569 w 7550944"/>
                      <a:gd name="connsiteY6" fmla="*/ 0 h 7762876"/>
                      <a:gd name="connsiteX7" fmla="*/ 2645569 w 7550944"/>
                      <a:gd name="connsiteY7" fmla="*/ 3886200 h 7762876"/>
                      <a:gd name="connsiteX8" fmla="*/ 3017044 w 7550944"/>
                      <a:gd name="connsiteY8" fmla="*/ 7762875 h 7762876"/>
                      <a:gd name="connsiteX9" fmla="*/ 3398044 w 7550944"/>
                      <a:gd name="connsiteY9" fmla="*/ 3876675 h 7762876"/>
                      <a:gd name="connsiteX10" fmla="*/ 3769519 w 7550944"/>
                      <a:gd name="connsiteY10" fmla="*/ 9525 h 7762876"/>
                      <a:gd name="connsiteX11" fmla="*/ 4150519 w 7550944"/>
                      <a:gd name="connsiteY11" fmla="*/ 3886200 h 7762876"/>
                      <a:gd name="connsiteX12" fmla="*/ 4526756 w 7550944"/>
                      <a:gd name="connsiteY12" fmla="*/ 7762875 h 7762876"/>
                      <a:gd name="connsiteX13" fmla="*/ 4902994 w 7550944"/>
                      <a:gd name="connsiteY13" fmla="*/ 3886200 h 7762876"/>
                      <a:gd name="connsiteX14" fmla="*/ 5283994 w 7550944"/>
                      <a:gd name="connsiteY14" fmla="*/ 9525 h 7762876"/>
                      <a:gd name="connsiteX15" fmla="*/ 5655469 w 7550944"/>
                      <a:gd name="connsiteY15" fmla="*/ 3886200 h 7762876"/>
                      <a:gd name="connsiteX16" fmla="*/ 6036469 w 7550944"/>
                      <a:gd name="connsiteY16" fmla="*/ 7762875 h 7762876"/>
                      <a:gd name="connsiteX17" fmla="*/ 6417469 w 7550944"/>
                      <a:gd name="connsiteY17" fmla="*/ 3886200 h 7762876"/>
                      <a:gd name="connsiteX18" fmla="*/ 6798469 w 7550944"/>
                      <a:gd name="connsiteY18" fmla="*/ 0 h 7762876"/>
                      <a:gd name="connsiteX19" fmla="*/ 7160419 w 7550944"/>
                      <a:gd name="connsiteY19" fmla="*/ 3886200 h 7762876"/>
                      <a:gd name="connsiteX20" fmla="*/ 7550944 w 7550944"/>
                      <a:gd name="connsiteY20" fmla="*/ 7762875 h 7762876"/>
                      <a:gd name="connsiteX0" fmla="*/ 0 w 7550944"/>
                      <a:gd name="connsiteY0" fmla="*/ 7762875 h 7762876"/>
                      <a:gd name="connsiteX1" fmla="*/ 378619 w 7550944"/>
                      <a:gd name="connsiteY1" fmla="*/ 3886200 h 7762876"/>
                      <a:gd name="connsiteX2" fmla="*/ 750094 w 7550944"/>
                      <a:gd name="connsiteY2" fmla="*/ 0 h 7762876"/>
                      <a:gd name="connsiteX3" fmla="*/ 1131094 w 7550944"/>
                      <a:gd name="connsiteY3" fmla="*/ 3876675 h 7762876"/>
                      <a:gd name="connsiteX4" fmla="*/ 1507332 w 7550944"/>
                      <a:gd name="connsiteY4" fmla="*/ 7762875 h 7762876"/>
                      <a:gd name="connsiteX5" fmla="*/ 1883569 w 7550944"/>
                      <a:gd name="connsiteY5" fmla="*/ 3876675 h 7762876"/>
                      <a:gd name="connsiteX6" fmla="*/ 2264569 w 7550944"/>
                      <a:gd name="connsiteY6" fmla="*/ 0 h 7762876"/>
                      <a:gd name="connsiteX7" fmla="*/ 2645569 w 7550944"/>
                      <a:gd name="connsiteY7" fmla="*/ 3886200 h 7762876"/>
                      <a:gd name="connsiteX8" fmla="*/ 3017044 w 7550944"/>
                      <a:gd name="connsiteY8" fmla="*/ 7762875 h 7762876"/>
                      <a:gd name="connsiteX9" fmla="*/ 3398044 w 7550944"/>
                      <a:gd name="connsiteY9" fmla="*/ 3876675 h 7762876"/>
                      <a:gd name="connsiteX10" fmla="*/ 3769519 w 7550944"/>
                      <a:gd name="connsiteY10" fmla="*/ 9525 h 7762876"/>
                      <a:gd name="connsiteX11" fmla="*/ 4150519 w 7550944"/>
                      <a:gd name="connsiteY11" fmla="*/ 3886200 h 7762876"/>
                      <a:gd name="connsiteX12" fmla="*/ 4526756 w 7550944"/>
                      <a:gd name="connsiteY12" fmla="*/ 7762875 h 7762876"/>
                      <a:gd name="connsiteX13" fmla="*/ 4902994 w 7550944"/>
                      <a:gd name="connsiteY13" fmla="*/ 3886200 h 7762876"/>
                      <a:gd name="connsiteX14" fmla="*/ 5283994 w 7550944"/>
                      <a:gd name="connsiteY14" fmla="*/ 9525 h 7762876"/>
                      <a:gd name="connsiteX15" fmla="*/ 5655469 w 7550944"/>
                      <a:gd name="connsiteY15" fmla="*/ 3886200 h 7762876"/>
                      <a:gd name="connsiteX16" fmla="*/ 6029325 w 7550944"/>
                      <a:gd name="connsiteY16" fmla="*/ 7762875 h 7762876"/>
                      <a:gd name="connsiteX17" fmla="*/ 6417469 w 7550944"/>
                      <a:gd name="connsiteY17" fmla="*/ 3886200 h 7762876"/>
                      <a:gd name="connsiteX18" fmla="*/ 6798469 w 7550944"/>
                      <a:gd name="connsiteY18" fmla="*/ 0 h 7762876"/>
                      <a:gd name="connsiteX19" fmla="*/ 7160419 w 7550944"/>
                      <a:gd name="connsiteY19" fmla="*/ 3886200 h 7762876"/>
                      <a:gd name="connsiteX20" fmla="*/ 7550944 w 7550944"/>
                      <a:gd name="connsiteY20" fmla="*/ 7762875 h 7762876"/>
                      <a:gd name="connsiteX0" fmla="*/ 0 w 7550944"/>
                      <a:gd name="connsiteY0" fmla="*/ 7762875 h 7762876"/>
                      <a:gd name="connsiteX1" fmla="*/ 378619 w 7550944"/>
                      <a:gd name="connsiteY1" fmla="*/ 3886200 h 7762876"/>
                      <a:gd name="connsiteX2" fmla="*/ 750094 w 7550944"/>
                      <a:gd name="connsiteY2" fmla="*/ 0 h 7762876"/>
                      <a:gd name="connsiteX3" fmla="*/ 1131094 w 7550944"/>
                      <a:gd name="connsiteY3" fmla="*/ 3876675 h 7762876"/>
                      <a:gd name="connsiteX4" fmla="*/ 1507332 w 7550944"/>
                      <a:gd name="connsiteY4" fmla="*/ 7762875 h 7762876"/>
                      <a:gd name="connsiteX5" fmla="*/ 1883569 w 7550944"/>
                      <a:gd name="connsiteY5" fmla="*/ 3876675 h 7762876"/>
                      <a:gd name="connsiteX6" fmla="*/ 2264569 w 7550944"/>
                      <a:gd name="connsiteY6" fmla="*/ 0 h 7762876"/>
                      <a:gd name="connsiteX7" fmla="*/ 2645569 w 7550944"/>
                      <a:gd name="connsiteY7" fmla="*/ 3886200 h 7762876"/>
                      <a:gd name="connsiteX8" fmla="*/ 3017044 w 7550944"/>
                      <a:gd name="connsiteY8" fmla="*/ 7762875 h 7762876"/>
                      <a:gd name="connsiteX9" fmla="*/ 3398044 w 7550944"/>
                      <a:gd name="connsiteY9" fmla="*/ 3876675 h 7762876"/>
                      <a:gd name="connsiteX10" fmla="*/ 3769519 w 7550944"/>
                      <a:gd name="connsiteY10" fmla="*/ 9525 h 7762876"/>
                      <a:gd name="connsiteX11" fmla="*/ 4150519 w 7550944"/>
                      <a:gd name="connsiteY11" fmla="*/ 3886200 h 7762876"/>
                      <a:gd name="connsiteX12" fmla="*/ 4526756 w 7550944"/>
                      <a:gd name="connsiteY12" fmla="*/ 7762875 h 7762876"/>
                      <a:gd name="connsiteX13" fmla="*/ 4902994 w 7550944"/>
                      <a:gd name="connsiteY13" fmla="*/ 3886200 h 7762876"/>
                      <a:gd name="connsiteX14" fmla="*/ 5283994 w 7550944"/>
                      <a:gd name="connsiteY14" fmla="*/ 9525 h 7762876"/>
                      <a:gd name="connsiteX15" fmla="*/ 5655469 w 7550944"/>
                      <a:gd name="connsiteY15" fmla="*/ 3886200 h 7762876"/>
                      <a:gd name="connsiteX16" fmla="*/ 6029325 w 7550944"/>
                      <a:gd name="connsiteY16" fmla="*/ 7762875 h 7762876"/>
                      <a:gd name="connsiteX17" fmla="*/ 6417469 w 7550944"/>
                      <a:gd name="connsiteY17" fmla="*/ 3886200 h 7762876"/>
                      <a:gd name="connsiteX18" fmla="*/ 6798469 w 7550944"/>
                      <a:gd name="connsiteY18" fmla="*/ 0 h 7762876"/>
                      <a:gd name="connsiteX19" fmla="*/ 7160419 w 7550944"/>
                      <a:gd name="connsiteY19" fmla="*/ 3886200 h 7762876"/>
                      <a:gd name="connsiteX20" fmla="*/ 7550944 w 7550944"/>
                      <a:gd name="connsiteY20" fmla="*/ 7762875 h 7762876"/>
                      <a:gd name="connsiteX0" fmla="*/ 0 w 7546182"/>
                      <a:gd name="connsiteY0" fmla="*/ 7762875 h 7765256"/>
                      <a:gd name="connsiteX1" fmla="*/ 378619 w 7546182"/>
                      <a:gd name="connsiteY1" fmla="*/ 3886200 h 7765256"/>
                      <a:gd name="connsiteX2" fmla="*/ 750094 w 7546182"/>
                      <a:gd name="connsiteY2" fmla="*/ 0 h 7765256"/>
                      <a:gd name="connsiteX3" fmla="*/ 1131094 w 7546182"/>
                      <a:gd name="connsiteY3" fmla="*/ 3876675 h 7765256"/>
                      <a:gd name="connsiteX4" fmla="*/ 1507332 w 7546182"/>
                      <a:gd name="connsiteY4" fmla="*/ 7762875 h 7765256"/>
                      <a:gd name="connsiteX5" fmla="*/ 1883569 w 7546182"/>
                      <a:gd name="connsiteY5" fmla="*/ 3876675 h 7765256"/>
                      <a:gd name="connsiteX6" fmla="*/ 2264569 w 7546182"/>
                      <a:gd name="connsiteY6" fmla="*/ 0 h 7765256"/>
                      <a:gd name="connsiteX7" fmla="*/ 2645569 w 7546182"/>
                      <a:gd name="connsiteY7" fmla="*/ 3886200 h 7765256"/>
                      <a:gd name="connsiteX8" fmla="*/ 3017044 w 7546182"/>
                      <a:gd name="connsiteY8" fmla="*/ 7762875 h 7765256"/>
                      <a:gd name="connsiteX9" fmla="*/ 3398044 w 7546182"/>
                      <a:gd name="connsiteY9" fmla="*/ 3876675 h 7765256"/>
                      <a:gd name="connsiteX10" fmla="*/ 3769519 w 7546182"/>
                      <a:gd name="connsiteY10" fmla="*/ 9525 h 7765256"/>
                      <a:gd name="connsiteX11" fmla="*/ 4150519 w 7546182"/>
                      <a:gd name="connsiteY11" fmla="*/ 3886200 h 7765256"/>
                      <a:gd name="connsiteX12" fmla="*/ 4526756 w 7546182"/>
                      <a:gd name="connsiteY12" fmla="*/ 7762875 h 7765256"/>
                      <a:gd name="connsiteX13" fmla="*/ 4902994 w 7546182"/>
                      <a:gd name="connsiteY13" fmla="*/ 3886200 h 7765256"/>
                      <a:gd name="connsiteX14" fmla="*/ 5283994 w 7546182"/>
                      <a:gd name="connsiteY14" fmla="*/ 9525 h 7765256"/>
                      <a:gd name="connsiteX15" fmla="*/ 5655469 w 7546182"/>
                      <a:gd name="connsiteY15" fmla="*/ 3886200 h 7765256"/>
                      <a:gd name="connsiteX16" fmla="*/ 6029325 w 7546182"/>
                      <a:gd name="connsiteY16" fmla="*/ 7762875 h 7765256"/>
                      <a:gd name="connsiteX17" fmla="*/ 6417469 w 7546182"/>
                      <a:gd name="connsiteY17" fmla="*/ 3886200 h 7765256"/>
                      <a:gd name="connsiteX18" fmla="*/ 6798469 w 7546182"/>
                      <a:gd name="connsiteY18" fmla="*/ 0 h 7765256"/>
                      <a:gd name="connsiteX19" fmla="*/ 7160419 w 7546182"/>
                      <a:gd name="connsiteY19" fmla="*/ 3886200 h 7765256"/>
                      <a:gd name="connsiteX20" fmla="*/ 7546182 w 7546182"/>
                      <a:gd name="connsiteY20" fmla="*/ 7765256 h 7765256"/>
                      <a:gd name="connsiteX0" fmla="*/ 0 w 7546182"/>
                      <a:gd name="connsiteY0" fmla="*/ 7762875 h 7765258"/>
                      <a:gd name="connsiteX1" fmla="*/ 378619 w 7546182"/>
                      <a:gd name="connsiteY1" fmla="*/ 3886200 h 7765258"/>
                      <a:gd name="connsiteX2" fmla="*/ 750094 w 7546182"/>
                      <a:gd name="connsiteY2" fmla="*/ 0 h 7765258"/>
                      <a:gd name="connsiteX3" fmla="*/ 1131094 w 7546182"/>
                      <a:gd name="connsiteY3" fmla="*/ 3876675 h 7765258"/>
                      <a:gd name="connsiteX4" fmla="*/ 1507332 w 7546182"/>
                      <a:gd name="connsiteY4" fmla="*/ 7762875 h 7765258"/>
                      <a:gd name="connsiteX5" fmla="*/ 1883569 w 7546182"/>
                      <a:gd name="connsiteY5" fmla="*/ 3876675 h 7765258"/>
                      <a:gd name="connsiteX6" fmla="*/ 2264569 w 7546182"/>
                      <a:gd name="connsiteY6" fmla="*/ 0 h 7765258"/>
                      <a:gd name="connsiteX7" fmla="*/ 2645569 w 7546182"/>
                      <a:gd name="connsiteY7" fmla="*/ 3886200 h 7765258"/>
                      <a:gd name="connsiteX8" fmla="*/ 3017044 w 7546182"/>
                      <a:gd name="connsiteY8" fmla="*/ 7762875 h 7765258"/>
                      <a:gd name="connsiteX9" fmla="*/ 3398044 w 7546182"/>
                      <a:gd name="connsiteY9" fmla="*/ 3876675 h 7765258"/>
                      <a:gd name="connsiteX10" fmla="*/ 3769519 w 7546182"/>
                      <a:gd name="connsiteY10" fmla="*/ 9525 h 7765258"/>
                      <a:gd name="connsiteX11" fmla="*/ 4150519 w 7546182"/>
                      <a:gd name="connsiteY11" fmla="*/ 3886200 h 7765258"/>
                      <a:gd name="connsiteX12" fmla="*/ 4526756 w 7546182"/>
                      <a:gd name="connsiteY12" fmla="*/ 7762875 h 7765258"/>
                      <a:gd name="connsiteX13" fmla="*/ 4902994 w 7546182"/>
                      <a:gd name="connsiteY13" fmla="*/ 3886200 h 7765258"/>
                      <a:gd name="connsiteX14" fmla="*/ 5283994 w 7546182"/>
                      <a:gd name="connsiteY14" fmla="*/ 9525 h 7765258"/>
                      <a:gd name="connsiteX15" fmla="*/ 5655469 w 7546182"/>
                      <a:gd name="connsiteY15" fmla="*/ 3886200 h 7765258"/>
                      <a:gd name="connsiteX16" fmla="*/ 6029325 w 7546182"/>
                      <a:gd name="connsiteY16" fmla="*/ 7762875 h 7765258"/>
                      <a:gd name="connsiteX17" fmla="*/ 6417469 w 7546182"/>
                      <a:gd name="connsiteY17" fmla="*/ 3886200 h 7765258"/>
                      <a:gd name="connsiteX18" fmla="*/ 6798469 w 7546182"/>
                      <a:gd name="connsiteY18" fmla="*/ 0 h 7765258"/>
                      <a:gd name="connsiteX19" fmla="*/ 7160419 w 7546182"/>
                      <a:gd name="connsiteY19" fmla="*/ 3886200 h 7765258"/>
                      <a:gd name="connsiteX20" fmla="*/ 7546182 w 7546182"/>
                      <a:gd name="connsiteY20" fmla="*/ 7765256 h 7765258"/>
                      <a:gd name="connsiteX0" fmla="*/ 0 w 7539038"/>
                      <a:gd name="connsiteY0" fmla="*/ 7762875 h 7762876"/>
                      <a:gd name="connsiteX1" fmla="*/ 378619 w 7539038"/>
                      <a:gd name="connsiteY1" fmla="*/ 3886200 h 7762876"/>
                      <a:gd name="connsiteX2" fmla="*/ 750094 w 7539038"/>
                      <a:gd name="connsiteY2" fmla="*/ 0 h 7762876"/>
                      <a:gd name="connsiteX3" fmla="*/ 1131094 w 7539038"/>
                      <a:gd name="connsiteY3" fmla="*/ 3876675 h 7762876"/>
                      <a:gd name="connsiteX4" fmla="*/ 1507332 w 7539038"/>
                      <a:gd name="connsiteY4" fmla="*/ 7762875 h 7762876"/>
                      <a:gd name="connsiteX5" fmla="*/ 1883569 w 7539038"/>
                      <a:gd name="connsiteY5" fmla="*/ 3876675 h 7762876"/>
                      <a:gd name="connsiteX6" fmla="*/ 2264569 w 7539038"/>
                      <a:gd name="connsiteY6" fmla="*/ 0 h 7762876"/>
                      <a:gd name="connsiteX7" fmla="*/ 2645569 w 7539038"/>
                      <a:gd name="connsiteY7" fmla="*/ 3886200 h 7762876"/>
                      <a:gd name="connsiteX8" fmla="*/ 3017044 w 7539038"/>
                      <a:gd name="connsiteY8" fmla="*/ 7762875 h 7762876"/>
                      <a:gd name="connsiteX9" fmla="*/ 3398044 w 7539038"/>
                      <a:gd name="connsiteY9" fmla="*/ 3876675 h 7762876"/>
                      <a:gd name="connsiteX10" fmla="*/ 3769519 w 7539038"/>
                      <a:gd name="connsiteY10" fmla="*/ 9525 h 7762876"/>
                      <a:gd name="connsiteX11" fmla="*/ 4150519 w 7539038"/>
                      <a:gd name="connsiteY11" fmla="*/ 3886200 h 7762876"/>
                      <a:gd name="connsiteX12" fmla="*/ 4526756 w 7539038"/>
                      <a:gd name="connsiteY12" fmla="*/ 7762875 h 7762876"/>
                      <a:gd name="connsiteX13" fmla="*/ 4902994 w 7539038"/>
                      <a:gd name="connsiteY13" fmla="*/ 3886200 h 7762876"/>
                      <a:gd name="connsiteX14" fmla="*/ 5283994 w 7539038"/>
                      <a:gd name="connsiteY14" fmla="*/ 9525 h 7762876"/>
                      <a:gd name="connsiteX15" fmla="*/ 5655469 w 7539038"/>
                      <a:gd name="connsiteY15" fmla="*/ 3886200 h 7762876"/>
                      <a:gd name="connsiteX16" fmla="*/ 6029325 w 7539038"/>
                      <a:gd name="connsiteY16" fmla="*/ 7762875 h 7762876"/>
                      <a:gd name="connsiteX17" fmla="*/ 6417469 w 7539038"/>
                      <a:gd name="connsiteY17" fmla="*/ 3886200 h 7762876"/>
                      <a:gd name="connsiteX18" fmla="*/ 6798469 w 7539038"/>
                      <a:gd name="connsiteY18" fmla="*/ 0 h 7762876"/>
                      <a:gd name="connsiteX19" fmla="*/ 7160419 w 7539038"/>
                      <a:gd name="connsiteY19" fmla="*/ 3886200 h 7762876"/>
                      <a:gd name="connsiteX20" fmla="*/ 7539038 w 7539038"/>
                      <a:gd name="connsiteY20" fmla="*/ 7760494 h 7762876"/>
                      <a:gd name="connsiteX0" fmla="*/ 0 w 7539038"/>
                      <a:gd name="connsiteY0" fmla="*/ 7762875 h 7762876"/>
                      <a:gd name="connsiteX1" fmla="*/ 378619 w 7539038"/>
                      <a:gd name="connsiteY1" fmla="*/ 3886200 h 7762876"/>
                      <a:gd name="connsiteX2" fmla="*/ 750094 w 7539038"/>
                      <a:gd name="connsiteY2" fmla="*/ 0 h 7762876"/>
                      <a:gd name="connsiteX3" fmla="*/ 1131094 w 7539038"/>
                      <a:gd name="connsiteY3" fmla="*/ 3876675 h 7762876"/>
                      <a:gd name="connsiteX4" fmla="*/ 1507332 w 7539038"/>
                      <a:gd name="connsiteY4" fmla="*/ 7762875 h 7762876"/>
                      <a:gd name="connsiteX5" fmla="*/ 1883569 w 7539038"/>
                      <a:gd name="connsiteY5" fmla="*/ 3876675 h 7762876"/>
                      <a:gd name="connsiteX6" fmla="*/ 2264569 w 7539038"/>
                      <a:gd name="connsiteY6" fmla="*/ 0 h 7762876"/>
                      <a:gd name="connsiteX7" fmla="*/ 2645569 w 7539038"/>
                      <a:gd name="connsiteY7" fmla="*/ 3886200 h 7762876"/>
                      <a:gd name="connsiteX8" fmla="*/ 3017044 w 7539038"/>
                      <a:gd name="connsiteY8" fmla="*/ 7762875 h 7762876"/>
                      <a:gd name="connsiteX9" fmla="*/ 3398044 w 7539038"/>
                      <a:gd name="connsiteY9" fmla="*/ 3876675 h 7762876"/>
                      <a:gd name="connsiteX10" fmla="*/ 3769519 w 7539038"/>
                      <a:gd name="connsiteY10" fmla="*/ 9525 h 7762876"/>
                      <a:gd name="connsiteX11" fmla="*/ 4150519 w 7539038"/>
                      <a:gd name="connsiteY11" fmla="*/ 3886200 h 7762876"/>
                      <a:gd name="connsiteX12" fmla="*/ 4526756 w 7539038"/>
                      <a:gd name="connsiteY12" fmla="*/ 7762875 h 7762876"/>
                      <a:gd name="connsiteX13" fmla="*/ 4902994 w 7539038"/>
                      <a:gd name="connsiteY13" fmla="*/ 3886200 h 7762876"/>
                      <a:gd name="connsiteX14" fmla="*/ 5283994 w 7539038"/>
                      <a:gd name="connsiteY14" fmla="*/ 9525 h 7762876"/>
                      <a:gd name="connsiteX15" fmla="*/ 5655469 w 7539038"/>
                      <a:gd name="connsiteY15" fmla="*/ 3886200 h 7762876"/>
                      <a:gd name="connsiteX16" fmla="*/ 6029325 w 7539038"/>
                      <a:gd name="connsiteY16" fmla="*/ 7762875 h 7762876"/>
                      <a:gd name="connsiteX17" fmla="*/ 6417469 w 7539038"/>
                      <a:gd name="connsiteY17" fmla="*/ 3886200 h 7762876"/>
                      <a:gd name="connsiteX18" fmla="*/ 6788944 w 7539038"/>
                      <a:gd name="connsiteY18" fmla="*/ 2381 h 7762876"/>
                      <a:gd name="connsiteX19" fmla="*/ 7160419 w 7539038"/>
                      <a:gd name="connsiteY19" fmla="*/ 3886200 h 7762876"/>
                      <a:gd name="connsiteX20" fmla="*/ 7539038 w 7539038"/>
                      <a:gd name="connsiteY20" fmla="*/ 7760494 h 7762876"/>
                      <a:gd name="connsiteX0" fmla="*/ 0 w 7539038"/>
                      <a:gd name="connsiteY0" fmla="*/ 7762875 h 7762876"/>
                      <a:gd name="connsiteX1" fmla="*/ 378619 w 7539038"/>
                      <a:gd name="connsiteY1" fmla="*/ 3886200 h 7762876"/>
                      <a:gd name="connsiteX2" fmla="*/ 750094 w 7539038"/>
                      <a:gd name="connsiteY2" fmla="*/ 0 h 7762876"/>
                      <a:gd name="connsiteX3" fmla="*/ 1131094 w 7539038"/>
                      <a:gd name="connsiteY3" fmla="*/ 3876675 h 7762876"/>
                      <a:gd name="connsiteX4" fmla="*/ 1507332 w 7539038"/>
                      <a:gd name="connsiteY4" fmla="*/ 7762875 h 7762876"/>
                      <a:gd name="connsiteX5" fmla="*/ 1883569 w 7539038"/>
                      <a:gd name="connsiteY5" fmla="*/ 3876675 h 7762876"/>
                      <a:gd name="connsiteX6" fmla="*/ 2264569 w 7539038"/>
                      <a:gd name="connsiteY6" fmla="*/ 0 h 7762876"/>
                      <a:gd name="connsiteX7" fmla="*/ 2645569 w 7539038"/>
                      <a:gd name="connsiteY7" fmla="*/ 3886200 h 7762876"/>
                      <a:gd name="connsiteX8" fmla="*/ 3017044 w 7539038"/>
                      <a:gd name="connsiteY8" fmla="*/ 7762875 h 7762876"/>
                      <a:gd name="connsiteX9" fmla="*/ 3398044 w 7539038"/>
                      <a:gd name="connsiteY9" fmla="*/ 3876675 h 7762876"/>
                      <a:gd name="connsiteX10" fmla="*/ 3769519 w 7539038"/>
                      <a:gd name="connsiteY10" fmla="*/ 9525 h 7762876"/>
                      <a:gd name="connsiteX11" fmla="*/ 4150519 w 7539038"/>
                      <a:gd name="connsiteY11" fmla="*/ 3886200 h 7762876"/>
                      <a:gd name="connsiteX12" fmla="*/ 4526756 w 7539038"/>
                      <a:gd name="connsiteY12" fmla="*/ 7762875 h 7762876"/>
                      <a:gd name="connsiteX13" fmla="*/ 4902994 w 7539038"/>
                      <a:gd name="connsiteY13" fmla="*/ 3886200 h 7762876"/>
                      <a:gd name="connsiteX14" fmla="*/ 5283994 w 7539038"/>
                      <a:gd name="connsiteY14" fmla="*/ 9525 h 7762876"/>
                      <a:gd name="connsiteX15" fmla="*/ 5655469 w 7539038"/>
                      <a:gd name="connsiteY15" fmla="*/ 3886200 h 7762876"/>
                      <a:gd name="connsiteX16" fmla="*/ 6029325 w 7539038"/>
                      <a:gd name="connsiteY16" fmla="*/ 7762875 h 7762876"/>
                      <a:gd name="connsiteX17" fmla="*/ 6417469 w 7539038"/>
                      <a:gd name="connsiteY17" fmla="*/ 3886200 h 7762876"/>
                      <a:gd name="connsiteX18" fmla="*/ 6786563 w 7539038"/>
                      <a:gd name="connsiteY18" fmla="*/ 4762 h 7762876"/>
                      <a:gd name="connsiteX19" fmla="*/ 7160419 w 7539038"/>
                      <a:gd name="connsiteY19" fmla="*/ 3886200 h 7762876"/>
                      <a:gd name="connsiteX20" fmla="*/ 7539038 w 7539038"/>
                      <a:gd name="connsiteY20" fmla="*/ 7760494 h 7762876"/>
                      <a:gd name="connsiteX0" fmla="*/ 0 w 7539038"/>
                      <a:gd name="connsiteY0" fmla="*/ 7762875 h 7762876"/>
                      <a:gd name="connsiteX1" fmla="*/ 378619 w 7539038"/>
                      <a:gd name="connsiteY1" fmla="*/ 3886200 h 7762876"/>
                      <a:gd name="connsiteX2" fmla="*/ 750094 w 7539038"/>
                      <a:gd name="connsiteY2" fmla="*/ 0 h 7762876"/>
                      <a:gd name="connsiteX3" fmla="*/ 1131094 w 7539038"/>
                      <a:gd name="connsiteY3" fmla="*/ 3876675 h 7762876"/>
                      <a:gd name="connsiteX4" fmla="*/ 1507332 w 7539038"/>
                      <a:gd name="connsiteY4" fmla="*/ 7762875 h 7762876"/>
                      <a:gd name="connsiteX5" fmla="*/ 1883569 w 7539038"/>
                      <a:gd name="connsiteY5" fmla="*/ 3876675 h 7762876"/>
                      <a:gd name="connsiteX6" fmla="*/ 2264569 w 7539038"/>
                      <a:gd name="connsiteY6" fmla="*/ 0 h 7762876"/>
                      <a:gd name="connsiteX7" fmla="*/ 2645569 w 7539038"/>
                      <a:gd name="connsiteY7" fmla="*/ 3886200 h 7762876"/>
                      <a:gd name="connsiteX8" fmla="*/ 3017044 w 7539038"/>
                      <a:gd name="connsiteY8" fmla="*/ 7762875 h 7762876"/>
                      <a:gd name="connsiteX9" fmla="*/ 3398044 w 7539038"/>
                      <a:gd name="connsiteY9" fmla="*/ 3876675 h 7762876"/>
                      <a:gd name="connsiteX10" fmla="*/ 3769519 w 7539038"/>
                      <a:gd name="connsiteY10" fmla="*/ 9525 h 7762876"/>
                      <a:gd name="connsiteX11" fmla="*/ 4150519 w 7539038"/>
                      <a:gd name="connsiteY11" fmla="*/ 3886200 h 7762876"/>
                      <a:gd name="connsiteX12" fmla="*/ 4526756 w 7539038"/>
                      <a:gd name="connsiteY12" fmla="*/ 7762875 h 7762876"/>
                      <a:gd name="connsiteX13" fmla="*/ 4902994 w 7539038"/>
                      <a:gd name="connsiteY13" fmla="*/ 3886200 h 7762876"/>
                      <a:gd name="connsiteX14" fmla="*/ 5283994 w 7539038"/>
                      <a:gd name="connsiteY14" fmla="*/ 9525 h 7762876"/>
                      <a:gd name="connsiteX15" fmla="*/ 5655469 w 7539038"/>
                      <a:gd name="connsiteY15" fmla="*/ 3886200 h 7762876"/>
                      <a:gd name="connsiteX16" fmla="*/ 6029325 w 7539038"/>
                      <a:gd name="connsiteY16" fmla="*/ 7762875 h 7762876"/>
                      <a:gd name="connsiteX17" fmla="*/ 6417469 w 7539038"/>
                      <a:gd name="connsiteY17" fmla="*/ 3886200 h 7762876"/>
                      <a:gd name="connsiteX18" fmla="*/ 6786563 w 7539038"/>
                      <a:gd name="connsiteY18" fmla="*/ 4762 h 7762876"/>
                      <a:gd name="connsiteX19" fmla="*/ 7160419 w 7539038"/>
                      <a:gd name="connsiteY19" fmla="*/ 3886200 h 7762876"/>
                      <a:gd name="connsiteX20" fmla="*/ 7539038 w 7539038"/>
                      <a:gd name="connsiteY20" fmla="*/ 7760494 h 7762876"/>
                      <a:gd name="connsiteX0" fmla="*/ 0 w 7539038"/>
                      <a:gd name="connsiteY0" fmla="*/ 7762875 h 7762876"/>
                      <a:gd name="connsiteX1" fmla="*/ 378619 w 7539038"/>
                      <a:gd name="connsiteY1" fmla="*/ 3886200 h 7762876"/>
                      <a:gd name="connsiteX2" fmla="*/ 750094 w 7539038"/>
                      <a:gd name="connsiteY2" fmla="*/ 0 h 7762876"/>
                      <a:gd name="connsiteX3" fmla="*/ 1131094 w 7539038"/>
                      <a:gd name="connsiteY3" fmla="*/ 3876675 h 7762876"/>
                      <a:gd name="connsiteX4" fmla="*/ 1507332 w 7539038"/>
                      <a:gd name="connsiteY4" fmla="*/ 7762875 h 7762876"/>
                      <a:gd name="connsiteX5" fmla="*/ 1883569 w 7539038"/>
                      <a:gd name="connsiteY5" fmla="*/ 3876675 h 7762876"/>
                      <a:gd name="connsiteX6" fmla="*/ 2264569 w 7539038"/>
                      <a:gd name="connsiteY6" fmla="*/ 0 h 7762876"/>
                      <a:gd name="connsiteX7" fmla="*/ 2645569 w 7539038"/>
                      <a:gd name="connsiteY7" fmla="*/ 3886200 h 7762876"/>
                      <a:gd name="connsiteX8" fmla="*/ 3017044 w 7539038"/>
                      <a:gd name="connsiteY8" fmla="*/ 7762875 h 7762876"/>
                      <a:gd name="connsiteX9" fmla="*/ 3398044 w 7539038"/>
                      <a:gd name="connsiteY9" fmla="*/ 3876675 h 7762876"/>
                      <a:gd name="connsiteX10" fmla="*/ 3769519 w 7539038"/>
                      <a:gd name="connsiteY10" fmla="*/ 9525 h 7762876"/>
                      <a:gd name="connsiteX11" fmla="*/ 4150519 w 7539038"/>
                      <a:gd name="connsiteY11" fmla="*/ 3886200 h 7762876"/>
                      <a:gd name="connsiteX12" fmla="*/ 4526756 w 7539038"/>
                      <a:gd name="connsiteY12" fmla="*/ 7762875 h 7762876"/>
                      <a:gd name="connsiteX13" fmla="*/ 4902994 w 7539038"/>
                      <a:gd name="connsiteY13" fmla="*/ 3886200 h 7762876"/>
                      <a:gd name="connsiteX14" fmla="*/ 5279231 w 7539038"/>
                      <a:gd name="connsiteY14" fmla="*/ 9525 h 7762876"/>
                      <a:gd name="connsiteX15" fmla="*/ 5655469 w 7539038"/>
                      <a:gd name="connsiteY15" fmla="*/ 3886200 h 7762876"/>
                      <a:gd name="connsiteX16" fmla="*/ 6029325 w 7539038"/>
                      <a:gd name="connsiteY16" fmla="*/ 7762875 h 7762876"/>
                      <a:gd name="connsiteX17" fmla="*/ 6417469 w 7539038"/>
                      <a:gd name="connsiteY17" fmla="*/ 3886200 h 7762876"/>
                      <a:gd name="connsiteX18" fmla="*/ 6786563 w 7539038"/>
                      <a:gd name="connsiteY18" fmla="*/ 4762 h 7762876"/>
                      <a:gd name="connsiteX19" fmla="*/ 7160419 w 7539038"/>
                      <a:gd name="connsiteY19" fmla="*/ 3886200 h 7762876"/>
                      <a:gd name="connsiteX20" fmla="*/ 7539038 w 7539038"/>
                      <a:gd name="connsiteY20" fmla="*/ 7760494 h 7762876"/>
                      <a:gd name="connsiteX0" fmla="*/ 0 w 7539038"/>
                      <a:gd name="connsiteY0" fmla="*/ 7762875 h 7762876"/>
                      <a:gd name="connsiteX1" fmla="*/ 378619 w 7539038"/>
                      <a:gd name="connsiteY1" fmla="*/ 3886200 h 7762876"/>
                      <a:gd name="connsiteX2" fmla="*/ 750094 w 7539038"/>
                      <a:gd name="connsiteY2" fmla="*/ 0 h 7762876"/>
                      <a:gd name="connsiteX3" fmla="*/ 1131094 w 7539038"/>
                      <a:gd name="connsiteY3" fmla="*/ 3876675 h 7762876"/>
                      <a:gd name="connsiteX4" fmla="*/ 1507332 w 7539038"/>
                      <a:gd name="connsiteY4" fmla="*/ 7762875 h 7762876"/>
                      <a:gd name="connsiteX5" fmla="*/ 1883569 w 7539038"/>
                      <a:gd name="connsiteY5" fmla="*/ 3876675 h 7762876"/>
                      <a:gd name="connsiteX6" fmla="*/ 2264569 w 7539038"/>
                      <a:gd name="connsiteY6" fmla="*/ 0 h 7762876"/>
                      <a:gd name="connsiteX7" fmla="*/ 2645569 w 7539038"/>
                      <a:gd name="connsiteY7" fmla="*/ 3886200 h 7762876"/>
                      <a:gd name="connsiteX8" fmla="*/ 3017044 w 7539038"/>
                      <a:gd name="connsiteY8" fmla="*/ 7762875 h 7762876"/>
                      <a:gd name="connsiteX9" fmla="*/ 3398044 w 7539038"/>
                      <a:gd name="connsiteY9" fmla="*/ 3876675 h 7762876"/>
                      <a:gd name="connsiteX10" fmla="*/ 3769519 w 7539038"/>
                      <a:gd name="connsiteY10" fmla="*/ 9525 h 7762876"/>
                      <a:gd name="connsiteX11" fmla="*/ 4150519 w 7539038"/>
                      <a:gd name="connsiteY11" fmla="*/ 3886200 h 7762876"/>
                      <a:gd name="connsiteX12" fmla="*/ 4526756 w 7539038"/>
                      <a:gd name="connsiteY12" fmla="*/ 7762875 h 7762876"/>
                      <a:gd name="connsiteX13" fmla="*/ 4902994 w 7539038"/>
                      <a:gd name="connsiteY13" fmla="*/ 3886200 h 7762876"/>
                      <a:gd name="connsiteX14" fmla="*/ 5279231 w 7539038"/>
                      <a:gd name="connsiteY14" fmla="*/ 9525 h 7762876"/>
                      <a:gd name="connsiteX15" fmla="*/ 5655469 w 7539038"/>
                      <a:gd name="connsiteY15" fmla="*/ 3886200 h 7762876"/>
                      <a:gd name="connsiteX16" fmla="*/ 6029325 w 7539038"/>
                      <a:gd name="connsiteY16" fmla="*/ 7762875 h 7762876"/>
                      <a:gd name="connsiteX17" fmla="*/ 6417469 w 7539038"/>
                      <a:gd name="connsiteY17" fmla="*/ 3886200 h 7762876"/>
                      <a:gd name="connsiteX18" fmla="*/ 6786563 w 7539038"/>
                      <a:gd name="connsiteY18" fmla="*/ 4762 h 7762876"/>
                      <a:gd name="connsiteX19" fmla="*/ 7160419 w 7539038"/>
                      <a:gd name="connsiteY19" fmla="*/ 3886200 h 7762876"/>
                      <a:gd name="connsiteX20" fmla="*/ 7539038 w 7539038"/>
                      <a:gd name="connsiteY20" fmla="*/ 7760494 h 7762876"/>
                      <a:gd name="connsiteX0" fmla="*/ 0 w 7539038"/>
                      <a:gd name="connsiteY0" fmla="*/ 7762875 h 7762876"/>
                      <a:gd name="connsiteX1" fmla="*/ 378619 w 7539038"/>
                      <a:gd name="connsiteY1" fmla="*/ 3886200 h 7762876"/>
                      <a:gd name="connsiteX2" fmla="*/ 750094 w 7539038"/>
                      <a:gd name="connsiteY2" fmla="*/ 0 h 7762876"/>
                      <a:gd name="connsiteX3" fmla="*/ 1131094 w 7539038"/>
                      <a:gd name="connsiteY3" fmla="*/ 3876675 h 7762876"/>
                      <a:gd name="connsiteX4" fmla="*/ 1507332 w 7539038"/>
                      <a:gd name="connsiteY4" fmla="*/ 7762875 h 7762876"/>
                      <a:gd name="connsiteX5" fmla="*/ 1883569 w 7539038"/>
                      <a:gd name="connsiteY5" fmla="*/ 3876675 h 7762876"/>
                      <a:gd name="connsiteX6" fmla="*/ 2264569 w 7539038"/>
                      <a:gd name="connsiteY6" fmla="*/ 0 h 7762876"/>
                      <a:gd name="connsiteX7" fmla="*/ 2645569 w 7539038"/>
                      <a:gd name="connsiteY7" fmla="*/ 3886200 h 7762876"/>
                      <a:gd name="connsiteX8" fmla="*/ 3017044 w 7539038"/>
                      <a:gd name="connsiteY8" fmla="*/ 7762875 h 7762876"/>
                      <a:gd name="connsiteX9" fmla="*/ 3398044 w 7539038"/>
                      <a:gd name="connsiteY9" fmla="*/ 3876675 h 7762876"/>
                      <a:gd name="connsiteX10" fmla="*/ 3769519 w 7539038"/>
                      <a:gd name="connsiteY10" fmla="*/ 9525 h 7762876"/>
                      <a:gd name="connsiteX11" fmla="*/ 4150519 w 7539038"/>
                      <a:gd name="connsiteY11" fmla="*/ 3886200 h 7762876"/>
                      <a:gd name="connsiteX12" fmla="*/ 4526756 w 7539038"/>
                      <a:gd name="connsiteY12" fmla="*/ 7762875 h 7762876"/>
                      <a:gd name="connsiteX13" fmla="*/ 4902994 w 7539038"/>
                      <a:gd name="connsiteY13" fmla="*/ 3886200 h 7762876"/>
                      <a:gd name="connsiteX14" fmla="*/ 5276849 w 7539038"/>
                      <a:gd name="connsiteY14" fmla="*/ 2382 h 7762876"/>
                      <a:gd name="connsiteX15" fmla="*/ 5655469 w 7539038"/>
                      <a:gd name="connsiteY15" fmla="*/ 3886200 h 7762876"/>
                      <a:gd name="connsiteX16" fmla="*/ 6029325 w 7539038"/>
                      <a:gd name="connsiteY16" fmla="*/ 7762875 h 7762876"/>
                      <a:gd name="connsiteX17" fmla="*/ 6417469 w 7539038"/>
                      <a:gd name="connsiteY17" fmla="*/ 3886200 h 7762876"/>
                      <a:gd name="connsiteX18" fmla="*/ 6786563 w 7539038"/>
                      <a:gd name="connsiteY18" fmla="*/ 4762 h 7762876"/>
                      <a:gd name="connsiteX19" fmla="*/ 7160419 w 7539038"/>
                      <a:gd name="connsiteY19" fmla="*/ 3886200 h 7762876"/>
                      <a:gd name="connsiteX20" fmla="*/ 7539038 w 7539038"/>
                      <a:gd name="connsiteY20" fmla="*/ 7760494 h 7762876"/>
                      <a:gd name="connsiteX0" fmla="*/ 0 w 7539038"/>
                      <a:gd name="connsiteY0" fmla="*/ 7762875 h 7762876"/>
                      <a:gd name="connsiteX1" fmla="*/ 378619 w 7539038"/>
                      <a:gd name="connsiteY1" fmla="*/ 3886200 h 7762876"/>
                      <a:gd name="connsiteX2" fmla="*/ 750094 w 7539038"/>
                      <a:gd name="connsiteY2" fmla="*/ 0 h 7762876"/>
                      <a:gd name="connsiteX3" fmla="*/ 1131094 w 7539038"/>
                      <a:gd name="connsiteY3" fmla="*/ 3876675 h 7762876"/>
                      <a:gd name="connsiteX4" fmla="*/ 1507332 w 7539038"/>
                      <a:gd name="connsiteY4" fmla="*/ 7762875 h 7762876"/>
                      <a:gd name="connsiteX5" fmla="*/ 1883569 w 7539038"/>
                      <a:gd name="connsiteY5" fmla="*/ 3876675 h 7762876"/>
                      <a:gd name="connsiteX6" fmla="*/ 2264569 w 7539038"/>
                      <a:gd name="connsiteY6" fmla="*/ 0 h 7762876"/>
                      <a:gd name="connsiteX7" fmla="*/ 2645569 w 7539038"/>
                      <a:gd name="connsiteY7" fmla="*/ 3886200 h 7762876"/>
                      <a:gd name="connsiteX8" fmla="*/ 3017044 w 7539038"/>
                      <a:gd name="connsiteY8" fmla="*/ 7762875 h 7762876"/>
                      <a:gd name="connsiteX9" fmla="*/ 3398044 w 7539038"/>
                      <a:gd name="connsiteY9" fmla="*/ 3876675 h 7762876"/>
                      <a:gd name="connsiteX10" fmla="*/ 3769519 w 7539038"/>
                      <a:gd name="connsiteY10" fmla="*/ 9525 h 7762876"/>
                      <a:gd name="connsiteX11" fmla="*/ 4150519 w 7539038"/>
                      <a:gd name="connsiteY11" fmla="*/ 3886200 h 7762876"/>
                      <a:gd name="connsiteX12" fmla="*/ 4526756 w 7539038"/>
                      <a:gd name="connsiteY12" fmla="*/ 7762875 h 7762876"/>
                      <a:gd name="connsiteX13" fmla="*/ 4902994 w 7539038"/>
                      <a:gd name="connsiteY13" fmla="*/ 3886200 h 7762876"/>
                      <a:gd name="connsiteX14" fmla="*/ 5276849 w 7539038"/>
                      <a:gd name="connsiteY14" fmla="*/ 2382 h 7762876"/>
                      <a:gd name="connsiteX15" fmla="*/ 5655469 w 7539038"/>
                      <a:gd name="connsiteY15" fmla="*/ 3886200 h 7762876"/>
                      <a:gd name="connsiteX16" fmla="*/ 6029325 w 7539038"/>
                      <a:gd name="connsiteY16" fmla="*/ 7762875 h 7762876"/>
                      <a:gd name="connsiteX17" fmla="*/ 6417469 w 7539038"/>
                      <a:gd name="connsiteY17" fmla="*/ 3886200 h 7762876"/>
                      <a:gd name="connsiteX18" fmla="*/ 6786563 w 7539038"/>
                      <a:gd name="connsiteY18" fmla="*/ 4762 h 7762876"/>
                      <a:gd name="connsiteX19" fmla="*/ 7160419 w 7539038"/>
                      <a:gd name="connsiteY19" fmla="*/ 3886200 h 7762876"/>
                      <a:gd name="connsiteX20" fmla="*/ 7539038 w 7539038"/>
                      <a:gd name="connsiteY20" fmla="*/ 7760494 h 7762876"/>
                      <a:gd name="connsiteX0" fmla="*/ 0 w 7539038"/>
                      <a:gd name="connsiteY0" fmla="*/ 7762875 h 7762876"/>
                      <a:gd name="connsiteX1" fmla="*/ 378619 w 7539038"/>
                      <a:gd name="connsiteY1" fmla="*/ 3886200 h 7762876"/>
                      <a:gd name="connsiteX2" fmla="*/ 750094 w 7539038"/>
                      <a:gd name="connsiteY2" fmla="*/ 0 h 7762876"/>
                      <a:gd name="connsiteX3" fmla="*/ 1131094 w 7539038"/>
                      <a:gd name="connsiteY3" fmla="*/ 3876675 h 7762876"/>
                      <a:gd name="connsiteX4" fmla="*/ 1507332 w 7539038"/>
                      <a:gd name="connsiteY4" fmla="*/ 7762875 h 7762876"/>
                      <a:gd name="connsiteX5" fmla="*/ 1883569 w 7539038"/>
                      <a:gd name="connsiteY5" fmla="*/ 3876675 h 7762876"/>
                      <a:gd name="connsiteX6" fmla="*/ 2264569 w 7539038"/>
                      <a:gd name="connsiteY6" fmla="*/ 0 h 7762876"/>
                      <a:gd name="connsiteX7" fmla="*/ 2645569 w 7539038"/>
                      <a:gd name="connsiteY7" fmla="*/ 3886200 h 7762876"/>
                      <a:gd name="connsiteX8" fmla="*/ 3017044 w 7539038"/>
                      <a:gd name="connsiteY8" fmla="*/ 7762875 h 7762876"/>
                      <a:gd name="connsiteX9" fmla="*/ 3398044 w 7539038"/>
                      <a:gd name="connsiteY9" fmla="*/ 3876675 h 7762876"/>
                      <a:gd name="connsiteX10" fmla="*/ 3776663 w 7539038"/>
                      <a:gd name="connsiteY10" fmla="*/ 4763 h 7762876"/>
                      <a:gd name="connsiteX11" fmla="*/ 4150519 w 7539038"/>
                      <a:gd name="connsiteY11" fmla="*/ 3886200 h 7762876"/>
                      <a:gd name="connsiteX12" fmla="*/ 4526756 w 7539038"/>
                      <a:gd name="connsiteY12" fmla="*/ 7762875 h 7762876"/>
                      <a:gd name="connsiteX13" fmla="*/ 4902994 w 7539038"/>
                      <a:gd name="connsiteY13" fmla="*/ 3886200 h 7762876"/>
                      <a:gd name="connsiteX14" fmla="*/ 5276849 w 7539038"/>
                      <a:gd name="connsiteY14" fmla="*/ 2382 h 7762876"/>
                      <a:gd name="connsiteX15" fmla="*/ 5655469 w 7539038"/>
                      <a:gd name="connsiteY15" fmla="*/ 3886200 h 7762876"/>
                      <a:gd name="connsiteX16" fmla="*/ 6029325 w 7539038"/>
                      <a:gd name="connsiteY16" fmla="*/ 7762875 h 7762876"/>
                      <a:gd name="connsiteX17" fmla="*/ 6417469 w 7539038"/>
                      <a:gd name="connsiteY17" fmla="*/ 3886200 h 7762876"/>
                      <a:gd name="connsiteX18" fmla="*/ 6786563 w 7539038"/>
                      <a:gd name="connsiteY18" fmla="*/ 4762 h 7762876"/>
                      <a:gd name="connsiteX19" fmla="*/ 7160419 w 7539038"/>
                      <a:gd name="connsiteY19" fmla="*/ 3886200 h 7762876"/>
                      <a:gd name="connsiteX20" fmla="*/ 7539038 w 7539038"/>
                      <a:gd name="connsiteY20" fmla="*/ 7760494 h 7762876"/>
                      <a:gd name="connsiteX0" fmla="*/ 0 w 7539038"/>
                      <a:gd name="connsiteY0" fmla="*/ 7762875 h 7762876"/>
                      <a:gd name="connsiteX1" fmla="*/ 378619 w 7539038"/>
                      <a:gd name="connsiteY1" fmla="*/ 3886200 h 7762876"/>
                      <a:gd name="connsiteX2" fmla="*/ 750094 w 7539038"/>
                      <a:gd name="connsiteY2" fmla="*/ 0 h 7762876"/>
                      <a:gd name="connsiteX3" fmla="*/ 1131094 w 7539038"/>
                      <a:gd name="connsiteY3" fmla="*/ 3876675 h 7762876"/>
                      <a:gd name="connsiteX4" fmla="*/ 1507332 w 7539038"/>
                      <a:gd name="connsiteY4" fmla="*/ 7762875 h 7762876"/>
                      <a:gd name="connsiteX5" fmla="*/ 1883569 w 7539038"/>
                      <a:gd name="connsiteY5" fmla="*/ 3876675 h 7762876"/>
                      <a:gd name="connsiteX6" fmla="*/ 2264569 w 7539038"/>
                      <a:gd name="connsiteY6" fmla="*/ 0 h 7762876"/>
                      <a:gd name="connsiteX7" fmla="*/ 2645569 w 7539038"/>
                      <a:gd name="connsiteY7" fmla="*/ 3886200 h 7762876"/>
                      <a:gd name="connsiteX8" fmla="*/ 3017044 w 7539038"/>
                      <a:gd name="connsiteY8" fmla="*/ 7762875 h 7762876"/>
                      <a:gd name="connsiteX9" fmla="*/ 3398044 w 7539038"/>
                      <a:gd name="connsiteY9" fmla="*/ 3876675 h 7762876"/>
                      <a:gd name="connsiteX10" fmla="*/ 3776663 w 7539038"/>
                      <a:gd name="connsiteY10" fmla="*/ 4763 h 7762876"/>
                      <a:gd name="connsiteX11" fmla="*/ 4150519 w 7539038"/>
                      <a:gd name="connsiteY11" fmla="*/ 3886200 h 7762876"/>
                      <a:gd name="connsiteX12" fmla="*/ 4526756 w 7539038"/>
                      <a:gd name="connsiteY12" fmla="*/ 7762875 h 7762876"/>
                      <a:gd name="connsiteX13" fmla="*/ 4902994 w 7539038"/>
                      <a:gd name="connsiteY13" fmla="*/ 3886200 h 7762876"/>
                      <a:gd name="connsiteX14" fmla="*/ 5276849 w 7539038"/>
                      <a:gd name="connsiteY14" fmla="*/ 2382 h 7762876"/>
                      <a:gd name="connsiteX15" fmla="*/ 5655469 w 7539038"/>
                      <a:gd name="connsiteY15" fmla="*/ 3886200 h 7762876"/>
                      <a:gd name="connsiteX16" fmla="*/ 6029325 w 7539038"/>
                      <a:gd name="connsiteY16" fmla="*/ 7762875 h 7762876"/>
                      <a:gd name="connsiteX17" fmla="*/ 6417469 w 7539038"/>
                      <a:gd name="connsiteY17" fmla="*/ 3886200 h 7762876"/>
                      <a:gd name="connsiteX18" fmla="*/ 6786563 w 7539038"/>
                      <a:gd name="connsiteY18" fmla="*/ 4762 h 7762876"/>
                      <a:gd name="connsiteX19" fmla="*/ 7160419 w 7539038"/>
                      <a:gd name="connsiteY19" fmla="*/ 3886200 h 7762876"/>
                      <a:gd name="connsiteX20" fmla="*/ 7539038 w 7539038"/>
                      <a:gd name="connsiteY20" fmla="*/ 7760494 h 7762876"/>
                      <a:gd name="connsiteX0" fmla="*/ 0 w 7539038"/>
                      <a:gd name="connsiteY0" fmla="*/ 7762875 h 7762876"/>
                      <a:gd name="connsiteX1" fmla="*/ 378619 w 7539038"/>
                      <a:gd name="connsiteY1" fmla="*/ 3886200 h 7762876"/>
                      <a:gd name="connsiteX2" fmla="*/ 750094 w 7539038"/>
                      <a:gd name="connsiteY2" fmla="*/ 0 h 7762876"/>
                      <a:gd name="connsiteX3" fmla="*/ 1131094 w 7539038"/>
                      <a:gd name="connsiteY3" fmla="*/ 3876675 h 7762876"/>
                      <a:gd name="connsiteX4" fmla="*/ 1507332 w 7539038"/>
                      <a:gd name="connsiteY4" fmla="*/ 7762875 h 7762876"/>
                      <a:gd name="connsiteX5" fmla="*/ 1883569 w 7539038"/>
                      <a:gd name="connsiteY5" fmla="*/ 3876675 h 7762876"/>
                      <a:gd name="connsiteX6" fmla="*/ 2264569 w 7539038"/>
                      <a:gd name="connsiteY6" fmla="*/ 0 h 7762876"/>
                      <a:gd name="connsiteX7" fmla="*/ 2645569 w 7539038"/>
                      <a:gd name="connsiteY7" fmla="*/ 3886200 h 7762876"/>
                      <a:gd name="connsiteX8" fmla="*/ 3017044 w 7539038"/>
                      <a:gd name="connsiteY8" fmla="*/ 7762875 h 7762876"/>
                      <a:gd name="connsiteX9" fmla="*/ 3398044 w 7539038"/>
                      <a:gd name="connsiteY9" fmla="*/ 3876675 h 7762876"/>
                      <a:gd name="connsiteX10" fmla="*/ 3769519 w 7539038"/>
                      <a:gd name="connsiteY10" fmla="*/ 4763 h 7762876"/>
                      <a:gd name="connsiteX11" fmla="*/ 4150519 w 7539038"/>
                      <a:gd name="connsiteY11" fmla="*/ 3886200 h 7762876"/>
                      <a:gd name="connsiteX12" fmla="*/ 4526756 w 7539038"/>
                      <a:gd name="connsiteY12" fmla="*/ 7762875 h 7762876"/>
                      <a:gd name="connsiteX13" fmla="*/ 4902994 w 7539038"/>
                      <a:gd name="connsiteY13" fmla="*/ 3886200 h 7762876"/>
                      <a:gd name="connsiteX14" fmla="*/ 5276849 w 7539038"/>
                      <a:gd name="connsiteY14" fmla="*/ 2382 h 7762876"/>
                      <a:gd name="connsiteX15" fmla="*/ 5655469 w 7539038"/>
                      <a:gd name="connsiteY15" fmla="*/ 3886200 h 7762876"/>
                      <a:gd name="connsiteX16" fmla="*/ 6029325 w 7539038"/>
                      <a:gd name="connsiteY16" fmla="*/ 7762875 h 7762876"/>
                      <a:gd name="connsiteX17" fmla="*/ 6417469 w 7539038"/>
                      <a:gd name="connsiteY17" fmla="*/ 3886200 h 7762876"/>
                      <a:gd name="connsiteX18" fmla="*/ 6786563 w 7539038"/>
                      <a:gd name="connsiteY18" fmla="*/ 4762 h 7762876"/>
                      <a:gd name="connsiteX19" fmla="*/ 7160419 w 7539038"/>
                      <a:gd name="connsiteY19" fmla="*/ 3886200 h 7762876"/>
                      <a:gd name="connsiteX20" fmla="*/ 7539038 w 7539038"/>
                      <a:gd name="connsiteY20" fmla="*/ 7760494 h 7762876"/>
                      <a:gd name="connsiteX0" fmla="*/ 0 w 7539038"/>
                      <a:gd name="connsiteY0" fmla="*/ 7762875 h 7762876"/>
                      <a:gd name="connsiteX1" fmla="*/ 378619 w 7539038"/>
                      <a:gd name="connsiteY1" fmla="*/ 3886200 h 7762876"/>
                      <a:gd name="connsiteX2" fmla="*/ 750094 w 7539038"/>
                      <a:gd name="connsiteY2" fmla="*/ 0 h 7762876"/>
                      <a:gd name="connsiteX3" fmla="*/ 1131094 w 7539038"/>
                      <a:gd name="connsiteY3" fmla="*/ 3876675 h 7762876"/>
                      <a:gd name="connsiteX4" fmla="*/ 1507332 w 7539038"/>
                      <a:gd name="connsiteY4" fmla="*/ 7762875 h 7762876"/>
                      <a:gd name="connsiteX5" fmla="*/ 1883569 w 7539038"/>
                      <a:gd name="connsiteY5" fmla="*/ 3876675 h 7762876"/>
                      <a:gd name="connsiteX6" fmla="*/ 2264569 w 7539038"/>
                      <a:gd name="connsiteY6" fmla="*/ 0 h 7762876"/>
                      <a:gd name="connsiteX7" fmla="*/ 2645569 w 7539038"/>
                      <a:gd name="connsiteY7" fmla="*/ 3886200 h 7762876"/>
                      <a:gd name="connsiteX8" fmla="*/ 3017044 w 7539038"/>
                      <a:gd name="connsiteY8" fmla="*/ 7762875 h 7762876"/>
                      <a:gd name="connsiteX9" fmla="*/ 3398044 w 7539038"/>
                      <a:gd name="connsiteY9" fmla="*/ 3876675 h 7762876"/>
                      <a:gd name="connsiteX10" fmla="*/ 3769519 w 7539038"/>
                      <a:gd name="connsiteY10" fmla="*/ 4763 h 7762876"/>
                      <a:gd name="connsiteX11" fmla="*/ 4150519 w 7539038"/>
                      <a:gd name="connsiteY11" fmla="*/ 3886200 h 7762876"/>
                      <a:gd name="connsiteX12" fmla="*/ 4526756 w 7539038"/>
                      <a:gd name="connsiteY12" fmla="*/ 7762875 h 7762876"/>
                      <a:gd name="connsiteX13" fmla="*/ 4902994 w 7539038"/>
                      <a:gd name="connsiteY13" fmla="*/ 3886200 h 7762876"/>
                      <a:gd name="connsiteX14" fmla="*/ 5276849 w 7539038"/>
                      <a:gd name="connsiteY14" fmla="*/ 2382 h 7762876"/>
                      <a:gd name="connsiteX15" fmla="*/ 5655469 w 7539038"/>
                      <a:gd name="connsiteY15" fmla="*/ 3886200 h 7762876"/>
                      <a:gd name="connsiteX16" fmla="*/ 6029325 w 7539038"/>
                      <a:gd name="connsiteY16" fmla="*/ 7762875 h 7762876"/>
                      <a:gd name="connsiteX17" fmla="*/ 6417469 w 7539038"/>
                      <a:gd name="connsiteY17" fmla="*/ 3886200 h 7762876"/>
                      <a:gd name="connsiteX18" fmla="*/ 6786563 w 7539038"/>
                      <a:gd name="connsiteY18" fmla="*/ 4762 h 7762876"/>
                      <a:gd name="connsiteX19" fmla="*/ 7160419 w 7539038"/>
                      <a:gd name="connsiteY19" fmla="*/ 3886200 h 7762876"/>
                      <a:gd name="connsiteX20" fmla="*/ 7539038 w 7539038"/>
                      <a:gd name="connsiteY20" fmla="*/ 7760494 h 7762876"/>
                      <a:gd name="connsiteX0" fmla="*/ 0 w 7539038"/>
                      <a:gd name="connsiteY0" fmla="*/ 7762875 h 7762876"/>
                      <a:gd name="connsiteX1" fmla="*/ 378619 w 7539038"/>
                      <a:gd name="connsiteY1" fmla="*/ 3886200 h 7762876"/>
                      <a:gd name="connsiteX2" fmla="*/ 750094 w 7539038"/>
                      <a:gd name="connsiteY2" fmla="*/ 0 h 7762876"/>
                      <a:gd name="connsiteX3" fmla="*/ 1131094 w 7539038"/>
                      <a:gd name="connsiteY3" fmla="*/ 3876675 h 7762876"/>
                      <a:gd name="connsiteX4" fmla="*/ 1507332 w 7539038"/>
                      <a:gd name="connsiteY4" fmla="*/ 7762875 h 7762876"/>
                      <a:gd name="connsiteX5" fmla="*/ 1883569 w 7539038"/>
                      <a:gd name="connsiteY5" fmla="*/ 3876675 h 7762876"/>
                      <a:gd name="connsiteX6" fmla="*/ 2259807 w 7539038"/>
                      <a:gd name="connsiteY6" fmla="*/ 4762 h 7762876"/>
                      <a:gd name="connsiteX7" fmla="*/ 2645569 w 7539038"/>
                      <a:gd name="connsiteY7" fmla="*/ 3886200 h 7762876"/>
                      <a:gd name="connsiteX8" fmla="*/ 3017044 w 7539038"/>
                      <a:gd name="connsiteY8" fmla="*/ 7762875 h 7762876"/>
                      <a:gd name="connsiteX9" fmla="*/ 3398044 w 7539038"/>
                      <a:gd name="connsiteY9" fmla="*/ 3876675 h 7762876"/>
                      <a:gd name="connsiteX10" fmla="*/ 3769519 w 7539038"/>
                      <a:gd name="connsiteY10" fmla="*/ 4763 h 7762876"/>
                      <a:gd name="connsiteX11" fmla="*/ 4150519 w 7539038"/>
                      <a:gd name="connsiteY11" fmla="*/ 3886200 h 7762876"/>
                      <a:gd name="connsiteX12" fmla="*/ 4526756 w 7539038"/>
                      <a:gd name="connsiteY12" fmla="*/ 7762875 h 7762876"/>
                      <a:gd name="connsiteX13" fmla="*/ 4902994 w 7539038"/>
                      <a:gd name="connsiteY13" fmla="*/ 3886200 h 7762876"/>
                      <a:gd name="connsiteX14" fmla="*/ 5276849 w 7539038"/>
                      <a:gd name="connsiteY14" fmla="*/ 2382 h 7762876"/>
                      <a:gd name="connsiteX15" fmla="*/ 5655469 w 7539038"/>
                      <a:gd name="connsiteY15" fmla="*/ 3886200 h 7762876"/>
                      <a:gd name="connsiteX16" fmla="*/ 6029325 w 7539038"/>
                      <a:gd name="connsiteY16" fmla="*/ 7762875 h 7762876"/>
                      <a:gd name="connsiteX17" fmla="*/ 6417469 w 7539038"/>
                      <a:gd name="connsiteY17" fmla="*/ 3886200 h 7762876"/>
                      <a:gd name="connsiteX18" fmla="*/ 6786563 w 7539038"/>
                      <a:gd name="connsiteY18" fmla="*/ 4762 h 7762876"/>
                      <a:gd name="connsiteX19" fmla="*/ 7160419 w 7539038"/>
                      <a:gd name="connsiteY19" fmla="*/ 3886200 h 7762876"/>
                      <a:gd name="connsiteX20" fmla="*/ 7539038 w 7539038"/>
                      <a:gd name="connsiteY20" fmla="*/ 7760494 h 7762876"/>
                      <a:gd name="connsiteX0" fmla="*/ 0 w 7539038"/>
                      <a:gd name="connsiteY0" fmla="*/ 7762875 h 7762876"/>
                      <a:gd name="connsiteX1" fmla="*/ 378619 w 7539038"/>
                      <a:gd name="connsiteY1" fmla="*/ 3886200 h 7762876"/>
                      <a:gd name="connsiteX2" fmla="*/ 750094 w 7539038"/>
                      <a:gd name="connsiteY2" fmla="*/ 0 h 7762876"/>
                      <a:gd name="connsiteX3" fmla="*/ 1131094 w 7539038"/>
                      <a:gd name="connsiteY3" fmla="*/ 3876675 h 7762876"/>
                      <a:gd name="connsiteX4" fmla="*/ 1507332 w 7539038"/>
                      <a:gd name="connsiteY4" fmla="*/ 7762875 h 7762876"/>
                      <a:gd name="connsiteX5" fmla="*/ 1883569 w 7539038"/>
                      <a:gd name="connsiteY5" fmla="*/ 3876675 h 7762876"/>
                      <a:gd name="connsiteX6" fmla="*/ 2259807 w 7539038"/>
                      <a:gd name="connsiteY6" fmla="*/ 4762 h 7762876"/>
                      <a:gd name="connsiteX7" fmla="*/ 2645569 w 7539038"/>
                      <a:gd name="connsiteY7" fmla="*/ 3886200 h 7762876"/>
                      <a:gd name="connsiteX8" fmla="*/ 3017044 w 7539038"/>
                      <a:gd name="connsiteY8" fmla="*/ 7762875 h 7762876"/>
                      <a:gd name="connsiteX9" fmla="*/ 3398044 w 7539038"/>
                      <a:gd name="connsiteY9" fmla="*/ 3876675 h 7762876"/>
                      <a:gd name="connsiteX10" fmla="*/ 3769519 w 7539038"/>
                      <a:gd name="connsiteY10" fmla="*/ 4763 h 7762876"/>
                      <a:gd name="connsiteX11" fmla="*/ 4150519 w 7539038"/>
                      <a:gd name="connsiteY11" fmla="*/ 3886200 h 7762876"/>
                      <a:gd name="connsiteX12" fmla="*/ 4526756 w 7539038"/>
                      <a:gd name="connsiteY12" fmla="*/ 7762875 h 7762876"/>
                      <a:gd name="connsiteX13" fmla="*/ 4902994 w 7539038"/>
                      <a:gd name="connsiteY13" fmla="*/ 3886200 h 7762876"/>
                      <a:gd name="connsiteX14" fmla="*/ 5276849 w 7539038"/>
                      <a:gd name="connsiteY14" fmla="*/ 2382 h 7762876"/>
                      <a:gd name="connsiteX15" fmla="*/ 5655469 w 7539038"/>
                      <a:gd name="connsiteY15" fmla="*/ 3886200 h 7762876"/>
                      <a:gd name="connsiteX16" fmla="*/ 6029325 w 7539038"/>
                      <a:gd name="connsiteY16" fmla="*/ 7762875 h 7762876"/>
                      <a:gd name="connsiteX17" fmla="*/ 6417469 w 7539038"/>
                      <a:gd name="connsiteY17" fmla="*/ 3886200 h 7762876"/>
                      <a:gd name="connsiteX18" fmla="*/ 6786563 w 7539038"/>
                      <a:gd name="connsiteY18" fmla="*/ 4762 h 7762876"/>
                      <a:gd name="connsiteX19" fmla="*/ 7160419 w 7539038"/>
                      <a:gd name="connsiteY19" fmla="*/ 3886200 h 7762876"/>
                      <a:gd name="connsiteX20" fmla="*/ 7539038 w 7539038"/>
                      <a:gd name="connsiteY20" fmla="*/ 7760494 h 7762876"/>
                      <a:gd name="connsiteX0" fmla="*/ 0 w 7539038"/>
                      <a:gd name="connsiteY0" fmla="*/ 7760494 h 7760495"/>
                      <a:gd name="connsiteX1" fmla="*/ 378619 w 7539038"/>
                      <a:gd name="connsiteY1" fmla="*/ 3883819 h 7760495"/>
                      <a:gd name="connsiteX2" fmla="*/ 757238 w 7539038"/>
                      <a:gd name="connsiteY2" fmla="*/ 1 h 7760495"/>
                      <a:gd name="connsiteX3" fmla="*/ 1131094 w 7539038"/>
                      <a:gd name="connsiteY3" fmla="*/ 3874294 h 7760495"/>
                      <a:gd name="connsiteX4" fmla="*/ 1507332 w 7539038"/>
                      <a:gd name="connsiteY4" fmla="*/ 7760494 h 7760495"/>
                      <a:gd name="connsiteX5" fmla="*/ 1883569 w 7539038"/>
                      <a:gd name="connsiteY5" fmla="*/ 3874294 h 7760495"/>
                      <a:gd name="connsiteX6" fmla="*/ 2259807 w 7539038"/>
                      <a:gd name="connsiteY6" fmla="*/ 2381 h 7760495"/>
                      <a:gd name="connsiteX7" fmla="*/ 2645569 w 7539038"/>
                      <a:gd name="connsiteY7" fmla="*/ 3883819 h 7760495"/>
                      <a:gd name="connsiteX8" fmla="*/ 3017044 w 7539038"/>
                      <a:gd name="connsiteY8" fmla="*/ 7760494 h 7760495"/>
                      <a:gd name="connsiteX9" fmla="*/ 3398044 w 7539038"/>
                      <a:gd name="connsiteY9" fmla="*/ 3874294 h 7760495"/>
                      <a:gd name="connsiteX10" fmla="*/ 3769519 w 7539038"/>
                      <a:gd name="connsiteY10" fmla="*/ 2382 h 7760495"/>
                      <a:gd name="connsiteX11" fmla="*/ 4150519 w 7539038"/>
                      <a:gd name="connsiteY11" fmla="*/ 3883819 h 7760495"/>
                      <a:gd name="connsiteX12" fmla="*/ 4526756 w 7539038"/>
                      <a:gd name="connsiteY12" fmla="*/ 7760494 h 7760495"/>
                      <a:gd name="connsiteX13" fmla="*/ 4902994 w 7539038"/>
                      <a:gd name="connsiteY13" fmla="*/ 3883819 h 7760495"/>
                      <a:gd name="connsiteX14" fmla="*/ 5276849 w 7539038"/>
                      <a:gd name="connsiteY14" fmla="*/ 1 h 7760495"/>
                      <a:gd name="connsiteX15" fmla="*/ 5655469 w 7539038"/>
                      <a:gd name="connsiteY15" fmla="*/ 3883819 h 7760495"/>
                      <a:gd name="connsiteX16" fmla="*/ 6029325 w 7539038"/>
                      <a:gd name="connsiteY16" fmla="*/ 7760494 h 7760495"/>
                      <a:gd name="connsiteX17" fmla="*/ 6417469 w 7539038"/>
                      <a:gd name="connsiteY17" fmla="*/ 3883819 h 7760495"/>
                      <a:gd name="connsiteX18" fmla="*/ 6786563 w 7539038"/>
                      <a:gd name="connsiteY18" fmla="*/ 2381 h 7760495"/>
                      <a:gd name="connsiteX19" fmla="*/ 7160419 w 7539038"/>
                      <a:gd name="connsiteY19" fmla="*/ 3883819 h 7760495"/>
                      <a:gd name="connsiteX20" fmla="*/ 7539038 w 7539038"/>
                      <a:gd name="connsiteY20" fmla="*/ 7758113 h 7760495"/>
                      <a:gd name="connsiteX0" fmla="*/ 0 w 7539038"/>
                      <a:gd name="connsiteY0" fmla="*/ 7760494 h 7760495"/>
                      <a:gd name="connsiteX1" fmla="*/ 378619 w 7539038"/>
                      <a:gd name="connsiteY1" fmla="*/ 3883819 h 7760495"/>
                      <a:gd name="connsiteX2" fmla="*/ 752476 w 7539038"/>
                      <a:gd name="connsiteY2" fmla="*/ 1 h 7760495"/>
                      <a:gd name="connsiteX3" fmla="*/ 1131094 w 7539038"/>
                      <a:gd name="connsiteY3" fmla="*/ 3874294 h 7760495"/>
                      <a:gd name="connsiteX4" fmla="*/ 1507332 w 7539038"/>
                      <a:gd name="connsiteY4" fmla="*/ 7760494 h 7760495"/>
                      <a:gd name="connsiteX5" fmla="*/ 1883569 w 7539038"/>
                      <a:gd name="connsiteY5" fmla="*/ 3874294 h 7760495"/>
                      <a:gd name="connsiteX6" fmla="*/ 2259807 w 7539038"/>
                      <a:gd name="connsiteY6" fmla="*/ 2381 h 7760495"/>
                      <a:gd name="connsiteX7" fmla="*/ 2645569 w 7539038"/>
                      <a:gd name="connsiteY7" fmla="*/ 3883819 h 7760495"/>
                      <a:gd name="connsiteX8" fmla="*/ 3017044 w 7539038"/>
                      <a:gd name="connsiteY8" fmla="*/ 7760494 h 7760495"/>
                      <a:gd name="connsiteX9" fmla="*/ 3398044 w 7539038"/>
                      <a:gd name="connsiteY9" fmla="*/ 3874294 h 7760495"/>
                      <a:gd name="connsiteX10" fmla="*/ 3769519 w 7539038"/>
                      <a:gd name="connsiteY10" fmla="*/ 2382 h 7760495"/>
                      <a:gd name="connsiteX11" fmla="*/ 4150519 w 7539038"/>
                      <a:gd name="connsiteY11" fmla="*/ 3883819 h 7760495"/>
                      <a:gd name="connsiteX12" fmla="*/ 4526756 w 7539038"/>
                      <a:gd name="connsiteY12" fmla="*/ 7760494 h 7760495"/>
                      <a:gd name="connsiteX13" fmla="*/ 4902994 w 7539038"/>
                      <a:gd name="connsiteY13" fmla="*/ 3883819 h 7760495"/>
                      <a:gd name="connsiteX14" fmla="*/ 5276849 w 7539038"/>
                      <a:gd name="connsiteY14" fmla="*/ 1 h 7760495"/>
                      <a:gd name="connsiteX15" fmla="*/ 5655469 w 7539038"/>
                      <a:gd name="connsiteY15" fmla="*/ 3883819 h 7760495"/>
                      <a:gd name="connsiteX16" fmla="*/ 6029325 w 7539038"/>
                      <a:gd name="connsiteY16" fmla="*/ 7760494 h 7760495"/>
                      <a:gd name="connsiteX17" fmla="*/ 6417469 w 7539038"/>
                      <a:gd name="connsiteY17" fmla="*/ 3883819 h 7760495"/>
                      <a:gd name="connsiteX18" fmla="*/ 6786563 w 7539038"/>
                      <a:gd name="connsiteY18" fmla="*/ 2381 h 7760495"/>
                      <a:gd name="connsiteX19" fmla="*/ 7160419 w 7539038"/>
                      <a:gd name="connsiteY19" fmla="*/ 3883819 h 7760495"/>
                      <a:gd name="connsiteX20" fmla="*/ 7539038 w 7539038"/>
                      <a:gd name="connsiteY20" fmla="*/ 7758113 h 7760495"/>
                      <a:gd name="connsiteX0" fmla="*/ 0 w 7539038"/>
                      <a:gd name="connsiteY0" fmla="*/ 7760494 h 7760495"/>
                      <a:gd name="connsiteX1" fmla="*/ 378619 w 7539038"/>
                      <a:gd name="connsiteY1" fmla="*/ 3883819 h 7760495"/>
                      <a:gd name="connsiteX2" fmla="*/ 752476 w 7539038"/>
                      <a:gd name="connsiteY2" fmla="*/ 1 h 7760495"/>
                      <a:gd name="connsiteX3" fmla="*/ 1131094 w 7539038"/>
                      <a:gd name="connsiteY3" fmla="*/ 3874294 h 7760495"/>
                      <a:gd name="connsiteX4" fmla="*/ 1507332 w 7539038"/>
                      <a:gd name="connsiteY4" fmla="*/ 7760494 h 7760495"/>
                      <a:gd name="connsiteX5" fmla="*/ 1883569 w 7539038"/>
                      <a:gd name="connsiteY5" fmla="*/ 3874294 h 7760495"/>
                      <a:gd name="connsiteX6" fmla="*/ 2259807 w 7539038"/>
                      <a:gd name="connsiteY6" fmla="*/ 2381 h 7760495"/>
                      <a:gd name="connsiteX7" fmla="*/ 2645569 w 7539038"/>
                      <a:gd name="connsiteY7" fmla="*/ 3883819 h 7760495"/>
                      <a:gd name="connsiteX8" fmla="*/ 3017044 w 7539038"/>
                      <a:gd name="connsiteY8" fmla="*/ 7760494 h 7760495"/>
                      <a:gd name="connsiteX9" fmla="*/ 3398044 w 7539038"/>
                      <a:gd name="connsiteY9" fmla="*/ 3874294 h 7760495"/>
                      <a:gd name="connsiteX10" fmla="*/ 3769519 w 7539038"/>
                      <a:gd name="connsiteY10" fmla="*/ 2382 h 7760495"/>
                      <a:gd name="connsiteX11" fmla="*/ 4150519 w 7539038"/>
                      <a:gd name="connsiteY11" fmla="*/ 3883819 h 7760495"/>
                      <a:gd name="connsiteX12" fmla="*/ 4526756 w 7539038"/>
                      <a:gd name="connsiteY12" fmla="*/ 7760494 h 7760495"/>
                      <a:gd name="connsiteX13" fmla="*/ 4902994 w 7539038"/>
                      <a:gd name="connsiteY13" fmla="*/ 3883819 h 7760495"/>
                      <a:gd name="connsiteX14" fmla="*/ 5276849 w 7539038"/>
                      <a:gd name="connsiteY14" fmla="*/ 1 h 7760495"/>
                      <a:gd name="connsiteX15" fmla="*/ 5655469 w 7539038"/>
                      <a:gd name="connsiteY15" fmla="*/ 3883819 h 7760495"/>
                      <a:gd name="connsiteX16" fmla="*/ 6029325 w 7539038"/>
                      <a:gd name="connsiteY16" fmla="*/ 7760494 h 7760495"/>
                      <a:gd name="connsiteX17" fmla="*/ 6417469 w 7539038"/>
                      <a:gd name="connsiteY17" fmla="*/ 3883819 h 7760495"/>
                      <a:gd name="connsiteX18" fmla="*/ 6786563 w 7539038"/>
                      <a:gd name="connsiteY18" fmla="*/ 2381 h 7760495"/>
                      <a:gd name="connsiteX19" fmla="*/ 7160419 w 7539038"/>
                      <a:gd name="connsiteY19" fmla="*/ 3883819 h 7760495"/>
                      <a:gd name="connsiteX20" fmla="*/ 7539038 w 7539038"/>
                      <a:gd name="connsiteY20" fmla="*/ 7758113 h 7760495"/>
                      <a:gd name="connsiteX0" fmla="*/ 0 w 7539038"/>
                      <a:gd name="connsiteY0" fmla="*/ 7760494 h 7760495"/>
                      <a:gd name="connsiteX1" fmla="*/ 378619 w 7539038"/>
                      <a:gd name="connsiteY1" fmla="*/ 3883819 h 7760495"/>
                      <a:gd name="connsiteX2" fmla="*/ 752476 w 7539038"/>
                      <a:gd name="connsiteY2" fmla="*/ 1 h 7760495"/>
                      <a:gd name="connsiteX3" fmla="*/ 1131094 w 7539038"/>
                      <a:gd name="connsiteY3" fmla="*/ 3874294 h 7760495"/>
                      <a:gd name="connsiteX4" fmla="*/ 1507332 w 7539038"/>
                      <a:gd name="connsiteY4" fmla="*/ 7760494 h 7760495"/>
                      <a:gd name="connsiteX5" fmla="*/ 1883569 w 7539038"/>
                      <a:gd name="connsiteY5" fmla="*/ 3874294 h 7760495"/>
                      <a:gd name="connsiteX6" fmla="*/ 2259807 w 7539038"/>
                      <a:gd name="connsiteY6" fmla="*/ 2381 h 7760495"/>
                      <a:gd name="connsiteX7" fmla="*/ 2645569 w 7539038"/>
                      <a:gd name="connsiteY7" fmla="*/ 3883819 h 7760495"/>
                      <a:gd name="connsiteX8" fmla="*/ 3017044 w 7539038"/>
                      <a:gd name="connsiteY8" fmla="*/ 7760494 h 7760495"/>
                      <a:gd name="connsiteX9" fmla="*/ 3398044 w 7539038"/>
                      <a:gd name="connsiteY9" fmla="*/ 3874294 h 7760495"/>
                      <a:gd name="connsiteX10" fmla="*/ 3769519 w 7539038"/>
                      <a:gd name="connsiteY10" fmla="*/ 2382 h 7760495"/>
                      <a:gd name="connsiteX11" fmla="*/ 4150519 w 7539038"/>
                      <a:gd name="connsiteY11" fmla="*/ 3883819 h 7760495"/>
                      <a:gd name="connsiteX12" fmla="*/ 4526756 w 7539038"/>
                      <a:gd name="connsiteY12" fmla="*/ 7760494 h 7760495"/>
                      <a:gd name="connsiteX13" fmla="*/ 4902994 w 7539038"/>
                      <a:gd name="connsiteY13" fmla="*/ 3883819 h 7760495"/>
                      <a:gd name="connsiteX14" fmla="*/ 5276849 w 7539038"/>
                      <a:gd name="connsiteY14" fmla="*/ 1 h 7760495"/>
                      <a:gd name="connsiteX15" fmla="*/ 5655469 w 7539038"/>
                      <a:gd name="connsiteY15" fmla="*/ 3883819 h 7760495"/>
                      <a:gd name="connsiteX16" fmla="*/ 6029325 w 7539038"/>
                      <a:gd name="connsiteY16" fmla="*/ 7760494 h 7760495"/>
                      <a:gd name="connsiteX17" fmla="*/ 6417469 w 7539038"/>
                      <a:gd name="connsiteY17" fmla="*/ 3883819 h 7760495"/>
                      <a:gd name="connsiteX18" fmla="*/ 6786563 w 7539038"/>
                      <a:gd name="connsiteY18" fmla="*/ 2381 h 7760495"/>
                      <a:gd name="connsiteX19" fmla="*/ 7160419 w 7539038"/>
                      <a:gd name="connsiteY19" fmla="*/ 3883819 h 7760495"/>
                      <a:gd name="connsiteX20" fmla="*/ 7539038 w 7539038"/>
                      <a:gd name="connsiteY20" fmla="*/ 7758113 h 7760495"/>
                      <a:gd name="connsiteX0" fmla="*/ 0 w 7539038"/>
                      <a:gd name="connsiteY0" fmla="*/ 7760494 h 7760495"/>
                      <a:gd name="connsiteX1" fmla="*/ 378619 w 7539038"/>
                      <a:gd name="connsiteY1" fmla="*/ 3883819 h 7760495"/>
                      <a:gd name="connsiteX2" fmla="*/ 752476 w 7539038"/>
                      <a:gd name="connsiteY2" fmla="*/ 1 h 7760495"/>
                      <a:gd name="connsiteX3" fmla="*/ 1131094 w 7539038"/>
                      <a:gd name="connsiteY3" fmla="*/ 3874294 h 7760495"/>
                      <a:gd name="connsiteX4" fmla="*/ 1507332 w 7539038"/>
                      <a:gd name="connsiteY4" fmla="*/ 7760494 h 7760495"/>
                      <a:gd name="connsiteX5" fmla="*/ 1883569 w 7539038"/>
                      <a:gd name="connsiteY5" fmla="*/ 3874294 h 7760495"/>
                      <a:gd name="connsiteX6" fmla="*/ 2259807 w 7539038"/>
                      <a:gd name="connsiteY6" fmla="*/ 2381 h 7760495"/>
                      <a:gd name="connsiteX7" fmla="*/ 2645569 w 7539038"/>
                      <a:gd name="connsiteY7" fmla="*/ 3883819 h 7760495"/>
                      <a:gd name="connsiteX8" fmla="*/ 3017044 w 7539038"/>
                      <a:gd name="connsiteY8" fmla="*/ 7760494 h 7760495"/>
                      <a:gd name="connsiteX9" fmla="*/ 3398044 w 7539038"/>
                      <a:gd name="connsiteY9" fmla="*/ 3874294 h 7760495"/>
                      <a:gd name="connsiteX10" fmla="*/ 3769519 w 7539038"/>
                      <a:gd name="connsiteY10" fmla="*/ 2382 h 7760495"/>
                      <a:gd name="connsiteX11" fmla="*/ 4150519 w 7539038"/>
                      <a:gd name="connsiteY11" fmla="*/ 3883819 h 7760495"/>
                      <a:gd name="connsiteX12" fmla="*/ 4526756 w 7539038"/>
                      <a:gd name="connsiteY12" fmla="*/ 7760494 h 7760495"/>
                      <a:gd name="connsiteX13" fmla="*/ 4902994 w 7539038"/>
                      <a:gd name="connsiteY13" fmla="*/ 3883819 h 7760495"/>
                      <a:gd name="connsiteX14" fmla="*/ 5276849 w 7539038"/>
                      <a:gd name="connsiteY14" fmla="*/ 1 h 7760495"/>
                      <a:gd name="connsiteX15" fmla="*/ 5655469 w 7539038"/>
                      <a:gd name="connsiteY15" fmla="*/ 3883819 h 7760495"/>
                      <a:gd name="connsiteX16" fmla="*/ 6029325 w 7539038"/>
                      <a:gd name="connsiteY16" fmla="*/ 7760494 h 7760495"/>
                      <a:gd name="connsiteX17" fmla="*/ 6417469 w 7539038"/>
                      <a:gd name="connsiteY17" fmla="*/ 3883819 h 7760495"/>
                      <a:gd name="connsiteX18" fmla="*/ 6786563 w 7539038"/>
                      <a:gd name="connsiteY18" fmla="*/ 2381 h 7760495"/>
                      <a:gd name="connsiteX19" fmla="*/ 7160419 w 7539038"/>
                      <a:gd name="connsiteY19" fmla="*/ 3883819 h 7760495"/>
                      <a:gd name="connsiteX20" fmla="*/ 7539038 w 7539038"/>
                      <a:gd name="connsiteY20" fmla="*/ 7758113 h 7760495"/>
                      <a:gd name="connsiteX0" fmla="*/ 0 w 7539038"/>
                      <a:gd name="connsiteY0" fmla="*/ 7760494 h 7760495"/>
                      <a:gd name="connsiteX1" fmla="*/ 378619 w 7539038"/>
                      <a:gd name="connsiteY1" fmla="*/ 3883819 h 7760495"/>
                      <a:gd name="connsiteX2" fmla="*/ 752476 w 7539038"/>
                      <a:gd name="connsiteY2" fmla="*/ 1 h 7760495"/>
                      <a:gd name="connsiteX3" fmla="*/ 1131094 w 7539038"/>
                      <a:gd name="connsiteY3" fmla="*/ 3874294 h 7760495"/>
                      <a:gd name="connsiteX4" fmla="*/ 1507332 w 7539038"/>
                      <a:gd name="connsiteY4" fmla="*/ 7760494 h 7760495"/>
                      <a:gd name="connsiteX5" fmla="*/ 1883569 w 7539038"/>
                      <a:gd name="connsiteY5" fmla="*/ 3874294 h 7760495"/>
                      <a:gd name="connsiteX6" fmla="*/ 2259807 w 7539038"/>
                      <a:gd name="connsiteY6" fmla="*/ 2381 h 7760495"/>
                      <a:gd name="connsiteX7" fmla="*/ 2645569 w 7539038"/>
                      <a:gd name="connsiteY7" fmla="*/ 3883819 h 7760495"/>
                      <a:gd name="connsiteX8" fmla="*/ 3017044 w 7539038"/>
                      <a:gd name="connsiteY8" fmla="*/ 7760494 h 7760495"/>
                      <a:gd name="connsiteX9" fmla="*/ 3398044 w 7539038"/>
                      <a:gd name="connsiteY9" fmla="*/ 3874294 h 7760495"/>
                      <a:gd name="connsiteX10" fmla="*/ 3769519 w 7539038"/>
                      <a:gd name="connsiteY10" fmla="*/ 2382 h 7760495"/>
                      <a:gd name="connsiteX11" fmla="*/ 4150519 w 7539038"/>
                      <a:gd name="connsiteY11" fmla="*/ 3883819 h 7760495"/>
                      <a:gd name="connsiteX12" fmla="*/ 4526756 w 7539038"/>
                      <a:gd name="connsiteY12" fmla="*/ 7760494 h 7760495"/>
                      <a:gd name="connsiteX13" fmla="*/ 4902994 w 7539038"/>
                      <a:gd name="connsiteY13" fmla="*/ 3883819 h 7760495"/>
                      <a:gd name="connsiteX14" fmla="*/ 5276849 w 7539038"/>
                      <a:gd name="connsiteY14" fmla="*/ 1 h 7760495"/>
                      <a:gd name="connsiteX15" fmla="*/ 5655469 w 7539038"/>
                      <a:gd name="connsiteY15" fmla="*/ 3883819 h 7760495"/>
                      <a:gd name="connsiteX16" fmla="*/ 6029325 w 7539038"/>
                      <a:gd name="connsiteY16" fmla="*/ 7760494 h 7760495"/>
                      <a:gd name="connsiteX17" fmla="*/ 6417469 w 7539038"/>
                      <a:gd name="connsiteY17" fmla="*/ 3883819 h 7760495"/>
                      <a:gd name="connsiteX18" fmla="*/ 6786563 w 7539038"/>
                      <a:gd name="connsiteY18" fmla="*/ 2381 h 7760495"/>
                      <a:gd name="connsiteX19" fmla="*/ 7160419 w 7539038"/>
                      <a:gd name="connsiteY19" fmla="*/ 3883819 h 7760495"/>
                      <a:gd name="connsiteX20" fmla="*/ 7539038 w 7539038"/>
                      <a:gd name="connsiteY20" fmla="*/ 7758113 h 7760495"/>
                      <a:gd name="connsiteX0" fmla="*/ 0 w 7539038"/>
                      <a:gd name="connsiteY0" fmla="*/ 7760494 h 7760495"/>
                      <a:gd name="connsiteX1" fmla="*/ 378619 w 7539038"/>
                      <a:gd name="connsiteY1" fmla="*/ 3883819 h 7760495"/>
                      <a:gd name="connsiteX2" fmla="*/ 752476 w 7539038"/>
                      <a:gd name="connsiteY2" fmla="*/ 1 h 7760495"/>
                      <a:gd name="connsiteX3" fmla="*/ 1131094 w 7539038"/>
                      <a:gd name="connsiteY3" fmla="*/ 3874294 h 7760495"/>
                      <a:gd name="connsiteX4" fmla="*/ 1507332 w 7539038"/>
                      <a:gd name="connsiteY4" fmla="*/ 7760494 h 7760495"/>
                      <a:gd name="connsiteX5" fmla="*/ 1883569 w 7539038"/>
                      <a:gd name="connsiteY5" fmla="*/ 3874294 h 7760495"/>
                      <a:gd name="connsiteX6" fmla="*/ 2259807 w 7539038"/>
                      <a:gd name="connsiteY6" fmla="*/ 2381 h 7760495"/>
                      <a:gd name="connsiteX7" fmla="*/ 2645569 w 7539038"/>
                      <a:gd name="connsiteY7" fmla="*/ 3883819 h 7760495"/>
                      <a:gd name="connsiteX8" fmla="*/ 3017044 w 7539038"/>
                      <a:gd name="connsiteY8" fmla="*/ 7760494 h 7760495"/>
                      <a:gd name="connsiteX9" fmla="*/ 3398044 w 7539038"/>
                      <a:gd name="connsiteY9" fmla="*/ 3874294 h 7760495"/>
                      <a:gd name="connsiteX10" fmla="*/ 3769519 w 7539038"/>
                      <a:gd name="connsiteY10" fmla="*/ 2382 h 7760495"/>
                      <a:gd name="connsiteX11" fmla="*/ 4150519 w 7539038"/>
                      <a:gd name="connsiteY11" fmla="*/ 3883819 h 7760495"/>
                      <a:gd name="connsiteX12" fmla="*/ 4526756 w 7539038"/>
                      <a:gd name="connsiteY12" fmla="*/ 7760494 h 7760495"/>
                      <a:gd name="connsiteX13" fmla="*/ 4902994 w 7539038"/>
                      <a:gd name="connsiteY13" fmla="*/ 3883819 h 7760495"/>
                      <a:gd name="connsiteX14" fmla="*/ 5276849 w 7539038"/>
                      <a:gd name="connsiteY14" fmla="*/ 1 h 7760495"/>
                      <a:gd name="connsiteX15" fmla="*/ 5655469 w 7539038"/>
                      <a:gd name="connsiteY15" fmla="*/ 3883819 h 7760495"/>
                      <a:gd name="connsiteX16" fmla="*/ 6029325 w 7539038"/>
                      <a:gd name="connsiteY16" fmla="*/ 7760494 h 7760495"/>
                      <a:gd name="connsiteX17" fmla="*/ 6417469 w 7539038"/>
                      <a:gd name="connsiteY17" fmla="*/ 3883819 h 7760495"/>
                      <a:gd name="connsiteX18" fmla="*/ 6786563 w 7539038"/>
                      <a:gd name="connsiteY18" fmla="*/ 2381 h 7760495"/>
                      <a:gd name="connsiteX19" fmla="*/ 7160419 w 7539038"/>
                      <a:gd name="connsiteY19" fmla="*/ 3883819 h 7760495"/>
                      <a:gd name="connsiteX20" fmla="*/ 7539038 w 7539038"/>
                      <a:gd name="connsiteY20" fmla="*/ 7758113 h 7760495"/>
                      <a:gd name="connsiteX0" fmla="*/ 0 w 7539038"/>
                      <a:gd name="connsiteY0" fmla="*/ 7760494 h 7760495"/>
                      <a:gd name="connsiteX1" fmla="*/ 378619 w 7539038"/>
                      <a:gd name="connsiteY1" fmla="*/ 3883819 h 7760495"/>
                      <a:gd name="connsiteX2" fmla="*/ 752476 w 7539038"/>
                      <a:gd name="connsiteY2" fmla="*/ 1 h 7760495"/>
                      <a:gd name="connsiteX3" fmla="*/ 1131094 w 7539038"/>
                      <a:gd name="connsiteY3" fmla="*/ 3874294 h 7760495"/>
                      <a:gd name="connsiteX4" fmla="*/ 1507332 w 7539038"/>
                      <a:gd name="connsiteY4" fmla="*/ 7760494 h 7760495"/>
                      <a:gd name="connsiteX5" fmla="*/ 1883569 w 7539038"/>
                      <a:gd name="connsiteY5" fmla="*/ 3874294 h 7760495"/>
                      <a:gd name="connsiteX6" fmla="*/ 2259807 w 7539038"/>
                      <a:gd name="connsiteY6" fmla="*/ 2381 h 7760495"/>
                      <a:gd name="connsiteX7" fmla="*/ 2645569 w 7539038"/>
                      <a:gd name="connsiteY7" fmla="*/ 3883819 h 7760495"/>
                      <a:gd name="connsiteX8" fmla="*/ 3017044 w 7539038"/>
                      <a:gd name="connsiteY8" fmla="*/ 7760494 h 7760495"/>
                      <a:gd name="connsiteX9" fmla="*/ 3398044 w 7539038"/>
                      <a:gd name="connsiteY9" fmla="*/ 3874294 h 7760495"/>
                      <a:gd name="connsiteX10" fmla="*/ 3769519 w 7539038"/>
                      <a:gd name="connsiteY10" fmla="*/ 2382 h 7760495"/>
                      <a:gd name="connsiteX11" fmla="*/ 4150519 w 7539038"/>
                      <a:gd name="connsiteY11" fmla="*/ 3883819 h 7760495"/>
                      <a:gd name="connsiteX12" fmla="*/ 4526756 w 7539038"/>
                      <a:gd name="connsiteY12" fmla="*/ 7760494 h 7760495"/>
                      <a:gd name="connsiteX13" fmla="*/ 4902994 w 7539038"/>
                      <a:gd name="connsiteY13" fmla="*/ 3883819 h 7760495"/>
                      <a:gd name="connsiteX14" fmla="*/ 5276849 w 7539038"/>
                      <a:gd name="connsiteY14" fmla="*/ 1 h 7760495"/>
                      <a:gd name="connsiteX15" fmla="*/ 5655469 w 7539038"/>
                      <a:gd name="connsiteY15" fmla="*/ 3883819 h 7760495"/>
                      <a:gd name="connsiteX16" fmla="*/ 6029325 w 7539038"/>
                      <a:gd name="connsiteY16" fmla="*/ 7760494 h 7760495"/>
                      <a:gd name="connsiteX17" fmla="*/ 6417469 w 7539038"/>
                      <a:gd name="connsiteY17" fmla="*/ 3883819 h 7760495"/>
                      <a:gd name="connsiteX18" fmla="*/ 6786563 w 7539038"/>
                      <a:gd name="connsiteY18" fmla="*/ 2381 h 7760495"/>
                      <a:gd name="connsiteX19" fmla="*/ 7160419 w 7539038"/>
                      <a:gd name="connsiteY19" fmla="*/ 3883819 h 7760495"/>
                      <a:gd name="connsiteX20" fmla="*/ 7539038 w 7539038"/>
                      <a:gd name="connsiteY20" fmla="*/ 7758113 h 7760495"/>
                      <a:gd name="connsiteX0" fmla="*/ 0 w 7539038"/>
                      <a:gd name="connsiteY0" fmla="*/ 7760494 h 7760495"/>
                      <a:gd name="connsiteX1" fmla="*/ 378619 w 7539038"/>
                      <a:gd name="connsiteY1" fmla="*/ 3883819 h 7760495"/>
                      <a:gd name="connsiteX2" fmla="*/ 752476 w 7539038"/>
                      <a:gd name="connsiteY2" fmla="*/ 1 h 7760495"/>
                      <a:gd name="connsiteX3" fmla="*/ 1131094 w 7539038"/>
                      <a:gd name="connsiteY3" fmla="*/ 3874294 h 7760495"/>
                      <a:gd name="connsiteX4" fmla="*/ 1507332 w 7539038"/>
                      <a:gd name="connsiteY4" fmla="*/ 7760494 h 7760495"/>
                      <a:gd name="connsiteX5" fmla="*/ 1883569 w 7539038"/>
                      <a:gd name="connsiteY5" fmla="*/ 3874294 h 7760495"/>
                      <a:gd name="connsiteX6" fmla="*/ 2259807 w 7539038"/>
                      <a:gd name="connsiteY6" fmla="*/ 2381 h 7760495"/>
                      <a:gd name="connsiteX7" fmla="*/ 2645569 w 7539038"/>
                      <a:gd name="connsiteY7" fmla="*/ 3883819 h 7760495"/>
                      <a:gd name="connsiteX8" fmla="*/ 3017044 w 7539038"/>
                      <a:gd name="connsiteY8" fmla="*/ 7760494 h 7760495"/>
                      <a:gd name="connsiteX9" fmla="*/ 3398044 w 7539038"/>
                      <a:gd name="connsiteY9" fmla="*/ 3874294 h 7760495"/>
                      <a:gd name="connsiteX10" fmla="*/ 3769519 w 7539038"/>
                      <a:gd name="connsiteY10" fmla="*/ 2382 h 7760495"/>
                      <a:gd name="connsiteX11" fmla="*/ 4150519 w 7539038"/>
                      <a:gd name="connsiteY11" fmla="*/ 3883819 h 7760495"/>
                      <a:gd name="connsiteX12" fmla="*/ 4526756 w 7539038"/>
                      <a:gd name="connsiteY12" fmla="*/ 7760494 h 7760495"/>
                      <a:gd name="connsiteX13" fmla="*/ 4902994 w 7539038"/>
                      <a:gd name="connsiteY13" fmla="*/ 3883819 h 7760495"/>
                      <a:gd name="connsiteX14" fmla="*/ 5276849 w 7539038"/>
                      <a:gd name="connsiteY14" fmla="*/ 1 h 7760495"/>
                      <a:gd name="connsiteX15" fmla="*/ 5655469 w 7539038"/>
                      <a:gd name="connsiteY15" fmla="*/ 3883819 h 7760495"/>
                      <a:gd name="connsiteX16" fmla="*/ 6029325 w 7539038"/>
                      <a:gd name="connsiteY16" fmla="*/ 7760494 h 7760495"/>
                      <a:gd name="connsiteX17" fmla="*/ 6417469 w 7539038"/>
                      <a:gd name="connsiteY17" fmla="*/ 3883819 h 7760495"/>
                      <a:gd name="connsiteX18" fmla="*/ 6786563 w 7539038"/>
                      <a:gd name="connsiteY18" fmla="*/ 2381 h 7760495"/>
                      <a:gd name="connsiteX19" fmla="*/ 7160419 w 7539038"/>
                      <a:gd name="connsiteY19" fmla="*/ 3883819 h 7760495"/>
                      <a:gd name="connsiteX20" fmla="*/ 7539038 w 7539038"/>
                      <a:gd name="connsiteY20" fmla="*/ 7758113 h 7760495"/>
                      <a:gd name="connsiteX0" fmla="*/ 0 w 7539038"/>
                      <a:gd name="connsiteY0" fmla="*/ 7760494 h 7760495"/>
                      <a:gd name="connsiteX1" fmla="*/ 378619 w 7539038"/>
                      <a:gd name="connsiteY1" fmla="*/ 3883819 h 7760495"/>
                      <a:gd name="connsiteX2" fmla="*/ 752476 w 7539038"/>
                      <a:gd name="connsiteY2" fmla="*/ 1 h 7760495"/>
                      <a:gd name="connsiteX3" fmla="*/ 1131094 w 7539038"/>
                      <a:gd name="connsiteY3" fmla="*/ 3874294 h 7760495"/>
                      <a:gd name="connsiteX4" fmla="*/ 1507332 w 7539038"/>
                      <a:gd name="connsiteY4" fmla="*/ 7760494 h 7760495"/>
                      <a:gd name="connsiteX5" fmla="*/ 1883569 w 7539038"/>
                      <a:gd name="connsiteY5" fmla="*/ 3874294 h 7760495"/>
                      <a:gd name="connsiteX6" fmla="*/ 2259807 w 7539038"/>
                      <a:gd name="connsiteY6" fmla="*/ 2381 h 7760495"/>
                      <a:gd name="connsiteX7" fmla="*/ 2645569 w 7539038"/>
                      <a:gd name="connsiteY7" fmla="*/ 3883819 h 7760495"/>
                      <a:gd name="connsiteX8" fmla="*/ 3017044 w 7539038"/>
                      <a:gd name="connsiteY8" fmla="*/ 7760494 h 7760495"/>
                      <a:gd name="connsiteX9" fmla="*/ 3398044 w 7539038"/>
                      <a:gd name="connsiteY9" fmla="*/ 3874294 h 7760495"/>
                      <a:gd name="connsiteX10" fmla="*/ 3769519 w 7539038"/>
                      <a:gd name="connsiteY10" fmla="*/ 2382 h 7760495"/>
                      <a:gd name="connsiteX11" fmla="*/ 4150519 w 7539038"/>
                      <a:gd name="connsiteY11" fmla="*/ 3883819 h 7760495"/>
                      <a:gd name="connsiteX12" fmla="*/ 4526756 w 7539038"/>
                      <a:gd name="connsiteY12" fmla="*/ 7760494 h 7760495"/>
                      <a:gd name="connsiteX13" fmla="*/ 4902994 w 7539038"/>
                      <a:gd name="connsiteY13" fmla="*/ 3883819 h 7760495"/>
                      <a:gd name="connsiteX14" fmla="*/ 5276849 w 7539038"/>
                      <a:gd name="connsiteY14" fmla="*/ 1 h 7760495"/>
                      <a:gd name="connsiteX15" fmla="*/ 5655469 w 7539038"/>
                      <a:gd name="connsiteY15" fmla="*/ 3883819 h 7760495"/>
                      <a:gd name="connsiteX16" fmla="*/ 6029325 w 7539038"/>
                      <a:gd name="connsiteY16" fmla="*/ 7760494 h 7760495"/>
                      <a:gd name="connsiteX17" fmla="*/ 6417469 w 7539038"/>
                      <a:gd name="connsiteY17" fmla="*/ 3883819 h 7760495"/>
                      <a:gd name="connsiteX18" fmla="*/ 6786563 w 7539038"/>
                      <a:gd name="connsiteY18" fmla="*/ 2381 h 7760495"/>
                      <a:gd name="connsiteX19" fmla="*/ 7160419 w 7539038"/>
                      <a:gd name="connsiteY19" fmla="*/ 3883819 h 7760495"/>
                      <a:gd name="connsiteX20" fmla="*/ 7539038 w 7539038"/>
                      <a:gd name="connsiteY20" fmla="*/ 7758113 h 7760495"/>
                      <a:gd name="connsiteX0" fmla="*/ 0 w 7539038"/>
                      <a:gd name="connsiteY0" fmla="*/ 7760494 h 7760495"/>
                      <a:gd name="connsiteX1" fmla="*/ 378619 w 7539038"/>
                      <a:gd name="connsiteY1" fmla="*/ 3883819 h 7760495"/>
                      <a:gd name="connsiteX2" fmla="*/ 752476 w 7539038"/>
                      <a:gd name="connsiteY2" fmla="*/ 1 h 7760495"/>
                      <a:gd name="connsiteX3" fmla="*/ 1131094 w 7539038"/>
                      <a:gd name="connsiteY3" fmla="*/ 3874294 h 7760495"/>
                      <a:gd name="connsiteX4" fmla="*/ 1507332 w 7539038"/>
                      <a:gd name="connsiteY4" fmla="*/ 7760494 h 7760495"/>
                      <a:gd name="connsiteX5" fmla="*/ 1883569 w 7539038"/>
                      <a:gd name="connsiteY5" fmla="*/ 3874294 h 7760495"/>
                      <a:gd name="connsiteX6" fmla="*/ 2259807 w 7539038"/>
                      <a:gd name="connsiteY6" fmla="*/ 2381 h 7760495"/>
                      <a:gd name="connsiteX7" fmla="*/ 2645569 w 7539038"/>
                      <a:gd name="connsiteY7" fmla="*/ 3883819 h 7760495"/>
                      <a:gd name="connsiteX8" fmla="*/ 3017044 w 7539038"/>
                      <a:gd name="connsiteY8" fmla="*/ 7760494 h 7760495"/>
                      <a:gd name="connsiteX9" fmla="*/ 3398044 w 7539038"/>
                      <a:gd name="connsiteY9" fmla="*/ 3874294 h 7760495"/>
                      <a:gd name="connsiteX10" fmla="*/ 3769519 w 7539038"/>
                      <a:gd name="connsiteY10" fmla="*/ 2382 h 7760495"/>
                      <a:gd name="connsiteX11" fmla="*/ 4150519 w 7539038"/>
                      <a:gd name="connsiteY11" fmla="*/ 3883819 h 7760495"/>
                      <a:gd name="connsiteX12" fmla="*/ 4526756 w 7539038"/>
                      <a:gd name="connsiteY12" fmla="*/ 7760494 h 7760495"/>
                      <a:gd name="connsiteX13" fmla="*/ 4902994 w 7539038"/>
                      <a:gd name="connsiteY13" fmla="*/ 3883819 h 7760495"/>
                      <a:gd name="connsiteX14" fmla="*/ 5276849 w 7539038"/>
                      <a:gd name="connsiteY14" fmla="*/ 1 h 7760495"/>
                      <a:gd name="connsiteX15" fmla="*/ 5655469 w 7539038"/>
                      <a:gd name="connsiteY15" fmla="*/ 3883819 h 7760495"/>
                      <a:gd name="connsiteX16" fmla="*/ 6029325 w 7539038"/>
                      <a:gd name="connsiteY16" fmla="*/ 7760494 h 7760495"/>
                      <a:gd name="connsiteX17" fmla="*/ 6417469 w 7539038"/>
                      <a:gd name="connsiteY17" fmla="*/ 3883819 h 7760495"/>
                      <a:gd name="connsiteX18" fmla="*/ 6786563 w 7539038"/>
                      <a:gd name="connsiteY18" fmla="*/ 2381 h 7760495"/>
                      <a:gd name="connsiteX19" fmla="*/ 7160419 w 7539038"/>
                      <a:gd name="connsiteY19" fmla="*/ 3883819 h 7760495"/>
                      <a:gd name="connsiteX20" fmla="*/ 7539038 w 7539038"/>
                      <a:gd name="connsiteY20" fmla="*/ 7758113 h 7760495"/>
                      <a:gd name="connsiteX0" fmla="*/ 0 w 7539038"/>
                      <a:gd name="connsiteY0" fmla="*/ 7760494 h 7760495"/>
                      <a:gd name="connsiteX1" fmla="*/ 378619 w 7539038"/>
                      <a:gd name="connsiteY1" fmla="*/ 3883819 h 7760495"/>
                      <a:gd name="connsiteX2" fmla="*/ 752476 w 7539038"/>
                      <a:gd name="connsiteY2" fmla="*/ 1 h 7760495"/>
                      <a:gd name="connsiteX3" fmla="*/ 1131094 w 7539038"/>
                      <a:gd name="connsiteY3" fmla="*/ 3874294 h 7760495"/>
                      <a:gd name="connsiteX4" fmla="*/ 1507332 w 7539038"/>
                      <a:gd name="connsiteY4" fmla="*/ 7760494 h 7760495"/>
                      <a:gd name="connsiteX5" fmla="*/ 1883569 w 7539038"/>
                      <a:gd name="connsiteY5" fmla="*/ 3874294 h 7760495"/>
                      <a:gd name="connsiteX6" fmla="*/ 2259807 w 7539038"/>
                      <a:gd name="connsiteY6" fmla="*/ 2381 h 7760495"/>
                      <a:gd name="connsiteX7" fmla="*/ 2645569 w 7539038"/>
                      <a:gd name="connsiteY7" fmla="*/ 3883819 h 7760495"/>
                      <a:gd name="connsiteX8" fmla="*/ 3017044 w 7539038"/>
                      <a:gd name="connsiteY8" fmla="*/ 7760494 h 7760495"/>
                      <a:gd name="connsiteX9" fmla="*/ 3398044 w 7539038"/>
                      <a:gd name="connsiteY9" fmla="*/ 3874294 h 7760495"/>
                      <a:gd name="connsiteX10" fmla="*/ 3769519 w 7539038"/>
                      <a:gd name="connsiteY10" fmla="*/ 2382 h 7760495"/>
                      <a:gd name="connsiteX11" fmla="*/ 4150519 w 7539038"/>
                      <a:gd name="connsiteY11" fmla="*/ 3883819 h 7760495"/>
                      <a:gd name="connsiteX12" fmla="*/ 4526756 w 7539038"/>
                      <a:gd name="connsiteY12" fmla="*/ 7760494 h 7760495"/>
                      <a:gd name="connsiteX13" fmla="*/ 4902994 w 7539038"/>
                      <a:gd name="connsiteY13" fmla="*/ 3883819 h 7760495"/>
                      <a:gd name="connsiteX14" fmla="*/ 5276849 w 7539038"/>
                      <a:gd name="connsiteY14" fmla="*/ 1 h 7760495"/>
                      <a:gd name="connsiteX15" fmla="*/ 5655469 w 7539038"/>
                      <a:gd name="connsiteY15" fmla="*/ 3883819 h 7760495"/>
                      <a:gd name="connsiteX16" fmla="*/ 6029325 w 7539038"/>
                      <a:gd name="connsiteY16" fmla="*/ 7760494 h 7760495"/>
                      <a:gd name="connsiteX17" fmla="*/ 6417469 w 7539038"/>
                      <a:gd name="connsiteY17" fmla="*/ 3883819 h 7760495"/>
                      <a:gd name="connsiteX18" fmla="*/ 6786563 w 7539038"/>
                      <a:gd name="connsiteY18" fmla="*/ 2381 h 7760495"/>
                      <a:gd name="connsiteX19" fmla="*/ 7160419 w 7539038"/>
                      <a:gd name="connsiteY19" fmla="*/ 3883819 h 7760495"/>
                      <a:gd name="connsiteX20" fmla="*/ 7539038 w 7539038"/>
                      <a:gd name="connsiteY20" fmla="*/ 7758113 h 7760495"/>
                      <a:gd name="connsiteX0" fmla="*/ 0 w 7539038"/>
                      <a:gd name="connsiteY0" fmla="*/ 7760494 h 7760495"/>
                      <a:gd name="connsiteX1" fmla="*/ 378619 w 7539038"/>
                      <a:gd name="connsiteY1" fmla="*/ 3883819 h 7760495"/>
                      <a:gd name="connsiteX2" fmla="*/ 752476 w 7539038"/>
                      <a:gd name="connsiteY2" fmla="*/ 1 h 7760495"/>
                      <a:gd name="connsiteX3" fmla="*/ 1131094 w 7539038"/>
                      <a:gd name="connsiteY3" fmla="*/ 3874294 h 7760495"/>
                      <a:gd name="connsiteX4" fmla="*/ 1507332 w 7539038"/>
                      <a:gd name="connsiteY4" fmla="*/ 7760494 h 7760495"/>
                      <a:gd name="connsiteX5" fmla="*/ 1883569 w 7539038"/>
                      <a:gd name="connsiteY5" fmla="*/ 3874294 h 7760495"/>
                      <a:gd name="connsiteX6" fmla="*/ 2259807 w 7539038"/>
                      <a:gd name="connsiteY6" fmla="*/ 2381 h 7760495"/>
                      <a:gd name="connsiteX7" fmla="*/ 2645569 w 7539038"/>
                      <a:gd name="connsiteY7" fmla="*/ 3883819 h 7760495"/>
                      <a:gd name="connsiteX8" fmla="*/ 3017044 w 7539038"/>
                      <a:gd name="connsiteY8" fmla="*/ 7760494 h 7760495"/>
                      <a:gd name="connsiteX9" fmla="*/ 3398044 w 7539038"/>
                      <a:gd name="connsiteY9" fmla="*/ 3874294 h 7760495"/>
                      <a:gd name="connsiteX10" fmla="*/ 3769519 w 7539038"/>
                      <a:gd name="connsiteY10" fmla="*/ 2382 h 7760495"/>
                      <a:gd name="connsiteX11" fmla="*/ 4150519 w 7539038"/>
                      <a:gd name="connsiteY11" fmla="*/ 3883819 h 7760495"/>
                      <a:gd name="connsiteX12" fmla="*/ 4526756 w 7539038"/>
                      <a:gd name="connsiteY12" fmla="*/ 7760494 h 7760495"/>
                      <a:gd name="connsiteX13" fmla="*/ 4902994 w 7539038"/>
                      <a:gd name="connsiteY13" fmla="*/ 3883819 h 7760495"/>
                      <a:gd name="connsiteX14" fmla="*/ 5276849 w 7539038"/>
                      <a:gd name="connsiteY14" fmla="*/ 1 h 7760495"/>
                      <a:gd name="connsiteX15" fmla="*/ 5655469 w 7539038"/>
                      <a:gd name="connsiteY15" fmla="*/ 3883819 h 7760495"/>
                      <a:gd name="connsiteX16" fmla="*/ 6029325 w 7539038"/>
                      <a:gd name="connsiteY16" fmla="*/ 7760494 h 7760495"/>
                      <a:gd name="connsiteX17" fmla="*/ 6417469 w 7539038"/>
                      <a:gd name="connsiteY17" fmla="*/ 3883819 h 7760495"/>
                      <a:gd name="connsiteX18" fmla="*/ 6786563 w 7539038"/>
                      <a:gd name="connsiteY18" fmla="*/ 2381 h 7760495"/>
                      <a:gd name="connsiteX19" fmla="*/ 7160419 w 7539038"/>
                      <a:gd name="connsiteY19" fmla="*/ 3883819 h 7760495"/>
                      <a:gd name="connsiteX20" fmla="*/ 7539038 w 7539038"/>
                      <a:gd name="connsiteY20" fmla="*/ 7758113 h 7760495"/>
                      <a:gd name="connsiteX0" fmla="*/ 0 w 7539038"/>
                      <a:gd name="connsiteY0" fmla="*/ 7760494 h 7760495"/>
                      <a:gd name="connsiteX1" fmla="*/ 378619 w 7539038"/>
                      <a:gd name="connsiteY1" fmla="*/ 3883819 h 7760495"/>
                      <a:gd name="connsiteX2" fmla="*/ 752476 w 7539038"/>
                      <a:gd name="connsiteY2" fmla="*/ 1 h 7760495"/>
                      <a:gd name="connsiteX3" fmla="*/ 1131094 w 7539038"/>
                      <a:gd name="connsiteY3" fmla="*/ 3874294 h 7760495"/>
                      <a:gd name="connsiteX4" fmla="*/ 1507332 w 7539038"/>
                      <a:gd name="connsiteY4" fmla="*/ 7760494 h 7760495"/>
                      <a:gd name="connsiteX5" fmla="*/ 1883569 w 7539038"/>
                      <a:gd name="connsiteY5" fmla="*/ 3874294 h 7760495"/>
                      <a:gd name="connsiteX6" fmla="*/ 2259807 w 7539038"/>
                      <a:gd name="connsiteY6" fmla="*/ 2381 h 7760495"/>
                      <a:gd name="connsiteX7" fmla="*/ 2645569 w 7539038"/>
                      <a:gd name="connsiteY7" fmla="*/ 3883819 h 7760495"/>
                      <a:gd name="connsiteX8" fmla="*/ 3017044 w 7539038"/>
                      <a:gd name="connsiteY8" fmla="*/ 7760494 h 7760495"/>
                      <a:gd name="connsiteX9" fmla="*/ 3398044 w 7539038"/>
                      <a:gd name="connsiteY9" fmla="*/ 3874294 h 7760495"/>
                      <a:gd name="connsiteX10" fmla="*/ 3769519 w 7539038"/>
                      <a:gd name="connsiteY10" fmla="*/ 2382 h 7760495"/>
                      <a:gd name="connsiteX11" fmla="*/ 4150519 w 7539038"/>
                      <a:gd name="connsiteY11" fmla="*/ 3883819 h 7760495"/>
                      <a:gd name="connsiteX12" fmla="*/ 4526756 w 7539038"/>
                      <a:gd name="connsiteY12" fmla="*/ 7760494 h 7760495"/>
                      <a:gd name="connsiteX13" fmla="*/ 4902994 w 7539038"/>
                      <a:gd name="connsiteY13" fmla="*/ 3883819 h 7760495"/>
                      <a:gd name="connsiteX14" fmla="*/ 5276849 w 7539038"/>
                      <a:gd name="connsiteY14" fmla="*/ 1 h 7760495"/>
                      <a:gd name="connsiteX15" fmla="*/ 5655469 w 7539038"/>
                      <a:gd name="connsiteY15" fmla="*/ 3883819 h 7760495"/>
                      <a:gd name="connsiteX16" fmla="*/ 6029325 w 7539038"/>
                      <a:gd name="connsiteY16" fmla="*/ 7760494 h 7760495"/>
                      <a:gd name="connsiteX17" fmla="*/ 6417469 w 7539038"/>
                      <a:gd name="connsiteY17" fmla="*/ 3883819 h 7760495"/>
                      <a:gd name="connsiteX18" fmla="*/ 6786563 w 7539038"/>
                      <a:gd name="connsiteY18" fmla="*/ 2381 h 7760495"/>
                      <a:gd name="connsiteX19" fmla="*/ 7160419 w 7539038"/>
                      <a:gd name="connsiteY19" fmla="*/ 3883819 h 7760495"/>
                      <a:gd name="connsiteX20" fmla="*/ 7539038 w 7539038"/>
                      <a:gd name="connsiteY20" fmla="*/ 7758113 h 7760495"/>
                      <a:gd name="connsiteX0" fmla="*/ 0 w 7539038"/>
                      <a:gd name="connsiteY0" fmla="*/ 7760494 h 7760495"/>
                      <a:gd name="connsiteX1" fmla="*/ 378619 w 7539038"/>
                      <a:gd name="connsiteY1" fmla="*/ 3883819 h 7760495"/>
                      <a:gd name="connsiteX2" fmla="*/ 752476 w 7539038"/>
                      <a:gd name="connsiteY2" fmla="*/ 1 h 7760495"/>
                      <a:gd name="connsiteX3" fmla="*/ 1131094 w 7539038"/>
                      <a:gd name="connsiteY3" fmla="*/ 3874294 h 7760495"/>
                      <a:gd name="connsiteX4" fmla="*/ 1507332 w 7539038"/>
                      <a:gd name="connsiteY4" fmla="*/ 7760494 h 7760495"/>
                      <a:gd name="connsiteX5" fmla="*/ 1883569 w 7539038"/>
                      <a:gd name="connsiteY5" fmla="*/ 3874294 h 7760495"/>
                      <a:gd name="connsiteX6" fmla="*/ 2259807 w 7539038"/>
                      <a:gd name="connsiteY6" fmla="*/ 2381 h 7760495"/>
                      <a:gd name="connsiteX7" fmla="*/ 2645569 w 7539038"/>
                      <a:gd name="connsiteY7" fmla="*/ 3883819 h 7760495"/>
                      <a:gd name="connsiteX8" fmla="*/ 3017044 w 7539038"/>
                      <a:gd name="connsiteY8" fmla="*/ 7760494 h 7760495"/>
                      <a:gd name="connsiteX9" fmla="*/ 3398044 w 7539038"/>
                      <a:gd name="connsiteY9" fmla="*/ 3874294 h 7760495"/>
                      <a:gd name="connsiteX10" fmla="*/ 3769519 w 7539038"/>
                      <a:gd name="connsiteY10" fmla="*/ 2382 h 7760495"/>
                      <a:gd name="connsiteX11" fmla="*/ 4150519 w 7539038"/>
                      <a:gd name="connsiteY11" fmla="*/ 3883819 h 7760495"/>
                      <a:gd name="connsiteX12" fmla="*/ 4526756 w 7539038"/>
                      <a:gd name="connsiteY12" fmla="*/ 7760494 h 7760495"/>
                      <a:gd name="connsiteX13" fmla="*/ 4902994 w 7539038"/>
                      <a:gd name="connsiteY13" fmla="*/ 3883819 h 7760495"/>
                      <a:gd name="connsiteX14" fmla="*/ 5276849 w 7539038"/>
                      <a:gd name="connsiteY14" fmla="*/ 1 h 7760495"/>
                      <a:gd name="connsiteX15" fmla="*/ 5655469 w 7539038"/>
                      <a:gd name="connsiteY15" fmla="*/ 3883819 h 7760495"/>
                      <a:gd name="connsiteX16" fmla="*/ 6029325 w 7539038"/>
                      <a:gd name="connsiteY16" fmla="*/ 7760494 h 7760495"/>
                      <a:gd name="connsiteX17" fmla="*/ 6417469 w 7539038"/>
                      <a:gd name="connsiteY17" fmla="*/ 3883819 h 7760495"/>
                      <a:gd name="connsiteX18" fmla="*/ 6786563 w 7539038"/>
                      <a:gd name="connsiteY18" fmla="*/ 2381 h 7760495"/>
                      <a:gd name="connsiteX19" fmla="*/ 7160419 w 7539038"/>
                      <a:gd name="connsiteY19" fmla="*/ 3883819 h 7760495"/>
                      <a:gd name="connsiteX20" fmla="*/ 7539038 w 7539038"/>
                      <a:gd name="connsiteY20" fmla="*/ 7758113 h 776049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</a:cxnLst>
                    <a:rect l="l" t="t" r="r" b="b"/>
                    <a:pathLst>
                      <a:path w="7539038" h="7760495">
                        <a:moveTo>
                          <a:pt x="0" y="7760494"/>
                        </a:moveTo>
                        <a:cubicBezTo>
                          <a:pt x="190500" y="7758906"/>
                          <a:pt x="377031" y="3874231"/>
                          <a:pt x="378619" y="3883819"/>
                        </a:cubicBezTo>
                        <a:cubicBezTo>
                          <a:pt x="380207" y="3893407"/>
                          <a:pt x="562770" y="-793"/>
                          <a:pt x="752476" y="1"/>
                        </a:cubicBezTo>
                        <a:cubicBezTo>
                          <a:pt x="942182" y="795"/>
                          <a:pt x="1119468" y="3745568"/>
                          <a:pt x="1131094" y="3874294"/>
                        </a:cubicBezTo>
                        <a:cubicBezTo>
                          <a:pt x="1136420" y="3933265"/>
                          <a:pt x="1317626" y="7758112"/>
                          <a:pt x="1507332" y="7760494"/>
                        </a:cubicBezTo>
                        <a:cubicBezTo>
                          <a:pt x="1697038" y="7762876"/>
                          <a:pt x="1875632" y="3967176"/>
                          <a:pt x="1883569" y="3874294"/>
                        </a:cubicBezTo>
                        <a:cubicBezTo>
                          <a:pt x="1891506" y="3781412"/>
                          <a:pt x="2068513" y="3175"/>
                          <a:pt x="2259807" y="2381"/>
                        </a:cubicBezTo>
                        <a:cubicBezTo>
                          <a:pt x="2451101" y="1587"/>
                          <a:pt x="2640013" y="3825221"/>
                          <a:pt x="2645569" y="3883819"/>
                        </a:cubicBezTo>
                        <a:cubicBezTo>
                          <a:pt x="2651125" y="3942417"/>
                          <a:pt x="2827338" y="7762081"/>
                          <a:pt x="3017044" y="7760494"/>
                        </a:cubicBezTo>
                        <a:cubicBezTo>
                          <a:pt x="3206750" y="7758907"/>
                          <a:pt x="3390107" y="3967176"/>
                          <a:pt x="3398044" y="3874294"/>
                        </a:cubicBezTo>
                        <a:cubicBezTo>
                          <a:pt x="3405981" y="3781412"/>
                          <a:pt x="3575050" y="795"/>
                          <a:pt x="3769519" y="2382"/>
                        </a:cubicBezTo>
                        <a:cubicBezTo>
                          <a:pt x="3963988" y="3969"/>
                          <a:pt x="4141788" y="3722352"/>
                          <a:pt x="4150519" y="3883819"/>
                        </a:cubicBezTo>
                        <a:cubicBezTo>
                          <a:pt x="4159250" y="4045286"/>
                          <a:pt x="4337844" y="7760494"/>
                          <a:pt x="4526756" y="7760494"/>
                        </a:cubicBezTo>
                        <a:cubicBezTo>
                          <a:pt x="4715668" y="7760494"/>
                          <a:pt x="4893360" y="4083161"/>
                          <a:pt x="4902994" y="3883819"/>
                        </a:cubicBezTo>
                        <a:cubicBezTo>
                          <a:pt x="4910825" y="3721794"/>
                          <a:pt x="5087143" y="1"/>
                          <a:pt x="5276849" y="1"/>
                        </a:cubicBezTo>
                        <a:cubicBezTo>
                          <a:pt x="5466555" y="1"/>
                          <a:pt x="5647531" y="3790543"/>
                          <a:pt x="5655469" y="3883819"/>
                        </a:cubicBezTo>
                        <a:cubicBezTo>
                          <a:pt x="5663407" y="3977095"/>
                          <a:pt x="5842794" y="7760494"/>
                          <a:pt x="6029325" y="7760494"/>
                        </a:cubicBezTo>
                        <a:cubicBezTo>
                          <a:pt x="6215856" y="7760494"/>
                          <a:pt x="6411913" y="3976700"/>
                          <a:pt x="6417469" y="3883819"/>
                        </a:cubicBezTo>
                        <a:cubicBezTo>
                          <a:pt x="6423025" y="3790938"/>
                          <a:pt x="6593682" y="0"/>
                          <a:pt x="6786563" y="2381"/>
                        </a:cubicBezTo>
                        <a:cubicBezTo>
                          <a:pt x="6979444" y="4762"/>
                          <a:pt x="7152482" y="3757041"/>
                          <a:pt x="7160419" y="3883819"/>
                        </a:cubicBezTo>
                        <a:cubicBezTo>
                          <a:pt x="7168356" y="4010597"/>
                          <a:pt x="7336632" y="7761288"/>
                          <a:pt x="7539038" y="7758113"/>
                        </a:cubicBezTo>
                      </a:path>
                    </a:pathLst>
                  </a:custGeom>
                  <a:noFill/>
                  <a:ln w="381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95" name="Freeform: Shape 194">
                    <a:extLst>
                      <a:ext uri="{FF2B5EF4-FFF2-40B4-BE49-F238E27FC236}">
                        <a16:creationId xmlns:a16="http://schemas.microsoft.com/office/drawing/2014/main" id="{904EE0BC-E09F-4BD3-8B4C-DEC344B91E33}"/>
                      </a:ext>
                    </a:extLst>
                  </p:cNvPr>
                  <p:cNvSpPr/>
                  <p:nvPr/>
                </p:nvSpPr>
                <p:spPr>
                  <a:xfrm>
                    <a:off x="3886200" y="3102520"/>
                    <a:ext cx="3769877" cy="718573"/>
                  </a:xfrm>
                  <a:custGeom>
                    <a:avLst/>
                    <a:gdLst>
                      <a:gd name="connsiteX0" fmla="*/ 0 w 7562850"/>
                      <a:gd name="connsiteY0" fmla="*/ 7762875 h 7762875"/>
                      <a:gd name="connsiteX1" fmla="*/ 390525 w 7562850"/>
                      <a:gd name="connsiteY1" fmla="*/ 3886200 h 7762875"/>
                      <a:gd name="connsiteX2" fmla="*/ 762000 w 7562850"/>
                      <a:gd name="connsiteY2" fmla="*/ 0 h 7762875"/>
                      <a:gd name="connsiteX3" fmla="*/ 1143000 w 7562850"/>
                      <a:gd name="connsiteY3" fmla="*/ 3876675 h 7762875"/>
                      <a:gd name="connsiteX4" fmla="*/ 1524000 w 7562850"/>
                      <a:gd name="connsiteY4" fmla="*/ 7753350 h 7762875"/>
                      <a:gd name="connsiteX5" fmla="*/ 1895475 w 7562850"/>
                      <a:gd name="connsiteY5" fmla="*/ 3876675 h 7762875"/>
                      <a:gd name="connsiteX6" fmla="*/ 2276475 w 7562850"/>
                      <a:gd name="connsiteY6" fmla="*/ 0 h 7762875"/>
                      <a:gd name="connsiteX7" fmla="*/ 2657475 w 7562850"/>
                      <a:gd name="connsiteY7" fmla="*/ 3886200 h 7762875"/>
                      <a:gd name="connsiteX8" fmla="*/ 3028950 w 7562850"/>
                      <a:gd name="connsiteY8" fmla="*/ 7762875 h 7762875"/>
                      <a:gd name="connsiteX9" fmla="*/ 3409950 w 7562850"/>
                      <a:gd name="connsiteY9" fmla="*/ 3876675 h 7762875"/>
                      <a:gd name="connsiteX10" fmla="*/ 3781425 w 7562850"/>
                      <a:gd name="connsiteY10" fmla="*/ 9525 h 7762875"/>
                      <a:gd name="connsiteX11" fmla="*/ 4162425 w 7562850"/>
                      <a:gd name="connsiteY11" fmla="*/ 3886200 h 7762875"/>
                      <a:gd name="connsiteX12" fmla="*/ 4533900 w 7562850"/>
                      <a:gd name="connsiteY12" fmla="*/ 7762875 h 7762875"/>
                      <a:gd name="connsiteX13" fmla="*/ 4914900 w 7562850"/>
                      <a:gd name="connsiteY13" fmla="*/ 3886200 h 7762875"/>
                      <a:gd name="connsiteX14" fmla="*/ 5295900 w 7562850"/>
                      <a:gd name="connsiteY14" fmla="*/ 9525 h 7762875"/>
                      <a:gd name="connsiteX15" fmla="*/ 5667375 w 7562850"/>
                      <a:gd name="connsiteY15" fmla="*/ 3886200 h 7762875"/>
                      <a:gd name="connsiteX16" fmla="*/ 6048375 w 7562850"/>
                      <a:gd name="connsiteY16" fmla="*/ 7762875 h 7762875"/>
                      <a:gd name="connsiteX17" fmla="*/ 6429375 w 7562850"/>
                      <a:gd name="connsiteY17" fmla="*/ 3886200 h 7762875"/>
                      <a:gd name="connsiteX18" fmla="*/ 6810375 w 7562850"/>
                      <a:gd name="connsiteY18" fmla="*/ 0 h 7762875"/>
                      <a:gd name="connsiteX19" fmla="*/ 7172325 w 7562850"/>
                      <a:gd name="connsiteY19" fmla="*/ 3886200 h 7762875"/>
                      <a:gd name="connsiteX20" fmla="*/ 7562850 w 7562850"/>
                      <a:gd name="connsiteY20" fmla="*/ 7762875 h 7762875"/>
                      <a:gd name="connsiteX0" fmla="*/ 0 w 7562850"/>
                      <a:gd name="connsiteY0" fmla="*/ 7762875 h 7762875"/>
                      <a:gd name="connsiteX1" fmla="*/ 390525 w 7562850"/>
                      <a:gd name="connsiteY1" fmla="*/ 3886200 h 7762875"/>
                      <a:gd name="connsiteX2" fmla="*/ 762000 w 7562850"/>
                      <a:gd name="connsiteY2" fmla="*/ 0 h 7762875"/>
                      <a:gd name="connsiteX3" fmla="*/ 1143000 w 7562850"/>
                      <a:gd name="connsiteY3" fmla="*/ 3876675 h 7762875"/>
                      <a:gd name="connsiteX4" fmla="*/ 1519238 w 7562850"/>
                      <a:gd name="connsiteY4" fmla="*/ 7762875 h 7762875"/>
                      <a:gd name="connsiteX5" fmla="*/ 1895475 w 7562850"/>
                      <a:gd name="connsiteY5" fmla="*/ 3876675 h 7762875"/>
                      <a:gd name="connsiteX6" fmla="*/ 2276475 w 7562850"/>
                      <a:gd name="connsiteY6" fmla="*/ 0 h 7762875"/>
                      <a:gd name="connsiteX7" fmla="*/ 2657475 w 7562850"/>
                      <a:gd name="connsiteY7" fmla="*/ 3886200 h 7762875"/>
                      <a:gd name="connsiteX8" fmla="*/ 3028950 w 7562850"/>
                      <a:gd name="connsiteY8" fmla="*/ 7762875 h 7762875"/>
                      <a:gd name="connsiteX9" fmla="*/ 3409950 w 7562850"/>
                      <a:gd name="connsiteY9" fmla="*/ 3876675 h 7762875"/>
                      <a:gd name="connsiteX10" fmla="*/ 3781425 w 7562850"/>
                      <a:gd name="connsiteY10" fmla="*/ 9525 h 7762875"/>
                      <a:gd name="connsiteX11" fmla="*/ 4162425 w 7562850"/>
                      <a:gd name="connsiteY11" fmla="*/ 3886200 h 7762875"/>
                      <a:gd name="connsiteX12" fmla="*/ 4533900 w 7562850"/>
                      <a:gd name="connsiteY12" fmla="*/ 7762875 h 7762875"/>
                      <a:gd name="connsiteX13" fmla="*/ 4914900 w 7562850"/>
                      <a:gd name="connsiteY13" fmla="*/ 3886200 h 7762875"/>
                      <a:gd name="connsiteX14" fmla="*/ 5295900 w 7562850"/>
                      <a:gd name="connsiteY14" fmla="*/ 9525 h 7762875"/>
                      <a:gd name="connsiteX15" fmla="*/ 5667375 w 7562850"/>
                      <a:gd name="connsiteY15" fmla="*/ 3886200 h 7762875"/>
                      <a:gd name="connsiteX16" fmla="*/ 6048375 w 7562850"/>
                      <a:gd name="connsiteY16" fmla="*/ 7762875 h 7762875"/>
                      <a:gd name="connsiteX17" fmla="*/ 6429375 w 7562850"/>
                      <a:gd name="connsiteY17" fmla="*/ 3886200 h 7762875"/>
                      <a:gd name="connsiteX18" fmla="*/ 6810375 w 7562850"/>
                      <a:gd name="connsiteY18" fmla="*/ 0 h 7762875"/>
                      <a:gd name="connsiteX19" fmla="*/ 7172325 w 7562850"/>
                      <a:gd name="connsiteY19" fmla="*/ 3886200 h 7762875"/>
                      <a:gd name="connsiteX20" fmla="*/ 7562850 w 7562850"/>
                      <a:gd name="connsiteY20" fmla="*/ 7762875 h 7762875"/>
                      <a:gd name="connsiteX0" fmla="*/ 0 w 7562850"/>
                      <a:gd name="connsiteY0" fmla="*/ 7762875 h 7762875"/>
                      <a:gd name="connsiteX1" fmla="*/ 390525 w 7562850"/>
                      <a:gd name="connsiteY1" fmla="*/ 3886200 h 7762875"/>
                      <a:gd name="connsiteX2" fmla="*/ 762000 w 7562850"/>
                      <a:gd name="connsiteY2" fmla="*/ 0 h 7762875"/>
                      <a:gd name="connsiteX3" fmla="*/ 1143000 w 7562850"/>
                      <a:gd name="connsiteY3" fmla="*/ 3876675 h 7762875"/>
                      <a:gd name="connsiteX4" fmla="*/ 1519238 w 7562850"/>
                      <a:gd name="connsiteY4" fmla="*/ 7762875 h 7762875"/>
                      <a:gd name="connsiteX5" fmla="*/ 1895475 w 7562850"/>
                      <a:gd name="connsiteY5" fmla="*/ 3876675 h 7762875"/>
                      <a:gd name="connsiteX6" fmla="*/ 2276475 w 7562850"/>
                      <a:gd name="connsiteY6" fmla="*/ 0 h 7762875"/>
                      <a:gd name="connsiteX7" fmla="*/ 2657475 w 7562850"/>
                      <a:gd name="connsiteY7" fmla="*/ 3886200 h 7762875"/>
                      <a:gd name="connsiteX8" fmla="*/ 3028950 w 7562850"/>
                      <a:gd name="connsiteY8" fmla="*/ 7762875 h 7762875"/>
                      <a:gd name="connsiteX9" fmla="*/ 3409950 w 7562850"/>
                      <a:gd name="connsiteY9" fmla="*/ 3876675 h 7762875"/>
                      <a:gd name="connsiteX10" fmla="*/ 3781425 w 7562850"/>
                      <a:gd name="connsiteY10" fmla="*/ 9525 h 7762875"/>
                      <a:gd name="connsiteX11" fmla="*/ 4162425 w 7562850"/>
                      <a:gd name="connsiteY11" fmla="*/ 3886200 h 7762875"/>
                      <a:gd name="connsiteX12" fmla="*/ 4538662 w 7562850"/>
                      <a:gd name="connsiteY12" fmla="*/ 7762875 h 7762875"/>
                      <a:gd name="connsiteX13" fmla="*/ 4914900 w 7562850"/>
                      <a:gd name="connsiteY13" fmla="*/ 3886200 h 7762875"/>
                      <a:gd name="connsiteX14" fmla="*/ 5295900 w 7562850"/>
                      <a:gd name="connsiteY14" fmla="*/ 9525 h 7762875"/>
                      <a:gd name="connsiteX15" fmla="*/ 5667375 w 7562850"/>
                      <a:gd name="connsiteY15" fmla="*/ 3886200 h 7762875"/>
                      <a:gd name="connsiteX16" fmla="*/ 6048375 w 7562850"/>
                      <a:gd name="connsiteY16" fmla="*/ 7762875 h 7762875"/>
                      <a:gd name="connsiteX17" fmla="*/ 6429375 w 7562850"/>
                      <a:gd name="connsiteY17" fmla="*/ 3886200 h 7762875"/>
                      <a:gd name="connsiteX18" fmla="*/ 6810375 w 7562850"/>
                      <a:gd name="connsiteY18" fmla="*/ 0 h 7762875"/>
                      <a:gd name="connsiteX19" fmla="*/ 7172325 w 7562850"/>
                      <a:gd name="connsiteY19" fmla="*/ 3886200 h 7762875"/>
                      <a:gd name="connsiteX20" fmla="*/ 7562850 w 7562850"/>
                      <a:gd name="connsiteY20" fmla="*/ 7762875 h 7762875"/>
                      <a:gd name="connsiteX0" fmla="*/ 0 w 7562850"/>
                      <a:gd name="connsiteY0" fmla="*/ 7762875 h 7762875"/>
                      <a:gd name="connsiteX1" fmla="*/ 390525 w 7562850"/>
                      <a:gd name="connsiteY1" fmla="*/ 3886200 h 7762875"/>
                      <a:gd name="connsiteX2" fmla="*/ 762000 w 7562850"/>
                      <a:gd name="connsiteY2" fmla="*/ 0 h 7762875"/>
                      <a:gd name="connsiteX3" fmla="*/ 1143000 w 7562850"/>
                      <a:gd name="connsiteY3" fmla="*/ 3876675 h 7762875"/>
                      <a:gd name="connsiteX4" fmla="*/ 1519238 w 7562850"/>
                      <a:gd name="connsiteY4" fmla="*/ 7762875 h 7762875"/>
                      <a:gd name="connsiteX5" fmla="*/ 1895475 w 7562850"/>
                      <a:gd name="connsiteY5" fmla="*/ 3876675 h 7762875"/>
                      <a:gd name="connsiteX6" fmla="*/ 2276475 w 7562850"/>
                      <a:gd name="connsiteY6" fmla="*/ 0 h 7762875"/>
                      <a:gd name="connsiteX7" fmla="*/ 2657475 w 7562850"/>
                      <a:gd name="connsiteY7" fmla="*/ 3886200 h 7762875"/>
                      <a:gd name="connsiteX8" fmla="*/ 3028950 w 7562850"/>
                      <a:gd name="connsiteY8" fmla="*/ 7762875 h 7762875"/>
                      <a:gd name="connsiteX9" fmla="*/ 3409950 w 7562850"/>
                      <a:gd name="connsiteY9" fmla="*/ 3876675 h 7762875"/>
                      <a:gd name="connsiteX10" fmla="*/ 3781425 w 7562850"/>
                      <a:gd name="connsiteY10" fmla="*/ 9525 h 7762875"/>
                      <a:gd name="connsiteX11" fmla="*/ 4162425 w 7562850"/>
                      <a:gd name="connsiteY11" fmla="*/ 3886200 h 7762875"/>
                      <a:gd name="connsiteX12" fmla="*/ 4538662 w 7562850"/>
                      <a:gd name="connsiteY12" fmla="*/ 7762875 h 7762875"/>
                      <a:gd name="connsiteX13" fmla="*/ 4914900 w 7562850"/>
                      <a:gd name="connsiteY13" fmla="*/ 3886200 h 7762875"/>
                      <a:gd name="connsiteX14" fmla="*/ 5295900 w 7562850"/>
                      <a:gd name="connsiteY14" fmla="*/ 9525 h 7762875"/>
                      <a:gd name="connsiteX15" fmla="*/ 5667375 w 7562850"/>
                      <a:gd name="connsiteY15" fmla="*/ 3886200 h 7762875"/>
                      <a:gd name="connsiteX16" fmla="*/ 6048375 w 7562850"/>
                      <a:gd name="connsiteY16" fmla="*/ 7762875 h 7762875"/>
                      <a:gd name="connsiteX17" fmla="*/ 6429375 w 7562850"/>
                      <a:gd name="connsiteY17" fmla="*/ 3886200 h 7762875"/>
                      <a:gd name="connsiteX18" fmla="*/ 6810375 w 7562850"/>
                      <a:gd name="connsiteY18" fmla="*/ 0 h 7762875"/>
                      <a:gd name="connsiteX19" fmla="*/ 7172325 w 7562850"/>
                      <a:gd name="connsiteY19" fmla="*/ 3886200 h 7762875"/>
                      <a:gd name="connsiteX20" fmla="*/ 7562850 w 7562850"/>
                      <a:gd name="connsiteY20" fmla="*/ 7762875 h 7762875"/>
                      <a:gd name="connsiteX0" fmla="*/ 0 w 7562850"/>
                      <a:gd name="connsiteY0" fmla="*/ 7762875 h 7762875"/>
                      <a:gd name="connsiteX1" fmla="*/ 390525 w 7562850"/>
                      <a:gd name="connsiteY1" fmla="*/ 3886200 h 7762875"/>
                      <a:gd name="connsiteX2" fmla="*/ 762000 w 7562850"/>
                      <a:gd name="connsiteY2" fmla="*/ 0 h 7762875"/>
                      <a:gd name="connsiteX3" fmla="*/ 1143000 w 7562850"/>
                      <a:gd name="connsiteY3" fmla="*/ 3876675 h 7762875"/>
                      <a:gd name="connsiteX4" fmla="*/ 1519238 w 7562850"/>
                      <a:gd name="connsiteY4" fmla="*/ 7762875 h 7762875"/>
                      <a:gd name="connsiteX5" fmla="*/ 1895475 w 7562850"/>
                      <a:gd name="connsiteY5" fmla="*/ 3876675 h 7762875"/>
                      <a:gd name="connsiteX6" fmla="*/ 2276475 w 7562850"/>
                      <a:gd name="connsiteY6" fmla="*/ 0 h 7762875"/>
                      <a:gd name="connsiteX7" fmla="*/ 2657475 w 7562850"/>
                      <a:gd name="connsiteY7" fmla="*/ 3886200 h 7762875"/>
                      <a:gd name="connsiteX8" fmla="*/ 3028950 w 7562850"/>
                      <a:gd name="connsiteY8" fmla="*/ 7762875 h 7762875"/>
                      <a:gd name="connsiteX9" fmla="*/ 3409950 w 7562850"/>
                      <a:gd name="connsiteY9" fmla="*/ 3876675 h 7762875"/>
                      <a:gd name="connsiteX10" fmla="*/ 3781425 w 7562850"/>
                      <a:gd name="connsiteY10" fmla="*/ 9525 h 7762875"/>
                      <a:gd name="connsiteX11" fmla="*/ 4162425 w 7562850"/>
                      <a:gd name="connsiteY11" fmla="*/ 3886200 h 7762875"/>
                      <a:gd name="connsiteX12" fmla="*/ 4538662 w 7562850"/>
                      <a:gd name="connsiteY12" fmla="*/ 7762875 h 7762875"/>
                      <a:gd name="connsiteX13" fmla="*/ 4914900 w 7562850"/>
                      <a:gd name="connsiteY13" fmla="*/ 3886200 h 7762875"/>
                      <a:gd name="connsiteX14" fmla="*/ 5295900 w 7562850"/>
                      <a:gd name="connsiteY14" fmla="*/ 9525 h 7762875"/>
                      <a:gd name="connsiteX15" fmla="*/ 5667375 w 7562850"/>
                      <a:gd name="connsiteY15" fmla="*/ 3886200 h 7762875"/>
                      <a:gd name="connsiteX16" fmla="*/ 6048375 w 7562850"/>
                      <a:gd name="connsiteY16" fmla="*/ 7762875 h 7762875"/>
                      <a:gd name="connsiteX17" fmla="*/ 6429375 w 7562850"/>
                      <a:gd name="connsiteY17" fmla="*/ 3886200 h 7762875"/>
                      <a:gd name="connsiteX18" fmla="*/ 6810375 w 7562850"/>
                      <a:gd name="connsiteY18" fmla="*/ 0 h 7762875"/>
                      <a:gd name="connsiteX19" fmla="*/ 7172325 w 7562850"/>
                      <a:gd name="connsiteY19" fmla="*/ 3886200 h 7762875"/>
                      <a:gd name="connsiteX20" fmla="*/ 7562850 w 7562850"/>
                      <a:gd name="connsiteY20" fmla="*/ 7762875 h 7762875"/>
                      <a:gd name="connsiteX0" fmla="*/ 0 w 7562850"/>
                      <a:gd name="connsiteY0" fmla="*/ 7762875 h 7762875"/>
                      <a:gd name="connsiteX1" fmla="*/ 390525 w 7562850"/>
                      <a:gd name="connsiteY1" fmla="*/ 3886200 h 7762875"/>
                      <a:gd name="connsiteX2" fmla="*/ 762000 w 7562850"/>
                      <a:gd name="connsiteY2" fmla="*/ 0 h 7762875"/>
                      <a:gd name="connsiteX3" fmla="*/ 1143000 w 7562850"/>
                      <a:gd name="connsiteY3" fmla="*/ 3876675 h 7762875"/>
                      <a:gd name="connsiteX4" fmla="*/ 1519238 w 7562850"/>
                      <a:gd name="connsiteY4" fmla="*/ 7762875 h 7762875"/>
                      <a:gd name="connsiteX5" fmla="*/ 1895475 w 7562850"/>
                      <a:gd name="connsiteY5" fmla="*/ 3876675 h 7762875"/>
                      <a:gd name="connsiteX6" fmla="*/ 2276475 w 7562850"/>
                      <a:gd name="connsiteY6" fmla="*/ 0 h 7762875"/>
                      <a:gd name="connsiteX7" fmla="*/ 2657475 w 7562850"/>
                      <a:gd name="connsiteY7" fmla="*/ 3886200 h 7762875"/>
                      <a:gd name="connsiteX8" fmla="*/ 3028950 w 7562850"/>
                      <a:gd name="connsiteY8" fmla="*/ 7762875 h 7762875"/>
                      <a:gd name="connsiteX9" fmla="*/ 3409950 w 7562850"/>
                      <a:gd name="connsiteY9" fmla="*/ 3876675 h 7762875"/>
                      <a:gd name="connsiteX10" fmla="*/ 3781425 w 7562850"/>
                      <a:gd name="connsiteY10" fmla="*/ 9525 h 7762875"/>
                      <a:gd name="connsiteX11" fmla="*/ 4162425 w 7562850"/>
                      <a:gd name="connsiteY11" fmla="*/ 3886200 h 7762875"/>
                      <a:gd name="connsiteX12" fmla="*/ 4538662 w 7562850"/>
                      <a:gd name="connsiteY12" fmla="*/ 7762875 h 7762875"/>
                      <a:gd name="connsiteX13" fmla="*/ 4914900 w 7562850"/>
                      <a:gd name="connsiteY13" fmla="*/ 3886200 h 7762875"/>
                      <a:gd name="connsiteX14" fmla="*/ 5295900 w 7562850"/>
                      <a:gd name="connsiteY14" fmla="*/ 9525 h 7762875"/>
                      <a:gd name="connsiteX15" fmla="*/ 5667375 w 7562850"/>
                      <a:gd name="connsiteY15" fmla="*/ 3886200 h 7762875"/>
                      <a:gd name="connsiteX16" fmla="*/ 6048375 w 7562850"/>
                      <a:gd name="connsiteY16" fmla="*/ 7762875 h 7762875"/>
                      <a:gd name="connsiteX17" fmla="*/ 6429375 w 7562850"/>
                      <a:gd name="connsiteY17" fmla="*/ 3886200 h 7762875"/>
                      <a:gd name="connsiteX18" fmla="*/ 6810375 w 7562850"/>
                      <a:gd name="connsiteY18" fmla="*/ 0 h 7762875"/>
                      <a:gd name="connsiteX19" fmla="*/ 7172325 w 7562850"/>
                      <a:gd name="connsiteY19" fmla="*/ 3886200 h 7762875"/>
                      <a:gd name="connsiteX20" fmla="*/ 7562850 w 7562850"/>
                      <a:gd name="connsiteY20" fmla="*/ 7762875 h 7762875"/>
                      <a:gd name="connsiteX0" fmla="*/ 0 w 7550944"/>
                      <a:gd name="connsiteY0" fmla="*/ 7762875 h 7762875"/>
                      <a:gd name="connsiteX1" fmla="*/ 378619 w 7550944"/>
                      <a:gd name="connsiteY1" fmla="*/ 3886200 h 7762875"/>
                      <a:gd name="connsiteX2" fmla="*/ 750094 w 7550944"/>
                      <a:gd name="connsiteY2" fmla="*/ 0 h 7762875"/>
                      <a:gd name="connsiteX3" fmla="*/ 1131094 w 7550944"/>
                      <a:gd name="connsiteY3" fmla="*/ 3876675 h 7762875"/>
                      <a:gd name="connsiteX4" fmla="*/ 1507332 w 7550944"/>
                      <a:gd name="connsiteY4" fmla="*/ 7762875 h 7762875"/>
                      <a:gd name="connsiteX5" fmla="*/ 1883569 w 7550944"/>
                      <a:gd name="connsiteY5" fmla="*/ 3876675 h 7762875"/>
                      <a:gd name="connsiteX6" fmla="*/ 2264569 w 7550944"/>
                      <a:gd name="connsiteY6" fmla="*/ 0 h 7762875"/>
                      <a:gd name="connsiteX7" fmla="*/ 2645569 w 7550944"/>
                      <a:gd name="connsiteY7" fmla="*/ 3886200 h 7762875"/>
                      <a:gd name="connsiteX8" fmla="*/ 3017044 w 7550944"/>
                      <a:gd name="connsiteY8" fmla="*/ 7762875 h 7762875"/>
                      <a:gd name="connsiteX9" fmla="*/ 3398044 w 7550944"/>
                      <a:gd name="connsiteY9" fmla="*/ 3876675 h 7762875"/>
                      <a:gd name="connsiteX10" fmla="*/ 3769519 w 7550944"/>
                      <a:gd name="connsiteY10" fmla="*/ 9525 h 7762875"/>
                      <a:gd name="connsiteX11" fmla="*/ 4150519 w 7550944"/>
                      <a:gd name="connsiteY11" fmla="*/ 3886200 h 7762875"/>
                      <a:gd name="connsiteX12" fmla="*/ 4526756 w 7550944"/>
                      <a:gd name="connsiteY12" fmla="*/ 7762875 h 7762875"/>
                      <a:gd name="connsiteX13" fmla="*/ 4902994 w 7550944"/>
                      <a:gd name="connsiteY13" fmla="*/ 3886200 h 7762875"/>
                      <a:gd name="connsiteX14" fmla="*/ 5283994 w 7550944"/>
                      <a:gd name="connsiteY14" fmla="*/ 9525 h 7762875"/>
                      <a:gd name="connsiteX15" fmla="*/ 5655469 w 7550944"/>
                      <a:gd name="connsiteY15" fmla="*/ 3886200 h 7762875"/>
                      <a:gd name="connsiteX16" fmla="*/ 6036469 w 7550944"/>
                      <a:gd name="connsiteY16" fmla="*/ 7762875 h 7762875"/>
                      <a:gd name="connsiteX17" fmla="*/ 6417469 w 7550944"/>
                      <a:gd name="connsiteY17" fmla="*/ 3886200 h 7762875"/>
                      <a:gd name="connsiteX18" fmla="*/ 6798469 w 7550944"/>
                      <a:gd name="connsiteY18" fmla="*/ 0 h 7762875"/>
                      <a:gd name="connsiteX19" fmla="*/ 7160419 w 7550944"/>
                      <a:gd name="connsiteY19" fmla="*/ 3886200 h 7762875"/>
                      <a:gd name="connsiteX20" fmla="*/ 7550944 w 7550944"/>
                      <a:gd name="connsiteY20" fmla="*/ 7762875 h 7762875"/>
                      <a:gd name="connsiteX0" fmla="*/ 0 w 7550944"/>
                      <a:gd name="connsiteY0" fmla="*/ 7762875 h 7762875"/>
                      <a:gd name="connsiteX1" fmla="*/ 378619 w 7550944"/>
                      <a:gd name="connsiteY1" fmla="*/ 3886200 h 7762875"/>
                      <a:gd name="connsiteX2" fmla="*/ 750094 w 7550944"/>
                      <a:gd name="connsiteY2" fmla="*/ 0 h 7762875"/>
                      <a:gd name="connsiteX3" fmla="*/ 1131094 w 7550944"/>
                      <a:gd name="connsiteY3" fmla="*/ 3876675 h 7762875"/>
                      <a:gd name="connsiteX4" fmla="*/ 1507332 w 7550944"/>
                      <a:gd name="connsiteY4" fmla="*/ 7762875 h 7762875"/>
                      <a:gd name="connsiteX5" fmla="*/ 1883569 w 7550944"/>
                      <a:gd name="connsiteY5" fmla="*/ 3876675 h 7762875"/>
                      <a:gd name="connsiteX6" fmla="*/ 2264569 w 7550944"/>
                      <a:gd name="connsiteY6" fmla="*/ 0 h 7762875"/>
                      <a:gd name="connsiteX7" fmla="*/ 2645569 w 7550944"/>
                      <a:gd name="connsiteY7" fmla="*/ 3886200 h 7762875"/>
                      <a:gd name="connsiteX8" fmla="*/ 3017044 w 7550944"/>
                      <a:gd name="connsiteY8" fmla="*/ 7762875 h 7762875"/>
                      <a:gd name="connsiteX9" fmla="*/ 3398044 w 7550944"/>
                      <a:gd name="connsiteY9" fmla="*/ 3876675 h 7762875"/>
                      <a:gd name="connsiteX10" fmla="*/ 3769519 w 7550944"/>
                      <a:gd name="connsiteY10" fmla="*/ 9525 h 7762875"/>
                      <a:gd name="connsiteX11" fmla="*/ 4150519 w 7550944"/>
                      <a:gd name="connsiteY11" fmla="*/ 3886200 h 7762875"/>
                      <a:gd name="connsiteX12" fmla="*/ 4526756 w 7550944"/>
                      <a:gd name="connsiteY12" fmla="*/ 7762875 h 7762875"/>
                      <a:gd name="connsiteX13" fmla="*/ 4902994 w 7550944"/>
                      <a:gd name="connsiteY13" fmla="*/ 3886200 h 7762875"/>
                      <a:gd name="connsiteX14" fmla="*/ 5283994 w 7550944"/>
                      <a:gd name="connsiteY14" fmla="*/ 9525 h 7762875"/>
                      <a:gd name="connsiteX15" fmla="*/ 5655469 w 7550944"/>
                      <a:gd name="connsiteY15" fmla="*/ 3886200 h 7762875"/>
                      <a:gd name="connsiteX16" fmla="*/ 6036469 w 7550944"/>
                      <a:gd name="connsiteY16" fmla="*/ 7762875 h 7762875"/>
                      <a:gd name="connsiteX17" fmla="*/ 6417469 w 7550944"/>
                      <a:gd name="connsiteY17" fmla="*/ 3886200 h 7762875"/>
                      <a:gd name="connsiteX18" fmla="*/ 6798469 w 7550944"/>
                      <a:gd name="connsiteY18" fmla="*/ 0 h 7762875"/>
                      <a:gd name="connsiteX19" fmla="*/ 7160419 w 7550944"/>
                      <a:gd name="connsiteY19" fmla="*/ 3886200 h 7762875"/>
                      <a:gd name="connsiteX20" fmla="*/ 7550944 w 7550944"/>
                      <a:gd name="connsiteY20" fmla="*/ 7762875 h 7762875"/>
                      <a:gd name="connsiteX0" fmla="*/ 0 w 7550944"/>
                      <a:gd name="connsiteY0" fmla="*/ 7762875 h 7762875"/>
                      <a:gd name="connsiteX1" fmla="*/ 378619 w 7550944"/>
                      <a:gd name="connsiteY1" fmla="*/ 3886200 h 7762875"/>
                      <a:gd name="connsiteX2" fmla="*/ 750094 w 7550944"/>
                      <a:gd name="connsiteY2" fmla="*/ 0 h 7762875"/>
                      <a:gd name="connsiteX3" fmla="*/ 1131094 w 7550944"/>
                      <a:gd name="connsiteY3" fmla="*/ 3876675 h 7762875"/>
                      <a:gd name="connsiteX4" fmla="*/ 1507332 w 7550944"/>
                      <a:gd name="connsiteY4" fmla="*/ 7762875 h 7762875"/>
                      <a:gd name="connsiteX5" fmla="*/ 1883569 w 7550944"/>
                      <a:gd name="connsiteY5" fmla="*/ 3876675 h 7762875"/>
                      <a:gd name="connsiteX6" fmla="*/ 2264569 w 7550944"/>
                      <a:gd name="connsiteY6" fmla="*/ 0 h 7762875"/>
                      <a:gd name="connsiteX7" fmla="*/ 2645569 w 7550944"/>
                      <a:gd name="connsiteY7" fmla="*/ 3886200 h 7762875"/>
                      <a:gd name="connsiteX8" fmla="*/ 3017044 w 7550944"/>
                      <a:gd name="connsiteY8" fmla="*/ 7762875 h 7762875"/>
                      <a:gd name="connsiteX9" fmla="*/ 3398044 w 7550944"/>
                      <a:gd name="connsiteY9" fmla="*/ 3876675 h 7762875"/>
                      <a:gd name="connsiteX10" fmla="*/ 3769519 w 7550944"/>
                      <a:gd name="connsiteY10" fmla="*/ 9525 h 7762875"/>
                      <a:gd name="connsiteX11" fmla="*/ 4150519 w 7550944"/>
                      <a:gd name="connsiteY11" fmla="*/ 3886200 h 7762875"/>
                      <a:gd name="connsiteX12" fmla="*/ 4526756 w 7550944"/>
                      <a:gd name="connsiteY12" fmla="*/ 7762875 h 7762875"/>
                      <a:gd name="connsiteX13" fmla="*/ 4902994 w 7550944"/>
                      <a:gd name="connsiteY13" fmla="*/ 3886200 h 7762875"/>
                      <a:gd name="connsiteX14" fmla="*/ 5283994 w 7550944"/>
                      <a:gd name="connsiteY14" fmla="*/ 9525 h 7762875"/>
                      <a:gd name="connsiteX15" fmla="*/ 5655469 w 7550944"/>
                      <a:gd name="connsiteY15" fmla="*/ 3886200 h 7762875"/>
                      <a:gd name="connsiteX16" fmla="*/ 6036469 w 7550944"/>
                      <a:gd name="connsiteY16" fmla="*/ 7762875 h 7762875"/>
                      <a:gd name="connsiteX17" fmla="*/ 6417469 w 7550944"/>
                      <a:gd name="connsiteY17" fmla="*/ 3886200 h 7762875"/>
                      <a:gd name="connsiteX18" fmla="*/ 6798469 w 7550944"/>
                      <a:gd name="connsiteY18" fmla="*/ 0 h 7762875"/>
                      <a:gd name="connsiteX19" fmla="*/ 7160419 w 7550944"/>
                      <a:gd name="connsiteY19" fmla="*/ 3886200 h 7762875"/>
                      <a:gd name="connsiteX20" fmla="*/ 7550944 w 7550944"/>
                      <a:gd name="connsiteY20" fmla="*/ 7762875 h 7762875"/>
                      <a:gd name="connsiteX0" fmla="*/ 0 w 7550944"/>
                      <a:gd name="connsiteY0" fmla="*/ 7762875 h 7762875"/>
                      <a:gd name="connsiteX1" fmla="*/ 378619 w 7550944"/>
                      <a:gd name="connsiteY1" fmla="*/ 3886200 h 7762875"/>
                      <a:gd name="connsiteX2" fmla="*/ 750094 w 7550944"/>
                      <a:gd name="connsiteY2" fmla="*/ 0 h 7762875"/>
                      <a:gd name="connsiteX3" fmla="*/ 1131094 w 7550944"/>
                      <a:gd name="connsiteY3" fmla="*/ 3876675 h 7762875"/>
                      <a:gd name="connsiteX4" fmla="*/ 1507332 w 7550944"/>
                      <a:gd name="connsiteY4" fmla="*/ 7762875 h 7762875"/>
                      <a:gd name="connsiteX5" fmla="*/ 1883569 w 7550944"/>
                      <a:gd name="connsiteY5" fmla="*/ 3876675 h 7762875"/>
                      <a:gd name="connsiteX6" fmla="*/ 2264569 w 7550944"/>
                      <a:gd name="connsiteY6" fmla="*/ 0 h 7762875"/>
                      <a:gd name="connsiteX7" fmla="*/ 2645569 w 7550944"/>
                      <a:gd name="connsiteY7" fmla="*/ 3886200 h 7762875"/>
                      <a:gd name="connsiteX8" fmla="*/ 3017044 w 7550944"/>
                      <a:gd name="connsiteY8" fmla="*/ 7762875 h 7762875"/>
                      <a:gd name="connsiteX9" fmla="*/ 3398044 w 7550944"/>
                      <a:gd name="connsiteY9" fmla="*/ 3876675 h 7762875"/>
                      <a:gd name="connsiteX10" fmla="*/ 3769519 w 7550944"/>
                      <a:gd name="connsiteY10" fmla="*/ 9525 h 7762875"/>
                      <a:gd name="connsiteX11" fmla="*/ 4150519 w 7550944"/>
                      <a:gd name="connsiteY11" fmla="*/ 3886200 h 7762875"/>
                      <a:gd name="connsiteX12" fmla="*/ 4526756 w 7550944"/>
                      <a:gd name="connsiteY12" fmla="*/ 7762875 h 7762875"/>
                      <a:gd name="connsiteX13" fmla="*/ 4902994 w 7550944"/>
                      <a:gd name="connsiteY13" fmla="*/ 3886200 h 7762875"/>
                      <a:gd name="connsiteX14" fmla="*/ 5283994 w 7550944"/>
                      <a:gd name="connsiteY14" fmla="*/ 9525 h 7762875"/>
                      <a:gd name="connsiteX15" fmla="*/ 5655469 w 7550944"/>
                      <a:gd name="connsiteY15" fmla="*/ 3886200 h 7762875"/>
                      <a:gd name="connsiteX16" fmla="*/ 6036469 w 7550944"/>
                      <a:gd name="connsiteY16" fmla="*/ 7762875 h 7762875"/>
                      <a:gd name="connsiteX17" fmla="*/ 6417469 w 7550944"/>
                      <a:gd name="connsiteY17" fmla="*/ 3886200 h 7762875"/>
                      <a:gd name="connsiteX18" fmla="*/ 6798469 w 7550944"/>
                      <a:gd name="connsiteY18" fmla="*/ 0 h 7762875"/>
                      <a:gd name="connsiteX19" fmla="*/ 7160419 w 7550944"/>
                      <a:gd name="connsiteY19" fmla="*/ 3886200 h 7762875"/>
                      <a:gd name="connsiteX20" fmla="*/ 7550944 w 7550944"/>
                      <a:gd name="connsiteY20" fmla="*/ 7762875 h 7762875"/>
                      <a:gd name="connsiteX0" fmla="*/ 0 w 7550944"/>
                      <a:gd name="connsiteY0" fmla="*/ 7762875 h 7762875"/>
                      <a:gd name="connsiteX1" fmla="*/ 378619 w 7550944"/>
                      <a:gd name="connsiteY1" fmla="*/ 3886200 h 7762875"/>
                      <a:gd name="connsiteX2" fmla="*/ 750094 w 7550944"/>
                      <a:gd name="connsiteY2" fmla="*/ 0 h 7762875"/>
                      <a:gd name="connsiteX3" fmla="*/ 1131094 w 7550944"/>
                      <a:gd name="connsiteY3" fmla="*/ 3876675 h 7762875"/>
                      <a:gd name="connsiteX4" fmla="*/ 1507332 w 7550944"/>
                      <a:gd name="connsiteY4" fmla="*/ 7762875 h 7762875"/>
                      <a:gd name="connsiteX5" fmla="*/ 1883569 w 7550944"/>
                      <a:gd name="connsiteY5" fmla="*/ 3876675 h 7762875"/>
                      <a:gd name="connsiteX6" fmla="*/ 2264569 w 7550944"/>
                      <a:gd name="connsiteY6" fmla="*/ 0 h 7762875"/>
                      <a:gd name="connsiteX7" fmla="*/ 2645569 w 7550944"/>
                      <a:gd name="connsiteY7" fmla="*/ 3886200 h 7762875"/>
                      <a:gd name="connsiteX8" fmla="*/ 3017044 w 7550944"/>
                      <a:gd name="connsiteY8" fmla="*/ 7762875 h 7762875"/>
                      <a:gd name="connsiteX9" fmla="*/ 3398044 w 7550944"/>
                      <a:gd name="connsiteY9" fmla="*/ 3876675 h 7762875"/>
                      <a:gd name="connsiteX10" fmla="*/ 3769519 w 7550944"/>
                      <a:gd name="connsiteY10" fmla="*/ 9525 h 7762875"/>
                      <a:gd name="connsiteX11" fmla="*/ 4150519 w 7550944"/>
                      <a:gd name="connsiteY11" fmla="*/ 3886200 h 7762875"/>
                      <a:gd name="connsiteX12" fmla="*/ 4526756 w 7550944"/>
                      <a:gd name="connsiteY12" fmla="*/ 7762875 h 7762875"/>
                      <a:gd name="connsiteX13" fmla="*/ 4902994 w 7550944"/>
                      <a:gd name="connsiteY13" fmla="*/ 3886200 h 7762875"/>
                      <a:gd name="connsiteX14" fmla="*/ 5283994 w 7550944"/>
                      <a:gd name="connsiteY14" fmla="*/ 9525 h 7762875"/>
                      <a:gd name="connsiteX15" fmla="*/ 5655469 w 7550944"/>
                      <a:gd name="connsiteY15" fmla="*/ 3886200 h 7762875"/>
                      <a:gd name="connsiteX16" fmla="*/ 6036469 w 7550944"/>
                      <a:gd name="connsiteY16" fmla="*/ 7762875 h 7762875"/>
                      <a:gd name="connsiteX17" fmla="*/ 6417469 w 7550944"/>
                      <a:gd name="connsiteY17" fmla="*/ 3886200 h 7762875"/>
                      <a:gd name="connsiteX18" fmla="*/ 6798469 w 7550944"/>
                      <a:gd name="connsiteY18" fmla="*/ 0 h 7762875"/>
                      <a:gd name="connsiteX19" fmla="*/ 7160419 w 7550944"/>
                      <a:gd name="connsiteY19" fmla="*/ 3886200 h 7762875"/>
                      <a:gd name="connsiteX20" fmla="*/ 7550944 w 7550944"/>
                      <a:gd name="connsiteY20" fmla="*/ 7762875 h 7762875"/>
                      <a:gd name="connsiteX0" fmla="*/ 0 w 7550944"/>
                      <a:gd name="connsiteY0" fmla="*/ 7762875 h 7762876"/>
                      <a:gd name="connsiteX1" fmla="*/ 378619 w 7550944"/>
                      <a:gd name="connsiteY1" fmla="*/ 3886200 h 7762876"/>
                      <a:gd name="connsiteX2" fmla="*/ 750094 w 7550944"/>
                      <a:gd name="connsiteY2" fmla="*/ 0 h 7762876"/>
                      <a:gd name="connsiteX3" fmla="*/ 1131094 w 7550944"/>
                      <a:gd name="connsiteY3" fmla="*/ 3876675 h 7762876"/>
                      <a:gd name="connsiteX4" fmla="*/ 1507332 w 7550944"/>
                      <a:gd name="connsiteY4" fmla="*/ 7762875 h 7762876"/>
                      <a:gd name="connsiteX5" fmla="*/ 1883569 w 7550944"/>
                      <a:gd name="connsiteY5" fmla="*/ 3876675 h 7762876"/>
                      <a:gd name="connsiteX6" fmla="*/ 2264569 w 7550944"/>
                      <a:gd name="connsiteY6" fmla="*/ 0 h 7762876"/>
                      <a:gd name="connsiteX7" fmla="*/ 2645569 w 7550944"/>
                      <a:gd name="connsiteY7" fmla="*/ 3886200 h 7762876"/>
                      <a:gd name="connsiteX8" fmla="*/ 3017044 w 7550944"/>
                      <a:gd name="connsiteY8" fmla="*/ 7762875 h 7762876"/>
                      <a:gd name="connsiteX9" fmla="*/ 3398044 w 7550944"/>
                      <a:gd name="connsiteY9" fmla="*/ 3876675 h 7762876"/>
                      <a:gd name="connsiteX10" fmla="*/ 3769519 w 7550944"/>
                      <a:gd name="connsiteY10" fmla="*/ 9525 h 7762876"/>
                      <a:gd name="connsiteX11" fmla="*/ 4150519 w 7550944"/>
                      <a:gd name="connsiteY11" fmla="*/ 3886200 h 7762876"/>
                      <a:gd name="connsiteX12" fmla="*/ 4526756 w 7550944"/>
                      <a:gd name="connsiteY12" fmla="*/ 7762875 h 7762876"/>
                      <a:gd name="connsiteX13" fmla="*/ 4902994 w 7550944"/>
                      <a:gd name="connsiteY13" fmla="*/ 3886200 h 7762876"/>
                      <a:gd name="connsiteX14" fmla="*/ 5283994 w 7550944"/>
                      <a:gd name="connsiteY14" fmla="*/ 9525 h 7762876"/>
                      <a:gd name="connsiteX15" fmla="*/ 5655469 w 7550944"/>
                      <a:gd name="connsiteY15" fmla="*/ 3886200 h 7762876"/>
                      <a:gd name="connsiteX16" fmla="*/ 6036469 w 7550944"/>
                      <a:gd name="connsiteY16" fmla="*/ 7762875 h 7762876"/>
                      <a:gd name="connsiteX17" fmla="*/ 6417469 w 7550944"/>
                      <a:gd name="connsiteY17" fmla="*/ 3886200 h 7762876"/>
                      <a:gd name="connsiteX18" fmla="*/ 6798469 w 7550944"/>
                      <a:gd name="connsiteY18" fmla="*/ 0 h 7762876"/>
                      <a:gd name="connsiteX19" fmla="*/ 7160419 w 7550944"/>
                      <a:gd name="connsiteY19" fmla="*/ 3886200 h 7762876"/>
                      <a:gd name="connsiteX20" fmla="*/ 7550944 w 7550944"/>
                      <a:gd name="connsiteY20" fmla="*/ 7762875 h 7762876"/>
                      <a:gd name="connsiteX0" fmla="*/ 0 w 7550944"/>
                      <a:gd name="connsiteY0" fmla="*/ 7762875 h 7762876"/>
                      <a:gd name="connsiteX1" fmla="*/ 378619 w 7550944"/>
                      <a:gd name="connsiteY1" fmla="*/ 3886200 h 7762876"/>
                      <a:gd name="connsiteX2" fmla="*/ 750094 w 7550944"/>
                      <a:gd name="connsiteY2" fmla="*/ 0 h 7762876"/>
                      <a:gd name="connsiteX3" fmla="*/ 1131094 w 7550944"/>
                      <a:gd name="connsiteY3" fmla="*/ 3876675 h 7762876"/>
                      <a:gd name="connsiteX4" fmla="*/ 1507332 w 7550944"/>
                      <a:gd name="connsiteY4" fmla="*/ 7762875 h 7762876"/>
                      <a:gd name="connsiteX5" fmla="*/ 1883569 w 7550944"/>
                      <a:gd name="connsiteY5" fmla="*/ 3876675 h 7762876"/>
                      <a:gd name="connsiteX6" fmla="*/ 2264569 w 7550944"/>
                      <a:gd name="connsiteY6" fmla="*/ 0 h 7762876"/>
                      <a:gd name="connsiteX7" fmla="*/ 2645569 w 7550944"/>
                      <a:gd name="connsiteY7" fmla="*/ 3886200 h 7762876"/>
                      <a:gd name="connsiteX8" fmla="*/ 3017044 w 7550944"/>
                      <a:gd name="connsiteY8" fmla="*/ 7762875 h 7762876"/>
                      <a:gd name="connsiteX9" fmla="*/ 3398044 w 7550944"/>
                      <a:gd name="connsiteY9" fmla="*/ 3876675 h 7762876"/>
                      <a:gd name="connsiteX10" fmla="*/ 3769519 w 7550944"/>
                      <a:gd name="connsiteY10" fmla="*/ 9525 h 7762876"/>
                      <a:gd name="connsiteX11" fmla="*/ 4150519 w 7550944"/>
                      <a:gd name="connsiteY11" fmla="*/ 3886200 h 7762876"/>
                      <a:gd name="connsiteX12" fmla="*/ 4526756 w 7550944"/>
                      <a:gd name="connsiteY12" fmla="*/ 7762875 h 7762876"/>
                      <a:gd name="connsiteX13" fmla="*/ 4902994 w 7550944"/>
                      <a:gd name="connsiteY13" fmla="*/ 3886200 h 7762876"/>
                      <a:gd name="connsiteX14" fmla="*/ 5283994 w 7550944"/>
                      <a:gd name="connsiteY14" fmla="*/ 9525 h 7762876"/>
                      <a:gd name="connsiteX15" fmla="*/ 5655469 w 7550944"/>
                      <a:gd name="connsiteY15" fmla="*/ 3886200 h 7762876"/>
                      <a:gd name="connsiteX16" fmla="*/ 6036469 w 7550944"/>
                      <a:gd name="connsiteY16" fmla="*/ 7762875 h 7762876"/>
                      <a:gd name="connsiteX17" fmla="*/ 6417469 w 7550944"/>
                      <a:gd name="connsiteY17" fmla="*/ 3886200 h 7762876"/>
                      <a:gd name="connsiteX18" fmla="*/ 6798469 w 7550944"/>
                      <a:gd name="connsiteY18" fmla="*/ 0 h 7762876"/>
                      <a:gd name="connsiteX19" fmla="*/ 7160419 w 7550944"/>
                      <a:gd name="connsiteY19" fmla="*/ 3886200 h 7762876"/>
                      <a:gd name="connsiteX20" fmla="*/ 7550944 w 7550944"/>
                      <a:gd name="connsiteY20" fmla="*/ 7762875 h 7762876"/>
                      <a:gd name="connsiteX0" fmla="*/ 0 w 7550944"/>
                      <a:gd name="connsiteY0" fmla="*/ 7762875 h 7762876"/>
                      <a:gd name="connsiteX1" fmla="*/ 378619 w 7550944"/>
                      <a:gd name="connsiteY1" fmla="*/ 3886200 h 7762876"/>
                      <a:gd name="connsiteX2" fmla="*/ 750094 w 7550944"/>
                      <a:gd name="connsiteY2" fmla="*/ 0 h 7762876"/>
                      <a:gd name="connsiteX3" fmla="*/ 1131094 w 7550944"/>
                      <a:gd name="connsiteY3" fmla="*/ 3876675 h 7762876"/>
                      <a:gd name="connsiteX4" fmla="*/ 1507332 w 7550944"/>
                      <a:gd name="connsiteY4" fmla="*/ 7762875 h 7762876"/>
                      <a:gd name="connsiteX5" fmla="*/ 1883569 w 7550944"/>
                      <a:gd name="connsiteY5" fmla="*/ 3876675 h 7762876"/>
                      <a:gd name="connsiteX6" fmla="*/ 2264569 w 7550944"/>
                      <a:gd name="connsiteY6" fmla="*/ 0 h 7762876"/>
                      <a:gd name="connsiteX7" fmla="*/ 2645569 w 7550944"/>
                      <a:gd name="connsiteY7" fmla="*/ 3886200 h 7762876"/>
                      <a:gd name="connsiteX8" fmla="*/ 3017044 w 7550944"/>
                      <a:gd name="connsiteY8" fmla="*/ 7762875 h 7762876"/>
                      <a:gd name="connsiteX9" fmla="*/ 3398044 w 7550944"/>
                      <a:gd name="connsiteY9" fmla="*/ 3876675 h 7762876"/>
                      <a:gd name="connsiteX10" fmla="*/ 3769519 w 7550944"/>
                      <a:gd name="connsiteY10" fmla="*/ 9525 h 7762876"/>
                      <a:gd name="connsiteX11" fmla="*/ 4150519 w 7550944"/>
                      <a:gd name="connsiteY11" fmla="*/ 3886200 h 7762876"/>
                      <a:gd name="connsiteX12" fmla="*/ 4526756 w 7550944"/>
                      <a:gd name="connsiteY12" fmla="*/ 7762875 h 7762876"/>
                      <a:gd name="connsiteX13" fmla="*/ 4902994 w 7550944"/>
                      <a:gd name="connsiteY13" fmla="*/ 3886200 h 7762876"/>
                      <a:gd name="connsiteX14" fmla="*/ 5283994 w 7550944"/>
                      <a:gd name="connsiteY14" fmla="*/ 9525 h 7762876"/>
                      <a:gd name="connsiteX15" fmla="*/ 5655469 w 7550944"/>
                      <a:gd name="connsiteY15" fmla="*/ 3886200 h 7762876"/>
                      <a:gd name="connsiteX16" fmla="*/ 6036469 w 7550944"/>
                      <a:gd name="connsiteY16" fmla="*/ 7762875 h 7762876"/>
                      <a:gd name="connsiteX17" fmla="*/ 6417469 w 7550944"/>
                      <a:gd name="connsiteY17" fmla="*/ 3886200 h 7762876"/>
                      <a:gd name="connsiteX18" fmla="*/ 6798469 w 7550944"/>
                      <a:gd name="connsiteY18" fmla="*/ 0 h 7762876"/>
                      <a:gd name="connsiteX19" fmla="*/ 7160419 w 7550944"/>
                      <a:gd name="connsiteY19" fmla="*/ 3886200 h 7762876"/>
                      <a:gd name="connsiteX20" fmla="*/ 7550944 w 7550944"/>
                      <a:gd name="connsiteY20" fmla="*/ 7762875 h 7762876"/>
                      <a:gd name="connsiteX0" fmla="*/ 0 w 7550944"/>
                      <a:gd name="connsiteY0" fmla="*/ 7762875 h 7762876"/>
                      <a:gd name="connsiteX1" fmla="*/ 378619 w 7550944"/>
                      <a:gd name="connsiteY1" fmla="*/ 3886200 h 7762876"/>
                      <a:gd name="connsiteX2" fmla="*/ 750094 w 7550944"/>
                      <a:gd name="connsiteY2" fmla="*/ 0 h 7762876"/>
                      <a:gd name="connsiteX3" fmla="*/ 1131094 w 7550944"/>
                      <a:gd name="connsiteY3" fmla="*/ 3876675 h 7762876"/>
                      <a:gd name="connsiteX4" fmla="*/ 1507332 w 7550944"/>
                      <a:gd name="connsiteY4" fmla="*/ 7762875 h 7762876"/>
                      <a:gd name="connsiteX5" fmla="*/ 1883569 w 7550944"/>
                      <a:gd name="connsiteY5" fmla="*/ 3876675 h 7762876"/>
                      <a:gd name="connsiteX6" fmla="*/ 2264569 w 7550944"/>
                      <a:gd name="connsiteY6" fmla="*/ 0 h 7762876"/>
                      <a:gd name="connsiteX7" fmla="*/ 2645569 w 7550944"/>
                      <a:gd name="connsiteY7" fmla="*/ 3886200 h 7762876"/>
                      <a:gd name="connsiteX8" fmla="*/ 3017044 w 7550944"/>
                      <a:gd name="connsiteY8" fmla="*/ 7762875 h 7762876"/>
                      <a:gd name="connsiteX9" fmla="*/ 3398044 w 7550944"/>
                      <a:gd name="connsiteY9" fmla="*/ 3876675 h 7762876"/>
                      <a:gd name="connsiteX10" fmla="*/ 3769519 w 7550944"/>
                      <a:gd name="connsiteY10" fmla="*/ 9525 h 7762876"/>
                      <a:gd name="connsiteX11" fmla="*/ 4150519 w 7550944"/>
                      <a:gd name="connsiteY11" fmla="*/ 3886200 h 7762876"/>
                      <a:gd name="connsiteX12" fmla="*/ 4526756 w 7550944"/>
                      <a:gd name="connsiteY12" fmla="*/ 7762875 h 7762876"/>
                      <a:gd name="connsiteX13" fmla="*/ 4902994 w 7550944"/>
                      <a:gd name="connsiteY13" fmla="*/ 3886200 h 7762876"/>
                      <a:gd name="connsiteX14" fmla="*/ 5283994 w 7550944"/>
                      <a:gd name="connsiteY14" fmla="*/ 9525 h 7762876"/>
                      <a:gd name="connsiteX15" fmla="*/ 5655469 w 7550944"/>
                      <a:gd name="connsiteY15" fmla="*/ 3886200 h 7762876"/>
                      <a:gd name="connsiteX16" fmla="*/ 6036469 w 7550944"/>
                      <a:gd name="connsiteY16" fmla="*/ 7762875 h 7762876"/>
                      <a:gd name="connsiteX17" fmla="*/ 6417469 w 7550944"/>
                      <a:gd name="connsiteY17" fmla="*/ 3886200 h 7762876"/>
                      <a:gd name="connsiteX18" fmla="*/ 6798469 w 7550944"/>
                      <a:gd name="connsiteY18" fmla="*/ 0 h 7762876"/>
                      <a:gd name="connsiteX19" fmla="*/ 7160419 w 7550944"/>
                      <a:gd name="connsiteY19" fmla="*/ 3886200 h 7762876"/>
                      <a:gd name="connsiteX20" fmla="*/ 7550944 w 7550944"/>
                      <a:gd name="connsiteY20" fmla="*/ 7762875 h 7762876"/>
                      <a:gd name="connsiteX0" fmla="*/ 0 w 7550944"/>
                      <a:gd name="connsiteY0" fmla="*/ 7762875 h 7762876"/>
                      <a:gd name="connsiteX1" fmla="*/ 378619 w 7550944"/>
                      <a:gd name="connsiteY1" fmla="*/ 3886200 h 7762876"/>
                      <a:gd name="connsiteX2" fmla="*/ 750094 w 7550944"/>
                      <a:gd name="connsiteY2" fmla="*/ 0 h 7762876"/>
                      <a:gd name="connsiteX3" fmla="*/ 1131094 w 7550944"/>
                      <a:gd name="connsiteY3" fmla="*/ 3876675 h 7762876"/>
                      <a:gd name="connsiteX4" fmla="*/ 1507332 w 7550944"/>
                      <a:gd name="connsiteY4" fmla="*/ 7762875 h 7762876"/>
                      <a:gd name="connsiteX5" fmla="*/ 1883569 w 7550944"/>
                      <a:gd name="connsiteY5" fmla="*/ 3876675 h 7762876"/>
                      <a:gd name="connsiteX6" fmla="*/ 2264569 w 7550944"/>
                      <a:gd name="connsiteY6" fmla="*/ 0 h 7762876"/>
                      <a:gd name="connsiteX7" fmla="*/ 2645569 w 7550944"/>
                      <a:gd name="connsiteY7" fmla="*/ 3886200 h 7762876"/>
                      <a:gd name="connsiteX8" fmla="*/ 3017044 w 7550944"/>
                      <a:gd name="connsiteY8" fmla="*/ 7762875 h 7762876"/>
                      <a:gd name="connsiteX9" fmla="*/ 3398044 w 7550944"/>
                      <a:gd name="connsiteY9" fmla="*/ 3876675 h 7762876"/>
                      <a:gd name="connsiteX10" fmla="*/ 3769519 w 7550944"/>
                      <a:gd name="connsiteY10" fmla="*/ 9525 h 7762876"/>
                      <a:gd name="connsiteX11" fmla="*/ 4150519 w 7550944"/>
                      <a:gd name="connsiteY11" fmla="*/ 3886200 h 7762876"/>
                      <a:gd name="connsiteX12" fmla="*/ 4526756 w 7550944"/>
                      <a:gd name="connsiteY12" fmla="*/ 7762875 h 7762876"/>
                      <a:gd name="connsiteX13" fmla="*/ 4902994 w 7550944"/>
                      <a:gd name="connsiteY13" fmla="*/ 3886200 h 7762876"/>
                      <a:gd name="connsiteX14" fmla="*/ 5283994 w 7550944"/>
                      <a:gd name="connsiteY14" fmla="*/ 9525 h 7762876"/>
                      <a:gd name="connsiteX15" fmla="*/ 5655469 w 7550944"/>
                      <a:gd name="connsiteY15" fmla="*/ 3886200 h 7762876"/>
                      <a:gd name="connsiteX16" fmla="*/ 6036469 w 7550944"/>
                      <a:gd name="connsiteY16" fmla="*/ 7762875 h 7762876"/>
                      <a:gd name="connsiteX17" fmla="*/ 6417469 w 7550944"/>
                      <a:gd name="connsiteY17" fmla="*/ 3886200 h 7762876"/>
                      <a:gd name="connsiteX18" fmla="*/ 6798469 w 7550944"/>
                      <a:gd name="connsiteY18" fmla="*/ 0 h 7762876"/>
                      <a:gd name="connsiteX19" fmla="*/ 7160419 w 7550944"/>
                      <a:gd name="connsiteY19" fmla="*/ 3886200 h 7762876"/>
                      <a:gd name="connsiteX20" fmla="*/ 7550944 w 7550944"/>
                      <a:gd name="connsiteY20" fmla="*/ 7762875 h 7762876"/>
                      <a:gd name="connsiteX0" fmla="*/ 0 w 7550944"/>
                      <a:gd name="connsiteY0" fmla="*/ 7762875 h 7762876"/>
                      <a:gd name="connsiteX1" fmla="*/ 378619 w 7550944"/>
                      <a:gd name="connsiteY1" fmla="*/ 3886200 h 7762876"/>
                      <a:gd name="connsiteX2" fmla="*/ 750094 w 7550944"/>
                      <a:gd name="connsiteY2" fmla="*/ 0 h 7762876"/>
                      <a:gd name="connsiteX3" fmla="*/ 1131094 w 7550944"/>
                      <a:gd name="connsiteY3" fmla="*/ 3876675 h 7762876"/>
                      <a:gd name="connsiteX4" fmla="*/ 1507332 w 7550944"/>
                      <a:gd name="connsiteY4" fmla="*/ 7762875 h 7762876"/>
                      <a:gd name="connsiteX5" fmla="*/ 1883569 w 7550944"/>
                      <a:gd name="connsiteY5" fmla="*/ 3876675 h 7762876"/>
                      <a:gd name="connsiteX6" fmla="*/ 2264569 w 7550944"/>
                      <a:gd name="connsiteY6" fmla="*/ 0 h 7762876"/>
                      <a:gd name="connsiteX7" fmla="*/ 2645569 w 7550944"/>
                      <a:gd name="connsiteY7" fmla="*/ 3886200 h 7762876"/>
                      <a:gd name="connsiteX8" fmla="*/ 3017044 w 7550944"/>
                      <a:gd name="connsiteY8" fmla="*/ 7762875 h 7762876"/>
                      <a:gd name="connsiteX9" fmla="*/ 3398044 w 7550944"/>
                      <a:gd name="connsiteY9" fmla="*/ 3876675 h 7762876"/>
                      <a:gd name="connsiteX10" fmla="*/ 3769519 w 7550944"/>
                      <a:gd name="connsiteY10" fmla="*/ 9525 h 7762876"/>
                      <a:gd name="connsiteX11" fmla="*/ 4150519 w 7550944"/>
                      <a:gd name="connsiteY11" fmla="*/ 3886200 h 7762876"/>
                      <a:gd name="connsiteX12" fmla="*/ 4526756 w 7550944"/>
                      <a:gd name="connsiteY12" fmla="*/ 7762875 h 7762876"/>
                      <a:gd name="connsiteX13" fmla="*/ 4902994 w 7550944"/>
                      <a:gd name="connsiteY13" fmla="*/ 3886200 h 7762876"/>
                      <a:gd name="connsiteX14" fmla="*/ 5283994 w 7550944"/>
                      <a:gd name="connsiteY14" fmla="*/ 9525 h 7762876"/>
                      <a:gd name="connsiteX15" fmla="*/ 5655469 w 7550944"/>
                      <a:gd name="connsiteY15" fmla="*/ 3886200 h 7762876"/>
                      <a:gd name="connsiteX16" fmla="*/ 6036469 w 7550944"/>
                      <a:gd name="connsiteY16" fmla="*/ 7762875 h 7762876"/>
                      <a:gd name="connsiteX17" fmla="*/ 6417469 w 7550944"/>
                      <a:gd name="connsiteY17" fmla="*/ 3886200 h 7762876"/>
                      <a:gd name="connsiteX18" fmla="*/ 6798469 w 7550944"/>
                      <a:gd name="connsiteY18" fmla="*/ 0 h 7762876"/>
                      <a:gd name="connsiteX19" fmla="*/ 7160419 w 7550944"/>
                      <a:gd name="connsiteY19" fmla="*/ 3886200 h 7762876"/>
                      <a:gd name="connsiteX20" fmla="*/ 7550944 w 7550944"/>
                      <a:gd name="connsiteY20" fmla="*/ 7762875 h 7762876"/>
                      <a:gd name="connsiteX0" fmla="*/ 0 w 7550944"/>
                      <a:gd name="connsiteY0" fmla="*/ 7762875 h 7762876"/>
                      <a:gd name="connsiteX1" fmla="*/ 378619 w 7550944"/>
                      <a:gd name="connsiteY1" fmla="*/ 3886200 h 7762876"/>
                      <a:gd name="connsiteX2" fmla="*/ 750094 w 7550944"/>
                      <a:gd name="connsiteY2" fmla="*/ 0 h 7762876"/>
                      <a:gd name="connsiteX3" fmla="*/ 1131094 w 7550944"/>
                      <a:gd name="connsiteY3" fmla="*/ 3876675 h 7762876"/>
                      <a:gd name="connsiteX4" fmla="*/ 1507332 w 7550944"/>
                      <a:gd name="connsiteY4" fmla="*/ 7762875 h 7762876"/>
                      <a:gd name="connsiteX5" fmla="*/ 1883569 w 7550944"/>
                      <a:gd name="connsiteY5" fmla="*/ 3876675 h 7762876"/>
                      <a:gd name="connsiteX6" fmla="*/ 2264569 w 7550944"/>
                      <a:gd name="connsiteY6" fmla="*/ 0 h 7762876"/>
                      <a:gd name="connsiteX7" fmla="*/ 2645569 w 7550944"/>
                      <a:gd name="connsiteY7" fmla="*/ 3886200 h 7762876"/>
                      <a:gd name="connsiteX8" fmla="*/ 3017044 w 7550944"/>
                      <a:gd name="connsiteY8" fmla="*/ 7762875 h 7762876"/>
                      <a:gd name="connsiteX9" fmla="*/ 3398044 w 7550944"/>
                      <a:gd name="connsiteY9" fmla="*/ 3876675 h 7762876"/>
                      <a:gd name="connsiteX10" fmla="*/ 3769519 w 7550944"/>
                      <a:gd name="connsiteY10" fmla="*/ 9525 h 7762876"/>
                      <a:gd name="connsiteX11" fmla="*/ 4150519 w 7550944"/>
                      <a:gd name="connsiteY11" fmla="*/ 3886200 h 7762876"/>
                      <a:gd name="connsiteX12" fmla="*/ 4526756 w 7550944"/>
                      <a:gd name="connsiteY12" fmla="*/ 7762875 h 7762876"/>
                      <a:gd name="connsiteX13" fmla="*/ 4902994 w 7550944"/>
                      <a:gd name="connsiteY13" fmla="*/ 3886200 h 7762876"/>
                      <a:gd name="connsiteX14" fmla="*/ 5283994 w 7550944"/>
                      <a:gd name="connsiteY14" fmla="*/ 9525 h 7762876"/>
                      <a:gd name="connsiteX15" fmla="*/ 5655469 w 7550944"/>
                      <a:gd name="connsiteY15" fmla="*/ 3886200 h 7762876"/>
                      <a:gd name="connsiteX16" fmla="*/ 6029325 w 7550944"/>
                      <a:gd name="connsiteY16" fmla="*/ 7762875 h 7762876"/>
                      <a:gd name="connsiteX17" fmla="*/ 6417469 w 7550944"/>
                      <a:gd name="connsiteY17" fmla="*/ 3886200 h 7762876"/>
                      <a:gd name="connsiteX18" fmla="*/ 6798469 w 7550944"/>
                      <a:gd name="connsiteY18" fmla="*/ 0 h 7762876"/>
                      <a:gd name="connsiteX19" fmla="*/ 7160419 w 7550944"/>
                      <a:gd name="connsiteY19" fmla="*/ 3886200 h 7762876"/>
                      <a:gd name="connsiteX20" fmla="*/ 7550944 w 7550944"/>
                      <a:gd name="connsiteY20" fmla="*/ 7762875 h 7762876"/>
                      <a:gd name="connsiteX0" fmla="*/ 0 w 7550944"/>
                      <a:gd name="connsiteY0" fmla="*/ 7762875 h 7762876"/>
                      <a:gd name="connsiteX1" fmla="*/ 378619 w 7550944"/>
                      <a:gd name="connsiteY1" fmla="*/ 3886200 h 7762876"/>
                      <a:gd name="connsiteX2" fmla="*/ 750094 w 7550944"/>
                      <a:gd name="connsiteY2" fmla="*/ 0 h 7762876"/>
                      <a:gd name="connsiteX3" fmla="*/ 1131094 w 7550944"/>
                      <a:gd name="connsiteY3" fmla="*/ 3876675 h 7762876"/>
                      <a:gd name="connsiteX4" fmla="*/ 1507332 w 7550944"/>
                      <a:gd name="connsiteY4" fmla="*/ 7762875 h 7762876"/>
                      <a:gd name="connsiteX5" fmla="*/ 1883569 w 7550944"/>
                      <a:gd name="connsiteY5" fmla="*/ 3876675 h 7762876"/>
                      <a:gd name="connsiteX6" fmla="*/ 2264569 w 7550944"/>
                      <a:gd name="connsiteY6" fmla="*/ 0 h 7762876"/>
                      <a:gd name="connsiteX7" fmla="*/ 2645569 w 7550944"/>
                      <a:gd name="connsiteY7" fmla="*/ 3886200 h 7762876"/>
                      <a:gd name="connsiteX8" fmla="*/ 3017044 w 7550944"/>
                      <a:gd name="connsiteY8" fmla="*/ 7762875 h 7762876"/>
                      <a:gd name="connsiteX9" fmla="*/ 3398044 w 7550944"/>
                      <a:gd name="connsiteY9" fmla="*/ 3876675 h 7762876"/>
                      <a:gd name="connsiteX10" fmla="*/ 3769519 w 7550944"/>
                      <a:gd name="connsiteY10" fmla="*/ 9525 h 7762876"/>
                      <a:gd name="connsiteX11" fmla="*/ 4150519 w 7550944"/>
                      <a:gd name="connsiteY11" fmla="*/ 3886200 h 7762876"/>
                      <a:gd name="connsiteX12" fmla="*/ 4526756 w 7550944"/>
                      <a:gd name="connsiteY12" fmla="*/ 7762875 h 7762876"/>
                      <a:gd name="connsiteX13" fmla="*/ 4902994 w 7550944"/>
                      <a:gd name="connsiteY13" fmla="*/ 3886200 h 7762876"/>
                      <a:gd name="connsiteX14" fmla="*/ 5283994 w 7550944"/>
                      <a:gd name="connsiteY14" fmla="*/ 9525 h 7762876"/>
                      <a:gd name="connsiteX15" fmla="*/ 5655469 w 7550944"/>
                      <a:gd name="connsiteY15" fmla="*/ 3886200 h 7762876"/>
                      <a:gd name="connsiteX16" fmla="*/ 6029325 w 7550944"/>
                      <a:gd name="connsiteY16" fmla="*/ 7762875 h 7762876"/>
                      <a:gd name="connsiteX17" fmla="*/ 6417469 w 7550944"/>
                      <a:gd name="connsiteY17" fmla="*/ 3886200 h 7762876"/>
                      <a:gd name="connsiteX18" fmla="*/ 6798469 w 7550944"/>
                      <a:gd name="connsiteY18" fmla="*/ 0 h 7762876"/>
                      <a:gd name="connsiteX19" fmla="*/ 7160419 w 7550944"/>
                      <a:gd name="connsiteY19" fmla="*/ 3886200 h 7762876"/>
                      <a:gd name="connsiteX20" fmla="*/ 7550944 w 7550944"/>
                      <a:gd name="connsiteY20" fmla="*/ 7762875 h 7762876"/>
                      <a:gd name="connsiteX0" fmla="*/ 0 w 7546182"/>
                      <a:gd name="connsiteY0" fmla="*/ 7762875 h 7765256"/>
                      <a:gd name="connsiteX1" fmla="*/ 378619 w 7546182"/>
                      <a:gd name="connsiteY1" fmla="*/ 3886200 h 7765256"/>
                      <a:gd name="connsiteX2" fmla="*/ 750094 w 7546182"/>
                      <a:gd name="connsiteY2" fmla="*/ 0 h 7765256"/>
                      <a:gd name="connsiteX3" fmla="*/ 1131094 w 7546182"/>
                      <a:gd name="connsiteY3" fmla="*/ 3876675 h 7765256"/>
                      <a:gd name="connsiteX4" fmla="*/ 1507332 w 7546182"/>
                      <a:gd name="connsiteY4" fmla="*/ 7762875 h 7765256"/>
                      <a:gd name="connsiteX5" fmla="*/ 1883569 w 7546182"/>
                      <a:gd name="connsiteY5" fmla="*/ 3876675 h 7765256"/>
                      <a:gd name="connsiteX6" fmla="*/ 2264569 w 7546182"/>
                      <a:gd name="connsiteY6" fmla="*/ 0 h 7765256"/>
                      <a:gd name="connsiteX7" fmla="*/ 2645569 w 7546182"/>
                      <a:gd name="connsiteY7" fmla="*/ 3886200 h 7765256"/>
                      <a:gd name="connsiteX8" fmla="*/ 3017044 w 7546182"/>
                      <a:gd name="connsiteY8" fmla="*/ 7762875 h 7765256"/>
                      <a:gd name="connsiteX9" fmla="*/ 3398044 w 7546182"/>
                      <a:gd name="connsiteY9" fmla="*/ 3876675 h 7765256"/>
                      <a:gd name="connsiteX10" fmla="*/ 3769519 w 7546182"/>
                      <a:gd name="connsiteY10" fmla="*/ 9525 h 7765256"/>
                      <a:gd name="connsiteX11" fmla="*/ 4150519 w 7546182"/>
                      <a:gd name="connsiteY11" fmla="*/ 3886200 h 7765256"/>
                      <a:gd name="connsiteX12" fmla="*/ 4526756 w 7546182"/>
                      <a:gd name="connsiteY12" fmla="*/ 7762875 h 7765256"/>
                      <a:gd name="connsiteX13" fmla="*/ 4902994 w 7546182"/>
                      <a:gd name="connsiteY13" fmla="*/ 3886200 h 7765256"/>
                      <a:gd name="connsiteX14" fmla="*/ 5283994 w 7546182"/>
                      <a:gd name="connsiteY14" fmla="*/ 9525 h 7765256"/>
                      <a:gd name="connsiteX15" fmla="*/ 5655469 w 7546182"/>
                      <a:gd name="connsiteY15" fmla="*/ 3886200 h 7765256"/>
                      <a:gd name="connsiteX16" fmla="*/ 6029325 w 7546182"/>
                      <a:gd name="connsiteY16" fmla="*/ 7762875 h 7765256"/>
                      <a:gd name="connsiteX17" fmla="*/ 6417469 w 7546182"/>
                      <a:gd name="connsiteY17" fmla="*/ 3886200 h 7765256"/>
                      <a:gd name="connsiteX18" fmla="*/ 6798469 w 7546182"/>
                      <a:gd name="connsiteY18" fmla="*/ 0 h 7765256"/>
                      <a:gd name="connsiteX19" fmla="*/ 7160419 w 7546182"/>
                      <a:gd name="connsiteY19" fmla="*/ 3886200 h 7765256"/>
                      <a:gd name="connsiteX20" fmla="*/ 7546182 w 7546182"/>
                      <a:gd name="connsiteY20" fmla="*/ 7765256 h 7765256"/>
                      <a:gd name="connsiteX0" fmla="*/ 0 w 7546182"/>
                      <a:gd name="connsiteY0" fmla="*/ 7762875 h 7765258"/>
                      <a:gd name="connsiteX1" fmla="*/ 378619 w 7546182"/>
                      <a:gd name="connsiteY1" fmla="*/ 3886200 h 7765258"/>
                      <a:gd name="connsiteX2" fmla="*/ 750094 w 7546182"/>
                      <a:gd name="connsiteY2" fmla="*/ 0 h 7765258"/>
                      <a:gd name="connsiteX3" fmla="*/ 1131094 w 7546182"/>
                      <a:gd name="connsiteY3" fmla="*/ 3876675 h 7765258"/>
                      <a:gd name="connsiteX4" fmla="*/ 1507332 w 7546182"/>
                      <a:gd name="connsiteY4" fmla="*/ 7762875 h 7765258"/>
                      <a:gd name="connsiteX5" fmla="*/ 1883569 w 7546182"/>
                      <a:gd name="connsiteY5" fmla="*/ 3876675 h 7765258"/>
                      <a:gd name="connsiteX6" fmla="*/ 2264569 w 7546182"/>
                      <a:gd name="connsiteY6" fmla="*/ 0 h 7765258"/>
                      <a:gd name="connsiteX7" fmla="*/ 2645569 w 7546182"/>
                      <a:gd name="connsiteY7" fmla="*/ 3886200 h 7765258"/>
                      <a:gd name="connsiteX8" fmla="*/ 3017044 w 7546182"/>
                      <a:gd name="connsiteY8" fmla="*/ 7762875 h 7765258"/>
                      <a:gd name="connsiteX9" fmla="*/ 3398044 w 7546182"/>
                      <a:gd name="connsiteY9" fmla="*/ 3876675 h 7765258"/>
                      <a:gd name="connsiteX10" fmla="*/ 3769519 w 7546182"/>
                      <a:gd name="connsiteY10" fmla="*/ 9525 h 7765258"/>
                      <a:gd name="connsiteX11" fmla="*/ 4150519 w 7546182"/>
                      <a:gd name="connsiteY11" fmla="*/ 3886200 h 7765258"/>
                      <a:gd name="connsiteX12" fmla="*/ 4526756 w 7546182"/>
                      <a:gd name="connsiteY12" fmla="*/ 7762875 h 7765258"/>
                      <a:gd name="connsiteX13" fmla="*/ 4902994 w 7546182"/>
                      <a:gd name="connsiteY13" fmla="*/ 3886200 h 7765258"/>
                      <a:gd name="connsiteX14" fmla="*/ 5283994 w 7546182"/>
                      <a:gd name="connsiteY14" fmla="*/ 9525 h 7765258"/>
                      <a:gd name="connsiteX15" fmla="*/ 5655469 w 7546182"/>
                      <a:gd name="connsiteY15" fmla="*/ 3886200 h 7765258"/>
                      <a:gd name="connsiteX16" fmla="*/ 6029325 w 7546182"/>
                      <a:gd name="connsiteY16" fmla="*/ 7762875 h 7765258"/>
                      <a:gd name="connsiteX17" fmla="*/ 6417469 w 7546182"/>
                      <a:gd name="connsiteY17" fmla="*/ 3886200 h 7765258"/>
                      <a:gd name="connsiteX18" fmla="*/ 6798469 w 7546182"/>
                      <a:gd name="connsiteY18" fmla="*/ 0 h 7765258"/>
                      <a:gd name="connsiteX19" fmla="*/ 7160419 w 7546182"/>
                      <a:gd name="connsiteY19" fmla="*/ 3886200 h 7765258"/>
                      <a:gd name="connsiteX20" fmla="*/ 7546182 w 7546182"/>
                      <a:gd name="connsiteY20" fmla="*/ 7765256 h 7765258"/>
                      <a:gd name="connsiteX0" fmla="*/ 0 w 7539038"/>
                      <a:gd name="connsiteY0" fmla="*/ 7762875 h 7762876"/>
                      <a:gd name="connsiteX1" fmla="*/ 378619 w 7539038"/>
                      <a:gd name="connsiteY1" fmla="*/ 3886200 h 7762876"/>
                      <a:gd name="connsiteX2" fmla="*/ 750094 w 7539038"/>
                      <a:gd name="connsiteY2" fmla="*/ 0 h 7762876"/>
                      <a:gd name="connsiteX3" fmla="*/ 1131094 w 7539038"/>
                      <a:gd name="connsiteY3" fmla="*/ 3876675 h 7762876"/>
                      <a:gd name="connsiteX4" fmla="*/ 1507332 w 7539038"/>
                      <a:gd name="connsiteY4" fmla="*/ 7762875 h 7762876"/>
                      <a:gd name="connsiteX5" fmla="*/ 1883569 w 7539038"/>
                      <a:gd name="connsiteY5" fmla="*/ 3876675 h 7762876"/>
                      <a:gd name="connsiteX6" fmla="*/ 2264569 w 7539038"/>
                      <a:gd name="connsiteY6" fmla="*/ 0 h 7762876"/>
                      <a:gd name="connsiteX7" fmla="*/ 2645569 w 7539038"/>
                      <a:gd name="connsiteY7" fmla="*/ 3886200 h 7762876"/>
                      <a:gd name="connsiteX8" fmla="*/ 3017044 w 7539038"/>
                      <a:gd name="connsiteY8" fmla="*/ 7762875 h 7762876"/>
                      <a:gd name="connsiteX9" fmla="*/ 3398044 w 7539038"/>
                      <a:gd name="connsiteY9" fmla="*/ 3876675 h 7762876"/>
                      <a:gd name="connsiteX10" fmla="*/ 3769519 w 7539038"/>
                      <a:gd name="connsiteY10" fmla="*/ 9525 h 7762876"/>
                      <a:gd name="connsiteX11" fmla="*/ 4150519 w 7539038"/>
                      <a:gd name="connsiteY11" fmla="*/ 3886200 h 7762876"/>
                      <a:gd name="connsiteX12" fmla="*/ 4526756 w 7539038"/>
                      <a:gd name="connsiteY12" fmla="*/ 7762875 h 7762876"/>
                      <a:gd name="connsiteX13" fmla="*/ 4902994 w 7539038"/>
                      <a:gd name="connsiteY13" fmla="*/ 3886200 h 7762876"/>
                      <a:gd name="connsiteX14" fmla="*/ 5283994 w 7539038"/>
                      <a:gd name="connsiteY14" fmla="*/ 9525 h 7762876"/>
                      <a:gd name="connsiteX15" fmla="*/ 5655469 w 7539038"/>
                      <a:gd name="connsiteY15" fmla="*/ 3886200 h 7762876"/>
                      <a:gd name="connsiteX16" fmla="*/ 6029325 w 7539038"/>
                      <a:gd name="connsiteY16" fmla="*/ 7762875 h 7762876"/>
                      <a:gd name="connsiteX17" fmla="*/ 6417469 w 7539038"/>
                      <a:gd name="connsiteY17" fmla="*/ 3886200 h 7762876"/>
                      <a:gd name="connsiteX18" fmla="*/ 6798469 w 7539038"/>
                      <a:gd name="connsiteY18" fmla="*/ 0 h 7762876"/>
                      <a:gd name="connsiteX19" fmla="*/ 7160419 w 7539038"/>
                      <a:gd name="connsiteY19" fmla="*/ 3886200 h 7762876"/>
                      <a:gd name="connsiteX20" fmla="*/ 7539038 w 7539038"/>
                      <a:gd name="connsiteY20" fmla="*/ 7760494 h 7762876"/>
                      <a:gd name="connsiteX0" fmla="*/ 0 w 7539038"/>
                      <a:gd name="connsiteY0" fmla="*/ 7762875 h 7762876"/>
                      <a:gd name="connsiteX1" fmla="*/ 378619 w 7539038"/>
                      <a:gd name="connsiteY1" fmla="*/ 3886200 h 7762876"/>
                      <a:gd name="connsiteX2" fmla="*/ 750094 w 7539038"/>
                      <a:gd name="connsiteY2" fmla="*/ 0 h 7762876"/>
                      <a:gd name="connsiteX3" fmla="*/ 1131094 w 7539038"/>
                      <a:gd name="connsiteY3" fmla="*/ 3876675 h 7762876"/>
                      <a:gd name="connsiteX4" fmla="*/ 1507332 w 7539038"/>
                      <a:gd name="connsiteY4" fmla="*/ 7762875 h 7762876"/>
                      <a:gd name="connsiteX5" fmla="*/ 1883569 w 7539038"/>
                      <a:gd name="connsiteY5" fmla="*/ 3876675 h 7762876"/>
                      <a:gd name="connsiteX6" fmla="*/ 2264569 w 7539038"/>
                      <a:gd name="connsiteY6" fmla="*/ 0 h 7762876"/>
                      <a:gd name="connsiteX7" fmla="*/ 2645569 w 7539038"/>
                      <a:gd name="connsiteY7" fmla="*/ 3886200 h 7762876"/>
                      <a:gd name="connsiteX8" fmla="*/ 3017044 w 7539038"/>
                      <a:gd name="connsiteY8" fmla="*/ 7762875 h 7762876"/>
                      <a:gd name="connsiteX9" fmla="*/ 3398044 w 7539038"/>
                      <a:gd name="connsiteY9" fmla="*/ 3876675 h 7762876"/>
                      <a:gd name="connsiteX10" fmla="*/ 3769519 w 7539038"/>
                      <a:gd name="connsiteY10" fmla="*/ 9525 h 7762876"/>
                      <a:gd name="connsiteX11" fmla="*/ 4150519 w 7539038"/>
                      <a:gd name="connsiteY11" fmla="*/ 3886200 h 7762876"/>
                      <a:gd name="connsiteX12" fmla="*/ 4526756 w 7539038"/>
                      <a:gd name="connsiteY12" fmla="*/ 7762875 h 7762876"/>
                      <a:gd name="connsiteX13" fmla="*/ 4902994 w 7539038"/>
                      <a:gd name="connsiteY13" fmla="*/ 3886200 h 7762876"/>
                      <a:gd name="connsiteX14" fmla="*/ 5283994 w 7539038"/>
                      <a:gd name="connsiteY14" fmla="*/ 9525 h 7762876"/>
                      <a:gd name="connsiteX15" fmla="*/ 5655469 w 7539038"/>
                      <a:gd name="connsiteY15" fmla="*/ 3886200 h 7762876"/>
                      <a:gd name="connsiteX16" fmla="*/ 6029325 w 7539038"/>
                      <a:gd name="connsiteY16" fmla="*/ 7762875 h 7762876"/>
                      <a:gd name="connsiteX17" fmla="*/ 6417469 w 7539038"/>
                      <a:gd name="connsiteY17" fmla="*/ 3886200 h 7762876"/>
                      <a:gd name="connsiteX18" fmla="*/ 6788944 w 7539038"/>
                      <a:gd name="connsiteY18" fmla="*/ 2381 h 7762876"/>
                      <a:gd name="connsiteX19" fmla="*/ 7160419 w 7539038"/>
                      <a:gd name="connsiteY19" fmla="*/ 3886200 h 7762876"/>
                      <a:gd name="connsiteX20" fmla="*/ 7539038 w 7539038"/>
                      <a:gd name="connsiteY20" fmla="*/ 7760494 h 7762876"/>
                      <a:gd name="connsiteX0" fmla="*/ 0 w 7539038"/>
                      <a:gd name="connsiteY0" fmla="*/ 7762875 h 7762876"/>
                      <a:gd name="connsiteX1" fmla="*/ 378619 w 7539038"/>
                      <a:gd name="connsiteY1" fmla="*/ 3886200 h 7762876"/>
                      <a:gd name="connsiteX2" fmla="*/ 750094 w 7539038"/>
                      <a:gd name="connsiteY2" fmla="*/ 0 h 7762876"/>
                      <a:gd name="connsiteX3" fmla="*/ 1131094 w 7539038"/>
                      <a:gd name="connsiteY3" fmla="*/ 3876675 h 7762876"/>
                      <a:gd name="connsiteX4" fmla="*/ 1507332 w 7539038"/>
                      <a:gd name="connsiteY4" fmla="*/ 7762875 h 7762876"/>
                      <a:gd name="connsiteX5" fmla="*/ 1883569 w 7539038"/>
                      <a:gd name="connsiteY5" fmla="*/ 3876675 h 7762876"/>
                      <a:gd name="connsiteX6" fmla="*/ 2264569 w 7539038"/>
                      <a:gd name="connsiteY6" fmla="*/ 0 h 7762876"/>
                      <a:gd name="connsiteX7" fmla="*/ 2645569 w 7539038"/>
                      <a:gd name="connsiteY7" fmla="*/ 3886200 h 7762876"/>
                      <a:gd name="connsiteX8" fmla="*/ 3017044 w 7539038"/>
                      <a:gd name="connsiteY8" fmla="*/ 7762875 h 7762876"/>
                      <a:gd name="connsiteX9" fmla="*/ 3398044 w 7539038"/>
                      <a:gd name="connsiteY9" fmla="*/ 3876675 h 7762876"/>
                      <a:gd name="connsiteX10" fmla="*/ 3769519 w 7539038"/>
                      <a:gd name="connsiteY10" fmla="*/ 9525 h 7762876"/>
                      <a:gd name="connsiteX11" fmla="*/ 4150519 w 7539038"/>
                      <a:gd name="connsiteY11" fmla="*/ 3886200 h 7762876"/>
                      <a:gd name="connsiteX12" fmla="*/ 4526756 w 7539038"/>
                      <a:gd name="connsiteY12" fmla="*/ 7762875 h 7762876"/>
                      <a:gd name="connsiteX13" fmla="*/ 4902994 w 7539038"/>
                      <a:gd name="connsiteY13" fmla="*/ 3886200 h 7762876"/>
                      <a:gd name="connsiteX14" fmla="*/ 5283994 w 7539038"/>
                      <a:gd name="connsiteY14" fmla="*/ 9525 h 7762876"/>
                      <a:gd name="connsiteX15" fmla="*/ 5655469 w 7539038"/>
                      <a:gd name="connsiteY15" fmla="*/ 3886200 h 7762876"/>
                      <a:gd name="connsiteX16" fmla="*/ 6029325 w 7539038"/>
                      <a:gd name="connsiteY16" fmla="*/ 7762875 h 7762876"/>
                      <a:gd name="connsiteX17" fmla="*/ 6417469 w 7539038"/>
                      <a:gd name="connsiteY17" fmla="*/ 3886200 h 7762876"/>
                      <a:gd name="connsiteX18" fmla="*/ 6786563 w 7539038"/>
                      <a:gd name="connsiteY18" fmla="*/ 4762 h 7762876"/>
                      <a:gd name="connsiteX19" fmla="*/ 7160419 w 7539038"/>
                      <a:gd name="connsiteY19" fmla="*/ 3886200 h 7762876"/>
                      <a:gd name="connsiteX20" fmla="*/ 7539038 w 7539038"/>
                      <a:gd name="connsiteY20" fmla="*/ 7760494 h 7762876"/>
                      <a:gd name="connsiteX0" fmla="*/ 0 w 7539038"/>
                      <a:gd name="connsiteY0" fmla="*/ 7762875 h 7762876"/>
                      <a:gd name="connsiteX1" fmla="*/ 378619 w 7539038"/>
                      <a:gd name="connsiteY1" fmla="*/ 3886200 h 7762876"/>
                      <a:gd name="connsiteX2" fmla="*/ 750094 w 7539038"/>
                      <a:gd name="connsiteY2" fmla="*/ 0 h 7762876"/>
                      <a:gd name="connsiteX3" fmla="*/ 1131094 w 7539038"/>
                      <a:gd name="connsiteY3" fmla="*/ 3876675 h 7762876"/>
                      <a:gd name="connsiteX4" fmla="*/ 1507332 w 7539038"/>
                      <a:gd name="connsiteY4" fmla="*/ 7762875 h 7762876"/>
                      <a:gd name="connsiteX5" fmla="*/ 1883569 w 7539038"/>
                      <a:gd name="connsiteY5" fmla="*/ 3876675 h 7762876"/>
                      <a:gd name="connsiteX6" fmla="*/ 2264569 w 7539038"/>
                      <a:gd name="connsiteY6" fmla="*/ 0 h 7762876"/>
                      <a:gd name="connsiteX7" fmla="*/ 2645569 w 7539038"/>
                      <a:gd name="connsiteY7" fmla="*/ 3886200 h 7762876"/>
                      <a:gd name="connsiteX8" fmla="*/ 3017044 w 7539038"/>
                      <a:gd name="connsiteY8" fmla="*/ 7762875 h 7762876"/>
                      <a:gd name="connsiteX9" fmla="*/ 3398044 w 7539038"/>
                      <a:gd name="connsiteY9" fmla="*/ 3876675 h 7762876"/>
                      <a:gd name="connsiteX10" fmla="*/ 3769519 w 7539038"/>
                      <a:gd name="connsiteY10" fmla="*/ 9525 h 7762876"/>
                      <a:gd name="connsiteX11" fmla="*/ 4150519 w 7539038"/>
                      <a:gd name="connsiteY11" fmla="*/ 3886200 h 7762876"/>
                      <a:gd name="connsiteX12" fmla="*/ 4526756 w 7539038"/>
                      <a:gd name="connsiteY12" fmla="*/ 7762875 h 7762876"/>
                      <a:gd name="connsiteX13" fmla="*/ 4902994 w 7539038"/>
                      <a:gd name="connsiteY13" fmla="*/ 3886200 h 7762876"/>
                      <a:gd name="connsiteX14" fmla="*/ 5283994 w 7539038"/>
                      <a:gd name="connsiteY14" fmla="*/ 9525 h 7762876"/>
                      <a:gd name="connsiteX15" fmla="*/ 5655469 w 7539038"/>
                      <a:gd name="connsiteY15" fmla="*/ 3886200 h 7762876"/>
                      <a:gd name="connsiteX16" fmla="*/ 6029325 w 7539038"/>
                      <a:gd name="connsiteY16" fmla="*/ 7762875 h 7762876"/>
                      <a:gd name="connsiteX17" fmla="*/ 6417469 w 7539038"/>
                      <a:gd name="connsiteY17" fmla="*/ 3886200 h 7762876"/>
                      <a:gd name="connsiteX18" fmla="*/ 6786563 w 7539038"/>
                      <a:gd name="connsiteY18" fmla="*/ 4762 h 7762876"/>
                      <a:gd name="connsiteX19" fmla="*/ 7160419 w 7539038"/>
                      <a:gd name="connsiteY19" fmla="*/ 3886200 h 7762876"/>
                      <a:gd name="connsiteX20" fmla="*/ 7539038 w 7539038"/>
                      <a:gd name="connsiteY20" fmla="*/ 7760494 h 7762876"/>
                      <a:gd name="connsiteX0" fmla="*/ 0 w 7539038"/>
                      <a:gd name="connsiteY0" fmla="*/ 7762875 h 7762876"/>
                      <a:gd name="connsiteX1" fmla="*/ 378619 w 7539038"/>
                      <a:gd name="connsiteY1" fmla="*/ 3886200 h 7762876"/>
                      <a:gd name="connsiteX2" fmla="*/ 750094 w 7539038"/>
                      <a:gd name="connsiteY2" fmla="*/ 0 h 7762876"/>
                      <a:gd name="connsiteX3" fmla="*/ 1131094 w 7539038"/>
                      <a:gd name="connsiteY3" fmla="*/ 3876675 h 7762876"/>
                      <a:gd name="connsiteX4" fmla="*/ 1507332 w 7539038"/>
                      <a:gd name="connsiteY4" fmla="*/ 7762875 h 7762876"/>
                      <a:gd name="connsiteX5" fmla="*/ 1883569 w 7539038"/>
                      <a:gd name="connsiteY5" fmla="*/ 3876675 h 7762876"/>
                      <a:gd name="connsiteX6" fmla="*/ 2264569 w 7539038"/>
                      <a:gd name="connsiteY6" fmla="*/ 0 h 7762876"/>
                      <a:gd name="connsiteX7" fmla="*/ 2645569 w 7539038"/>
                      <a:gd name="connsiteY7" fmla="*/ 3886200 h 7762876"/>
                      <a:gd name="connsiteX8" fmla="*/ 3017044 w 7539038"/>
                      <a:gd name="connsiteY8" fmla="*/ 7762875 h 7762876"/>
                      <a:gd name="connsiteX9" fmla="*/ 3398044 w 7539038"/>
                      <a:gd name="connsiteY9" fmla="*/ 3876675 h 7762876"/>
                      <a:gd name="connsiteX10" fmla="*/ 3769519 w 7539038"/>
                      <a:gd name="connsiteY10" fmla="*/ 9525 h 7762876"/>
                      <a:gd name="connsiteX11" fmla="*/ 4150519 w 7539038"/>
                      <a:gd name="connsiteY11" fmla="*/ 3886200 h 7762876"/>
                      <a:gd name="connsiteX12" fmla="*/ 4526756 w 7539038"/>
                      <a:gd name="connsiteY12" fmla="*/ 7762875 h 7762876"/>
                      <a:gd name="connsiteX13" fmla="*/ 4902994 w 7539038"/>
                      <a:gd name="connsiteY13" fmla="*/ 3886200 h 7762876"/>
                      <a:gd name="connsiteX14" fmla="*/ 5279231 w 7539038"/>
                      <a:gd name="connsiteY14" fmla="*/ 9525 h 7762876"/>
                      <a:gd name="connsiteX15" fmla="*/ 5655469 w 7539038"/>
                      <a:gd name="connsiteY15" fmla="*/ 3886200 h 7762876"/>
                      <a:gd name="connsiteX16" fmla="*/ 6029325 w 7539038"/>
                      <a:gd name="connsiteY16" fmla="*/ 7762875 h 7762876"/>
                      <a:gd name="connsiteX17" fmla="*/ 6417469 w 7539038"/>
                      <a:gd name="connsiteY17" fmla="*/ 3886200 h 7762876"/>
                      <a:gd name="connsiteX18" fmla="*/ 6786563 w 7539038"/>
                      <a:gd name="connsiteY18" fmla="*/ 4762 h 7762876"/>
                      <a:gd name="connsiteX19" fmla="*/ 7160419 w 7539038"/>
                      <a:gd name="connsiteY19" fmla="*/ 3886200 h 7762876"/>
                      <a:gd name="connsiteX20" fmla="*/ 7539038 w 7539038"/>
                      <a:gd name="connsiteY20" fmla="*/ 7760494 h 7762876"/>
                      <a:gd name="connsiteX0" fmla="*/ 0 w 7539038"/>
                      <a:gd name="connsiteY0" fmla="*/ 7762875 h 7762876"/>
                      <a:gd name="connsiteX1" fmla="*/ 378619 w 7539038"/>
                      <a:gd name="connsiteY1" fmla="*/ 3886200 h 7762876"/>
                      <a:gd name="connsiteX2" fmla="*/ 750094 w 7539038"/>
                      <a:gd name="connsiteY2" fmla="*/ 0 h 7762876"/>
                      <a:gd name="connsiteX3" fmla="*/ 1131094 w 7539038"/>
                      <a:gd name="connsiteY3" fmla="*/ 3876675 h 7762876"/>
                      <a:gd name="connsiteX4" fmla="*/ 1507332 w 7539038"/>
                      <a:gd name="connsiteY4" fmla="*/ 7762875 h 7762876"/>
                      <a:gd name="connsiteX5" fmla="*/ 1883569 w 7539038"/>
                      <a:gd name="connsiteY5" fmla="*/ 3876675 h 7762876"/>
                      <a:gd name="connsiteX6" fmla="*/ 2264569 w 7539038"/>
                      <a:gd name="connsiteY6" fmla="*/ 0 h 7762876"/>
                      <a:gd name="connsiteX7" fmla="*/ 2645569 w 7539038"/>
                      <a:gd name="connsiteY7" fmla="*/ 3886200 h 7762876"/>
                      <a:gd name="connsiteX8" fmla="*/ 3017044 w 7539038"/>
                      <a:gd name="connsiteY8" fmla="*/ 7762875 h 7762876"/>
                      <a:gd name="connsiteX9" fmla="*/ 3398044 w 7539038"/>
                      <a:gd name="connsiteY9" fmla="*/ 3876675 h 7762876"/>
                      <a:gd name="connsiteX10" fmla="*/ 3769519 w 7539038"/>
                      <a:gd name="connsiteY10" fmla="*/ 9525 h 7762876"/>
                      <a:gd name="connsiteX11" fmla="*/ 4150519 w 7539038"/>
                      <a:gd name="connsiteY11" fmla="*/ 3886200 h 7762876"/>
                      <a:gd name="connsiteX12" fmla="*/ 4526756 w 7539038"/>
                      <a:gd name="connsiteY12" fmla="*/ 7762875 h 7762876"/>
                      <a:gd name="connsiteX13" fmla="*/ 4902994 w 7539038"/>
                      <a:gd name="connsiteY13" fmla="*/ 3886200 h 7762876"/>
                      <a:gd name="connsiteX14" fmla="*/ 5279231 w 7539038"/>
                      <a:gd name="connsiteY14" fmla="*/ 9525 h 7762876"/>
                      <a:gd name="connsiteX15" fmla="*/ 5655469 w 7539038"/>
                      <a:gd name="connsiteY15" fmla="*/ 3886200 h 7762876"/>
                      <a:gd name="connsiteX16" fmla="*/ 6029325 w 7539038"/>
                      <a:gd name="connsiteY16" fmla="*/ 7762875 h 7762876"/>
                      <a:gd name="connsiteX17" fmla="*/ 6417469 w 7539038"/>
                      <a:gd name="connsiteY17" fmla="*/ 3886200 h 7762876"/>
                      <a:gd name="connsiteX18" fmla="*/ 6786563 w 7539038"/>
                      <a:gd name="connsiteY18" fmla="*/ 4762 h 7762876"/>
                      <a:gd name="connsiteX19" fmla="*/ 7160419 w 7539038"/>
                      <a:gd name="connsiteY19" fmla="*/ 3886200 h 7762876"/>
                      <a:gd name="connsiteX20" fmla="*/ 7539038 w 7539038"/>
                      <a:gd name="connsiteY20" fmla="*/ 7760494 h 7762876"/>
                      <a:gd name="connsiteX0" fmla="*/ 0 w 7539038"/>
                      <a:gd name="connsiteY0" fmla="*/ 7762875 h 7762876"/>
                      <a:gd name="connsiteX1" fmla="*/ 378619 w 7539038"/>
                      <a:gd name="connsiteY1" fmla="*/ 3886200 h 7762876"/>
                      <a:gd name="connsiteX2" fmla="*/ 750094 w 7539038"/>
                      <a:gd name="connsiteY2" fmla="*/ 0 h 7762876"/>
                      <a:gd name="connsiteX3" fmla="*/ 1131094 w 7539038"/>
                      <a:gd name="connsiteY3" fmla="*/ 3876675 h 7762876"/>
                      <a:gd name="connsiteX4" fmla="*/ 1507332 w 7539038"/>
                      <a:gd name="connsiteY4" fmla="*/ 7762875 h 7762876"/>
                      <a:gd name="connsiteX5" fmla="*/ 1883569 w 7539038"/>
                      <a:gd name="connsiteY5" fmla="*/ 3876675 h 7762876"/>
                      <a:gd name="connsiteX6" fmla="*/ 2264569 w 7539038"/>
                      <a:gd name="connsiteY6" fmla="*/ 0 h 7762876"/>
                      <a:gd name="connsiteX7" fmla="*/ 2645569 w 7539038"/>
                      <a:gd name="connsiteY7" fmla="*/ 3886200 h 7762876"/>
                      <a:gd name="connsiteX8" fmla="*/ 3017044 w 7539038"/>
                      <a:gd name="connsiteY8" fmla="*/ 7762875 h 7762876"/>
                      <a:gd name="connsiteX9" fmla="*/ 3398044 w 7539038"/>
                      <a:gd name="connsiteY9" fmla="*/ 3876675 h 7762876"/>
                      <a:gd name="connsiteX10" fmla="*/ 3769519 w 7539038"/>
                      <a:gd name="connsiteY10" fmla="*/ 9525 h 7762876"/>
                      <a:gd name="connsiteX11" fmla="*/ 4150519 w 7539038"/>
                      <a:gd name="connsiteY11" fmla="*/ 3886200 h 7762876"/>
                      <a:gd name="connsiteX12" fmla="*/ 4526756 w 7539038"/>
                      <a:gd name="connsiteY12" fmla="*/ 7762875 h 7762876"/>
                      <a:gd name="connsiteX13" fmla="*/ 4902994 w 7539038"/>
                      <a:gd name="connsiteY13" fmla="*/ 3886200 h 7762876"/>
                      <a:gd name="connsiteX14" fmla="*/ 5276849 w 7539038"/>
                      <a:gd name="connsiteY14" fmla="*/ 2382 h 7762876"/>
                      <a:gd name="connsiteX15" fmla="*/ 5655469 w 7539038"/>
                      <a:gd name="connsiteY15" fmla="*/ 3886200 h 7762876"/>
                      <a:gd name="connsiteX16" fmla="*/ 6029325 w 7539038"/>
                      <a:gd name="connsiteY16" fmla="*/ 7762875 h 7762876"/>
                      <a:gd name="connsiteX17" fmla="*/ 6417469 w 7539038"/>
                      <a:gd name="connsiteY17" fmla="*/ 3886200 h 7762876"/>
                      <a:gd name="connsiteX18" fmla="*/ 6786563 w 7539038"/>
                      <a:gd name="connsiteY18" fmla="*/ 4762 h 7762876"/>
                      <a:gd name="connsiteX19" fmla="*/ 7160419 w 7539038"/>
                      <a:gd name="connsiteY19" fmla="*/ 3886200 h 7762876"/>
                      <a:gd name="connsiteX20" fmla="*/ 7539038 w 7539038"/>
                      <a:gd name="connsiteY20" fmla="*/ 7760494 h 7762876"/>
                      <a:gd name="connsiteX0" fmla="*/ 0 w 7539038"/>
                      <a:gd name="connsiteY0" fmla="*/ 7762875 h 7762876"/>
                      <a:gd name="connsiteX1" fmla="*/ 378619 w 7539038"/>
                      <a:gd name="connsiteY1" fmla="*/ 3886200 h 7762876"/>
                      <a:gd name="connsiteX2" fmla="*/ 750094 w 7539038"/>
                      <a:gd name="connsiteY2" fmla="*/ 0 h 7762876"/>
                      <a:gd name="connsiteX3" fmla="*/ 1131094 w 7539038"/>
                      <a:gd name="connsiteY3" fmla="*/ 3876675 h 7762876"/>
                      <a:gd name="connsiteX4" fmla="*/ 1507332 w 7539038"/>
                      <a:gd name="connsiteY4" fmla="*/ 7762875 h 7762876"/>
                      <a:gd name="connsiteX5" fmla="*/ 1883569 w 7539038"/>
                      <a:gd name="connsiteY5" fmla="*/ 3876675 h 7762876"/>
                      <a:gd name="connsiteX6" fmla="*/ 2264569 w 7539038"/>
                      <a:gd name="connsiteY6" fmla="*/ 0 h 7762876"/>
                      <a:gd name="connsiteX7" fmla="*/ 2645569 w 7539038"/>
                      <a:gd name="connsiteY7" fmla="*/ 3886200 h 7762876"/>
                      <a:gd name="connsiteX8" fmla="*/ 3017044 w 7539038"/>
                      <a:gd name="connsiteY8" fmla="*/ 7762875 h 7762876"/>
                      <a:gd name="connsiteX9" fmla="*/ 3398044 w 7539038"/>
                      <a:gd name="connsiteY9" fmla="*/ 3876675 h 7762876"/>
                      <a:gd name="connsiteX10" fmla="*/ 3769519 w 7539038"/>
                      <a:gd name="connsiteY10" fmla="*/ 9525 h 7762876"/>
                      <a:gd name="connsiteX11" fmla="*/ 4150519 w 7539038"/>
                      <a:gd name="connsiteY11" fmla="*/ 3886200 h 7762876"/>
                      <a:gd name="connsiteX12" fmla="*/ 4526756 w 7539038"/>
                      <a:gd name="connsiteY12" fmla="*/ 7762875 h 7762876"/>
                      <a:gd name="connsiteX13" fmla="*/ 4902994 w 7539038"/>
                      <a:gd name="connsiteY13" fmla="*/ 3886200 h 7762876"/>
                      <a:gd name="connsiteX14" fmla="*/ 5276849 w 7539038"/>
                      <a:gd name="connsiteY14" fmla="*/ 2382 h 7762876"/>
                      <a:gd name="connsiteX15" fmla="*/ 5655469 w 7539038"/>
                      <a:gd name="connsiteY15" fmla="*/ 3886200 h 7762876"/>
                      <a:gd name="connsiteX16" fmla="*/ 6029325 w 7539038"/>
                      <a:gd name="connsiteY16" fmla="*/ 7762875 h 7762876"/>
                      <a:gd name="connsiteX17" fmla="*/ 6417469 w 7539038"/>
                      <a:gd name="connsiteY17" fmla="*/ 3886200 h 7762876"/>
                      <a:gd name="connsiteX18" fmla="*/ 6786563 w 7539038"/>
                      <a:gd name="connsiteY18" fmla="*/ 4762 h 7762876"/>
                      <a:gd name="connsiteX19" fmla="*/ 7160419 w 7539038"/>
                      <a:gd name="connsiteY19" fmla="*/ 3886200 h 7762876"/>
                      <a:gd name="connsiteX20" fmla="*/ 7539038 w 7539038"/>
                      <a:gd name="connsiteY20" fmla="*/ 7760494 h 7762876"/>
                      <a:gd name="connsiteX0" fmla="*/ 0 w 7539038"/>
                      <a:gd name="connsiteY0" fmla="*/ 7762875 h 7762876"/>
                      <a:gd name="connsiteX1" fmla="*/ 378619 w 7539038"/>
                      <a:gd name="connsiteY1" fmla="*/ 3886200 h 7762876"/>
                      <a:gd name="connsiteX2" fmla="*/ 750094 w 7539038"/>
                      <a:gd name="connsiteY2" fmla="*/ 0 h 7762876"/>
                      <a:gd name="connsiteX3" fmla="*/ 1131094 w 7539038"/>
                      <a:gd name="connsiteY3" fmla="*/ 3876675 h 7762876"/>
                      <a:gd name="connsiteX4" fmla="*/ 1507332 w 7539038"/>
                      <a:gd name="connsiteY4" fmla="*/ 7762875 h 7762876"/>
                      <a:gd name="connsiteX5" fmla="*/ 1883569 w 7539038"/>
                      <a:gd name="connsiteY5" fmla="*/ 3876675 h 7762876"/>
                      <a:gd name="connsiteX6" fmla="*/ 2264569 w 7539038"/>
                      <a:gd name="connsiteY6" fmla="*/ 0 h 7762876"/>
                      <a:gd name="connsiteX7" fmla="*/ 2645569 w 7539038"/>
                      <a:gd name="connsiteY7" fmla="*/ 3886200 h 7762876"/>
                      <a:gd name="connsiteX8" fmla="*/ 3017044 w 7539038"/>
                      <a:gd name="connsiteY8" fmla="*/ 7762875 h 7762876"/>
                      <a:gd name="connsiteX9" fmla="*/ 3398044 w 7539038"/>
                      <a:gd name="connsiteY9" fmla="*/ 3876675 h 7762876"/>
                      <a:gd name="connsiteX10" fmla="*/ 3776663 w 7539038"/>
                      <a:gd name="connsiteY10" fmla="*/ 4763 h 7762876"/>
                      <a:gd name="connsiteX11" fmla="*/ 4150519 w 7539038"/>
                      <a:gd name="connsiteY11" fmla="*/ 3886200 h 7762876"/>
                      <a:gd name="connsiteX12" fmla="*/ 4526756 w 7539038"/>
                      <a:gd name="connsiteY12" fmla="*/ 7762875 h 7762876"/>
                      <a:gd name="connsiteX13" fmla="*/ 4902994 w 7539038"/>
                      <a:gd name="connsiteY13" fmla="*/ 3886200 h 7762876"/>
                      <a:gd name="connsiteX14" fmla="*/ 5276849 w 7539038"/>
                      <a:gd name="connsiteY14" fmla="*/ 2382 h 7762876"/>
                      <a:gd name="connsiteX15" fmla="*/ 5655469 w 7539038"/>
                      <a:gd name="connsiteY15" fmla="*/ 3886200 h 7762876"/>
                      <a:gd name="connsiteX16" fmla="*/ 6029325 w 7539038"/>
                      <a:gd name="connsiteY16" fmla="*/ 7762875 h 7762876"/>
                      <a:gd name="connsiteX17" fmla="*/ 6417469 w 7539038"/>
                      <a:gd name="connsiteY17" fmla="*/ 3886200 h 7762876"/>
                      <a:gd name="connsiteX18" fmla="*/ 6786563 w 7539038"/>
                      <a:gd name="connsiteY18" fmla="*/ 4762 h 7762876"/>
                      <a:gd name="connsiteX19" fmla="*/ 7160419 w 7539038"/>
                      <a:gd name="connsiteY19" fmla="*/ 3886200 h 7762876"/>
                      <a:gd name="connsiteX20" fmla="*/ 7539038 w 7539038"/>
                      <a:gd name="connsiteY20" fmla="*/ 7760494 h 7762876"/>
                      <a:gd name="connsiteX0" fmla="*/ 0 w 7539038"/>
                      <a:gd name="connsiteY0" fmla="*/ 7762875 h 7762876"/>
                      <a:gd name="connsiteX1" fmla="*/ 378619 w 7539038"/>
                      <a:gd name="connsiteY1" fmla="*/ 3886200 h 7762876"/>
                      <a:gd name="connsiteX2" fmla="*/ 750094 w 7539038"/>
                      <a:gd name="connsiteY2" fmla="*/ 0 h 7762876"/>
                      <a:gd name="connsiteX3" fmla="*/ 1131094 w 7539038"/>
                      <a:gd name="connsiteY3" fmla="*/ 3876675 h 7762876"/>
                      <a:gd name="connsiteX4" fmla="*/ 1507332 w 7539038"/>
                      <a:gd name="connsiteY4" fmla="*/ 7762875 h 7762876"/>
                      <a:gd name="connsiteX5" fmla="*/ 1883569 w 7539038"/>
                      <a:gd name="connsiteY5" fmla="*/ 3876675 h 7762876"/>
                      <a:gd name="connsiteX6" fmla="*/ 2264569 w 7539038"/>
                      <a:gd name="connsiteY6" fmla="*/ 0 h 7762876"/>
                      <a:gd name="connsiteX7" fmla="*/ 2645569 w 7539038"/>
                      <a:gd name="connsiteY7" fmla="*/ 3886200 h 7762876"/>
                      <a:gd name="connsiteX8" fmla="*/ 3017044 w 7539038"/>
                      <a:gd name="connsiteY8" fmla="*/ 7762875 h 7762876"/>
                      <a:gd name="connsiteX9" fmla="*/ 3398044 w 7539038"/>
                      <a:gd name="connsiteY9" fmla="*/ 3876675 h 7762876"/>
                      <a:gd name="connsiteX10" fmla="*/ 3776663 w 7539038"/>
                      <a:gd name="connsiteY10" fmla="*/ 4763 h 7762876"/>
                      <a:gd name="connsiteX11" fmla="*/ 4150519 w 7539038"/>
                      <a:gd name="connsiteY11" fmla="*/ 3886200 h 7762876"/>
                      <a:gd name="connsiteX12" fmla="*/ 4526756 w 7539038"/>
                      <a:gd name="connsiteY12" fmla="*/ 7762875 h 7762876"/>
                      <a:gd name="connsiteX13" fmla="*/ 4902994 w 7539038"/>
                      <a:gd name="connsiteY13" fmla="*/ 3886200 h 7762876"/>
                      <a:gd name="connsiteX14" fmla="*/ 5276849 w 7539038"/>
                      <a:gd name="connsiteY14" fmla="*/ 2382 h 7762876"/>
                      <a:gd name="connsiteX15" fmla="*/ 5655469 w 7539038"/>
                      <a:gd name="connsiteY15" fmla="*/ 3886200 h 7762876"/>
                      <a:gd name="connsiteX16" fmla="*/ 6029325 w 7539038"/>
                      <a:gd name="connsiteY16" fmla="*/ 7762875 h 7762876"/>
                      <a:gd name="connsiteX17" fmla="*/ 6417469 w 7539038"/>
                      <a:gd name="connsiteY17" fmla="*/ 3886200 h 7762876"/>
                      <a:gd name="connsiteX18" fmla="*/ 6786563 w 7539038"/>
                      <a:gd name="connsiteY18" fmla="*/ 4762 h 7762876"/>
                      <a:gd name="connsiteX19" fmla="*/ 7160419 w 7539038"/>
                      <a:gd name="connsiteY19" fmla="*/ 3886200 h 7762876"/>
                      <a:gd name="connsiteX20" fmla="*/ 7539038 w 7539038"/>
                      <a:gd name="connsiteY20" fmla="*/ 7760494 h 7762876"/>
                      <a:gd name="connsiteX0" fmla="*/ 0 w 7539038"/>
                      <a:gd name="connsiteY0" fmla="*/ 7762875 h 7762876"/>
                      <a:gd name="connsiteX1" fmla="*/ 378619 w 7539038"/>
                      <a:gd name="connsiteY1" fmla="*/ 3886200 h 7762876"/>
                      <a:gd name="connsiteX2" fmla="*/ 750094 w 7539038"/>
                      <a:gd name="connsiteY2" fmla="*/ 0 h 7762876"/>
                      <a:gd name="connsiteX3" fmla="*/ 1131094 w 7539038"/>
                      <a:gd name="connsiteY3" fmla="*/ 3876675 h 7762876"/>
                      <a:gd name="connsiteX4" fmla="*/ 1507332 w 7539038"/>
                      <a:gd name="connsiteY4" fmla="*/ 7762875 h 7762876"/>
                      <a:gd name="connsiteX5" fmla="*/ 1883569 w 7539038"/>
                      <a:gd name="connsiteY5" fmla="*/ 3876675 h 7762876"/>
                      <a:gd name="connsiteX6" fmla="*/ 2264569 w 7539038"/>
                      <a:gd name="connsiteY6" fmla="*/ 0 h 7762876"/>
                      <a:gd name="connsiteX7" fmla="*/ 2645569 w 7539038"/>
                      <a:gd name="connsiteY7" fmla="*/ 3886200 h 7762876"/>
                      <a:gd name="connsiteX8" fmla="*/ 3017044 w 7539038"/>
                      <a:gd name="connsiteY8" fmla="*/ 7762875 h 7762876"/>
                      <a:gd name="connsiteX9" fmla="*/ 3398044 w 7539038"/>
                      <a:gd name="connsiteY9" fmla="*/ 3876675 h 7762876"/>
                      <a:gd name="connsiteX10" fmla="*/ 3769519 w 7539038"/>
                      <a:gd name="connsiteY10" fmla="*/ 4763 h 7762876"/>
                      <a:gd name="connsiteX11" fmla="*/ 4150519 w 7539038"/>
                      <a:gd name="connsiteY11" fmla="*/ 3886200 h 7762876"/>
                      <a:gd name="connsiteX12" fmla="*/ 4526756 w 7539038"/>
                      <a:gd name="connsiteY12" fmla="*/ 7762875 h 7762876"/>
                      <a:gd name="connsiteX13" fmla="*/ 4902994 w 7539038"/>
                      <a:gd name="connsiteY13" fmla="*/ 3886200 h 7762876"/>
                      <a:gd name="connsiteX14" fmla="*/ 5276849 w 7539038"/>
                      <a:gd name="connsiteY14" fmla="*/ 2382 h 7762876"/>
                      <a:gd name="connsiteX15" fmla="*/ 5655469 w 7539038"/>
                      <a:gd name="connsiteY15" fmla="*/ 3886200 h 7762876"/>
                      <a:gd name="connsiteX16" fmla="*/ 6029325 w 7539038"/>
                      <a:gd name="connsiteY16" fmla="*/ 7762875 h 7762876"/>
                      <a:gd name="connsiteX17" fmla="*/ 6417469 w 7539038"/>
                      <a:gd name="connsiteY17" fmla="*/ 3886200 h 7762876"/>
                      <a:gd name="connsiteX18" fmla="*/ 6786563 w 7539038"/>
                      <a:gd name="connsiteY18" fmla="*/ 4762 h 7762876"/>
                      <a:gd name="connsiteX19" fmla="*/ 7160419 w 7539038"/>
                      <a:gd name="connsiteY19" fmla="*/ 3886200 h 7762876"/>
                      <a:gd name="connsiteX20" fmla="*/ 7539038 w 7539038"/>
                      <a:gd name="connsiteY20" fmla="*/ 7760494 h 7762876"/>
                      <a:gd name="connsiteX0" fmla="*/ 0 w 7539038"/>
                      <a:gd name="connsiteY0" fmla="*/ 7762875 h 7762876"/>
                      <a:gd name="connsiteX1" fmla="*/ 378619 w 7539038"/>
                      <a:gd name="connsiteY1" fmla="*/ 3886200 h 7762876"/>
                      <a:gd name="connsiteX2" fmla="*/ 750094 w 7539038"/>
                      <a:gd name="connsiteY2" fmla="*/ 0 h 7762876"/>
                      <a:gd name="connsiteX3" fmla="*/ 1131094 w 7539038"/>
                      <a:gd name="connsiteY3" fmla="*/ 3876675 h 7762876"/>
                      <a:gd name="connsiteX4" fmla="*/ 1507332 w 7539038"/>
                      <a:gd name="connsiteY4" fmla="*/ 7762875 h 7762876"/>
                      <a:gd name="connsiteX5" fmla="*/ 1883569 w 7539038"/>
                      <a:gd name="connsiteY5" fmla="*/ 3876675 h 7762876"/>
                      <a:gd name="connsiteX6" fmla="*/ 2264569 w 7539038"/>
                      <a:gd name="connsiteY6" fmla="*/ 0 h 7762876"/>
                      <a:gd name="connsiteX7" fmla="*/ 2645569 w 7539038"/>
                      <a:gd name="connsiteY7" fmla="*/ 3886200 h 7762876"/>
                      <a:gd name="connsiteX8" fmla="*/ 3017044 w 7539038"/>
                      <a:gd name="connsiteY8" fmla="*/ 7762875 h 7762876"/>
                      <a:gd name="connsiteX9" fmla="*/ 3398044 w 7539038"/>
                      <a:gd name="connsiteY9" fmla="*/ 3876675 h 7762876"/>
                      <a:gd name="connsiteX10" fmla="*/ 3769519 w 7539038"/>
                      <a:gd name="connsiteY10" fmla="*/ 4763 h 7762876"/>
                      <a:gd name="connsiteX11" fmla="*/ 4150519 w 7539038"/>
                      <a:gd name="connsiteY11" fmla="*/ 3886200 h 7762876"/>
                      <a:gd name="connsiteX12" fmla="*/ 4526756 w 7539038"/>
                      <a:gd name="connsiteY12" fmla="*/ 7762875 h 7762876"/>
                      <a:gd name="connsiteX13" fmla="*/ 4902994 w 7539038"/>
                      <a:gd name="connsiteY13" fmla="*/ 3886200 h 7762876"/>
                      <a:gd name="connsiteX14" fmla="*/ 5276849 w 7539038"/>
                      <a:gd name="connsiteY14" fmla="*/ 2382 h 7762876"/>
                      <a:gd name="connsiteX15" fmla="*/ 5655469 w 7539038"/>
                      <a:gd name="connsiteY15" fmla="*/ 3886200 h 7762876"/>
                      <a:gd name="connsiteX16" fmla="*/ 6029325 w 7539038"/>
                      <a:gd name="connsiteY16" fmla="*/ 7762875 h 7762876"/>
                      <a:gd name="connsiteX17" fmla="*/ 6417469 w 7539038"/>
                      <a:gd name="connsiteY17" fmla="*/ 3886200 h 7762876"/>
                      <a:gd name="connsiteX18" fmla="*/ 6786563 w 7539038"/>
                      <a:gd name="connsiteY18" fmla="*/ 4762 h 7762876"/>
                      <a:gd name="connsiteX19" fmla="*/ 7160419 w 7539038"/>
                      <a:gd name="connsiteY19" fmla="*/ 3886200 h 7762876"/>
                      <a:gd name="connsiteX20" fmla="*/ 7539038 w 7539038"/>
                      <a:gd name="connsiteY20" fmla="*/ 7760494 h 7762876"/>
                      <a:gd name="connsiteX0" fmla="*/ 0 w 7539038"/>
                      <a:gd name="connsiteY0" fmla="*/ 7762875 h 7762876"/>
                      <a:gd name="connsiteX1" fmla="*/ 378619 w 7539038"/>
                      <a:gd name="connsiteY1" fmla="*/ 3886200 h 7762876"/>
                      <a:gd name="connsiteX2" fmla="*/ 750094 w 7539038"/>
                      <a:gd name="connsiteY2" fmla="*/ 0 h 7762876"/>
                      <a:gd name="connsiteX3" fmla="*/ 1131094 w 7539038"/>
                      <a:gd name="connsiteY3" fmla="*/ 3876675 h 7762876"/>
                      <a:gd name="connsiteX4" fmla="*/ 1507332 w 7539038"/>
                      <a:gd name="connsiteY4" fmla="*/ 7762875 h 7762876"/>
                      <a:gd name="connsiteX5" fmla="*/ 1883569 w 7539038"/>
                      <a:gd name="connsiteY5" fmla="*/ 3876675 h 7762876"/>
                      <a:gd name="connsiteX6" fmla="*/ 2259807 w 7539038"/>
                      <a:gd name="connsiteY6" fmla="*/ 4762 h 7762876"/>
                      <a:gd name="connsiteX7" fmla="*/ 2645569 w 7539038"/>
                      <a:gd name="connsiteY7" fmla="*/ 3886200 h 7762876"/>
                      <a:gd name="connsiteX8" fmla="*/ 3017044 w 7539038"/>
                      <a:gd name="connsiteY8" fmla="*/ 7762875 h 7762876"/>
                      <a:gd name="connsiteX9" fmla="*/ 3398044 w 7539038"/>
                      <a:gd name="connsiteY9" fmla="*/ 3876675 h 7762876"/>
                      <a:gd name="connsiteX10" fmla="*/ 3769519 w 7539038"/>
                      <a:gd name="connsiteY10" fmla="*/ 4763 h 7762876"/>
                      <a:gd name="connsiteX11" fmla="*/ 4150519 w 7539038"/>
                      <a:gd name="connsiteY11" fmla="*/ 3886200 h 7762876"/>
                      <a:gd name="connsiteX12" fmla="*/ 4526756 w 7539038"/>
                      <a:gd name="connsiteY12" fmla="*/ 7762875 h 7762876"/>
                      <a:gd name="connsiteX13" fmla="*/ 4902994 w 7539038"/>
                      <a:gd name="connsiteY13" fmla="*/ 3886200 h 7762876"/>
                      <a:gd name="connsiteX14" fmla="*/ 5276849 w 7539038"/>
                      <a:gd name="connsiteY14" fmla="*/ 2382 h 7762876"/>
                      <a:gd name="connsiteX15" fmla="*/ 5655469 w 7539038"/>
                      <a:gd name="connsiteY15" fmla="*/ 3886200 h 7762876"/>
                      <a:gd name="connsiteX16" fmla="*/ 6029325 w 7539038"/>
                      <a:gd name="connsiteY16" fmla="*/ 7762875 h 7762876"/>
                      <a:gd name="connsiteX17" fmla="*/ 6417469 w 7539038"/>
                      <a:gd name="connsiteY17" fmla="*/ 3886200 h 7762876"/>
                      <a:gd name="connsiteX18" fmla="*/ 6786563 w 7539038"/>
                      <a:gd name="connsiteY18" fmla="*/ 4762 h 7762876"/>
                      <a:gd name="connsiteX19" fmla="*/ 7160419 w 7539038"/>
                      <a:gd name="connsiteY19" fmla="*/ 3886200 h 7762876"/>
                      <a:gd name="connsiteX20" fmla="*/ 7539038 w 7539038"/>
                      <a:gd name="connsiteY20" fmla="*/ 7760494 h 7762876"/>
                      <a:gd name="connsiteX0" fmla="*/ 0 w 7539038"/>
                      <a:gd name="connsiteY0" fmla="*/ 7762875 h 7762876"/>
                      <a:gd name="connsiteX1" fmla="*/ 378619 w 7539038"/>
                      <a:gd name="connsiteY1" fmla="*/ 3886200 h 7762876"/>
                      <a:gd name="connsiteX2" fmla="*/ 750094 w 7539038"/>
                      <a:gd name="connsiteY2" fmla="*/ 0 h 7762876"/>
                      <a:gd name="connsiteX3" fmla="*/ 1131094 w 7539038"/>
                      <a:gd name="connsiteY3" fmla="*/ 3876675 h 7762876"/>
                      <a:gd name="connsiteX4" fmla="*/ 1507332 w 7539038"/>
                      <a:gd name="connsiteY4" fmla="*/ 7762875 h 7762876"/>
                      <a:gd name="connsiteX5" fmla="*/ 1883569 w 7539038"/>
                      <a:gd name="connsiteY5" fmla="*/ 3876675 h 7762876"/>
                      <a:gd name="connsiteX6" fmla="*/ 2259807 w 7539038"/>
                      <a:gd name="connsiteY6" fmla="*/ 4762 h 7762876"/>
                      <a:gd name="connsiteX7" fmla="*/ 2645569 w 7539038"/>
                      <a:gd name="connsiteY7" fmla="*/ 3886200 h 7762876"/>
                      <a:gd name="connsiteX8" fmla="*/ 3017044 w 7539038"/>
                      <a:gd name="connsiteY8" fmla="*/ 7762875 h 7762876"/>
                      <a:gd name="connsiteX9" fmla="*/ 3398044 w 7539038"/>
                      <a:gd name="connsiteY9" fmla="*/ 3876675 h 7762876"/>
                      <a:gd name="connsiteX10" fmla="*/ 3769519 w 7539038"/>
                      <a:gd name="connsiteY10" fmla="*/ 4763 h 7762876"/>
                      <a:gd name="connsiteX11" fmla="*/ 4150519 w 7539038"/>
                      <a:gd name="connsiteY11" fmla="*/ 3886200 h 7762876"/>
                      <a:gd name="connsiteX12" fmla="*/ 4526756 w 7539038"/>
                      <a:gd name="connsiteY12" fmla="*/ 7762875 h 7762876"/>
                      <a:gd name="connsiteX13" fmla="*/ 4902994 w 7539038"/>
                      <a:gd name="connsiteY13" fmla="*/ 3886200 h 7762876"/>
                      <a:gd name="connsiteX14" fmla="*/ 5276849 w 7539038"/>
                      <a:gd name="connsiteY14" fmla="*/ 2382 h 7762876"/>
                      <a:gd name="connsiteX15" fmla="*/ 5655469 w 7539038"/>
                      <a:gd name="connsiteY15" fmla="*/ 3886200 h 7762876"/>
                      <a:gd name="connsiteX16" fmla="*/ 6029325 w 7539038"/>
                      <a:gd name="connsiteY16" fmla="*/ 7762875 h 7762876"/>
                      <a:gd name="connsiteX17" fmla="*/ 6417469 w 7539038"/>
                      <a:gd name="connsiteY17" fmla="*/ 3886200 h 7762876"/>
                      <a:gd name="connsiteX18" fmla="*/ 6786563 w 7539038"/>
                      <a:gd name="connsiteY18" fmla="*/ 4762 h 7762876"/>
                      <a:gd name="connsiteX19" fmla="*/ 7160419 w 7539038"/>
                      <a:gd name="connsiteY19" fmla="*/ 3886200 h 7762876"/>
                      <a:gd name="connsiteX20" fmla="*/ 7539038 w 7539038"/>
                      <a:gd name="connsiteY20" fmla="*/ 7760494 h 7762876"/>
                      <a:gd name="connsiteX0" fmla="*/ 0 w 7539038"/>
                      <a:gd name="connsiteY0" fmla="*/ 7760494 h 7760495"/>
                      <a:gd name="connsiteX1" fmla="*/ 378619 w 7539038"/>
                      <a:gd name="connsiteY1" fmla="*/ 3883819 h 7760495"/>
                      <a:gd name="connsiteX2" fmla="*/ 757238 w 7539038"/>
                      <a:gd name="connsiteY2" fmla="*/ 1 h 7760495"/>
                      <a:gd name="connsiteX3" fmla="*/ 1131094 w 7539038"/>
                      <a:gd name="connsiteY3" fmla="*/ 3874294 h 7760495"/>
                      <a:gd name="connsiteX4" fmla="*/ 1507332 w 7539038"/>
                      <a:gd name="connsiteY4" fmla="*/ 7760494 h 7760495"/>
                      <a:gd name="connsiteX5" fmla="*/ 1883569 w 7539038"/>
                      <a:gd name="connsiteY5" fmla="*/ 3874294 h 7760495"/>
                      <a:gd name="connsiteX6" fmla="*/ 2259807 w 7539038"/>
                      <a:gd name="connsiteY6" fmla="*/ 2381 h 7760495"/>
                      <a:gd name="connsiteX7" fmla="*/ 2645569 w 7539038"/>
                      <a:gd name="connsiteY7" fmla="*/ 3883819 h 7760495"/>
                      <a:gd name="connsiteX8" fmla="*/ 3017044 w 7539038"/>
                      <a:gd name="connsiteY8" fmla="*/ 7760494 h 7760495"/>
                      <a:gd name="connsiteX9" fmla="*/ 3398044 w 7539038"/>
                      <a:gd name="connsiteY9" fmla="*/ 3874294 h 7760495"/>
                      <a:gd name="connsiteX10" fmla="*/ 3769519 w 7539038"/>
                      <a:gd name="connsiteY10" fmla="*/ 2382 h 7760495"/>
                      <a:gd name="connsiteX11" fmla="*/ 4150519 w 7539038"/>
                      <a:gd name="connsiteY11" fmla="*/ 3883819 h 7760495"/>
                      <a:gd name="connsiteX12" fmla="*/ 4526756 w 7539038"/>
                      <a:gd name="connsiteY12" fmla="*/ 7760494 h 7760495"/>
                      <a:gd name="connsiteX13" fmla="*/ 4902994 w 7539038"/>
                      <a:gd name="connsiteY13" fmla="*/ 3883819 h 7760495"/>
                      <a:gd name="connsiteX14" fmla="*/ 5276849 w 7539038"/>
                      <a:gd name="connsiteY14" fmla="*/ 1 h 7760495"/>
                      <a:gd name="connsiteX15" fmla="*/ 5655469 w 7539038"/>
                      <a:gd name="connsiteY15" fmla="*/ 3883819 h 7760495"/>
                      <a:gd name="connsiteX16" fmla="*/ 6029325 w 7539038"/>
                      <a:gd name="connsiteY16" fmla="*/ 7760494 h 7760495"/>
                      <a:gd name="connsiteX17" fmla="*/ 6417469 w 7539038"/>
                      <a:gd name="connsiteY17" fmla="*/ 3883819 h 7760495"/>
                      <a:gd name="connsiteX18" fmla="*/ 6786563 w 7539038"/>
                      <a:gd name="connsiteY18" fmla="*/ 2381 h 7760495"/>
                      <a:gd name="connsiteX19" fmla="*/ 7160419 w 7539038"/>
                      <a:gd name="connsiteY19" fmla="*/ 3883819 h 7760495"/>
                      <a:gd name="connsiteX20" fmla="*/ 7539038 w 7539038"/>
                      <a:gd name="connsiteY20" fmla="*/ 7758113 h 7760495"/>
                      <a:gd name="connsiteX0" fmla="*/ 0 w 7539038"/>
                      <a:gd name="connsiteY0" fmla="*/ 7760494 h 7760495"/>
                      <a:gd name="connsiteX1" fmla="*/ 378619 w 7539038"/>
                      <a:gd name="connsiteY1" fmla="*/ 3883819 h 7760495"/>
                      <a:gd name="connsiteX2" fmla="*/ 752476 w 7539038"/>
                      <a:gd name="connsiteY2" fmla="*/ 1 h 7760495"/>
                      <a:gd name="connsiteX3" fmla="*/ 1131094 w 7539038"/>
                      <a:gd name="connsiteY3" fmla="*/ 3874294 h 7760495"/>
                      <a:gd name="connsiteX4" fmla="*/ 1507332 w 7539038"/>
                      <a:gd name="connsiteY4" fmla="*/ 7760494 h 7760495"/>
                      <a:gd name="connsiteX5" fmla="*/ 1883569 w 7539038"/>
                      <a:gd name="connsiteY5" fmla="*/ 3874294 h 7760495"/>
                      <a:gd name="connsiteX6" fmla="*/ 2259807 w 7539038"/>
                      <a:gd name="connsiteY6" fmla="*/ 2381 h 7760495"/>
                      <a:gd name="connsiteX7" fmla="*/ 2645569 w 7539038"/>
                      <a:gd name="connsiteY7" fmla="*/ 3883819 h 7760495"/>
                      <a:gd name="connsiteX8" fmla="*/ 3017044 w 7539038"/>
                      <a:gd name="connsiteY8" fmla="*/ 7760494 h 7760495"/>
                      <a:gd name="connsiteX9" fmla="*/ 3398044 w 7539038"/>
                      <a:gd name="connsiteY9" fmla="*/ 3874294 h 7760495"/>
                      <a:gd name="connsiteX10" fmla="*/ 3769519 w 7539038"/>
                      <a:gd name="connsiteY10" fmla="*/ 2382 h 7760495"/>
                      <a:gd name="connsiteX11" fmla="*/ 4150519 w 7539038"/>
                      <a:gd name="connsiteY11" fmla="*/ 3883819 h 7760495"/>
                      <a:gd name="connsiteX12" fmla="*/ 4526756 w 7539038"/>
                      <a:gd name="connsiteY12" fmla="*/ 7760494 h 7760495"/>
                      <a:gd name="connsiteX13" fmla="*/ 4902994 w 7539038"/>
                      <a:gd name="connsiteY13" fmla="*/ 3883819 h 7760495"/>
                      <a:gd name="connsiteX14" fmla="*/ 5276849 w 7539038"/>
                      <a:gd name="connsiteY14" fmla="*/ 1 h 7760495"/>
                      <a:gd name="connsiteX15" fmla="*/ 5655469 w 7539038"/>
                      <a:gd name="connsiteY15" fmla="*/ 3883819 h 7760495"/>
                      <a:gd name="connsiteX16" fmla="*/ 6029325 w 7539038"/>
                      <a:gd name="connsiteY16" fmla="*/ 7760494 h 7760495"/>
                      <a:gd name="connsiteX17" fmla="*/ 6417469 w 7539038"/>
                      <a:gd name="connsiteY17" fmla="*/ 3883819 h 7760495"/>
                      <a:gd name="connsiteX18" fmla="*/ 6786563 w 7539038"/>
                      <a:gd name="connsiteY18" fmla="*/ 2381 h 7760495"/>
                      <a:gd name="connsiteX19" fmla="*/ 7160419 w 7539038"/>
                      <a:gd name="connsiteY19" fmla="*/ 3883819 h 7760495"/>
                      <a:gd name="connsiteX20" fmla="*/ 7539038 w 7539038"/>
                      <a:gd name="connsiteY20" fmla="*/ 7758113 h 7760495"/>
                      <a:gd name="connsiteX0" fmla="*/ 0 w 7539038"/>
                      <a:gd name="connsiteY0" fmla="*/ 7760494 h 7760495"/>
                      <a:gd name="connsiteX1" fmla="*/ 378619 w 7539038"/>
                      <a:gd name="connsiteY1" fmla="*/ 3883819 h 7760495"/>
                      <a:gd name="connsiteX2" fmla="*/ 752476 w 7539038"/>
                      <a:gd name="connsiteY2" fmla="*/ 1 h 7760495"/>
                      <a:gd name="connsiteX3" fmla="*/ 1131094 w 7539038"/>
                      <a:gd name="connsiteY3" fmla="*/ 3874294 h 7760495"/>
                      <a:gd name="connsiteX4" fmla="*/ 1507332 w 7539038"/>
                      <a:gd name="connsiteY4" fmla="*/ 7760494 h 7760495"/>
                      <a:gd name="connsiteX5" fmla="*/ 1883569 w 7539038"/>
                      <a:gd name="connsiteY5" fmla="*/ 3874294 h 7760495"/>
                      <a:gd name="connsiteX6" fmla="*/ 2259807 w 7539038"/>
                      <a:gd name="connsiteY6" fmla="*/ 2381 h 7760495"/>
                      <a:gd name="connsiteX7" fmla="*/ 2645569 w 7539038"/>
                      <a:gd name="connsiteY7" fmla="*/ 3883819 h 7760495"/>
                      <a:gd name="connsiteX8" fmla="*/ 3017044 w 7539038"/>
                      <a:gd name="connsiteY8" fmla="*/ 7760494 h 7760495"/>
                      <a:gd name="connsiteX9" fmla="*/ 3398044 w 7539038"/>
                      <a:gd name="connsiteY9" fmla="*/ 3874294 h 7760495"/>
                      <a:gd name="connsiteX10" fmla="*/ 3769519 w 7539038"/>
                      <a:gd name="connsiteY10" fmla="*/ 2382 h 7760495"/>
                      <a:gd name="connsiteX11" fmla="*/ 4150519 w 7539038"/>
                      <a:gd name="connsiteY11" fmla="*/ 3883819 h 7760495"/>
                      <a:gd name="connsiteX12" fmla="*/ 4526756 w 7539038"/>
                      <a:gd name="connsiteY12" fmla="*/ 7760494 h 7760495"/>
                      <a:gd name="connsiteX13" fmla="*/ 4902994 w 7539038"/>
                      <a:gd name="connsiteY13" fmla="*/ 3883819 h 7760495"/>
                      <a:gd name="connsiteX14" fmla="*/ 5276849 w 7539038"/>
                      <a:gd name="connsiteY14" fmla="*/ 1 h 7760495"/>
                      <a:gd name="connsiteX15" fmla="*/ 5655469 w 7539038"/>
                      <a:gd name="connsiteY15" fmla="*/ 3883819 h 7760495"/>
                      <a:gd name="connsiteX16" fmla="*/ 6029325 w 7539038"/>
                      <a:gd name="connsiteY16" fmla="*/ 7760494 h 7760495"/>
                      <a:gd name="connsiteX17" fmla="*/ 6417469 w 7539038"/>
                      <a:gd name="connsiteY17" fmla="*/ 3883819 h 7760495"/>
                      <a:gd name="connsiteX18" fmla="*/ 6786563 w 7539038"/>
                      <a:gd name="connsiteY18" fmla="*/ 2381 h 7760495"/>
                      <a:gd name="connsiteX19" fmla="*/ 7160419 w 7539038"/>
                      <a:gd name="connsiteY19" fmla="*/ 3883819 h 7760495"/>
                      <a:gd name="connsiteX20" fmla="*/ 7539038 w 7539038"/>
                      <a:gd name="connsiteY20" fmla="*/ 7758113 h 7760495"/>
                      <a:gd name="connsiteX0" fmla="*/ 0 w 7539038"/>
                      <a:gd name="connsiteY0" fmla="*/ 7760494 h 7760495"/>
                      <a:gd name="connsiteX1" fmla="*/ 378619 w 7539038"/>
                      <a:gd name="connsiteY1" fmla="*/ 3883819 h 7760495"/>
                      <a:gd name="connsiteX2" fmla="*/ 752476 w 7539038"/>
                      <a:gd name="connsiteY2" fmla="*/ 1 h 7760495"/>
                      <a:gd name="connsiteX3" fmla="*/ 1131094 w 7539038"/>
                      <a:gd name="connsiteY3" fmla="*/ 3874294 h 7760495"/>
                      <a:gd name="connsiteX4" fmla="*/ 1507332 w 7539038"/>
                      <a:gd name="connsiteY4" fmla="*/ 7760494 h 7760495"/>
                      <a:gd name="connsiteX5" fmla="*/ 1883569 w 7539038"/>
                      <a:gd name="connsiteY5" fmla="*/ 3874294 h 7760495"/>
                      <a:gd name="connsiteX6" fmla="*/ 2259807 w 7539038"/>
                      <a:gd name="connsiteY6" fmla="*/ 2381 h 7760495"/>
                      <a:gd name="connsiteX7" fmla="*/ 2645569 w 7539038"/>
                      <a:gd name="connsiteY7" fmla="*/ 3883819 h 7760495"/>
                      <a:gd name="connsiteX8" fmla="*/ 3017044 w 7539038"/>
                      <a:gd name="connsiteY8" fmla="*/ 7760494 h 7760495"/>
                      <a:gd name="connsiteX9" fmla="*/ 3398044 w 7539038"/>
                      <a:gd name="connsiteY9" fmla="*/ 3874294 h 7760495"/>
                      <a:gd name="connsiteX10" fmla="*/ 3769519 w 7539038"/>
                      <a:gd name="connsiteY10" fmla="*/ 2382 h 7760495"/>
                      <a:gd name="connsiteX11" fmla="*/ 4150519 w 7539038"/>
                      <a:gd name="connsiteY11" fmla="*/ 3883819 h 7760495"/>
                      <a:gd name="connsiteX12" fmla="*/ 4526756 w 7539038"/>
                      <a:gd name="connsiteY12" fmla="*/ 7760494 h 7760495"/>
                      <a:gd name="connsiteX13" fmla="*/ 4902994 w 7539038"/>
                      <a:gd name="connsiteY13" fmla="*/ 3883819 h 7760495"/>
                      <a:gd name="connsiteX14" fmla="*/ 5276849 w 7539038"/>
                      <a:gd name="connsiteY14" fmla="*/ 1 h 7760495"/>
                      <a:gd name="connsiteX15" fmla="*/ 5655469 w 7539038"/>
                      <a:gd name="connsiteY15" fmla="*/ 3883819 h 7760495"/>
                      <a:gd name="connsiteX16" fmla="*/ 6029325 w 7539038"/>
                      <a:gd name="connsiteY16" fmla="*/ 7760494 h 7760495"/>
                      <a:gd name="connsiteX17" fmla="*/ 6417469 w 7539038"/>
                      <a:gd name="connsiteY17" fmla="*/ 3883819 h 7760495"/>
                      <a:gd name="connsiteX18" fmla="*/ 6786563 w 7539038"/>
                      <a:gd name="connsiteY18" fmla="*/ 2381 h 7760495"/>
                      <a:gd name="connsiteX19" fmla="*/ 7160419 w 7539038"/>
                      <a:gd name="connsiteY19" fmla="*/ 3883819 h 7760495"/>
                      <a:gd name="connsiteX20" fmla="*/ 7539038 w 7539038"/>
                      <a:gd name="connsiteY20" fmla="*/ 7758113 h 7760495"/>
                      <a:gd name="connsiteX0" fmla="*/ 0 w 7539038"/>
                      <a:gd name="connsiteY0" fmla="*/ 7760494 h 7760495"/>
                      <a:gd name="connsiteX1" fmla="*/ 378619 w 7539038"/>
                      <a:gd name="connsiteY1" fmla="*/ 3883819 h 7760495"/>
                      <a:gd name="connsiteX2" fmla="*/ 752476 w 7539038"/>
                      <a:gd name="connsiteY2" fmla="*/ 1 h 7760495"/>
                      <a:gd name="connsiteX3" fmla="*/ 1131094 w 7539038"/>
                      <a:gd name="connsiteY3" fmla="*/ 3874294 h 7760495"/>
                      <a:gd name="connsiteX4" fmla="*/ 1507332 w 7539038"/>
                      <a:gd name="connsiteY4" fmla="*/ 7760494 h 7760495"/>
                      <a:gd name="connsiteX5" fmla="*/ 1883569 w 7539038"/>
                      <a:gd name="connsiteY5" fmla="*/ 3874294 h 7760495"/>
                      <a:gd name="connsiteX6" fmla="*/ 2259807 w 7539038"/>
                      <a:gd name="connsiteY6" fmla="*/ 2381 h 7760495"/>
                      <a:gd name="connsiteX7" fmla="*/ 2645569 w 7539038"/>
                      <a:gd name="connsiteY7" fmla="*/ 3883819 h 7760495"/>
                      <a:gd name="connsiteX8" fmla="*/ 3017044 w 7539038"/>
                      <a:gd name="connsiteY8" fmla="*/ 7760494 h 7760495"/>
                      <a:gd name="connsiteX9" fmla="*/ 3398044 w 7539038"/>
                      <a:gd name="connsiteY9" fmla="*/ 3874294 h 7760495"/>
                      <a:gd name="connsiteX10" fmla="*/ 3769519 w 7539038"/>
                      <a:gd name="connsiteY10" fmla="*/ 2382 h 7760495"/>
                      <a:gd name="connsiteX11" fmla="*/ 4150519 w 7539038"/>
                      <a:gd name="connsiteY11" fmla="*/ 3883819 h 7760495"/>
                      <a:gd name="connsiteX12" fmla="*/ 4526756 w 7539038"/>
                      <a:gd name="connsiteY12" fmla="*/ 7760494 h 7760495"/>
                      <a:gd name="connsiteX13" fmla="*/ 4902994 w 7539038"/>
                      <a:gd name="connsiteY13" fmla="*/ 3883819 h 7760495"/>
                      <a:gd name="connsiteX14" fmla="*/ 5276849 w 7539038"/>
                      <a:gd name="connsiteY14" fmla="*/ 1 h 7760495"/>
                      <a:gd name="connsiteX15" fmla="*/ 5655469 w 7539038"/>
                      <a:gd name="connsiteY15" fmla="*/ 3883819 h 7760495"/>
                      <a:gd name="connsiteX16" fmla="*/ 6029325 w 7539038"/>
                      <a:gd name="connsiteY16" fmla="*/ 7760494 h 7760495"/>
                      <a:gd name="connsiteX17" fmla="*/ 6417469 w 7539038"/>
                      <a:gd name="connsiteY17" fmla="*/ 3883819 h 7760495"/>
                      <a:gd name="connsiteX18" fmla="*/ 6786563 w 7539038"/>
                      <a:gd name="connsiteY18" fmla="*/ 2381 h 7760495"/>
                      <a:gd name="connsiteX19" fmla="*/ 7160419 w 7539038"/>
                      <a:gd name="connsiteY19" fmla="*/ 3883819 h 7760495"/>
                      <a:gd name="connsiteX20" fmla="*/ 7539038 w 7539038"/>
                      <a:gd name="connsiteY20" fmla="*/ 7758113 h 7760495"/>
                      <a:gd name="connsiteX0" fmla="*/ 0 w 7539038"/>
                      <a:gd name="connsiteY0" fmla="*/ 7760494 h 7760495"/>
                      <a:gd name="connsiteX1" fmla="*/ 378619 w 7539038"/>
                      <a:gd name="connsiteY1" fmla="*/ 3883819 h 7760495"/>
                      <a:gd name="connsiteX2" fmla="*/ 752476 w 7539038"/>
                      <a:gd name="connsiteY2" fmla="*/ 1 h 7760495"/>
                      <a:gd name="connsiteX3" fmla="*/ 1131094 w 7539038"/>
                      <a:gd name="connsiteY3" fmla="*/ 3874294 h 7760495"/>
                      <a:gd name="connsiteX4" fmla="*/ 1507332 w 7539038"/>
                      <a:gd name="connsiteY4" fmla="*/ 7760494 h 7760495"/>
                      <a:gd name="connsiteX5" fmla="*/ 1883569 w 7539038"/>
                      <a:gd name="connsiteY5" fmla="*/ 3874294 h 7760495"/>
                      <a:gd name="connsiteX6" fmla="*/ 2259807 w 7539038"/>
                      <a:gd name="connsiteY6" fmla="*/ 2381 h 7760495"/>
                      <a:gd name="connsiteX7" fmla="*/ 2645569 w 7539038"/>
                      <a:gd name="connsiteY7" fmla="*/ 3883819 h 7760495"/>
                      <a:gd name="connsiteX8" fmla="*/ 3017044 w 7539038"/>
                      <a:gd name="connsiteY8" fmla="*/ 7760494 h 7760495"/>
                      <a:gd name="connsiteX9" fmla="*/ 3398044 w 7539038"/>
                      <a:gd name="connsiteY9" fmla="*/ 3874294 h 7760495"/>
                      <a:gd name="connsiteX10" fmla="*/ 3769519 w 7539038"/>
                      <a:gd name="connsiteY10" fmla="*/ 2382 h 7760495"/>
                      <a:gd name="connsiteX11" fmla="*/ 4150519 w 7539038"/>
                      <a:gd name="connsiteY11" fmla="*/ 3883819 h 7760495"/>
                      <a:gd name="connsiteX12" fmla="*/ 4526756 w 7539038"/>
                      <a:gd name="connsiteY12" fmla="*/ 7760494 h 7760495"/>
                      <a:gd name="connsiteX13" fmla="*/ 4902994 w 7539038"/>
                      <a:gd name="connsiteY13" fmla="*/ 3883819 h 7760495"/>
                      <a:gd name="connsiteX14" fmla="*/ 5276849 w 7539038"/>
                      <a:gd name="connsiteY14" fmla="*/ 1 h 7760495"/>
                      <a:gd name="connsiteX15" fmla="*/ 5655469 w 7539038"/>
                      <a:gd name="connsiteY15" fmla="*/ 3883819 h 7760495"/>
                      <a:gd name="connsiteX16" fmla="*/ 6029325 w 7539038"/>
                      <a:gd name="connsiteY16" fmla="*/ 7760494 h 7760495"/>
                      <a:gd name="connsiteX17" fmla="*/ 6417469 w 7539038"/>
                      <a:gd name="connsiteY17" fmla="*/ 3883819 h 7760495"/>
                      <a:gd name="connsiteX18" fmla="*/ 6786563 w 7539038"/>
                      <a:gd name="connsiteY18" fmla="*/ 2381 h 7760495"/>
                      <a:gd name="connsiteX19" fmla="*/ 7160419 w 7539038"/>
                      <a:gd name="connsiteY19" fmla="*/ 3883819 h 7760495"/>
                      <a:gd name="connsiteX20" fmla="*/ 7539038 w 7539038"/>
                      <a:gd name="connsiteY20" fmla="*/ 7758113 h 7760495"/>
                      <a:gd name="connsiteX0" fmla="*/ 0 w 7539038"/>
                      <a:gd name="connsiteY0" fmla="*/ 7760494 h 7760495"/>
                      <a:gd name="connsiteX1" fmla="*/ 378619 w 7539038"/>
                      <a:gd name="connsiteY1" fmla="*/ 3883819 h 7760495"/>
                      <a:gd name="connsiteX2" fmla="*/ 752476 w 7539038"/>
                      <a:gd name="connsiteY2" fmla="*/ 1 h 7760495"/>
                      <a:gd name="connsiteX3" fmla="*/ 1131094 w 7539038"/>
                      <a:gd name="connsiteY3" fmla="*/ 3874294 h 7760495"/>
                      <a:gd name="connsiteX4" fmla="*/ 1507332 w 7539038"/>
                      <a:gd name="connsiteY4" fmla="*/ 7760494 h 7760495"/>
                      <a:gd name="connsiteX5" fmla="*/ 1883569 w 7539038"/>
                      <a:gd name="connsiteY5" fmla="*/ 3874294 h 7760495"/>
                      <a:gd name="connsiteX6" fmla="*/ 2259807 w 7539038"/>
                      <a:gd name="connsiteY6" fmla="*/ 2381 h 7760495"/>
                      <a:gd name="connsiteX7" fmla="*/ 2645569 w 7539038"/>
                      <a:gd name="connsiteY7" fmla="*/ 3883819 h 7760495"/>
                      <a:gd name="connsiteX8" fmla="*/ 3017044 w 7539038"/>
                      <a:gd name="connsiteY8" fmla="*/ 7760494 h 7760495"/>
                      <a:gd name="connsiteX9" fmla="*/ 3398044 w 7539038"/>
                      <a:gd name="connsiteY9" fmla="*/ 3874294 h 7760495"/>
                      <a:gd name="connsiteX10" fmla="*/ 3769519 w 7539038"/>
                      <a:gd name="connsiteY10" fmla="*/ 2382 h 7760495"/>
                      <a:gd name="connsiteX11" fmla="*/ 4150519 w 7539038"/>
                      <a:gd name="connsiteY11" fmla="*/ 3883819 h 7760495"/>
                      <a:gd name="connsiteX12" fmla="*/ 4526756 w 7539038"/>
                      <a:gd name="connsiteY12" fmla="*/ 7760494 h 7760495"/>
                      <a:gd name="connsiteX13" fmla="*/ 4902994 w 7539038"/>
                      <a:gd name="connsiteY13" fmla="*/ 3883819 h 7760495"/>
                      <a:gd name="connsiteX14" fmla="*/ 5276849 w 7539038"/>
                      <a:gd name="connsiteY14" fmla="*/ 1 h 7760495"/>
                      <a:gd name="connsiteX15" fmla="*/ 5655469 w 7539038"/>
                      <a:gd name="connsiteY15" fmla="*/ 3883819 h 7760495"/>
                      <a:gd name="connsiteX16" fmla="*/ 6029325 w 7539038"/>
                      <a:gd name="connsiteY16" fmla="*/ 7760494 h 7760495"/>
                      <a:gd name="connsiteX17" fmla="*/ 6417469 w 7539038"/>
                      <a:gd name="connsiteY17" fmla="*/ 3883819 h 7760495"/>
                      <a:gd name="connsiteX18" fmla="*/ 6786563 w 7539038"/>
                      <a:gd name="connsiteY18" fmla="*/ 2381 h 7760495"/>
                      <a:gd name="connsiteX19" fmla="*/ 7160419 w 7539038"/>
                      <a:gd name="connsiteY19" fmla="*/ 3883819 h 7760495"/>
                      <a:gd name="connsiteX20" fmla="*/ 7539038 w 7539038"/>
                      <a:gd name="connsiteY20" fmla="*/ 7758113 h 7760495"/>
                      <a:gd name="connsiteX0" fmla="*/ 0 w 7539038"/>
                      <a:gd name="connsiteY0" fmla="*/ 7760494 h 7760495"/>
                      <a:gd name="connsiteX1" fmla="*/ 378619 w 7539038"/>
                      <a:gd name="connsiteY1" fmla="*/ 3883819 h 7760495"/>
                      <a:gd name="connsiteX2" fmla="*/ 752476 w 7539038"/>
                      <a:gd name="connsiteY2" fmla="*/ 1 h 7760495"/>
                      <a:gd name="connsiteX3" fmla="*/ 1131094 w 7539038"/>
                      <a:gd name="connsiteY3" fmla="*/ 3874294 h 7760495"/>
                      <a:gd name="connsiteX4" fmla="*/ 1507332 w 7539038"/>
                      <a:gd name="connsiteY4" fmla="*/ 7760494 h 7760495"/>
                      <a:gd name="connsiteX5" fmla="*/ 1883569 w 7539038"/>
                      <a:gd name="connsiteY5" fmla="*/ 3874294 h 7760495"/>
                      <a:gd name="connsiteX6" fmla="*/ 2259807 w 7539038"/>
                      <a:gd name="connsiteY6" fmla="*/ 2381 h 7760495"/>
                      <a:gd name="connsiteX7" fmla="*/ 2645569 w 7539038"/>
                      <a:gd name="connsiteY7" fmla="*/ 3883819 h 7760495"/>
                      <a:gd name="connsiteX8" fmla="*/ 3017044 w 7539038"/>
                      <a:gd name="connsiteY8" fmla="*/ 7760494 h 7760495"/>
                      <a:gd name="connsiteX9" fmla="*/ 3398044 w 7539038"/>
                      <a:gd name="connsiteY9" fmla="*/ 3874294 h 7760495"/>
                      <a:gd name="connsiteX10" fmla="*/ 3769519 w 7539038"/>
                      <a:gd name="connsiteY10" fmla="*/ 2382 h 7760495"/>
                      <a:gd name="connsiteX11" fmla="*/ 4150519 w 7539038"/>
                      <a:gd name="connsiteY11" fmla="*/ 3883819 h 7760495"/>
                      <a:gd name="connsiteX12" fmla="*/ 4526756 w 7539038"/>
                      <a:gd name="connsiteY12" fmla="*/ 7760494 h 7760495"/>
                      <a:gd name="connsiteX13" fmla="*/ 4902994 w 7539038"/>
                      <a:gd name="connsiteY13" fmla="*/ 3883819 h 7760495"/>
                      <a:gd name="connsiteX14" fmla="*/ 5276849 w 7539038"/>
                      <a:gd name="connsiteY14" fmla="*/ 1 h 7760495"/>
                      <a:gd name="connsiteX15" fmla="*/ 5655469 w 7539038"/>
                      <a:gd name="connsiteY15" fmla="*/ 3883819 h 7760495"/>
                      <a:gd name="connsiteX16" fmla="*/ 6029325 w 7539038"/>
                      <a:gd name="connsiteY16" fmla="*/ 7760494 h 7760495"/>
                      <a:gd name="connsiteX17" fmla="*/ 6417469 w 7539038"/>
                      <a:gd name="connsiteY17" fmla="*/ 3883819 h 7760495"/>
                      <a:gd name="connsiteX18" fmla="*/ 6786563 w 7539038"/>
                      <a:gd name="connsiteY18" fmla="*/ 2381 h 7760495"/>
                      <a:gd name="connsiteX19" fmla="*/ 7160419 w 7539038"/>
                      <a:gd name="connsiteY19" fmla="*/ 3883819 h 7760495"/>
                      <a:gd name="connsiteX20" fmla="*/ 7539038 w 7539038"/>
                      <a:gd name="connsiteY20" fmla="*/ 7758113 h 7760495"/>
                      <a:gd name="connsiteX0" fmla="*/ 0 w 7539038"/>
                      <a:gd name="connsiteY0" fmla="*/ 7760494 h 7760495"/>
                      <a:gd name="connsiteX1" fmla="*/ 378619 w 7539038"/>
                      <a:gd name="connsiteY1" fmla="*/ 3883819 h 7760495"/>
                      <a:gd name="connsiteX2" fmla="*/ 752476 w 7539038"/>
                      <a:gd name="connsiteY2" fmla="*/ 1 h 7760495"/>
                      <a:gd name="connsiteX3" fmla="*/ 1131094 w 7539038"/>
                      <a:gd name="connsiteY3" fmla="*/ 3874294 h 7760495"/>
                      <a:gd name="connsiteX4" fmla="*/ 1507332 w 7539038"/>
                      <a:gd name="connsiteY4" fmla="*/ 7760494 h 7760495"/>
                      <a:gd name="connsiteX5" fmla="*/ 1883569 w 7539038"/>
                      <a:gd name="connsiteY5" fmla="*/ 3874294 h 7760495"/>
                      <a:gd name="connsiteX6" fmla="*/ 2259807 w 7539038"/>
                      <a:gd name="connsiteY6" fmla="*/ 2381 h 7760495"/>
                      <a:gd name="connsiteX7" fmla="*/ 2645569 w 7539038"/>
                      <a:gd name="connsiteY7" fmla="*/ 3883819 h 7760495"/>
                      <a:gd name="connsiteX8" fmla="*/ 3017044 w 7539038"/>
                      <a:gd name="connsiteY8" fmla="*/ 7760494 h 7760495"/>
                      <a:gd name="connsiteX9" fmla="*/ 3398044 w 7539038"/>
                      <a:gd name="connsiteY9" fmla="*/ 3874294 h 7760495"/>
                      <a:gd name="connsiteX10" fmla="*/ 3769519 w 7539038"/>
                      <a:gd name="connsiteY10" fmla="*/ 2382 h 7760495"/>
                      <a:gd name="connsiteX11" fmla="*/ 4150519 w 7539038"/>
                      <a:gd name="connsiteY11" fmla="*/ 3883819 h 7760495"/>
                      <a:gd name="connsiteX12" fmla="*/ 4526756 w 7539038"/>
                      <a:gd name="connsiteY12" fmla="*/ 7760494 h 7760495"/>
                      <a:gd name="connsiteX13" fmla="*/ 4902994 w 7539038"/>
                      <a:gd name="connsiteY13" fmla="*/ 3883819 h 7760495"/>
                      <a:gd name="connsiteX14" fmla="*/ 5276849 w 7539038"/>
                      <a:gd name="connsiteY14" fmla="*/ 1 h 7760495"/>
                      <a:gd name="connsiteX15" fmla="*/ 5655469 w 7539038"/>
                      <a:gd name="connsiteY15" fmla="*/ 3883819 h 7760495"/>
                      <a:gd name="connsiteX16" fmla="*/ 6029325 w 7539038"/>
                      <a:gd name="connsiteY16" fmla="*/ 7760494 h 7760495"/>
                      <a:gd name="connsiteX17" fmla="*/ 6417469 w 7539038"/>
                      <a:gd name="connsiteY17" fmla="*/ 3883819 h 7760495"/>
                      <a:gd name="connsiteX18" fmla="*/ 6786563 w 7539038"/>
                      <a:gd name="connsiteY18" fmla="*/ 2381 h 7760495"/>
                      <a:gd name="connsiteX19" fmla="*/ 7160419 w 7539038"/>
                      <a:gd name="connsiteY19" fmla="*/ 3883819 h 7760495"/>
                      <a:gd name="connsiteX20" fmla="*/ 7539038 w 7539038"/>
                      <a:gd name="connsiteY20" fmla="*/ 7758113 h 7760495"/>
                      <a:gd name="connsiteX0" fmla="*/ 0 w 7539038"/>
                      <a:gd name="connsiteY0" fmla="*/ 7760494 h 7760495"/>
                      <a:gd name="connsiteX1" fmla="*/ 378619 w 7539038"/>
                      <a:gd name="connsiteY1" fmla="*/ 3883819 h 7760495"/>
                      <a:gd name="connsiteX2" fmla="*/ 752476 w 7539038"/>
                      <a:gd name="connsiteY2" fmla="*/ 1 h 7760495"/>
                      <a:gd name="connsiteX3" fmla="*/ 1131094 w 7539038"/>
                      <a:gd name="connsiteY3" fmla="*/ 3874294 h 7760495"/>
                      <a:gd name="connsiteX4" fmla="*/ 1507332 w 7539038"/>
                      <a:gd name="connsiteY4" fmla="*/ 7760494 h 7760495"/>
                      <a:gd name="connsiteX5" fmla="*/ 1883569 w 7539038"/>
                      <a:gd name="connsiteY5" fmla="*/ 3874294 h 7760495"/>
                      <a:gd name="connsiteX6" fmla="*/ 2259807 w 7539038"/>
                      <a:gd name="connsiteY6" fmla="*/ 2381 h 7760495"/>
                      <a:gd name="connsiteX7" fmla="*/ 2645569 w 7539038"/>
                      <a:gd name="connsiteY7" fmla="*/ 3883819 h 7760495"/>
                      <a:gd name="connsiteX8" fmla="*/ 3017044 w 7539038"/>
                      <a:gd name="connsiteY8" fmla="*/ 7760494 h 7760495"/>
                      <a:gd name="connsiteX9" fmla="*/ 3398044 w 7539038"/>
                      <a:gd name="connsiteY9" fmla="*/ 3874294 h 7760495"/>
                      <a:gd name="connsiteX10" fmla="*/ 3769519 w 7539038"/>
                      <a:gd name="connsiteY10" fmla="*/ 2382 h 7760495"/>
                      <a:gd name="connsiteX11" fmla="*/ 4150519 w 7539038"/>
                      <a:gd name="connsiteY11" fmla="*/ 3883819 h 7760495"/>
                      <a:gd name="connsiteX12" fmla="*/ 4526756 w 7539038"/>
                      <a:gd name="connsiteY12" fmla="*/ 7760494 h 7760495"/>
                      <a:gd name="connsiteX13" fmla="*/ 4902994 w 7539038"/>
                      <a:gd name="connsiteY13" fmla="*/ 3883819 h 7760495"/>
                      <a:gd name="connsiteX14" fmla="*/ 5276849 w 7539038"/>
                      <a:gd name="connsiteY14" fmla="*/ 1 h 7760495"/>
                      <a:gd name="connsiteX15" fmla="*/ 5655469 w 7539038"/>
                      <a:gd name="connsiteY15" fmla="*/ 3883819 h 7760495"/>
                      <a:gd name="connsiteX16" fmla="*/ 6029325 w 7539038"/>
                      <a:gd name="connsiteY16" fmla="*/ 7760494 h 7760495"/>
                      <a:gd name="connsiteX17" fmla="*/ 6417469 w 7539038"/>
                      <a:gd name="connsiteY17" fmla="*/ 3883819 h 7760495"/>
                      <a:gd name="connsiteX18" fmla="*/ 6786563 w 7539038"/>
                      <a:gd name="connsiteY18" fmla="*/ 2381 h 7760495"/>
                      <a:gd name="connsiteX19" fmla="*/ 7160419 w 7539038"/>
                      <a:gd name="connsiteY19" fmla="*/ 3883819 h 7760495"/>
                      <a:gd name="connsiteX20" fmla="*/ 7539038 w 7539038"/>
                      <a:gd name="connsiteY20" fmla="*/ 7758113 h 7760495"/>
                      <a:gd name="connsiteX0" fmla="*/ 0 w 7539038"/>
                      <a:gd name="connsiteY0" fmla="*/ 7760494 h 7760495"/>
                      <a:gd name="connsiteX1" fmla="*/ 378619 w 7539038"/>
                      <a:gd name="connsiteY1" fmla="*/ 3883819 h 7760495"/>
                      <a:gd name="connsiteX2" fmla="*/ 752476 w 7539038"/>
                      <a:gd name="connsiteY2" fmla="*/ 1 h 7760495"/>
                      <a:gd name="connsiteX3" fmla="*/ 1131094 w 7539038"/>
                      <a:gd name="connsiteY3" fmla="*/ 3874294 h 7760495"/>
                      <a:gd name="connsiteX4" fmla="*/ 1507332 w 7539038"/>
                      <a:gd name="connsiteY4" fmla="*/ 7760494 h 7760495"/>
                      <a:gd name="connsiteX5" fmla="*/ 1883569 w 7539038"/>
                      <a:gd name="connsiteY5" fmla="*/ 3874294 h 7760495"/>
                      <a:gd name="connsiteX6" fmla="*/ 2259807 w 7539038"/>
                      <a:gd name="connsiteY6" fmla="*/ 2381 h 7760495"/>
                      <a:gd name="connsiteX7" fmla="*/ 2645569 w 7539038"/>
                      <a:gd name="connsiteY7" fmla="*/ 3883819 h 7760495"/>
                      <a:gd name="connsiteX8" fmla="*/ 3017044 w 7539038"/>
                      <a:gd name="connsiteY8" fmla="*/ 7760494 h 7760495"/>
                      <a:gd name="connsiteX9" fmla="*/ 3398044 w 7539038"/>
                      <a:gd name="connsiteY9" fmla="*/ 3874294 h 7760495"/>
                      <a:gd name="connsiteX10" fmla="*/ 3769519 w 7539038"/>
                      <a:gd name="connsiteY10" fmla="*/ 2382 h 7760495"/>
                      <a:gd name="connsiteX11" fmla="*/ 4150519 w 7539038"/>
                      <a:gd name="connsiteY11" fmla="*/ 3883819 h 7760495"/>
                      <a:gd name="connsiteX12" fmla="*/ 4526756 w 7539038"/>
                      <a:gd name="connsiteY12" fmla="*/ 7760494 h 7760495"/>
                      <a:gd name="connsiteX13" fmla="*/ 4902994 w 7539038"/>
                      <a:gd name="connsiteY13" fmla="*/ 3883819 h 7760495"/>
                      <a:gd name="connsiteX14" fmla="*/ 5276849 w 7539038"/>
                      <a:gd name="connsiteY14" fmla="*/ 1 h 7760495"/>
                      <a:gd name="connsiteX15" fmla="*/ 5655469 w 7539038"/>
                      <a:gd name="connsiteY15" fmla="*/ 3883819 h 7760495"/>
                      <a:gd name="connsiteX16" fmla="*/ 6029325 w 7539038"/>
                      <a:gd name="connsiteY16" fmla="*/ 7760494 h 7760495"/>
                      <a:gd name="connsiteX17" fmla="*/ 6417469 w 7539038"/>
                      <a:gd name="connsiteY17" fmla="*/ 3883819 h 7760495"/>
                      <a:gd name="connsiteX18" fmla="*/ 6786563 w 7539038"/>
                      <a:gd name="connsiteY18" fmla="*/ 2381 h 7760495"/>
                      <a:gd name="connsiteX19" fmla="*/ 7160419 w 7539038"/>
                      <a:gd name="connsiteY19" fmla="*/ 3883819 h 7760495"/>
                      <a:gd name="connsiteX20" fmla="*/ 7539038 w 7539038"/>
                      <a:gd name="connsiteY20" fmla="*/ 7758113 h 7760495"/>
                      <a:gd name="connsiteX0" fmla="*/ 0 w 7539038"/>
                      <a:gd name="connsiteY0" fmla="*/ 7760494 h 7760495"/>
                      <a:gd name="connsiteX1" fmla="*/ 378619 w 7539038"/>
                      <a:gd name="connsiteY1" fmla="*/ 3883819 h 7760495"/>
                      <a:gd name="connsiteX2" fmla="*/ 752476 w 7539038"/>
                      <a:gd name="connsiteY2" fmla="*/ 1 h 7760495"/>
                      <a:gd name="connsiteX3" fmla="*/ 1131094 w 7539038"/>
                      <a:gd name="connsiteY3" fmla="*/ 3874294 h 7760495"/>
                      <a:gd name="connsiteX4" fmla="*/ 1507332 w 7539038"/>
                      <a:gd name="connsiteY4" fmla="*/ 7760494 h 7760495"/>
                      <a:gd name="connsiteX5" fmla="*/ 1883569 w 7539038"/>
                      <a:gd name="connsiteY5" fmla="*/ 3874294 h 7760495"/>
                      <a:gd name="connsiteX6" fmla="*/ 2259807 w 7539038"/>
                      <a:gd name="connsiteY6" fmla="*/ 2381 h 7760495"/>
                      <a:gd name="connsiteX7" fmla="*/ 2645569 w 7539038"/>
                      <a:gd name="connsiteY7" fmla="*/ 3883819 h 7760495"/>
                      <a:gd name="connsiteX8" fmla="*/ 3017044 w 7539038"/>
                      <a:gd name="connsiteY8" fmla="*/ 7760494 h 7760495"/>
                      <a:gd name="connsiteX9" fmla="*/ 3398044 w 7539038"/>
                      <a:gd name="connsiteY9" fmla="*/ 3874294 h 7760495"/>
                      <a:gd name="connsiteX10" fmla="*/ 3769519 w 7539038"/>
                      <a:gd name="connsiteY10" fmla="*/ 2382 h 7760495"/>
                      <a:gd name="connsiteX11" fmla="*/ 4150519 w 7539038"/>
                      <a:gd name="connsiteY11" fmla="*/ 3883819 h 7760495"/>
                      <a:gd name="connsiteX12" fmla="*/ 4526756 w 7539038"/>
                      <a:gd name="connsiteY12" fmla="*/ 7760494 h 7760495"/>
                      <a:gd name="connsiteX13" fmla="*/ 4902994 w 7539038"/>
                      <a:gd name="connsiteY13" fmla="*/ 3883819 h 7760495"/>
                      <a:gd name="connsiteX14" fmla="*/ 5276849 w 7539038"/>
                      <a:gd name="connsiteY14" fmla="*/ 1 h 7760495"/>
                      <a:gd name="connsiteX15" fmla="*/ 5655469 w 7539038"/>
                      <a:gd name="connsiteY15" fmla="*/ 3883819 h 7760495"/>
                      <a:gd name="connsiteX16" fmla="*/ 6029325 w 7539038"/>
                      <a:gd name="connsiteY16" fmla="*/ 7760494 h 7760495"/>
                      <a:gd name="connsiteX17" fmla="*/ 6417469 w 7539038"/>
                      <a:gd name="connsiteY17" fmla="*/ 3883819 h 7760495"/>
                      <a:gd name="connsiteX18" fmla="*/ 6786563 w 7539038"/>
                      <a:gd name="connsiteY18" fmla="*/ 2381 h 7760495"/>
                      <a:gd name="connsiteX19" fmla="*/ 7160419 w 7539038"/>
                      <a:gd name="connsiteY19" fmla="*/ 3883819 h 7760495"/>
                      <a:gd name="connsiteX20" fmla="*/ 7539038 w 7539038"/>
                      <a:gd name="connsiteY20" fmla="*/ 7758113 h 7760495"/>
                      <a:gd name="connsiteX0" fmla="*/ 0 w 7539038"/>
                      <a:gd name="connsiteY0" fmla="*/ 7760494 h 7760495"/>
                      <a:gd name="connsiteX1" fmla="*/ 378619 w 7539038"/>
                      <a:gd name="connsiteY1" fmla="*/ 3883819 h 7760495"/>
                      <a:gd name="connsiteX2" fmla="*/ 752476 w 7539038"/>
                      <a:gd name="connsiteY2" fmla="*/ 1 h 7760495"/>
                      <a:gd name="connsiteX3" fmla="*/ 1131094 w 7539038"/>
                      <a:gd name="connsiteY3" fmla="*/ 3874294 h 7760495"/>
                      <a:gd name="connsiteX4" fmla="*/ 1507332 w 7539038"/>
                      <a:gd name="connsiteY4" fmla="*/ 7760494 h 7760495"/>
                      <a:gd name="connsiteX5" fmla="*/ 1883569 w 7539038"/>
                      <a:gd name="connsiteY5" fmla="*/ 3874294 h 7760495"/>
                      <a:gd name="connsiteX6" fmla="*/ 2259807 w 7539038"/>
                      <a:gd name="connsiteY6" fmla="*/ 2381 h 7760495"/>
                      <a:gd name="connsiteX7" fmla="*/ 2645569 w 7539038"/>
                      <a:gd name="connsiteY7" fmla="*/ 3883819 h 7760495"/>
                      <a:gd name="connsiteX8" fmla="*/ 3017044 w 7539038"/>
                      <a:gd name="connsiteY8" fmla="*/ 7760494 h 7760495"/>
                      <a:gd name="connsiteX9" fmla="*/ 3398044 w 7539038"/>
                      <a:gd name="connsiteY9" fmla="*/ 3874294 h 7760495"/>
                      <a:gd name="connsiteX10" fmla="*/ 3769519 w 7539038"/>
                      <a:gd name="connsiteY10" fmla="*/ 2382 h 7760495"/>
                      <a:gd name="connsiteX11" fmla="*/ 4150519 w 7539038"/>
                      <a:gd name="connsiteY11" fmla="*/ 3883819 h 7760495"/>
                      <a:gd name="connsiteX12" fmla="*/ 4526756 w 7539038"/>
                      <a:gd name="connsiteY12" fmla="*/ 7760494 h 7760495"/>
                      <a:gd name="connsiteX13" fmla="*/ 4902994 w 7539038"/>
                      <a:gd name="connsiteY13" fmla="*/ 3883819 h 7760495"/>
                      <a:gd name="connsiteX14" fmla="*/ 5276849 w 7539038"/>
                      <a:gd name="connsiteY14" fmla="*/ 1 h 7760495"/>
                      <a:gd name="connsiteX15" fmla="*/ 5655469 w 7539038"/>
                      <a:gd name="connsiteY15" fmla="*/ 3883819 h 7760495"/>
                      <a:gd name="connsiteX16" fmla="*/ 6029325 w 7539038"/>
                      <a:gd name="connsiteY16" fmla="*/ 7760494 h 7760495"/>
                      <a:gd name="connsiteX17" fmla="*/ 6417469 w 7539038"/>
                      <a:gd name="connsiteY17" fmla="*/ 3883819 h 7760495"/>
                      <a:gd name="connsiteX18" fmla="*/ 6786563 w 7539038"/>
                      <a:gd name="connsiteY18" fmla="*/ 2381 h 7760495"/>
                      <a:gd name="connsiteX19" fmla="*/ 7160419 w 7539038"/>
                      <a:gd name="connsiteY19" fmla="*/ 3883819 h 7760495"/>
                      <a:gd name="connsiteX20" fmla="*/ 7539038 w 7539038"/>
                      <a:gd name="connsiteY20" fmla="*/ 7758113 h 7760495"/>
                      <a:gd name="connsiteX0" fmla="*/ 0 w 7539038"/>
                      <a:gd name="connsiteY0" fmla="*/ 7760494 h 7760495"/>
                      <a:gd name="connsiteX1" fmla="*/ 378619 w 7539038"/>
                      <a:gd name="connsiteY1" fmla="*/ 3883819 h 7760495"/>
                      <a:gd name="connsiteX2" fmla="*/ 752476 w 7539038"/>
                      <a:gd name="connsiteY2" fmla="*/ 1 h 7760495"/>
                      <a:gd name="connsiteX3" fmla="*/ 1131094 w 7539038"/>
                      <a:gd name="connsiteY3" fmla="*/ 3874294 h 7760495"/>
                      <a:gd name="connsiteX4" fmla="*/ 1507332 w 7539038"/>
                      <a:gd name="connsiteY4" fmla="*/ 7760494 h 7760495"/>
                      <a:gd name="connsiteX5" fmla="*/ 1883569 w 7539038"/>
                      <a:gd name="connsiteY5" fmla="*/ 3874294 h 7760495"/>
                      <a:gd name="connsiteX6" fmla="*/ 2259807 w 7539038"/>
                      <a:gd name="connsiteY6" fmla="*/ 2381 h 7760495"/>
                      <a:gd name="connsiteX7" fmla="*/ 2645569 w 7539038"/>
                      <a:gd name="connsiteY7" fmla="*/ 3883819 h 7760495"/>
                      <a:gd name="connsiteX8" fmla="*/ 3017044 w 7539038"/>
                      <a:gd name="connsiteY8" fmla="*/ 7760494 h 7760495"/>
                      <a:gd name="connsiteX9" fmla="*/ 3398044 w 7539038"/>
                      <a:gd name="connsiteY9" fmla="*/ 3874294 h 7760495"/>
                      <a:gd name="connsiteX10" fmla="*/ 3769519 w 7539038"/>
                      <a:gd name="connsiteY10" fmla="*/ 2382 h 7760495"/>
                      <a:gd name="connsiteX11" fmla="*/ 4150519 w 7539038"/>
                      <a:gd name="connsiteY11" fmla="*/ 3883819 h 7760495"/>
                      <a:gd name="connsiteX12" fmla="*/ 4526756 w 7539038"/>
                      <a:gd name="connsiteY12" fmla="*/ 7760494 h 7760495"/>
                      <a:gd name="connsiteX13" fmla="*/ 4902994 w 7539038"/>
                      <a:gd name="connsiteY13" fmla="*/ 3883819 h 7760495"/>
                      <a:gd name="connsiteX14" fmla="*/ 5276849 w 7539038"/>
                      <a:gd name="connsiteY14" fmla="*/ 1 h 7760495"/>
                      <a:gd name="connsiteX15" fmla="*/ 5655469 w 7539038"/>
                      <a:gd name="connsiteY15" fmla="*/ 3883819 h 7760495"/>
                      <a:gd name="connsiteX16" fmla="*/ 6029325 w 7539038"/>
                      <a:gd name="connsiteY16" fmla="*/ 7760494 h 7760495"/>
                      <a:gd name="connsiteX17" fmla="*/ 6417469 w 7539038"/>
                      <a:gd name="connsiteY17" fmla="*/ 3883819 h 7760495"/>
                      <a:gd name="connsiteX18" fmla="*/ 6786563 w 7539038"/>
                      <a:gd name="connsiteY18" fmla="*/ 2381 h 7760495"/>
                      <a:gd name="connsiteX19" fmla="*/ 7160419 w 7539038"/>
                      <a:gd name="connsiteY19" fmla="*/ 3883819 h 7760495"/>
                      <a:gd name="connsiteX20" fmla="*/ 7539038 w 7539038"/>
                      <a:gd name="connsiteY20" fmla="*/ 7758113 h 7760495"/>
                      <a:gd name="connsiteX0" fmla="*/ 0 w 7539038"/>
                      <a:gd name="connsiteY0" fmla="*/ 7760494 h 7760495"/>
                      <a:gd name="connsiteX1" fmla="*/ 378619 w 7539038"/>
                      <a:gd name="connsiteY1" fmla="*/ 3883819 h 7760495"/>
                      <a:gd name="connsiteX2" fmla="*/ 752476 w 7539038"/>
                      <a:gd name="connsiteY2" fmla="*/ 1 h 7760495"/>
                      <a:gd name="connsiteX3" fmla="*/ 1131094 w 7539038"/>
                      <a:gd name="connsiteY3" fmla="*/ 3874294 h 7760495"/>
                      <a:gd name="connsiteX4" fmla="*/ 1507332 w 7539038"/>
                      <a:gd name="connsiteY4" fmla="*/ 7760494 h 7760495"/>
                      <a:gd name="connsiteX5" fmla="*/ 1883569 w 7539038"/>
                      <a:gd name="connsiteY5" fmla="*/ 3874294 h 7760495"/>
                      <a:gd name="connsiteX6" fmla="*/ 2259807 w 7539038"/>
                      <a:gd name="connsiteY6" fmla="*/ 2381 h 7760495"/>
                      <a:gd name="connsiteX7" fmla="*/ 2645569 w 7539038"/>
                      <a:gd name="connsiteY7" fmla="*/ 3883819 h 7760495"/>
                      <a:gd name="connsiteX8" fmla="*/ 3017044 w 7539038"/>
                      <a:gd name="connsiteY8" fmla="*/ 7760494 h 7760495"/>
                      <a:gd name="connsiteX9" fmla="*/ 3398044 w 7539038"/>
                      <a:gd name="connsiteY9" fmla="*/ 3874294 h 7760495"/>
                      <a:gd name="connsiteX10" fmla="*/ 3769519 w 7539038"/>
                      <a:gd name="connsiteY10" fmla="*/ 2382 h 7760495"/>
                      <a:gd name="connsiteX11" fmla="*/ 4150519 w 7539038"/>
                      <a:gd name="connsiteY11" fmla="*/ 3883819 h 7760495"/>
                      <a:gd name="connsiteX12" fmla="*/ 4526756 w 7539038"/>
                      <a:gd name="connsiteY12" fmla="*/ 7760494 h 7760495"/>
                      <a:gd name="connsiteX13" fmla="*/ 4902994 w 7539038"/>
                      <a:gd name="connsiteY13" fmla="*/ 3883819 h 7760495"/>
                      <a:gd name="connsiteX14" fmla="*/ 5276849 w 7539038"/>
                      <a:gd name="connsiteY14" fmla="*/ 1 h 7760495"/>
                      <a:gd name="connsiteX15" fmla="*/ 5655469 w 7539038"/>
                      <a:gd name="connsiteY15" fmla="*/ 3883819 h 7760495"/>
                      <a:gd name="connsiteX16" fmla="*/ 6029325 w 7539038"/>
                      <a:gd name="connsiteY16" fmla="*/ 7760494 h 7760495"/>
                      <a:gd name="connsiteX17" fmla="*/ 6417469 w 7539038"/>
                      <a:gd name="connsiteY17" fmla="*/ 3883819 h 7760495"/>
                      <a:gd name="connsiteX18" fmla="*/ 6786563 w 7539038"/>
                      <a:gd name="connsiteY18" fmla="*/ 2381 h 7760495"/>
                      <a:gd name="connsiteX19" fmla="*/ 7160419 w 7539038"/>
                      <a:gd name="connsiteY19" fmla="*/ 3883819 h 7760495"/>
                      <a:gd name="connsiteX20" fmla="*/ 7539038 w 7539038"/>
                      <a:gd name="connsiteY20" fmla="*/ 7758113 h 776049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</a:cxnLst>
                    <a:rect l="l" t="t" r="r" b="b"/>
                    <a:pathLst>
                      <a:path w="7539038" h="7760495">
                        <a:moveTo>
                          <a:pt x="0" y="7760494"/>
                        </a:moveTo>
                        <a:cubicBezTo>
                          <a:pt x="190500" y="7758906"/>
                          <a:pt x="377031" y="3874231"/>
                          <a:pt x="378619" y="3883819"/>
                        </a:cubicBezTo>
                        <a:cubicBezTo>
                          <a:pt x="380207" y="3893407"/>
                          <a:pt x="562770" y="-793"/>
                          <a:pt x="752476" y="1"/>
                        </a:cubicBezTo>
                        <a:cubicBezTo>
                          <a:pt x="942182" y="795"/>
                          <a:pt x="1119468" y="3745568"/>
                          <a:pt x="1131094" y="3874294"/>
                        </a:cubicBezTo>
                        <a:cubicBezTo>
                          <a:pt x="1136420" y="3933265"/>
                          <a:pt x="1317626" y="7758112"/>
                          <a:pt x="1507332" y="7760494"/>
                        </a:cubicBezTo>
                        <a:cubicBezTo>
                          <a:pt x="1697038" y="7762876"/>
                          <a:pt x="1875632" y="3967176"/>
                          <a:pt x="1883569" y="3874294"/>
                        </a:cubicBezTo>
                        <a:cubicBezTo>
                          <a:pt x="1891506" y="3781412"/>
                          <a:pt x="2068513" y="3175"/>
                          <a:pt x="2259807" y="2381"/>
                        </a:cubicBezTo>
                        <a:cubicBezTo>
                          <a:pt x="2451101" y="1587"/>
                          <a:pt x="2640013" y="3825221"/>
                          <a:pt x="2645569" y="3883819"/>
                        </a:cubicBezTo>
                        <a:cubicBezTo>
                          <a:pt x="2651125" y="3942417"/>
                          <a:pt x="2827338" y="7762081"/>
                          <a:pt x="3017044" y="7760494"/>
                        </a:cubicBezTo>
                        <a:cubicBezTo>
                          <a:pt x="3206750" y="7758907"/>
                          <a:pt x="3390107" y="3967176"/>
                          <a:pt x="3398044" y="3874294"/>
                        </a:cubicBezTo>
                        <a:cubicBezTo>
                          <a:pt x="3405981" y="3781412"/>
                          <a:pt x="3575050" y="795"/>
                          <a:pt x="3769519" y="2382"/>
                        </a:cubicBezTo>
                        <a:cubicBezTo>
                          <a:pt x="3963988" y="3969"/>
                          <a:pt x="4141788" y="3722352"/>
                          <a:pt x="4150519" y="3883819"/>
                        </a:cubicBezTo>
                        <a:cubicBezTo>
                          <a:pt x="4159250" y="4045286"/>
                          <a:pt x="4337844" y="7760494"/>
                          <a:pt x="4526756" y="7760494"/>
                        </a:cubicBezTo>
                        <a:cubicBezTo>
                          <a:pt x="4715668" y="7760494"/>
                          <a:pt x="4893360" y="4083161"/>
                          <a:pt x="4902994" y="3883819"/>
                        </a:cubicBezTo>
                        <a:cubicBezTo>
                          <a:pt x="4910825" y="3721794"/>
                          <a:pt x="5087143" y="1"/>
                          <a:pt x="5276849" y="1"/>
                        </a:cubicBezTo>
                        <a:cubicBezTo>
                          <a:pt x="5466555" y="1"/>
                          <a:pt x="5647531" y="3790543"/>
                          <a:pt x="5655469" y="3883819"/>
                        </a:cubicBezTo>
                        <a:cubicBezTo>
                          <a:pt x="5663407" y="3977095"/>
                          <a:pt x="5842794" y="7760494"/>
                          <a:pt x="6029325" y="7760494"/>
                        </a:cubicBezTo>
                        <a:cubicBezTo>
                          <a:pt x="6215856" y="7760494"/>
                          <a:pt x="6411913" y="3976700"/>
                          <a:pt x="6417469" y="3883819"/>
                        </a:cubicBezTo>
                        <a:cubicBezTo>
                          <a:pt x="6423025" y="3790938"/>
                          <a:pt x="6593682" y="0"/>
                          <a:pt x="6786563" y="2381"/>
                        </a:cubicBezTo>
                        <a:cubicBezTo>
                          <a:pt x="6979444" y="4762"/>
                          <a:pt x="7152482" y="3757041"/>
                          <a:pt x="7160419" y="3883819"/>
                        </a:cubicBezTo>
                        <a:cubicBezTo>
                          <a:pt x="7168356" y="4010597"/>
                          <a:pt x="7336632" y="7761288"/>
                          <a:pt x="7539038" y="7758113"/>
                        </a:cubicBezTo>
                      </a:path>
                    </a:pathLst>
                  </a:custGeom>
                  <a:noFill/>
                  <a:ln w="381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193" name="Freeform: Shape 192">
                  <a:extLst>
                    <a:ext uri="{FF2B5EF4-FFF2-40B4-BE49-F238E27FC236}">
                      <a16:creationId xmlns:a16="http://schemas.microsoft.com/office/drawing/2014/main" id="{358E3608-A1D9-4018-913B-FD184E423E08}"/>
                    </a:ext>
                  </a:extLst>
                </p:cNvPr>
                <p:cNvSpPr/>
                <p:nvPr/>
              </p:nvSpPr>
              <p:spPr>
                <a:xfrm>
                  <a:off x="2603501" y="3102520"/>
                  <a:ext cx="1243589" cy="718573"/>
                </a:xfrm>
                <a:custGeom>
                  <a:avLst/>
                  <a:gdLst>
                    <a:gd name="connsiteX0" fmla="*/ 0 w 7562850"/>
                    <a:gd name="connsiteY0" fmla="*/ 7762875 h 7762875"/>
                    <a:gd name="connsiteX1" fmla="*/ 390525 w 7562850"/>
                    <a:gd name="connsiteY1" fmla="*/ 3886200 h 7762875"/>
                    <a:gd name="connsiteX2" fmla="*/ 762000 w 7562850"/>
                    <a:gd name="connsiteY2" fmla="*/ 0 h 7762875"/>
                    <a:gd name="connsiteX3" fmla="*/ 1143000 w 7562850"/>
                    <a:gd name="connsiteY3" fmla="*/ 3876675 h 7762875"/>
                    <a:gd name="connsiteX4" fmla="*/ 1524000 w 7562850"/>
                    <a:gd name="connsiteY4" fmla="*/ 7753350 h 7762875"/>
                    <a:gd name="connsiteX5" fmla="*/ 1895475 w 7562850"/>
                    <a:gd name="connsiteY5" fmla="*/ 3876675 h 7762875"/>
                    <a:gd name="connsiteX6" fmla="*/ 2276475 w 7562850"/>
                    <a:gd name="connsiteY6" fmla="*/ 0 h 7762875"/>
                    <a:gd name="connsiteX7" fmla="*/ 2657475 w 7562850"/>
                    <a:gd name="connsiteY7" fmla="*/ 3886200 h 7762875"/>
                    <a:gd name="connsiteX8" fmla="*/ 3028950 w 7562850"/>
                    <a:gd name="connsiteY8" fmla="*/ 7762875 h 7762875"/>
                    <a:gd name="connsiteX9" fmla="*/ 3409950 w 7562850"/>
                    <a:gd name="connsiteY9" fmla="*/ 3876675 h 7762875"/>
                    <a:gd name="connsiteX10" fmla="*/ 3781425 w 7562850"/>
                    <a:gd name="connsiteY10" fmla="*/ 9525 h 7762875"/>
                    <a:gd name="connsiteX11" fmla="*/ 4162425 w 7562850"/>
                    <a:gd name="connsiteY11" fmla="*/ 3886200 h 7762875"/>
                    <a:gd name="connsiteX12" fmla="*/ 4533900 w 7562850"/>
                    <a:gd name="connsiteY12" fmla="*/ 7762875 h 7762875"/>
                    <a:gd name="connsiteX13" fmla="*/ 4914900 w 7562850"/>
                    <a:gd name="connsiteY13" fmla="*/ 3886200 h 7762875"/>
                    <a:gd name="connsiteX14" fmla="*/ 5295900 w 7562850"/>
                    <a:gd name="connsiteY14" fmla="*/ 9525 h 7762875"/>
                    <a:gd name="connsiteX15" fmla="*/ 5667375 w 7562850"/>
                    <a:gd name="connsiteY15" fmla="*/ 3886200 h 7762875"/>
                    <a:gd name="connsiteX16" fmla="*/ 6048375 w 7562850"/>
                    <a:gd name="connsiteY16" fmla="*/ 7762875 h 7762875"/>
                    <a:gd name="connsiteX17" fmla="*/ 6429375 w 7562850"/>
                    <a:gd name="connsiteY17" fmla="*/ 3886200 h 7762875"/>
                    <a:gd name="connsiteX18" fmla="*/ 6810375 w 7562850"/>
                    <a:gd name="connsiteY18" fmla="*/ 0 h 7762875"/>
                    <a:gd name="connsiteX19" fmla="*/ 7172325 w 7562850"/>
                    <a:gd name="connsiteY19" fmla="*/ 3886200 h 7762875"/>
                    <a:gd name="connsiteX20" fmla="*/ 7562850 w 7562850"/>
                    <a:gd name="connsiteY20" fmla="*/ 7762875 h 7762875"/>
                    <a:gd name="connsiteX0" fmla="*/ 0 w 7562850"/>
                    <a:gd name="connsiteY0" fmla="*/ 7762875 h 7762875"/>
                    <a:gd name="connsiteX1" fmla="*/ 390525 w 7562850"/>
                    <a:gd name="connsiteY1" fmla="*/ 3886200 h 7762875"/>
                    <a:gd name="connsiteX2" fmla="*/ 762000 w 7562850"/>
                    <a:gd name="connsiteY2" fmla="*/ 0 h 7762875"/>
                    <a:gd name="connsiteX3" fmla="*/ 1143000 w 7562850"/>
                    <a:gd name="connsiteY3" fmla="*/ 3876675 h 7762875"/>
                    <a:gd name="connsiteX4" fmla="*/ 1519238 w 7562850"/>
                    <a:gd name="connsiteY4" fmla="*/ 7762875 h 7762875"/>
                    <a:gd name="connsiteX5" fmla="*/ 1895475 w 7562850"/>
                    <a:gd name="connsiteY5" fmla="*/ 3876675 h 7762875"/>
                    <a:gd name="connsiteX6" fmla="*/ 2276475 w 7562850"/>
                    <a:gd name="connsiteY6" fmla="*/ 0 h 7762875"/>
                    <a:gd name="connsiteX7" fmla="*/ 2657475 w 7562850"/>
                    <a:gd name="connsiteY7" fmla="*/ 3886200 h 7762875"/>
                    <a:gd name="connsiteX8" fmla="*/ 3028950 w 7562850"/>
                    <a:gd name="connsiteY8" fmla="*/ 7762875 h 7762875"/>
                    <a:gd name="connsiteX9" fmla="*/ 3409950 w 7562850"/>
                    <a:gd name="connsiteY9" fmla="*/ 3876675 h 7762875"/>
                    <a:gd name="connsiteX10" fmla="*/ 3781425 w 7562850"/>
                    <a:gd name="connsiteY10" fmla="*/ 9525 h 7762875"/>
                    <a:gd name="connsiteX11" fmla="*/ 4162425 w 7562850"/>
                    <a:gd name="connsiteY11" fmla="*/ 3886200 h 7762875"/>
                    <a:gd name="connsiteX12" fmla="*/ 4533900 w 7562850"/>
                    <a:gd name="connsiteY12" fmla="*/ 7762875 h 7762875"/>
                    <a:gd name="connsiteX13" fmla="*/ 4914900 w 7562850"/>
                    <a:gd name="connsiteY13" fmla="*/ 3886200 h 7762875"/>
                    <a:gd name="connsiteX14" fmla="*/ 5295900 w 7562850"/>
                    <a:gd name="connsiteY14" fmla="*/ 9525 h 7762875"/>
                    <a:gd name="connsiteX15" fmla="*/ 5667375 w 7562850"/>
                    <a:gd name="connsiteY15" fmla="*/ 3886200 h 7762875"/>
                    <a:gd name="connsiteX16" fmla="*/ 6048375 w 7562850"/>
                    <a:gd name="connsiteY16" fmla="*/ 7762875 h 7762875"/>
                    <a:gd name="connsiteX17" fmla="*/ 6429375 w 7562850"/>
                    <a:gd name="connsiteY17" fmla="*/ 3886200 h 7762875"/>
                    <a:gd name="connsiteX18" fmla="*/ 6810375 w 7562850"/>
                    <a:gd name="connsiteY18" fmla="*/ 0 h 7762875"/>
                    <a:gd name="connsiteX19" fmla="*/ 7172325 w 7562850"/>
                    <a:gd name="connsiteY19" fmla="*/ 3886200 h 7762875"/>
                    <a:gd name="connsiteX20" fmla="*/ 7562850 w 7562850"/>
                    <a:gd name="connsiteY20" fmla="*/ 7762875 h 7762875"/>
                    <a:gd name="connsiteX0" fmla="*/ 0 w 7562850"/>
                    <a:gd name="connsiteY0" fmla="*/ 7762875 h 7762875"/>
                    <a:gd name="connsiteX1" fmla="*/ 390525 w 7562850"/>
                    <a:gd name="connsiteY1" fmla="*/ 3886200 h 7762875"/>
                    <a:gd name="connsiteX2" fmla="*/ 762000 w 7562850"/>
                    <a:gd name="connsiteY2" fmla="*/ 0 h 7762875"/>
                    <a:gd name="connsiteX3" fmla="*/ 1143000 w 7562850"/>
                    <a:gd name="connsiteY3" fmla="*/ 3876675 h 7762875"/>
                    <a:gd name="connsiteX4" fmla="*/ 1519238 w 7562850"/>
                    <a:gd name="connsiteY4" fmla="*/ 7762875 h 7762875"/>
                    <a:gd name="connsiteX5" fmla="*/ 1895475 w 7562850"/>
                    <a:gd name="connsiteY5" fmla="*/ 3876675 h 7762875"/>
                    <a:gd name="connsiteX6" fmla="*/ 2276475 w 7562850"/>
                    <a:gd name="connsiteY6" fmla="*/ 0 h 7762875"/>
                    <a:gd name="connsiteX7" fmla="*/ 2657475 w 7562850"/>
                    <a:gd name="connsiteY7" fmla="*/ 3886200 h 7762875"/>
                    <a:gd name="connsiteX8" fmla="*/ 3028950 w 7562850"/>
                    <a:gd name="connsiteY8" fmla="*/ 7762875 h 7762875"/>
                    <a:gd name="connsiteX9" fmla="*/ 3409950 w 7562850"/>
                    <a:gd name="connsiteY9" fmla="*/ 3876675 h 7762875"/>
                    <a:gd name="connsiteX10" fmla="*/ 3781425 w 7562850"/>
                    <a:gd name="connsiteY10" fmla="*/ 9525 h 7762875"/>
                    <a:gd name="connsiteX11" fmla="*/ 4162425 w 7562850"/>
                    <a:gd name="connsiteY11" fmla="*/ 3886200 h 7762875"/>
                    <a:gd name="connsiteX12" fmla="*/ 4538662 w 7562850"/>
                    <a:gd name="connsiteY12" fmla="*/ 7762875 h 7762875"/>
                    <a:gd name="connsiteX13" fmla="*/ 4914900 w 7562850"/>
                    <a:gd name="connsiteY13" fmla="*/ 3886200 h 7762875"/>
                    <a:gd name="connsiteX14" fmla="*/ 5295900 w 7562850"/>
                    <a:gd name="connsiteY14" fmla="*/ 9525 h 7762875"/>
                    <a:gd name="connsiteX15" fmla="*/ 5667375 w 7562850"/>
                    <a:gd name="connsiteY15" fmla="*/ 3886200 h 7762875"/>
                    <a:gd name="connsiteX16" fmla="*/ 6048375 w 7562850"/>
                    <a:gd name="connsiteY16" fmla="*/ 7762875 h 7762875"/>
                    <a:gd name="connsiteX17" fmla="*/ 6429375 w 7562850"/>
                    <a:gd name="connsiteY17" fmla="*/ 3886200 h 7762875"/>
                    <a:gd name="connsiteX18" fmla="*/ 6810375 w 7562850"/>
                    <a:gd name="connsiteY18" fmla="*/ 0 h 7762875"/>
                    <a:gd name="connsiteX19" fmla="*/ 7172325 w 7562850"/>
                    <a:gd name="connsiteY19" fmla="*/ 3886200 h 7762875"/>
                    <a:gd name="connsiteX20" fmla="*/ 7562850 w 7562850"/>
                    <a:gd name="connsiteY20" fmla="*/ 7762875 h 7762875"/>
                    <a:gd name="connsiteX0" fmla="*/ 0 w 7562850"/>
                    <a:gd name="connsiteY0" fmla="*/ 7762875 h 7762875"/>
                    <a:gd name="connsiteX1" fmla="*/ 390525 w 7562850"/>
                    <a:gd name="connsiteY1" fmla="*/ 3886200 h 7762875"/>
                    <a:gd name="connsiteX2" fmla="*/ 762000 w 7562850"/>
                    <a:gd name="connsiteY2" fmla="*/ 0 h 7762875"/>
                    <a:gd name="connsiteX3" fmla="*/ 1143000 w 7562850"/>
                    <a:gd name="connsiteY3" fmla="*/ 3876675 h 7762875"/>
                    <a:gd name="connsiteX4" fmla="*/ 1519238 w 7562850"/>
                    <a:gd name="connsiteY4" fmla="*/ 7762875 h 7762875"/>
                    <a:gd name="connsiteX5" fmla="*/ 1895475 w 7562850"/>
                    <a:gd name="connsiteY5" fmla="*/ 3876675 h 7762875"/>
                    <a:gd name="connsiteX6" fmla="*/ 2276475 w 7562850"/>
                    <a:gd name="connsiteY6" fmla="*/ 0 h 7762875"/>
                    <a:gd name="connsiteX7" fmla="*/ 2657475 w 7562850"/>
                    <a:gd name="connsiteY7" fmla="*/ 3886200 h 7762875"/>
                    <a:gd name="connsiteX8" fmla="*/ 3028950 w 7562850"/>
                    <a:gd name="connsiteY8" fmla="*/ 7762875 h 7762875"/>
                    <a:gd name="connsiteX9" fmla="*/ 3409950 w 7562850"/>
                    <a:gd name="connsiteY9" fmla="*/ 3876675 h 7762875"/>
                    <a:gd name="connsiteX10" fmla="*/ 3781425 w 7562850"/>
                    <a:gd name="connsiteY10" fmla="*/ 9525 h 7762875"/>
                    <a:gd name="connsiteX11" fmla="*/ 4162425 w 7562850"/>
                    <a:gd name="connsiteY11" fmla="*/ 3886200 h 7762875"/>
                    <a:gd name="connsiteX12" fmla="*/ 4538662 w 7562850"/>
                    <a:gd name="connsiteY12" fmla="*/ 7762875 h 7762875"/>
                    <a:gd name="connsiteX13" fmla="*/ 4914900 w 7562850"/>
                    <a:gd name="connsiteY13" fmla="*/ 3886200 h 7762875"/>
                    <a:gd name="connsiteX14" fmla="*/ 5295900 w 7562850"/>
                    <a:gd name="connsiteY14" fmla="*/ 9525 h 7762875"/>
                    <a:gd name="connsiteX15" fmla="*/ 5667375 w 7562850"/>
                    <a:gd name="connsiteY15" fmla="*/ 3886200 h 7762875"/>
                    <a:gd name="connsiteX16" fmla="*/ 6048375 w 7562850"/>
                    <a:gd name="connsiteY16" fmla="*/ 7762875 h 7762875"/>
                    <a:gd name="connsiteX17" fmla="*/ 6429375 w 7562850"/>
                    <a:gd name="connsiteY17" fmla="*/ 3886200 h 7762875"/>
                    <a:gd name="connsiteX18" fmla="*/ 6810375 w 7562850"/>
                    <a:gd name="connsiteY18" fmla="*/ 0 h 7762875"/>
                    <a:gd name="connsiteX19" fmla="*/ 7172325 w 7562850"/>
                    <a:gd name="connsiteY19" fmla="*/ 3886200 h 7762875"/>
                    <a:gd name="connsiteX20" fmla="*/ 7562850 w 7562850"/>
                    <a:gd name="connsiteY20" fmla="*/ 7762875 h 7762875"/>
                    <a:gd name="connsiteX0" fmla="*/ 0 w 7562850"/>
                    <a:gd name="connsiteY0" fmla="*/ 7762875 h 7762875"/>
                    <a:gd name="connsiteX1" fmla="*/ 390525 w 7562850"/>
                    <a:gd name="connsiteY1" fmla="*/ 3886200 h 7762875"/>
                    <a:gd name="connsiteX2" fmla="*/ 762000 w 7562850"/>
                    <a:gd name="connsiteY2" fmla="*/ 0 h 7762875"/>
                    <a:gd name="connsiteX3" fmla="*/ 1143000 w 7562850"/>
                    <a:gd name="connsiteY3" fmla="*/ 3876675 h 7762875"/>
                    <a:gd name="connsiteX4" fmla="*/ 1519238 w 7562850"/>
                    <a:gd name="connsiteY4" fmla="*/ 7762875 h 7762875"/>
                    <a:gd name="connsiteX5" fmla="*/ 1895475 w 7562850"/>
                    <a:gd name="connsiteY5" fmla="*/ 3876675 h 7762875"/>
                    <a:gd name="connsiteX6" fmla="*/ 2276475 w 7562850"/>
                    <a:gd name="connsiteY6" fmla="*/ 0 h 7762875"/>
                    <a:gd name="connsiteX7" fmla="*/ 2657475 w 7562850"/>
                    <a:gd name="connsiteY7" fmla="*/ 3886200 h 7762875"/>
                    <a:gd name="connsiteX8" fmla="*/ 3028950 w 7562850"/>
                    <a:gd name="connsiteY8" fmla="*/ 7762875 h 7762875"/>
                    <a:gd name="connsiteX9" fmla="*/ 3409950 w 7562850"/>
                    <a:gd name="connsiteY9" fmla="*/ 3876675 h 7762875"/>
                    <a:gd name="connsiteX10" fmla="*/ 3781425 w 7562850"/>
                    <a:gd name="connsiteY10" fmla="*/ 9525 h 7762875"/>
                    <a:gd name="connsiteX11" fmla="*/ 4162425 w 7562850"/>
                    <a:gd name="connsiteY11" fmla="*/ 3886200 h 7762875"/>
                    <a:gd name="connsiteX12" fmla="*/ 4538662 w 7562850"/>
                    <a:gd name="connsiteY12" fmla="*/ 7762875 h 7762875"/>
                    <a:gd name="connsiteX13" fmla="*/ 4914900 w 7562850"/>
                    <a:gd name="connsiteY13" fmla="*/ 3886200 h 7762875"/>
                    <a:gd name="connsiteX14" fmla="*/ 5295900 w 7562850"/>
                    <a:gd name="connsiteY14" fmla="*/ 9525 h 7762875"/>
                    <a:gd name="connsiteX15" fmla="*/ 5667375 w 7562850"/>
                    <a:gd name="connsiteY15" fmla="*/ 3886200 h 7762875"/>
                    <a:gd name="connsiteX16" fmla="*/ 6048375 w 7562850"/>
                    <a:gd name="connsiteY16" fmla="*/ 7762875 h 7762875"/>
                    <a:gd name="connsiteX17" fmla="*/ 6429375 w 7562850"/>
                    <a:gd name="connsiteY17" fmla="*/ 3886200 h 7762875"/>
                    <a:gd name="connsiteX18" fmla="*/ 6810375 w 7562850"/>
                    <a:gd name="connsiteY18" fmla="*/ 0 h 7762875"/>
                    <a:gd name="connsiteX19" fmla="*/ 7172325 w 7562850"/>
                    <a:gd name="connsiteY19" fmla="*/ 3886200 h 7762875"/>
                    <a:gd name="connsiteX20" fmla="*/ 7562850 w 7562850"/>
                    <a:gd name="connsiteY20" fmla="*/ 7762875 h 7762875"/>
                    <a:gd name="connsiteX0" fmla="*/ 0 w 7562850"/>
                    <a:gd name="connsiteY0" fmla="*/ 7762875 h 7762875"/>
                    <a:gd name="connsiteX1" fmla="*/ 390525 w 7562850"/>
                    <a:gd name="connsiteY1" fmla="*/ 3886200 h 7762875"/>
                    <a:gd name="connsiteX2" fmla="*/ 762000 w 7562850"/>
                    <a:gd name="connsiteY2" fmla="*/ 0 h 7762875"/>
                    <a:gd name="connsiteX3" fmla="*/ 1143000 w 7562850"/>
                    <a:gd name="connsiteY3" fmla="*/ 3876675 h 7762875"/>
                    <a:gd name="connsiteX4" fmla="*/ 1519238 w 7562850"/>
                    <a:gd name="connsiteY4" fmla="*/ 7762875 h 7762875"/>
                    <a:gd name="connsiteX5" fmla="*/ 1895475 w 7562850"/>
                    <a:gd name="connsiteY5" fmla="*/ 3876675 h 7762875"/>
                    <a:gd name="connsiteX6" fmla="*/ 2276475 w 7562850"/>
                    <a:gd name="connsiteY6" fmla="*/ 0 h 7762875"/>
                    <a:gd name="connsiteX7" fmla="*/ 2657475 w 7562850"/>
                    <a:gd name="connsiteY7" fmla="*/ 3886200 h 7762875"/>
                    <a:gd name="connsiteX8" fmla="*/ 3028950 w 7562850"/>
                    <a:gd name="connsiteY8" fmla="*/ 7762875 h 7762875"/>
                    <a:gd name="connsiteX9" fmla="*/ 3409950 w 7562850"/>
                    <a:gd name="connsiteY9" fmla="*/ 3876675 h 7762875"/>
                    <a:gd name="connsiteX10" fmla="*/ 3781425 w 7562850"/>
                    <a:gd name="connsiteY10" fmla="*/ 9525 h 7762875"/>
                    <a:gd name="connsiteX11" fmla="*/ 4162425 w 7562850"/>
                    <a:gd name="connsiteY11" fmla="*/ 3886200 h 7762875"/>
                    <a:gd name="connsiteX12" fmla="*/ 4538662 w 7562850"/>
                    <a:gd name="connsiteY12" fmla="*/ 7762875 h 7762875"/>
                    <a:gd name="connsiteX13" fmla="*/ 4914900 w 7562850"/>
                    <a:gd name="connsiteY13" fmla="*/ 3886200 h 7762875"/>
                    <a:gd name="connsiteX14" fmla="*/ 5295900 w 7562850"/>
                    <a:gd name="connsiteY14" fmla="*/ 9525 h 7762875"/>
                    <a:gd name="connsiteX15" fmla="*/ 5667375 w 7562850"/>
                    <a:gd name="connsiteY15" fmla="*/ 3886200 h 7762875"/>
                    <a:gd name="connsiteX16" fmla="*/ 6048375 w 7562850"/>
                    <a:gd name="connsiteY16" fmla="*/ 7762875 h 7762875"/>
                    <a:gd name="connsiteX17" fmla="*/ 6429375 w 7562850"/>
                    <a:gd name="connsiteY17" fmla="*/ 3886200 h 7762875"/>
                    <a:gd name="connsiteX18" fmla="*/ 6810375 w 7562850"/>
                    <a:gd name="connsiteY18" fmla="*/ 0 h 7762875"/>
                    <a:gd name="connsiteX19" fmla="*/ 7172325 w 7562850"/>
                    <a:gd name="connsiteY19" fmla="*/ 3886200 h 7762875"/>
                    <a:gd name="connsiteX20" fmla="*/ 7562850 w 7562850"/>
                    <a:gd name="connsiteY20" fmla="*/ 7762875 h 7762875"/>
                    <a:gd name="connsiteX0" fmla="*/ 0 w 7550944"/>
                    <a:gd name="connsiteY0" fmla="*/ 7762875 h 7762875"/>
                    <a:gd name="connsiteX1" fmla="*/ 378619 w 7550944"/>
                    <a:gd name="connsiteY1" fmla="*/ 3886200 h 7762875"/>
                    <a:gd name="connsiteX2" fmla="*/ 750094 w 7550944"/>
                    <a:gd name="connsiteY2" fmla="*/ 0 h 7762875"/>
                    <a:gd name="connsiteX3" fmla="*/ 1131094 w 7550944"/>
                    <a:gd name="connsiteY3" fmla="*/ 3876675 h 7762875"/>
                    <a:gd name="connsiteX4" fmla="*/ 1507332 w 7550944"/>
                    <a:gd name="connsiteY4" fmla="*/ 7762875 h 7762875"/>
                    <a:gd name="connsiteX5" fmla="*/ 1883569 w 7550944"/>
                    <a:gd name="connsiteY5" fmla="*/ 3876675 h 7762875"/>
                    <a:gd name="connsiteX6" fmla="*/ 2264569 w 7550944"/>
                    <a:gd name="connsiteY6" fmla="*/ 0 h 7762875"/>
                    <a:gd name="connsiteX7" fmla="*/ 2645569 w 7550944"/>
                    <a:gd name="connsiteY7" fmla="*/ 3886200 h 7762875"/>
                    <a:gd name="connsiteX8" fmla="*/ 3017044 w 7550944"/>
                    <a:gd name="connsiteY8" fmla="*/ 7762875 h 7762875"/>
                    <a:gd name="connsiteX9" fmla="*/ 3398044 w 7550944"/>
                    <a:gd name="connsiteY9" fmla="*/ 3876675 h 7762875"/>
                    <a:gd name="connsiteX10" fmla="*/ 3769519 w 7550944"/>
                    <a:gd name="connsiteY10" fmla="*/ 9525 h 7762875"/>
                    <a:gd name="connsiteX11" fmla="*/ 4150519 w 7550944"/>
                    <a:gd name="connsiteY11" fmla="*/ 3886200 h 7762875"/>
                    <a:gd name="connsiteX12" fmla="*/ 4526756 w 7550944"/>
                    <a:gd name="connsiteY12" fmla="*/ 7762875 h 7762875"/>
                    <a:gd name="connsiteX13" fmla="*/ 4902994 w 7550944"/>
                    <a:gd name="connsiteY13" fmla="*/ 3886200 h 7762875"/>
                    <a:gd name="connsiteX14" fmla="*/ 5283994 w 7550944"/>
                    <a:gd name="connsiteY14" fmla="*/ 9525 h 7762875"/>
                    <a:gd name="connsiteX15" fmla="*/ 5655469 w 7550944"/>
                    <a:gd name="connsiteY15" fmla="*/ 3886200 h 7762875"/>
                    <a:gd name="connsiteX16" fmla="*/ 6036469 w 7550944"/>
                    <a:gd name="connsiteY16" fmla="*/ 7762875 h 7762875"/>
                    <a:gd name="connsiteX17" fmla="*/ 6417469 w 7550944"/>
                    <a:gd name="connsiteY17" fmla="*/ 3886200 h 7762875"/>
                    <a:gd name="connsiteX18" fmla="*/ 6798469 w 7550944"/>
                    <a:gd name="connsiteY18" fmla="*/ 0 h 7762875"/>
                    <a:gd name="connsiteX19" fmla="*/ 7160419 w 7550944"/>
                    <a:gd name="connsiteY19" fmla="*/ 3886200 h 7762875"/>
                    <a:gd name="connsiteX20" fmla="*/ 7550944 w 7550944"/>
                    <a:gd name="connsiteY20" fmla="*/ 7762875 h 7762875"/>
                    <a:gd name="connsiteX0" fmla="*/ 0 w 7550944"/>
                    <a:gd name="connsiteY0" fmla="*/ 7762875 h 7762875"/>
                    <a:gd name="connsiteX1" fmla="*/ 378619 w 7550944"/>
                    <a:gd name="connsiteY1" fmla="*/ 3886200 h 7762875"/>
                    <a:gd name="connsiteX2" fmla="*/ 750094 w 7550944"/>
                    <a:gd name="connsiteY2" fmla="*/ 0 h 7762875"/>
                    <a:gd name="connsiteX3" fmla="*/ 1131094 w 7550944"/>
                    <a:gd name="connsiteY3" fmla="*/ 3876675 h 7762875"/>
                    <a:gd name="connsiteX4" fmla="*/ 1507332 w 7550944"/>
                    <a:gd name="connsiteY4" fmla="*/ 7762875 h 7762875"/>
                    <a:gd name="connsiteX5" fmla="*/ 1883569 w 7550944"/>
                    <a:gd name="connsiteY5" fmla="*/ 3876675 h 7762875"/>
                    <a:gd name="connsiteX6" fmla="*/ 2264569 w 7550944"/>
                    <a:gd name="connsiteY6" fmla="*/ 0 h 7762875"/>
                    <a:gd name="connsiteX7" fmla="*/ 2645569 w 7550944"/>
                    <a:gd name="connsiteY7" fmla="*/ 3886200 h 7762875"/>
                    <a:gd name="connsiteX8" fmla="*/ 3017044 w 7550944"/>
                    <a:gd name="connsiteY8" fmla="*/ 7762875 h 7762875"/>
                    <a:gd name="connsiteX9" fmla="*/ 3398044 w 7550944"/>
                    <a:gd name="connsiteY9" fmla="*/ 3876675 h 7762875"/>
                    <a:gd name="connsiteX10" fmla="*/ 3769519 w 7550944"/>
                    <a:gd name="connsiteY10" fmla="*/ 9525 h 7762875"/>
                    <a:gd name="connsiteX11" fmla="*/ 4150519 w 7550944"/>
                    <a:gd name="connsiteY11" fmla="*/ 3886200 h 7762875"/>
                    <a:gd name="connsiteX12" fmla="*/ 4526756 w 7550944"/>
                    <a:gd name="connsiteY12" fmla="*/ 7762875 h 7762875"/>
                    <a:gd name="connsiteX13" fmla="*/ 4902994 w 7550944"/>
                    <a:gd name="connsiteY13" fmla="*/ 3886200 h 7762875"/>
                    <a:gd name="connsiteX14" fmla="*/ 5283994 w 7550944"/>
                    <a:gd name="connsiteY14" fmla="*/ 9525 h 7762875"/>
                    <a:gd name="connsiteX15" fmla="*/ 5655469 w 7550944"/>
                    <a:gd name="connsiteY15" fmla="*/ 3886200 h 7762875"/>
                    <a:gd name="connsiteX16" fmla="*/ 6036469 w 7550944"/>
                    <a:gd name="connsiteY16" fmla="*/ 7762875 h 7762875"/>
                    <a:gd name="connsiteX17" fmla="*/ 6417469 w 7550944"/>
                    <a:gd name="connsiteY17" fmla="*/ 3886200 h 7762875"/>
                    <a:gd name="connsiteX18" fmla="*/ 6798469 w 7550944"/>
                    <a:gd name="connsiteY18" fmla="*/ 0 h 7762875"/>
                    <a:gd name="connsiteX19" fmla="*/ 7160419 w 7550944"/>
                    <a:gd name="connsiteY19" fmla="*/ 3886200 h 7762875"/>
                    <a:gd name="connsiteX20" fmla="*/ 7550944 w 7550944"/>
                    <a:gd name="connsiteY20" fmla="*/ 7762875 h 7762875"/>
                    <a:gd name="connsiteX0" fmla="*/ 0 w 7550944"/>
                    <a:gd name="connsiteY0" fmla="*/ 7762875 h 7762875"/>
                    <a:gd name="connsiteX1" fmla="*/ 378619 w 7550944"/>
                    <a:gd name="connsiteY1" fmla="*/ 3886200 h 7762875"/>
                    <a:gd name="connsiteX2" fmla="*/ 750094 w 7550944"/>
                    <a:gd name="connsiteY2" fmla="*/ 0 h 7762875"/>
                    <a:gd name="connsiteX3" fmla="*/ 1131094 w 7550944"/>
                    <a:gd name="connsiteY3" fmla="*/ 3876675 h 7762875"/>
                    <a:gd name="connsiteX4" fmla="*/ 1507332 w 7550944"/>
                    <a:gd name="connsiteY4" fmla="*/ 7762875 h 7762875"/>
                    <a:gd name="connsiteX5" fmla="*/ 1883569 w 7550944"/>
                    <a:gd name="connsiteY5" fmla="*/ 3876675 h 7762875"/>
                    <a:gd name="connsiteX6" fmla="*/ 2264569 w 7550944"/>
                    <a:gd name="connsiteY6" fmla="*/ 0 h 7762875"/>
                    <a:gd name="connsiteX7" fmla="*/ 2645569 w 7550944"/>
                    <a:gd name="connsiteY7" fmla="*/ 3886200 h 7762875"/>
                    <a:gd name="connsiteX8" fmla="*/ 3017044 w 7550944"/>
                    <a:gd name="connsiteY8" fmla="*/ 7762875 h 7762875"/>
                    <a:gd name="connsiteX9" fmla="*/ 3398044 w 7550944"/>
                    <a:gd name="connsiteY9" fmla="*/ 3876675 h 7762875"/>
                    <a:gd name="connsiteX10" fmla="*/ 3769519 w 7550944"/>
                    <a:gd name="connsiteY10" fmla="*/ 9525 h 7762875"/>
                    <a:gd name="connsiteX11" fmla="*/ 4150519 w 7550944"/>
                    <a:gd name="connsiteY11" fmla="*/ 3886200 h 7762875"/>
                    <a:gd name="connsiteX12" fmla="*/ 4526756 w 7550944"/>
                    <a:gd name="connsiteY12" fmla="*/ 7762875 h 7762875"/>
                    <a:gd name="connsiteX13" fmla="*/ 4902994 w 7550944"/>
                    <a:gd name="connsiteY13" fmla="*/ 3886200 h 7762875"/>
                    <a:gd name="connsiteX14" fmla="*/ 5283994 w 7550944"/>
                    <a:gd name="connsiteY14" fmla="*/ 9525 h 7762875"/>
                    <a:gd name="connsiteX15" fmla="*/ 5655469 w 7550944"/>
                    <a:gd name="connsiteY15" fmla="*/ 3886200 h 7762875"/>
                    <a:gd name="connsiteX16" fmla="*/ 6036469 w 7550944"/>
                    <a:gd name="connsiteY16" fmla="*/ 7762875 h 7762875"/>
                    <a:gd name="connsiteX17" fmla="*/ 6417469 w 7550944"/>
                    <a:gd name="connsiteY17" fmla="*/ 3886200 h 7762875"/>
                    <a:gd name="connsiteX18" fmla="*/ 6798469 w 7550944"/>
                    <a:gd name="connsiteY18" fmla="*/ 0 h 7762875"/>
                    <a:gd name="connsiteX19" fmla="*/ 7160419 w 7550944"/>
                    <a:gd name="connsiteY19" fmla="*/ 3886200 h 7762875"/>
                    <a:gd name="connsiteX20" fmla="*/ 7550944 w 7550944"/>
                    <a:gd name="connsiteY20" fmla="*/ 7762875 h 7762875"/>
                    <a:gd name="connsiteX0" fmla="*/ 0 w 7550944"/>
                    <a:gd name="connsiteY0" fmla="*/ 7762875 h 7762875"/>
                    <a:gd name="connsiteX1" fmla="*/ 378619 w 7550944"/>
                    <a:gd name="connsiteY1" fmla="*/ 3886200 h 7762875"/>
                    <a:gd name="connsiteX2" fmla="*/ 750094 w 7550944"/>
                    <a:gd name="connsiteY2" fmla="*/ 0 h 7762875"/>
                    <a:gd name="connsiteX3" fmla="*/ 1131094 w 7550944"/>
                    <a:gd name="connsiteY3" fmla="*/ 3876675 h 7762875"/>
                    <a:gd name="connsiteX4" fmla="*/ 1507332 w 7550944"/>
                    <a:gd name="connsiteY4" fmla="*/ 7762875 h 7762875"/>
                    <a:gd name="connsiteX5" fmla="*/ 1883569 w 7550944"/>
                    <a:gd name="connsiteY5" fmla="*/ 3876675 h 7762875"/>
                    <a:gd name="connsiteX6" fmla="*/ 2264569 w 7550944"/>
                    <a:gd name="connsiteY6" fmla="*/ 0 h 7762875"/>
                    <a:gd name="connsiteX7" fmla="*/ 2645569 w 7550944"/>
                    <a:gd name="connsiteY7" fmla="*/ 3886200 h 7762875"/>
                    <a:gd name="connsiteX8" fmla="*/ 3017044 w 7550944"/>
                    <a:gd name="connsiteY8" fmla="*/ 7762875 h 7762875"/>
                    <a:gd name="connsiteX9" fmla="*/ 3398044 w 7550944"/>
                    <a:gd name="connsiteY9" fmla="*/ 3876675 h 7762875"/>
                    <a:gd name="connsiteX10" fmla="*/ 3769519 w 7550944"/>
                    <a:gd name="connsiteY10" fmla="*/ 9525 h 7762875"/>
                    <a:gd name="connsiteX11" fmla="*/ 4150519 w 7550944"/>
                    <a:gd name="connsiteY11" fmla="*/ 3886200 h 7762875"/>
                    <a:gd name="connsiteX12" fmla="*/ 4526756 w 7550944"/>
                    <a:gd name="connsiteY12" fmla="*/ 7762875 h 7762875"/>
                    <a:gd name="connsiteX13" fmla="*/ 4902994 w 7550944"/>
                    <a:gd name="connsiteY13" fmla="*/ 3886200 h 7762875"/>
                    <a:gd name="connsiteX14" fmla="*/ 5283994 w 7550944"/>
                    <a:gd name="connsiteY14" fmla="*/ 9525 h 7762875"/>
                    <a:gd name="connsiteX15" fmla="*/ 5655469 w 7550944"/>
                    <a:gd name="connsiteY15" fmla="*/ 3886200 h 7762875"/>
                    <a:gd name="connsiteX16" fmla="*/ 6036469 w 7550944"/>
                    <a:gd name="connsiteY16" fmla="*/ 7762875 h 7762875"/>
                    <a:gd name="connsiteX17" fmla="*/ 6417469 w 7550944"/>
                    <a:gd name="connsiteY17" fmla="*/ 3886200 h 7762875"/>
                    <a:gd name="connsiteX18" fmla="*/ 6798469 w 7550944"/>
                    <a:gd name="connsiteY18" fmla="*/ 0 h 7762875"/>
                    <a:gd name="connsiteX19" fmla="*/ 7160419 w 7550944"/>
                    <a:gd name="connsiteY19" fmla="*/ 3886200 h 7762875"/>
                    <a:gd name="connsiteX20" fmla="*/ 7550944 w 7550944"/>
                    <a:gd name="connsiteY20" fmla="*/ 7762875 h 7762875"/>
                    <a:gd name="connsiteX0" fmla="*/ 0 w 7550944"/>
                    <a:gd name="connsiteY0" fmla="*/ 7762875 h 7762875"/>
                    <a:gd name="connsiteX1" fmla="*/ 378619 w 7550944"/>
                    <a:gd name="connsiteY1" fmla="*/ 3886200 h 7762875"/>
                    <a:gd name="connsiteX2" fmla="*/ 750094 w 7550944"/>
                    <a:gd name="connsiteY2" fmla="*/ 0 h 7762875"/>
                    <a:gd name="connsiteX3" fmla="*/ 1131094 w 7550944"/>
                    <a:gd name="connsiteY3" fmla="*/ 3876675 h 7762875"/>
                    <a:gd name="connsiteX4" fmla="*/ 1507332 w 7550944"/>
                    <a:gd name="connsiteY4" fmla="*/ 7762875 h 7762875"/>
                    <a:gd name="connsiteX5" fmla="*/ 1883569 w 7550944"/>
                    <a:gd name="connsiteY5" fmla="*/ 3876675 h 7762875"/>
                    <a:gd name="connsiteX6" fmla="*/ 2264569 w 7550944"/>
                    <a:gd name="connsiteY6" fmla="*/ 0 h 7762875"/>
                    <a:gd name="connsiteX7" fmla="*/ 2645569 w 7550944"/>
                    <a:gd name="connsiteY7" fmla="*/ 3886200 h 7762875"/>
                    <a:gd name="connsiteX8" fmla="*/ 3017044 w 7550944"/>
                    <a:gd name="connsiteY8" fmla="*/ 7762875 h 7762875"/>
                    <a:gd name="connsiteX9" fmla="*/ 3398044 w 7550944"/>
                    <a:gd name="connsiteY9" fmla="*/ 3876675 h 7762875"/>
                    <a:gd name="connsiteX10" fmla="*/ 3769519 w 7550944"/>
                    <a:gd name="connsiteY10" fmla="*/ 9525 h 7762875"/>
                    <a:gd name="connsiteX11" fmla="*/ 4150519 w 7550944"/>
                    <a:gd name="connsiteY11" fmla="*/ 3886200 h 7762875"/>
                    <a:gd name="connsiteX12" fmla="*/ 4526756 w 7550944"/>
                    <a:gd name="connsiteY12" fmla="*/ 7762875 h 7762875"/>
                    <a:gd name="connsiteX13" fmla="*/ 4902994 w 7550944"/>
                    <a:gd name="connsiteY13" fmla="*/ 3886200 h 7762875"/>
                    <a:gd name="connsiteX14" fmla="*/ 5283994 w 7550944"/>
                    <a:gd name="connsiteY14" fmla="*/ 9525 h 7762875"/>
                    <a:gd name="connsiteX15" fmla="*/ 5655469 w 7550944"/>
                    <a:gd name="connsiteY15" fmla="*/ 3886200 h 7762875"/>
                    <a:gd name="connsiteX16" fmla="*/ 6036469 w 7550944"/>
                    <a:gd name="connsiteY16" fmla="*/ 7762875 h 7762875"/>
                    <a:gd name="connsiteX17" fmla="*/ 6417469 w 7550944"/>
                    <a:gd name="connsiteY17" fmla="*/ 3886200 h 7762875"/>
                    <a:gd name="connsiteX18" fmla="*/ 6798469 w 7550944"/>
                    <a:gd name="connsiteY18" fmla="*/ 0 h 7762875"/>
                    <a:gd name="connsiteX19" fmla="*/ 7160419 w 7550944"/>
                    <a:gd name="connsiteY19" fmla="*/ 3886200 h 7762875"/>
                    <a:gd name="connsiteX20" fmla="*/ 7550944 w 7550944"/>
                    <a:gd name="connsiteY20" fmla="*/ 7762875 h 7762875"/>
                    <a:gd name="connsiteX0" fmla="*/ 0 w 7550944"/>
                    <a:gd name="connsiteY0" fmla="*/ 7762875 h 7762876"/>
                    <a:gd name="connsiteX1" fmla="*/ 378619 w 7550944"/>
                    <a:gd name="connsiteY1" fmla="*/ 3886200 h 7762876"/>
                    <a:gd name="connsiteX2" fmla="*/ 750094 w 7550944"/>
                    <a:gd name="connsiteY2" fmla="*/ 0 h 7762876"/>
                    <a:gd name="connsiteX3" fmla="*/ 1131094 w 7550944"/>
                    <a:gd name="connsiteY3" fmla="*/ 3876675 h 7762876"/>
                    <a:gd name="connsiteX4" fmla="*/ 1507332 w 7550944"/>
                    <a:gd name="connsiteY4" fmla="*/ 7762875 h 7762876"/>
                    <a:gd name="connsiteX5" fmla="*/ 1883569 w 7550944"/>
                    <a:gd name="connsiteY5" fmla="*/ 3876675 h 7762876"/>
                    <a:gd name="connsiteX6" fmla="*/ 2264569 w 7550944"/>
                    <a:gd name="connsiteY6" fmla="*/ 0 h 7762876"/>
                    <a:gd name="connsiteX7" fmla="*/ 2645569 w 7550944"/>
                    <a:gd name="connsiteY7" fmla="*/ 3886200 h 7762876"/>
                    <a:gd name="connsiteX8" fmla="*/ 3017044 w 7550944"/>
                    <a:gd name="connsiteY8" fmla="*/ 7762875 h 7762876"/>
                    <a:gd name="connsiteX9" fmla="*/ 3398044 w 7550944"/>
                    <a:gd name="connsiteY9" fmla="*/ 3876675 h 7762876"/>
                    <a:gd name="connsiteX10" fmla="*/ 3769519 w 7550944"/>
                    <a:gd name="connsiteY10" fmla="*/ 9525 h 7762876"/>
                    <a:gd name="connsiteX11" fmla="*/ 4150519 w 7550944"/>
                    <a:gd name="connsiteY11" fmla="*/ 3886200 h 7762876"/>
                    <a:gd name="connsiteX12" fmla="*/ 4526756 w 7550944"/>
                    <a:gd name="connsiteY12" fmla="*/ 7762875 h 7762876"/>
                    <a:gd name="connsiteX13" fmla="*/ 4902994 w 7550944"/>
                    <a:gd name="connsiteY13" fmla="*/ 3886200 h 7762876"/>
                    <a:gd name="connsiteX14" fmla="*/ 5283994 w 7550944"/>
                    <a:gd name="connsiteY14" fmla="*/ 9525 h 7762876"/>
                    <a:gd name="connsiteX15" fmla="*/ 5655469 w 7550944"/>
                    <a:gd name="connsiteY15" fmla="*/ 3886200 h 7762876"/>
                    <a:gd name="connsiteX16" fmla="*/ 6036469 w 7550944"/>
                    <a:gd name="connsiteY16" fmla="*/ 7762875 h 7762876"/>
                    <a:gd name="connsiteX17" fmla="*/ 6417469 w 7550944"/>
                    <a:gd name="connsiteY17" fmla="*/ 3886200 h 7762876"/>
                    <a:gd name="connsiteX18" fmla="*/ 6798469 w 7550944"/>
                    <a:gd name="connsiteY18" fmla="*/ 0 h 7762876"/>
                    <a:gd name="connsiteX19" fmla="*/ 7160419 w 7550944"/>
                    <a:gd name="connsiteY19" fmla="*/ 3886200 h 7762876"/>
                    <a:gd name="connsiteX20" fmla="*/ 7550944 w 7550944"/>
                    <a:gd name="connsiteY20" fmla="*/ 7762875 h 7762876"/>
                    <a:gd name="connsiteX0" fmla="*/ 0 w 7550944"/>
                    <a:gd name="connsiteY0" fmla="*/ 7762875 h 7762876"/>
                    <a:gd name="connsiteX1" fmla="*/ 378619 w 7550944"/>
                    <a:gd name="connsiteY1" fmla="*/ 3886200 h 7762876"/>
                    <a:gd name="connsiteX2" fmla="*/ 750094 w 7550944"/>
                    <a:gd name="connsiteY2" fmla="*/ 0 h 7762876"/>
                    <a:gd name="connsiteX3" fmla="*/ 1131094 w 7550944"/>
                    <a:gd name="connsiteY3" fmla="*/ 3876675 h 7762876"/>
                    <a:gd name="connsiteX4" fmla="*/ 1507332 w 7550944"/>
                    <a:gd name="connsiteY4" fmla="*/ 7762875 h 7762876"/>
                    <a:gd name="connsiteX5" fmla="*/ 1883569 w 7550944"/>
                    <a:gd name="connsiteY5" fmla="*/ 3876675 h 7762876"/>
                    <a:gd name="connsiteX6" fmla="*/ 2264569 w 7550944"/>
                    <a:gd name="connsiteY6" fmla="*/ 0 h 7762876"/>
                    <a:gd name="connsiteX7" fmla="*/ 2645569 w 7550944"/>
                    <a:gd name="connsiteY7" fmla="*/ 3886200 h 7762876"/>
                    <a:gd name="connsiteX8" fmla="*/ 3017044 w 7550944"/>
                    <a:gd name="connsiteY8" fmla="*/ 7762875 h 7762876"/>
                    <a:gd name="connsiteX9" fmla="*/ 3398044 w 7550944"/>
                    <a:gd name="connsiteY9" fmla="*/ 3876675 h 7762876"/>
                    <a:gd name="connsiteX10" fmla="*/ 3769519 w 7550944"/>
                    <a:gd name="connsiteY10" fmla="*/ 9525 h 7762876"/>
                    <a:gd name="connsiteX11" fmla="*/ 4150519 w 7550944"/>
                    <a:gd name="connsiteY11" fmla="*/ 3886200 h 7762876"/>
                    <a:gd name="connsiteX12" fmla="*/ 4526756 w 7550944"/>
                    <a:gd name="connsiteY12" fmla="*/ 7762875 h 7762876"/>
                    <a:gd name="connsiteX13" fmla="*/ 4902994 w 7550944"/>
                    <a:gd name="connsiteY13" fmla="*/ 3886200 h 7762876"/>
                    <a:gd name="connsiteX14" fmla="*/ 5283994 w 7550944"/>
                    <a:gd name="connsiteY14" fmla="*/ 9525 h 7762876"/>
                    <a:gd name="connsiteX15" fmla="*/ 5655469 w 7550944"/>
                    <a:gd name="connsiteY15" fmla="*/ 3886200 h 7762876"/>
                    <a:gd name="connsiteX16" fmla="*/ 6036469 w 7550944"/>
                    <a:gd name="connsiteY16" fmla="*/ 7762875 h 7762876"/>
                    <a:gd name="connsiteX17" fmla="*/ 6417469 w 7550944"/>
                    <a:gd name="connsiteY17" fmla="*/ 3886200 h 7762876"/>
                    <a:gd name="connsiteX18" fmla="*/ 6798469 w 7550944"/>
                    <a:gd name="connsiteY18" fmla="*/ 0 h 7762876"/>
                    <a:gd name="connsiteX19" fmla="*/ 7160419 w 7550944"/>
                    <a:gd name="connsiteY19" fmla="*/ 3886200 h 7762876"/>
                    <a:gd name="connsiteX20" fmla="*/ 7550944 w 7550944"/>
                    <a:gd name="connsiteY20" fmla="*/ 7762875 h 7762876"/>
                    <a:gd name="connsiteX0" fmla="*/ 0 w 7550944"/>
                    <a:gd name="connsiteY0" fmla="*/ 7762875 h 7762876"/>
                    <a:gd name="connsiteX1" fmla="*/ 378619 w 7550944"/>
                    <a:gd name="connsiteY1" fmla="*/ 3886200 h 7762876"/>
                    <a:gd name="connsiteX2" fmla="*/ 750094 w 7550944"/>
                    <a:gd name="connsiteY2" fmla="*/ 0 h 7762876"/>
                    <a:gd name="connsiteX3" fmla="*/ 1131094 w 7550944"/>
                    <a:gd name="connsiteY3" fmla="*/ 3876675 h 7762876"/>
                    <a:gd name="connsiteX4" fmla="*/ 1507332 w 7550944"/>
                    <a:gd name="connsiteY4" fmla="*/ 7762875 h 7762876"/>
                    <a:gd name="connsiteX5" fmla="*/ 1883569 w 7550944"/>
                    <a:gd name="connsiteY5" fmla="*/ 3876675 h 7762876"/>
                    <a:gd name="connsiteX6" fmla="*/ 2264569 w 7550944"/>
                    <a:gd name="connsiteY6" fmla="*/ 0 h 7762876"/>
                    <a:gd name="connsiteX7" fmla="*/ 2645569 w 7550944"/>
                    <a:gd name="connsiteY7" fmla="*/ 3886200 h 7762876"/>
                    <a:gd name="connsiteX8" fmla="*/ 3017044 w 7550944"/>
                    <a:gd name="connsiteY8" fmla="*/ 7762875 h 7762876"/>
                    <a:gd name="connsiteX9" fmla="*/ 3398044 w 7550944"/>
                    <a:gd name="connsiteY9" fmla="*/ 3876675 h 7762876"/>
                    <a:gd name="connsiteX10" fmla="*/ 3769519 w 7550944"/>
                    <a:gd name="connsiteY10" fmla="*/ 9525 h 7762876"/>
                    <a:gd name="connsiteX11" fmla="*/ 4150519 w 7550944"/>
                    <a:gd name="connsiteY11" fmla="*/ 3886200 h 7762876"/>
                    <a:gd name="connsiteX12" fmla="*/ 4526756 w 7550944"/>
                    <a:gd name="connsiteY12" fmla="*/ 7762875 h 7762876"/>
                    <a:gd name="connsiteX13" fmla="*/ 4902994 w 7550944"/>
                    <a:gd name="connsiteY13" fmla="*/ 3886200 h 7762876"/>
                    <a:gd name="connsiteX14" fmla="*/ 5283994 w 7550944"/>
                    <a:gd name="connsiteY14" fmla="*/ 9525 h 7762876"/>
                    <a:gd name="connsiteX15" fmla="*/ 5655469 w 7550944"/>
                    <a:gd name="connsiteY15" fmla="*/ 3886200 h 7762876"/>
                    <a:gd name="connsiteX16" fmla="*/ 6036469 w 7550944"/>
                    <a:gd name="connsiteY16" fmla="*/ 7762875 h 7762876"/>
                    <a:gd name="connsiteX17" fmla="*/ 6417469 w 7550944"/>
                    <a:gd name="connsiteY17" fmla="*/ 3886200 h 7762876"/>
                    <a:gd name="connsiteX18" fmla="*/ 6798469 w 7550944"/>
                    <a:gd name="connsiteY18" fmla="*/ 0 h 7762876"/>
                    <a:gd name="connsiteX19" fmla="*/ 7160419 w 7550944"/>
                    <a:gd name="connsiteY19" fmla="*/ 3886200 h 7762876"/>
                    <a:gd name="connsiteX20" fmla="*/ 7550944 w 7550944"/>
                    <a:gd name="connsiteY20" fmla="*/ 7762875 h 7762876"/>
                    <a:gd name="connsiteX0" fmla="*/ 0 w 7550944"/>
                    <a:gd name="connsiteY0" fmla="*/ 7762875 h 7762876"/>
                    <a:gd name="connsiteX1" fmla="*/ 378619 w 7550944"/>
                    <a:gd name="connsiteY1" fmla="*/ 3886200 h 7762876"/>
                    <a:gd name="connsiteX2" fmla="*/ 750094 w 7550944"/>
                    <a:gd name="connsiteY2" fmla="*/ 0 h 7762876"/>
                    <a:gd name="connsiteX3" fmla="*/ 1131094 w 7550944"/>
                    <a:gd name="connsiteY3" fmla="*/ 3876675 h 7762876"/>
                    <a:gd name="connsiteX4" fmla="*/ 1507332 w 7550944"/>
                    <a:gd name="connsiteY4" fmla="*/ 7762875 h 7762876"/>
                    <a:gd name="connsiteX5" fmla="*/ 1883569 w 7550944"/>
                    <a:gd name="connsiteY5" fmla="*/ 3876675 h 7762876"/>
                    <a:gd name="connsiteX6" fmla="*/ 2264569 w 7550944"/>
                    <a:gd name="connsiteY6" fmla="*/ 0 h 7762876"/>
                    <a:gd name="connsiteX7" fmla="*/ 2645569 w 7550944"/>
                    <a:gd name="connsiteY7" fmla="*/ 3886200 h 7762876"/>
                    <a:gd name="connsiteX8" fmla="*/ 3017044 w 7550944"/>
                    <a:gd name="connsiteY8" fmla="*/ 7762875 h 7762876"/>
                    <a:gd name="connsiteX9" fmla="*/ 3398044 w 7550944"/>
                    <a:gd name="connsiteY9" fmla="*/ 3876675 h 7762876"/>
                    <a:gd name="connsiteX10" fmla="*/ 3769519 w 7550944"/>
                    <a:gd name="connsiteY10" fmla="*/ 9525 h 7762876"/>
                    <a:gd name="connsiteX11" fmla="*/ 4150519 w 7550944"/>
                    <a:gd name="connsiteY11" fmla="*/ 3886200 h 7762876"/>
                    <a:gd name="connsiteX12" fmla="*/ 4526756 w 7550944"/>
                    <a:gd name="connsiteY12" fmla="*/ 7762875 h 7762876"/>
                    <a:gd name="connsiteX13" fmla="*/ 4902994 w 7550944"/>
                    <a:gd name="connsiteY13" fmla="*/ 3886200 h 7762876"/>
                    <a:gd name="connsiteX14" fmla="*/ 5283994 w 7550944"/>
                    <a:gd name="connsiteY14" fmla="*/ 9525 h 7762876"/>
                    <a:gd name="connsiteX15" fmla="*/ 5655469 w 7550944"/>
                    <a:gd name="connsiteY15" fmla="*/ 3886200 h 7762876"/>
                    <a:gd name="connsiteX16" fmla="*/ 6036469 w 7550944"/>
                    <a:gd name="connsiteY16" fmla="*/ 7762875 h 7762876"/>
                    <a:gd name="connsiteX17" fmla="*/ 6417469 w 7550944"/>
                    <a:gd name="connsiteY17" fmla="*/ 3886200 h 7762876"/>
                    <a:gd name="connsiteX18" fmla="*/ 6798469 w 7550944"/>
                    <a:gd name="connsiteY18" fmla="*/ 0 h 7762876"/>
                    <a:gd name="connsiteX19" fmla="*/ 7160419 w 7550944"/>
                    <a:gd name="connsiteY19" fmla="*/ 3886200 h 7762876"/>
                    <a:gd name="connsiteX20" fmla="*/ 7550944 w 7550944"/>
                    <a:gd name="connsiteY20" fmla="*/ 7762875 h 7762876"/>
                    <a:gd name="connsiteX0" fmla="*/ 0 w 7550944"/>
                    <a:gd name="connsiteY0" fmla="*/ 7762875 h 7762876"/>
                    <a:gd name="connsiteX1" fmla="*/ 378619 w 7550944"/>
                    <a:gd name="connsiteY1" fmla="*/ 3886200 h 7762876"/>
                    <a:gd name="connsiteX2" fmla="*/ 750094 w 7550944"/>
                    <a:gd name="connsiteY2" fmla="*/ 0 h 7762876"/>
                    <a:gd name="connsiteX3" fmla="*/ 1131094 w 7550944"/>
                    <a:gd name="connsiteY3" fmla="*/ 3876675 h 7762876"/>
                    <a:gd name="connsiteX4" fmla="*/ 1507332 w 7550944"/>
                    <a:gd name="connsiteY4" fmla="*/ 7762875 h 7762876"/>
                    <a:gd name="connsiteX5" fmla="*/ 1883569 w 7550944"/>
                    <a:gd name="connsiteY5" fmla="*/ 3876675 h 7762876"/>
                    <a:gd name="connsiteX6" fmla="*/ 2264569 w 7550944"/>
                    <a:gd name="connsiteY6" fmla="*/ 0 h 7762876"/>
                    <a:gd name="connsiteX7" fmla="*/ 2645569 w 7550944"/>
                    <a:gd name="connsiteY7" fmla="*/ 3886200 h 7762876"/>
                    <a:gd name="connsiteX8" fmla="*/ 3017044 w 7550944"/>
                    <a:gd name="connsiteY8" fmla="*/ 7762875 h 7762876"/>
                    <a:gd name="connsiteX9" fmla="*/ 3398044 w 7550944"/>
                    <a:gd name="connsiteY9" fmla="*/ 3876675 h 7762876"/>
                    <a:gd name="connsiteX10" fmla="*/ 3769519 w 7550944"/>
                    <a:gd name="connsiteY10" fmla="*/ 9525 h 7762876"/>
                    <a:gd name="connsiteX11" fmla="*/ 4150519 w 7550944"/>
                    <a:gd name="connsiteY11" fmla="*/ 3886200 h 7762876"/>
                    <a:gd name="connsiteX12" fmla="*/ 4526756 w 7550944"/>
                    <a:gd name="connsiteY12" fmla="*/ 7762875 h 7762876"/>
                    <a:gd name="connsiteX13" fmla="*/ 4902994 w 7550944"/>
                    <a:gd name="connsiteY13" fmla="*/ 3886200 h 7762876"/>
                    <a:gd name="connsiteX14" fmla="*/ 5283994 w 7550944"/>
                    <a:gd name="connsiteY14" fmla="*/ 9525 h 7762876"/>
                    <a:gd name="connsiteX15" fmla="*/ 5655469 w 7550944"/>
                    <a:gd name="connsiteY15" fmla="*/ 3886200 h 7762876"/>
                    <a:gd name="connsiteX16" fmla="*/ 6036469 w 7550944"/>
                    <a:gd name="connsiteY16" fmla="*/ 7762875 h 7762876"/>
                    <a:gd name="connsiteX17" fmla="*/ 6417469 w 7550944"/>
                    <a:gd name="connsiteY17" fmla="*/ 3886200 h 7762876"/>
                    <a:gd name="connsiteX18" fmla="*/ 6798469 w 7550944"/>
                    <a:gd name="connsiteY18" fmla="*/ 0 h 7762876"/>
                    <a:gd name="connsiteX19" fmla="*/ 7160419 w 7550944"/>
                    <a:gd name="connsiteY19" fmla="*/ 3886200 h 7762876"/>
                    <a:gd name="connsiteX20" fmla="*/ 7550944 w 7550944"/>
                    <a:gd name="connsiteY20" fmla="*/ 7762875 h 7762876"/>
                    <a:gd name="connsiteX0" fmla="*/ 0 w 7550944"/>
                    <a:gd name="connsiteY0" fmla="*/ 7762875 h 7762876"/>
                    <a:gd name="connsiteX1" fmla="*/ 378619 w 7550944"/>
                    <a:gd name="connsiteY1" fmla="*/ 3886200 h 7762876"/>
                    <a:gd name="connsiteX2" fmla="*/ 750094 w 7550944"/>
                    <a:gd name="connsiteY2" fmla="*/ 0 h 7762876"/>
                    <a:gd name="connsiteX3" fmla="*/ 1131094 w 7550944"/>
                    <a:gd name="connsiteY3" fmla="*/ 3876675 h 7762876"/>
                    <a:gd name="connsiteX4" fmla="*/ 1507332 w 7550944"/>
                    <a:gd name="connsiteY4" fmla="*/ 7762875 h 7762876"/>
                    <a:gd name="connsiteX5" fmla="*/ 1883569 w 7550944"/>
                    <a:gd name="connsiteY5" fmla="*/ 3876675 h 7762876"/>
                    <a:gd name="connsiteX6" fmla="*/ 2264569 w 7550944"/>
                    <a:gd name="connsiteY6" fmla="*/ 0 h 7762876"/>
                    <a:gd name="connsiteX7" fmla="*/ 2645569 w 7550944"/>
                    <a:gd name="connsiteY7" fmla="*/ 3886200 h 7762876"/>
                    <a:gd name="connsiteX8" fmla="*/ 3017044 w 7550944"/>
                    <a:gd name="connsiteY8" fmla="*/ 7762875 h 7762876"/>
                    <a:gd name="connsiteX9" fmla="*/ 3398044 w 7550944"/>
                    <a:gd name="connsiteY9" fmla="*/ 3876675 h 7762876"/>
                    <a:gd name="connsiteX10" fmla="*/ 3769519 w 7550944"/>
                    <a:gd name="connsiteY10" fmla="*/ 9525 h 7762876"/>
                    <a:gd name="connsiteX11" fmla="*/ 4150519 w 7550944"/>
                    <a:gd name="connsiteY11" fmla="*/ 3886200 h 7762876"/>
                    <a:gd name="connsiteX12" fmla="*/ 4526756 w 7550944"/>
                    <a:gd name="connsiteY12" fmla="*/ 7762875 h 7762876"/>
                    <a:gd name="connsiteX13" fmla="*/ 4902994 w 7550944"/>
                    <a:gd name="connsiteY13" fmla="*/ 3886200 h 7762876"/>
                    <a:gd name="connsiteX14" fmla="*/ 5283994 w 7550944"/>
                    <a:gd name="connsiteY14" fmla="*/ 9525 h 7762876"/>
                    <a:gd name="connsiteX15" fmla="*/ 5655469 w 7550944"/>
                    <a:gd name="connsiteY15" fmla="*/ 3886200 h 7762876"/>
                    <a:gd name="connsiteX16" fmla="*/ 6036469 w 7550944"/>
                    <a:gd name="connsiteY16" fmla="*/ 7762875 h 7762876"/>
                    <a:gd name="connsiteX17" fmla="*/ 6417469 w 7550944"/>
                    <a:gd name="connsiteY17" fmla="*/ 3886200 h 7762876"/>
                    <a:gd name="connsiteX18" fmla="*/ 6798469 w 7550944"/>
                    <a:gd name="connsiteY18" fmla="*/ 0 h 7762876"/>
                    <a:gd name="connsiteX19" fmla="*/ 7160419 w 7550944"/>
                    <a:gd name="connsiteY19" fmla="*/ 3886200 h 7762876"/>
                    <a:gd name="connsiteX20" fmla="*/ 7550944 w 7550944"/>
                    <a:gd name="connsiteY20" fmla="*/ 7762875 h 7762876"/>
                    <a:gd name="connsiteX0" fmla="*/ 0 w 7550944"/>
                    <a:gd name="connsiteY0" fmla="*/ 7762875 h 7762876"/>
                    <a:gd name="connsiteX1" fmla="*/ 378619 w 7550944"/>
                    <a:gd name="connsiteY1" fmla="*/ 3886200 h 7762876"/>
                    <a:gd name="connsiteX2" fmla="*/ 750094 w 7550944"/>
                    <a:gd name="connsiteY2" fmla="*/ 0 h 7762876"/>
                    <a:gd name="connsiteX3" fmla="*/ 1131094 w 7550944"/>
                    <a:gd name="connsiteY3" fmla="*/ 3876675 h 7762876"/>
                    <a:gd name="connsiteX4" fmla="*/ 1507332 w 7550944"/>
                    <a:gd name="connsiteY4" fmla="*/ 7762875 h 7762876"/>
                    <a:gd name="connsiteX5" fmla="*/ 1883569 w 7550944"/>
                    <a:gd name="connsiteY5" fmla="*/ 3876675 h 7762876"/>
                    <a:gd name="connsiteX6" fmla="*/ 2264569 w 7550944"/>
                    <a:gd name="connsiteY6" fmla="*/ 0 h 7762876"/>
                    <a:gd name="connsiteX7" fmla="*/ 2645569 w 7550944"/>
                    <a:gd name="connsiteY7" fmla="*/ 3886200 h 7762876"/>
                    <a:gd name="connsiteX8" fmla="*/ 3017044 w 7550944"/>
                    <a:gd name="connsiteY8" fmla="*/ 7762875 h 7762876"/>
                    <a:gd name="connsiteX9" fmla="*/ 3398044 w 7550944"/>
                    <a:gd name="connsiteY9" fmla="*/ 3876675 h 7762876"/>
                    <a:gd name="connsiteX10" fmla="*/ 3769519 w 7550944"/>
                    <a:gd name="connsiteY10" fmla="*/ 9525 h 7762876"/>
                    <a:gd name="connsiteX11" fmla="*/ 4150519 w 7550944"/>
                    <a:gd name="connsiteY11" fmla="*/ 3886200 h 7762876"/>
                    <a:gd name="connsiteX12" fmla="*/ 4526756 w 7550944"/>
                    <a:gd name="connsiteY12" fmla="*/ 7762875 h 7762876"/>
                    <a:gd name="connsiteX13" fmla="*/ 4902994 w 7550944"/>
                    <a:gd name="connsiteY13" fmla="*/ 3886200 h 7762876"/>
                    <a:gd name="connsiteX14" fmla="*/ 5283994 w 7550944"/>
                    <a:gd name="connsiteY14" fmla="*/ 9525 h 7762876"/>
                    <a:gd name="connsiteX15" fmla="*/ 5655469 w 7550944"/>
                    <a:gd name="connsiteY15" fmla="*/ 3886200 h 7762876"/>
                    <a:gd name="connsiteX16" fmla="*/ 6029325 w 7550944"/>
                    <a:gd name="connsiteY16" fmla="*/ 7762875 h 7762876"/>
                    <a:gd name="connsiteX17" fmla="*/ 6417469 w 7550944"/>
                    <a:gd name="connsiteY17" fmla="*/ 3886200 h 7762876"/>
                    <a:gd name="connsiteX18" fmla="*/ 6798469 w 7550944"/>
                    <a:gd name="connsiteY18" fmla="*/ 0 h 7762876"/>
                    <a:gd name="connsiteX19" fmla="*/ 7160419 w 7550944"/>
                    <a:gd name="connsiteY19" fmla="*/ 3886200 h 7762876"/>
                    <a:gd name="connsiteX20" fmla="*/ 7550944 w 7550944"/>
                    <a:gd name="connsiteY20" fmla="*/ 7762875 h 7762876"/>
                    <a:gd name="connsiteX0" fmla="*/ 0 w 7550944"/>
                    <a:gd name="connsiteY0" fmla="*/ 7762875 h 7762876"/>
                    <a:gd name="connsiteX1" fmla="*/ 378619 w 7550944"/>
                    <a:gd name="connsiteY1" fmla="*/ 3886200 h 7762876"/>
                    <a:gd name="connsiteX2" fmla="*/ 750094 w 7550944"/>
                    <a:gd name="connsiteY2" fmla="*/ 0 h 7762876"/>
                    <a:gd name="connsiteX3" fmla="*/ 1131094 w 7550944"/>
                    <a:gd name="connsiteY3" fmla="*/ 3876675 h 7762876"/>
                    <a:gd name="connsiteX4" fmla="*/ 1507332 w 7550944"/>
                    <a:gd name="connsiteY4" fmla="*/ 7762875 h 7762876"/>
                    <a:gd name="connsiteX5" fmla="*/ 1883569 w 7550944"/>
                    <a:gd name="connsiteY5" fmla="*/ 3876675 h 7762876"/>
                    <a:gd name="connsiteX6" fmla="*/ 2264569 w 7550944"/>
                    <a:gd name="connsiteY6" fmla="*/ 0 h 7762876"/>
                    <a:gd name="connsiteX7" fmla="*/ 2645569 w 7550944"/>
                    <a:gd name="connsiteY7" fmla="*/ 3886200 h 7762876"/>
                    <a:gd name="connsiteX8" fmla="*/ 3017044 w 7550944"/>
                    <a:gd name="connsiteY8" fmla="*/ 7762875 h 7762876"/>
                    <a:gd name="connsiteX9" fmla="*/ 3398044 w 7550944"/>
                    <a:gd name="connsiteY9" fmla="*/ 3876675 h 7762876"/>
                    <a:gd name="connsiteX10" fmla="*/ 3769519 w 7550944"/>
                    <a:gd name="connsiteY10" fmla="*/ 9525 h 7762876"/>
                    <a:gd name="connsiteX11" fmla="*/ 4150519 w 7550944"/>
                    <a:gd name="connsiteY11" fmla="*/ 3886200 h 7762876"/>
                    <a:gd name="connsiteX12" fmla="*/ 4526756 w 7550944"/>
                    <a:gd name="connsiteY12" fmla="*/ 7762875 h 7762876"/>
                    <a:gd name="connsiteX13" fmla="*/ 4902994 w 7550944"/>
                    <a:gd name="connsiteY13" fmla="*/ 3886200 h 7762876"/>
                    <a:gd name="connsiteX14" fmla="*/ 5283994 w 7550944"/>
                    <a:gd name="connsiteY14" fmla="*/ 9525 h 7762876"/>
                    <a:gd name="connsiteX15" fmla="*/ 5655469 w 7550944"/>
                    <a:gd name="connsiteY15" fmla="*/ 3886200 h 7762876"/>
                    <a:gd name="connsiteX16" fmla="*/ 6029325 w 7550944"/>
                    <a:gd name="connsiteY16" fmla="*/ 7762875 h 7762876"/>
                    <a:gd name="connsiteX17" fmla="*/ 6417469 w 7550944"/>
                    <a:gd name="connsiteY17" fmla="*/ 3886200 h 7762876"/>
                    <a:gd name="connsiteX18" fmla="*/ 6798469 w 7550944"/>
                    <a:gd name="connsiteY18" fmla="*/ 0 h 7762876"/>
                    <a:gd name="connsiteX19" fmla="*/ 7160419 w 7550944"/>
                    <a:gd name="connsiteY19" fmla="*/ 3886200 h 7762876"/>
                    <a:gd name="connsiteX20" fmla="*/ 7550944 w 7550944"/>
                    <a:gd name="connsiteY20" fmla="*/ 7762875 h 7762876"/>
                    <a:gd name="connsiteX0" fmla="*/ 0 w 7546182"/>
                    <a:gd name="connsiteY0" fmla="*/ 7762875 h 7765256"/>
                    <a:gd name="connsiteX1" fmla="*/ 378619 w 7546182"/>
                    <a:gd name="connsiteY1" fmla="*/ 3886200 h 7765256"/>
                    <a:gd name="connsiteX2" fmla="*/ 750094 w 7546182"/>
                    <a:gd name="connsiteY2" fmla="*/ 0 h 7765256"/>
                    <a:gd name="connsiteX3" fmla="*/ 1131094 w 7546182"/>
                    <a:gd name="connsiteY3" fmla="*/ 3876675 h 7765256"/>
                    <a:gd name="connsiteX4" fmla="*/ 1507332 w 7546182"/>
                    <a:gd name="connsiteY4" fmla="*/ 7762875 h 7765256"/>
                    <a:gd name="connsiteX5" fmla="*/ 1883569 w 7546182"/>
                    <a:gd name="connsiteY5" fmla="*/ 3876675 h 7765256"/>
                    <a:gd name="connsiteX6" fmla="*/ 2264569 w 7546182"/>
                    <a:gd name="connsiteY6" fmla="*/ 0 h 7765256"/>
                    <a:gd name="connsiteX7" fmla="*/ 2645569 w 7546182"/>
                    <a:gd name="connsiteY7" fmla="*/ 3886200 h 7765256"/>
                    <a:gd name="connsiteX8" fmla="*/ 3017044 w 7546182"/>
                    <a:gd name="connsiteY8" fmla="*/ 7762875 h 7765256"/>
                    <a:gd name="connsiteX9" fmla="*/ 3398044 w 7546182"/>
                    <a:gd name="connsiteY9" fmla="*/ 3876675 h 7765256"/>
                    <a:gd name="connsiteX10" fmla="*/ 3769519 w 7546182"/>
                    <a:gd name="connsiteY10" fmla="*/ 9525 h 7765256"/>
                    <a:gd name="connsiteX11" fmla="*/ 4150519 w 7546182"/>
                    <a:gd name="connsiteY11" fmla="*/ 3886200 h 7765256"/>
                    <a:gd name="connsiteX12" fmla="*/ 4526756 w 7546182"/>
                    <a:gd name="connsiteY12" fmla="*/ 7762875 h 7765256"/>
                    <a:gd name="connsiteX13" fmla="*/ 4902994 w 7546182"/>
                    <a:gd name="connsiteY13" fmla="*/ 3886200 h 7765256"/>
                    <a:gd name="connsiteX14" fmla="*/ 5283994 w 7546182"/>
                    <a:gd name="connsiteY14" fmla="*/ 9525 h 7765256"/>
                    <a:gd name="connsiteX15" fmla="*/ 5655469 w 7546182"/>
                    <a:gd name="connsiteY15" fmla="*/ 3886200 h 7765256"/>
                    <a:gd name="connsiteX16" fmla="*/ 6029325 w 7546182"/>
                    <a:gd name="connsiteY16" fmla="*/ 7762875 h 7765256"/>
                    <a:gd name="connsiteX17" fmla="*/ 6417469 w 7546182"/>
                    <a:gd name="connsiteY17" fmla="*/ 3886200 h 7765256"/>
                    <a:gd name="connsiteX18" fmla="*/ 6798469 w 7546182"/>
                    <a:gd name="connsiteY18" fmla="*/ 0 h 7765256"/>
                    <a:gd name="connsiteX19" fmla="*/ 7160419 w 7546182"/>
                    <a:gd name="connsiteY19" fmla="*/ 3886200 h 7765256"/>
                    <a:gd name="connsiteX20" fmla="*/ 7546182 w 7546182"/>
                    <a:gd name="connsiteY20" fmla="*/ 7765256 h 7765256"/>
                    <a:gd name="connsiteX0" fmla="*/ 0 w 7546182"/>
                    <a:gd name="connsiteY0" fmla="*/ 7762875 h 7765258"/>
                    <a:gd name="connsiteX1" fmla="*/ 378619 w 7546182"/>
                    <a:gd name="connsiteY1" fmla="*/ 3886200 h 7765258"/>
                    <a:gd name="connsiteX2" fmla="*/ 750094 w 7546182"/>
                    <a:gd name="connsiteY2" fmla="*/ 0 h 7765258"/>
                    <a:gd name="connsiteX3" fmla="*/ 1131094 w 7546182"/>
                    <a:gd name="connsiteY3" fmla="*/ 3876675 h 7765258"/>
                    <a:gd name="connsiteX4" fmla="*/ 1507332 w 7546182"/>
                    <a:gd name="connsiteY4" fmla="*/ 7762875 h 7765258"/>
                    <a:gd name="connsiteX5" fmla="*/ 1883569 w 7546182"/>
                    <a:gd name="connsiteY5" fmla="*/ 3876675 h 7765258"/>
                    <a:gd name="connsiteX6" fmla="*/ 2264569 w 7546182"/>
                    <a:gd name="connsiteY6" fmla="*/ 0 h 7765258"/>
                    <a:gd name="connsiteX7" fmla="*/ 2645569 w 7546182"/>
                    <a:gd name="connsiteY7" fmla="*/ 3886200 h 7765258"/>
                    <a:gd name="connsiteX8" fmla="*/ 3017044 w 7546182"/>
                    <a:gd name="connsiteY8" fmla="*/ 7762875 h 7765258"/>
                    <a:gd name="connsiteX9" fmla="*/ 3398044 w 7546182"/>
                    <a:gd name="connsiteY9" fmla="*/ 3876675 h 7765258"/>
                    <a:gd name="connsiteX10" fmla="*/ 3769519 w 7546182"/>
                    <a:gd name="connsiteY10" fmla="*/ 9525 h 7765258"/>
                    <a:gd name="connsiteX11" fmla="*/ 4150519 w 7546182"/>
                    <a:gd name="connsiteY11" fmla="*/ 3886200 h 7765258"/>
                    <a:gd name="connsiteX12" fmla="*/ 4526756 w 7546182"/>
                    <a:gd name="connsiteY12" fmla="*/ 7762875 h 7765258"/>
                    <a:gd name="connsiteX13" fmla="*/ 4902994 w 7546182"/>
                    <a:gd name="connsiteY13" fmla="*/ 3886200 h 7765258"/>
                    <a:gd name="connsiteX14" fmla="*/ 5283994 w 7546182"/>
                    <a:gd name="connsiteY14" fmla="*/ 9525 h 7765258"/>
                    <a:gd name="connsiteX15" fmla="*/ 5655469 w 7546182"/>
                    <a:gd name="connsiteY15" fmla="*/ 3886200 h 7765258"/>
                    <a:gd name="connsiteX16" fmla="*/ 6029325 w 7546182"/>
                    <a:gd name="connsiteY16" fmla="*/ 7762875 h 7765258"/>
                    <a:gd name="connsiteX17" fmla="*/ 6417469 w 7546182"/>
                    <a:gd name="connsiteY17" fmla="*/ 3886200 h 7765258"/>
                    <a:gd name="connsiteX18" fmla="*/ 6798469 w 7546182"/>
                    <a:gd name="connsiteY18" fmla="*/ 0 h 7765258"/>
                    <a:gd name="connsiteX19" fmla="*/ 7160419 w 7546182"/>
                    <a:gd name="connsiteY19" fmla="*/ 3886200 h 7765258"/>
                    <a:gd name="connsiteX20" fmla="*/ 7546182 w 7546182"/>
                    <a:gd name="connsiteY20" fmla="*/ 7765256 h 7765258"/>
                    <a:gd name="connsiteX0" fmla="*/ 0 w 7539038"/>
                    <a:gd name="connsiteY0" fmla="*/ 7762875 h 7762876"/>
                    <a:gd name="connsiteX1" fmla="*/ 378619 w 7539038"/>
                    <a:gd name="connsiteY1" fmla="*/ 3886200 h 7762876"/>
                    <a:gd name="connsiteX2" fmla="*/ 750094 w 7539038"/>
                    <a:gd name="connsiteY2" fmla="*/ 0 h 7762876"/>
                    <a:gd name="connsiteX3" fmla="*/ 1131094 w 7539038"/>
                    <a:gd name="connsiteY3" fmla="*/ 3876675 h 7762876"/>
                    <a:gd name="connsiteX4" fmla="*/ 1507332 w 7539038"/>
                    <a:gd name="connsiteY4" fmla="*/ 7762875 h 7762876"/>
                    <a:gd name="connsiteX5" fmla="*/ 1883569 w 7539038"/>
                    <a:gd name="connsiteY5" fmla="*/ 3876675 h 7762876"/>
                    <a:gd name="connsiteX6" fmla="*/ 2264569 w 7539038"/>
                    <a:gd name="connsiteY6" fmla="*/ 0 h 7762876"/>
                    <a:gd name="connsiteX7" fmla="*/ 2645569 w 7539038"/>
                    <a:gd name="connsiteY7" fmla="*/ 3886200 h 7762876"/>
                    <a:gd name="connsiteX8" fmla="*/ 3017044 w 7539038"/>
                    <a:gd name="connsiteY8" fmla="*/ 7762875 h 7762876"/>
                    <a:gd name="connsiteX9" fmla="*/ 3398044 w 7539038"/>
                    <a:gd name="connsiteY9" fmla="*/ 3876675 h 7762876"/>
                    <a:gd name="connsiteX10" fmla="*/ 3769519 w 7539038"/>
                    <a:gd name="connsiteY10" fmla="*/ 9525 h 7762876"/>
                    <a:gd name="connsiteX11" fmla="*/ 4150519 w 7539038"/>
                    <a:gd name="connsiteY11" fmla="*/ 3886200 h 7762876"/>
                    <a:gd name="connsiteX12" fmla="*/ 4526756 w 7539038"/>
                    <a:gd name="connsiteY12" fmla="*/ 7762875 h 7762876"/>
                    <a:gd name="connsiteX13" fmla="*/ 4902994 w 7539038"/>
                    <a:gd name="connsiteY13" fmla="*/ 3886200 h 7762876"/>
                    <a:gd name="connsiteX14" fmla="*/ 5283994 w 7539038"/>
                    <a:gd name="connsiteY14" fmla="*/ 9525 h 7762876"/>
                    <a:gd name="connsiteX15" fmla="*/ 5655469 w 7539038"/>
                    <a:gd name="connsiteY15" fmla="*/ 3886200 h 7762876"/>
                    <a:gd name="connsiteX16" fmla="*/ 6029325 w 7539038"/>
                    <a:gd name="connsiteY16" fmla="*/ 7762875 h 7762876"/>
                    <a:gd name="connsiteX17" fmla="*/ 6417469 w 7539038"/>
                    <a:gd name="connsiteY17" fmla="*/ 3886200 h 7762876"/>
                    <a:gd name="connsiteX18" fmla="*/ 6798469 w 7539038"/>
                    <a:gd name="connsiteY18" fmla="*/ 0 h 7762876"/>
                    <a:gd name="connsiteX19" fmla="*/ 7160419 w 7539038"/>
                    <a:gd name="connsiteY19" fmla="*/ 3886200 h 7762876"/>
                    <a:gd name="connsiteX20" fmla="*/ 7539038 w 7539038"/>
                    <a:gd name="connsiteY20" fmla="*/ 7760494 h 7762876"/>
                    <a:gd name="connsiteX0" fmla="*/ 0 w 7539038"/>
                    <a:gd name="connsiteY0" fmla="*/ 7762875 h 7762876"/>
                    <a:gd name="connsiteX1" fmla="*/ 378619 w 7539038"/>
                    <a:gd name="connsiteY1" fmla="*/ 3886200 h 7762876"/>
                    <a:gd name="connsiteX2" fmla="*/ 750094 w 7539038"/>
                    <a:gd name="connsiteY2" fmla="*/ 0 h 7762876"/>
                    <a:gd name="connsiteX3" fmla="*/ 1131094 w 7539038"/>
                    <a:gd name="connsiteY3" fmla="*/ 3876675 h 7762876"/>
                    <a:gd name="connsiteX4" fmla="*/ 1507332 w 7539038"/>
                    <a:gd name="connsiteY4" fmla="*/ 7762875 h 7762876"/>
                    <a:gd name="connsiteX5" fmla="*/ 1883569 w 7539038"/>
                    <a:gd name="connsiteY5" fmla="*/ 3876675 h 7762876"/>
                    <a:gd name="connsiteX6" fmla="*/ 2264569 w 7539038"/>
                    <a:gd name="connsiteY6" fmla="*/ 0 h 7762876"/>
                    <a:gd name="connsiteX7" fmla="*/ 2645569 w 7539038"/>
                    <a:gd name="connsiteY7" fmla="*/ 3886200 h 7762876"/>
                    <a:gd name="connsiteX8" fmla="*/ 3017044 w 7539038"/>
                    <a:gd name="connsiteY8" fmla="*/ 7762875 h 7762876"/>
                    <a:gd name="connsiteX9" fmla="*/ 3398044 w 7539038"/>
                    <a:gd name="connsiteY9" fmla="*/ 3876675 h 7762876"/>
                    <a:gd name="connsiteX10" fmla="*/ 3769519 w 7539038"/>
                    <a:gd name="connsiteY10" fmla="*/ 9525 h 7762876"/>
                    <a:gd name="connsiteX11" fmla="*/ 4150519 w 7539038"/>
                    <a:gd name="connsiteY11" fmla="*/ 3886200 h 7762876"/>
                    <a:gd name="connsiteX12" fmla="*/ 4526756 w 7539038"/>
                    <a:gd name="connsiteY12" fmla="*/ 7762875 h 7762876"/>
                    <a:gd name="connsiteX13" fmla="*/ 4902994 w 7539038"/>
                    <a:gd name="connsiteY13" fmla="*/ 3886200 h 7762876"/>
                    <a:gd name="connsiteX14" fmla="*/ 5283994 w 7539038"/>
                    <a:gd name="connsiteY14" fmla="*/ 9525 h 7762876"/>
                    <a:gd name="connsiteX15" fmla="*/ 5655469 w 7539038"/>
                    <a:gd name="connsiteY15" fmla="*/ 3886200 h 7762876"/>
                    <a:gd name="connsiteX16" fmla="*/ 6029325 w 7539038"/>
                    <a:gd name="connsiteY16" fmla="*/ 7762875 h 7762876"/>
                    <a:gd name="connsiteX17" fmla="*/ 6417469 w 7539038"/>
                    <a:gd name="connsiteY17" fmla="*/ 3886200 h 7762876"/>
                    <a:gd name="connsiteX18" fmla="*/ 6788944 w 7539038"/>
                    <a:gd name="connsiteY18" fmla="*/ 2381 h 7762876"/>
                    <a:gd name="connsiteX19" fmla="*/ 7160419 w 7539038"/>
                    <a:gd name="connsiteY19" fmla="*/ 3886200 h 7762876"/>
                    <a:gd name="connsiteX20" fmla="*/ 7539038 w 7539038"/>
                    <a:gd name="connsiteY20" fmla="*/ 7760494 h 7762876"/>
                    <a:gd name="connsiteX0" fmla="*/ 0 w 7539038"/>
                    <a:gd name="connsiteY0" fmla="*/ 7762875 h 7762876"/>
                    <a:gd name="connsiteX1" fmla="*/ 378619 w 7539038"/>
                    <a:gd name="connsiteY1" fmla="*/ 3886200 h 7762876"/>
                    <a:gd name="connsiteX2" fmla="*/ 750094 w 7539038"/>
                    <a:gd name="connsiteY2" fmla="*/ 0 h 7762876"/>
                    <a:gd name="connsiteX3" fmla="*/ 1131094 w 7539038"/>
                    <a:gd name="connsiteY3" fmla="*/ 3876675 h 7762876"/>
                    <a:gd name="connsiteX4" fmla="*/ 1507332 w 7539038"/>
                    <a:gd name="connsiteY4" fmla="*/ 7762875 h 7762876"/>
                    <a:gd name="connsiteX5" fmla="*/ 1883569 w 7539038"/>
                    <a:gd name="connsiteY5" fmla="*/ 3876675 h 7762876"/>
                    <a:gd name="connsiteX6" fmla="*/ 2264569 w 7539038"/>
                    <a:gd name="connsiteY6" fmla="*/ 0 h 7762876"/>
                    <a:gd name="connsiteX7" fmla="*/ 2645569 w 7539038"/>
                    <a:gd name="connsiteY7" fmla="*/ 3886200 h 7762876"/>
                    <a:gd name="connsiteX8" fmla="*/ 3017044 w 7539038"/>
                    <a:gd name="connsiteY8" fmla="*/ 7762875 h 7762876"/>
                    <a:gd name="connsiteX9" fmla="*/ 3398044 w 7539038"/>
                    <a:gd name="connsiteY9" fmla="*/ 3876675 h 7762876"/>
                    <a:gd name="connsiteX10" fmla="*/ 3769519 w 7539038"/>
                    <a:gd name="connsiteY10" fmla="*/ 9525 h 7762876"/>
                    <a:gd name="connsiteX11" fmla="*/ 4150519 w 7539038"/>
                    <a:gd name="connsiteY11" fmla="*/ 3886200 h 7762876"/>
                    <a:gd name="connsiteX12" fmla="*/ 4526756 w 7539038"/>
                    <a:gd name="connsiteY12" fmla="*/ 7762875 h 7762876"/>
                    <a:gd name="connsiteX13" fmla="*/ 4902994 w 7539038"/>
                    <a:gd name="connsiteY13" fmla="*/ 3886200 h 7762876"/>
                    <a:gd name="connsiteX14" fmla="*/ 5283994 w 7539038"/>
                    <a:gd name="connsiteY14" fmla="*/ 9525 h 7762876"/>
                    <a:gd name="connsiteX15" fmla="*/ 5655469 w 7539038"/>
                    <a:gd name="connsiteY15" fmla="*/ 3886200 h 7762876"/>
                    <a:gd name="connsiteX16" fmla="*/ 6029325 w 7539038"/>
                    <a:gd name="connsiteY16" fmla="*/ 7762875 h 7762876"/>
                    <a:gd name="connsiteX17" fmla="*/ 6417469 w 7539038"/>
                    <a:gd name="connsiteY17" fmla="*/ 3886200 h 7762876"/>
                    <a:gd name="connsiteX18" fmla="*/ 6786563 w 7539038"/>
                    <a:gd name="connsiteY18" fmla="*/ 4762 h 7762876"/>
                    <a:gd name="connsiteX19" fmla="*/ 7160419 w 7539038"/>
                    <a:gd name="connsiteY19" fmla="*/ 3886200 h 7762876"/>
                    <a:gd name="connsiteX20" fmla="*/ 7539038 w 7539038"/>
                    <a:gd name="connsiteY20" fmla="*/ 7760494 h 7762876"/>
                    <a:gd name="connsiteX0" fmla="*/ 0 w 7539038"/>
                    <a:gd name="connsiteY0" fmla="*/ 7762875 h 7762876"/>
                    <a:gd name="connsiteX1" fmla="*/ 378619 w 7539038"/>
                    <a:gd name="connsiteY1" fmla="*/ 3886200 h 7762876"/>
                    <a:gd name="connsiteX2" fmla="*/ 750094 w 7539038"/>
                    <a:gd name="connsiteY2" fmla="*/ 0 h 7762876"/>
                    <a:gd name="connsiteX3" fmla="*/ 1131094 w 7539038"/>
                    <a:gd name="connsiteY3" fmla="*/ 3876675 h 7762876"/>
                    <a:gd name="connsiteX4" fmla="*/ 1507332 w 7539038"/>
                    <a:gd name="connsiteY4" fmla="*/ 7762875 h 7762876"/>
                    <a:gd name="connsiteX5" fmla="*/ 1883569 w 7539038"/>
                    <a:gd name="connsiteY5" fmla="*/ 3876675 h 7762876"/>
                    <a:gd name="connsiteX6" fmla="*/ 2264569 w 7539038"/>
                    <a:gd name="connsiteY6" fmla="*/ 0 h 7762876"/>
                    <a:gd name="connsiteX7" fmla="*/ 2645569 w 7539038"/>
                    <a:gd name="connsiteY7" fmla="*/ 3886200 h 7762876"/>
                    <a:gd name="connsiteX8" fmla="*/ 3017044 w 7539038"/>
                    <a:gd name="connsiteY8" fmla="*/ 7762875 h 7762876"/>
                    <a:gd name="connsiteX9" fmla="*/ 3398044 w 7539038"/>
                    <a:gd name="connsiteY9" fmla="*/ 3876675 h 7762876"/>
                    <a:gd name="connsiteX10" fmla="*/ 3769519 w 7539038"/>
                    <a:gd name="connsiteY10" fmla="*/ 9525 h 7762876"/>
                    <a:gd name="connsiteX11" fmla="*/ 4150519 w 7539038"/>
                    <a:gd name="connsiteY11" fmla="*/ 3886200 h 7762876"/>
                    <a:gd name="connsiteX12" fmla="*/ 4526756 w 7539038"/>
                    <a:gd name="connsiteY12" fmla="*/ 7762875 h 7762876"/>
                    <a:gd name="connsiteX13" fmla="*/ 4902994 w 7539038"/>
                    <a:gd name="connsiteY13" fmla="*/ 3886200 h 7762876"/>
                    <a:gd name="connsiteX14" fmla="*/ 5283994 w 7539038"/>
                    <a:gd name="connsiteY14" fmla="*/ 9525 h 7762876"/>
                    <a:gd name="connsiteX15" fmla="*/ 5655469 w 7539038"/>
                    <a:gd name="connsiteY15" fmla="*/ 3886200 h 7762876"/>
                    <a:gd name="connsiteX16" fmla="*/ 6029325 w 7539038"/>
                    <a:gd name="connsiteY16" fmla="*/ 7762875 h 7762876"/>
                    <a:gd name="connsiteX17" fmla="*/ 6417469 w 7539038"/>
                    <a:gd name="connsiteY17" fmla="*/ 3886200 h 7762876"/>
                    <a:gd name="connsiteX18" fmla="*/ 6786563 w 7539038"/>
                    <a:gd name="connsiteY18" fmla="*/ 4762 h 7762876"/>
                    <a:gd name="connsiteX19" fmla="*/ 7160419 w 7539038"/>
                    <a:gd name="connsiteY19" fmla="*/ 3886200 h 7762876"/>
                    <a:gd name="connsiteX20" fmla="*/ 7539038 w 7539038"/>
                    <a:gd name="connsiteY20" fmla="*/ 7760494 h 7762876"/>
                    <a:gd name="connsiteX0" fmla="*/ 0 w 7539038"/>
                    <a:gd name="connsiteY0" fmla="*/ 7762875 h 7762876"/>
                    <a:gd name="connsiteX1" fmla="*/ 378619 w 7539038"/>
                    <a:gd name="connsiteY1" fmla="*/ 3886200 h 7762876"/>
                    <a:gd name="connsiteX2" fmla="*/ 750094 w 7539038"/>
                    <a:gd name="connsiteY2" fmla="*/ 0 h 7762876"/>
                    <a:gd name="connsiteX3" fmla="*/ 1131094 w 7539038"/>
                    <a:gd name="connsiteY3" fmla="*/ 3876675 h 7762876"/>
                    <a:gd name="connsiteX4" fmla="*/ 1507332 w 7539038"/>
                    <a:gd name="connsiteY4" fmla="*/ 7762875 h 7762876"/>
                    <a:gd name="connsiteX5" fmla="*/ 1883569 w 7539038"/>
                    <a:gd name="connsiteY5" fmla="*/ 3876675 h 7762876"/>
                    <a:gd name="connsiteX6" fmla="*/ 2264569 w 7539038"/>
                    <a:gd name="connsiteY6" fmla="*/ 0 h 7762876"/>
                    <a:gd name="connsiteX7" fmla="*/ 2645569 w 7539038"/>
                    <a:gd name="connsiteY7" fmla="*/ 3886200 h 7762876"/>
                    <a:gd name="connsiteX8" fmla="*/ 3017044 w 7539038"/>
                    <a:gd name="connsiteY8" fmla="*/ 7762875 h 7762876"/>
                    <a:gd name="connsiteX9" fmla="*/ 3398044 w 7539038"/>
                    <a:gd name="connsiteY9" fmla="*/ 3876675 h 7762876"/>
                    <a:gd name="connsiteX10" fmla="*/ 3769519 w 7539038"/>
                    <a:gd name="connsiteY10" fmla="*/ 9525 h 7762876"/>
                    <a:gd name="connsiteX11" fmla="*/ 4150519 w 7539038"/>
                    <a:gd name="connsiteY11" fmla="*/ 3886200 h 7762876"/>
                    <a:gd name="connsiteX12" fmla="*/ 4526756 w 7539038"/>
                    <a:gd name="connsiteY12" fmla="*/ 7762875 h 7762876"/>
                    <a:gd name="connsiteX13" fmla="*/ 4902994 w 7539038"/>
                    <a:gd name="connsiteY13" fmla="*/ 3886200 h 7762876"/>
                    <a:gd name="connsiteX14" fmla="*/ 5279231 w 7539038"/>
                    <a:gd name="connsiteY14" fmla="*/ 9525 h 7762876"/>
                    <a:gd name="connsiteX15" fmla="*/ 5655469 w 7539038"/>
                    <a:gd name="connsiteY15" fmla="*/ 3886200 h 7762876"/>
                    <a:gd name="connsiteX16" fmla="*/ 6029325 w 7539038"/>
                    <a:gd name="connsiteY16" fmla="*/ 7762875 h 7762876"/>
                    <a:gd name="connsiteX17" fmla="*/ 6417469 w 7539038"/>
                    <a:gd name="connsiteY17" fmla="*/ 3886200 h 7762876"/>
                    <a:gd name="connsiteX18" fmla="*/ 6786563 w 7539038"/>
                    <a:gd name="connsiteY18" fmla="*/ 4762 h 7762876"/>
                    <a:gd name="connsiteX19" fmla="*/ 7160419 w 7539038"/>
                    <a:gd name="connsiteY19" fmla="*/ 3886200 h 7762876"/>
                    <a:gd name="connsiteX20" fmla="*/ 7539038 w 7539038"/>
                    <a:gd name="connsiteY20" fmla="*/ 7760494 h 7762876"/>
                    <a:gd name="connsiteX0" fmla="*/ 0 w 7539038"/>
                    <a:gd name="connsiteY0" fmla="*/ 7762875 h 7762876"/>
                    <a:gd name="connsiteX1" fmla="*/ 378619 w 7539038"/>
                    <a:gd name="connsiteY1" fmla="*/ 3886200 h 7762876"/>
                    <a:gd name="connsiteX2" fmla="*/ 750094 w 7539038"/>
                    <a:gd name="connsiteY2" fmla="*/ 0 h 7762876"/>
                    <a:gd name="connsiteX3" fmla="*/ 1131094 w 7539038"/>
                    <a:gd name="connsiteY3" fmla="*/ 3876675 h 7762876"/>
                    <a:gd name="connsiteX4" fmla="*/ 1507332 w 7539038"/>
                    <a:gd name="connsiteY4" fmla="*/ 7762875 h 7762876"/>
                    <a:gd name="connsiteX5" fmla="*/ 1883569 w 7539038"/>
                    <a:gd name="connsiteY5" fmla="*/ 3876675 h 7762876"/>
                    <a:gd name="connsiteX6" fmla="*/ 2264569 w 7539038"/>
                    <a:gd name="connsiteY6" fmla="*/ 0 h 7762876"/>
                    <a:gd name="connsiteX7" fmla="*/ 2645569 w 7539038"/>
                    <a:gd name="connsiteY7" fmla="*/ 3886200 h 7762876"/>
                    <a:gd name="connsiteX8" fmla="*/ 3017044 w 7539038"/>
                    <a:gd name="connsiteY8" fmla="*/ 7762875 h 7762876"/>
                    <a:gd name="connsiteX9" fmla="*/ 3398044 w 7539038"/>
                    <a:gd name="connsiteY9" fmla="*/ 3876675 h 7762876"/>
                    <a:gd name="connsiteX10" fmla="*/ 3769519 w 7539038"/>
                    <a:gd name="connsiteY10" fmla="*/ 9525 h 7762876"/>
                    <a:gd name="connsiteX11" fmla="*/ 4150519 w 7539038"/>
                    <a:gd name="connsiteY11" fmla="*/ 3886200 h 7762876"/>
                    <a:gd name="connsiteX12" fmla="*/ 4526756 w 7539038"/>
                    <a:gd name="connsiteY12" fmla="*/ 7762875 h 7762876"/>
                    <a:gd name="connsiteX13" fmla="*/ 4902994 w 7539038"/>
                    <a:gd name="connsiteY13" fmla="*/ 3886200 h 7762876"/>
                    <a:gd name="connsiteX14" fmla="*/ 5279231 w 7539038"/>
                    <a:gd name="connsiteY14" fmla="*/ 9525 h 7762876"/>
                    <a:gd name="connsiteX15" fmla="*/ 5655469 w 7539038"/>
                    <a:gd name="connsiteY15" fmla="*/ 3886200 h 7762876"/>
                    <a:gd name="connsiteX16" fmla="*/ 6029325 w 7539038"/>
                    <a:gd name="connsiteY16" fmla="*/ 7762875 h 7762876"/>
                    <a:gd name="connsiteX17" fmla="*/ 6417469 w 7539038"/>
                    <a:gd name="connsiteY17" fmla="*/ 3886200 h 7762876"/>
                    <a:gd name="connsiteX18" fmla="*/ 6786563 w 7539038"/>
                    <a:gd name="connsiteY18" fmla="*/ 4762 h 7762876"/>
                    <a:gd name="connsiteX19" fmla="*/ 7160419 w 7539038"/>
                    <a:gd name="connsiteY19" fmla="*/ 3886200 h 7762876"/>
                    <a:gd name="connsiteX20" fmla="*/ 7539038 w 7539038"/>
                    <a:gd name="connsiteY20" fmla="*/ 7760494 h 7762876"/>
                    <a:gd name="connsiteX0" fmla="*/ 0 w 7539038"/>
                    <a:gd name="connsiteY0" fmla="*/ 7762875 h 7762876"/>
                    <a:gd name="connsiteX1" fmla="*/ 378619 w 7539038"/>
                    <a:gd name="connsiteY1" fmla="*/ 3886200 h 7762876"/>
                    <a:gd name="connsiteX2" fmla="*/ 750094 w 7539038"/>
                    <a:gd name="connsiteY2" fmla="*/ 0 h 7762876"/>
                    <a:gd name="connsiteX3" fmla="*/ 1131094 w 7539038"/>
                    <a:gd name="connsiteY3" fmla="*/ 3876675 h 7762876"/>
                    <a:gd name="connsiteX4" fmla="*/ 1507332 w 7539038"/>
                    <a:gd name="connsiteY4" fmla="*/ 7762875 h 7762876"/>
                    <a:gd name="connsiteX5" fmla="*/ 1883569 w 7539038"/>
                    <a:gd name="connsiteY5" fmla="*/ 3876675 h 7762876"/>
                    <a:gd name="connsiteX6" fmla="*/ 2264569 w 7539038"/>
                    <a:gd name="connsiteY6" fmla="*/ 0 h 7762876"/>
                    <a:gd name="connsiteX7" fmla="*/ 2645569 w 7539038"/>
                    <a:gd name="connsiteY7" fmla="*/ 3886200 h 7762876"/>
                    <a:gd name="connsiteX8" fmla="*/ 3017044 w 7539038"/>
                    <a:gd name="connsiteY8" fmla="*/ 7762875 h 7762876"/>
                    <a:gd name="connsiteX9" fmla="*/ 3398044 w 7539038"/>
                    <a:gd name="connsiteY9" fmla="*/ 3876675 h 7762876"/>
                    <a:gd name="connsiteX10" fmla="*/ 3769519 w 7539038"/>
                    <a:gd name="connsiteY10" fmla="*/ 9525 h 7762876"/>
                    <a:gd name="connsiteX11" fmla="*/ 4150519 w 7539038"/>
                    <a:gd name="connsiteY11" fmla="*/ 3886200 h 7762876"/>
                    <a:gd name="connsiteX12" fmla="*/ 4526756 w 7539038"/>
                    <a:gd name="connsiteY12" fmla="*/ 7762875 h 7762876"/>
                    <a:gd name="connsiteX13" fmla="*/ 4902994 w 7539038"/>
                    <a:gd name="connsiteY13" fmla="*/ 3886200 h 7762876"/>
                    <a:gd name="connsiteX14" fmla="*/ 5276849 w 7539038"/>
                    <a:gd name="connsiteY14" fmla="*/ 2382 h 7762876"/>
                    <a:gd name="connsiteX15" fmla="*/ 5655469 w 7539038"/>
                    <a:gd name="connsiteY15" fmla="*/ 3886200 h 7762876"/>
                    <a:gd name="connsiteX16" fmla="*/ 6029325 w 7539038"/>
                    <a:gd name="connsiteY16" fmla="*/ 7762875 h 7762876"/>
                    <a:gd name="connsiteX17" fmla="*/ 6417469 w 7539038"/>
                    <a:gd name="connsiteY17" fmla="*/ 3886200 h 7762876"/>
                    <a:gd name="connsiteX18" fmla="*/ 6786563 w 7539038"/>
                    <a:gd name="connsiteY18" fmla="*/ 4762 h 7762876"/>
                    <a:gd name="connsiteX19" fmla="*/ 7160419 w 7539038"/>
                    <a:gd name="connsiteY19" fmla="*/ 3886200 h 7762876"/>
                    <a:gd name="connsiteX20" fmla="*/ 7539038 w 7539038"/>
                    <a:gd name="connsiteY20" fmla="*/ 7760494 h 7762876"/>
                    <a:gd name="connsiteX0" fmla="*/ 0 w 7539038"/>
                    <a:gd name="connsiteY0" fmla="*/ 7762875 h 7762876"/>
                    <a:gd name="connsiteX1" fmla="*/ 378619 w 7539038"/>
                    <a:gd name="connsiteY1" fmla="*/ 3886200 h 7762876"/>
                    <a:gd name="connsiteX2" fmla="*/ 750094 w 7539038"/>
                    <a:gd name="connsiteY2" fmla="*/ 0 h 7762876"/>
                    <a:gd name="connsiteX3" fmla="*/ 1131094 w 7539038"/>
                    <a:gd name="connsiteY3" fmla="*/ 3876675 h 7762876"/>
                    <a:gd name="connsiteX4" fmla="*/ 1507332 w 7539038"/>
                    <a:gd name="connsiteY4" fmla="*/ 7762875 h 7762876"/>
                    <a:gd name="connsiteX5" fmla="*/ 1883569 w 7539038"/>
                    <a:gd name="connsiteY5" fmla="*/ 3876675 h 7762876"/>
                    <a:gd name="connsiteX6" fmla="*/ 2264569 w 7539038"/>
                    <a:gd name="connsiteY6" fmla="*/ 0 h 7762876"/>
                    <a:gd name="connsiteX7" fmla="*/ 2645569 w 7539038"/>
                    <a:gd name="connsiteY7" fmla="*/ 3886200 h 7762876"/>
                    <a:gd name="connsiteX8" fmla="*/ 3017044 w 7539038"/>
                    <a:gd name="connsiteY8" fmla="*/ 7762875 h 7762876"/>
                    <a:gd name="connsiteX9" fmla="*/ 3398044 w 7539038"/>
                    <a:gd name="connsiteY9" fmla="*/ 3876675 h 7762876"/>
                    <a:gd name="connsiteX10" fmla="*/ 3769519 w 7539038"/>
                    <a:gd name="connsiteY10" fmla="*/ 9525 h 7762876"/>
                    <a:gd name="connsiteX11" fmla="*/ 4150519 w 7539038"/>
                    <a:gd name="connsiteY11" fmla="*/ 3886200 h 7762876"/>
                    <a:gd name="connsiteX12" fmla="*/ 4526756 w 7539038"/>
                    <a:gd name="connsiteY12" fmla="*/ 7762875 h 7762876"/>
                    <a:gd name="connsiteX13" fmla="*/ 4902994 w 7539038"/>
                    <a:gd name="connsiteY13" fmla="*/ 3886200 h 7762876"/>
                    <a:gd name="connsiteX14" fmla="*/ 5276849 w 7539038"/>
                    <a:gd name="connsiteY14" fmla="*/ 2382 h 7762876"/>
                    <a:gd name="connsiteX15" fmla="*/ 5655469 w 7539038"/>
                    <a:gd name="connsiteY15" fmla="*/ 3886200 h 7762876"/>
                    <a:gd name="connsiteX16" fmla="*/ 6029325 w 7539038"/>
                    <a:gd name="connsiteY16" fmla="*/ 7762875 h 7762876"/>
                    <a:gd name="connsiteX17" fmla="*/ 6417469 w 7539038"/>
                    <a:gd name="connsiteY17" fmla="*/ 3886200 h 7762876"/>
                    <a:gd name="connsiteX18" fmla="*/ 6786563 w 7539038"/>
                    <a:gd name="connsiteY18" fmla="*/ 4762 h 7762876"/>
                    <a:gd name="connsiteX19" fmla="*/ 7160419 w 7539038"/>
                    <a:gd name="connsiteY19" fmla="*/ 3886200 h 7762876"/>
                    <a:gd name="connsiteX20" fmla="*/ 7539038 w 7539038"/>
                    <a:gd name="connsiteY20" fmla="*/ 7760494 h 7762876"/>
                    <a:gd name="connsiteX0" fmla="*/ 0 w 7539038"/>
                    <a:gd name="connsiteY0" fmla="*/ 7762875 h 7762876"/>
                    <a:gd name="connsiteX1" fmla="*/ 378619 w 7539038"/>
                    <a:gd name="connsiteY1" fmla="*/ 3886200 h 7762876"/>
                    <a:gd name="connsiteX2" fmla="*/ 750094 w 7539038"/>
                    <a:gd name="connsiteY2" fmla="*/ 0 h 7762876"/>
                    <a:gd name="connsiteX3" fmla="*/ 1131094 w 7539038"/>
                    <a:gd name="connsiteY3" fmla="*/ 3876675 h 7762876"/>
                    <a:gd name="connsiteX4" fmla="*/ 1507332 w 7539038"/>
                    <a:gd name="connsiteY4" fmla="*/ 7762875 h 7762876"/>
                    <a:gd name="connsiteX5" fmla="*/ 1883569 w 7539038"/>
                    <a:gd name="connsiteY5" fmla="*/ 3876675 h 7762876"/>
                    <a:gd name="connsiteX6" fmla="*/ 2264569 w 7539038"/>
                    <a:gd name="connsiteY6" fmla="*/ 0 h 7762876"/>
                    <a:gd name="connsiteX7" fmla="*/ 2645569 w 7539038"/>
                    <a:gd name="connsiteY7" fmla="*/ 3886200 h 7762876"/>
                    <a:gd name="connsiteX8" fmla="*/ 3017044 w 7539038"/>
                    <a:gd name="connsiteY8" fmla="*/ 7762875 h 7762876"/>
                    <a:gd name="connsiteX9" fmla="*/ 3398044 w 7539038"/>
                    <a:gd name="connsiteY9" fmla="*/ 3876675 h 7762876"/>
                    <a:gd name="connsiteX10" fmla="*/ 3776663 w 7539038"/>
                    <a:gd name="connsiteY10" fmla="*/ 4763 h 7762876"/>
                    <a:gd name="connsiteX11" fmla="*/ 4150519 w 7539038"/>
                    <a:gd name="connsiteY11" fmla="*/ 3886200 h 7762876"/>
                    <a:gd name="connsiteX12" fmla="*/ 4526756 w 7539038"/>
                    <a:gd name="connsiteY12" fmla="*/ 7762875 h 7762876"/>
                    <a:gd name="connsiteX13" fmla="*/ 4902994 w 7539038"/>
                    <a:gd name="connsiteY13" fmla="*/ 3886200 h 7762876"/>
                    <a:gd name="connsiteX14" fmla="*/ 5276849 w 7539038"/>
                    <a:gd name="connsiteY14" fmla="*/ 2382 h 7762876"/>
                    <a:gd name="connsiteX15" fmla="*/ 5655469 w 7539038"/>
                    <a:gd name="connsiteY15" fmla="*/ 3886200 h 7762876"/>
                    <a:gd name="connsiteX16" fmla="*/ 6029325 w 7539038"/>
                    <a:gd name="connsiteY16" fmla="*/ 7762875 h 7762876"/>
                    <a:gd name="connsiteX17" fmla="*/ 6417469 w 7539038"/>
                    <a:gd name="connsiteY17" fmla="*/ 3886200 h 7762876"/>
                    <a:gd name="connsiteX18" fmla="*/ 6786563 w 7539038"/>
                    <a:gd name="connsiteY18" fmla="*/ 4762 h 7762876"/>
                    <a:gd name="connsiteX19" fmla="*/ 7160419 w 7539038"/>
                    <a:gd name="connsiteY19" fmla="*/ 3886200 h 7762876"/>
                    <a:gd name="connsiteX20" fmla="*/ 7539038 w 7539038"/>
                    <a:gd name="connsiteY20" fmla="*/ 7760494 h 7762876"/>
                    <a:gd name="connsiteX0" fmla="*/ 0 w 7539038"/>
                    <a:gd name="connsiteY0" fmla="*/ 7762875 h 7762876"/>
                    <a:gd name="connsiteX1" fmla="*/ 378619 w 7539038"/>
                    <a:gd name="connsiteY1" fmla="*/ 3886200 h 7762876"/>
                    <a:gd name="connsiteX2" fmla="*/ 750094 w 7539038"/>
                    <a:gd name="connsiteY2" fmla="*/ 0 h 7762876"/>
                    <a:gd name="connsiteX3" fmla="*/ 1131094 w 7539038"/>
                    <a:gd name="connsiteY3" fmla="*/ 3876675 h 7762876"/>
                    <a:gd name="connsiteX4" fmla="*/ 1507332 w 7539038"/>
                    <a:gd name="connsiteY4" fmla="*/ 7762875 h 7762876"/>
                    <a:gd name="connsiteX5" fmla="*/ 1883569 w 7539038"/>
                    <a:gd name="connsiteY5" fmla="*/ 3876675 h 7762876"/>
                    <a:gd name="connsiteX6" fmla="*/ 2264569 w 7539038"/>
                    <a:gd name="connsiteY6" fmla="*/ 0 h 7762876"/>
                    <a:gd name="connsiteX7" fmla="*/ 2645569 w 7539038"/>
                    <a:gd name="connsiteY7" fmla="*/ 3886200 h 7762876"/>
                    <a:gd name="connsiteX8" fmla="*/ 3017044 w 7539038"/>
                    <a:gd name="connsiteY8" fmla="*/ 7762875 h 7762876"/>
                    <a:gd name="connsiteX9" fmla="*/ 3398044 w 7539038"/>
                    <a:gd name="connsiteY9" fmla="*/ 3876675 h 7762876"/>
                    <a:gd name="connsiteX10" fmla="*/ 3776663 w 7539038"/>
                    <a:gd name="connsiteY10" fmla="*/ 4763 h 7762876"/>
                    <a:gd name="connsiteX11" fmla="*/ 4150519 w 7539038"/>
                    <a:gd name="connsiteY11" fmla="*/ 3886200 h 7762876"/>
                    <a:gd name="connsiteX12" fmla="*/ 4526756 w 7539038"/>
                    <a:gd name="connsiteY12" fmla="*/ 7762875 h 7762876"/>
                    <a:gd name="connsiteX13" fmla="*/ 4902994 w 7539038"/>
                    <a:gd name="connsiteY13" fmla="*/ 3886200 h 7762876"/>
                    <a:gd name="connsiteX14" fmla="*/ 5276849 w 7539038"/>
                    <a:gd name="connsiteY14" fmla="*/ 2382 h 7762876"/>
                    <a:gd name="connsiteX15" fmla="*/ 5655469 w 7539038"/>
                    <a:gd name="connsiteY15" fmla="*/ 3886200 h 7762876"/>
                    <a:gd name="connsiteX16" fmla="*/ 6029325 w 7539038"/>
                    <a:gd name="connsiteY16" fmla="*/ 7762875 h 7762876"/>
                    <a:gd name="connsiteX17" fmla="*/ 6417469 w 7539038"/>
                    <a:gd name="connsiteY17" fmla="*/ 3886200 h 7762876"/>
                    <a:gd name="connsiteX18" fmla="*/ 6786563 w 7539038"/>
                    <a:gd name="connsiteY18" fmla="*/ 4762 h 7762876"/>
                    <a:gd name="connsiteX19" fmla="*/ 7160419 w 7539038"/>
                    <a:gd name="connsiteY19" fmla="*/ 3886200 h 7762876"/>
                    <a:gd name="connsiteX20" fmla="*/ 7539038 w 7539038"/>
                    <a:gd name="connsiteY20" fmla="*/ 7760494 h 7762876"/>
                    <a:gd name="connsiteX0" fmla="*/ 0 w 7539038"/>
                    <a:gd name="connsiteY0" fmla="*/ 7762875 h 7762876"/>
                    <a:gd name="connsiteX1" fmla="*/ 378619 w 7539038"/>
                    <a:gd name="connsiteY1" fmla="*/ 3886200 h 7762876"/>
                    <a:gd name="connsiteX2" fmla="*/ 750094 w 7539038"/>
                    <a:gd name="connsiteY2" fmla="*/ 0 h 7762876"/>
                    <a:gd name="connsiteX3" fmla="*/ 1131094 w 7539038"/>
                    <a:gd name="connsiteY3" fmla="*/ 3876675 h 7762876"/>
                    <a:gd name="connsiteX4" fmla="*/ 1507332 w 7539038"/>
                    <a:gd name="connsiteY4" fmla="*/ 7762875 h 7762876"/>
                    <a:gd name="connsiteX5" fmla="*/ 1883569 w 7539038"/>
                    <a:gd name="connsiteY5" fmla="*/ 3876675 h 7762876"/>
                    <a:gd name="connsiteX6" fmla="*/ 2264569 w 7539038"/>
                    <a:gd name="connsiteY6" fmla="*/ 0 h 7762876"/>
                    <a:gd name="connsiteX7" fmla="*/ 2645569 w 7539038"/>
                    <a:gd name="connsiteY7" fmla="*/ 3886200 h 7762876"/>
                    <a:gd name="connsiteX8" fmla="*/ 3017044 w 7539038"/>
                    <a:gd name="connsiteY8" fmla="*/ 7762875 h 7762876"/>
                    <a:gd name="connsiteX9" fmla="*/ 3398044 w 7539038"/>
                    <a:gd name="connsiteY9" fmla="*/ 3876675 h 7762876"/>
                    <a:gd name="connsiteX10" fmla="*/ 3769519 w 7539038"/>
                    <a:gd name="connsiteY10" fmla="*/ 4763 h 7762876"/>
                    <a:gd name="connsiteX11" fmla="*/ 4150519 w 7539038"/>
                    <a:gd name="connsiteY11" fmla="*/ 3886200 h 7762876"/>
                    <a:gd name="connsiteX12" fmla="*/ 4526756 w 7539038"/>
                    <a:gd name="connsiteY12" fmla="*/ 7762875 h 7762876"/>
                    <a:gd name="connsiteX13" fmla="*/ 4902994 w 7539038"/>
                    <a:gd name="connsiteY13" fmla="*/ 3886200 h 7762876"/>
                    <a:gd name="connsiteX14" fmla="*/ 5276849 w 7539038"/>
                    <a:gd name="connsiteY14" fmla="*/ 2382 h 7762876"/>
                    <a:gd name="connsiteX15" fmla="*/ 5655469 w 7539038"/>
                    <a:gd name="connsiteY15" fmla="*/ 3886200 h 7762876"/>
                    <a:gd name="connsiteX16" fmla="*/ 6029325 w 7539038"/>
                    <a:gd name="connsiteY16" fmla="*/ 7762875 h 7762876"/>
                    <a:gd name="connsiteX17" fmla="*/ 6417469 w 7539038"/>
                    <a:gd name="connsiteY17" fmla="*/ 3886200 h 7762876"/>
                    <a:gd name="connsiteX18" fmla="*/ 6786563 w 7539038"/>
                    <a:gd name="connsiteY18" fmla="*/ 4762 h 7762876"/>
                    <a:gd name="connsiteX19" fmla="*/ 7160419 w 7539038"/>
                    <a:gd name="connsiteY19" fmla="*/ 3886200 h 7762876"/>
                    <a:gd name="connsiteX20" fmla="*/ 7539038 w 7539038"/>
                    <a:gd name="connsiteY20" fmla="*/ 7760494 h 7762876"/>
                    <a:gd name="connsiteX0" fmla="*/ 0 w 7539038"/>
                    <a:gd name="connsiteY0" fmla="*/ 7762875 h 7762876"/>
                    <a:gd name="connsiteX1" fmla="*/ 378619 w 7539038"/>
                    <a:gd name="connsiteY1" fmla="*/ 3886200 h 7762876"/>
                    <a:gd name="connsiteX2" fmla="*/ 750094 w 7539038"/>
                    <a:gd name="connsiteY2" fmla="*/ 0 h 7762876"/>
                    <a:gd name="connsiteX3" fmla="*/ 1131094 w 7539038"/>
                    <a:gd name="connsiteY3" fmla="*/ 3876675 h 7762876"/>
                    <a:gd name="connsiteX4" fmla="*/ 1507332 w 7539038"/>
                    <a:gd name="connsiteY4" fmla="*/ 7762875 h 7762876"/>
                    <a:gd name="connsiteX5" fmla="*/ 1883569 w 7539038"/>
                    <a:gd name="connsiteY5" fmla="*/ 3876675 h 7762876"/>
                    <a:gd name="connsiteX6" fmla="*/ 2264569 w 7539038"/>
                    <a:gd name="connsiteY6" fmla="*/ 0 h 7762876"/>
                    <a:gd name="connsiteX7" fmla="*/ 2645569 w 7539038"/>
                    <a:gd name="connsiteY7" fmla="*/ 3886200 h 7762876"/>
                    <a:gd name="connsiteX8" fmla="*/ 3017044 w 7539038"/>
                    <a:gd name="connsiteY8" fmla="*/ 7762875 h 7762876"/>
                    <a:gd name="connsiteX9" fmla="*/ 3398044 w 7539038"/>
                    <a:gd name="connsiteY9" fmla="*/ 3876675 h 7762876"/>
                    <a:gd name="connsiteX10" fmla="*/ 3769519 w 7539038"/>
                    <a:gd name="connsiteY10" fmla="*/ 4763 h 7762876"/>
                    <a:gd name="connsiteX11" fmla="*/ 4150519 w 7539038"/>
                    <a:gd name="connsiteY11" fmla="*/ 3886200 h 7762876"/>
                    <a:gd name="connsiteX12" fmla="*/ 4526756 w 7539038"/>
                    <a:gd name="connsiteY12" fmla="*/ 7762875 h 7762876"/>
                    <a:gd name="connsiteX13" fmla="*/ 4902994 w 7539038"/>
                    <a:gd name="connsiteY13" fmla="*/ 3886200 h 7762876"/>
                    <a:gd name="connsiteX14" fmla="*/ 5276849 w 7539038"/>
                    <a:gd name="connsiteY14" fmla="*/ 2382 h 7762876"/>
                    <a:gd name="connsiteX15" fmla="*/ 5655469 w 7539038"/>
                    <a:gd name="connsiteY15" fmla="*/ 3886200 h 7762876"/>
                    <a:gd name="connsiteX16" fmla="*/ 6029325 w 7539038"/>
                    <a:gd name="connsiteY16" fmla="*/ 7762875 h 7762876"/>
                    <a:gd name="connsiteX17" fmla="*/ 6417469 w 7539038"/>
                    <a:gd name="connsiteY17" fmla="*/ 3886200 h 7762876"/>
                    <a:gd name="connsiteX18" fmla="*/ 6786563 w 7539038"/>
                    <a:gd name="connsiteY18" fmla="*/ 4762 h 7762876"/>
                    <a:gd name="connsiteX19" fmla="*/ 7160419 w 7539038"/>
                    <a:gd name="connsiteY19" fmla="*/ 3886200 h 7762876"/>
                    <a:gd name="connsiteX20" fmla="*/ 7539038 w 7539038"/>
                    <a:gd name="connsiteY20" fmla="*/ 7760494 h 7762876"/>
                    <a:gd name="connsiteX0" fmla="*/ 0 w 7539038"/>
                    <a:gd name="connsiteY0" fmla="*/ 7762875 h 7762876"/>
                    <a:gd name="connsiteX1" fmla="*/ 378619 w 7539038"/>
                    <a:gd name="connsiteY1" fmla="*/ 3886200 h 7762876"/>
                    <a:gd name="connsiteX2" fmla="*/ 750094 w 7539038"/>
                    <a:gd name="connsiteY2" fmla="*/ 0 h 7762876"/>
                    <a:gd name="connsiteX3" fmla="*/ 1131094 w 7539038"/>
                    <a:gd name="connsiteY3" fmla="*/ 3876675 h 7762876"/>
                    <a:gd name="connsiteX4" fmla="*/ 1507332 w 7539038"/>
                    <a:gd name="connsiteY4" fmla="*/ 7762875 h 7762876"/>
                    <a:gd name="connsiteX5" fmla="*/ 1883569 w 7539038"/>
                    <a:gd name="connsiteY5" fmla="*/ 3876675 h 7762876"/>
                    <a:gd name="connsiteX6" fmla="*/ 2259807 w 7539038"/>
                    <a:gd name="connsiteY6" fmla="*/ 4762 h 7762876"/>
                    <a:gd name="connsiteX7" fmla="*/ 2645569 w 7539038"/>
                    <a:gd name="connsiteY7" fmla="*/ 3886200 h 7762876"/>
                    <a:gd name="connsiteX8" fmla="*/ 3017044 w 7539038"/>
                    <a:gd name="connsiteY8" fmla="*/ 7762875 h 7762876"/>
                    <a:gd name="connsiteX9" fmla="*/ 3398044 w 7539038"/>
                    <a:gd name="connsiteY9" fmla="*/ 3876675 h 7762876"/>
                    <a:gd name="connsiteX10" fmla="*/ 3769519 w 7539038"/>
                    <a:gd name="connsiteY10" fmla="*/ 4763 h 7762876"/>
                    <a:gd name="connsiteX11" fmla="*/ 4150519 w 7539038"/>
                    <a:gd name="connsiteY11" fmla="*/ 3886200 h 7762876"/>
                    <a:gd name="connsiteX12" fmla="*/ 4526756 w 7539038"/>
                    <a:gd name="connsiteY12" fmla="*/ 7762875 h 7762876"/>
                    <a:gd name="connsiteX13" fmla="*/ 4902994 w 7539038"/>
                    <a:gd name="connsiteY13" fmla="*/ 3886200 h 7762876"/>
                    <a:gd name="connsiteX14" fmla="*/ 5276849 w 7539038"/>
                    <a:gd name="connsiteY14" fmla="*/ 2382 h 7762876"/>
                    <a:gd name="connsiteX15" fmla="*/ 5655469 w 7539038"/>
                    <a:gd name="connsiteY15" fmla="*/ 3886200 h 7762876"/>
                    <a:gd name="connsiteX16" fmla="*/ 6029325 w 7539038"/>
                    <a:gd name="connsiteY16" fmla="*/ 7762875 h 7762876"/>
                    <a:gd name="connsiteX17" fmla="*/ 6417469 w 7539038"/>
                    <a:gd name="connsiteY17" fmla="*/ 3886200 h 7762876"/>
                    <a:gd name="connsiteX18" fmla="*/ 6786563 w 7539038"/>
                    <a:gd name="connsiteY18" fmla="*/ 4762 h 7762876"/>
                    <a:gd name="connsiteX19" fmla="*/ 7160419 w 7539038"/>
                    <a:gd name="connsiteY19" fmla="*/ 3886200 h 7762876"/>
                    <a:gd name="connsiteX20" fmla="*/ 7539038 w 7539038"/>
                    <a:gd name="connsiteY20" fmla="*/ 7760494 h 7762876"/>
                    <a:gd name="connsiteX0" fmla="*/ 0 w 7539038"/>
                    <a:gd name="connsiteY0" fmla="*/ 7762875 h 7762876"/>
                    <a:gd name="connsiteX1" fmla="*/ 378619 w 7539038"/>
                    <a:gd name="connsiteY1" fmla="*/ 3886200 h 7762876"/>
                    <a:gd name="connsiteX2" fmla="*/ 750094 w 7539038"/>
                    <a:gd name="connsiteY2" fmla="*/ 0 h 7762876"/>
                    <a:gd name="connsiteX3" fmla="*/ 1131094 w 7539038"/>
                    <a:gd name="connsiteY3" fmla="*/ 3876675 h 7762876"/>
                    <a:gd name="connsiteX4" fmla="*/ 1507332 w 7539038"/>
                    <a:gd name="connsiteY4" fmla="*/ 7762875 h 7762876"/>
                    <a:gd name="connsiteX5" fmla="*/ 1883569 w 7539038"/>
                    <a:gd name="connsiteY5" fmla="*/ 3876675 h 7762876"/>
                    <a:gd name="connsiteX6" fmla="*/ 2259807 w 7539038"/>
                    <a:gd name="connsiteY6" fmla="*/ 4762 h 7762876"/>
                    <a:gd name="connsiteX7" fmla="*/ 2645569 w 7539038"/>
                    <a:gd name="connsiteY7" fmla="*/ 3886200 h 7762876"/>
                    <a:gd name="connsiteX8" fmla="*/ 3017044 w 7539038"/>
                    <a:gd name="connsiteY8" fmla="*/ 7762875 h 7762876"/>
                    <a:gd name="connsiteX9" fmla="*/ 3398044 w 7539038"/>
                    <a:gd name="connsiteY9" fmla="*/ 3876675 h 7762876"/>
                    <a:gd name="connsiteX10" fmla="*/ 3769519 w 7539038"/>
                    <a:gd name="connsiteY10" fmla="*/ 4763 h 7762876"/>
                    <a:gd name="connsiteX11" fmla="*/ 4150519 w 7539038"/>
                    <a:gd name="connsiteY11" fmla="*/ 3886200 h 7762876"/>
                    <a:gd name="connsiteX12" fmla="*/ 4526756 w 7539038"/>
                    <a:gd name="connsiteY12" fmla="*/ 7762875 h 7762876"/>
                    <a:gd name="connsiteX13" fmla="*/ 4902994 w 7539038"/>
                    <a:gd name="connsiteY13" fmla="*/ 3886200 h 7762876"/>
                    <a:gd name="connsiteX14" fmla="*/ 5276849 w 7539038"/>
                    <a:gd name="connsiteY14" fmla="*/ 2382 h 7762876"/>
                    <a:gd name="connsiteX15" fmla="*/ 5655469 w 7539038"/>
                    <a:gd name="connsiteY15" fmla="*/ 3886200 h 7762876"/>
                    <a:gd name="connsiteX16" fmla="*/ 6029325 w 7539038"/>
                    <a:gd name="connsiteY16" fmla="*/ 7762875 h 7762876"/>
                    <a:gd name="connsiteX17" fmla="*/ 6417469 w 7539038"/>
                    <a:gd name="connsiteY17" fmla="*/ 3886200 h 7762876"/>
                    <a:gd name="connsiteX18" fmla="*/ 6786563 w 7539038"/>
                    <a:gd name="connsiteY18" fmla="*/ 4762 h 7762876"/>
                    <a:gd name="connsiteX19" fmla="*/ 7160419 w 7539038"/>
                    <a:gd name="connsiteY19" fmla="*/ 3886200 h 7762876"/>
                    <a:gd name="connsiteX20" fmla="*/ 7539038 w 7539038"/>
                    <a:gd name="connsiteY20" fmla="*/ 7760494 h 7762876"/>
                    <a:gd name="connsiteX0" fmla="*/ 0 w 7539038"/>
                    <a:gd name="connsiteY0" fmla="*/ 7760494 h 7760495"/>
                    <a:gd name="connsiteX1" fmla="*/ 378619 w 7539038"/>
                    <a:gd name="connsiteY1" fmla="*/ 3883819 h 7760495"/>
                    <a:gd name="connsiteX2" fmla="*/ 757238 w 7539038"/>
                    <a:gd name="connsiteY2" fmla="*/ 1 h 7760495"/>
                    <a:gd name="connsiteX3" fmla="*/ 1131094 w 7539038"/>
                    <a:gd name="connsiteY3" fmla="*/ 3874294 h 7760495"/>
                    <a:gd name="connsiteX4" fmla="*/ 1507332 w 7539038"/>
                    <a:gd name="connsiteY4" fmla="*/ 7760494 h 7760495"/>
                    <a:gd name="connsiteX5" fmla="*/ 1883569 w 7539038"/>
                    <a:gd name="connsiteY5" fmla="*/ 3874294 h 7760495"/>
                    <a:gd name="connsiteX6" fmla="*/ 2259807 w 7539038"/>
                    <a:gd name="connsiteY6" fmla="*/ 2381 h 7760495"/>
                    <a:gd name="connsiteX7" fmla="*/ 2645569 w 7539038"/>
                    <a:gd name="connsiteY7" fmla="*/ 3883819 h 7760495"/>
                    <a:gd name="connsiteX8" fmla="*/ 3017044 w 7539038"/>
                    <a:gd name="connsiteY8" fmla="*/ 7760494 h 7760495"/>
                    <a:gd name="connsiteX9" fmla="*/ 3398044 w 7539038"/>
                    <a:gd name="connsiteY9" fmla="*/ 3874294 h 7760495"/>
                    <a:gd name="connsiteX10" fmla="*/ 3769519 w 7539038"/>
                    <a:gd name="connsiteY10" fmla="*/ 2382 h 7760495"/>
                    <a:gd name="connsiteX11" fmla="*/ 4150519 w 7539038"/>
                    <a:gd name="connsiteY11" fmla="*/ 3883819 h 7760495"/>
                    <a:gd name="connsiteX12" fmla="*/ 4526756 w 7539038"/>
                    <a:gd name="connsiteY12" fmla="*/ 7760494 h 7760495"/>
                    <a:gd name="connsiteX13" fmla="*/ 4902994 w 7539038"/>
                    <a:gd name="connsiteY13" fmla="*/ 3883819 h 7760495"/>
                    <a:gd name="connsiteX14" fmla="*/ 5276849 w 7539038"/>
                    <a:gd name="connsiteY14" fmla="*/ 1 h 7760495"/>
                    <a:gd name="connsiteX15" fmla="*/ 5655469 w 7539038"/>
                    <a:gd name="connsiteY15" fmla="*/ 3883819 h 7760495"/>
                    <a:gd name="connsiteX16" fmla="*/ 6029325 w 7539038"/>
                    <a:gd name="connsiteY16" fmla="*/ 7760494 h 7760495"/>
                    <a:gd name="connsiteX17" fmla="*/ 6417469 w 7539038"/>
                    <a:gd name="connsiteY17" fmla="*/ 3883819 h 7760495"/>
                    <a:gd name="connsiteX18" fmla="*/ 6786563 w 7539038"/>
                    <a:gd name="connsiteY18" fmla="*/ 2381 h 7760495"/>
                    <a:gd name="connsiteX19" fmla="*/ 7160419 w 7539038"/>
                    <a:gd name="connsiteY19" fmla="*/ 3883819 h 7760495"/>
                    <a:gd name="connsiteX20" fmla="*/ 7539038 w 7539038"/>
                    <a:gd name="connsiteY20" fmla="*/ 7758113 h 7760495"/>
                    <a:gd name="connsiteX0" fmla="*/ 0 w 7539038"/>
                    <a:gd name="connsiteY0" fmla="*/ 7760494 h 7760495"/>
                    <a:gd name="connsiteX1" fmla="*/ 378619 w 7539038"/>
                    <a:gd name="connsiteY1" fmla="*/ 3883819 h 7760495"/>
                    <a:gd name="connsiteX2" fmla="*/ 752476 w 7539038"/>
                    <a:gd name="connsiteY2" fmla="*/ 1 h 7760495"/>
                    <a:gd name="connsiteX3" fmla="*/ 1131094 w 7539038"/>
                    <a:gd name="connsiteY3" fmla="*/ 3874294 h 7760495"/>
                    <a:gd name="connsiteX4" fmla="*/ 1507332 w 7539038"/>
                    <a:gd name="connsiteY4" fmla="*/ 7760494 h 7760495"/>
                    <a:gd name="connsiteX5" fmla="*/ 1883569 w 7539038"/>
                    <a:gd name="connsiteY5" fmla="*/ 3874294 h 7760495"/>
                    <a:gd name="connsiteX6" fmla="*/ 2259807 w 7539038"/>
                    <a:gd name="connsiteY6" fmla="*/ 2381 h 7760495"/>
                    <a:gd name="connsiteX7" fmla="*/ 2645569 w 7539038"/>
                    <a:gd name="connsiteY7" fmla="*/ 3883819 h 7760495"/>
                    <a:gd name="connsiteX8" fmla="*/ 3017044 w 7539038"/>
                    <a:gd name="connsiteY8" fmla="*/ 7760494 h 7760495"/>
                    <a:gd name="connsiteX9" fmla="*/ 3398044 w 7539038"/>
                    <a:gd name="connsiteY9" fmla="*/ 3874294 h 7760495"/>
                    <a:gd name="connsiteX10" fmla="*/ 3769519 w 7539038"/>
                    <a:gd name="connsiteY10" fmla="*/ 2382 h 7760495"/>
                    <a:gd name="connsiteX11" fmla="*/ 4150519 w 7539038"/>
                    <a:gd name="connsiteY11" fmla="*/ 3883819 h 7760495"/>
                    <a:gd name="connsiteX12" fmla="*/ 4526756 w 7539038"/>
                    <a:gd name="connsiteY12" fmla="*/ 7760494 h 7760495"/>
                    <a:gd name="connsiteX13" fmla="*/ 4902994 w 7539038"/>
                    <a:gd name="connsiteY13" fmla="*/ 3883819 h 7760495"/>
                    <a:gd name="connsiteX14" fmla="*/ 5276849 w 7539038"/>
                    <a:gd name="connsiteY14" fmla="*/ 1 h 7760495"/>
                    <a:gd name="connsiteX15" fmla="*/ 5655469 w 7539038"/>
                    <a:gd name="connsiteY15" fmla="*/ 3883819 h 7760495"/>
                    <a:gd name="connsiteX16" fmla="*/ 6029325 w 7539038"/>
                    <a:gd name="connsiteY16" fmla="*/ 7760494 h 7760495"/>
                    <a:gd name="connsiteX17" fmla="*/ 6417469 w 7539038"/>
                    <a:gd name="connsiteY17" fmla="*/ 3883819 h 7760495"/>
                    <a:gd name="connsiteX18" fmla="*/ 6786563 w 7539038"/>
                    <a:gd name="connsiteY18" fmla="*/ 2381 h 7760495"/>
                    <a:gd name="connsiteX19" fmla="*/ 7160419 w 7539038"/>
                    <a:gd name="connsiteY19" fmla="*/ 3883819 h 7760495"/>
                    <a:gd name="connsiteX20" fmla="*/ 7539038 w 7539038"/>
                    <a:gd name="connsiteY20" fmla="*/ 7758113 h 7760495"/>
                    <a:gd name="connsiteX0" fmla="*/ 0 w 7539038"/>
                    <a:gd name="connsiteY0" fmla="*/ 7760494 h 7760495"/>
                    <a:gd name="connsiteX1" fmla="*/ 378619 w 7539038"/>
                    <a:gd name="connsiteY1" fmla="*/ 3883819 h 7760495"/>
                    <a:gd name="connsiteX2" fmla="*/ 752476 w 7539038"/>
                    <a:gd name="connsiteY2" fmla="*/ 1 h 7760495"/>
                    <a:gd name="connsiteX3" fmla="*/ 1131094 w 7539038"/>
                    <a:gd name="connsiteY3" fmla="*/ 3874294 h 7760495"/>
                    <a:gd name="connsiteX4" fmla="*/ 1507332 w 7539038"/>
                    <a:gd name="connsiteY4" fmla="*/ 7760494 h 7760495"/>
                    <a:gd name="connsiteX5" fmla="*/ 1883569 w 7539038"/>
                    <a:gd name="connsiteY5" fmla="*/ 3874294 h 7760495"/>
                    <a:gd name="connsiteX6" fmla="*/ 2259807 w 7539038"/>
                    <a:gd name="connsiteY6" fmla="*/ 2381 h 7760495"/>
                    <a:gd name="connsiteX7" fmla="*/ 2645569 w 7539038"/>
                    <a:gd name="connsiteY7" fmla="*/ 3883819 h 7760495"/>
                    <a:gd name="connsiteX8" fmla="*/ 3017044 w 7539038"/>
                    <a:gd name="connsiteY8" fmla="*/ 7760494 h 7760495"/>
                    <a:gd name="connsiteX9" fmla="*/ 3398044 w 7539038"/>
                    <a:gd name="connsiteY9" fmla="*/ 3874294 h 7760495"/>
                    <a:gd name="connsiteX10" fmla="*/ 3769519 w 7539038"/>
                    <a:gd name="connsiteY10" fmla="*/ 2382 h 7760495"/>
                    <a:gd name="connsiteX11" fmla="*/ 4150519 w 7539038"/>
                    <a:gd name="connsiteY11" fmla="*/ 3883819 h 7760495"/>
                    <a:gd name="connsiteX12" fmla="*/ 4526756 w 7539038"/>
                    <a:gd name="connsiteY12" fmla="*/ 7760494 h 7760495"/>
                    <a:gd name="connsiteX13" fmla="*/ 4902994 w 7539038"/>
                    <a:gd name="connsiteY13" fmla="*/ 3883819 h 7760495"/>
                    <a:gd name="connsiteX14" fmla="*/ 5276849 w 7539038"/>
                    <a:gd name="connsiteY14" fmla="*/ 1 h 7760495"/>
                    <a:gd name="connsiteX15" fmla="*/ 5655469 w 7539038"/>
                    <a:gd name="connsiteY15" fmla="*/ 3883819 h 7760495"/>
                    <a:gd name="connsiteX16" fmla="*/ 6029325 w 7539038"/>
                    <a:gd name="connsiteY16" fmla="*/ 7760494 h 7760495"/>
                    <a:gd name="connsiteX17" fmla="*/ 6417469 w 7539038"/>
                    <a:gd name="connsiteY17" fmla="*/ 3883819 h 7760495"/>
                    <a:gd name="connsiteX18" fmla="*/ 6786563 w 7539038"/>
                    <a:gd name="connsiteY18" fmla="*/ 2381 h 7760495"/>
                    <a:gd name="connsiteX19" fmla="*/ 7160419 w 7539038"/>
                    <a:gd name="connsiteY19" fmla="*/ 3883819 h 7760495"/>
                    <a:gd name="connsiteX20" fmla="*/ 7539038 w 7539038"/>
                    <a:gd name="connsiteY20" fmla="*/ 7758113 h 7760495"/>
                    <a:gd name="connsiteX0" fmla="*/ 0 w 7539038"/>
                    <a:gd name="connsiteY0" fmla="*/ 7760494 h 7760495"/>
                    <a:gd name="connsiteX1" fmla="*/ 378619 w 7539038"/>
                    <a:gd name="connsiteY1" fmla="*/ 3883819 h 7760495"/>
                    <a:gd name="connsiteX2" fmla="*/ 752476 w 7539038"/>
                    <a:gd name="connsiteY2" fmla="*/ 1 h 7760495"/>
                    <a:gd name="connsiteX3" fmla="*/ 1131094 w 7539038"/>
                    <a:gd name="connsiteY3" fmla="*/ 3874294 h 7760495"/>
                    <a:gd name="connsiteX4" fmla="*/ 1507332 w 7539038"/>
                    <a:gd name="connsiteY4" fmla="*/ 7760494 h 7760495"/>
                    <a:gd name="connsiteX5" fmla="*/ 1883569 w 7539038"/>
                    <a:gd name="connsiteY5" fmla="*/ 3874294 h 7760495"/>
                    <a:gd name="connsiteX6" fmla="*/ 2259807 w 7539038"/>
                    <a:gd name="connsiteY6" fmla="*/ 2381 h 7760495"/>
                    <a:gd name="connsiteX7" fmla="*/ 2645569 w 7539038"/>
                    <a:gd name="connsiteY7" fmla="*/ 3883819 h 7760495"/>
                    <a:gd name="connsiteX8" fmla="*/ 3017044 w 7539038"/>
                    <a:gd name="connsiteY8" fmla="*/ 7760494 h 7760495"/>
                    <a:gd name="connsiteX9" fmla="*/ 3398044 w 7539038"/>
                    <a:gd name="connsiteY9" fmla="*/ 3874294 h 7760495"/>
                    <a:gd name="connsiteX10" fmla="*/ 3769519 w 7539038"/>
                    <a:gd name="connsiteY10" fmla="*/ 2382 h 7760495"/>
                    <a:gd name="connsiteX11" fmla="*/ 4150519 w 7539038"/>
                    <a:gd name="connsiteY11" fmla="*/ 3883819 h 7760495"/>
                    <a:gd name="connsiteX12" fmla="*/ 4526756 w 7539038"/>
                    <a:gd name="connsiteY12" fmla="*/ 7760494 h 7760495"/>
                    <a:gd name="connsiteX13" fmla="*/ 4902994 w 7539038"/>
                    <a:gd name="connsiteY13" fmla="*/ 3883819 h 7760495"/>
                    <a:gd name="connsiteX14" fmla="*/ 5276849 w 7539038"/>
                    <a:gd name="connsiteY14" fmla="*/ 1 h 7760495"/>
                    <a:gd name="connsiteX15" fmla="*/ 5655469 w 7539038"/>
                    <a:gd name="connsiteY15" fmla="*/ 3883819 h 7760495"/>
                    <a:gd name="connsiteX16" fmla="*/ 6029325 w 7539038"/>
                    <a:gd name="connsiteY16" fmla="*/ 7760494 h 7760495"/>
                    <a:gd name="connsiteX17" fmla="*/ 6417469 w 7539038"/>
                    <a:gd name="connsiteY17" fmla="*/ 3883819 h 7760495"/>
                    <a:gd name="connsiteX18" fmla="*/ 6786563 w 7539038"/>
                    <a:gd name="connsiteY18" fmla="*/ 2381 h 7760495"/>
                    <a:gd name="connsiteX19" fmla="*/ 7160419 w 7539038"/>
                    <a:gd name="connsiteY19" fmla="*/ 3883819 h 7760495"/>
                    <a:gd name="connsiteX20" fmla="*/ 7539038 w 7539038"/>
                    <a:gd name="connsiteY20" fmla="*/ 7758113 h 7760495"/>
                    <a:gd name="connsiteX0" fmla="*/ 0 w 7539038"/>
                    <a:gd name="connsiteY0" fmla="*/ 7760494 h 7760495"/>
                    <a:gd name="connsiteX1" fmla="*/ 378619 w 7539038"/>
                    <a:gd name="connsiteY1" fmla="*/ 3883819 h 7760495"/>
                    <a:gd name="connsiteX2" fmla="*/ 752476 w 7539038"/>
                    <a:gd name="connsiteY2" fmla="*/ 1 h 7760495"/>
                    <a:gd name="connsiteX3" fmla="*/ 1131094 w 7539038"/>
                    <a:gd name="connsiteY3" fmla="*/ 3874294 h 7760495"/>
                    <a:gd name="connsiteX4" fmla="*/ 1507332 w 7539038"/>
                    <a:gd name="connsiteY4" fmla="*/ 7760494 h 7760495"/>
                    <a:gd name="connsiteX5" fmla="*/ 1883569 w 7539038"/>
                    <a:gd name="connsiteY5" fmla="*/ 3874294 h 7760495"/>
                    <a:gd name="connsiteX6" fmla="*/ 2259807 w 7539038"/>
                    <a:gd name="connsiteY6" fmla="*/ 2381 h 7760495"/>
                    <a:gd name="connsiteX7" fmla="*/ 2645569 w 7539038"/>
                    <a:gd name="connsiteY7" fmla="*/ 3883819 h 7760495"/>
                    <a:gd name="connsiteX8" fmla="*/ 3017044 w 7539038"/>
                    <a:gd name="connsiteY8" fmla="*/ 7760494 h 7760495"/>
                    <a:gd name="connsiteX9" fmla="*/ 3398044 w 7539038"/>
                    <a:gd name="connsiteY9" fmla="*/ 3874294 h 7760495"/>
                    <a:gd name="connsiteX10" fmla="*/ 3769519 w 7539038"/>
                    <a:gd name="connsiteY10" fmla="*/ 2382 h 7760495"/>
                    <a:gd name="connsiteX11" fmla="*/ 4150519 w 7539038"/>
                    <a:gd name="connsiteY11" fmla="*/ 3883819 h 7760495"/>
                    <a:gd name="connsiteX12" fmla="*/ 4526756 w 7539038"/>
                    <a:gd name="connsiteY12" fmla="*/ 7760494 h 7760495"/>
                    <a:gd name="connsiteX13" fmla="*/ 4902994 w 7539038"/>
                    <a:gd name="connsiteY13" fmla="*/ 3883819 h 7760495"/>
                    <a:gd name="connsiteX14" fmla="*/ 5276849 w 7539038"/>
                    <a:gd name="connsiteY14" fmla="*/ 1 h 7760495"/>
                    <a:gd name="connsiteX15" fmla="*/ 5655469 w 7539038"/>
                    <a:gd name="connsiteY15" fmla="*/ 3883819 h 7760495"/>
                    <a:gd name="connsiteX16" fmla="*/ 6029325 w 7539038"/>
                    <a:gd name="connsiteY16" fmla="*/ 7760494 h 7760495"/>
                    <a:gd name="connsiteX17" fmla="*/ 6417469 w 7539038"/>
                    <a:gd name="connsiteY17" fmla="*/ 3883819 h 7760495"/>
                    <a:gd name="connsiteX18" fmla="*/ 6786563 w 7539038"/>
                    <a:gd name="connsiteY18" fmla="*/ 2381 h 7760495"/>
                    <a:gd name="connsiteX19" fmla="*/ 7160419 w 7539038"/>
                    <a:gd name="connsiteY19" fmla="*/ 3883819 h 7760495"/>
                    <a:gd name="connsiteX20" fmla="*/ 7539038 w 7539038"/>
                    <a:gd name="connsiteY20" fmla="*/ 7758113 h 7760495"/>
                    <a:gd name="connsiteX0" fmla="*/ 0 w 7539038"/>
                    <a:gd name="connsiteY0" fmla="*/ 7760494 h 7760495"/>
                    <a:gd name="connsiteX1" fmla="*/ 378619 w 7539038"/>
                    <a:gd name="connsiteY1" fmla="*/ 3883819 h 7760495"/>
                    <a:gd name="connsiteX2" fmla="*/ 752476 w 7539038"/>
                    <a:gd name="connsiteY2" fmla="*/ 1 h 7760495"/>
                    <a:gd name="connsiteX3" fmla="*/ 1131094 w 7539038"/>
                    <a:gd name="connsiteY3" fmla="*/ 3874294 h 7760495"/>
                    <a:gd name="connsiteX4" fmla="*/ 1507332 w 7539038"/>
                    <a:gd name="connsiteY4" fmla="*/ 7760494 h 7760495"/>
                    <a:gd name="connsiteX5" fmla="*/ 1883569 w 7539038"/>
                    <a:gd name="connsiteY5" fmla="*/ 3874294 h 7760495"/>
                    <a:gd name="connsiteX6" fmla="*/ 2259807 w 7539038"/>
                    <a:gd name="connsiteY6" fmla="*/ 2381 h 7760495"/>
                    <a:gd name="connsiteX7" fmla="*/ 2645569 w 7539038"/>
                    <a:gd name="connsiteY7" fmla="*/ 3883819 h 7760495"/>
                    <a:gd name="connsiteX8" fmla="*/ 3017044 w 7539038"/>
                    <a:gd name="connsiteY8" fmla="*/ 7760494 h 7760495"/>
                    <a:gd name="connsiteX9" fmla="*/ 3398044 w 7539038"/>
                    <a:gd name="connsiteY9" fmla="*/ 3874294 h 7760495"/>
                    <a:gd name="connsiteX10" fmla="*/ 3769519 w 7539038"/>
                    <a:gd name="connsiteY10" fmla="*/ 2382 h 7760495"/>
                    <a:gd name="connsiteX11" fmla="*/ 4150519 w 7539038"/>
                    <a:gd name="connsiteY11" fmla="*/ 3883819 h 7760495"/>
                    <a:gd name="connsiteX12" fmla="*/ 4526756 w 7539038"/>
                    <a:gd name="connsiteY12" fmla="*/ 7760494 h 7760495"/>
                    <a:gd name="connsiteX13" fmla="*/ 4902994 w 7539038"/>
                    <a:gd name="connsiteY13" fmla="*/ 3883819 h 7760495"/>
                    <a:gd name="connsiteX14" fmla="*/ 5276849 w 7539038"/>
                    <a:gd name="connsiteY14" fmla="*/ 1 h 7760495"/>
                    <a:gd name="connsiteX15" fmla="*/ 5655469 w 7539038"/>
                    <a:gd name="connsiteY15" fmla="*/ 3883819 h 7760495"/>
                    <a:gd name="connsiteX16" fmla="*/ 6029325 w 7539038"/>
                    <a:gd name="connsiteY16" fmla="*/ 7760494 h 7760495"/>
                    <a:gd name="connsiteX17" fmla="*/ 6417469 w 7539038"/>
                    <a:gd name="connsiteY17" fmla="*/ 3883819 h 7760495"/>
                    <a:gd name="connsiteX18" fmla="*/ 6786563 w 7539038"/>
                    <a:gd name="connsiteY18" fmla="*/ 2381 h 7760495"/>
                    <a:gd name="connsiteX19" fmla="*/ 7160419 w 7539038"/>
                    <a:gd name="connsiteY19" fmla="*/ 3883819 h 7760495"/>
                    <a:gd name="connsiteX20" fmla="*/ 7539038 w 7539038"/>
                    <a:gd name="connsiteY20" fmla="*/ 7758113 h 7760495"/>
                    <a:gd name="connsiteX0" fmla="*/ 0 w 7539038"/>
                    <a:gd name="connsiteY0" fmla="*/ 7760494 h 7760495"/>
                    <a:gd name="connsiteX1" fmla="*/ 378619 w 7539038"/>
                    <a:gd name="connsiteY1" fmla="*/ 3883819 h 7760495"/>
                    <a:gd name="connsiteX2" fmla="*/ 752476 w 7539038"/>
                    <a:gd name="connsiteY2" fmla="*/ 1 h 7760495"/>
                    <a:gd name="connsiteX3" fmla="*/ 1131094 w 7539038"/>
                    <a:gd name="connsiteY3" fmla="*/ 3874294 h 7760495"/>
                    <a:gd name="connsiteX4" fmla="*/ 1507332 w 7539038"/>
                    <a:gd name="connsiteY4" fmla="*/ 7760494 h 7760495"/>
                    <a:gd name="connsiteX5" fmla="*/ 1883569 w 7539038"/>
                    <a:gd name="connsiteY5" fmla="*/ 3874294 h 7760495"/>
                    <a:gd name="connsiteX6" fmla="*/ 2259807 w 7539038"/>
                    <a:gd name="connsiteY6" fmla="*/ 2381 h 7760495"/>
                    <a:gd name="connsiteX7" fmla="*/ 2645569 w 7539038"/>
                    <a:gd name="connsiteY7" fmla="*/ 3883819 h 7760495"/>
                    <a:gd name="connsiteX8" fmla="*/ 3017044 w 7539038"/>
                    <a:gd name="connsiteY8" fmla="*/ 7760494 h 7760495"/>
                    <a:gd name="connsiteX9" fmla="*/ 3398044 w 7539038"/>
                    <a:gd name="connsiteY9" fmla="*/ 3874294 h 7760495"/>
                    <a:gd name="connsiteX10" fmla="*/ 3769519 w 7539038"/>
                    <a:gd name="connsiteY10" fmla="*/ 2382 h 7760495"/>
                    <a:gd name="connsiteX11" fmla="*/ 4150519 w 7539038"/>
                    <a:gd name="connsiteY11" fmla="*/ 3883819 h 7760495"/>
                    <a:gd name="connsiteX12" fmla="*/ 4526756 w 7539038"/>
                    <a:gd name="connsiteY12" fmla="*/ 7760494 h 7760495"/>
                    <a:gd name="connsiteX13" fmla="*/ 4902994 w 7539038"/>
                    <a:gd name="connsiteY13" fmla="*/ 3883819 h 7760495"/>
                    <a:gd name="connsiteX14" fmla="*/ 5276849 w 7539038"/>
                    <a:gd name="connsiteY14" fmla="*/ 1 h 7760495"/>
                    <a:gd name="connsiteX15" fmla="*/ 5655469 w 7539038"/>
                    <a:gd name="connsiteY15" fmla="*/ 3883819 h 7760495"/>
                    <a:gd name="connsiteX16" fmla="*/ 6029325 w 7539038"/>
                    <a:gd name="connsiteY16" fmla="*/ 7760494 h 7760495"/>
                    <a:gd name="connsiteX17" fmla="*/ 6417469 w 7539038"/>
                    <a:gd name="connsiteY17" fmla="*/ 3883819 h 7760495"/>
                    <a:gd name="connsiteX18" fmla="*/ 6786563 w 7539038"/>
                    <a:gd name="connsiteY18" fmla="*/ 2381 h 7760495"/>
                    <a:gd name="connsiteX19" fmla="*/ 7160419 w 7539038"/>
                    <a:gd name="connsiteY19" fmla="*/ 3883819 h 7760495"/>
                    <a:gd name="connsiteX20" fmla="*/ 7539038 w 7539038"/>
                    <a:gd name="connsiteY20" fmla="*/ 7758113 h 7760495"/>
                    <a:gd name="connsiteX0" fmla="*/ 0 w 7539038"/>
                    <a:gd name="connsiteY0" fmla="*/ 7760494 h 7760495"/>
                    <a:gd name="connsiteX1" fmla="*/ 378619 w 7539038"/>
                    <a:gd name="connsiteY1" fmla="*/ 3883819 h 7760495"/>
                    <a:gd name="connsiteX2" fmla="*/ 752476 w 7539038"/>
                    <a:gd name="connsiteY2" fmla="*/ 1 h 7760495"/>
                    <a:gd name="connsiteX3" fmla="*/ 1131094 w 7539038"/>
                    <a:gd name="connsiteY3" fmla="*/ 3874294 h 7760495"/>
                    <a:gd name="connsiteX4" fmla="*/ 1507332 w 7539038"/>
                    <a:gd name="connsiteY4" fmla="*/ 7760494 h 7760495"/>
                    <a:gd name="connsiteX5" fmla="*/ 1883569 w 7539038"/>
                    <a:gd name="connsiteY5" fmla="*/ 3874294 h 7760495"/>
                    <a:gd name="connsiteX6" fmla="*/ 2259807 w 7539038"/>
                    <a:gd name="connsiteY6" fmla="*/ 2381 h 7760495"/>
                    <a:gd name="connsiteX7" fmla="*/ 2645569 w 7539038"/>
                    <a:gd name="connsiteY7" fmla="*/ 3883819 h 7760495"/>
                    <a:gd name="connsiteX8" fmla="*/ 3017044 w 7539038"/>
                    <a:gd name="connsiteY8" fmla="*/ 7760494 h 7760495"/>
                    <a:gd name="connsiteX9" fmla="*/ 3398044 w 7539038"/>
                    <a:gd name="connsiteY9" fmla="*/ 3874294 h 7760495"/>
                    <a:gd name="connsiteX10" fmla="*/ 3769519 w 7539038"/>
                    <a:gd name="connsiteY10" fmla="*/ 2382 h 7760495"/>
                    <a:gd name="connsiteX11" fmla="*/ 4150519 w 7539038"/>
                    <a:gd name="connsiteY11" fmla="*/ 3883819 h 7760495"/>
                    <a:gd name="connsiteX12" fmla="*/ 4526756 w 7539038"/>
                    <a:gd name="connsiteY12" fmla="*/ 7760494 h 7760495"/>
                    <a:gd name="connsiteX13" fmla="*/ 4902994 w 7539038"/>
                    <a:gd name="connsiteY13" fmla="*/ 3883819 h 7760495"/>
                    <a:gd name="connsiteX14" fmla="*/ 5276849 w 7539038"/>
                    <a:gd name="connsiteY14" fmla="*/ 1 h 7760495"/>
                    <a:gd name="connsiteX15" fmla="*/ 5655469 w 7539038"/>
                    <a:gd name="connsiteY15" fmla="*/ 3883819 h 7760495"/>
                    <a:gd name="connsiteX16" fmla="*/ 6029325 w 7539038"/>
                    <a:gd name="connsiteY16" fmla="*/ 7760494 h 7760495"/>
                    <a:gd name="connsiteX17" fmla="*/ 6417469 w 7539038"/>
                    <a:gd name="connsiteY17" fmla="*/ 3883819 h 7760495"/>
                    <a:gd name="connsiteX18" fmla="*/ 6786563 w 7539038"/>
                    <a:gd name="connsiteY18" fmla="*/ 2381 h 7760495"/>
                    <a:gd name="connsiteX19" fmla="*/ 7160419 w 7539038"/>
                    <a:gd name="connsiteY19" fmla="*/ 3883819 h 7760495"/>
                    <a:gd name="connsiteX20" fmla="*/ 7539038 w 7539038"/>
                    <a:gd name="connsiteY20" fmla="*/ 7758113 h 7760495"/>
                    <a:gd name="connsiteX0" fmla="*/ 0 w 7539038"/>
                    <a:gd name="connsiteY0" fmla="*/ 7760494 h 7760495"/>
                    <a:gd name="connsiteX1" fmla="*/ 378619 w 7539038"/>
                    <a:gd name="connsiteY1" fmla="*/ 3883819 h 7760495"/>
                    <a:gd name="connsiteX2" fmla="*/ 752476 w 7539038"/>
                    <a:gd name="connsiteY2" fmla="*/ 1 h 7760495"/>
                    <a:gd name="connsiteX3" fmla="*/ 1131094 w 7539038"/>
                    <a:gd name="connsiteY3" fmla="*/ 3874294 h 7760495"/>
                    <a:gd name="connsiteX4" fmla="*/ 1507332 w 7539038"/>
                    <a:gd name="connsiteY4" fmla="*/ 7760494 h 7760495"/>
                    <a:gd name="connsiteX5" fmla="*/ 1883569 w 7539038"/>
                    <a:gd name="connsiteY5" fmla="*/ 3874294 h 7760495"/>
                    <a:gd name="connsiteX6" fmla="*/ 2259807 w 7539038"/>
                    <a:gd name="connsiteY6" fmla="*/ 2381 h 7760495"/>
                    <a:gd name="connsiteX7" fmla="*/ 2645569 w 7539038"/>
                    <a:gd name="connsiteY7" fmla="*/ 3883819 h 7760495"/>
                    <a:gd name="connsiteX8" fmla="*/ 3017044 w 7539038"/>
                    <a:gd name="connsiteY8" fmla="*/ 7760494 h 7760495"/>
                    <a:gd name="connsiteX9" fmla="*/ 3398044 w 7539038"/>
                    <a:gd name="connsiteY9" fmla="*/ 3874294 h 7760495"/>
                    <a:gd name="connsiteX10" fmla="*/ 3769519 w 7539038"/>
                    <a:gd name="connsiteY10" fmla="*/ 2382 h 7760495"/>
                    <a:gd name="connsiteX11" fmla="*/ 4150519 w 7539038"/>
                    <a:gd name="connsiteY11" fmla="*/ 3883819 h 7760495"/>
                    <a:gd name="connsiteX12" fmla="*/ 4526756 w 7539038"/>
                    <a:gd name="connsiteY12" fmla="*/ 7760494 h 7760495"/>
                    <a:gd name="connsiteX13" fmla="*/ 4902994 w 7539038"/>
                    <a:gd name="connsiteY13" fmla="*/ 3883819 h 7760495"/>
                    <a:gd name="connsiteX14" fmla="*/ 5276849 w 7539038"/>
                    <a:gd name="connsiteY14" fmla="*/ 1 h 7760495"/>
                    <a:gd name="connsiteX15" fmla="*/ 5655469 w 7539038"/>
                    <a:gd name="connsiteY15" fmla="*/ 3883819 h 7760495"/>
                    <a:gd name="connsiteX16" fmla="*/ 6029325 w 7539038"/>
                    <a:gd name="connsiteY16" fmla="*/ 7760494 h 7760495"/>
                    <a:gd name="connsiteX17" fmla="*/ 6417469 w 7539038"/>
                    <a:gd name="connsiteY17" fmla="*/ 3883819 h 7760495"/>
                    <a:gd name="connsiteX18" fmla="*/ 6786563 w 7539038"/>
                    <a:gd name="connsiteY18" fmla="*/ 2381 h 7760495"/>
                    <a:gd name="connsiteX19" fmla="*/ 7160419 w 7539038"/>
                    <a:gd name="connsiteY19" fmla="*/ 3883819 h 7760495"/>
                    <a:gd name="connsiteX20" fmla="*/ 7539038 w 7539038"/>
                    <a:gd name="connsiteY20" fmla="*/ 7758113 h 7760495"/>
                    <a:gd name="connsiteX0" fmla="*/ 0 w 7539038"/>
                    <a:gd name="connsiteY0" fmla="*/ 7760494 h 7760495"/>
                    <a:gd name="connsiteX1" fmla="*/ 378619 w 7539038"/>
                    <a:gd name="connsiteY1" fmla="*/ 3883819 h 7760495"/>
                    <a:gd name="connsiteX2" fmla="*/ 752476 w 7539038"/>
                    <a:gd name="connsiteY2" fmla="*/ 1 h 7760495"/>
                    <a:gd name="connsiteX3" fmla="*/ 1131094 w 7539038"/>
                    <a:gd name="connsiteY3" fmla="*/ 3874294 h 7760495"/>
                    <a:gd name="connsiteX4" fmla="*/ 1507332 w 7539038"/>
                    <a:gd name="connsiteY4" fmla="*/ 7760494 h 7760495"/>
                    <a:gd name="connsiteX5" fmla="*/ 1883569 w 7539038"/>
                    <a:gd name="connsiteY5" fmla="*/ 3874294 h 7760495"/>
                    <a:gd name="connsiteX6" fmla="*/ 2259807 w 7539038"/>
                    <a:gd name="connsiteY6" fmla="*/ 2381 h 7760495"/>
                    <a:gd name="connsiteX7" fmla="*/ 2645569 w 7539038"/>
                    <a:gd name="connsiteY7" fmla="*/ 3883819 h 7760495"/>
                    <a:gd name="connsiteX8" fmla="*/ 3017044 w 7539038"/>
                    <a:gd name="connsiteY8" fmla="*/ 7760494 h 7760495"/>
                    <a:gd name="connsiteX9" fmla="*/ 3398044 w 7539038"/>
                    <a:gd name="connsiteY9" fmla="*/ 3874294 h 7760495"/>
                    <a:gd name="connsiteX10" fmla="*/ 3769519 w 7539038"/>
                    <a:gd name="connsiteY10" fmla="*/ 2382 h 7760495"/>
                    <a:gd name="connsiteX11" fmla="*/ 4150519 w 7539038"/>
                    <a:gd name="connsiteY11" fmla="*/ 3883819 h 7760495"/>
                    <a:gd name="connsiteX12" fmla="*/ 4526756 w 7539038"/>
                    <a:gd name="connsiteY12" fmla="*/ 7760494 h 7760495"/>
                    <a:gd name="connsiteX13" fmla="*/ 4902994 w 7539038"/>
                    <a:gd name="connsiteY13" fmla="*/ 3883819 h 7760495"/>
                    <a:gd name="connsiteX14" fmla="*/ 5276849 w 7539038"/>
                    <a:gd name="connsiteY14" fmla="*/ 1 h 7760495"/>
                    <a:gd name="connsiteX15" fmla="*/ 5655469 w 7539038"/>
                    <a:gd name="connsiteY15" fmla="*/ 3883819 h 7760495"/>
                    <a:gd name="connsiteX16" fmla="*/ 6029325 w 7539038"/>
                    <a:gd name="connsiteY16" fmla="*/ 7760494 h 7760495"/>
                    <a:gd name="connsiteX17" fmla="*/ 6417469 w 7539038"/>
                    <a:gd name="connsiteY17" fmla="*/ 3883819 h 7760495"/>
                    <a:gd name="connsiteX18" fmla="*/ 6786563 w 7539038"/>
                    <a:gd name="connsiteY18" fmla="*/ 2381 h 7760495"/>
                    <a:gd name="connsiteX19" fmla="*/ 7160419 w 7539038"/>
                    <a:gd name="connsiteY19" fmla="*/ 3883819 h 7760495"/>
                    <a:gd name="connsiteX20" fmla="*/ 7539038 w 7539038"/>
                    <a:gd name="connsiteY20" fmla="*/ 7758113 h 7760495"/>
                    <a:gd name="connsiteX0" fmla="*/ 0 w 7539038"/>
                    <a:gd name="connsiteY0" fmla="*/ 7760494 h 7760495"/>
                    <a:gd name="connsiteX1" fmla="*/ 378619 w 7539038"/>
                    <a:gd name="connsiteY1" fmla="*/ 3883819 h 7760495"/>
                    <a:gd name="connsiteX2" fmla="*/ 752476 w 7539038"/>
                    <a:gd name="connsiteY2" fmla="*/ 1 h 7760495"/>
                    <a:gd name="connsiteX3" fmla="*/ 1131094 w 7539038"/>
                    <a:gd name="connsiteY3" fmla="*/ 3874294 h 7760495"/>
                    <a:gd name="connsiteX4" fmla="*/ 1507332 w 7539038"/>
                    <a:gd name="connsiteY4" fmla="*/ 7760494 h 7760495"/>
                    <a:gd name="connsiteX5" fmla="*/ 1883569 w 7539038"/>
                    <a:gd name="connsiteY5" fmla="*/ 3874294 h 7760495"/>
                    <a:gd name="connsiteX6" fmla="*/ 2259807 w 7539038"/>
                    <a:gd name="connsiteY6" fmla="*/ 2381 h 7760495"/>
                    <a:gd name="connsiteX7" fmla="*/ 2645569 w 7539038"/>
                    <a:gd name="connsiteY7" fmla="*/ 3883819 h 7760495"/>
                    <a:gd name="connsiteX8" fmla="*/ 3017044 w 7539038"/>
                    <a:gd name="connsiteY8" fmla="*/ 7760494 h 7760495"/>
                    <a:gd name="connsiteX9" fmla="*/ 3398044 w 7539038"/>
                    <a:gd name="connsiteY9" fmla="*/ 3874294 h 7760495"/>
                    <a:gd name="connsiteX10" fmla="*/ 3769519 w 7539038"/>
                    <a:gd name="connsiteY10" fmla="*/ 2382 h 7760495"/>
                    <a:gd name="connsiteX11" fmla="*/ 4150519 w 7539038"/>
                    <a:gd name="connsiteY11" fmla="*/ 3883819 h 7760495"/>
                    <a:gd name="connsiteX12" fmla="*/ 4526756 w 7539038"/>
                    <a:gd name="connsiteY12" fmla="*/ 7760494 h 7760495"/>
                    <a:gd name="connsiteX13" fmla="*/ 4902994 w 7539038"/>
                    <a:gd name="connsiteY13" fmla="*/ 3883819 h 7760495"/>
                    <a:gd name="connsiteX14" fmla="*/ 5276849 w 7539038"/>
                    <a:gd name="connsiteY14" fmla="*/ 1 h 7760495"/>
                    <a:gd name="connsiteX15" fmla="*/ 5655469 w 7539038"/>
                    <a:gd name="connsiteY15" fmla="*/ 3883819 h 7760495"/>
                    <a:gd name="connsiteX16" fmla="*/ 6029325 w 7539038"/>
                    <a:gd name="connsiteY16" fmla="*/ 7760494 h 7760495"/>
                    <a:gd name="connsiteX17" fmla="*/ 6417469 w 7539038"/>
                    <a:gd name="connsiteY17" fmla="*/ 3883819 h 7760495"/>
                    <a:gd name="connsiteX18" fmla="*/ 6786563 w 7539038"/>
                    <a:gd name="connsiteY18" fmla="*/ 2381 h 7760495"/>
                    <a:gd name="connsiteX19" fmla="*/ 7160419 w 7539038"/>
                    <a:gd name="connsiteY19" fmla="*/ 3883819 h 7760495"/>
                    <a:gd name="connsiteX20" fmla="*/ 7539038 w 7539038"/>
                    <a:gd name="connsiteY20" fmla="*/ 7758113 h 7760495"/>
                    <a:gd name="connsiteX0" fmla="*/ 0 w 7539038"/>
                    <a:gd name="connsiteY0" fmla="*/ 7760494 h 7760495"/>
                    <a:gd name="connsiteX1" fmla="*/ 378619 w 7539038"/>
                    <a:gd name="connsiteY1" fmla="*/ 3883819 h 7760495"/>
                    <a:gd name="connsiteX2" fmla="*/ 752476 w 7539038"/>
                    <a:gd name="connsiteY2" fmla="*/ 1 h 7760495"/>
                    <a:gd name="connsiteX3" fmla="*/ 1131094 w 7539038"/>
                    <a:gd name="connsiteY3" fmla="*/ 3874294 h 7760495"/>
                    <a:gd name="connsiteX4" fmla="*/ 1507332 w 7539038"/>
                    <a:gd name="connsiteY4" fmla="*/ 7760494 h 7760495"/>
                    <a:gd name="connsiteX5" fmla="*/ 1883569 w 7539038"/>
                    <a:gd name="connsiteY5" fmla="*/ 3874294 h 7760495"/>
                    <a:gd name="connsiteX6" fmla="*/ 2259807 w 7539038"/>
                    <a:gd name="connsiteY6" fmla="*/ 2381 h 7760495"/>
                    <a:gd name="connsiteX7" fmla="*/ 2645569 w 7539038"/>
                    <a:gd name="connsiteY7" fmla="*/ 3883819 h 7760495"/>
                    <a:gd name="connsiteX8" fmla="*/ 3017044 w 7539038"/>
                    <a:gd name="connsiteY8" fmla="*/ 7760494 h 7760495"/>
                    <a:gd name="connsiteX9" fmla="*/ 3398044 w 7539038"/>
                    <a:gd name="connsiteY9" fmla="*/ 3874294 h 7760495"/>
                    <a:gd name="connsiteX10" fmla="*/ 3769519 w 7539038"/>
                    <a:gd name="connsiteY10" fmla="*/ 2382 h 7760495"/>
                    <a:gd name="connsiteX11" fmla="*/ 4150519 w 7539038"/>
                    <a:gd name="connsiteY11" fmla="*/ 3883819 h 7760495"/>
                    <a:gd name="connsiteX12" fmla="*/ 4526756 w 7539038"/>
                    <a:gd name="connsiteY12" fmla="*/ 7760494 h 7760495"/>
                    <a:gd name="connsiteX13" fmla="*/ 4902994 w 7539038"/>
                    <a:gd name="connsiteY13" fmla="*/ 3883819 h 7760495"/>
                    <a:gd name="connsiteX14" fmla="*/ 5276849 w 7539038"/>
                    <a:gd name="connsiteY14" fmla="*/ 1 h 7760495"/>
                    <a:gd name="connsiteX15" fmla="*/ 5655469 w 7539038"/>
                    <a:gd name="connsiteY15" fmla="*/ 3883819 h 7760495"/>
                    <a:gd name="connsiteX16" fmla="*/ 6029325 w 7539038"/>
                    <a:gd name="connsiteY16" fmla="*/ 7760494 h 7760495"/>
                    <a:gd name="connsiteX17" fmla="*/ 6417469 w 7539038"/>
                    <a:gd name="connsiteY17" fmla="*/ 3883819 h 7760495"/>
                    <a:gd name="connsiteX18" fmla="*/ 6786563 w 7539038"/>
                    <a:gd name="connsiteY18" fmla="*/ 2381 h 7760495"/>
                    <a:gd name="connsiteX19" fmla="*/ 7160419 w 7539038"/>
                    <a:gd name="connsiteY19" fmla="*/ 3883819 h 7760495"/>
                    <a:gd name="connsiteX20" fmla="*/ 7539038 w 7539038"/>
                    <a:gd name="connsiteY20" fmla="*/ 7758113 h 7760495"/>
                    <a:gd name="connsiteX0" fmla="*/ 0 w 7539038"/>
                    <a:gd name="connsiteY0" fmla="*/ 7760494 h 7760495"/>
                    <a:gd name="connsiteX1" fmla="*/ 378619 w 7539038"/>
                    <a:gd name="connsiteY1" fmla="*/ 3883819 h 7760495"/>
                    <a:gd name="connsiteX2" fmla="*/ 752476 w 7539038"/>
                    <a:gd name="connsiteY2" fmla="*/ 1 h 7760495"/>
                    <a:gd name="connsiteX3" fmla="*/ 1131094 w 7539038"/>
                    <a:gd name="connsiteY3" fmla="*/ 3874294 h 7760495"/>
                    <a:gd name="connsiteX4" fmla="*/ 1507332 w 7539038"/>
                    <a:gd name="connsiteY4" fmla="*/ 7760494 h 7760495"/>
                    <a:gd name="connsiteX5" fmla="*/ 1883569 w 7539038"/>
                    <a:gd name="connsiteY5" fmla="*/ 3874294 h 7760495"/>
                    <a:gd name="connsiteX6" fmla="*/ 2259807 w 7539038"/>
                    <a:gd name="connsiteY6" fmla="*/ 2381 h 7760495"/>
                    <a:gd name="connsiteX7" fmla="*/ 2645569 w 7539038"/>
                    <a:gd name="connsiteY7" fmla="*/ 3883819 h 7760495"/>
                    <a:gd name="connsiteX8" fmla="*/ 3017044 w 7539038"/>
                    <a:gd name="connsiteY8" fmla="*/ 7760494 h 7760495"/>
                    <a:gd name="connsiteX9" fmla="*/ 3398044 w 7539038"/>
                    <a:gd name="connsiteY9" fmla="*/ 3874294 h 7760495"/>
                    <a:gd name="connsiteX10" fmla="*/ 3769519 w 7539038"/>
                    <a:gd name="connsiteY10" fmla="*/ 2382 h 7760495"/>
                    <a:gd name="connsiteX11" fmla="*/ 4150519 w 7539038"/>
                    <a:gd name="connsiteY11" fmla="*/ 3883819 h 7760495"/>
                    <a:gd name="connsiteX12" fmla="*/ 4526756 w 7539038"/>
                    <a:gd name="connsiteY12" fmla="*/ 7760494 h 7760495"/>
                    <a:gd name="connsiteX13" fmla="*/ 4902994 w 7539038"/>
                    <a:gd name="connsiteY13" fmla="*/ 3883819 h 7760495"/>
                    <a:gd name="connsiteX14" fmla="*/ 5276849 w 7539038"/>
                    <a:gd name="connsiteY14" fmla="*/ 1 h 7760495"/>
                    <a:gd name="connsiteX15" fmla="*/ 5655469 w 7539038"/>
                    <a:gd name="connsiteY15" fmla="*/ 3883819 h 7760495"/>
                    <a:gd name="connsiteX16" fmla="*/ 6029325 w 7539038"/>
                    <a:gd name="connsiteY16" fmla="*/ 7760494 h 7760495"/>
                    <a:gd name="connsiteX17" fmla="*/ 6417469 w 7539038"/>
                    <a:gd name="connsiteY17" fmla="*/ 3883819 h 7760495"/>
                    <a:gd name="connsiteX18" fmla="*/ 6786563 w 7539038"/>
                    <a:gd name="connsiteY18" fmla="*/ 2381 h 7760495"/>
                    <a:gd name="connsiteX19" fmla="*/ 7160419 w 7539038"/>
                    <a:gd name="connsiteY19" fmla="*/ 3883819 h 7760495"/>
                    <a:gd name="connsiteX20" fmla="*/ 7539038 w 7539038"/>
                    <a:gd name="connsiteY20" fmla="*/ 7758113 h 7760495"/>
                    <a:gd name="connsiteX0" fmla="*/ 0 w 7539038"/>
                    <a:gd name="connsiteY0" fmla="*/ 7760494 h 7760495"/>
                    <a:gd name="connsiteX1" fmla="*/ 378619 w 7539038"/>
                    <a:gd name="connsiteY1" fmla="*/ 3883819 h 7760495"/>
                    <a:gd name="connsiteX2" fmla="*/ 752476 w 7539038"/>
                    <a:gd name="connsiteY2" fmla="*/ 1 h 7760495"/>
                    <a:gd name="connsiteX3" fmla="*/ 1131094 w 7539038"/>
                    <a:gd name="connsiteY3" fmla="*/ 3874294 h 7760495"/>
                    <a:gd name="connsiteX4" fmla="*/ 1507332 w 7539038"/>
                    <a:gd name="connsiteY4" fmla="*/ 7760494 h 7760495"/>
                    <a:gd name="connsiteX5" fmla="*/ 1883569 w 7539038"/>
                    <a:gd name="connsiteY5" fmla="*/ 3874294 h 7760495"/>
                    <a:gd name="connsiteX6" fmla="*/ 2259807 w 7539038"/>
                    <a:gd name="connsiteY6" fmla="*/ 2381 h 7760495"/>
                    <a:gd name="connsiteX7" fmla="*/ 2645569 w 7539038"/>
                    <a:gd name="connsiteY7" fmla="*/ 3883819 h 7760495"/>
                    <a:gd name="connsiteX8" fmla="*/ 3017044 w 7539038"/>
                    <a:gd name="connsiteY8" fmla="*/ 7760494 h 7760495"/>
                    <a:gd name="connsiteX9" fmla="*/ 3398044 w 7539038"/>
                    <a:gd name="connsiteY9" fmla="*/ 3874294 h 7760495"/>
                    <a:gd name="connsiteX10" fmla="*/ 3769519 w 7539038"/>
                    <a:gd name="connsiteY10" fmla="*/ 2382 h 7760495"/>
                    <a:gd name="connsiteX11" fmla="*/ 4150519 w 7539038"/>
                    <a:gd name="connsiteY11" fmla="*/ 3883819 h 7760495"/>
                    <a:gd name="connsiteX12" fmla="*/ 4526756 w 7539038"/>
                    <a:gd name="connsiteY12" fmla="*/ 7760494 h 7760495"/>
                    <a:gd name="connsiteX13" fmla="*/ 4902994 w 7539038"/>
                    <a:gd name="connsiteY13" fmla="*/ 3883819 h 7760495"/>
                    <a:gd name="connsiteX14" fmla="*/ 5276849 w 7539038"/>
                    <a:gd name="connsiteY14" fmla="*/ 1 h 7760495"/>
                    <a:gd name="connsiteX15" fmla="*/ 5655469 w 7539038"/>
                    <a:gd name="connsiteY15" fmla="*/ 3883819 h 7760495"/>
                    <a:gd name="connsiteX16" fmla="*/ 6029325 w 7539038"/>
                    <a:gd name="connsiteY16" fmla="*/ 7760494 h 7760495"/>
                    <a:gd name="connsiteX17" fmla="*/ 6417469 w 7539038"/>
                    <a:gd name="connsiteY17" fmla="*/ 3883819 h 7760495"/>
                    <a:gd name="connsiteX18" fmla="*/ 6786563 w 7539038"/>
                    <a:gd name="connsiteY18" fmla="*/ 2381 h 7760495"/>
                    <a:gd name="connsiteX19" fmla="*/ 7160419 w 7539038"/>
                    <a:gd name="connsiteY19" fmla="*/ 3883819 h 7760495"/>
                    <a:gd name="connsiteX20" fmla="*/ 7539038 w 7539038"/>
                    <a:gd name="connsiteY20" fmla="*/ 7758113 h 7760495"/>
                    <a:gd name="connsiteX0" fmla="*/ 0 w 7539038"/>
                    <a:gd name="connsiteY0" fmla="*/ 7760494 h 7760495"/>
                    <a:gd name="connsiteX1" fmla="*/ 378619 w 7539038"/>
                    <a:gd name="connsiteY1" fmla="*/ 3883819 h 7760495"/>
                    <a:gd name="connsiteX2" fmla="*/ 752476 w 7539038"/>
                    <a:gd name="connsiteY2" fmla="*/ 1 h 7760495"/>
                    <a:gd name="connsiteX3" fmla="*/ 1131094 w 7539038"/>
                    <a:gd name="connsiteY3" fmla="*/ 3874294 h 7760495"/>
                    <a:gd name="connsiteX4" fmla="*/ 1507332 w 7539038"/>
                    <a:gd name="connsiteY4" fmla="*/ 7760494 h 7760495"/>
                    <a:gd name="connsiteX5" fmla="*/ 1883569 w 7539038"/>
                    <a:gd name="connsiteY5" fmla="*/ 3874294 h 7760495"/>
                    <a:gd name="connsiteX6" fmla="*/ 2259807 w 7539038"/>
                    <a:gd name="connsiteY6" fmla="*/ 2381 h 7760495"/>
                    <a:gd name="connsiteX7" fmla="*/ 2645569 w 7539038"/>
                    <a:gd name="connsiteY7" fmla="*/ 3883819 h 7760495"/>
                    <a:gd name="connsiteX8" fmla="*/ 3017044 w 7539038"/>
                    <a:gd name="connsiteY8" fmla="*/ 7760494 h 7760495"/>
                    <a:gd name="connsiteX9" fmla="*/ 3398044 w 7539038"/>
                    <a:gd name="connsiteY9" fmla="*/ 3874294 h 7760495"/>
                    <a:gd name="connsiteX10" fmla="*/ 3769519 w 7539038"/>
                    <a:gd name="connsiteY10" fmla="*/ 2382 h 7760495"/>
                    <a:gd name="connsiteX11" fmla="*/ 4150519 w 7539038"/>
                    <a:gd name="connsiteY11" fmla="*/ 3883819 h 7760495"/>
                    <a:gd name="connsiteX12" fmla="*/ 4526756 w 7539038"/>
                    <a:gd name="connsiteY12" fmla="*/ 7760494 h 7760495"/>
                    <a:gd name="connsiteX13" fmla="*/ 4902994 w 7539038"/>
                    <a:gd name="connsiteY13" fmla="*/ 3883819 h 7760495"/>
                    <a:gd name="connsiteX14" fmla="*/ 5276849 w 7539038"/>
                    <a:gd name="connsiteY14" fmla="*/ 1 h 7760495"/>
                    <a:gd name="connsiteX15" fmla="*/ 5655469 w 7539038"/>
                    <a:gd name="connsiteY15" fmla="*/ 3883819 h 7760495"/>
                    <a:gd name="connsiteX16" fmla="*/ 6029325 w 7539038"/>
                    <a:gd name="connsiteY16" fmla="*/ 7760494 h 7760495"/>
                    <a:gd name="connsiteX17" fmla="*/ 6417469 w 7539038"/>
                    <a:gd name="connsiteY17" fmla="*/ 3883819 h 7760495"/>
                    <a:gd name="connsiteX18" fmla="*/ 6786563 w 7539038"/>
                    <a:gd name="connsiteY18" fmla="*/ 2381 h 7760495"/>
                    <a:gd name="connsiteX19" fmla="*/ 7160419 w 7539038"/>
                    <a:gd name="connsiteY19" fmla="*/ 3883819 h 7760495"/>
                    <a:gd name="connsiteX20" fmla="*/ 7539038 w 7539038"/>
                    <a:gd name="connsiteY20" fmla="*/ 7758113 h 776049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</a:cxnLst>
                  <a:rect l="l" t="t" r="r" b="b"/>
                  <a:pathLst>
                    <a:path w="7539038" h="7760495">
                      <a:moveTo>
                        <a:pt x="0" y="7760494"/>
                      </a:moveTo>
                      <a:cubicBezTo>
                        <a:pt x="190500" y="7758906"/>
                        <a:pt x="377031" y="3874231"/>
                        <a:pt x="378619" y="3883819"/>
                      </a:cubicBezTo>
                      <a:cubicBezTo>
                        <a:pt x="380207" y="3893407"/>
                        <a:pt x="562770" y="-793"/>
                        <a:pt x="752476" y="1"/>
                      </a:cubicBezTo>
                      <a:cubicBezTo>
                        <a:pt x="942182" y="795"/>
                        <a:pt x="1119468" y="3745568"/>
                        <a:pt x="1131094" y="3874294"/>
                      </a:cubicBezTo>
                      <a:cubicBezTo>
                        <a:pt x="1136420" y="3933265"/>
                        <a:pt x="1317626" y="7758112"/>
                        <a:pt x="1507332" y="7760494"/>
                      </a:cubicBezTo>
                      <a:cubicBezTo>
                        <a:pt x="1697038" y="7762876"/>
                        <a:pt x="1875632" y="3967176"/>
                        <a:pt x="1883569" y="3874294"/>
                      </a:cubicBezTo>
                      <a:cubicBezTo>
                        <a:pt x="1891506" y="3781412"/>
                        <a:pt x="2068513" y="3175"/>
                        <a:pt x="2259807" y="2381"/>
                      </a:cubicBezTo>
                      <a:cubicBezTo>
                        <a:pt x="2451101" y="1587"/>
                        <a:pt x="2640013" y="3825221"/>
                        <a:pt x="2645569" y="3883819"/>
                      </a:cubicBezTo>
                      <a:cubicBezTo>
                        <a:pt x="2651125" y="3942417"/>
                        <a:pt x="2827338" y="7762081"/>
                        <a:pt x="3017044" y="7760494"/>
                      </a:cubicBezTo>
                      <a:cubicBezTo>
                        <a:pt x="3206750" y="7758907"/>
                        <a:pt x="3390107" y="3967176"/>
                        <a:pt x="3398044" y="3874294"/>
                      </a:cubicBezTo>
                      <a:cubicBezTo>
                        <a:pt x="3405981" y="3781412"/>
                        <a:pt x="3575050" y="795"/>
                        <a:pt x="3769519" y="2382"/>
                      </a:cubicBezTo>
                      <a:cubicBezTo>
                        <a:pt x="3963988" y="3969"/>
                        <a:pt x="4141788" y="3722352"/>
                        <a:pt x="4150519" y="3883819"/>
                      </a:cubicBezTo>
                      <a:cubicBezTo>
                        <a:pt x="4159250" y="4045286"/>
                        <a:pt x="4337844" y="7760494"/>
                        <a:pt x="4526756" y="7760494"/>
                      </a:cubicBezTo>
                      <a:cubicBezTo>
                        <a:pt x="4715668" y="7760494"/>
                        <a:pt x="4893360" y="4083161"/>
                        <a:pt x="4902994" y="3883819"/>
                      </a:cubicBezTo>
                      <a:cubicBezTo>
                        <a:pt x="4910825" y="3721794"/>
                        <a:pt x="5087143" y="1"/>
                        <a:pt x="5276849" y="1"/>
                      </a:cubicBezTo>
                      <a:cubicBezTo>
                        <a:pt x="5466555" y="1"/>
                        <a:pt x="5647531" y="3790543"/>
                        <a:pt x="5655469" y="3883819"/>
                      </a:cubicBezTo>
                      <a:cubicBezTo>
                        <a:pt x="5663407" y="3977095"/>
                        <a:pt x="5842794" y="7760494"/>
                        <a:pt x="6029325" y="7760494"/>
                      </a:cubicBezTo>
                      <a:cubicBezTo>
                        <a:pt x="6215856" y="7760494"/>
                        <a:pt x="6411913" y="3976700"/>
                        <a:pt x="6417469" y="3883819"/>
                      </a:cubicBezTo>
                      <a:cubicBezTo>
                        <a:pt x="6423025" y="3790938"/>
                        <a:pt x="6593682" y="0"/>
                        <a:pt x="6786563" y="2381"/>
                      </a:cubicBezTo>
                      <a:cubicBezTo>
                        <a:pt x="6979444" y="4762"/>
                        <a:pt x="7152482" y="3757041"/>
                        <a:pt x="7160419" y="3883819"/>
                      </a:cubicBezTo>
                      <a:cubicBezTo>
                        <a:pt x="7168356" y="4010597"/>
                        <a:pt x="7336632" y="7761288"/>
                        <a:pt x="7539038" y="7758113"/>
                      </a:cubicBezTo>
                    </a:path>
                  </a:pathLst>
                </a:custGeom>
                <a:noFill/>
                <a:ln w="381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91" name="Freeform: Shape 190">
                <a:extLst>
                  <a:ext uri="{FF2B5EF4-FFF2-40B4-BE49-F238E27FC236}">
                    <a16:creationId xmlns:a16="http://schemas.microsoft.com/office/drawing/2014/main" id="{CEB86FDF-FC40-4581-9CF6-BDD840CC6C6D}"/>
                  </a:ext>
                </a:extLst>
              </p:cNvPr>
              <p:cNvSpPr/>
              <p:nvPr/>
            </p:nvSpPr>
            <p:spPr>
              <a:xfrm>
                <a:off x="9744072" y="701674"/>
                <a:ext cx="3143250" cy="685800"/>
              </a:xfrm>
              <a:custGeom>
                <a:avLst/>
                <a:gdLst>
                  <a:gd name="connsiteX0" fmla="*/ 0 w 7562850"/>
                  <a:gd name="connsiteY0" fmla="*/ 7762875 h 7762875"/>
                  <a:gd name="connsiteX1" fmla="*/ 390525 w 7562850"/>
                  <a:gd name="connsiteY1" fmla="*/ 3886200 h 7762875"/>
                  <a:gd name="connsiteX2" fmla="*/ 762000 w 7562850"/>
                  <a:gd name="connsiteY2" fmla="*/ 0 h 7762875"/>
                  <a:gd name="connsiteX3" fmla="*/ 1143000 w 7562850"/>
                  <a:gd name="connsiteY3" fmla="*/ 3876675 h 7762875"/>
                  <a:gd name="connsiteX4" fmla="*/ 1524000 w 7562850"/>
                  <a:gd name="connsiteY4" fmla="*/ 7753350 h 7762875"/>
                  <a:gd name="connsiteX5" fmla="*/ 1895475 w 7562850"/>
                  <a:gd name="connsiteY5" fmla="*/ 3876675 h 7762875"/>
                  <a:gd name="connsiteX6" fmla="*/ 2276475 w 7562850"/>
                  <a:gd name="connsiteY6" fmla="*/ 0 h 7762875"/>
                  <a:gd name="connsiteX7" fmla="*/ 2657475 w 7562850"/>
                  <a:gd name="connsiteY7" fmla="*/ 3886200 h 7762875"/>
                  <a:gd name="connsiteX8" fmla="*/ 3028950 w 7562850"/>
                  <a:gd name="connsiteY8" fmla="*/ 7762875 h 7762875"/>
                  <a:gd name="connsiteX9" fmla="*/ 3409950 w 7562850"/>
                  <a:gd name="connsiteY9" fmla="*/ 3876675 h 7762875"/>
                  <a:gd name="connsiteX10" fmla="*/ 3781425 w 7562850"/>
                  <a:gd name="connsiteY10" fmla="*/ 9525 h 7762875"/>
                  <a:gd name="connsiteX11" fmla="*/ 4162425 w 7562850"/>
                  <a:gd name="connsiteY11" fmla="*/ 3886200 h 7762875"/>
                  <a:gd name="connsiteX12" fmla="*/ 4533900 w 7562850"/>
                  <a:gd name="connsiteY12" fmla="*/ 7762875 h 7762875"/>
                  <a:gd name="connsiteX13" fmla="*/ 4914900 w 7562850"/>
                  <a:gd name="connsiteY13" fmla="*/ 3886200 h 7762875"/>
                  <a:gd name="connsiteX14" fmla="*/ 5295900 w 7562850"/>
                  <a:gd name="connsiteY14" fmla="*/ 9525 h 7762875"/>
                  <a:gd name="connsiteX15" fmla="*/ 5667375 w 7562850"/>
                  <a:gd name="connsiteY15" fmla="*/ 3886200 h 7762875"/>
                  <a:gd name="connsiteX16" fmla="*/ 6048375 w 7562850"/>
                  <a:gd name="connsiteY16" fmla="*/ 7762875 h 7762875"/>
                  <a:gd name="connsiteX17" fmla="*/ 6429375 w 7562850"/>
                  <a:gd name="connsiteY17" fmla="*/ 3886200 h 7762875"/>
                  <a:gd name="connsiteX18" fmla="*/ 6810375 w 7562850"/>
                  <a:gd name="connsiteY18" fmla="*/ 0 h 7762875"/>
                  <a:gd name="connsiteX19" fmla="*/ 7172325 w 7562850"/>
                  <a:gd name="connsiteY19" fmla="*/ 3886200 h 7762875"/>
                  <a:gd name="connsiteX20" fmla="*/ 7562850 w 7562850"/>
                  <a:gd name="connsiteY20" fmla="*/ 7762875 h 7762875"/>
                  <a:gd name="connsiteX0" fmla="*/ 0 w 7562850"/>
                  <a:gd name="connsiteY0" fmla="*/ 7762875 h 7762875"/>
                  <a:gd name="connsiteX1" fmla="*/ 390525 w 7562850"/>
                  <a:gd name="connsiteY1" fmla="*/ 3886200 h 7762875"/>
                  <a:gd name="connsiteX2" fmla="*/ 762000 w 7562850"/>
                  <a:gd name="connsiteY2" fmla="*/ 0 h 7762875"/>
                  <a:gd name="connsiteX3" fmla="*/ 1143000 w 7562850"/>
                  <a:gd name="connsiteY3" fmla="*/ 3876675 h 7762875"/>
                  <a:gd name="connsiteX4" fmla="*/ 1519238 w 7562850"/>
                  <a:gd name="connsiteY4" fmla="*/ 7762875 h 7762875"/>
                  <a:gd name="connsiteX5" fmla="*/ 1895475 w 7562850"/>
                  <a:gd name="connsiteY5" fmla="*/ 3876675 h 7762875"/>
                  <a:gd name="connsiteX6" fmla="*/ 2276475 w 7562850"/>
                  <a:gd name="connsiteY6" fmla="*/ 0 h 7762875"/>
                  <a:gd name="connsiteX7" fmla="*/ 2657475 w 7562850"/>
                  <a:gd name="connsiteY7" fmla="*/ 3886200 h 7762875"/>
                  <a:gd name="connsiteX8" fmla="*/ 3028950 w 7562850"/>
                  <a:gd name="connsiteY8" fmla="*/ 7762875 h 7762875"/>
                  <a:gd name="connsiteX9" fmla="*/ 3409950 w 7562850"/>
                  <a:gd name="connsiteY9" fmla="*/ 3876675 h 7762875"/>
                  <a:gd name="connsiteX10" fmla="*/ 3781425 w 7562850"/>
                  <a:gd name="connsiteY10" fmla="*/ 9525 h 7762875"/>
                  <a:gd name="connsiteX11" fmla="*/ 4162425 w 7562850"/>
                  <a:gd name="connsiteY11" fmla="*/ 3886200 h 7762875"/>
                  <a:gd name="connsiteX12" fmla="*/ 4533900 w 7562850"/>
                  <a:gd name="connsiteY12" fmla="*/ 7762875 h 7762875"/>
                  <a:gd name="connsiteX13" fmla="*/ 4914900 w 7562850"/>
                  <a:gd name="connsiteY13" fmla="*/ 3886200 h 7762875"/>
                  <a:gd name="connsiteX14" fmla="*/ 5295900 w 7562850"/>
                  <a:gd name="connsiteY14" fmla="*/ 9525 h 7762875"/>
                  <a:gd name="connsiteX15" fmla="*/ 5667375 w 7562850"/>
                  <a:gd name="connsiteY15" fmla="*/ 3886200 h 7762875"/>
                  <a:gd name="connsiteX16" fmla="*/ 6048375 w 7562850"/>
                  <a:gd name="connsiteY16" fmla="*/ 7762875 h 7762875"/>
                  <a:gd name="connsiteX17" fmla="*/ 6429375 w 7562850"/>
                  <a:gd name="connsiteY17" fmla="*/ 3886200 h 7762875"/>
                  <a:gd name="connsiteX18" fmla="*/ 6810375 w 7562850"/>
                  <a:gd name="connsiteY18" fmla="*/ 0 h 7762875"/>
                  <a:gd name="connsiteX19" fmla="*/ 7172325 w 7562850"/>
                  <a:gd name="connsiteY19" fmla="*/ 3886200 h 7762875"/>
                  <a:gd name="connsiteX20" fmla="*/ 7562850 w 7562850"/>
                  <a:gd name="connsiteY20" fmla="*/ 7762875 h 7762875"/>
                  <a:gd name="connsiteX0" fmla="*/ 0 w 7562850"/>
                  <a:gd name="connsiteY0" fmla="*/ 7762875 h 7762875"/>
                  <a:gd name="connsiteX1" fmla="*/ 390525 w 7562850"/>
                  <a:gd name="connsiteY1" fmla="*/ 3886200 h 7762875"/>
                  <a:gd name="connsiteX2" fmla="*/ 762000 w 7562850"/>
                  <a:gd name="connsiteY2" fmla="*/ 0 h 7762875"/>
                  <a:gd name="connsiteX3" fmla="*/ 1143000 w 7562850"/>
                  <a:gd name="connsiteY3" fmla="*/ 3876675 h 7762875"/>
                  <a:gd name="connsiteX4" fmla="*/ 1519238 w 7562850"/>
                  <a:gd name="connsiteY4" fmla="*/ 7762875 h 7762875"/>
                  <a:gd name="connsiteX5" fmla="*/ 1895475 w 7562850"/>
                  <a:gd name="connsiteY5" fmla="*/ 3876675 h 7762875"/>
                  <a:gd name="connsiteX6" fmla="*/ 2276475 w 7562850"/>
                  <a:gd name="connsiteY6" fmla="*/ 0 h 7762875"/>
                  <a:gd name="connsiteX7" fmla="*/ 2657475 w 7562850"/>
                  <a:gd name="connsiteY7" fmla="*/ 3886200 h 7762875"/>
                  <a:gd name="connsiteX8" fmla="*/ 3028950 w 7562850"/>
                  <a:gd name="connsiteY8" fmla="*/ 7762875 h 7762875"/>
                  <a:gd name="connsiteX9" fmla="*/ 3409950 w 7562850"/>
                  <a:gd name="connsiteY9" fmla="*/ 3876675 h 7762875"/>
                  <a:gd name="connsiteX10" fmla="*/ 3781425 w 7562850"/>
                  <a:gd name="connsiteY10" fmla="*/ 9525 h 7762875"/>
                  <a:gd name="connsiteX11" fmla="*/ 4162425 w 7562850"/>
                  <a:gd name="connsiteY11" fmla="*/ 3886200 h 7762875"/>
                  <a:gd name="connsiteX12" fmla="*/ 4538662 w 7562850"/>
                  <a:gd name="connsiteY12" fmla="*/ 7762875 h 7762875"/>
                  <a:gd name="connsiteX13" fmla="*/ 4914900 w 7562850"/>
                  <a:gd name="connsiteY13" fmla="*/ 3886200 h 7762875"/>
                  <a:gd name="connsiteX14" fmla="*/ 5295900 w 7562850"/>
                  <a:gd name="connsiteY14" fmla="*/ 9525 h 7762875"/>
                  <a:gd name="connsiteX15" fmla="*/ 5667375 w 7562850"/>
                  <a:gd name="connsiteY15" fmla="*/ 3886200 h 7762875"/>
                  <a:gd name="connsiteX16" fmla="*/ 6048375 w 7562850"/>
                  <a:gd name="connsiteY16" fmla="*/ 7762875 h 7762875"/>
                  <a:gd name="connsiteX17" fmla="*/ 6429375 w 7562850"/>
                  <a:gd name="connsiteY17" fmla="*/ 3886200 h 7762875"/>
                  <a:gd name="connsiteX18" fmla="*/ 6810375 w 7562850"/>
                  <a:gd name="connsiteY18" fmla="*/ 0 h 7762875"/>
                  <a:gd name="connsiteX19" fmla="*/ 7172325 w 7562850"/>
                  <a:gd name="connsiteY19" fmla="*/ 3886200 h 7762875"/>
                  <a:gd name="connsiteX20" fmla="*/ 7562850 w 7562850"/>
                  <a:gd name="connsiteY20" fmla="*/ 7762875 h 7762875"/>
                  <a:gd name="connsiteX0" fmla="*/ 0 w 7562850"/>
                  <a:gd name="connsiteY0" fmla="*/ 7762875 h 7762875"/>
                  <a:gd name="connsiteX1" fmla="*/ 390525 w 7562850"/>
                  <a:gd name="connsiteY1" fmla="*/ 3886200 h 7762875"/>
                  <a:gd name="connsiteX2" fmla="*/ 762000 w 7562850"/>
                  <a:gd name="connsiteY2" fmla="*/ 0 h 7762875"/>
                  <a:gd name="connsiteX3" fmla="*/ 1143000 w 7562850"/>
                  <a:gd name="connsiteY3" fmla="*/ 3876675 h 7762875"/>
                  <a:gd name="connsiteX4" fmla="*/ 1519238 w 7562850"/>
                  <a:gd name="connsiteY4" fmla="*/ 7762875 h 7762875"/>
                  <a:gd name="connsiteX5" fmla="*/ 1895475 w 7562850"/>
                  <a:gd name="connsiteY5" fmla="*/ 3876675 h 7762875"/>
                  <a:gd name="connsiteX6" fmla="*/ 2276475 w 7562850"/>
                  <a:gd name="connsiteY6" fmla="*/ 0 h 7762875"/>
                  <a:gd name="connsiteX7" fmla="*/ 2657475 w 7562850"/>
                  <a:gd name="connsiteY7" fmla="*/ 3886200 h 7762875"/>
                  <a:gd name="connsiteX8" fmla="*/ 3028950 w 7562850"/>
                  <a:gd name="connsiteY8" fmla="*/ 7762875 h 7762875"/>
                  <a:gd name="connsiteX9" fmla="*/ 3409950 w 7562850"/>
                  <a:gd name="connsiteY9" fmla="*/ 3876675 h 7762875"/>
                  <a:gd name="connsiteX10" fmla="*/ 3781425 w 7562850"/>
                  <a:gd name="connsiteY10" fmla="*/ 9525 h 7762875"/>
                  <a:gd name="connsiteX11" fmla="*/ 4162425 w 7562850"/>
                  <a:gd name="connsiteY11" fmla="*/ 3886200 h 7762875"/>
                  <a:gd name="connsiteX12" fmla="*/ 4538662 w 7562850"/>
                  <a:gd name="connsiteY12" fmla="*/ 7762875 h 7762875"/>
                  <a:gd name="connsiteX13" fmla="*/ 4914900 w 7562850"/>
                  <a:gd name="connsiteY13" fmla="*/ 3886200 h 7762875"/>
                  <a:gd name="connsiteX14" fmla="*/ 5295900 w 7562850"/>
                  <a:gd name="connsiteY14" fmla="*/ 9525 h 7762875"/>
                  <a:gd name="connsiteX15" fmla="*/ 5667375 w 7562850"/>
                  <a:gd name="connsiteY15" fmla="*/ 3886200 h 7762875"/>
                  <a:gd name="connsiteX16" fmla="*/ 6048375 w 7562850"/>
                  <a:gd name="connsiteY16" fmla="*/ 7762875 h 7762875"/>
                  <a:gd name="connsiteX17" fmla="*/ 6429375 w 7562850"/>
                  <a:gd name="connsiteY17" fmla="*/ 3886200 h 7762875"/>
                  <a:gd name="connsiteX18" fmla="*/ 6810375 w 7562850"/>
                  <a:gd name="connsiteY18" fmla="*/ 0 h 7762875"/>
                  <a:gd name="connsiteX19" fmla="*/ 7172325 w 7562850"/>
                  <a:gd name="connsiteY19" fmla="*/ 3886200 h 7762875"/>
                  <a:gd name="connsiteX20" fmla="*/ 7562850 w 7562850"/>
                  <a:gd name="connsiteY20" fmla="*/ 7762875 h 7762875"/>
                  <a:gd name="connsiteX0" fmla="*/ 0 w 7562850"/>
                  <a:gd name="connsiteY0" fmla="*/ 7762875 h 7762875"/>
                  <a:gd name="connsiteX1" fmla="*/ 390525 w 7562850"/>
                  <a:gd name="connsiteY1" fmla="*/ 3886200 h 7762875"/>
                  <a:gd name="connsiteX2" fmla="*/ 762000 w 7562850"/>
                  <a:gd name="connsiteY2" fmla="*/ 0 h 7762875"/>
                  <a:gd name="connsiteX3" fmla="*/ 1143000 w 7562850"/>
                  <a:gd name="connsiteY3" fmla="*/ 3876675 h 7762875"/>
                  <a:gd name="connsiteX4" fmla="*/ 1519238 w 7562850"/>
                  <a:gd name="connsiteY4" fmla="*/ 7762875 h 7762875"/>
                  <a:gd name="connsiteX5" fmla="*/ 1895475 w 7562850"/>
                  <a:gd name="connsiteY5" fmla="*/ 3876675 h 7762875"/>
                  <a:gd name="connsiteX6" fmla="*/ 2276475 w 7562850"/>
                  <a:gd name="connsiteY6" fmla="*/ 0 h 7762875"/>
                  <a:gd name="connsiteX7" fmla="*/ 2657475 w 7562850"/>
                  <a:gd name="connsiteY7" fmla="*/ 3886200 h 7762875"/>
                  <a:gd name="connsiteX8" fmla="*/ 3028950 w 7562850"/>
                  <a:gd name="connsiteY8" fmla="*/ 7762875 h 7762875"/>
                  <a:gd name="connsiteX9" fmla="*/ 3409950 w 7562850"/>
                  <a:gd name="connsiteY9" fmla="*/ 3876675 h 7762875"/>
                  <a:gd name="connsiteX10" fmla="*/ 3781425 w 7562850"/>
                  <a:gd name="connsiteY10" fmla="*/ 9525 h 7762875"/>
                  <a:gd name="connsiteX11" fmla="*/ 4162425 w 7562850"/>
                  <a:gd name="connsiteY11" fmla="*/ 3886200 h 7762875"/>
                  <a:gd name="connsiteX12" fmla="*/ 4538662 w 7562850"/>
                  <a:gd name="connsiteY12" fmla="*/ 7762875 h 7762875"/>
                  <a:gd name="connsiteX13" fmla="*/ 4914900 w 7562850"/>
                  <a:gd name="connsiteY13" fmla="*/ 3886200 h 7762875"/>
                  <a:gd name="connsiteX14" fmla="*/ 5295900 w 7562850"/>
                  <a:gd name="connsiteY14" fmla="*/ 9525 h 7762875"/>
                  <a:gd name="connsiteX15" fmla="*/ 5667375 w 7562850"/>
                  <a:gd name="connsiteY15" fmla="*/ 3886200 h 7762875"/>
                  <a:gd name="connsiteX16" fmla="*/ 6048375 w 7562850"/>
                  <a:gd name="connsiteY16" fmla="*/ 7762875 h 7762875"/>
                  <a:gd name="connsiteX17" fmla="*/ 6429375 w 7562850"/>
                  <a:gd name="connsiteY17" fmla="*/ 3886200 h 7762875"/>
                  <a:gd name="connsiteX18" fmla="*/ 6810375 w 7562850"/>
                  <a:gd name="connsiteY18" fmla="*/ 0 h 7762875"/>
                  <a:gd name="connsiteX19" fmla="*/ 7172325 w 7562850"/>
                  <a:gd name="connsiteY19" fmla="*/ 3886200 h 7762875"/>
                  <a:gd name="connsiteX20" fmla="*/ 7562850 w 7562850"/>
                  <a:gd name="connsiteY20" fmla="*/ 7762875 h 7762875"/>
                  <a:gd name="connsiteX0" fmla="*/ 0 w 7562850"/>
                  <a:gd name="connsiteY0" fmla="*/ 7762875 h 7762875"/>
                  <a:gd name="connsiteX1" fmla="*/ 390525 w 7562850"/>
                  <a:gd name="connsiteY1" fmla="*/ 3886200 h 7762875"/>
                  <a:gd name="connsiteX2" fmla="*/ 762000 w 7562850"/>
                  <a:gd name="connsiteY2" fmla="*/ 0 h 7762875"/>
                  <a:gd name="connsiteX3" fmla="*/ 1143000 w 7562850"/>
                  <a:gd name="connsiteY3" fmla="*/ 3876675 h 7762875"/>
                  <a:gd name="connsiteX4" fmla="*/ 1519238 w 7562850"/>
                  <a:gd name="connsiteY4" fmla="*/ 7762875 h 7762875"/>
                  <a:gd name="connsiteX5" fmla="*/ 1895475 w 7562850"/>
                  <a:gd name="connsiteY5" fmla="*/ 3876675 h 7762875"/>
                  <a:gd name="connsiteX6" fmla="*/ 2276475 w 7562850"/>
                  <a:gd name="connsiteY6" fmla="*/ 0 h 7762875"/>
                  <a:gd name="connsiteX7" fmla="*/ 2657475 w 7562850"/>
                  <a:gd name="connsiteY7" fmla="*/ 3886200 h 7762875"/>
                  <a:gd name="connsiteX8" fmla="*/ 3028950 w 7562850"/>
                  <a:gd name="connsiteY8" fmla="*/ 7762875 h 7762875"/>
                  <a:gd name="connsiteX9" fmla="*/ 3409950 w 7562850"/>
                  <a:gd name="connsiteY9" fmla="*/ 3876675 h 7762875"/>
                  <a:gd name="connsiteX10" fmla="*/ 3781425 w 7562850"/>
                  <a:gd name="connsiteY10" fmla="*/ 9525 h 7762875"/>
                  <a:gd name="connsiteX11" fmla="*/ 4162425 w 7562850"/>
                  <a:gd name="connsiteY11" fmla="*/ 3886200 h 7762875"/>
                  <a:gd name="connsiteX12" fmla="*/ 4538662 w 7562850"/>
                  <a:gd name="connsiteY12" fmla="*/ 7762875 h 7762875"/>
                  <a:gd name="connsiteX13" fmla="*/ 4914900 w 7562850"/>
                  <a:gd name="connsiteY13" fmla="*/ 3886200 h 7762875"/>
                  <a:gd name="connsiteX14" fmla="*/ 5295900 w 7562850"/>
                  <a:gd name="connsiteY14" fmla="*/ 9525 h 7762875"/>
                  <a:gd name="connsiteX15" fmla="*/ 5667375 w 7562850"/>
                  <a:gd name="connsiteY15" fmla="*/ 3886200 h 7762875"/>
                  <a:gd name="connsiteX16" fmla="*/ 6048375 w 7562850"/>
                  <a:gd name="connsiteY16" fmla="*/ 7762875 h 7762875"/>
                  <a:gd name="connsiteX17" fmla="*/ 6429375 w 7562850"/>
                  <a:gd name="connsiteY17" fmla="*/ 3886200 h 7762875"/>
                  <a:gd name="connsiteX18" fmla="*/ 6810375 w 7562850"/>
                  <a:gd name="connsiteY18" fmla="*/ 0 h 7762875"/>
                  <a:gd name="connsiteX19" fmla="*/ 7172325 w 7562850"/>
                  <a:gd name="connsiteY19" fmla="*/ 3886200 h 7762875"/>
                  <a:gd name="connsiteX20" fmla="*/ 7562850 w 7562850"/>
                  <a:gd name="connsiteY20" fmla="*/ 7762875 h 7762875"/>
                  <a:gd name="connsiteX0" fmla="*/ 0 w 7550944"/>
                  <a:gd name="connsiteY0" fmla="*/ 7762875 h 7762875"/>
                  <a:gd name="connsiteX1" fmla="*/ 378619 w 7550944"/>
                  <a:gd name="connsiteY1" fmla="*/ 3886200 h 7762875"/>
                  <a:gd name="connsiteX2" fmla="*/ 750094 w 7550944"/>
                  <a:gd name="connsiteY2" fmla="*/ 0 h 7762875"/>
                  <a:gd name="connsiteX3" fmla="*/ 1131094 w 7550944"/>
                  <a:gd name="connsiteY3" fmla="*/ 3876675 h 7762875"/>
                  <a:gd name="connsiteX4" fmla="*/ 1507332 w 7550944"/>
                  <a:gd name="connsiteY4" fmla="*/ 7762875 h 7762875"/>
                  <a:gd name="connsiteX5" fmla="*/ 1883569 w 7550944"/>
                  <a:gd name="connsiteY5" fmla="*/ 3876675 h 7762875"/>
                  <a:gd name="connsiteX6" fmla="*/ 2264569 w 7550944"/>
                  <a:gd name="connsiteY6" fmla="*/ 0 h 7762875"/>
                  <a:gd name="connsiteX7" fmla="*/ 2645569 w 7550944"/>
                  <a:gd name="connsiteY7" fmla="*/ 3886200 h 7762875"/>
                  <a:gd name="connsiteX8" fmla="*/ 3017044 w 7550944"/>
                  <a:gd name="connsiteY8" fmla="*/ 7762875 h 7762875"/>
                  <a:gd name="connsiteX9" fmla="*/ 3398044 w 7550944"/>
                  <a:gd name="connsiteY9" fmla="*/ 3876675 h 7762875"/>
                  <a:gd name="connsiteX10" fmla="*/ 3769519 w 7550944"/>
                  <a:gd name="connsiteY10" fmla="*/ 9525 h 7762875"/>
                  <a:gd name="connsiteX11" fmla="*/ 4150519 w 7550944"/>
                  <a:gd name="connsiteY11" fmla="*/ 3886200 h 7762875"/>
                  <a:gd name="connsiteX12" fmla="*/ 4526756 w 7550944"/>
                  <a:gd name="connsiteY12" fmla="*/ 7762875 h 7762875"/>
                  <a:gd name="connsiteX13" fmla="*/ 4902994 w 7550944"/>
                  <a:gd name="connsiteY13" fmla="*/ 3886200 h 7762875"/>
                  <a:gd name="connsiteX14" fmla="*/ 5283994 w 7550944"/>
                  <a:gd name="connsiteY14" fmla="*/ 9525 h 7762875"/>
                  <a:gd name="connsiteX15" fmla="*/ 5655469 w 7550944"/>
                  <a:gd name="connsiteY15" fmla="*/ 3886200 h 7762875"/>
                  <a:gd name="connsiteX16" fmla="*/ 6036469 w 7550944"/>
                  <a:gd name="connsiteY16" fmla="*/ 7762875 h 7762875"/>
                  <a:gd name="connsiteX17" fmla="*/ 6417469 w 7550944"/>
                  <a:gd name="connsiteY17" fmla="*/ 3886200 h 7762875"/>
                  <a:gd name="connsiteX18" fmla="*/ 6798469 w 7550944"/>
                  <a:gd name="connsiteY18" fmla="*/ 0 h 7762875"/>
                  <a:gd name="connsiteX19" fmla="*/ 7160419 w 7550944"/>
                  <a:gd name="connsiteY19" fmla="*/ 3886200 h 7762875"/>
                  <a:gd name="connsiteX20" fmla="*/ 7550944 w 7550944"/>
                  <a:gd name="connsiteY20" fmla="*/ 7762875 h 7762875"/>
                  <a:gd name="connsiteX0" fmla="*/ 0 w 7550944"/>
                  <a:gd name="connsiteY0" fmla="*/ 7762875 h 7762875"/>
                  <a:gd name="connsiteX1" fmla="*/ 378619 w 7550944"/>
                  <a:gd name="connsiteY1" fmla="*/ 3886200 h 7762875"/>
                  <a:gd name="connsiteX2" fmla="*/ 750094 w 7550944"/>
                  <a:gd name="connsiteY2" fmla="*/ 0 h 7762875"/>
                  <a:gd name="connsiteX3" fmla="*/ 1131094 w 7550944"/>
                  <a:gd name="connsiteY3" fmla="*/ 3876675 h 7762875"/>
                  <a:gd name="connsiteX4" fmla="*/ 1507332 w 7550944"/>
                  <a:gd name="connsiteY4" fmla="*/ 7762875 h 7762875"/>
                  <a:gd name="connsiteX5" fmla="*/ 1883569 w 7550944"/>
                  <a:gd name="connsiteY5" fmla="*/ 3876675 h 7762875"/>
                  <a:gd name="connsiteX6" fmla="*/ 2264569 w 7550944"/>
                  <a:gd name="connsiteY6" fmla="*/ 0 h 7762875"/>
                  <a:gd name="connsiteX7" fmla="*/ 2645569 w 7550944"/>
                  <a:gd name="connsiteY7" fmla="*/ 3886200 h 7762875"/>
                  <a:gd name="connsiteX8" fmla="*/ 3017044 w 7550944"/>
                  <a:gd name="connsiteY8" fmla="*/ 7762875 h 7762875"/>
                  <a:gd name="connsiteX9" fmla="*/ 3398044 w 7550944"/>
                  <a:gd name="connsiteY9" fmla="*/ 3876675 h 7762875"/>
                  <a:gd name="connsiteX10" fmla="*/ 3769519 w 7550944"/>
                  <a:gd name="connsiteY10" fmla="*/ 9525 h 7762875"/>
                  <a:gd name="connsiteX11" fmla="*/ 4150519 w 7550944"/>
                  <a:gd name="connsiteY11" fmla="*/ 3886200 h 7762875"/>
                  <a:gd name="connsiteX12" fmla="*/ 4526756 w 7550944"/>
                  <a:gd name="connsiteY12" fmla="*/ 7762875 h 7762875"/>
                  <a:gd name="connsiteX13" fmla="*/ 4902994 w 7550944"/>
                  <a:gd name="connsiteY13" fmla="*/ 3886200 h 7762875"/>
                  <a:gd name="connsiteX14" fmla="*/ 5283994 w 7550944"/>
                  <a:gd name="connsiteY14" fmla="*/ 9525 h 7762875"/>
                  <a:gd name="connsiteX15" fmla="*/ 5655469 w 7550944"/>
                  <a:gd name="connsiteY15" fmla="*/ 3886200 h 7762875"/>
                  <a:gd name="connsiteX16" fmla="*/ 6036469 w 7550944"/>
                  <a:gd name="connsiteY16" fmla="*/ 7762875 h 7762875"/>
                  <a:gd name="connsiteX17" fmla="*/ 6417469 w 7550944"/>
                  <a:gd name="connsiteY17" fmla="*/ 3886200 h 7762875"/>
                  <a:gd name="connsiteX18" fmla="*/ 6798469 w 7550944"/>
                  <a:gd name="connsiteY18" fmla="*/ 0 h 7762875"/>
                  <a:gd name="connsiteX19" fmla="*/ 7160419 w 7550944"/>
                  <a:gd name="connsiteY19" fmla="*/ 3886200 h 7762875"/>
                  <a:gd name="connsiteX20" fmla="*/ 7550944 w 7550944"/>
                  <a:gd name="connsiteY20" fmla="*/ 7762875 h 7762875"/>
                  <a:gd name="connsiteX0" fmla="*/ 0 w 7550944"/>
                  <a:gd name="connsiteY0" fmla="*/ 7762875 h 7762875"/>
                  <a:gd name="connsiteX1" fmla="*/ 378619 w 7550944"/>
                  <a:gd name="connsiteY1" fmla="*/ 3886200 h 7762875"/>
                  <a:gd name="connsiteX2" fmla="*/ 750094 w 7550944"/>
                  <a:gd name="connsiteY2" fmla="*/ 0 h 7762875"/>
                  <a:gd name="connsiteX3" fmla="*/ 1131094 w 7550944"/>
                  <a:gd name="connsiteY3" fmla="*/ 3876675 h 7762875"/>
                  <a:gd name="connsiteX4" fmla="*/ 1507332 w 7550944"/>
                  <a:gd name="connsiteY4" fmla="*/ 7762875 h 7762875"/>
                  <a:gd name="connsiteX5" fmla="*/ 1883569 w 7550944"/>
                  <a:gd name="connsiteY5" fmla="*/ 3876675 h 7762875"/>
                  <a:gd name="connsiteX6" fmla="*/ 2264569 w 7550944"/>
                  <a:gd name="connsiteY6" fmla="*/ 0 h 7762875"/>
                  <a:gd name="connsiteX7" fmla="*/ 2645569 w 7550944"/>
                  <a:gd name="connsiteY7" fmla="*/ 3886200 h 7762875"/>
                  <a:gd name="connsiteX8" fmla="*/ 3017044 w 7550944"/>
                  <a:gd name="connsiteY8" fmla="*/ 7762875 h 7762875"/>
                  <a:gd name="connsiteX9" fmla="*/ 3398044 w 7550944"/>
                  <a:gd name="connsiteY9" fmla="*/ 3876675 h 7762875"/>
                  <a:gd name="connsiteX10" fmla="*/ 3769519 w 7550944"/>
                  <a:gd name="connsiteY10" fmla="*/ 9525 h 7762875"/>
                  <a:gd name="connsiteX11" fmla="*/ 4150519 w 7550944"/>
                  <a:gd name="connsiteY11" fmla="*/ 3886200 h 7762875"/>
                  <a:gd name="connsiteX12" fmla="*/ 4526756 w 7550944"/>
                  <a:gd name="connsiteY12" fmla="*/ 7762875 h 7762875"/>
                  <a:gd name="connsiteX13" fmla="*/ 4902994 w 7550944"/>
                  <a:gd name="connsiteY13" fmla="*/ 3886200 h 7762875"/>
                  <a:gd name="connsiteX14" fmla="*/ 5283994 w 7550944"/>
                  <a:gd name="connsiteY14" fmla="*/ 9525 h 7762875"/>
                  <a:gd name="connsiteX15" fmla="*/ 5655469 w 7550944"/>
                  <a:gd name="connsiteY15" fmla="*/ 3886200 h 7762875"/>
                  <a:gd name="connsiteX16" fmla="*/ 6036469 w 7550944"/>
                  <a:gd name="connsiteY16" fmla="*/ 7762875 h 7762875"/>
                  <a:gd name="connsiteX17" fmla="*/ 6417469 w 7550944"/>
                  <a:gd name="connsiteY17" fmla="*/ 3886200 h 7762875"/>
                  <a:gd name="connsiteX18" fmla="*/ 6798469 w 7550944"/>
                  <a:gd name="connsiteY18" fmla="*/ 0 h 7762875"/>
                  <a:gd name="connsiteX19" fmla="*/ 7160419 w 7550944"/>
                  <a:gd name="connsiteY19" fmla="*/ 3886200 h 7762875"/>
                  <a:gd name="connsiteX20" fmla="*/ 7550944 w 7550944"/>
                  <a:gd name="connsiteY20" fmla="*/ 7762875 h 7762875"/>
                  <a:gd name="connsiteX0" fmla="*/ 0 w 7550944"/>
                  <a:gd name="connsiteY0" fmla="*/ 7762875 h 7762875"/>
                  <a:gd name="connsiteX1" fmla="*/ 378619 w 7550944"/>
                  <a:gd name="connsiteY1" fmla="*/ 3886200 h 7762875"/>
                  <a:gd name="connsiteX2" fmla="*/ 750094 w 7550944"/>
                  <a:gd name="connsiteY2" fmla="*/ 0 h 7762875"/>
                  <a:gd name="connsiteX3" fmla="*/ 1131094 w 7550944"/>
                  <a:gd name="connsiteY3" fmla="*/ 3876675 h 7762875"/>
                  <a:gd name="connsiteX4" fmla="*/ 1507332 w 7550944"/>
                  <a:gd name="connsiteY4" fmla="*/ 7762875 h 7762875"/>
                  <a:gd name="connsiteX5" fmla="*/ 1883569 w 7550944"/>
                  <a:gd name="connsiteY5" fmla="*/ 3876675 h 7762875"/>
                  <a:gd name="connsiteX6" fmla="*/ 2264569 w 7550944"/>
                  <a:gd name="connsiteY6" fmla="*/ 0 h 7762875"/>
                  <a:gd name="connsiteX7" fmla="*/ 2645569 w 7550944"/>
                  <a:gd name="connsiteY7" fmla="*/ 3886200 h 7762875"/>
                  <a:gd name="connsiteX8" fmla="*/ 3017044 w 7550944"/>
                  <a:gd name="connsiteY8" fmla="*/ 7762875 h 7762875"/>
                  <a:gd name="connsiteX9" fmla="*/ 3398044 w 7550944"/>
                  <a:gd name="connsiteY9" fmla="*/ 3876675 h 7762875"/>
                  <a:gd name="connsiteX10" fmla="*/ 3769519 w 7550944"/>
                  <a:gd name="connsiteY10" fmla="*/ 9525 h 7762875"/>
                  <a:gd name="connsiteX11" fmla="*/ 4150519 w 7550944"/>
                  <a:gd name="connsiteY11" fmla="*/ 3886200 h 7762875"/>
                  <a:gd name="connsiteX12" fmla="*/ 4526756 w 7550944"/>
                  <a:gd name="connsiteY12" fmla="*/ 7762875 h 7762875"/>
                  <a:gd name="connsiteX13" fmla="*/ 4902994 w 7550944"/>
                  <a:gd name="connsiteY13" fmla="*/ 3886200 h 7762875"/>
                  <a:gd name="connsiteX14" fmla="*/ 5283994 w 7550944"/>
                  <a:gd name="connsiteY14" fmla="*/ 9525 h 7762875"/>
                  <a:gd name="connsiteX15" fmla="*/ 5655469 w 7550944"/>
                  <a:gd name="connsiteY15" fmla="*/ 3886200 h 7762875"/>
                  <a:gd name="connsiteX16" fmla="*/ 6036469 w 7550944"/>
                  <a:gd name="connsiteY16" fmla="*/ 7762875 h 7762875"/>
                  <a:gd name="connsiteX17" fmla="*/ 6417469 w 7550944"/>
                  <a:gd name="connsiteY17" fmla="*/ 3886200 h 7762875"/>
                  <a:gd name="connsiteX18" fmla="*/ 6798469 w 7550944"/>
                  <a:gd name="connsiteY18" fmla="*/ 0 h 7762875"/>
                  <a:gd name="connsiteX19" fmla="*/ 7160419 w 7550944"/>
                  <a:gd name="connsiteY19" fmla="*/ 3886200 h 7762875"/>
                  <a:gd name="connsiteX20" fmla="*/ 7550944 w 7550944"/>
                  <a:gd name="connsiteY20" fmla="*/ 7762875 h 7762875"/>
                  <a:gd name="connsiteX0" fmla="*/ 0 w 7550944"/>
                  <a:gd name="connsiteY0" fmla="*/ 7762875 h 7762875"/>
                  <a:gd name="connsiteX1" fmla="*/ 378619 w 7550944"/>
                  <a:gd name="connsiteY1" fmla="*/ 3886200 h 7762875"/>
                  <a:gd name="connsiteX2" fmla="*/ 750094 w 7550944"/>
                  <a:gd name="connsiteY2" fmla="*/ 0 h 7762875"/>
                  <a:gd name="connsiteX3" fmla="*/ 1131094 w 7550944"/>
                  <a:gd name="connsiteY3" fmla="*/ 3876675 h 7762875"/>
                  <a:gd name="connsiteX4" fmla="*/ 1507332 w 7550944"/>
                  <a:gd name="connsiteY4" fmla="*/ 7762875 h 7762875"/>
                  <a:gd name="connsiteX5" fmla="*/ 1883569 w 7550944"/>
                  <a:gd name="connsiteY5" fmla="*/ 3876675 h 7762875"/>
                  <a:gd name="connsiteX6" fmla="*/ 2264569 w 7550944"/>
                  <a:gd name="connsiteY6" fmla="*/ 0 h 7762875"/>
                  <a:gd name="connsiteX7" fmla="*/ 2645569 w 7550944"/>
                  <a:gd name="connsiteY7" fmla="*/ 3886200 h 7762875"/>
                  <a:gd name="connsiteX8" fmla="*/ 3017044 w 7550944"/>
                  <a:gd name="connsiteY8" fmla="*/ 7762875 h 7762875"/>
                  <a:gd name="connsiteX9" fmla="*/ 3398044 w 7550944"/>
                  <a:gd name="connsiteY9" fmla="*/ 3876675 h 7762875"/>
                  <a:gd name="connsiteX10" fmla="*/ 3769519 w 7550944"/>
                  <a:gd name="connsiteY10" fmla="*/ 9525 h 7762875"/>
                  <a:gd name="connsiteX11" fmla="*/ 4150519 w 7550944"/>
                  <a:gd name="connsiteY11" fmla="*/ 3886200 h 7762875"/>
                  <a:gd name="connsiteX12" fmla="*/ 4526756 w 7550944"/>
                  <a:gd name="connsiteY12" fmla="*/ 7762875 h 7762875"/>
                  <a:gd name="connsiteX13" fmla="*/ 4902994 w 7550944"/>
                  <a:gd name="connsiteY13" fmla="*/ 3886200 h 7762875"/>
                  <a:gd name="connsiteX14" fmla="*/ 5283994 w 7550944"/>
                  <a:gd name="connsiteY14" fmla="*/ 9525 h 7762875"/>
                  <a:gd name="connsiteX15" fmla="*/ 5655469 w 7550944"/>
                  <a:gd name="connsiteY15" fmla="*/ 3886200 h 7762875"/>
                  <a:gd name="connsiteX16" fmla="*/ 6036469 w 7550944"/>
                  <a:gd name="connsiteY16" fmla="*/ 7762875 h 7762875"/>
                  <a:gd name="connsiteX17" fmla="*/ 6417469 w 7550944"/>
                  <a:gd name="connsiteY17" fmla="*/ 3886200 h 7762875"/>
                  <a:gd name="connsiteX18" fmla="*/ 6798469 w 7550944"/>
                  <a:gd name="connsiteY18" fmla="*/ 0 h 7762875"/>
                  <a:gd name="connsiteX19" fmla="*/ 7160419 w 7550944"/>
                  <a:gd name="connsiteY19" fmla="*/ 3886200 h 7762875"/>
                  <a:gd name="connsiteX20" fmla="*/ 7550944 w 7550944"/>
                  <a:gd name="connsiteY20" fmla="*/ 7762875 h 7762875"/>
                  <a:gd name="connsiteX0" fmla="*/ 0 w 7550944"/>
                  <a:gd name="connsiteY0" fmla="*/ 7762875 h 7762876"/>
                  <a:gd name="connsiteX1" fmla="*/ 378619 w 7550944"/>
                  <a:gd name="connsiteY1" fmla="*/ 3886200 h 7762876"/>
                  <a:gd name="connsiteX2" fmla="*/ 750094 w 7550944"/>
                  <a:gd name="connsiteY2" fmla="*/ 0 h 7762876"/>
                  <a:gd name="connsiteX3" fmla="*/ 1131094 w 7550944"/>
                  <a:gd name="connsiteY3" fmla="*/ 3876675 h 7762876"/>
                  <a:gd name="connsiteX4" fmla="*/ 1507332 w 7550944"/>
                  <a:gd name="connsiteY4" fmla="*/ 7762875 h 7762876"/>
                  <a:gd name="connsiteX5" fmla="*/ 1883569 w 7550944"/>
                  <a:gd name="connsiteY5" fmla="*/ 3876675 h 7762876"/>
                  <a:gd name="connsiteX6" fmla="*/ 2264569 w 7550944"/>
                  <a:gd name="connsiteY6" fmla="*/ 0 h 7762876"/>
                  <a:gd name="connsiteX7" fmla="*/ 2645569 w 7550944"/>
                  <a:gd name="connsiteY7" fmla="*/ 3886200 h 7762876"/>
                  <a:gd name="connsiteX8" fmla="*/ 3017044 w 7550944"/>
                  <a:gd name="connsiteY8" fmla="*/ 7762875 h 7762876"/>
                  <a:gd name="connsiteX9" fmla="*/ 3398044 w 7550944"/>
                  <a:gd name="connsiteY9" fmla="*/ 3876675 h 7762876"/>
                  <a:gd name="connsiteX10" fmla="*/ 3769519 w 7550944"/>
                  <a:gd name="connsiteY10" fmla="*/ 9525 h 7762876"/>
                  <a:gd name="connsiteX11" fmla="*/ 4150519 w 7550944"/>
                  <a:gd name="connsiteY11" fmla="*/ 3886200 h 7762876"/>
                  <a:gd name="connsiteX12" fmla="*/ 4526756 w 7550944"/>
                  <a:gd name="connsiteY12" fmla="*/ 7762875 h 7762876"/>
                  <a:gd name="connsiteX13" fmla="*/ 4902994 w 7550944"/>
                  <a:gd name="connsiteY13" fmla="*/ 3886200 h 7762876"/>
                  <a:gd name="connsiteX14" fmla="*/ 5283994 w 7550944"/>
                  <a:gd name="connsiteY14" fmla="*/ 9525 h 7762876"/>
                  <a:gd name="connsiteX15" fmla="*/ 5655469 w 7550944"/>
                  <a:gd name="connsiteY15" fmla="*/ 3886200 h 7762876"/>
                  <a:gd name="connsiteX16" fmla="*/ 6036469 w 7550944"/>
                  <a:gd name="connsiteY16" fmla="*/ 7762875 h 7762876"/>
                  <a:gd name="connsiteX17" fmla="*/ 6417469 w 7550944"/>
                  <a:gd name="connsiteY17" fmla="*/ 3886200 h 7762876"/>
                  <a:gd name="connsiteX18" fmla="*/ 6798469 w 7550944"/>
                  <a:gd name="connsiteY18" fmla="*/ 0 h 7762876"/>
                  <a:gd name="connsiteX19" fmla="*/ 7160419 w 7550944"/>
                  <a:gd name="connsiteY19" fmla="*/ 3886200 h 7762876"/>
                  <a:gd name="connsiteX20" fmla="*/ 7550944 w 7550944"/>
                  <a:gd name="connsiteY20" fmla="*/ 7762875 h 7762876"/>
                  <a:gd name="connsiteX0" fmla="*/ 0 w 7550944"/>
                  <a:gd name="connsiteY0" fmla="*/ 7762875 h 7762876"/>
                  <a:gd name="connsiteX1" fmla="*/ 378619 w 7550944"/>
                  <a:gd name="connsiteY1" fmla="*/ 3886200 h 7762876"/>
                  <a:gd name="connsiteX2" fmla="*/ 750094 w 7550944"/>
                  <a:gd name="connsiteY2" fmla="*/ 0 h 7762876"/>
                  <a:gd name="connsiteX3" fmla="*/ 1131094 w 7550944"/>
                  <a:gd name="connsiteY3" fmla="*/ 3876675 h 7762876"/>
                  <a:gd name="connsiteX4" fmla="*/ 1507332 w 7550944"/>
                  <a:gd name="connsiteY4" fmla="*/ 7762875 h 7762876"/>
                  <a:gd name="connsiteX5" fmla="*/ 1883569 w 7550944"/>
                  <a:gd name="connsiteY5" fmla="*/ 3876675 h 7762876"/>
                  <a:gd name="connsiteX6" fmla="*/ 2264569 w 7550944"/>
                  <a:gd name="connsiteY6" fmla="*/ 0 h 7762876"/>
                  <a:gd name="connsiteX7" fmla="*/ 2645569 w 7550944"/>
                  <a:gd name="connsiteY7" fmla="*/ 3886200 h 7762876"/>
                  <a:gd name="connsiteX8" fmla="*/ 3017044 w 7550944"/>
                  <a:gd name="connsiteY8" fmla="*/ 7762875 h 7762876"/>
                  <a:gd name="connsiteX9" fmla="*/ 3398044 w 7550944"/>
                  <a:gd name="connsiteY9" fmla="*/ 3876675 h 7762876"/>
                  <a:gd name="connsiteX10" fmla="*/ 3769519 w 7550944"/>
                  <a:gd name="connsiteY10" fmla="*/ 9525 h 7762876"/>
                  <a:gd name="connsiteX11" fmla="*/ 4150519 w 7550944"/>
                  <a:gd name="connsiteY11" fmla="*/ 3886200 h 7762876"/>
                  <a:gd name="connsiteX12" fmla="*/ 4526756 w 7550944"/>
                  <a:gd name="connsiteY12" fmla="*/ 7762875 h 7762876"/>
                  <a:gd name="connsiteX13" fmla="*/ 4902994 w 7550944"/>
                  <a:gd name="connsiteY13" fmla="*/ 3886200 h 7762876"/>
                  <a:gd name="connsiteX14" fmla="*/ 5283994 w 7550944"/>
                  <a:gd name="connsiteY14" fmla="*/ 9525 h 7762876"/>
                  <a:gd name="connsiteX15" fmla="*/ 5655469 w 7550944"/>
                  <a:gd name="connsiteY15" fmla="*/ 3886200 h 7762876"/>
                  <a:gd name="connsiteX16" fmla="*/ 6036469 w 7550944"/>
                  <a:gd name="connsiteY16" fmla="*/ 7762875 h 7762876"/>
                  <a:gd name="connsiteX17" fmla="*/ 6417469 w 7550944"/>
                  <a:gd name="connsiteY17" fmla="*/ 3886200 h 7762876"/>
                  <a:gd name="connsiteX18" fmla="*/ 6798469 w 7550944"/>
                  <a:gd name="connsiteY18" fmla="*/ 0 h 7762876"/>
                  <a:gd name="connsiteX19" fmla="*/ 7160419 w 7550944"/>
                  <a:gd name="connsiteY19" fmla="*/ 3886200 h 7762876"/>
                  <a:gd name="connsiteX20" fmla="*/ 7550944 w 7550944"/>
                  <a:gd name="connsiteY20" fmla="*/ 7762875 h 7762876"/>
                  <a:gd name="connsiteX0" fmla="*/ 0 w 7550944"/>
                  <a:gd name="connsiteY0" fmla="*/ 7762875 h 7762876"/>
                  <a:gd name="connsiteX1" fmla="*/ 378619 w 7550944"/>
                  <a:gd name="connsiteY1" fmla="*/ 3886200 h 7762876"/>
                  <a:gd name="connsiteX2" fmla="*/ 750094 w 7550944"/>
                  <a:gd name="connsiteY2" fmla="*/ 0 h 7762876"/>
                  <a:gd name="connsiteX3" fmla="*/ 1131094 w 7550944"/>
                  <a:gd name="connsiteY3" fmla="*/ 3876675 h 7762876"/>
                  <a:gd name="connsiteX4" fmla="*/ 1507332 w 7550944"/>
                  <a:gd name="connsiteY4" fmla="*/ 7762875 h 7762876"/>
                  <a:gd name="connsiteX5" fmla="*/ 1883569 w 7550944"/>
                  <a:gd name="connsiteY5" fmla="*/ 3876675 h 7762876"/>
                  <a:gd name="connsiteX6" fmla="*/ 2264569 w 7550944"/>
                  <a:gd name="connsiteY6" fmla="*/ 0 h 7762876"/>
                  <a:gd name="connsiteX7" fmla="*/ 2645569 w 7550944"/>
                  <a:gd name="connsiteY7" fmla="*/ 3886200 h 7762876"/>
                  <a:gd name="connsiteX8" fmla="*/ 3017044 w 7550944"/>
                  <a:gd name="connsiteY8" fmla="*/ 7762875 h 7762876"/>
                  <a:gd name="connsiteX9" fmla="*/ 3398044 w 7550944"/>
                  <a:gd name="connsiteY9" fmla="*/ 3876675 h 7762876"/>
                  <a:gd name="connsiteX10" fmla="*/ 3769519 w 7550944"/>
                  <a:gd name="connsiteY10" fmla="*/ 9525 h 7762876"/>
                  <a:gd name="connsiteX11" fmla="*/ 4150519 w 7550944"/>
                  <a:gd name="connsiteY11" fmla="*/ 3886200 h 7762876"/>
                  <a:gd name="connsiteX12" fmla="*/ 4526756 w 7550944"/>
                  <a:gd name="connsiteY12" fmla="*/ 7762875 h 7762876"/>
                  <a:gd name="connsiteX13" fmla="*/ 4902994 w 7550944"/>
                  <a:gd name="connsiteY13" fmla="*/ 3886200 h 7762876"/>
                  <a:gd name="connsiteX14" fmla="*/ 5283994 w 7550944"/>
                  <a:gd name="connsiteY14" fmla="*/ 9525 h 7762876"/>
                  <a:gd name="connsiteX15" fmla="*/ 5655469 w 7550944"/>
                  <a:gd name="connsiteY15" fmla="*/ 3886200 h 7762876"/>
                  <a:gd name="connsiteX16" fmla="*/ 6036469 w 7550944"/>
                  <a:gd name="connsiteY16" fmla="*/ 7762875 h 7762876"/>
                  <a:gd name="connsiteX17" fmla="*/ 6417469 w 7550944"/>
                  <a:gd name="connsiteY17" fmla="*/ 3886200 h 7762876"/>
                  <a:gd name="connsiteX18" fmla="*/ 6798469 w 7550944"/>
                  <a:gd name="connsiteY18" fmla="*/ 0 h 7762876"/>
                  <a:gd name="connsiteX19" fmla="*/ 7160419 w 7550944"/>
                  <a:gd name="connsiteY19" fmla="*/ 3886200 h 7762876"/>
                  <a:gd name="connsiteX20" fmla="*/ 7550944 w 7550944"/>
                  <a:gd name="connsiteY20" fmla="*/ 7762875 h 7762876"/>
                  <a:gd name="connsiteX0" fmla="*/ 0 w 7550944"/>
                  <a:gd name="connsiteY0" fmla="*/ 7762875 h 7762876"/>
                  <a:gd name="connsiteX1" fmla="*/ 378619 w 7550944"/>
                  <a:gd name="connsiteY1" fmla="*/ 3886200 h 7762876"/>
                  <a:gd name="connsiteX2" fmla="*/ 750094 w 7550944"/>
                  <a:gd name="connsiteY2" fmla="*/ 0 h 7762876"/>
                  <a:gd name="connsiteX3" fmla="*/ 1131094 w 7550944"/>
                  <a:gd name="connsiteY3" fmla="*/ 3876675 h 7762876"/>
                  <a:gd name="connsiteX4" fmla="*/ 1507332 w 7550944"/>
                  <a:gd name="connsiteY4" fmla="*/ 7762875 h 7762876"/>
                  <a:gd name="connsiteX5" fmla="*/ 1883569 w 7550944"/>
                  <a:gd name="connsiteY5" fmla="*/ 3876675 h 7762876"/>
                  <a:gd name="connsiteX6" fmla="*/ 2264569 w 7550944"/>
                  <a:gd name="connsiteY6" fmla="*/ 0 h 7762876"/>
                  <a:gd name="connsiteX7" fmla="*/ 2645569 w 7550944"/>
                  <a:gd name="connsiteY7" fmla="*/ 3886200 h 7762876"/>
                  <a:gd name="connsiteX8" fmla="*/ 3017044 w 7550944"/>
                  <a:gd name="connsiteY8" fmla="*/ 7762875 h 7762876"/>
                  <a:gd name="connsiteX9" fmla="*/ 3398044 w 7550944"/>
                  <a:gd name="connsiteY9" fmla="*/ 3876675 h 7762876"/>
                  <a:gd name="connsiteX10" fmla="*/ 3769519 w 7550944"/>
                  <a:gd name="connsiteY10" fmla="*/ 9525 h 7762876"/>
                  <a:gd name="connsiteX11" fmla="*/ 4150519 w 7550944"/>
                  <a:gd name="connsiteY11" fmla="*/ 3886200 h 7762876"/>
                  <a:gd name="connsiteX12" fmla="*/ 4526756 w 7550944"/>
                  <a:gd name="connsiteY12" fmla="*/ 7762875 h 7762876"/>
                  <a:gd name="connsiteX13" fmla="*/ 4902994 w 7550944"/>
                  <a:gd name="connsiteY13" fmla="*/ 3886200 h 7762876"/>
                  <a:gd name="connsiteX14" fmla="*/ 5283994 w 7550944"/>
                  <a:gd name="connsiteY14" fmla="*/ 9525 h 7762876"/>
                  <a:gd name="connsiteX15" fmla="*/ 5655469 w 7550944"/>
                  <a:gd name="connsiteY15" fmla="*/ 3886200 h 7762876"/>
                  <a:gd name="connsiteX16" fmla="*/ 6036469 w 7550944"/>
                  <a:gd name="connsiteY16" fmla="*/ 7762875 h 7762876"/>
                  <a:gd name="connsiteX17" fmla="*/ 6417469 w 7550944"/>
                  <a:gd name="connsiteY17" fmla="*/ 3886200 h 7762876"/>
                  <a:gd name="connsiteX18" fmla="*/ 6798469 w 7550944"/>
                  <a:gd name="connsiteY18" fmla="*/ 0 h 7762876"/>
                  <a:gd name="connsiteX19" fmla="*/ 7160419 w 7550944"/>
                  <a:gd name="connsiteY19" fmla="*/ 3886200 h 7762876"/>
                  <a:gd name="connsiteX20" fmla="*/ 7550944 w 7550944"/>
                  <a:gd name="connsiteY20" fmla="*/ 7762875 h 7762876"/>
                  <a:gd name="connsiteX0" fmla="*/ 0 w 7550944"/>
                  <a:gd name="connsiteY0" fmla="*/ 7762875 h 7762876"/>
                  <a:gd name="connsiteX1" fmla="*/ 378619 w 7550944"/>
                  <a:gd name="connsiteY1" fmla="*/ 3886200 h 7762876"/>
                  <a:gd name="connsiteX2" fmla="*/ 750094 w 7550944"/>
                  <a:gd name="connsiteY2" fmla="*/ 0 h 7762876"/>
                  <a:gd name="connsiteX3" fmla="*/ 1131094 w 7550944"/>
                  <a:gd name="connsiteY3" fmla="*/ 3876675 h 7762876"/>
                  <a:gd name="connsiteX4" fmla="*/ 1507332 w 7550944"/>
                  <a:gd name="connsiteY4" fmla="*/ 7762875 h 7762876"/>
                  <a:gd name="connsiteX5" fmla="*/ 1883569 w 7550944"/>
                  <a:gd name="connsiteY5" fmla="*/ 3876675 h 7762876"/>
                  <a:gd name="connsiteX6" fmla="*/ 2264569 w 7550944"/>
                  <a:gd name="connsiteY6" fmla="*/ 0 h 7762876"/>
                  <a:gd name="connsiteX7" fmla="*/ 2645569 w 7550944"/>
                  <a:gd name="connsiteY7" fmla="*/ 3886200 h 7762876"/>
                  <a:gd name="connsiteX8" fmla="*/ 3017044 w 7550944"/>
                  <a:gd name="connsiteY8" fmla="*/ 7762875 h 7762876"/>
                  <a:gd name="connsiteX9" fmla="*/ 3398044 w 7550944"/>
                  <a:gd name="connsiteY9" fmla="*/ 3876675 h 7762876"/>
                  <a:gd name="connsiteX10" fmla="*/ 3769519 w 7550944"/>
                  <a:gd name="connsiteY10" fmla="*/ 9525 h 7762876"/>
                  <a:gd name="connsiteX11" fmla="*/ 4150519 w 7550944"/>
                  <a:gd name="connsiteY11" fmla="*/ 3886200 h 7762876"/>
                  <a:gd name="connsiteX12" fmla="*/ 4526756 w 7550944"/>
                  <a:gd name="connsiteY12" fmla="*/ 7762875 h 7762876"/>
                  <a:gd name="connsiteX13" fmla="*/ 4902994 w 7550944"/>
                  <a:gd name="connsiteY13" fmla="*/ 3886200 h 7762876"/>
                  <a:gd name="connsiteX14" fmla="*/ 5283994 w 7550944"/>
                  <a:gd name="connsiteY14" fmla="*/ 9525 h 7762876"/>
                  <a:gd name="connsiteX15" fmla="*/ 5655469 w 7550944"/>
                  <a:gd name="connsiteY15" fmla="*/ 3886200 h 7762876"/>
                  <a:gd name="connsiteX16" fmla="*/ 6036469 w 7550944"/>
                  <a:gd name="connsiteY16" fmla="*/ 7762875 h 7762876"/>
                  <a:gd name="connsiteX17" fmla="*/ 6417469 w 7550944"/>
                  <a:gd name="connsiteY17" fmla="*/ 3886200 h 7762876"/>
                  <a:gd name="connsiteX18" fmla="*/ 6798469 w 7550944"/>
                  <a:gd name="connsiteY18" fmla="*/ 0 h 7762876"/>
                  <a:gd name="connsiteX19" fmla="*/ 7160419 w 7550944"/>
                  <a:gd name="connsiteY19" fmla="*/ 3886200 h 7762876"/>
                  <a:gd name="connsiteX20" fmla="*/ 7550944 w 7550944"/>
                  <a:gd name="connsiteY20" fmla="*/ 7762875 h 7762876"/>
                  <a:gd name="connsiteX0" fmla="*/ 0 w 7550944"/>
                  <a:gd name="connsiteY0" fmla="*/ 7762875 h 7762876"/>
                  <a:gd name="connsiteX1" fmla="*/ 378619 w 7550944"/>
                  <a:gd name="connsiteY1" fmla="*/ 3886200 h 7762876"/>
                  <a:gd name="connsiteX2" fmla="*/ 750094 w 7550944"/>
                  <a:gd name="connsiteY2" fmla="*/ 0 h 7762876"/>
                  <a:gd name="connsiteX3" fmla="*/ 1131094 w 7550944"/>
                  <a:gd name="connsiteY3" fmla="*/ 3876675 h 7762876"/>
                  <a:gd name="connsiteX4" fmla="*/ 1507332 w 7550944"/>
                  <a:gd name="connsiteY4" fmla="*/ 7762875 h 7762876"/>
                  <a:gd name="connsiteX5" fmla="*/ 1883569 w 7550944"/>
                  <a:gd name="connsiteY5" fmla="*/ 3876675 h 7762876"/>
                  <a:gd name="connsiteX6" fmla="*/ 2264569 w 7550944"/>
                  <a:gd name="connsiteY6" fmla="*/ 0 h 7762876"/>
                  <a:gd name="connsiteX7" fmla="*/ 2645569 w 7550944"/>
                  <a:gd name="connsiteY7" fmla="*/ 3886200 h 7762876"/>
                  <a:gd name="connsiteX8" fmla="*/ 3017044 w 7550944"/>
                  <a:gd name="connsiteY8" fmla="*/ 7762875 h 7762876"/>
                  <a:gd name="connsiteX9" fmla="*/ 3398044 w 7550944"/>
                  <a:gd name="connsiteY9" fmla="*/ 3876675 h 7762876"/>
                  <a:gd name="connsiteX10" fmla="*/ 3769519 w 7550944"/>
                  <a:gd name="connsiteY10" fmla="*/ 9525 h 7762876"/>
                  <a:gd name="connsiteX11" fmla="*/ 4150519 w 7550944"/>
                  <a:gd name="connsiteY11" fmla="*/ 3886200 h 7762876"/>
                  <a:gd name="connsiteX12" fmla="*/ 4526756 w 7550944"/>
                  <a:gd name="connsiteY12" fmla="*/ 7762875 h 7762876"/>
                  <a:gd name="connsiteX13" fmla="*/ 4902994 w 7550944"/>
                  <a:gd name="connsiteY13" fmla="*/ 3886200 h 7762876"/>
                  <a:gd name="connsiteX14" fmla="*/ 5283994 w 7550944"/>
                  <a:gd name="connsiteY14" fmla="*/ 9525 h 7762876"/>
                  <a:gd name="connsiteX15" fmla="*/ 5655469 w 7550944"/>
                  <a:gd name="connsiteY15" fmla="*/ 3886200 h 7762876"/>
                  <a:gd name="connsiteX16" fmla="*/ 6036469 w 7550944"/>
                  <a:gd name="connsiteY16" fmla="*/ 7762875 h 7762876"/>
                  <a:gd name="connsiteX17" fmla="*/ 6417469 w 7550944"/>
                  <a:gd name="connsiteY17" fmla="*/ 3886200 h 7762876"/>
                  <a:gd name="connsiteX18" fmla="*/ 6798469 w 7550944"/>
                  <a:gd name="connsiteY18" fmla="*/ 0 h 7762876"/>
                  <a:gd name="connsiteX19" fmla="*/ 7160419 w 7550944"/>
                  <a:gd name="connsiteY19" fmla="*/ 3886200 h 7762876"/>
                  <a:gd name="connsiteX20" fmla="*/ 7550944 w 7550944"/>
                  <a:gd name="connsiteY20" fmla="*/ 7762875 h 7762876"/>
                  <a:gd name="connsiteX0" fmla="*/ 0 w 7550944"/>
                  <a:gd name="connsiteY0" fmla="*/ 7762875 h 7762876"/>
                  <a:gd name="connsiteX1" fmla="*/ 378619 w 7550944"/>
                  <a:gd name="connsiteY1" fmla="*/ 3886200 h 7762876"/>
                  <a:gd name="connsiteX2" fmla="*/ 750094 w 7550944"/>
                  <a:gd name="connsiteY2" fmla="*/ 0 h 7762876"/>
                  <a:gd name="connsiteX3" fmla="*/ 1131094 w 7550944"/>
                  <a:gd name="connsiteY3" fmla="*/ 3876675 h 7762876"/>
                  <a:gd name="connsiteX4" fmla="*/ 1507332 w 7550944"/>
                  <a:gd name="connsiteY4" fmla="*/ 7762875 h 7762876"/>
                  <a:gd name="connsiteX5" fmla="*/ 1883569 w 7550944"/>
                  <a:gd name="connsiteY5" fmla="*/ 3876675 h 7762876"/>
                  <a:gd name="connsiteX6" fmla="*/ 2264569 w 7550944"/>
                  <a:gd name="connsiteY6" fmla="*/ 0 h 7762876"/>
                  <a:gd name="connsiteX7" fmla="*/ 2645569 w 7550944"/>
                  <a:gd name="connsiteY7" fmla="*/ 3886200 h 7762876"/>
                  <a:gd name="connsiteX8" fmla="*/ 3017044 w 7550944"/>
                  <a:gd name="connsiteY8" fmla="*/ 7762875 h 7762876"/>
                  <a:gd name="connsiteX9" fmla="*/ 3398044 w 7550944"/>
                  <a:gd name="connsiteY9" fmla="*/ 3876675 h 7762876"/>
                  <a:gd name="connsiteX10" fmla="*/ 3769519 w 7550944"/>
                  <a:gd name="connsiteY10" fmla="*/ 9525 h 7762876"/>
                  <a:gd name="connsiteX11" fmla="*/ 4150519 w 7550944"/>
                  <a:gd name="connsiteY11" fmla="*/ 3886200 h 7762876"/>
                  <a:gd name="connsiteX12" fmla="*/ 4526756 w 7550944"/>
                  <a:gd name="connsiteY12" fmla="*/ 7762875 h 7762876"/>
                  <a:gd name="connsiteX13" fmla="*/ 4902994 w 7550944"/>
                  <a:gd name="connsiteY13" fmla="*/ 3886200 h 7762876"/>
                  <a:gd name="connsiteX14" fmla="*/ 5283994 w 7550944"/>
                  <a:gd name="connsiteY14" fmla="*/ 9525 h 7762876"/>
                  <a:gd name="connsiteX15" fmla="*/ 5655469 w 7550944"/>
                  <a:gd name="connsiteY15" fmla="*/ 3886200 h 7762876"/>
                  <a:gd name="connsiteX16" fmla="*/ 6029325 w 7550944"/>
                  <a:gd name="connsiteY16" fmla="*/ 7762875 h 7762876"/>
                  <a:gd name="connsiteX17" fmla="*/ 6417469 w 7550944"/>
                  <a:gd name="connsiteY17" fmla="*/ 3886200 h 7762876"/>
                  <a:gd name="connsiteX18" fmla="*/ 6798469 w 7550944"/>
                  <a:gd name="connsiteY18" fmla="*/ 0 h 7762876"/>
                  <a:gd name="connsiteX19" fmla="*/ 7160419 w 7550944"/>
                  <a:gd name="connsiteY19" fmla="*/ 3886200 h 7762876"/>
                  <a:gd name="connsiteX20" fmla="*/ 7550944 w 7550944"/>
                  <a:gd name="connsiteY20" fmla="*/ 7762875 h 7762876"/>
                  <a:gd name="connsiteX0" fmla="*/ 0 w 7550944"/>
                  <a:gd name="connsiteY0" fmla="*/ 7762875 h 7762876"/>
                  <a:gd name="connsiteX1" fmla="*/ 378619 w 7550944"/>
                  <a:gd name="connsiteY1" fmla="*/ 3886200 h 7762876"/>
                  <a:gd name="connsiteX2" fmla="*/ 750094 w 7550944"/>
                  <a:gd name="connsiteY2" fmla="*/ 0 h 7762876"/>
                  <a:gd name="connsiteX3" fmla="*/ 1131094 w 7550944"/>
                  <a:gd name="connsiteY3" fmla="*/ 3876675 h 7762876"/>
                  <a:gd name="connsiteX4" fmla="*/ 1507332 w 7550944"/>
                  <a:gd name="connsiteY4" fmla="*/ 7762875 h 7762876"/>
                  <a:gd name="connsiteX5" fmla="*/ 1883569 w 7550944"/>
                  <a:gd name="connsiteY5" fmla="*/ 3876675 h 7762876"/>
                  <a:gd name="connsiteX6" fmla="*/ 2264569 w 7550944"/>
                  <a:gd name="connsiteY6" fmla="*/ 0 h 7762876"/>
                  <a:gd name="connsiteX7" fmla="*/ 2645569 w 7550944"/>
                  <a:gd name="connsiteY7" fmla="*/ 3886200 h 7762876"/>
                  <a:gd name="connsiteX8" fmla="*/ 3017044 w 7550944"/>
                  <a:gd name="connsiteY8" fmla="*/ 7762875 h 7762876"/>
                  <a:gd name="connsiteX9" fmla="*/ 3398044 w 7550944"/>
                  <a:gd name="connsiteY9" fmla="*/ 3876675 h 7762876"/>
                  <a:gd name="connsiteX10" fmla="*/ 3769519 w 7550944"/>
                  <a:gd name="connsiteY10" fmla="*/ 9525 h 7762876"/>
                  <a:gd name="connsiteX11" fmla="*/ 4150519 w 7550944"/>
                  <a:gd name="connsiteY11" fmla="*/ 3886200 h 7762876"/>
                  <a:gd name="connsiteX12" fmla="*/ 4526756 w 7550944"/>
                  <a:gd name="connsiteY12" fmla="*/ 7762875 h 7762876"/>
                  <a:gd name="connsiteX13" fmla="*/ 4902994 w 7550944"/>
                  <a:gd name="connsiteY13" fmla="*/ 3886200 h 7762876"/>
                  <a:gd name="connsiteX14" fmla="*/ 5283994 w 7550944"/>
                  <a:gd name="connsiteY14" fmla="*/ 9525 h 7762876"/>
                  <a:gd name="connsiteX15" fmla="*/ 5655469 w 7550944"/>
                  <a:gd name="connsiteY15" fmla="*/ 3886200 h 7762876"/>
                  <a:gd name="connsiteX16" fmla="*/ 6029325 w 7550944"/>
                  <a:gd name="connsiteY16" fmla="*/ 7762875 h 7762876"/>
                  <a:gd name="connsiteX17" fmla="*/ 6417469 w 7550944"/>
                  <a:gd name="connsiteY17" fmla="*/ 3886200 h 7762876"/>
                  <a:gd name="connsiteX18" fmla="*/ 6798469 w 7550944"/>
                  <a:gd name="connsiteY18" fmla="*/ 0 h 7762876"/>
                  <a:gd name="connsiteX19" fmla="*/ 7160419 w 7550944"/>
                  <a:gd name="connsiteY19" fmla="*/ 3886200 h 7762876"/>
                  <a:gd name="connsiteX20" fmla="*/ 7550944 w 7550944"/>
                  <a:gd name="connsiteY20" fmla="*/ 7762875 h 7762876"/>
                  <a:gd name="connsiteX0" fmla="*/ 0 w 7546182"/>
                  <a:gd name="connsiteY0" fmla="*/ 7762875 h 7765256"/>
                  <a:gd name="connsiteX1" fmla="*/ 378619 w 7546182"/>
                  <a:gd name="connsiteY1" fmla="*/ 3886200 h 7765256"/>
                  <a:gd name="connsiteX2" fmla="*/ 750094 w 7546182"/>
                  <a:gd name="connsiteY2" fmla="*/ 0 h 7765256"/>
                  <a:gd name="connsiteX3" fmla="*/ 1131094 w 7546182"/>
                  <a:gd name="connsiteY3" fmla="*/ 3876675 h 7765256"/>
                  <a:gd name="connsiteX4" fmla="*/ 1507332 w 7546182"/>
                  <a:gd name="connsiteY4" fmla="*/ 7762875 h 7765256"/>
                  <a:gd name="connsiteX5" fmla="*/ 1883569 w 7546182"/>
                  <a:gd name="connsiteY5" fmla="*/ 3876675 h 7765256"/>
                  <a:gd name="connsiteX6" fmla="*/ 2264569 w 7546182"/>
                  <a:gd name="connsiteY6" fmla="*/ 0 h 7765256"/>
                  <a:gd name="connsiteX7" fmla="*/ 2645569 w 7546182"/>
                  <a:gd name="connsiteY7" fmla="*/ 3886200 h 7765256"/>
                  <a:gd name="connsiteX8" fmla="*/ 3017044 w 7546182"/>
                  <a:gd name="connsiteY8" fmla="*/ 7762875 h 7765256"/>
                  <a:gd name="connsiteX9" fmla="*/ 3398044 w 7546182"/>
                  <a:gd name="connsiteY9" fmla="*/ 3876675 h 7765256"/>
                  <a:gd name="connsiteX10" fmla="*/ 3769519 w 7546182"/>
                  <a:gd name="connsiteY10" fmla="*/ 9525 h 7765256"/>
                  <a:gd name="connsiteX11" fmla="*/ 4150519 w 7546182"/>
                  <a:gd name="connsiteY11" fmla="*/ 3886200 h 7765256"/>
                  <a:gd name="connsiteX12" fmla="*/ 4526756 w 7546182"/>
                  <a:gd name="connsiteY12" fmla="*/ 7762875 h 7765256"/>
                  <a:gd name="connsiteX13" fmla="*/ 4902994 w 7546182"/>
                  <a:gd name="connsiteY13" fmla="*/ 3886200 h 7765256"/>
                  <a:gd name="connsiteX14" fmla="*/ 5283994 w 7546182"/>
                  <a:gd name="connsiteY14" fmla="*/ 9525 h 7765256"/>
                  <a:gd name="connsiteX15" fmla="*/ 5655469 w 7546182"/>
                  <a:gd name="connsiteY15" fmla="*/ 3886200 h 7765256"/>
                  <a:gd name="connsiteX16" fmla="*/ 6029325 w 7546182"/>
                  <a:gd name="connsiteY16" fmla="*/ 7762875 h 7765256"/>
                  <a:gd name="connsiteX17" fmla="*/ 6417469 w 7546182"/>
                  <a:gd name="connsiteY17" fmla="*/ 3886200 h 7765256"/>
                  <a:gd name="connsiteX18" fmla="*/ 6798469 w 7546182"/>
                  <a:gd name="connsiteY18" fmla="*/ 0 h 7765256"/>
                  <a:gd name="connsiteX19" fmla="*/ 7160419 w 7546182"/>
                  <a:gd name="connsiteY19" fmla="*/ 3886200 h 7765256"/>
                  <a:gd name="connsiteX20" fmla="*/ 7546182 w 7546182"/>
                  <a:gd name="connsiteY20" fmla="*/ 7765256 h 7765256"/>
                  <a:gd name="connsiteX0" fmla="*/ 0 w 7546182"/>
                  <a:gd name="connsiteY0" fmla="*/ 7762875 h 7765258"/>
                  <a:gd name="connsiteX1" fmla="*/ 378619 w 7546182"/>
                  <a:gd name="connsiteY1" fmla="*/ 3886200 h 7765258"/>
                  <a:gd name="connsiteX2" fmla="*/ 750094 w 7546182"/>
                  <a:gd name="connsiteY2" fmla="*/ 0 h 7765258"/>
                  <a:gd name="connsiteX3" fmla="*/ 1131094 w 7546182"/>
                  <a:gd name="connsiteY3" fmla="*/ 3876675 h 7765258"/>
                  <a:gd name="connsiteX4" fmla="*/ 1507332 w 7546182"/>
                  <a:gd name="connsiteY4" fmla="*/ 7762875 h 7765258"/>
                  <a:gd name="connsiteX5" fmla="*/ 1883569 w 7546182"/>
                  <a:gd name="connsiteY5" fmla="*/ 3876675 h 7765258"/>
                  <a:gd name="connsiteX6" fmla="*/ 2264569 w 7546182"/>
                  <a:gd name="connsiteY6" fmla="*/ 0 h 7765258"/>
                  <a:gd name="connsiteX7" fmla="*/ 2645569 w 7546182"/>
                  <a:gd name="connsiteY7" fmla="*/ 3886200 h 7765258"/>
                  <a:gd name="connsiteX8" fmla="*/ 3017044 w 7546182"/>
                  <a:gd name="connsiteY8" fmla="*/ 7762875 h 7765258"/>
                  <a:gd name="connsiteX9" fmla="*/ 3398044 w 7546182"/>
                  <a:gd name="connsiteY9" fmla="*/ 3876675 h 7765258"/>
                  <a:gd name="connsiteX10" fmla="*/ 3769519 w 7546182"/>
                  <a:gd name="connsiteY10" fmla="*/ 9525 h 7765258"/>
                  <a:gd name="connsiteX11" fmla="*/ 4150519 w 7546182"/>
                  <a:gd name="connsiteY11" fmla="*/ 3886200 h 7765258"/>
                  <a:gd name="connsiteX12" fmla="*/ 4526756 w 7546182"/>
                  <a:gd name="connsiteY12" fmla="*/ 7762875 h 7765258"/>
                  <a:gd name="connsiteX13" fmla="*/ 4902994 w 7546182"/>
                  <a:gd name="connsiteY13" fmla="*/ 3886200 h 7765258"/>
                  <a:gd name="connsiteX14" fmla="*/ 5283994 w 7546182"/>
                  <a:gd name="connsiteY14" fmla="*/ 9525 h 7765258"/>
                  <a:gd name="connsiteX15" fmla="*/ 5655469 w 7546182"/>
                  <a:gd name="connsiteY15" fmla="*/ 3886200 h 7765258"/>
                  <a:gd name="connsiteX16" fmla="*/ 6029325 w 7546182"/>
                  <a:gd name="connsiteY16" fmla="*/ 7762875 h 7765258"/>
                  <a:gd name="connsiteX17" fmla="*/ 6417469 w 7546182"/>
                  <a:gd name="connsiteY17" fmla="*/ 3886200 h 7765258"/>
                  <a:gd name="connsiteX18" fmla="*/ 6798469 w 7546182"/>
                  <a:gd name="connsiteY18" fmla="*/ 0 h 7765258"/>
                  <a:gd name="connsiteX19" fmla="*/ 7160419 w 7546182"/>
                  <a:gd name="connsiteY19" fmla="*/ 3886200 h 7765258"/>
                  <a:gd name="connsiteX20" fmla="*/ 7546182 w 7546182"/>
                  <a:gd name="connsiteY20" fmla="*/ 7765256 h 7765258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64569 w 7539038"/>
                  <a:gd name="connsiteY6" fmla="*/ 0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69519 w 7539038"/>
                  <a:gd name="connsiteY10" fmla="*/ 9525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83994 w 7539038"/>
                  <a:gd name="connsiteY14" fmla="*/ 9525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98469 w 7539038"/>
                  <a:gd name="connsiteY18" fmla="*/ 0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64569 w 7539038"/>
                  <a:gd name="connsiteY6" fmla="*/ 0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69519 w 7539038"/>
                  <a:gd name="connsiteY10" fmla="*/ 9525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83994 w 7539038"/>
                  <a:gd name="connsiteY14" fmla="*/ 9525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88944 w 7539038"/>
                  <a:gd name="connsiteY18" fmla="*/ 2381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64569 w 7539038"/>
                  <a:gd name="connsiteY6" fmla="*/ 0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69519 w 7539038"/>
                  <a:gd name="connsiteY10" fmla="*/ 9525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83994 w 7539038"/>
                  <a:gd name="connsiteY14" fmla="*/ 9525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86563 w 7539038"/>
                  <a:gd name="connsiteY18" fmla="*/ 4762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64569 w 7539038"/>
                  <a:gd name="connsiteY6" fmla="*/ 0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69519 w 7539038"/>
                  <a:gd name="connsiteY10" fmla="*/ 9525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83994 w 7539038"/>
                  <a:gd name="connsiteY14" fmla="*/ 9525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86563 w 7539038"/>
                  <a:gd name="connsiteY18" fmla="*/ 4762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64569 w 7539038"/>
                  <a:gd name="connsiteY6" fmla="*/ 0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69519 w 7539038"/>
                  <a:gd name="connsiteY10" fmla="*/ 9525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79231 w 7539038"/>
                  <a:gd name="connsiteY14" fmla="*/ 9525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86563 w 7539038"/>
                  <a:gd name="connsiteY18" fmla="*/ 4762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64569 w 7539038"/>
                  <a:gd name="connsiteY6" fmla="*/ 0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69519 w 7539038"/>
                  <a:gd name="connsiteY10" fmla="*/ 9525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79231 w 7539038"/>
                  <a:gd name="connsiteY14" fmla="*/ 9525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86563 w 7539038"/>
                  <a:gd name="connsiteY18" fmla="*/ 4762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64569 w 7539038"/>
                  <a:gd name="connsiteY6" fmla="*/ 0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69519 w 7539038"/>
                  <a:gd name="connsiteY10" fmla="*/ 9525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76849 w 7539038"/>
                  <a:gd name="connsiteY14" fmla="*/ 2382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86563 w 7539038"/>
                  <a:gd name="connsiteY18" fmla="*/ 4762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64569 w 7539038"/>
                  <a:gd name="connsiteY6" fmla="*/ 0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69519 w 7539038"/>
                  <a:gd name="connsiteY10" fmla="*/ 9525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76849 w 7539038"/>
                  <a:gd name="connsiteY14" fmla="*/ 2382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86563 w 7539038"/>
                  <a:gd name="connsiteY18" fmla="*/ 4762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64569 w 7539038"/>
                  <a:gd name="connsiteY6" fmla="*/ 0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76663 w 7539038"/>
                  <a:gd name="connsiteY10" fmla="*/ 4763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76849 w 7539038"/>
                  <a:gd name="connsiteY14" fmla="*/ 2382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86563 w 7539038"/>
                  <a:gd name="connsiteY18" fmla="*/ 4762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64569 w 7539038"/>
                  <a:gd name="connsiteY6" fmla="*/ 0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76663 w 7539038"/>
                  <a:gd name="connsiteY10" fmla="*/ 4763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76849 w 7539038"/>
                  <a:gd name="connsiteY14" fmla="*/ 2382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86563 w 7539038"/>
                  <a:gd name="connsiteY18" fmla="*/ 4762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64569 w 7539038"/>
                  <a:gd name="connsiteY6" fmla="*/ 0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69519 w 7539038"/>
                  <a:gd name="connsiteY10" fmla="*/ 4763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76849 w 7539038"/>
                  <a:gd name="connsiteY14" fmla="*/ 2382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86563 w 7539038"/>
                  <a:gd name="connsiteY18" fmla="*/ 4762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64569 w 7539038"/>
                  <a:gd name="connsiteY6" fmla="*/ 0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69519 w 7539038"/>
                  <a:gd name="connsiteY10" fmla="*/ 4763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76849 w 7539038"/>
                  <a:gd name="connsiteY14" fmla="*/ 2382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86563 w 7539038"/>
                  <a:gd name="connsiteY18" fmla="*/ 4762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59807 w 7539038"/>
                  <a:gd name="connsiteY6" fmla="*/ 4762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69519 w 7539038"/>
                  <a:gd name="connsiteY10" fmla="*/ 4763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76849 w 7539038"/>
                  <a:gd name="connsiteY14" fmla="*/ 2382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86563 w 7539038"/>
                  <a:gd name="connsiteY18" fmla="*/ 4762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59807 w 7539038"/>
                  <a:gd name="connsiteY6" fmla="*/ 4762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69519 w 7539038"/>
                  <a:gd name="connsiteY10" fmla="*/ 4763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76849 w 7539038"/>
                  <a:gd name="connsiteY14" fmla="*/ 2382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86563 w 7539038"/>
                  <a:gd name="connsiteY18" fmla="*/ 4762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7238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</a:cxnLst>
                <a:rect l="l" t="t" r="r" b="b"/>
                <a:pathLst>
                  <a:path w="7539038" h="7760495">
                    <a:moveTo>
                      <a:pt x="0" y="7760494"/>
                    </a:moveTo>
                    <a:cubicBezTo>
                      <a:pt x="190500" y="7758906"/>
                      <a:pt x="377031" y="3874231"/>
                      <a:pt x="378619" y="3883819"/>
                    </a:cubicBezTo>
                    <a:cubicBezTo>
                      <a:pt x="380207" y="3893407"/>
                      <a:pt x="562770" y="-793"/>
                      <a:pt x="752476" y="1"/>
                    </a:cubicBezTo>
                    <a:cubicBezTo>
                      <a:pt x="942182" y="795"/>
                      <a:pt x="1119468" y="3745568"/>
                      <a:pt x="1131094" y="3874294"/>
                    </a:cubicBezTo>
                    <a:cubicBezTo>
                      <a:pt x="1136420" y="3933265"/>
                      <a:pt x="1317626" y="7758112"/>
                      <a:pt x="1507332" y="7760494"/>
                    </a:cubicBezTo>
                    <a:cubicBezTo>
                      <a:pt x="1697038" y="7762876"/>
                      <a:pt x="1875632" y="3967176"/>
                      <a:pt x="1883569" y="3874294"/>
                    </a:cubicBezTo>
                    <a:cubicBezTo>
                      <a:pt x="1891506" y="3781412"/>
                      <a:pt x="2068513" y="3175"/>
                      <a:pt x="2259807" y="2381"/>
                    </a:cubicBezTo>
                    <a:cubicBezTo>
                      <a:pt x="2451101" y="1587"/>
                      <a:pt x="2640013" y="3825221"/>
                      <a:pt x="2645569" y="3883819"/>
                    </a:cubicBezTo>
                    <a:cubicBezTo>
                      <a:pt x="2651125" y="3942417"/>
                      <a:pt x="2827338" y="7762081"/>
                      <a:pt x="3017044" y="7760494"/>
                    </a:cubicBezTo>
                    <a:cubicBezTo>
                      <a:pt x="3206750" y="7758907"/>
                      <a:pt x="3390107" y="3967176"/>
                      <a:pt x="3398044" y="3874294"/>
                    </a:cubicBezTo>
                    <a:cubicBezTo>
                      <a:pt x="3405981" y="3781412"/>
                      <a:pt x="3575050" y="795"/>
                      <a:pt x="3769519" y="2382"/>
                    </a:cubicBezTo>
                    <a:cubicBezTo>
                      <a:pt x="3963988" y="3969"/>
                      <a:pt x="4141788" y="3722352"/>
                      <a:pt x="4150519" y="3883819"/>
                    </a:cubicBezTo>
                    <a:cubicBezTo>
                      <a:pt x="4159250" y="4045286"/>
                      <a:pt x="4337844" y="7760494"/>
                      <a:pt x="4526756" y="7760494"/>
                    </a:cubicBezTo>
                    <a:cubicBezTo>
                      <a:pt x="4715668" y="7760494"/>
                      <a:pt x="4893360" y="4083161"/>
                      <a:pt x="4902994" y="3883819"/>
                    </a:cubicBezTo>
                    <a:cubicBezTo>
                      <a:pt x="4910825" y="3721794"/>
                      <a:pt x="5087143" y="1"/>
                      <a:pt x="5276849" y="1"/>
                    </a:cubicBezTo>
                    <a:cubicBezTo>
                      <a:pt x="5466555" y="1"/>
                      <a:pt x="5647531" y="3790543"/>
                      <a:pt x="5655469" y="3883819"/>
                    </a:cubicBezTo>
                    <a:cubicBezTo>
                      <a:pt x="5663407" y="3977095"/>
                      <a:pt x="5842794" y="7760494"/>
                      <a:pt x="6029325" y="7760494"/>
                    </a:cubicBezTo>
                    <a:cubicBezTo>
                      <a:pt x="6215856" y="7760494"/>
                      <a:pt x="6411913" y="3976700"/>
                      <a:pt x="6417469" y="3883819"/>
                    </a:cubicBezTo>
                    <a:cubicBezTo>
                      <a:pt x="6423025" y="3790938"/>
                      <a:pt x="6593682" y="0"/>
                      <a:pt x="6786563" y="2381"/>
                    </a:cubicBezTo>
                    <a:cubicBezTo>
                      <a:pt x="6979444" y="4762"/>
                      <a:pt x="7152482" y="3757041"/>
                      <a:pt x="7160419" y="3883819"/>
                    </a:cubicBezTo>
                    <a:cubicBezTo>
                      <a:pt x="7168356" y="4010597"/>
                      <a:pt x="7336632" y="7761288"/>
                      <a:pt x="7539038" y="7758113"/>
                    </a:cubicBezTo>
                  </a:path>
                </a:pathLst>
              </a:custGeom>
              <a:no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89" name="Freeform: Shape 188">
              <a:extLst>
                <a:ext uri="{FF2B5EF4-FFF2-40B4-BE49-F238E27FC236}">
                  <a16:creationId xmlns:a16="http://schemas.microsoft.com/office/drawing/2014/main" id="{AFB08819-58B4-49C7-A1F6-0D66017AD52D}"/>
                </a:ext>
              </a:extLst>
            </p:cNvPr>
            <p:cNvSpPr/>
            <p:nvPr/>
          </p:nvSpPr>
          <p:spPr>
            <a:xfrm>
              <a:off x="9773168" y="358008"/>
              <a:ext cx="2371994" cy="517526"/>
            </a:xfrm>
            <a:custGeom>
              <a:avLst/>
              <a:gdLst>
                <a:gd name="connsiteX0" fmla="*/ 0 w 7562850"/>
                <a:gd name="connsiteY0" fmla="*/ 7762875 h 7762875"/>
                <a:gd name="connsiteX1" fmla="*/ 390525 w 7562850"/>
                <a:gd name="connsiteY1" fmla="*/ 3886200 h 7762875"/>
                <a:gd name="connsiteX2" fmla="*/ 762000 w 7562850"/>
                <a:gd name="connsiteY2" fmla="*/ 0 h 7762875"/>
                <a:gd name="connsiteX3" fmla="*/ 1143000 w 7562850"/>
                <a:gd name="connsiteY3" fmla="*/ 3876675 h 7762875"/>
                <a:gd name="connsiteX4" fmla="*/ 1524000 w 7562850"/>
                <a:gd name="connsiteY4" fmla="*/ 7753350 h 7762875"/>
                <a:gd name="connsiteX5" fmla="*/ 1895475 w 7562850"/>
                <a:gd name="connsiteY5" fmla="*/ 3876675 h 7762875"/>
                <a:gd name="connsiteX6" fmla="*/ 2276475 w 7562850"/>
                <a:gd name="connsiteY6" fmla="*/ 0 h 7762875"/>
                <a:gd name="connsiteX7" fmla="*/ 2657475 w 7562850"/>
                <a:gd name="connsiteY7" fmla="*/ 3886200 h 7762875"/>
                <a:gd name="connsiteX8" fmla="*/ 3028950 w 7562850"/>
                <a:gd name="connsiteY8" fmla="*/ 7762875 h 7762875"/>
                <a:gd name="connsiteX9" fmla="*/ 3409950 w 7562850"/>
                <a:gd name="connsiteY9" fmla="*/ 3876675 h 7762875"/>
                <a:gd name="connsiteX10" fmla="*/ 3781425 w 7562850"/>
                <a:gd name="connsiteY10" fmla="*/ 9525 h 7762875"/>
                <a:gd name="connsiteX11" fmla="*/ 4162425 w 7562850"/>
                <a:gd name="connsiteY11" fmla="*/ 3886200 h 7762875"/>
                <a:gd name="connsiteX12" fmla="*/ 4533900 w 7562850"/>
                <a:gd name="connsiteY12" fmla="*/ 7762875 h 7762875"/>
                <a:gd name="connsiteX13" fmla="*/ 4914900 w 7562850"/>
                <a:gd name="connsiteY13" fmla="*/ 3886200 h 7762875"/>
                <a:gd name="connsiteX14" fmla="*/ 5295900 w 7562850"/>
                <a:gd name="connsiteY14" fmla="*/ 9525 h 7762875"/>
                <a:gd name="connsiteX15" fmla="*/ 5667375 w 7562850"/>
                <a:gd name="connsiteY15" fmla="*/ 3886200 h 7762875"/>
                <a:gd name="connsiteX16" fmla="*/ 6048375 w 7562850"/>
                <a:gd name="connsiteY16" fmla="*/ 7762875 h 7762875"/>
                <a:gd name="connsiteX17" fmla="*/ 6429375 w 7562850"/>
                <a:gd name="connsiteY17" fmla="*/ 3886200 h 7762875"/>
                <a:gd name="connsiteX18" fmla="*/ 6810375 w 7562850"/>
                <a:gd name="connsiteY18" fmla="*/ 0 h 7762875"/>
                <a:gd name="connsiteX19" fmla="*/ 7172325 w 7562850"/>
                <a:gd name="connsiteY19" fmla="*/ 3886200 h 7762875"/>
                <a:gd name="connsiteX20" fmla="*/ 7562850 w 7562850"/>
                <a:gd name="connsiteY20" fmla="*/ 7762875 h 7762875"/>
                <a:gd name="connsiteX0" fmla="*/ 0 w 7562850"/>
                <a:gd name="connsiteY0" fmla="*/ 7762875 h 7762875"/>
                <a:gd name="connsiteX1" fmla="*/ 390525 w 7562850"/>
                <a:gd name="connsiteY1" fmla="*/ 3886200 h 7762875"/>
                <a:gd name="connsiteX2" fmla="*/ 762000 w 7562850"/>
                <a:gd name="connsiteY2" fmla="*/ 0 h 7762875"/>
                <a:gd name="connsiteX3" fmla="*/ 1143000 w 7562850"/>
                <a:gd name="connsiteY3" fmla="*/ 3876675 h 7762875"/>
                <a:gd name="connsiteX4" fmla="*/ 1519238 w 7562850"/>
                <a:gd name="connsiteY4" fmla="*/ 7762875 h 7762875"/>
                <a:gd name="connsiteX5" fmla="*/ 1895475 w 7562850"/>
                <a:gd name="connsiteY5" fmla="*/ 3876675 h 7762875"/>
                <a:gd name="connsiteX6" fmla="*/ 2276475 w 7562850"/>
                <a:gd name="connsiteY6" fmla="*/ 0 h 7762875"/>
                <a:gd name="connsiteX7" fmla="*/ 2657475 w 7562850"/>
                <a:gd name="connsiteY7" fmla="*/ 3886200 h 7762875"/>
                <a:gd name="connsiteX8" fmla="*/ 3028950 w 7562850"/>
                <a:gd name="connsiteY8" fmla="*/ 7762875 h 7762875"/>
                <a:gd name="connsiteX9" fmla="*/ 3409950 w 7562850"/>
                <a:gd name="connsiteY9" fmla="*/ 3876675 h 7762875"/>
                <a:gd name="connsiteX10" fmla="*/ 3781425 w 7562850"/>
                <a:gd name="connsiteY10" fmla="*/ 9525 h 7762875"/>
                <a:gd name="connsiteX11" fmla="*/ 4162425 w 7562850"/>
                <a:gd name="connsiteY11" fmla="*/ 3886200 h 7762875"/>
                <a:gd name="connsiteX12" fmla="*/ 4533900 w 7562850"/>
                <a:gd name="connsiteY12" fmla="*/ 7762875 h 7762875"/>
                <a:gd name="connsiteX13" fmla="*/ 4914900 w 7562850"/>
                <a:gd name="connsiteY13" fmla="*/ 3886200 h 7762875"/>
                <a:gd name="connsiteX14" fmla="*/ 5295900 w 7562850"/>
                <a:gd name="connsiteY14" fmla="*/ 9525 h 7762875"/>
                <a:gd name="connsiteX15" fmla="*/ 5667375 w 7562850"/>
                <a:gd name="connsiteY15" fmla="*/ 3886200 h 7762875"/>
                <a:gd name="connsiteX16" fmla="*/ 6048375 w 7562850"/>
                <a:gd name="connsiteY16" fmla="*/ 7762875 h 7762875"/>
                <a:gd name="connsiteX17" fmla="*/ 6429375 w 7562850"/>
                <a:gd name="connsiteY17" fmla="*/ 3886200 h 7762875"/>
                <a:gd name="connsiteX18" fmla="*/ 6810375 w 7562850"/>
                <a:gd name="connsiteY18" fmla="*/ 0 h 7762875"/>
                <a:gd name="connsiteX19" fmla="*/ 7172325 w 7562850"/>
                <a:gd name="connsiteY19" fmla="*/ 3886200 h 7762875"/>
                <a:gd name="connsiteX20" fmla="*/ 7562850 w 7562850"/>
                <a:gd name="connsiteY20" fmla="*/ 7762875 h 7762875"/>
                <a:gd name="connsiteX0" fmla="*/ 0 w 7562850"/>
                <a:gd name="connsiteY0" fmla="*/ 7762875 h 7762875"/>
                <a:gd name="connsiteX1" fmla="*/ 390525 w 7562850"/>
                <a:gd name="connsiteY1" fmla="*/ 3886200 h 7762875"/>
                <a:gd name="connsiteX2" fmla="*/ 762000 w 7562850"/>
                <a:gd name="connsiteY2" fmla="*/ 0 h 7762875"/>
                <a:gd name="connsiteX3" fmla="*/ 1143000 w 7562850"/>
                <a:gd name="connsiteY3" fmla="*/ 3876675 h 7762875"/>
                <a:gd name="connsiteX4" fmla="*/ 1519238 w 7562850"/>
                <a:gd name="connsiteY4" fmla="*/ 7762875 h 7762875"/>
                <a:gd name="connsiteX5" fmla="*/ 1895475 w 7562850"/>
                <a:gd name="connsiteY5" fmla="*/ 3876675 h 7762875"/>
                <a:gd name="connsiteX6" fmla="*/ 2276475 w 7562850"/>
                <a:gd name="connsiteY6" fmla="*/ 0 h 7762875"/>
                <a:gd name="connsiteX7" fmla="*/ 2657475 w 7562850"/>
                <a:gd name="connsiteY7" fmla="*/ 3886200 h 7762875"/>
                <a:gd name="connsiteX8" fmla="*/ 3028950 w 7562850"/>
                <a:gd name="connsiteY8" fmla="*/ 7762875 h 7762875"/>
                <a:gd name="connsiteX9" fmla="*/ 3409950 w 7562850"/>
                <a:gd name="connsiteY9" fmla="*/ 3876675 h 7762875"/>
                <a:gd name="connsiteX10" fmla="*/ 3781425 w 7562850"/>
                <a:gd name="connsiteY10" fmla="*/ 9525 h 7762875"/>
                <a:gd name="connsiteX11" fmla="*/ 4162425 w 7562850"/>
                <a:gd name="connsiteY11" fmla="*/ 3886200 h 7762875"/>
                <a:gd name="connsiteX12" fmla="*/ 4538662 w 7562850"/>
                <a:gd name="connsiteY12" fmla="*/ 7762875 h 7762875"/>
                <a:gd name="connsiteX13" fmla="*/ 4914900 w 7562850"/>
                <a:gd name="connsiteY13" fmla="*/ 3886200 h 7762875"/>
                <a:gd name="connsiteX14" fmla="*/ 5295900 w 7562850"/>
                <a:gd name="connsiteY14" fmla="*/ 9525 h 7762875"/>
                <a:gd name="connsiteX15" fmla="*/ 5667375 w 7562850"/>
                <a:gd name="connsiteY15" fmla="*/ 3886200 h 7762875"/>
                <a:gd name="connsiteX16" fmla="*/ 6048375 w 7562850"/>
                <a:gd name="connsiteY16" fmla="*/ 7762875 h 7762875"/>
                <a:gd name="connsiteX17" fmla="*/ 6429375 w 7562850"/>
                <a:gd name="connsiteY17" fmla="*/ 3886200 h 7762875"/>
                <a:gd name="connsiteX18" fmla="*/ 6810375 w 7562850"/>
                <a:gd name="connsiteY18" fmla="*/ 0 h 7762875"/>
                <a:gd name="connsiteX19" fmla="*/ 7172325 w 7562850"/>
                <a:gd name="connsiteY19" fmla="*/ 3886200 h 7762875"/>
                <a:gd name="connsiteX20" fmla="*/ 7562850 w 7562850"/>
                <a:gd name="connsiteY20" fmla="*/ 7762875 h 7762875"/>
                <a:gd name="connsiteX0" fmla="*/ 0 w 7562850"/>
                <a:gd name="connsiteY0" fmla="*/ 7762875 h 7762875"/>
                <a:gd name="connsiteX1" fmla="*/ 390525 w 7562850"/>
                <a:gd name="connsiteY1" fmla="*/ 3886200 h 7762875"/>
                <a:gd name="connsiteX2" fmla="*/ 762000 w 7562850"/>
                <a:gd name="connsiteY2" fmla="*/ 0 h 7762875"/>
                <a:gd name="connsiteX3" fmla="*/ 1143000 w 7562850"/>
                <a:gd name="connsiteY3" fmla="*/ 3876675 h 7762875"/>
                <a:gd name="connsiteX4" fmla="*/ 1519238 w 7562850"/>
                <a:gd name="connsiteY4" fmla="*/ 7762875 h 7762875"/>
                <a:gd name="connsiteX5" fmla="*/ 1895475 w 7562850"/>
                <a:gd name="connsiteY5" fmla="*/ 3876675 h 7762875"/>
                <a:gd name="connsiteX6" fmla="*/ 2276475 w 7562850"/>
                <a:gd name="connsiteY6" fmla="*/ 0 h 7762875"/>
                <a:gd name="connsiteX7" fmla="*/ 2657475 w 7562850"/>
                <a:gd name="connsiteY7" fmla="*/ 3886200 h 7762875"/>
                <a:gd name="connsiteX8" fmla="*/ 3028950 w 7562850"/>
                <a:gd name="connsiteY8" fmla="*/ 7762875 h 7762875"/>
                <a:gd name="connsiteX9" fmla="*/ 3409950 w 7562850"/>
                <a:gd name="connsiteY9" fmla="*/ 3876675 h 7762875"/>
                <a:gd name="connsiteX10" fmla="*/ 3781425 w 7562850"/>
                <a:gd name="connsiteY10" fmla="*/ 9525 h 7762875"/>
                <a:gd name="connsiteX11" fmla="*/ 4162425 w 7562850"/>
                <a:gd name="connsiteY11" fmla="*/ 3886200 h 7762875"/>
                <a:gd name="connsiteX12" fmla="*/ 4538662 w 7562850"/>
                <a:gd name="connsiteY12" fmla="*/ 7762875 h 7762875"/>
                <a:gd name="connsiteX13" fmla="*/ 4914900 w 7562850"/>
                <a:gd name="connsiteY13" fmla="*/ 3886200 h 7762875"/>
                <a:gd name="connsiteX14" fmla="*/ 5295900 w 7562850"/>
                <a:gd name="connsiteY14" fmla="*/ 9525 h 7762875"/>
                <a:gd name="connsiteX15" fmla="*/ 5667375 w 7562850"/>
                <a:gd name="connsiteY15" fmla="*/ 3886200 h 7762875"/>
                <a:gd name="connsiteX16" fmla="*/ 6048375 w 7562850"/>
                <a:gd name="connsiteY16" fmla="*/ 7762875 h 7762875"/>
                <a:gd name="connsiteX17" fmla="*/ 6429375 w 7562850"/>
                <a:gd name="connsiteY17" fmla="*/ 3886200 h 7762875"/>
                <a:gd name="connsiteX18" fmla="*/ 6810375 w 7562850"/>
                <a:gd name="connsiteY18" fmla="*/ 0 h 7762875"/>
                <a:gd name="connsiteX19" fmla="*/ 7172325 w 7562850"/>
                <a:gd name="connsiteY19" fmla="*/ 3886200 h 7762875"/>
                <a:gd name="connsiteX20" fmla="*/ 7562850 w 7562850"/>
                <a:gd name="connsiteY20" fmla="*/ 7762875 h 7762875"/>
                <a:gd name="connsiteX0" fmla="*/ 0 w 7562850"/>
                <a:gd name="connsiteY0" fmla="*/ 7762875 h 7762875"/>
                <a:gd name="connsiteX1" fmla="*/ 390525 w 7562850"/>
                <a:gd name="connsiteY1" fmla="*/ 3886200 h 7762875"/>
                <a:gd name="connsiteX2" fmla="*/ 762000 w 7562850"/>
                <a:gd name="connsiteY2" fmla="*/ 0 h 7762875"/>
                <a:gd name="connsiteX3" fmla="*/ 1143000 w 7562850"/>
                <a:gd name="connsiteY3" fmla="*/ 3876675 h 7762875"/>
                <a:gd name="connsiteX4" fmla="*/ 1519238 w 7562850"/>
                <a:gd name="connsiteY4" fmla="*/ 7762875 h 7762875"/>
                <a:gd name="connsiteX5" fmla="*/ 1895475 w 7562850"/>
                <a:gd name="connsiteY5" fmla="*/ 3876675 h 7762875"/>
                <a:gd name="connsiteX6" fmla="*/ 2276475 w 7562850"/>
                <a:gd name="connsiteY6" fmla="*/ 0 h 7762875"/>
                <a:gd name="connsiteX7" fmla="*/ 2657475 w 7562850"/>
                <a:gd name="connsiteY7" fmla="*/ 3886200 h 7762875"/>
                <a:gd name="connsiteX8" fmla="*/ 3028950 w 7562850"/>
                <a:gd name="connsiteY8" fmla="*/ 7762875 h 7762875"/>
                <a:gd name="connsiteX9" fmla="*/ 3409950 w 7562850"/>
                <a:gd name="connsiteY9" fmla="*/ 3876675 h 7762875"/>
                <a:gd name="connsiteX10" fmla="*/ 3781425 w 7562850"/>
                <a:gd name="connsiteY10" fmla="*/ 9525 h 7762875"/>
                <a:gd name="connsiteX11" fmla="*/ 4162425 w 7562850"/>
                <a:gd name="connsiteY11" fmla="*/ 3886200 h 7762875"/>
                <a:gd name="connsiteX12" fmla="*/ 4538662 w 7562850"/>
                <a:gd name="connsiteY12" fmla="*/ 7762875 h 7762875"/>
                <a:gd name="connsiteX13" fmla="*/ 4914900 w 7562850"/>
                <a:gd name="connsiteY13" fmla="*/ 3886200 h 7762875"/>
                <a:gd name="connsiteX14" fmla="*/ 5295900 w 7562850"/>
                <a:gd name="connsiteY14" fmla="*/ 9525 h 7762875"/>
                <a:gd name="connsiteX15" fmla="*/ 5667375 w 7562850"/>
                <a:gd name="connsiteY15" fmla="*/ 3886200 h 7762875"/>
                <a:gd name="connsiteX16" fmla="*/ 6048375 w 7562850"/>
                <a:gd name="connsiteY16" fmla="*/ 7762875 h 7762875"/>
                <a:gd name="connsiteX17" fmla="*/ 6429375 w 7562850"/>
                <a:gd name="connsiteY17" fmla="*/ 3886200 h 7762875"/>
                <a:gd name="connsiteX18" fmla="*/ 6810375 w 7562850"/>
                <a:gd name="connsiteY18" fmla="*/ 0 h 7762875"/>
                <a:gd name="connsiteX19" fmla="*/ 7172325 w 7562850"/>
                <a:gd name="connsiteY19" fmla="*/ 3886200 h 7762875"/>
                <a:gd name="connsiteX20" fmla="*/ 7562850 w 7562850"/>
                <a:gd name="connsiteY20" fmla="*/ 7762875 h 7762875"/>
                <a:gd name="connsiteX0" fmla="*/ 0 w 7562850"/>
                <a:gd name="connsiteY0" fmla="*/ 7762875 h 7762875"/>
                <a:gd name="connsiteX1" fmla="*/ 390525 w 7562850"/>
                <a:gd name="connsiteY1" fmla="*/ 3886200 h 7762875"/>
                <a:gd name="connsiteX2" fmla="*/ 762000 w 7562850"/>
                <a:gd name="connsiteY2" fmla="*/ 0 h 7762875"/>
                <a:gd name="connsiteX3" fmla="*/ 1143000 w 7562850"/>
                <a:gd name="connsiteY3" fmla="*/ 3876675 h 7762875"/>
                <a:gd name="connsiteX4" fmla="*/ 1519238 w 7562850"/>
                <a:gd name="connsiteY4" fmla="*/ 7762875 h 7762875"/>
                <a:gd name="connsiteX5" fmla="*/ 1895475 w 7562850"/>
                <a:gd name="connsiteY5" fmla="*/ 3876675 h 7762875"/>
                <a:gd name="connsiteX6" fmla="*/ 2276475 w 7562850"/>
                <a:gd name="connsiteY6" fmla="*/ 0 h 7762875"/>
                <a:gd name="connsiteX7" fmla="*/ 2657475 w 7562850"/>
                <a:gd name="connsiteY7" fmla="*/ 3886200 h 7762875"/>
                <a:gd name="connsiteX8" fmla="*/ 3028950 w 7562850"/>
                <a:gd name="connsiteY8" fmla="*/ 7762875 h 7762875"/>
                <a:gd name="connsiteX9" fmla="*/ 3409950 w 7562850"/>
                <a:gd name="connsiteY9" fmla="*/ 3876675 h 7762875"/>
                <a:gd name="connsiteX10" fmla="*/ 3781425 w 7562850"/>
                <a:gd name="connsiteY10" fmla="*/ 9525 h 7762875"/>
                <a:gd name="connsiteX11" fmla="*/ 4162425 w 7562850"/>
                <a:gd name="connsiteY11" fmla="*/ 3886200 h 7762875"/>
                <a:gd name="connsiteX12" fmla="*/ 4538662 w 7562850"/>
                <a:gd name="connsiteY12" fmla="*/ 7762875 h 7762875"/>
                <a:gd name="connsiteX13" fmla="*/ 4914900 w 7562850"/>
                <a:gd name="connsiteY13" fmla="*/ 3886200 h 7762875"/>
                <a:gd name="connsiteX14" fmla="*/ 5295900 w 7562850"/>
                <a:gd name="connsiteY14" fmla="*/ 9525 h 7762875"/>
                <a:gd name="connsiteX15" fmla="*/ 5667375 w 7562850"/>
                <a:gd name="connsiteY15" fmla="*/ 3886200 h 7762875"/>
                <a:gd name="connsiteX16" fmla="*/ 6048375 w 7562850"/>
                <a:gd name="connsiteY16" fmla="*/ 7762875 h 7762875"/>
                <a:gd name="connsiteX17" fmla="*/ 6429375 w 7562850"/>
                <a:gd name="connsiteY17" fmla="*/ 3886200 h 7762875"/>
                <a:gd name="connsiteX18" fmla="*/ 6810375 w 7562850"/>
                <a:gd name="connsiteY18" fmla="*/ 0 h 7762875"/>
                <a:gd name="connsiteX19" fmla="*/ 7172325 w 7562850"/>
                <a:gd name="connsiteY19" fmla="*/ 3886200 h 7762875"/>
                <a:gd name="connsiteX20" fmla="*/ 7562850 w 7562850"/>
                <a:gd name="connsiteY20" fmla="*/ 7762875 h 7762875"/>
                <a:gd name="connsiteX0" fmla="*/ 0 w 7550944"/>
                <a:gd name="connsiteY0" fmla="*/ 7762875 h 7762875"/>
                <a:gd name="connsiteX1" fmla="*/ 378619 w 7550944"/>
                <a:gd name="connsiteY1" fmla="*/ 3886200 h 7762875"/>
                <a:gd name="connsiteX2" fmla="*/ 750094 w 7550944"/>
                <a:gd name="connsiteY2" fmla="*/ 0 h 7762875"/>
                <a:gd name="connsiteX3" fmla="*/ 1131094 w 7550944"/>
                <a:gd name="connsiteY3" fmla="*/ 3876675 h 7762875"/>
                <a:gd name="connsiteX4" fmla="*/ 1507332 w 7550944"/>
                <a:gd name="connsiteY4" fmla="*/ 7762875 h 7762875"/>
                <a:gd name="connsiteX5" fmla="*/ 1883569 w 7550944"/>
                <a:gd name="connsiteY5" fmla="*/ 3876675 h 7762875"/>
                <a:gd name="connsiteX6" fmla="*/ 2264569 w 7550944"/>
                <a:gd name="connsiteY6" fmla="*/ 0 h 7762875"/>
                <a:gd name="connsiteX7" fmla="*/ 2645569 w 7550944"/>
                <a:gd name="connsiteY7" fmla="*/ 3886200 h 7762875"/>
                <a:gd name="connsiteX8" fmla="*/ 3017044 w 7550944"/>
                <a:gd name="connsiteY8" fmla="*/ 7762875 h 7762875"/>
                <a:gd name="connsiteX9" fmla="*/ 3398044 w 7550944"/>
                <a:gd name="connsiteY9" fmla="*/ 3876675 h 7762875"/>
                <a:gd name="connsiteX10" fmla="*/ 3769519 w 7550944"/>
                <a:gd name="connsiteY10" fmla="*/ 9525 h 7762875"/>
                <a:gd name="connsiteX11" fmla="*/ 4150519 w 7550944"/>
                <a:gd name="connsiteY11" fmla="*/ 3886200 h 7762875"/>
                <a:gd name="connsiteX12" fmla="*/ 4526756 w 7550944"/>
                <a:gd name="connsiteY12" fmla="*/ 7762875 h 7762875"/>
                <a:gd name="connsiteX13" fmla="*/ 4902994 w 7550944"/>
                <a:gd name="connsiteY13" fmla="*/ 3886200 h 7762875"/>
                <a:gd name="connsiteX14" fmla="*/ 5283994 w 7550944"/>
                <a:gd name="connsiteY14" fmla="*/ 9525 h 7762875"/>
                <a:gd name="connsiteX15" fmla="*/ 5655469 w 7550944"/>
                <a:gd name="connsiteY15" fmla="*/ 3886200 h 7762875"/>
                <a:gd name="connsiteX16" fmla="*/ 6036469 w 7550944"/>
                <a:gd name="connsiteY16" fmla="*/ 7762875 h 7762875"/>
                <a:gd name="connsiteX17" fmla="*/ 6417469 w 7550944"/>
                <a:gd name="connsiteY17" fmla="*/ 3886200 h 7762875"/>
                <a:gd name="connsiteX18" fmla="*/ 6798469 w 7550944"/>
                <a:gd name="connsiteY18" fmla="*/ 0 h 7762875"/>
                <a:gd name="connsiteX19" fmla="*/ 7160419 w 7550944"/>
                <a:gd name="connsiteY19" fmla="*/ 3886200 h 7762875"/>
                <a:gd name="connsiteX20" fmla="*/ 7550944 w 7550944"/>
                <a:gd name="connsiteY20" fmla="*/ 7762875 h 7762875"/>
                <a:gd name="connsiteX0" fmla="*/ 0 w 7550944"/>
                <a:gd name="connsiteY0" fmla="*/ 7762875 h 7762875"/>
                <a:gd name="connsiteX1" fmla="*/ 378619 w 7550944"/>
                <a:gd name="connsiteY1" fmla="*/ 3886200 h 7762875"/>
                <a:gd name="connsiteX2" fmla="*/ 750094 w 7550944"/>
                <a:gd name="connsiteY2" fmla="*/ 0 h 7762875"/>
                <a:gd name="connsiteX3" fmla="*/ 1131094 w 7550944"/>
                <a:gd name="connsiteY3" fmla="*/ 3876675 h 7762875"/>
                <a:gd name="connsiteX4" fmla="*/ 1507332 w 7550944"/>
                <a:gd name="connsiteY4" fmla="*/ 7762875 h 7762875"/>
                <a:gd name="connsiteX5" fmla="*/ 1883569 w 7550944"/>
                <a:gd name="connsiteY5" fmla="*/ 3876675 h 7762875"/>
                <a:gd name="connsiteX6" fmla="*/ 2264569 w 7550944"/>
                <a:gd name="connsiteY6" fmla="*/ 0 h 7762875"/>
                <a:gd name="connsiteX7" fmla="*/ 2645569 w 7550944"/>
                <a:gd name="connsiteY7" fmla="*/ 3886200 h 7762875"/>
                <a:gd name="connsiteX8" fmla="*/ 3017044 w 7550944"/>
                <a:gd name="connsiteY8" fmla="*/ 7762875 h 7762875"/>
                <a:gd name="connsiteX9" fmla="*/ 3398044 w 7550944"/>
                <a:gd name="connsiteY9" fmla="*/ 3876675 h 7762875"/>
                <a:gd name="connsiteX10" fmla="*/ 3769519 w 7550944"/>
                <a:gd name="connsiteY10" fmla="*/ 9525 h 7762875"/>
                <a:gd name="connsiteX11" fmla="*/ 4150519 w 7550944"/>
                <a:gd name="connsiteY11" fmla="*/ 3886200 h 7762875"/>
                <a:gd name="connsiteX12" fmla="*/ 4526756 w 7550944"/>
                <a:gd name="connsiteY12" fmla="*/ 7762875 h 7762875"/>
                <a:gd name="connsiteX13" fmla="*/ 4902994 w 7550944"/>
                <a:gd name="connsiteY13" fmla="*/ 3886200 h 7762875"/>
                <a:gd name="connsiteX14" fmla="*/ 5283994 w 7550944"/>
                <a:gd name="connsiteY14" fmla="*/ 9525 h 7762875"/>
                <a:gd name="connsiteX15" fmla="*/ 5655469 w 7550944"/>
                <a:gd name="connsiteY15" fmla="*/ 3886200 h 7762875"/>
                <a:gd name="connsiteX16" fmla="*/ 6036469 w 7550944"/>
                <a:gd name="connsiteY16" fmla="*/ 7762875 h 7762875"/>
                <a:gd name="connsiteX17" fmla="*/ 6417469 w 7550944"/>
                <a:gd name="connsiteY17" fmla="*/ 3886200 h 7762875"/>
                <a:gd name="connsiteX18" fmla="*/ 6798469 w 7550944"/>
                <a:gd name="connsiteY18" fmla="*/ 0 h 7762875"/>
                <a:gd name="connsiteX19" fmla="*/ 7160419 w 7550944"/>
                <a:gd name="connsiteY19" fmla="*/ 3886200 h 7762875"/>
                <a:gd name="connsiteX20" fmla="*/ 7550944 w 7550944"/>
                <a:gd name="connsiteY20" fmla="*/ 7762875 h 7762875"/>
                <a:gd name="connsiteX0" fmla="*/ 0 w 7550944"/>
                <a:gd name="connsiteY0" fmla="*/ 7762875 h 7762875"/>
                <a:gd name="connsiteX1" fmla="*/ 378619 w 7550944"/>
                <a:gd name="connsiteY1" fmla="*/ 3886200 h 7762875"/>
                <a:gd name="connsiteX2" fmla="*/ 750094 w 7550944"/>
                <a:gd name="connsiteY2" fmla="*/ 0 h 7762875"/>
                <a:gd name="connsiteX3" fmla="*/ 1131094 w 7550944"/>
                <a:gd name="connsiteY3" fmla="*/ 3876675 h 7762875"/>
                <a:gd name="connsiteX4" fmla="*/ 1507332 w 7550944"/>
                <a:gd name="connsiteY4" fmla="*/ 7762875 h 7762875"/>
                <a:gd name="connsiteX5" fmla="*/ 1883569 w 7550944"/>
                <a:gd name="connsiteY5" fmla="*/ 3876675 h 7762875"/>
                <a:gd name="connsiteX6" fmla="*/ 2264569 w 7550944"/>
                <a:gd name="connsiteY6" fmla="*/ 0 h 7762875"/>
                <a:gd name="connsiteX7" fmla="*/ 2645569 w 7550944"/>
                <a:gd name="connsiteY7" fmla="*/ 3886200 h 7762875"/>
                <a:gd name="connsiteX8" fmla="*/ 3017044 w 7550944"/>
                <a:gd name="connsiteY8" fmla="*/ 7762875 h 7762875"/>
                <a:gd name="connsiteX9" fmla="*/ 3398044 w 7550944"/>
                <a:gd name="connsiteY9" fmla="*/ 3876675 h 7762875"/>
                <a:gd name="connsiteX10" fmla="*/ 3769519 w 7550944"/>
                <a:gd name="connsiteY10" fmla="*/ 9525 h 7762875"/>
                <a:gd name="connsiteX11" fmla="*/ 4150519 w 7550944"/>
                <a:gd name="connsiteY11" fmla="*/ 3886200 h 7762875"/>
                <a:gd name="connsiteX12" fmla="*/ 4526756 w 7550944"/>
                <a:gd name="connsiteY12" fmla="*/ 7762875 h 7762875"/>
                <a:gd name="connsiteX13" fmla="*/ 4902994 w 7550944"/>
                <a:gd name="connsiteY13" fmla="*/ 3886200 h 7762875"/>
                <a:gd name="connsiteX14" fmla="*/ 5283994 w 7550944"/>
                <a:gd name="connsiteY14" fmla="*/ 9525 h 7762875"/>
                <a:gd name="connsiteX15" fmla="*/ 5655469 w 7550944"/>
                <a:gd name="connsiteY15" fmla="*/ 3886200 h 7762875"/>
                <a:gd name="connsiteX16" fmla="*/ 6036469 w 7550944"/>
                <a:gd name="connsiteY16" fmla="*/ 7762875 h 7762875"/>
                <a:gd name="connsiteX17" fmla="*/ 6417469 w 7550944"/>
                <a:gd name="connsiteY17" fmla="*/ 3886200 h 7762875"/>
                <a:gd name="connsiteX18" fmla="*/ 6798469 w 7550944"/>
                <a:gd name="connsiteY18" fmla="*/ 0 h 7762875"/>
                <a:gd name="connsiteX19" fmla="*/ 7160419 w 7550944"/>
                <a:gd name="connsiteY19" fmla="*/ 3886200 h 7762875"/>
                <a:gd name="connsiteX20" fmla="*/ 7550944 w 7550944"/>
                <a:gd name="connsiteY20" fmla="*/ 7762875 h 7762875"/>
                <a:gd name="connsiteX0" fmla="*/ 0 w 7550944"/>
                <a:gd name="connsiteY0" fmla="*/ 7762875 h 7762875"/>
                <a:gd name="connsiteX1" fmla="*/ 378619 w 7550944"/>
                <a:gd name="connsiteY1" fmla="*/ 3886200 h 7762875"/>
                <a:gd name="connsiteX2" fmla="*/ 750094 w 7550944"/>
                <a:gd name="connsiteY2" fmla="*/ 0 h 7762875"/>
                <a:gd name="connsiteX3" fmla="*/ 1131094 w 7550944"/>
                <a:gd name="connsiteY3" fmla="*/ 3876675 h 7762875"/>
                <a:gd name="connsiteX4" fmla="*/ 1507332 w 7550944"/>
                <a:gd name="connsiteY4" fmla="*/ 7762875 h 7762875"/>
                <a:gd name="connsiteX5" fmla="*/ 1883569 w 7550944"/>
                <a:gd name="connsiteY5" fmla="*/ 3876675 h 7762875"/>
                <a:gd name="connsiteX6" fmla="*/ 2264569 w 7550944"/>
                <a:gd name="connsiteY6" fmla="*/ 0 h 7762875"/>
                <a:gd name="connsiteX7" fmla="*/ 2645569 w 7550944"/>
                <a:gd name="connsiteY7" fmla="*/ 3886200 h 7762875"/>
                <a:gd name="connsiteX8" fmla="*/ 3017044 w 7550944"/>
                <a:gd name="connsiteY8" fmla="*/ 7762875 h 7762875"/>
                <a:gd name="connsiteX9" fmla="*/ 3398044 w 7550944"/>
                <a:gd name="connsiteY9" fmla="*/ 3876675 h 7762875"/>
                <a:gd name="connsiteX10" fmla="*/ 3769519 w 7550944"/>
                <a:gd name="connsiteY10" fmla="*/ 9525 h 7762875"/>
                <a:gd name="connsiteX11" fmla="*/ 4150519 w 7550944"/>
                <a:gd name="connsiteY11" fmla="*/ 3886200 h 7762875"/>
                <a:gd name="connsiteX12" fmla="*/ 4526756 w 7550944"/>
                <a:gd name="connsiteY12" fmla="*/ 7762875 h 7762875"/>
                <a:gd name="connsiteX13" fmla="*/ 4902994 w 7550944"/>
                <a:gd name="connsiteY13" fmla="*/ 3886200 h 7762875"/>
                <a:gd name="connsiteX14" fmla="*/ 5283994 w 7550944"/>
                <a:gd name="connsiteY14" fmla="*/ 9525 h 7762875"/>
                <a:gd name="connsiteX15" fmla="*/ 5655469 w 7550944"/>
                <a:gd name="connsiteY15" fmla="*/ 3886200 h 7762875"/>
                <a:gd name="connsiteX16" fmla="*/ 6036469 w 7550944"/>
                <a:gd name="connsiteY16" fmla="*/ 7762875 h 7762875"/>
                <a:gd name="connsiteX17" fmla="*/ 6417469 w 7550944"/>
                <a:gd name="connsiteY17" fmla="*/ 3886200 h 7762875"/>
                <a:gd name="connsiteX18" fmla="*/ 6798469 w 7550944"/>
                <a:gd name="connsiteY18" fmla="*/ 0 h 7762875"/>
                <a:gd name="connsiteX19" fmla="*/ 7160419 w 7550944"/>
                <a:gd name="connsiteY19" fmla="*/ 3886200 h 7762875"/>
                <a:gd name="connsiteX20" fmla="*/ 7550944 w 7550944"/>
                <a:gd name="connsiteY20" fmla="*/ 7762875 h 7762875"/>
                <a:gd name="connsiteX0" fmla="*/ 0 w 7550944"/>
                <a:gd name="connsiteY0" fmla="*/ 7762875 h 7762875"/>
                <a:gd name="connsiteX1" fmla="*/ 378619 w 7550944"/>
                <a:gd name="connsiteY1" fmla="*/ 3886200 h 7762875"/>
                <a:gd name="connsiteX2" fmla="*/ 750094 w 7550944"/>
                <a:gd name="connsiteY2" fmla="*/ 0 h 7762875"/>
                <a:gd name="connsiteX3" fmla="*/ 1131094 w 7550944"/>
                <a:gd name="connsiteY3" fmla="*/ 3876675 h 7762875"/>
                <a:gd name="connsiteX4" fmla="*/ 1507332 w 7550944"/>
                <a:gd name="connsiteY4" fmla="*/ 7762875 h 7762875"/>
                <a:gd name="connsiteX5" fmla="*/ 1883569 w 7550944"/>
                <a:gd name="connsiteY5" fmla="*/ 3876675 h 7762875"/>
                <a:gd name="connsiteX6" fmla="*/ 2264569 w 7550944"/>
                <a:gd name="connsiteY6" fmla="*/ 0 h 7762875"/>
                <a:gd name="connsiteX7" fmla="*/ 2645569 w 7550944"/>
                <a:gd name="connsiteY7" fmla="*/ 3886200 h 7762875"/>
                <a:gd name="connsiteX8" fmla="*/ 3017044 w 7550944"/>
                <a:gd name="connsiteY8" fmla="*/ 7762875 h 7762875"/>
                <a:gd name="connsiteX9" fmla="*/ 3398044 w 7550944"/>
                <a:gd name="connsiteY9" fmla="*/ 3876675 h 7762875"/>
                <a:gd name="connsiteX10" fmla="*/ 3769519 w 7550944"/>
                <a:gd name="connsiteY10" fmla="*/ 9525 h 7762875"/>
                <a:gd name="connsiteX11" fmla="*/ 4150519 w 7550944"/>
                <a:gd name="connsiteY11" fmla="*/ 3886200 h 7762875"/>
                <a:gd name="connsiteX12" fmla="*/ 4526756 w 7550944"/>
                <a:gd name="connsiteY12" fmla="*/ 7762875 h 7762875"/>
                <a:gd name="connsiteX13" fmla="*/ 4902994 w 7550944"/>
                <a:gd name="connsiteY13" fmla="*/ 3886200 h 7762875"/>
                <a:gd name="connsiteX14" fmla="*/ 5283994 w 7550944"/>
                <a:gd name="connsiteY14" fmla="*/ 9525 h 7762875"/>
                <a:gd name="connsiteX15" fmla="*/ 5655469 w 7550944"/>
                <a:gd name="connsiteY15" fmla="*/ 3886200 h 7762875"/>
                <a:gd name="connsiteX16" fmla="*/ 6036469 w 7550944"/>
                <a:gd name="connsiteY16" fmla="*/ 7762875 h 7762875"/>
                <a:gd name="connsiteX17" fmla="*/ 6417469 w 7550944"/>
                <a:gd name="connsiteY17" fmla="*/ 3886200 h 7762875"/>
                <a:gd name="connsiteX18" fmla="*/ 6798469 w 7550944"/>
                <a:gd name="connsiteY18" fmla="*/ 0 h 7762875"/>
                <a:gd name="connsiteX19" fmla="*/ 7160419 w 7550944"/>
                <a:gd name="connsiteY19" fmla="*/ 3886200 h 7762875"/>
                <a:gd name="connsiteX20" fmla="*/ 7550944 w 7550944"/>
                <a:gd name="connsiteY20" fmla="*/ 7762875 h 7762875"/>
                <a:gd name="connsiteX0" fmla="*/ 0 w 7550944"/>
                <a:gd name="connsiteY0" fmla="*/ 7762875 h 7762876"/>
                <a:gd name="connsiteX1" fmla="*/ 378619 w 7550944"/>
                <a:gd name="connsiteY1" fmla="*/ 3886200 h 7762876"/>
                <a:gd name="connsiteX2" fmla="*/ 750094 w 7550944"/>
                <a:gd name="connsiteY2" fmla="*/ 0 h 7762876"/>
                <a:gd name="connsiteX3" fmla="*/ 1131094 w 7550944"/>
                <a:gd name="connsiteY3" fmla="*/ 3876675 h 7762876"/>
                <a:gd name="connsiteX4" fmla="*/ 1507332 w 7550944"/>
                <a:gd name="connsiteY4" fmla="*/ 7762875 h 7762876"/>
                <a:gd name="connsiteX5" fmla="*/ 1883569 w 7550944"/>
                <a:gd name="connsiteY5" fmla="*/ 3876675 h 7762876"/>
                <a:gd name="connsiteX6" fmla="*/ 2264569 w 7550944"/>
                <a:gd name="connsiteY6" fmla="*/ 0 h 7762876"/>
                <a:gd name="connsiteX7" fmla="*/ 2645569 w 7550944"/>
                <a:gd name="connsiteY7" fmla="*/ 3886200 h 7762876"/>
                <a:gd name="connsiteX8" fmla="*/ 3017044 w 7550944"/>
                <a:gd name="connsiteY8" fmla="*/ 7762875 h 7762876"/>
                <a:gd name="connsiteX9" fmla="*/ 3398044 w 7550944"/>
                <a:gd name="connsiteY9" fmla="*/ 3876675 h 7762876"/>
                <a:gd name="connsiteX10" fmla="*/ 3769519 w 7550944"/>
                <a:gd name="connsiteY10" fmla="*/ 9525 h 7762876"/>
                <a:gd name="connsiteX11" fmla="*/ 4150519 w 7550944"/>
                <a:gd name="connsiteY11" fmla="*/ 3886200 h 7762876"/>
                <a:gd name="connsiteX12" fmla="*/ 4526756 w 7550944"/>
                <a:gd name="connsiteY12" fmla="*/ 7762875 h 7762876"/>
                <a:gd name="connsiteX13" fmla="*/ 4902994 w 7550944"/>
                <a:gd name="connsiteY13" fmla="*/ 3886200 h 7762876"/>
                <a:gd name="connsiteX14" fmla="*/ 5283994 w 7550944"/>
                <a:gd name="connsiteY14" fmla="*/ 9525 h 7762876"/>
                <a:gd name="connsiteX15" fmla="*/ 5655469 w 7550944"/>
                <a:gd name="connsiteY15" fmla="*/ 3886200 h 7762876"/>
                <a:gd name="connsiteX16" fmla="*/ 6036469 w 7550944"/>
                <a:gd name="connsiteY16" fmla="*/ 7762875 h 7762876"/>
                <a:gd name="connsiteX17" fmla="*/ 6417469 w 7550944"/>
                <a:gd name="connsiteY17" fmla="*/ 3886200 h 7762876"/>
                <a:gd name="connsiteX18" fmla="*/ 6798469 w 7550944"/>
                <a:gd name="connsiteY18" fmla="*/ 0 h 7762876"/>
                <a:gd name="connsiteX19" fmla="*/ 7160419 w 7550944"/>
                <a:gd name="connsiteY19" fmla="*/ 3886200 h 7762876"/>
                <a:gd name="connsiteX20" fmla="*/ 7550944 w 7550944"/>
                <a:gd name="connsiteY20" fmla="*/ 7762875 h 7762876"/>
                <a:gd name="connsiteX0" fmla="*/ 0 w 7550944"/>
                <a:gd name="connsiteY0" fmla="*/ 7762875 h 7762876"/>
                <a:gd name="connsiteX1" fmla="*/ 378619 w 7550944"/>
                <a:gd name="connsiteY1" fmla="*/ 3886200 h 7762876"/>
                <a:gd name="connsiteX2" fmla="*/ 750094 w 7550944"/>
                <a:gd name="connsiteY2" fmla="*/ 0 h 7762876"/>
                <a:gd name="connsiteX3" fmla="*/ 1131094 w 7550944"/>
                <a:gd name="connsiteY3" fmla="*/ 3876675 h 7762876"/>
                <a:gd name="connsiteX4" fmla="*/ 1507332 w 7550944"/>
                <a:gd name="connsiteY4" fmla="*/ 7762875 h 7762876"/>
                <a:gd name="connsiteX5" fmla="*/ 1883569 w 7550944"/>
                <a:gd name="connsiteY5" fmla="*/ 3876675 h 7762876"/>
                <a:gd name="connsiteX6" fmla="*/ 2264569 w 7550944"/>
                <a:gd name="connsiteY6" fmla="*/ 0 h 7762876"/>
                <a:gd name="connsiteX7" fmla="*/ 2645569 w 7550944"/>
                <a:gd name="connsiteY7" fmla="*/ 3886200 h 7762876"/>
                <a:gd name="connsiteX8" fmla="*/ 3017044 w 7550944"/>
                <a:gd name="connsiteY8" fmla="*/ 7762875 h 7762876"/>
                <a:gd name="connsiteX9" fmla="*/ 3398044 w 7550944"/>
                <a:gd name="connsiteY9" fmla="*/ 3876675 h 7762876"/>
                <a:gd name="connsiteX10" fmla="*/ 3769519 w 7550944"/>
                <a:gd name="connsiteY10" fmla="*/ 9525 h 7762876"/>
                <a:gd name="connsiteX11" fmla="*/ 4150519 w 7550944"/>
                <a:gd name="connsiteY11" fmla="*/ 3886200 h 7762876"/>
                <a:gd name="connsiteX12" fmla="*/ 4526756 w 7550944"/>
                <a:gd name="connsiteY12" fmla="*/ 7762875 h 7762876"/>
                <a:gd name="connsiteX13" fmla="*/ 4902994 w 7550944"/>
                <a:gd name="connsiteY13" fmla="*/ 3886200 h 7762876"/>
                <a:gd name="connsiteX14" fmla="*/ 5283994 w 7550944"/>
                <a:gd name="connsiteY14" fmla="*/ 9525 h 7762876"/>
                <a:gd name="connsiteX15" fmla="*/ 5655469 w 7550944"/>
                <a:gd name="connsiteY15" fmla="*/ 3886200 h 7762876"/>
                <a:gd name="connsiteX16" fmla="*/ 6036469 w 7550944"/>
                <a:gd name="connsiteY16" fmla="*/ 7762875 h 7762876"/>
                <a:gd name="connsiteX17" fmla="*/ 6417469 w 7550944"/>
                <a:gd name="connsiteY17" fmla="*/ 3886200 h 7762876"/>
                <a:gd name="connsiteX18" fmla="*/ 6798469 w 7550944"/>
                <a:gd name="connsiteY18" fmla="*/ 0 h 7762876"/>
                <a:gd name="connsiteX19" fmla="*/ 7160419 w 7550944"/>
                <a:gd name="connsiteY19" fmla="*/ 3886200 h 7762876"/>
                <a:gd name="connsiteX20" fmla="*/ 7550944 w 7550944"/>
                <a:gd name="connsiteY20" fmla="*/ 7762875 h 7762876"/>
                <a:gd name="connsiteX0" fmla="*/ 0 w 7550944"/>
                <a:gd name="connsiteY0" fmla="*/ 7762875 h 7762876"/>
                <a:gd name="connsiteX1" fmla="*/ 378619 w 7550944"/>
                <a:gd name="connsiteY1" fmla="*/ 3886200 h 7762876"/>
                <a:gd name="connsiteX2" fmla="*/ 750094 w 7550944"/>
                <a:gd name="connsiteY2" fmla="*/ 0 h 7762876"/>
                <a:gd name="connsiteX3" fmla="*/ 1131094 w 7550944"/>
                <a:gd name="connsiteY3" fmla="*/ 3876675 h 7762876"/>
                <a:gd name="connsiteX4" fmla="*/ 1507332 w 7550944"/>
                <a:gd name="connsiteY4" fmla="*/ 7762875 h 7762876"/>
                <a:gd name="connsiteX5" fmla="*/ 1883569 w 7550944"/>
                <a:gd name="connsiteY5" fmla="*/ 3876675 h 7762876"/>
                <a:gd name="connsiteX6" fmla="*/ 2264569 w 7550944"/>
                <a:gd name="connsiteY6" fmla="*/ 0 h 7762876"/>
                <a:gd name="connsiteX7" fmla="*/ 2645569 w 7550944"/>
                <a:gd name="connsiteY7" fmla="*/ 3886200 h 7762876"/>
                <a:gd name="connsiteX8" fmla="*/ 3017044 w 7550944"/>
                <a:gd name="connsiteY8" fmla="*/ 7762875 h 7762876"/>
                <a:gd name="connsiteX9" fmla="*/ 3398044 w 7550944"/>
                <a:gd name="connsiteY9" fmla="*/ 3876675 h 7762876"/>
                <a:gd name="connsiteX10" fmla="*/ 3769519 w 7550944"/>
                <a:gd name="connsiteY10" fmla="*/ 9525 h 7762876"/>
                <a:gd name="connsiteX11" fmla="*/ 4150519 w 7550944"/>
                <a:gd name="connsiteY11" fmla="*/ 3886200 h 7762876"/>
                <a:gd name="connsiteX12" fmla="*/ 4526756 w 7550944"/>
                <a:gd name="connsiteY12" fmla="*/ 7762875 h 7762876"/>
                <a:gd name="connsiteX13" fmla="*/ 4902994 w 7550944"/>
                <a:gd name="connsiteY13" fmla="*/ 3886200 h 7762876"/>
                <a:gd name="connsiteX14" fmla="*/ 5283994 w 7550944"/>
                <a:gd name="connsiteY14" fmla="*/ 9525 h 7762876"/>
                <a:gd name="connsiteX15" fmla="*/ 5655469 w 7550944"/>
                <a:gd name="connsiteY15" fmla="*/ 3886200 h 7762876"/>
                <a:gd name="connsiteX16" fmla="*/ 6036469 w 7550944"/>
                <a:gd name="connsiteY16" fmla="*/ 7762875 h 7762876"/>
                <a:gd name="connsiteX17" fmla="*/ 6417469 w 7550944"/>
                <a:gd name="connsiteY17" fmla="*/ 3886200 h 7762876"/>
                <a:gd name="connsiteX18" fmla="*/ 6798469 w 7550944"/>
                <a:gd name="connsiteY18" fmla="*/ 0 h 7762876"/>
                <a:gd name="connsiteX19" fmla="*/ 7160419 w 7550944"/>
                <a:gd name="connsiteY19" fmla="*/ 3886200 h 7762876"/>
                <a:gd name="connsiteX20" fmla="*/ 7550944 w 7550944"/>
                <a:gd name="connsiteY20" fmla="*/ 7762875 h 7762876"/>
                <a:gd name="connsiteX0" fmla="*/ 0 w 7550944"/>
                <a:gd name="connsiteY0" fmla="*/ 7762875 h 7762876"/>
                <a:gd name="connsiteX1" fmla="*/ 378619 w 7550944"/>
                <a:gd name="connsiteY1" fmla="*/ 3886200 h 7762876"/>
                <a:gd name="connsiteX2" fmla="*/ 750094 w 7550944"/>
                <a:gd name="connsiteY2" fmla="*/ 0 h 7762876"/>
                <a:gd name="connsiteX3" fmla="*/ 1131094 w 7550944"/>
                <a:gd name="connsiteY3" fmla="*/ 3876675 h 7762876"/>
                <a:gd name="connsiteX4" fmla="*/ 1507332 w 7550944"/>
                <a:gd name="connsiteY4" fmla="*/ 7762875 h 7762876"/>
                <a:gd name="connsiteX5" fmla="*/ 1883569 w 7550944"/>
                <a:gd name="connsiteY5" fmla="*/ 3876675 h 7762876"/>
                <a:gd name="connsiteX6" fmla="*/ 2264569 w 7550944"/>
                <a:gd name="connsiteY6" fmla="*/ 0 h 7762876"/>
                <a:gd name="connsiteX7" fmla="*/ 2645569 w 7550944"/>
                <a:gd name="connsiteY7" fmla="*/ 3886200 h 7762876"/>
                <a:gd name="connsiteX8" fmla="*/ 3017044 w 7550944"/>
                <a:gd name="connsiteY8" fmla="*/ 7762875 h 7762876"/>
                <a:gd name="connsiteX9" fmla="*/ 3398044 w 7550944"/>
                <a:gd name="connsiteY9" fmla="*/ 3876675 h 7762876"/>
                <a:gd name="connsiteX10" fmla="*/ 3769519 w 7550944"/>
                <a:gd name="connsiteY10" fmla="*/ 9525 h 7762876"/>
                <a:gd name="connsiteX11" fmla="*/ 4150519 w 7550944"/>
                <a:gd name="connsiteY11" fmla="*/ 3886200 h 7762876"/>
                <a:gd name="connsiteX12" fmla="*/ 4526756 w 7550944"/>
                <a:gd name="connsiteY12" fmla="*/ 7762875 h 7762876"/>
                <a:gd name="connsiteX13" fmla="*/ 4902994 w 7550944"/>
                <a:gd name="connsiteY13" fmla="*/ 3886200 h 7762876"/>
                <a:gd name="connsiteX14" fmla="*/ 5283994 w 7550944"/>
                <a:gd name="connsiteY14" fmla="*/ 9525 h 7762876"/>
                <a:gd name="connsiteX15" fmla="*/ 5655469 w 7550944"/>
                <a:gd name="connsiteY15" fmla="*/ 3886200 h 7762876"/>
                <a:gd name="connsiteX16" fmla="*/ 6036469 w 7550944"/>
                <a:gd name="connsiteY16" fmla="*/ 7762875 h 7762876"/>
                <a:gd name="connsiteX17" fmla="*/ 6417469 w 7550944"/>
                <a:gd name="connsiteY17" fmla="*/ 3886200 h 7762876"/>
                <a:gd name="connsiteX18" fmla="*/ 6798469 w 7550944"/>
                <a:gd name="connsiteY18" fmla="*/ 0 h 7762876"/>
                <a:gd name="connsiteX19" fmla="*/ 7160419 w 7550944"/>
                <a:gd name="connsiteY19" fmla="*/ 3886200 h 7762876"/>
                <a:gd name="connsiteX20" fmla="*/ 7550944 w 7550944"/>
                <a:gd name="connsiteY20" fmla="*/ 7762875 h 7762876"/>
                <a:gd name="connsiteX0" fmla="*/ 0 w 7550944"/>
                <a:gd name="connsiteY0" fmla="*/ 7762875 h 7762876"/>
                <a:gd name="connsiteX1" fmla="*/ 378619 w 7550944"/>
                <a:gd name="connsiteY1" fmla="*/ 3886200 h 7762876"/>
                <a:gd name="connsiteX2" fmla="*/ 750094 w 7550944"/>
                <a:gd name="connsiteY2" fmla="*/ 0 h 7762876"/>
                <a:gd name="connsiteX3" fmla="*/ 1131094 w 7550944"/>
                <a:gd name="connsiteY3" fmla="*/ 3876675 h 7762876"/>
                <a:gd name="connsiteX4" fmla="*/ 1507332 w 7550944"/>
                <a:gd name="connsiteY4" fmla="*/ 7762875 h 7762876"/>
                <a:gd name="connsiteX5" fmla="*/ 1883569 w 7550944"/>
                <a:gd name="connsiteY5" fmla="*/ 3876675 h 7762876"/>
                <a:gd name="connsiteX6" fmla="*/ 2264569 w 7550944"/>
                <a:gd name="connsiteY6" fmla="*/ 0 h 7762876"/>
                <a:gd name="connsiteX7" fmla="*/ 2645569 w 7550944"/>
                <a:gd name="connsiteY7" fmla="*/ 3886200 h 7762876"/>
                <a:gd name="connsiteX8" fmla="*/ 3017044 w 7550944"/>
                <a:gd name="connsiteY8" fmla="*/ 7762875 h 7762876"/>
                <a:gd name="connsiteX9" fmla="*/ 3398044 w 7550944"/>
                <a:gd name="connsiteY9" fmla="*/ 3876675 h 7762876"/>
                <a:gd name="connsiteX10" fmla="*/ 3769519 w 7550944"/>
                <a:gd name="connsiteY10" fmla="*/ 9525 h 7762876"/>
                <a:gd name="connsiteX11" fmla="*/ 4150519 w 7550944"/>
                <a:gd name="connsiteY11" fmla="*/ 3886200 h 7762876"/>
                <a:gd name="connsiteX12" fmla="*/ 4526756 w 7550944"/>
                <a:gd name="connsiteY12" fmla="*/ 7762875 h 7762876"/>
                <a:gd name="connsiteX13" fmla="*/ 4902994 w 7550944"/>
                <a:gd name="connsiteY13" fmla="*/ 3886200 h 7762876"/>
                <a:gd name="connsiteX14" fmla="*/ 5283994 w 7550944"/>
                <a:gd name="connsiteY14" fmla="*/ 9525 h 7762876"/>
                <a:gd name="connsiteX15" fmla="*/ 5655469 w 7550944"/>
                <a:gd name="connsiteY15" fmla="*/ 3886200 h 7762876"/>
                <a:gd name="connsiteX16" fmla="*/ 6036469 w 7550944"/>
                <a:gd name="connsiteY16" fmla="*/ 7762875 h 7762876"/>
                <a:gd name="connsiteX17" fmla="*/ 6417469 w 7550944"/>
                <a:gd name="connsiteY17" fmla="*/ 3886200 h 7762876"/>
                <a:gd name="connsiteX18" fmla="*/ 6798469 w 7550944"/>
                <a:gd name="connsiteY18" fmla="*/ 0 h 7762876"/>
                <a:gd name="connsiteX19" fmla="*/ 7160419 w 7550944"/>
                <a:gd name="connsiteY19" fmla="*/ 3886200 h 7762876"/>
                <a:gd name="connsiteX20" fmla="*/ 7550944 w 7550944"/>
                <a:gd name="connsiteY20" fmla="*/ 7762875 h 7762876"/>
                <a:gd name="connsiteX0" fmla="*/ 0 w 7550944"/>
                <a:gd name="connsiteY0" fmla="*/ 7762875 h 7762876"/>
                <a:gd name="connsiteX1" fmla="*/ 378619 w 7550944"/>
                <a:gd name="connsiteY1" fmla="*/ 3886200 h 7762876"/>
                <a:gd name="connsiteX2" fmla="*/ 750094 w 7550944"/>
                <a:gd name="connsiteY2" fmla="*/ 0 h 7762876"/>
                <a:gd name="connsiteX3" fmla="*/ 1131094 w 7550944"/>
                <a:gd name="connsiteY3" fmla="*/ 3876675 h 7762876"/>
                <a:gd name="connsiteX4" fmla="*/ 1507332 w 7550944"/>
                <a:gd name="connsiteY4" fmla="*/ 7762875 h 7762876"/>
                <a:gd name="connsiteX5" fmla="*/ 1883569 w 7550944"/>
                <a:gd name="connsiteY5" fmla="*/ 3876675 h 7762876"/>
                <a:gd name="connsiteX6" fmla="*/ 2264569 w 7550944"/>
                <a:gd name="connsiteY6" fmla="*/ 0 h 7762876"/>
                <a:gd name="connsiteX7" fmla="*/ 2645569 w 7550944"/>
                <a:gd name="connsiteY7" fmla="*/ 3886200 h 7762876"/>
                <a:gd name="connsiteX8" fmla="*/ 3017044 w 7550944"/>
                <a:gd name="connsiteY8" fmla="*/ 7762875 h 7762876"/>
                <a:gd name="connsiteX9" fmla="*/ 3398044 w 7550944"/>
                <a:gd name="connsiteY9" fmla="*/ 3876675 h 7762876"/>
                <a:gd name="connsiteX10" fmla="*/ 3769519 w 7550944"/>
                <a:gd name="connsiteY10" fmla="*/ 9525 h 7762876"/>
                <a:gd name="connsiteX11" fmla="*/ 4150519 w 7550944"/>
                <a:gd name="connsiteY11" fmla="*/ 3886200 h 7762876"/>
                <a:gd name="connsiteX12" fmla="*/ 4526756 w 7550944"/>
                <a:gd name="connsiteY12" fmla="*/ 7762875 h 7762876"/>
                <a:gd name="connsiteX13" fmla="*/ 4902994 w 7550944"/>
                <a:gd name="connsiteY13" fmla="*/ 3886200 h 7762876"/>
                <a:gd name="connsiteX14" fmla="*/ 5283994 w 7550944"/>
                <a:gd name="connsiteY14" fmla="*/ 9525 h 7762876"/>
                <a:gd name="connsiteX15" fmla="*/ 5655469 w 7550944"/>
                <a:gd name="connsiteY15" fmla="*/ 3886200 h 7762876"/>
                <a:gd name="connsiteX16" fmla="*/ 6036469 w 7550944"/>
                <a:gd name="connsiteY16" fmla="*/ 7762875 h 7762876"/>
                <a:gd name="connsiteX17" fmla="*/ 6417469 w 7550944"/>
                <a:gd name="connsiteY17" fmla="*/ 3886200 h 7762876"/>
                <a:gd name="connsiteX18" fmla="*/ 6798469 w 7550944"/>
                <a:gd name="connsiteY18" fmla="*/ 0 h 7762876"/>
                <a:gd name="connsiteX19" fmla="*/ 7160419 w 7550944"/>
                <a:gd name="connsiteY19" fmla="*/ 3886200 h 7762876"/>
                <a:gd name="connsiteX20" fmla="*/ 7550944 w 7550944"/>
                <a:gd name="connsiteY20" fmla="*/ 7762875 h 7762876"/>
                <a:gd name="connsiteX0" fmla="*/ 0 w 7550944"/>
                <a:gd name="connsiteY0" fmla="*/ 7762875 h 7762876"/>
                <a:gd name="connsiteX1" fmla="*/ 378619 w 7550944"/>
                <a:gd name="connsiteY1" fmla="*/ 3886200 h 7762876"/>
                <a:gd name="connsiteX2" fmla="*/ 750094 w 7550944"/>
                <a:gd name="connsiteY2" fmla="*/ 0 h 7762876"/>
                <a:gd name="connsiteX3" fmla="*/ 1131094 w 7550944"/>
                <a:gd name="connsiteY3" fmla="*/ 3876675 h 7762876"/>
                <a:gd name="connsiteX4" fmla="*/ 1507332 w 7550944"/>
                <a:gd name="connsiteY4" fmla="*/ 7762875 h 7762876"/>
                <a:gd name="connsiteX5" fmla="*/ 1883569 w 7550944"/>
                <a:gd name="connsiteY5" fmla="*/ 3876675 h 7762876"/>
                <a:gd name="connsiteX6" fmla="*/ 2264569 w 7550944"/>
                <a:gd name="connsiteY6" fmla="*/ 0 h 7762876"/>
                <a:gd name="connsiteX7" fmla="*/ 2645569 w 7550944"/>
                <a:gd name="connsiteY7" fmla="*/ 3886200 h 7762876"/>
                <a:gd name="connsiteX8" fmla="*/ 3017044 w 7550944"/>
                <a:gd name="connsiteY8" fmla="*/ 7762875 h 7762876"/>
                <a:gd name="connsiteX9" fmla="*/ 3398044 w 7550944"/>
                <a:gd name="connsiteY9" fmla="*/ 3876675 h 7762876"/>
                <a:gd name="connsiteX10" fmla="*/ 3769519 w 7550944"/>
                <a:gd name="connsiteY10" fmla="*/ 9525 h 7762876"/>
                <a:gd name="connsiteX11" fmla="*/ 4150519 w 7550944"/>
                <a:gd name="connsiteY11" fmla="*/ 3886200 h 7762876"/>
                <a:gd name="connsiteX12" fmla="*/ 4526756 w 7550944"/>
                <a:gd name="connsiteY12" fmla="*/ 7762875 h 7762876"/>
                <a:gd name="connsiteX13" fmla="*/ 4902994 w 7550944"/>
                <a:gd name="connsiteY13" fmla="*/ 3886200 h 7762876"/>
                <a:gd name="connsiteX14" fmla="*/ 5283994 w 7550944"/>
                <a:gd name="connsiteY14" fmla="*/ 9525 h 7762876"/>
                <a:gd name="connsiteX15" fmla="*/ 5655469 w 7550944"/>
                <a:gd name="connsiteY15" fmla="*/ 3886200 h 7762876"/>
                <a:gd name="connsiteX16" fmla="*/ 6029325 w 7550944"/>
                <a:gd name="connsiteY16" fmla="*/ 7762875 h 7762876"/>
                <a:gd name="connsiteX17" fmla="*/ 6417469 w 7550944"/>
                <a:gd name="connsiteY17" fmla="*/ 3886200 h 7762876"/>
                <a:gd name="connsiteX18" fmla="*/ 6798469 w 7550944"/>
                <a:gd name="connsiteY18" fmla="*/ 0 h 7762876"/>
                <a:gd name="connsiteX19" fmla="*/ 7160419 w 7550944"/>
                <a:gd name="connsiteY19" fmla="*/ 3886200 h 7762876"/>
                <a:gd name="connsiteX20" fmla="*/ 7550944 w 7550944"/>
                <a:gd name="connsiteY20" fmla="*/ 7762875 h 7762876"/>
                <a:gd name="connsiteX0" fmla="*/ 0 w 7550944"/>
                <a:gd name="connsiteY0" fmla="*/ 7762875 h 7762876"/>
                <a:gd name="connsiteX1" fmla="*/ 378619 w 7550944"/>
                <a:gd name="connsiteY1" fmla="*/ 3886200 h 7762876"/>
                <a:gd name="connsiteX2" fmla="*/ 750094 w 7550944"/>
                <a:gd name="connsiteY2" fmla="*/ 0 h 7762876"/>
                <a:gd name="connsiteX3" fmla="*/ 1131094 w 7550944"/>
                <a:gd name="connsiteY3" fmla="*/ 3876675 h 7762876"/>
                <a:gd name="connsiteX4" fmla="*/ 1507332 w 7550944"/>
                <a:gd name="connsiteY4" fmla="*/ 7762875 h 7762876"/>
                <a:gd name="connsiteX5" fmla="*/ 1883569 w 7550944"/>
                <a:gd name="connsiteY5" fmla="*/ 3876675 h 7762876"/>
                <a:gd name="connsiteX6" fmla="*/ 2264569 w 7550944"/>
                <a:gd name="connsiteY6" fmla="*/ 0 h 7762876"/>
                <a:gd name="connsiteX7" fmla="*/ 2645569 w 7550944"/>
                <a:gd name="connsiteY7" fmla="*/ 3886200 h 7762876"/>
                <a:gd name="connsiteX8" fmla="*/ 3017044 w 7550944"/>
                <a:gd name="connsiteY8" fmla="*/ 7762875 h 7762876"/>
                <a:gd name="connsiteX9" fmla="*/ 3398044 w 7550944"/>
                <a:gd name="connsiteY9" fmla="*/ 3876675 h 7762876"/>
                <a:gd name="connsiteX10" fmla="*/ 3769519 w 7550944"/>
                <a:gd name="connsiteY10" fmla="*/ 9525 h 7762876"/>
                <a:gd name="connsiteX11" fmla="*/ 4150519 w 7550944"/>
                <a:gd name="connsiteY11" fmla="*/ 3886200 h 7762876"/>
                <a:gd name="connsiteX12" fmla="*/ 4526756 w 7550944"/>
                <a:gd name="connsiteY12" fmla="*/ 7762875 h 7762876"/>
                <a:gd name="connsiteX13" fmla="*/ 4902994 w 7550944"/>
                <a:gd name="connsiteY13" fmla="*/ 3886200 h 7762876"/>
                <a:gd name="connsiteX14" fmla="*/ 5283994 w 7550944"/>
                <a:gd name="connsiteY14" fmla="*/ 9525 h 7762876"/>
                <a:gd name="connsiteX15" fmla="*/ 5655469 w 7550944"/>
                <a:gd name="connsiteY15" fmla="*/ 3886200 h 7762876"/>
                <a:gd name="connsiteX16" fmla="*/ 6029325 w 7550944"/>
                <a:gd name="connsiteY16" fmla="*/ 7762875 h 7762876"/>
                <a:gd name="connsiteX17" fmla="*/ 6417469 w 7550944"/>
                <a:gd name="connsiteY17" fmla="*/ 3886200 h 7762876"/>
                <a:gd name="connsiteX18" fmla="*/ 6798469 w 7550944"/>
                <a:gd name="connsiteY18" fmla="*/ 0 h 7762876"/>
                <a:gd name="connsiteX19" fmla="*/ 7160419 w 7550944"/>
                <a:gd name="connsiteY19" fmla="*/ 3886200 h 7762876"/>
                <a:gd name="connsiteX20" fmla="*/ 7550944 w 7550944"/>
                <a:gd name="connsiteY20" fmla="*/ 7762875 h 7762876"/>
                <a:gd name="connsiteX0" fmla="*/ 0 w 7546182"/>
                <a:gd name="connsiteY0" fmla="*/ 7762875 h 7765256"/>
                <a:gd name="connsiteX1" fmla="*/ 378619 w 7546182"/>
                <a:gd name="connsiteY1" fmla="*/ 3886200 h 7765256"/>
                <a:gd name="connsiteX2" fmla="*/ 750094 w 7546182"/>
                <a:gd name="connsiteY2" fmla="*/ 0 h 7765256"/>
                <a:gd name="connsiteX3" fmla="*/ 1131094 w 7546182"/>
                <a:gd name="connsiteY3" fmla="*/ 3876675 h 7765256"/>
                <a:gd name="connsiteX4" fmla="*/ 1507332 w 7546182"/>
                <a:gd name="connsiteY4" fmla="*/ 7762875 h 7765256"/>
                <a:gd name="connsiteX5" fmla="*/ 1883569 w 7546182"/>
                <a:gd name="connsiteY5" fmla="*/ 3876675 h 7765256"/>
                <a:gd name="connsiteX6" fmla="*/ 2264569 w 7546182"/>
                <a:gd name="connsiteY6" fmla="*/ 0 h 7765256"/>
                <a:gd name="connsiteX7" fmla="*/ 2645569 w 7546182"/>
                <a:gd name="connsiteY7" fmla="*/ 3886200 h 7765256"/>
                <a:gd name="connsiteX8" fmla="*/ 3017044 w 7546182"/>
                <a:gd name="connsiteY8" fmla="*/ 7762875 h 7765256"/>
                <a:gd name="connsiteX9" fmla="*/ 3398044 w 7546182"/>
                <a:gd name="connsiteY9" fmla="*/ 3876675 h 7765256"/>
                <a:gd name="connsiteX10" fmla="*/ 3769519 w 7546182"/>
                <a:gd name="connsiteY10" fmla="*/ 9525 h 7765256"/>
                <a:gd name="connsiteX11" fmla="*/ 4150519 w 7546182"/>
                <a:gd name="connsiteY11" fmla="*/ 3886200 h 7765256"/>
                <a:gd name="connsiteX12" fmla="*/ 4526756 w 7546182"/>
                <a:gd name="connsiteY12" fmla="*/ 7762875 h 7765256"/>
                <a:gd name="connsiteX13" fmla="*/ 4902994 w 7546182"/>
                <a:gd name="connsiteY13" fmla="*/ 3886200 h 7765256"/>
                <a:gd name="connsiteX14" fmla="*/ 5283994 w 7546182"/>
                <a:gd name="connsiteY14" fmla="*/ 9525 h 7765256"/>
                <a:gd name="connsiteX15" fmla="*/ 5655469 w 7546182"/>
                <a:gd name="connsiteY15" fmla="*/ 3886200 h 7765256"/>
                <a:gd name="connsiteX16" fmla="*/ 6029325 w 7546182"/>
                <a:gd name="connsiteY16" fmla="*/ 7762875 h 7765256"/>
                <a:gd name="connsiteX17" fmla="*/ 6417469 w 7546182"/>
                <a:gd name="connsiteY17" fmla="*/ 3886200 h 7765256"/>
                <a:gd name="connsiteX18" fmla="*/ 6798469 w 7546182"/>
                <a:gd name="connsiteY18" fmla="*/ 0 h 7765256"/>
                <a:gd name="connsiteX19" fmla="*/ 7160419 w 7546182"/>
                <a:gd name="connsiteY19" fmla="*/ 3886200 h 7765256"/>
                <a:gd name="connsiteX20" fmla="*/ 7546182 w 7546182"/>
                <a:gd name="connsiteY20" fmla="*/ 7765256 h 7765256"/>
                <a:gd name="connsiteX0" fmla="*/ 0 w 7546182"/>
                <a:gd name="connsiteY0" fmla="*/ 7762875 h 7765258"/>
                <a:gd name="connsiteX1" fmla="*/ 378619 w 7546182"/>
                <a:gd name="connsiteY1" fmla="*/ 3886200 h 7765258"/>
                <a:gd name="connsiteX2" fmla="*/ 750094 w 7546182"/>
                <a:gd name="connsiteY2" fmla="*/ 0 h 7765258"/>
                <a:gd name="connsiteX3" fmla="*/ 1131094 w 7546182"/>
                <a:gd name="connsiteY3" fmla="*/ 3876675 h 7765258"/>
                <a:gd name="connsiteX4" fmla="*/ 1507332 w 7546182"/>
                <a:gd name="connsiteY4" fmla="*/ 7762875 h 7765258"/>
                <a:gd name="connsiteX5" fmla="*/ 1883569 w 7546182"/>
                <a:gd name="connsiteY5" fmla="*/ 3876675 h 7765258"/>
                <a:gd name="connsiteX6" fmla="*/ 2264569 w 7546182"/>
                <a:gd name="connsiteY6" fmla="*/ 0 h 7765258"/>
                <a:gd name="connsiteX7" fmla="*/ 2645569 w 7546182"/>
                <a:gd name="connsiteY7" fmla="*/ 3886200 h 7765258"/>
                <a:gd name="connsiteX8" fmla="*/ 3017044 w 7546182"/>
                <a:gd name="connsiteY8" fmla="*/ 7762875 h 7765258"/>
                <a:gd name="connsiteX9" fmla="*/ 3398044 w 7546182"/>
                <a:gd name="connsiteY9" fmla="*/ 3876675 h 7765258"/>
                <a:gd name="connsiteX10" fmla="*/ 3769519 w 7546182"/>
                <a:gd name="connsiteY10" fmla="*/ 9525 h 7765258"/>
                <a:gd name="connsiteX11" fmla="*/ 4150519 w 7546182"/>
                <a:gd name="connsiteY11" fmla="*/ 3886200 h 7765258"/>
                <a:gd name="connsiteX12" fmla="*/ 4526756 w 7546182"/>
                <a:gd name="connsiteY12" fmla="*/ 7762875 h 7765258"/>
                <a:gd name="connsiteX13" fmla="*/ 4902994 w 7546182"/>
                <a:gd name="connsiteY13" fmla="*/ 3886200 h 7765258"/>
                <a:gd name="connsiteX14" fmla="*/ 5283994 w 7546182"/>
                <a:gd name="connsiteY14" fmla="*/ 9525 h 7765258"/>
                <a:gd name="connsiteX15" fmla="*/ 5655469 w 7546182"/>
                <a:gd name="connsiteY15" fmla="*/ 3886200 h 7765258"/>
                <a:gd name="connsiteX16" fmla="*/ 6029325 w 7546182"/>
                <a:gd name="connsiteY16" fmla="*/ 7762875 h 7765258"/>
                <a:gd name="connsiteX17" fmla="*/ 6417469 w 7546182"/>
                <a:gd name="connsiteY17" fmla="*/ 3886200 h 7765258"/>
                <a:gd name="connsiteX18" fmla="*/ 6798469 w 7546182"/>
                <a:gd name="connsiteY18" fmla="*/ 0 h 7765258"/>
                <a:gd name="connsiteX19" fmla="*/ 7160419 w 7546182"/>
                <a:gd name="connsiteY19" fmla="*/ 3886200 h 7765258"/>
                <a:gd name="connsiteX20" fmla="*/ 7546182 w 7546182"/>
                <a:gd name="connsiteY20" fmla="*/ 7765256 h 7765258"/>
                <a:gd name="connsiteX0" fmla="*/ 0 w 7539038"/>
                <a:gd name="connsiteY0" fmla="*/ 7762875 h 7762876"/>
                <a:gd name="connsiteX1" fmla="*/ 378619 w 7539038"/>
                <a:gd name="connsiteY1" fmla="*/ 3886200 h 7762876"/>
                <a:gd name="connsiteX2" fmla="*/ 750094 w 7539038"/>
                <a:gd name="connsiteY2" fmla="*/ 0 h 7762876"/>
                <a:gd name="connsiteX3" fmla="*/ 1131094 w 7539038"/>
                <a:gd name="connsiteY3" fmla="*/ 3876675 h 7762876"/>
                <a:gd name="connsiteX4" fmla="*/ 1507332 w 7539038"/>
                <a:gd name="connsiteY4" fmla="*/ 7762875 h 7762876"/>
                <a:gd name="connsiteX5" fmla="*/ 1883569 w 7539038"/>
                <a:gd name="connsiteY5" fmla="*/ 3876675 h 7762876"/>
                <a:gd name="connsiteX6" fmla="*/ 2264569 w 7539038"/>
                <a:gd name="connsiteY6" fmla="*/ 0 h 7762876"/>
                <a:gd name="connsiteX7" fmla="*/ 2645569 w 7539038"/>
                <a:gd name="connsiteY7" fmla="*/ 3886200 h 7762876"/>
                <a:gd name="connsiteX8" fmla="*/ 3017044 w 7539038"/>
                <a:gd name="connsiteY8" fmla="*/ 7762875 h 7762876"/>
                <a:gd name="connsiteX9" fmla="*/ 3398044 w 7539038"/>
                <a:gd name="connsiteY9" fmla="*/ 3876675 h 7762876"/>
                <a:gd name="connsiteX10" fmla="*/ 3769519 w 7539038"/>
                <a:gd name="connsiteY10" fmla="*/ 9525 h 7762876"/>
                <a:gd name="connsiteX11" fmla="*/ 4150519 w 7539038"/>
                <a:gd name="connsiteY11" fmla="*/ 3886200 h 7762876"/>
                <a:gd name="connsiteX12" fmla="*/ 4526756 w 7539038"/>
                <a:gd name="connsiteY12" fmla="*/ 7762875 h 7762876"/>
                <a:gd name="connsiteX13" fmla="*/ 4902994 w 7539038"/>
                <a:gd name="connsiteY13" fmla="*/ 3886200 h 7762876"/>
                <a:gd name="connsiteX14" fmla="*/ 5283994 w 7539038"/>
                <a:gd name="connsiteY14" fmla="*/ 9525 h 7762876"/>
                <a:gd name="connsiteX15" fmla="*/ 5655469 w 7539038"/>
                <a:gd name="connsiteY15" fmla="*/ 3886200 h 7762876"/>
                <a:gd name="connsiteX16" fmla="*/ 6029325 w 7539038"/>
                <a:gd name="connsiteY16" fmla="*/ 7762875 h 7762876"/>
                <a:gd name="connsiteX17" fmla="*/ 6417469 w 7539038"/>
                <a:gd name="connsiteY17" fmla="*/ 3886200 h 7762876"/>
                <a:gd name="connsiteX18" fmla="*/ 6798469 w 7539038"/>
                <a:gd name="connsiteY18" fmla="*/ 0 h 7762876"/>
                <a:gd name="connsiteX19" fmla="*/ 7160419 w 7539038"/>
                <a:gd name="connsiteY19" fmla="*/ 3886200 h 7762876"/>
                <a:gd name="connsiteX20" fmla="*/ 7539038 w 7539038"/>
                <a:gd name="connsiteY20" fmla="*/ 7760494 h 7762876"/>
                <a:gd name="connsiteX0" fmla="*/ 0 w 7539038"/>
                <a:gd name="connsiteY0" fmla="*/ 7762875 h 7762876"/>
                <a:gd name="connsiteX1" fmla="*/ 378619 w 7539038"/>
                <a:gd name="connsiteY1" fmla="*/ 3886200 h 7762876"/>
                <a:gd name="connsiteX2" fmla="*/ 750094 w 7539038"/>
                <a:gd name="connsiteY2" fmla="*/ 0 h 7762876"/>
                <a:gd name="connsiteX3" fmla="*/ 1131094 w 7539038"/>
                <a:gd name="connsiteY3" fmla="*/ 3876675 h 7762876"/>
                <a:gd name="connsiteX4" fmla="*/ 1507332 w 7539038"/>
                <a:gd name="connsiteY4" fmla="*/ 7762875 h 7762876"/>
                <a:gd name="connsiteX5" fmla="*/ 1883569 w 7539038"/>
                <a:gd name="connsiteY5" fmla="*/ 3876675 h 7762876"/>
                <a:gd name="connsiteX6" fmla="*/ 2264569 w 7539038"/>
                <a:gd name="connsiteY6" fmla="*/ 0 h 7762876"/>
                <a:gd name="connsiteX7" fmla="*/ 2645569 w 7539038"/>
                <a:gd name="connsiteY7" fmla="*/ 3886200 h 7762876"/>
                <a:gd name="connsiteX8" fmla="*/ 3017044 w 7539038"/>
                <a:gd name="connsiteY8" fmla="*/ 7762875 h 7762876"/>
                <a:gd name="connsiteX9" fmla="*/ 3398044 w 7539038"/>
                <a:gd name="connsiteY9" fmla="*/ 3876675 h 7762876"/>
                <a:gd name="connsiteX10" fmla="*/ 3769519 w 7539038"/>
                <a:gd name="connsiteY10" fmla="*/ 9525 h 7762876"/>
                <a:gd name="connsiteX11" fmla="*/ 4150519 w 7539038"/>
                <a:gd name="connsiteY11" fmla="*/ 3886200 h 7762876"/>
                <a:gd name="connsiteX12" fmla="*/ 4526756 w 7539038"/>
                <a:gd name="connsiteY12" fmla="*/ 7762875 h 7762876"/>
                <a:gd name="connsiteX13" fmla="*/ 4902994 w 7539038"/>
                <a:gd name="connsiteY13" fmla="*/ 3886200 h 7762876"/>
                <a:gd name="connsiteX14" fmla="*/ 5283994 w 7539038"/>
                <a:gd name="connsiteY14" fmla="*/ 9525 h 7762876"/>
                <a:gd name="connsiteX15" fmla="*/ 5655469 w 7539038"/>
                <a:gd name="connsiteY15" fmla="*/ 3886200 h 7762876"/>
                <a:gd name="connsiteX16" fmla="*/ 6029325 w 7539038"/>
                <a:gd name="connsiteY16" fmla="*/ 7762875 h 7762876"/>
                <a:gd name="connsiteX17" fmla="*/ 6417469 w 7539038"/>
                <a:gd name="connsiteY17" fmla="*/ 3886200 h 7762876"/>
                <a:gd name="connsiteX18" fmla="*/ 6788944 w 7539038"/>
                <a:gd name="connsiteY18" fmla="*/ 2381 h 7762876"/>
                <a:gd name="connsiteX19" fmla="*/ 7160419 w 7539038"/>
                <a:gd name="connsiteY19" fmla="*/ 3886200 h 7762876"/>
                <a:gd name="connsiteX20" fmla="*/ 7539038 w 7539038"/>
                <a:gd name="connsiteY20" fmla="*/ 7760494 h 7762876"/>
                <a:gd name="connsiteX0" fmla="*/ 0 w 7539038"/>
                <a:gd name="connsiteY0" fmla="*/ 7762875 h 7762876"/>
                <a:gd name="connsiteX1" fmla="*/ 378619 w 7539038"/>
                <a:gd name="connsiteY1" fmla="*/ 3886200 h 7762876"/>
                <a:gd name="connsiteX2" fmla="*/ 750094 w 7539038"/>
                <a:gd name="connsiteY2" fmla="*/ 0 h 7762876"/>
                <a:gd name="connsiteX3" fmla="*/ 1131094 w 7539038"/>
                <a:gd name="connsiteY3" fmla="*/ 3876675 h 7762876"/>
                <a:gd name="connsiteX4" fmla="*/ 1507332 w 7539038"/>
                <a:gd name="connsiteY4" fmla="*/ 7762875 h 7762876"/>
                <a:gd name="connsiteX5" fmla="*/ 1883569 w 7539038"/>
                <a:gd name="connsiteY5" fmla="*/ 3876675 h 7762876"/>
                <a:gd name="connsiteX6" fmla="*/ 2264569 w 7539038"/>
                <a:gd name="connsiteY6" fmla="*/ 0 h 7762876"/>
                <a:gd name="connsiteX7" fmla="*/ 2645569 w 7539038"/>
                <a:gd name="connsiteY7" fmla="*/ 3886200 h 7762876"/>
                <a:gd name="connsiteX8" fmla="*/ 3017044 w 7539038"/>
                <a:gd name="connsiteY8" fmla="*/ 7762875 h 7762876"/>
                <a:gd name="connsiteX9" fmla="*/ 3398044 w 7539038"/>
                <a:gd name="connsiteY9" fmla="*/ 3876675 h 7762876"/>
                <a:gd name="connsiteX10" fmla="*/ 3769519 w 7539038"/>
                <a:gd name="connsiteY10" fmla="*/ 9525 h 7762876"/>
                <a:gd name="connsiteX11" fmla="*/ 4150519 w 7539038"/>
                <a:gd name="connsiteY11" fmla="*/ 3886200 h 7762876"/>
                <a:gd name="connsiteX12" fmla="*/ 4526756 w 7539038"/>
                <a:gd name="connsiteY12" fmla="*/ 7762875 h 7762876"/>
                <a:gd name="connsiteX13" fmla="*/ 4902994 w 7539038"/>
                <a:gd name="connsiteY13" fmla="*/ 3886200 h 7762876"/>
                <a:gd name="connsiteX14" fmla="*/ 5283994 w 7539038"/>
                <a:gd name="connsiteY14" fmla="*/ 9525 h 7762876"/>
                <a:gd name="connsiteX15" fmla="*/ 5655469 w 7539038"/>
                <a:gd name="connsiteY15" fmla="*/ 3886200 h 7762876"/>
                <a:gd name="connsiteX16" fmla="*/ 6029325 w 7539038"/>
                <a:gd name="connsiteY16" fmla="*/ 7762875 h 7762876"/>
                <a:gd name="connsiteX17" fmla="*/ 6417469 w 7539038"/>
                <a:gd name="connsiteY17" fmla="*/ 3886200 h 7762876"/>
                <a:gd name="connsiteX18" fmla="*/ 6786563 w 7539038"/>
                <a:gd name="connsiteY18" fmla="*/ 4762 h 7762876"/>
                <a:gd name="connsiteX19" fmla="*/ 7160419 w 7539038"/>
                <a:gd name="connsiteY19" fmla="*/ 3886200 h 7762876"/>
                <a:gd name="connsiteX20" fmla="*/ 7539038 w 7539038"/>
                <a:gd name="connsiteY20" fmla="*/ 7760494 h 7762876"/>
                <a:gd name="connsiteX0" fmla="*/ 0 w 7539038"/>
                <a:gd name="connsiteY0" fmla="*/ 7762875 h 7762876"/>
                <a:gd name="connsiteX1" fmla="*/ 378619 w 7539038"/>
                <a:gd name="connsiteY1" fmla="*/ 3886200 h 7762876"/>
                <a:gd name="connsiteX2" fmla="*/ 750094 w 7539038"/>
                <a:gd name="connsiteY2" fmla="*/ 0 h 7762876"/>
                <a:gd name="connsiteX3" fmla="*/ 1131094 w 7539038"/>
                <a:gd name="connsiteY3" fmla="*/ 3876675 h 7762876"/>
                <a:gd name="connsiteX4" fmla="*/ 1507332 w 7539038"/>
                <a:gd name="connsiteY4" fmla="*/ 7762875 h 7762876"/>
                <a:gd name="connsiteX5" fmla="*/ 1883569 w 7539038"/>
                <a:gd name="connsiteY5" fmla="*/ 3876675 h 7762876"/>
                <a:gd name="connsiteX6" fmla="*/ 2264569 w 7539038"/>
                <a:gd name="connsiteY6" fmla="*/ 0 h 7762876"/>
                <a:gd name="connsiteX7" fmla="*/ 2645569 w 7539038"/>
                <a:gd name="connsiteY7" fmla="*/ 3886200 h 7762876"/>
                <a:gd name="connsiteX8" fmla="*/ 3017044 w 7539038"/>
                <a:gd name="connsiteY8" fmla="*/ 7762875 h 7762876"/>
                <a:gd name="connsiteX9" fmla="*/ 3398044 w 7539038"/>
                <a:gd name="connsiteY9" fmla="*/ 3876675 h 7762876"/>
                <a:gd name="connsiteX10" fmla="*/ 3769519 w 7539038"/>
                <a:gd name="connsiteY10" fmla="*/ 9525 h 7762876"/>
                <a:gd name="connsiteX11" fmla="*/ 4150519 w 7539038"/>
                <a:gd name="connsiteY11" fmla="*/ 3886200 h 7762876"/>
                <a:gd name="connsiteX12" fmla="*/ 4526756 w 7539038"/>
                <a:gd name="connsiteY12" fmla="*/ 7762875 h 7762876"/>
                <a:gd name="connsiteX13" fmla="*/ 4902994 w 7539038"/>
                <a:gd name="connsiteY13" fmla="*/ 3886200 h 7762876"/>
                <a:gd name="connsiteX14" fmla="*/ 5283994 w 7539038"/>
                <a:gd name="connsiteY14" fmla="*/ 9525 h 7762876"/>
                <a:gd name="connsiteX15" fmla="*/ 5655469 w 7539038"/>
                <a:gd name="connsiteY15" fmla="*/ 3886200 h 7762876"/>
                <a:gd name="connsiteX16" fmla="*/ 6029325 w 7539038"/>
                <a:gd name="connsiteY16" fmla="*/ 7762875 h 7762876"/>
                <a:gd name="connsiteX17" fmla="*/ 6417469 w 7539038"/>
                <a:gd name="connsiteY17" fmla="*/ 3886200 h 7762876"/>
                <a:gd name="connsiteX18" fmla="*/ 6786563 w 7539038"/>
                <a:gd name="connsiteY18" fmla="*/ 4762 h 7762876"/>
                <a:gd name="connsiteX19" fmla="*/ 7160419 w 7539038"/>
                <a:gd name="connsiteY19" fmla="*/ 3886200 h 7762876"/>
                <a:gd name="connsiteX20" fmla="*/ 7539038 w 7539038"/>
                <a:gd name="connsiteY20" fmla="*/ 7760494 h 7762876"/>
                <a:gd name="connsiteX0" fmla="*/ 0 w 7539038"/>
                <a:gd name="connsiteY0" fmla="*/ 7762875 h 7762876"/>
                <a:gd name="connsiteX1" fmla="*/ 378619 w 7539038"/>
                <a:gd name="connsiteY1" fmla="*/ 3886200 h 7762876"/>
                <a:gd name="connsiteX2" fmla="*/ 750094 w 7539038"/>
                <a:gd name="connsiteY2" fmla="*/ 0 h 7762876"/>
                <a:gd name="connsiteX3" fmla="*/ 1131094 w 7539038"/>
                <a:gd name="connsiteY3" fmla="*/ 3876675 h 7762876"/>
                <a:gd name="connsiteX4" fmla="*/ 1507332 w 7539038"/>
                <a:gd name="connsiteY4" fmla="*/ 7762875 h 7762876"/>
                <a:gd name="connsiteX5" fmla="*/ 1883569 w 7539038"/>
                <a:gd name="connsiteY5" fmla="*/ 3876675 h 7762876"/>
                <a:gd name="connsiteX6" fmla="*/ 2264569 w 7539038"/>
                <a:gd name="connsiteY6" fmla="*/ 0 h 7762876"/>
                <a:gd name="connsiteX7" fmla="*/ 2645569 w 7539038"/>
                <a:gd name="connsiteY7" fmla="*/ 3886200 h 7762876"/>
                <a:gd name="connsiteX8" fmla="*/ 3017044 w 7539038"/>
                <a:gd name="connsiteY8" fmla="*/ 7762875 h 7762876"/>
                <a:gd name="connsiteX9" fmla="*/ 3398044 w 7539038"/>
                <a:gd name="connsiteY9" fmla="*/ 3876675 h 7762876"/>
                <a:gd name="connsiteX10" fmla="*/ 3769519 w 7539038"/>
                <a:gd name="connsiteY10" fmla="*/ 9525 h 7762876"/>
                <a:gd name="connsiteX11" fmla="*/ 4150519 w 7539038"/>
                <a:gd name="connsiteY11" fmla="*/ 3886200 h 7762876"/>
                <a:gd name="connsiteX12" fmla="*/ 4526756 w 7539038"/>
                <a:gd name="connsiteY12" fmla="*/ 7762875 h 7762876"/>
                <a:gd name="connsiteX13" fmla="*/ 4902994 w 7539038"/>
                <a:gd name="connsiteY13" fmla="*/ 3886200 h 7762876"/>
                <a:gd name="connsiteX14" fmla="*/ 5279231 w 7539038"/>
                <a:gd name="connsiteY14" fmla="*/ 9525 h 7762876"/>
                <a:gd name="connsiteX15" fmla="*/ 5655469 w 7539038"/>
                <a:gd name="connsiteY15" fmla="*/ 3886200 h 7762876"/>
                <a:gd name="connsiteX16" fmla="*/ 6029325 w 7539038"/>
                <a:gd name="connsiteY16" fmla="*/ 7762875 h 7762876"/>
                <a:gd name="connsiteX17" fmla="*/ 6417469 w 7539038"/>
                <a:gd name="connsiteY17" fmla="*/ 3886200 h 7762876"/>
                <a:gd name="connsiteX18" fmla="*/ 6786563 w 7539038"/>
                <a:gd name="connsiteY18" fmla="*/ 4762 h 7762876"/>
                <a:gd name="connsiteX19" fmla="*/ 7160419 w 7539038"/>
                <a:gd name="connsiteY19" fmla="*/ 3886200 h 7762876"/>
                <a:gd name="connsiteX20" fmla="*/ 7539038 w 7539038"/>
                <a:gd name="connsiteY20" fmla="*/ 7760494 h 7762876"/>
                <a:gd name="connsiteX0" fmla="*/ 0 w 7539038"/>
                <a:gd name="connsiteY0" fmla="*/ 7762875 h 7762876"/>
                <a:gd name="connsiteX1" fmla="*/ 378619 w 7539038"/>
                <a:gd name="connsiteY1" fmla="*/ 3886200 h 7762876"/>
                <a:gd name="connsiteX2" fmla="*/ 750094 w 7539038"/>
                <a:gd name="connsiteY2" fmla="*/ 0 h 7762876"/>
                <a:gd name="connsiteX3" fmla="*/ 1131094 w 7539038"/>
                <a:gd name="connsiteY3" fmla="*/ 3876675 h 7762876"/>
                <a:gd name="connsiteX4" fmla="*/ 1507332 w 7539038"/>
                <a:gd name="connsiteY4" fmla="*/ 7762875 h 7762876"/>
                <a:gd name="connsiteX5" fmla="*/ 1883569 w 7539038"/>
                <a:gd name="connsiteY5" fmla="*/ 3876675 h 7762876"/>
                <a:gd name="connsiteX6" fmla="*/ 2264569 w 7539038"/>
                <a:gd name="connsiteY6" fmla="*/ 0 h 7762876"/>
                <a:gd name="connsiteX7" fmla="*/ 2645569 w 7539038"/>
                <a:gd name="connsiteY7" fmla="*/ 3886200 h 7762876"/>
                <a:gd name="connsiteX8" fmla="*/ 3017044 w 7539038"/>
                <a:gd name="connsiteY8" fmla="*/ 7762875 h 7762876"/>
                <a:gd name="connsiteX9" fmla="*/ 3398044 w 7539038"/>
                <a:gd name="connsiteY9" fmla="*/ 3876675 h 7762876"/>
                <a:gd name="connsiteX10" fmla="*/ 3769519 w 7539038"/>
                <a:gd name="connsiteY10" fmla="*/ 9525 h 7762876"/>
                <a:gd name="connsiteX11" fmla="*/ 4150519 w 7539038"/>
                <a:gd name="connsiteY11" fmla="*/ 3886200 h 7762876"/>
                <a:gd name="connsiteX12" fmla="*/ 4526756 w 7539038"/>
                <a:gd name="connsiteY12" fmla="*/ 7762875 h 7762876"/>
                <a:gd name="connsiteX13" fmla="*/ 4902994 w 7539038"/>
                <a:gd name="connsiteY13" fmla="*/ 3886200 h 7762876"/>
                <a:gd name="connsiteX14" fmla="*/ 5279231 w 7539038"/>
                <a:gd name="connsiteY14" fmla="*/ 9525 h 7762876"/>
                <a:gd name="connsiteX15" fmla="*/ 5655469 w 7539038"/>
                <a:gd name="connsiteY15" fmla="*/ 3886200 h 7762876"/>
                <a:gd name="connsiteX16" fmla="*/ 6029325 w 7539038"/>
                <a:gd name="connsiteY16" fmla="*/ 7762875 h 7762876"/>
                <a:gd name="connsiteX17" fmla="*/ 6417469 w 7539038"/>
                <a:gd name="connsiteY17" fmla="*/ 3886200 h 7762876"/>
                <a:gd name="connsiteX18" fmla="*/ 6786563 w 7539038"/>
                <a:gd name="connsiteY18" fmla="*/ 4762 h 7762876"/>
                <a:gd name="connsiteX19" fmla="*/ 7160419 w 7539038"/>
                <a:gd name="connsiteY19" fmla="*/ 3886200 h 7762876"/>
                <a:gd name="connsiteX20" fmla="*/ 7539038 w 7539038"/>
                <a:gd name="connsiteY20" fmla="*/ 7760494 h 7762876"/>
                <a:gd name="connsiteX0" fmla="*/ 0 w 7539038"/>
                <a:gd name="connsiteY0" fmla="*/ 7762875 h 7762876"/>
                <a:gd name="connsiteX1" fmla="*/ 378619 w 7539038"/>
                <a:gd name="connsiteY1" fmla="*/ 3886200 h 7762876"/>
                <a:gd name="connsiteX2" fmla="*/ 750094 w 7539038"/>
                <a:gd name="connsiteY2" fmla="*/ 0 h 7762876"/>
                <a:gd name="connsiteX3" fmla="*/ 1131094 w 7539038"/>
                <a:gd name="connsiteY3" fmla="*/ 3876675 h 7762876"/>
                <a:gd name="connsiteX4" fmla="*/ 1507332 w 7539038"/>
                <a:gd name="connsiteY4" fmla="*/ 7762875 h 7762876"/>
                <a:gd name="connsiteX5" fmla="*/ 1883569 w 7539038"/>
                <a:gd name="connsiteY5" fmla="*/ 3876675 h 7762876"/>
                <a:gd name="connsiteX6" fmla="*/ 2264569 w 7539038"/>
                <a:gd name="connsiteY6" fmla="*/ 0 h 7762876"/>
                <a:gd name="connsiteX7" fmla="*/ 2645569 w 7539038"/>
                <a:gd name="connsiteY7" fmla="*/ 3886200 h 7762876"/>
                <a:gd name="connsiteX8" fmla="*/ 3017044 w 7539038"/>
                <a:gd name="connsiteY8" fmla="*/ 7762875 h 7762876"/>
                <a:gd name="connsiteX9" fmla="*/ 3398044 w 7539038"/>
                <a:gd name="connsiteY9" fmla="*/ 3876675 h 7762876"/>
                <a:gd name="connsiteX10" fmla="*/ 3769519 w 7539038"/>
                <a:gd name="connsiteY10" fmla="*/ 9525 h 7762876"/>
                <a:gd name="connsiteX11" fmla="*/ 4150519 w 7539038"/>
                <a:gd name="connsiteY11" fmla="*/ 3886200 h 7762876"/>
                <a:gd name="connsiteX12" fmla="*/ 4526756 w 7539038"/>
                <a:gd name="connsiteY12" fmla="*/ 7762875 h 7762876"/>
                <a:gd name="connsiteX13" fmla="*/ 4902994 w 7539038"/>
                <a:gd name="connsiteY13" fmla="*/ 3886200 h 7762876"/>
                <a:gd name="connsiteX14" fmla="*/ 5276849 w 7539038"/>
                <a:gd name="connsiteY14" fmla="*/ 2382 h 7762876"/>
                <a:gd name="connsiteX15" fmla="*/ 5655469 w 7539038"/>
                <a:gd name="connsiteY15" fmla="*/ 3886200 h 7762876"/>
                <a:gd name="connsiteX16" fmla="*/ 6029325 w 7539038"/>
                <a:gd name="connsiteY16" fmla="*/ 7762875 h 7762876"/>
                <a:gd name="connsiteX17" fmla="*/ 6417469 w 7539038"/>
                <a:gd name="connsiteY17" fmla="*/ 3886200 h 7762876"/>
                <a:gd name="connsiteX18" fmla="*/ 6786563 w 7539038"/>
                <a:gd name="connsiteY18" fmla="*/ 4762 h 7762876"/>
                <a:gd name="connsiteX19" fmla="*/ 7160419 w 7539038"/>
                <a:gd name="connsiteY19" fmla="*/ 3886200 h 7762876"/>
                <a:gd name="connsiteX20" fmla="*/ 7539038 w 7539038"/>
                <a:gd name="connsiteY20" fmla="*/ 7760494 h 7762876"/>
                <a:gd name="connsiteX0" fmla="*/ 0 w 7539038"/>
                <a:gd name="connsiteY0" fmla="*/ 7762875 h 7762876"/>
                <a:gd name="connsiteX1" fmla="*/ 378619 w 7539038"/>
                <a:gd name="connsiteY1" fmla="*/ 3886200 h 7762876"/>
                <a:gd name="connsiteX2" fmla="*/ 750094 w 7539038"/>
                <a:gd name="connsiteY2" fmla="*/ 0 h 7762876"/>
                <a:gd name="connsiteX3" fmla="*/ 1131094 w 7539038"/>
                <a:gd name="connsiteY3" fmla="*/ 3876675 h 7762876"/>
                <a:gd name="connsiteX4" fmla="*/ 1507332 w 7539038"/>
                <a:gd name="connsiteY4" fmla="*/ 7762875 h 7762876"/>
                <a:gd name="connsiteX5" fmla="*/ 1883569 w 7539038"/>
                <a:gd name="connsiteY5" fmla="*/ 3876675 h 7762876"/>
                <a:gd name="connsiteX6" fmla="*/ 2264569 w 7539038"/>
                <a:gd name="connsiteY6" fmla="*/ 0 h 7762876"/>
                <a:gd name="connsiteX7" fmla="*/ 2645569 w 7539038"/>
                <a:gd name="connsiteY7" fmla="*/ 3886200 h 7762876"/>
                <a:gd name="connsiteX8" fmla="*/ 3017044 w 7539038"/>
                <a:gd name="connsiteY8" fmla="*/ 7762875 h 7762876"/>
                <a:gd name="connsiteX9" fmla="*/ 3398044 w 7539038"/>
                <a:gd name="connsiteY9" fmla="*/ 3876675 h 7762876"/>
                <a:gd name="connsiteX10" fmla="*/ 3769519 w 7539038"/>
                <a:gd name="connsiteY10" fmla="*/ 9525 h 7762876"/>
                <a:gd name="connsiteX11" fmla="*/ 4150519 w 7539038"/>
                <a:gd name="connsiteY11" fmla="*/ 3886200 h 7762876"/>
                <a:gd name="connsiteX12" fmla="*/ 4526756 w 7539038"/>
                <a:gd name="connsiteY12" fmla="*/ 7762875 h 7762876"/>
                <a:gd name="connsiteX13" fmla="*/ 4902994 w 7539038"/>
                <a:gd name="connsiteY13" fmla="*/ 3886200 h 7762876"/>
                <a:gd name="connsiteX14" fmla="*/ 5276849 w 7539038"/>
                <a:gd name="connsiteY14" fmla="*/ 2382 h 7762876"/>
                <a:gd name="connsiteX15" fmla="*/ 5655469 w 7539038"/>
                <a:gd name="connsiteY15" fmla="*/ 3886200 h 7762876"/>
                <a:gd name="connsiteX16" fmla="*/ 6029325 w 7539038"/>
                <a:gd name="connsiteY16" fmla="*/ 7762875 h 7762876"/>
                <a:gd name="connsiteX17" fmla="*/ 6417469 w 7539038"/>
                <a:gd name="connsiteY17" fmla="*/ 3886200 h 7762876"/>
                <a:gd name="connsiteX18" fmla="*/ 6786563 w 7539038"/>
                <a:gd name="connsiteY18" fmla="*/ 4762 h 7762876"/>
                <a:gd name="connsiteX19" fmla="*/ 7160419 w 7539038"/>
                <a:gd name="connsiteY19" fmla="*/ 3886200 h 7762876"/>
                <a:gd name="connsiteX20" fmla="*/ 7539038 w 7539038"/>
                <a:gd name="connsiteY20" fmla="*/ 7760494 h 7762876"/>
                <a:gd name="connsiteX0" fmla="*/ 0 w 7539038"/>
                <a:gd name="connsiteY0" fmla="*/ 7762875 h 7762876"/>
                <a:gd name="connsiteX1" fmla="*/ 378619 w 7539038"/>
                <a:gd name="connsiteY1" fmla="*/ 3886200 h 7762876"/>
                <a:gd name="connsiteX2" fmla="*/ 750094 w 7539038"/>
                <a:gd name="connsiteY2" fmla="*/ 0 h 7762876"/>
                <a:gd name="connsiteX3" fmla="*/ 1131094 w 7539038"/>
                <a:gd name="connsiteY3" fmla="*/ 3876675 h 7762876"/>
                <a:gd name="connsiteX4" fmla="*/ 1507332 w 7539038"/>
                <a:gd name="connsiteY4" fmla="*/ 7762875 h 7762876"/>
                <a:gd name="connsiteX5" fmla="*/ 1883569 w 7539038"/>
                <a:gd name="connsiteY5" fmla="*/ 3876675 h 7762876"/>
                <a:gd name="connsiteX6" fmla="*/ 2264569 w 7539038"/>
                <a:gd name="connsiteY6" fmla="*/ 0 h 7762876"/>
                <a:gd name="connsiteX7" fmla="*/ 2645569 w 7539038"/>
                <a:gd name="connsiteY7" fmla="*/ 3886200 h 7762876"/>
                <a:gd name="connsiteX8" fmla="*/ 3017044 w 7539038"/>
                <a:gd name="connsiteY8" fmla="*/ 7762875 h 7762876"/>
                <a:gd name="connsiteX9" fmla="*/ 3398044 w 7539038"/>
                <a:gd name="connsiteY9" fmla="*/ 3876675 h 7762876"/>
                <a:gd name="connsiteX10" fmla="*/ 3776663 w 7539038"/>
                <a:gd name="connsiteY10" fmla="*/ 4763 h 7762876"/>
                <a:gd name="connsiteX11" fmla="*/ 4150519 w 7539038"/>
                <a:gd name="connsiteY11" fmla="*/ 3886200 h 7762876"/>
                <a:gd name="connsiteX12" fmla="*/ 4526756 w 7539038"/>
                <a:gd name="connsiteY12" fmla="*/ 7762875 h 7762876"/>
                <a:gd name="connsiteX13" fmla="*/ 4902994 w 7539038"/>
                <a:gd name="connsiteY13" fmla="*/ 3886200 h 7762876"/>
                <a:gd name="connsiteX14" fmla="*/ 5276849 w 7539038"/>
                <a:gd name="connsiteY14" fmla="*/ 2382 h 7762876"/>
                <a:gd name="connsiteX15" fmla="*/ 5655469 w 7539038"/>
                <a:gd name="connsiteY15" fmla="*/ 3886200 h 7762876"/>
                <a:gd name="connsiteX16" fmla="*/ 6029325 w 7539038"/>
                <a:gd name="connsiteY16" fmla="*/ 7762875 h 7762876"/>
                <a:gd name="connsiteX17" fmla="*/ 6417469 w 7539038"/>
                <a:gd name="connsiteY17" fmla="*/ 3886200 h 7762876"/>
                <a:gd name="connsiteX18" fmla="*/ 6786563 w 7539038"/>
                <a:gd name="connsiteY18" fmla="*/ 4762 h 7762876"/>
                <a:gd name="connsiteX19" fmla="*/ 7160419 w 7539038"/>
                <a:gd name="connsiteY19" fmla="*/ 3886200 h 7762876"/>
                <a:gd name="connsiteX20" fmla="*/ 7539038 w 7539038"/>
                <a:gd name="connsiteY20" fmla="*/ 7760494 h 7762876"/>
                <a:gd name="connsiteX0" fmla="*/ 0 w 7539038"/>
                <a:gd name="connsiteY0" fmla="*/ 7762875 h 7762876"/>
                <a:gd name="connsiteX1" fmla="*/ 378619 w 7539038"/>
                <a:gd name="connsiteY1" fmla="*/ 3886200 h 7762876"/>
                <a:gd name="connsiteX2" fmla="*/ 750094 w 7539038"/>
                <a:gd name="connsiteY2" fmla="*/ 0 h 7762876"/>
                <a:gd name="connsiteX3" fmla="*/ 1131094 w 7539038"/>
                <a:gd name="connsiteY3" fmla="*/ 3876675 h 7762876"/>
                <a:gd name="connsiteX4" fmla="*/ 1507332 w 7539038"/>
                <a:gd name="connsiteY4" fmla="*/ 7762875 h 7762876"/>
                <a:gd name="connsiteX5" fmla="*/ 1883569 w 7539038"/>
                <a:gd name="connsiteY5" fmla="*/ 3876675 h 7762876"/>
                <a:gd name="connsiteX6" fmla="*/ 2264569 w 7539038"/>
                <a:gd name="connsiteY6" fmla="*/ 0 h 7762876"/>
                <a:gd name="connsiteX7" fmla="*/ 2645569 w 7539038"/>
                <a:gd name="connsiteY7" fmla="*/ 3886200 h 7762876"/>
                <a:gd name="connsiteX8" fmla="*/ 3017044 w 7539038"/>
                <a:gd name="connsiteY8" fmla="*/ 7762875 h 7762876"/>
                <a:gd name="connsiteX9" fmla="*/ 3398044 w 7539038"/>
                <a:gd name="connsiteY9" fmla="*/ 3876675 h 7762876"/>
                <a:gd name="connsiteX10" fmla="*/ 3776663 w 7539038"/>
                <a:gd name="connsiteY10" fmla="*/ 4763 h 7762876"/>
                <a:gd name="connsiteX11" fmla="*/ 4150519 w 7539038"/>
                <a:gd name="connsiteY11" fmla="*/ 3886200 h 7762876"/>
                <a:gd name="connsiteX12" fmla="*/ 4526756 w 7539038"/>
                <a:gd name="connsiteY12" fmla="*/ 7762875 h 7762876"/>
                <a:gd name="connsiteX13" fmla="*/ 4902994 w 7539038"/>
                <a:gd name="connsiteY13" fmla="*/ 3886200 h 7762876"/>
                <a:gd name="connsiteX14" fmla="*/ 5276849 w 7539038"/>
                <a:gd name="connsiteY14" fmla="*/ 2382 h 7762876"/>
                <a:gd name="connsiteX15" fmla="*/ 5655469 w 7539038"/>
                <a:gd name="connsiteY15" fmla="*/ 3886200 h 7762876"/>
                <a:gd name="connsiteX16" fmla="*/ 6029325 w 7539038"/>
                <a:gd name="connsiteY16" fmla="*/ 7762875 h 7762876"/>
                <a:gd name="connsiteX17" fmla="*/ 6417469 w 7539038"/>
                <a:gd name="connsiteY17" fmla="*/ 3886200 h 7762876"/>
                <a:gd name="connsiteX18" fmla="*/ 6786563 w 7539038"/>
                <a:gd name="connsiteY18" fmla="*/ 4762 h 7762876"/>
                <a:gd name="connsiteX19" fmla="*/ 7160419 w 7539038"/>
                <a:gd name="connsiteY19" fmla="*/ 3886200 h 7762876"/>
                <a:gd name="connsiteX20" fmla="*/ 7539038 w 7539038"/>
                <a:gd name="connsiteY20" fmla="*/ 7760494 h 7762876"/>
                <a:gd name="connsiteX0" fmla="*/ 0 w 7539038"/>
                <a:gd name="connsiteY0" fmla="*/ 7762875 h 7762876"/>
                <a:gd name="connsiteX1" fmla="*/ 378619 w 7539038"/>
                <a:gd name="connsiteY1" fmla="*/ 3886200 h 7762876"/>
                <a:gd name="connsiteX2" fmla="*/ 750094 w 7539038"/>
                <a:gd name="connsiteY2" fmla="*/ 0 h 7762876"/>
                <a:gd name="connsiteX3" fmla="*/ 1131094 w 7539038"/>
                <a:gd name="connsiteY3" fmla="*/ 3876675 h 7762876"/>
                <a:gd name="connsiteX4" fmla="*/ 1507332 w 7539038"/>
                <a:gd name="connsiteY4" fmla="*/ 7762875 h 7762876"/>
                <a:gd name="connsiteX5" fmla="*/ 1883569 w 7539038"/>
                <a:gd name="connsiteY5" fmla="*/ 3876675 h 7762876"/>
                <a:gd name="connsiteX6" fmla="*/ 2264569 w 7539038"/>
                <a:gd name="connsiteY6" fmla="*/ 0 h 7762876"/>
                <a:gd name="connsiteX7" fmla="*/ 2645569 w 7539038"/>
                <a:gd name="connsiteY7" fmla="*/ 3886200 h 7762876"/>
                <a:gd name="connsiteX8" fmla="*/ 3017044 w 7539038"/>
                <a:gd name="connsiteY8" fmla="*/ 7762875 h 7762876"/>
                <a:gd name="connsiteX9" fmla="*/ 3398044 w 7539038"/>
                <a:gd name="connsiteY9" fmla="*/ 3876675 h 7762876"/>
                <a:gd name="connsiteX10" fmla="*/ 3769519 w 7539038"/>
                <a:gd name="connsiteY10" fmla="*/ 4763 h 7762876"/>
                <a:gd name="connsiteX11" fmla="*/ 4150519 w 7539038"/>
                <a:gd name="connsiteY11" fmla="*/ 3886200 h 7762876"/>
                <a:gd name="connsiteX12" fmla="*/ 4526756 w 7539038"/>
                <a:gd name="connsiteY12" fmla="*/ 7762875 h 7762876"/>
                <a:gd name="connsiteX13" fmla="*/ 4902994 w 7539038"/>
                <a:gd name="connsiteY13" fmla="*/ 3886200 h 7762876"/>
                <a:gd name="connsiteX14" fmla="*/ 5276849 w 7539038"/>
                <a:gd name="connsiteY14" fmla="*/ 2382 h 7762876"/>
                <a:gd name="connsiteX15" fmla="*/ 5655469 w 7539038"/>
                <a:gd name="connsiteY15" fmla="*/ 3886200 h 7762876"/>
                <a:gd name="connsiteX16" fmla="*/ 6029325 w 7539038"/>
                <a:gd name="connsiteY16" fmla="*/ 7762875 h 7762876"/>
                <a:gd name="connsiteX17" fmla="*/ 6417469 w 7539038"/>
                <a:gd name="connsiteY17" fmla="*/ 3886200 h 7762876"/>
                <a:gd name="connsiteX18" fmla="*/ 6786563 w 7539038"/>
                <a:gd name="connsiteY18" fmla="*/ 4762 h 7762876"/>
                <a:gd name="connsiteX19" fmla="*/ 7160419 w 7539038"/>
                <a:gd name="connsiteY19" fmla="*/ 3886200 h 7762876"/>
                <a:gd name="connsiteX20" fmla="*/ 7539038 w 7539038"/>
                <a:gd name="connsiteY20" fmla="*/ 7760494 h 7762876"/>
                <a:gd name="connsiteX0" fmla="*/ 0 w 7539038"/>
                <a:gd name="connsiteY0" fmla="*/ 7762875 h 7762876"/>
                <a:gd name="connsiteX1" fmla="*/ 378619 w 7539038"/>
                <a:gd name="connsiteY1" fmla="*/ 3886200 h 7762876"/>
                <a:gd name="connsiteX2" fmla="*/ 750094 w 7539038"/>
                <a:gd name="connsiteY2" fmla="*/ 0 h 7762876"/>
                <a:gd name="connsiteX3" fmla="*/ 1131094 w 7539038"/>
                <a:gd name="connsiteY3" fmla="*/ 3876675 h 7762876"/>
                <a:gd name="connsiteX4" fmla="*/ 1507332 w 7539038"/>
                <a:gd name="connsiteY4" fmla="*/ 7762875 h 7762876"/>
                <a:gd name="connsiteX5" fmla="*/ 1883569 w 7539038"/>
                <a:gd name="connsiteY5" fmla="*/ 3876675 h 7762876"/>
                <a:gd name="connsiteX6" fmla="*/ 2264569 w 7539038"/>
                <a:gd name="connsiteY6" fmla="*/ 0 h 7762876"/>
                <a:gd name="connsiteX7" fmla="*/ 2645569 w 7539038"/>
                <a:gd name="connsiteY7" fmla="*/ 3886200 h 7762876"/>
                <a:gd name="connsiteX8" fmla="*/ 3017044 w 7539038"/>
                <a:gd name="connsiteY8" fmla="*/ 7762875 h 7762876"/>
                <a:gd name="connsiteX9" fmla="*/ 3398044 w 7539038"/>
                <a:gd name="connsiteY9" fmla="*/ 3876675 h 7762876"/>
                <a:gd name="connsiteX10" fmla="*/ 3769519 w 7539038"/>
                <a:gd name="connsiteY10" fmla="*/ 4763 h 7762876"/>
                <a:gd name="connsiteX11" fmla="*/ 4150519 w 7539038"/>
                <a:gd name="connsiteY11" fmla="*/ 3886200 h 7762876"/>
                <a:gd name="connsiteX12" fmla="*/ 4526756 w 7539038"/>
                <a:gd name="connsiteY12" fmla="*/ 7762875 h 7762876"/>
                <a:gd name="connsiteX13" fmla="*/ 4902994 w 7539038"/>
                <a:gd name="connsiteY13" fmla="*/ 3886200 h 7762876"/>
                <a:gd name="connsiteX14" fmla="*/ 5276849 w 7539038"/>
                <a:gd name="connsiteY14" fmla="*/ 2382 h 7762876"/>
                <a:gd name="connsiteX15" fmla="*/ 5655469 w 7539038"/>
                <a:gd name="connsiteY15" fmla="*/ 3886200 h 7762876"/>
                <a:gd name="connsiteX16" fmla="*/ 6029325 w 7539038"/>
                <a:gd name="connsiteY16" fmla="*/ 7762875 h 7762876"/>
                <a:gd name="connsiteX17" fmla="*/ 6417469 w 7539038"/>
                <a:gd name="connsiteY17" fmla="*/ 3886200 h 7762876"/>
                <a:gd name="connsiteX18" fmla="*/ 6786563 w 7539038"/>
                <a:gd name="connsiteY18" fmla="*/ 4762 h 7762876"/>
                <a:gd name="connsiteX19" fmla="*/ 7160419 w 7539038"/>
                <a:gd name="connsiteY19" fmla="*/ 3886200 h 7762876"/>
                <a:gd name="connsiteX20" fmla="*/ 7539038 w 7539038"/>
                <a:gd name="connsiteY20" fmla="*/ 7760494 h 7762876"/>
                <a:gd name="connsiteX0" fmla="*/ 0 w 7539038"/>
                <a:gd name="connsiteY0" fmla="*/ 7762875 h 7762876"/>
                <a:gd name="connsiteX1" fmla="*/ 378619 w 7539038"/>
                <a:gd name="connsiteY1" fmla="*/ 3886200 h 7762876"/>
                <a:gd name="connsiteX2" fmla="*/ 750094 w 7539038"/>
                <a:gd name="connsiteY2" fmla="*/ 0 h 7762876"/>
                <a:gd name="connsiteX3" fmla="*/ 1131094 w 7539038"/>
                <a:gd name="connsiteY3" fmla="*/ 3876675 h 7762876"/>
                <a:gd name="connsiteX4" fmla="*/ 1507332 w 7539038"/>
                <a:gd name="connsiteY4" fmla="*/ 7762875 h 7762876"/>
                <a:gd name="connsiteX5" fmla="*/ 1883569 w 7539038"/>
                <a:gd name="connsiteY5" fmla="*/ 3876675 h 7762876"/>
                <a:gd name="connsiteX6" fmla="*/ 2259807 w 7539038"/>
                <a:gd name="connsiteY6" fmla="*/ 4762 h 7762876"/>
                <a:gd name="connsiteX7" fmla="*/ 2645569 w 7539038"/>
                <a:gd name="connsiteY7" fmla="*/ 3886200 h 7762876"/>
                <a:gd name="connsiteX8" fmla="*/ 3017044 w 7539038"/>
                <a:gd name="connsiteY8" fmla="*/ 7762875 h 7762876"/>
                <a:gd name="connsiteX9" fmla="*/ 3398044 w 7539038"/>
                <a:gd name="connsiteY9" fmla="*/ 3876675 h 7762876"/>
                <a:gd name="connsiteX10" fmla="*/ 3769519 w 7539038"/>
                <a:gd name="connsiteY10" fmla="*/ 4763 h 7762876"/>
                <a:gd name="connsiteX11" fmla="*/ 4150519 w 7539038"/>
                <a:gd name="connsiteY11" fmla="*/ 3886200 h 7762876"/>
                <a:gd name="connsiteX12" fmla="*/ 4526756 w 7539038"/>
                <a:gd name="connsiteY12" fmla="*/ 7762875 h 7762876"/>
                <a:gd name="connsiteX13" fmla="*/ 4902994 w 7539038"/>
                <a:gd name="connsiteY13" fmla="*/ 3886200 h 7762876"/>
                <a:gd name="connsiteX14" fmla="*/ 5276849 w 7539038"/>
                <a:gd name="connsiteY14" fmla="*/ 2382 h 7762876"/>
                <a:gd name="connsiteX15" fmla="*/ 5655469 w 7539038"/>
                <a:gd name="connsiteY15" fmla="*/ 3886200 h 7762876"/>
                <a:gd name="connsiteX16" fmla="*/ 6029325 w 7539038"/>
                <a:gd name="connsiteY16" fmla="*/ 7762875 h 7762876"/>
                <a:gd name="connsiteX17" fmla="*/ 6417469 w 7539038"/>
                <a:gd name="connsiteY17" fmla="*/ 3886200 h 7762876"/>
                <a:gd name="connsiteX18" fmla="*/ 6786563 w 7539038"/>
                <a:gd name="connsiteY18" fmla="*/ 4762 h 7762876"/>
                <a:gd name="connsiteX19" fmla="*/ 7160419 w 7539038"/>
                <a:gd name="connsiteY19" fmla="*/ 3886200 h 7762876"/>
                <a:gd name="connsiteX20" fmla="*/ 7539038 w 7539038"/>
                <a:gd name="connsiteY20" fmla="*/ 7760494 h 7762876"/>
                <a:gd name="connsiteX0" fmla="*/ 0 w 7539038"/>
                <a:gd name="connsiteY0" fmla="*/ 7762875 h 7762876"/>
                <a:gd name="connsiteX1" fmla="*/ 378619 w 7539038"/>
                <a:gd name="connsiteY1" fmla="*/ 3886200 h 7762876"/>
                <a:gd name="connsiteX2" fmla="*/ 750094 w 7539038"/>
                <a:gd name="connsiteY2" fmla="*/ 0 h 7762876"/>
                <a:gd name="connsiteX3" fmla="*/ 1131094 w 7539038"/>
                <a:gd name="connsiteY3" fmla="*/ 3876675 h 7762876"/>
                <a:gd name="connsiteX4" fmla="*/ 1507332 w 7539038"/>
                <a:gd name="connsiteY4" fmla="*/ 7762875 h 7762876"/>
                <a:gd name="connsiteX5" fmla="*/ 1883569 w 7539038"/>
                <a:gd name="connsiteY5" fmla="*/ 3876675 h 7762876"/>
                <a:gd name="connsiteX6" fmla="*/ 2259807 w 7539038"/>
                <a:gd name="connsiteY6" fmla="*/ 4762 h 7762876"/>
                <a:gd name="connsiteX7" fmla="*/ 2645569 w 7539038"/>
                <a:gd name="connsiteY7" fmla="*/ 3886200 h 7762876"/>
                <a:gd name="connsiteX8" fmla="*/ 3017044 w 7539038"/>
                <a:gd name="connsiteY8" fmla="*/ 7762875 h 7762876"/>
                <a:gd name="connsiteX9" fmla="*/ 3398044 w 7539038"/>
                <a:gd name="connsiteY9" fmla="*/ 3876675 h 7762876"/>
                <a:gd name="connsiteX10" fmla="*/ 3769519 w 7539038"/>
                <a:gd name="connsiteY10" fmla="*/ 4763 h 7762876"/>
                <a:gd name="connsiteX11" fmla="*/ 4150519 w 7539038"/>
                <a:gd name="connsiteY11" fmla="*/ 3886200 h 7762876"/>
                <a:gd name="connsiteX12" fmla="*/ 4526756 w 7539038"/>
                <a:gd name="connsiteY12" fmla="*/ 7762875 h 7762876"/>
                <a:gd name="connsiteX13" fmla="*/ 4902994 w 7539038"/>
                <a:gd name="connsiteY13" fmla="*/ 3886200 h 7762876"/>
                <a:gd name="connsiteX14" fmla="*/ 5276849 w 7539038"/>
                <a:gd name="connsiteY14" fmla="*/ 2382 h 7762876"/>
                <a:gd name="connsiteX15" fmla="*/ 5655469 w 7539038"/>
                <a:gd name="connsiteY15" fmla="*/ 3886200 h 7762876"/>
                <a:gd name="connsiteX16" fmla="*/ 6029325 w 7539038"/>
                <a:gd name="connsiteY16" fmla="*/ 7762875 h 7762876"/>
                <a:gd name="connsiteX17" fmla="*/ 6417469 w 7539038"/>
                <a:gd name="connsiteY17" fmla="*/ 3886200 h 7762876"/>
                <a:gd name="connsiteX18" fmla="*/ 6786563 w 7539038"/>
                <a:gd name="connsiteY18" fmla="*/ 4762 h 7762876"/>
                <a:gd name="connsiteX19" fmla="*/ 7160419 w 7539038"/>
                <a:gd name="connsiteY19" fmla="*/ 3886200 h 7762876"/>
                <a:gd name="connsiteX20" fmla="*/ 7539038 w 7539038"/>
                <a:gd name="connsiteY20" fmla="*/ 7760494 h 7762876"/>
                <a:gd name="connsiteX0" fmla="*/ 0 w 7539038"/>
                <a:gd name="connsiteY0" fmla="*/ 7760494 h 7760495"/>
                <a:gd name="connsiteX1" fmla="*/ 378619 w 7539038"/>
                <a:gd name="connsiteY1" fmla="*/ 3883819 h 7760495"/>
                <a:gd name="connsiteX2" fmla="*/ 757238 w 7539038"/>
                <a:gd name="connsiteY2" fmla="*/ 1 h 7760495"/>
                <a:gd name="connsiteX3" fmla="*/ 1131094 w 7539038"/>
                <a:gd name="connsiteY3" fmla="*/ 3874294 h 7760495"/>
                <a:gd name="connsiteX4" fmla="*/ 1507332 w 7539038"/>
                <a:gd name="connsiteY4" fmla="*/ 7760494 h 7760495"/>
                <a:gd name="connsiteX5" fmla="*/ 1883569 w 7539038"/>
                <a:gd name="connsiteY5" fmla="*/ 3874294 h 7760495"/>
                <a:gd name="connsiteX6" fmla="*/ 2259807 w 7539038"/>
                <a:gd name="connsiteY6" fmla="*/ 2381 h 7760495"/>
                <a:gd name="connsiteX7" fmla="*/ 2645569 w 7539038"/>
                <a:gd name="connsiteY7" fmla="*/ 3883819 h 7760495"/>
                <a:gd name="connsiteX8" fmla="*/ 3017044 w 7539038"/>
                <a:gd name="connsiteY8" fmla="*/ 7760494 h 7760495"/>
                <a:gd name="connsiteX9" fmla="*/ 3398044 w 7539038"/>
                <a:gd name="connsiteY9" fmla="*/ 3874294 h 7760495"/>
                <a:gd name="connsiteX10" fmla="*/ 3769519 w 7539038"/>
                <a:gd name="connsiteY10" fmla="*/ 2382 h 7760495"/>
                <a:gd name="connsiteX11" fmla="*/ 4150519 w 7539038"/>
                <a:gd name="connsiteY11" fmla="*/ 3883819 h 7760495"/>
                <a:gd name="connsiteX12" fmla="*/ 4526756 w 7539038"/>
                <a:gd name="connsiteY12" fmla="*/ 7760494 h 7760495"/>
                <a:gd name="connsiteX13" fmla="*/ 4902994 w 7539038"/>
                <a:gd name="connsiteY13" fmla="*/ 3883819 h 7760495"/>
                <a:gd name="connsiteX14" fmla="*/ 5276849 w 7539038"/>
                <a:gd name="connsiteY14" fmla="*/ 1 h 7760495"/>
                <a:gd name="connsiteX15" fmla="*/ 5655469 w 7539038"/>
                <a:gd name="connsiteY15" fmla="*/ 3883819 h 7760495"/>
                <a:gd name="connsiteX16" fmla="*/ 6029325 w 7539038"/>
                <a:gd name="connsiteY16" fmla="*/ 7760494 h 7760495"/>
                <a:gd name="connsiteX17" fmla="*/ 6417469 w 7539038"/>
                <a:gd name="connsiteY17" fmla="*/ 3883819 h 7760495"/>
                <a:gd name="connsiteX18" fmla="*/ 6786563 w 7539038"/>
                <a:gd name="connsiteY18" fmla="*/ 2381 h 7760495"/>
                <a:gd name="connsiteX19" fmla="*/ 7160419 w 7539038"/>
                <a:gd name="connsiteY19" fmla="*/ 3883819 h 7760495"/>
                <a:gd name="connsiteX20" fmla="*/ 7539038 w 7539038"/>
                <a:gd name="connsiteY20" fmla="*/ 7758113 h 7760495"/>
                <a:gd name="connsiteX0" fmla="*/ 0 w 7539038"/>
                <a:gd name="connsiteY0" fmla="*/ 7760494 h 7760495"/>
                <a:gd name="connsiteX1" fmla="*/ 378619 w 7539038"/>
                <a:gd name="connsiteY1" fmla="*/ 3883819 h 7760495"/>
                <a:gd name="connsiteX2" fmla="*/ 752476 w 7539038"/>
                <a:gd name="connsiteY2" fmla="*/ 1 h 7760495"/>
                <a:gd name="connsiteX3" fmla="*/ 1131094 w 7539038"/>
                <a:gd name="connsiteY3" fmla="*/ 3874294 h 7760495"/>
                <a:gd name="connsiteX4" fmla="*/ 1507332 w 7539038"/>
                <a:gd name="connsiteY4" fmla="*/ 7760494 h 7760495"/>
                <a:gd name="connsiteX5" fmla="*/ 1883569 w 7539038"/>
                <a:gd name="connsiteY5" fmla="*/ 3874294 h 7760495"/>
                <a:gd name="connsiteX6" fmla="*/ 2259807 w 7539038"/>
                <a:gd name="connsiteY6" fmla="*/ 2381 h 7760495"/>
                <a:gd name="connsiteX7" fmla="*/ 2645569 w 7539038"/>
                <a:gd name="connsiteY7" fmla="*/ 3883819 h 7760495"/>
                <a:gd name="connsiteX8" fmla="*/ 3017044 w 7539038"/>
                <a:gd name="connsiteY8" fmla="*/ 7760494 h 7760495"/>
                <a:gd name="connsiteX9" fmla="*/ 3398044 w 7539038"/>
                <a:gd name="connsiteY9" fmla="*/ 3874294 h 7760495"/>
                <a:gd name="connsiteX10" fmla="*/ 3769519 w 7539038"/>
                <a:gd name="connsiteY10" fmla="*/ 2382 h 7760495"/>
                <a:gd name="connsiteX11" fmla="*/ 4150519 w 7539038"/>
                <a:gd name="connsiteY11" fmla="*/ 3883819 h 7760495"/>
                <a:gd name="connsiteX12" fmla="*/ 4526756 w 7539038"/>
                <a:gd name="connsiteY12" fmla="*/ 7760494 h 7760495"/>
                <a:gd name="connsiteX13" fmla="*/ 4902994 w 7539038"/>
                <a:gd name="connsiteY13" fmla="*/ 3883819 h 7760495"/>
                <a:gd name="connsiteX14" fmla="*/ 5276849 w 7539038"/>
                <a:gd name="connsiteY14" fmla="*/ 1 h 7760495"/>
                <a:gd name="connsiteX15" fmla="*/ 5655469 w 7539038"/>
                <a:gd name="connsiteY15" fmla="*/ 3883819 h 7760495"/>
                <a:gd name="connsiteX16" fmla="*/ 6029325 w 7539038"/>
                <a:gd name="connsiteY16" fmla="*/ 7760494 h 7760495"/>
                <a:gd name="connsiteX17" fmla="*/ 6417469 w 7539038"/>
                <a:gd name="connsiteY17" fmla="*/ 3883819 h 7760495"/>
                <a:gd name="connsiteX18" fmla="*/ 6786563 w 7539038"/>
                <a:gd name="connsiteY18" fmla="*/ 2381 h 7760495"/>
                <a:gd name="connsiteX19" fmla="*/ 7160419 w 7539038"/>
                <a:gd name="connsiteY19" fmla="*/ 3883819 h 7760495"/>
                <a:gd name="connsiteX20" fmla="*/ 7539038 w 7539038"/>
                <a:gd name="connsiteY20" fmla="*/ 7758113 h 7760495"/>
                <a:gd name="connsiteX0" fmla="*/ 0 w 7539038"/>
                <a:gd name="connsiteY0" fmla="*/ 7760494 h 7760495"/>
                <a:gd name="connsiteX1" fmla="*/ 378619 w 7539038"/>
                <a:gd name="connsiteY1" fmla="*/ 3883819 h 7760495"/>
                <a:gd name="connsiteX2" fmla="*/ 752476 w 7539038"/>
                <a:gd name="connsiteY2" fmla="*/ 1 h 7760495"/>
                <a:gd name="connsiteX3" fmla="*/ 1131094 w 7539038"/>
                <a:gd name="connsiteY3" fmla="*/ 3874294 h 7760495"/>
                <a:gd name="connsiteX4" fmla="*/ 1507332 w 7539038"/>
                <a:gd name="connsiteY4" fmla="*/ 7760494 h 7760495"/>
                <a:gd name="connsiteX5" fmla="*/ 1883569 w 7539038"/>
                <a:gd name="connsiteY5" fmla="*/ 3874294 h 7760495"/>
                <a:gd name="connsiteX6" fmla="*/ 2259807 w 7539038"/>
                <a:gd name="connsiteY6" fmla="*/ 2381 h 7760495"/>
                <a:gd name="connsiteX7" fmla="*/ 2645569 w 7539038"/>
                <a:gd name="connsiteY7" fmla="*/ 3883819 h 7760495"/>
                <a:gd name="connsiteX8" fmla="*/ 3017044 w 7539038"/>
                <a:gd name="connsiteY8" fmla="*/ 7760494 h 7760495"/>
                <a:gd name="connsiteX9" fmla="*/ 3398044 w 7539038"/>
                <a:gd name="connsiteY9" fmla="*/ 3874294 h 7760495"/>
                <a:gd name="connsiteX10" fmla="*/ 3769519 w 7539038"/>
                <a:gd name="connsiteY10" fmla="*/ 2382 h 7760495"/>
                <a:gd name="connsiteX11" fmla="*/ 4150519 w 7539038"/>
                <a:gd name="connsiteY11" fmla="*/ 3883819 h 7760495"/>
                <a:gd name="connsiteX12" fmla="*/ 4526756 w 7539038"/>
                <a:gd name="connsiteY12" fmla="*/ 7760494 h 7760495"/>
                <a:gd name="connsiteX13" fmla="*/ 4902994 w 7539038"/>
                <a:gd name="connsiteY13" fmla="*/ 3883819 h 7760495"/>
                <a:gd name="connsiteX14" fmla="*/ 5276849 w 7539038"/>
                <a:gd name="connsiteY14" fmla="*/ 1 h 7760495"/>
                <a:gd name="connsiteX15" fmla="*/ 5655469 w 7539038"/>
                <a:gd name="connsiteY15" fmla="*/ 3883819 h 7760495"/>
                <a:gd name="connsiteX16" fmla="*/ 6029325 w 7539038"/>
                <a:gd name="connsiteY16" fmla="*/ 7760494 h 7760495"/>
                <a:gd name="connsiteX17" fmla="*/ 6417469 w 7539038"/>
                <a:gd name="connsiteY17" fmla="*/ 3883819 h 7760495"/>
                <a:gd name="connsiteX18" fmla="*/ 6786563 w 7539038"/>
                <a:gd name="connsiteY18" fmla="*/ 2381 h 7760495"/>
                <a:gd name="connsiteX19" fmla="*/ 7160419 w 7539038"/>
                <a:gd name="connsiteY19" fmla="*/ 3883819 h 7760495"/>
                <a:gd name="connsiteX20" fmla="*/ 7539038 w 7539038"/>
                <a:gd name="connsiteY20" fmla="*/ 7758113 h 7760495"/>
                <a:gd name="connsiteX0" fmla="*/ 0 w 7539038"/>
                <a:gd name="connsiteY0" fmla="*/ 7760494 h 7760495"/>
                <a:gd name="connsiteX1" fmla="*/ 378619 w 7539038"/>
                <a:gd name="connsiteY1" fmla="*/ 3883819 h 7760495"/>
                <a:gd name="connsiteX2" fmla="*/ 752476 w 7539038"/>
                <a:gd name="connsiteY2" fmla="*/ 1 h 7760495"/>
                <a:gd name="connsiteX3" fmla="*/ 1131094 w 7539038"/>
                <a:gd name="connsiteY3" fmla="*/ 3874294 h 7760495"/>
                <a:gd name="connsiteX4" fmla="*/ 1507332 w 7539038"/>
                <a:gd name="connsiteY4" fmla="*/ 7760494 h 7760495"/>
                <a:gd name="connsiteX5" fmla="*/ 1883569 w 7539038"/>
                <a:gd name="connsiteY5" fmla="*/ 3874294 h 7760495"/>
                <a:gd name="connsiteX6" fmla="*/ 2259807 w 7539038"/>
                <a:gd name="connsiteY6" fmla="*/ 2381 h 7760495"/>
                <a:gd name="connsiteX7" fmla="*/ 2645569 w 7539038"/>
                <a:gd name="connsiteY7" fmla="*/ 3883819 h 7760495"/>
                <a:gd name="connsiteX8" fmla="*/ 3017044 w 7539038"/>
                <a:gd name="connsiteY8" fmla="*/ 7760494 h 7760495"/>
                <a:gd name="connsiteX9" fmla="*/ 3398044 w 7539038"/>
                <a:gd name="connsiteY9" fmla="*/ 3874294 h 7760495"/>
                <a:gd name="connsiteX10" fmla="*/ 3769519 w 7539038"/>
                <a:gd name="connsiteY10" fmla="*/ 2382 h 7760495"/>
                <a:gd name="connsiteX11" fmla="*/ 4150519 w 7539038"/>
                <a:gd name="connsiteY11" fmla="*/ 3883819 h 7760495"/>
                <a:gd name="connsiteX12" fmla="*/ 4526756 w 7539038"/>
                <a:gd name="connsiteY12" fmla="*/ 7760494 h 7760495"/>
                <a:gd name="connsiteX13" fmla="*/ 4902994 w 7539038"/>
                <a:gd name="connsiteY13" fmla="*/ 3883819 h 7760495"/>
                <a:gd name="connsiteX14" fmla="*/ 5276849 w 7539038"/>
                <a:gd name="connsiteY14" fmla="*/ 1 h 7760495"/>
                <a:gd name="connsiteX15" fmla="*/ 5655469 w 7539038"/>
                <a:gd name="connsiteY15" fmla="*/ 3883819 h 7760495"/>
                <a:gd name="connsiteX16" fmla="*/ 6029325 w 7539038"/>
                <a:gd name="connsiteY16" fmla="*/ 7760494 h 7760495"/>
                <a:gd name="connsiteX17" fmla="*/ 6417469 w 7539038"/>
                <a:gd name="connsiteY17" fmla="*/ 3883819 h 7760495"/>
                <a:gd name="connsiteX18" fmla="*/ 6786563 w 7539038"/>
                <a:gd name="connsiteY18" fmla="*/ 2381 h 7760495"/>
                <a:gd name="connsiteX19" fmla="*/ 7160419 w 7539038"/>
                <a:gd name="connsiteY19" fmla="*/ 3883819 h 7760495"/>
                <a:gd name="connsiteX20" fmla="*/ 7539038 w 7539038"/>
                <a:gd name="connsiteY20" fmla="*/ 7758113 h 7760495"/>
                <a:gd name="connsiteX0" fmla="*/ 0 w 7539038"/>
                <a:gd name="connsiteY0" fmla="*/ 7760494 h 7760495"/>
                <a:gd name="connsiteX1" fmla="*/ 378619 w 7539038"/>
                <a:gd name="connsiteY1" fmla="*/ 3883819 h 7760495"/>
                <a:gd name="connsiteX2" fmla="*/ 752476 w 7539038"/>
                <a:gd name="connsiteY2" fmla="*/ 1 h 7760495"/>
                <a:gd name="connsiteX3" fmla="*/ 1131094 w 7539038"/>
                <a:gd name="connsiteY3" fmla="*/ 3874294 h 7760495"/>
                <a:gd name="connsiteX4" fmla="*/ 1507332 w 7539038"/>
                <a:gd name="connsiteY4" fmla="*/ 7760494 h 7760495"/>
                <a:gd name="connsiteX5" fmla="*/ 1883569 w 7539038"/>
                <a:gd name="connsiteY5" fmla="*/ 3874294 h 7760495"/>
                <a:gd name="connsiteX6" fmla="*/ 2259807 w 7539038"/>
                <a:gd name="connsiteY6" fmla="*/ 2381 h 7760495"/>
                <a:gd name="connsiteX7" fmla="*/ 2645569 w 7539038"/>
                <a:gd name="connsiteY7" fmla="*/ 3883819 h 7760495"/>
                <a:gd name="connsiteX8" fmla="*/ 3017044 w 7539038"/>
                <a:gd name="connsiteY8" fmla="*/ 7760494 h 7760495"/>
                <a:gd name="connsiteX9" fmla="*/ 3398044 w 7539038"/>
                <a:gd name="connsiteY9" fmla="*/ 3874294 h 7760495"/>
                <a:gd name="connsiteX10" fmla="*/ 3769519 w 7539038"/>
                <a:gd name="connsiteY10" fmla="*/ 2382 h 7760495"/>
                <a:gd name="connsiteX11" fmla="*/ 4150519 w 7539038"/>
                <a:gd name="connsiteY11" fmla="*/ 3883819 h 7760495"/>
                <a:gd name="connsiteX12" fmla="*/ 4526756 w 7539038"/>
                <a:gd name="connsiteY12" fmla="*/ 7760494 h 7760495"/>
                <a:gd name="connsiteX13" fmla="*/ 4902994 w 7539038"/>
                <a:gd name="connsiteY13" fmla="*/ 3883819 h 7760495"/>
                <a:gd name="connsiteX14" fmla="*/ 5276849 w 7539038"/>
                <a:gd name="connsiteY14" fmla="*/ 1 h 7760495"/>
                <a:gd name="connsiteX15" fmla="*/ 5655469 w 7539038"/>
                <a:gd name="connsiteY15" fmla="*/ 3883819 h 7760495"/>
                <a:gd name="connsiteX16" fmla="*/ 6029325 w 7539038"/>
                <a:gd name="connsiteY16" fmla="*/ 7760494 h 7760495"/>
                <a:gd name="connsiteX17" fmla="*/ 6417469 w 7539038"/>
                <a:gd name="connsiteY17" fmla="*/ 3883819 h 7760495"/>
                <a:gd name="connsiteX18" fmla="*/ 6786563 w 7539038"/>
                <a:gd name="connsiteY18" fmla="*/ 2381 h 7760495"/>
                <a:gd name="connsiteX19" fmla="*/ 7160419 w 7539038"/>
                <a:gd name="connsiteY19" fmla="*/ 3883819 h 7760495"/>
                <a:gd name="connsiteX20" fmla="*/ 7539038 w 7539038"/>
                <a:gd name="connsiteY20" fmla="*/ 7758113 h 7760495"/>
                <a:gd name="connsiteX0" fmla="*/ 0 w 7539038"/>
                <a:gd name="connsiteY0" fmla="*/ 7760494 h 7760495"/>
                <a:gd name="connsiteX1" fmla="*/ 378619 w 7539038"/>
                <a:gd name="connsiteY1" fmla="*/ 3883819 h 7760495"/>
                <a:gd name="connsiteX2" fmla="*/ 752476 w 7539038"/>
                <a:gd name="connsiteY2" fmla="*/ 1 h 7760495"/>
                <a:gd name="connsiteX3" fmla="*/ 1131094 w 7539038"/>
                <a:gd name="connsiteY3" fmla="*/ 3874294 h 7760495"/>
                <a:gd name="connsiteX4" fmla="*/ 1507332 w 7539038"/>
                <a:gd name="connsiteY4" fmla="*/ 7760494 h 7760495"/>
                <a:gd name="connsiteX5" fmla="*/ 1883569 w 7539038"/>
                <a:gd name="connsiteY5" fmla="*/ 3874294 h 7760495"/>
                <a:gd name="connsiteX6" fmla="*/ 2259807 w 7539038"/>
                <a:gd name="connsiteY6" fmla="*/ 2381 h 7760495"/>
                <a:gd name="connsiteX7" fmla="*/ 2645569 w 7539038"/>
                <a:gd name="connsiteY7" fmla="*/ 3883819 h 7760495"/>
                <a:gd name="connsiteX8" fmla="*/ 3017044 w 7539038"/>
                <a:gd name="connsiteY8" fmla="*/ 7760494 h 7760495"/>
                <a:gd name="connsiteX9" fmla="*/ 3398044 w 7539038"/>
                <a:gd name="connsiteY9" fmla="*/ 3874294 h 7760495"/>
                <a:gd name="connsiteX10" fmla="*/ 3769519 w 7539038"/>
                <a:gd name="connsiteY10" fmla="*/ 2382 h 7760495"/>
                <a:gd name="connsiteX11" fmla="*/ 4150519 w 7539038"/>
                <a:gd name="connsiteY11" fmla="*/ 3883819 h 7760495"/>
                <a:gd name="connsiteX12" fmla="*/ 4526756 w 7539038"/>
                <a:gd name="connsiteY12" fmla="*/ 7760494 h 7760495"/>
                <a:gd name="connsiteX13" fmla="*/ 4902994 w 7539038"/>
                <a:gd name="connsiteY13" fmla="*/ 3883819 h 7760495"/>
                <a:gd name="connsiteX14" fmla="*/ 5276849 w 7539038"/>
                <a:gd name="connsiteY14" fmla="*/ 1 h 7760495"/>
                <a:gd name="connsiteX15" fmla="*/ 5655469 w 7539038"/>
                <a:gd name="connsiteY15" fmla="*/ 3883819 h 7760495"/>
                <a:gd name="connsiteX16" fmla="*/ 6029325 w 7539038"/>
                <a:gd name="connsiteY16" fmla="*/ 7760494 h 7760495"/>
                <a:gd name="connsiteX17" fmla="*/ 6417469 w 7539038"/>
                <a:gd name="connsiteY17" fmla="*/ 3883819 h 7760495"/>
                <a:gd name="connsiteX18" fmla="*/ 6786563 w 7539038"/>
                <a:gd name="connsiteY18" fmla="*/ 2381 h 7760495"/>
                <a:gd name="connsiteX19" fmla="*/ 7160419 w 7539038"/>
                <a:gd name="connsiteY19" fmla="*/ 3883819 h 7760495"/>
                <a:gd name="connsiteX20" fmla="*/ 7539038 w 7539038"/>
                <a:gd name="connsiteY20" fmla="*/ 7758113 h 7760495"/>
                <a:gd name="connsiteX0" fmla="*/ 0 w 7539038"/>
                <a:gd name="connsiteY0" fmla="*/ 7760494 h 7760495"/>
                <a:gd name="connsiteX1" fmla="*/ 378619 w 7539038"/>
                <a:gd name="connsiteY1" fmla="*/ 3883819 h 7760495"/>
                <a:gd name="connsiteX2" fmla="*/ 752476 w 7539038"/>
                <a:gd name="connsiteY2" fmla="*/ 1 h 7760495"/>
                <a:gd name="connsiteX3" fmla="*/ 1131094 w 7539038"/>
                <a:gd name="connsiteY3" fmla="*/ 3874294 h 7760495"/>
                <a:gd name="connsiteX4" fmla="*/ 1507332 w 7539038"/>
                <a:gd name="connsiteY4" fmla="*/ 7760494 h 7760495"/>
                <a:gd name="connsiteX5" fmla="*/ 1883569 w 7539038"/>
                <a:gd name="connsiteY5" fmla="*/ 3874294 h 7760495"/>
                <a:gd name="connsiteX6" fmla="*/ 2259807 w 7539038"/>
                <a:gd name="connsiteY6" fmla="*/ 2381 h 7760495"/>
                <a:gd name="connsiteX7" fmla="*/ 2645569 w 7539038"/>
                <a:gd name="connsiteY7" fmla="*/ 3883819 h 7760495"/>
                <a:gd name="connsiteX8" fmla="*/ 3017044 w 7539038"/>
                <a:gd name="connsiteY8" fmla="*/ 7760494 h 7760495"/>
                <a:gd name="connsiteX9" fmla="*/ 3398044 w 7539038"/>
                <a:gd name="connsiteY9" fmla="*/ 3874294 h 7760495"/>
                <a:gd name="connsiteX10" fmla="*/ 3769519 w 7539038"/>
                <a:gd name="connsiteY10" fmla="*/ 2382 h 7760495"/>
                <a:gd name="connsiteX11" fmla="*/ 4150519 w 7539038"/>
                <a:gd name="connsiteY11" fmla="*/ 3883819 h 7760495"/>
                <a:gd name="connsiteX12" fmla="*/ 4526756 w 7539038"/>
                <a:gd name="connsiteY12" fmla="*/ 7760494 h 7760495"/>
                <a:gd name="connsiteX13" fmla="*/ 4902994 w 7539038"/>
                <a:gd name="connsiteY13" fmla="*/ 3883819 h 7760495"/>
                <a:gd name="connsiteX14" fmla="*/ 5276849 w 7539038"/>
                <a:gd name="connsiteY14" fmla="*/ 1 h 7760495"/>
                <a:gd name="connsiteX15" fmla="*/ 5655469 w 7539038"/>
                <a:gd name="connsiteY15" fmla="*/ 3883819 h 7760495"/>
                <a:gd name="connsiteX16" fmla="*/ 6029325 w 7539038"/>
                <a:gd name="connsiteY16" fmla="*/ 7760494 h 7760495"/>
                <a:gd name="connsiteX17" fmla="*/ 6417469 w 7539038"/>
                <a:gd name="connsiteY17" fmla="*/ 3883819 h 7760495"/>
                <a:gd name="connsiteX18" fmla="*/ 6786563 w 7539038"/>
                <a:gd name="connsiteY18" fmla="*/ 2381 h 7760495"/>
                <a:gd name="connsiteX19" fmla="*/ 7160419 w 7539038"/>
                <a:gd name="connsiteY19" fmla="*/ 3883819 h 7760495"/>
                <a:gd name="connsiteX20" fmla="*/ 7539038 w 7539038"/>
                <a:gd name="connsiteY20" fmla="*/ 7758113 h 7760495"/>
                <a:gd name="connsiteX0" fmla="*/ 0 w 7539038"/>
                <a:gd name="connsiteY0" fmla="*/ 7760494 h 7760495"/>
                <a:gd name="connsiteX1" fmla="*/ 378619 w 7539038"/>
                <a:gd name="connsiteY1" fmla="*/ 3883819 h 7760495"/>
                <a:gd name="connsiteX2" fmla="*/ 752476 w 7539038"/>
                <a:gd name="connsiteY2" fmla="*/ 1 h 7760495"/>
                <a:gd name="connsiteX3" fmla="*/ 1131094 w 7539038"/>
                <a:gd name="connsiteY3" fmla="*/ 3874294 h 7760495"/>
                <a:gd name="connsiteX4" fmla="*/ 1507332 w 7539038"/>
                <a:gd name="connsiteY4" fmla="*/ 7760494 h 7760495"/>
                <a:gd name="connsiteX5" fmla="*/ 1883569 w 7539038"/>
                <a:gd name="connsiteY5" fmla="*/ 3874294 h 7760495"/>
                <a:gd name="connsiteX6" fmla="*/ 2259807 w 7539038"/>
                <a:gd name="connsiteY6" fmla="*/ 2381 h 7760495"/>
                <a:gd name="connsiteX7" fmla="*/ 2645569 w 7539038"/>
                <a:gd name="connsiteY7" fmla="*/ 3883819 h 7760495"/>
                <a:gd name="connsiteX8" fmla="*/ 3017044 w 7539038"/>
                <a:gd name="connsiteY8" fmla="*/ 7760494 h 7760495"/>
                <a:gd name="connsiteX9" fmla="*/ 3398044 w 7539038"/>
                <a:gd name="connsiteY9" fmla="*/ 3874294 h 7760495"/>
                <a:gd name="connsiteX10" fmla="*/ 3769519 w 7539038"/>
                <a:gd name="connsiteY10" fmla="*/ 2382 h 7760495"/>
                <a:gd name="connsiteX11" fmla="*/ 4150519 w 7539038"/>
                <a:gd name="connsiteY11" fmla="*/ 3883819 h 7760495"/>
                <a:gd name="connsiteX12" fmla="*/ 4526756 w 7539038"/>
                <a:gd name="connsiteY12" fmla="*/ 7760494 h 7760495"/>
                <a:gd name="connsiteX13" fmla="*/ 4902994 w 7539038"/>
                <a:gd name="connsiteY13" fmla="*/ 3883819 h 7760495"/>
                <a:gd name="connsiteX14" fmla="*/ 5276849 w 7539038"/>
                <a:gd name="connsiteY14" fmla="*/ 1 h 7760495"/>
                <a:gd name="connsiteX15" fmla="*/ 5655469 w 7539038"/>
                <a:gd name="connsiteY15" fmla="*/ 3883819 h 7760495"/>
                <a:gd name="connsiteX16" fmla="*/ 6029325 w 7539038"/>
                <a:gd name="connsiteY16" fmla="*/ 7760494 h 7760495"/>
                <a:gd name="connsiteX17" fmla="*/ 6417469 w 7539038"/>
                <a:gd name="connsiteY17" fmla="*/ 3883819 h 7760495"/>
                <a:gd name="connsiteX18" fmla="*/ 6786563 w 7539038"/>
                <a:gd name="connsiteY18" fmla="*/ 2381 h 7760495"/>
                <a:gd name="connsiteX19" fmla="*/ 7160419 w 7539038"/>
                <a:gd name="connsiteY19" fmla="*/ 3883819 h 7760495"/>
                <a:gd name="connsiteX20" fmla="*/ 7539038 w 7539038"/>
                <a:gd name="connsiteY20" fmla="*/ 7758113 h 7760495"/>
                <a:gd name="connsiteX0" fmla="*/ 0 w 7539038"/>
                <a:gd name="connsiteY0" fmla="*/ 7760494 h 7760495"/>
                <a:gd name="connsiteX1" fmla="*/ 378619 w 7539038"/>
                <a:gd name="connsiteY1" fmla="*/ 3883819 h 7760495"/>
                <a:gd name="connsiteX2" fmla="*/ 752476 w 7539038"/>
                <a:gd name="connsiteY2" fmla="*/ 1 h 7760495"/>
                <a:gd name="connsiteX3" fmla="*/ 1131094 w 7539038"/>
                <a:gd name="connsiteY3" fmla="*/ 3874294 h 7760495"/>
                <a:gd name="connsiteX4" fmla="*/ 1507332 w 7539038"/>
                <a:gd name="connsiteY4" fmla="*/ 7760494 h 7760495"/>
                <a:gd name="connsiteX5" fmla="*/ 1883569 w 7539038"/>
                <a:gd name="connsiteY5" fmla="*/ 3874294 h 7760495"/>
                <a:gd name="connsiteX6" fmla="*/ 2259807 w 7539038"/>
                <a:gd name="connsiteY6" fmla="*/ 2381 h 7760495"/>
                <a:gd name="connsiteX7" fmla="*/ 2645569 w 7539038"/>
                <a:gd name="connsiteY7" fmla="*/ 3883819 h 7760495"/>
                <a:gd name="connsiteX8" fmla="*/ 3017044 w 7539038"/>
                <a:gd name="connsiteY8" fmla="*/ 7760494 h 7760495"/>
                <a:gd name="connsiteX9" fmla="*/ 3398044 w 7539038"/>
                <a:gd name="connsiteY9" fmla="*/ 3874294 h 7760495"/>
                <a:gd name="connsiteX10" fmla="*/ 3769519 w 7539038"/>
                <a:gd name="connsiteY10" fmla="*/ 2382 h 7760495"/>
                <a:gd name="connsiteX11" fmla="*/ 4150519 w 7539038"/>
                <a:gd name="connsiteY11" fmla="*/ 3883819 h 7760495"/>
                <a:gd name="connsiteX12" fmla="*/ 4526756 w 7539038"/>
                <a:gd name="connsiteY12" fmla="*/ 7760494 h 7760495"/>
                <a:gd name="connsiteX13" fmla="*/ 4902994 w 7539038"/>
                <a:gd name="connsiteY13" fmla="*/ 3883819 h 7760495"/>
                <a:gd name="connsiteX14" fmla="*/ 5276849 w 7539038"/>
                <a:gd name="connsiteY14" fmla="*/ 1 h 7760495"/>
                <a:gd name="connsiteX15" fmla="*/ 5655469 w 7539038"/>
                <a:gd name="connsiteY15" fmla="*/ 3883819 h 7760495"/>
                <a:gd name="connsiteX16" fmla="*/ 6029325 w 7539038"/>
                <a:gd name="connsiteY16" fmla="*/ 7760494 h 7760495"/>
                <a:gd name="connsiteX17" fmla="*/ 6417469 w 7539038"/>
                <a:gd name="connsiteY17" fmla="*/ 3883819 h 7760495"/>
                <a:gd name="connsiteX18" fmla="*/ 6786563 w 7539038"/>
                <a:gd name="connsiteY18" fmla="*/ 2381 h 7760495"/>
                <a:gd name="connsiteX19" fmla="*/ 7160419 w 7539038"/>
                <a:gd name="connsiteY19" fmla="*/ 3883819 h 7760495"/>
                <a:gd name="connsiteX20" fmla="*/ 7539038 w 7539038"/>
                <a:gd name="connsiteY20" fmla="*/ 7758113 h 7760495"/>
                <a:gd name="connsiteX0" fmla="*/ 0 w 7539038"/>
                <a:gd name="connsiteY0" fmla="*/ 7760494 h 7760495"/>
                <a:gd name="connsiteX1" fmla="*/ 378619 w 7539038"/>
                <a:gd name="connsiteY1" fmla="*/ 3883819 h 7760495"/>
                <a:gd name="connsiteX2" fmla="*/ 752476 w 7539038"/>
                <a:gd name="connsiteY2" fmla="*/ 1 h 7760495"/>
                <a:gd name="connsiteX3" fmla="*/ 1131094 w 7539038"/>
                <a:gd name="connsiteY3" fmla="*/ 3874294 h 7760495"/>
                <a:gd name="connsiteX4" fmla="*/ 1507332 w 7539038"/>
                <a:gd name="connsiteY4" fmla="*/ 7760494 h 7760495"/>
                <a:gd name="connsiteX5" fmla="*/ 1883569 w 7539038"/>
                <a:gd name="connsiteY5" fmla="*/ 3874294 h 7760495"/>
                <a:gd name="connsiteX6" fmla="*/ 2259807 w 7539038"/>
                <a:gd name="connsiteY6" fmla="*/ 2381 h 7760495"/>
                <a:gd name="connsiteX7" fmla="*/ 2645569 w 7539038"/>
                <a:gd name="connsiteY7" fmla="*/ 3883819 h 7760495"/>
                <a:gd name="connsiteX8" fmla="*/ 3017044 w 7539038"/>
                <a:gd name="connsiteY8" fmla="*/ 7760494 h 7760495"/>
                <a:gd name="connsiteX9" fmla="*/ 3398044 w 7539038"/>
                <a:gd name="connsiteY9" fmla="*/ 3874294 h 7760495"/>
                <a:gd name="connsiteX10" fmla="*/ 3769519 w 7539038"/>
                <a:gd name="connsiteY10" fmla="*/ 2382 h 7760495"/>
                <a:gd name="connsiteX11" fmla="*/ 4150519 w 7539038"/>
                <a:gd name="connsiteY11" fmla="*/ 3883819 h 7760495"/>
                <a:gd name="connsiteX12" fmla="*/ 4526756 w 7539038"/>
                <a:gd name="connsiteY12" fmla="*/ 7760494 h 7760495"/>
                <a:gd name="connsiteX13" fmla="*/ 4902994 w 7539038"/>
                <a:gd name="connsiteY13" fmla="*/ 3883819 h 7760495"/>
                <a:gd name="connsiteX14" fmla="*/ 5276849 w 7539038"/>
                <a:gd name="connsiteY14" fmla="*/ 1 h 7760495"/>
                <a:gd name="connsiteX15" fmla="*/ 5655469 w 7539038"/>
                <a:gd name="connsiteY15" fmla="*/ 3883819 h 7760495"/>
                <a:gd name="connsiteX16" fmla="*/ 6029325 w 7539038"/>
                <a:gd name="connsiteY16" fmla="*/ 7760494 h 7760495"/>
                <a:gd name="connsiteX17" fmla="*/ 6417469 w 7539038"/>
                <a:gd name="connsiteY17" fmla="*/ 3883819 h 7760495"/>
                <a:gd name="connsiteX18" fmla="*/ 6786563 w 7539038"/>
                <a:gd name="connsiteY18" fmla="*/ 2381 h 7760495"/>
                <a:gd name="connsiteX19" fmla="*/ 7160419 w 7539038"/>
                <a:gd name="connsiteY19" fmla="*/ 3883819 h 7760495"/>
                <a:gd name="connsiteX20" fmla="*/ 7539038 w 7539038"/>
                <a:gd name="connsiteY20" fmla="*/ 7758113 h 7760495"/>
                <a:gd name="connsiteX0" fmla="*/ 0 w 7539038"/>
                <a:gd name="connsiteY0" fmla="*/ 7760494 h 7760495"/>
                <a:gd name="connsiteX1" fmla="*/ 378619 w 7539038"/>
                <a:gd name="connsiteY1" fmla="*/ 3883819 h 7760495"/>
                <a:gd name="connsiteX2" fmla="*/ 752476 w 7539038"/>
                <a:gd name="connsiteY2" fmla="*/ 1 h 7760495"/>
                <a:gd name="connsiteX3" fmla="*/ 1131094 w 7539038"/>
                <a:gd name="connsiteY3" fmla="*/ 3874294 h 7760495"/>
                <a:gd name="connsiteX4" fmla="*/ 1507332 w 7539038"/>
                <a:gd name="connsiteY4" fmla="*/ 7760494 h 7760495"/>
                <a:gd name="connsiteX5" fmla="*/ 1883569 w 7539038"/>
                <a:gd name="connsiteY5" fmla="*/ 3874294 h 7760495"/>
                <a:gd name="connsiteX6" fmla="*/ 2259807 w 7539038"/>
                <a:gd name="connsiteY6" fmla="*/ 2381 h 7760495"/>
                <a:gd name="connsiteX7" fmla="*/ 2645569 w 7539038"/>
                <a:gd name="connsiteY7" fmla="*/ 3883819 h 7760495"/>
                <a:gd name="connsiteX8" fmla="*/ 3017044 w 7539038"/>
                <a:gd name="connsiteY8" fmla="*/ 7760494 h 7760495"/>
                <a:gd name="connsiteX9" fmla="*/ 3398044 w 7539038"/>
                <a:gd name="connsiteY9" fmla="*/ 3874294 h 7760495"/>
                <a:gd name="connsiteX10" fmla="*/ 3769519 w 7539038"/>
                <a:gd name="connsiteY10" fmla="*/ 2382 h 7760495"/>
                <a:gd name="connsiteX11" fmla="*/ 4150519 w 7539038"/>
                <a:gd name="connsiteY11" fmla="*/ 3883819 h 7760495"/>
                <a:gd name="connsiteX12" fmla="*/ 4526756 w 7539038"/>
                <a:gd name="connsiteY12" fmla="*/ 7760494 h 7760495"/>
                <a:gd name="connsiteX13" fmla="*/ 4902994 w 7539038"/>
                <a:gd name="connsiteY13" fmla="*/ 3883819 h 7760495"/>
                <a:gd name="connsiteX14" fmla="*/ 5276849 w 7539038"/>
                <a:gd name="connsiteY14" fmla="*/ 1 h 7760495"/>
                <a:gd name="connsiteX15" fmla="*/ 5655469 w 7539038"/>
                <a:gd name="connsiteY15" fmla="*/ 3883819 h 7760495"/>
                <a:gd name="connsiteX16" fmla="*/ 6029325 w 7539038"/>
                <a:gd name="connsiteY16" fmla="*/ 7760494 h 7760495"/>
                <a:gd name="connsiteX17" fmla="*/ 6417469 w 7539038"/>
                <a:gd name="connsiteY17" fmla="*/ 3883819 h 7760495"/>
                <a:gd name="connsiteX18" fmla="*/ 6786563 w 7539038"/>
                <a:gd name="connsiteY18" fmla="*/ 2381 h 7760495"/>
                <a:gd name="connsiteX19" fmla="*/ 7160419 w 7539038"/>
                <a:gd name="connsiteY19" fmla="*/ 3883819 h 7760495"/>
                <a:gd name="connsiteX20" fmla="*/ 7539038 w 7539038"/>
                <a:gd name="connsiteY20" fmla="*/ 7758113 h 7760495"/>
                <a:gd name="connsiteX0" fmla="*/ 0 w 7539038"/>
                <a:gd name="connsiteY0" fmla="*/ 7760494 h 7760495"/>
                <a:gd name="connsiteX1" fmla="*/ 378619 w 7539038"/>
                <a:gd name="connsiteY1" fmla="*/ 3883819 h 7760495"/>
                <a:gd name="connsiteX2" fmla="*/ 752476 w 7539038"/>
                <a:gd name="connsiteY2" fmla="*/ 1 h 7760495"/>
                <a:gd name="connsiteX3" fmla="*/ 1131094 w 7539038"/>
                <a:gd name="connsiteY3" fmla="*/ 3874294 h 7760495"/>
                <a:gd name="connsiteX4" fmla="*/ 1507332 w 7539038"/>
                <a:gd name="connsiteY4" fmla="*/ 7760494 h 7760495"/>
                <a:gd name="connsiteX5" fmla="*/ 1883569 w 7539038"/>
                <a:gd name="connsiteY5" fmla="*/ 3874294 h 7760495"/>
                <a:gd name="connsiteX6" fmla="*/ 2259807 w 7539038"/>
                <a:gd name="connsiteY6" fmla="*/ 2381 h 7760495"/>
                <a:gd name="connsiteX7" fmla="*/ 2645569 w 7539038"/>
                <a:gd name="connsiteY7" fmla="*/ 3883819 h 7760495"/>
                <a:gd name="connsiteX8" fmla="*/ 3017044 w 7539038"/>
                <a:gd name="connsiteY8" fmla="*/ 7760494 h 7760495"/>
                <a:gd name="connsiteX9" fmla="*/ 3398044 w 7539038"/>
                <a:gd name="connsiteY9" fmla="*/ 3874294 h 7760495"/>
                <a:gd name="connsiteX10" fmla="*/ 3769519 w 7539038"/>
                <a:gd name="connsiteY10" fmla="*/ 2382 h 7760495"/>
                <a:gd name="connsiteX11" fmla="*/ 4150519 w 7539038"/>
                <a:gd name="connsiteY11" fmla="*/ 3883819 h 7760495"/>
                <a:gd name="connsiteX12" fmla="*/ 4526756 w 7539038"/>
                <a:gd name="connsiteY12" fmla="*/ 7760494 h 7760495"/>
                <a:gd name="connsiteX13" fmla="*/ 4902994 w 7539038"/>
                <a:gd name="connsiteY13" fmla="*/ 3883819 h 7760495"/>
                <a:gd name="connsiteX14" fmla="*/ 5276849 w 7539038"/>
                <a:gd name="connsiteY14" fmla="*/ 1 h 7760495"/>
                <a:gd name="connsiteX15" fmla="*/ 5655469 w 7539038"/>
                <a:gd name="connsiteY15" fmla="*/ 3883819 h 7760495"/>
                <a:gd name="connsiteX16" fmla="*/ 6029325 w 7539038"/>
                <a:gd name="connsiteY16" fmla="*/ 7760494 h 7760495"/>
                <a:gd name="connsiteX17" fmla="*/ 6417469 w 7539038"/>
                <a:gd name="connsiteY17" fmla="*/ 3883819 h 7760495"/>
                <a:gd name="connsiteX18" fmla="*/ 6786563 w 7539038"/>
                <a:gd name="connsiteY18" fmla="*/ 2381 h 7760495"/>
                <a:gd name="connsiteX19" fmla="*/ 7160419 w 7539038"/>
                <a:gd name="connsiteY19" fmla="*/ 3883819 h 7760495"/>
                <a:gd name="connsiteX20" fmla="*/ 7539038 w 7539038"/>
                <a:gd name="connsiteY20" fmla="*/ 7758113 h 7760495"/>
                <a:gd name="connsiteX0" fmla="*/ 0 w 7539038"/>
                <a:gd name="connsiteY0" fmla="*/ 7760494 h 7760495"/>
                <a:gd name="connsiteX1" fmla="*/ 378619 w 7539038"/>
                <a:gd name="connsiteY1" fmla="*/ 3883819 h 7760495"/>
                <a:gd name="connsiteX2" fmla="*/ 752476 w 7539038"/>
                <a:gd name="connsiteY2" fmla="*/ 1 h 7760495"/>
                <a:gd name="connsiteX3" fmla="*/ 1131094 w 7539038"/>
                <a:gd name="connsiteY3" fmla="*/ 3874294 h 7760495"/>
                <a:gd name="connsiteX4" fmla="*/ 1507332 w 7539038"/>
                <a:gd name="connsiteY4" fmla="*/ 7760494 h 7760495"/>
                <a:gd name="connsiteX5" fmla="*/ 1883569 w 7539038"/>
                <a:gd name="connsiteY5" fmla="*/ 3874294 h 7760495"/>
                <a:gd name="connsiteX6" fmla="*/ 2259807 w 7539038"/>
                <a:gd name="connsiteY6" fmla="*/ 2381 h 7760495"/>
                <a:gd name="connsiteX7" fmla="*/ 2645569 w 7539038"/>
                <a:gd name="connsiteY7" fmla="*/ 3883819 h 7760495"/>
                <a:gd name="connsiteX8" fmla="*/ 3017044 w 7539038"/>
                <a:gd name="connsiteY8" fmla="*/ 7760494 h 7760495"/>
                <a:gd name="connsiteX9" fmla="*/ 3398044 w 7539038"/>
                <a:gd name="connsiteY9" fmla="*/ 3874294 h 7760495"/>
                <a:gd name="connsiteX10" fmla="*/ 3769519 w 7539038"/>
                <a:gd name="connsiteY10" fmla="*/ 2382 h 7760495"/>
                <a:gd name="connsiteX11" fmla="*/ 4150519 w 7539038"/>
                <a:gd name="connsiteY11" fmla="*/ 3883819 h 7760495"/>
                <a:gd name="connsiteX12" fmla="*/ 4526756 w 7539038"/>
                <a:gd name="connsiteY12" fmla="*/ 7760494 h 7760495"/>
                <a:gd name="connsiteX13" fmla="*/ 4902994 w 7539038"/>
                <a:gd name="connsiteY13" fmla="*/ 3883819 h 7760495"/>
                <a:gd name="connsiteX14" fmla="*/ 5276849 w 7539038"/>
                <a:gd name="connsiteY14" fmla="*/ 1 h 7760495"/>
                <a:gd name="connsiteX15" fmla="*/ 5655469 w 7539038"/>
                <a:gd name="connsiteY15" fmla="*/ 3883819 h 7760495"/>
                <a:gd name="connsiteX16" fmla="*/ 6029325 w 7539038"/>
                <a:gd name="connsiteY16" fmla="*/ 7760494 h 7760495"/>
                <a:gd name="connsiteX17" fmla="*/ 6417469 w 7539038"/>
                <a:gd name="connsiteY17" fmla="*/ 3883819 h 7760495"/>
                <a:gd name="connsiteX18" fmla="*/ 6786563 w 7539038"/>
                <a:gd name="connsiteY18" fmla="*/ 2381 h 7760495"/>
                <a:gd name="connsiteX19" fmla="*/ 7160419 w 7539038"/>
                <a:gd name="connsiteY19" fmla="*/ 3883819 h 7760495"/>
                <a:gd name="connsiteX20" fmla="*/ 7539038 w 7539038"/>
                <a:gd name="connsiteY20" fmla="*/ 7758113 h 7760495"/>
                <a:gd name="connsiteX0" fmla="*/ 0 w 7539038"/>
                <a:gd name="connsiteY0" fmla="*/ 7760494 h 7760495"/>
                <a:gd name="connsiteX1" fmla="*/ 378619 w 7539038"/>
                <a:gd name="connsiteY1" fmla="*/ 3883819 h 7760495"/>
                <a:gd name="connsiteX2" fmla="*/ 752476 w 7539038"/>
                <a:gd name="connsiteY2" fmla="*/ 1 h 7760495"/>
                <a:gd name="connsiteX3" fmla="*/ 1131094 w 7539038"/>
                <a:gd name="connsiteY3" fmla="*/ 3874294 h 7760495"/>
                <a:gd name="connsiteX4" fmla="*/ 1507332 w 7539038"/>
                <a:gd name="connsiteY4" fmla="*/ 7760494 h 7760495"/>
                <a:gd name="connsiteX5" fmla="*/ 1883569 w 7539038"/>
                <a:gd name="connsiteY5" fmla="*/ 3874294 h 7760495"/>
                <a:gd name="connsiteX6" fmla="*/ 2259807 w 7539038"/>
                <a:gd name="connsiteY6" fmla="*/ 2381 h 7760495"/>
                <a:gd name="connsiteX7" fmla="*/ 2645569 w 7539038"/>
                <a:gd name="connsiteY7" fmla="*/ 3883819 h 7760495"/>
                <a:gd name="connsiteX8" fmla="*/ 3017044 w 7539038"/>
                <a:gd name="connsiteY8" fmla="*/ 7760494 h 7760495"/>
                <a:gd name="connsiteX9" fmla="*/ 3398044 w 7539038"/>
                <a:gd name="connsiteY9" fmla="*/ 3874294 h 7760495"/>
                <a:gd name="connsiteX10" fmla="*/ 3769519 w 7539038"/>
                <a:gd name="connsiteY10" fmla="*/ 2382 h 7760495"/>
                <a:gd name="connsiteX11" fmla="*/ 4150519 w 7539038"/>
                <a:gd name="connsiteY11" fmla="*/ 3883819 h 7760495"/>
                <a:gd name="connsiteX12" fmla="*/ 4526756 w 7539038"/>
                <a:gd name="connsiteY12" fmla="*/ 7760494 h 7760495"/>
                <a:gd name="connsiteX13" fmla="*/ 4902994 w 7539038"/>
                <a:gd name="connsiteY13" fmla="*/ 3883819 h 7760495"/>
                <a:gd name="connsiteX14" fmla="*/ 5276849 w 7539038"/>
                <a:gd name="connsiteY14" fmla="*/ 1 h 7760495"/>
                <a:gd name="connsiteX15" fmla="*/ 5655469 w 7539038"/>
                <a:gd name="connsiteY15" fmla="*/ 3883819 h 7760495"/>
                <a:gd name="connsiteX16" fmla="*/ 6029325 w 7539038"/>
                <a:gd name="connsiteY16" fmla="*/ 7760494 h 7760495"/>
                <a:gd name="connsiteX17" fmla="*/ 6417469 w 7539038"/>
                <a:gd name="connsiteY17" fmla="*/ 3883819 h 7760495"/>
                <a:gd name="connsiteX18" fmla="*/ 6786563 w 7539038"/>
                <a:gd name="connsiteY18" fmla="*/ 2381 h 7760495"/>
                <a:gd name="connsiteX19" fmla="*/ 7160419 w 7539038"/>
                <a:gd name="connsiteY19" fmla="*/ 3883819 h 7760495"/>
                <a:gd name="connsiteX20" fmla="*/ 7539038 w 7539038"/>
                <a:gd name="connsiteY20" fmla="*/ 7758113 h 7760495"/>
                <a:gd name="connsiteX0" fmla="*/ 0 w 7539038"/>
                <a:gd name="connsiteY0" fmla="*/ 7760494 h 7760495"/>
                <a:gd name="connsiteX1" fmla="*/ 378619 w 7539038"/>
                <a:gd name="connsiteY1" fmla="*/ 3883819 h 7760495"/>
                <a:gd name="connsiteX2" fmla="*/ 752476 w 7539038"/>
                <a:gd name="connsiteY2" fmla="*/ 1 h 7760495"/>
                <a:gd name="connsiteX3" fmla="*/ 1131094 w 7539038"/>
                <a:gd name="connsiteY3" fmla="*/ 3874294 h 7760495"/>
                <a:gd name="connsiteX4" fmla="*/ 1507332 w 7539038"/>
                <a:gd name="connsiteY4" fmla="*/ 7760494 h 7760495"/>
                <a:gd name="connsiteX5" fmla="*/ 1883569 w 7539038"/>
                <a:gd name="connsiteY5" fmla="*/ 3874294 h 7760495"/>
                <a:gd name="connsiteX6" fmla="*/ 2259807 w 7539038"/>
                <a:gd name="connsiteY6" fmla="*/ 2381 h 7760495"/>
                <a:gd name="connsiteX7" fmla="*/ 2645569 w 7539038"/>
                <a:gd name="connsiteY7" fmla="*/ 3883819 h 7760495"/>
                <a:gd name="connsiteX8" fmla="*/ 3017044 w 7539038"/>
                <a:gd name="connsiteY8" fmla="*/ 7760494 h 7760495"/>
                <a:gd name="connsiteX9" fmla="*/ 3398044 w 7539038"/>
                <a:gd name="connsiteY9" fmla="*/ 3874294 h 7760495"/>
                <a:gd name="connsiteX10" fmla="*/ 3769519 w 7539038"/>
                <a:gd name="connsiteY10" fmla="*/ 2382 h 7760495"/>
                <a:gd name="connsiteX11" fmla="*/ 4150519 w 7539038"/>
                <a:gd name="connsiteY11" fmla="*/ 3883819 h 7760495"/>
                <a:gd name="connsiteX12" fmla="*/ 4526756 w 7539038"/>
                <a:gd name="connsiteY12" fmla="*/ 7760494 h 7760495"/>
                <a:gd name="connsiteX13" fmla="*/ 4902994 w 7539038"/>
                <a:gd name="connsiteY13" fmla="*/ 3883819 h 7760495"/>
                <a:gd name="connsiteX14" fmla="*/ 5276849 w 7539038"/>
                <a:gd name="connsiteY14" fmla="*/ 1 h 7760495"/>
                <a:gd name="connsiteX15" fmla="*/ 5655469 w 7539038"/>
                <a:gd name="connsiteY15" fmla="*/ 3883819 h 7760495"/>
                <a:gd name="connsiteX16" fmla="*/ 6029325 w 7539038"/>
                <a:gd name="connsiteY16" fmla="*/ 7760494 h 7760495"/>
                <a:gd name="connsiteX17" fmla="*/ 6417469 w 7539038"/>
                <a:gd name="connsiteY17" fmla="*/ 3883819 h 7760495"/>
                <a:gd name="connsiteX18" fmla="*/ 6786563 w 7539038"/>
                <a:gd name="connsiteY18" fmla="*/ 2381 h 7760495"/>
                <a:gd name="connsiteX19" fmla="*/ 7160419 w 7539038"/>
                <a:gd name="connsiteY19" fmla="*/ 3883819 h 7760495"/>
                <a:gd name="connsiteX20" fmla="*/ 7539038 w 7539038"/>
                <a:gd name="connsiteY20" fmla="*/ 7758113 h 77604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7539038" h="7760495">
                  <a:moveTo>
                    <a:pt x="0" y="7760494"/>
                  </a:moveTo>
                  <a:cubicBezTo>
                    <a:pt x="190500" y="7758906"/>
                    <a:pt x="377031" y="3874231"/>
                    <a:pt x="378619" y="3883819"/>
                  </a:cubicBezTo>
                  <a:cubicBezTo>
                    <a:pt x="380207" y="3893407"/>
                    <a:pt x="562770" y="-793"/>
                    <a:pt x="752476" y="1"/>
                  </a:cubicBezTo>
                  <a:cubicBezTo>
                    <a:pt x="942182" y="795"/>
                    <a:pt x="1119468" y="3745568"/>
                    <a:pt x="1131094" y="3874294"/>
                  </a:cubicBezTo>
                  <a:cubicBezTo>
                    <a:pt x="1136420" y="3933265"/>
                    <a:pt x="1317626" y="7758112"/>
                    <a:pt x="1507332" y="7760494"/>
                  </a:cubicBezTo>
                  <a:cubicBezTo>
                    <a:pt x="1697038" y="7762876"/>
                    <a:pt x="1875632" y="3967176"/>
                    <a:pt x="1883569" y="3874294"/>
                  </a:cubicBezTo>
                  <a:cubicBezTo>
                    <a:pt x="1891506" y="3781412"/>
                    <a:pt x="2068513" y="3175"/>
                    <a:pt x="2259807" y="2381"/>
                  </a:cubicBezTo>
                  <a:cubicBezTo>
                    <a:pt x="2451101" y="1587"/>
                    <a:pt x="2640013" y="3825221"/>
                    <a:pt x="2645569" y="3883819"/>
                  </a:cubicBezTo>
                  <a:cubicBezTo>
                    <a:pt x="2651125" y="3942417"/>
                    <a:pt x="2827338" y="7762081"/>
                    <a:pt x="3017044" y="7760494"/>
                  </a:cubicBezTo>
                  <a:cubicBezTo>
                    <a:pt x="3206750" y="7758907"/>
                    <a:pt x="3390107" y="3967176"/>
                    <a:pt x="3398044" y="3874294"/>
                  </a:cubicBezTo>
                  <a:cubicBezTo>
                    <a:pt x="3405981" y="3781412"/>
                    <a:pt x="3575050" y="795"/>
                    <a:pt x="3769519" y="2382"/>
                  </a:cubicBezTo>
                  <a:cubicBezTo>
                    <a:pt x="3963988" y="3969"/>
                    <a:pt x="4141788" y="3722352"/>
                    <a:pt x="4150519" y="3883819"/>
                  </a:cubicBezTo>
                  <a:cubicBezTo>
                    <a:pt x="4159250" y="4045286"/>
                    <a:pt x="4337844" y="7760494"/>
                    <a:pt x="4526756" y="7760494"/>
                  </a:cubicBezTo>
                  <a:cubicBezTo>
                    <a:pt x="4715668" y="7760494"/>
                    <a:pt x="4893360" y="4083161"/>
                    <a:pt x="4902994" y="3883819"/>
                  </a:cubicBezTo>
                  <a:cubicBezTo>
                    <a:pt x="4910825" y="3721794"/>
                    <a:pt x="5087143" y="1"/>
                    <a:pt x="5276849" y="1"/>
                  </a:cubicBezTo>
                  <a:cubicBezTo>
                    <a:pt x="5466555" y="1"/>
                    <a:pt x="5647531" y="3790543"/>
                    <a:pt x="5655469" y="3883819"/>
                  </a:cubicBezTo>
                  <a:cubicBezTo>
                    <a:pt x="5663407" y="3977095"/>
                    <a:pt x="5842794" y="7760494"/>
                    <a:pt x="6029325" y="7760494"/>
                  </a:cubicBezTo>
                  <a:cubicBezTo>
                    <a:pt x="6215856" y="7760494"/>
                    <a:pt x="6411913" y="3976700"/>
                    <a:pt x="6417469" y="3883819"/>
                  </a:cubicBezTo>
                  <a:cubicBezTo>
                    <a:pt x="6423025" y="3790938"/>
                    <a:pt x="6593682" y="0"/>
                    <a:pt x="6786563" y="2381"/>
                  </a:cubicBezTo>
                  <a:cubicBezTo>
                    <a:pt x="6979444" y="4762"/>
                    <a:pt x="7152482" y="3757041"/>
                    <a:pt x="7160419" y="3883819"/>
                  </a:cubicBezTo>
                  <a:cubicBezTo>
                    <a:pt x="7168356" y="4010597"/>
                    <a:pt x="7336632" y="7761288"/>
                    <a:pt x="7539038" y="7758113"/>
                  </a:cubicBezTo>
                </a:path>
              </a:pathLst>
            </a:cu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196" name="Table 195">
            <a:extLst>
              <a:ext uri="{FF2B5EF4-FFF2-40B4-BE49-F238E27FC236}">
                <a16:creationId xmlns:a16="http://schemas.microsoft.com/office/drawing/2014/main" id="{4A85BB7E-B2D7-48C4-BF7E-4B4685863B6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182499"/>
              </p:ext>
            </p:extLst>
          </p:nvPr>
        </p:nvGraphicFramePr>
        <p:xfrm>
          <a:off x="322223" y="3332919"/>
          <a:ext cx="9439350" cy="58352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8787">
                  <a:extLst>
                    <a:ext uri="{9D8B030D-6E8A-4147-A177-3AD203B41FA5}">
                      <a16:colId xmlns:a16="http://schemas.microsoft.com/office/drawing/2014/main" val="3502653018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90100051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1438414595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870183745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198679747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3938122052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2188539323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845838213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1745021468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476712896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2904834172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2482996956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1717898706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310168753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1057784842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3343386907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837717227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2637464530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371532178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2691074815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649643574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109219811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1914501976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565268641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1650865603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1831002704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2652569260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1235025842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3046517509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2778240287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17283600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3566495767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920183406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2469393113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2664768188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3400401349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1178025651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92153131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2511406949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1821416306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2555411363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3157694225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2161817713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2057784712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953521422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2025186663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2409626263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3718052201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3520375593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2749767461"/>
                    </a:ext>
                  </a:extLst>
                </a:gridCol>
              </a:tblGrid>
              <a:tr h="291763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874996362"/>
                  </a:ext>
                </a:extLst>
              </a:tr>
              <a:tr h="291763"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577058218"/>
                  </a:ext>
                </a:extLst>
              </a:tr>
            </a:tbl>
          </a:graphicData>
        </a:graphic>
      </p:graphicFrame>
      <p:grpSp>
        <p:nvGrpSpPr>
          <p:cNvPr id="197" name="Group 196">
            <a:extLst>
              <a:ext uri="{FF2B5EF4-FFF2-40B4-BE49-F238E27FC236}">
                <a16:creationId xmlns:a16="http://schemas.microsoft.com/office/drawing/2014/main" id="{9A82D0DA-676D-4FD1-8CDA-3B085CCBA446}"/>
              </a:ext>
            </a:extLst>
          </p:cNvPr>
          <p:cNvGrpSpPr/>
          <p:nvPr/>
        </p:nvGrpSpPr>
        <p:grpSpPr>
          <a:xfrm>
            <a:off x="322222" y="3418732"/>
            <a:ext cx="9439351" cy="411900"/>
            <a:chOff x="285220" y="358008"/>
            <a:chExt cx="11859942" cy="517526"/>
          </a:xfrm>
        </p:grpSpPr>
        <p:grpSp>
          <p:nvGrpSpPr>
            <p:cNvPr id="198" name="Group 197">
              <a:extLst>
                <a:ext uri="{FF2B5EF4-FFF2-40B4-BE49-F238E27FC236}">
                  <a16:creationId xmlns:a16="http://schemas.microsoft.com/office/drawing/2014/main" id="{CC89F45B-EC3B-4198-8CB8-7F776A1A1196}"/>
                </a:ext>
              </a:extLst>
            </p:cNvPr>
            <p:cNvGrpSpPr/>
            <p:nvPr/>
          </p:nvGrpSpPr>
          <p:grpSpPr>
            <a:xfrm>
              <a:off x="285220" y="358008"/>
              <a:ext cx="9487974" cy="517526"/>
              <a:chOff x="314325" y="701674"/>
              <a:chExt cx="12572997" cy="685800"/>
            </a:xfrm>
          </p:grpSpPr>
          <p:grpSp>
            <p:nvGrpSpPr>
              <p:cNvPr id="200" name="Group 199">
                <a:extLst>
                  <a:ext uri="{FF2B5EF4-FFF2-40B4-BE49-F238E27FC236}">
                    <a16:creationId xmlns:a16="http://schemas.microsoft.com/office/drawing/2014/main" id="{E9644AEC-56BE-493B-AD19-FCB7E7164DBE}"/>
                  </a:ext>
                </a:extLst>
              </p:cNvPr>
              <p:cNvGrpSpPr/>
              <p:nvPr/>
            </p:nvGrpSpPr>
            <p:grpSpPr>
              <a:xfrm>
                <a:off x="314325" y="701674"/>
                <a:ext cx="9429750" cy="685800"/>
                <a:chOff x="116323" y="3102520"/>
                <a:chExt cx="3730767" cy="718573"/>
              </a:xfrm>
            </p:grpSpPr>
            <p:grpSp>
              <p:nvGrpSpPr>
                <p:cNvPr id="202" name="Group 201">
                  <a:extLst>
                    <a:ext uri="{FF2B5EF4-FFF2-40B4-BE49-F238E27FC236}">
                      <a16:creationId xmlns:a16="http://schemas.microsoft.com/office/drawing/2014/main" id="{EE77545E-4478-459C-A178-81747CB9E5E5}"/>
                    </a:ext>
                  </a:extLst>
                </p:cNvPr>
                <p:cNvGrpSpPr/>
                <p:nvPr/>
              </p:nvGrpSpPr>
              <p:grpSpPr>
                <a:xfrm>
                  <a:off x="116323" y="3102520"/>
                  <a:ext cx="2487177" cy="718573"/>
                  <a:chOff x="116323" y="3102520"/>
                  <a:chExt cx="7539754" cy="718573"/>
                </a:xfrm>
              </p:grpSpPr>
              <p:sp>
                <p:nvSpPr>
                  <p:cNvPr id="204" name="Freeform: Shape 203">
                    <a:extLst>
                      <a:ext uri="{FF2B5EF4-FFF2-40B4-BE49-F238E27FC236}">
                        <a16:creationId xmlns:a16="http://schemas.microsoft.com/office/drawing/2014/main" id="{4F4F9D81-2CAC-4117-B6CA-985D8580BD1E}"/>
                      </a:ext>
                    </a:extLst>
                  </p:cNvPr>
                  <p:cNvSpPr/>
                  <p:nvPr/>
                </p:nvSpPr>
                <p:spPr>
                  <a:xfrm>
                    <a:off x="116323" y="3102520"/>
                    <a:ext cx="3769877" cy="718573"/>
                  </a:xfrm>
                  <a:custGeom>
                    <a:avLst/>
                    <a:gdLst>
                      <a:gd name="connsiteX0" fmla="*/ 0 w 7562850"/>
                      <a:gd name="connsiteY0" fmla="*/ 7762875 h 7762875"/>
                      <a:gd name="connsiteX1" fmla="*/ 390525 w 7562850"/>
                      <a:gd name="connsiteY1" fmla="*/ 3886200 h 7762875"/>
                      <a:gd name="connsiteX2" fmla="*/ 762000 w 7562850"/>
                      <a:gd name="connsiteY2" fmla="*/ 0 h 7762875"/>
                      <a:gd name="connsiteX3" fmla="*/ 1143000 w 7562850"/>
                      <a:gd name="connsiteY3" fmla="*/ 3876675 h 7762875"/>
                      <a:gd name="connsiteX4" fmla="*/ 1524000 w 7562850"/>
                      <a:gd name="connsiteY4" fmla="*/ 7753350 h 7762875"/>
                      <a:gd name="connsiteX5" fmla="*/ 1895475 w 7562850"/>
                      <a:gd name="connsiteY5" fmla="*/ 3876675 h 7762875"/>
                      <a:gd name="connsiteX6" fmla="*/ 2276475 w 7562850"/>
                      <a:gd name="connsiteY6" fmla="*/ 0 h 7762875"/>
                      <a:gd name="connsiteX7" fmla="*/ 2657475 w 7562850"/>
                      <a:gd name="connsiteY7" fmla="*/ 3886200 h 7762875"/>
                      <a:gd name="connsiteX8" fmla="*/ 3028950 w 7562850"/>
                      <a:gd name="connsiteY8" fmla="*/ 7762875 h 7762875"/>
                      <a:gd name="connsiteX9" fmla="*/ 3409950 w 7562850"/>
                      <a:gd name="connsiteY9" fmla="*/ 3876675 h 7762875"/>
                      <a:gd name="connsiteX10" fmla="*/ 3781425 w 7562850"/>
                      <a:gd name="connsiteY10" fmla="*/ 9525 h 7762875"/>
                      <a:gd name="connsiteX11" fmla="*/ 4162425 w 7562850"/>
                      <a:gd name="connsiteY11" fmla="*/ 3886200 h 7762875"/>
                      <a:gd name="connsiteX12" fmla="*/ 4533900 w 7562850"/>
                      <a:gd name="connsiteY12" fmla="*/ 7762875 h 7762875"/>
                      <a:gd name="connsiteX13" fmla="*/ 4914900 w 7562850"/>
                      <a:gd name="connsiteY13" fmla="*/ 3886200 h 7762875"/>
                      <a:gd name="connsiteX14" fmla="*/ 5295900 w 7562850"/>
                      <a:gd name="connsiteY14" fmla="*/ 9525 h 7762875"/>
                      <a:gd name="connsiteX15" fmla="*/ 5667375 w 7562850"/>
                      <a:gd name="connsiteY15" fmla="*/ 3886200 h 7762875"/>
                      <a:gd name="connsiteX16" fmla="*/ 6048375 w 7562850"/>
                      <a:gd name="connsiteY16" fmla="*/ 7762875 h 7762875"/>
                      <a:gd name="connsiteX17" fmla="*/ 6429375 w 7562850"/>
                      <a:gd name="connsiteY17" fmla="*/ 3886200 h 7762875"/>
                      <a:gd name="connsiteX18" fmla="*/ 6810375 w 7562850"/>
                      <a:gd name="connsiteY18" fmla="*/ 0 h 7762875"/>
                      <a:gd name="connsiteX19" fmla="*/ 7172325 w 7562850"/>
                      <a:gd name="connsiteY19" fmla="*/ 3886200 h 7762875"/>
                      <a:gd name="connsiteX20" fmla="*/ 7562850 w 7562850"/>
                      <a:gd name="connsiteY20" fmla="*/ 7762875 h 7762875"/>
                      <a:gd name="connsiteX0" fmla="*/ 0 w 7562850"/>
                      <a:gd name="connsiteY0" fmla="*/ 7762875 h 7762875"/>
                      <a:gd name="connsiteX1" fmla="*/ 390525 w 7562850"/>
                      <a:gd name="connsiteY1" fmla="*/ 3886200 h 7762875"/>
                      <a:gd name="connsiteX2" fmla="*/ 762000 w 7562850"/>
                      <a:gd name="connsiteY2" fmla="*/ 0 h 7762875"/>
                      <a:gd name="connsiteX3" fmla="*/ 1143000 w 7562850"/>
                      <a:gd name="connsiteY3" fmla="*/ 3876675 h 7762875"/>
                      <a:gd name="connsiteX4" fmla="*/ 1519238 w 7562850"/>
                      <a:gd name="connsiteY4" fmla="*/ 7762875 h 7762875"/>
                      <a:gd name="connsiteX5" fmla="*/ 1895475 w 7562850"/>
                      <a:gd name="connsiteY5" fmla="*/ 3876675 h 7762875"/>
                      <a:gd name="connsiteX6" fmla="*/ 2276475 w 7562850"/>
                      <a:gd name="connsiteY6" fmla="*/ 0 h 7762875"/>
                      <a:gd name="connsiteX7" fmla="*/ 2657475 w 7562850"/>
                      <a:gd name="connsiteY7" fmla="*/ 3886200 h 7762875"/>
                      <a:gd name="connsiteX8" fmla="*/ 3028950 w 7562850"/>
                      <a:gd name="connsiteY8" fmla="*/ 7762875 h 7762875"/>
                      <a:gd name="connsiteX9" fmla="*/ 3409950 w 7562850"/>
                      <a:gd name="connsiteY9" fmla="*/ 3876675 h 7762875"/>
                      <a:gd name="connsiteX10" fmla="*/ 3781425 w 7562850"/>
                      <a:gd name="connsiteY10" fmla="*/ 9525 h 7762875"/>
                      <a:gd name="connsiteX11" fmla="*/ 4162425 w 7562850"/>
                      <a:gd name="connsiteY11" fmla="*/ 3886200 h 7762875"/>
                      <a:gd name="connsiteX12" fmla="*/ 4533900 w 7562850"/>
                      <a:gd name="connsiteY12" fmla="*/ 7762875 h 7762875"/>
                      <a:gd name="connsiteX13" fmla="*/ 4914900 w 7562850"/>
                      <a:gd name="connsiteY13" fmla="*/ 3886200 h 7762875"/>
                      <a:gd name="connsiteX14" fmla="*/ 5295900 w 7562850"/>
                      <a:gd name="connsiteY14" fmla="*/ 9525 h 7762875"/>
                      <a:gd name="connsiteX15" fmla="*/ 5667375 w 7562850"/>
                      <a:gd name="connsiteY15" fmla="*/ 3886200 h 7762875"/>
                      <a:gd name="connsiteX16" fmla="*/ 6048375 w 7562850"/>
                      <a:gd name="connsiteY16" fmla="*/ 7762875 h 7762875"/>
                      <a:gd name="connsiteX17" fmla="*/ 6429375 w 7562850"/>
                      <a:gd name="connsiteY17" fmla="*/ 3886200 h 7762875"/>
                      <a:gd name="connsiteX18" fmla="*/ 6810375 w 7562850"/>
                      <a:gd name="connsiteY18" fmla="*/ 0 h 7762875"/>
                      <a:gd name="connsiteX19" fmla="*/ 7172325 w 7562850"/>
                      <a:gd name="connsiteY19" fmla="*/ 3886200 h 7762875"/>
                      <a:gd name="connsiteX20" fmla="*/ 7562850 w 7562850"/>
                      <a:gd name="connsiteY20" fmla="*/ 7762875 h 7762875"/>
                      <a:gd name="connsiteX0" fmla="*/ 0 w 7562850"/>
                      <a:gd name="connsiteY0" fmla="*/ 7762875 h 7762875"/>
                      <a:gd name="connsiteX1" fmla="*/ 390525 w 7562850"/>
                      <a:gd name="connsiteY1" fmla="*/ 3886200 h 7762875"/>
                      <a:gd name="connsiteX2" fmla="*/ 762000 w 7562850"/>
                      <a:gd name="connsiteY2" fmla="*/ 0 h 7762875"/>
                      <a:gd name="connsiteX3" fmla="*/ 1143000 w 7562850"/>
                      <a:gd name="connsiteY3" fmla="*/ 3876675 h 7762875"/>
                      <a:gd name="connsiteX4" fmla="*/ 1519238 w 7562850"/>
                      <a:gd name="connsiteY4" fmla="*/ 7762875 h 7762875"/>
                      <a:gd name="connsiteX5" fmla="*/ 1895475 w 7562850"/>
                      <a:gd name="connsiteY5" fmla="*/ 3876675 h 7762875"/>
                      <a:gd name="connsiteX6" fmla="*/ 2276475 w 7562850"/>
                      <a:gd name="connsiteY6" fmla="*/ 0 h 7762875"/>
                      <a:gd name="connsiteX7" fmla="*/ 2657475 w 7562850"/>
                      <a:gd name="connsiteY7" fmla="*/ 3886200 h 7762875"/>
                      <a:gd name="connsiteX8" fmla="*/ 3028950 w 7562850"/>
                      <a:gd name="connsiteY8" fmla="*/ 7762875 h 7762875"/>
                      <a:gd name="connsiteX9" fmla="*/ 3409950 w 7562850"/>
                      <a:gd name="connsiteY9" fmla="*/ 3876675 h 7762875"/>
                      <a:gd name="connsiteX10" fmla="*/ 3781425 w 7562850"/>
                      <a:gd name="connsiteY10" fmla="*/ 9525 h 7762875"/>
                      <a:gd name="connsiteX11" fmla="*/ 4162425 w 7562850"/>
                      <a:gd name="connsiteY11" fmla="*/ 3886200 h 7762875"/>
                      <a:gd name="connsiteX12" fmla="*/ 4538662 w 7562850"/>
                      <a:gd name="connsiteY12" fmla="*/ 7762875 h 7762875"/>
                      <a:gd name="connsiteX13" fmla="*/ 4914900 w 7562850"/>
                      <a:gd name="connsiteY13" fmla="*/ 3886200 h 7762875"/>
                      <a:gd name="connsiteX14" fmla="*/ 5295900 w 7562850"/>
                      <a:gd name="connsiteY14" fmla="*/ 9525 h 7762875"/>
                      <a:gd name="connsiteX15" fmla="*/ 5667375 w 7562850"/>
                      <a:gd name="connsiteY15" fmla="*/ 3886200 h 7762875"/>
                      <a:gd name="connsiteX16" fmla="*/ 6048375 w 7562850"/>
                      <a:gd name="connsiteY16" fmla="*/ 7762875 h 7762875"/>
                      <a:gd name="connsiteX17" fmla="*/ 6429375 w 7562850"/>
                      <a:gd name="connsiteY17" fmla="*/ 3886200 h 7762875"/>
                      <a:gd name="connsiteX18" fmla="*/ 6810375 w 7562850"/>
                      <a:gd name="connsiteY18" fmla="*/ 0 h 7762875"/>
                      <a:gd name="connsiteX19" fmla="*/ 7172325 w 7562850"/>
                      <a:gd name="connsiteY19" fmla="*/ 3886200 h 7762875"/>
                      <a:gd name="connsiteX20" fmla="*/ 7562850 w 7562850"/>
                      <a:gd name="connsiteY20" fmla="*/ 7762875 h 7762875"/>
                      <a:gd name="connsiteX0" fmla="*/ 0 w 7562850"/>
                      <a:gd name="connsiteY0" fmla="*/ 7762875 h 7762875"/>
                      <a:gd name="connsiteX1" fmla="*/ 390525 w 7562850"/>
                      <a:gd name="connsiteY1" fmla="*/ 3886200 h 7762875"/>
                      <a:gd name="connsiteX2" fmla="*/ 762000 w 7562850"/>
                      <a:gd name="connsiteY2" fmla="*/ 0 h 7762875"/>
                      <a:gd name="connsiteX3" fmla="*/ 1143000 w 7562850"/>
                      <a:gd name="connsiteY3" fmla="*/ 3876675 h 7762875"/>
                      <a:gd name="connsiteX4" fmla="*/ 1519238 w 7562850"/>
                      <a:gd name="connsiteY4" fmla="*/ 7762875 h 7762875"/>
                      <a:gd name="connsiteX5" fmla="*/ 1895475 w 7562850"/>
                      <a:gd name="connsiteY5" fmla="*/ 3876675 h 7762875"/>
                      <a:gd name="connsiteX6" fmla="*/ 2276475 w 7562850"/>
                      <a:gd name="connsiteY6" fmla="*/ 0 h 7762875"/>
                      <a:gd name="connsiteX7" fmla="*/ 2657475 w 7562850"/>
                      <a:gd name="connsiteY7" fmla="*/ 3886200 h 7762875"/>
                      <a:gd name="connsiteX8" fmla="*/ 3028950 w 7562850"/>
                      <a:gd name="connsiteY8" fmla="*/ 7762875 h 7762875"/>
                      <a:gd name="connsiteX9" fmla="*/ 3409950 w 7562850"/>
                      <a:gd name="connsiteY9" fmla="*/ 3876675 h 7762875"/>
                      <a:gd name="connsiteX10" fmla="*/ 3781425 w 7562850"/>
                      <a:gd name="connsiteY10" fmla="*/ 9525 h 7762875"/>
                      <a:gd name="connsiteX11" fmla="*/ 4162425 w 7562850"/>
                      <a:gd name="connsiteY11" fmla="*/ 3886200 h 7762875"/>
                      <a:gd name="connsiteX12" fmla="*/ 4538662 w 7562850"/>
                      <a:gd name="connsiteY12" fmla="*/ 7762875 h 7762875"/>
                      <a:gd name="connsiteX13" fmla="*/ 4914900 w 7562850"/>
                      <a:gd name="connsiteY13" fmla="*/ 3886200 h 7762875"/>
                      <a:gd name="connsiteX14" fmla="*/ 5295900 w 7562850"/>
                      <a:gd name="connsiteY14" fmla="*/ 9525 h 7762875"/>
                      <a:gd name="connsiteX15" fmla="*/ 5667375 w 7562850"/>
                      <a:gd name="connsiteY15" fmla="*/ 3886200 h 7762875"/>
                      <a:gd name="connsiteX16" fmla="*/ 6048375 w 7562850"/>
                      <a:gd name="connsiteY16" fmla="*/ 7762875 h 7762875"/>
                      <a:gd name="connsiteX17" fmla="*/ 6429375 w 7562850"/>
                      <a:gd name="connsiteY17" fmla="*/ 3886200 h 7762875"/>
                      <a:gd name="connsiteX18" fmla="*/ 6810375 w 7562850"/>
                      <a:gd name="connsiteY18" fmla="*/ 0 h 7762875"/>
                      <a:gd name="connsiteX19" fmla="*/ 7172325 w 7562850"/>
                      <a:gd name="connsiteY19" fmla="*/ 3886200 h 7762875"/>
                      <a:gd name="connsiteX20" fmla="*/ 7562850 w 7562850"/>
                      <a:gd name="connsiteY20" fmla="*/ 7762875 h 7762875"/>
                      <a:gd name="connsiteX0" fmla="*/ 0 w 7562850"/>
                      <a:gd name="connsiteY0" fmla="*/ 7762875 h 7762875"/>
                      <a:gd name="connsiteX1" fmla="*/ 390525 w 7562850"/>
                      <a:gd name="connsiteY1" fmla="*/ 3886200 h 7762875"/>
                      <a:gd name="connsiteX2" fmla="*/ 762000 w 7562850"/>
                      <a:gd name="connsiteY2" fmla="*/ 0 h 7762875"/>
                      <a:gd name="connsiteX3" fmla="*/ 1143000 w 7562850"/>
                      <a:gd name="connsiteY3" fmla="*/ 3876675 h 7762875"/>
                      <a:gd name="connsiteX4" fmla="*/ 1519238 w 7562850"/>
                      <a:gd name="connsiteY4" fmla="*/ 7762875 h 7762875"/>
                      <a:gd name="connsiteX5" fmla="*/ 1895475 w 7562850"/>
                      <a:gd name="connsiteY5" fmla="*/ 3876675 h 7762875"/>
                      <a:gd name="connsiteX6" fmla="*/ 2276475 w 7562850"/>
                      <a:gd name="connsiteY6" fmla="*/ 0 h 7762875"/>
                      <a:gd name="connsiteX7" fmla="*/ 2657475 w 7562850"/>
                      <a:gd name="connsiteY7" fmla="*/ 3886200 h 7762875"/>
                      <a:gd name="connsiteX8" fmla="*/ 3028950 w 7562850"/>
                      <a:gd name="connsiteY8" fmla="*/ 7762875 h 7762875"/>
                      <a:gd name="connsiteX9" fmla="*/ 3409950 w 7562850"/>
                      <a:gd name="connsiteY9" fmla="*/ 3876675 h 7762875"/>
                      <a:gd name="connsiteX10" fmla="*/ 3781425 w 7562850"/>
                      <a:gd name="connsiteY10" fmla="*/ 9525 h 7762875"/>
                      <a:gd name="connsiteX11" fmla="*/ 4162425 w 7562850"/>
                      <a:gd name="connsiteY11" fmla="*/ 3886200 h 7762875"/>
                      <a:gd name="connsiteX12" fmla="*/ 4538662 w 7562850"/>
                      <a:gd name="connsiteY12" fmla="*/ 7762875 h 7762875"/>
                      <a:gd name="connsiteX13" fmla="*/ 4914900 w 7562850"/>
                      <a:gd name="connsiteY13" fmla="*/ 3886200 h 7762875"/>
                      <a:gd name="connsiteX14" fmla="*/ 5295900 w 7562850"/>
                      <a:gd name="connsiteY14" fmla="*/ 9525 h 7762875"/>
                      <a:gd name="connsiteX15" fmla="*/ 5667375 w 7562850"/>
                      <a:gd name="connsiteY15" fmla="*/ 3886200 h 7762875"/>
                      <a:gd name="connsiteX16" fmla="*/ 6048375 w 7562850"/>
                      <a:gd name="connsiteY16" fmla="*/ 7762875 h 7762875"/>
                      <a:gd name="connsiteX17" fmla="*/ 6429375 w 7562850"/>
                      <a:gd name="connsiteY17" fmla="*/ 3886200 h 7762875"/>
                      <a:gd name="connsiteX18" fmla="*/ 6810375 w 7562850"/>
                      <a:gd name="connsiteY18" fmla="*/ 0 h 7762875"/>
                      <a:gd name="connsiteX19" fmla="*/ 7172325 w 7562850"/>
                      <a:gd name="connsiteY19" fmla="*/ 3886200 h 7762875"/>
                      <a:gd name="connsiteX20" fmla="*/ 7562850 w 7562850"/>
                      <a:gd name="connsiteY20" fmla="*/ 7762875 h 7762875"/>
                      <a:gd name="connsiteX0" fmla="*/ 0 w 7562850"/>
                      <a:gd name="connsiteY0" fmla="*/ 7762875 h 7762875"/>
                      <a:gd name="connsiteX1" fmla="*/ 390525 w 7562850"/>
                      <a:gd name="connsiteY1" fmla="*/ 3886200 h 7762875"/>
                      <a:gd name="connsiteX2" fmla="*/ 762000 w 7562850"/>
                      <a:gd name="connsiteY2" fmla="*/ 0 h 7762875"/>
                      <a:gd name="connsiteX3" fmla="*/ 1143000 w 7562850"/>
                      <a:gd name="connsiteY3" fmla="*/ 3876675 h 7762875"/>
                      <a:gd name="connsiteX4" fmla="*/ 1519238 w 7562850"/>
                      <a:gd name="connsiteY4" fmla="*/ 7762875 h 7762875"/>
                      <a:gd name="connsiteX5" fmla="*/ 1895475 w 7562850"/>
                      <a:gd name="connsiteY5" fmla="*/ 3876675 h 7762875"/>
                      <a:gd name="connsiteX6" fmla="*/ 2276475 w 7562850"/>
                      <a:gd name="connsiteY6" fmla="*/ 0 h 7762875"/>
                      <a:gd name="connsiteX7" fmla="*/ 2657475 w 7562850"/>
                      <a:gd name="connsiteY7" fmla="*/ 3886200 h 7762875"/>
                      <a:gd name="connsiteX8" fmla="*/ 3028950 w 7562850"/>
                      <a:gd name="connsiteY8" fmla="*/ 7762875 h 7762875"/>
                      <a:gd name="connsiteX9" fmla="*/ 3409950 w 7562850"/>
                      <a:gd name="connsiteY9" fmla="*/ 3876675 h 7762875"/>
                      <a:gd name="connsiteX10" fmla="*/ 3781425 w 7562850"/>
                      <a:gd name="connsiteY10" fmla="*/ 9525 h 7762875"/>
                      <a:gd name="connsiteX11" fmla="*/ 4162425 w 7562850"/>
                      <a:gd name="connsiteY11" fmla="*/ 3886200 h 7762875"/>
                      <a:gd name="connsiteX12" fmla="*/ 4538662 w 7562850"/>
                      <a:gd name="connsiteY12" fmla="*/ 7762875 h 7762875"/>
                      <a:gd name="connsiteX13" fmla="*/ 4914900 w 7562850"/>
                      <a:gd name="connsiteY13" fmla="*/ 3886200 h 7762875"/>
                      <a:gd name="connsiteX14" fmla="*/ 5295900 w 7562850"/>
                      <a:gd name="connsiteY14" fmla="*/ 9525 h 7762875"/>
                      <a:gd name="connsiteX15" fmla="*/ 5667375 w 7562850"/>
                      <a:gd name="connsiteY15" fmla="*/ 3886200 h 7762875"/>
                      <a:gd name="connsiteX16" fmla="*/ 6048375 w 7562850"/>
                      <a:gd name="connsiteY16" fmla="*/ 7762875 h 7762875"/>
                      <a:gd name="connsiteX17" fmla="*/ 6429375 w 7562850"/>
                      <a:gd name="connsiteY17" fmla="*/ 3886200 h 7762875"/>
                      <a:gd name="connsiteX18" fmla="*/ 6810375 w 7562850"/>
                      <a:gd name="connsiteY18" fmla="*/ 0 h 7762875"/>
                      <a:gd name="connsiteX19" fmla="*/ 7172325 w 7562850"/>
                      <a:gd name="connsiteY19" fmla="*/ 3886200 h 7762875"/>
                      <a:gd name="connsiteX20" fmla="*/ 7562850 w 7562850"/>
                      <a:gd name="connsiteY20" fmla="*/ 7762875 h 7762875"/>
                      <a:gd name="connsiteX0" fmla="*/ 0 w 7550944"/>
                      <a:gd name="connsiteY0" fmla="*/ 7762875 h 7762875"/>
                      <a:gd name="connsiteX1" fmla="*/ 378619 w 7550944"/>
                      <a:gd name="connsiteY1" fmla="*/ 3886200 h 7762875"/>
                      <a:gd name="connsiteX2" fmla="*/ 750094 w 7550944"/>
                      <a:gd name="connsiteY2" fmla="*/ 0 h 7762875"/>
                      <a:gd name="connsiteX3" fmla="*/ 1131094 w 7550944"/>
                      <a:gd name="connsiteY3" fmla="*/ 3876675 h 7762875"/>
                      <a:gd name="connsiteX4" fmla="*/ 1507332 w 7550944"/>
                      <a:gd name="connsiteY4" fmla="*/ 7762875 h 7762875"/>
                      <a:gd name="connsiteX5" fmla="*/ 1883569 w 7550944"/>
                      <a:gd name="connsiteY5" fmla="*/ 3876675 h 7762875"/>
                      <a:gd name="connsiteX6" fmla="*/ 2264569 w 7550944"/>
                      <a:gd name="connsiteY6" fmla="*/ 0 h 7762875"/>
                      <a:gd name="connsiteX7" fmla="*/ 2645569 w 7550944"/>
                      <a:gd name="connsiteY7" fmla="*/ 3886200 h 7762875"/>
                      <a:gd name="connsiteX8" fmla="*/ 3017044 w 7550944"/>
                      <a:gd name="connsiteY8" fmla="*/ 7762875 h 7762875"/>
                      <a:gd name="connsiteX9" fmla="*/ 3398044 w 7550944"/>
                      <a:gd name="connsiteY9" fmla="*/ 3876675 h 7762875"/>
                      <a:gd name="connsiteX10" fmla="*/ 3769519 w 7550944"/>
                      <a:gd name="connsiteY10" fmla="*/ 9525 h 7762875"/>
                      <a:gd name="connsiteX11" fmla="*/ 4150519 w 7550944"/>
                      <a:gd name="connsiteY11" fmla="*/ 3886200 h 7762875"/>
                      <a:gd name="connsiteX12" fmla="*/ 4526756 w 7550944"/>
                      <a:gd name="connsiteY12" fmla="*/ 7762875 h 7762875"/>
                      <a:gd name="connsiteX13" fmla="*/ 4902994 w 7550944"/>
                      <a:gd name="connsiteY13" fmla="*/ 3886200 h 7762875"/>
                      <a:gd name="connsiteX14" fmla="*/ 5283994 w 7550944"/>
                      <a:gd name="connsiteY14" fmla="*/ 9525 h 7762875"/>
                      <a:gd name="connsiteX15" fmla="*/ 5655469 w 7550944"/>
                      <a:gd name="connsiteY15" fmla="*/ 3886200 h 7762875"/>
                      <a:gd name="connsiteX16" fmla="*/ 6036469 w 7550944"/>
                      <a:gd name="connsiteY16" fmla="*/ 7762875 h 7762875"/>
                      <a:gd name="connsiteX17" fmla="*/ 6417469 w 7550944"/>
                      <a:gd name="connsiteY17" fmla="*/ 3886200 h 7762875"/>
                      <a:gd name="connsiteX18" fmla="*/ 6798469 w 7550944"/>
                      <a:gd name="connsiteY18" fmla="*/ 0 h 7762875"/>
                      <a:gd name="connsiteX19" fmla="*/ 7160419 w 7550944"/>
                      <a:gd name="connsiteY19" fmla="*/ 3886200 h 7762875"/>
                      <a:gd name="connsiteX20" fmla="*/ 7550944 w 7550944"/>
                      <a:gd name="connsiteY20" fmla="*/ 7762875 h 7762875"/>
                      <a:gd name="connsiteX0" fmla="*/ 0 w 7550944"/>
                      <a:gd name="connsiteY0" fmla="*/ 7762875 h 7762875"/>
                      <a:gd name="connsiteX1" fmla="*/ 378619 w 7550944"/>
                      <a:gd name="connsiteY1" fmla="*/ 3886200 h 7762875"/>
                      <a:gd name="connsiteX2" fmla="*/ 750094 w 7550944"/>
                      <a:gd name="connsiteY2" fmla="*/ 0 h 7762875"/>
                      <a:gd name="connsiteX3" fmla="*/ 1131094 w 7550944"/>
                      <a:gd name="connsiteY3" fmla="*/ 3876675 h 7762875"/>
                      <a:gd name="connsiteX4" fmla="*/ 1507332 w 7550944"/>
                      <a:gd name="connsiteY4" fmla="*/ 7762875 h 7762875"/>
                      <a:gd name="connsiteX5" fmla="*/ 1883569 w 7550944"/>
                      <a:gd name="connsiteY5" fmla="*/ 3876675 h 7762875"/>
                      <a:gd name="connsiteX6" fmla="*/ 2264569 w 7550944"/>
                      <a:gd name="connsiteY6" fmla="*/ 0 h 7762875"/>
                      <a:gd name="connsiteX7" fmla="*/ 2645569 w 7550944"/>
                      <a:gd name="connsiteY7" fmla="*/ 3886200 h 7762875"/>
                      <a:gd name="connsiteX8" fmla="*/ 3017044 w 7550944"/>
                      <a:gd name="connsiteY8" fmla="*/ 7762875 h 7762875"/>
                      <a:gd name="connsiteX9" fmla="*/ 3398044 w 7550944"/>
                      <a:gd name="connsiteY9" fmla="*/ 3876675 h 7762875"/>
                      <a:gd name="connsiteX10" fmla="*/ 3769519 w 7550944"/>
                      <a:gd name="connsiteY10" fmla="*/ 9525 h 7762875"/>
                      <a:gd name="connsiteX11" fmla="*/ 4150519 w 7550944"/>
                      <a:gd name="connsiteY11" fmla="*/ 3886200 h 7762875"/>
                      <a:gd name="connsiteX12" fmla="*/ 4526756 w 7550944"/>
                      <a:gd name="connsiteY12" fmla="*/ 7762875 h 7762875"/>
                      <a:gd name="connsiteX13" fmla="*/ 4902994 w 7550944"/>
                      <a:gd name="connsiteY13" fmla="*/ 3886200 h 7762875"/>
                      <a:gd name="connsiteX14" fmla="*/ 5283994 w 7550944"/>
                      <a:gd name="connsiteY14" fmla="*/ 9525 h 7762875"/>
                      <a:gd name="connsiteX15" fmla="*/ 5655469 w 7550944"/>
                      <a:gd name="connsiteY15" fmla="*/ 3886200 h 7762875"/>
                      <a:gd name="connsiteX16" fmla="*/ 6036469 w 7550944"/>
                      <a:gd name="connsiteY16" fmla="*/ 7762875 h 7762875"/>
                      <a:gd name="connsiteX17" fmla="*/ 6417469 w 7550944"/>
                      <a:gd name="connsiteY17" fmla="*/ 3886200 h 7762875"/>
                      <a:gd name="connsiteX18" fmla="*/ 6798469 w 7550944"/>
                      <a:gd name="connsiteY18" fmla="*/ 0 h 7762875"/>
                      <a:gd name="connsiteX19" fmla="*/ 7160419 w 7550944"/>
                      <a:gd name="connsiteY19" fmla="*/ 3886200 h 7762875"/>
                      <a:gd name="connsiteX20" fmla="*/ 7550944 w 7550944"/>
                      <a:gd name="connsiteY20" fmla="*/ 7762875 h 7762875"/>
                      <a:gd name="connsiteX0" fmla="*/ 0 w 7550944"/>
                      <a:gd name="connsiteY0" fmla="*/ 7762875 h 7762875"/>
                      <a:gd name="connsiteX1" fmla="*/ 378619 w 7550944"/>
                      <a:gd name="connsiteY1" fmla="*/ 3886200 h 7762875"/>
                      <a:gd name="connsiteX2" fmla="*/ 750094 w 7550944"/>
                      <a:gd name="connsiteY2" fmla="*/ 0 h 7762875"/>
                      <a:gd name="connsiteX3" fmla="*/ 1131094 w 7550944"/>
                      <a:gd name="connsiteY3" fmla="*/ 3876675 h 7762875"/>
                      <a:gd name="connsiteX4" fmla="*/ 1507332 w 7550944"/>
                      <a:gd name="connsiteY4" fmla="*/ 7762875 h 7762875"/>
                      <a:gd name="connsiteX5" fmla="*/ 1883569 w 7550944"/>
                      <a:gd name="connsiteY5" fmla="*/ 3876675 h 7762875"/>
                      <a:gd name="connsiteX6" fmla="*/ 2264569 w 7550944"/>
                      <a:gd name="connsiteY6" fmla="*/ 0 h 7762875"/>
                      <a:gd name="connsiteX7" fmla="*/ 2645569 w 7550944"/>
                      <a:gd name="connsiteY7" fmla="*/ 3886200 h 7762875"/>
                      <a:gd name="connsiteX8" fmla="*/ 3017044 w 7550944"/>
                      <a:gd name="connsiteY8" fmla="*/ 7762875 h 7762875"/>
                      <a:gd name="connsiteX9" fmla="*/ 3398044 w 7550944"/>
                      <a:gd name="connsiteY9" fmla="*/ 3876675 h 7762875"/>
                      <a:gd name="connsiteX10" fmla="*/ 3769519 w 7550944"/>
                      <a:gd name="connsiteY10" fmla="*/ 9525 h 7762875"/>
                      <a:gd name="connsiteX11" fmla="*/ 4150519 w 7550944"/>
                      <a:gd name="connsiteY11" fmla="*/ 3886200 h 7762875"/>
                      <a:gd name="connsiteX12" fmla="*/ 4526756 w 7550944"/>
                      <a:gd name="connsiteY12" fmla="*/ 7762875 h 7762875"/>
                      <a:gd name="connsiteX13" fmla="*/ 4902994 w 7550944"/>
                      <a:gd name="connsiteY13" fmla="*/ 3886200 h 7762875"/>
                      <a:gd name="connsiteX14" fmla="*/ 5283994 w 7550944"/>
                      <a:gd name="connsiteY14" fmla="*/ 9525 h 7762875"/>
                      <a:gd name="connsiteX15" fmla="*/ 5655469 w 7550944"/>
                      <a:gd name="connsiteY15" fmla="*/ 3886200 h 7762875"/>
                      <a:gd name="connsiteX16" fmla="*/ 6036469 w 7550944"/>
                      <a:gd name="connsiteY16" fmla="*/ 7762875 h 7762875"/>
                      <a:gd name="connsiteX17" fmla="*/ 6417469 w 7550944"/>
                      <a:gd name="connsiteY17" fmla="*/ 3886200 h 7762875"/>
                      <a:gd name="connsiteX18" fmla="*/ 6798469 w 7550944"/>
                      <a:gd name="connsiteY18" fmla="*/ 0 h 7762875"/>
                      <a:gd name="connsiteX19" fmla="*/ 7160419 w 7550944"/>
                      <a:gd name="connsiteY19" fmla="*/ 3886200 h 7762875"/>
                      <a:gd name="connsiteX20" fmla="*/ 7550944 w 7550944"/>
                      <a:gd name="connsiteY20" fmla="*/ 7762875 h 7762875"/>
                      <a:gd name="connsiteX0" fmla="*/ 0 w 7550944"/>
                      <a:gd name="connsiteY0" fmla="*/ 7762875 h 7762875"/>
                      <a:gd name="connsiteX1" fmla="*/ 378619 w 7550944"/>
                      <a:gd name="connsiteY1" fmla="*/ 3886200 h 7762875"/>
                      <a:gd name="connsiteX2" fmla="*/ 750094 w 7550944"/>
                      <a:gd name="connsiteY2" fmla="*/ 0 h 7762875"/>
                      <a:gd name="connsiteX3" fmla="*/ 1131094 w 7550944"/>
                      <a:gd name="connsiteY3" fmla="*/ 3876675 h 7762875"/>
                      <a:gd name="connsiteX4" fmla="*/ 1507332 w 7550944"/>
                      <a:gd name="connsiteY4" fmla="*/ 7762875 h 7762875"/>
                      <a:gd name="connsiteX5" fmla="*/ 1883569 w 7550944"/>
                      <a:gd name="connsiteY5" fmla="*/ 3876675 h 7762875"/>
                      <a:gd name="connsiteX6" fmla="*/ 2264569 w 7550944"/>
                      <a:gd name="connsiteY6" fmla="*/ 0 h 7762875"/>
                      <a:gd name="connsiteX7" fmla="*/ 2645569 w 7550944"/>
                      <a:gd name="connsiteY7" fmla="*/ 3886200 h 7762875"/>
                      <a:gd name="connsiteX8" fmla="*/ 3017044 w 7550944"/>
                      <a:gd name="connsiteY8" fmla="*/ 7762875 h 7762875"/>
                      <a:gd name="connsiteX9" fmla="*/ 3398044 w 7550944"/>
                      <a:gd name="connsiteY9" fmla="*/ 3876675 h 7762875"/>
                      <a:gd name="connsiteX10" fmla="*/ 3769519 w 7550944"/>
                      <a:gd name="connsiteY10" fmla="*/ 9525 h 7762875"/>
                      <a:gd name="connsiteX11" fmla="*/ 4150519 w 7550944"/>
                      <a:gd name="connsiteY11" fmla="*/ 3886200 h 7762875"/>
                      <a:gd name="connsiteX12" fmla="*/ 4526756 w 7550944"/>
                      <a:gd name="connsiteY12" fmla="*/ 7762875 h 7762875"/>
                      <a:gd name="connsiteX13" fmla="*/ 4902994 w 7550944"/>
                      <a:gd name="connsiteY13" fmla="*/ 3886200 h 7762875"/>
                      <a:gd name="connsiteX14" fmla="*/ 5283994 w 7550944"/>
                      <a:gd name="connsiteY14" fmla="*/ 9525 h 7762875"/>
                      <a:gd name="connsiteX15" fmla="*/ 5655469 w 7550944"/>
                      <a:gd name="connsiteY15" fmla="*/ 3886200 h 7762875"/>
                      <a:gd name="connsiteX16" fmla="*/ 6036469 w 7550944"/>
                      <a:gd name="connsiteY16" fmla="*/ 7762875 h 7762875"/>
                      <a:gd name="connsiteX17" fmla="*/ 6417469 w 7550944"/>
                      <a:gd name="connsiteY17" fmla="*/ 3886200 h 7762875"/>
                      <a:gd name="connsiteX18" fmla="*/ 6798469 w 7550944"/>
                      <a:gd name="connsiteY18" fmla="*/ 0 h 7762875"/>
                      <a:gd name="connsiteX19" fmla="*/ 7160419 w 7550944"/>
                      <a:gd name="connsiteY19" fmla="*/ 3886200 h 7762875"/>
                      <a:gd name="connsiteX20" fmla="*/ 7550944 w 7550944"/>
                      <a:gd name="connsiteY20" fmla="*/ 7762875 h 7762875"/>
                      <a:gd name="connsiteX0" fmla="*/ 0 w 7550944"/>
                      <a:gd name="connsiteY0" fmla="*/ 7762875 h 7762875"/>
                      <a:gd name="connsiteX1" fmla="*/ 378619 w 7550944"/>
                      <a:gd name="connsiteY1" fmla="*/ 3886200 h 7762875"/>
                      <a:gd name="connsiteX2" fmla="*/ 750094 w 7550944"/>
                      <a:gd name="connsiteY2" fmla="*/ 0 h 7762875"/>
                      <a:gd name="connsiteX3" fmla="*/ 1131094 w 7550944"/>
                      <a:gd name="connsiteY3" fmla="*/ 3876675 h 7762875"/>
                      <a:gd name="connsiteX4" fmla="*/ 1507332 w 7550944"/>
                      <a:gd name="connsiteY4" fmla="*/ 7762875 h 7762875"/>
                      <a:gd name="connsiteX5" fmla="*/ 1883569 w 7550944"/>
                      <a:gd name="connsiteY5" fmla="*/ 3876675 h 7762875"/>
                      <a:gd name="connsiteX6" fmla="*/ 2264569 w 7550944"/>
                      <a:gd name="connsiteY6" fmla="*/ 0 h 7762875"/>
                      <a:gd name="connsiteX7" fmla="*/ 2645569 w 7550944"/>
                      <a:gd name="connsiteY7" fmla="*/ 3886200 h 7762875"/>
                      <a:gd name="connsiteX8" fmla="*/ 3017044 w 7550944"/>
                      <a:gd name="connsiteY8" fmla="*/ 7762875 h 7762875"/>
                      <a:gd name="connsiteX9" fmla="*/ 3398044 w 7550944"/>
                      <a:gd name="connsiteY9" fmla="*/ 3876675 h 7762875"/>
                      <a:gd name="connsiteX10" fmla="*/ 3769519 w 7550944"/>
                      <a:gd name="connsiteY10" fmla="*/ 9525 h 7762875"/>
                      <a:gd name="connsiteX11" fmla="*/ 4150519 w 7550944"/>
                      <a:gd name="connsiteY11" fmla="*/ 3886200 h 7762875"/>
                      <a:gd name="connsiteX12" fmla="*/ 4526756 w 7550944"/>
                      <a:gd name="connsiteY12" fmla="*/ 7762875 h 7762875"/>
                      <a:gd name="connsiteX13" fmla="*/ 4902994 w 7550944"/>
                      <a:gd name="connsiteY13" fmla="*/ 3886200 h 7762875"/>
                      <a:gd name="connsiteX14" fmla="*/ 5283994 w 7550944"/>
                      <a:gd name="connsiteY14" fmla="*/ 9525 h 7762875"/>
                      <a:gd name="connsiteX15" fmla="*/ 5655469 w 7550944"/>
                      <a:gd name="connsiteY15" fmla="*/ 3886200 h 7762875"/>
                      <a:gd name="connsiteX16" fmla="*/ 6036469 w 7550944"/>
                      <a:gd name="connsiteY16" fmla="*/ 7762875 h 7762875"/>
                      <a:gd name="connsiteX17" fmla="*/ 6417469 w 7550944"/>
                      <a:gd name="connsiteY17" fmla="*/ 3886200 h 7762875"/>
                      <a:gd name="connsiteX18" fmla="*/ 6798469 w 7550944"/>
                      <a:gd name="connsiteY18" fmla="*/ 0 h 7762875"/>
                      <a:gd name="connsiteX19" fmla="*/ 7160419 w 7550944"/>
                      <a:gd name="connsiteY19" fmla="*/ 3886200 h 7762875"/>
                      <a:gd name="connsiteX20" fmla="*/ 7550944 w 7550944"/>
                      <a:gd name="connsiteY20" fmla="*/ 7762875 h 7762875"/>
                      <a:gd name="connsiteX0" fmla="*/ 0 w 7550944"/>
                      <a:gd name="connsiteY0" fmla="*/ 7762875 h 7762876"/>
                      <a:gd name="connsiteX1" fmla="*/ 378619 w 7550944"/>
                      <a:gd name="connsiteY1" fmla="*/ 3886200 h 7762876"/>
                      <a:gd name="connsiteX2" fmla="*/ 750094 w 7550944"/>
                      <a:gd name="connsiteY2" fmla="*/ 0 h 7762876"/>
                      <a:gd name="connsiteX3" fmla="*/ 1131094 w 7550944"/>
                      <a:gd name="connsiteY3" fmla="*/ 3876675 h 7762876"/>
                      <a:gd name="connsiteX4" fmla="*/ 1507332 w 7550944"/>
                      <a:gd name="connsiteY4" fmla="*/ 7762875 h 7762876"/>
                      <a:gd name="connsiteX5" fmla="*/ 1883569 w 7550944"/>
                      <a:gd name="connsiteY5" fmla="*/ 3876675 h 7762876"/>
                      <a:gd name="connsiteX6" fmla="*/ 2264569 w 7550944"/>
                      <a:gd name="connsiteY6" fmla="*/ 0 h 7762876"/>
                      <a:gd name="connsiteX7" fmla="*/ 2645569 w 7550944"/>
                      <a:gd name="connsiteY7" fmla="*/ 3886200 h 7762876"/>
                      <a:gd name="connsiteX8" fmla="*/ 3017044 w 7550944"/>
                      <a:gd name="connsiteY8" fmla="*/ 7762875 h 7762876"/>
                      <a:gd name="connsiteX9" fmla="*/ 3398044 w 7550944"/>
                      <a:gd name="connsiteY9" fmla="*/ 3876675 h 7762876"/>
                      <a:gd name="connsiteX10" fmla="*/ 3769519 w 7550944"/>
                      <a:gd name="connsiteY10" fmla="*/ 9525 h 7762876"/>
                      <a:gd name="connsiteX11" fmla="*/ 4150519 w 7550944"/>
                      <a:gd name="connsiteY11" fmla="*/ 3886200 h 7762876"/>
                      <a:gd name="connsiteX12" fmla="*/ 4526756 w 7550944"/>
                      <a:gd name="connsiteY12" fmla="*/ 7762875 h 7762876"/>
                      <a:gd name="connsiteX13" fmla="*/ 4902994 w 7550944"/>
                      <a:gd name="connsiteY13" fmla="*/ 3886200 h 7762876"/>
                      <a:gd name="connsiteX14" fmla="*/ 5283994 w 7550944"/>
                      <a:gd name="connsiteY14" fmla="*/ 9525 h 7762876"/>
                      <a:gd name="connsiteX15" fmla="*/ 5655469 w 7550944"/>
                      <a:gd name="connsiteY15" fmla="*/ 3886200 h 7762876"/>
                      <a:gd name="connsiteX16" fmla="*/ 6036469 w 7550944"/>
                      <a:gd name="connsiteY16" fmla="*/ 7762875 h 7762876"/>
                      <a:gd name="connsiteX17" fmla="*/ 6417469 w 7550944"/>
                      <a:gd name="connsiteY17" fmla="*/ 3886200 h 7762876"/>
                      <a:gd name="connsiteX18" fmla="*/ 6798469 w 7550944"/>
                      <a:gd name="connsiteY18" fmla="*/ 0 h 7762876"/>
                      <a:gd name="connsiteX19" fmla="*/ 7160419 w 7550944"/>
                      <a:gd name="connsiteY19" fmla="*/ 3886200 h 7762876"/>
                      <a:gd name="connsiteX20" fmla="*/ 7550944 w 7550944"/>
                      <a:gd name="connsiteY20" fmla="*/ 7762875 h 7762876"/>
                      <a:gd name="connsiteX0" fmla="*/ 0 w 7550944"/>
                      <a:gd name="connsiteY0" fmla="*/ 7762875 h 7762876"/>
                      <a:gd name="connsiteX1" fmla="*/ 378619 w 7550944"/>
                      <a:gd name="connsiteY1" fmla="*/ 3886200 h 7762876"/>
                      <a:gd name="connsiteX2" fmla="*/ 750094 w 7550944"/>
                      <a:gd name="connsiteY2" fmla="*/ 0 h 7762876"/>
                      <a:gd name="connsiteX3" fmla="*/ 1131094 w 7550944"/>
                      <a:gd name="connsiteY3" fmla="*/ 3876675 h 7762876"/>
                      <a:gd name="connsiteX4" fmla="*/ 1507332 w 7550944"/>
                      <a:gd name="connsiteY4" fmla="*/ 7762875 h 7762876"/>
                      <a:gd name="connsiteX5" fmla="*/ 1883569 w 7550944"/>
                      <a:gd name="connsiteY5" fmla="*/ 3876675 h 7762876"/>
                      <a:gd name="connsiteX6" fmla="*/ 2264569 w 7550944"/>
                      <a:gd name="connsiteY6" fmla="*/ 0 h 7762876"/>
                      <a:gd name="connsiteX7" fmla="*/ 2645569 w 7550944"/>
                      <a:gd name="connsiteY7" fmla="*/ 3886200 h 7762876"/>
                      <a:gd name="connsiteX8" fmla="*/ 3017044 w 7550944"/>
                      <a:gd name="connsiteY8" fmla="*/ 7762875 h 7762876"/>
                      <a:gd name="connsiteX9" fmla="*/ 3398044 w 7550944"/>
                      <a:gd name="connsiteY9" fmla="*/ 3876675 h 7762876"/>
                      <a:gd name="connsiteX10" fmla="*/ 3769519 w 7550944"/>
                      <a:gd name="connsiteY10" fmla="*/ 9525 h 7762876"/>
                      <a:gd name="connsiteX11" fmla="*/ 4150519 w 7550944"/>
                      <a:gd name="connsiteY11" fmla="*/ 3886200 h 7762876"/>
                      <a:gd name="connsiteX12" fmla="*/ 4526756 w 7550944"/>
                      <a:gd name="connsiteY12" fmla="*/ 7762875 h 7762876"/>
                      <a:gd name="connsiteX13" fmla="*/ 4902994 w 7550944"/>
                      <a:gd name="connsiteY13" fmla="*/ 3886200 h 7762876"/>
                      <a:gd name="connsiteX14" fmla="*/ 5283994 w 7550944"/>
                      <a:gd name="connsiteY14" fmla="*/ 9525 h 7762876"/>
                      <a:gd name="connsiteX15" fmla="*/ 5655469 w 7550944"/>
                      <a:gd name="connsiteY15" fmla="*/ 3886200 h 7762876"/>
                      <a:gd name="connsiteX16" fmla="*/ 6036469 w 7550944"/>
                      <a:gd name="connsiteY16" fmla="*/ 7762875 h 7762876"/>
                      <a:gd name="connsiteX17" fmla="*/ 6417469 w 7550944"/>
                      <a:gd name="connsiteY17" fmla="*/ 3886200 h 7762876"/>
                      <a:gd name="connsiteX18" fmla="*/ 6798469 w 7550944"/>
                      <a:gd name="connsiteY18" fmla="*/ 0 h 7762876"/>
                      <a:gd name="connsiteX19" fmla="*/ 7160419 w 7550944"/>
                      <a:gd name="connsiteY19" fmla="*/ 3886200 h 7762876"/>
                      <a:gd name="connsiteX20" fmla="*/ 7550944 w 7550944"/>
                      <a:gd name="connsiteY20" fmla="*/ 7762875 h 7762876"/>
                      <a:gd name="connsiteX0" fmla="*/ 0 w 7550944"/>
                      <a:gd name="connsiteY0" fmla="*/ 7762875 h 7762876"/>
                      <a:gd name="connsiteX1" fmla="*/ 378619 w 7550944"/>
                      <a:gd name="connsiteY1" fmla="*/ 3886200 h 7762876"/>
                      <a:gd name="connsiteX2" fmla="*/ 750094 w 7550944"/>
                      <a:gd name="connsiteY2" fmla="*/ 0 h 7762876"/>
                      <a:gd name="connsiteX3" fmla="*/ 1131094 w 7550944"/>
                      <a:gd name="connsiteY3" fmla="*/ 3876675 h 7762876"/>
                      <a:gd name="connsiteX4" fmla="*/ 1507332 w 7550944"/>
                      <a:gd name="connsiteY4" fmla="*/ 7762875 h 7762876"/>
                      <a:gd name="connsiteX5" fmla="*/ 1883569 w 7550944"/>
                      <a:gd name="connsiteY5" fmla="*/ 3876675 h 7762876"/>
                      <a:gd name="connsiteX6" fmla="*/ 2264569 w 7550944"/>
                      <a:gd name="connsiteY6" fmla="*/ 0 h 7762876"/>
                      <a:gd name="connsiteX7" fmla="*/ 2645569 w 7550944"/>
                      <a:gd name="connsiteY7" fmla="*/ 3886200 h 7762876"/>
                      <a:gd name="connsiteX8" fmla="*/ 3017044 w 7550944"/>
                      <a:gd name="connsiteY8" fmla="*/ 7762875 h 7762876"/>
                      <a:gd name="connsiteX9" fmla="*/ 3398044 w 7550944"/>
                      <a:gd name="connsiteY9" fmla="*/ 3876675 h 7762876"/>
                      <a:gd name="connsiteX10" fmla="*/ 3769519 w 7550944"/>
                      <a:gd name="connsiteY10" fmla="*/ 9525 h 7762876"/>
                      <a:gd name="connsiteX11" fmla="*/ 4150519 w 7550944"/>
                      <a:gd name="connsiteY11" fmla="*/ 3886200 h 7762876"/>
                      <a:gd name="connsiteX12" fmla="*/ 4526756 w 7550944"/>
                      <a:gd name="connsiteY12" fmla="*/ 7762875 h 7762876"/>
                      <a:gd name="connsiteX13" fmla="*/ 4902994 w 7550944"/>
                      <a:gd name="connsiteY13" fmla="*/ 3886200 h 7762876"/>
                      <a:gd name="connsiteX14" fmla="*/ 5283994 w 7550944"/>
                      <a:gd name="connsiteY14" fmla="*/ 9525 h 7762876"/>
                      <a:gd name="connsiteX15" fmla="*/ 5655469 w 7550944"/>
                      <a:gd name="connsiteY15" fmla="*/ 3886200 h 7762876"/>
                      <a:gd name="connsiteX16" fmla="*/ 6036469 w 7550944"/>
                      <a:gd name="connsiteY16" fmla="*/ 7762875 h 7762876"/>
                      <a:gd name="connsiteX17" fmla="*/ 6417469 w 7550944"/>
                      <a:gd name="connsiteY17" fmla="*/ 3886200 h 7762876"/>
                      <a:gd name="connsiteX18" fmla="*/ 6798469 w 7550944"/>
                      <a:gd name="connsiteY18" fmla="*/ 0 h 7762876"/>
                      <a:gd name="connsiteX19" fmla="*/ 7160419 w 7550944"/>
                      <a:gd name="connsiteY19" fmla="*/ 3886200 h 7762876"/>
                      <a:gd name="connsiteX20" fmla="*/ 7550944 w 7550944"/>
                      <a:gd name="connsiteY20" fmla="*/ 7762875 h 7762876"/>
                      <a:gd name="connsiteX0" fmla="*/ 0 w 7550944"/>
                      <a:gd name="connsiteY0" fmla="*/ 7762875 h 7762876"/>
                      <a:gd name="connsiteX1" fmla="*/ 378619 w 7550944"/>
                      <a:gd name="connsiteY1" fmla="*/ 3886200 h 7762876"/>
                      <a:gd name="connsiteX2" fmla="*/ 750094 w 7550944"/>
                      <a:gd name="connsiteY2" fmla="*/ 0 h 7762876"/>
                      <a:gd name="connsiteX3" fmla="*/ 1131094 w 7550944"/>
                      <a:gd name="connsiteY3" fmla="*/ 3876675 h 7762876"/>
                      <a:gd name="connsiteX4" fmla="*/ 1507332 w 7550944"/>
                      <a:gd name="connsiteY4" fmla="*/ 7762875 h 7762876"/>
                      <a:gd name="connsiteX5" fmla="*/ 1883569 w 7550944"/>
                      <a:gd name="connsiteY5" fmla="*/ 3876675 h 7762876"/>
                      <a:gd name="connsiteX6" fmla="*/ 2264569 w 7550944"/>
                      <a:gd name="connsiteY6" fmla="*/ 0 h 7762876"/>
                      <a:gd name="connsiteX7" fmla="*/ 2645569 w 7550944"/>
                      <a:gd name="connsiteY7" fmla="*/ 3886200 h 7762876"/>
                      <a:gd name="connsiteX8" fmla="*/ 3017044 w 7550944"/>
                      <a:gd name="connsiteY8" fmla="*/ 7762875 h 7762876"/>
                      <a:gd name="connsiteX9" fmla="*/ 3398044 w 7550944"/>
                      <a:gd name="connsiteY9" fmla="*/ 3876675 h 7762876"/>
                      <a:gd name="connsiteX10" fmla="*/ 3769519 w 7550944"/>
                      <a:gd name="connsiteY10" fmla="*/ 9525 h 7762876"/>
                      <a:gd name="connsiteX11" fmla="*/ 4150519 w 7550944"/>
                      <a:gd name="connsiteY11" fmla="*/ 3886200 h 7762876"/>
                      <a:gd name="connsiteX12" fmla="*/ 4526756 w 7550944"/>
                      <a:gd name="connsiteY12" fmla="*/ 7762875 h 7762876"/>
                      <a:gd name="connsiteX13" fmla="*/ 4902994 w 7550944"/>
                      <a:gd name="connsiteY13" fmla="*/ 3886200 h 7762876"/>
                      <a:gd name="connsiteX14" fmla="*/ 5283994 w 7550944"/>
                      <a:gd name="connsiteY14" fmla="*/ 9525 h 7762876"/>
                      <a:gd name="connsiteX15" fmla="*/ 5655469 w 7550944"/>
                      <a:gd name="connsiteY15" fmla="*/ 3886200 h 7762876"/>
                      <a:gd name="connsiteX16" fmla="*/ 6036469 w 7550944"/>
                      <a:gd name="connsiteY16" fmla="*/ 7762875 h 7762876"/>
                      <a:gd name="connsiteX17" fmla="*/ 6417469 w 7550944"/>
                      <a:gd name="connsiteY17" fmla="*/ 3886200 h 7762876"/>
                      <a:gd name="connsiteX18" fmla="*/ 6798469 w 7550944"/>
                      <a:gd name="connsiteY18" fmla="*/ 0 h 7762876"/>
                      <a:gd name="connsiteX19" fmla="*/ 7160419 w 7550944"/>
                      <a:gd name="connsiteY19" fmla="*/ 3886200 h 7762876"/>
                      <a:gd name="connsiteX20" fmla="*/ 7550944 w 7550944"/>
                      <a:gd name="connsiteY20" fmla="*/ 7762875 h 7762876"/>
                      <a:gd name="connsiteX0" fmla="*/ 0 w 7550944"/>
                      <a:gd name="connsiteY0" fmla="*/ 7762875 h 7762876"/>
                      <a:gd name="connsiteX1" fmla="*/ 378619 w 7550944"/>
                      <a:gd name="connsiteY1" fmla="*/ 3886200 h 7762876"/>
                      <a:gd name="connsiteX2" fmla="*/ 750094 w 7550944"/>
                      <a:gd name="connsiteY2" fmla="*/ 0 h 7762876"/>
                      <a:gd name="connsiteX3" fmla="*/ 1131094 w 7550944"/>
                      <a:gd name="connsiteY3" fmla="*/ 3876675 h 7762876"/>
                      <a:gd name="connsiteX4" fmla="*/ 1507332 w 7550944"/>
                      <a:gd name="connsiteY4" fmla="*/ 7762875 h 7762876"/>
                      <a:gd name="connsiteX5" fmla="*/ 1883569 w 7550944"/>
                      <a:gd name="connsiteY5" fmla="*/ 3876675 h 7762876"/>
                      <a:gd name="connsiteX6" fmla="*/ 2264569 w 7550944"/>
                      <a:gd name="connsiteY6" fmla="*/ 0 h 7762876"/>
                      <a:gd name="connsiteX7" fmla="*/ 2645569 w 7550944"/>
                      <a:gd name="connsiteY7" fmla="*/ 3886200 h 7762876"/>
                      <a:gd name="connsiteX8" fmla="*/ 3017044 w 7550944"/>
                      <a:gd name="connsiteY8" fmla="*/ 7762875 h 7762876"/>
                      <a:gd name="connsiteX9" fmla="*/ 3398044 w 7550944"/>
                      <a:gd name="connsiteY9" fmla="*/ 3876675 h 7762876"/>
                      <a:gd name="connsiteX10" fmla="*/ 3769519 w 7550944"/>
                      <a:gd name="connsiteY10" fmla="*/ 9525 h 7762876"/>
                      <a:gd name="connsiteX11" fmla="*/ 4150519 w 7550944"/>
                      <a:gd name="connsiteY11" fmla="*/ 3886200 h 7762876"/>
                      <a:gd name="connsiteX12" fmla="*/ 4526756 w 7550944"/>
                      <a:gd name="connsiteY12" fmla="*/ 7762875 h 7762876"/>
                      <a:gd name="connsiteX13" fmla="*/ 4902994 w 7550944"/>
                      <a:gd name="connsiteY13" fmla="*/ 3886200 h 7762876"/>
                      <a:gd name="connsiteX14" fmla="*/ 5283994 w 7550944"/>
                      <a:gd name="connsiteY14" fmla="*/ 9525 h 7762876"/>
                      <a:gd name="connsiteX15" fmla="*/ 5655469 w 7550944"/>
                      <a:gd name="connsiteY15" fmla="*/ 3886200 h 7762876"/>
                      <a:gd name="connsiteX16" fmla="*/ 6036469 w 7550944"/>
                      <a:gd name="connsiteY16" fmla="*/ 7762875 h 7762876"/>
                      <a:gd name="connsiteX17" fmla="*/ 6417469 w 7550944"/>
                      <a:gd name="connsiteY17" fmla="*/ 3886200 h 7762876"/>
                      <a:gd name="connsiteX18" fmla="*/ 6798469 w 7550944"/>
                      <a:gd name="connsiteY18" fmla="*/ 0 h 7762876"/>
                      <a:gd name="connsiteX19" fmla="*/ 7160419 w 7550944"/>
                      <a:gd name="connsiteY19" fmla="*/ 3886200 h 7762876"/>
                      <a:gd name="connsiteX20" fmla="*/ 7550944 w 7550944"/>
                      <a:gd name="connsiteY20" fmla="*/ 7762875 h 7762876"/>
                      <a:gd name="connsiteX0" fmla="*/ 0 w 7550944"/>
                      <a:gd name="connsiteY0" fmla="*/ 7762875 h 7762876"/>
                      <a:gd name="connsiteX1" fmla="*/ 378619 w 7550944"/>
                      <a:gd name="connsiteY1" fmla="*/ 3886200 h 7762876"/>
                      <a:gd name="connsiteX2" fmla="*/ 750094 w 7550944"/>
                      <a:gd name="connsiteY2" fmla="*/ 0 h 7762876"/>
                      <a:gd name="connsiteX3" fmla="*/ 1131094 w 7550944"/>
                      <a:gd name="connsiteY3" fmla="*/ 3876675 h 7762876"/>
                      <a:gd name="connsiteX4" fmla="*/ 1507332 w 7550944"/>
                      <a:gd name="connsiteY4" fmla="*/ 7762875 h 7762876"/>
                      <a:gd name="connsiteX5" fmla="*/ 1883569 w 7550944"/>
                      <a:gd name="connsiteY5" fmla="*/ 3876675 h 7762876"/>
                      <a:gd name="connsiteX6" fmla="*/ 2264569 w 7550944"/>
                      <a:gd name="connsiteY6" fmla="*/ 0 h 7762876"/>
                      <a:gd name="connsiteX7" fmla="*/ 2645569 w 7550944"/>
                      <a:gd name="connsiteY7" fmla="*/ 3886200 h 7762876"/>
                      <a:gd name="connsiteX8" fmla="*/ 3017044 w 7550944"/>
                      <a:gd name="connsiteY8" fmla="*/ 7762875 h 7762876"/>
                      <a:gd name="connsiteX9" fmla="*/ 3398044 w 7550944"/>
                      <a:gd name="connsiteY9" fmla="*/ 3876675 h 7762876"/>
                      <a:gd name="connsiteX10" fmla="*/ 3769519 w 7550944"/>
                      <a:gd name="connsiteY10" fmla="*/ 9525 h 7762876"/>
                      <a:gd name="connsiteX11" fmla="*/ 4150519 w 7550944"/>
                      <a:gd name="connsiteY11" fmla="*/ 3886200 h 7762876"/>
                      <a:gd name="connsiteX12" fmla="*/ 4526756 w 7550944"/>
                      <a:gd name="connsiteY12" fmla="*/ 7762875 h 7762876"/>
                      <a:gd name="connsiteX13" fmla="*/ 4902994 w 7550944"/>
                      <a:gd name="connsiteY13" fmla="*/ 3886200 h 7762876"/>
                      <a:gd name="connsiteX14" fmla="*/ 5283994 w 7550944"/>
                      <a:gd name="connsiteY14" fmla="*/ 9525 h 7762876"/>
                      <a:gd name="connsiteX15" fmla="*/ 5655469 w 7550944"/>
                      <a:gd name="connsiteY15" fmla="*/ 3886200 h 7762876"/>
                      <a:gd name="connsiteX16" fmla="*/ 6036469 w 7550944"/>
                      <a:gd name="connsiteY16" fmla="*/ 7762875 h 7762876"/>
                      <a:gd name="connsiteX17" fmla="*/ 6417469 w 7550944"/>
                      <a:gd name="connsiteY17" fmla="*/ 3886200 h 7762876"/>
                      <a:gd name="connsiteX18" fmla="*/ 6798469 w 7550944"/>
                      <a:gd name="connsiteY18" fmla="*/ 0 h 7762876"/>
                      <a:gd name="connsiteX19" fmla="*/ 7160419 w 7550944"/>
                      <a:gd name="connsiteY19" fmla="*/ 3886200 h 7762876"/>
                      <a:gd name="connsiteX20" fmla="*/ 7550944 w 7550944"/>
                      <a:gd name="connsiteY20" fmla="*/ 7762875 h 7762876"/>
                      <a:gd name="connsiteX0" fmla="*/ 0 w 7550944"/>
                      <a:gd name="connsiteY0" fmla="*/ 7762875 h 7762876"/>
                      <a:gd name="connsiteX1" fmla="*/ 378619 w 7550944"/>
                      <a:gd name="connsiteY1" fmla="*/ 3886200 h 7762876"/>
                      <a:gd name="connsiteX2" fmla="*/ 750094 w 7550944"/>
                      <a:gd name="connsiteY2" fmla="*/ 0 h 7762876"/>
                      <a:gd name="connsiteX3" fmla="*/ 1131094 w 7550944"/>
                      <a:gd name="connsiteY3" fmla="*/ 3876675 h 7762876"/>
                      <a:gd name="connsiteX4" fmla="*/ 1507332 w 7550944"/>
                      <a:gd name="connsiteY4" fmla="*/ 7762875 h 7762876"/>
                      <a:gd name="connsiteX5" fmla="*/ 1883569 w 7550944"/>
                      <a:gd name="connsiteY5" fmla="*/ 3876675 h 7762876"/>
                      <a:gd name="connsiteX6" fmla="*/ 2264569 w 7550944"/>
                      <a:gd name="connsiteY6" fmla="*/ 0 h 7762876"/>
                      <a:gd name="connsiteX7" fmla="*/ 2645569 w 7550944"/>
                      <a:gd name="connsiteY7" fmla="*/ 3886200 h 7762876"/>
                      <a:gd name="connsiteX8" fmla="*/ 3017044 w 7550944"/>
                      <a:gd name="connsiteY8" fmla="*/ 7762875 h 7762876"/>
                      <a:gd name="connsiteX9" fmla="*/ 3398044 w 7550944"/>
                      <a:gd name="connsiteY9" fmla="*/ 3876675 h 7762876"/>
                      <a:gd name="connsiteX10" fmla="*/ 3769519 w 7550944"/>
                      <a:gd name="connsiteY10" fmla="*/ 9525 h 7762876"/>
                      <a:gd name="connsiteX11" fmla="*/ 4150519 w 7550944"/>
                      <a:gd name="connsiteY11" fmla="*/ 3886200 h 7762876"/>
                      <a:gd name="connsiteX12" fmla="*/ 4526756 w 7550944"/>
                      <a:gd name="connsiteY12" fmla="*/ 7762875 h 7762876"/>
                      <a:gd name="connsiteX13" fmla="*/ 4902994 w 7550944"/>
                      <a:gd name="connsiteY13" fmla="*/ 3886200 h 7762876"/>
                      <a:gd name="connsiteX14" fmla="*/ 5283994 w 7550944"/>
                      <a:gd name="connsiteY14" fmla="*/ 9525 h 7762876"/>
                      <a:gd name="connsiteX15" fmla="*/ 5655469 w 7550944"/>
                      <a:gd name="connsiteY15" fmla="*/ 3886200 h 7762876"/>
                      <a:gd name="connsiteX16" fmla="*/ 6029325 w 7550944"/>
                      <a:gd name="connsiteY16" fmla="*/ 7762875 h 7762876"/>
                      <a:gd name="connsiteX17" fmla="*/ 6417469 w 7550944"/>
                      <a:gd name="connsiteY17" fmla="*/ 3886200 h 7762876"/>
                      <a:gd name="connsiteX18" fmla="*/ 6798469 w 7550944"/>
                      <a:gd name="connsiteY18" fmla="*/ 0 h 7762876"/>
                      <a:gd name="connsiteX19" fmla="*/ 7160419 w 7550944"/>
                      <a:gd name="connsiteY19" fmla="*/ 3886200 h 7762876"/>
                      <a:gd name="connsiteX20" fmla="*/ 7550944 w 7550944"/>
                      <a:gd name="connsiteY20" fmla="*/ 7762875 h 7762876"/>
                      <a:gd name="connsiteX0" fmla="*/ 0 w 7550944"/>
                      <a:gd name="connsiteY0" fmla="*/ 7762875 h 7762876"/>
                      <a:gd name="connsiteX1" fmla="*/ 378619 w 7550944"/>
                      <a:gd name="connsiteY1" fmla="*/ 3886200 h 7762876"/>
                      <a:gd name="connsiteX2" fmla="*/ 750094 w 7550944"/>
                      <a:gd name="connsiteY2" fmla="*/ 0 h 7762876"/>
                      <a:gd name="connsiteX3" fmla="*/ 1131094 w 7550944"/>
                      <a:gd name="connsiteY3" fmla="*/ 3876675 h 7762876"/>
                      <a:gd name="connsiteX4" fmla="*/ 1507332 w 7550944"/>
                      <a:gd name="connsiteY4" fmla="*/ 7762875 h 7762876"/>
                      <a:gd name="connsiteX5" fmla="*/ 1883569 w 7550944"/>
                      <a:gd name="connsiteY5" fmla="*/ 3876675 h 7762876"/>
                      <a:gd name="connsiteX6" fmla="*/ 2264569 w 7550944"/>
                      <a:gd name="connsiteY6" fmla="*/ 0 h 7762876"/>
                      <a:gd name="connsiteX7" fmla="*/ 2645569 w 7550944"/>
                      <a:gd name="connsiteY7" fmla="*/ 3886200 h 7762876"/>
                      <a:gd name="connsiteX8" fmla="*/ 3017044 w 7550944"/>
                      <a:gd name="connsiteY8" fmla="*/ 7762875 h 7762876"/>
                      <a:gd name="connsiteX9" fmla="*/ 3398044 w 7550944"/>
                      <a:gd name="connsiteY9" fmla="*/ 3876675 h 7762876"/>
                      <a:gd name="connsiteX10" fmla="*/ 3769519 w 7550944"/>
                      <a:gd name="connsiteY10" fmla="*/ 9525 h 7762876"/>
                      <a:gd name="connsiteX11" fmla="*/ 4150519 w 7550944"/>
                      <a:gd name="connsiteY11" fmla="*/ 3886200 h 7762876"/>
                      <a:gd name="connsiteX12" fmla="*/ 4526756 w 7550944"/>
                      <a:gd name="connsiteY12" fmla="*/ 7762875 h 7762876"/>
                      <a:gd name="connsiteX13" fmla="*/ 4902994 w 7550944"/>
                      <a:gd name="connsiteY13" fmla="*/ 3886200 h 7762876"/>
                      <a:gd name="connsiteX14" fmla="*/ 5283994 w 7550944"/>
                      <a:gd name="connsiteY14" fmla="*/ 9525 h 7762876"/>
                      <a:gd name="connsiteX15" fmla="*/ 5655469 w 7550944"/>
                      <a:gd name="connsiteY15" fmla="*/ 3886200 h 7762876"/>
                      <a:gd name="connsiteX16" fmla="*/ 6029325 w 7550944"/>
                      <a:gd name="connsiteY16" fmla="*/ 7762875 h 7762876"/>
                      <a:gd name="connsiteX17" fmla="*/ 6417469 w 7550944"/>
                      <a:gd name="connsiteY17" fmla="*/ 3886200 h 7762876"/>
                      <a:gd name="connsiteX18" fmla="*/ 6798469 w 7550944"/>
                      <a:gd name="connsiteY18" fmla="*/ 0 h 7762876"/>
                      <a:gd name="connsiteX19" fmla="*/ 7160419 w 7550944"/>
                      <a:gd name="connsiteY19" fmla="*/ 3886200 h 7762876"/>
                      <a:gd name="connsiteX20" fmla="*/ 7550944 w 7550944"/>
                      <a:gd name="connsiteY20" fmla="*/ 7762875 h 7762876"/>
                      <a:gd name="connsiteX0" fmla="*/ 0 w 7546182"/>
                      <a:gd name="connsiteY0" fmla="*/ 7762875 h 7765256"/>
                      <a:gd name="connsiteX1" fmla="*/ 378619 w 7546182"/>
                      <a:gd name="connsiteY1" fmla="*/ 3886200 h 7765256"/>
                      <a:gd name="connsiteX2" fmla="*/ 750094 w 7546182"/>
                      <a:gd name="connsiteY2" fmla="*/ 0 h 7765256"/>
                      <a:gd name="connsiteX3" fmla="*/ 1131094 w 7546182"/>
                      <a:gd name="connsiteY3" fmla="*/ 3876675 h 7765256"/>
                      <a:gd name="connsiteX4" fmla="*/ 1507332 w 7546182"/>
                      <a:gd name="connsiteY4" fmla="*/ 7762875 h 7765256"/>
                      <a:gd name="connsiteX5" fmla="*/ 1883569 w 7546182"/>
                      <a:gd name="connsiteY5" fmla="*/ 3876675 h 7765256"/>
                      <a:gd name="connsiteX6" fmla="*/ 2264569 w 7546182"/>
                      <a:gd name="connsiteY6" fmla="*/ 0 h 7765256"/>
                      <a:gd name="connsiteX7" fmla="*/ 2645569 w 7546182"/>
                      <a:gd name="connsiteY7" fmla="*/ 3886200 h 7765256"/>
                      <a:gd name="connsiteX8" fmla="*/ 3017044 w 7546182"/>
                      <a:gd name="connsiteY8" fmla="*/ 7762875 h 7765256"/>
                      <a:gd name="connsiteX9" fmla="*/ 3398044 w 7546182"/>
                      <a:gd name="connsiteY9" fmla="*/ 3876675 h 7765256"/>
                      <a:gd name="connsiteX10" fmla="*/ 3769519 w 7546182"/>
                      <a:gd name="connsiteY10" fmla="*/ 9525 h 7765256"/>
                      <a:gd name="connsiteX11" fmla="*/ 4150519 w 7546182"/>
                      <a:gd name="connsiteY11" fmla="*/ 3886200 h 7765256"/>
                      <a:gd name="connsiteX12" fmla="*/ 4526756 w 7546182"/>
                      <a:gd name="connsiteY12" fmla="*/ 7762875 h 7765256"/>
                      <a:gd name="connsiteX13" fmla="*/ 4902994 w 7546182"/>
                      <a:gd name="connsiteY13" fmla="*/ 3886200 h 7765256"/>
                      <a:gd name="connsiteX14" fmla="*/ 5283994 w 7546182"/>
                      <a:gd name="connsiteY14" fmla="*/ 9525 h 7765256"/>
                      <a:gd name="connsiteX15" fmla="*/ 5655469 w 7546182"/>
                      <a:gd name="connsiteY15" fmla="*/ 3886200 h 7765256"/>
                      <a:gd name="connsiteX16" fmla="*/ 6029325 w 7546182"/>
                      <a:gd name="connsiteY16" fmla="*/ 7762875 h 7765256"/>
                      <a:gd name="connsiteX17" fmla="*/ 6417469 w 7546182"/>
                      <a:gd name="connsiteY17" fmla="*/ 3886200 h 7765256"/>
                      <a:gd name="connsiteX18" fmla="*/ 6798469 w 7546182"/>
                      <a:gd name="connsiteY18" fmla="*/ 0 h 7765256"/>
                      <a:gd name="connsiteX19" fmla="*/ 7160419 w 7546182"/>
                      <a:gd name="connsiteY19" fmla="*/ 3886200 h 7765256"/>
                      <a:gd name="connsiteX20" fmla="*/ 7546182 w 7546182"/>
                      <a:gd name="connsiteY20" fmla="*/ 7765256 h 7765256"/>
                      <a:gd name="connsiteX0" fmla="*/ 0 w 7546182"/>
                      <a:gd name="connsiteY0" fmla="*/ 7762875 h 7765258"/>
                      <a:gd name="connsiteX1" fmla="*/ 378619 w 7546182"/>
                      <a:gd name="connsiteY1" fmla="*/ 3886200 h 7765258"/>
                      <a:gd name="connsiteX2" fmla="*/ 750094 w 7546182"/>
                      <a:gd name="connsiteY2" fmla="*/ 0 h 7765258"/>
                      <a:gd name="connsiteX3" fmla="*/ 1131094 w 7546182"/>
                      <a:gd name="connsiteY3" fmla="*/ 3876675 h 7765258"/>
                      <a:gd name="connsiteX4" fmla="*/ 1507332 w 7546182"/>
                      <a:gd name="connsiteY4" fmla="*/ 7762875 h 7765258"/>
                      <a:gd name="connsiteX5" fmla="*/ 1883569 w 7546182"/>
                      <a:gd name="connsiteY5" fmla="*/ 3876675 h 7765258"/>
                      <a:gd name="connsiteX6" fmla="*/ 2264569 w 7546182"/>
                      <a:gd name="connsiteY6" fmla="*/ 0 h 7765258"/>
                      <a:gd name="connsiteX7" fmla="*/ 2645569 w 7546182"/>
                      <a:gd name="connsiteY7" fmla="*/ 3886200 h 7765258"/>
                      <a:gd name="connsiteX8" fmla="*/ 3017044 w 7546182"/>
                      <a:gd name="connsiteY8" fmla="*/ 7762875 h 7765258"/>
                      <a:gd name="connsiteX9" fmla="*/ 3398044 w 7546182"/>
                      <a:gd name="connsiteY9" fmla="*/ 3876675 h 7765258"/>
                      <a:gd name="connsiteX10" fmla="*/ 3769519 w 7546182"/>
                      <a:gd name="connsiteY10" fmla="*/ 9525 h 7765258"/>
                      <a:gd name="connsiteX11" fmla="*/ 4150519 w 7546182"/>
                      <a:gd name="connsiteY11" fmla="*/ 3886200 h 7765258"/>
                      <a:gd name="connsiteX12" fmla="*/ 4526756 w 7546182"/>
                      <a:gd name="connsiteY12" fmla="*/ 7762875 h 7765258"/>
                      <a:gd name="connsiteX13" fmla="*/ 4902994 w 7546182"/>
                      <a:gd name="connsiteY13" fmla="*/ 3886200 h 7765258"/>
                      <a:gd name="connsiteX14" fmla="*/ 5283994 w 7546182"/>
                      <a:gd name="connsiteY14" fmla="*/ 9525 h 7765258"/>
                      <a:gd name="connsiteX15" fmla="*/ 5655469 w 7546182"/>
                      <a:gd name="connsiteY15" fmla="*/ 3886200 h 7765258"/>
                      <a:gd name="connsiteX16" fmla="*/ 6029325 w 7546182"/>
                      <a:gd name="connsiteY16" fmla="*/ 7762875 h 7765258"/>
                      <a:gd name="connsiteX17" fmla="*/ 6417469 w 7546182"/>
                      <a:gd name="connsiteY17" fmla="*/ 3886200 h 7765258"/>
                      <a:gd name="connsiteX18" fmla="*/ 6798469 w 7546182"/>
                      <a:gd name="connsiteY18" fmla="*/ 0 h 7765258"/>
                      <a:gd name="connsiteX19" fmla="*/ 7160419 w 7546182"/>
                      <a:gd name="connsiteY19" fmla="*/ 3886200 h 7765258"/>
                      <a:gd name="connsiteX20" fmla="*/ 7546182 w 7546182"/>
                      <a:gd name="connsiteY20" fmla="*/ 7765256 h 7765258"/>
                      <a:gd name="connsiteX0" fmla="*/ 0 w 7539038"/>
                      <a:gd name="connsiteY0" fmla="*/ 7762875 h 7762876"/>
                      <a:gd name="connsiteX1" fmla="*/ 378619 w 7539038"/>
                      <a:gd name="connsiteY1" fmla="*/ 3886200 h 7762876"/>
                      <a:gd name="connsiteX2" fmla="*/ 750094 w 7539038"/>
                      <a:gd name="connsiteY2" fmla="*/ 0 h 7762876"/>
                      <a:gd name="connsiteX3" fmla="*/ 1131094 w 7539038"/>
                      <a:gd name="connsiteY3" fmla="*/ 3876675 h 7762876"/>
                      <a:gd name="connsiteX4" fmla="*/ 1507332 w 7539038"/>
                      <a:gd name="connsiteY4" fmla="*/ 7762875 h 7762876"/>
                      <a:gd name="connsiteX5" fmla="*/ 1883569 w 7539038"/>
                      <a:gd name="connsiteY5" fmla="*/ 3876675 h 7762876"/>
                      <a:gd name="connsiteX6" fmla="*/ 2264569 w 7539038"/>
                      <a:gd name="connsiteY6" fmla="*/ 0 h 7762876"/>
                      <a:gd name="connsiteX7" fmla="*/ 2645569 w 7539038"/>
                      <a:gd name="connsiteY7" fmla="*/ 3886200 h 7762876"/>
                      <a:gd name="connsiteX8" fmla="*/ 3017044 w 7539038"/>
                      <a:gd name="connsiteY8" fmla="*/ 7762875 h 7762876"/>
                      <a:gd name="connsiteX9" fmla="*/ 3398044 w 7539038"/>
                      <a:gd name="connsiteY9" fmla="*/ 3876675 h 7762876"/>
                      <a:gd name="connsiteX10" fmla="*/ 3769519 w 7539038"/>
                      <a:gd name="connsiteY10" fmla="*/ 9525 h 7762876"/>
                      <a:gd name="connsiteX11" fmla="*/ 4150519 w 7539038"/>
                      <a:gd name="connsiteY11" fmla="*/ 3886200 h 7762876"/>
                      <a:gd name="connsiteX12" fmla="*/ 4526756 w 7539038"/>
                      <a:gd name="connsiteY12" fmla="*/ 7762875 h 7762876"/>
                      <a:gd name="connsiteX13" fmla="*/ 4902994 w 7539038"/>
                      <a:gd name="connsiteY13" fmla="*/ 3886200 h 7762876"/>
                      <a:gd name="connsiteX14" fmla="*/ 5283994 w 7539038"/>
                      <a:gd name="connsiteY14" fmla="*/ 9525 h 7762876"/>
                      <a:gd name="connsiteX15" fmla="*/ 5655469 w 7539038"/>
                      <a:gd name="connsiteY15" fmla="*/ 3886200 h 7762876"/>
                      <a:gd name="connsiteX16" fmla="*/ 6029325 w 7539038"/>
                      <a:gd name="connsiteY16" fmla="*/ 7762875 h 7762876"/>
                      <a:gd name="connsiteX17" fmla="*/ 6417469 w 7539038"/>
                      <a:gd name="connsiteY17" fmla="*/ 3886200 h 7762876"/>
                      <a:gd name="connsiteX18" fmla="*/ 6798469 w 7539038"/>
                      <a:gd name="connsiteY18" fmla="*/ 0 h 7762876"/>
                      <a:gd name="connsiteX19" fmla="*/ 7160419 w 7539038"/>
                      <a:gd name="connsiteY19" fmla="*/ 3886200 h 7762876"/>
                      <a:gd name="connsiteX20" fmla="*/ 7539038 w 7539038"/>
                      <a:gd name="connsiteY20" fmla="*/ 7760494 h 7762876"/>
                      <a:gd name="connsiteX0" fmla="*/ 0 w 7539038"/>
                      <a:gd name="connsiteY0" fmla="*/ 7762875 h 7762876"/>
                      <a:gd name="connsiteX1" fmla="*/ 378619 w 7539038"/>
                      <a:gd name="connsiteY1" fmla="*/ 3886200 h 7762876"/>
                      <a:gd name="connsiteX2" fmla="*/ 750094 w 7539038"/>
                      <a:gd name="connsiteY2" fmla="*/ 0 h 7762876"/>
                      <a:gd name="connsiteX3" fmla="*/ 1131094 w 7539038"/>
                      <a:gd name="connsiteY3" fmla="*/ 3876675 h 7762876"/>
                      <a:gd name="connsiteX4" fmla="*/ 1507332 w 7539038"/>
                      <a:gd name="connsiteY4" fmla="*/ 7762875 h 7762876"/>
                      <a:gd name="connsiteX5" fmla="*/ 1883569 w 7539038"/>
                      <a:gd name="connsiteY5" fmla="*/ 3876675 h 7762876"/>
                      <a:gd name="connsiteX6" fmla="*/ 2264569 w 7539038"/>
                      <a:gd name="connsiteY6" fmla="*/ 0 h 7762876"/>
                      <a:gd name="connsiteX7" fmla="*/ 2645569 w 7539038"/>
                      <a:gd name="connsiteY7" fmla="*/ 3886200 h 7762876"/>
                      <a:gd name="connsiteX8" fmla="*/ 3017044 w 7539038"/>
                      <a:gd name="connsiteY8" fmla="*/ 7762875 h 7762876"/>
                      <a:gd name="connsiteX9" fmla="*/ 3398044 w 7539038"/>
                      <a:gd name="connsiteY9" fmla="*/ 3876675 h 7762876"/>
                      <a:gd name="connsiteX10" fmla="*/ 3769519 w 7539038"/>
                      <a:gd name="connsiteY10" fmla="*/ 9525 h 7762876"/>
                      <a:gd name="connsiteX11" fmla="*/ 4150519 w 7539038"/>
                      <a:gd name="connsiteY11" fmla="*/ 3886200 h 7762876"/>
                      <a:gd name="connsiteX12" fmla="*/ 4526756 w 7539038"/>
                      <a:gd name="connsiteY12" fmla="*/ 7762875 h 7762876"/>
                      <a:gd name="connsiteX13" fmla="*/ 4902994 w 7539038"/>
                      <a:gd name="connsiteY13" fmla="*/ 3886200 h 7762876"/>
                      <a:gd name="connsiteX14" fmla="*/ 5283994 w 7539038"/>
                      <a:gd name="connsiteY14" fmla="*/ 9525 h 7762876"/>
                      <a:gd name="connsiteX15" fmla="*/ 5655469 w 7539038"/>
                      <a:gd name="connsiteY15" fmla="*/ 3886200 h 7762876"/>
                      <a:gd name="connsiteX16" fmla="*/ 6029325 w 7539038"/>
                      <a:gd name="connsiteY16" fmla="*/ 7762875 h 7762876"/>
                      <a:gd name="connsiteX17" fmla="*/ 6417469 w 7539038"/>
                      <a:gd name="connsiteY17" fmla="*/ 3886200 h 7762876"/>
                      <a:gd name="connsiteX18" fmla="*/ 6788944 w 7539038"/>
                      <a:gd name="connsiteY18" fmla="*/ 2381 h 7762876"/>
                      <a:gd name="connsiteX19" fmla="*/ 7160419 w 7539038"/>
                      <a:gd name="connsiteY19" fmla="*/ 3886200 h 7762876"/>
                      <a:gd name="connsiteX20" fmla="*/ 7539038 w 7539038"/>
                      <a:gd name="connsiteY20" fmla="*/ 7760494 h 7762876"/>
                      <a:gd name="connsiteX0" fmla="*/ 0 w 7539038"/>
                      <a:gd name="connsiteY0" fmla="*/ 7762875 h 7762876"/>
                      <a:gd name="connsiteX1" fmla="*/ 378619 w 7539038"/>
                      <a:gd name="connsiteY1" fmla="*/ 3886200 h 7762876"/>
                      <a:gd name="connsiteX2" fmla="*/ 750094 w 7539038"/>
                      <a:gd name="connsiteY2" fmla="*/ 0 h 7762876"/>
                      <a:gd name="connsiteX3" fmla="*/ 1131094 w 7539038"/>
                      <a:gd name="connsiteY3" fmla="*/ 3876675 h 7762876"/>
                      <a:gd name="connsiteX4" fmla="*/ 1507332 w 7539038"/>
                      <a:gd name="connsiteY4" fmla="*/ 7762875 h 7762876"/>
                      <a:gd name="connsiteX5" fmla="*/ 1883569 w 7539038"/>
                      <a:gd name="connsiteY5" fmla="*/ 3876675 h 7762876"/>
                      <a:gd name="connsiteX6" fmla="*/ 2264569 w 7539038"/>
                      <a:gd name="connsiteY6" fmla="*/ 0 h 7762876"/>
                      <a:gd name="connsiteX7" fmla="*/ 2645569 w 7539038"/>
                      <a:gd name="connsiteY7" fmla="*/ 3886200 h 7762876"/>
                      <a:gd name="connsiteX8" fmla="*/ 3017044 w 7539038"/>
                      <a:gd name="connsiteY8" fmla="*/ 7762875 h 7762876"/>
                      <a:gd name="connsiteX9" fmla="*/ 3398044 w 7539038"/>
                      <a:gd name="connsiteY9" fmla="*/ 3876675 h 7762876"/>
                      <a:gd name="connsiteX10" fmla="*/ 3769519 w 7539038"/>
                      <a:gd name="connsiteY10" fmla="*/ 9525 h 7762876"/>
                      <a:gd name="connsiteX11" fmla="*/ 4150519 w 7539038"/>
                      <a:gd name="connsiteY11" fmla="*/ 3886200 h 7762876"/>
                      <a:gd name="connsiteX12" fmla="*/ 4526756 w 7539038"/>
                      <a:gd name="connsiteY12" fmla="*/ 7762875 h 7762876"/>
                      <a:gd name="connsiteX13" fmla="*/ 4902994 w 7539038"/>
                      <a:gd name="connsiteY13" fmla="*/ 3886200 h 7762876"/>
                      <a:gd name="connsiteX14" fmla="*/ 5283994 w 7539038"/>
                      <a:gd name="connsiteY14" fmla="*/ 9525 h 7762876"/>
                      <a:gd name="connsiteX15" fmla="*/ 5655469 w 7539038"/>
                      <a:gd name="connsiteY15" fmla="*/ 3886200 h 7762876"/>
                      <a:gd name="connsiteX16" fmla="*/ 6029325 w 7539038"/>
                      <a:gd name="connsiteY16" fmla="*/ 7762875 h 7762876"/>
                      <a:gd name="connsiteX17" fmla="*/ 6417469 w 7539038"/>
                      <a:gd name="connsiteY17" fmla="*/ 3886200 h 7762876"/>
                      <a:gd name="connsiteX18" fmla="*/ 6786563 w 7539038"/>
                      <a:gd name="connsiteY18" fmla="*/ 4762 h 7762876"/>
                      <a:gd name="connsiteX19" fmla="*/ 7160419 w 7539038"/>
                      <a:gd name="connsiteY19" fmla="*/ 3886200 h 7762876"/>
                      <a:gd name="connsiteX20" fmla="*/ 7539038 w 7539038"/>
                      <a:gd name="connsiteY20" fmla="*/ 7760494 h 7762876"/>
                      <a:gd name="connsiteX0" fmla="*/ 0 w 7539038"/>
                      <a:gd name="connsiteY0" fmla="*/ 7762875 h 7762876"/>
                      <a:gd name="connsiteX1" fmla="*/ 378619 w 7539038"/>
                      <a:gd name="connsiteY1" fmla="*/ 3886200 h 7762876"/>
                      <a:gd name="connsiteX2" fmla="*/ 750094 w 7539038"/>
                      <a:gd name="connsiteY2" fmla="*/ 0 h 7762876"/>
                      <a:gd name="connsiteX3" fmla="*/ 1131094 w 7539038"/>
                      <a:gd name="connsiteY3" fmla="*/ 3876675 h 7762876"/>
                      <a:gd name="connsiteX4" fmla="*/ 1507332 w 7539038"/>
                      <a:gd name="connsiteY4" fmla="*/ 7762875 h 7762876"/>
                      <a:gd name="connsiteX5" fmla="*/ 1883569 w 7539038"/>
                      <a:gd name="connsiteY5" fmla="*/ 3876675 h 7762876"/>
                      <a:gd name="connsiteX6" fmla="*/ 2264569 w 7539038"/>
                      <a:gd name="connsiteY6" fmla="*/ 0 h 7762876"/>
                      <a:gd name="connsiteX7" fmla="*/ 2645569 w 7539038"/>
                      <a:gd name="connsiteY7" fmla="*/ 3886200 h 7762876"/>
                      <a:gd name="connsiteX8" fmla="*/ 3017044 w 7539038"/>
                      <a:gd name="connsiteY8" fmla="*/ 7762875 h 7762876"/>
                      <a:gd name="connsiteX9" fmla="*/ 3398044 w 7539038"/>
                      <a:gd name="connsiteY9" fmla="*/ 3876675 h 7762876"/>
                      <a:gd name="connsiteX10" fmla="*/ 3769519 w 7539038"/>
                      <a:gd name="connsiteY10" fmla="*/ 9525 h 7762876"/>
                      <a:gd name="connsiteX11" fmla="*/ 4150519 w 7539038"/>
                      <a:gd name="connsiteY11" fmla="*/ 3886200 h 7762876"/>
                      <a:gd name="connsiteX12" fmla="*/ 4526756 w 7539038"/>
                      <a:gd name="connsiteY12" fmla="*/ 7762875 h 7762876"/>
                      <a:gd name="connsiteX13" fmla="*/ 4902994 w 7539038"/>
                      <a:gd name="connsiteY13" fmla="*/ 3886200 h 7762876"/>
                      <a:gd name="connsiteX14" fmla="*/ 5283994 w 7539038"/>
                      <a:gd name="connsiteY14" fmla="*/ 9525 h 7762876"/>
                      <a:gd name="connsiteX15" fmla="*/ 5655469 w 7539038"/>
                      <a:gd name="connsiteY15" fmla="*/ 3886200 h 7762876"/>
                      <a:gd name="connsiteX16" fmla="*/ 6029325 w 7539038"/>
                      <a:gd name="connsiteY16" fmla="*/ 7762875 h 7762876"/>
                      <a:gd name="connsiteX17" fmla="*/ 6417469 w 7539038"/>
                      <a:gd name="connsiteY17" fmla="*/ 3886200 h 7762876"/>
                      <a:gd name="connsiteX18" fmla="*/ 6786563 w 7539038"/>
                      <a:gd name="connsiteY18" fmla="*/ 4762 h 7762876"/>
                      <a:gd name="connsiteX19" fmla="*/ 7160419 w 7539038"/>
                      <a:gd name="connsiteY19" fmla="*/ 3886200 h 7762876"/>
                      <a:gd name="connsiteX20" fmla="*/ 7539038 w 7539038"/>
                      <a:gd name="connsiteY20" fmla="*/ 7760494 h 7762876"/>
                      <a:gd name="connsiteX0" fmla="*/ 0 w 7539038"/>
                      <a:gd name="connsiteY0" fmla="*/ 7762875 h 7762876"/>
                      <a:gd name="connsiteX1" fmla="*/ 378619 w 7539038"/>
                      <a:gd name="connsiteY1" fmla="*/ 3886200 h 7762876"/>
                      <a:gd name="connsiteX2" fmla="*/ 750094 w 7539038"/>
                      <a:gd name="connsiteY2" fmla="*/ 0 h 7762876"/>
                      <a:gd name="connsiteX3" fmla="*/ 1131094 w 7539038"/>
                      <a:gd name="connsiteY3" fmla="*/ 3876675 h 7762876"/>
                      <a:gd name="connsiteX4" fmla="*/ 1507332 w 7539038"/>
                      <a:gd name="connsiteY4" fmla="*/ 7762875 h 7762876"/>
                      <a:gd name="connsiteX5" fmla="*/ 1883569 w 7539038"/>
                      <a:gd name="connsiteY5" fmla="*/ 3876675 h 7762876"/>
                      <a:gd name="connsiteX6" fmla="*/ 2264569 w 7539038"/>
                      <a:gd name="connsiteY6" fmla="*/ 0 h 7762876"/>
                      <a:gd name="connsiteX7" fmla="*/ 2645569 w 7539038"/>
                      <a:gd name="connsiteY7" fmla="*/ 3886200 h 7762876"/>
                      <a:gd name="connsiteX8" fmla="*/ 3017044 w 7539038"/>
                      <a:gd name="connsiteY8" fmla="*/ 7762875 h 7762876"/>
                      <a:gd name="connsiteX9" fmla="*/ 3398044 w 7539038"/>
                      <a:gd name="connsiteY9" fmla="*/ 3876675 h 7762876"/>
                      <a:gd name="connsiteX10" fmla="*/ 3769519 w 7539038"/>
                      <a:gd name="connsiteY10" fmla="*/ 9525 h 7762876"/>
                      <a:gd name="connsiteX11" fmla="*/ 4150519 w 7539038"/>
                      <a:gd name="connsiteY11" fmla="*/ 3886200 h 7762876"/>
                      <a:gd name="connsiteX12" fmla="*/ 4526756 w 7539038"/>
                      <a:gd name="connsiteY12" fmla="*/ 7762875 h 7762876"/>
                      <a:gd name="connsiteX13" fmla="*/ 4902994 w 7539038"/>
                      <a:gd name="connsiteY13" fmla="*/ 3886200 h 7762876"/>
                      <a:gd name="connsiteX14" fmla="*/ 5279231 w 7539038"/>
                      <a:gd name="connsiteY14" fmla="*/ 9525 h 7762876"/>
                      <a:gd name="connsiteX15" fmla="*/ 5655469 w 7539038"/>
                      <a:gd name="connsiteY15" fmla="*/ 3886200 h 7762876"/>
                      <a:gd name="connsiteX16" fmla="*/ 6029325 w 7539038"/>
                      <a:gd name="connsiteY16" fmla="*/ 7762875 h 7762876"/>
                      <a:gd name="connsiteX17" fmla="*/ 6417469 w 7539038"/>
                      <a:gd name="connsiteY17" fmla="*/ 3886200 h 7762876"/>
                      <a:gd name="connsiteX18" fmla="*/ 6786563 w 7539038"/>
                      <a:gd name="connsiteY18" fmla="*/ 4762 h 7762876"/>
                      <a:gd name="connsiteX19" fmla="*/ 7160419 w 7539038"/>
                      <a:gd name="connsiteY19" fmla="*/ 3886200 h 7762876"/>
                      <a:gd name="connsiteX20" fmla="*/ 7539038 w 7539038"/>
                      <a:gd name="connsiteY20" fmla="*/ 7760494 h 7762876"/>
                      <a:gd name="connsiteX0" fmla="*/ 0 w 7539038"/>
                      <a:gd name="connsiteY0" fmla="*/ 7762875 h 7762876"/>
                      <a:gd name="connsiteX1" fmla="*/ 378619 w 7539038"/>
                      <a:gd name="connsiteY1" fmla="*/ 3886200 h 7762876"/>
                      <a:gd name="connsiteX2" fmla="*/ 750094 w 7539038"/>
                      <a:gd name="connsiteY2" fmla="*/ 0 h 7762876"/>
                      <a:gd name="connsiteX3" fmla="*/ 1131094 w 7539038"/>
                      <a:gd name="connsiteY3" fmla="*/ 3876675 h 7762876"/>
                      <a:gd name="connsiteX4" fmla="*/ 1507332 w 7539038"/>
                      <a:gd name="connsiteY4" fmla="*/ 7762875 h 7762876"/>
                      <a:gd name="connsiteX5" fmla="*/ 1883569 w 7539038"/>
                      <a:gd name="connsiteY5" fmla="*/ 3876675 h 7762876"/>
                      <a:gd name="connsiteX6" fmla="*/ 2264569 w 7539038"/>
                      <a:gd name="connsiteY6" fmla="*/ 0 h 7762876"/>
                      <a:gd name="connsiteX7" fmla="*/ 2645569 w 7539038"/>
                      <a:gd name="connsiteY7" fmla="*/ 3886200 h 7762876"/>
                      <a:gd name="connsiteX8" fmla="*/ 3017044 w 7539038"/>
                      <a:gd name="connsiteY8" fmla="*/ 7762875 h 7762876"/>
                      <a:gd name="connsiteX9" fmla="*/ 3398044 w 7539038"/>
                      <a:gd name="connsiteY9" fmla="*/ 3876675 h 7762876"/>
                      <a:gd name="connsiteX10" fmla="*/ 3769519 w 7539038"/>
                      <a:gd name="connsiteY10" fmla="*/ 9525 h 7762876"/>
                      <a:gd name="connsiteX11" fmla="*/ 4150519 w 7539038"/>
                      <a:gd name="connsiteY11" fmla="*/ 3886200 h 7762876"/>
                      <a:gd name="connsiteX12" fmla="*/ 4526756 w 7539038"/>
                      <a:gd name="connsiteY12" fmla="*/ 7762875 h 7762876"/>
                      <a:gd name="connsiteX13" fmla="*/ 4902994 w 7539038"/>
                      <a:gd name="connsiteY13" fmla="*/ 3886200 h 7762876"/>
                      <a:gd name="connsiteX14" fmla="*/ 5279231 w 7539038"/>
                      <a:gd name="connsiteY14" fmla="*/ 9525 h 7762876"/>
                      <a:gd name="connsiteX15" fmla="*/ 5655469 w 7539038"/>
                      <a:gd name="connsiteY15" fmla="*/ 3886200 h 7762876"/>
                      <a:gd name="connsiteX16" fmla="*/ 6029325 w 7539038"/>
                      <a:gd name="connsiteY16" fmla="*/ 7762875 h 7762876"/>
                      <a:gd name="connsiteX17" fmla="*/ 6417469 w 7539038"/>
                      <a:gd name="connsiteY17" fmla="*/ 3886200 h 7762876"/>
                      <a:gd name="connsiteX18" fmla="*/ 6786563 w 7539038"/>
                      <a:gd name="connsiteY18" fmla="*/ 4762 h 7762876"/>
                      <a:gd name="connsiteX19" fmla="*/ 7160419 w 7539038"/>
                      <a:gd name="connsiteY19" fmla="*/ 3886200 h 7762876"/>
                      <a:gd name="connsiteX20" fmla="*/ 7539038 w 7539038"/>
                      <a:gd name="connsiteY20" fmla="*/ 7760494 h 7762876"/>
                      <a:gd name="connsiteX0" fmla="*/ 0 w 7539038"/>
                      <a:gd name="connsiteY0" fmla="*/ 7762875 h 7762876"/>
                      <a:gd name="connsiteX1" fmla="*/ 378619 w 7539038"/>
                      <a:gd name="connsiteY1" fmla="*/ 3886200 h 7762876"/>
                      <a:gd name="connsiteX2" fmla="*/ 750094 w 7539038"/>
                      <a:gd name="connsiteY2" fmla="*/ 0 h 7762876"/>
                      <a:gd name="connsiteX3" fmla="*/ 1131094 w 7539038"/>
                      <a:gd name="connsiteY3" fmla="*/ 3876675 h 7762876"/>
                      <a:gd name="connsiteX4" fmla="*/ 1507332 w 7539038"/>
                      <a:gd name="connsiteY4" fmla="*/ 7762875 h 7762876"/>
                      <a:gd name="connsiteX5" fmla="*/ 1883569 w 7539038"/>
                      <a:gd name="connsiteY5" fmla="*/ 3876675 h 7762876"/>
                      <a:gd name="connsiteX6" fmla="*/ 2264569 w 7539038"/>
                      <a:gd name="connsiteY6" fmla="*/ 0 h 7762876"/>
                      <a:gd name="connsiteX7" fmla="*/ 2645569 w 7539038"/>
                      <a:gd name="connsiteY7" fmla="*/ 3886200 h 7762876"/>
                      <a:gd name="connsiteX8" fmla="*/ 3017044 w 7539038"/>
                      <a:gd name="connsiteY8" fmla="*/ 7762875 h 7762876"/>
                      <a:gd name="connsiteX9" fmla="*/ 3398044 w 7539038"/>
                      <a:gd name="connsiteY9" fmla="*/ 3876675 h 7762876"/>
                      <a:gd name="connsiteX10" fmla="*/ 3769519 w 7539038"/>
                      <a:gd name="connsiteY10" fmla="*/ 9525 h 7762876"/>
                      <a:gd name="connsiteX11" fmla="*/ 4150519 w 7539038"/>
                      <a:gd name="connsiteY11" fmla="*/ 3886200 h 7762876"/>
                      <a:gd name="connsiteX12" fmla="*/ 4526756 w 7539038"/>
                      <a:gd name="connsiteY12" fmla="*/ 7762875 h 7762876"/>
                      <a:gd name="connsiteX13" fmla="*/ 4902994 w 7539038"/>
                      <a:gd name="connsiteY13" fmla="*/ 3886200 h 7762876"/>
                      <a:gd name="connsiteX14" fmla="*/ 5276849 w 7539038"/>
                      <a:gd name="connsiteY14" fmla="*/ 2382 h 7762876"/>
                      <a:gd name="connsiteX15" fmla="*/ 5655469 w 7539038"/>
                      <a:gd name="connsiteY15" fmla="*/ 3886200 h 7762876"/>
                      <a:gd name="connsiteX16" fmla="*/ 6029325 w 7539038"/>
                      <a:gd name="connsiteY16" fmla="*/ 7762875 h 7762876"/>
                      <a:gd name="connsiteX17" fmla="*/ 6417469 w 7539038"/>
                      <a:gd name="connsiteY17" fmla="*/ 3886200 h 7762876"/>
                      <a:gd name="connsiteX18" fmla="*/ 6786563 w 7539038"/>
                      <a:gd name="connsiteY18" fmla="*/ 4762 h 7762876"/>
                      <a:gd name="connsiteX19" fmla="*/ 7160419 w 7539038"/>
                      <a:gd name="connsiteY19" fmla="*/ 3886200 h 7762876"/>
                      <a:gd name="connsiteX20" fmla="*/ 7539038 w 7539038"/>
                      <a:gd name="connsiteY20" fmla="*/ 7760494 h 7762876"/>
                      <a:gd name="connsiteX0" fmla="*/ 0 w 7539038"/>
                      <a:gd name="connsiteY0" fmla="*/ 7762875 h 7762876"/>
                      <a:gd name="connsiteX1" fmla="*/ 378619 w 7539038"/>
                      <a:gd name="connsiteY1" fmla="*/ 3886200 h 7762876"/>
                      <a:gd name="connsiteX2" fmla="*/ 750094 w 7539038"/>
                      <a:gd name="connsiteY2" fmla="*/ 0 h 7762876"/>
                      <a:gd name="connsiteX3" fmla="*/ 1131094 w 7539038"/>
                      <a:gd name="connsiteY3" fmla="*/ 3876675 h 7762876"/>
                      <a:gd name="connsiteX4" fmla="*/ 1507332 w 7539038"/>
                      <a:gd name="connsiteY4" fmla="*/ 7762875 h 7762876"/>
                      <a:gd name="connsiteX5" fmla="*/ 1883569 w 7539038"/>
                      <a:gd name="connsiteY5" fmla="*/ 3876675 h 7762876"/>
                      <a:gd name="connsiteX6" fmla="*/ 2264569 w 7539038"/>
                      <a:gd name="connsiteY6" fmla="*/ 0 h 7762876"/>
                      <a:gd name="connsiteX7" fmla="*/ 2645569 w 7539038"/>
                      <a:gd name="connsiteY7" fmla="*/ 3886200 h 7762876"/>
                      <a:gd name="connsiteX8" fmla="*/ 3017044 w 7539038"/>
                      <a:gd name="connsiteY8" fmla="*/ 7762875 h 7762876"/>
                      <a:gd name="connsiteX9" fmla="*/ 3398044 w 7539038"/>
                      <a:gd name="connsiteY9" fmla="*/ 3876675 h 7762876"/>
                      <a:gd name="connsiteX10" fmla="*/ 3769519 w 7539038"/>
                      <a:gd name="connsiteY10" fmla="*/ 9525 h 7762876"/>
                      <a:gd name="connsiteX11" fmla="*/ 4150519 w 7539038"/>
                      <a:gd name="connsiteY11" fmla="*/ 3886200 h 7762876"/>
                      <a:gd name="connsiteX12" fmla="*/ 4526756 w 7539038"/>
                      <a:gd name="connsiteY12" fmla="*/ 7762875 h 7762876"/>
                      <a:gd name="connsiteX13" fmla="*/ 4902994 w 7539038"/>
                      <a:gd name="connsiteY13" fmla="*/ 3886200 h 7762876"/>
                      <a:gd name="connsiteX14" fmla="*/ 5276849 w 7539038"/>
                      <a:gd name="connsiteY14" fmla="*/ 2382 h 7762876"/>
                      <a:gd name="connsiteX15" fmla="*/ 5655469 w 7539038"/>
                      <a:gd name="connsiteY15" fmla="*/ 3886200 h 7762876"/>
                      <a:gd name="connsiteX16" fmla="*/ 6029325 w 7539038"/>
                      <a:gd name="connsiteY16" fmla="*/ 7762875 h 7762876"/>
                      <a:gd name="connsiteX17" fmla="*/ 6417469 w 7539038"/>
                      <a:gd name="connsiteY17" fmla="*/ 3886200 h 7762876"/>
                      <a:gd name="connsiteX18" fmla="*/ 6786563 w 7539038"/>
                      <a:gd name="connsiteY18" fmla="*/ 4762 h 7762876"/>
                      <a:gd name="connsiteX19" fmla="*/ 7160419 w 7539038"/>
                      <a:gd name="connsiteY19" fmla="*/ 3886200 h 7762876"/>
                      <a:gd name="connsiteX20" fmla="*/ 7539038 w 7539038"/>
                      <a:gd name="connsiteY20" fmla="*/ 7760494 h 7762876"/>
                      <a:gd name="connsiteX0" fmla="*/ 0 w 7539038"/>
                      <a:gd name="connsiteY0" fmla="*/ 7762875 h 7762876"/>
                      <a:gd name="connsiteX1" fmla="*/ 378619 w 7539038"/>
                      <a:gd name="connsiteY1" fmla="*/ 3886200 h 7762876"/>
                      <a:gd name="connsiteX2" fmla="*/ 750094 w 7539038"/>
                      <a:gd name="connsiteY2" fmla="*/ 0 h 7762876"/>
                      <a:gd name="connsiteX3" fmla="*/ 1131094 w 7539038"/>
                      <a:gd name="connsiteY3" fmla="*/ 3876675 h 7762876"/>
                      <a:gd name="connsiteX4" fmla="*/ 1507332 w 7539038"/>
                      <a:gd name="connsiteY4" fmla="*/ 7762875 h 7762876"/>
                      <a:gd name="connsiteX5" fmla="*/ 1883569 w 7539038"/>
                      <a:gd name="connsiteY5" fmla="*/ 3876675 h 7762876"/>
                      <a:gd name="connsiteX6" fmla="*/ 2264569 w 7539038"/>
                      <a:gd name="connsiteY6" fmla="*/ 0 h 7762876"/>
                      <a:gd name="connsiteX7" fmla="*/ 2645569 w 7539038"/>
                      <a:gd name="connsiteY7" fmla="*/ 3886200 h 7762876"/>
                      <a:gd name="connsiteX8" fmla="*/ 3017044 w 7539038"/>
                      <a:gd name="connsiteY8" fmla="*/ 7762875 h 7762876"/>
                      <a:gd name="connsiteX9" fmla="*/ 3398044 w 7539038"/>
                      <a:gd name="connsiteY9" fmla="*/ 3876675 h 7762876"/>
                      <a:gd name="connsiteX10" fmla="*/ 3776663 w 7539038"/>
                      <a:gd name="connsiteY10" fmla="*/ 4763 h 7762876"/>
                      <a:gd name="connsiteX11" fmla="*/ 4150519 w 7539038"/>
                      <a:gd name="connsiteY11" fmla="*/ 3886200 h 7762876"/>
                      <a:gd name="connsiteX12" fmla="*/ 4526756 w 7539038"/>
                      <a:gd name="connsiteY12" fmla="*/ 7762875 h 7762876"/>
                      <a:gd name="connsiteX13" fmla="*/ 4902994 w 7539038"/>
                      <a:gd name="connsiteY13" fmla="*/ 3886200 h 7762876"/>
                      <a:gd name="connsiteX14" fmla="*/ 5276849 w 7539038"/>
                      <a:gd name="connsiteY14" fmla="*/ 2382 h 7762876"/>
                      <a:gd name="connsiteX15" fmla="*/ 5655469 w 7539038"/>
                      <a:gd name="connsiteY15" fmla="*/ 3886200 h 7762876"/>
                      <a:gd name="connsiteX16" fmla="*/ 6029325 w 7539038"/>
                      <a:gd name="connsiteY16" fmla="*/ 7762875 h 7762876"/>
                      <a:gd name="connsiteX17" fmla="*/ 6417469 w 7539038"/>
                      <a:gd name="connsiteY17" fmla="*/ 3886200 h 7762876"/>
                      <a:gd name="connsiteX18" fmla="*/ 6786563 w 7539038"/>
                      <a:gd name="connsiteY18" fmla="*/ 4762 h 7762876"/>
                      <a:gd name="connsiteX19" fmla="*/ 7160419 w 7539038"/>
                      <a:gd name="connsiteY19" fmla="*/ 3886200 h 7762876"/>
                      <a:gd name="connsiteX20" fmla="*/ 7539038 w 7539038"/>
                      <a:gd name="connsiteY20" fmla="*/ 7760494 h 7762876"/>
                      <a:gd name="connsiteX0" fmla="*/ 0 w 7539038"/>
                      <a:gd name="connsiteY0" fmla="*/ 7762875 h 7762876"/>
                      <a:gd name="connsiteX1" fmla="*/ 378619 w 7539038"/>
                      <a:gd name="connsiteY1" fmla="*/ 3886200 h 7762876"/>
                      <a:gd name="connsiteX2" fmla="*/ 750094 w 7539038"/>
                      <a:gd name="connsiteY2" fmla="*/ 0 h 7762876"/>
                      <a:gd name="connsiteX3" fmla="*/ 1131094 w 7539038"/>
                      <a:gd name="connsiteY3" fmla="*/ 3876675 h 7762876"/>
                      <a:gd name="connsiteX4" fmla="*/ 1507332 w 7539038"/>
                      <a:gd name="connsiteY4" fmla="*/ 7762875 h 7762876"/>
                      <a:gd name="connsiteX5" fmla="*/ 1883569 w 7539038"/>
                      <a:gd name="connsiteY5" fmla="*/ 3876675 h 7762876"/>
                      <a:gd name="connsiteX6" fmla="*/ 2264569 w 7539038"/>
                      <a:gd name="connsiteY6" fmla="*/ 0 h 7762876"/>
                      <a:gd name="connsiteX7" fmla="*/ 2645569 w 7539038"/>
                      <a:gd name="connsiteY7" fmla="*/ 3886200 h 7762876"/>
                      <a:gd name="connsiteX8" fmla="*/ 3017044 w 7539038"/>
                      <a:gd name="connsiteY8" fmla="*/ 7762875 h 7762876"/>
                      <a:gd name="connsiteX9" fmla="*/ 3398044 w 7539038"/>
                      <a:gd name="connsiteY9" fmla="*/ 3876675 h 7762876"/>
                      <a:gd name="connsiteX10" fmla="*/ 3776663 w 7539038"/>
                      <a:gd name="connsiteY10" fmla="*/ 4763 h 7762876"/>
                      <a:gd name="connsiteX11" fmla="*/ 4150519 w 7539038"/>
                      <a:gd name="connsiteY11" fmla="*/ 3886200 h 7762876"/>
                      <a:gd name="connsiteX12" fmla="*/ 4526756 w 7539038"/>
                      <a:gd name="connsiteY12" fmla="*/ 7762875 h 7762876"/>
                      <a:gd name="connsiteX13" fmla="*/ 4902994 w 7539038"/>
                      <a:gd name="connsiteY13" fmla="*/ 3886200 h 7762876"/>
                      <a:gd name="connsiteX14" fmla="*/ 5276849 w 7539038"/>
                      <a:gd name="connsiteY14" fmla="*/ 2382 h 7762876"/>
                      <a:gd name="connsiteX15" fmla="*/ 5655469 w 7539038"/>
                      <a:gd name="connsiteY15" fmla="*/ 3886200 h 7762876"/>
                      <a:gd name="connsiteX16" fmla="*/ 6029325 w 7539038"/>
                      <a:gd name="connsiteY16" fmla="*/ 7762875 h 7762876"/>
                      <a:gd name="connsiteX17" fmla="*/ 6417469 w 7539038"/>
                      <a:gd name="connsiteY17" fmla="*/ 3886200 h 7762876"/>
                      <a:gd name="connsiteX18" fmla="*/ 6786563 w 7539038"/>
                      <a:gd name="connsiteY18" fmla="*/ 4762 h 7762876"/>
                      <a:gd name="connsiteX19" fmla="*/ 7160419 w 7539038"/>
                      <a:gd name="connsiteY19" fmla="*/ 3886200 h 7762876"/>
                      <a:gd name="connsiteX20" fmla="*/ 7539038 w 7539038"/>
                      <a:gd name="connsiteY20" fmla="*/ 7760494 h 7762876"/>
                      <a:gd name="connsiteX0" fmla="*/ 0 w 7539038"/>
                      <a:gd name="connsiteY0" fmla="*/ 7762875 h 7762876"/>
                      <a:gd name="connsiteX1" fmla="*/ 378619 w 7539038"/>
                      <a:gd name="connsiteY1" fmla="*/ 3886200 h 7762876"/>
                      <a:gd name="connsiteX2" fmla="*/ 750094 w 7539038"/>
                      <a:gd name="connsiteY2" fmla="*/ 0 h 7762876"/>
                      <a:gd name="connsiteX3" fmla="*/ 1131094 w 7539038"/>
                      <a:gd name="connsiteY3" fmla="*/ 3876675 h 7762876"/>
                      <a:gd name="connsiteX4" fmla="*/ 1507332 w 7539038"/>
                      <a:gd name="connsiteY4" fmla="*/ 7762875 h 7762876"/>
                      <a:gd name="connsiteX5" fmla="*/ 1883569 w 7539038"/>
                      <a:gd name="connsiteY5" fmla="*/ 3876675 h 7762876"/>
                      <a:gd name="connsiteX6" fmla="*/ 2264569 w 7539038"/>
                      <a:gd name="connsiteY6" fmla="*/ 0 h 7762876"/>
                      <a:gd name="connsiteX7" fmla="*/ 2645569 w 7539038"/>
                      <a:gd name="connsiteY7" fmla="*/ 3886200 h 7762876"/>
                      <a:gd name="connsiteX8" fmla="*/ 3017044 w 7539038"/>
                      <a:gd name="connsiteY8" fmla="*/ 7762875 h 7762876"/>
                      <a:gd name="connsiteX9" fmla="*/ 3398044 w 7539038"/>
                      <a:gd name="connsiteY9" fmla="*/ 3876675 h 7762876"/>
                      <a:gd name="connsiteX10" fmla="*/ 3769519 w 7539038"/>
                      <a:gd name="connsiteY10" fmla="*/ 4763 h 7762876"/>
                      <a:gd name="connsiteX11" fmla="*/ 4150519 w 7539038"/>
                      <a:gd name="connsiteY11" fmla="*/ 3886200 h 7762876"/>
                      <a:gd name="connsiteX12" fmla="*/ 4526756 w 7539038"/>
                      <a:gd name="connsiteY12" fmla="*/ 7762875 h 7762876"/>
                      <a:gd name="connsiteX13" fmla="*/ 4902994 w 7539038"/>
                      <a:gd name="connsiteY13" fmla="*/ 3886200 h 7762876"/>
                      <a:gd name="connsiteX14" fmla="*/ 5276849 w 7539038"/>
                      <a:gd name="connsiteY14" fmla="*/ 2382 h 7762876"/>
                      <a:gd name="connsiteX15" fmla="*/ 5655469 w 7539038"/>
                      <a:gd name="connsiteY15" fmla="*/ 3886200 h 7762876"/>
                      <a:gd name="connsiteX16" fmla="*/ 6029325 w 7539038"/>
                      <a:gd name="connsiteY16" fmla="*/ 7762875 h 7762876"/>
                      <a:gd name="connsiteX17" fmla="*/ 6417469 w 7539038"/>
                      <a:gd name="connsiteY17" fmla="*/ 3886200 h 7762876"/>
                      <a:gd name="connsiteX18" fmla="*/ 6786563 w 7539038"/>
                      <a:gd name="connsiteY18" fmla="*/ 4762 h 7762876"/>
                      <a:gd name="connsiteX19" fmla="*/ 7160419 w 7539038"/>
                      <a:gd name="connsiteY19" fmla="*/ 3886200 h 7762876"/>
                      <a:gd name="connsiteX20" fmla="*/ 7539038 w 7539038"/>
                      <a:gd name="connsiteY20" fmla="*/ 7760494 h 7762876"/>
                      <a:gd name="connsiteX0" fmla="*/ 0 w 7539038"/>
                      <a:gd name="connsiteY0" fmla="*/ 7762875 h 7762876"/>
                      <a:gd name="connsiteX1" fmla="*/ 378619 w 7539038"/>
                      <a:gd name="connsiteY1" fmla="*/ 3886200 h 7762876"/>
                      <a:gd name="connsiteX2" fmla="*/ 750094 w 7539038"/>
                      <a:gd name="connsiteY2" fmla="*/ 0 h 7762876"/>
                      <a:gd name="connsiteX3" fmla="*/ 1131094 w 7539038"/>
                      <a:gd name="connsiteY3" fmla="*/ 3876675 h 7762876"/>
                      <a:gd name="connsiteX4" fmla="*/ 1507332 w 7539038"/>
                      <a:gd name="connsiteY4" fmla="*/ 7762875 h 7762876"/>
                      <a:gd name="connsiteX5" fmla="*/ 1883569 w 7539038"/>
                      <a:gd name="connsiteY5" fmla="*/ 3876675 h 7762876"/>
                      <a:gd name="connsiteX6" fmla="*/ 2264569 w 7539038"/>
                      <a:gd name="connsiteY6" fmla="*/ 0 h 7762876"/>
                      <a:gd name="connsiteX7" fmla="*/ 2645569 w 7539038"/>
                      <a:gd name="connsiteY7" fmla="*/ 3886200 h 7762876"/>
                      <a:gd name="connsiteX8" fmla="*/ 3017044 w 7539038"/>
                      <a:gd name="connsiteY8" fmla="*/ 7762875 h 7762876"/>
                      <a:gd name="connsiteX9" fmla="*/ 3398044 w 7539038"/>
                      <a:gd name="connsiteY9" fmla="*/ 3876675 h 7762876"/>
                      <a:gd name="connsiteX10" fmla="*/ 3769519 w 7539038"/>
                      <a:gd name="connsiteY10" fmla="*/ 4763 h 7762876"/>
                      <a:gd name="connsiteX11" fmla="*/ 4150519 w 7539038"/>
                      <a:gd name="connsiteY11" fmla="*/ 3886200 h 7762876"/>
                      <a:gd name="connsiteX12" fmla="*/ 4526756 w 7539038"/>
                      <a:gd name="connsiteY12" fmla="*/ 7762875 h 7762876"/>
                      <a:gd name="connsiteX13" fmla="*/ 4902994 w 7539038"/>
                      <a:gd name="connsiteY13" fmla="*/ 3886200 h 7762876"/>
                      <a:gd name="connsiteX14" fmla="*/ 5276849 w 7539038"/>
                      <a:gd name="connsiteY14" fmla="*/ 2382 h 7762876"/>
                      <a:gd name="connsiteX15" fmla="*/ 5655469 w 7539038"/>
                      <a:gd name="connsiteY15" fmla="*/ 3886200 h 7762876"/>
                      <a:gd name="connsiteX16" fmla="*/ 6029325 w 7539038"/>
                      <a:gd name="connsiteY16" fmla="*/ 7762875 h 7762876"/>
                      <a:gd name="connsiteX17" fmla="*/ 6417469 w 7539038"/>
                      <a:gd name="connsiteY17" fmla="*/ 3886200 h 7762876"/>
                      <a:gd name="connsiteX18" fmla="*/ 6786563 w 7539038"/>
                      <a:gd name="connsiteY18" fmla="*/ 4762 h 7762876"/>
                      <a:gd name="connsiteX19" fmla="*/ 7160419 w 7539038"/>
                      <a:gd name="connsiteY19" fmla="*/ 3886200 h 7762876"/>
                      <a:gd name="connsiteX20" fmla="*/ 7539038 w 7539038"/>
                      <a:gd name="connsiteY20" fmla="*/ 7760494 h 7762876"/>
                      <a:gd name="connsiteX0" fmla="*/ 0 w 7539038"/>
                      <a:gd name="connsiteY0" fmla="*/ 7762875 h 7762876"/>
                      <a:gd name="connsiteX1" fmla="*/ 378619 w 7539038"/>
                      <a:gd name="connsiteY1" fmla="*/ 3886200 h 7762876"/>
                      <a:gd name="connsiteX2" fmla="*/ 750094 w 7539038"/>
                      <a:gd name="connsiteY2" fmla="*/ 0 h 7762876"/>
                      <a:gd name="connsiteX3" fmla="*/ 1131094 w 7539038"/>
                      <a:gd name="connsiteY3" fmla="*/ 3876675 h 7762876"/>
                      <a:gd name="connsiteX4" fmla="*/ 1507332 w 7539038"/>
                      <a:gd name="connsiteY4" fmla="*/ 7762875 h 7762876"/>
                      <a:gd name="connsiteX5" fmla="*/ 1883569 w 7539038"/>
                      <a:gd name="connsiteY5" fmla="*/ 3876675 h 7762876"/>
                      <a:gd name="connsiteX6" fmla="*/ 2259807 w 7539038"/>
                      <a:gd name="connsiteY6" fmla="*/ 4762 h 7762876"/>
                      <a:gd name="connsiteX7" fmla="*/ 2645569 w 7539038"/>
                      <a:gd name="connsiteY7" fmla="*/ 3886200 h 7762876"/>
                      <a:gd name="connsiteX8" fmla="*/ 3017044 w 7539038"/>
                      <a:gd name="connsiteY8" fmla="*/ 7762875 h 7762876"/>
                      <a:gd name="connsiteX9" fmla="*/ 3398044 w 7539038"/>
                      <a:gd name="connsiteY9" fmla="*/ 3876675 h 7762876"/>
                      <a:gd name="connsiteX10" fmla="*/ 3769519 w 7539038"/>
                      <a:gd name="connsiteY10" fmla="*/ 4763 h 7762876"/>
                      <a:gd name="connsiteX11" fmla="*/ 4150519 w 7539038"/>
                      <a:gd name="connsiteY11" fmla="*/ 3886200 h 7762876"/>
                      <a:gd name="connsiteX12" fmla="*/ 4526756 w 7539038"/>
                      <a:gd name="connsiteY12" fmla="*/ 7762875 h 7762876"/>
                      <a:gd name="connsiteX13" fmla="*/ 4902994 w 7539038"/>
                      <a:gd name="connsiteY13" fmla="*/ 3886200 h 7762876"/>
                      <a:gd name="connsiteX14" fmla="*/ 5276849 w 7539038"/>
                      <a:gd name="connsiteY14" fmla="*/ 2382 h 7762876"/>
                      <a:gd name="connsiteX15" fmla="*/ 5655469 w 7539038"/>
                      <a:gd name="connsiteY15" fmla="*/ 3886200 h 7762876"/>
                      <a:gd name="connsiteX16" fmla="*/ 6029325 w 7539038"/>
                      <a:gd name="connsiteY16" fmla="*/ 7762875 h 7762876"/>
                      <a:gd name="connsiteX17" fmla="*/ 6417469 w 7539038"/>
                      <a:gd name="connsiteY17" fmla="*/ 3886200 h 7762876"/>
                      <a:gd name="connsiteX18" fmla="*/ 6786563 w 7539038"/>
                      <a:gd name="connsiteY18" fmla="*/ 4762 h 7762876"/>
                      <a:gd name="connsiteX19" fmla="*/ 7160419 w 7539038"/>
                      <a:gd name="connsiteY19" fmla="*/ 3886200 h 7762876"/>
                      <a:gd name="connsiteX20" fmla="*/ 7539038 w 7539038"/>
                      <a:gd name="connsiteY20" fmla="*/ 7760494 h 7762876"/>
                      <a:gd name="connsiteX0" fmla="*/ 0 w 7539038"/>
                      <a:gd name="connsiteY0" fmla="*/ 7762875 h 7762876"/>
                      <a:gd name="connsiteX1" fmla="*/ 378619 w 7539038"/>
                      <a:gd name="connsiteY1" fmla="*/ 3886200 h 7762876"/>
                      <a:gd name="connsiteX2" fmla="*/ 750094 w 7539038"/>
                      <a:gd name="connsiteY2" fmla="*/ 0 h 7762876"/>
                      <a:gd name="connsiteX3" fmla="*/ 1131094 w 7539038"/>
                      <a:gd name="connsiteY3" fmla="*/ 3876675 h 7762876"/>
                      <a:gd name="connsiteX4" fmla="*/ 1507332 w 7539038"/>
                      <a:gd name="connsiteY4" fmla="*/ 7762875 h 7762876"/>
                      <a:gd name="connsiteX5" fmla="*/ 1883569 w 7539038"/>
                      <a:gd name="connsiteY5" fmla="*/ 3876675 h 7762876"/>
                      <a:gd name="connsiteX6" fmla="*/ 2259807 w 7539038"/>
                      <a:gd name="connsiteY6" fmla="*/ 4762 h 7762876"/>
                      <a:gd name="connsiteX7" fmla="*/ 2645569 w 7539038"/>
                      <a:gd name="connsiteY7" fmla="*/ 3886200 h 7762876"/>
                      <a:gd name="connsiteX8" fmla="*/ 3017044 w 7539038"/>
                      <a:gd name="connsiteY8" fmla="*/ 7762875 h 7762876"/>
                      <a:gd name="connsiteX9" fmla="*/ 3398044 w 7539038"/>
                      <a:gd name="connsiteY9" fmla="*/ 3876675 h 7762876"/>
                      <a:gd name="connsiteX10" fmla="*/ 3769519 w 7539038"/>
                      <a:gd name="connsiteY10" fmla="*/ 4763 h 7762876"/>
                      <a:gd name="connsiteX11" fmla="*/ 4150519 w 7539038"/>
                      <a:gd name="connsiteY11" fmla="*/ 3886200 h 7762876"/>
                      <a:gd name="connsiteX12" fmla="*/ 4526756 w 7539038"/>
                      <a:gd name="connsiteY12" fmla="*/ 7762875 h 7762876"/>
                      <a:gd name="connsiteX13" fmla="*/ 4902994 w 7539038"/>
                      <a:gd name="connsiteY13" fmla="*/ 3886200 h 7762876"/>
                      <a:gd name="connsiteX14" fmla="*/ 5276849 w 7539038"/>
                      <a:gd name="connsiteY14" fmla="*/ 2382 h 7762876"/>
                      <a:gd name="connsiteX15" fmla="*/ 5655469 w 7539038"/>
                      <a:gd name="connsiteY15" fmla="*/ 3886200 h 7762876"/>
                      <a:gd name="connsiteX16" fmla="*/ 6029325 w 7539038"/>
                      <a:gd name="connsiteY16" fmla="*/ 7762875 h 7762876"/>
                      <a:gd name="connsiteX17" fmla="*/ 6417469 w 7539038"/>
                      <a:gd name="connsiteY17" fmla="*/ 3886200 h 7762876"/>
                      <a:gd name="connsiteX18" fmla="*/ 6786563 w 7539038"/>
                      <a:gd name="connsiteY18" fmla="*/ 4762 h 7762876"/>
                      <a:gd name="connsiteX19" fmla="*/ 7160419 w 7539038"/>
                      <a:gd name="connsiteY19" fmla="*/ 3886200 h 7762876"/>
                      <a:gd name="connsiteX20" fmla="*/ 7539038 w 7539038"/>
                      <a:gd name="connsiteY20" fmla="*/ 7760494 h 7762876"/>
                      <a:gd name="connsiteX0" fmla="*/ 0 w 7539038"/>
                      <a:gd name="connsiteY0" fmla="*/ 7760494 h 7760495"/>
                      <a:gd name="connsiteX1" fmla="*/ 378619 w 7539038"/>
                      <a:gd name="connsiteY1" fmla="*/ 3883819 h 7760495"/>
                      <a:gd name="connsiteX2" fmla="*/ 757238 w 7539038"/>
                      <a:gd name="connsiteY2" fmla="*/ 1 h 7760495"/>
                      <a:gd name="connsiteX3" fmla="*/ 1131094 w 7539038"/>
                      <a:gd name="connsiteY3" fmla="*/ 3874294 h 7760495"/>
                      <a:gd name="connsiteX4" fmla="*/ 1507332 w 7539038"/>
                      <a:gd name="connsiteY4" fmla="*/ 7760494 h 7760495"/>
                      <a:gd name="connsiteX5" fmla="*/ 1883569 w 7539038"/>
                      <a:gd name="connsiteY5" fmla="*/ 3874294 h 7760495"/>
                      <a:gd name="connsiteX6" fmla="*/ 2259807 w 7539038"/>
                      <a:gd name="connsiteY6" fmla="*/ 2381 h 7760495"/>
                      <a:gd name="connsiteX7" fmla="*/ 2645569 w 7539038"/>
                      <a:gd name="connsiteY7" fmla="*/ 3883819 h 7760495"/>
                      <a:gd name="connsiteX8" fmla="*/ 3017044 w 7539038"/>
                      <a:gd name="connsiteY8" fmla="*/ 7760494 h 7760495"/>
                      <a:gd name="connsiteX9" fmla="*/ 3398044 w 7539038"/>
                      <a:gd name="connsiteY9" fmla="*/ 3874294 h 7760495"/>
                      <a:gd name="connsiteX10" fmla="*/ 3769519 w 7539038"/>
                      <a:gd name="connsiteY10" fmla="*/ 2382 h 7760495"/>
                      <a:gd name="connsiteX11" fmla="*/ 4150519 w 7539038"/>
                      <a:gd name="connsiteY11" fmla="*/ 3883819 h 7760495"/>
                      <a:gd name="connsiteX12" fmla="*/ 4526756 w 7539038"/>
                      <a:gd name="connsiteY12" fmla="*/ 7760494 h 7760495"/>
                      <a:gd name="connsiteX13" fmla="*/ 4902994 w 7539038"/>
                      <a:gd name="connsiteY13" fmla="*/ 3883819 h 7760495"/>
                      <a:gd name="connsiteX14" fmla="*/ 5276849 w 7539038"/>
                      <a:gd name="connsiteY14" fmla="*/ 1 h 7760495"/>
                      <a:gd name="connsiteX15" fmla="*/ 5655469 w 7539038"/>
                      <a:gd name="connsiteY15" fmla="*/ 3883819 h 7760495"/>
                      <a:gd name="connsiteX16" fmla="*/ 6029325 w 7539038"/>
                      <a:gd name="connsiteY16" fmla="*/ 7760494 h 7760495"/>
                      <a:gd name="connsiteX17" fmla="*/ 6417469 w 7539038"/>
                      <a:gd name="connsiteY17" fmla="*/ 3883819 h 7760495"/>
                      <a:gd name="connsiteX18" fmla="*/ 6786563 w 7539038"/>
                      <a:gd name="connsiteY18" fmla="*/ 2381 h 7760495"/>
                      <a:gd name="connsiteX19" fmla="*/ 7160419 w 7539038"/>
                      <a:gd name="connsiteY19" fmla="*/ 3883819 h 7760495"/>
                      <a:gd name="connsiteX20" fmla="*/ 7539038 w 7539038"/>
                      <a:gd name="connsiteY20" fmla="*/ 7758113 h 7760495"/>
                      <a:gd name="connsiteX0" fmla="*/ 0 w 7539038"/>
                      <a:gd name="connsiteY0" fmla="*/ 7760494 h 7760495"/>
                      <a:gd name="connsiteX1" fmla="*/ 378619 w 7539038"/>
                      <a:gd name="connsiteY1" fmla="*/ 3883819 h 7760495"/>
                      <a:gd name="connsiteX2" fmla="*/ 752476 w 7539038"/>
                      <a:gd name="connsiteY2" fmla="*/ 1 h 7760495"/>
                      <a:gd name="connsiteX3" fmla="*/ 1131094 w 7539038"/>
                      <a:gd name="connsiteY3" fmla="*/ 3874294 h 7760495"/>
                      <a:gd name="connsiteX4" fmla="*/ 1507332 w 7539038"/>
                      <a:gd name="connsiteY4" fmla="*/ 7760494 h 7760495"/>
                      <a:gd name="connsiteX5" fmla="*/ 1883569 w 7539038"/>
                      <a:gd name="connsiteY5" fmla="*/ 3874294 h 7760495"/>
                      <a:gd name="connsiteX6" fmla="*/ 2259807 w 7539038"/>
                      <a:gd name="connsiteY6" fmla="*/ 2381 h 7760495"/>
                      <a:gd name="connsiteX7" fmla="*/ 2645569 w 7539038"/>
                      <a:gd name="connsiteY7" fmla="*/ 3883819 h 7760495"/>
                      <a:gd name="connsiteX8" fmla="*/ 3017044 w 7539038"/>
                      <a:gd name="connsiteY8" fmla="*/ 7760494 h 7760495"/>
                      <a:gd name="connsiteX9" fmla="*/ 3398044 w 7539038"/>
                      <a:gd name="connsiteY9" fmla="*/ 3874294 h 7760495"/>
                      <a:gd name="connsiteX10" fmla="*/ 3769519 w 7539038"/>
                      <a:gd name="connsiteY10" fmla="*/ 2382 h 7760495"/>
                      <a:gd name="connsiteX11" fmla="*/ 4150519 w 7539038"/>
                      <a:gd name="connsiteY11" fmla="*/ 3883819 h 7760495"/>
                      <a:gd name="connsiteX12" fmla="*/ 4526756 w 7539038"/>
                      <a:gd name="connsiteY12" fmla="*/ 7760494 h 7760495"/>
                      <a:gd name="connsiteX13" fmla="*/ 4902994 w 7539038"/>
                      <a:gd name="connsiteY13" fmla="*/ 3883819 h 7760495"/>
                      <a:gd name="connsiteX14" fmla="*/ 5276849 w 7539038"/>
                      <a:gd name="connsiteY14" fmla="*/ 1 h 7760495"/>
                      <a:gd name="connsiteX15" fmla="*/ 5655469 w 7539038"/>
                      <a:gd name="connsiteY15" fmla="*/ 3883819 h 7760495"/>
                      <a:gd name="connsiteX16" fmla="*/ 6029325 w 7539038"/>
                      <a:gd name="connsiteY16" fmla="*/ 7760494 h 7760495"/>
                      <a:gd name="connsiteX17" fmla="*/ 6417469 w 7539038"/>
                      <a:gd name="connsiteY17" fmla="*/ 3883819 h 7760495"/>
                      <a:gd name="connsiteX18" fmla="*/ 6786563 w 7539038"/>
                      <a:gd name="connsiteY18" fmla="*/ 2381 h 7760495"/>
                      <a:gd name="connsiteX19" fmla="*/ 7160419 w 7539038"/>
                      <a:gd name="connsiteY19" fmla="*/ 3883819 h 7760495"/>
                      <a:gd name="connsiteX20" fmla="*/ 7539038 w 7539038"/>
                      <a:gd name="connsiteY20" fmla="*/ 7758113 h 7760495"/>
                      <a:gd name="connsiteX0" fmla="*/ 0 w 7539038"/>
                      <a:gd name="connsiteY0" fmla="*/ 7760494 h 7760495"/>
                      <a:gd name="connsiteX1" fmla="*/ 378619 w 7539038"/>
                      <a:gd name="connsiteY1" fmla="*/ 3883819 h 7760495"/>
                      <a:gd name="connsiteX2" fmla="*/ 752476 w 7539038"/>
                      <a:gd name="connsiteY2" fmla="*/ 1 h 7760495"/>
                      <a:gd name="connsiteX3" fmla="*/ 1131094 w 7539038"/>
                      <a:gd name="connsiteY3" fmla="*/ 3874294 h 7760495"/>
                      <a:gd name="connsiteX4" fmla="*/ 1507332 w 7539038"/>
                      <a:gd name="connsiteY4" fmla="*/ 7760494 h 7760495"/>
                      <a:gd name="connsiteX5" fmla="*/ 1883569 w 7539038"/>
                      <a:gd name="connsiteY5" fmla="*/ 3874294 h 7760495"/>
                      <a:gd name="connsiteX6" fmla="*/ 2259807 w 7539038"/>
                      <a:gd name="connsiteY6" fmla="*/ 2381 h 7760495"/>
                      <a:gd name="connsiteX7" fmla="*/ 2645569 w 7539038"/>
                      <a:gd name="connsiteY7" fmla="*/ 3883819 h 7760495"/>
                      <a:gd name="connsiteX8" fmla="*/ 3017044 w 7539038"/>
                      <a:gd name="connsiteY8" fmla="*/ 7760494 h 7760495"/>
                      <a:gd name="connsiteX9" fmla="*/ 3398044 w 7539038"/>
                      <a:gd name="connsiteY9" fmla="*/ 3874294 h 7760495"/>
                      <a:gd name="connsiteX10" fmla="*/ 3769519 w 7539038"/>
                      <a:gd name="connsiteY10" fmla="*/ 2382 h 7760495"/>
                      <a:gd name="connsiteX11" fmla="*/ 4150519 w 7539038"/>
                      <a:gd name="connsiteY11" fmla="*/ 3883819 h 7760495"/>
                      <a:gd name="connsiteX12" fmla="*/ 4526756 w 7539038"/>
                      <a:gd name="connsiteY12" fmla="*/ 7760494 h 7760495"/>
                      <a:gd name="connsiteX13" fmla="*/ 4902994 w 7539038"/>
                      <a:gd name="connsiteY13" fmla="*/ 3883819 h 7760495"/>
                      <a:gd name="connsiteX14" fmla="*/ 5276849 w 7539038"/>
                      <a:gd name="connsiteY14" fmla="*/ 1 h 7760495"/>
                      <a:gd name="connsiteX15" fmla="*/ 5655469 w 7539038"/>
                      <a:gd name="connsiteY15" fmla="*/ 3883819 h 7760495"/>
                      <a:gd name="connsiteX16" fmla="*/ 6029325 w 7539038"/>
                      <a:gd name="connsiteY16" fmla="*/ 7760494 h 7760495"/>
                      <a:gd name="connsiteX17" fmla="*/ 6417469 w 7539038"/>
                      <a:gd name="connsiteY17" fmla="*/ 3883819 h 7760495"/>
                      <a:gd name="connsiteX18" fmla="*/ 6786563 w 7539038"/>
                      <a:gd name="connsiteY18" fmla="*/ 2381 h 7760495"/>
                      <a:gd name="connsiteX19" fmla="*/ 7160419 w 7539038"/>
                      <a:gd name="connsiteY19" fmla="*/ 3883819 h 7760495"/>
                      <a:gd name="connsiteX20" fmla="*/ 7539038 w 7539038"/>
                      <a:gd name="connsiteY20" fmla="*/ 7758113 h 7760495"/>
                      <a:gd name="connsiteX0" fmla="*/ 0 w 7539038"/>
                      <a:gd name="connsiteY0" fmla="*/ 7760494 h 7760495"/>
                      <a:gd name="connsiteX1" fmla="*/ 378619 w 7539038"/>
                      <a:gd name="connsiteY1" fmla="*/ 3883819 h 7760495"/>
                      <a:gd name="connsiteX2" fmla="*/ 752476 w 7539038"/>
                      <a:gd name="connsiteY2" fmla="*/ 1 h 7760495"/>
                      <a:gd name="connsiteX3" fmla="*/ 1131094 w 7539038"/>
                      <a:gd name="connsiteY3" fmla="*/ 3874294 h 7760495"/>
                      <a:gd name="connsiteX4" fmla="*/ 1507332 w 7539038"/>
                      <a:gd name="connsiteY4" fmla="*/ 7760494 h 7760495"/>
                      <a:gd name="connsiteX5" fmla="*/ 1883569 w 7539038"/>
                      <a:gd name="connsiteY5" fmla="*/ 3874294 h 7760495"/>
                      <a:gd name="connsiteX6" fmla="*/ 2259807 w 7539038"/>
                      <a:gd name="connsiteY6" fmla="*/ 2381 h 7760495"/>
                      <a:gd name="connsiteX7" fmla="*/ 2645569 w 7539038"/>
                      <a:gd name="connsiteY7" fmla="*/ 3883819 h 7760495"/>
                      <a:gd name="connsiteX8" fmla="*/ 3017044 w 7539038"/>
                      <a:gd name="connsiteY8" fmla="*/ 7760494 h 7760495"/>
                      <a:gd name="connsiteX9" fmla="*/ 3398044 w 7539038"/>
                      <a:gd name="connsiteY9" fmla="*/ 3874294 h 7760495"/>
                      <a:gd name="connsiteX10" fmla="*/ 3769519 w 7539038"/>
                      <a:gd name="connsiteY10" fmla="*/ 2382 h 7760495"/>
                      <a:gd name="connsiteX11" fmla="*/ 4150519 w 7539038"/>
                      <a:gd name="connsiteY11" fmla="*/ 3883819 h 7760495"/>
                      <a:gd name="connsiteX12" fmla="*/ 4526756 w 7539038"/>
                      <a:gd name="connsiteY12" fmla="*/ 7760494 h 7760495"/>
                      <a:gd name="connsiteX13" fmla="*/ 4902994 w 7539038"/>
                      <a:gd name="connsiteY13" fmla="*/ 3883819 h 7760495"/>
                      <a:gd name="connsiteX14" fmla="*/ 5276849 w 7539038"/>
                      <a:gd name="connsiteY14" fmla="*/ 1 h 7760495"/>
                      <a:gd name="connsiteX15" fmla="*/ 5655469 w 7539038"/>
                      <a:gd name="connsiteY15" fmla="*/ 3883819 h 7760495"/>
                      <a:gd name="connsiteX16" fmla="*/ 6029325 w 7539038"/>
                      <a:gd name="connsiteY16" fmla="*/ 7760494 h 7760495"/>
                      <a:gd name="connsiteX17" fmla="*/ 6417469 w 7539038"/>
                      <a:gd name="connsiteY17" fmla="*/ 3883819 h 7760495"/>
                      <a:gd name="connsiteX18" fmla="*/ 6786563 w 7539038"/>
                      <a:gd name="connsiteY18" fmla="*/ 2381 h 7760495"/>
                      <a:gd name="connsiteX19" fmla="*/ 7160419 w 7539038"/>
                      <a:gd name="connsiteY19" fmla="*/ 3883819 h 7760495"/>
                      <a:gd name="connsiteX20" fmla="*/ 7539038 w 7539038"/>
                      <a:gd name="connsiteY20" fmla="*/ 7758113 h 7760495"/>
                      <a:gd name="connsiteX0" fmla="*/ 0 w 7539038"/>
                      <a:gd name="connsiteY0" fmla="*/ 7760494 h 7760495"/>
                      <a:gd name="connsiteX1" fmla="*/ 378619 w 7539038"/>
                      <a:gd name="connsiteY1" fmla="*/ 3883819 h 7760495"/>
                      <a:gd name="connsiteX2" fmla="*/ 752476 w 7539038"/>
                      <a:gd name="connsiteY2" fmla="*/ 1 h 7760495"/>
                      <a:gd name="connsiteX3" fmla="*/ 1131094 w 7539038"/>
                      <a:gd name="connsiteY3" fmla="*/ 3874294 h 7760495"/>
                      <a:gd name="connsiteX4" fmla="*/ 1507332 w 7539038"/>
                      <a:gd name="connsiteY4" fmla="*/ 7760494 h 7760495"/>
                      <a:gd name="connsiteX5" fmla="*/ 1883569 w 7539038"/>
                      <a:gd name="connsiteY5" fmla="*/ 3874294 h 7760495"/>
                      <a:gd name="connsiteX6" fmla="*/ 2259807 w 7539038"/>
                      <a:gd name="connsiteY6" fmla="*/ 2381 h 7760495"/>
                      <a:gd name="connsiteX7" fmla="*/ 2645569 w 7539038"/>
                      <a:gd name="connsiteY7" fmla="*/ 3883819 h 7760495"/>
                      <a:gd name="connsiteX8" fmla="*/ 3017044 w 7539038"/>
                      <a:gd name="connsiteY8" fmla="*/ 7760494 h 7760495"/>
                      <a:gd name="connsiteX9" fmla="*/ 3398044 w 7539038"/>
                      <a:gd name="connsiteY9" fmla="*/ 3874294 h 7760495"/>
                      <a:gd name="connsiteX10" fmla="*/ 3769519 w 7539038"/>
                      <a:gd name="connsiteY10" fmla="*/ 2382 h 7760495"/>
                      <a:gd name="connsiteX11" fmla="*/ 4150519 w 7539038"/>
                      <a:gd name="connsiteY11" fmla="*/ 3883819 h 7760495"/>
                      <a:gd name="connsiteX12" fmla="*/ 4526756 w 7539038"/>
                      <a:gd name="connsiteY12" fmla="*/ 7760494 h 7760495"/>
                      <a:gd name="connsiteX13" fmla="*/ 4902994 w 7539038"/>
                      <a:gd name="connsiteY13" fmla="*/ 3883819 h 7760495"/>
                      <a:gd name="connsiteX14" fmla="*/ 5276849 w 7539038"/>
                      <a:gd name="connsiteY14" fmla="*/ 1 h 7760495"/>
                      <a:gd name="connsiteX15" fmla="*/ 5655469 w 7539038"/>
                      <a:gd name="connsiteY15" fmla="*/ 3883819 h 7760495"/>
                      <a:gd name="connsiteX16" fmla="*/ 6029325 w 7539038"/>
                      <a:gd name="connsiteY16" fmla="*/ 7760494 h 7760495"/>
                      <a:gd name="connsiteX17" fmla="*/ 6417469 w 7539038"/>
                      <a:gd name="connsiteY17" fmla="*/ 3883819 h 7760495"/>
                      <a:gd name="connsiteX18" fmla="*/ 6786563 w 7539038"/>
                      <a:gd name="connsiteY18" fmla="*/ 2381 h 7760495"/>
                      <a:gd name="connsiteX19" fmla="*/ 7160419 w 7539038"/>
                      <a:gd name="connsiteY19" fmla="*/ 3883819 h 7760495"/>
                      <a:gd name="connsiteX20" fmla="*/ 7539038 w 7539038"/>
                      <a:gd name="connsiteY20" fmla="*/ 7758113 h 7760495"/>
                      <a:gd name="connsiteX0" fmla="*/ 0 w 7539038"/>
                      <a:gd name="connsiteY0" fmla="*/ 7760494 h 7760495"/>
                      <a:gd name="connsiteX1" fmla="*/ 378619 w 7539038"/>
                      <a:gd name="connsiteY1" fmla="*/ 3883819 h 7760495"/>
                      <a:gd name="connsiteX2" fmla="*/ 752476 w 7539038"/>
                      <a:gd name="connsiteY2" fmla="*/ 1 h 7760495"/>
                      <a:gd name="connsiteX3" fmla="*/ 1131094 w 7539038"/>
                      <a:gd name="connsiteY3" fmla="*/ 3874294 h 7760495"/>
                      <a:gd name="connsiteX4" fmla="*/ 1507332 w 7539038"/>
                      <a:gd name="connsiteY4" fmla="*/ 7760494 h 7760495"/>
                      <a:gd name="connsiteX5" fmla="*/ 1883569 w 7539038"/>
                      <a:gd name="connsiteY5" fmla="*/ 3874294 h 7760495"/>
                      <a:gd name="connsiteX6" fmla="*/ 2259807 w 7539038"/>
                      <a:gd name="connsiteY6" fmla="*/ 2381 h 7760495"/>
                      <a:gd name="connsiteX7" fmla="*/ 2645569 w 7539038"/>
                      <a:gd name="connsiteY7" fmla="*/ 3883819 h 7760495"/>
                      <a:gd name="connsiteX8" fmla="*/ 3017044 w 7539038"/>
                      <a:gd name="connsiteY8" fmla="*/ 7760494 h 7760495"/>
                      <a:gd name="connsiteX9" fmla="*/ 3398044 w 7539038"/>
                      <a:gd name="connsiteY9" fmla="*/ 3874294 h 7760495"/>
                      <a:gd name="connsiteX10" fmla="*/ 3769519 w 7539038"/>
                      <a:gd name="connsiteY10" fmla="*/ 2382 h 7760495"/>
                      <a:gd name="connsiteX11" fmla="*/ 4150519 w 7539038"/>
                      <a:gd name="connsiteY11" fmla="*/ 3883819 h 7760495"/>
                      <a:gd name="connsiteX12" fmla="*/ 4526756 w 7539038"/>
                      <a:gd name="connsiteY12" fmla="*/ 7760494 h 7760495"/>
                      <a:gd name="connsiteX13" fmla="*/ 4902994 w 7539038"/>
                      <a:gd name="connsiteY13" fmla="*/ 3883819 h 7760495"/>
                      <a:gd name="connsiteX14" fmla="*/ 5276849 w 7539038"/>
                      <a:gd name="connsiteY14" fmla="*/ 1 h 7760495"/>
                      <a:gd name="connsiteX15" fmla="*/ 5655469 w 7539038"/>
                      <a:gd name="connsiteY15" fmla="*/ 3883819 h 7760495"/>
                      <a:gd name="connsiteX16" fmla="*/ 6029325 w 7539038"/>
                      <a:gd name="connsiteY16" fmla="*/ 7760494 h 7760495"/>
                      <a:gd name="connsiteX17" fmla="*/ 6417469 w 7539038"/>
                      <a:gd name="connsiteY17" fmla="*/ 3883819 h 7760495"/>
                      <a:gd name="connsiteX18" fmla="*/ 6786563 w 7539038"/>
                      <a:gd name="connsiteY18" fmla="*/ 2381 h 7760495"/>
                      <a:gd name="connsiteX19" fmla="*/ 7160419 w 7539038"/>
                      <a:gd name="connsiteY19" fmla="*/ 3883819 h 7760495"/>
                      <a:gd name="connsiteX20" fmla="*/ 7539038 w 7539038"/>
                      <a:gd name="connsiteY20" fmla="*/ 7758113 h 7760495"/>
                      <a:gd name="connsiteX0" fmla="*/ 0 w 7539038"/>
                      <a:gd name="connsiteY0" fmla="*/ 7760494 h 7760495"/>
                      <a:gd name="connsiteX1" fmla="*/ 378619 w 7539038"/>
                      <a:gd name="connsiteY1" fmla="*/ 3883819 h 7760495"/>
                      <a:gd name="connsiteX2" fmla="*/ 752476 w 7539038"/>
                      <a:gd name="connsiteY2" fmla="*/ 1 h 7760495"/>
                      <a:gd name="connsiteX3" fmla="*/ 1131094 w 7539038"/>
                      <a:gd name="connsiteY3" fmla="*/ 3874294 h 7760495"/>
                      <a:gd name="connsiteX4" fmla="*/ 1507332 w 7539038"/>
                      <a:gd name="connsiteY4" fmla="*/ 7760494 h 7760495"/>
                      <a:gd name="connsiteX5" fmla="*/ 1883569 w 7539038"/>
                      <a:gd name="connsiteY5" fmla="*/ 3874294 h 7760495"/>
                      <a:gd name="connsiteX6" fmla="*/ 2259807 w 7539038"/>
                      <a:gd name="connsiteY6" fmla="*/ 2381 h 7760495"/>
                      <a:gd name="connsiteX7" fmla="*/ 2645569 w 7539038"/>
                      <a:gd name="connsiteY7" fmla="*/ 3883819 h 7760495"/>
                      <a:gd name="connsiteX8" fmla="*/ 3017044 w 7539038"/>
                      <a:gd name="connsiteY8" fmla="*/ 7760494 h 7760495"/>
                      <a:gd name="connsiteX9" fmla="*/ 3398044 w 7539038"/>
                      <a:gd name="connsiteY9" fmla="*/ 3874294 h 7760495"/>
                      <a:gd name="connsiteX10" fmla="*/ 3769519 w 7539038"/>
                      <a:gd name="connsiteY10" fmla="*/ 2382 h 7760495"/>
                      <a:gd name="connsiteX11" fmla="*/ 4150519 w 7539038"/>
                      <a:gd name="connsiteY11" fmla="*/ 3883819 h 7760495"/>
                      <a:gd name="connsiteX12" fmla="*/ 4526756 w 7539038"/>
                      <a:gd name="connsiteY12" fmla="*/ 7760494 h 7760495"/>
                      <a:gd name="connsiteX13" fmla="*/ 4902994 w 7539038"/>
                      <a:gd name="connsiteY13" fmla="*/ 3883819 h 7760495"/>
                      <a:gd name="connsiteX14" fmla="*/ 5276849 w 7539038"/>
                      <a:gd name="connsiteY14" fmla="*/ 1 h 7760495"/>
                      <a:gd name="connsiteX15" fmla="*/ 5655469 w 7539038"/>
                      <a:gd name="connsiteY15" fmla="*/ 3883819 h 7760495"/>
                      <a:gd name="connsiteX16" fmla="*/ 6029325 w 7539038"/>
                      <a:gd name="connsiteY16" fmla="*/ 7760494 h 7760495"/>
                      <a:gd name="connsiteX17" fmla="*/ 6417469 w 7539038"/>
                      <a:gd name="connsiteY17" fmla="*/ 3883819 h 7760495"/>
                      <a:gd name="connsiteX18" fmla="*/ 6786563 w 7539038"/>
                      <a:gd name="connsiteY18" fmla="*/ 2381 h 7760495"/>
                      <a:gd name="connsiteX19" fmla="*/ 7160419 w 7539038"/>
                      <a:gd name="connsiteY19" fmla="*/ 3883819 h 7760495"/>
                      <a:gd name="connsiteX20" fmla="*/ 7539038 w 7539038"/>
                      <a:gd name="connsiteY20" fmla="*/ 7758113 h 7760495"/>
                      <a:gd name="connsiteX0" fmla="*/ 0 w 7539038"/>
                      <a:gd name="connsiteY0" fmla="*/ 7760494 h 7760495"/>
                      <a:gd name="connsiteX1" fmla="*/ 378619 w 7539038"/>
                      <a:gd name="connsiteY1" fmla="*/ 3883819 h 7760495"/>
                      <a:gd name="connsiteX2" fmla="*/ 752476 w 7539038"/>
                      <a:gd name="connsiteY2" fmla="*/ 1 h 7760495"/>
                      <a:gd name="connsiteX3" fmla="*/ 1131094 w 7539038"/>
                      <a:gd name="connsiteY3" fmla="*/ 3874294 h 7760495"/>
                      <a:gd name="connsiteX4" fmla="*/ 1507332 w 7539038"/>
                      <a:gd name="connsiteY4" fmla="*/ 7760494 h 7760495"/>
                      <a:gd name="connsiteX5" fmla="*/ 1883569 w 7539038"/>
                      <a:gd name="connsiteY5" fmla="*/ 3874294 h 7760495"/>
                      <a:gd name="connsiteX6" fmla="*/ 2259807 w 7539038"/>
                      <a:gd name="connsiteY6" fmla="*/ 2381 h 7760495"/>
                      <a:gd name="connsiteX7" fmla="*/ 2645569 w 7539038"/>
                      <a:gd name="connsiteY7" fmla="*/ 3883819 h 7760495"/>
                      <a:gd name="connsiteX8" fmla="*/ 3017044 w 7539038"/>
                      <a:gd name="connsiteY8" fmla="*/ 7760494 h 7760495"/>
                      <a:gd name="connsiteX9" fmla="*/ 3398044 w 7539038"/>
                      <a:gd name="connsiteY9" fmla="*/ 3874294 h 7760495"/>
                      <a:gd name="connsiteX10" fmla="*/ 3769519 w 7539038"/>
                      <a:gd name="connsiteY10" fmla="*/ 2382 h 7760495"/>
                      <a:gd name="connsiteX11" fmla="*/ 4150519 w 7539038"/>
                      <a:gd name="connsiteY11" fmla="*/ 3883819 h 7760495"/>
                      <a:gd name="connsiteX12" fmla="*/ 4526756 w 7539038"/>
                      <a:gd name="connsiteY12" fmla="*/ 7760494 h 7760495"/>
                      <a:gd name="connsiteX13" fmla="*/ 4902994 w 7539038"/>
                      <a:gd name="connsiteY13" fmla="*/ 3883819 h 7760495"/>
                      <a:gd name="connsiteX14" fmla="*/ 5276849 w 7539038"/>
                      <a:gd name="connsiteY14" fmla="*/ 1 h 7760495"/>
                      <a:gd name="connsiteX15" fmla="*/ 5655469 w 7539038"/>
                      <a:gd name="connsiteY15" fmla="*/ 3883819 h 7760495"/>
                      <a:gd name="connsiteX16" fmla="*/ 6029325 w 7539038"/>
                      <a:gd name="connsiteY16" fmla="*/ 7760494 h 7760495"/>
                      <a:gd name="connsiteX17" fmla="*/ 6417469 w 7539038"/>
                      <a:gd name="connsiteY17" fmla="*/ 3883819 h 7760495"/>
                      <a:gd name="connsiteX18" fmla="*/ 6786563 w 7539038"/>
                      <a:gd name="connsiteY18" fmla="*/ 2381 h 7760495"/>
                      <a:gd name="connsiteX19" fmla="*/ 7160419 w 7539038"/>
                      <a:gd name="connsiteY19" fmla="*/ 3883819 h 7760495"/>
                      <a:gd name="connsiteX20" fmla="*/ 7539038 w 7539038"/>
                      <a:gd name="connsiteY20" fmla="*/ 7758113 h 7760495"/>
                      <a:gd name="connsiteX0" fmla="*/ 0 w 7539038"/>
                      <a:gd name="connsiteY0" fmla="*/ 7760494 h 7760495"/>
                      <a:gd name="connsiteX1" fmla="*/ 378619 w 7539038"/>
                      <a:gd name="connsiteY1" fmla="*/ 3883819 h 7760495"/>
                      <a:gd name="connsiteX2" fmla="*/ 752476 w 7539038"/>
                      <a:gd name="connsiteY2" fmla="*/ 1 h 7760495"/>
                      <a:gd name="connsiteX3" fmla="*/ 1131094 w 7539038"/>
                      <a:gd name="connsiteY3" fmla="*/ 3874294 h 7760495"/>
                      <a:gd name="connsiteX4" fmla="*/ 1507332 w 7539038"/>
                      <a:gd name="connsiteY4" fmla="*/ 7760494 h 7760495"/>
                      <a:gd name="connsiteX5" fmla="*/ 1883569 w 7539038"/>
                      <a:gd name="connsiteY5" fmla="*/ 3874294 h 7760495"/>
                      <a:gd name="connsiteX6" fmla="*/ 2259807 w 7539038"/>
                      <a:gd name="connsiteY6" fmla="*/ 2381 h 7760495"/>
                      <a:gd name="connsiteX7" fmla="*/ 2645569 w 7539038"/>
                      <a:gd name="connsiteY7" fmla="*/ 3883819 h 7760495"/>
                      <a:gd name="connsiteX8" fmla="*/ 3017044 w 7539038"/>
                      <a:gd name="connsiteY8" fmla="*/ 7760494 h 7760495"/>
                      <a:gd name="connsiteX9" fmla="*/ 3398044 w 7539038"/>
                      <a:gd name="connsiteY9" fmla="*/ 3874294 h 7760495"/>
                      <a:gd name="connsiteX10" fmla="*/ 3769519 w 7539038"/>
                      <a:gd name="connsiteY10" fmla="*/ 2382 h 7760495"/>
                      <a:gd name="connsiteX11" fmla="*/ 4150519 w 7539038"/>
                      <a:gd name="connsiteY11" fmla="*/ 3883819 h 7760495"/>
                      <a:gd name="connsiteX12" fmla="*/ 4526756 w 7539038"/>
                      <a:gd name="connsiteY12" fmla="*/ 7760494 h 7760495"/>
                      <a:gd name="connsiteX13" fmla="*/ 4902994 w 7539038"/>
                      <a:gd name="connsiteY13" fmla="*/ 3883819 h 7760495"/>
                      <a:gd name="connsiteX14" fmla="*/ 5276849 w 7539038"/>
                      <a:gd name="connsiteY14" fmla="*/ 1 h 7760495"/>
                      <a:gd name="connsiteX15" fmla="*/ 5655469 w 7539038"/>
                      <a:gd name="connsiteY15" fmla="*/ 3883819 h 7760495"/>
                      <a:gd name="connsiteX16" fmla="*/ 6029325 w 7539038"/>
                      <a:gd name="connsiteY16" fmla="*/ 7760494 h 7760495"/>
                      <a:gd name="connsiteX17" fmla="*/ 6417469 w 7539038"/>
                      <a:gd name="connsiteY17" fmla="*/ 3883819 h 7760495"/>
                      <a:gd name="connsiteX18" fmla="*/ 6786563 w 7539038"/>
                      <a:gd name="connsiteY18" fmla="*/ 2381 h 7760495"/>
                      <a:gd name="connsiteX19" fmla="*/ 7160419 w 7539038"/>
                      <a:gd name="connsiteY19" fmla="*/ 3883819 h 7760495"/>
                      <a:gd name="connsiteX20" fmla="*/ 7539038 w 7539038"/>
                      <a:gd name="connsiteY20" fmla="*/ 7758113 h 7760495"/>
                      <a:gd name="connsiteX0" fmla="*/ 0 w 7539038"/>
                      <a:gd name="connsiteY0" fmla="*/ 7760494 h 7760495"/>
                      <a:gd name="connsiteX1" fmla="*/ 378619 w 7539038"/>
                      <a:gd name="connsiteY1" fmla="*/ 3883819 h 7760495"/>
                      <a:gd name="connsiteX2" fmla="*/ 752476 w 7539038"/>
                      <a:gd name="connsiteY2" fmla="*/ 1 h 7760495"/>
                      <a:gd name="connsiteX3" fmla="*/ 1131094 w 7539038"/>
                      <a:gd name="connsiteY3" fmla="*/ 3874294 h 7760495"/>
                      <a:gd name="connsiteX4" fmla="*/ 1507332 w 7539038"/>
                      <a:gd name="connsiteY4" fmla="*/ 7760494 h 7760495"/>
                      <a:gd name="connsiteX5" fmla="*/ 1883569 w 7539038"/>
                      <a:gd name="connsiteY5" fmla="*/ 3874294 h 7760495"/>
                      <a:gd name="connsiteX6" fmla="*/ 2259807 w 7539038"/>
                      <a:gd name="connsiteY6" fmla="*/ 2381 h 7760495"/>
                      <a:gd name="connsiteX7" fmla="*/ 2645569 w 7539038"/>
                      <a:gd name="connsiteY7" fmla="*/ 3883819 h 7760495"/>
                      <a:gd name="connsiteX8" fmla="*/ 3017044 w 7539038"/>
                      <a:gd name="connsiteY8" fmla="*/ 7760494 h 7760495"/>
                      <a:gd name="connsiteX9" fmla="*/ 3398044 w 7539038"/>
                      <a:gd name="connsiteY9" fmla="*/ 3874294 h 7760495"/>
                      <a:gd name="connsiteX10" fmla="*/ 3769519 w 7539038"/>
                      <a:gd name="connsiteY10" fmla="*/ 2382 h 7760495"/>
                      <a:gd name="connsiteX11" fmla="*/ 4150519 w 7539038"/>
                      <a:gd name="connsiteY11" fmla="*/ 3883819 h 7760495"/>
                      <a:gd name="connsiteX12" fmla="*/ 4526756 w 7539038"/>
                      <a:gd name="connsiteY12" fmla="*/ 7760494 h 7760495"/>
                      <a:gd name="connsiteX13" fmla="*/ 4902994 w 7539038"/>
                      <a:gd name="connsiteY13" fmla="*/ 3883819 h 7760495"/>
                      <a:gd name="connsiteX14" fmla="*/ 5276849 w 7539038"/>
                      <a:gd name="connsiteY14" fmla="*/ 1 h 7760495"/>
                      <a:gd name="connsiteX15" fmla="*/ 5655469 w 7539038"/>
                      <a:gd name="connsiteY15" fmla="*/ 3883819 h 7760495"/>
                      <a:gd name="connsiteX16" fmla="*/ 6029325 w 7539038"/>
                      <a:gd name="connsiteY16" fmla="*/ 7760494 h 7760495"/>
                      <a:gd name="connsiteX17" fmla="*/ 6417469 w 7539038"/>
                      <a:gd name="connsiteY17" fmla="*/ 3883819 h 7760495"/>
                      <a:gd name="connsiteX18" fmla="*/ 6786563 w 7539038"/>
                      <a:gd name="connsiteY18" fmla="*/ 2381 h 7760495"/>
                      <a:gd name="connsiteX19" fmla="*/ 7160419 w 7539038"/>
                      <a:gd name="connsiteY19" fmla="*/ 3883819 h 7760495"/>
                      <a:gd name="connsiteX20" fmla="*/ 7539038 w 7539038"/>
                      <a:gd name="connsiteY20" fmla="*/ 7758113 h 7760495"/>
                      <a:gd name="connsiteX0" fmla="*/ 0 w 7539038"/>
                      <a:gd name="connsiteY0" fmla="*/ 7760494 h 7760495"/>
                      <a:gd name="connsiteX1" fmla="*/ 378619 w 7539038"/>
                      <a:gd name="connsiteY1" fmla="*/ 3883819 h 7760495"/>
                      <a:gd name="connsiteX2" fmla="*/ 752476 w 7539038"/>
                      <a:gd name="connsiteY2" fmla="*/ 1 h 7760495"/>
                      <a:gd name="connsiteX3" fmla="*/ 1131094 w 7539038"/>
                      <a:gd name="connsiteY3" fmla="*/ 3874294 h 7760495"/>
                      <a:gd name="connsiteX4" fmla="*/ 1507332 w 7539038"/>
                      <a:gd name="connsiteY4" fmla="*/ 7760494 h 7760495"/>
                      <a:gd name="connsiteX5" fmla="*/ 1883569 w 7539038"/>
                      <a:gd name="connsiteY5" fmla="*/ 3874294 h 7760495"/>
                      <a:gd name="connsiteX6" fmla="*/ 2259807 w 7539038"/>
                      <a:gd name="connsiteY6" fmla="*/ 2381 h 7760495"/>
                      <a:gd name="connsiteX7" fmla="*/ 2645569 w 7539038"/>
                      <a:gd name="connsiteY7" fmla="*/ 3883819 h 7760495"/>
                      <a:gd name="connsiteX8" fmla="*/ 3017044 w 7539038"/>
                      <a:gd name="connsiteY8" fmla="*/ 7760494 h 7760495"/>
                      <a:gd name="connsiteX9" fmla="*/ 3398044 w 7539038"/>
                      <a:gd name="connsiteY9" fmla="*/ 3874294 h 7760495"/>
                      <a:gd name="connsiteX10" fmla="*/ 3769519 w 7539038"/>
                      <a:gd name="connsiteY10" fmla="*/ 2382 h 7760495"/>
                      <a:gd name="connsiteX11" fmla="*/ 4150519 w 7539038"/>
                      <a:gd name="connsiteY11" fmla="*/ 3883819 h 7760495"/>
                      <a:gd name="connsiteX12" fmla="*/ 4526756 w 7539038"/>
                      <a:gd name="connsiteY12" fmla="*/ 7760494 h 7760495"/>
                      <a:gd name="connsiteX13" fmla="*/ 4902994 w 7539038"/>
                      <a:gd name="connsiteY13" fmla="*/ 3883819 h 7760495"/>
                      <a:gd name="connsiteX14" fmla="*/ 5276849 w 7539038"/>
                      <a:gd name="connsiteY14" fmla="*/ 1 h 7760495"/>
                      <a:gd name="connsiteX15" fmla="*/ 5655469 w 7539038"/>
                      <a:gd name="connsiteY15" fmla="*/ 3883819 h 7760495"/>
                      <a:gd name="connsiteX16" fmla="*/ 6029325 w 7539038"/>
                      <a:gd name="connsiteY16" fmla="*/ 7760494 h 7760495"/>
                      <a:gd name="connsiteX17" fmla="*/ 6417469 w 7539038"/>
                      <a:gd name="connsiteY17" fmla="*/ 3883819 h 7760495"/>
                      <a:gd name="connsiteX18" fmla="*/ 6786563 w 7539038"/>
                      <a:gd name="connsiteY18" fmla="*/ 2381 h 7760495"/>
                      <a:gd name="connsiteX19" fmla="*/ 7160419 w 7539038"/>
                      <a:gd name="connsiteY19" fmla="*/ 3883819 h 7760495"/>
                      <a:gd name="connsiteX20" fmla="*/ 7539038 w 7539038"/>
                      <a:gd name="connsiteY20" fmla="*/ 7758113 h 7760495"/>
                      <a:gd name="connsiteX0" fmla="*/ 0 w 7539038"/>
                      <a:gd name="connsiteY0" fmla="*/ 7760494 h 7760495"/>
                      <a:gd name="connsiteX1" fmla="*/ 378619 w 7539038"/>
                      <a:gd name="connsiteY1" fmla="*/ 3883819 h 7760495"/>
                      <a:gd name="connsiteX2" fmla="*/ 752476 w 7539038"/>
                      <a:gd name="connsiteY2" fmla="*/ 1 h 7760495"/>
                      <a:gd name="connsiteX3" fmla="*/ 1131094 w 7539038"/>
                      <a:gd name="connsiteY3" fmla="*/ 3874294 h 7760495"/>
                      <a:gd name="connsiteX4" fmla="*/ 1507332 w 7539038"/>
                      <a:gd name="connsiteY4" fmla="*/ 7760494 h 7760495"/>
                      <a:gd name="connsiteX5" fmla="*/ 1883569 w 7539038"/>
                      <a:gd name="connsiteY5" fmla="*/ 3874294 h 7760495"/>
                      <a:gd name="connsiteX6" fmla="*/ 2259807 w 7539038"/>
                      <a:gd name="connsiteY6" fmla="*/ 2381 h 7760495"/>
                      <a:gd name="connsiteX7" fmla="*/ 2645569 w 7539038"/>
                      <a:gd name="connsiteY7" fmla="*/ 3883819 h 7760495"/>
                      <a:gd name="connsiteX8" fmla="*/ 3017044 w 7539038"/>
                      <a:gd name="connsiteY8" fmla="*/ 7760494 h 7760495"/>
                      <a:gd name="connsiteX9" fmla="*/ 3398044 w 7539038"/>
                      <a:gd name="connsiteY9" fmla="*/ 3874294 h 7760495"/>
                      <a:gd name="connsiteX10" fmla="*/ 3769519 w 7539038"/>
                      <a:gd name="connsiteY10" fmla="*/ 2382 h 7760495"/>
                      <a:gd name="connsiteX11" fmla="*/ 4150519 w 7539038"/>
                      <a:gd name="connsiteY11" fmla="*/ 3883819 h 7760495"/>
                      <a:gd name="connsiteX12" fmla="*/ 4526756 w 7539038"/>
                      <a:gd name="connsiteY12" fmla="*/ 7760494 h 7760495"/>
                      <a:gd name="connsiteX13" fmla="*/ 4902994 w 7539038"/>
                      <a:gd name="connsiteY13" fmla="*/ 3883819 h 7760495"/>
                      <a:gd name="connsiteX14" fmla="*/ 5276849 w 7539038"/>
                      <a:gd name="connsiteY14" fmla="*/ 1 h 7760495"/>
                      <a:gd name="connsiteX15" fmla="*/ 5655469 w 7539038"/>
                      <a:gd name="connsiteY15" fmla="*/ 3883819 h 7760495"/>
                      <a:gd name="connsiteX16" fmla="*/ 6029325 w 7539038"/>
                      <a:gd name="connsiteY16" fmla="*/ 7760494 h 7760495"/>
                      <a:gd name="connsiteX17" fmla="*/ 6417469 w 7539038"/>
                      <a:gd name="connsiteY17" fmla="*/ 3883819 h 7760495"/>
                      <a:gd name="connsiteX18" fmla="*/ 6786563 w 7539038"/>
                      <a:gd name="connsiteY18" fmla="*/ 2381 h 7760495"/>
                      <a:gd name="connsiteX19" fmla="*/ 7160419 w 7539038"/>
                      <a:gd name="connsiteY19" fmla="*/ 3883819 h 7760495"/>
                      <a:gd name="connsiteX20" fmla="*/ 7539038 w 7539038"/>
                      <a:gd name="connsiteY20" fmla="*/ 7758113 h 7760495"/>
                      <a:gd name="connsiteX0" fmla="*/ 0 w 7539038"/>
                      <a:gd name="connsiteY0" fmla="*/ 7760494 h 7760495"/>
                      <a:gd name="connsiteX1" fmla="*/ 378619 w 7539038"/>
                      <a:gd name="connsiteY1" fmla="*/ 3883819 h 7760495"/>
                      <a:gd name="connsiteX2" fmla="*/ 752476 w 7539038"/>
                      <a:gd name="connsiteY2" fmla="*/ 1 h 7760495"/>
                      <a:gd name="connsiteX3" fmla="*/ 1131094 w 7539038"/>
                      <a:gd name="connsiteY3" fmla="*/ 3874294 h 7760495"/>
                      <a:gd name="connsiteX4" fmla="*/ 1507332 w 7539038"/>
                      <a:gd name="connsiteY4" fmla="*/ 7760494 h 7760495"/>
                      <a:gd name="connsiteX5" fmla="*/ 1883569 w 7539038"/>
                      <a:gd name="connsiteY5" fmla="*/ 3874294 h 7760495"/>
                      <a:gd name="connsiteX6" fmla="*/ 2259807 w 7539038"/>
                      <a:gd name="connsiteY6" fmla="*/ 2381 h 7760495"/>
                      <a:gd name="connsiteX7" fmla="*/ 2645569 w 7539038"/>
                      <a:gd name="connsiteY7" fmla="*/ 3883819 h 7760495"/>
                      <a:gd name="connsiteX8" fmla="*/ 3017044 w 7539038"/>
                      <a:gd name="connsiteY8" fmla="*/ 7760494 h 7760495"/>
                      <a:gd name="connsiteX9" fmla="*/ 3398044 w 7539038"/>
                      <a:gd name="connsiteY9" fmla="*/ 3874294 h 7760495"/>
                      <a:gd name="connsiteX10" fmla="*/ 3769519 w 7539038"/>
                      <a:gd name="connsiteY10" fmla="*/ 2382 h 7760495"/>
                      <a:gd name="connsiteX11" fmla="*/ 4150519 w 7539038"/>
                      <a:gd name="connsiteY11" fmla="*/ 3883819 h 7760495"/>
                      <a:gd name="connsiteX12" fmla="*/ 4526756 w 7539038"/>
                      <a:gd name="connsiteY12" fmla="*/ 7760494 h 7760495"/>
                      <a:gd name="connsiteX13" fmla="*/ 4902994 w 7539038"/>
                      <a:gd name="connsiteY13" fmla="*/ 3883819 h 7760495"/>
                      <a:gd name="connsiteX14" fmla="*/ 5276849 w 7539038"/>
                      <a:gd name="connsiteY14" fmla="*/ 1 h 7760495"/>
                      <a:gd name="connsiteX15" fmla="*/ 5655469 w 7539038"/>
                      <a:gd name="connsiteY15" fmla="*/ 3883819 h 7760495"/>
                      <a:gd name="connsiteX16" fmla="*/ 6029325 w 7539038"/>
                      <a:gd name="connsiteY16" fmla="*/ 7760494 h 7760495"/>
                      <a:gd name="connsiteX17" fmla="*/ 6417469 w 7539038"/>
                      <a:gd name="connsiteY17" fmla="*/ 3883819 h 7760495"/>
                      <a:gd name="connsiteX18" fmla="*/ 6786563 w 7539038"/>
                      <a:gd name="connsiteY18" fmla="*/ 2381 h 7760495"/>
                      <a:gd name="connsiteX19" fmla="*/ 7160419 w 7539038"/>
                      <a:gd name="connsiteY19" fmla="*/ 3883819 h 7760495"/>
                      <a:gd name="connsiteX20" fmla="*/ 7539038 w 7539038"/>
                      <a:gd name="connsiteY20" fmla="*/ 7758113 h 7760495"/>
                      <a:gd name="connsiteX0" fmla="*/ 0 w 7539038"/>
                      <a:gd name="connsiteY0" fmla="*/ 7760494 h 7760495"/>
                      <a:gd name="connsiteX1" fmla="*/ 378619 w 7539038"/>
                      <a:gd name="connsiteY1" fmla="*/ 3883819 h 7760495"/>
                      <a:gd name="connsiteX2" fmla="*/ 752476 w 7539038"/>
                      <a:gd name="connsiteY2" fmla="*/ 1 h 7760495"/>
                      <a:gd name="connsiteX3" fmla="*/ 1131094 w 7539038"/>
                      <a:gd name="connsiteY3" fmla="*/ 3874294 h 7760495"/>
                      <a:gd name="connsiteX4" fmla="*/ 1507332 w 7539038"/>
                      <a:gd name="connsiteY4" fmla="*/ 7760494 h 7760495"/>
                      <a:gd name="connsiteX5" fmla="*/ 1883569 w 7539038"/>
                      <a:gd name="connsiteY5" fmla="*/ 3874294 h 7760495"/>
                      <a:gd name="connsiteX6" fmla="*/ 2259807 w 7539038"/>
                      <a:gd name="connsiteY6" fmla="*/ 2381 h 7760495"/>
                      <a:gd name="connsiteX7" fmla="*/ 2645569 w 7539038"/>
                      <a:gd name="connsiteY7" fmla="*/ 3883819 h 7760495"/>
                      <a:gd name="connsiteX8" fmla="*/ 3017044 w 7539038"/>
                      <a:gd name="connsiteY8" fmla="*/ 7760494 h 7760495"/>
                      <a:gd name="connsiteX9" fmla="*/ 3398044 w 7539038"/>
                      <a:gd name="connsiteY9" fmla="*/ 3874294 h 7760495"/>
                      <a:gd name="connsiteX10" fmla="*/ 3769519 w 7539038"/>
                      <a:gd name="connsiteY10" fmla="*/ 2382 h 7760495"/>
                      <a:gd name="connsiteX11" fmla="*/ 4150519 w 7539038"/>
                      <a:gd name="connsiteY11" fmla="*/ 3883819 h 7760495"/>
                      <a:gd name="connsiteX12" fmla="*/ 4526756 w 7539038"/>
                      <a:gd name="connsiteY12" fmla="*/ 7760494 h 7760495"/>
                      <a:gd name="connsiteX13" fmla="*/ 4902994 w 7539038"/>
                      <a:gd name="connsiteY13" fmla="*/ 3883819 h 7760495"/>
                      <a:gd name="connsiteX14" fmla="*/ 5276849 w 7539038"/>
                      <a:gd name="connsiteY14" fmla="*/ 1 h 7760495"/>
                      <a:gd name="connsiteX15" fmla="*/ 5655469 w 7539038"/>
                      <a:gd name="connsiteY15" fmla="*/ 3883819 h 7760495"/>
                      <a:gd name="connsiteX16" fmla="*/ 6029325 w 7539038"/>
                      <a:gd name="connsiteY16" fmla="*/ 7760494 h 7760495"/>
                      <a:gd name="connsiteX17" fmla="*/ 6417469 w 7539038"/>
                      <a:gd name="connsiteY17" fmla="*/ 3883819 h 7760495"/>
                      <a:gd name="connsiteX18" fmla="*/ 6786563 w 7539038"/>
                      <a:gd name="connsiteY18" fmla="*/ 2381 h 7760495"/>
                      <a:gd name="connsiteX19" fmla="*/ 7160419 w 7539038"/>
                      <a:gd name="connsiteY19" fmla="*/ 3883819 h 7760495"/>
                      <a:gd name="connsiteX20" fmla="*/ 7539038 w 7539038"/>
                      <a:gd name="connsiteY20" fmla="*/ 7758113 h 7760495"/>
                      <a:gd name="connsiteX0" fmla="*/ 0 w 7539038"/>
                      <a:gd name="connsiteY0" fmla="*/ 7760494 h 7760495"/>
                      <a:gd name="connsiteX1" fmla="*/ 378619 w 7539038"/>
                      <a:gd name="connsiteY1" fmla="*/ 3883819 h 7760495"/>
                      <a:gd name="connsiteX2" fmla="*/ 752476 w 7539038"/>
                      <a:gd name="connsiteY2" fmla="*/ 1 h 7760495"/>
                      <a:gd name="connsiteX3" fmla="*/ 1131094 w 7539038"/>
                      <a:gd name="connsiteY3" fmla="*/ 3874294 h 7760495"/>
                      <a:gd name="connsiteX4" fmla="*/ 1507332 w 7539038"/>
                      <a:gd name="connsiteY4" fmla="*/ 7760494 h 7760495"/>
                      <a:gd name="connsiteX5" fmla="*/ 1883569 w 7539038"/>
                      <a:gd name="connsiteY5" fmla="*/ 3874294 h 7760495"/>
                      <a:gd name="connsiteX6" fmla="*/ 2259807 w 7539038"/>
                      <a:gd name="connsiteY6" fmla="*/ 2381 h 7760495"/>
                      <a:gd name="connsiteX7" fmla="*/ 2645569 w 7539038"/>
                      <a:gd name="connsiteY7" fmla="*/ 3883819 h 7760495"/>
                      <a:gd name="connsiteX8" fmla="*/ 3017044 w 7539038"/>
                      <a:gd name="connsiteY8" fmla="*/ 7760494 h 7760495"/>
                      <a:gd name="connsiteX9" fmla="*/ 3398044 w 7539038"/>
                      <a:gd name="connsiteY9" fmla="*/ 3874294 h 7760495"/>
                      <a:gd name="connsiteX10" fmla="*/ 3769519 w 7539038"/>
                      <a:gd name="connsiteY10" fmla="*/ 2382 h 7760495"/>
                      <a:gd name="connsiteX11" fmla="*/ 4150519 w 7539038"/>
                      <a:gd name="connsiteY11" fmla="*/ 3883819 h 7760495"/>
                      <a:gd name="connsiteX12" fmla="*/ 4526756 w 7539038"/>
                      <a:gd name="connsiteY12" fmla="*/ 7760494 h 7760495"/>
                      <a:gd name="connsiteX13" fmla="*/ 4902994 w 7539038"/>
                      <a:gd name="connsiteY13" fmla="*/ 3883819 h 7760495"/>
                      <a:gd name="connsiteX14" fmla="*/ 5276849 w 7539038"/>
                      <a:gd name="connsiteY14" fmla="*/ 1 h 7760495"/>
                      <a:gd name="connsiteX15" fmla="*/ 5655469 w 7539038"/>
                      <a:gd name="connsiteY15" fmla="*/ 3883819 h 7760495"/>
                      <a:gd name="connsiteX16" fmla="*/ 6029325 w 7539038"/>
                      <a:gd name="connsiteY16" fmla="*/ 7760494 h 7760495"/>
                      <a:gd name="connsiteX17" fmla="*/ 6417469 w 7539038"/>
                      <a:gd name="connsiteY17" fmla="*/ 3883819 h 7760495"/>
                      <a:gd name="connsiteX18" fmla="*/ 6786563 w 7539038"/>
                      <a:gd name="connsiteY18" fmla="*/ 2381 h 7760495"/>
                      <a:gd name="connsiteX19" fmla="*/ 7160419 w 7539038"/>
                      <a:gd name="connsiteY19" fmla="*/ 3883819 h 7760495"/>
                      <a:gd name="connsiteX20" fmla="*/ 7539038 w 7539038"/>
                      <a:gd name="connsiteY20" fmla="*/ 7758113 h 776049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</a:cxnLst>
                    <a:rect l="l" t="t" r="r" b="b"/>
                    <a:pathLst>
                      <a:path w="7539038" h="7760495">
                        <a:moveTo>
                          <a:pt x="0" y="7760494"/>
                        </a:moveTo>
                        <a:cubicBezTo>
                          <a:pt x="190500" y="7758906"/>
                          <a:pt x="377031" y="3874231"/>
                          <a:pt x="378619" y="3883819"/>
                        </a:cubicBezTo>
                        <a:cubicBezTo>
                          <a:pt x="380207" y="3893407"/>
                          <a:pt x="562770" y="-793"/>
                          <a:pt x="752476" y="1"/>
                        </a:cubicBezTo>
                        <a:cubicBezTo>
                          <a:pt x="942182" y="795"/>
                          <a:pt x="1119468" y="3745568"/>
                          <a:pt x="1131094" y="3874294"/>
                        </a:cubicBezTo>
                        <a:cubicBezTo>
                          <a:pt x="1136420" y="3933265"/>
                          <a:pt x="1317626" y="7758112"/>
                          <a:pt x="1507332" y="7760494"/>
                        </a:cubicBezTo>
                        <a:cubicBezTo>
                          <a:pt x="1697038" y="7762876"/>
                          <a:pt x="1875632" y="3967176"/>
                          <a:pt x="1883569" y="3874294"/>
                        </a:cubicBezTo>
                        <a:cubicBezTo>
                          <a:pt x="1891506" y="3781412"/>
                          <a:pt x="2068513" y="3175"/>
                          <a:pt x="2259807" y="2381"/>
                        </a:cubicBezTo>
                        <a:cubicBezTo>
                          <a:pt x="2451101" y="1587"/>
                          <a:pt x="2640013" y="3825221"/>
                          <a:pt x="2645569" y="3883819"/>
                        </a:cubicBezTo>
                        <a:cubicBezTo>
                          <a:pt x="2651125" y="3942417"/>
                          <a:pt x="2827338" y="7762081"/>
                          <a:pt x="3017044" y="7760494"/>
                        </a:cubicBezTo>
                        <a:cubicBezTo>
                          <a:pt x="3206750" y="7758907"/>
                          <a:pt x="3390107" y="3967176"/>
                          <a:pt x="3398044" y="3874294"/>
                        </a:cubicBezTo>
                        <a:cubicBezTo>
                          <a:pt x="3405981" y="3781412"/>
                          <a:pt x="3575050" y="795"/>
                          <a:pt x="3769519" y="2382"/>
                        </a:cubicBezTo>
                        <a:cubicBezTo>
                          <a:pt x="3963988" y="3969"/>
                          <a:pt x="4141788" y="3722352"/>
                          <a:pt x="4150519" y="3883819"/>
                        </a:cubicBezTo>
                        <a:cubicBezTo>
                          <a:pt x="4159250" y="4045286"/>
                          <a:pt x="4337844" y="7760494"/>
                          <a:pt x="4526756" y="7760494"/>
                        </a:cubicBezTo>
                        <a:cubicBezTo>
                          <a:pt x="4715668" y="7760494"/>
                          <a:pt x="4893360" y="4083161"/>
                          <a:pt x="4902994" y="3883819"/>
                        </a:cubicBezTo>
                        <a:cubicBezTo>
                          <a:pt x="4910825" y="3721794"/>
                          <a:pt x="5087143" y="1"/>
                          <a:pt x="5276849" y="1"/>
                        </a:cubicBezTo>
                        <a:cubicBezTo>
                          <a:pt x="5466555" y="1"/>
                          <a:pt x="5647531" y="3790543"/>
                          <a:pt x="5655469" y="3883819"/>
                        </a:cubicBezTo>
                        <a:cubicBezTo>
                          <a:pt x="5663407" y="3977095"/>
                          <a:pt x="5842794" y="7760494"/>
                          <a:pt x="6029325" y="7760494"/>
                        </a:cubicBezTo>
                        <a:cubicBezTo>
                          <a:pt x="6215856" y="7760494"/>
                          <a:pt x="6411913" y="3976700"/>
                          <a:pt x="6417469" y="3883819"/>
                        </a:cubicBezTo>
                        <a:cubicBezTo>
                          <a:pt x="6423025" y="3790938"/>
                          <a:pt x="6593682" y="0"/>
                          <a:pt x="6786563" y="2381"/>
                        </a:cubicBezTo>
                        <a:cubicBezTo>
                          <a:pt x="6979444" y="4762"/>
                          <a:pt x="7152482" y="3757041"/>
                          <a:pt x="7160419" y="3883819"/>
                        </a:cubicBezTo>
                        <a:cubicBezTo>
                          <a:pt x="7168356" y="4010597"/>
                          <a:pt x="7336632" y="7761288"/>
                          <a:pt x="7539038" y="7758113"/>
                        </a:cubicBezTo>
                      </a:path>
                    </a:pathLst>
                  </a:custGeom>
                  <a:noFill/>
                  <a:ln w="381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05" name="Freeform: Shape 204">
                    <a:extLst>
                      <a:ext uri="{FF2B5EF4-FFF2-40B4-BE49-F238E27FC236}">
                        <a16:creationId xmlns:a16="http://schemas.microsoft.com/office/drawing/2014/main" id="{7D8950C1-8935-43B5-8CD9-BA36DEF2141A}"/>
                      </a:ext>
                    </a:extLst>
                  </p:cNvPr>
                  <p:cNvSpPr/>
                  <p:nvPr/>
                </p:nvSpPr>
                <p:spPr>
                  <a:xfrm>
                    <a:off x="3886200" y="3102520"/>
                    <a:ext cx="3769877" cy="718573"/>
                  </a:xfrm>
                  <a:custGeom>
                    <a:avLst/>
                    <a:gdLst>
                      <a:gd name="connsiteX0" fmla="*/ 0 w 7562850"/>
                      <a:gd name="connsiteY0" fmla="*/ 7762875 h 7762875"/>
                      <a:gd name="connsiteX1" fmla="*/ 390525 w 7562850"/>
                      <a:gd name="connsiteY1" fmla="*/ 3886200 h 7762875"/>
                      <a:gd name="connsiteX2" fmla="*/ 762000 w 7562850"/>
                      <a:gd name="connsiteY2" fmla="*/ 0 h 7762875"/>
                      <a:gd name="connsiteX3" fmla="*/ 1143000 w 7562850"/>
                      <a:gd name="connsiteY3" fmla="*/ 3876675 h 7762875"/>
                      <a:gd name="connsiteX4" fmla="*/ 1524000 w 7562850"/>
                      <a:gd name="connsiteY4" fmla="*/ 7753350 h 7762875"/>
                      <a:gd name="connsiteX5" fmla="*/ 1895475 w 7562850"/>
                      <a:gd name="connsiteY5" fmla="*/ 3876675 h 7762875"/>
                      <a:gd name="connsiteX6" fmla="*/ 2276475 w 7562850"/>
                      <a:gd name="connsiteY6" fmla="*/ 0 h 7762875"/>
                      <a:gd name="connsiteX7" fmla="*/ 2657475 w 7562850"/>
                      <a:gd name="connsiteY7" fmla="*/ 3886200 h 7762875"/>
                      <a:gd name="connsiteX8" fmla="*/ 3028950 w 7562850"/>
                      <a:gd name="connsiteY8" fmla="*/ 7762875 h 7762875"/>
                      <a:gd name="connsiteX9" fmla="*/ 3409950 w 7562850"/>
                      <a:gd name="connsiteY9" fmla="*/ 3876675 h 7762875"/>
                      <a:gd name="connsiteX10" fmla="*/ 3781425 w 7562850"/>
                      <a:gd name="connsiteY10" fmla="*/ 9525 h 7762875"/>
                      <a:gd name="connsiteX11" fmla="*/ 4162425 w 7562850"/>
                      <a:gd name="connsiteY11" fmla="*/ 3886200 h 7762875"/>
                      <a:gd name="connsiteX12" fmla="*/ 4533900 w 7562850"/>
                      <a:gd name="connsiteY12" fmla="*/ 7762875 h 7762875"/>
                      <a:gd name="connsiteX13" fmla="*/ 4914900 w 7562850"/>
                      <a:gd name="connsiteY13" fmla="*/ 3886200 h 7762875"/>
                      <a:gd name="connsiteX14" fmla="*/ 5295900 w 7562850"/>
                      <a:gd name="connsiteY14" fmla="*/ 9525 h 7762875"/>
                      <a:gd name="connsiteX15" fmla="*/ 5667375 w 7562850"/>
                      <a:gd name="connsiteY15" fmla="*/ 3886200 h 7762875"/>
                      <a:gd name="connsiteX16" fmla="*/ 6048375 w 7562850"/>
                      <a:gd name="connsiteY16" fmla="*/ 7762875 h 7762875"/>
                      <a:gd name="connsiteX17" fmla="*/ 6429375 w 7562850"/>
                      <a:gd name="connsiteY17" fmla="*/ 3886200 h 7762875"/>
                      <a:gd name="connsiteX18" fmla="*/ 6810375 w 7562850"/>
                      <a:gd name="connsiteY18" fmla="*/ 0 h 7762875"/>
                      <a:gd name="connsiteX19" fmla="*/ 7172325 w 7562850"/>
                      <a:gd name="connsiteY19" fmla="*/ 3886200 h 7762875"/>
                      <a:gd name="connsiteX20" fmla="*/ 7562850 w 7562850"/>
                      <a:gd name="connsiteY20" fmla="*/ 7762875 h 7762875"/>
                      <a:gd name="connsiteX0" fmla="*/ 0 w 7562850"/>
                      <a:gd name="connsiteY0" fmla="*/ 7762875 h 7762875"/>
                      <a:gd name="connsiteX1" fmla="*/ 390525 w 7562850"/>
                      <a:gd name="connsiteY1" fmla="*/ 3886200 h 7762875"/>
                      <a:gd name="connsiteX2" fmla="*/ 762000 w 7562850"/>
                      <a:gd name="connsiteY2" fmla="*/ 0 h 7762875"/>
                      <a:gd name="connsiteX3" fmla="*/ 1143000 w 7562850"/>
                      <a:gd name="connsiteY3" fmla="*/ 3876675 h 7762875"/>
                      <a:gd name="connsiteX4" fmla="*/ 1519238 w 7562850"/>
                      <a:gd name="connsiteY4" fmla="*/ 7762875 h 7762875"/>
                      <a:gd name="connsiteX5" fmla="*/ 1895475 w 7562850"/>
                      <a:gd name="connsiteY5" fmla="*/ 3876675 h 7762875"/>
                      <a:gd name="connsiteX6" fmla="*/ 2276475 w 7562850"/>
                      <a:gd name="connsiteY6" fmla="*/ 0 h 7762875"/>
                      <a:gd name="connsiteX7" fmla="*/ 2657475 w 7562850"/>
                      <a:gd name="connsiteY7" fmla="*/ 3886200 h 7762875"/>
                      <a:gd name="connsiteX8" fmla="*/ 3028950 w 7562850"/>
                      <a:gd name="connsiteY8" fmla="*/ 7762875 h 7762875"/>
                      <a:gd name="connsiteX9" fmla="*/ 3409950 w 7562850"/>
                      <a:gd name="connsiteY9" fmla="*/ 3876675 h 7762875"/>
                      <a:gd name="connsiteX10" fmla="*/ 3781425 w 7562850"/>
                      <a:gd name="connsiteY10" fmla="*/ 9525 h 7762875"/>
                      <a:gd name="connsiteX11" fmla="*/ 4162425 w 7562850"/>
                      <a:gd name="connsiteY11" fmla="*/ 3886200 h 7762875"/>
                      <a:gd name="connsiteX12" fmla="*/ 4533900 w 7562850"/>
                      <a:gd name="connsiteY12" fmla="*/ 7762875 h 7762875"/>
                      <a:gd name="connsiteX13" fmla="*/ 4914900 w 7562850"/>
                      <a:gd name="connsiteY13" fmla="*/ 3886200 h 7762875"/>
                      <a:gd name="connsiteX14" fmla="*/ 5295900 w 7562850"/>
                      <a:gd name="connsiteY14" fmla="*/ 9525 h 7762875"/>
                      <a:gd name="connsiteX15" fmla="*/ 5667375 w 7562850"/>
                      <a:gd name="connsiteY15" fmla="*/ 3886200 h 7762875"/>
                      <a:gd name="connsiteX16" fmla="*/ 6048375 w 7562850"/>
                      <a:gd name="connsiteY16" fmla="*/ 7762875 h 7762875"/>
                      <a:gd name="connsiteX17" fmla="*/ 6429375 w 7562850"/>
                      <a:gd name="connsiteY17" fmla="*/ 3886200 h 7762875"/>
                      <a:gd name="connsiteX18" fmla="*/ 6810375 w 7562850"/>
                      <a:gd name="connsiteY18" fmla="*/ 0 h 7762875"/>
                      <a:gd name="connsiteX19" fmla="*/ 7172325 w 7562850"/>
                      <a:gd name="connsiteY19" fmla="*/ 3886200 h 7762875"/>
                      <a:gd name="connsiteX20" fmla="*/ 7562850 w 7562850"/>
                      <a:gd name="connsiteY20" fmla="*/ 7762875 h 7762875"/>
                      <a:gd name="connsiteX0" fmla="*/ 0 w 7562850"/>
                      <a:gd name="connsiteY0" fmla="*/ 7762875 h 7762875"/>
                      <a:gd name="connsiteX1" fmla="*/ 390525 w 7562850"/>
                      <a:gd name="connsiteY1" fmla="*/ 3886200 h 7762875"/>
                      <a:gd name="connsiteX2" fmla="*/ 762000 w 7562850"/>
                      <a:gd name="connsiteY2" fmla="*/ 0 h 7762875"/>
                      <a:gd name="connsiteX3" fmla="*/ 1143000 w 7562850"/>
                      <a:gd name="connsiteY3" fmla="*/ 3876675 h 7762875"/>
                      <a:gd name="connsiteX4" fmla="*/ 1519238 w 7562850"/>
                      <a:gd name="connsiteY4" fmla="*/ 7762875 h 7762875"/>
                      <a:gd name="connsiteX5" fmla="*/ 1895475 w 7562850"/>
                      <a:gd name="connsiteY5" fmla="*/ 3876675 h 7762875"/>
                      <a:gd name="connsiteX6" fmla="*/ 2276475 w 7562850"/>
                      <a:gd name="connsiteY6" fmla="*/ 0 h 7762875"/>
                      <a:gd name="connsiteX7" fmla="*/ 2657475 w 7562850"/>
                      <a:gd name="connsiteY7" fmla="*/ 3886200 h 7762875"/>
                      <a:gd name="connsiteX8" fmla="*/ 3028950 w 7562850"/>
                      <a:gd name="connsiteY8" fmla="*/ 7762875 h 7762875"/>
                      <a:gd name="connsiteX9" fmla="*/ 3409950 w 7562850"/>
                      <a:gd name="connsiteY9" fmla="*/ 3876675 h 7762875"/>
                      <a:gd name="connsiteX10" fmla="*/ 3781425 w 7562850"/>
                      <a:gd name="connsiteY10" fmla="*/ 9525 h 7762875"/>
                      <a:gd name="connsiteX11" fmla="*/ 4162425 w 7562850"/>
                      <a:gd name="connsiteY11" fmla="*/ 3886200 h 7762875"/>
                      <a:gd name="connsiteX12" fmla="*/ 4538662 w 7562850"/>
                      <a:gd name="connsiteY12" fmla="*/ 7762875 h 7762875"/>
                      <a:gd name="connsiteX13" fmla="*/ 4914900 w 7562850"/>
                      <a:gd name="connsiteY13" fmla="*/ 3886200 h 7762875"/>
                      <a:gd name="connsiteX14" fmla="*/ 5295900 w 7562850"/>
                      <a:gd name="connsiteY14" fmla="*/ 9525 h 7762875"/>
                      <a:gd name="connsiteX15" fmla="*/ 5667375 w 7562850"/>
                      <a:gd name="connsiteY15" fmla="*/ 3886200 h 7762875"/>
                      <a:gd name="connsiteX16" fmla="*/ 6048375 w 7562850"/>
                      <a:gd name="connsiteY16" fmla="*/ 7762875 h 7762875"/>
                      <a:gd name="connsiteX17" fmla="*/ 6429375 w 7562850"/>
                      <a:gd name="connsiteY17" fmla="*/ 3886200 h 7762875"/>
                      <a:gd name="connsiteX18" fmla="*/ 6810375 w 7562850"/>
                      <a:gd name="connsiteY18" fmla="*/ 0 h 7762875"/>
                      <a:gd name="connsiteX19" fmla="*/ 7172325 w 7562850"/>
                      <a:gd name="connsiteY19" fmla="*/ 3886200 h 7762875"/>
                      <a:gd name="connsiteX20" fmla="*/ 7562850 w 7562850"/>
                      <a:gd name="connsiteY20" fmla="*/ 7762875 h 7762875"/>
                      <a:gd name="connsiteX0" fmla="*/ 0 w 7562850"/>
                      <a:gd name="connsiteY0" fmla="*/ 7762875 h 7762875"/>
                      <a:gd name="connsiteX1" fmla="*/ 390525 w 7562850"/>
                      <a:gd name="connsiteY1" fmla="*/ 3886200 h 7762875"/>
                      <a:gd name="connsiteX2" fmla="*/ 762000 w 7562850"/>
                      <a:gd name="connsiteY2" fmla="*/ 0 h 7762875"/>
                      <a:gd name="connsiteX3" fmla="*/ 1143000 w 7562850"/>
                      <a:gd name="connsiteY3" fmla="*/ 3876675 h 7762875"/>
                      <a:gd name="connsiteX4" fmla="*/ 1519238 w 7562850"/>
                      <a:gd name="connsiteY4" fmla="*/ 7762875 h 7762875"/>
                      <a:gd name="connsiteX5" fmla="*/ 1895475 w 7562850"/>
                      <a:gd name="connsiteY5" fmla="*/ 3876675 h 7762875"/>
                      <a:gd name="connsiteX6" fmla="*/ 2276475 w 7562850"/>
                      <a:gd name="connsiteY6" fmla="*/ 0 h 7762875"/>
                      <a:gd name="connsiteX7" fmla="*/ 2657475 w 7562850"/>
                      <a:gd name="connsiteY7" fmla="*/ 3886200 h 7762875"/>
                      <a:gd name="connsiteX8" fmla="*/ 3028950 w 7562850"/>
                      <a:gd name="connsiteY8" fmla="*/ 7762875 h 7762875"/>
                      <a:gd name="connsiteX9" fmla="*/ 3409950 w 7562850"/>
                      <a:gd name="connsiteY9" fmla="*/ 3876675 h 7762875"/>
                      <a:gd name="connsiteX10" fmla="*/ 3781425 w 7562850"/>
                      <a:gd name="connsiteY10" fmla="*/ 9525 h 7762875"/>
                      <a:gd name="connsiteX11" fmla="*/ 4162425 w 7562850"/>
                      <a:gd name="connsiteY11" fmla="*/ 3886200 h 7762875"/>
                      <a:gd name="connsiteX12" fmla="*/ 4538662 w 7562850"/>
                      <a:gd name="connsiteY12" fmla="*/ 7762875 h 7762875"/>
                      <a:gd name="connsiteX13" fmla="*/ 4914900 w 7562850"/>
                      <a:gd name="connsiteY13" fmla="*/ 3886200 h 7762875"/>
                      <a:gd name="connsiteX14" fmla="*/ 5295900 w 7562850"/>
                      <a:gd name="connsiteY14" fmla="*/ 9525 h 7762875"/>
                      <a:gd name="connsiteX15" fmla="*/ 5667375 w 7562850"/>
                      <a:gd name="connsiteY15" fmla="*/ 3886200 h 7762875"/>
                      <a:gd name="connsiteX16" fmla="*/ 6048375 w 7562850"/>
                      <a:gd name="connsiteY16" fmla="*/ 7762875 h 7762875"/>
                      <a:gd name="connsiteX17" fmla="*/ 6429375 w 7562850"/>
                      <a:gd name="connsiteY17" fmla="*/ 3886200 h 7762875"/>
                      <a:gd name="connsiteX18" fmla="*/ 6810375 w 7562850"/>
                      <a:gd name="connsiteY18" fmla="*/ 0 h 7762875"/>
                      <a:gd name="connsiteX19" fmla="*/ 7172325 w 7562850"/>
                      <a:gd name="connsiteY19" fmla="*/ 3886200 h 7762875"/>
                      <a:gd name="connsiteX20" fmla="*/ 7562850 w 7562850"/>
                      <a:gd name="connsiteY20" fmla="*/ 7762875 h 7762875"/>
                      <a:gd name="connsiteX0" fmla="*/ 0 w 7562850"/>
                      <a:gd name="connsiteY0" fmla="*/ 7762875 h 7762875"/>
                      <a:gd name="connsiteX1" fmla="*/ 390525 w 7562850"/>
                      <a:gd name="connsiteY1" fmla="*/ 3886200 h 7762875"/>
                      <a:gd name="connsiteX2" fmla="*/ 762000 w 7562850"/>
                      <a:gd name="connsiteY2" fmla="*/ 0 h 7762875"/>
                      <a:gd name="connsiteX3" fmla="*/ 1143000 w 7562850"/>
                      <a:gd name="connsiteY3" fmla="*/ 3876675 h 7762875"/>
                      <a:gd name="connsiteX4" fmla="*/ 1519238 w 7562850"/>
                      <a:gd name="connsiteY4" fmla="*/ 7762875 h 7762875"/>
                      <a:gd name="connsiteX5" fmla="*/ 1895475 w 7562850"/>
                      <a:gd name="connsiteY5" fmla="*/ 3876675 h 7762875"/>
                      <a:gd name="connsiteX6" fmla="*/ 2276475 w 7562850"/>
                      <a:gd name="connsiteY6" fmla="*/ 0 h 7762875"/>
                      <a:gd name="connsiteX7" fmla="*/ 2657475 w 7562850"/>
                      <a:gd name="connsiteY7" fmla="*/ 3886200 h 7762875"/>
                      <a:gd name="connsiteX8" fmla="*/ 3028950 w 7562850"/>
                      <a:gd name="connsiteY8" fmla="*/ 7762875 h 7762875"/>
                      <a:gd name="connsiteX9" fmla="*/ 3409950 w 7562850"/>
                      <a:gd name="connsiteY9" fmla="*/ 3876675 h 7762875"/>
                      <a:gd name="connsiteX10" fmla="*/ 3781425 w 7562850"/>
                      <a:gd name="connsiteY10" fmla="*/ 9525 h 7762875"/>
                      <a:gd name="connsiteX11" fmla="*/ 4162425 w 7562850"/>
                      <a:gd name="connsiteY11" fmla="*/ 3886200 h 7762875"/>
                      <a:gd name="connsiteX12" fmla="*/ 4538662 w 7562850"/>
                      <a:gd name="connsiteY12" fmla="*/ 7762875 h 7762875"/>
                      <a:gd name="connsiteX13" fmla="*/ 4914900 w 7562850"/>
                      <a:gd name="connsiteY13" fmla="*/ 3886200 h 7762875"/>
                      <a:gd name="connsiteX14" fmla="*/ 5295900 w 7562850"/>
                      <a:gd name="connsiteY14" fmla="*/ 9525 h 7762875"/>
                      <a:gd name="connsiteX15" fmla="*/ 5667375 w 7562850"/>
                      <a:gd name="connsiteY15" fmla="*/ 3886200 h 7762875"/>
                      <a:gd name="connsiteX16" fmla="*/ 6048375 w 7562850"/>
                      <a:gd name="connsiteY16" fmla="*/ 7762875 h 7762875"/>
                      <a:gd name="connsiteX17" fmla="*/ 6429375 w 7562850"/>
                      <a:gd name="connsiteY17" fmla="*/ 3886200 h 7762875"/>
                      <a:gd name="connsiteX18" fmla="*/ 6810375 w 7562850"/>
                      <a:gd name="connsiteY18" fmla="*/ 0 h 7762875"/>
                      <a:gd name="connsiteX19" fmla="*/ 7172325 w 7562850"/>
                      <a:gd name="connsiteY19" fmla="*/ 3886200 h 7762875"/>
                      <a:gd name="connsiteX20" fmla="*/ 7562850 w 7562850"/>
                      <a:gd name="connsiteY20" fmla="*/ 7762875 h 7762875"/>
                      <a:gd name="connsiteX0" fmla="*/ 0 w 7562850"/>
                      <a:gd name="connsiteY0" fmla="*/ 7762875 h 7762875"/>
                      <a:gd name="connsiteX1" fmla="*/ 390525 w 7562850"/>
                      <a:gd name="connsiteY1" fmla="*/ 3886200 h 7762875"/>
                      <a:gd name="connsiteX2" fmla="*/ 762000 w 7562850"/>
                      <a:gd name="connsiteY2" fmla="*/ 0 h 7762875"/>
                      <a:gd name="connsiteX3" fmla="*/ 1143000 w 7562850"/>
                      <a:gd name="connsiteY3" fmla="*/ 3876675 h 7762875"/>
                      <a:gd name="connsiteX4" fmla="*/ 1519238 w 7562850"/>
                      <a:gd name="connsiteY4" fmla="*/ 7762875 h 7762875"/>
                      <a:gd name="connsiteX5" fmla="*/ 1895475 w 7562850"/>
                      <a:gd name="connsiteY5" fmla="*/ 3876675 h 7762875"/>
                      <a:gd name="connsiteX6" fmla="*/ 2276475 w 7562850"/>
                      <a:gd name="connsiteY6" fmla="*/ 0 h 7762875"/>
                      <a:gd name="connsiteX7" fmla="*/ 2657475 w 7562850"/>
                      <a:gd name="connsiteY7" fmla="*/ 3886200 h 7762875"/>
                      <a:gd name="connsiteX8" fmla="*/ 3028950 w 7562850"/>
                      <a:gd name="connsiteY8" fmla="*/ 7762875 h 7762875"/>
                      <a:gd name="connsiteX9" fmla="*/ 3409950 w 7562850"/>
                      <a:gd name="connsiteY9" fmla="*/ 3876675 h 7762875"/>
                      <a:gd name="connsiteX10" fmla="*/ 3781425 w 7562850"/>
                      <a:gd name="connsiteY10" fmla="*/ 9525 h 7762875"/>
                      <a:gd name="connsiteX11" fmla="*/ 4162425 w 7562850"/>
                      <a:gd name="connsiteY11" fmla="*/ 3886200 h 7762875"/>
                      <a:gd name="connsiteX12" fmla="*/ 4538662 w 7562850"/>
                      <a:gd name="connsiteY12" fmla="*/ 7762875 h 7762875"/>
                      <a:gd name="connsiteX13" fmla="*/ 4914900 w 7562850"/>
                      <a:gd name="connsiteY13" fmla="*/ 3886200 h 7762875"/>
                      <a:gd name="connsiteX14" fmla="*/ 5295900 w 7562850"/>
                      <a:gd name="connsiteY14" fmla="*/ 9525 h 7762875"/>
                      <a:gd name="connsiteX15" fmla="*/ 5667375 w 7562850"/>
                      <a:gd name="connsiteY15" fmla="*/ 3886200 h 7762875"/>
                      <a:gd name="connsiteX16" fmla="*/ 6048375 w 7562850"/>
                      <a:gd name="connsiteY16" fmla="*/ 7762875 h 7762875"/>
                      <a:gd name="connsiteX17" fmla="*/ 6429375 w 7562850"/>
                      <a:gd name="connsiteY17" fmla="*/ 3886200 h 7762875"/>
                      <a:gd name="connsiteX18" fmla="*/ 6810375 w 7562850"/>
                      <a:gd name="connsiteY18" fmla="*/ 0 h 7762875"/>
                      <a:gd name="connsiteX19" fmla="*/ 7172325 w 7562850"/>
                      <a:gd name="connsiteY19" fmla="*/ 3886200 h 7762875"/>
                      <a:gd name="connsiteX20" fmla="*/ 7562850 w 7562850"/>
                      <a:gd name="connsiteY20" fmla="*/ 7762875 h 7762875"/>
                      <a:gd name="connsiteX0" fmla="*/ 0 w 7550944"/>
                      <a:gd name="connsiteY0" fmla="*/ 7762875 h 7762875"/>
                      <a:gd name="connsiteX1" fmla="*/ 378619 w 7550944"/>
                      <a:gd name="connsiteY1" fmla="*/ 3886200 h 7762875"/>
                      <a:gd name="connsiteX2" fmla="*/ 750094 w 7550944"/>
                      <a:gd name="connsiteY2" fmla="*/ 0 h 7762875"/>
                      <a:gd name="connsiteX3" fmla="*/ 1131094 w 7550944"/>
                      <a:gd name="connsiteY3" fmla="*/ 3876675 h 7762875"/>
                      <a:gd name="connsiteX4" fmla="*/ 1507332 w 7550944"/>
                      <a:gd name="connsiteY4" fmla="*/ 7762875 h 7762875"/>
                      <a:gd name="connsiteX5" fmla="*/ 1883569 w 7550944"/>
                      <a:gd name="connsiteY5" fmla="*/ 3876675 h 7762875"/>
                      <a:gd name="connsiteX6" fmla="*/ 2264569 w 7550944"/>
                      <a:gd name="connsiteY6" fmla="*/ 0 h 7762875"/>
                      <a:gd name="connsiteX7" fmla="*/ 2645569 w 7550944"/>
                      <a:gd name="connsiteY7" fmla="*/ 3886200 h 7762875"/>
                      <a:gd name="connsiteX8" fmla="*/ 3017044 w 7550944"/>
                      <a:gd name="connsiteY8" fmla="*/ 7762875 h 7762875"/>
                      <a:gd name="connsiteX9" fmla="*/ 3398044 w 7550944"/>
                      <a:gd name="connsiteY9" fmla="*/ 3876675 h 7762875"/>
                      <a:gd name="connsiteX10" fmla="*/ 3769519 w 7550944"/>
                      <a:gd name="connsiteY10" fmla="*/ 9525 h 7762875"/>
                      <a:gd name="connsiteX11" fmla="*/ 4150519 w 7550944"/>
                      <a:gd name="connsiteY11" fmla="*/ 3886200 h 7762875"/>
                      <a:gd name="connsiteX12" fmla="*/ 4526756 w 7550944"/>
                      <a:gd name="connsiteY12" fmla="*/ 7762875 h 7762875"/>
                      <a:gd name="connsiteX13" fmla="*/ 4902994 w 7550944"/>
                      <a:gd name="connsiteY13" fmla="*/ 3886200 h 7762875"/>
                      <a:gd name="connsiteX14" fmla="*/ 5283994 w 7550944"/>
                      <a:gd name="connsiteY14" fmla="*/ 9525 h 7762875"/>
                      <a:gd name="connsiteX15" fmla="*/ 5655469 w 7550944"/>
                      <a:gd name="connsiteY15" fmla="*/ 3886200 h 7762875"/>
                      <a:gd name="connsiteX16" fmla="*/ 6036469 w 7550944"/>
                      <a:gd name="connsiteY16" fmla="*/ 7762875 h 7762875"/>
                      <a:gd name="connsiteX17" fmla="*/ 6417469 w 7550944"/>
                      <a:gd name="connsiteY17" fmla="*/ 3886200 h 7762875"/>
                      <a:gd name="connsiteX18" fmla="*/ 6798469 w 7550944"/>
                      <a:gd name="connsiteY18" fmla="*/ 0 h 7762875"/>
                      <a:gd name="connsiteX19" fmla="*/ 7160419 w 7550944"/>
                      <a:gd name="connsiteY19" fmla="*/ 3886200 h 7762875"/>
                      <a:gd name="connsiteX20" fmla="*/ 7550944 w 7550944"/>
                      <a:gd name="connsiteY20" fmla="*/ 7762875 h 7762875"/>
                      <a:gd name="connsiteX0" fmla="*/ 0 w 7550944"/>
                      <a:gd name="connsiteY0" fmla="*/ 7762875 h 7762875"/>
                      <a:gd name="connsiteX1" fmla="*/ 378619 w 7550944"/>
                      <a:gd name="connsiteY1" fmla="*/ 3886200 h 7762875"/>
                      <a:gd name="connsiteX2" fmla="*/ 750094 w 7550944"/>
                      <a:gd name="connsiteY2" fmla="*/ 0 h 7762875"/>
                      <a:gd name="connsiteX3" fmla="*/ 1131094 w 7550944"/>
                      <a:gd name="connsiteY3" fmla="*/ 3876675 h 7762875"/>
                      <a:gd name="connsiteX4" fmla="*/ 1507332 w 7550944"/>
                      <a:gd name="connsiteY4" fmla="*/ 7762875 h 7762875"/>
                      <a:gd name="connsiteX5" fmla="*/ 1883569 w 7550944"/>
                      <a:gd name="connsiteY5" fmla="*/ 3876675 h 7762875"/>
                      <a:gd name="connsiteX6" fmla="*/ 2264569 w 7550944"/>
                      <a:gd name="connsiteY6" fmla="*/ 0 h 7762875"/>
                      <a:gd name="connsiteX7" fmla="*/ 2645569 w 7550944"/>
                      <a:gd name="connsiteY7" fmla="*/ 3886200 h 7762875"/>
                      <a:gd name="connsiteX8" fmla="*/ 3017044 w 7550944"/>
                      <a:gd name="connsiteY8" fmla="*/ 7762875 h 7762875"/>
                      <a:gd name="connsiteX9" fmla="*/ 3398044 w 7550944"/>
                      <a:gd name="connsiteY9" fmla="*/ 3876675 h 7762875"/>
                      <a:gd name="connsiteX10" fmla="*/ 3769519 w 7550944"/>
                      <a:gd name="connsiteY10" fmla="*/ 9525 h 7762875"/>
                      <a:gd name="connsiteX11" fmla="*/ 4150519 w 7550944"/>
                      <a:gd name="connsiteY11" fmla="*/ 3886200 h 7762875"/>
                      <a:gd name="connsiteX12" fmla="*/ 4526756 w 7550944"/>
                      <a:gd name="connsiteY12" fmla="*/ 7762875 h 7762875"/>
                      <a:gd name="connsiteX13" fmla="*/ 4902994 w 7550944"/>
                      <a:gd name="connsiteY13" fmla="*/ 3886200 h 7762875"/>
                      <a:gd name="connsiteX14" fmla="*/ 5283994 w 7550944"/>
                      <a:gd name="connsiteY14" fmla="*/ 9525 h 7762875"/>
                      <a:gd name="connsiteX15" fmla="*/ 5655469 w 7550944"/>
                      <a:gd name="connsiteY15" fmla="*/ 3886200 h 7762875"/>
                      <a:gd name="connsiteX16" fmla="*/ 6036469 w 7550944"/>
                      <a:gd name="connsiteY16" fmla="*/ 7762875 h 7762875"/>
                      <a:gd name="connsiteX17" fmla="*/ 6417469 w 7550944"/>
                      <a:gd name="connsiteY17" fmla="*/ 3886200 h 7762875"/>
                      <a:gd name="connsiteX18" fmla="*/ 6798469 w 7550944"/>
                      <a:gd name="connsiteY18" fmla="*/ 0 h 7762875"/>
                      <a:gd name="connsiteX19" fmla="*/ 7160419 w 7550944"/>
                      <a:gd name="connsiteY19" fmla="*/ 3886200 h 7762875"/>
                      <a:gd name="connsiteX20" fmla="*/ 7550944 w 7550944"/>
                      <a:gd name="connsiteY20" fmla="*/ 7762875 h 7762875"/>
                      <a:gd name="connsiteX0" fmla="*/ 0 w 7550944"/>
                      <a:gd name="connsiteY0" fmla="*/ 7762875 h 7762875"/>
                      <a:gd name="connsiteX1" fmla="*/ 378619 w 7550944"/>
                      <a:gd name="connsiteY1" fmla="*/ 3886200 h 7762875"/>
                      <a:gd name="connsiteX2" fmla="*/ 750094 w 7550944"/>
                      <a:gd name="connsiteY2" fmla="*/ 0 h 7762875"/>
                      <a:gd name="connsiteX3" fmla="*/ 1131094 w 7550944"/>
                      <a:gd name="connsiteY3" fmla="*/ 3876675 h 7762875"/>
                      <a:gd name="connsiteX4" fmla="*/ 1507332 w 7550944"/>
                      <a:gd name="connsiteY4" fmla="*/ 7762875 h 7762875"/>
                      <a:gd name="connsiteX5" fmla="*/ 1883569 w 7550944"/>
                      <a:gd name="connsiteY5" fmla="*/ 3876675 h 7762875"/>
                      <a:gd name="connsiteX6" fmla="*/ 2264569 w 7550944"/>
                      <a:gd name="connsiteY6" fmla="*/ 0 h 7762875"/>
                      <a:gd name="connsiteX7" fmla="*/ 2645569 w 7550944"/>
                      <a:gd name="connsiteY7" fmla="*/ 3886200 h 7762875"/>
                      <a:gd name="connsiteX8" fmla="*/ 3017044 w 7550944"/>
                      <a:gd name="connsiteY8" fmla="*/ 7762875 h 7762875"/>
                      <a:gd name="connsiteX9" fmla="*/ 3398044 w 7550944"/>
                      <a:gd name="connsiteY9" fmla="*/ 3876675 h 7762875"/>
                      <a:gd name="connsiteX10" fmla="*/ 3769519 w 7550944"/>
                      <a:gd name="connsiteY10" fmla="*/ 9525 h 7762875"/>
                      <a:gd name="connsiteX11" fmla="*/ 4150519 w 7550944"/>
                      <a:gd name="connsiteY11" fmla="*/ 3886200 h 7762875"/>
                      <a:gd name="connsiteX12" fmla="*/ 4526756 w 7550944"/>
                      <a:gd name="connsiteY12" fmla="*/ 7762875 h 7762875"/>
                      <a:gd name="connsiteX13" fmla="*/ 4902994 w 7550944"/>
                      <a:gd name="connsiteY13" fmla="*/ 3886200 h 7762875"/>
                      <a:gd name="connsiteX14" fmla="*/ 5283994 w 7550944"/>
                      <a:gd name="connsiteY14" fmla="*/ 9525 h 7762875"/>
                      <a:gd name="connsiteX15" fmla="*/ 5655469 w 7550944"/>
                      <a:gd name="connsiteY15" fmla="*/ 3886200 h 7762875"/>
                      <a:gd name="connsiteX16" fmla="*/ 6036469 w 7550944"/>
                      <a:gd name="connsiteY16" fmla="*/ 7762875 h 7762875"/>
                      <a:gd name="connsiteX17" fmla="*/ 6417469 w 7550944"/>
                      <a:gd name="connsiteY17" fmla="*/ 3886200 h 7762875"/>
                      <a:gd name="connsiteX18" fmla="*/ 6798469 w 7550944"/>
                      <a:gd name="connsiteY18" fmla="*/ 0 h 7762875"/>
                      <a:gd name="connsiteX19" fmla="*/ 7160419 w 7550944"/>
                      <a:gd name="connsiteY19" fmla="*/ 3886200 h 7762875"/>
                      <a:gd name="connsiteX20" fmla="*/ 7550944 w 7550944"/>
                      <a:gd name="connsiteY20" fmla="*/ 7762875 h 7762875"/>
                      <a:gd name="connsiteX0" fmla="*/ 0 w 7550944"/>
                      <a:gd name="connsiteY0" fmla="*/ 7762875 h 7762875"/>
                      <a:gd name="connsiteX1" fmla="*/ 378619 w 7550944"/>
                      <a:gd name="connsiteY1" fmla="*/ 3886200 h 7762875"/>
                      <a:gd name="connsiteX2" fmla="*/ 750094 w 7550944"/>
                      <a:gd name="connsiteY2" fmla="*/ 0 h 7762875"/>
                      <a:gd name="connsiteX3" fmla="*/ 1131094 w 7550944"/>
                      <a:gd name="connsiteY3" fmla="*/ 3876675 h 7762875"/>
                      <a:gd name="connsiteX4" fmla="*/ 1507332 w 7550944"/>
                      <a:gd name="connsiteY4" fmla="*/ 7762875 h 7762875"/>
                      <a:gd name="connsiteX5" fmla="*/ 1883569 w 7550944"/>
                      <a:gd name="connsiteY5" fmla="*/ 3876675 h 7762875"/>
                      <a:gd name="connsiteX6" fmla="*/ 2264569 w 7550944"/>
                      <a:gd name="connsiteY6" fmla="*/ 0 h 7762875"/>
                      <a:gd name="connsiteX7" fmla="*/ 2645569 w 7550944"/>
                      <a:gd name="connsiteY7" fmla="*/ 3886200 h 7762875"/>
                      <a:gd name="connsiteX8" fmla="*/ 3017044 w 7550944"/>
                      <a:gd name="connsiteY8" fmla="*/ 7762875 h 7762875"/>
                      <a:gd name="connsiteX9" fmla="*/ 3398044 w 7550944"/>
                      <a:gd name="connsiteY9" fmla="*/ 3876675 h 7762875"/>
                      <a:gd name="connsiteX10" fmla="*/ 3769519 w 7550944"/>
                      <a:gd name="connsiteY10" fmla="*/ 9525 h 7762875"/>
                      <a:gd name="connsiteX11" fmla="*/ 4150519 w 7550944"/>
                      <a:gd name="connsiteY11" fmla="*/ 3886200 h 7762875"/>
                      <a:gd name="connsiteX12" fmla="*/ 4526756 w 7550944"/>
                      <a:gd name="connsiteY12" fmla="*/ 7762875 h 7762875"/>
                      <a:gd name="connsiteX13" fmla="*/ 4902994 w 7550944"/>
                      <a:gd name="connsiteY13" fmla="*/ 3886200 h 7762875"/>
                      <a:gd name="connsiteX14" fmla="*/ 5283994 w 7550944"/>
                      <a:gd name="connsiteY14" fmla="*/ 9525 h 7762875"/>
                      <a:gd name="connsiteX15" fmla="*/ 5655469 w 7550944"/>
                      <a:gd name="connsiteY15" fmla="*/ 3886200 h 7762875"/>
                      <a:gd name="connsiteX16" fmla="*/ 6036469 w 7550944"/>
                      <a:gd name="connsiteY16" fmla="*/ 7762875 h 7762875"/>
                      <a:gd name="connsiteX17" fmla="*/ 6417469 w 7550944"/>
                      <a:gd name="connsiteY17" fmla="*/ 3886200 h 7762875"/>
                      <a:gd name="connsiteX18" fmla="*/ 6798469 w 7550944"/>
                      <a:gd name="connsiteY18" fmla="*/ 0 h 7762875"/>
                      <a:gd name="connsiteX19" fmla="*/ 7160419 w 7550944"/>
                      <a:gd name="connsiteY19" fmla="*/ 3886200 h 7762875"/>
                      <a:gd name="connsiteX20" fmla="*/ 7550944 w 7550944"/>
                      <a:gd name="connsiteY20" fmla="*/ 7762875 h 7762875"/>
                      <a:gd name="connsiteX0" fmla="*/ 0 w 7550944"/>
                      <a:gd name="connsiteY0" fmla="*/ 7762875 h 7762875"/>
                      <a:gd name="connsiteX1" fmla="*/ 378619 w 7550944"/>
                      <a:gd name="connsiteY1" fmla="*/ 3886200 h 7762875"/>
                      <a:gd name="connsiteX2" fmla="*/ 750094 w 7550944"/>
                      <a:gd name="connsiteY2" fmla="*/ 0 h 7762875"/>
                      <a:gd name="connsiteX3" fmla="*/ 1131094 w 7550944"/>
                      <a:gd name="connsiteY3" fmla="*/ 3876675 h 7762875"/>
                      <a:gd name="connsiteX4" fmla="*/ 1507332 w 7550944"/>
                      <a:gd name="connsiteY4" fmla="*/ 7762875 h 7762875"/>
                      <a:gd name="connsiteX5" fmla="*/ 1883569 w 7550944"/>
                      <a:gd name="connsiteY5" fmla="*/ 3876675 h 7762875"/>
                      <a:gd name="connsiteX6" fmla="*/ 2264569 w 7550944"/>
                      <a:gd name="connsiteY6" fmla="*/ 0 h 7762875"/>
                      <a:gd name="connsiteX7" fmla="*/ 2645569 w 7550944"/>
                      <a:gd name="connsiteY7" fmla="*/ 3886200 h 7762875"/>
                      <a:gd name="connsiteX8" fmla="*/ 3017044 w 7550944"/>
                      <a:gd name="connsiteY8" fmla="*/ 7762875 h 7762875"/>
                      <a:gd name="connsiteX9" fmla="*/ 3398044 w 7550944"/>
                      <a:gd name="connsiteY9" fmla="*/ 3876675 h 7762875"/>
                      <a:gd name="connsiteX10" fmla="*/ 3769519 w 7550944"/>
                      <a:gd name="connsiteY10" fmla="*/ 9525 h 7762875"/>
                      <a:gd name="connsiteX11" fmla="*/ 4150519 w 7550944"/>
                      <a:gd name="connsiteY11" fmla="*/ 3886200 h 7762875"/>
                      <a:gd name="connsiteX12" fmla="*/ 4526756 w 7550944"/>
                      <a:gd name="connsiteY12" fmla="*/ 7762875 h 7762875"/>
                      <a:gd name="connsiteX13" fmla="*/ 4902994 w 7550944"/>
                      <a:gd name="connsiteY13" fmla="*/ 3886200 h 7762875"/>
                      <a:gd name="connsiteX14" fmla="*/ 5283994 w 7550944"/>
                      <a:gd name="connsiteY14" fmla="*/ 9525 h 7762875"/>
                      <a:gd name="connsiteX15" fmla="*/ 5655469 w 7550944"/>
                      <a:gd name="connsiteY15" fmla="*/ 3886200 h 7762875"/>
                      <a:gd name="connsiteX16" fmla="*/ 6036469 w 7550944"/>
                      <a:gd name="connsiteY16" fmla="*/ 7762875 h 7762875"/>
                      <a:gd name="connsiteX17" fmla="*/ 6417469 w 7550944"/>
                      <a:gd name="connsiteY17" fmla="*/ 3886200 h 7762875"/>
                      <a:gd name="connsiteX18" fmla="*/ 6798469 w 7550944"/>
                      <a:gd name="connsiteY18" fmla="*/ 0 h 7762875"/>
                      <a:gd name="connsiteX19" fmla="*/ 7160419 w 7550944"/>
                      <a:gd name="connsiteY19" fmla="*/ 3886200 h 7762875"/>
                      <a:gd name="connsiteX20" fmla="*/ 7550944 w 7550944"/>
                      <a:gd name="connsiteY20" fmla="*/ 7762875 h 7762875"/>
                      <a:gd name="connsiteX0" fmla="*/ 0 w 7550944"/>
                      <a:gd name="connsiteY0" fmla="*/ 7762875 h 7762876"/>
                      <a:gd name="connsiteX1" fmla="*/ 378619 w 7550944"/>
                      <a:gd name="connsiteY1" fmla="*/ 3886200 h 7762876"/>
                      <a:gd name="connsiteX2" fmla="*/ 750094 w 7550944"/>
                      <a:gd name="connsiteY2" fmla="*/ 0 h 7762876"/>
                      <a:gd name="connsiteX3" fmla="*/ 1131094 w 7550944"/>
                      <a:gd name="connsiteY3" fmla="*/ 3876675 h 7762876"/>
                      <a:gd name="connsiteX4" fmla="*/ 1507332 w 7550944"/>
                      <a:gd name="connsiteY4" fmla="*/ 7762875 h 7762876"/>
                      <a:gd name="connsiteX5" fmla="*/ 1883569 w 7550944"/>
                      <a:gd name="connsiteY5" fmla="*/ 3876675 h 7762876"/>
                      <a:gd name="connsiteX6" fmla="*/ 2264569 w 7550944"/>
                      <a:gd name="connsiteY6" fmla="*/ 0 h 7762876"/>
                      <a:gd name="connsiteX7" fmla="*/ 2645569 w 7550944"/>
                      <a:gd name="connsiteY7" fmla="*/ 3886200 h 7762876"/>
                      <a:gd name="connsiteX8" fmla="*/ 3017044 w 7550944"/>
                      <a:gd name="connsiteY8" fmla="*/ 7762875 h 7762876"/>
                      <a:gd name="connsiteX9" fmla="*/ 3398044 w 7550944"/>
                      <a:gd name="connsiteY9" fmla="*/ 3876675 h 7762876"/>
                      <a:gd name="connsiteX10" fmla="*/ 3769519 w 7550944"/>
                      <a:gd name="connsiteY10" fmla="*/ 9525 h 7762876"/>
                      <a:gd name="connsiteX11" fmla="*/ 4150519 w 7550944"/>
                      <a:gd name="connsiteY11" fmla="*/ 3886200 h 7762876"/>
                      <a:gd name="connsiteX12" fmla="*/ 4526756 w 7550944"/>
                      <a:gd name="connsiteY12" fmla="*/ 7762875 h 7762876"/>
                      <a:gd name="connsiteX13" fmla="*/ 4902994 w 7550944"/>
                      <a:gd name="connsiteY13" fmla="*/ 3886200 h 7762876"/>
                      <a:gd name="connsiteX14" fmla="*/ 5283994 w 7550944"/>
                      <a:gd name="connsiteY14" fmla="*/ 9525 h 7762876"/>
                      <a:gd name="connsiteX15" fmla="*/ 5655469 w 7550944"/>
                      <a:gd name="connsiteY15" fmla="*/ 3886200 h 7762876"/>
                      <a:gd name="connsiteX16" fmla="*/ 6036469 w 7550944"/>
                      <a:gd name="connsiteY16" fmla="*/ 7762875 h 7762876"/>
                      <a:gd name="connsiteX17" fmla="*/ 6417469 w 7550944"/>
                      <a:gd name="connsiteY17" fmla="*/ 3886200 h 7762876"/>
                      <a:gd name="connsiteX18" fmla="*/ 6798469 w 7550944"/>
                      <a:gd name="connsiteY18" fmla="*/ 0 h 7762876"/>
                      <a:gd name="connsiteX19" fmla="*/ 7160419 w 7550944"/>
                      <a:gd name="connsiteY19" fmla="*/ 3886200 h 7762876"/>
                      <a:gd name="connsiteX20" fmla="*/ 7550944 w 7550944"/>
                      <a:gd name="connsiteY20" fmla="*/ 7762875 h 7762876"/>
                      <a:gd name="connsiteX0" fmla="*/ 0 w 7550944"/>
                      <a:gd name="connsiteY0" fmla="*/ 7762875 h 7762876"/>
                      <a:gd name="connsiteX1" fmla="*/ 378619 w 7550944"/>
                      <a:gd name="connsiteY1" fmla="*/ 3886200 h 7762876"/>
                      <a:gd name="connsiteX2" fmla="*/ 750094 w 7550944"/>
                      <a:gd name="connsiteY2" fmla="*/ 0 h 7762876"/>
                      <a:gd name="connsiteX3" fmla="*/ 1131094 w 7550944"/>
                      <a:gd name="connsiteY3" fmla="*/ 3876675 h 7762876"/>
                      <a:gd name="connsiteX4" fmla="*/ 1507332 w 7550944"/>
                      <a:gd name="connsiteY4" fmla="*/ 7762875 h 7762876"/>
                      <a:gd name="connsiteX5" fmla="*/ 1883569 w 7550944"/>
                      <a:gd name="connsiteY5" fmla="*/ 3876675 h 7762876"/>
                      <a:gd name="connsiteX6" fmla="*/ 2264569 w 7550944"/>
                      <a:gd name="connsiteY6" fmla="*/ 0 h 7762876"/>
                      <a:gd name="connsiteX7" fmla="*/ 2645569 w 7550944"/>
                      <a:gd name="connsiteY7" fmla="*/ 3886200 h 7762876"/>
                      <a:gd name="connsiteX8" fmla="*/ 3017044 w 7550944"/>
                      <a:gd name="connsiteY8" fmla="*/ 7762875 h 7762876"/>
                      <a:gd name="connsiteX9" fmla="*/ 3398044 w 7550944"/>
                      <a:gd name="connsiteY9" fmla="*/ 3876675 h 7762876"/>
                      <a:gd name="connsiteX10" fmla="*/ 3769519 w 7550944"/>
                      <a:gd name="connsiteY10" fmla="*/ 9525 h 7762876"/>
                      <a:gd name="connsiteX11" fmla="*/ 4150519 w 7550944"/>
                      <a:gd name="connsiteY11" fmla="*/ 3886200 h 7762876"/>
                      <a:gd name="connsiteX12" fmla="*/ 4526756 w 7550944"/>
                      <a:gd name="connsiteY12" fmla="*/ 7762875 h 7762876"/>
                      <a:gd name="connsiteX13" fmla="*/ 4902994 w 7550944"/>
                      <a:gd name="connsiteY13" fmla="*/ 3886200 h 7762876"/>
                      <a:gd name="connsiteX14" fmla="*/ 5283994 w 7550944"/>
                      <a:gd name="connsiteY14" fmla="*/ 9525 h 7762876"/>
                      <a:gd name="connsiteX15" fmla="*/ 5655469 w 7550944"/>
                      <a:gd name="connsiteY15" fmla="*/ 3886200 h 7762876"/>
                      <a:gd name="connsiteX16" fmla="*/ 6036469 w 7550944"/>
                      <a:gd name="connsiteY16" fmla="*/ 7762875 h 7762876"/>
                      <a:gd name="connsiteX17" fmla="*/ 6417469 w 7550944"/>
                      <a:gd name="connsiteY17" fmla="*/ 3886200 h 7762876"/>
                      <a:gd name="connsiteX18" fmla="*/ 6798469 w 7550944"/>
                      <a:gd name="connsiteY18" fmla="*/ 0 h 7762876"/>
                      <a:gd name="connsiteX19" fmla="*/ 7160419 w 7550944"/>
                      <a:gd name="connsiteY19" fmla="*/ 3886200 h 7762876"/>
                      <a:gd name="connsiteX20" fmla="*/ 7550944 w 7550944"/>
                      <a:gd name="connsiteY20" fmla="*/ 7762875 h 7762876"/>
                      <a:gd name="connsiteX0" fmla="*/ 0 w 7550944"/>
                      <a:gd name="connsiteY0" fmla="*/ 7762875 h 7762876"/>
                      <a:gd name="connsiteX1" fmla="*/ 378619 w 7550944"/>
                      <a:gd name="connsiteY1" fmla="*/ 3886200 h 7762876"/>
                      <a:gd name="connsiteX2" fmla="*/ 750094 w 7550944"/>
                      <a:gd name="connsiteY2" fmla="*/ 0 h 7762876"/>
                      <a:gd name="connsiteX3" fmla="*/ 1131094 w 7550944"/>
                      <a:gd name="connsiteY3" fmla="*/ 3876675 h 7762876"/>
                      <a:gd name="connsiteX4" fmla="*/ 1507332 w 7550944"/>
                      <a:gd name="connsiteY4" fmla="*/ 7762875 h 7762876"/>
                      <a:gd name="connsiteX5" fmla="*/ 1883569 w 7550944"/>
                      <a:gd name="connsiteY5" fmla="*/ 3876675 h 7762876"/>
                      <a:gd name="connsiteX6" fmla="*/ 2264569 w 7550944"/>
                      <a:gd name="connsiteY6" fmla="*/ 0 h 7762876"/>
                      <a:gd name="connsiteX7" fmla="*/ 2645569 w 7550944"/>
                      <a:gd name="connsiteY7" fmla="*/ 3886200 h 7762876"/>
                      <a:gd name="connsiteX8" fmla="*/ 3017044 w 7550944"/>
                      <a:gd name="connsiteY8" fmla="*/ 7762875 h 7762876"/>
                      <a:gd name="connsiteX9" fmla="*/ 3398044 w 7550944"/>
                      <a:gd name="connsiteY9" fmla="*/ 3876675 h 7762876"/>
                      <a:gd name="connsiteX10" fmla="*/ 3769519 w 7550944"/>
                      <a:gd name="connsiteY10" fmla="*/ 9525 h 7762876"/>
                      <a:gd name="connsiteX11" fmla="*/ 4150519 w 7550944"/>
                      <a:gd name="connsiteY11" fmla="*/ 3886200 h 7762876"/>
                      <a:gd name="connsiteX12" fmla="*/ 4526756 w 7550944"/>
                      <a:gd name="connsiteY12" fmla="*/ 7762875 h 7762876"/>
                      <a:gd name="connsiteX13" fmla="*/ 4902994 w 7550944"/>
                      <a:gd name="connsiteY13" fmla="*/ 3886200 h 7762876"/>
                      <a:gd name="connsiteX14" fmla="*/ 5283994 w 7550944"/>
                      <a:gd name="connsiteY14" fmla="*/ 9525 h 7762876"/>
                      <a:gd name="connsiteX15" fmla="*/ 5655469 w 7550944"/>
                      <a:gd name="connsiteY15" fmla="*/ 3886200 h 7762876"/>
                      <a:gd name="connsiteX16" fmla="*/ 6036469 w 7550944"/>
                      <a:gd name="connsiteY16" fmla="*/ 7762875 h 7762876"/>
                      <a:gd name="connsiteX17" fmla="*/ 6417469 w 7550944"/>
                      <a:gd name="connsiteY17" fmla="*/ 3886200 h 7762876"/>
                      <a:gd name="connsiteX18" fmla="*/ 6798469 w 7550944"/>
                      <a:gd name="connsiteY18" fmla="*/ 0 h 7762876"/>
                      <a:gd name="connsiteX19" fmla="*/ 7160419 w 7550944"/>
                      <a:gd name="connsiteY19" fmla="*/ 3886200 h 7762876"/>
                      <a:gd name="connsiteX20" fmla="*/ 7550944 w 7550944"/>
                      <a:gd name="connsiteY20" fmla="*/ 7762875 h 7762876"/>
                      <a:gd name="connsiteX0" fmla="*/ 0 w 7550944"/>
                      <a:gd name="connsiteY0" fmla="*/ 7762875 h 7762876"/>
                      <a:gd name="connsiteX1" fmla="*/ 378619 w 7550944"/>
                      <a:gd name="connsiteY1" fmla="*/ 3886200 h 7762876"/>
                      <a:gd name="connsiteX2" fmla="*/ 750094 w 7550944"/>
                      <a:gd name="connsiteY2" fmla="*/ 0 h 7762876"/>
                      <a:gd name="connsiteX3" fmla="*/ 1131094 w 7550944"/>
                      <a:gd name="connsiteY3" fmla="*/ 3876675 h 7762876"/>
                      <a:gd name="connsiteX4" fmla="*/ 1507332 w 7550944"/>
                      <a:gd name="connsiteY4" fmla="*/ 7762875 h 7762876"/>
                      <a:gd name="connsiteX5" fmla="*/ 1883569 w 7550944"/>
                      <a:gd name="connsiteY5" fmla="*/ 3876675 h 7762876"/>
                      <a:gd name="connsiteX6" fmla="*/ 2264569 w 7550944"/>
                      <a:gd name="connsiteY6" fmla="*/ 0 h 7762876"/>
                      <a:gd name="connsiteX7" fmla="*/ 2645569 w 7550944"/>
                      <a:gd name="connsiteY7" fmla="*/ 3886200 h 7762876"/>
                      <a:gd name="connsiteX8" fmla="*/ 3017044 w 7550944"/>
                      <a:gd name="connsiteY8" fmla="*/ 7762875 h 7762876"/>
                      <a:gd name="connsiteX9" fmla="*/ 3398044 w 7550944"/>
                      <a:gd name="connsiteY9" fmla="*/ 3876675 h 7762876"/>
                      <a:gd name="connsiteX10" fmla="*/ 3769519 w 7550944"/>
                      <a:gd name="connsiteY10" fmla="*/ 9525 h 7762876"/>
                      <a:gd name="connsiteX11" fmla="*/ 4150519 w 7550944"/>
                      <a:gd name="connsiteY11" fmla="*/ 3886200 h 7762876"/>
                      <a:gd name="connsiteX12" fmla="*/ 4526756 w 7550944"/>
                      <a:gd name="connsiteY12" fmla="*/ 7762875 h 7762876"/>
                      <a:gd name="connsiteX13" fmla="*/ 4902994 w 7550944"/>
                      <a:gd name="connsiteY13" fmla="*/ 3886200 h 7762876"/>
                      <a:gd name="connsiteX14" fmla="*/ 5283994 w 7550944"/>
                      <a:gd name="connsiteY14" fmla="*/ 9525 h 7762876"/>
                      <a:gd name="connsiteX15" fmla="*/ 5655469 w 7550944"/>
                      <a:gd name="connsiteY15" fmla="*/ 3886200 h 7762876"/>
                      <a:gd name="connsiteX16" fmla="*/ 6036469 w 7550944"/>
                      <a:gd name="connsiteY16" fmla="*/ 7762875 h 7762876"/>
                      <a:gd name="connsiteX17" fmla="*/ 6417469 w 7550944"/>
                      <a:gd name="connsiteY17" fmla="*/ 3886200 h 7762876"/>
                      <a:gd name="connsiteX18" fmla="*/ 6798469 w 7550944"/>
                      <a:gd name="connsiteY18" fmla="*/ 0 h 7762876"/>
                      <a:gd name="connsiteX19" fmla="*/ 7160419 w 7550944"/>
                      <a:gd name="connsiteY19" fmla="*/ 3886200 h 7762876"/>
                      <a:gd name="connsiteX20" fmla="*/ 7550944 w 7550944"/>
                      <a:gd name="connsiteY20" fmla="*/ 7762875 h 7762876"/>
                      <a:gd name="connsiteX0" fmla="*/ 0 w 7550944"/>
                      <a:gd name="connsiteY0" fmla="*/ 7762875 h 7762876"/>
                      <a:gd name="connsiteX1" fmla="*/ 378619 w 7550944"/>
                      <a:gd name="connsiteY1" fmla="*/ 3886200 h 7762876"/>
                      <a:gd name="connsiteX2" fmla="*/ 750094 w 7550944"/>
                      <a:gd name="connsiteY2" fmla="*/ 0 h 7762876"/>
                      <a:gd name="connsiteX3" fmla="*/ 1131094 w 7550944"/>
                      <a:gd name="connsiteY3" fmla="*/ 3876675 h 7762876"/>
                      <a:gd name="connsiteX4" fmla="*/ 1507332 w 7550944"/>
                      <a:gd name="connsiteY4" fmla="*/ 7762875 h 7762876"/>
                      <a:gd name="connsiteX5" fmla="*/ 1883569 w 7550944"/>
                      <a:gd name="connsiteY5" fmla="*/ 3876675 h 7762876"/>
                      <a:gd name="connsiteX6" fmla="*/ 2264569 w 7550944"/>
                      <a:gd name="connsiteY6" fmla="*/ 0 h 7762876"/>
                      <a:gd name="connsiteX7" fmla="*/ 2645569 w 7550944"/>
                      <a:gd name="connsiteY7" fmla="*/ 3886200 h 7762876"/>
                      <a:gd name="connsiteX8" fmla="*/ 3017044 w 7550944"/>
                      <a:gd name="connsiteY8" fmla="*/ 7762875 h 7762876"/>
                      <a:gd name="connsiteX9" fmla="*/ 3398044 w 7550944"/>
                      <a:gd name="connsiteY9" fmla="*/ 3876675 h 7762876"/>
                      <a:gd name="connsiteX10" fmla="*/ 3769519 w 7550944"/>
                      <a:gd name="connsiteY10" fmla="*/ 9525 h 7762876"/>
                      <a:gd name="connsiteX11" fmla="*/ 4150519 w 7550944"/>
                      <a:gd name="connsiteY11" fmla="*/ 3886200 h 7762876"/>
                      <a:gd name="connsiteX12" fmla="*/ 4526756 w 7550944"/>
                      <a:gd name="connsiteY12" fmla="*/ 7762875 h 7762876"/>
                      <a:gd name="connsiteX13" fmla="*/ 4902994 w 7550944"/>
                      <a:gd name="connsiteY13" fmla="*/ 3886200 h 7762876"/>
                      <a:gd name="connsiteX14" fmla="*/ 5283994 w 7550944"/>
                      <a:gd name="connsiteY14" fmla="*/ 9525 h 7762876"/>
                      <a:gd name="connsiteX15" fmla="*/ 5655469 w 7550944"/>
                      <a:gd name="connsiteY15" fmla="*/ 3886200 h 7762876"/>
                      <a:gd name="connsiteX16" fmla="*/ 6036469 w 7550944"/>
                      <a:gd name="connsiteY16" fmla="*/ 7762875 h 7762876"/>
                      <a:gd name="connsiteX17" fmla="*/ 6417469 w 7550944"/>
                      <a:gd name="connsiteY17" fmla="*/ 3886200 h 7762876"/>
                      <a:gd name="connsiteX18" fmla="*/ 6798469 w 7550944"/>
                      <a:gd name="connsiteY18" fmla="*/ 0 h 7762876"/>
                      <a:gd name="connsiteX19" fmla="*/ 7160419 w 7550944"/>
                      <a:gd name="connsiteY19" fmla="*/ 3886200 h 7762876"/>
                      <a:gd name="connsiteX20" fmla="*/ 7550944 w 7550944"/>
                      <a:gd name="connsiteY20" fmla="*/ 7762875 h 7762876"/>
                      <a:gd name="connsiteX0" fmla="*/ 0 w 7550944"/>
                      <a:gd name="connsiteY0" fmla="*/ 7762875 h 7762876"/>
                      <a:gd name="connsiteX1" fmla="*/ 378619 w 7550944"/>
                      <a:gd name="connsiteY1" fmla="*/ 3886200 h 7762876"/>
                      <a:gd name="connsiteX2" fmla="*/ 750094 w 7550944"/>
                      <a:gd name="connsiteY2" fmla="*/ 0 h 7762876"/>
                      <a:gd name="connsiteX3" fmla="*/ 1131094 w 7550944"/>
                      <a:gd name="connsiteY3" fmla="*/ 3876675 h 7762876"/>
                      <a:gd name="connsiteX4" fmla="*/ 1507332 w 7550944"/>
                      <a:gd name="connsiteY4" fmla="*/ 7762875 h 7762876"/>
                      <a:gd name="connsiteX5" fmla="*/ 1883569 w 7550944"/>
                      <a:gd name="connsiteY5" fmla="*/ 3876675 h 7762876"/>
                      <a:gd name="connsiteX6" fmla="*/ 2264569 w 7550944"/>
                      <a:gd name="connsiteY6" fmla="*/ 0 h 7762876"/>
                      <a:gd name="connsiteX7" fmla="*/ 2645569 w 7550944"/>
                      <a:gd name="connsiteY7" fmla="*/ 3886200 h 7762876"/>
                      <a:gd name="connsiteX8" fmla="*/ 3017044 w 7550944"/>
                      <a:gd name="connsiteY8" fmla="*/ 7762875 h 7762876"/>
                      <a:gd name="connsiteX9" fmla="*/ 3398044 w 7550944"/>
                      <a:gd name="connsiteY9" fmla="*/ 3876675 h 7762876"/>
                      <a:gd name="connsiteX10" fmla="*/ 3769519 w 7550944"/>
                      <a:gd name="connsiteY10" fmla="*/ 9525 h 7762876"/>
                      <a:gd name="connsiteX11" fmla="*/ 4150519 w 7550944"/>
                      <a:gd name="connsiteY11" fmla="*/ 3886200 h 7762876"/>
                      <a:gd name="connsiteX12" fmla="*/ 4526756 w 7550944"/>
                      <a:gd name="connsiteY12" fmla="*/ 7762875 h 7762876"/>
                      <a:gd name="connsiteX13" fmla="*/ 4902994 w 7550944"/>
                      <a:gd name="connsiteY13" fmla="*/ 3886200 h 7762876"/>
                      <a:gd name="connsiteX14" fmla="*/ 5283994 w 7550944"/>
                      <a:gd name="connsiteY14" fmla="*/ 9525 h 7762876"/>
                      <a:gd name="connsiteX15" fmla="*/ 5655469 w 7550944"/>
                      <a:gd name="connsiteY15" fmla="*/ 3886200 h 7762876"/>
                      <a:gd name="connsiteX16" fmla="*/ 6036469 w 7550944"/>
                      <a:gd name="connsiteY16" fmla="*/ 7762875 h 7762876"/>
                      <a:gd name="connsiteX17" fmla="*/ 6417469 w 7550944"/>
                      <a:gd name="connsiteY17" fmla="*/ 3886200 h 7762876"/>
                      <a:gd name="connsiteX18" fmla="*/ 6798469 w 7550944"/>
                      <a:gd name="connsiteY18" fmla="*/ 0 h 7762876"/>
                      <a:gd name="connsiteX19" fmla="*/ 7160419 w 7550944"/>
                      <a:gd name="connsiteY19" fmla="*/ 3886200 h 7762876"/>
                      <a:gd name="connsiteX20" fmla="*/ 7550944 w 7550944"/>
                      <a:gd name="connsiteY20" fmla="*/ 7762875 h 7762876"/>
                      <a:gd name="connsiteX0" fmla="*/ 0 w 7550944"/>
                      <a:gd name="connsiteY0" fmla="*/ 7762875 h 7762876"/>
                      <a:gd name="connsiteX1" fmla="*/ 378619 w 7550944"/>
                      <a:gd name="connsiteY1" fmla="*/ 3886200 h 7762876"/>
                      <a:gd name="connsiteX2" fmla="*/ 750094 w 7550944"/>
                      <a:gd name="connsiteY2" fmla="*/ 0 h 7762876"/>
                      <a:gd name="connsiteX3" fmla="*/ 1131094 w 7550944"/>
                      <a:gd name="connsiteY3" fmla="*/ 3876675 h 7762876"/>
                      <a:gd name="connsiteX4" fmla="*/ 1507332 w 7550944"/>
                      <a:gd name="connsiteY4" fmla="*/ 7762875 h 7762876"/>
                      <a:gd name="connsiteX5" fmla="*/ 1883569 w 7550944"/>
                      <a:gd name="connsiteY5" fmla="*/ 3876675 h 7762876"/>
                      <a:gd name="connsiteX6" fmla="*/ 2264569 w 7550944"/>
                      <a:gd name="connsiteY6" fmla="*/ 0 h 7762876"/>
                      <a:gd name="connsiteX7" fmla="*/ 2645569 w 7550944"/>
                      <a:gd name="connsiteY7" fmla="*/ 3886200 h 7762876"/>
                      <a:gd name="connsiteX8" fmla="*/ 3017044 w 7550944"/>
                      <a:gd name="connsiteY8" fmla="*/ 7762875 h 7762876"/>
                      <a:gd name="connsiteX9" fmla="*/ 3398044 w 7550944"/>
                      <a:gd name="connsiteY9" fmla="*/ 3876675 h 7762876"/>
                      <a:gd name="connsiteX10" fmla="*/ 3769519 w 7550944"/>
                      <a:gd name="connsiteY10" fmla="*/ 9525 h 7762876"/>
                      <a:gd name="connsiteX11" fmla="*/ 4150519 w 7550944"/>
                      <a:gd name="connsiteY11" fmla="*/ 3886200 h 7762876"/>
                      <a:gd name="connsiteX12" fmla="*/ 4526756 w 7550944"/>
                      <a:gd name="connsiteY12" fmla="*/ 7762875 h 7762876"/>
                      <a:gd name="connsiteX13" fmla="*/ 4902994 w 7550944"/>
                      <a:gd name="connsiteY13" fmla="*/ 3886200 h 7762876"/>
                      <a:gd name="connsiteX14" fmla="*/ 5283994 w 7550944"/>
                      <a:gd name="connsiteY14" fmla="*/ 9525 h 7762876"/>
                      <a:gd name="connsiteX15" fmla="*/ 5655469 w 7550944"/>
                      <a:gd name="connsiteY15" fmla="*/ 3886200 h 7762876"/>
                      <a:gd name="connsiteX16" fmla="*/ 6029325 w 7550944"/>
                      <a:gd name="connsiteY16" fmla="*/ 7762875 h 7762876"/>
                      <a:gd name="connsiteX17" fmla="*/ 6417469 w 7550944"/>
                      <a:gd name="connsiteY17" fmla="*/ 3886200 h 7762876"/>
                      <a:gd name="connsiteX18" fmla="*/ 6798469 w 7550944"/>
                      <a:gd name="connsiteY18" fmla="*/ 0 h 7762876"/>
                      <a:gd name="connsiteX19" fmla="*/ 7160419 w 7550944"/>
                      <a:gd name="connsiteY19" fmla="*/ 3886200 h 7762876"/>
                      <a:gd name="connsiteX20" fmla="*/ 7550944 w 7550944"/>
                      <a:gd name="connsiteY20" fmla="*/ 7762875 h 7762876"/>
                      <a:gd name="connsiteX0" fmla="*/ 0 w 7550944"/>
                      <a:gd name="connsiteY0" fmla="*/ 7762875 h 7762876"/>
                      <a:gd name="connsiteX1" fmla="*/ 378619 w 7550944"/>
                      <a:gd name="connsiteY1" fmla="*/ 3886200 h 7762876"/>
                      <a:gd name="connsiteX2" fmla="*/ 750094 w 7550944"/>
                      <a:gd name="connsiteY2" fmla="*/ 0 h 7762876"/>
                      <a:gd name="connsiteX3" fmla="*/ 1131094 w 7550944"/>
                      <a:gd name="connsiteY3" fmla="*/ 3876675 h 7762876"/>
                      <a:gd name="connsiteX4" fmla="*/ 1507332 w 7550944"/>
                      <a:gd name="connsiteY4" fmla="*/ 7762875 h 7762876"/>
                      <a:gd name="connsiteX5" fmla="*/ 1883569 w 7550944"/>
                      <a:gd name="connsiteY5" fmla="*/ 3876675 h 7762876"/>
                      <a:gd name="connsiteX6" fmla="*/ 2264569 w 7550944"/>
                      <a:gd name="connsiteY6" fmla="*/ 0 h 7762876"/>
                      <a:gd name="connsiteX7" fmla="*/ 2645569 w 7550944"/>
                      <a:gd name="connsiteY7" fmla="*/ 3886200 h 7762876"/>
                      <a:gd name="connsiteX8" fmla="*/ 3017044 w 7550944"/>
                      <a:gd name="connsiteY8" fmla="*/ 7762875 h 7762876"/>
                      <a:gd name="connsiteX9" fmla="*/ 3398044 w 7550944"/>
                      <a:gd name="connsiteY9" fmla="*/ 3876675 h 7762876"/>
                      <a:gd name="connsiteX10" fmla="*/ 3769519 w 7550944"/>
                      <a:gd name="connsiteY10" fmla="*/ 9525 h 7762876"/>
                      <a:gd name="connsiteX11" fmla="*/ 4150519 w 7550944"/>
                      <a:gd name="connsiteY11" fmla="*/ 3886200 h 7762876"/>
                      <a:gd name="connsiteX12" fmla="*/ 4526756 w 7550944"/>
                      <a:gd name="connsiteY12" fmla="*/ 7762875 h 7762876"/>
                      <a:gd name="connsiteX13" fmla="*/ 4902994 w 7550944"/>
                      <a:gd name="connsiteY13" fmla="*/ 3886200 h 7762876"/>
                      <a:gd name="connsiteX14" fmla="*/ 5283994 w 7550944"/>
                      <a:gd name="connsiteY14" fmla="*/ 9525 h 7762876"/>
                      <a:gd name="connsiteX15" fmla="*/ 5655469 w 7550944"/>
                      <a:gd name="connsiteY15" fmla="*/ 3886200 h 7762876"/>
                      <a:gd name="connsiteX16" fmla="*/ 6029325 w 7550944"/>
                      <a:gd name="connsiteY16" fmla="*/ 7762875 h 7762876"/>
                      <a:gd name="connsiteX17" fmla="*/ 6417469 w 7550944"/>
                      <a:gd name="connsiteY17" fmla="*/ 3886200 h 7762876"/>
                      <a:gd name="connsiteX18" fmla="*/ 6798469 w 7550944"/>
                      <a:gd name="connsiteY18" fmla="*/ 0 h 7762876"/>
                      <a:gd name="connsiteX19" fmla="*/ 7160419 w 7550944"/>
                      <a:gd name="connsiteY19" fmla="*/ 3886200 h 7762876"/>
                      <a:gd name="connsiteX20" fmla="*/ 7550944 w 7550944"/>
                      <a:gd name="connsiteY20" fmla="*/ 7762875 h 7762876"/>
                      <a:gd name="connsiteX0" fmla="*/ 0 w 7546182"/>
                      <a:gd name="connsiteY0" fmla="*/ 7762875 h 7765256"/>
                      <a:gd name="connsiteX1" fmla="*/ 378619 w 7546182"/>
                      <a:gd name="connsiteY1" fmla="*/ 3886200 h 7765256"/>
                      <a:gd name="connsiteX2" fmla="*/ 750094 w 7546182"/>
                      <a:gd name="connsiteY2" fmla="*/ 0 h 7765256"/>
                      <a:gd name="connsiteX3" fmla="*/ 1131094 w 7546182"/>
                      <a:gd name="connsiteY3" fmla="*/ 3876675 h 7765256"/>
                      <a:gd name="connsiteX4" fmla="*/ 1507332 w 7546182"/>
                      <a:gd name="connsiteY4" fmla="*/ 7762875 h 7765256"/>
                      <a:gd name="connsiteX5" fmla="*/ 1883569 w 7546182"/>
                      <a:gd name="connsiteY5" fmla="*/ 3876675 h 7765256"/>
                      <a:gd name="connsiteX6" fmla="*/ 2264569 w 7546182"/>
                      <a:gd name="connsiteY6" fmla="*/ 0 h 7765256"/>
                      <a:gd name="connsiteX7" fmla="*/ 2645569 w 7546182"/>
                      <a:gd name="connsiteY7" fmla="*/ 3886200 h 7765256"/>
                      <a:gd name="connsiteX8" fmla="*/ 3017044 w 7546182"/>
                      <a:gd name="connsiteY8" fmla="*/ 7762875 h 7765256"/>
                      <a:gd name="connsiteX9" fmla="*/ 3398044 w 7546182"/>
                      <a:gd name="connsiteY9" fmla="*/ 3876675 h 7765256"/>
                      <a:gd name="connsiteX10" fmla="*/ 3769519 w 7546182"/>
                      <a:gd name="connsiteY10" fmla="*/ 9525 h 7765256"/>
                      <a:gd name="connsiteX11" fmla="*/ 4150519 w 7546182"/>
                      <a:gd name="connsiteY11" fmla="*/ 3886200 h 7765256"/>
                      <a:gd name="connsiteX12" fmla="*/ 4526756 w 7546182"/>
                      <a:gd name="connsiteY12" fmla="*/ 7762875 h 7765256"/>
                      <a:gd name="connsiteX13" fmla="*/ 4902994 w 7546182"/>
                      <a:gd name="connsiteY13" fmla="*/ 3886200 h 7765256"/>
                      <a:gd name="connsiteX14" fmla="*/ 5283994 w 7546182"/>
                      <a:gd name="connsiteY14" fmla="*/ 9525 h 7765256"/>
                      <a:gd name="connsiteX15" fmla="*/ 5655469 w 7546182"/>
                      <a:gd name="connsiteY15" fmla="*/ 3886200 h 7765256"/>
                      <a:gd name="connsiteX16" fmla="*/ 6029325 w 7546182"/>
                      <a:gd name="connsiteY16" fmla="*/ 7762875 h 7765256"/>
                      <a:gd name="connsiteX17" fmla="*/ 6417469 w 7546182"/>
                      <a:gd name="connsiteY17" fmla="*/ 3886200 h 7765256"/>
                      <a:gd name="connsiteX18" fmla="*/ 6798469 w 7546182"/>
                      <a:gd name="connsiteY18" fmla="*/ 0 h 7765256"/>
                      <a:gd name="connsiteX19" fmla="*/ 7160419 w 7546182"/>
                      <a:gd name="connsiteY19" fmla="*/ 3886200 h 7765256"/>
                      <a:gd name="connsiteX20" fmla="*/ 7546182 w 7546182"/>
                      <a:gd name="connsiteY20" fmla="*/ 7765256 h 7765256"/>
                      <a:gd name="connsiteX0" fmla="*/ 0 w 7546182"/>
                      <a:gd name="connsiteY0" fmla="*/ 7762875 h 7765258"/>
                      <a:gd name="connsiteX1" fmla="*/ 378619 w 7546182"/>
                      <a:gd name="connsiteY1" fmla="*/ 3886200 h 7765258"/>
                      <a:gd name="connsiteX2" fmla="*/ 750094 w 7546182"/>
                      <a:gd name="connsiteY2" fmla="*/ 0 h 7765258"/>
                      <a:gd name="connsiteX3" fmla="*/ 1131094 w 7546182"/>
                      <a:gd name="connsiteY3" fmla="*/ 3876675 h 7765258"/>
                      <a:gd name="connsiteX4" fmla="*/ 1507332 w 7546182"/>
                      <a:gd name="connsiteY4" fmla="*/ 7762875 h 7765258"/>
                      <a:gd name="connsiteX5" fmla="*/ 1883569 w 7546182"/>
                      <a:gd name="connsiteY5" fmla="*/ 3876675 h 7765258"/>
                      <a:gd name="connsiteX6" fmla="*/ 2264569 w 7546182"/>
                      <a:gd name="connsiteY6" fmla="*/ 0 h 7765258"/>
                      <a:gd name="connsiteX7" fmla="*/ 2645569 w 7546182"/>
                      <a:gd name="connsiteY7" fmla="*/ 3886200 h 7765258"/>
                      <a:gd name="connsiteX8" fmla="*/ 3017044 w 7546182"/>
                      <a:gd name="connsiteY8" fmla="*/ 7762875 h 7765258"/>
                      <a:gd name="connsiteX9" fmla="*/ 3398044 w 7546182"/>
                      <a:gd name="connsiteY9" fmla="*/ 3876675 h 7765258"/>
                      <a:gd name="connsiteX10" fmla="*/ 3769519 w 7546182"/>
                      <a:gd name="connsiteY10" fmla="*/ 9525 h 7765258"/>
                      <a:gd name="connsiteX11" fmla="*/ 4150519 w 7546182"/>
                      <a:gd name="connsiteY11" fmla="*/ 3886200 h 7765258"/>
                      <a:gd name="connsiteX12" fmla="*/ 4526756 w 7546182"/>
                      <a:gd name="connsiteY12" fmla="*/ 7762875 h 7765258"/>
                      <a:gd name="connsiteX13" fmla="*/ 4902994 w 7546182"/>
                      <a:gd name="connsiteY13" fmla="*/ 3886200 h 7765258"/>
                      <a:gd name="connsiteX14" fmla="*/ 5283994 w 7546182"/>
                      <a:gd name="connsiteY14" fmla="*/ 9525 h 7765258"/>
                      <a:gd name="connsiteX15" fmla="*/ 5655469 w 7546182"/>
                      <a:gd name="connsiteY15" fmla="*/ 3886200 h 7765258"/>
                      <a:gd name="connsiteX16" fmla="*/ 6029325 w 7546182"/>
                      <a:gd name="connsiteY16" fmla="*/ 7762875 h 7765258"/>
                      <a:gd name="connsiteX17" fmla="*/ 6417469 w 7546182"/>
                      <a:gd name="connsiteY17" fmla="*/ 3886200 h 7765258"/>
                      <a:gd name="connsiteX18" fmla="*/ 6798469 w 7546182"/>
                      <a:gd name="connsiteY18" fmla="*/ 0 h 7765258"/>
                      <a:gd name="connsiteX19" fmla="*/ 7160419 w 7546182"/>
                      <a:gd name="connsiteY19" fmla="*/ 3886200 h 7765258"/>
                      <a:gd name="connsiteX20" fmla="*/ 7546182 w 7546182"/>
                      <a:gd name="connsiteY20" fmla="*/ 7765256 h 7765258"/>
                      <a:gd name="connsiteX0" fmla="*/ 0 w 7539038"/>
                      <a:gd name="connsiteY0" fmla="*/ 7762875 h 7762876"/>
                      <a:gd name="connsiteX1" fmla="*/ 378619 w 7539038"/>
                      <a:gd name="connsiteY1" fmla="*/ 3886200 h 7762876"/>
                      <a:gd name="connsiteX2" fmla="*/ 750094 w 7539038"/>
                      <a:gd name="connsiteY2" fmla="*/ 0 h 7762876"/>
                      <a:gd name="connsiteX3" fmla="*/ 1131094 w 7539038"/>
                      <a:gd name="connsiteY3" fmla="*/ 3876675 h 7762876"/>
                      <a:gd name="connsiteX4" fmla="*/ 1507332 w 7539038"/>
                      <a:gd name="connsiteY4" fmla="*/ 7762875 h 7762876"/>
                      <a:gd name="connsiteX5" fmla="*/ 1883569 w 7539038"/>
                      <a:gd name="connsiteY5" fmla="*/ 3876675 h 7762876"/>
                      <a:gd name="connsiteX6" fmla="*/ 2264569 w 7539038"/>
                      <a:gd name="connsiteY6" fmla="*/ 0 h 7762876"/>
                      <a:gd name="connsiteX7" fmla="*/ 2645569 w 7539038"/>
                      <a:gd name="connsiteY7" fmla="*/ 3886200 h 7762876"/>
                      <a:gd name="connsiteX8" fmla="*/ 3017044 w 7539038"/>
                      <a:gd name="connsiteY8" fmla="*/ 7762875 h 7762876"/>
                      <a:gd name="connsiteX9" fmla="*/ 3398044 w 7539038"/>
                      <a:gd name="connsiteY9" fmla="*/ 3876675 h 7762876"/>
                      <a:gd name="connsiteX10" fmla="*/ 3769519 w 7539038"/>
                      <a:gd name="connsiteY10" fmla="*/ 9525 h 7762876"/>
                      <a:gd name="connsiteX11" fmla="*/ 4150519 w 7539038"/>
                      <a:gd name="connsiteY11" fmla="*/ 3886200 h 7762876"/>
                      <a:gd name="connsiteX12" fmla="*/ 4526756 w 7539038"/>
                      <a:gd name="connsiteY12" fmla="*/ 7762875 h 7762876"/>
                      <a:gd name="connsiteX13" fmla="*/ 4902994 w 7539038"/>
                      <a:gd name="connsiteY13" fmla="*/ 3886200 h 7762876"/>
                      <a:gd name="connsiteX14" fmla="*/ 5283994 w 7539038"/>
                      <a:gd name="connsiteY14" fmla="*/ 9525 h 7762876"/>
                      <a:gd name="connsiteX15" fmla="*/ 5655469 w 7539038"/>
                      <a:gd name="connsiteY15" fmla="*/ 3886200 h 7762876"/>
                      <a:gd name="connsiteX16" fmla="*/ 6029325 w 7539038"/>
                      <a:gd name="connsiteY16" fmla="*/ 7762875 h 7762876"/>
                      <a:gd name="connsiteX17" fmla="*/ 6417469 w 7539038"/>
                      <a:gd name="connsiteY17" fmla="*/ 3886200 h 7762876"/>
                      <a:gd name="connsiteX18" fmla="*/ 6798469 w 7539038"/>
                      <a:gd name="connsiteY18" fmla="*/ 0 h 7762876"/>
                      <a:gd name="connsiteX19" fmla="*/ 7160419 w 7539038"/>
                      <a:gd name="connsiteY19" fmla="*/ 3886200 h 7762876"/>
                      <a:gd name="connsiteX20" fmla="*/ 7539038 w 7539038"/>
                      <a:gd name="connsiteY20" fmla="*/ 7760494 h 7762876"/>
                      <a:gd name="connsiteX0" fmla="*/ 0 w 7539038"/>
                      <a:gd name="connsiteY0" fmla="*/ 7762875 h 7762876"/>
                      <a:gd name="connsiteX1" fmla="*/ 378619 w 7539038"/>
                      <a:gd name="connsiteY1" fmla="*/ 3886200 h 7762876"/>
                      <a:gd name="connsiteX2" fmla="*/ 750094 w 7539038"/>
                      <a:gd name="connsiteY2" fmla="*/ 0 h 7762876"/>
                      <a:gd name="connsiteX3" fmla="*/ 1131094 w 7539038"/>
                      <a:gd name="connsiteY3" fmla="*/ 3876675 h 7762876"/>
                      <a:gd name="connsiteX4" fmla="*/ 1507332 w 7539038"/>
                      <a:gd name="connsiteY4" fmla="*/ 7762875 h 7762876"/>
                      <a:gd name="connsiteX5" fmla="*/ 1883569 w 7539038"/>
                      <a:gd name="connsiteY5" fmla="*/ 3876675 h 7762876"/>
                      <a:gd name="connsiteX6" fmla="*/ 2264569 w 7539038"/>
                      <a:gd name="connsiteY6" fmla="*/ 0 h 7762876"/>
                      <a:gd name="connsiteX7" fmla="*/ 2645569 w 7539038"/>
                      <a:gd name="connsiteY7" fmla="*/ 3886200 h 7762876"/>
                      <a:gd name="connsiteX8" fmla="*/ 3017044 w 7539038"/>
                      <a:gd name="connsiteY8" fmla="*/ 7762875 h 7762876"/>
                      <a:gd name="connsiteX9" fmla="*/ 3398044 w 7539038"/>
                      <a:gd name="connsiteY9" fmla="*/ 3876675 h 7762876"/>
                      <a:gd name="connsiteX10" fmla="*/ 3769519 w 7539038"/>
                      <a:gd name="connsiteY10" fmla="*/ 9525 h 7762876"/>
                      <a:gd name="connsiteX11" fmla="*/ 4150519 w 7539038"/>
                      <a:gd name="connsiteY11" fmla="*/ 3886200 h 7762876"/>
                      <a:gd name="connsiteX12" fmla="*/ 4526756 w 7539038"/>
                      <a:gd name="connsiteY12" fmla="*/ 7762875 h 7762876"/>
                      <a:gd name="connsiteX13" fmla="*/ 4902994 w 7539038"/>
                      <a:gd name="connsiteY13" fmla="*/ 3886200 h 7762876"/>
                      <a:gd name="connsiteX14" fmla="*/ 5283994 w 7539038"/>
                      <a:gd name="connsiteY14" fmla="*/ 9525 h 7762876"/>
                      <a:gd name="connsiteX15" fmla="*/ 5655469 w 7539038"/>
                      <a:gd name="connsiteY15" fmla="*/ 3886200 h 7762876"/>
                      <a:gd name="connsiteX16" fmla="*/ 6029325 w 7539038"/>
                      <a:gd name="connsiteY16" fmla="*/ 7762875 h 7762876"/>
                      <a:gd name="connsiteX17" fmla="*/ 6417469 w 7539038"/>
                      <a:gd name="connsiteY17" fmla="*/ 3886200 h 7762876"/>
                      <a:gd name="connsiteX18" fmla="*/ 6788944 w 7539038"/>
                      <a:gd name="connsiteY18" fmla="*/ 2381 h 7762876"/>
                      <a:gd name="connsiteX19" fmla="*/ 7160419 w 7539038"/>
                      <a:gd name="connsiteY19" fmla="*/ 3886200 h 7762876"/>
                      <a:gd name="connsiteX20" fmla="*/ 7539038 w 7539038"/>
                      <a:gd name="connsiteY20" fmla="*/ 7760494 h 7762876"/>
                      <a:gd name="connsiteX0" fmla="*/ 0 w 7539038"/>
                      <a:gd name="connsiteY0" fmla="*/ 7762875 h 7762876"/>
                      <a:gd name="connsiteX1" fmla="*/ 378619 w 7539038"/>
                      <a:gd name="connsiteY1" fmla="*/ 3886200 h 7762876"/>
                      <a:gd name="connsiteX2" fmla="*/ 750094 w 7539038"/>
                      <a:gd name="connsiteY2" fmla="*/ 0 h 7762876"/>
                      <a:gd name="connsiteX3" fmla="*/ 1131094 w 7539038"/>
                      <a:gd name="connsiteY3" fmla="*/ 3876675 h 7762876"/>
                      <a:gd name="connsiteX4" fmla="*/ 1507332 w 7539038"/>
                      <a:gd name="connsiteY4" fmla="*/ 7762875 h 7762876"/>
                      <a:gd name="connsiteX5" fmla="*/ 1883569 w 7539038"/>
                      <a:gd name="connsiteY5" fmla="*/ 3876675 h 7762876"/>
                      <a:gd name="connsiteX6" fmla="*/ 2264569 w 7539038"/>
                      <a:gd name="connsiteY6" fmla="*/ 0 h 7762876"/>
                      <a:gd name="connsiteX7" fmla="*/ 2645569 w 7539038"/>
                      <a:gd name="connsiteY7" fmla="*/ 3886200 h 7762876"/>
                      <a:gd name="connsiteX8" fmla="*/ 3017044 w 7539038"/>
                      <a:gd name="connsiteY8" fmla="*/ 7762875 h 7762876"/>
                      <a:gd name="connsiteX9" fmla="*/ 3398044 w 7539038"/>
                      <a:gd name="connsiteY9" fmla="*/ 3876675 h 7762876"/>
                      <a:gd name="connsiteX10" fmla="*/ 3769519 w 7539038"/>
                      <a:gd name="connsiteY10" fmla="*/ 9525 h 7762876"/>
                      <a:gd name="connsiteX11" fmla="*/ 4150519 w 7539038"/>
                      <a:gd name="connsiteY11" fmla="*/ 3886200 h 7762876"/>
                      <a:gd name="connsiteX12" fmla="*/ 4526756 w 7539038"/>
                      <a:gd name="connsiteY12" fmla="*/ 7762875 h 7762876"/>
                      <a:gd name="connsiteX13" fmla="*/ 4902994 w 7539038"/>
                      <a:gd name="connsiteY13" fmla="*/ 3886200 h 7762876"/>
                      <a:gd name="connsiteX14" fmla="*/ 5283994 w 7539038"/>
                      <a:gd name="connsiteY14" fmla="*/ 9525 h 7762876"/>
                      <a:gd name="connsiteX15" fmla="*/ 5655469 w 7539038"/>
                      <a:gd name="connsiteY15" fmla="*/ 3886200 h 7762876"/>
                      <a:gd name="connsiteX16" fmla="*/ 6029325 w 7539038"/>
                      <a:gd name="connsiteY16" fmla="*/ 7762875 h 7762876"/>
                      <a:gd name="connsiteX17" fmla="*/ 6417469 w 7539038"/>
                      <a:gd name="connsiteY17" fmla="*/ 3886200 h 7762876"/>
                      <a:gd name="connsiteX18" fmla="*/ 6786563 w 7539038"/>
                      <a:gd name="connsiteY18" fmla="*/ 4762 h 7762876"/>
                      <a:gd name="connsiteX19" fmla="*/ 7160419 w 7539038"/>
                      <a:gd name="connsiteY19" fmla="*/ 3886200 h 7762876"/>
                      <a:gd name="connsiteX20" fmla="*/ 7539038 w 7539038"/>
                      <a:gd name="connsiteY20" fmla="*/ 7760494 h 7762876"/>
                      <a:gd name="connsiteX0" fmla="*/ 0 w 7539038"/>
                      <a:gd name="connsiteY0" fmla="*/ 7762875 h 7762876"/>
                      <a:gd name="connsiteX1" fmla="*/ 378619 w 7539038"/>
                      <a:gd name="connsiteY1" fmla="*/ 3886200 h 7762876"/>
                      <a:gd name="connsiteX2" fmla="*/ 750094 w 7539038"/>
                      <a:gd name="connsiteY2" fmla="*/ 0 h 7762876"/>
                      <a:gd name="connsiteX3" fmla="*/ 1131094 w 7539038"/>
                      <a:gd name="connsiteY3" fmla="*/ 3876675 h 7762876"/>
                      <a:gd name="connsiteX4" fmla="*/ 1507332 w 7539038"/>
                      <a:gd name="connsiteY4" fmla="*/ 7762875 h 7762876"/>
                      <a:gd name="connsiteX5" fmla="*/ 1883569 w 7539038"/>
                      <a:gd name="connsiteY5" fmla="*/ 3876675 h 7762876"/>
                      <a:gd name="connsiteX6" fmla="*/ 2264569 w 7539038"/>
                      <a:gd name="connsiteY6" fmla="*/ 0 h 7762876"/>
                      <a:gd name="connsiteX7" fmla="*/ 2645569 w 7539038"/>
                      <a:gd name="connsiteY7" fmla="*/ 3886200 h 7762876"/>
                      <a:gd name="connsiteX8" fmla="*/ 3017044 w 7539038"/>
                      <a:gd name="connsiteY8" fmla="*/ 7762875 h 7762876"/>
                      <a:gd name="connsiteX9" fmla="*/ 3398044 w 7539038"/>
                      <a:gd name="connsiteY9" fmla="*/ 3876675 h 7762876"/>
                      <a:gd name="connsiteX10" fmla="*/ 3769519 w 7539038"/>
                      <a:gd name="connsiteY10" fmla="*/ 9525 h 7762876"/>
                      <a:gd name="connsiteX11" fmla="*/ 4150519 w 7539038"/>
                      <a:gd name="connsiteY11" fmla="*/ 3886200 h 7762876"/>
                      <a:gd name="connsiteX12" fmla="*/ 4526756 w 7539038"/>
                      <a:gd name="connsiteY12" fmla="*/ 7762875 h 7762876"/>
                      <a:gd name="connsiteX13" fmla="*/ 4902994 w 7539038"/>
                      <a:gd name="connsiteY13" fmla="*/ 3886200 h 7762876"/>
                      <a:gd name="connsiteX14" fmla="*/ 5283994 w 7539038"/>
                      <a:gd name="connsiteY14" fmla="*/ 9525 h 7762876"/>
                      <a:gd name="connsiteX15" fmla="*/ 5655469 w 7539038"/>
                      <a:gd name="connsiteY15" fmla="*/ 3886200 h 7762876"/>
                      <a:gd name="connsiteX16" fmla="*/ 6029325 w 7539038"/>
                      <a:gd name="connsiteY16" fmla="*/ 7762875 h 7762876"/>
                      <a:gd name="connsiteX17" fmla="*/ 6417469 w 7539038"/>
                      <a:gd name="connsiteY17" fmla="*/ 3886200 h 7762876"/>
                      <a:gd name="connsiteX18" fmla="*/ 6786563 w 7539038"/>
                      <a:gd name="connsiteY18" fmla="*/ 4762 h 7762876"/>
                      <a:gd name="connsiteX19" fmla="*/ 7160419 w 7539038"/>
                      <a:gd name="connsiteY19" fmla="*/ 3886200 h 7762876"/>
                      <a:gd name="connsiteX20" fmla="*/ 7539038 w 7539038"/>
                      <a:gd name="connsiteY20" fmla="*/ 7760494 h 7762876"/>
                      <a:gd name="connsiteX0" fmla="*/ 0 w 7539038"/>
                      <a:gd name="connsiteY0" fmla="*/ 7762875 h 7762876"/>
                      <a:gd name="connsiteX1" fmla="*/ 378619 w 7539038"/>
                      <a:gd name="connsiteY1" fmla="*/ 3886200 h 7762876"/>
                      <a:gd name="connsiteX2" fmla="*/ 750094 w 7539038"/>
                      <a:gd name="connsiteY2" fmla="*/ 0 h 7762876"/>
                      <a:gd name="connsiteX3" fmla="*/ 1131094 w 7539038"/>
                      <a:gd name="connsiteY3" fmla="*/ 3876675 h 7762876"/>
                      <a:gd name="connsiteX4" fmla="*/ 1507332 w 7539038"/>
                      <a:gd name="connsiteY4" fmla="*/ 7762875 h 7762876"/>
                      <a:gd name="connsiteX5" fmla="*/ 1883569 w 7539038"/>
                      <a:gd name="connsiteY5" fmla="*/ 3876675 h 7762876"/>
                      <a:gd name="connsiteX6" fmla="*/ 2264569 w 7539038"/>
                      <a:gd name="connsiteY6" fmla="*/ 0 h 7762876"/>
                      <a:gd name="connsiteX7" fmla="*/ 2645569 w 7539038"/>
                      <a:gd name="connsiteY7" fmla="*/ 3886200 h 7762876"/>
                      <a:gd name="connsiteX8" fmla="*/ 3017044 w 7539038"/>
                      <a:gd name="connsiteY8" fmla="*/ 7762875 h 7762876"/>
                      <a:gd name="connsiteX9" fmla="*/ 3398044 w 7539038"/>
                      <a:gd name="connsiteY9" fmla="*/ 3876675 h 7762876"/>
                      <a:gd name="connsiteX10" fmla="*/ 3769519 w 7539038"/>
                      <a:gd name="connsiteY10" fmla="*/ 9525 h 7762876"/>
                      <a:gd name="connsiteX11" fmla="*/ 4150519 w 7539038"/>
                      <a:gd name="connsiteY11" fmla="*/ 3886200 h 7762876"/>
                      <a:gd name="connsiteX12" fmla="*/ 4526756 w 7539038"/>
                      <a:gd name="connsiteY12" fmla="*/ 7762875 h 7762876"/>
                      <a:gd name="connsiteX13" fmla="*/ 4902994 w 7539038"/>
                      <a:gd name="connsiteY13" fmla="*/ 3886200 h 7762876"/>
                      <a:gd name="connsiteX14" fmla="*/ 5279231 w 7539038"/>
                      <a:gd name="connsiteY14" fmla="*/ 9525 h 7762876"/>
                      <a:gd name="connsiteX15" fmla="*/ 5655469 w 7539038"/>
                      <a:gd name="connsiteY15" fmla="*/ 3886200 h 7762876"/>
                      <a:gd name="connsiteX16" fmla="*/ 6029325 w 7539038"/>
                      <a:gd name="connsiteY16" fmla="*/ 7762875 h 7762876"/>
                      <a:gd name="connsiteX17" fmla="*/ 6417469 w 7539038"/>
                      <a:gd name="connsiteY17" fmla="*/ 3886200 h 7762876"/>
                      <a:gd name="connsiteX18" fmla="*/ 6786563 w 7539038"/>
                      <a:gd name="connsiteY18" fmla="*/ 4762 h 7762876"/>
                      <a:gd name="connsiteX19" fmla="*/ 7160419 w 7539038"/>
                      <a:gd name="connsiteY19" fmla="*/ 3886200 h 7762876"/>
                      <a:gd name="connsiteX20" fmla="*/ 7539038 w 7539038"/>
                      <a:gd name="connsiteY20" fmla="*/ 7760494 h 7762876"/>
                      <a:gd name="connsiteX0" fmla="*/ 0 w 7539038"/>
                      <a:gd name="connsiteY0" fmla="*/ 7762875 h 7762876"/>
                      <a:gd name="connsiteX1" fmla="*/ 378619 w 7539038"/>
                      <a:gd name="connsiteY1" fmla="*/ 3886200 h 7762876"/>
                      <a:gd name="connsiteX2" fmla="*/ 750094 w 7539038"/>
                      <a:gd name="connsiteY2" fmla="*/ 0 h 7762876"/>
                      <a:gd name="connsiteX3" fmla="*/ 1131094 w 7539038"/>
                      <a:gd name="connsiteY3" fmla="*/ 3876675 h 7762876"/>
                      <a:gd name="connsiteX4" fmla="*/ 1507332 w 7539038"/>
                      <a:gd name="connsiteY4" fmla="*/ 7762875 h 7762876"/>
                      <a:gd name="connsiteX5" fmla="*/ 1883569 w 7539038"/>
                      <a:gd name="connsiteY5" fmla="*/ 3876675 h 7762876"/>
                      <a:gd name="connsiteX6" fmla="*/ 2264569 w 7539038"/>
                      <a:gd name="connsiteY6" fmla="*/ 0 h 7762876"/>
                      <a:gd name="connsiteX7" fmla="*/ 2645569 w 7539038"/>
                      <a:gd name="connsiteY7" fmla="*/ 3886200 h 7762876"/>
                      <a:gd name="connsiteX8" fmla="*/ 3017044 w 7539038"/>
                      <a:gd name="connsiteY8" fmla="*/ 7762875 h 7762876"/>
                      <a:gd name="connsiteX9" fmla="*/ 3398044 w 7539038"/>
                      <a:gd name="connsiteY9" fmla="*/ 3876675 h 7762876"/>
                      <a:gd name="connsiteX10" fmla="*/ 3769519 w 7539038"/>
                      <a:gd name="connsiteY10" fmla="*/ 9525 h 7762876"/>
                      <a:gd name="connsiteX11" fmla="*/ 4150519 w 7539038"/>
                      <a:gd name="connsiteY11" fmla="*/ 3886200 h 7762876"/>
                      <a:gd name="connsiteX12" fmla="*/ 4526756 w 7539038"/>
                      <a:gd name="connsiteY12" fmla="*/ 7762875 h 7762876"/>
                      <a:gd name="connsiteX13" fmla="*/ 4902994 w 7539038"/>
                      <a:gd name="connsiteY13" fmla="*/ 3886200 h 7762876"/>
                      <a:gd name="connsiteX14" fmla="*/ 5279231 w 7539038"/>
                      <a:gd name="connsiteY14" fmla="*/ 9525 h 7762876"/>
                      <a:gd name="connsiteX15" fmla="*/ 5655469 w 7539038"/>
                      <a:gd name="connsiteY15" fmla="*/ 3886200 h 7762876"/>
                      <a:gd name="connsiteX16" fmla="*/ 6029325 w 7539038"/>
                      <a:gd name="connsiteY16" fmla="*/ 7762875 h 7762876"/>
                      <a:gd name="connsiteX17" fmla="*/ 6417469 w 7539038"/>
                      <a:gd name="connsiteY17" fmla="*/ 3886200 h 7762876"/>
                      <a:gd name="connsiteX18" fmla="*/ 6786563 w 7539038"/>
                      <a:gd name="connsiteY18" fmla="*/ 4762 h 7762876"/>
                      <a:gd name="connsiteX19" fmla="*/ 7160419 w 7539038"/>
                      <a:gd name="connsiteY19" fmla="*/ 3886200 h 7762876"/>
                      <a:gd name="connsiteX20" fmla="*/ 7539038 w 7539038"/>
                      <a:gd name="connsiteY20" fmla="*/ 7760494 h 7762876"/>
                      <a:gd name="connsiteX0" fmla="*/ 0 w 7539038"/>
                      <a:gd name="connsiteY0" fmla="*/ 7762875 h 7762876"/>
                      <a:gd name="connsiteX1" fmla="*/ 378619 w 7539038"/>
                      <a:gd name="connsiteY1" fmla="*/ 3886200 h 7762876"/>
                      <a:gd name="connsiteX2" fmla="*/ 750094 w 7539038"/>
                      <a:gd name="connsiteY2" fmla="*/ 0 h 7762876"/>
                      <a:gd name="connsiteX3" fmla="*/ 1131094 w 7539038"/>
                      <a:gd name="connsiteY3" fmla="*/ 3876675 h 7762876"/>
                      <a:gd name="connsiteX4" fmla="*/ 1507332 w 7539038"/>
                      <a:gd name="connsiteY4" fmla="*/ 7762875 h 7762876"/>
                      <a:gd name="connsiteX5" fmla="*/ 1883569 w 7539038"/>
                      <a:gd name="connsiteY5" fmla="*/ 3876675 h 7762876"/>
                      <a:gd name="connsiteX6" fmla="*/ 2264569 w 7539038"/>
                      <a:gd name="connsiteY6" fmla="*/ 0 h 7762876"/>
                      <a:gd name="connsiteX7" fmla="*/ 2645569 w 7539038"/>
                      <a:gd name="connsiteY7" fmla="*/ 3886200 h 7762876"/>
                      <a:gd name="connsiteX8" fmla="*/ 3017044 w 7539038"/>
                      <a:gd name="connsiteY8" fmla="*/ 7762875 h 7762876"/>
                      <a:gd name="connsiteX9" fmla="*/ 3398044 w 7539038"/>
                      <a:gd name="connsiteY9" fmla="*/ 3876675 h 7762876"/>
                      <a:gd name="connsiteX10" fmla="*/ 3769519 w 7539038"/>
                      <a:gd name="connsiteY10" fmla="*/ 9525 h 7762876"/>
                      <a:gd name="connsiteX11" fmla="*/ 4150519 w 7539038"/>
                      <a:gd name="connsiteY11" fmla="*/ 3886200 h 7762876"/>
                      <a:gd name="connsiteX12" fmla="*/ 4526756 w 7539038"/>
                      <a:gd name="connsiteY12" fmla="*/ 7762875 h 7762876"/>
                      <a:gd name="connsiteX13" fmla="*/ 4902994 w 7539038"/>
                      <a:gd name="connsiteY13" fmla="*/ 3886200 h 7762876"/>
                      <a:gd name="connsiteX14" fmla="*/ 5276849 w 7539038"/>
                      <a:gd name="connsiteY14" fmla="*/ 2382 h 7762876"/>
                      <a:gd name="connsiteX15" fmla="*/ 5655469 w 7539038"/>
                      <a:gd name="connsiteY15" fmla="*/ 3886200 h 7762876"/>
                      <a:gd name="connsiteX16" fmla="*/ 6029325 w 7539038"/>
                      <a:gd name="connsiteY16" fmla="*/ 7762875 h 7762876"/>
                      <a:gd name="connsiteX17" fmla="*/ 6417469 w 7539038"/>
                      <a:gd name="connsiteY17" fmla="*/ 3886200 h 7762876"/>
                      <a:gd name="connsiteX18" fmla="*/ 6786563 w 7539038"/>
                      <a:gd name="connsiteY18" fmla="*/ 4762 h 7762876"/>
                      <a:gd name="connsiteX19" fmla="*/ 7160419 w 7539038"/>
                      <a:gd name="connsiteY19" fmla="*/ 3886200 h 7762876"/>
                      <a:gd name="connsiteX20" fmla="*/ 7539038 w 7539038"/>
                      <a:gd name="connsiteY20" fmla="*/ 7760494 h 7762876"/>
                      <a:gd name="connsiteX0" fmla="*/ 0 w 7539038"/>
                      <a:gd name="connsiteY0" fmla="*/ 7762875 h 7762876"/>
                      <a:gd name="connsiteX1" fmla="*/ 378619 w 7539038"/>
                      <a:gd name="connsiteY1" fmla="*/ 3886200 h 7762876"/>
                      <a:gd name="connsiteX2" fmla="*/ 750094 w 7539038"/>
                      <a:gd name="connsiteY2" fmla="*/ 0 h 7762876"/>
                      <a:gd name="connsiteX3" fmla="*/ 1131094 w 7539038"/>
                      <a:gd name="connsiteY3" fmla="*/ 3876675 h 7762876"/>
                      <a:gd name="connsiteX4" fmla="*/ 1507332 w 7539038"/>
                      <a:gd name="connsiteY4" fmla="*/ 7762875 h 7762876"/>
                      <a:gd name="connsiteX5" fmla="*/ 1883569 w 7539038"/>
                      <a:gd name="connsiteY5" fmla="*/ 3876675 h 7762876"/>
                      <a:gd name="connsiteX6" fmla="*/ 2264569 w 7539038"/>
                      <a:gd name="connsiteY6" fmla="*/ 0 h 7762876"/>
                      <a:gd name="connsiteX7" fmla="*/ 2645569 w 7539038"/>
                      <a:gd name="connsiteY7" fmla="*/ 3886200 h 7762876"/>
                      <a:gd name="connsiteX8" fmla="*/ 3017044 w 7539038"/>
                      <a:gd name="connsiteY8" fmla="*/ 7762875 h 7762876"/>
                      <a:gd name="connsiteX9" fmla="*/ 3398044 w 7539038"/>
                      <a:gd name="connsiteY9" fmla="*/ 3876675 h 7762876"/>
                      <a:gd name="connsiteX10" fmla="*/ 3769519 w 7539038"/>
                      <a:gd name="connsiteY10" fmla="*/ 9525 h 7762876"/>
                      <a:gd name="connsiteX11" fmla="*/ 4150519 w 7539038"/>
                      <a:gd name="connsiteY11" fmla="*/ 3886200 h 7762876"/>
                      <a:gd name="connsiteX12" fmla="*/ 4526756 w 7539038"/>
                      <a:gd name="connsiteY12" fmla="*/ 7762875 h 7762876"/>
                      <a:gd name="connsiteX13" fmla="*/ 4902994 w 7539038"/>
                      <a:gd name="connsiteY13" fmla="*/ 3886200 h 7762876"/>
                      <a:gd name="connsiteX14" fmla="*/ 5276849 w 7539038"/>
                      <a:gd name="connsiteY14" fmla="*/ 2382 h 7762876"/>
                      <a:gd name="connsiteX15" fmla="*/ 5655469 w 7539038"/>
                      <a:gd name="connsiteY15" fmla="*/ 3886200 h 7762876"/>
                      <a:gd name="connsiteX16" fmla="*/ 6029325 w 7539038"/>
                      <a:gd name="connsiteY16" fmla="*/ 7762875 h 7762876"/>
                      <a:gd name="connsiteX17" fmla="*/ 6417469 w 7539038"/>
                      <a:gd name="connsiteY17" fmla="*/ 3886200 h 7762876"/>
                      <a:gd name="connsiteX18" fmla="*/ 6786563 w 7539038"/>
                      <a:gd name="connsiteY18" fmla="*/ 4762 h 7762876"/>
                      <a:gd name="connsiteX19" fmla="*/ 7160419 w 7539038"/>
                      <a:gd name="connsiteY19" fmla="*/ 3886200 h 7762876"/>
                      <a:gd name="connsiteX20" fmla="*/ 7539038 w 7539038"/>
                      <a:gd name="connsiteY20" fmla="*/ 7760494 h 7762876"/>
                      <a:gd name="connsiteX0" fmla="*/ 0 w 7539038"/>
                      <a:gd name="connsiteY0" fmla="*/ 7762875 h 7762876"/>
                      <a:gd name="connsiteX1" fmla="*/ 378619 w 7539038"/>
                      <a:gd name="connsiteY1" fmla="*/ 3886200 h 7762876"/>
                      <a:gd name="connsiteX2" fmla="*/ 750094 w 7539038"/>
                      <a:gd name="connsiteY2" fmla="*/ 0 h 7762876"/>
                      <a:gd name="connsiteX3" fmla="*/ 1131094 w 7539038"/>
                      <a:gd name="connsiteY3" fmla="*/ 3876675 h 7762876"/>
                      <a:gd name="connsiteX4" fmla="*/ 1507332 w 7539038"/>
                      <a:gd name="connsiteY4" fmla="*/ 7762875 h 7762876"/>
                      <a:gd name="connsiteX5" fmla="*/ 1883569 w 7539038"/>
                      <a:gd name="connsiteY5" fmla="*/ 3876675 h 7762876"/>
                      <a:gd name="connsiteX6" fmla="*/ 2264569 w 7539038"/>
                      <a:gd name="connsiteY6" fmla="*/ 0 h 7762876"/>
                      <a:gd name="connsiteX7" fmla="*/ 2645569 w 7539038"/>
                      <a:gd name="connsiteY7" fmla="*/ 3886200 h 7762876"/>
                      <a:gd name="connsiteX8" fmla="*/ 3017044 w 7539038"/>
                      <a:gd name="connsiteY8" fmla="*/ 7762875 h 7762876"/>
                      <a:gd name="connsiteX9" fmla="*/ 3398044 w 7539038"/>
                      <a:gd name="connsiteY9" fmla="*/ 3876675 h 7762876"/>
                      <a:gd name="connsiteX10" fmla="*/ 3776663 w 7539038"/>
                      <a:gd name="connsiteY10" fmla="*/ 4763 h 7762876"/>
                      <a:gd name="connsiteX11" fmla="*/ 4150519 w 7539038"/>
                      <a:gd name="connsiteY11" fmla="*/ 3886200 h 7762876"/>
                      <a:gd name="connsiteX12" fmla="*/ 4526756 w 7539038"/>
                      <a:gd name="connsiteY12" fmla="*/ 7762875 h 7762876"/>
                      <a:gd name="connsiteX13" fmla="*/ 4902994 w 7539038"/>
                      <a:gd name="connsiteY13" fmla="*/ 3886200 h 7762876"/>
                      <a:gd name="connsiteX14" fmla="*/ 5276849 w 7539038"/>
                      <a:gd name="connsiteY14" fmla="*/ 2382 h 7762876"/>
                      <a:gd name="connsiteX15" fmla="*/ 5655469 w 7539038"/>
                      <a:gd name="connsiteY15" fmla="*/ 3886200 h 7762876"/>
                      <a:gd name="connsiteX16" fmla="*/ 6029325 w 7539038"/>
                      <a:gd name="connsiteY16" fmla="*/ 7762875 h 7762876"/>
                      <a:gd name="connsiteX17" fmla="*/ 6417469 w 7539038"/>
                      <a:gd name="connsiteY17" fmla="*/ 3886200 h 7762876"/>
                      <a:gd name="connsiteX18" fmla="*/ 6786563 w 7539038"/>
                      <a:gd name="connsiteY18" fmla="*/ 4762 h 7762876"/>
                      <a:gd name="connsiteX19" fmla="*/ 7160419 w 7539038"/>
                      <a:gd name="connsiteY19" fmla="*/ 3886200 h 7762876"/>
                      <a:gd name="connsiteX20" fmla="*/ 7539038 w 7539038"/>
                      <a:gd name="connsiteY20" fmla="*/ 7760494 h 7762876"/>
                      <a:gd name="connsiteX0" fmla="*/ 0 w 7539038"/>
                      <a:gd name="connsiteY0" fmla="*/ 7762875 h 7762876"/>
                      <a:gd name="connsiteX1" fmla="*/ 378619 w 7539038"/>
                      <a:gd name="connsiteY1" fmla="*/ 3886200 h 7762876"/>
                      <a:gd name="connsiteX2" fmla="*/ 750094 w 7539038"/>
                      <a:gd name="connsiteY2" fmla="*/ 0 h 7762876"/>
                      <a:gd name="connsiteX3" fmla="*/ 1131094 w 7539038"/>
                      <a:gd name="connsiteY3" fmla="*/ 3876675 h 7762876"/>
                      <a:gd name="connsiteX4" fmla="*/ 1507332 w 7539038"/>
                      <a:gd name="connsiteY4" fmla="*/ 7762875 h 7762876"/>
                      <a:gd name="connsiteX5" fmla="*/ 1883569 w 7539038"/>
                      <a:gd name="connsiteY5" fmla="*/ 3876675 h 7762876"/>
                      <a:gd name="connsiteX6" fmla="*/ 2264569 w 7539038"/>
                      <a:gd name="connsiteY6" fmla="*/ 0 h 7762876"/>
                      <a:gd name="connsiteX7" fmla="*/ 2645569 w 7539038"/>
                      <a:gd name="connsiteY7" fmla="*/ 3886200 h 7762876"/>
                      <a:gd name="connsiteX8" fmla="*/ 3017044 w 7539038"/>
                      <a:gd name="connsiteY8" fmla="*/ 7762875 h 7762876"/>
                      <a:gd name="connsiteX9" fmla="*/ 3398044 w 7539038"/>
                      <a:gd name="connsiteY9" fmla="*/ 3876675 h 7762876"/>
                      <a:gd name="connsiteX10" fmla="*/ 3776663 w 7539038"/>
                      <a:gd name="connsiteY10" fmla="*/ 4763 h 7762876"/>
                      <a:gd name="connsiteX11" fmla="*/ 4150519 w 7539038"/>
                      <a:gd name="connsiteY11" fmla="*/ 3886200 h 7762876"/>
                      <a:gd name="connsiteX12" fmla="*/ 4526756 w 7539038"/>
                      <a:gd name="connsiteY12" fmla="*/ 7762875 h 7762876"/>
                      <a:gd name="connsiteX13" fmla="*/ 4902994 w 7539038"/>
                      <a:gd name="connsiteY13" fmla="*/ 3886200 h 7762876"/>
                      <a:gd name="connsiteX14" fmla="*/ 5276849 w 7539038"/>
                      <a:gd name="connsiteY14" fmla="*/ 2382 h 7762876"/>
                      <a:gd name="connsiteX15" fmla="*/ 5655469 w 7539038"/>
                      <a:gd name="connsiteY15" fmla="*/ 3886200 h 7762876"/>
                      <a:gd name="connsiteX16" fmla="*/ 6029325 w 7539038"/>
                      <a:gd name="connsiteY16" fmla="*/ 7762875 h 7762876"/>
                      <a:gd name="connsiteX17" fmla="*/ 6417469 w 7539038"/>
                      <a:gd name="connsiteY17" fmla="*/ 3886200 h 7762876"/>
                      <a:gd name="connsiteX18" fmla="*/ 6786563 w 7539038"/>
                      <a:gd name="connsiteY18" fmla="*/ 4762 h 7762876"/>
                      <a:gd name="connsiteX19" fmla="*/ 7160419 w 7539038"/>
                      <a:gd name="connsiteY19" fmla="*/ 3886200 h 7762876"/>
                      <a:gd name="connsiteX20" fmla="*/ 7539038 w 7539038"/>
                      <a:gd name="connsiteY20" fmla="*/ 7760494 h 7762876"/>
                      <a:gd name="connsiteX0" fmla="*/ 0 w 7539038"/>
                      <a:gd name="connsiteY0" fmla="*/ 7762875 h 7762876"/>
                      <a:gd name="connsiteX1" fmla="*/ 378619 w 7539038"/>
                      <a:gd name="connsiteY1" fmla="*/ 3886200 h 7762876"/>
                      <a:gd name="connsiteX2" fmla="*/ 750094 w 7539038"/>
                      <a:gd name="connsiteY2" fmla="*/ 0 h 7762876"/>
                      <a:gd name="connsiteX3" fmla="*/ 1131094 w 7539038"/>
                      <a:gd name="connsiteY3" fmla="*/ 3876675 h 7762876"/>
                      <a:gd name="connsiteX4" fmla="*/ 1507332 w 7539038"/>
                      <a:gd name="connsiteY4" fmla="*/ 7762875 h 7762876"/>
                      <a:gd name="connsiteX5" fmla="*/ 1883569 w 7539038"/>
                      <a:gd name="connsiteY5" fmla="*/ 3876675 h 7762876"/>
                      <a:gd name="connsiteX6" fmla="*/ 2264569 w 7539038"/>
                      <a:gd name="connsiteY6" fmla="*/ 0 h 7762876"/>
                      <a:gd name="connsiteX7" fmla="*/ 2645569 w 7539038"/>
                      <a:gd name="connsiteY7" fmla="*/ 3886200 h 7762876"/>
                      <a:gd name="connsiteX8" fmla="*/ 3017044 w 7539038"/>
                      <a:gd name="connsiteY8" fmla="*/ 7762875 h 7762876"/>
                      <a:gd name="connsiteX9" fmla="*/ 3398044 w 7539038"/>
                      <a:gd name="connsiteY9" fmla="*/ 3876675 h 7762876"/>
                      <a:gd name="connsiteX10" fmla="*/ 3769519 w 7539038"/>
                      <a:gd name="connsiteY10" fmla="*/ 4763 h 7762876"/>
                      <a:gd name="connsiteX11" fmla="*/ 4150519 w 7539038"/>
                      <a:gd name="connsiteY11" fmla="*/ 3886200 h 7762876"/>
                      <a:gd name="connsiteX12" fmla="*/ 4526756 w 7539038"/>
                      <a:gd name="connsiteY12" fmla="*/ 7762875 h 7762876"/>
                      <a:gd name="connsiteX13" fmla="*/ 4902994 w 7539038"/>
                      <a:gd name="connsiteY13" fmla="*/ 3886200 h 7762876"/>
                      <a:gd name="connsiteX14" fmla="*/ 5276849 w 7539038"/>
                      <a:gd name="connsiteY14" fmla="*/ 2382 h 7762876"/>
                      <a:gd name="connsiteX15" fmla="*/ 5655469 w 7539038"/>
                      <a:gd name="connsiteY15" fmla="*/ 3886200 h 7762876"/>
                      <a:gd name="connsiteX16" fmla="*/ 6029325 w 7539038"/>
                      <a:gd name="connsiteY16" fmla="*/ 7762875 h 7762876"/>
                      <a:gd name="connsiteX17" fmla="*/ 6417469 w 7539038"/>
                      <a:gd name="connsiteY17" fmla="*/ 3886200 h 7762876"/>
                      <a:gd name="connsiteX18" fmla="*/ 6786563 w 7539038"/>
                      <a:gd name="connsiteY18" fmla="*/ 4762 h 7762876"/>
                      <a:gd name="connsiteX19" fmla="*/ 7160419 w 7539038"/>
                      <a:gd name="connsiteY19" fmla="*/ 3886200 h 7762876"/>
                      <a:gd name="connsiteX20" fmla="*/ 7539038 w 7539038"/>
                      <a:gd name="connsiteY20" fmla="*/ 7760494 h 7762876"/>
                      <a:gd name="connsiteX0" fmla="*/ 0 w 7539038"/>
                      <a:gd name="connsiteY0" fmla="*/ 7762875 h 7762876"/>
                      <a:gd name="connsiteX1" fmla="*/ 378619 w 7539038"/>
                      <a:gd name="connsiteY1" fmla="*/ 3886200 h 7762876"/>
                      <a:gd name="connsiteX2" fmla="*/ 750094 w 7539038"/>
                      <a:gd name="connsiteY2" fmla="*/ 0 h 7762876"/>
                      <a:gd name="connsiteX3" fmla="*/ 1131094 w 7539038"/>
                      <a:gd name="connsiteY3" fmla="*/ 3876675 h 7762876"/>
                      <a:gd name="connsiteX4" fmla="*/ 1507332 w 7539038"/>
                      <a:gd name="connsiteY4" fmla="*/ 7762875 h 7762876"/>
                      <a:gd name="connsiteX5" fmla="*/ 1883569 w 7539038"/>
                      <a:gd name="connsiteY5" fmla="*/ 3876675 h 7762876"/>
                      <a:gd name="connsiteX6" fmla="*/ 2264569 w 7539038"/>
                      <a:gd name="connsiteY6" fmla="*/ 0 h 7762876"/>
                      <a:gd name="connsiteX7" fmla="*/ 2645569 w 7539038"/>
                      <a:gd name="connsiteY7" fmla="*/ 3886200 h 7762876"/>
                      <a:gd name="connsiteX8" fmla="*/ 3017044 w 7539038"/>
                      <a:gd name="connsiteY8" fmla="*/ 7762875 h 7762876"/>
                      <a:gd name="connsiteX9" fmla="*/ 3398044 w 7539038"/>
                      <a:gd name="connsiteY9" fmla="*/ 3876675 h 7762876"/>
                      <a:gd name="connsiteX10" fmla="*/ 3769519 w 7539038"/>
                      <a:gd name="connsiteY10" fmla="*/ 4763 h 7762876"/>
                      <a:gd name="connsiteX11" fmla="*/ 4150519 w 7539038"/>
                      <a:gd name="connsiteY11" fmla="*/ 3886200 h 7762876"/>
                      <a:gd name="connsiteX12" fmla="*/ 4526756 w 7539038"/>
                      <a:gd name="connsiteY12" fmla="*/ 7762875 h 7762876"/>
                      <a:gd name="connsiteX13" fmla="*/ 4902994 w 7539038"/>
                      <a:gd name="connsiteY13" fmla="*/ 3886200 h 7762876"/>
                      <a:gd name="connsiteX14" fmla="*/ 5276849 w 7539038"/>
                      <a:gd name="connsiteY14" fmla="*/ 2382 h 7762876"/>
                      <a:gd name="connsiteX15" fmla="*/ 5655469 w 7539038"/>
                      <a:gd name="connsiteY15" fmla="*/ 3886200 h 7762876"/>
                      <a:gd name="connsiteX16" fmla="*/ 6029325 w 7539038"/>
                      <a:gd name="connsiteY16" fmla="*/ 7762875 h 7762876"/>
                      <a:gd name="connsiteX17" fmla="*/ 6417469 w 7539038"/>
                      <a:gd name="connsiteY17" fmla="*/ 3886200 h 7762876"/>
                      <a:gd name="connsiteX18" fmla="*/ 6786563 w 7539038"/>
                      <a:gd name="connsiteY18" fmla="*/ 4762 h 7762876"/>
                      <a:gd name="connsiteX19" fmla="*/ 7160419 w 7539038"/>
                      <a:gd name="connsiteY19" fmla="*/ 3886200 h 7762876"/>
                      <a:gd name="connsiteX20" fmla="*/ 7539038 w 7539038"/>
                      <a:gd name="connsiteY20" fmla="*/ 7760494 h 7762876"/>
                      <a:gd name="connsiteX0" fmla="*/ 0 w 7539038"/>
                      <a:gd name="connsiteY0" fmla="*/ 7762875 h 7762876"/>
                      <a:gd name="connsiteX1" fmla="*/ 378619 w 7539038"/>
                      <a:gd name="connsiteY1" fmla="*/ 3886200 h 7762876"/>
                      <a:gd name="connsiteX2" fmla="*/ 750094 w 7539038"/>
                      <a:gd name="connsiteY2" fmla="*/ 0 h 7762876"/>
                      <a:gd name="connsiteX3" fmla="*/ 1131094 w 7539038"/>
                      <a:gd name="connsiteY3" fmla="*/ 3876675 h 7762876"/>
                      <a:gd name="connsiteX4" fmla="*/ 1507332 w 7539038"/>
                      <a:gd name="connsiteY4" fmla="*/ 7762875 h 7762876"/>
                      <a:gd name="connsiteX5" fmla="*/ 1883569 w 7539038"/>
                      <a:gd name="connsiteY5" fmla="*/ 3876675 h 7762876"/>
                      <a:gd name="connsiteX6" fmla="*/ 2259807 w 7539038"/>
                      <a:gd name="connsiteY6" fmla="*/ 4762 h 7762876"/>
                      <a:gd name="connsiteX7" fmla="*/ 2645569 w 7539038"/>
                      <a:gd name="connsiteY7" fmla="*/ 3886200 h 7762876"/>
                      <a:gd name="connsiteX8" fmla="*/ 3017044 w 7539038"/>
                      <a:gd name="connsiteY8" fmla="*/ 7762875 h 7762876"/>
                      <a:gd name="connsiteX9" fmla="*/ 3398044 w 7539038"/>
                      <a:gd name="connsiteY9" fmla="*/ 3876675 h 7762876"/>
                      <a:gd name="connsiteX10" fmla="*/ 3769519 w 7539038"/>
                      <a:gd name="connsiteY10" fmla="*/ 4763 h 7762876"/>
                      <a:gd name="connsiteX11" fmla="*/ 4150519 w 7539038"/>
                      <a:gd name="connsiteY11" fmla="*/ 3886200 h 7762876"/>
                      <a:gd name="connsiteX12" fmla="*/ 4526756 w 7539038"/>
                      <a:gd name="connsiteY12" fmla="*/ 7762875 h 7762876"/>
                      <a:gd name="connsiteX13" fmla="*/ 4902994 w 7539038"/>
                      <a:gd name="connsiteY13" fmla="*/ 3886200 h 7762876"/>
                      <a:gd name="connsiteX14" fmla="*/ 5276849 w 7539038"/>
                      <a:gd name="connsiteY14" fmla="*/ 2382 h 7762876"/>
                      <a:gd name="connsiteX15" fmla="*/ 5655469 w 7539038"/>
                      <a:gd name="connsiteY15" fmla="*/ 3886200 h 7762876"/>
                      <a:gd name="connsiteX16" fmla="*/ 6029325 w 7539038"/>
                      <a:gd name="connsiteY16" fmla="*/ 7762875 h 7762876"/>
                      <a:gd name="connsiteX17" fmla="*/ 6417469 w 7539038"/>
                      <a:gd name="connsiteY17" fmla="*/ 3886200 h 7762876"/>
                      <a:gd name="connsiteX18" fmla="*/ 6786563 w 7539038"/>
                      <a:gd name="connsiteY18" fmla="*/ 4762 h 7762876"/>
                      <a:gd name="connsiteX19" fmla="*/ 7160419 w 7539038"/>
                      <a:gd name="connsiteY19" fmla="*/ 3886200 h 7762876"/>
                      <a:gd name="connsiteX20" fmla="*/ 7539038 w 7539038"/>
                      <a:gd name="connsiteY20" fmla="*/ 7760494 h 7762876"/>
                      <a:gd name="connsiteX0" fmla="*/ 0 w 7539038"/>
                      <a:gd name="connsiteY0" fmla="*/ 7762875 h 7762876"/>
                      <a:gd name="connsiteX1" fmla="*/ 378619 w 7539038"/>
                      <a:gd name="connsiteY1" fmla="*/ 3886200 h 7762876"/>
                      <a:gd name="connsiteX2" fmla="*/ 750094 w 7539038"/>
                      <a:gd name="connsiteY2" fmla="*/ 0 h 7762876"/>
                      <a:gd name="connsiteX3" fmla="*/ 1131094 w 7539038"/>
                      <a:gd name="connsiteY3" fmla="*/ 3876675 h 7762876"/>
                      <a:gd name="connsiteX4" fmla="*/ 1507332 w 7539038"/>
                      <a:gd name="connsiteY4" fmla="*/ 7762875 h 7762876"/>
                      <a:gd name="connsiteX5" fmla="*/ 1883569 w 7539038"/>
                      <a:gd name="connsiteY5" fmla="*/ 3876675 h 7762876"/>
                      <a:gd name="connsiteX6" fmla="*/ 2259807 w 7539038"/>
                      <a:gd name="connsiteY6" fmla="*/ 4762 h 7762876"/>
                      <a:gd name="connsiteX7" fmla="*/ 2645569 w 7539038"/>
                      <a:gd name="connsiteY7" fmla="*/ 3886200 h 7762876"/>
                      <a:gd name="connsiteX8" fmla="*/ 3017044 w 7539038"/>
                      <a:gd name="connsiteY8" fmla="*/ 7762875 h 7762876"/>
                      <a:gd name="connsiteX9" fmla="*/ 3398044 w 7539038"/>
                      <a:gd name="connsiteY9" fmla="*/ 3876675 h 7762876"/>
                      <a:gd name="connsiteX10" fmla="*/ 3769519 w 7539038"/>
                      <a:gd name="connsiteY10" fmla="*/ 4763 h 7762876"/>
                      <a:gd name="connsiteX11" fmla="*/ 4150519 w 7539038"/>
                      <a:gd name="connsiteY11" fmla="*/ 3886200 h 7762876"/>
                      <a:gd name="connsiteX12" fmla="*/ 4526756 w 7539038"/>
                      <a:gd name="connsiteY12" fmla="*/ 7762875 h 7762876"/>
                      <a:gd name="connsiteX13" fmla="*/ 4902994 w 7539038"/>
                      <a:gd name="connsiteY13" fmla="*/ 3886200 h 7762876"/>
                      <a:gd name="connsiteX14" fmla="*/ 5276849 w 7539038"/>
                      <a:gd name="connsiteY14" fmla="*/ 2382 h 7762876"/>
                      <a:gd name="connsiteX15" fmla="*/ 5655469 w 7539038"/>
                      <a:gd name="connsiteY15" fmla="*/ 3886200 h 7762876"/>
                      <a:gd name="connsiteX16" fmla="*/ 6029325 w 7539038"/>
                      <a:gd name="connsiteY16" fmla="*/ 7762875 h 7762876"/>
                      <a:gd name="connsiteX17" fmla="*/ 6417469 w 7539038"/>
                      <a:gd name="connsiteY17" fmla="*/ 3886200 h 7762876"/>
                      <a:gd name="connsiteX18" fmla="*/ 6786563 w 7539038"/>
                      <a:gd name="connsiteY18" fmla="*/ 4762 h 7762876"/>
                      <a:gd name="connsiteX19" fmla="*/ 7160419 w 7539038"/>
                      <a:gd name="connsiteY19" fmla="*/ 3886200 h 7762876"/>
                      <a:gd name="connsiteX20" fmla="*/ 7539038 w 7539038"/>
                      <a:gd name="connsiteY20" fmla="*/ 7760494 h 7762876"/>
                      <a:gd name="connsiteX0" fmla="*/ 0 w 7539038"/>
                      <a:gd name="connsiteY0" fmla="*/ 7760494 h 7760495"/>
                      <a:gd name="connsiteX1" fmla="*/ 378619 w 7539038"/>
                      <a:gd name="connsiteY1" fmla="*/ 3883819 h 7760495"/>
                      <a:gd name="connsiteX2" fmla="*/ 757238 w 7539038"/>
                      <a:gd name="connsiteY2" fmla="*/ 1 h 7760495"/>
                      <a:gd name="connsiteX3" fmla="*/ 1131094 w 7539038"/>
                      <a:gd name="connsiteY3" fmla="*/ 3874294 h 7760495"/>
                      <a:gd name="connsiteX4" fmla="*/ 1507332 w 7539038"/>
                      <a:gd name="connsiteY4" fmla="*/ 7760494 h 7760495"/>
                      <a:gd name="connsiteX5" fmla="*/ 1883569 w 7539038"/>
                      <a:gd name="connsiteY5" fmla="*/ 3874294 h 7760495"/>
                      <a:gd name="connsiteX6" fmla="*/ 2259807 w 7539038"/>
                      <a:gd name="connsiteY6" fmla="*/ 2381 h 7760495"/>
                      <a:gd name="connsiteX7" fmla="*/ 2645569 w 7539038"/>
                      <a:gd name="connsiteY7" fmla="*/ 3883819 h 7760495"/>
                      <a:gd name="connsiteX8" fmla="*/ 3017044 w 7539038"/>
                      <a:gd name="connsiteY8" fmla="*/ 7760494 h 7760495"/>
                      <a:gd name="connsiteX9" fmla="*/ 3398044 w 7539038"/>
                      <a:gd name="connsiteY9" fmla="*/ 3874294 h 7760495"/>
                      <a:gd name="connsiteX10" fmla="*/ 3769519 w 7539038"/>
                      <a:gd name="connsiteY10" fmla="*/ 2382 h 7760495"/>
                      <a:gd name="connsiteX11" fmla="*/ 4150519 w 7539038"/>
                      <a:gd name="connsiteY11" fmla="*/ 3883819 h 7760495"/>
                      <a:gd name="connsiteX12" fmla="*/ 4526756 w 7539038"/>
                      <a:gd name="connsiteY12" fmla="*/ 7760494 h 7760495"/>
                      <a:gd name="connsiteX13" fmla="*/ 4902994 w 7539038"/>
                      <a:gd name="connsiteY13" fmla="*/ 3883819 h 7760495"/>
                      <a:gd name="connsiteX14" fmla="*/ 5276849 w 7539038"/>
                      <a:gd name="connsiteY14" fmla="*/ 1 h 7760495"/>
                      <a:gd name="connsiteX15" fmla="*/ 5655469 w 7539038"/>
                      <a:gd name="connsiteY15" fmla="*/ 3883819 h 7760495"/>
                      <a:gd name="connsiteX16" fmla="*/ 6029325 w 7539038"/>
                      <a:gd name="connsiteY16" fmla="*/ 7760494 h 7760495"/>
                      <a:gd name="connsiteX17" fmla="*/ 6417469 w 7539038"/>
                      <a:gd name="connsiteY17" fmla="*/ 3883819 h 7760495"/>
                      <a:gd name="connsiteX18" fmla="*/ 6786563 w 7539038"/>
                      <a:gd name="connsiteY18" fmla="*/ 2381 h 7760495"/>
                      <a:gd name="connsiteX19" fmla="*/ 7160419 w 7539038"/>
                      <a:gd name="connsiteY19" fmla="*/ 3883819 h 7760495"/>
                      <a:gd name="connsiteX20" fmla="*/ 7539038 w 7539038"/>
                      <a:gd name="connsiteY20" fmla="*/ 7758113 h 7760495"/>
                      <a:gd name="connsiteX0" fmla="*/ 0 w 7539038"/>
                      <a:gd name="connsiteY0" fmla="*/ 7760494 h 7760495"/>
                      <a:gd name="connsiteX1" fmla="*/ 378619 w 7539038"/>
                      <a:gd name="connsiteY1" fmla="*/ 3883819 h 7760495"/>
                      <a:gd name="connsiteX2" fmla="*/ 752476 w 7539038"/>
                      <a:gd name="connsiteY2" fmla="*/ 1 h 7760495"/>
                      <a:gd name="connsiteX3" fmla="*/ 1131094 w 7539038"/>
                      <a:gd name="connsiteY3" fmla="*/ 3874294 h 7760495"/>
                      <a:gd name="connsiteX4" fmla="*/ 1507332 w 7539038"/>
                      <a:gd name="connsiteY4" fmla="*/ 7760494 h 7760495"/>
                      <a:gd name="connsiteX5" fmla="*/ 1883569 w 7539038"/>
                      <a:gd name="connsiteY5" fmla="*/ 3874294 h 7760495"/>
                      <a:gd name="connsiteX6" fmla="*/ 2259807 w 7539038"/>
                      <a:gd name="connsiteY6" fmla="*/ 2381 h 7760495"/>
                      <a:gd name="connsiteX7" fmla="*/ 2645569 w 7539038"/>
                      <a:gd name="connsiteY7" fmla="*/ 3883819 h 7760495"/>
                      <a:gd name="connsiteX8" fmla="*/ 3017044 w 7539038"/>
                      <a:gd name="connsiteY8" fmla="*/ 7760494 h 7760495"/>
                      <a:gd name="connsiteX9" fmla="*/ 3398044 w 7539038"/>
                      <a:gd name="connsiteY9" fmla="*/ 3874294 h 7760495"/>
                      <a:gd name="connsiteX10" fmla="*/ 3769519 w 7539038"/>
                      <a:gd name="connsiteY10" fmla="*/ 2382 h 7760495"/>
                      <a:gd name="connsiteX11" fmla="*/ 4150519 w 7539038"/>
                      <a:gd name="connsiteY11" fmla="*/ 3883819 h 7760495"/>
                      <a:gd name="connsiteX12" fmla="*/ 4526756 w 7539038"/>
                      <a:gd name="connsiteY12" fmla="*/ 7760494 h 7760495"/>
                      <a:gd name="connsiteX13" fmla="*/ 4902994 w 7539038"/>
                      <a:gd name="connsiteY13" fmla="*/ 3883819 h 7760495"/>
                      <a:gd name="connsiteX14" fmla="*/ 5276849 w 7539038"/>
                      <a:gd name="connsiteY14" fmla="*/ 1 h 7760495"/>
                      <a:gd name="connsiteX15" fmla="*/ 5655469 w 7539038"/>
                      <a:gd name="connsiteY15" fmla="*/ 3883819 h 7760495"/>
                      <a:gd name="connsiteX16" fmla="*/ 6029325 w 7539038"/>
                      <a:gd name="connsiteY16" fmla="*/ 7760494 h 7760495"/>
                      <a:gd name="connsiteX17" fmla="*/ 6417469 w 7539038"/>
                      <a:gd name="connsiteY17" fmla="*/ 3883819 h 7760495"/>
                      <a:gd name="connsiteX18" fmla="*/ 6786563 w 7539038"/>
                      <a:gd name="connsiteY18" fmla="*/ 2381 h 7760495"/>
                      <a:gd name="connsiteX19" fmla="*/ 7160419 w 7539038"/>
                      <a:gd name="connsiteY19" fmla="*/ 3883819 h 7760495"/>
                      <a:gd name="connsiteX20" fmla="*/ 7539038 w 7539038"/>
                      <a:gd name="connsiteY20" fmla="*/ 7758113 h 7760495"/>
                      <a:gd name="connsiteX0" fmla="*/ 0 w 7539038"/>
                      <a:gd name="connsiteY0" fmla="*/ 7760494 h 7760495"/>
                      <a:gd name="connsiteX1" fmla="*/ 378619 w 7539038"/>
                      <a:gd name="connsiteY1" fmla="*/ 3883819 h 7760495"/>
                      <a:gd name="connsiteX2" fmla="*/ 752476 w 7539038"/>
                      <a:gd name="connsiteY2" fmla="*/ 1 h 7760495"/>
                      <a:gd name="connsiteX3" fmla="*/ 1131094 w 7539038"/>
                      <a:gd name="connsiteY3" fmla="*/ 3874294 h 7760495"/>
                      <a:gd name="connsiteX4" fmla="*/ 1507332 w 7539038"/>
                      <a:gd name="connsiteY4" fmla="*/ 7760494 h 7760495"/>
                      <a:gd name="connsiteX5" fmla="*/ 1883569 w 7539038"/>
                      <a:gd name="connsiteY5" fmla="*/ 3874294 h 7760495"/>
                      <a:gd name="connsiteX6" fmla="*/ 2259807 w 7539038"/>
                      <a:gd name="connsiteY6" fmla="*/ 2381 h 7760495"/>
                      <a:gd name="connsiteX7" fmla="*/ 2645569 w 7539038"/>
                      <a:gd name="connsiteY7" fmla="*/ 3883819 h 7760495"/>
                      <a:gd name="connsiteX8" fmla="*/ 3017044 w 7539038"/>
                      <a:gd name="connsiteY8" fmla="*/ 7760494 h 7760495"/>
                      <a:gd name="connsiteX9" fmla="*/ 3398044 w 7539038"/>
                      <a:gd name="connsiteY9" fmla="*/ 3874294 h 7760495"/>
                      <a:gd name="connsiteX10" fmla="*/ 3769519 w 7539038"/>
                      <a:gd name="connsiteY10" fmla="*/ 2382 h 7760495"/>
                      <a:gd name="connsiteX11" fmla="*/ 4150519 w 7539038"/>
                      <a:gd name="connsiteY11" fmla="*/ 3883819 h 7760495"/>
                      <a:gd name="connsiteX12" fmla="*/ 4526756 w 7539038"/>
                      <a:gd name="connsiteY12" fmla="*/ 7760494 h 7760495"/>
                      <a:gd name="connsiteX13" fmla="*/ 4902994 w 7539038"/>
                      <a:gd name="connsiteY13" fmla="*/ 3883819 h 7760495"/>
                      <a:gd name="connsiteX14" fmla="*/ 5276849 w 7539038"/>
                      <a:gd name="connsiteY14" fmla="*/ 1 h 7760495"/>
                      <a:gd name="connsiteX15" fmla="*/ 5655469 w 7539038"/>
                      <a:gd name="connsiteY15" fmla="*/ 3883819 h 7760495"/>
                      <a:gd name="connsiteX16" fmla="*/ 6029325 w 7539038"/>
                      <a:gd name="connsiteY16" fmla="*/ 7760494 h 7760495"/>
                      <a:gd name="connsiteX17" fmla="*/ 6417469 w 7539038"/>
                      <a:gd name="connsiteY17" fmla="*/ 3883819 h 7760495"/>
                      <a:gd name="connsiteX18" fmla="*/ 6786563 w 7539038"/>
                      <a:gd name="connsiteY18" fmla="*/ 2381 h 7760495"/>
                      <a:gd name="connsiteX19" fmla="*/ 7160419 w 7539038"/>
                      <a:gd name="connsiteY19" fmla="*/ 3883819 h 7760495"/>
                      <a:gd name="connsiteX20" fmla="*/ 7539038 w 7539038"/>
                      <a:gd name="connsiteY20" fmla="*/ 7758113 h 7760495"/>
                      <a:gd name="connsiteX0" fmla="*/ 0 w 7539038"/>
                      <a:gd name="connsiteY0" fmla="*/ 7760494 h 7760495"/>
                      <a:gd name="connsiteX1" fmla="*/ 378619 w 7539038"/>
                      <a:gd name="connsiteY1" fmla="*/ 3883819 h 7760495"/>
                      <a:gd name="connsiteX2" fmla="*/ 752476 w 7539038"/>
                      <a:gd name="connsiteY2" fmla="*/ 1 h 7760495"/>
                      <a:gd name="connsiteX3" fmla="*/ 1131094 w 7539038"/>
                      <a:gd name="connsiteY3" fmla="*/ 3874294 h 7760495"/>
                      <a:gd name="connsiteX4" fmla="*/ 1507332 w 7539038"/>
                      <a:gd name="connsiteY4" fmla="*/ 7760494 h 7760495"/>
                      <a:gd name="connsiteX5" fmla="*/ 1883569 w 7539038"/>
                      <a:gd name="connsiteY5" fmla="*/ 3874294 h 7760495"/>
                      <a:gd name="connsiteX6" fmla="*/ 2259807 w 7539038"/>
                      <a:gd name="connsiteY6" fmla="*/ 2381 h 7760495"/>
                      <a:gd name="connsiteX7" fmla="*/ 2645569 w 7539038"/>
                      <a:gd name="connsiteY7" fmla="*/ 3883819 h 7760495"/>
                      <a:gd name="connsiteX8" fmla="*/ 3017044 w 7539038"/>
                      <a:gd name="connsiteY8" fmla="*/ 7760494 h 7760495"/>
                      <a:gd name="connsiteX9" fmla="*/ 3398044 w 7539038"/>
                      <a:gd name="connsiteY9" fmla="*/ 3874294 h 7760495"/>
                      <a:gd name="connsiteX10" fmla="*/ 3769519 w 7539038"/>
                      <a:gd name="connsiteY10" fmla="*/ 2382 h 7760495"/>
                      <a:gd name="connsiteX11" fmla="*/ 4150519 w 7539038"/>
                      <a:gd name="connsiteY11" fmla="*/ 3883819 h 7760495"/>
                      <a:gd name="connsiteX12" fmla="*/ 4526756 w 7539038"/>
                      <a:gd name="connsiteY12" fmla="*/ 7760494 h 7760495"/>
                      <a:gd name="connsiteX13" fmla="*/ 4902994 w 7539038"/>
                      <a:gd name="connsiteY13" fmla="*/ 3883819 h 7760495"/>
                      <a:gd name="connsiteX14" fmla="*/ 5276849 w 7539038"/>
                      <a:gd name="connsiteY14" fmla="*/ 1 h 7760495"/>
                      <a:gd name="connsiteX15" fmla="*/ 5655469 w 7539038"/>
                      <a:gd name="connsiteY15" fmla="*/ 3883819 h 7760495"/>
                      <a:gd name="connsiteX16" fmla="*/ 6029325 w 7539038"/>
                      <a:gd name="connsiteY16" fmla="*/ 7760494 h 7760495"/>
                      <a:gd name="connsiteX17" fmla="*/ 6417469 w 7539038"/>
                      <a:gd name="connsiteY17" fmla="*/ 3883819 h 7760495"/>
                      <a:gd name="connsiteX18" fmla="*/ 6786563 w 7539038"/>
                      <a:gd name="connsiteY18" fmla="*/ 2381 h 7760495"/>
                      <a:gd name="connsiteX19" fmla="*/ 7160419 w 7539038"/>
                      <a:gd name="connsiteY19" fmla="*/ 3883819 h 7760495"/>
                      <a:gd name="connsiteX20" fmla="*/ 7539038 w 7539038"/>
                      <a:gd name="connsiteY20" fmla="*/ 7758113 h 7760495"/>
                      <a:gd name="connsiteX0" fmla="*/ 0 w 7539038"/>
                      <a:gd name="connsiteY0" fmla="*/ 7760494 h 7760495"/>
                      <a:gd name="connsiteX1" fmla="*/ 378619 w 7539038"/>
                      <a:gd name="connsiteY1" fmla="*/ 3883819 h 7760495"/>
                      <a:gd name="connsiteX2" fmla="*/ 752476 w 7539038"/>
                      <a:gd name="connsiteY2" fmla="*/ 1 h 7760495"/>
                      <a:gd name="connsiteX3" fmla="*/ 1131094 w 7539038"/>
                      <a:gd name="connsiteY3" fmla="*/ 3874294 h 7760495"/>
                      <a:gd name="connsiteX4" fmla="*/ 1507332 w 7539038"/>
                      <a:gd name="connsiteY4" fmla="*/ 7760494 h 7760495"/>
                      <a:gd name="connsiteX5" fmla="*/ 1883569 w 7539038"/>
                      <a:gd name="connsiteY5" fmla="*/ 3874294 h 7760495"/>
                      <a:gd name="connsiteX6" fmla="*/ 2259807 w 7539038"/>
                      <a:gd name="connsiteY6" fmla="*/ 2381 h 7760495"/>
                      <a:gd name="connsiteX7" fmla="*/ 2645569 w 7539038"/>
                      <a:gd name="connsiteY7" fmla="*/ 3883819 h 7760495"/>
                      <a:gd name="connsiteX8" fmla="*/ 3017044 w 7539038"/>
                      <a:gd name="connsiteY8" fmla="*/ 7760494 h 7760495"/>
                      <a:gd name="connsiteX9" fmla="*/ 3398044 w 7539038"/>
                      <a:gd name="connsiteY9" fmla="*/ 3874294 h 7760495"/>
                      <a:gd name="connsiteX10" fmla="*/ 3769519 w 7539038"/>
                      <a:gd name="connsiteY10" fmla="*/ 2382 h 7760495"/>
                      <a:gd name="connsiteX11" fmla="*/ 4150519 w 7539038"/>
                      <a:gd name="connsiteY11" fmla="*/ 3883819 h 7760495"/>
                      <a:gd name="connsiteX12" fmla="*/ 4526756 w 7539038"/>
                      <a:gd name="connsiteY12" fmla="*/ 7760494 h 7760495"/>
                      <a:gd name="connsiteX13" fmla="*/ 4902994 w 7539038"/>
                      <a:gd name="connsiteY13" fmla="*/ 3883819 h 7760495"/>
                      <a:gd name="connsiteX14" fmla="*/ 5276849 w 7539038"/>
                      <a:gd name="connsiteY14" fmla="*/ 1 h 7760495"/>
                      <a:gd name="connsiteX15" fmla="*/ 5655469 w 7539038"/>
                      <a:gd name="connsiteY15" fmla="*/ 3883819 h 7760495"/>
                      <a:gd name="connsiteX16" fmla="*/ 6029325 w 7539038"/>
                      <a:gd name="connsiteY16" fmla="*/ 7760494 h 7760495"/>
                      <a:gd name="connsiteX17" fmla="*/ 6417469 w 7539038"/>
                      <a:gd name="connsiteY17" fmla="*/ 3883819 h 7760495"/>
                      <a:gd name="connsiteX18" fmla="*/ 6786563 w 7539038"/>
                      <a:gd name="connsiteY18" fmla="*/ 2381 h 7760495"/>
                      <a:gd name="connsiteX19" fmla="*/ 7160419 w 7539038"/>
                      <a:gd name="connsiteY19" fmla="*/ 3883819 h 7760495"/>
                      <a:gd name="connsiteX20" fmla="*/ 7539038 w 7539038"/>
                      <a:gd name="connsiteY20" fmla="*/ 7758113 h 7760495"/>
                      <a:gd name="connsiteX0" fmla="*/ 0 w 7539038"/>
                      <a:gd name="connsiteY0" fmla="*/ 7760494 h 7760495"/>
                      <a:gd name="connsiteX1" fmla="*/ 378619 w 7539038"/>
                      <a:gd name="connsiteY1" fmla="*/ 3883819 h 7760495"/>
                      <a:gd name="connsiteX2" fmla="*/ 752476 w 7539038"/>
                      <a:gd name="connsiteY2" fmla="*/ 1 h 7760495"/>
                      <a:gd name="connsiteX3" fmla="*/ 1131094 w 7539038"/>
                      <a:gd name="connsiteY3" fmla="*/ 3874294 h 7760495"/>
                      <a:gd name="connsiteX4" fmla="*/ 1507332 w 7539038"/>
                      <a:gd name="connsiteY4" fmla="*/ 7760494 h 7760495"/>
                      <a:gd name="connsiteX5" fmla="*/ 1883569 w 7539038"/>
                      <a:gd name="connsiteY5" fmla="*/ 3874294 h 7760495"/>
                      <a:gd name="connsiteX6" fmla="*/ 2259807 w 7539038"/>
                      <a:gd name="connsiteY6" fmla="*/ 2381 h 7760495"/>
                      <a:gd name="connsiteX7" fmla="*/ 2645569 w 7539038"/>
                      <a:gd name="connsiteY7" fmla="*/ 3883819 h 7760495"/>
                      <a:gd name="connsiteX8" fmla="*/ 3017044 w 7539038"/>
                      <a:gd name="connsiteY8" fmla="*/ 7760494 h 7760495"/>
                      <a:gd name="connsiteX9" fmla="*/ 3398044 w 7539038"/>
                      <a:gd name="connsiteY9" fmla="*/ 3874294 h 7760495"/>
                      <a:gd name="connsiteX10" fmla="*/ 3769519 w 7539038"/>
                      <a:gd name="connsiteY10" fmla="*/ 2382 h 7760495"/>
                      <a:gd name="connsiteX11" fmla="*/ 4150519 w 7539038"/>
                      <a:gd name="connsiteY11" fmla="*/ 3883819 h 7760495"/>
                      <a:gd name="connsiteX12" fmla="*/ 4526756 w 7539038"/>
                      <a:gd name="connsiteY12" fmla="*/ 7760494 h 7760495"/>
                      <a:gd name="connsiteX13" fmla="*/ 4902994 w 7539038"/>
                      <a:gd name="connsiteY13" fmla="*/ 3883819 h 7760495"/>
                      <a:gd name="connsiteX14" fmla="*/ 5276849 w 7539038"/>
                      <a:gd name="connsiteY14" fmla="*/ 1 h 7760495"/>
                      <a:gd name="connsiteX15" fmla="*/ 5655469 w 7539038"/>
                      <a:gd name="connsiteY15" fmla="*/ 3883819 h 7760495"/>
                      <a:gd name="connsiteX16" fmla="*/ 6029325 w 7539038"/>
                      <a:gd name="connsiteY16" fmla="*/ 7760494 h 7760495"/>
                      <a:gd name="connsiteX17" fmla="*/ 6417469 w 7539038"/>
                      <a:gd name="connsiteY17" fmla="*/ 3883819 h 7760495"/>
                      <a:gd name="connsiteX18" fmla="*/ 6786563 w 7539038"/>
                      <a:gd name="connsiteY18" fmla="*/ 2381 h 7760495"/>
                      <a:gd name="connsiteX19" fmla="*/ 7160419 w 7539038"/>
                      <a:gd name="connsiteY19" fmla="*/ 3883819 h 7760495"/>
                      <a:gd name="connsiteX20" fmla="*/ 7539038 w 7539038"/>
                      <a:gd name="connsiteY20" fmla="*/ 7758113 h 7760495"/>
                      <a:gd name="connsiteX0" fmla="*/ 0 w 7539038"/>
                      <a:gd name="connsiteY0" fmla="*/ 7760494 h 7760495"/>
                      <a:gd name="connsiteX1" fmla="*/ 378619 w 7539038"/>
                      <a:gd name="connsiteY1" fmla="*/ 3883819 h 7760495"/>
                      <a:gd name="connsiteX2" fmla="*/ 752476 w 7539038"/>
                      <a:gd name="connsiteY2" fmla="*/ 1 h 7760495"/>
                      <a:gd name="connsiteX3" fmla="*/ 1131094 w 7539038"/>
                      <a:gd name="connsiteY3" fmla="*/ 3874294 h 7760495"/>
                      <a:gd name="connsiteX4" fmla="*/ 1507332 w 7539038"/>
                      <a:gd name="connsiteY4" fmla="*/ 7760494 h 7760495"/>
                      <a:gd name="connsiteX5" fmla="*/ 1883569 w 7539038"/>
                      <a:gd name="connsiteY5" fmla="*/ 3874294 h 7760495"/>
                      <a:gd name="connsiteX6" fmla="*/ 2259807 w 7539038"/>
                      <a:gd name="connsiteY6" fmla="*/ 2381 h 7760495"/>
                      <a:gd name="connsiteX7" fmla="*/ 2645569 w 7539038"/>
                      <a:gd name="connsiteY7" fmla="*/ 3883819 h 7760495"/>
                      <a:gd name="connsiteX8" fmla="*/ 3017044 w 7539038"/>
                      <a:gd name="connsiteY8" fmla="*/ 7760494 h 7760495"/>
                      <a:gd name="connsiteX9" fmla="*/ 3398044 w 7539038"/>
                      <a:gd name="connsiteY9" fmla="*/ 3874294 h 7760495"/>
                      <a:gd name="connsiteX10" fmla="*/ 3769519 w 7539038"/>
                      <a:gd name="connsiteY10" fmla="*/ 2382 h 7760495"/>
                      <a:gd name="connsiteX11" fmla="*/ 4150519 w 7539038"/>
                      <a:gd name="connsiteY11" fmla="*/ 3883819 h 7760495"/>
                      <a:gd name="connsiteX12" fmla="*/ 4526756 w 7539038"/>
                      <a:gd name="connsiteY12" fmla="*/ 7760494 h 7760495"/>
                      <a:gd name="connsiteX13" fmla="*/ 4902994 w 7539038"/>
                      <a:gd name="connsiteY13" fmla="*/ 3883819 h 7760495"/>
                      <a:gd name="connsiteX14" fmla="*/ 5276849 w 7539038"/>
                      <a:gd name="connsiteY14" fmla="*/ 1 h 7760495"/>
                      <a:gd name="connsiteX15" fmla="*/ 5655469 w 7539038"/>
                      <a:gd name="connsiteY15" fmla="*/ 3883819 h 7760495"/>
                      <a:gd name="connsiteX16" fmla="*/ 6029325 w 7539038"/>
                      <a:gd name="connsiteY16" fmla="*/ 7760494 h 7760495"/>
                      <a:gd name="connsiteX17" fmla="*/ 6417469 w 7539038"/>
                      <a:gd name="connsiteY17" fmla="*/ 3883819 h 7760495"/>
                      <a:gd name="connsiteX18" fmla="*/ 6786563 w 7539038"/>
                      <a:gd name="connsiteY18" fmla="*/ 2381 h 7760495"/>
                      <a:gd name="connsiteX19" fmla="*/ 7160419 w 7539038"/>
                      <a:gd name="connsiteY19" fmla="*/ 3883819 h 7760495"/>
                      <a:gd name="connsiteX20" fmla="*/ 7539038 w 7539038"/>
                      <a:gd name="connsiteY20" fmla="*/ 7758113 h 7760495"/>
                      <a:gd name="connsiteX0" fmla="*/ 0 w 7539038"/>
                      <a:gd name="connsiteY0" fmla="*/ 7760494 h 7760495"/>
                      <a:gd name="connsiteX1" fmla="*/ 378619 w 7539038"/>
                      <a:gd name="connsiteY1" fmla="*/ 3883819 h 7760495"/>
                      <a:gd name="connsiteX2" fmla="*/ 752476 w 7539038"/>
                      <a:gd name="connsiteY2" fmla="*/ 1 h 7760495"/>
                      <a:gd name="connsiteX3" fmla="*/ 1131094 w 7539038"/>
                      <a:gd name="connsiteY3" fmla="*/ 3874294 h 7760495"/>
                      <a:gd name="connsiteX4" fmla="*/ 1507332 w 7539038"/>
                      <a:gd name="connsiteY4" fmla="*/ 7760494 h 7760495"/>
                      <a:gd name="connsiteX5" fmla="*/ 1883569 w 7539038"/>
                      <a:gd name="connsiteY5" fmla="*/ 3874294 h 7760495"/>
                      <a:gd name="connsiteX6" fmla="*/ 2259807 w 7539038"/>
                      <a:gd name="connsiteY6" fmla="*/ 2381 h 7760495"/>
                      <a:gd name="connsiteX7" fmla="*/ 2645569 w 7539038"/>
                      <a:gd name="connsiteY7" fmla="*/ 3883819 h 7760495"/>
                      <a:gd name="connsiteX8" fmla="*/ 3017044 w 7539038"/>
                      <a:gd name="connsiteY8" fmla="*/ 7760494 h 7760495"/>
                      <a:gd name="connsiteX9" fmla="*/ 3398044 w 7539038"/>
                      <a:gd name="connsiteY9" fmla="*/ 3874294 h 7760495"/>
                      <a:gd name="connsiteX10" fmla="*/ 3769519 w 7539038"/>
                      <a:gd name="connsiteY10" fmla="*/ 2382 h 7760495"/>
                      <a:gd name="connsiteX11" fmla="*/ 4150519 w 7539038"/>
                      <a:gd name="connsiteY11" fmla="*/ 3883819 h 7760495"/>
                      <a:gd name="connsiteX12" fmla="*/ 4526756 w 7539038"/>
                      <a:gd name="connsiteY12" fmla="*/ 7760494 h 7760495"/>
                      <a:gd name="connsiteX13" fmla="*/ 4902994 w 7539038"/>
                      <a:gd name="connsiteY13" fmla="*/ 3883819 h 7760495"/>
                      <a:gd name="connsiteX14" fmla="*/ 5276849 w 7539038"/>
                      <a:gd name="connsiteY14" fmla="*/ 1 h 7760495"/>
                      <a:gd name="connsiteX15" fmla="*/ 5655469 w 7539038"/>
                      <a:gd name="connsiteY15" fmla="*/ 3883819 h 7760495"/>
                      <a:gd name="connsiteX16" fmla="*/ 6029325 w 7539038"/>
                      <a:gd name="connsiteY16" fmla="*/ 7760494 h 7760495"/>
                      <a:gd name="connsiteX17" fmla="*/ 6417469 w 7539038"/>
                      <a:gd name="connsiteY17" fmla="*/ 3883819 h 7760495"/>
                      <a:gd name="connsiteX18" fmla="*/ 6786563 w 7539038"/>
                      <a:gd name="connsiteY18" fmla="*/ 2381 h 7760495"/>
                      <a:gd name="connsiteX19" fmla="*/ 7160419 w 7539038"/>
                      <a:gd name="connsiteY19" fmla="*/ 3883819 h 7760495"/>
                      <a:gd name="connsiteX20" fmla="*/ 7539038 w 7539038"/>
                      <a:gd name="connsiteY20" fmla="*/ 7758113 h 7760495"/>
                      <a:gd name="connsiteX0" fmla="*/ 0 w 7539038"/>
                      <a:gd name="connsiteY0" fmla="*/ 7760494 h 7760495"/>
                      <a:gd name="connsiteX1" fmla="*/ 378619 w 7539038"/>
                      <a:gd name="connsiteY1" fmla="*/ 3883819 h 7760495"/>
                      <a:gd name="connsiteX2" fmla="*/ 752476 w 7539038"/>
                      <a:gd name="connsiteY2" fmla="*/ 1 h 7760495"/>
                      <a:gd name="connsiteX3" fmla="*/ 1131094 w 7539038"/>
                      <a:gd name="connsiteY3" fmla="*/ 3874294 h 7760495"/>
                      <a:gd name="connsiteX4" fmla="*/ 1507332 w 7539038"/>
                      <a:gd name="connsiteY4" fmla="*/ 7760494 h 7760495"/>
                      <a:gd name="connsiteX5" fmla="*/ 1883569 w 7539038"/>
                      <a:gd name="connsiteY5" fmla="*/ 3874294 h 7760495"/>
                      <a:gd name="connsiteX6" fmla="*/ 2259807 w 7539038"/>
                      <a:gd name="connsiteY6" fmla="*/ 2381 h 7760495"/>
                      <a:gd name="connsiteX7" fmla="*/ 2645569 w 7539038"/>
                      <a:gd name="connsiteY7" fmla="*/ 3883819 h 7760495"/>
                      <a:gd name="connsiteX8" fmla="*/ 3017044 w 7539038"/>
                      <a:gd name="connsiteY8" fmla="*/ 7760494 h 7760495"/>
                      <a:gd name="connsiteX9" fmla="*/ 3398044 w 7539038"/>
                      <a:gd name="connsiteY9" fmla="*/ 3874294 h 7760495"/>
                      <a:gd name="connsiteX10" fmla="*/ 3769519 w 7539038"/>
                      <a:gd name="connsiteY10" fmla="*/ 2382 h 7760495"/>
                      <a:gd name="connsiteX11" fmla="*/ 4150519 w 7539038"/>
                      <a:gd name="connsiteY11" fmla="*/ 3883819 h 7760495"/>
                      <a:gd name="connsiteX12" fmla="*/ 4526756 w 7539038"/>
                      <a:gd name="connsiteY12" fmla="*/ 7760494 h 7760495"/>
                      <a:gd name="connsiteX13" fmla="*/ 4902994 w 7539038"/>
                      <a:gd name="connsiteY13" fmla="*/ 3883819 h 7760495"/>
                      <a:gd name="connsiteX14" fmla="*/ 5276849 w 7539038"/>
                      <a:gd name="connsiteY14" fmla="*/ 1 h 7760495"/>
                      <a:gd name="connsiteX15" fmla="*/ 5655469 w 7539038"/>
                      <a:gd name="connsiteY15" fmla="*/ 3883819 h 7760495"/>
                      <a:gd name="connsiteX16" fmla="*/ 6029325 w 7539038"/>
                      <a:gd name="connsiteY16" fmla="*/ 7760494 h 7760495"/>
                      <a:gd name="connsiteX17" fmla="*/ 6417469 w 7539038"/>
                      <a:gd name="connsiteY17" fmla="*/ 3883819 h 7760495"/>
                      <a:gd name="connsiteX18" fmla="*/ 6786563 w 7539038"/>
                      <a:gd name="connsiteY18" fmla="*/ 2381 h 7760495"/>
                      <a:gd name="connsiteX19" fmla="*/ 7160419 w 7539038"/>
                      <a:gd name="connsiteY19" fmla="*/ 3883819 h 7760495"/>
                      <a:gd name="connsiteX20" fmla="*/ 7539038 w 7539038"/>
                      <a:gd name="connsiteY20" fmla="*/ 7758113 h 7760495"/>
                      <a:gd name="connsiteX0" fmla="*/ 0 w 7539038"/>
                      <a:gd name="connsiteY0" fmla="*/ 7760494 h 7760495"/>
                      <a:gd name="connsiteX1" fmla="*/ 378619 w 7539038"/>
                      <a:gd name="connsiteY1" fmla="*/ 3883819 h 7760495"/>
                      <a:gd name="connsiteX2" fmla="*/ 752476 w 7539038"/>
                      <a:gd name="connsiteY2" fmla="*/ 1 h 7760495"/>
                      <a:gd name="connsiteX3" fmla="*/ 1131094 w 7539038"/>
                      <a:gd name="connsiteY3" fmla="*/ 3874294 h 7760495"/>
                      <a:gd name="connsiteX4" fmla="*/ 1507332 w 7539038"/>
                      <a:gd name="connsiteY4" fmla="*/ 7760494 h 7760495"/>
                      <a:gd name="connsiteX5" fmla="*/ 1883569 w 7539038"/>
                      <a:gd name="connsiteY5" fmla="*/ 3874294 h 7760495"/>
                      <a:gd name="connsiteX6" fmla="*/ 2259807 w 7539038"/>
                      <a:gd name="connsiteY6" fmla="*/ 2381 h 7760495"/>
                      <a:gd name="connsiteX7" fmla="*/ 2645569 w 7539038"/>
                      <a:gd name="connsiteY7" fmla="*/ 3883819 h 7760495"/>
                      <a:gd name="connsiteX8" fmla="*/ 3017044 w 7539038"/>
                      <a:gd name="connsiteY8" fmla="*/ 7760494 h 7760495"/>
                      <a:gd name="connsiteX9" fmla="*/ 3398044 w 7539038"/>
                      <a:gd name="connsiteY9" fmla="*/ 3874294 h 7760495"/>
                      <a:gd name="connsiteX10" fmla="*/ 3769519 w 7539038"/>
                      <a:gd name="connsiteY10" fmla="*/ 2382 h 7760495"/>
                      <a:gd name="connsiteX11" fmla="*/ 4150519 w 7539038"/>
                      <a:gd name="connsiteY11" fmla="*/ 3883819 h 7760495"/>
                      <a:gd name="connsiteX12" fmla="*/ 4526756 w 7539038"/>
                      <a:gd name="connsiteY12" fmla="*/ 7760494 h 7760495"/>
                      <a:gd name="connsiteX13" fmla="*/ 4902994 w 7539038"/>
                      <a:gd name="connsiteY13" fmla="*/ 3883819 h 7760495"/>
                      <a:gd name="connsiteX14" fmla="*/ 5276849 w 7539038"/>
                      <a:gd name="connsiteY14" fmla="*/ 1 h 7760495"/>
                      <a:gd name="connsiteX15" fmla="*/ 5655469 w 7539038"/>
                      <a:gd name="connsiteY15" fmla="*/ 3883819 h 7760495"/>
                      <a:gd name="connsiteX16" fmla="*/ 6029325 w 7539038"/>
                      <a:gd name="connsiteY16" fmla="*/ 7760494 h 7760495"/>
                      <a:gd name="connsiteX17" fmla="*/ 6417469 w 7539038"/>
                      <a:gd name="connsiteY17" fmla="*/ 3883819 h 7760495"/>
                      <a:gd name="connsiteX18" fmla="*/ 6786563 w 7539038"/>
                      <a:gd name="connsiteY18" fmla="*/ 2381 h 7760495"/>
                      <a:gd name="connsiteX19" fmla="*/ 7160419 w 7539038"/>
                      <a:gd name="connsiteY19" fmla="*/ 3883819 h 7760495"/>
                      <a:gd name="connsiteX20" fmla="*/ 7539038 w 7539038"/>
                      <a:gd name="connsiteY20" fmla="*/ 7758113 h 7760495"/>
                      <a:gd name="connsiteX0" fmla="*/ 0 w 7539038"/>
                      <a:gd name="connsiteY0" fmla="*/ 7760494 h 7760495"/>
                      <a:gd name="connsiteX1" fmla="*/ 378619 w 7539038"/>
                      <a:gd name="connsiteY1" fmla="*/ 3883819 h 7760495"/>
                      <a:gd name="connsiteX2" fmla="*/ 752476 w 7539038"/>
                      <a:gd name="connsiteY2" fmla="*/ 1 h 7760495"/>
                      <a:gd name="connsiteX3" fmla="*/ 1131094 w 7539038"/>
                      <a:gd name="connsiteY3" fmla="*/ 3874294 h 7760495"/>
                      <a:gd name="connsiteX4" fmla="*/ 1507332 w 7539038"/>
                      <a:gd name="connsiteY4" fmla="*/ 7760494 h 7760495"/>
                      <a:gd name="connsiteX5" fmla="*/ 1883569 w 7539038"/>
                      <a:gd name="connsiteY5" fmla="*/ 3874294 h 7760495"/>
                      <a:gd name="connsiteX6" fmla="*/ 2259807 w 7539038"/>
                      <a:gd name="connsiteY6" fmla="*/ 2381 h 7760495"/>
                      <a:gd name="connsiteX7" fmla="*/ 2645569 w 7539038"/>
                      <a:gd name="connsiteY7" fmla="*/ 3883819 h 7760495"/>
                      <a:gd name="connsiteX8" fmla="*/ 3017044 w 7539038"/>
                      <a:gd name="connsiteY8" fmla="*/ 7760494 h 7760495"/>
                      <a:gd name="connsiteX9" fmla="*/ 3398044 w 7539038"/>
                      <a:gd name="connsiteY9" fmla="*/ 3874294 h 7760495"/>
                      <a:gd name="connsiteX10" fmla="*/ 3769519 w 7539038"/>
                      <a:gd name="connsiteY10" fmla="*/ 2382 h 7760495"/>
                      <a:gd name="connsiteX11" fmla="*/ 4150519 w 7539038"/>
                      <a:gd name="connsiteY11" fmla="*/ 3883819 h 7760495"/>
                      <a:gd name="connsiteX12" fmla="*/ 4526756 w 7539038"/>
                      <a:gd name="connsiteY12" fmla="*/ 7760494 h 7760495"/>
                      <a:gd name="connsiteX13" fmla="*/ 4902994 w 7539038"/>
                      <a:gd name="connsiteY13" fmla="*/ 3883819 h 7760495"/>
                      <a:gd name="connsiteX14" fmla="*/ 5276849 w 7539038"/>
                      <a:gd name="connsiteY14" fmla="*/ 1 h 7760495"/>
                      <a:gd name="connsiteX15" fmla="*/ 5655469 w 7539038"/>
                      <a:gd name="connsiteY15" fmla="*/ 3883819 h 7760495"/>
                      <a:gd name="connsiteX16" fmla="*/ 6029325 w 7539038"/>
                      <a:gd name="connsiteY16" fmla="*/ 7760494 h 7760495"/>
                      <a:gd name="connsiteX17" fmla="*/ 6417469 w 7539038"/>
                      <a:gd name="connsiteY17" fmla="*/ 3883819 h 7760495"/>
                      <a:gd name="connsiteX18" fmla="*/ 6786563 w 7539038"/>
                      <a:gd name="connsiteY18" fmla="*/ 2381 h 7760495"/>
                      <a:gd name="connsiteX19" fmla="*/ 7160419 w 7539038"/>
                      <a:gd name="connsiteY19" fmla="*/ 3883819 h 7760495"/>
                      <a:gd name="connsiteX20" fmla="*/ 7539038 w 7539038"/>
                      <a:gd name="connsiteY20" fmla="*/ 7758113 h 7760495"/>
                      <a:gd name="connsiteX0" fmla="*/ 0 w 7539038"/>
                      <a:gd name="connsiteY0" fmla="*/ 7760494 h 7760495"/>
                      <a:gd name="connsiteX1" fmla="*/ 378619 w 7539038"/>
                      <a:gd name="connsiteY1" fmla="*/ 3883819 h 7760495"/>
                      <a:gd name="connsiteX2" fmla="*/ 752476 w 7539038"/>
                      <a:gd name="connsiteY2" fmla="*/ 1 h 7760495"/>
                      <a:gd name="connsiteX3" fmla="*/ 1131094 w 7539038"/>
                      <a:gd name="connsiteY3" fmla="*/ 3874294 h 7760495"/>
                      <a:gd name="connsiteX4" fmla="*/ 1507332 w 7539038"/>
                      <a:gd name="connsiteY4" fmla="*/ 7760494 h 7760495"/>
                      <a:gd name="connsiteX5" fmla="*/ 1883569 w 7539038"/>
                      <a:gd name="connsiteY5" fmla="*/ 3874294 h 7760495"/>
                      <a:gd name="connsiteX6" fmla="*/ 2259807 w 7539038"/>
                      <a:gd name="connsiteY6" fmla="*/ 2381 h 7760495"/>
                      <a:gd name="connsiteX7" fmla="*/ 2645569 w 7539038"/>
                      <a:gd name="connsiteY7" fmla="*/ 3883819 h 7760495"/>
                      <a:gd name="connsiteX8" fmla="*/ 3017044 w 7539038"/>
                      <a:gd name="connsiteY8" fmla="*/ 7760494 h 7760495"/>
                      <a:gd name="connsiteX9" fmla="*/ 3398044 w 7539038"/>
                      <a:gd name="connsiteY9" fmla="*/ 3874294 h 7760495"/>
                      <a:gd name="connsiteX10" fmla="*/ 3769519 w 7539038"/>
                      <a:gd name="connsiteY10" fmla="*/ 2382 h 7760495"/>
                      <a:gd name="connsiteX11" fmla="*/ 4150519 w 7539038"/>
                      <a:gd name="connsiteY11" fmla="*/ 3883819 h 7760495"/>
                      <a:gd name="connsiteX12" fmla="*/ 4526756 w 7539038"/>
                      <a:gd name="connsiteY12" fmla="*/ 7760494 h 7760495"/>
                      <a:gd name="connsiteX13" fmla="*/ 4902994 w 7539038"/>
                      <a:gd name="connsiteY13" fmla="*/ 3883819 h 7760495"/>
                      <a:gd name="connsiteX14" fmla="*/ 5276849 w 7539038"/>
                      <a:gd name="connsiteY14" fmla="*/ 1 h 7760495"/>
                      <a:gd name="connsiteX15" fmla="*/ 5655469 w 7539038"/>
                      <a:gd name="connsiteY15" fmla="*/ 3883819 h 7760495"/>
                      <a:gd name="connsiteX16" fmla="*/ 6029325 w 7539038"/>
                      <a:gd name="connsiteY16" fmla="*/ 7760494 h 7760495"/>
                      <a:gd name="connsiteX17" fmla="*/ 6417469 w 7539038"/>
                      <a:gd name="connsiteY17" fmla="*/ 3883819 h 7760495"/>
                      <a:gd name="connsiteX18" fmla="*/ 6786563 w 7539038"/>
                      <a:gd name="connsiteY18" fmla="*/ 2381 h 7760495"/>
                      <a:gd name="connsiteX19" fmla="*/ 7160419 w 7539038"/>
                      <a:gd name="connsiteY19" fmla="*/ 3883819 h 7760495"/>
                      <a:gd name="connsiteX20" fmla="*/ 7539038 w 7539038"/>
                      <a:gd name="connsiteY20" fmla="*/ 7758113 h 7760495"/>
                      <a:gd name="connsiteX0" fmla="*/ 0 w 7539038"/>
                      <a:gd name="connsiteY0" fmla="*/ 7760494 h 7760495"/>
                      <a:gd name="connsiteX1" fmla="*/ 378619 w 7539038"/>
                      <a:gd name="connsiteY1" fmla="*/ 3883819 h 7760495"/>
                      <a:gd name="connsiteX2" fmla="*/ 752476 w 7539038"/>
                      <a:gd name="connsiteY2" fmla="*/ 1 h 7760495"/>
                      <a:gd name="connsiteX3" fmla="*/ 1131094 w 7539038"/>
                      <a:gd name="connsiteY3" fmla="*/ 3874294 h 7760495"/>
                      <a:gd name="connsiteX4" fmla="*/ 1507332 w 7539038"/>
                      <a:gd name="connsiteY4" fmla="*/ 7760494 h 7760495"/>
                      <a:gd name="connsiteX5" fmla="*/ 1883569 w 7539038"/>
                      <a:gd name="connsiteY5" fmla="*/ 3874294 h 7760495"/>
                      <a:gd name="connsiteX6" fmla="*/ 2259807 w 7539038"/>
                      <a:gd name="connsiteY6" fmla="*/ 2381 h 7760495"/>
                      <a:gd name="connsiteX7" fmla="*/ 2645569 w 7539038"/>
                      <a:gd name="connsiteY7" fmla="*/ 3883819 h 7760495"/>
                      <a:gd name="connsiteX8" fmla="*/ 3017044 w 7539038"/>
                      <a:gd name="connsiteY8" fmla="*/ 7760494 h 7760495"/>
                      <a:gd name="connsiteX9" fmla="*/ 3398044 w 7539038"/>
                      <a:gd name="connsiteY9" fmla="*/ 3874294 h 7760495"/>
                      <a:gd name="connsiteX10" fmla="*/ 3769519 w 7539038"/>
                      <a:gd name="connsiteY10" fmla="*/ 2382 h 7760495"/>
                      <a:gd name="connsiteX11" fmla="*/ 4150519 w 7539038"/>
                      <a:gd name="connsiteY11" fmla="*/ 3883819 h 7760495"/>
                      <a:gd name="connsiteX12" fmla="*/ 4526756 w 7539038"/>
                      <a:gd name="connsiteY12" fmla="*/ 7760494 h 7760495"/>
                      <a:gd name="connsiteX13" fmla="*/ 4902994 w 7539038"/>
                      <a:gd name="connsiteY13" fmla="*/ 3883819 h 7760495"/>
                      <a:gd name="connsiteX14" fmla="*/ 5276849 w 7539038"/>
                      <a:gd name="connsiteY14" fmla="*/ 1 h 7760495"/>
                      <a:gd name="connsiteX15" fmla="*/ 5655469 w 7539038"/>
                      <a:gd name="connsiteY15" fmla="*/ 3883819 h 7760495"/>
                      <a:gd name="connsiteX16" fmla="*/ 6029325 w 7539038"/>
                      <a:gd name="connsiteY16" fmla="*/ 7760494 h 7760495"/>
                      <a:gd name="connsiteX17" fmla="*/ 6417469 w 7539038"/>
                      <a:gd name="connsiteY17" fmla="*/ 3883819 h 7760495"/>
                      <a:gd name="connsiteX18" fmla="*/ 6786563 w 7539038"/>
                      <a:gd name="connsiteY18" fmla="*/ 2381 h 7760495"/>
                      <a:gd name="connsiteX19" fmla="*/ 7160419 w 7539038"/>
                      <a:gd name="connsiteY19" fmla="*/ 3883819 h 7760495"/>
                      <a:gd name="connsiteX20" fmla="*/ 7539038 w 7539038"/>
                      <a:gd name="connsiteY20" fmla="*/ 7758113 h 7760495"/>
                      <a:gd name="connsiteX0" fmla="*/ 0 w 7539038"/>
                      <a:gd name="connsiteY0" fmla="*/ 7760494 h 7760495"/>
                      <a:gd name="connsiteX1" fmla="*/ 378619 w 7539038"/>
                      <a:gd name="connsiteY1" fmla="*/ 3883819 h 7760495"/>
                      <a:gd name="connsiteX2" fmla="*/ 752476 w 7539038"/>
                      <a:gd name="connsiteY2" fmla="*/ 1 h 7760495"/>
                      <a:gd name="connsiteX3" fmla="*/ 1131094 w 7539038"/>
                      <a:gd name="connsiteY3" fmla="*/ 3874294 h 7760495"/>
                      <a:gd name="connsiteX4" fmla="*/ 1507332 w 7539038"/>
                      <a:gd name="connsiteY4" fmla="*/ 7760494 h 7760495"/>
                      <a:gd name="connsiteX5" fmla="*/ 1883569 w 7539038"/>
                      <a:gd name="connsiteY5" fmla="*/ 3874294 h 7760495"/>
                      <a:gd name="connsiteX6" fmla="*/ 2259807 w 7539038"/>
                      <a:gd name="connsiteY6" fmla="*/ 2381 h 7760495"/>
                      <a:gd name="connsiteX7" fmla="*/ 2645569 w 7539038"/>
                      <a:gd name="connsiteY7" fmla="*/ 3883819 h 7760495"/>
                      <a:gd name="connsiteX8" fmla="*/ 3017044 w 7539038"/>
                      <a:gd name="connsiteY8" fmla="*/ 7760494 h 7760495"/>
                      <a:gd name="connsiteX9" fmla="*/ 3398044 w 7539038"/>
                      <a:gd name="connsiteY9" fmla="*/ 3874294 h 7760495"/>
                      <a:gd name="connsiteX10" fmla="*/ 3769519 w 7539038"/>
                      <a:gd name="connsiteY10" fmla="*/ 2382 h 7760495"/>
                      <a:gd name="connsiteX11" fmla="*/ 4150519 w 7539038"/>
                      <a:gd name="connsiteY11" fmla="*/ 3883819 h 7760495"/>
                      <a:gd name="connsiteX12" fmla="*/ 4526756 w 7539038"/>
                      <a:gd name="connsiteY12" fmla="*/ 7760494 h 7760495"/>
                      <a:gd name="connsiteX13" fmla="*/ 4902994 w 7539038"/>
                      <a:gd name="connsiteY13" fmla="*/ 3883819 h 7760495"/>
                      <a:gd name="connsiteX14" fmla="*/ 5276849 w 7539038"/>
                      <a:gd name="connsiteY14" fmla="*/ 1 h 7760495"/>
                      <a:gd name="connsiteX15" fmla="*/ 5655469 w 7539038"/>
                      <a:gd name="connsiteY15" fmla="*/ 3883819 h 7760495"/>
                      <a:gd name="connsiteX16" fmla="*/ 6029325 w 7539038"/>
                      <a:gd name="connsiteY16" fmla="*/ 7760494 h 7760495"/>
                      <a:gd name="connsiteX17" fmla="*/ 6417469 w 7539038"/>
                      <a:gd name="connsiteY17" fmla="*/ 3883819 h 7760495"/>
                      <a:gd name="connsiteX18" fmla="*/ 6786563 w 7539038"/>
                      <a:gd name="connsiteY18" fmla="*/ 2381 h 7760495"/>
                      <a:gd name="connsiteX19" fmla="*/ 7160419 w 7539038"/>
                      <a:gd name="connsiteY19" fmla="*/ 3883819 h 7760495"/>
                      <a:gd name="connsiteX20" fmla="*/ 7539038 w 7539038"/>
                      <a:gd name="connsiteY20" fmla="*/ 7758113 h 7760495"/>
                      <a:gd name="connsiteX0" fmla="*/ 0 w 7539038"/>
                      <a:gd name="connsiteY0" fmla="*/ 7760494 h 7760495"/>
                      <a:gd name="connsiteX1" fmla="*/ 378619 w 7539038"/>
                      <a:gd name="connsiteY1" fmla="*/ 3883819 h 7760495"/>
                      <a:gd name="connsiteX2" fmla="*/ 752476 w 7539038"/>
                      <a:gd name="connsiteY2" fmla="*/ 1 h 7760495"/>
                      <a:gd name="connsiteX3" fmla="*/ 1131094 w 7539038"/>
                      <a:gd name="connsiteY3" fmla="*/ 3874294 h 7760495"/>
                      <a:gd name="connsiteX4" fmla="*/ 1507332 w 7539038"/>
                      <a:gd name="connsiteY4" fmla="*/ 7760494 h 7760495"/>
                      <a:gd name="connsiteX5" fmla="*/ 1883569 w 7539038"/>
                      <a:gd name="connsiteY5" fmla="*/ 3874294 h 7760495"/>
                      <a:gd name="connsiteX6" fmla="*/ 2259807 w 7539038"/>
                      <a:gd name="connsiteY6" fmla="*/ 2381 h 7760495"/>
                      <a:gd name="connsiteX7" fmla="*/ 2645569 w 7539038"/>
                      <a:gd name="connsiteY7" fmla="*/ 3883819 h 7760495"/>
                      <a:gd name="connsiteX8" fmla="*/ 3017044 w 7539038"/>
                      <a:gd name="connsiteY8" fmla="*/ 7760494 h 7760495"/>
                      <a:gd name="connsiteX9" fmla="*/ 3398044 w 7539038"/>
                      <a:gd name="connsiteY9" fmla="*/ 3874294 h 7760495"/>
                      <a:gd name="connsiteX10" fmla="*/ 3769519 w 7539038"/>
                      <a:gd name="connsiteY10" fmla="*/ 2382 h 7760495"/>
                      <a:gd name="connsiteX11" fmla="*/ 4150519 w 7539038"/>
                      <a:gd name="connsiteY11" fmla="*/ 3883819 h 7760495"/>
                      <a:gd name="connsiteX12" fmla="*/ 4526756 w 7539038"/>
                      <a:gd name="connsiteY12" fmla="*/ 7760494 h 7760495"/>
                      <a:gd name="connsiteX13" fmla="*/ 4902994 w 7539038"/>
                      <a:gd name="connsiteY13" fmla="*/ 3883819 h 7760495"/>
                      <a:gd name="connsiteX14" fmla="*/ 5276849 w 7539038"/>
                      <a:gd name="connsiteY14" fmla="*/ 1 h 7760495"/>
                      <a:gd name="connsiteX15" fmla="*/ 5655469 w 7539038"/>
                      <a:gd name="connsiteY15" fmla="*/ 3883819 h 7760495"/>
                      <a:gd name="connsiteX16" fmla="*/ 6029325 w 7539038"/>
                      <a:gd name="connsiteY16" fmla="*/ 7760494 h 7760495"/>
                      <a:gd name="connsiteX17" fmla="*/ 6417469 w 7539038"/>
                      <a:gd name="connsiteY17" fmla="*/ 3883819 h 7760495"/>
                      <a:gd name="connsiteX18" fmla="*/ 6786563 w 7539038"/>
                      <a:gd name="connsiteY18" fmla="*/ 2381 h 7760495"/>
                      <a:gd name="connsiteX19" fmla="*/ 7160419 w 7539038"/>
                      <a:gd name="connsiteY19" fmla="*/ 3883819 h 7760495"/>
                      <a:gd name="connsiteX20" fmla="*/ 7539038 w 7539038"/>
                      <a:gd name="connsiteY20" fmla="*/ 7758113 h 776049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</a:cxnLst>
                    <a:rect l="l" t="t" r="r" b="b"/>
                    <a:pathLst>
                      <a:path w="7539038" h="7760495">
                        <a:moveTo>
                          <a:pt x="0" y="7760494"/>
                        </a:moveTo>
                        <a:cubicBezTo>
                          <a:pt x="190500" y="7758906"/>
                          <a:pt x="377031" y="3874231"/>
                          <a:pt x="378619" y="3883819"/>
                        </a:cubicBezTo>
                        <a:cubicBezTo>
                          <a:pt x="380207" y="3893407"/>
                          <a:pt x="562770" y="-793"/>
                          <a:pt x="752476" y="1"/>
                        </a:cubicBezTo>
                        <a:cubicBezTo>
                          <a:pt x="942182" y="795"/>
                          <a:pt x="1119468" y="3745568"/>
                          <a:pt x="1131094" y="3874294"/>
                        </a:cubicBezTo>
                        <a:cubicBezTo>
                          <a:pt x="1136420" y="3933265"/>
                          <a:pt x="1317626" y="7758112"/>
                          <a:pt x="1507332" y="7760494"/>
                        </a:cubicBezTo>
                        <a:cubicBezTo>
                          <a:pt x="1697038" y="7762876"/>
                          <a:pt x="1875632" y="3967176"/>
                          <a:pt x="1883569" y="3874294"/>
                        </a:cubicBezTo>
                        <a:cubicBezTo>
                          <a:pt x="1891506" y="3781412"/>
                          <a:pt x="2068513" y="3175"/>
                          <a:pt x="2259807" y="2381"/>
                        </a:cubicBezTo>
                        <a:cubicBezTo>
                          <a:pt x="2451101" y="1587"/>
                          <a:pt x="2640013" y="3825221"/>
                          <a:pt x="2645569" y="3883819"/>
                        </a:cubicBezTo>
                        <a:cubicBezTo>
                          <a:pt x="2651125" y="3942417"/>
                          <a:pt x="2827338" y="7762081"/>
                          <a:pt x="3017044" y="7760494"/>
                        </a:cubicBezTo>
                        <a:cubicBezTo>
                          <a:pt x="3206750" y="7758907"/>
                          <a:pt x="3390107" y="3967176"/>
                          <a:pt x="3398044" y="3874294"/>
                        </a:cubicBezTo>
                        <a:cubicBezTo>
                          <a:pt x="3405981" y="3781412"/>
                          <a:pt x="3575050" y="795"/>
                          <a:pt x="3769519" y="2382"/>
                        </a:cubicBezTo>
                        <a:cubicBezTo>
                          <a:pt x="3963988" y="3969"/>
                          <a:pt x="4141788" y="3722352"/>
                          <a:pt x="4150519" y="3883819"/>
                        </a:cubicBezTo>
                        <a:cubicBezTo>
                          <a:pt x="4159250" y="4045286"/>
                          <a:pt x="4337844" y="7760494"/>
                          <a:pt x="4526756" y="7760494"/>
                        </a:cubicBezTo>
                        <a:cubicBezTo>
                          <a:pt x="4715668" y="7760494"/>
                          <a:pt x="4893360" y="4083161"/>
                          <a:pt x="4902994" y="3883819"/>
                        </a:cubicBezTo>
                        <a:cubicBezTo>
                          <a:pt x="4910825" y="3721794"/>
                          <a:pt x="5087143" y="1"/>
                          <a:pt x="5276849" y="1"/>
                        </a:cubicBezTo>
                        <a:cubicBezTo>
                          <a:pt x="5466555" y="1"/>
                          <a:pt x="5647531" y="3790543"/>
                          <a:pt x="5655469" y="3883819"/>
                        </a:cubicBezTo>
                        <a:cubicBezTo>
                          <a:pt x="5663407" y="3977095"/>
                          <a:pt x="5842794" y="7760494"/>
                          <a:pt x="6029325" y="7760494"/>
                        </a:cubicBezTo>
                        <a:cubicBezTo>
                          <a:pt x="6215856" y="7760494"/>
                          <a:pt x="6411913" y="3976700"/>
                          <a:pt x="6417469" y="3883819"/>
                        </a:cubicBezTo>
                        <a:cubicBezTo>
                          <a:pt x="6423025" y="3790938"/>
                          <a:pt x="6593682" y="0"/>
                          <a:pt x="6786563" y="2381"/>
                        </a:cubicBezTo>
                        <a:cubicBezTo>
                          <a:pt x="6979444" y="4762"/>
                          <a:pt x="7152482" y="3757041"/>
                          <a:pt x="7160419" y="3883819"/>
                        </a:cubicBezTo>
                        <a:cubicBezTo>
                          <a:pt x="7168356" y="4010597"/>
                          <a:pt x="7336632" y="7761288"/>
                          <a:pt x="7539038" y="7758113"/>
                        </a:cubicBezTo>
                      </a:path>
                    </a:pathLst>
                  </a:custGeom>
                  <a:noFill/>
                  <a:ln w="381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203" name="Freeform: Shape 202">
                  <a:extLst>
                    <a:ext uri="{FF2B5EF4-FFF2-40B4-BE49-F238E27FC236}">
                      <a16:creationId xmlns:a16="http://schemas.microsoft.com/office/drawing/2014/main" id="{D9BCA2DA-BC3F-4F79-BDF6-5A4EA9A96929}"/>
                    </a:ext>
                  </a:extLst>
                </p:cNvPr>
                <p:cNvSpPr/>
                <p:nvPr/>
              </p:nvSpPr>
              <p:spPr>
                <a:xfrm>
                  <a:off x="2603501" y="3102520"/>
                  <a:ext cx="1243589" cy="718573"/>
                </a:xfrm>
                <a:custGeom>
                  <a:avLst/>
                  <a:gdLst>
                    <a:gd name="connsiteX0" fmla="*/ 0 w 7562850"/>
                    <a:gd name="connsiteY0" fmla="*/ 7762875 h 7762875"/>
                    <a:gd name="connsiteX1" fmla="*/ 390525 w 7562850"/>
                    <a:gd name="connsiteY1" fmla="*/ 3886200 h 7762875"/>
                    <a:gd name="connsiteX2" fmla="*/ 762000 w 7562850"/>
                    <a:gd name="connsiteY2" fmla="*/ 0 h 7762875"/>
                    <a:gd name="connsiteX3" fmla="*/ 1143000 w 7562850"/>
                    <a:gd name="connsiteY3" fmla="*/ 3876675 h 7762875"/>
                    <a:gd name="connsiteX4" fmla="*/ 1524000 w 7562850"/>
                    <a:gd name="connsiteY4" fmla="*/ 7753350 h 7762875"/>
                    <a:gd name="connsiteX5" fmla="*/ 1895475 w 7562850"/>
                    <a:gd name="connsiteY5" fmla="*/ 3876675 h 7762875"/>
                    <a:gd name="connsiteX6" fmla="*/ 2276475 w 7562850"/>
                    <a:gd name="connsiteY6" fmla="*/ 0 h 7762875"/>
                    <a:gd name="connsiteX7" fmla="*/ 2657475 w 7562850"/>
                    <a:gd name="connsiteY7" fmla="*/ 3886200 h 7762875"/>
                    <a:gd name="connsiteX8" fmla="*/ 3028950 w 7562850"/>
                    <a:gd name="connsiteY8" fmla="*/ 7762875 h 7762875"/>
                    <a:gd name="connsiteX9" fmla="*/ 3409950 w 7562850"/>
                    <a:gd name="connsiteY9" fmla="*/ 3876675 h 7762875"/>
                    <a:gd name="connsiteX10" fmla="*/ 3781425 w 7562850"/>
                    <a:gd name="connsiteY10" fmla="*/ 9525 h 7762875"/>
                    <a:gd name="connsiteX11" fmla="*/ 4162425 w 7562850"/>
                    <a:gd name="connsiteY11" fmla="*/ 3886200 h 7762875"/>
                    <a:gd name="connsiteX12" fmla="*/ 4533900 w 7562850"/>
                    <a:gd name="connsiteY12" fmla="*/ 7762875 h 7762875"/>
                    <a:gd name="connsiteX13" fmla="*/ 4914900 w 7562850"/>
                    <a:gd name="connsiteY13" fmla="*/ 3886200 h 7762875"/>
                    <a:gd name="connsiteX14" fmla="*/ 5295900 w 7562850"/>
                    <a:gd name="connsiteY14" fmla="*/ 9525 h 7762875"/>
                    <a:gd name="connsiteX15" fmla="*/ 5667375 w 7562850"/>
                    <a:gd name="connsiteY15" fmla="*/ 3886200 h 7762875"/>
                    <a:gd name="connsiteX16" fmla="*/ 6048375 w 7562850"/>
                    <a:gd name="connsiteY16" fmla="*/ 7762875 h 7762875"/>
                    <a:gd name="connsiteX17" fmla="*/ 6429375 w 7562850"/>
                    <a:gd name="connsiteY17" fmla="*/ 3886200 h 7762875"/>
                    <a:gd name="connsiteX18" fmla="*/ 6810375 w 7562850"/>
                    <a:gd name="connsiteY18" fmla="*/ 0 h 7762875"/>
                    <a:gd name="connsiteX19" fmla="*/ 7172325 w 7562850"/>
                    <a:gd name="connsiteY19" fmla="*/ 3886200 h 7762875"/>
                    <a:gd name="connsiteX20" fmla="*/ 7562850 w 7562850"/>
                    <a:gd name="connsiteY20" fmla="*/ 7762875 h 7762875"/>
                    <a:gd name="connsiteX0" fmla="*/ 0 w 7562850"/>
                    <a:gd name="connsiteY0" fmla="*/ 7762875 h 7762875"/>
                    <a:gd name="connsiteX1" fmla="*/ 390525 w 7562850"/>
                    <a:gd name="connsiteY1" fmla="*/ 3886200 h 7762875"/>
                    <a:gd name="connsiteX2" fmla="*/ 762000 w 7562850"/>
                    <a:gd name="connsiteY2" fmla="*/ 0 h 7762875"/>
                    <a:gd name="connsiteX3" fmla="*/ 1143000 w 7562850"/>
                    <a:gd name="connsiteY3" fmla="*/ 3876675 h 7762875"/>
                    <a:gd name="connsiteX4" fmla="*/ 1519238 w 7562850"/>
                    <a:gd name="connsiteY4" fmla="*/ 7762875 h 7762875"/>
                    <a:gd name="connsiteX5" fmla="*/ 1895475 w 7562850"/>
                    <a:gd name="connsiteY5" fmla="*/ 3876675 h 7762875"/>
                    <a:gd name="connsiteX6" fmla="*/ 2276475 w 7562850"/>
                    <a:gd name="connsiteY6" fmla="*/ 0 h 7762875"/>
                    <a:gd name="connsiteX7" fmla="*/ 2657475 w 7562850"/>
                    <a:gd name="connsiteY7" fmla="*/ 3886200 h 7762875"/>
                    <a:gd name="connsiteX8" fmla="*/ 3028950 w 7562850"/>
                    <a:gd name="connsiteY8" fmla="*/ 7762875 h 7762875"/>
                    <a:gd name="connsiteX9" fmla="*/ 3409950 w 7562850"/>
                    <a:gd name="connsiteY9" fmla="*/ 3876675 h 7762875"/>
                    <a:gd name="connsiteX10" fmla="*/ 3781425 w 7562850"/>
                    <a:gd name="connsiteY10" fmla="*/ 9525 h 7762875"/>
                    <a:gd name="connsiteX11" fmla="*/ 4162425 w 7562850"/>
                    <a:gd name="connsiteY11" fmla="*/ 3886200 h 7762875"/>
                    <a:gd name="connsiteX12" fmla="*/ 4533900 w 7562850"/>
                    <a:gd name="connsiteY12" fmla="*/ 7762875 h 7762875"/>
                    <a:gd name="connsiteX13" fmla="*/ 4914900 w 7562850"/>
                    <a:gd name="connsiteY13" fmla="*/ 3886200 h 7762875"/>
                    <a:gd name="connsiteX14" fmla="*/ 5295900 w 7562850"/>
                    <a:gd name="connsiteY14" fmla="*/ 9525 h 7762875"/>
                    <a:gd name="connsiteX15" fmla="*/ 5667375 w 7562850"/>
                    <a:gd name="connsiteY15" fmla="*/ 3886200 h 7762875"/>
                    <a:gd name="connsiteX16" fmla="*/ 6048375 w 7562850"/>
                    <a:gd name="connsiteY16" fmla="*/ 7762875 h 7762875"/>
                    <a:gd name="connsiteX17" fmla="*/ 6429375 w 7562850"/>
                    <a:gd name="connsiteY17" fmla="*/ 3886200 h 7762875"/>
                    <a:gd name="connsiteX18" fmla="*/ 6810375 w 7562850"/>
                    <a:gd name="connsiteY18" fmla="*/ 0 h 7762875"/>
                    <a:gd name="connsiteX19" fmla="*/ 7172325 w 7562850"/>
                    <a:gd name="connsiteY19" fmla="*/ 3886200 h 7762875"/>
                    <a:gd name="connsiteX20" fmla="*/ 7562850 w 7562850"/>
                    <a:gd name="connsiteY20" fmla="*/ 7762875 h 7762875"/>
                    <a:gd name="connsiteX0" fmla="*/ 0 w 7562850"/>
                    <a:gd name="connsiteY0" fmla="*/ 7762875 h 7762875"/>
                    <a:gd name="connsiteX1" fmla="*/ 390525 w 7562850"/>
                    <a:gd name="connsiteY1" fmla="*/ 3886200 h 7762875"/>
                    <a:gd name="connsiteX2" fmla="*/ 762000 w 7562850"/>
                    <a:gd name="connsiteY2" fmla="*/ 0 h 7762875"/>
                    <a:gd name="connsiteX3" fmla="*/ 1143000 w 7562850"/>
                    <a:gd name="connsiteY3" fmla="*/ 3876675 h 7762875"/>
                    <a:gd name="connsiteX4" fmla="*/ 1519238 w 7562850"/>
                    <a:gd name="connsiteY4" fmla="*/ 7762875 h 7762875"/>
                    <a:gd name="connsiteX5" fmla="*/ 1895475 w 7562850"/>
                    <a:gd name="connsiteY5" fmla="*/ 3876675 h 7762875"/>
                    <a:gd name="connsiteX6" fmla="*/ 2276475 w 7562850"/>
                    <a:gd name="connsiteY6" fmla="*/ 0 h 7762875"/>
                    <a:gd name="connsiteX7" fmla="*/ 2657475 w 7562850"/>
                    <a:gd name="connsiteY7" fmla="*/ 3886200 h 7762875"/>
                    <a:gd name="connsiteX8" fmla="*/ 3028950 w 7562850"/>
                    <a:gd name="connsiteY8" fmla="*/ 7762875 h 7762875"/>
                    <a:gd name="connsiteX9" fmla="*/ 3409950 w 7562850"/>
                    <a:gd name="connsiteY9" fmla="*/ 3876675 h 7762875"/>
                    <a:gd name="connsiteX10" fmla="*/ 3781425 w 7562850"/>
                    <a:gd name="connsiteY10" fmla="*/ 9525 h 7762875"/>
                    <a:gd name="connsiteX11" fmla="*/ 4162425 w 7562850"/>
                    <a:gd name="connsiteY11" fmla="*/ 3886200 h 7762875"/>
                    <a:gd name="connsiteX12" fmla="*/ 4538662 w 7562850"/>
                    <a:gd name="connsiteY12" fmla="*/ 7762875 h 7762875"/>
                    <a:gd name="connsiteX13" fmla="*/ 4914900 w 7562850"/>
                    <a:gd name="connsiteY13" fmla="*/ 3886200 h 7762875"/>
                    <a:gd name="connsiteX14" fmla="*/ 5295900 w 7562850"/>
                    <a:gd name="connsiteY14" fmla="*/ 9525 h 7762875"/>
                    <a:gd name="connsiteX15" fmla="*/ 5667375 w 7562850"/>
                    <a:gd name="connsiteY15" fmla="*/ 3886200 h 7762875"/>
                    <a:gd name="connsiteX16" fmla="*/ 6048375 w 7562850"/>
                    <a:gd name="connsiteY16" fmla="*/ 7762875 h 7762875"/>
                    <a:gd name="connsiteX17" fmla="*/ 6429375 w 7562850"/>
                    <a:gd name="connsiteY17" fmla="*/ 3886200 h 7762875"/>
                    <a:gd name="connsiteX18" fmla="*/ 6810375 w 7562850"/>
                    <a:gd name="connsiteY18" fmla="*/ 0 h 7762875"/>
                    <a:gd name="connsiteX19" fmla="*/ 7172325 w 7562850"/>
                    <a:gd name="connsiteY19" fmla="*/ 3886200 h 7762875"/>
                    <a:gd name="connsiteX20" fmla="*/ 7562850 w 7562850"/>
                    <a:gd name="connsiteY20" fmla="*/ 7762875 h 7762875"/>
                    <a:gd name="connsiteX0" fmla="*/ 0 w 7562850"/>
                    <a:gd name="connsiteY0" fmla="*/ 7762875 h 7762875"/>
                    <a:gd name="connsiteX1" fmla="*/ 390525 w 7562850"/>
                    <a:gd name="connsiteY1" fmla="*/ 3886200 h 7762875"/>
                    <a:gd name="connsiteX2" fmla="*/ 762000 w 7562850"/>
                    <a:gd name="connsiteY2" fmla="*/ 0 h 7762875"/>
                    <a:gd name="connsiteX3" fmla="*/ 1143000 w 7562850"/>
                    <a:gd name="connsiteY3" fmla="*/ 3876675 h 7762875"/>
                    <a:gd name="connsiteX4" fmla="*/ 1519238 w 7562850"/>
                    <a:gd name="connsiteY4" fmla="*/ 7762875 h 7762875"/>
                    <a:gd name="connsiteX5" fmla="*/ 1895475 w 7562850"/>
                    <a:gd name="connsiteY5" fmla="*/ 3876675 h 7762875"/>
                    <a:gd name="connsiteX6" fmla="*/ 2276475 w 7562850"/>
                    <a:gd name="connsiteY6" fmla="*/ 0 h 7762875"/>
                    <a:gd name="connsiteX7" fmla="*/ 2657475 w 7562850"/>
                    <a:gd name="connsiteY7" fmla="*/ 3886200 h 7762875"/>
                    <a:gd name="connsiteX8" fmla="*/ 3028950 w 7562850"/>
                    <a:gd name="connsiteY8" fmla="*/ 7762875 h 7762875"/>
                    <a:gd name="connsiteX9" fmla="*/ 3409950 w 7562850"/>
                    <a:gd name="connsiteY9" fmla="*/ 3876675 h 7762875"/>
                    <a:gd name="connsiteX10" fmla="*/ 3781425 w 7562850"/>
                    <a:gd name="connsiteY10" fmla="*/ 9525 h 7762875"/>
                    <a:gd name="connsiteX11" fmla="*/ 4162425 w 7562850"/>
                    <a:gd name="connsiteY11" fmla="*/ 3886200 h 7762875"/>
                    <a:gd name="connsiteX12" fmla="*/ 4538662 w 7562850"/>
                    <a:gd name="connsiteY12" fmla="*/ 7762875 h 7762875"/>
                    <a:gd name="connsiteX13" fmla="*/ 4914900 w 7562850"/>
                    <a:gd name="connsiteY13" fmla="*/ 3886200 h 7762875"/>
                    <a:gd name="connsiteX14" fmla="*/ 5295900 w 7562850"/>
                    <a:gd name="connsiteY14" fmla="*/ 9525 h 7762875"/>
                    <a:gd name="connsiteX15" fmla="*/ 5667375 w 7562850"/>
                    <a:gd name="connsiteY15" fmla="*/ 3886200 h 7762875"/>
                    <a:gd name="connsiteX16" fmla="*/ 6048375 w 7562850"/>
                    <a:gd name="connsiteY16" fmla="*/ 7762875 h 7762875"/>
                    <a:gd name="connsiteX17" fmla="*/ 6429375 w 7562850"/>
                    <a:gd name="connsiteY17" fmla="*/ 3886200 h 7762875"/>
                    <a:gd name="connsiteX18" fmla="*/ 6810375 w 7562850"/>
                    <a:gd name="connsiteY18" fmla="*/ 0 h 7762875"/>
                    <a:gd name="connsiteX19" fmla="*/ 7172325 w 7562850"/>
                    <a:gd name="connsiteY19" fmla="*/ 3886200 h 7762875"/>
                    <a:gd name="connsiteX20" fmla="*/ 7562850 w 7562850"/>
                    <a:gd name="connsiteY20" fmla="*/ 7762875 h 7762875"/>
                    <a:gd name="connsiteX0" fmla="*/ 0 w 7562850"/>
                    <a:gd name="connsiteY0" fmla="*/ 7762875 h 7762875"/>
                    <a:gd name="connsiteX1" fmla="*/ 390525 w 7562850"/>
                    <a:gd name="connsiteY1" fmla="*/ 3886200 h 7762875"/>
                    <a:gd name="connsiteX2" fmla="*/ 762000 w 7562850"/>
                    <a:gd name="connsiteY2" fmla="*/ 0 h 7762875"/>
                    <a:gd name="connsiteX3" fmla="*/ 1143000 w 7562850"/>
                    <a:gd name="connsiteY3" fmla="*/ 3876675 h 7762875"/>
                    <a:gd name="connsiteX4" fmla="*/ 1519238 w 7562850"/>
                    <a:gd name="connsiteY4" fmla="*/ 7762875 h 7762875"/>
                    <a:gd name="connsiteX5" fmla="*/ 1895475 w 7562850"/>
                    <a:gd name="connsiteY5" fmla="*/ 3876675 h 7762875"/>
                    <a:gd name="connsiteX6" fmla="*/ 2276475 w 7562850"/>
                    <a:gd name="connsiteY6" fmla="*/ 0 h 7762875"/>
                    <a:gd name="connsiteX7" fmla="*/ 2657475 w 7562850"/>
                    <a:gd name="connsiteY7" fmla="*/ 3886200 h 7762875"/>
                    <a:gd name="connsiteX8" fmla="*/ 3028950 w 7562850"/>
                    <a:gd name="connsiteY8" fmla="*/ 7762875 h 7762875"/>
                    <a:gd name="connsiteX9" fmla="*/ 3409950 w 7562850"/>
                    <a:gd name="connsiteY9" fmla="*/ 3876675 h 7762875"/>
                    <a:gd name="connsiteX10" fmla="*/ 3781425 w 7562850"/>
                    <a:gd name="connsiteY10" fmla="*/ 9525 h 7762875"/>
                    <a:gd name="connsiteX11" fmla="*/ 4162425 w 7562850"/>
                    <a:gd name="connsiteY11" fmla="*/ 3886200 h 7762875"/>
                    <a:gd name="connsiteX12" fmla="*/ 4538662 w 7562850"/>
                    <a:gd name="connsiteY12" fmla="*/ 7762875 h 7762875"/>
                    <a:gd name="connsiteX13" fmla="*/ 4914900 w 7562850"/>
                    <a:gd name="connsiteY13" fmla="*/ 3886200 h 7762875"/>
                    <a:gd name="connsiteX14" fmla="*/ 5295900 w 7562850"/>
                    <a:gd name="connsiteY14" fmla="*/ 9525 h 7762875"/>
                    <a:gd name="connsiteX15" fmla="*/ 5667375 w 7562850"/>
                    <a:gd name="connsiteY15" fmla="*/ 3886200 h 7762875"/>
                    <a:gd name="connsiteX16" fmla="*/ 6048375 w 7562850"/>
                    <a:gd name="connsiteY16" fmla="*/ 7762875 h 7762875"/>
                    <a:gd name="connsiteX17" fmla="*/ 6429375 w 7562850"/>
                    <a:gd name="connsiteY17" fmla="*/ 3886200 h 7762875"/>
                    <a:gd name="connsiteX18" fmla="*/ 6810375 w 7562850"/>
                    <a:gd name="connsiteY18" fmla="*/ 0 h 7762875"/>
                    <a:gd name="connsiteX19" fmla="*/ 7172325 w 7562850"/>
                    <a:gd name="connsiteY19" fmla="*/ 3886200 h 7762875"/>
                    <a:gd name="connsiteX20" fmla="*/ 7562850 w 7562850"/>
                    <a:gd name="connsiteY20" fmla="*/ 7762875 h 7762875"/>
                    <a:gd name="connsiteX0" fmla="*/ 0 w 7562850"/>
                    <a:gd name="connsiteY0" fmla="*/ 7762875 h 7762875"/>
                    <a:gd name="connsiteX1" fmla="*/ 390525 w 7562850"/>
                    <a:gd name="connsiteY1" fmla="*/ 3886200 h 7762875"/>
                    <a:gd name="connsiteX2" fmla="*/ 762000 w 7562850"/>
                    <a:gd name="connsiteY2" fmla="*/ 0 h 7762875"/>
                    <a:gd name="connsiteX3" fmla="*/ 1143000 w 7562850"/>
                    <a:gd name="connsiteY3" fmla="*/ 3876675 h 7762875"/>
                    <a:gd name="connsiteX4" fmla="*/ 1519238 w 7562850"/>
                    <a:gd name="connsiteY4" fmla="*/ 7762875 h 7762875"/>
                    <a:gd name="connsiteX5" fmla="*/ 1895475 w 7562850"/>
                    <a:gd name="connsiteY5" fmla="*/ 3876675 h 7762875"/>
                    <a:gd name="connsiteX6" fmla="*/ 2276475 w 7562850"/>
                    <a:gd name="connsiteY6" fmla="*/ 0 h 7762875"/>
                    <a:gd name="connsiteX7" fmla="*/ 2657475 w 7562850"/>
                    <a:gd name="connsiteY7" fmla="*/ 3886200 h 7762875"/>
                    <a:gd name="connsiteX8" fmla="*/ 3028950 w 7562850"/>
                    <a:gd name="connsiteY8" fmla="*/ 7762875 h 7762875"/>
                    <a:gd name="connsiteX9" fmla="*/ 3409950 w 7562850"/>
                    <a:gd name="connsiteY9" fmla="*/ 3876675 h 7762875"/>
                    <a:gd name="connsiteX10" fmla="*/ 3781425 w 7562850"/>
                    <a:gd name="connsiteY10" fmla="*/ 9525 h 7762875"/>
                    <a:gd name="connsiteX11" fmla="*/ 4162425 w 7562850"/>
                    <a:gd name="connsiteY11" fmla="*/ 3886200 h 7762875"/>
                    <a:gd name="connsiteX12" fmla="*/ 4538662 w 7562850"/>
                    <a:gd name="connsiteY12" fmla="*/ 7762875 h 7762875"/>
                    <a:gd name="connsiteX13" fmla="*/ 4914900 w 7562850"/>
                    <a:gd name="connsiteY13" fmla="*/ 3886200 h 7762875"/>
                    <a:gd name="connsiteX14" fmla="*/ 5295900 w 7562850"/>
                    <a:gd name="connsiteY14" fmla="*/ 9525 h 7762875"/>
                    <a:gd name="connsiteX15" fmla="*/ 5667375 w 7562850"/>
                    <a:gd name="connsiteY15" fmla="*/ 3886200 h 7762875"/>
                    <a:gd name="connsiteX16" fmla="*/ 6048375 w 7562850"/>
                    <a:gd name="connsiteY16" fmla="*/ 7762875 h 7762875"/>
                    <a:gd name="connsiteX17" fmla="*/ 6429375 w 7562850"/>
                    <a:gd name="connsiteY17" fmla="*/ 3886200 h 7762875"/>
                    <a:gd name="connsiteX18" fmla="*/ 6810375 w 7562850"/>
                    <a:gd name="connsiteY18" fmla="*/ 0 h 7762875"/>
                    <a:gd name="connsiteX19" fmla="*/ 7172325 w 7562850"/>
                    <a:gd name="connsiteY19" fmla="*/ 3886200 h 7762875"/>
                    <a:gd name="connsiteX20" fmla="*/ 7562850 w 7562850"/>
                    <a:gd name="connsiteY20" fmla="*/ 7762875 h 7762875"/>
                    <a:gd name="connsiteX0" fmla="*/ 0 w 7550944"/>
                    <a:gd name="connsiteY0" fmla="*/ 7762875 h 7762875"/>
                    <a:gd name="connsiteX1" fmla="*/ 378619 w 7550944"/>
                    <a:gd name="connsiteY1" fmla="*/ 3886200 h 7762875"/>
                    <a:gd name="connsiteX2" fmla="*/ 750094 w 7550944"/>
                    <a:gd name="connsiteY2" fmla="*/ 0 h 7762875"/>
                    <a:gd name="connsiteX3" fmla="*/ 1131094 w 7550944"/>
                    <a:gd name="connsiteY3" fmla="*/ 3876675 h 7762875"/>
                    <a:gd name="connsiteX4" fmla="*/ 1507332 w 7550944"/>
                    <a:gd name="connsiteY4" fmla="*/ 7762875 h 7762875"/>
                    <a:gd name="connsiteX5" fmla="*/ 1883569 w 7550944"/>
                    <a:gd name="connsiteY5" fmla="*/ 3876675 h 7762875"/>
                    <a:gd name="connsiteX6" fmla="*/ 2264569 w 7550944"/>
                    <a:gd name="connsiteY6" fmla="*/ 0 h 7762875"/>
                    <a:gd name="connsiteX7" fmla="*/ 2645569 w 7550944"/>
                    <a:gd name="connsiteY7" fmla="*/ 3886200 h 7762875"/>
                    <a:gd name="connsiteX8" fmla="*/ 3017044 w 7550944"/>
                    <a:gd name="connsiteY8" fmla="*/ 7762875 h 7762875"/>
                    <a:gd name="connsiteX9" fmla="*/ 3398044 w 7550944"/>
                    <a:gd name="connsiteY9" fmla="*/ 3876675 h 7762875"/>
                    <a:gd name="connsiteX10" fmla="*/ 3769519 w 7550944"/>
                    <a:gd name="connsiteY10" fmla="*/ 9525 h 7762875"/>
                    <a:gd name="connsiteX11" fmla="*/ 4150519 w 7550944"/>
                    <a:gd name="connsiteY11" fmla="*/ 3886200 h 7762875"/>
                    <a:gd name="connsiteX12" fmla="*/ 4526756 w 7550944"/>
                    <a:gd name="connsiteY12" fmla="*/ 7762875 h 7762875"/>
                    <a:gd name="connsiteX13" fmla="*/ 4902994 w 7550944"/>
                    <a:gd name="connsiteY13" fmla="*/ 3886200 h 7762875"/>
                    <a:gd name="connsiteX14" fmla="*/ 5283994 w 7550944"/>
                    <a:gd name="connsiteY14" fmla="*/ 9525 h 7762875"/>
                    <a:gd name="connsiteX15" fmla="*/ 5655469 w 7550944"/>
                    <a:gd name="connsiteY15" fmla="*/ 3886200 h 7762875"/>
                    <a:gd name="connsiteX16" fmla="*/ 6036469 w 7550944"/>
                    <a:gd name="connsiteY16" fmla="*/ 7762875 h 7762875"/>
                    <a:gd name="connsiteX17" fmla="*/ 6417469 w 7550944"/>
                    <a:gd name="connsiteY17" fmla="*/ 3886200 h 7762875"/>
                    <a:gd name="connsiteX18" fmla="*/ 6798469 w 7550944"/>
                    <a:gd name="connsiteY18" fmla="*/ 0 h 7762875"/>
                    <a:gd name="connsiteX19" fmla="*/ 7160419 w 7550944"/>
                    <a:gd name="connsiteY19" fmla="*/ 3886200 h 7762875"/>
                    <a:gd name="connsiteX20" fmla="*/ 7550944 w 7550944"/>
                    <a:gd name="connsiteY20" fmla="*/ 7762875 h 7762875"/>
                    <a:gd name="connsiteX0" fmla="*/ 0 w 7550944"/>
                    <a:gd name="connsiteY0" fmla="*/ 7762875 h 7762875"/>
                    <a:gd name="connsiteX1" fmla="*/ 378619 w 7550944"/>
                    <a:gd name="connsiteY1" fmla="*/ 3886200 h 7762875"/>
                    <a:gd name="connsiteX2" fmla="*/ 750094 w 7550944"/>
                    <a:gd name="connsiteY2" fmla="*/ 0 h 7762875"/>
                    <a:gd name="connsiteX3" fmla="*/ 1131094 w 7550944"/>
                    <a:gd name="connsiteY3" fmla="*/ 3876675 h 7762875"/>
                    <a:gd name="connsiteX4" fmla="*/ 1507332 w 7550944"/>
                    <a:gd name="connsiteY4" fmla="*/ 7762875 h 7762875"/>
                    <a:gd name="connsiteX5" fmla="*/ 1883569 w 7550944"/>
                    <a:gd name="connsiteY5" fmla="*/ 3876675 h 7762875"/>
                    <a:gd name="connsiteX6" fmla="*/ 2264569 w 7550944"/>
                    <a:gd name="connsiteY6" fmla="*/ 0 h 7762875"/>
                    <a:gd name="connsiteX7" fmla="*/ 2645569 w 7550944"/>
                    <a:gd name="connsiteY7" fmla="*/ 3886200 h 7762875"/>
                    <a:gd name="connsiteX8" fmla="*/ 3017044 w 7550944"/>
                    <a:gd name="connsiteY8" fmla="*/ 7762875 h 7762875"/>
                    <a:gd name="connsiteX9" fmla="*/ 3398044 w 7550944"/>
                    <a:gd name="connsiteY9" fmla="*/ 3876675 h 7762875"/>
                    <a:gd name="connsiteX10" fmla="*/ 3769519 w 7550944"/>
                    <a:gd name="connsiteY10" fmla="*/ 9525 h 7762875"/>
                    <a:gd name="connsiteX11" fmla="*/ 4150519 w 7550944"/>
                    <a:gd name="connsiteY11" fmla="*/ 3886200 h 7762875"/>
                    <a:gd name="connsiteX12" fmla="*/ 4526756 w 7550944"/>
                    <a:gd name="connsiteY12" fmla="*/ 7762875 h 7762875"/>
                    <a:gd name="connsiteX13" fmla="*/ 4902994 w 7550944"/>
                    <a:gd name="connsiteY13" fmla="*/ 3886200 h 7762875"/>
                    <a:gd name="connsiteX14" fmla="*/ 5283994 w 7550944"/>
                    <a:gd name="connsiteY14" fmla="*/ 9525 h 7762875"/>
                    <a:gd name="connsiteX15" fmla="*/ 5655469 w 7550944"/>
                    <a:gd name="connsiteY15" fmla="*/ 3886200 h 7762875"/>
                    <a:gd name="connsiteX16" fmla="*/ 6036469 w 7550944"/>
                    <a:gd name="connsiteY16" fmla="*/ 7762875 h 7762875"/>
                    <a:gd name="connsiteX17" fmla="*/ 6417469 w 7550944"/>
                    <a:gd name="connsiteY17" fmla="*/ 3886200 h 7762875"/>
                    <a:gd name="connsiteX18" fmla="*/ 6798469 w 7550944"/>
                    <a:gd name="connsiteY18" fmla="*/ 0 h 7762875"/>
                    <a:gd name="connsiteX19" fmla="*/ 7160419 w 7550944"/>
                    <a:gd name="connsiteY19" fmla="*/ 3886200 h 7762875"/>
                    <a:gd name="connsiteX20" fmla="*/ 7550944 w 7550944"/>
                    <a:gd name="connsiteY20" fmla="*/ 7762875 h 7762875"/>
                    <a:gd name="connsiteX0" fmla="*/ 0 w 7550944"/>
                    <a:gd name="connsiteY0" fmla="*/ 7762875 h 7762875"/>
                    <a:gd name="connsiteX1" fmla="*/ 378619 w 7550944"/>
                    <a:gd name="connsiteY1" fmla="*/ 3886200 h 7762875"/>
                    <a:gd name="connsiteX2" fmla="*/ 750094 w 7550944"/>
                    <a:gd name="connsiteY2" fmla="*/ 0 h 7762875"/>
                    <a:gd name="connsiteX3" fmla="*/ 1131094 w 7550944"/>
                    <a:gd name="connsiteY3" fmla="*/ 3876675 h 7762875"/>
                    <a:gd name="connsiteX4" fmla="*/ 1507332 w 7550944"/>
                    <a:gd name="connsiteY4" fmla="*/ 7762875 h 7762875"/>
                    <a:gd name="connsiteX5" fmla="*/ 1883569 w 7550944"/>
                    <a:gd name="connsiteY5" fmla="*/ 3876675 h 7762875"/>
                    <a:gd name="connsiteX6" fmla="*/ 2264569 w 7550944"/>
                    <a:gd name="connsiteY6" fmla="*/ 0 h 7762875"/>
                    <a:gd name="connsiteX7" fmla="*/ 2645569 w 7550944"/>
                    <a:gd name="connsiteY7" fmla="*/ 3886200 h 7762875"/>
                    <a:gd name="connsiteX8" fmla="*/ 3017044 w 7550944"/>
                    <a:gd name="connsiteY8" fmla="*/ 7762875 h 7762875"/>
                    <a:gd name="connsiteX9" fmla="*/ 3398044 w 7550944"/>
                    <a:gd name="connsiteY9" fmla="*/ 3876675 h 7762875"/>
                    <a:gd name="connsiteX10" fmla="*/ 3769519 w 7550944"/>
                    <a:gd name="connsiteY10" fmla="*/ 9525 h 7762875"/>
                    <a:gd name="connsiteX11" fmla="*/ 4150519 w 7550944"/>
                    <a:gd name="connsiteY11" fmla="*/ 3886200 h 7762875"/>
                    <a:gd name="connsiteX12" fmla="*/ 4526756 w 7550944"/>
                    <a:gd name="connsiteY12" fmla="*/ 7762875 h 7762875"/>
                    <a:gd name="connsiteX13" fmla="*/ 4902994 w 7550944"/>
                    <a:gd name="connsiteY13" fmla="*/ 3886200 h 7762875"/>
                    <a:gd name="connsiteX14" fmla="*/ 5283994 w 7550944"/>
                    <a:gd name="connsiteY14" fmla="*/ 9525 h 7762875"/>
                    <a:gd name="connsiteX15" fmla="*/ 5655469 w 7550944"/>
                    <a:gd name="connsiteY15" fmla="*/ 3886200 h 7762875"/>
                    <a:gd name="connsiteX16" fmla="*/ 6036469 w 7550944"/>
                    <a:gd name="connsiteY16" fmla="*/ 7762875 h 7762875"/>
                    <a:gd name="connsiteX17" fmla="*/ 6417469 w 7550944"/>
                    <a:gd name="connsiteY17" fmla="*/ 3886200 h 7762875"/>
                    <a:gd name="connsiteX18" fmla="*/ 6798469 w 7550944"/>
                    <a:gd name="connsiteY18" fmla="*/ 0 h 7762875"/>
                    <a:gd name="connsiteX19" fmla="*/ 7160419 w 7550944"/>
                    <a:gd name="connsiteY19" fmla="*/ 3886200 h 7762875"/>
                    <a:gd name="connsiteX20" fmla="*/ 7550944 w 7550944"/>
                    <a:gd name="connsiteY20" fmla="*/ 7762875 h 7762875"/>
                    <a:gd name="connsiteX0" fmla="*/ 0 w 7550944"/>
                    <a:gd name="connsiteY0" fmla="*/ 7762875 h 7762875"/>
                    <a:gd name="connsiteX1" fmla="*/ 378619 w 7550944"/>
                    <a:gd name="connsiteY1" fmla="*/ 3886200 h 7762875"/>
                    <a:gd name="connsiteX2" fmla="*/ 750094 w 7550944"/>
                    <a:gd name="connsiteY2" fmla="*/ 0 h 7762875"/>
                    <a:gd name="connsiteX3" fmla="*/ 1131094 w 7550944"/>
                    <a:gd name="connsiteY3" fmla="*/ 3876675 h 7762875"/>
                    <a:gd name="connsiteX4" fmla="*/ 1507332 w 7550944"/>
                    <a:gd name="connsiteY4" fmla="*/ 7762875 h 7762875"/>
                    <a:gd name="connsiteX5" fmla="*/ 1883569 w 7550944"/>
                    <a:gd name="connsiteY5" fmla="*/ 3876675 h 7762875"/>
                    <a:gd name="connsiteX6" fmla="*/ 2264569 w 7550944"/>
                    <a:gd name="connsiteY6" fmla="*/ 0 h 7762875"/>
                    <a:gd name="connsiteX7" fmla="*/ 2645569 w 7550944"/>
                    <a:gd name="connsiteY7" fmla="*/ 3886200 h 7762875"/>
                    <a:gd name="connsiteX8" fmla="*/ 3017044 w 7550944"/>
                    <a:gd name="connsiteY8" fmla="*/ 7762875 h 7762875"/>
                    <a:gd name="connsiteX9" fmla="*/ 3398044 w 7550944"/>
                    <a:gd name="connsiteY9" fmla="*/ 3876675 h 7762875"/>
                    <a:gd name="connsiteX10" fmla="*/ 3769519 w 7550944"/>
                    <a:gd name="connsiteY10" fmla="*/ 9525 h 7762875"/>
                    <a:gd name="connsiteX11" fmla="*/ 4150519 w 7550944"/>
                    <a:gd name="connsiteY11" fmla="*/ 3886200 h 7762875"/>
                    <a:gd name="connsiteX12" fmla="*/ 4526756 w 7550944"/>
                    <a:gd name="connsiteY12" fmla="*/ 7762875 h 7762875"/>
                    <a:gd name="connsiteX13" fmla="*/ 4902994 w 7550944"/>
                    <a:gd name="connsiteY13" fmla="*/ 3886200 h 7762875"/>
                    <a:gd name="connsiteX14" fmla="*/ 5283994 w 7550944"/>
                    <a:gd name="connsiteY14" fmla="*/ 9525 h 7762875"/>
                    <a:gd name="connsiteX15" fmla="*/ 5655469 w 7550944"/>
                    <a:gd name="connsiteY15" fmla="*/ 3886200 h 7762875"/>
                    <a:gd name="connsiteX16" fmla="*/ 6036469 w 7550944"/>
                    <a:gd name="connsiteY16" fmla="*/ 7762875 h 7762875"/>
                    <a:gd name="connsiteX17" fmla="*/ 6417469 w 7550944"/>
                    <a:gd name="connsiteY17" fmla="*/ 3886200 h 7762875"/>
                    <a:gd name="connsiteX18" fmla="*/ 6798469 w 7550944"/>
                    <a:gd name="connsiteY18" fmla="*/ 0 h 7762875"/>
                    <a:gd name="connsiteX19" fmla="*/ 7160419 w 7550944"/>
                    <a:gd name="connsiteY19" fmla="*/ 3886200 h 7762875"/>
                    <a:gd name="connsiteX20" fmla="*/ 7550944 w 7550944"/>
                    <a:gd name="connsiteY20" fmla="*/ 7762875 h 7762875"/>
                    <a:gd name="connsiteX0" fmla="*/ 0 w 7550944"/>
                    <a:gd name="connsiteY0" fmla="*/ 7762875 h 7762875"/>
                    <a:gd name="connsiteX1" fmla="*/ 378619 w 7550944"/>
                    <a:gd name="connsiteY1" fmla="*/ 3886200 h 7762875"/>
                    <a:gd name="connsiteX2" fmla="*/ 750094 w 7550944"/>
                    <a:gd name="connsiteY2" fmla="*/ 0 h 7762875"/>
                    <a:gd name="connsiteX3" fmla="*/ 1131094 w 7550944"/>
                    <a:gd name="connsiteY3" fmla="*/ 3876675 h 7762875"/>
                    <a:gd name="connsiteX4" fmla="*/ 1507332 w 7550944"/>
                    <a:gd name="connsiteY4" fmla="*/ 7762875 h 7762875"/>
                    <a:gd name="connsiteX5" fmla="*/ 1883569 w 7550944"/>
                    <a:gd name="connsiteY5" fmla="*/ 3876675 h 7762875"/>
                    <a:gd name="connsiteX6" fmla="*/ 2264569 w 7550944"/>
                    <a:gd name="connsiteY6" fmla="*/ 0 h 7762875"/>
                    <a:gd name="connsiteX7" fmla="*/ 2645569 w 7550944"/>
                    <a:gd name="connsiteY7" fmla="*/ 3886200 h 7762875"/>
                    <a:gd name="connsiteX8" fmla="*/ 3017044 w 7550944"/>
                    <a:gd name="connsiteY8" fmla="*/ 7762875 h 7762875"/>
                    <a:gd name="connsiteX9" fmla="*/ 3398044 w 7550944"/>
                    <a:gd name="connsiteY9" fmla="*/ 3876675 h 7762875"/>
                    <a:gd name="connsiteX10" fmla="*/ 3769519 w 7550944"/>
                    <a:gd name="connsiteY10" fmla="*/ 9525 h 7762875"/>
                    <a:gd name="connsiteX11" fmla="*/ 4150519 w 7550944"/>
                    <a:gd name="connsiteY11" fmla="*/ 3886200 h 7762875"/>
                    <a:gd name="connsiteX12" fmla="*/ 4526756 w 7550944"/>
                    <a:gd name="connsiteY12" fmla="*/ 7762875 h 7762875"/>
                    <a:gd name="connsiteX13" fmla="*/ 4902994 w 7550944"/>
                    <a:gd name="connsiteY13" fmla="*/ 3886200 h 7762875"/>
                    <a:gd name="connsiteX14" fmla="*/ 5283994 w 7550944"/>
                    <a:gd name="connsiteY14" fmla="*/ 9525 h 7762875"/>
                    <a:gd name="connsiteX15" fmla="*/ 5655469 w 7550944"/>
                    <a:gd name="connsiteY15" fmla="*/ 3886200 h 7762875"/>
                    <a:gd name="connsiteX16" fmla="*/ 6036469 w 7550944"/>
                    <a:gd name="connsiteY16" fmla="*/ 7762875 h 7762875"/>
                    <a:gd name="connsiteX17" fmla="*/ 6417469 w 7550944"/>
                    <a:gd name="connsiteY17" fmla="*/ 3886200 h 7762875"/>
                    <a:gd name="connsiteX18" fmla="*/ 6798469 w 7550944"/>
                    <a:gd name="connsiteY18" fmla="*/ 0 h 7762875"/>
                    <a:gd name="connsiteX19" fmla="*/ 7160419 w 7550944"/>
                    <a:gd name="connsiteY19" fmla="*/ 3886200 h 7762875"/>
                    <a:gd name="connsiteX20" fmla="*/ 7550944 w 7550944"/>
                    <a:gd name="connsiteY20" fmla="*/ 7762875 h 7762875"/>
                    <a:gd name="connsiteX0" fmla="*/ 0 w 7550944"/>
                    <a:gd name="connsiteY0" fmla="*/ 7762875 h 7762876"/>
                    <a:gd name="connsiteX1" fmla="*/ 378619 w 7550944"/>
                    <a:gd name="connsiteY1" fmla="*/ 3886200 h 7762876"/>
                    <a:gd name="connsiteX2" fmla="*/ 750094 w 7550944"/>
                    <a:gd name="connsiteY2" fmla="*/ 0 h 7762876"/>
                    <a:gd name="connsiteX3" fmla="*/ 1131094 w 7550944"/>
                    <a:gd name="connsiteY3" fmla="*/ 3876675 h 7762876"/>
                    <a:gd name="connsiteX4" fmla="*/ 1507332 w 7550944"/>
                    <a:gd name="connsiteY4" fmla="*/ 7762875 h 7762876"/>
                    <a:gd name="connsiteX5" fmla="*/ 1883569 w 7550944"/>
                    <a:gd name="connsiteY5" fmla="*/ 3876675 h 7762876"/>
                    <a:gd name="connsiteX6" fmla="*/ 2264569 w 7550944"/>
                    <a:gd name="connsiteY6" fmla="*/ 0 h 7762876"/>
                    <a:gd name="connsiteX7" fmla="*/ 2645569 w 7550944"/>
                    <a:gd name="connsiteY7" fmla="*/ 3886200 h 7762876"/>
                    <a:gd name="connsiteX8" fmla="*/ 3017044 w 7550944"/>
                    <a:gd name="connsiteY8" fmla="*/ 7762875 h 7762876"/>
                    <a:gd name="connsiteX9" fmla="*/ 3398044 w 7550944"/>
                    <a:gd name="connsiteY9" fmla="*/ 3876675 h 7762876"/>
                    <a:gd name="connsiteX10" fmla="*/ 3769519 w 7550944"/>
                    <a:gd name="connsiteY10" fmla="*/ 9525 h 7762876"/>
                    <a:gd name="connsiteX11" fmla="*/ 4150519 w 7550944"/>
                    <a:gd name="connsiteY11" fmla="*/ 3886200 h 7762876"/>
                    <a:gd name="connsiteX12" fmla="*/ 4526756 w 7550944"/>
                    <a:gd name="connsiteY12" fmla="*/ 7762875 h 7762876"/>
                    <a:gd name="connsiteX13" fmla="*/ 4902994 w 7550944"/>
                    <a:gd name="connsiteY13" fmla="*/ 3886200 h 7762876"/>
                    <a:gd name="connsiteX14" fmla="*/ 5283994 w 7550944"/>
                    <a:gd name="connsiteY14" fmla="*/ 9525 h 7762876"/>
                    <a:gd name="connsiteX15" fmla="*/ 5655469 w 7550944"/>
                    <a:gd name="connsiteY15" fmla="*/ 3886200 h 7762876"/>
                    <a:gd name="connsiteX16" fmla="*/ 6036469 w 7550944"/>
                    <a:gd name="connsiteY16" fmla="*/ 7762875 h 7762876"/>
                    <a:gd name="connsiteX17" fmla="*/ 6417469 w 7550944"/>
                    <a:gd name="connsiteY17" fmla="*/ 3886200 h 7762876"/>
                    <a:gd name="connsiteX18" fmla="*/ 6798469 w 7550944"/>
                    <a:gd name="connsiteY18" fmla="*/ 0 h 7762876"/>
                    <a:gd name="connsiteX19" fmla="*/ 7160419 w 7550944"/>
                    <a:gd name="connsiteY19" fmla="*/ 3886200 h 7762876"/>
                    <a:gd name="connsiteX20" fmla="*/ 7550944 w 7550944"/>
                    <a:gd name="connsiteY20" fmla="*/ 7762875 h 7762876"/>
                    <a:gd name="connsiteX0" fmla="*/ 0 w 7550944"/>
                    <a:gd name="connsiteY0" fmla="*/ 7762875 h 7762876"/>
                    <a:gd name="connsiteX1" fmla="*/ 378619 w 7550944"/>
                    <a:gd name="connsiteY1" fmla="*/ 3886200 h 7762876"/>
                    <a:gd name="connsiteX2" fmla="*/ 750094 w 7550944"/>
                    <a:gd name="connsiteY2" fmla="*/ 0 h 7762876"/>
                    <a:gd name="connsiteX3" fmla="*/ 1131094 w 7550944"/>
                    <a:gd name="connsiteY3" fmla="*/ 3876675 h 7762876"/>
                    <a:gd name="connsiteX4" fmla="*/ 1507332 w 7550944"/>
                    <a:gd name="connsiteY4" fmla="*/ 7762875 h 7762876"/>
                    <a:gd name="connsiteX5" fmla="*/ 1883569 w 7550944"/>
                    <a:gd name="connsiteY5" fmla="*/ 3876675 h 7762876"/>
                    <a:gd name="connsiteX6" fmla="*/ 2264569 w 7550944"/>
                    <a:gd name="connsiteY6" fmla="*/ 0 h 7762876"/>
                    <a:gd name="connsiteX7" fmla="*/ 2645569 w 7550944"/>
                    <a:gd name="connsiteY7" fmla="*/ 3886200 h 7762876"/>
                    <a:gd name="connsiteX8" fmla="*/ 3017044 w 7550944"/>
                    <a:gd name="connsiteY8" fmla="*/ 7762875 h 7762876"/>
                    <a:gd name="connsiteX9" fmla="*/ 3398044 w 7550944"/>
                    <a:gd name="connsiteY9" fmla="*/ 3876675 h 7762876"/>
                    <a:gd name="connsiteX10" fmla="*/ 3769519 w 7550944"/>
                    <a:gd name="connsiteY10" fmla="*/ 9525 h 7762876"/>
                    <a:gd name="connsiteX11" fmla="*/ 4150519 w 7550944"/>
                    <a:gd name="connsiteY11" fmla="*/ 3886200 h 7762876"/>
                    <a:gd name="connsiteX12" fmla="*/ 4526756 w 7550944"/>
                    <a:gd name="connsiteY12" fmla="*/ 7762875 h 7762876"/>
                    <a:gd name="connsiteX13" fmla="*/ 4902994 w 7550944"/>
                    <a:gd name="connsiteY13" fmla="*/ 3886200 h 7762876"/>
                    <a:gd name="connsiteX14" fmla="*/ 5283994 w 7550944"/>
                    <a:gd name="connsiteY14" fmla="*/ 9525 h 7762876"/>
                    <a:gd name="connsiteX15" fmla="*/ 5655469 w 7550944"/>
                    <a:gd name="connsiteY15" fmla="*/ 3886200 h 7762876"/>
                    <a:gd name="connsiteX16" fmla="*/ 6036469 w 7550944"/>
                    <a:gd name="connsiteY16" fmla="*/ 7762875 h 7762876"/>
                    <a:gd name="connsiteX17" fmla="*/ 6417469 w 7550944"/>
                    <a:gd name="connsiteY17" fmla="*/ 3886200 h 7762876"/>
                    <a:gd name="connsiteX18" fmla="*/ 6798469 w 7550944"/>
                    <a:gd name="connsiteY18" fmla="*/ 0 h 7762876"/>
                    <a:gd name="connsiteX19" fmla="*/ 7160419 w 7550944"/>
                    <a:gd name="connsiteY19" fmla="*/ 3886200 h 7762876"/>
                    <a:gd name="connsiteX20" fmla="*/ 7550944 w 7550944"/>
                    <a:gd name="connsiteY20" fmla="*/ 7762875 h 7762876"/>
                    <a:gd name="connsiteX0" fmla="*/ 0 w 7550944"/>
                    <a:gd name="connsiteY0" fmla="*/ 7762875 h 7762876"/>
                    <a:gd name="connsiteX1" fmla="*/ 378619 w 7550944"/>
                    <a:gd name="connsiteY1" fmla="*/ 3886200 h 7762876"/>
                    <a:gd name="connsiteX2" fmla="*/ 750094 w 7550944"/>
                    <a:gd name="connsiteY2" fmla="*/ 0 h 7762876"/>
                    <a:gd name="connsiteX3" fmla="*/ 1131094 w 7550944"/>
                    <a:gd name="connsiteY3" fmla="*/ 3876675 h 7762876"/>
                    <a:gd name="connsiteX4" fmla="*/ 1507332 w 7550944"/>
                    <a:gd name="connsiteY4" fmla="*/ 7762875 h 7762876"/>
                    <a:gd name="connsiteX5" fmla="*/ 1883569 w 7550944"/>
                    <a:gd name="connsiteY5" fmla="*/ 3876675 h 7762876"/>
                    <a:gd name="connsiteX6" fmla="*/ 2264569 w 7550944"/>
                    <a:gd name="connsiteY6" fmla="*/ 0 h 7762876"/>
                    <a:gd name="connsiteX7" fmla="*/ 2645569 w 7550944"/>
                    <a:gd name="connsiteY7" fmla="*/ 3886200 h 7762876"/>
                    <a:gd name="connsiteX8" fmla="*/ 3017044 w 7550944"/>
                    <a:gd name="connsiteY8" fmla="*/ 7762875 h 7762876"/>
                    <a:gd name="connsiteX9" fmla="*/ 3398044 w 7550944"/>
                    <a:gd name="connsiteY9" fmla="*/ 3876675 h 7762876"/>
                    <a:gd name="connsiteX10" fmla="*/ 3769519 w 7550944"/>
                    <a:gd name="connsiteY10" fmla="*/ 9525 h 7762876"/>
                    <a:gd name="connsiteX11" fmla="*/ 4150519 w 7550944"/>
                    <a:gd name="connsiteY11" fmla="*/ 3886200 h 7762876"/>
                    <a:gd name="connsiteX12" fmla="*/ 4526756 w 7550944"/>
                    <a:gd name="connsiteY12" fmla="*/ 7762875 h 7762876"/>
                    <a:gd name="connsiteX13" fmla="*/ 4902994 w 7550944"/>
                    <a:gd name="connsiteY13" fmla="*/ 3886200 h 7762876"/>
                    <a:gd name="connsiteX14" fmla="*/ 5283994 w 7550944"/>
                    <a:gd name="connsiteY14" fmla="*/ 9525 h 7762876"/>
                    <a:gd name="connsiteX15" fmla="*/ 5655469 w 7550944"/>
                    <a:gd name="connsiteY15" fmla="*/ 3886200 h 7762876"/>
                    <a:gd name="connsiteX16" fmla="*/ 6036469 w 7550944"/>
                    <a:gd name="connsiteY16" fmla="*/ 7762875 h 7762876"/>
                    <a:gd name="connsiteX17" fmla="*/ 6417469 w 7550944"/>
                    <a:gd name="connsiteY17" fmla="*/ 3886200 h 7762876"/>
                    <a:gd name="connsiteX18" fmla="*/ 6798469 w 7550944"/>
                    <a:gd name="connsiteY18" fmla="*/ 0 h 7762876"/>
                    <a:gd name="connsiteX19" fmla="*/ 7160419 w 7550944"/>
                    <a:gd name="connsiteY19" fmla="*/ 3886200 h 7762876"/>
                    <a:gd name="connsiteX20" fmla="*/ 7550944 w 7550944"/>
                    <a:gd name="connsiteY20" fmla="*/ 7762875 h 7762876"/>
                    <a:gd name="connsiteX0" fmla="*/ 0 w 7550944"/>
                    <a:gd name="connsiteY0" fmla="*/ 7762875 h 7762876"/>
                    <a:gd name="connsiteX1" fmla="*/ 378619 w 7550944"/>
                    <a:gd name="connsiteY1" fmla="*/ 3886200 h 7762876"/>
                    <a:gd name="connsiteX2" fmla="*/ 750094 w 7550944"/>
                    <a:gd name="connsiteY2" fmla="*/ 0 h 7762876"/>
                    <a:gd name="connsiteX3" fmla="*/ 1131094 w 7550944"/>
                    <a:gd name="connsiteY3" fmla="*/ 3876675 h 7762876"/>
                    <a:gd name="connsiteX4" fmla="*/ 1507332 w 7550944"/>
                    <a:gd name="connsiteY4" fmla="*/ 7762875 h 7762876"/>
                    <a:gd name="connsiteX5" fmla="*/ 1883569 w 7550944"/>
                    <a:gd name="connsiteY5" fmla="*/ 3876675 h 7762876"/>
                    <a:gd name="connsiteX6" fmla="*/ 2264569 w 7550944"/>
                    <a:gd name="connsiteY6" fmla="*/ 0 h 7762876"/>
                    <a:gd name="connsiteX7" fmla="*/ 2645569 w 7550944"/>
                    <a:gd name="connsiteY7" fmla="*/ 3886200 h 7762876"/>
                    <a:gd name="connsiteX8" fmla="*/ 3017044 w 7550944"/>
                    <a:gd name="connsiteY8" fmla="*/ 7762875 h 7762876"/>
                    <a:gd name="connsiteX9" fmla="*/ 3398044 w 7550944"/>
                    <a:gd name="connsiteY9" fmla="*/ 3876675 h 7762876"/>
                    <a:gd name="connsiteX10" fmla="*/ 3769519 w 7550944"/>
                    <a:gd name="connsiteY10" fmla="*/ 9525 h 7762876"/>
                    <a:gd name="connsiteX11" fmla="*/ 4150519 w 7550944"/>
                    <a:gd name="connsiteY11" fmla="*/ 3886200 h 7762876"/>
                    <a:gd name="connsiteX12" fmla="*/ 4526756 w 7550944"/>
                    <a:gd name="connsiteY12" fmla="*/ 7762875 h 7762876"/>
                    <a:gd name="connsiteX13" fmla="*/ 4902994 w 7550944"/>
                    <a:gd name="connsiteY13" fmla="*/ 3886200 h 7762876"/>
                    <a:gd name="connsiteX14" fmla="*/ 5283994 w 7550944"/>
                    <a:gd name="connsiteY14" fmla="*/ 9525 h 7762876"/>
                    <a:gd name="connsiteX15" fmla="*/ 5655469 w 7550944"/>
                    <a:gd name="connsiteY15" fmla="*/ 3886200 h 7762876"/>
                    <a:gd name="connsiteX16" fmla="*/ 6036469 w 7550944"/>
                    <a:gd name="connsiteY16" fmla="*/ 7762875 h 7762876"/>
                    <a:gd name="connsiteX17" fmla="*/ 6417469 w 7550944"/>
                    <a:gd name="connsiteY17" fmla="*/ 3886200 h 7762876"/>
                    <a:gd name="connsiteX18" fmla="*/ 6798469 w 7550944"/>
                    <a:gd name="connsiteY18" fmla="*/ 0 h 7762876"/>
                    <a:gd name="connsiteX19" fmla="*/ 7160419 w 7550944"/>
                    <a:gd name="connsiteY19" fmla="*/ 3886200 h 7762876"/>
                    <a:gd name="connsiteX20" fmla="*/ 7550944 w 7550944"/>
                    <a:gd name="connsiteY20" fmla="*/ 7762875 h 7762876"/>
                    <a:gd name="connsiteX0" fmla="*/ 0 w 7550944"/>
                    <a:gd name="connsiteY0" fmla="*/ 7762875 h 7762876"/>
                    <a:gd name="connsiteX1" fmla="*/ 378619 w 7550944"/>
                    <a:gd name="connsiteY1" fmla="*/ 3886200 h 7762876"/>
                    <a:gd name="connsiteX2" fmla="*/ 750094 w 7550944"/>
                    <a:gd name="connsiteY2" fmla="*/ 0 h 7762876"/>
                    <a:gd name="connsiteX3" fmla="*/ 1131094 w 7550944"/>
                    <a:gd name="connsiteY3" fmla="*/ 3876675 h 7762876"/>
                    <a:gd name="connsiteX4" fmla="*/ 1507332 w 7550944"/>
                    <a:gd name="connsiteY4" fmla="*/ 7762875 h 7762876"/>
                    <a:gd name="connsiteX5" fmla="*/ 1883569 w 7550944"/>
                    <a:gd name="connsiteY5" fmla="*/ 3876675 h 7762876"/>
                    <a:gd name="connsiteX6" fmla="*/ 2264569 w 7550944"/>
                    <a:gd name="connsiteY6" fmla="*/ 0 h 7762876"/>
                    <a:gd name="connsiteX7" fmla="*/ 2645569 w 7550944"/>
                    <a:gd name="connsiteY7" fmla="*/ 3886200 h 7762876"/>
                    <a:gd name="connsiteX8" fmla="*/ 3017044 w 7550944"/>
                    <a:gd name="connsiteY8" fmla="*/ 7762875 h 7762876"/>
                    <a:gd name="connsiteX9" fmla="*/ 3398044 w 7550944"/>
                    <a:gd name="connsiteY9" fmla="*/ 3876675 h 7762876"/>
                    <a:gd name="connsiteX10" fmla="*/ 3769519 w 7550944"/>
                    <a:gd name="connsiteY10" fmla="*/ 9525 h 7762876"/>
                    <a:gd name="connsiteX11" fmla="*/ 4150519 w 7550944"/>
                    <a:gd name="connsiteY11" fmla="*/ 3886200 h 7762876"/>
                    <a:gd name="connsiteX12" fmla="*/ 4526756 w 7550944"/>
                    <a:gd name="connsiteY12" fmla="*/ 7762875 h 7762876"/>
                    <a:gd name="connsiteX13" fmla="*/ 4902994 w 7550944"/>
                    <a:gd name="connsiteY13" fmla="*/ 3886200 h 7762876"/>
                    <a:gd name="connsiteX14" fmla="*/ 5283994 w 7550944"/>
                    <a:gd name="connsiteY14" fmla="*/ 9525 h 7762876"/>
                    <a:gd name="connsiteX15" fmla="*/ 5655469 w 7550944"/>
                    <a:gd name="connsiteY15" fmla="*/ 3886200 h 7762876"/>
                    <a:gd name="connsiteX16" fmla="*/ 6036469 w 7550944"/>
                    <a:gd name="connsiteY16" fmla="*/ 7762875 h 7762876"/>
                    <a:gd name="connsiteX17" fmla="*/ 6417469 w 7550944"/>
                    <a:gd name="connsiteY17" fmla="*/ 3886200 h 7762876"/>
                    <a:gd name="connsiteX18" fmla="*/ 6798469 w 7550944"/>
                    <a:gd name="connsiteY18" fmla="*/ 0 h 7762876"/>
                    <a:gd name="connsiteX19" fmla="*/ 7160419 w 7550944"/>
                    <a:gd name="connsiteY19" fmla="*/ 3886200 h 7762876"/>
                    <a:gd name="connsiteX20" fmla="*/ 7550944 w 7550944"/>
                    <a:gd name="connsiteY20" fmla="*/ 7762875 h 7762876"/>
                    <a:gd name="connsiteX0" fmla="*/ 0 w 7550944"/>
                    <a:gd name="connsiteY0" fmla="*/ 7762875 h 7762876"/>
                    <a:gd name="connsiteX1" fmla="*/ 378619 w 7550944"/>
                    <a:gd name="connsiteY1" fmla="*/ 3886200 h 7762876"/>
                    <a:gd name="connsiteX2" fmla="*/ 750094 w 7550944"/>
                    <a:gd name="connsiteY2" fmla="*/ 0 h 7762876"/>
                    <a:gd name="connsiteX3" fmla="*/ 1131094 w 7550944"/>
                    <a:gd name="connsiteY3" fmla="*/ 3876675 h 7762876"/>
                    <a:gd name="connsiteX4" fmla="*/ 1507332 w 7550944"/>
                    <a:gd name="connsiteY4" fmla="*/ 7762875 h 7762876"/>
                    <a:gd name="connsiteX5" fmla="*/ 1883569 w 7550944"/>
                    <a:gd name="connsiteY5" fmla="*/ 3876675 h 7762876"/>
                    <a:gd name="connsiteX6" fmla="*/ 2264569 w 7550944"/>
                    <a:gd name="connsiteY6" fmla="*/ 0 h 7762876"/>
                    <a:gd name="connsiteX7" fmla="*/ 2645569 w 7550944"/>
                    <a:gd name="connsiteY7" fmla="*/ 3886200 h 7762876"/>
                    <a:gd name="connsiteX8" fmla="*/ 3017044 w 7550944"/>
                    <a:gd name="connsiteY8" fmla="*/ 7762875 h 7762876"/>
                    <a:gd name="connsiteX9" fmla="*/ 3398044 w 7550944"/>
                    <a:gd name="connsiteY9" fmla="*/ 3876675 h 7762876"/>
                    <a:gd name="connsiteX10" fmla="*/ 3769519 w 7550944"/>
                    <a:gd name="connsiteY10" fmla="*/ 9525 h 7762876"/>
                    <a:gd name="connsiteX11" fmla="*/ 4150519 w 7550944"/>
                    <a:gd name="connsiteY11" fmla="*/ 3886200 h 7762876"/>
                    <a:gd name="connsiteX12" fmla="*/ 4526756 w 7550944"/>
                    <a:gd name="connsiteY12" fmla="*/ 7762875 h 7762876"/>
                    <a:gd name="connsiteX13" fmla="*/ 4902994 w 7550944"/>
                    <a:gd name="connsiteY13" fmla="*/ 3886200 h 7762876"/>
                    <a:gd name="connsiteX14" fmla="*/ 5283994 w 7550944"/>
                    <a:gd name="connsiteY14" fmla="*/ 9525 h 7762876"/>
                    <a:gd name="connsiteX15" fmla="*/ 5655469 w 7550944"/>
                    <a:gd name="connsiteY15" fmla="*/ 3886200 h 7762876"/>
                    <a:gd name="connsiteX16" fmla="*/ 6036469 w 7550944"/>
                    <a:gd name="connsiteY16" fmla="*/ 7762875 h 7762876"/>
                    <a:gd name="connsiteX17" fmla="*/ 6417469 w 7550944"/>
                    <a:gd name="connsiteY17" fmla="*/ 3886200 h 7762876"/>
                    <a:gd name="connsiteX18" fmla="*/ 6798469 w 7550944"/>
                    <a:gd name="connsiteY18" fmla="*/ 0 h 7762876"/>
                    <a:gd name="connsiteX19" fmla="*/ 7160419 w 7550944"/>
                    <a:gd name="connsiteY19" fmla="*/ 3886200 h 7762876"/>
                    <a:gd name="connsiteX20" fmla="*/ 7550944 w 7550944"/>
                    <a:gd name="connsiteY20" fmla="*/ 7762875 h 7762876"/>
                    <a:gd name="connsiteX0" fmla="*/ 0 w 7550944"/>
                    <a:gd name="connsiteY0" fmla="*/ 7762875 h 7762876"/>
                    <a:gd name="connsiteX1" fmla="*/ 378619 w 7550944"/>
                    <a:gd name="connsiteY1" fmla="*/ 3886200 h 7762876"/>
                    <a:gd name="connsiteX2" fmla="*/ 750094 w 7550944"/>
                    <a:gd name="connsiteY2" fmla="*/ 0 h 7762876"/>
                    <a:gd name="connsiteX3" fmla="*/ 1131094 w 7550944"/>
                    <a:gd name="connsiteY3" fmla="*/ 3876675 h 7762876"/>
                    <a:gd name="connsiteX4" fmla="*/ 1507332 w 7550944"/>
                    <a:gd name="connsiteY4" fmla="*/ 7762875 h 7762876"/>
                    <a:gd name="connsiteX5" fmla="*/ 1883569 w 7550944"/>
                    <a:gd name="connsiteY5" fmla="*/ 3876675 h 7762876"/>
                    <a:gd name="connsiteX6" fmla="*/ 2264569 w 7550944"/>
                    <a:gd name="connsiteY6" fmla="*/ 0 h 7762876"/>
                    <a:gd name="connsiteX7" fmla="*/ 2645569 w 7550944"/>
                    <a:gd name="connsiteY7" fmla="*/ 3886200 h 7762876"/>
                    <a:gd name="connsiteX8" fmla="*/ 3017044 w 7550944"/>
                    <a:gd name="connsiteY8" fmla="*/ 7762875 h 7762876"/>
                    <a:gd name="connsiteX9" fmla="*/ 3398044 w 7550944"/>
                    <a:gd name="connsiteY9" fmla="*/ 3876675 h 7762876"/>
                    <a:gd name="connsiteX10" fmla="*/ 3769519 w 7550944"/>
                    <a:gd name="connsiteY10" fmla="*/ 9525 h 7762876"/>
                    <a:gd name="connsiteX11" fmla="*/ 4150519 w 7550944"/>
                    <a:gd name="connsiteY11" fmla="*/ 3886200 h 7762876"/>
                    <a:gd name="connsiteX12" fmla="*/ 4526756 w 7550944"/>
                    <a:gd name="connsiteY12" fmla="*/ 7762875 h 7762876"/>
                    <a:gd name="connsiteX13" fmla="*/ 4902994 w 7550944"/>
                    <a:gd name="connsiteY13" fmla="*/ 3886200 h 7762876"/>
                    <a:gd name="connsiteX14" fmla="*/ 5283994 w 7550944"/>
                    <a:gd name="connsiteY14" fmla="*/ 9525 h 7762876"/>
                    <a:gd name="connsiteX15" fmla="*/ 5655469 w 7550944"/>
                    <a:gd name="connsiteY15" fmla="*/ 3886200 h 7762876"/>
                    <a:gd name="connsiteX16" fmla="*/ 6029325 w 7550944"/>
                    <a:gd name="connsiteY16" fmla="*/ 7762875 h 7762876"/>
                    <a:gd name="connsiteX17" fmla="*/ 6417469 w 7550944"/>
                    <a:gd name="connsiteY17" fmla="*/ 3886200 h 7762876"/>
                    <a:gd name="connsiteX18" fmla="*/ 6798469 w 7550944"/>
                    <a:gd name="connsiteY18" fmla="*/ 0 h 7762876"/>
                    <a:gd name="connsiteX19" fmla="*/ 7160419 w 7550944"/>
                    <a:gd name="connsiteY19" fmla="*/ 3886200 h 7762876"/>
                    <a:gd name="connsiteX20" fmla="*/ 7550944 w 7550944"/>
                    <a:gd name="connsiteY20" fmla="*/ 7762875 h 7762876"/>
                    <a:gd name="connsiteX0" fmla="*/ 0 w 7550944"/>
                    <a:gd name="connsiteY0" fmla="*/ 7762875 h 7762876"/>
                    <a:gd name="connsiteX1" fmla="*/ 378619 w 7550944"/>
                    <a:gd name="connsiteY1" fmla="*/ 3886200 h 7762876"/>
                    <a:gd name="connsiteX2" fmla="*/ 750094 w 7550944"/>
                    <a:gd name="connsiteY2" fmla="*/ 0 h 7762876"/>
                    <a:gd name="connsiteX3" fmla="*/ 1131094 w 7550944"/>
                    <a:gd name="connsiteY3" fmla="*/ 3876675 h 7762876"/>
                    <a:gd name="connsiteX4" fmla="*/ 1507332 w 7550944"/>
                    <a:gd name="connsiteY4" fmla="*/ 7762875 h 7762876"/>
                    <a:gd name="connsiteX5" fmla="*/ 1883569 w 7550944"/>
                    <a:gd name="connsiteY5" fmla="*/ 3876675 h 7762876"/>
                    <a:gd name="connsiteX6" fmla="*/ 2264569 w 7550944"/>
                    <a:gd name="connsiteY6" fmla="*/ 0 h 7762876"/>
                    <a:gd name="connsiteX7" fmla="*/ 2645569 w 7550944"/>
                    <a:gd name="connsiteY7" fmla="*/ 3886200 h 7762876"/>
                    <a:gd name="connsiteX8" fmla="*/ 3017044 w 7550944"/>
                    <a:gd name="connsiteY8" fmla="*/ 7762875 h 7762876"/>
                    <a:gd name="connsiteX9" fmla="*/ 3398044 w 7550944"/>
                    <a:gd name="connsiteY9" fmla="*/ 3876675 h 7762876"/>
                    <a:gd name="connsiteX10" fmla="*/ 3769519 w 7550944"/>
                    <a:gd name="connsiteY10" fmla="*/ 9525 h 7762876"/>
                    <a:gd name="connsiteX11" fmla="*/ 4150519 w 7550944"/>
                    <a:gd name="connsiteY11" fmla="*/ 3886200 h 7762876"/>
                    <a:gd name="connsiteX12" fmla="*/ 4526756 w 7550944"/>
                    <a:gd name="connsiteY12" fmla="*/ 7762875 h 7762876"/>
                    <a:gd name="connsiteX13" fmla="*/ 4902994 w 7550944"/>
                    <a:gd name="connsiteY13" fmla="*/ 3886200 h 7762876"/>
                    <a:gd name="connsiteX14" fmla="*/ 5283994 w 7550944"/>
                    <a:gd name="connsiteY14" fmla="*/ 9525 h 7762876"/>
                    <a:gd name="connsiteX15" fmla="*/ 5655469 w 7550944"/>
                    <a:gd name="connsiteY15" fmla="*/ 3886200 h 7762876"/>
                    <a:gd name="connsiteX16" fmla="*/ 6029325 w 7550944"/>
                    <a:gd name="connsiteY16" fmla="*/ 7762875 h 7762876"/>
                    <a:gd name="connsiteX17" fmla="*/ 6417469 w 7550944"/>
                    <a:gd name="connsiteY17" fmla="*/ 3886200 h 7762876"/>
                    <a:gd name="connsiteX18" fmla="*/ 6798469 w 7550944"/>
                    <a:gd name="connsiteY18" fmla="*/ 0 h 7762876"/>
                    <a:gd name="connsiteX19" fmla="*/ 7160419 w 7550944"/>
                    <a:gd name="connsiteY19" fmla="*/ 3886200 h 7762876"/>
                    <a:gd name="connsiteX20" fmla="*/ 7550944 w 7550944"/>
                    <a:gd name="connsiteY20" fmla="*/ 7762875 h 7762876"/>
                    <a:gd name="connsiteX0" fmla="*/ 0 w 7546182"/>
                    <a:gd name="connsiteY0" fmla="*/ 7762875 h 7765256"/>
                    <a:gd name="connsiteX1" fmla="*/ 378619 w 7546182"/>
                    <a:gd name="connsiteY1" fmla="*/ 3886200 h 7765256"/>
                    <a:gd name="connsiteX2" fmla="*/ 750094 w 7546182"/>
                    <a:gd name="connsiteY2" fmla="*/ 0 h 7765256"/>
                    <a:gd name="connsiteX3" fmla="*/ 1131094 w 7546182"/>
                    <a:gd name="connsiteY3" fmla="*/ 3876675 h 7765256"/>
                    <a:gd name="connsiteX4" fmla="*/ 1507332 w 7546182"/>
                    <a:gd name="connsiteY4" fmla="*/ 7762875 h 7765256"/>
                    <a:gd name="connsiteX5" fmla="*/ 1883569 w 7546182"/>
                    <a:gd name="connsiteY5" fmla="*/ 3876675 h 7765256"/>
                    <a:gd name="connsiteX6" fmla="*/ 2264569 w 7546182"/>
                    <a:gd name="connsiteY6" fmla="*/ 0 h 7765256"/>
                    <a:gd name="connsiteX7" fmla="*/ 2645569 w 7546182"/>
                    <a:gd name="connsiteY7" fmla="*/ 3886200 h 7765256"/>
                    <a:gd name="connsiteX8" fmla="*/ 3017044 w 7546182"/>
                    <a:gd name="connsiteY8" fmla="*/ 7762875 h 7765256"/>
                    <a:gd name="connsiteX9" fmla="*/ 3398044 w 7546182"/>
                    <a:gd name="connsiteY9" fmla="*/ 3876675 h 7765256"/>
                    <a:gd name="connsiteX10" fmla="*/ 3769519 w 7546182"/>
                    <a:gd name="connsiteY10" fmla="*/ 9525 h 7765256"/>
                    <a:gd name="connsiteX11" fmla="*/ 4150519 w 7546182"/>
                    <a:gd name="connsiteY11" fmla="*/ 3886200 h 7765256"/>
                    <a:gd name="connsiteX12" fmla="*/ 4526756 w 7546182"/>
                    <a:gd name="connsiteY12" fmla="*/ 7762875 h 7765256"/>
                    <a:gd name="connsiteX13" fmla="*/ 4902994 w 7546182"/>
                    <a:gd name="connsiteY13" fmla="*/ 3886200 h 7765256"/>
                    <a:gd name="connsiteX14" fmla="*/ 5283994 w 7546182"/>
                    <a:gd name="connsiteY14" fmla="*/ 9525 h 7765256"/>
                    <a:gd name="connsiteX15" fmla="*/ 5655469 w 7546182"/>
                    <a:gd name="connsiteY15" fmla="*/ 3886200 h 7765256"/>
                    <a:gd name="connsiteX16" fmla="*/ 6029325 w 7546182"/>
                    <a:gd name="connsiteY16" fmla="*/ 7762875 h 7765256"/>
                    <a:gd name="connsiteX17" fmla="*/ 6417469 w 7546182"/>
                    <a:gd name="connsiteY17" fmla="*/ 3886200 h 7765256"/>
                    <a:gd name="connsiteX18" fmla="*/ 6798469 w 7546182"/>
                    <a:gd name="connsiteY18" fmla="*/ 0 h 7765256"/>
                    <a:gd name="connsiteX19" fmla="*/ 7160419 w 7546182"/>
                    <a:gd name="connsiteY19" fmla="*/ 3886200 h 7765256"/>
                    <a:gd name="connsiteX20" fmla="*/ 7546182 w 7546182"/>
                    <a:gd name="connsiteY20" fmla="*/ 7765256 h 7765256"/>
                    <a:gd name="connsiteX0" fmla="*/ 0 w 7546182"/>
                    <a:gd name="connsiteY0" fmla="*/ 7762875 h 7765258"/>
                    <a:gd name="connsiteX1" fmla="*/ 378619 w 7546182"/>
                    <a:gd name="connsiteY1" fmla="*/ 3886200 h 7765258"/>
                    <a:gd name="connsiteX2" fmla="*/ 750094 w 7546182"/>
                    <a:gd name="connsiteY2" fmla="*/ 0 h 7765258"/>
                    <a:gd name="connsiteX3" fmla="*/ 1131094 w 7546182"/>
                    <a:gd name="connsiteY3" fmla="*/ 3876675 h 7765258"/>
                    <a:gd name="connsiteX4" fmla="*/ 1507332 w 7546182"/>
                    <a:gd name="connsiteY4" fmla="*/ 7762875 h 7765258"/>
                    <a:gd name="connsiteX5" fmla="*/ 1883569 w 7546182"/>
                    <a:gd name="connsiteY5" fmla="*/ 3876675 h 7765258"/>
                    <a:gd name="connsiteX6" fmla="*/ 2264569 w 7546182"/>
                    <a:gd name="connsiteY6" fmla="*/ 0 h 7765258"/>
                    <a:gd name="connsiteX7" fmla="*/ 2645569 w 7546182"/>
                    <a:gd name="connsiteY7" fmla="*/ 3886200 h 7765258"/>
                    <a:gd name="connsiteX8" fmla="*/ 3017044 w 7546182"/>
                    <a:gd name="connsiteY8" fmla="*/ 7762875 h 7765258"/>
                    <a:gd name="connsiteX9" fmla="*/ 3398044 w 7546182"/>
                    <a:gd name="connsiteY9" fmla="*/ 3876675 h 7765258"/>
                    <a:gd name="connsiteX10" fmla="*/ 3769519 w 7546182"/>
                    <a:gd name="connsiteY10" fmla="*/ 9525 h 7765258"/>
                    <a:gd name="connsiteX11" fmla="*/ 4150519 w 7546182"/>
                    <a:gd name="connsiteY11" fmla="*/ 3886200 h 7765258"/>
                    <a:gd name="connsiteX12" fmla="*/ 4526756 w 7546182"/>
                    <a:gd name="connsiteY12" fmla="*/ 7762875 h 7765258"/>
                    <a:gd name="connsiteX13" fmla="*/ 4902994 w 7546182"/>
                    <a:gd name="connsiteY13" fmla="*/ 3886200 h 7765258"/>
                    <a:gd name="connsiteX14" fmla="*/ 5283994 w 7546182"/>
                    <a:gd name="connsiteY14" fmla="*/ 9525 h 7765258"/>
                    <a:gd name="connsiteX15" fmla="*/ 5655469 w 7546182"/>
                    <a:gd name="connsiteY15" fmla="*/ 3886200 h 7765258"/>
                    <a:gd name="connsiteX16" fmla="*/ 6029325 w 7546182"/>
                    <a:gd name="connsiteY16" fmla="*/ 7762875 h 7765258"/>
                    <a:gd name="connsiteX17" fmla="*/ 6417469 w 7546182"/>
                    <a:gd name="connsiteY17" fmla="*/ 3886200 h 7765258"/>
                    <a:gd name="connsiteX18" fmla="*/ 6798469 w 7546182"/>
                    <a:gd name="connsiteY18" fmla="*/ 0 h 7765258"/>
                    <a:gd name="connsiteX19" fmla="*/ 7160419 w 7546182"/>
                    <a:gd name="connsiteY19" fmla="*/ 3886200 h 7765258"/>
                    <a:gd name="connsiteX20" fmla="*/ 7546182 w 7546182"/>
                    <a:gd name="connsiteY20" fmla="*/ 7765256 h 7765258"/>
                    <a:gd name="connsiteX0" fmla="*/ 0 w 7539038"/>
                    <a:gd name="connsiteY0" fmla="*/ 7762875 h 7762876"/>
                    <a:gd name="connsiteX1" fmla="*/ 378619 w 7539038"/>
                    <a:gd name="connsiteY1" fmla="*/ 3886200 h 7762876"/>
                    <a:gd name="connsiteX2" fmla="*/ 750094 w 7539038"/>
                    <a:gd name="connsiteY2" fmla="*/ 0 h 7762876"/>
                    <a:gd name="connsiteX3" fmla="*/ 1131094 w 7539038"/>
                    <a:gd name="connsiteY3" fmla="*/ 3876675 h 7762876"/>
                    <a:gd name="connsiteX4" fmla="*/ 1507332 w 7539038"/>
                    <a:gd name="connsiteY4" fmla="*/ 7762875 h 7762876"/>
                    <a:gd name="connsiteX5" fmla="*/ 1883569 w 7539038"/>
                    <a:gd name="connsiteY5" fmla="*/ 3876675 h 7762876"/>
                    <a:gd name="connsiteX6" fmla="*/ 2264569 w 7539038"/>
                    <a:gd name="connsiteY6" fmla="*/ 0 h 7762876"/>
                    <a:gd name="connsiteX7" fmla="*/ 2645569 w 7539038"/>
                    <a:gd name="connsiteY7" fmla="*/ 3886200 h 7762876"/>
                    <a:gd name="connsiteX8" fmla="*/ 3017044 w 7539038"/>
                    <a:gd name="connsiteY8" fmla="*/ 7762875 h 7762876"/>
                    <a:gd name="connsiteX9" fmla="*/ 3398044 w 7539038"/>
                    <a:gd name="connsiteY9" fmla="*/ 3876675 h 7762876"/>
                    <a:gd name="connsiteX10" fmla="*/ 3769519 w 7539038"/>
                    <a:gd name="connsiteY10" fmla="*/ 9525 h 7762876"/>
                    <a:gd name="connsiteX11" fmla="*/ 4150519 w 7539038"/>
                    <a:gd name="connsiteY11" fmla="*/ 3886200 h 7762876"/>
                    <a:gd name="connsiteX12" fmla="*/ 4526756 w 7539038"/>
                    <a:gd name="connsiteY12" fmla="*/ 7762875 h 7762876"/>
                    <a:gd name="connsiteX13" fmla="*/ 4902994 w 7539038"/>
                    <a:gd name="connsiteY13" fmla="*/ 3886200 h 7762876"/>
                    <a:gd name="connsiteX14" fmla="*/ 5283994 w 7539038"/>
                    <a:gd name="connsiteY14" fmla="*/ 9525 h 7762876"/>
                    <a:gd name="connsiteX15" fmla="*/ 5655469 w 7539038"/>
                    <a:gd name="connsiteY15" fmla="*/ 3886200 h 7762876"/>
                    <a:gd name="connsiteX16" fmla="*/ 6029325 w 7539038"/>
                    <a:gd name="connsiteY16" fmla="*/ 7762875 h 7762876"/>
                    <a:gd name="connsiteX17" fmla="*/ 6417469 w 7539038"/>
                    <a:gd name="connsiteY17" fmla="*/ 3886200 h 7762876"/>
                    <a:gd name="connsiteX18" fmla="*/ 6798469 w 7539038"/>
                    <a:gd name="connsiteY18" fmla="*/ 0 h 7762876"/>
                    <a:gd name="connsiteX19" fmla="*/ 7160419 w 7539038"/>
                    <a:gd name="connsiteY19" fmla="*/ 3886200 h 7762876"/>
                    <a:gd name="connsiteX20" fmla="*/ 7539038 w 7539038"/>
                    <a:gd name="connsiteY20" fmla="*/ 7760494 h 7762876"/>
                    <a:gd name="connsiteX0" fmla="*/ 0 w 7539038"/>
                    <a:gd name="connsiteY0" fmla="*/ 7762875 h 7762876"/>
                    <a:gd name="connsiteX1" fmla="*/ 378619 w 7539038"/>
                    <a:gd name="connsiteY1" fmla="*/ 3886200 h 7762876"/>
                    <a:gd name="connsiteX2" fmla="*/ 750094 w 7539038"/>
                    <a:gd name="connsiteY2" fmla="*/ 0 h 7762876"/>
                    <a:gd name="connsiteX3" fmla="*/ 1131094 w 7539038"/>
                    <a:gd name="connsiteY3" fmla="*/ 3876675 h 7762876"/>
                    <a:gd name="connsiteX4" fmla="*/ 1507332 w 7539038"/>
                    <a:gd name="connsiteY4" fmla="*/ 7762875 h 7762876"/>
                    <a:gd name="connsiteX5" fmla="*/ 1883569 w 7539038"/>
                    <a:gd name="connsiteY5" fmla="*/ 3876675 h 7762876"/>
                    <a:gd name="connsiteX6" fmla="*/ 2264569 w 7539038"/>
                    <a:gd name="connsiteY6" fmla="*/ 0 h 7762876"/>
                    <a:gd name="connsiteX7" fmla="*/ 2645569 w 7539038"/>
                    <a:gd name="connsiteY7" fmla="*/ 3886200 h 7762876"/>
                    <a:gd name="connsiteX8" fmla="*/ 3017044 w 7539038"/>
                    <a:gd name="connsiteY8" fmla="*/ 7762875 h 7762876"/>
                    <a:gd name="connsiteX9" fmla="*/ 3398044 w 7539038"/>
                    <a:gd name="connsiteY9" fmla="*/ 3876675 h 7762876"/>
                    <a:gd name="connsiteX10" fmla="*/ 3769519 w 7539038"/>
                    <a:gd name="connsiteY10" fmla="*/ 9525 h 7762876"/>
                    <a:gd name="connsiteX11" fmla="*/ 4150519 w 7539038"/>
                    <a:gd name="connsiteY11" fmla="*/ 3886200 h 7762876"/>
                    <a:gd name="connsiteX12" fmla="*/ 4526756 w 7539038"/>
                    <a:gd name="connsiteY12" fmla="*/ 7762875 h 7762876"/>
                    <a:gd name="connsiteX13" fmla="*/ 4902994 w 7539038"/>
                    <a:gd name="connsiteY13" fmla="*/ 3886200 h 7762876"/>
                    <a:gd name="connsiteX14" fmla="*/ 5283994 w 7539038"/>
                    <a:gd name="connsiteY14" fmla="*/ 9525 h 7762876"/>
                    <a:gd name="connsiteX15" fmla="*/ 5655469 w 7539038"/>
                    <a:gd name="connsiteY15" fmla="*/ 3886200 h 7762876"/>
                    <a:gd name="connsiteX16" fmla="*/ 6029325 w 7539038"/>
                    <a:gd name="connsiteY16" fmla="*/ 7762875 h 7762876"/>
                    <a:gd name="connsiteX17" fmla="*/ 6417469 w 7539038"/>
                    <a:gd name="connsiteY17" fmla="*/ 3886200 h 7762876"/>
                    <a:gd name="connsiteX18" fmla="*/ 6788944 w 7539038"/>
                    <a:gd name="connsiteY18" fmla="*/ 2381 h 7762876"/>
                    <a:gd name="connsiteX19" fmla="*/ 7160419 w 7539038"/>
                    <a:gd name="connsiteY19" fmla="*/ 3886200 h 7762876"/>
                    <a:gd name="connsiteX20" fmla="*/ 7539038 w 7539038"/>
                    <a:gd name="connsiteY20" fmla="*/ 7760494 h 7762876"/>
                    <a:gd name="connsiteX0" fmla="*/ 0 w 7539038"/>
                    <a:gd name="connsiteY0" fmla="*/ 7762875 h 7762876"/>
                    <a:gd name="connsiteX1" fmla="*/ 378619 w 7539038"/>
                    <a:gd name="connsiteY1" fmla="*/ 3886200 h 7762876"/>
                    <a:gd name="connsiteX2" fmla="*/ 750094 w 7539038"/>
                    <a:gd name="connsiteY2" fmla="*/ 0 h 7762876"/>
                    <a:gd name="connsiteX3" fmla="*/ 1131094 w 7539038"/>
                    <a:gd name="connsiteY3" fmla="*/ 3876675 h 7762876"/>
                    <a:gd name="connsiteX4" fmla="*/ 1507332 w 7539038"/>
                    <a:gd name="connsiteY4" fmla="*/ 7762875 h 7762876"/>
                    <a:gd name="connsiteX5" fmla="*/ 1883569 w 7539038"/>
                    <a:gd name="connsiteY5" fmla="*/ 3876675 h 7762876"/>
                    <a:gd name="connsiteX6" fmla="*/ 2264569 w 7539038"/>
                    <a:gd name="connsiteY6" fmla="*/ 0 h 7762876"/>
                    <a:gd name="connsiteX7" fmla="*/ 2645569 w 7539038"/>
                    <a:gd name="connsiteY7" fmla="*/ 3886200 h 7762876"/>
                    <a:gd name="connsiteX8" fmla="*/ 3017044 w 7539038"/>
                    <a:gd name="connsiteY8" fmla="*/ 7762875 h 7762876"/>
                    <a:gd name="connsiteX9" fmla="*/ 3398044 w 7539038"/>
                    <a:gd name="connsiteY9" fmla="*/ 3876675 h 7762876"/>
                    <a:gd name="connsiteX10" fmla="*/ 3769519 w 7539038"/>
                    <a:gd name="connsiteY10" fmla="*/ 9525 h 7762876"/>
                    <a:gd name="connsiteX11" fmla="*/ 4150519 w 7539038"/>
                    <a:gd name="connsiteY11" fmla="*/ 3886200 h 7762876"/>
                    <a:gd name="connsiteX12" fmla="*/ 4526756 w 7539038"/>
                    <a:gd name="connsiteY12" fmla="*/ 7762875 h 7762876"/>
                    <a:gd name="connsiteX13" fmla="*/ 4902994 w 7539038"/>
                    <a:gd name="connsiteY13" fmla="*/ 3886200 h 7762876"/>
                    <a:gd name="connsiteX14" fmla="*/ 5283994 w 7539038"/>
                    <a:gd name="connsiteY14" fmla="*/ 9525 h 7762876"/>
                    <a:gd name="connsiteX15" fmla="*/ 5655469 w 7539038"/>
                    <a:gd name="connsiteY15" fmla="*/ 3886200 h 7762876"/>
                    <a:gd name="connsiteX16" fmla="*/ 6029325 w 7539038"/>
                    <a:gd name="connsiteY16" fmla="*/ 7762875 h 7762876"/>
                    <a:gd name="connsiteX17" fmla="*/ 6417469 w 7539038"/>
                    <a:gd name="connsiteY17" fmla="*/ 3886200 h 7762876"/>
                    <a:gd name="connsiteX18" fmla="*/ 6786563 w 7539038"/>
                    <a:gd name="connsiteY18" fmla="*/ 4762 h 7762876"/>
                    <a:gd name="connsiteX19" fmla="*/ 7160419 w 7539038"/>
                    <a:gd name="connsiteY19" fmla="*/ 3886200 h 7762876"/>
                    <a:gd name="connsiteX20" fmla="*/ 7539038 w 7539038"/>
                    <a:gd name="connsiteY20" fmla="*/ 7760494 h 7762876"/>
                    <a:gd name="connsiteX0" fmla="*/ 0 w 7539038"/>
                    <a:gd name="connsiteY0" fmla="*/ 7762875 h 7762876"/>
                    <a:gd name="connsiteX1" fmla="*/ 378619 w 7539038"/>
                    <a:gd name="connsiteY1" fmla="*/ 3886200 h 7762876"/>
                    <a:gd name="connsiteX2" fmla="*/ 750094 w 7539038"/>
                    <a:gd name="connsiteY2" fmla="*/ 0 h 7762876"/>
                    <a:gd name="connsiteX3" fmla="*/ 1131094 w 7539038"/>
                    <a:gd name="connsiteY3" fmla="*/ 3876675 h 7762876"/>
                    <a:gd name="connsiteX4" fmla="*/ 1507332 w 7539038"/>
                    <a:gd name="connsiteY4" fmla="*/ 7762875 h 7762876"/>
                    <a:gd name="connsiteX5" fmla="*/ 1883569 w 7539038"/>
                    <a:gd name="connsiteY5" fmla="*/ 3876675 h 7762876"/>
                    <a:gd name="connsiteX6" fmla="*/ 2264569 w 7539038"/>
                    <a:gd name="connsiteY6" fmla="*/ 0 h 7762876"/>
                    <a:gd name="connsiteX7" fmla="*/ 2645569 w 7539038"/>
                    <a:gd name="connsiteY7" fmla="*/ 3886200 h 7762876"/>
                    <a:gd name="connsiteX8" fmla="*/ 3017044 w 7539038"/>
                    <a:gd name="connsiteY8" fmla="*/ 7762875 h 7762876"/>
                    <a:gd name="connsiteX9" fmla="*/ 3398044 w 7539038"/>
                    <a:gd name="connsiteY9" fmla="*/ 3876675 h 7762876"/>
                    <a:gd name="connsiteX10" fmla="*/ 3769519 w 7539038"/>
                    <a:gd name="connsiteY10" fmla="*/ 9525 h 7762876"/>
                    <a:gd name="connsiteX11" fmla="*/ 4150519 w 7539038"/>
                    <a:gd name="connsiteY11" fmla="*/ 3886200 h 7762876"/>
                    <a:gd name="connsiteX12" fmla="*/ 4526756 w 7539038"/>
                    <a:gd name="connsiteY12" fmla="*/ 7762875 h 7762876"/>
                    <a:gd name="connsiteX13" fmla="*/ 4902994 w 7539038"/>
                    <a:gd name="connsiteY13" fmla="*/ 3886200 h 7762876"/>
                    <a:gd name="connsiteX14" fmla="*/ 5283994 w 7539038"/>
                    <a:gd name="connsiteY14" fmla="*/ 9525 h 7762876"/>
                    <a:gd name="connsiteX15" fmla="*/ 5655469 w 7539038"/>
                    <a:gd name="connsiteY15" fmla="*/ 3886200 h 7762876"/>
                    <a:gd name="connsiteX16" fmla="*/ 6029325 w 7539038"/>
                    <a:gd name="connsiteY16" fmla="*/ 7762875 h 7762876"/>
                    <a:gd name="connsiteX17" fmla="*/ 6417469 w 7539038"/>
                    <a:gd name="connsiteY17" fmla="*/ 3886200 h 7762876"/>
                    <a:gd name="connsiteX18" fmla="*/ 6786563 w 7539038"/>
                    <a:gd name="connsiteY18" fmla="*/ 4762 h 7762876"/>
                    <a:gd name="connsiteX19" fmla="*/ 7160419 w 7539038"/>
                    <a:gd name="connsiteY19" fmla="*/ 3886200 h 7762876"/>
                    <a:gd name="connsiteX20" fmla="*/ 7539038 w 7539038"/>
                    <a:gd name="connsiteY20" fmla="*/ 7760494 h 7762876"/>
                    <a:gd name="connsiteX0" fmla="*/ 0 w 7539038"/>
                    <a:gd name="connsiteY0" fmla="*/ 7762875 h 7762876"/>
                    <a:gd name="connsiteX1" fmla="*/ 378619 w 7539038"/>
                    <a:gd name="connsiteY1" fmla="*/ 3886200 h 7762876"/>
                    <a:gd name="connsiteX2" fmla="*/ 750094 w 7539038"/>
                    <a:gd name="connsiteY2" fmla="*/ 0 h 7762876"/>
                    <a:gd name="connsiteX3" fmla="*/ 1131094 w 7539038"/>
                    <a:gd name="connsiteY3" fmla="*/ 3876675 h 7762876"/>
                    <a:gd name="connsiteX4" fmla="*/ 1507332 w 7539038"/>
                    <a:gd name="connsiteY4" fmla="*/ 7762875 h 7762876"/>
                    <a:gd name="connsiteX5" fmla="*/ 1883569 w 7539038"/>
                    <a:gd name="connsiteY5" fmla="*/ 3876675 h 7762876"/>
                    <a:gd name="connsiteX6" fmla="*/ 2264569 w 7539038"/>
                    <a:gd name="connsiteY6" fmla="*/ 0 h 7762876"/>
                    <a:gd name="connsiteX7" fmla="*/ 2645569 w 7539038"/>
                    <a:gd name="connsiteY7" fmla="*/ 3886200 h 7762876"/>
                    <a:gd name="connsiteX8" fmla="*/ 3017044 w 7539038"/>
                    <a:gd name="connsiteY8" fmla="*/ 7762875 h 7762876"/>
                    <a:gd name="connsiteX9" fmla="*/ 3398044 w 7539038"/>
                    <a:gd name="connsiteY9" fmla="*/ 3876675 h 7762876"/>
                    <a:gd name="connsiteX10" fmla="*/ 3769519 w 7539038"/>
                    <a:gd name="connsiteY10" fmla="*/ 9525 h 7762876"/>
                    <a:gd name="connsiteX11" fmla="*/ 4150519 w 7539038"/>
                    <a:gd name="connsiteY11" fmla="*/ 3886200 h 7762876"/>
                    <a:gd name="connsiteX12" fmla="*/ 4526756 w 7539038"/>
                    <a:gd name="connsiteY12" fmla="*/ 7762875 h 7762876"/>
                    <a:gd name="connsiteX13" fmla="*/ 4902994 w 7539038"/>
                    <a:gd name="connsiteY13" fmla="*/ 3886200 h 7762876"/>
                    <a:gd name="connsiteX14" fmla="*/ 5279231 w 7539038"/>
                    <a:gd name="connsiteY14" fmla="*/ 9525 h 7762876"/>
                    <a:gd name="connsiteX15" fmla="*/ 5655469 w 7539038"/>
                    <a:gd name="connsiteY15" fmla="*/ 3886200 h 7762876"/>
                    <a:gd name="connsiteX16" fmla="*/ 6029325 w 7539038"/>
                    <a:gd name="connsiteY16" fmla="*/ 7762875 h 7762876"/>
                    <a:gd name="connsiteX17" fmla="*/ 6417469 w 7539038"/>
                    <a:gd name="connsiteY17" fmla="*/ 3886200 h 7762876"/>
                    <a:gd name="connsiteX18" fmla="*/ 6786563 w 7539038"/>
                    <a:gd name="connsiteY18" fmla="*/ 4762 h 7762876"/>
                    <a:gd name="connsiteX19" fmla="*/ 7160419 w 7539038"/>
                    <a:gd name="connsiteY19" fmla="*/ 3886200 h 7762876"/>
                    <a:gd name="connsiteX20" fmla="*/ 7539038 w 7539038"/>
                    <a:gd name="connsiteY20" fmla="*/ 7760494 h 7762876"/>
                    <a:gd name="connsiteX0" fmla="*/ 0 w 7539038"/>
                    <a:gd name="connsiteY0" fmla="*/ 7762875 h 7762876"/>
                    <a:gd name="connsiteX1" fmla="*/ 378619 w 7539038"/>
                    <a:gd name="connsiteY1" fmla="*/ 3886200 h 7762876"/>
                    <a:gd name="connsiteX2" fmla="*/ 750094 w 7539038"/>
                    <a:gd name="connsiteY2" fmla="*/ 0 h 7762876"/>
                    <a:gd name="connsiteX3" fmla="*/ 1131094 w 7539038"/>
                    <a:gd name="connsiteY3" fmla="*/ 3876675 h 7762876"/>
                    <a:gd name="connsiteX4" fmla="*/ 1507332 w 7539038"/>
                    <a:gd name="connsiteY4" fmla="*/ 7762875 h 7762876"/>
                    <a:gd name="connsiteX5" fmla="*/ 1883569 w 7539038"/>
                    <a:gd name="connsiteY5" fmla="*/ 3876675 h 7762876"/>
                    <a:gd name="connsiteX6" fmla="*/ 2264569 w 7539038"/>
                    <a:gd name="connsiteY6" fmla="*/ 0 h 7762876"/>
                    <a:gd name="connsiteX7" fmla="*/ 2645569 w 7539038"/>
                    <a:gd name="connsiteY7" fmla="*/ 3886200 h 7762876"/>
                    <a:gd name="connsiteX8" fmla="*/ 3017044 w 7539038"/>
                    <a:gd name="connsiteY8" fmla="*/ 7762875 h 7762876"/>
                    <a:gd name="connsiteX9" fmla="*/ 3398044 w 7539038"/>
                    <a:gd name="connsiteY9" fmla="*/ 3876675 h 7762876"/>
                    <a:gd name="connsiteX10" fmla="*/ 3769519 w 7539038"/>
                    <a:gd name="connsiteY10" fmla="*/ 9525 h 7762876"/>
                    <a:gd name="connsiteX11" fmla="*/ 4150519 w 7539038"/>
                    <a:gd name="connsiteY11" fmla="*/ 3886200 h 7762876"/>
                    <a:gd name="connsiteX12" fmla="*/ 4526756 w 7539038"/>
                    <a:gd name="connsiteY12" fmla="*/ 7762875 h 7762876"/>
                    <a:gd name="connsiteX13" fmla="*/ 4902994 w 7539038"/>
                    <a:gd name="connsiteY13" fmla="*/ 3886200 h 7762876"/>
                    <a:gd name="connsiteX14" fmla="*/ 5279231 w 7539038"/>
                    <a:gd name="connsiteY14" fmla="*/ 9525 h 7762876"/>
                    <a:gd name="connsiteX15" fmla="*/ 5655469 w 7539038"/>
                    <a:gd name="connsiteY15" fmla="*/ 3886200 h 7762876"/>
                    <a:gd name="connsiteX16" fmla="*/ 6029325 w 7539038"/>
                    <a:gd name="connsiteY16" fmla="*/ 7762875 h 7762876"/>
                    <a:gd name="connsiteX17" fmla="*/ 6417469 w 7539038"/>
                    <a:gd name="connsiteY17" fmla="*/ 3886200 h 7762876"/>
                    <a:gd name="connsiteX18" fmla="*/ 6786563 w 7539038"/>
                    <a:gd name="connsiteY18" fmla="*/ 4762 h 7762876"/>
                    <a:gd name="connsiteX19" fmla="*/ 7160419 w 7539038"/>
                    <a:gd name="connsiteY19" fmla="*/ 3886200 h 7762876"/>
                    <a:gd name="connsiteX20" fmla="*/ 7539038 w 7539038"/>
                    <a:gd name="connsiteY20" fmla="*/ 7760494 h 7762876"/>
                    <a:gd name="connsiteX0" fmla="*/ 0 w 7539038"/>
                    <a:gd name="connsiteY0" fmla="*/ 7762875 h 7762876"/>
                    <a:gd name="connsiteX1" fmla="*/ 378619 w 7539038"/>
                    <a:gd name="connsiteY1" fmla="*/ 3886200 h 7762876"/>
                    <a:gd name="connsiteX2" fmla="*/ 750094 w 7539038"/>
                    <a:gd name="connsiteY2" fmla="*/ 0 h 7762876"/>
                    <a:gd name="connsiteX3" fmla="*/ 1131094 w 7539038"/>
                    <a:gd name="connsiteY3" fmla="*/ 3876675 h 7762876"/>
                    <a:gd name="connsiteX4" fmla="*/ 1507332 w 7539038"/>
                    <a:gd name="connsiteY4" fmla="*/ 7762875 h 7762876"/>
                    <a:gd name="connsiteX5" fmla="*/ 1883569 w 7539038"/>
                    <a:gd name="connsiteY5" fmla="*/ 3876675 h 7762876"/>
                    <a:gd name="connsiteX6" fmla="*/ 2264569 w 7539038"/>
                    <a:gd name="connsiteY6" fmla="*/ 0 h 7762876"/>
                    <a:gd name="connsiteX7" fmla="*/ 2645569 w 7539038"/>
                    <a:gd name="connsiteY7" fmla="*/ 3886200 h 7762876"/>
                    <a:gd name="connsiteX8" fmla="*/ 3017044 w 7539038"/>
                    <a:gd name="connsiteY8" fmla="*/ 7762875 h 7762876"/>
                    <a:gd name="connsiteX9" fmla="*/ 3398044 w 7539038"/>
                    <a:gd name="connsiteY9" fmla="*/ 3876675 h 7762876"/>
                    <a:gd name="connsiteX10" fmla="*/ 3769519 w 7539038"/>
                    <a:gd name="connsiteY10" fmla="*/ 9525 h 7762876"/>
                    <a:gd name="connsiteX11" fmla="*/ 4150519 w 7539038"/>
                    <a:gd name="connsiteY11" fmla="*/ 3886200 h 7762876"/>
                    <a:gd name="connsiteX12" fmla="*/ 4526756 w 7539038"/>
                    <a:gd name="connsiteY12" fmla="*/ 7762875 h 7762876"/>
                    <a:gd name="connsiteX13" fmla="*/ 4902994 w 7539038"/>
                    <a:gd name="connsiteY13" fmla="*/ 3886200 h 7762876"/>
                    <a:gd name="connsiteX14" fmla="*/ 5276849 w 7539038"/>
                    <a:gd name="connsiteY14" fmla="*/ 2382 h 7762876"/>
                    <a:gd name="connsiteX15" fmla="*/ 5655469 w 7539038"/>
                    <a:gd name="connsiteY15" fmla="*/ 3886200 h 7762876"/>
                    <a:gd name="connsiteX16" fmla="*/ 6029325 w 7539038"/>
                    <a:gd name="connsiteY16" fmla="*/ 7762875 h 7762876"/>
                    <a:gd name="connsiteX17" fmla="*/ 6417469 w 7539038"/>
                    <a:gd name="connsiteY17" fmla="*/ 3886200 h 7762876"/>
                    <a:gd name="connsiteX18" fmla="*/ 6786563 w 7539038"/>
                    <a:gd name="connsiteY18" fmla="*/ 4762 h 7762876"/>
                    <a:gd name="connsiteX19" fmla="*/ 7160419 w 7539038"/>
                    <a:gd name="connsiteY19" fmla="*/ 3886200 h 7762876"/>
                    <a:gd name="connsiteX20" fmla="*/ 7539038 w 7539038"/>
                    <a:gd name="connsiteY20" fmla="*/ 7760494 h 7762876"/>
                    <a:gd name="connsiteX0" fmla="*/ 0 w 7539038"/>
                    <a:gd name="connsiteY0" fmla="*/ 7762875 h 7762876"/>
                    <a:gd name="connsiteX1" fmla="*/ 378619 w 7539038"/>
                    <a:gd name="connsiteY1" fmla="*/ 3886200 h 7762876"/>
                    <a:gd name="connsiteX2" fmla="*/ 750094 w 7539038"/>
                    <a:gd name="connsiteY2" fmla="*/ 0 h 7762876"/>
                    <a:gd name="connsiteX3" fmla="*/ 1131094 w 7539038"/>
                    <a:gd name="connsiteY3" fmla="*/ 3876675 h 7762876"/>
                    <a:gd name="connsiteX4" fmla="*/ 1507332 w 7539038"/>
                    <a:gd name="connsiteY4" fmla="*/ 7762875 h 7762876"/>
                    <a:gd name="connsiteX5" fmla="*/ 1883569 w 7539038"/>
                    <a:gd name="connsiteY5" fmla="*/ 3876675 h 7762876"/>
                    <a:gd name="connsiteX6" fmla="*/ 2264569 w 7539038"/>
                    <a:gd name="connsiteY6" fmla="*/ 0 h 7762876"/>
                    <a:gd name="connsiteX7" fmla="*/ 2645569 w 7539038"/>
                    <a:gd name="connsiteY7" fmla="*/ 3886200 h 7762876"/>
                    <a:gd name="connsiteX8" fmla="*/ 3017044 w 7539038"/>
                    <a:gd name="connsiteY8" fmla="*/ 7762875 h 7762876"/>
                    <a:gd name="connsiteX9" fmla="*/ 3398044 w 7539038"/>
                    <a:gd name="connsiteY9" fmla="*/ 3876675 h 7762876"/>
                    <a:gd name="connsiteX10" fmla="*/ 3769519 w 7539038"/>
                    <a:gd name="connsiteY10" fmla="*/ 9525 h 7762876"/>
                    <a:gd name="connsiteX11" fmla="*/ 4150519 w 7539038"/>
                    <a:gd name="connsiteY11" fmla="*/ 3886200 h 7762876"/>
                    <a:gd name="connsiteX12" fmla="*/ 4526756 w 7539038"/>
                    <a:gd name="connsiteY12" fmla="*/ 7762875 h 7762876"/>
                    <a:gd name="connsiteX13" fmla="*/ 4902994 w 7539038"/>
                    <a:gd name="connsiteY13" fmla="*/ 3886200 h 7762876"/>
                    <a:gd name="connsiteX14" fmla="*/ 5276849 w 7539038"/>
                    <a:gd name="connsiteY14" fmla="*/ 2382 h 7762876"/>
                    <a:gd name="connsiteX15" fmla="*/ 5655469 w 7539038"/>
                    <a:gd name="connsiteY15" fmla="*/ 3886200 h 7762876"/>
                    <a:gd name="connsiteX16" fmla="*/ 6029325 w 7539038"/>
                    <a:gd name="connsiteY16" fmla="*/ 7762875 h 7762876"/>
                    <a:gd name="connsiteX17" fmla="*/ 6417469 w 7539038"/>
                    <a:gd name="connsiteY17" fmla="*/ 3886200 h 7762876"/>
                    <a:gd name="connsiteX18" fmla="*/ 6786563 w 7539038"/>
                    <a:gd name="connsiteY18" fmla="*/ 4762 h 7762876"/>
                    <a:gd name="connsiteX19" fmla="*/ 7160419 w 7539038"/>
                    <a:gd name="connsiteY19" fmla="*/ 3886200 h 7762876"/>
                    <a:gd name="connsiteX20" fmla="*/ 7539038 w 7539038"/>
                    <a:gd name="connsiteY20" fmla="*/ 7760494 h 7762876"/>
                    <a:gd name="connsiteX0" fmla="*/ 0 w 7539038"/>
                    <a:gd name="connsiteY0" fmla="*/ 7762875 h 7762876"/>
                    <a:gd name="connsiteX1" fmla="*/ 378619 w 7539038"/>
                    <a:gd name="connsiteY1" fmla="*/ 3886200 h 7762876"/>
                    <a:gd name="connsiteX2" fmla="*/ 750094 w 7539038"/>
                    <a:gd name="connsiteY2" fmla="*/ 0 h 7762876"/>
                    <a:gd name="connsiteX3" fmla="*/ 1131094 w 7539038"/>
                    <a:gd name="connsiteY3" fmla="*/ 3876675 h 7762876"/>
                    <a:gd name="connsiteX4" fmla="*/ 1507332 w 7539038"/>
                    <a:gd name="connsiteY4" fmla="*/ 7762875 h 7762876"/>
                    <a:gd name="connsiteX5" fmla="*/ 1883569 w 7539038"/>
                    <a:gd name="connsiteY5" fmla="*/ 3876675 h 7762876"/>
                    <a:gd name="connsiteX6" fmla="*/ 2264569 w 7539038"/>
                    <a:gd name="connsiteY6" fmla="*/ 0 h 7762876"/>
                    <a:gd name="connsiteX7" fmla="*/ 2645569 w 7539038"/>
                    <a:gd name="connsiteY7" fmla="*/ 3886200 h 7762876"/>
                    <a:gd name="connsiteX8" fmla="*/ 3017044 w 7539038"/>
                    <a:gd name="connsiteY8" fmla="*/ 7762875 h 7762876"/>
                    <a:gd name="connsiteX9" fmla="*/ 3398044 w 7539038"/>
                    <a:gd name="connsiteY9" fmla="*/ 3876675 h 7762876"/>
                    <a:gd name="connsiteX10" fmla="*/ 3776663 w 7539038"/>
                    <a:gd name="connsiteY10" fmla="*/ 4763 h 7762876"/>
                    <a:gd name="connsiteX11" fmla="*/ 4150519 w 7539038"/>
                    <a:gd name="connsiteY11" fmla="*/ 3886200 h 7762876"/>
                    <a:gd name="connsiteX12" fmla="*/ 4526756 w 7539038"/>
                    <a:gd name="connsiteY12" fmla="*/ 7762875 h 7762876"/>
                    <a:gd name="connsiteX13" fmla="*/ 4902994 w 7539038"/>
                    <a:gd name="connsiteY13" fmla="*/ 3886200 h 7762876"/>
                    <a:gd name="connsiteX14" fmla="*/ 5276849 w 7539038"/>
                    <a:gd name="connsiteY14" fmla="*/ 2382 h 7762876"/>
                    <a:gd name="connsiteX15" fmla="*/ 5655469 w 7539038"/>
                    <a:gd name="connsiteY15" fmla="*/ 3886200 h 7762876"/>
                    <a:gd name="connsiteX16" fmla="*/ 6029325 w 7539038"/>
                    <a:gd name="connsiteY16" fmla="*/ 7762875 h 7762876"/>
                    <a:gd name="connsiteX17" fmla="*/ 6417469 w 7539038"/>
                    <a:gd name="connsiteY17" fmla="*/ 3886200 h 7762876"/>
                    <a:gd name="connsiteX18" fmla="*/ 6786563 w 7539038"/>
                    <a:gd name="connsiteY18" fmla="*/ 4762 h 7762876"/>
                    <a:gd name="connsiteX19" fmla="*/ 7160419 w 7539038"/>
                    <a:gd name="connsiteY19" fmla="*/ 3886200 h 7762876"/>
                    <a:gd name="connsiteX20" fmla="*/ 7539038 w 7539038"/>
                    <a:gd name="connsiteY20" fmla="*/ 7760494 h 7762876"/>
                    <a:gd name="connsiteX0" fmla="*/ 0 w 7539038"/>
                    <a:gd name="connsiteY0" fmla="*/ 7762875 h 7762876"/>
                    <a:gd name="connsiteX1" fmla="*/ 378619 w 7539038"/>
                    <a:gd name="connsiteY1" fmla="*/ 3886200 h 7762876"/>
                    <a:gd name="connsiteX2" fmla="*/ 750094 w 7539038"/>
                    <a:gd name="connsiteY2" fmla="*/ 0 h 7762876"/>
                    <a:gd name="connsiteX3" fmla="*/ 1131094 w 7539038"/>
                    <a:gd name="connsiteY3" fmla="*/ 3876675 h 7762876"/>
                    <a:gd name="connsiteX4" fmla="*/ 1507332 w 7539038"/>
                    <a:gd name="connsiteY4" fmla="*/ 7762875 h 7762876"/>
                    <a:gd name="connsiteX5" fmla="*/ 1883569 w 7539038"/>
                    <a:gd name="connsiteY5" fmla="*/ 3876675 h 7762876"/>
                    <a:gd name="connsiteX6" fmla="*/ 2264569 w 7539038"/>
                    <a:gd name="connsiteY6" fmla="*/ 0 h 7762876"/>
                    <a:gd name="connsiteX7" fmla="*/ 2645569 w 7539038"/>
                    <a:gd name="connsiteY7" fmla="*/ 3886200 h 7762876"/>
                    <a:gd name="connsiteX8" fmla="*/ 3017044 w 7539038"/>
                    <a:gd name="connsiteY8" fmla="*/ 7762875 h 7762876"/>
                    <a:gd name="connsiteX9" fmla="*/ 3398044 w 7539038"/>
                    <a:gd name="connsiteY9" fmla="*/ 3876675 h 7762876"/>
                    <a:gd name="connsiteX10" fmla="*/ 3776663 w 7539038"/>
                    <a:gd name="connsiteY10" fmla="*/ 4763 h 7762876"/>
                    <a:gd name="connsiteX11" fmla="*/ 4150519 w 7539038"/>
                    <a:gd name="connsiteY11" fmla="*/ 3886200 h 7762876"/>
                    <a:gd name="connsiteX12" fmla="*/ 4526756 w 7539038"/>
                    <a:gd name="connsiteY12" fmla="*/ 7762875 h 7762876"/>
                    <a:gd name="connsiteX13" fmla="*/ 4902994 w 7539038"/>
                    <a:gd name="connsiteY13" fmla="*/ 3886200 h 7762876"/>
                    <a:gd name="connsiteX14" fmla="*/ 5276849 w 7539038"/>
                    <a:gd name="connsiteY14" fmla="*/ 2382 h 7762876"/>
                    <a:gd name="connsiteX15" fmla="*/ 5655469 w 7539038"/>
                    <a:gd name="connsiteY15" fmla="*/ 3886200 h 7762876"/>
                    <a:gd name="connsiteX16" fmla="*/ 6029325 w 7539038"/>
                    <a:gd name="connsiteY16" fmla="*/ 7762875 h 7762876"/>
                    <a:gd name="connsiteX17" fmla="*/ 6417469 w 7539038"/>
                    <a:gd name="connsiteY17" fmla="*/ 3886200 h 7762876"/>
                    <a:gd name="connsiteX18" fmla="*/ 6786563 w 7539038"/>
                    <a:gd name="connsiteY18" fmla="*/ 4762 h 7762876"/>
                    <a:gd name="connsiteX19" fmla="*/ 7160419 w 7539038"/>
                    <a:gd name="connsiteY19" fmla="*/ 3886200 h 7762876"/>
                    <a:gd name="connsiteX20" fmla="*/ 7539038 w 7539038"/>
                    <a:gd name="connsiteY20" fmla="*/ 7760494 h 7762876"/>
                    <a:gd name="connsiteX0" fmla="*/ 0 w 7539038"/>
                    <a:gd name="connsiteY0" fmla="*/ 7762875 h 7762876"/>
                    <a:gd name="connsiteX1" fmla="*/ 378619 w 7539038"/>
                    <a:gd name="connsiteY1" fmla="*/ 3886200 h 7762876"/>
                    <a:gd name="connsiteX2" fmla="*/ 750094 w 7539038"/>
                    <a:gd name="connsiteY2" fmla="*/ 0 h 7762876"/>
                    <a:gd name="connsiteX3" fmla="*/ 1131094 w 7539038"/>
                    <a:gd name="connsiteY3" fmla="*/ 3876675 h 7762876"/>
                    <a:gd name="connsiteX4" fmla="*/ 1507332 w 7539038"/>
                    <a:gd name="connsiteY4" fmla="*/ 7762875 h 7762876"/>
                    <a:gd name="connsiteX5" fmla="*/ 1883569 w 7539038"/>
                    <a:gd name="connsiteY5" fmla="*/ 3876675 h 7762876"/>
                    <a:gd name="connsiteX6" fmla="*/ 2264569 w 7539038"/>
                    <a:gd name="connsiteY6" fmla="*/ 0 h 7762876"/>
                    <a:gd name="connsiteX7" fmla="*/ 2645569 w 7539038"/>
                    <a:gd name="connsiteY7" fmla="*/ 3886200 h 7762876"/>
                    <a:gd name="connsiteX8" fmla="*/ 3017044 w 7539038"/>
                    <a:gd name="connsiteY8" fmla="*/ 7762875 h 7762876"/>
                    <a:gd name="connsiteX9" fmla="*/ 3398044 w 7539038"/>
                    <a:gd name="connsiteY9" fmla="*/ 3876675 h 7762876"/>
                    <a:gd name="connsiteX10" fmla="*/ 3769519 w 7539038"/>
                    <a:gd name="connsiteY10" fmla="*/ 4763 h 7762876"/>
                    <a:gd name="connsiteX11" fmla="*/ 4150519 w 7539038"/>
                    <a:gd name="connsiteY11" fmla="*/ 3886200 h 7762876"/>
                    <a:gd name="connsiteX12" fmla="*/ 4526756 w 7539038"/>
                    <a:gd name="connsiteY12" fmla="*/ 7762875 h 7762876"/>
                    <a:gd name="connsiteX13" fmla="*/ 4902994 w 7539038"/>
                    <a:gd name="connsiteY13" fmla="*/ 3886200 h 7762876"/>
                    <a:gd name="connsiteX14" fmla="*/ 5276849 w 7539038"/>
                    <a:gd name="connsiteY14" fmla="*/ 2382 h 7762876"/>
                    <a:gd name="connsiteX15" fmla="*/ 5655469 w 7539038"/>
                    <a:gd name="connsiteY15" fmla="*/ 3886200 h 7762876"/>
                    <a:gd name="connsiteX16" fmla="*/ 6029325 w 7539038"/>
                    <a:gd name="connsiteY16" fmla="*/ 7762875 h 7762876"/>
                    <a:gd name="connsiteX17" fmla="*/ 6417469 w 7539038"/>
                    <a:gd name="connsiteY17" fmla="*/ 3886200 h 7762876"/>
                    <a:gd name="connsiteX18" fmla="*/ 6786563 w 7539038"/>
                    <a:gd name="connsiteY18" fmla="*/ 4762 h 7762876"/>
                    <a:gd name="connsiteX19" fmla="*/ 7160419 w 7539038"/>
                    <a:gd name="connsiteY19" fmla="*/ 3886200 h 7762876"/>
                    <a:gd name="connsiteX20" fmla="*/ 7539038 w 7539038"/>
                    <a:gd name="connsiteY20" fmla="*/ 7760494 h 7762876"/>
                    <a:gd name="connsiteX0" fmla="*/ 0 w 7539038"/>
                    <a:gd name="connsiteY0" fmla="*/ 7762875 h 7762876"/>
                    <a:gd name="connsiteX1" fmla="*/ 378619 w 7539038"/>
                    <a:gd name="connsiteY1" fmla="*/ 3886200 h 7762876"/>
                    <a:gd name="connsiteX2" fmla="*/ 750094 w 7539038"/>
                    <a:gd name="connsiteY2" fmla="*/ 0 h 7762876"/>
                    <a:gd name="connsiteX3" fmla="*/ 1131094 w 7539038"/>
                    <a:gd name="connsiteY3" fmla="*/ 3876675 h 7762876"/>
                    <a:gd name="connsiteX4" fmla="*/ 1507332 w 7539038"/>
                    <a:gd name="connsiteY4" fmla="*/ 7762875 h 7762876"/>
                    <a:gd name="connsiteX5" fmla="*/ 1883569 w 7539038"/>
                    <a:gd name="connsiteY5" fmla="*/ 3876675 h 7762876"/>
                    <a:gd name="connsiteX6" fmla="*/ 2264569 w 7539038"/>
                    <a:gd name="connsiteY6" fmla="*/ 0 h 7762876"/>
                    <a:gd name="connsiteX7" fmla="*/ 2645569 w 7539038"/>
                    <a:gd name="connsiteY7" fmla="*/ 3886200 h 7762876"/>
                    <a:gd name="connsiteX8" fmla="*/ 3017044 w 7539038"/>
                    <a:gd name="connsiteY8" fmla="*/ 7762875 h 7762876"/>
                    <a:gd name="connsiteX9" fmla="*/ 3398044 w 7539038"/>
                    <a:gd name="connsiteY9" fmla="*/ 3876675 h 7762876"/>
                    <a:gd name="connsiteX10" fmla="*/ 3769519 w 7539038"/>
                    <a:gd name="connsiteY10" fmla="*/ 4763 h 7762876"/>
                    <a:gd name="connsiteX11" fmla="*/ 4150519 w 7539038"/>
                    <a:gd name="connsiteY11" fmla="*/ 3886200 h 7762876"/>
                    <a:gd name="connsiteX12" fmla="*/ 4526756 w 7539038"/>
                    <a:gd name="connsiteY12" fmla="*/ 7762875 h 7762876"/>
                    <a:gd name="connsiteX13" fmla="*/ 4902994 w 7539038"/>
                    <a:gd name="connsiteY13" fmla="*/ 3886200 h 7762876"/>
                    <a:gd name="connsiteX14" fmla="*/ 5276849 w 7539038"/>
                    <a:gd name="connsiteY14" fmla="*/ 2382 h 7762876"/>
                    <a:gd name="connsiteX15" fmla="*/ 5655469 w 7539038"/>
                    <a:gd name="connsiteY15" fmla="*/ 3886200 h 7762876"/>
                    <a:gd name="connsiteX16" fmla="*/ 6029325 w 7539038"/>
                    <a:gd name="connsiteY16" fmla="*/ 7762875 h 7762876"/>
                    <a:gd name="connsiteX17" fmla="*/ 6417469 w 7539038"/>
                    <a:gd name="connsiteY17" fmla="*/ 3886200 h 7762876"/>
                    <a:gd name="connsiteX18" fmla="*/ 6786563 w 7539038"/>
                    <a:gd name="connsiteY18" fmla="*/ 4762 h 7762876"/>
                    <a:gd name="connsiteX19" fmla="*/ 7160419 w 7539038"/>
                    <a:gd name="connsiteY19" fmla="*/ 3886200 h 7762876"/>
                    <a:gd name="connsiteX20" fmla="*/ 7539038 w 7539038"/>
                    <a:gd name="connsiteY20" fmla="*/ 7760494 h 7762876"/>
                    <a:gd name="connsiteX0" fmla="*/ 0 w 7539038"/>
                    <a:gd name="connsiteY0" fmla="*/ 7762875 h 7762876"/>
                    <a:gd name="connsiteX1" fmla="*/ 378619 w 7539038"/>
                    <a:gd name="connsiteY1" fmla="*/ 3886200 h 7762876"/>
                    <a:gd name="connsiteX2" fmla="*/ 750094 w 7539038"/>
                    <a:gd name="connsiteY2" fmla="*/ 0 h 7762876"/>
                    <a:gd name="connsiteX3" fmla="*/ 1131094 w 7539038"/>
                    <a:gd name="connsiteY3" fmla="*/ 3876675 h 7762876"/>
                    <a:gd name="connsiteX4" fmla="*/ 1507332 w 7539038"/>
                    <a:gd name="connsiteY4" fmla="*/ 7762875 h 7762876"/>
                    <a:gd name="connsiteX5" fmla="*/ 1883569 w 7539038"/>
                    <a:gd name="connsiteY5" fmla="*/ 3876675 h 7762876"/>
                    <a:gd name="connsiteX6" fmla="*/ 2259807 w 7539038"/>
                    <a:gd name="connsiteY6" fmla="*/ 4762 h 7762876"/>
                    <a:gd name="connsiteX7" fmla="*/ 2645569 w 7539038"/>
                    <a:gd name="connsiteY7" fmla="*/ 3886200 h 7762876"/>
                    <a:gd name="connsiteX8" fmla="*/ 3017044 w 7539038"/>
                    <a:gd name="connsiteY8" fmla="*/ 7762875 h 7762876"/>
                    <a:gd name="connsiteX9" fmla="*/ 3398044 w 7539038"/>
                    <a:gd name="connsiteY9" fmla="*/ 3876675 h 7762876"/>
                    <a:gd name="connsiteX10" fmla="*/ 3769519 w 7539038"/>
                    <a:gd name="connsiteY10" fmla="*/ 4763 h 7762876"/>
                    <a:gd name="connsiteX11" fmla="*/ 4150519 w 7539038"/>
                    <a:gd name="connsiteY11" fmla="*/ 3886200 h 7762876"/>
                    <a:gd name="connsiteX12" fmla="*/ 4526756 w 7539038"/>
                    <a:gd name="connsiteY12" fmla="*/ 7762875 h 7762876"/>
                    <a:gd name="connsiteX13" fmla="*/ 4902994 w 7539038"/>
                    <a:gd name="connsiteY13" fmla="*/ 3886200 h 7762876"/>
                    <a:gd name="connsiteX14" fmla="*/ 5276849 w 7539038"/>
                    <a:gd name="connsiteY14" fmla="*/ 2382 h 7762876"/>
                    <a:gd name="connsiteX15" fmla="*/ 5655469 w 7539038"/>
                    <a:gd name="connsiteY15" fmla="*/ 3886200 h 7762876"/>
                    <a:gd name="connsiteX16" fmla="*/ 6029325 w 7539038"/>
                    <a:gd name="connsiteY16" fmla="*/ 7762875 h 7762876"/>
                    <a:gd name="connsiteX17" fmla="*/ 6417469 w 7539038"/>
                    <a:gd name="connsiteY17" fmla="*/ 3886200 h 7762876"/>
                    <a:gd name="connsiteX18" fmla="*/ 6786563 w 7539038"/>
                    <a:gd name="connsiteY18" fmla="*/ 4762 h 7762876"/>
                    <a:gd name="connsiteX19" fmla="*/ 7160419 w 7539038"/>
                    <a:gd name="connsiteY19" fmla="*/ 3886200 h 7762876"/>
                    <a:gd name="connsiteX20" fmla="*/ 7539038 w 7539038"/>
                    <a:gd name="connsiteY20" fmla="*/ 7760494 h 7762876"/>
                    <a:gd name="connsiteX0" fmla="*/ 0 w 7539038"/>
                    <a:gd name="connsiteY0" fmla="*/ 7762875 h 7762876"/>
                    <a:gd name="connsiteX1" fmla="*/ 378619 w 7539038"/>
                    <a:gd name="connsiteY1" fmla="*/ 3886200 h 7762876"/>
                    <a:gd name="connsiteX2" fmla="*/ 750094 w 7539038"/>
                    <a:gd name="connsiteY2" fmla="*/ 0 h 7762876"/>
                    <a:gd name="connsiteX3" fmla="*/ 1131094 w 7539038"/>
                    <a:gd name="connsiteY3" fmla="*/ 3876675 h 7762876"/>
                    <a:gd name="connsiteX4" fmla="*/ 1507332 w 7539038"/>
                    <a:gd name="connsiteY4" fmla="*/ 7762875 h 7762876"/>
                    <a:gd name="connsiteX5" fmla="*/ 1883569 w 7539038"/>
                    <a:gd name="connsiteY5" fmla="*/ 3876675 h 7762876"/>
                    <a:gd name="connsiteX6" fmla="*/ 2259807 w 7539038"/>
                    <a:gd name="connsiteY6" fmla="*/ 4762 h 7762876"/>
                    <a:gd name="connsiteX7" fmla="*/ 2645569 w 7539038"/>
                    <a:gd name="connsiteY7" fmla="*/ 3886200 h 7762876"/>
                    <a:gd name="connsiteX8" fmla="*/ 3017044 w 7539038"/>
                    <a:gd name="connsiteY8" fmla="*/ 7762875 h 7762876"/>
                    <a:gd name="connsiteX9" fmla="*/ 3398044 w 7539038"/>
                    <a:gd name="connsiteY9" fmla="*/ 3876675 h 7762876"/>
                    <a:gd name="connsiteX10" fmla="*/ 3769519 w 7539038"/>
                    <a:gd name="connsiteY10" fmla="*/ 4763 h 7762876"/>
                    <a:gd name="connsiteX11" fmla="*/ 4150519 w 7539038"/>
                    <a:gd name="connsiteY11" fmla="*/ 3886200 h 7762876"/>
                    <a:gd name="connsiteX12" fmla="*/ 4526756 w 7539038"/>
                    <a:gd name="connsiteY12" fmla="*/ 7762875 h 7762876"/>
                    <a:gd name="connsiteX13" fmla="*/ 4902994 w 7539038"/>
                    <a:gd name="connsiteY13" fmla="*/ 3886200 h 7762876"/>
                    <a:gd name="connsiteX14" fmla="*/ 5276849 w 7539038"/>
                    <a:gd name="connsiteY14" fmla="*/ 2382 h 7762876"/>
                    <a:gd name="connsiteX15" fmla="*/ 5655469 w 7539038"/>
                    <a:gd name="connsiteY15" fmla="*/ 3886200 h 7762876"/>
                    <a:gd name="connsiteX16" fmla="*/ 6029325 w 7539038"/>
                    <a:gd name="connsiteY16" fmla="*/ 7762875 h 7762876"/>
                    <a:gd name="connsiteX17" fmla="*/ 6417469 w 7539038"/>
                    <a:gd name="connsiteY17" fmla="*/ 3886200 h 7762876"/>
                    <a:gd name="connsiteX18" fmla="*/ 6786563 w 7539038"/>
                    <a:gd name="connsiteY18" fmla="*/ 4762 h 7762876"/>
                    <a:gd name="connsiteX19" fmla="*/ 7160419 w 7539038"/>
                    <a:gd name="connsiteY19" fmla="*/ 3886200 h 7762876"/>
                    <a:gd name="connsiteX20" fmla="*/ 7539038 w 7539038"/>
                    <a:gd name="connsiteY20" fmla="*/ 7760494 h 7762876"/>
                    <a:gd name="connsiteX0" fmla="*/ 0 w 7539038"/>
                    <a:gd name="connsiteY0" fmla="*/ 7760494 h 7760495"/>
                    <a:gd name="connsiteX1" fmla="*/ 378619 w 7539038"/>
                    <a:gd name="connsiteY1" fmla="*/ 3883819 h 7760495"/>
                    <a:gd name="connsiteX2" fmla="*/ 757238 w 7539038"/>
                    <a:gd name="connsiteY2" fmla="*/ 1 h 7760495"/>
                    <a:gd name="connsiteX3" fmla="*/ 1131094 w 7539038"/>
                    <a:gd name="connsiteY3" fmla="*/ 3874294 h 7760495"/>
                    <a:gd name="connsiteX4" fmla="*/ 1507332 w 7539038"/>
                    <a:gd name="connsiteY4" fmla="*/ 7760494 h 7760495"/>
                    <a:gd name="connsiteX5" fmla="*/ 1883569 w 7539038"/>
                    <a:gd name="connsiteY5" fmla="*/ 3874294 h 7760495"/>
                    <a:gd name="connsiteX6" fmla="*/ 2259807 w 7539038"/>
                    <a:gd name="connsiteY6" fmla="*/ 2381 h 7760495"/>
                    <a:gd name="connsiteX7" fmla="*/ 2645569 w 7539038"/>
                    <a:gd name="connsiteY7" fmla="*/ 3883819 h 7760495"/>
                    <a:gd name="connsiteX8" fmla="*/ 3017044 w 7539038"/>
                    <a:gd name="connsiteY8" fmla="*/ 7760494 h 7760495"/>
                    <a:gd name="connsiteX9" fmla="*/ 3398044 w 7539038"/>
                    <a:gd name="connsiteY9" fmla="*/ 3874294 h 7760495"/>
                    <a:gd name="connsiteX10" fmla="*/ 3769519 w 7539038"/>
                    <a:gd name="connsiteY10" fmla="*/ 2382 h 7760495"/>
                    <a:gd name="connsiteX11" fmla="*/ 4150519 w 7539038"/>
                    <a:gd name="connsiteY11" fmla="*/ 3883819 h 7760495"/>
                    <a:gd name="connsiteX12" fmla="*/ 4526756 w 7539038"/>
                    <a:gd name="connsiteY12" fmla="*/ 7760494 h 7760495"/>
                    <a:gd name="connsiteX13" fmla="*/ 4902994 w 7539038"/>
                    <a:gd name="connsiteY13" fmla="*/ 3883819 h 7760495"/>
                    <a:gd name="connsiteX14" fmla="*/ 5276849 w 7539038"/>
                    <a:gd name="connsiteY14" fmla="*/ 1 h 7760495"/>
                    <a:gd name="connsiteX15" fmla="*/ 5655469 w 7539038"/>
                    <a:gd name="connsiteY15" fmla="*/ 3883819 h 7760495"/>
                    <a:gd name="connsiteX16" fmla="*/ 6029325 w 7539038"/>
                    <a:gd name="connsiteY16" fmla="*/ 7760494 h 7760495"/>
                    <a:gd name="connsiteX17" fmla="*/ 6417469 w 7539038"/>
                    <a:gd name="connsiteY17" fmla="*/ 3883819 h 7760495"/>
                    <a:gd name="connsiteX18" fmla="*/ 6786563 w 7539038"/>
                    <a:gd name="connsiteY18" fmla="*/ 2381 h 7760495"/>
                    <a:gd name="connsiteX19" fmla="*/ 7160419 w 7539038"/>
                    <a:gd name="connsiteY19" fmla="*/ 3883819 h 7760495"/>
                    <a:gd name="connsiteX20" fmla="*/ 7539038 w 7539038"/>
                    <a:gd name="connsiteY20" fmla="*/ 7758113 h 7760495"/>
                    <a:gd name="connsiteX0" fmla="*/ 0 w 7539038"/>
                    <a:gd name="connsiteY0" fmla="*/ 7760494 h 7760495"/>
                    <a:gd name="connsiteX1" fmla="*/ 378619 w 7539038"/>
                    <a:gd name="connsiteY1" fmla="*/ 3883819 h 7760495"/>
                    <a:gd name="connsiteX2" fmla="*/ 752476 w 7539038"/>
                    <a:gd name="connsiteY2" fmla="*/ 1 h 7760495"/>
                    <a:gd name="connsiteX3" fmla="*/ 1131094 w 7539038"/>
                    <a:gd name="connsiteY3" fmla="*/ 3874294 h 7760495"/>
                    <a:gd name="connsiteX4" fmla="*/ 1507332 w 7539038"/>
                    <a:gd name="connsiteY4" fmla="*/ 7760494 h 7760495"/>
                    <a:gd name="connsiteX5" fmla="*/ 1883569 w 7539038"/>
                    <a:gd name="connsiteY5" fmla="*/ 3874294 h 7760495"/>
                    <a:gd name="connsiteX6" fmla="*/ 2259807 w 7539038"/>
                    <a:gd name="connsiteY6" fmla="*/ 2381 h 7760495"/>
                    <a:gd name="connsiteX7" fmla="*/ 2645569 w 7539038"/>
                    <a:gd name="connsiteY7" fmla="*/ 3883819 h 7760495"/>
                    <a:gd name="connsiteX8" fmla="*/ 3017044 w 7539038"/>
                    <a:gd name="connsiteY8" fmla="*/ 7760494 h 7760495"/>
                    <a:gd name="connsiteX9" fmla="*/ 3398044 w 7539038"/>
                    <a:gd name="connsiteY9" fmla="*/ 3874294 h 7760495"/>
                    <a:gd name="connsiteX10" fmla="*/ 3769519 w 7539038"/>
                    <a:gd name="connsiteY10" fmla="*/ 2382 h 7760495"/>
                    <a:gd name="connsiteX11" fmla="*/ 4150519 w 7539038"/>
                    <a:gd name="connsiteY11" fmla="*/ 3883819 h 7760495"/>
                    <a:gd name="connsiteX12" fmla="*/ 4526756 w 7539038"/>
                    <a:gd name="connsiteY12" fmla="*/ 7760494 h 7760495"/>
                    <a:gd name="connsiteX13" fmla="*/ 4902994 w 7539038"/>
                    <a:gd name="connsiteY13" fmla="*/ 3883819 h 7760495"/>
                    <a:gd name="connsiteX14" fmla="*/ 5276849 w 7539038"/>
                    <a:gd name="connsiteY14" fmla="*/ 1 h 7760495"/>
                    <a:gd name="connsiteX15" fmla="*/ 5655469 w 7539038"/>
                    <a:gd name="connsiteY15" fmla="*/ 3883819 h 7760495"/>
                    <a:gd name="connsiteX16" fmla="*/ 6029325 w 7539038"/>
                    <a:gd name="connsiteY16" fmla="*/ 7760494 h 7760495"/>
                    <a:gd name="connsiteX17" fmla="*/ 6417469 w 7539038"/>
                    <a:gd name="connsiteY17" fmla="*/ 3883819 h 7760495"/>
                    <a:gd name="connsiteX18" fmla="*/ 6786563 w 7539038"/>
                    <a:gd name="connsiteY18" fmla="*/ 2381 h 7760495"/>
                    <a:gd name="connsiteX19" fmla="*/ 7160419 w 7539038"/>
                    <a:gd name="connsiteY19" fmla="*/ 3883819 h 7760495"/>
                    <a:gd name="connsiteX20" fmla="*/ 7539038 w 7539038"/>
                    <a:gd name="connsiteY20" fmla="*/ 7758113 h 7760495"/>
                    <a:gd name="connsiteX0" fmla="*/ 0 w 7539038"/>
                    <a:gd name="connsiteY0" fmla="*/ 7760494 h 7760495"/>
                    <a:gd name="connsiteX1" fmla="*/ 378619 w 7539038"/>
                    <a:gd name="connsiteY1" fmla="*/ 3883819 h 7760495"/>
                    <a:gd name="connsiteX2" fmla="*/ 752476 w 7539038"/>
                    <a:gd name="connsiteY2" fmla="*/ 1 h 7760495"/>
                    <a:gd name="connsiteX3" fmla="*/ 1131094 w 7539038"/>
                    <a:gd name="connsiteY3" fmla="*/ 3874294 h 7760495"/>
                    <a:gd name="connsiteX4" fmla="*/ 1507332 w 7539038"/>
                    <a:gd name="connsiteY4" fmla="*/ 7760494 h 7760495"/>
                    <a:gd name="connsiteX5" fmla="*/ 1883569 w 7539038"/>
                    <a:gd name="connsiteY5" fmla="*/ 3874294 h 7760495"/>
                    <a:gd name="connsiteX6" fmla="*/ 2259807 w 7539038"/>
                    <a:gd name="connsiteY6" fmla="*/ 2381 h 7760495"/>
                    <a:gd name="connsiteX7" fmla="*/ 2645569 w 7539038"/>
                    <a:gd name="connsiteY7" fmla="*/ 3883819 h 7760495"/>
                    <a:gd name="connsiteX8" fmla="*/ 3017044 w 7539038"/>
                    <a:gd name="connsiteY8" fmla="*/ 7760494 h 7760495"/>
                    <a:gd name="connsiteX9" fmla="*/ 3398044 w 7539038"/>
                    <a:gd name="connsiteY9" fmla="*/ 3874294 h 7760495"/>
                    <a:gd name="connsiteX10" fmla="*/ 3769519 w 7539038"/>
                    <a:gd name="connsiteY10" fmla="*/ 2382 h 7760495"/>
                    <a:gd name="connsiteX11" fmla="*/ 4150519 w 7539038"/>
                    <a:gd name="connsiteY11" fmla="*/ 3883819 h 7760495"/>
                    <a:gd name="connsiteX12" fmla="*/ 4526756 w 7539038"/>
                    <a:gd name="connsiteY12" fmla="*/ 7760494 h 7760495"/>
                    <a:gd name="connsiteX13" fmla="*/ 4902994 w 7539038"/>
                    <a:gd name="connsiteY13" fmla="*/ 3883819 h 7760495"/>
                    <a:gd name="connsiteX14" fmla="*/ 5276849 w 7539038"/>
                    <a:gd name="connsiteY14" fmla="*/ 1 h 7760495"/>
                    <a:gd name="connsiteX15" fmla="*/ 5655469 w 7539038"/>
                    <a:gd name="connsiteY15" fmla="*/ 3883819 h 7760495"/>
                    <a:gd name="connsiteX16" fmla="*/ 6029325 w 7539038"/>
                    <a:gd name="connsiteY16" fmla="*/ 7760494 h 7760495"/>
                    <a:gd name="connsiteX17" fmla="*/ 6417469 w 7539038"/>
                    <a:gd name="connsiteY17" fmla="*/ 3883819 h 7760495"/>
                    <a:gd name="connsiteX18" fmla="*/ 6786563 w 7539038"/>
                    <a:gd name="connsiteY18" fmla="*/ 2381 h 7760495"/>
                    <a:gd name="connsiteX19" fmla="*/ 7160419 w 7539038"/>
                    <a:gd name="connsiteY19" fmla="*/ 3883819 h 7760495"/>
                    <a:gd name="connsiteX20" fmla="*/ 7539038 w 7539038"/>
                    <a:gd name="connsiteY20" fmla="*/ 7758113 h 7760495"/>
                    <a:gd name="connsiteX0" fmla="*/ 0 w 7539038"/>
                    <a:gd name="connsiteY0" fmla="*/ 7760494 h 7760495"/>
                    <a:gd name="connsiteX1" fmla="*/ 378619 w 7539038"/>
                    <a:gd name="connsiteY1" fmla="*/ 3883819 h 7760495"/>
                    <a:gd name="connsiteX2" fmla="*/ 752476 w 7539038"/>
                    <a:gd name="connsiteY2" fmla="*/ 1 h 7760495"/>
                    <a:gd name="connsiteX3" fmla="*/ 1131094 w 7539038"/>
                    <a:gd name="connsiteY3" fmla="*/ 3874294 h 7760495"/>
                    <a:gd name="connsiteX4" fmla="*/ 1507332 w 7539038"/>
                    <a:gd name="connsiteY4" fmla="*/ 7760494 h 7760495"/>
                    <a:gd name="connsiteX5" fmla="*/ 1883569 w 7539038"/>
                    <a:gd name="connsiteY5" fmla="*/ 3874294 h 7760495"/>
                    <a:gd name="connsiteX6" fmla="*/ 2259807 w 7539038"/>
                    <a:gd name="connsiteY6" fmla="*/ 2381 h 7760495"/>
                    <a:gd name="connsiteX7" fmla="*/ 2645569 w 7539038"/>
                    <a:gd name="connsiteY7" fmla="*/ 3883819 h 7760495"/>
                    <a:gd name="connsiteX8" fmla="*/ 3017044 w 7539038"/>
                    <a:gd name="connsiteY8" fmla="*/ 7760494 h 7760495"/>
                    <a:gd name="connsiteX9" fmla="*/ 3398044 w 7539038"/>
                    <a:gd name="connsiteY9" fmla="*/ 3874294 h 7760495"/>
                    <a:gd name="connsiteX10" fmla="*/ 3769519 w 7539038"/>
                    <a:gd name="connsiteY10" fmla="*/ 2382 h 7760495"/>
                    <a:gd name="connsiteX11" fmla="*/ 4150519 w 7539038"/>
                    <a:gd name="connsiteY11" fmla="*/ 3883819 h 7760495"/>
                    <a:gd name="connsiteX12" fmla="*/ 4526756 w 7539038"/>
                    <a:gd name="connsiteY12" fmla="*/ 7760494 h 7760495"/>
                    <a:gd name="connsiteX13" fmla="*/ 4902994 w 7539038"/>
                    <a:gd name="connsiteY13" fmla="*/ 3883819 h 7760495"/>
                    <a:gd name="connsiteX14" fmla="*/ 5276849 w 7539038"/>
                    <a:gd name="connsiteY14" fmla="*/ 1 h 7760495"/>
                    <a:gd name="connsiteX15" fmla="*/ 5655469 w 7539038"/>
                    <a:gd name="connsiteY15" fmla="*/ 3883819 h 7760495"/>
                    <a:gd name="connsiteX16" fmla="*/ 6029325 w 7539038"/>
                    <a:gd name="connsiteY16" fmla="*/ 7760494 h 7760495"/>
                    <a:gd name="connsiteX17" fmla="*/ 6417469 w 7539038"/>
                    <a:gd name="connsiteY17" fmla="*/ 3883819 h 7760495"/>
                    <a:gd name="connsiteX18" fmla="*/ 6786563 w 7539038"/>
                    <a:gd name="connsiteY18" fmla="*/ 2381 h 7760495"/>
                    <a:gd name="connsiteX19" fmla="*/ 7160419 w 7539038"/>
                    <a:gd name="connsiteY19" fmla="*/ 3883819 h 7760495"/>
                    <a:gd name="connsiteX20" fmla="*/ 7539038 w 7539038"/>
                    <a:gd name="connsiteY20" fmla="*/ 7758113 h 7760495"/>
                    <a:gd name="connsiteX0" fmla="*/ 0 w 7539038"/>
                    <a:gd name="connsiteY0" fmla="*/ 7760494 h 7760495"/>
                    <a:gd name="connsiteX1" fmla="*/ 378619 w 7539038"/>
                    <a:gd name="connsiteY1" fmla="*/ 3883819 h 7760495"/>
                    <a:gd name="connsiteX2" fmla="*/ 752476 w 7539038"/>
                    <a:gd name="connsiteY2" fmla="*/ 1 h 7760495"/>
                    <a:gd name="connsiteX3" fmla="*/ 1131094 w 7539038"/>
                    <a:gd name="connsiteY3" fmla="*/ 3874294 h 7760495"/>
                    <a:gd name="connsiteX4" fmla="*/ 1507332 w 7539038"/>
                    <a:gd name="connsiteY4" fmla="*/ 7760494 h 7760495"/>
                    <a:gd name="connsiteX5" fmla="*/ 1883569 w 7539038"/>
                    <a:gd name="connsiteY5" fmla="*/ 3874294 h 7760495"/>
                    <a:gd name="connsiteX6" fmla="*/ 2259807 w 7539038"/>
                    <a:gd name="connsiteY6" fmla="*/ 2381 h 7760495"/>
                    <a:gd name="connsiteX7" fmla="*/ 2645569 w 7539038"/>
                    <a:gd name="connsiteY7" fmla="*/ 3883819 h 7760495"/>
                    <a:gd name="connsiteX8" fmla="*/ 3017044 w 7539038"/>
                    <a:gd name="connsiteY8" fmla="*/ 7760494 h 7760495"/>
                    <a:gd name="connsiteX9" fmla="*/ 3398044 w 7539038"/>
                    <a:gd name="connsiteY9" fmla="*/ 3874294 h 7760495"/>
                    <a:gd name="connsiteX10" fmla="*/ 3769519 w 7539038"/>
                    <a:gd name="connsiteY10" fmla="*/ 2382 h 7760495"/>
                    <a:gd name="connsiteX11" fmla="*/ 4150519 w 7539038"/>
                    <a:gd name="connsiteY11" fmla="*/ 3883819 h 7760495"/>
                    <a:gd name="connsiteX12" fmla="*/ 4526756 w 7539038"/>
                    <a:gd name="connsiteY12" fmla="*/ 7760494 h 7760495"/>
                    <a:gd name="connsiteX13" fmla="*/ 4902994 w 7539038"/>
                    <a:gd name="connsiteY13" fmla="*/ 3883819 h 7760495"/>
                    <a:gd name="connsiteX14" fmla="*/ 5276849 w 7539038"/>
                    <a:gd name="connsiteY14" fmla="*/ 1 h 7760495"/>
                    <a:gd name="connsiteX15" fmla="*/ 5655469 w 7539038"/>
                    <a:gd name="connsiteY15" fmla="*/ 3883819 h 7760495"/>
                    <a:gd name="connsiteX16" fmla="*/ 6029325 w 7539038"/>
                    <a:gd name="connsiteY16" fmla="*/ 7760494 h 7760495"/>
                    <a:gd name="connsiteX17" fmla="*/ 6417469 w 7539038"/>
                    <a:gd name="connsiteY17" fmla="*/ 3883819 h 7760495"/>
                    <a:gd name="connsiteX18" fmla="*/ 6786563 w 7539038"/>
                    <a:gd name="connsiteY18" fmla="*/ 2381 h 7760495"/>
                    <a:gd name="connsiteX19" fmla="*/ 7160419 w 7539038"/>
                    <a:gd name="connsiteY19" fmla="*/ 3883819 h 7760495"/>
                    <a:gd name="connsiteX20" fmla="*/ 7539038 w 7539038"/>
                    <a:gd name="connsiteY20" fmla="*/ 7758113 h 7760495"/>
                    <a:gd name="connsiteX0" fmla="*/ 0 w 7539038"/>
                    <a:gd name="connsiteY0" fmla="*/ 7760494 h 7760495"/>
                    <a:gd name="connsiteX1" fmla="*/ 378619 w 7539038"/>
                    <a:gd name="connsiteY1" fmla="*/ 3883819 h 7760495"/>
                    <a:gd name="connsiteX2" fmla="*/ 752476 w 7539038"/>
                    <a:gd name="connsiteY2" fmla="*/ 1 h 7760495"/>
                    <a:gd name="connsiteX3" fmla="*/ 1131094 w 7539038"/>
                    <a:gd name="connsiteY3" fmla="*/ 3874294 h 7760495"/>
                    <a:gd name="connsiteX4" fmla="*/ 1507332 w 7539038"/>
                    <a:gd name="connsiteY4" fmla="*/ 7760494 h 7760495"/>
                    <a:gd name="connsiteX5" fmla="*/ 1883569 w 7539038"/>
                    <a:gd name="connsiteY5" fmla="*/ 3874294 h 7760495"/>
                    <a:gd name="connsiteX6" fmla="*/ 2259807 w 7539038"/>
                    <a:gd name="connsiteY6" fmla="*/ 2381 h 7760495"/>
                    <a:gd name="connsiteX7" fmla="*/ 2645569 w 7539038"/>
                    <a:gd name="connsiteY7" fmla="*/ 3883819 h 7760495"/>
                    <a:gd name="connsiteX8" fmla="*/ 3017044 w 7539038"/>
                    <a:gd name="connsiteY8" fmla="*/ 7760494 h 7760495"/>
                    <a:gd name="connsiteX9" fmla="*/ 3398044 w 7539038"/>
                    <a:gd name="connsiteY9" fmla="*/ 3874294 h 7760495"/>
                    <a:gd name="connsiteX10" fmla="*/ 3769519 w 7539038"/>
                    <a:gd name="connsiteY10" fmla="*/ 2382 h 7760495"/>
                    <a:gd name="connsiteX11" fmla="*/ 4150519 w 7539038"/>
                    <a:gd name="connsiteY11" fmla="*/ 3883819 h 7760495"/>
                    <a:gd name="connsiteX12" fmla="*/ 4526756 w 7539038"/>
                    <a:gd name="connsiteY12" fmla="*/ 7760494 h 7760495"/>
                    <a:gd name="connsiteX13" fmla="*/ 4902994 w 7539038"/>
                    <a:gd name="connsiteY13" fmla="*/ 3883819 h 7760495"/>
                    <a:gd name="connsiteX14" fmla="*/ 5276849 w 7539038"/>
                    <a:gd name="connsiteY14" fmla="*/ 1 h 7760495"/>
                    <a:gd name="connsiteX15" fmla="*/ 5655469 w 7539038"/>
                    <a:gd name="connsiteY15" fmla="*/ 3883819 h 7760495"/>
                    <a:gd name="connsiteX16" fmla="*/ 6029325 w 7539038"/>
                    <a:gd name="connsiteY16" fmla="*/ 7760494 h 7760495"/>
                    <a:gd name="connsiteX17" fmla="*/ 6417469 w 7539038"/>
                    <a:gd name="connsiteY17" fmla="*/ 3883819 h 7760495"/>
                    <a:gd name="connsiteX18" fmla="*/ 6786563 w 7539038"/>
                    <a:gd name="connsiteY18" fmla="*/ 2381 h 7760495"/>
                    <a:gd name="connsiteX19" fmla="*/ 7160419 w 7539038"/>
                    <a:gd name="connsiteY19" fmla="*/ 3883819 h 7760495"/>
                    <a:gd name="connsiteX20" fmla="*/ 7539038 w 7539038"/>
                    <a:gd name="connsiteY20" fmla="*/ 7758113 h 7760495"/>
                    <a:gd name="connsiteX0" fmla="*/ 0 w 7539038"/>
                    <a:gd name="connsiteY0" fmla="*/ 7760494 h 7760495"/>
                    <a:gd name="connsiteX1" fmla="*/ 378619 w 7539038"/>
                    <a:gd name="connsiteY1" fmla="*/ 3883819 h 7760495"/>
                    <a:gd name="connsiteX2" fmla="*/ 752476 w 7539038"/>
                    <a:gd name="connsiteY2" fmla="*/ 1 h 7760495"/>
                    <a:gd name="connsiteX3" fmla="*/ 1131094 w 7539038"/>
                    <a:gd name="connsiteY3" fmla="*/ 3874294 h 7760495"/>
                    <a:gd name="connsiteX4" fmla="*/ 1507332 w 7539038"/>
                    <a:gd name="connsiteY4" fmla="*/ 7760494 h 7760495"/>
                    <a:gd name="connsiteX5" fmla="*/ 1883569 w 7539038"/>
                    <a:gd name="connsiteY5" fmla="*/ 3874294 h 7760495"/>
                    <a:gd name="connsiteX6" fmla="*/ 2259807 w 7539038"/>
                    <a:gd name="connsiteY6" fmla="*/ 2381 h 7760495"/>
                    <a:gd name="connsiteX7" fmla="*/ 2645569 w 7539038"/>
                    <a:gd name="connsiteY7" fmla="*/ 3883819 h 7760495"/>
                    <a:gd name="connsiteX8" fmla="*/ 3017044 w 7539038"/>
                    <a:gd name="connsiteY8" fmla="*/ 7760494 h 7760495"/>
                    <a:gd name="connsiteX9" fmla="*/ 3398044 w 7539038"/>
                    <a:gd name="connsiteY9" fmla="*/ 3874294 h 7760495"/>
                    <a:gd name="connsiteX10" fmla="*/ 3769519 w 7539038"/>
                    <a:gd name="connsiteY10" fmla="*/ 2382 h 7760495"/>
                    <a:gd name="connsiteX11" fmla="*/ 4150519 w 7539038"/>
                    <a:gd name="connsiteY11" fmla="*/ 3883819 h 7760495"/>
                    <a:gd name="connsiteX12" fmla="*/ 4526756 w 7539038"/>
                    <a:gd name="connsiteY12" fmla="*/ 7760494 h 7760495"/>
                    <a:gd name="connsiteX13" fmla="*/ 4902994 w 7539038"/>
                    <a:gd name="connsiteY13" fmla="*/ 3883819 h 7760495"/>
                    <a:gd name="connsiteX14" fmla="*/ 5276849 w 7539038"/>
                    <a:gd name="connsiteY14" fmla="*/ 1 h 7760495"/>
                    <a:gd name="connsiteX15" fmla="*/ 5655469 w 7539038"/>
                    <a:gd name="connsiteY15" fmla="*/ 3883819 h 7760495"/>
                    <a:gd name="connsiteX16" fmla="*/ 6029325 w 7539038"/>
                    <a:gd name="connsiteY16" fmla="*/ 7760494 h 7760495"/>
                    <a:gd name="connsiteX17" fmla="*/ 6417469 w 7539038"/>
                    <a:gd name="connsiteY17" fmla="*/ 3883819 h 7760495"/>
                    <a:gd name="connsiteX18" fmla="*/ 6786563 w 7539038"/>
                    <a:gd name="connsiteY18" fmla="*/ 2381 h 7760495"/>
                    <a:gd name="connsiteX19" fmla="*/ 7160419 w 7539038"/>
                    <a:gd name="connsiteY19" fmla="*/ 3883819 h 7760495"/>
                    <a:gd name="connsiteX20" fmla="*/ 7539038 w 7539038"/>
                    <a:gd name="connsiteY20" fmla="*/ 7758113 h 7760495"/>
                    <a:gd name="connsiteX0" fmla="*/ 0 w 7539038"/>
                    <a:gd name="connsiteY0" fmla="*/ 7760494 h 7760495"/>
                    <a:gd name="connsiteX1" fmla="*/ 378619 w 7539038"/>
                    <a:gd name="connsiteY1" fmla="*/ 3883819 h 7760495"/>
                    <a:gd name="connsiteX2" fmla="*/ 752476 w 7539038"/>
                    <a:gd name="connsiteY2" fmla="*/ 1 h 7760495"/>
                    <a:gd name="connsiteX3" fmla="*/ 1131094 w 7539038"/>
                    <a:gd name="connsiteY3" fmla="*/ 3874294 h 7760495"/>
                    <a:gd name="connsiteX4" fmla="*/ 1507332 w 7539038"/>
                    <a:gd name="connsiteY4" fmla="*/ 7760494 h 7760495"/>
                    <a:gd name="connsiteX5" fmla="*/ 1883569 w 7539038"/>
                    <a:gd name="connsiteY5" fmla="*/ 3874294 h 7760495"/>
                    <a:gd name="connsiteX6" fmla="*/ 2259807 w 7539038"/>
                    <a:gd name="connsiteY6" fmla="*/ 2381 h 7760495"/>
                    <a:gd name="connsiteX7" fmla="*/ 2645569 w 7539038"/>
                    <a:gd name="connsiteY7" fmla="*/ 3883819 h 7760495"/>
                    <a:gd name="connsiteX8" fmla="*/ 3017044 w 7539038"/>
                    <a:gd name="connsiteY8" fmla="*/ 7760494 h 7760495"/>
                    <a:gd name="connsiteX9" fmla="*/ 3398044 w 7539038"/>
                    <a:gd name="connsiteY9" fmla="*/ 3874294 h 7760495"/>
                    <a:gd name="connsiteX10" fmla="*/ 3769519 w 7539038"/>
                    <a:gd name="connsiteY10" fmla="*/ 2382 h 7760495"/>
                    <a:gd name="connsiteX11" fmla="*/ 4150519 w 7539038"/>
                    <a:gd name="connsiteY11" fmla="*/ 3883819 h 7760495"/>
                    <a:gd name="connsiteX12" fmla="*/ 4526756 w 7539038"/>
                    <a:gd name="connsiteY12" fmla="*/ 7760494 h 7760495"/>
                    <a:gd name="connsiteX13" fmla="*/ 4902994 w 7539038"/>
                    <a:gd name="connsiteY13" fmla="*/ 3883819 h 7760495"/>
                    <a:gd name="connsiteX14" fmla="*/ 5276849 w 7539038"/>
                    <a:gd name="connsiteY14" fmla="*/ 1 h 7760495"/>
                    <a:gd name="connsiteX15" fmla="*/ 5655469 w 7539038"/>
                    <a:gd name="connsiteY15" fmla="*/ 3883819 h 7760495"/>
                    <a:gd name="connsiteX16" fmla="*/ 6029325 w 7539038"/>
                    <a:gd name="connsiteY16" fmla="*/ 7760494 h 7760495"/>
                    <a:gd name="connsiteX17" fmla="*/ 6417469 w 7539038"/>
                    <a:gd name="connsiteY17" fmla="*/ 3883819 h 7760495"/>
                    <a:gd name="connsiteX18" fmla="*/ 6786563 w 7539038"/>
                    <a:gd name="connsiteY18" fmla="*/ 2381 h 7760495"/>
                    <a:gd name="connsiteX19" fmla="*/ 7160419 w 7539038"/>
                    <a:gd name="connsiteY19" fmla="*/ 3883819 h 7760495"/>
                    <a:gd name="connsiteX20" fmla="*/ 7539038 w 7539038"/>
                    <a:gd name="connsiteY20" fmla="*/ 7758113 h 7760495"/>
                    <a:gd name="connsiteX0" fmla="*/ 0 w 7539038"/>
                    <a:gd name="connsiteY0" fmla="*/ 7760494 h 7760495"/>
                    <a:gd name="connsiteX1" fmla="*/ 378619 w 7539038"/>
                    <a:gd name="connsiteY1" fmla="*/ 3883819 h 7760495"/>
                    <a:gd name="connsiteX2" fmla="*/ 752476 w 7539038"/>
                    <a:gd name="connsiteY2" fmla="*/ 1 h 7760495"/>
                    <a:gd name="connsiteX3" fmla="*/ 1131094 w 7539038"/>
                    <a:gd name="connsiteY3" fmla="*/ 3874294 h 7760495"/>
                    <a:gd name="connsiteX4" fmla="*/ 1507332 w 7539038"/>
                    <a:gd name="connsiteY4" fmla="*/ 7760494 h 7760495"/>
                    <a:gd name="connsiteX5" fmla="*/ 1883569 w 7539038"/>
                    <a:gd name="connsiteY5" fmla="*/ 3874294 h 7760495"/>
                    <a:gd name="connsiteX6" fmla="*/ 2259807 w 7539038"/>
                    <a:gd name="connsiteY6" fmla="*/ 2381 h 7760495"/>
                    <a:gd name="connsiteX7" fmla="*/ 2645569 w 7539038"/>
                    <a:gd name="connsiteY7" fmla="*/ 3883819 h 7760495"/>
                    <a:gd name="connsiteX8" fmla="*/ 3017044 w 7539038"/>
                    <a:gd name="connsiteY8" fmla="*/ 7760494 h 7760495"/>
                    <a:gd name="connsiteX9" fmla="*/ 3398044 w 7539038"/>
                    <a:gd name="connsiteY9" fmla="*/ 3874294 h 7760495"/>
                    <a:gd name="connsiteX10" fmla="*/ 3769519 w 7539038"/>
                    <a:gd name="connsiteY10" fmla="*/ 2382 h 7760495"/>
                    <a:gd name="connsiteX11" fmla="*/ 4150519 w 7539038"/>
                    <a:gd name="connsiteY11" fmla="*/ 3883819 h 7760495"/>
                    <a:gd name="connsiteX12" fmla="*/ 4526756 w 7539038"/>
                    <a:gd name="connsiteY12" fmla="*/ 7760494 h 7760495"/>
                    <a:gd name="connsiteX13" fmla="*/ 4902994 w 7539038"/>
                    <a:gd name="connsiteY13" fmla="*/ 3883819 h 7760495"/>
                    <a:gd name="connsiteX14" fmla="*/ 5276849 w 7539038"/>
                    <a:gd name="connsiteY14" fmla="*/ 1 h 7760495"/>
                    <a:gd name="connsiteX15" fmla="*/ 5655469 w 7539038"/>
                    <a:gd name="connsiteY15" fmla="*/ 3883819 h 7760495"/>
                    <a:gd name="connsiteX16" fmla="*/ 6029325 w 7539038"/>
                    <a:gd name="connsiteY16" fmla="*/ 7760494 h 7760495"/>
                    <a:gd name="connsiteX17" fmla="*/ 6417469 w 7539038"/>
                    <a:gd name="connsiteY17" fmla="*/ 3883819 h 7760495"/>
                    <a:gd name="connsiteX18" fmla="*/ 6786563 w 7539038"/>
                    <a:gd name="connsiteY18" fmla="*/ 2381 h 7760495"/>
                    <a:gd name="connsiteX19" fmla="*/ 7160419 w 7539038"/>
                    <a:gd name="connsiteY19" fmla="*/ 3883819 h 7760495"/>
                    <a:gd name="connsiteX20" fmla="*/ 7539038 w 7539038"/>
                    <a:gd name="connsiteY20" fmla="*/ 7758113 h 7760495"/>
                    <a:gd name="connsiteX0" fmla="*/ 0 w 7539038"/>
                    <a:gd name="connsiteY0" fmla="*/ 7760494 h 7760495"/>
                    <a:gd name="connsiteX1" fmla="*/ 378619 w 7539038"/>
                    <a:gd name="connsiteY1" fmla="*/ 3883819 h 7760495"/>
                    <a:gd name="connsiteX2" fmla="*/ 752476 w 7539038"/>
                    <a:gd name="connsiteY2" fmla="*/ 1 h 7760495"/>
                    <a:gd name="connsiteX3" fmla="*/ 1131094 w 7539038"/>
                    <a:gd name="connsiteY3" fmla="*/ 3874294 h 7760495"/>
                    <a:gd name="connsiteX4" fmla="*/ 1507332 w 7539038"/>
                    <a:gd name="connsiteY4" fmla="*/ 7760494 h 7760495"/>
                    <a:gd name="connsiteX5" fmla="*/ 1883569 w 7539038"/>
                    <a:gd name="connsiteY5" fmla="*/ 3874294 h 7760495"/>
                    <a:gd name="connsiteX6" fmla="*/ 2259807 w 7539038"/>
                    <a:gd name="connsiteY6" fmla="*/ 2381 h 7760495"/>
                    <a:gd name="connsiteX7" fmla="*/ 2645569 w 7539038"/>
                    <a:gd name="connsiteY7" fmla="*/ 3883819 h 7760495"/>
                    <a:gd name="connsiteX8" fmla="*/ 3017044 w 7539038"/>
                    <a:gd name="connsiteY8" fmla="*/ 7760494 h 7760495"/>
                    <a:gd name="connsiteX9" fmla="*/ 3398044 w 7539038"/>
                    <a:gd name="connsiteY9" fmla="*/ 3874294 h 7760495"/>
                    <a:gd name="connsiteX10" fmla="*/ 3769519 w 7539038"/>
                    <a:gd name="connsiteY10" fmla="*/ 2382 h 7760495"/>
                    <a:gd name="connsiteX11" fmla="*/ 4150519 w 7539038"/>
                    <a:gd name="connsiteY11" fmla="*/ 3883819 h 7760495"/>
                    <a:gd name="connsiteX12" fmla="*/ 4526756 w 7539038"/>
                    <a:gd name="connsiteY12" fmla="*/ 7760494 h 7760495"/>
                    <a:gd name="connsiteX13" fmla="*/ 4902994 w 7539038"/>
                    <a:gd name="connsiteY13" fmla="*/ 3883819 h 7760495"/>
                    <a:gd name="connsiteX14" fmla="*/ 5276849 w 7539038"/>
                    <a:gd name="connsiteY14" fmla="*/ 1 h 7760495"/>
                    <a:gd name="connsiteX15" fmla="*/ 5655469 w 7539038"/>
                    <a:gd name="connsiteY15" fmla="*/ 3883819 h 7760495"/>
                    <a:gd name="connsiteX16" fmla="*/ 6029325 w 7539038"/>
                    <a:gd name="connsiteY16" fmla="*/ 7760494 h 7760495"/>
                    <a:gd name="connsiteX17" fmla="*/ 6417469 w 7539038"/>
                    <a:gd name="connsiteY17" fmla="*/ 3883819 h 7760495"/>
                    <a:gd name="connsiteX18" fmla="*/ 6786563 w 7539038"/>
                    <a:gd name="connsiteY18" fmla="*/ 2381 h 7760495"/>
                    <a:gd name="connsiteX19" fmla="*/ 7160419 w 7539038"/>
                    <a:gd name="connsiteY19" fmla="*/ 3883819 h 7760495"/>
                    <a:gd name="connsiteX20" fmla="*/ 7539038 w 7539038"/>
                    <a:gd name="connsiteY20" fmla="*/ 7758113 h 7760495"/>
                    <a:gd name="connsiteX0" fmla="*/ 0 w 7539038"/>
                    <a:gd name="connsiteY0" fmla="*/ 7760494 h 7760495"/>
                    <a:gd name="connsiteX1" fmla="*/ 378619 w 7539038"/>
                    <a:gd name="connsiteY1" fmla="*/ 3883819 h 7760495"/>
                    <a:gd name="connsiteX2" fmla="*/ 752476 w 7539038"/>
                    <a:gd name="connsiteY2" fmla="*/ 1 h 7760495"/>
                    <a:gd name="connsiteX3" fmla="*/ 1131094 w 7539038"/>
                    <a:gd name="connsiteY3" fmla="*/ 3874294 h 7760495"/>
                    <a:gd name="connsiteX4" fmla="*/ 1507332 w 7539038"/>
                    <a:gd name="connsiteY4" fmla="*/ 7760494 h 7760495"/>
                    <a:gd name="connsiteX5" fmla="*/ 1883569 w 7539038"/>
                    <a:gd name="connsiteY5" fmla="*/ 3874294 h 7760495"/>
                    <a:gd name="connsiteX6" fmla="*/ 2259807 w 7539038"/>
                    <a:gd name="connsiteY6" fmla="*/ 2381 h 7760495"/>
                    <a:gd name="connsiteX7" fmla="*/ 2645569 w 7539038"/>
                    <a:gd name="connsiteY7" fmla="*/ 3883819 h 7760495"/>
                    <a:gd name="connsiteX8" fmla="*/ 3017044 w 7539038"/>
                    <a:gd name="connsiteY8" fmla="*/ 7760494 h 7760495"/>
                    <a:gd name="connsiteX9" fmla="*/ 3398044 w 7539038"/>
                    <a:gd name="connsiteY9" fmla="*/ 3874294 h 7760495"/>
                    <a:gd name="connsiteX10" fmla="*/ 3769519 w 7539038"/>
                    <a:gd name="connsiteY10" fmla="*/ 2382 h 7760495"/>
                    <a:gd name="connsiteX11" fmla="*/ 4150519 w 7539038"/>
                    <a:gd name="connsiteY11" fmla="*/ 3883819 h 7760495"/>
                    <a:gd name="connsiteX12" fmla="*/ 4526756 w 7539038"/>
                    <a:gd name="connsiteY12" fmla="*/ 7760494 h 7760495"/>
                    <a:gd name="connsiteX13" fmla="*/ 4902994 w 7539038"/>
                    <a:gd name="connsiteY13" fmla="*/ 3883819 h 7760495"/>
                    <a:gd name="connsiteX14" fmla="*/ 5276849 w 7539038"/>
                    <a:gd name="connsiteY14" fmla="*/ 1 h 7760495"/>
                    <a:gd name="connsiteX15" fmla="*/ 5655469 w 7539038"/>
                    <a:gd name="connsiteY15" fmla="*/ 3883819 h 7760495"/>
                    <a:gd name="connsiteX16" fmla="*/ 6029325 w 7539038"/>
                    <a:gd name="connsiteY16" fmla="*/ 7760494 h 7760495"/>
                    <a:gd name="connsiteX17" fmla="*/ 6417469 w 7539038"/>
                    <a:gd name="connsiteY17" fmla="*/ 3883819 h 7760495"/>
                    <a:gd name="connsiteX18" fmla="*/ 6786563 w 7539038"/>
                    <a:gd name="connsiteY18" fmla="*/ 2381 h 7760495"/>
                    <a:gd name="connsiteX19" fmla="*/ 7160419 w 7539038"/>
                    <a:gd name="connsiteY19" fmla="*/ 3883819 h 7760495"/>
                    <a:gd name="connsiteX20" fmla="*/ 7539038 w 7539038"/>
                    <a:gd name="connsiteY20" fmla="*/ 7758113 h 7760495"/>
                    <a:gd name="connsiteX0" fmla="*/ 0 w 7539038"/>
                    <a:gd name="connsiteY0" fmla="*/ 7760494 h 7760495"/>
                    <a:gd name="connsiteX1" fmla="*/ 378619 w 7539038"/>
                    <a:gd name="connsiteY1" fmla="*/ 3883819 h 7760495"/>
                    <a:gd name="connsiteX2" fmla="*/ 752476 w 7539038"/>
                    <a:gd name="connsiteY2" fmla="*/ 1 h 7760495"/>
                    <a:gd name="connsiteX3" fmla="*/ 1131094 w 7539038"/>
                    <a:gd name="connsiteY3" fmla="*/ 3874294 h 7760495"/>
                    <a:gd name="connsiteX4" fmla="*/ 1507332 w 7539038"/>
                    <a:gd name="connsiteY4" fmla="*/ 7760494 h 7760495"/>
                    <a:gd name="connsiteX5" fmla="*/ 1883569 w 7539038"/>
                    <a:gd name="connsiteY5" fmla="*/ 3874294 h 7760495"/>
                    <a:gd name="connsiteX6" fmla="*/ 2259807 w 7539038"/>
                    <a:gd name="connsiteY6" fmla="*/ 2381 h 7760495"/>
                    <a:gd name="connsiteX7" fmla="*/ 2645569 w 7539038"/>
                    <a:gd name="connsiteY7" fmla="*/ 3883819 h 7760495"/>
                    <a:gd name="connsiteX8" fmla="*/ 3017044 w 7539038"/>
                    <a:gd name="connsiteY8" fmla="*/ 7760494 h 7760495"/>
                    <a:gd name="connsiteX9" fmla="*/ 3398044 w 7539038"/>
                    <a:gd name="connsiteY9" fmla="*/ 3874294 h 7760495"/>
                    <a:gd name="connsiteX10" fmla="*/ 3769519 w 7539038"/>
                    <a:gd name="connsiteY10" fmla="*/ 2382 h 7760495"/>
                    <a:gd name="connsiteX11" fmla="*/ 4150519 w 7539038"/>
                    <a:gd name="connsiteY11" fmla="*/ 3883819 h 7760495"/>
                    <a:gd name="connsiteX12" fmla="*/ 4526756 w 7539038"/>
                    <a:gd name="connsiteY12" fmla="*/ 7760494 h 7760495"/>
                    <a:gd name="connsiteX13" fmla="*/ 4902994 w 7539038"/>
                    <a:gd name="connsiteY13" fmla="*/ 3883819 h 7760495"/>
                    <a:gd name="connsiteX14" fmla="*/ 5276849 w 7539038"/>
                    <a:gd name="connsiteY14" fmla="*/ 1 h 7760495"/>
                    <a:gd name="connsiteX15" fmla="*/ 5655469 w 7539038"/>
                    <a:gd name="connsiteY15" fmla="*/ 3883819 h 7760495"/>
                    <a:gd name="connsiteX16" fmla="*/ 6029325 w 7539038"/>
                    <a:gd name="connsiteY16" fmla="*/ 7760494 h 7760495"/>
                    <a:gd name="connsiteX17" fmla="*/ 6417469 w 7539038"/>
                    <a:gd name="connsiteY17" fmla="*/ 3883819 h 7760495"/>
                    <a:gd name="connsiteX18" fmla="*/ 6786563 w 7539038"/>
                    <a:gd name="connsiteY18" fmla="*/ 2381 h 7760495"/>
                    <a:gd name="connsiteX19" fmla="*/ 7160419 w 7539038"/>
                    <a:gd name="connsiteY19" fmla="*/ 3883819 h 7760495"/>
                    <a:gd name="connsiteX20" fmla="*/ 7539038 w 7539038"/>
                    <a:gd name="connsiteY20" fmla="*/ 7758113 h 7760495"/>
                    <a:gd name="connsiteX0" fmla="*/ 0 w 7539038"/>
                    <a:gd name="connsiteY0" fmla="*/ 7760494 h 7760495"/>
                    <a:gd name="connsiteX1" fmla="*/ 378619 w 7539038"/>
                    <a:gd name="connsiteY1" fmla="*/ 3883819 h 7760495"/>
                    <a:gd name="connsiteX2" fmla="*/ 752476 w 7539038"/>
                    <a:gd name="connsiteY2" fmla="*/ 1 h 7760495"/>
                    <a:gd name="connsiteX3" fmla="*/ 1131094 w 7539038"/>
                    <a:gd name="connsiteY3" fmla="*/ 3874294 h 7760495"/>
                    <a:gd name="connsiteX4" fmla="*/ 1507332 w 7539038"/>
                    <a:gd name="connsiteY4" fmla="*/ 7760494 h 7760495"/>
                    <a:gd name="connsiteX5" fmla="*/ 1883569 w 7539038"/>
                    <a:gd name="connsiteY5" fmla="*/ 3874294 h 7760495"/>
                    <a:gd name="connsiteX6" fmla="*/ 2259807 w 7539038"/>
                    <a:gd name="connsiteY6" fmla="*/ 2381 h 7760495"/>
                    <a:gd name="connsiteX7" fmla="*/ 2645569 w 7539038"/>
                    <a:gd name="connsiteY7" fmla="*/ 3883819 h 7760495"/>
                    <a:gd name="connsiteX8" fmla="*/ 3017044 w 7539038"/>
                    <a:gd name="connsiteY8" fmla="*/ 7760494 h 7760495"/>
                    <a:gd name="connsiteX9" fmla="*/ 3398044 w 7539038"/>
                    <a:gd name="connsiteY9" fmla="*/ 3874294 h 7760495"/>
                    <a:gd name="connsiteX10" fmla="*/ 3769519 w 7539038"/>
                    <a:gd name="connsiteY10" fmla="*/ 2382 h 7760495"/>
                    <a:gd name="connsiteX11" fmla="*/ 4150519 w 7539038"/>
                    <a:gd name="connsiteY11" fmla="*/ 3883819 h 7760495"/>
                    <a:gd name="connsiteX12" fmla="*/ 4526756 w 7539038"/>
                    <a:gd name="connsiteY12" fmla="*/ 7760494 h 7760495"/>
                    <a:gd name="connsiteX13" fmla="*/ 4902994 w 7539038"/>
                    <a:gd name="connsiteY13" fmla="*/ 3883819 h 7760495"/>
                    <a:gd name="connsiteX14" fmla="*/ 5276849 w 7539038"/>
                    <a:gd name="connsiteY14" fmla="*/ 1 h 7760495"/>
                    <a:gd name="connsiteX15" fmla="*/ 5655469 w 7539038"/>
                    <a:gd name="connsiteY15" fmla="*/ 3883819 h 7760495"/>
                    <a:gd name="connsiteX16" fmla="*/ 6029325 w 7539038"/>
                    <a:gd name="connsiteY16" fmla="*/ 7760494 h 7760495"/>
                    <a:gd name="connsiteX17" fmla="*/ 6417469 w 7539038"/>
                    <a:gd name="connsiteY17" fmla="*/ 3883819 h 7760495"/>
                    <a:gd name="connsiteX18" fmla="*/ 6786563 w 7539038"/>
                    <a:gd name="connsiteY18" fmla="*/ 2381 h 7760495"/>
                    <a:gd name="connsiteX19" fmla="*/ 7160419 w 7539038"/>
                    <a:gd name="connsiteY19" fmla="*/ 3883819 h 7760495"/>
                    <a:gd name="connsiteX20" fmla="*/ 7539038 w 7539038"/>
                    <a:gd name="connsiteY20" fmla="*/ 7758113 h 7760495"/>
                    <a:gd name="connsiteX0" fmla="*/ 0 w 7539038"/>
                    <a:gd name="connsiteY0" fmla="*/ 7760494 h 7760495"/>
                    <a:gd name="connsiteX1" fmla="*/ 378619 w 7539038"/>
                    <a:gd name="connsiteY1" fmla="*/ 3883819 h 7760495"/>
                    <a:gd name="connsiteX2" fmla="*/ 752476 w 7539038"/>
                    <a:gd name="connsiteY2" fmla="*/ 1 h 7760495"/>
                    <a:gd name="connsiteX3" fmla="*/ 1131094 w 7539038"/>
                    <a:gd name="connsiteY3" fmla="*/ 3874294 h 7760495"/>
                    <a:gd name="connsiteX4" fmla="*/ 1507332 w 7539038"/>
                    <a:gd name="connsiteY4" fmla="*/ 7760494 h 7760495"/>
                    <a:gd name="connsiteX5" fmla="*/ 1883569 w 7539038"/>
                    <a:gd name="connsiteY5" fmla="*/ 3874294 h 7760495"/>
                    <a:gd name="connsiteX6" fmla="*/ 2259807 w 7539038"/>
                    <a:gd name="connsiteY6" fmla="*/ 2381 h 7760495"/>
                    <a:gd name="connsiteX7" fmla="*/ 2645569 w 7539038"/>
                    <a:gd name="connsiteY7" fmla="*/ 3883819 h 7760495"/>
                    <a:gd name="connsiteX8" fmla="*/ 3017044 w 7539038"/>
                    <a:gd name="connsiteY8" fmla="*/ 7760494 h 7760495"/>
                    <a:gd name="connsiteX9" fmla="*/ 3398044 w 7539038"/>
                    <a:gd name="connsiteY9" fmla="*/ 3874294 h 7760495"/>
                    <a:gd name="connsiteX10" fmla="*/ 3769519 w 7539038"/>
                    <a:gd name="connsiteY10" fmla="*/ 2382 h 7760495"/>
                    <a:gd name="connsiteX11" fmla="*/ 4150519 w 7539038"/>
                    <a:gd name="connsiteY11" fmla="*/ 3883819 h 7760495"/>
                    <a:gd name="connsiteX12" fmla="*/ 4526756 w 7539038"/>
                    <a:gd name="connsiteY12" fmla="*/ 7760494 h 7760495"/>
                    <a:gd name="connsiteX13" fmla="*/ 4902994 w 7539038"/>
                    <a:gd name="connsiteY13" fmla="*/ 3883819 h 7760495"/>
                    <a:gd name="connsiteX14" fmla="*/ 5276849 w 7539038"/>
                    <a:gd name="connsiteY14" fmla="*/ 1 h 7760495"/>
                    <a:gd name="connsiteX15" fmla="*/ 5655469 w 7539038"/>
                    <a:gd name="connsiteY15" fmla="*/ 3883819 h 7760495"/>
                    <a:gd name="connsiteX16" fmla="*/ 6029325 w 7539038"/>
                    <a:gd name="connsiteY16" fmla="*/ 7760494 h 7760495"/>
                    <a:gd name="connsiteX17" fmla="*/ 6417469 w 7539038"/>
                    <a:gd name="connsiteY17" fmla="*/ 3883819 h 7760495"/>
                    <a:gd name="connsiteX18" fmla="*/ 6786563 w 7539038"/>
                    <a:gd name="connsiteY18" fmla="*/ 2381 h 7760495"/>
                    <a:gd name="connsiteX19" fmla="*/ 7160419 w 7539038"/>
                    <a:gd name="connsiteY19" fmla="*/ 3883819 h 7760495"/>
                    <a:gd name="connsiteX20" fmla="*/ 7539038 w 7539038"/>
                    <a:gd name="connsiteY20" fmla="*/ 7758113 h 7760495"/>
                    <a:gd name="connsiteX0" fmla="*/ 0 w 7539038"/>
                    <a:gd name="connsiteY0" fmla="*/ 7760494 h 7760495"/>
                    <a:gd name="connsiteX1" fmla="*/ 378619 w 7539038"/>
                    <a:gd name="connsiteY1" fmla="*/ 3883819 h 7760495"/>
                    <a:gd name="connsiteX2" fmla="*/ 752476 w 7539038"/>
                    <a:gd name="connsiteY2" fmla="*/ 1 h 7760495"/>
                    <a:gd name="connsiteX3" fmla="*/ 1131094 w 7539038"/>
                    <a:gd name="connsiteY3" fmla="*/ 3874294 h 7760495"/>
                    <a:gd name="connsiteX4" fmla="*/ 1507332 w 7539038"/>
                    <a:gd name="connsiteY4" fmla="*/ 7760494 h 7760495"/>
                    <a:gd name="connsiteX5" fmla="*/ 1883569 w 7539038"/>
                    <a:gd name="connsiteY5" fmla="*/ 3874294 h 7760495"/>
                    <a:gd name="connsiteX6" fmla="*/ 2259807 w 7539038"/>
                    <a:gd name="connsiteY6" fmla="*/ 2381 h 7760495"/>
                    <a:gd name="connsiteX7" fmla="*/ 2645569 w 7539038"/>
                    <a:gd name="connsiteY7" fmla="*/ 3883819 h 7760495"/>
                    <a:gd name="connsiteX8" fmla="*/ 3017044 w 7539038"/>
                    <a:gd name="connsiteY8" fmla="*/ 7760494 h 7760495"/>
                    <a:gd name="connsiteX9" fmla="*/ 3398044 w 7539038"/>
                    <a:gd name="connsiteY9" fmla="*/ 3874294 h 7760495"/>
                    <a:gd name="connsiteX10" fmla="*/ 3769519 w 7539038"/>
                    <a:gd name="connsiteY10" fmla="*/ 2382 h 7760495"/>
                    <a:gd name="connsiteX11" fmla="*/ 4150519 w 7539038"/>
                    <a:gd name="connsiteY11" fmla="*/ 3883819 h 7760495"/>
                    <a:gd name="connsiteX12" fmla="*/ 4526756 w 7539038"/>
                    <a:gd name="connsiteY12" fmla="*/ 7760494 h 7760495"/>
                    <a:gd name="connsiteX13" fmla="*/ 4902994 w 7539038"/>
                    <a:gd name="connsiteY13" fmla="*/ 3883819 h 7760495"/>
                    <a:gd name="connsiteX14" fmla="*/ 5276849 w 7539038"/>
                    <a:gd name="connsiteY14" fmla="*/ 1 h 7760495"/>
                    <a:gd name="connsiteX15" fmla="*/ 5655469 w 7539038"/>
                    <a:gd name="connsiteY15" fmla="*/ 3883819 h 7760495"/>
                    <a:gd name="connsiteX16" fmla="*/ 6029325 w 7539038"/>
                    <a:gd name="connsiteY16" fmla="*/ 7760494 h 7760495"/>
                    <a:gd name="connsiteX17" fmla="*/ 6417469 w 7539038"/>
                    <a:gd name="connsiteY17" fmla="*/ 3883819 h 7760495"/>
                    <a:gd name="connsiteX18" fmla="*/ 6786563 w 7539038"/>
                    <a:gd name="connsiteY18" fmla="*/ 2381 h 7760495"/>
                    <a:gd name="connsiteX19" fmla="*/ 7160419 w 7539038"/>
                    <a:gd name="connsiteY19" fmla="*/ 3883819 h 7760495"/>
                    <a:gd name="connsiteX20" fmla="*/ 7539038 w 7539038"/>
                    <a:gd name="connsiteY20" fmla="*/ 7758113 h 776049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</a:cxnLst>
                  <a:rect l="l" t="t" r="r" b="b"/>
                  <a:pathLst>
                    <a:path w="7539038" h="7760495">
                      <a:moveTo>
                        <a:pt x="0" y="7760494"/>
                      </a:moveTo>
                      <a:cubicBezTo>
                        <a:pt x="190500" y="7758906"/>
                        <a:pt x="377031" y="3874231"/>
                        <a:pt x="378619" y="3883819"/>
                      </a:cubicBezTo>
                      <a:cubicBezTo>
                        <a:pt x="380207" y="3893407"/>
                        <a:pt x="562770" y="-793"/>
                        <a:pt x="752476" y="1"/>
                      </a:cubicBezTo>
                      <a:cubicBezTo>
                        <a:pt x="942182" y="795"/>
                        <a:pt x="1119468" y="3745568"/>
                        <a:pt x="1131094" y="3874294"/>
                      </a:cubicBezTo>
                      <a:cubicBezTo>
                        <a:pt x="1136420" y="3933265"/>
                        <a:pt x="1317626" y="7758112"/>
                        <a:pt x="1507332" y="7760494"/>
                      </a:cubicBezTo>
                      <a:cubicBezTo>
                        <a:pt x="1697038" y="7762876"/>
                        <a:pt x="1875632" y="3967176"/>
                        <a:pt x="1883569" y="3874294"/>
                      </a:cubicBezTo>
                      <a:cubicBezTo>
                        <a:pt x="1891506" y="3781412"/>
                        <a:pt x="2068513" y="3175"/>
                        <a:pt x="2259807" y="2381"/>
                      </a:cubicBezTo>
                      <a:cubicBezTo>
                        <a:pt x="2451101" y="1587"/>
                        <a:pt x="2640013" y="3825221"/>
                        <a:pt x="2645569" y="3883819"/>
                      </a:cubicBezTo>
                      <a:cubicBezTo>
                        <a:pt x="2651125" y="3942417"/>
                        <a:pt x="2827338" y="7762081"/>
                        <a:pt x="3017044" y="7760494"/>
                      </a:cubicBezTo>
                      <a:cubicBezTo>
                        <a:pt x="3206750" y="7758907"/>
                        <a:pt x="3390107" y="3967176"/>
                        <a:pt x="3398044" y="3874294"/>
                      </a:cubicBezTo>
                      <a:cubicBezTo>
                        <a:pt x="3405981" y="3781412"/>
                        <a:pt x="3575050" y="795"/>
                        <a:pt x="3769519" y="2382"/>
                      </a:cubicBezTo>
                      <a:cubicBezTo>
                        <a:pt x="3963988" y="3969"/>
                        <a:pt x="4141788" y="3722352"/>
                        <a:pt x="4150519" y="3883819"/>
                      </a:cubicBezTo>
                      <a:cubicBezTo>
                        <a:pt x="4159250" y="4045286"/>
                        <a:pt x="4337844" y="7760494"/>
                        <a:pt x="4526756" y="7760494"/>
                      </a:cubicBezTo>
                      <a:cubicBezTo>
                        <a:pt x="4715668" y="7760494"/>
                        <a:pt x="4893360" y="4083161"/>
                        <a:pt x="4902994" y="3883819"/>
                      </a:cubicBezTo>
                      <a:cubicBezTo>
                        <a:pt x="4910825" y="3721794"/>
                        <a:pt x="5087143" y="1"/>
                        <a:pt x="5276849" y="1"/>
                      </a:cubicBezTo>
                      <a:cubicBezTo>
                        <a:pt x="5466555" y="1"/>
                        <a:pt x="5647531" y="3790543"/>
                        <a:pt x="5655469" y="3883819"/>
                      </a:cubicBezTo>
                      <a:cubicBezTo>
                        <a:pt x="5663407" y="3977095"/>
                        <a:pt x="5842794" y="7760494"/>
                        <a:pt x="6029325" y="7760494"/>
                      </a:cubicBezTo>
                      <a:cubicBezTo>
                        <a:pt x="6215856" y="7760494"/>
                        <a:pt x="6411913" y="3976700"/>
                        <a:pt x="6417469" y="3883819"/>
                      </a:cubicBezTo>
                      <a:cubicBezTo>
                        <a:pt x="6423025" y="3790938"/>
                        <a:pt x="6593682" y="0"/>
                        <a:pt x="6786563" y="2381"/>
                      </a:cubicBezTo>
                      <a:cubicBezTo>
                        <a:pt x="6979444" y="4762"/>
                        <a:pt x="7152482" y="3757041"/>
                        <a:pt x="7160419" y="3883819"/>
                      </a:cubicBezTo>
                      <a:cubicBezTo>
                        <a:pt x="7168356" y="4010597"/>
                        <a:pt x="7336632" y="7761288"/>
                        <a:pt x="7539038" y="7758113"/>
                      </a:cubicBezTo>
                    </a:path>
                  </a:pathLst>
                </a:custGeom>
                <a:noFill/>
                <a:ln w="381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201" name="Freeform: Shape 200">
                <a:extLst>
                  <a:ext uri="{FF2B5EF4-FFF2-40B4-BE49-F238E27FC236}">
                    <a16:creationId xmlns:a16="http://schemas.microsoft.com/office/drawing/2014/main" id="{E32C6B0F-4066-46B8-8F07-87512EB532D4}"/>
                  </a:ext>
                </a:extLst>
              </p:cNvPr>
              <p:cNvSpPr/>
              <p:nvPr/>
            </p:nvSpPr>
            <p:spPr>
              <a:xfrm>
                <a:off x="9744072" y="701674"/>
                <a:ext cx="3143250" cy="685800"/>
              </a:xfrm>
              <a:custGeom>
                <a:avLst/>
                <a:gdLst>
                  <a:gd name="connsiteX0" fmla="*/ 0 w 7562850"/>
                  <a:gd name="connsiteY0" fmla="*/ 7762875 h 7762875"/>
                  <a:gd name="connsiteX1" fmla="*/ 390525 w 7562850"/>
                  <a:gd name="connsiteY1" fmla="*/ 3886200 h 7762875"/>
                  <a:gd name="connsiteX2" fmla="*/ 762000 w 7562850"/>
                  <a:gd name="connsiteY2" fmla="*/ 0 h 7762875"/>
                  <a:gd name="connsiteX3" fmla="*/ 1143000 w 7562850"/>
                  <a:gd name="connsiteY3" fmla="*/ 3876675 h 7762875"/>
                  <a:gd name="connsiteX4" fmla="*/ 1524000 w 7562850"/>
                  <a:gd name="connsiteY4" fmla="*/ 7753350 h 7762875"/>
                  <a:gd name="connsiteX5" fmla="*/ 1895475 w 7562850"/>
                  <a:gd name="connsiteY5" fmla="*/ 3876675 h 7762875"/>
                  <a:gd name="connsiteX6" fmla="*/ 2276475 w 7562850"/>
                  <a:gd name="connsiteY6" fmla="*/ 0 h 7762875"/>
                  <a:gd name="connsiteX7" fmla="*/ 2657475 w 7562850"/>
                  <a:gd name="connsiteY7" fmla="*/ 3886200 h 7762875"/>
                  <a:gd name="connsiteX8" fmla="*/ 3028950 w 7562850"/>
                  <a:gd name="connsiteY8" fmla="*/ 7762875 h 7762875"/>
                  <a:gd name="connsiteX9" fmla="*/ 3409950 w 7562850"/>
                  <a:gd name="connsiteY9" fmla="*/ 3876675 h 7762875"/>
                  <a:gd name="connsiteX10" fmla="*/ 3781425 w 7562850"/>
                  <a:gd name="connsiteY10" fmla="*/ 9525 h 7762875"/>
                  <a:gd name="connsiteX11" fmla="*/ 4162425 w 7562850"/>
                  <a:gd name="connsiteY11" fmla="*/ 3886200 h 7762875"/>
                  <a:gd name="connsiteX12" fmla="*/ 4533900 w 7562850"/>
                  <a:gd name="connsiteY12" fmla="*/ 7762875 h 7762875"/>
                  <a:gd name="connsiteX13" fmla="*/ 4914900 w 7562850"/>
                  <a:gd name="connsiteY13" fmla="*/ 3886200 h 7762875"/>
                  <a:gd name="connsiteX14" fmla="*/ 5295900 w 7562850"/>
                  <a:gd name="connsiteY14" fmla="*/ 9525 h 7762875"/>
                  <a:gd name="connsiteX15" fmla="*/ 5667375 w 7562850"/>
                  <a:gd name="connsiteY15" fmla="*/ 3886200 h 7762875"/>
                  <a:gd name="connsiteX16" fmla="*/ 6048375 w 7562850"/>
                  <a:gd name="connsiteY16" fmla="*/ 7762875 h 7762875"/>
                  <a:gd name="connsiteX17" fmla="*/ 6429375 w 7562850"/>
                  <a:gd name="connsiteY17" fmla="*/ 3886200 h 7762875"/>
                  <a:gd name="connsiteX18" fmla="*/ 6810375 w 7562850"/>
                  <a:gd name="connsiteY18" fmla="*/ 0 h 7762875"/>
                  <a:gd name="connsiteX19" fmla="*/ 7172325 w 7562850"/>
                  <a:gd name="connsiteY19" fmla="*/ 3886200 h 7762875"/>
                  <a:gd name="connsiteX20" fmla="*/ 7562850 w 7562850"/>
                  <a:gd name="connsiteY20" fmla="*/ 7762875 h 7762875"/>
                  <a:gd name="connsiteX0" fmla="*/ 0 w 7562850"/>
                  <a:gd name="connsiteY0" fmla="*/ 7762875 h 7762875"/>
                  <a:gd name="connsiteX1" fmla="*/ 390525 w 7562850"/>
                  <a:gd name="connsiteY1" fmla="*/ 3886200 h 7762875"/>
                  <a:gd name="connsiteX2" fmla="*/ 762000 w 7562850"/>
                  <a:gd name="connsiteY2" fmla="*/ 0 h 7762875"/>
                  <a:gd name="connsiteX3" fmla="*/ 1143000 w 7562850"/>
                  <a:gd name="connsiteY3" fmla="*/ 3876675 h 7762875"/>
                  <a:gd name="connsiteX4" fmla="*/ 1519238 w 7562850"/>
                  <a:gd name="connsiteY4" fmla="*/ 7762875 h 7762875"/>
                  <a:gd name="connsiteX5" fmla="*/ 1895475 w 7562850"/>
                  <a:gd name="connsiteY5" fmla="*/ 3876675 h 7762875"/>
                  <a:gd name="connsiteX6" fmla="*/ 2276475 w 7562850"/>
                  <a:gd name="connsiteY6" fmla="*/ 0 h 7762875"/>
                  <a:gd name="connsiteX7" fmla="*/ 2657475 w 7562850"/>
                  <a:gd name="connsiteY7" fmla="*/ 3886200 h 7762875"/>
                  <a:gd name="connsiteX8" fmla="*/ 3028950 w 7562850"/>
                  <a:gd name="connsiteY8" fmla="*/ 7762875 h 7762875"/>
                  <a:gd name="connsiteX9" fmla="*/ 3409950 w 7562850"/>
                  <a:gd name="connsiteY9" fmla="*/ 3876675 h 7762875"/>
                  <a:gd name="connsiteX10" fmla="*/ 3781425 w 7562850"/>
                  <a:gd name="connsiteY10" fmla="*/ 9525 h 7762875"/>
                  <a:gd name="connsiteX11" fmla="*/ 4162425 w 7562850"/>
                  <a:gd name="connsiteY11" fmla="*/ 3886200 h 7762875"/>
                  <a:gd name="connsiteX12" fmla="*/ 4533900 w 7562850"/>
                  <a:gd name="connsiteY12" fmla="*/ 7762875 h 7762875"/>
                  <a:gd name="connsiteX13" fmla="*/ 4914900 w 7562850"/>
                  <a:gd name="connsiteY13" fmla="*/ 3886200 h 7762875"/>
                  <a:gd name="connsiteX14" fmla="*/ 5295900 w 7562850"/>
                  <a:gd name="connsiteY14" fmla="*/ 9525 h 7762875"/>
                  <a:gd name="connsiteX15" fmla="*/ 5667375 w 7562850"/>
                  <a:gd name="connsiteY15" fmla="*/ 3886200 h 7762875"/>
                  <a:gd name="connsiteX16" fmla="*/ 6048375 w 7562850"/>
                  <a:gd name="connsiteY16" fmla="*/ 7762875 h 7762875"/>
                  <a:gd name="connsiteX17" fmla="*/ 6429375 w 7562850"/>
                  <a:gd name="connsiteY17" fmla="*/ 3886200 h 7762875"/>
                  <a:gd name="connsiteX18" fmla="*/ 6810375 w 7562850"/>
                  <a:gd name="connsiteY18" fmla="*/ 0 h 7762875"/>
                  <a:gd name="connsiteX19" fmla="*/ 7172325 w 7562850"/>
                  <a:gd name="connsiteY19" fmla="*/ 3886200 h 7762875"/>
                  <a:gd name="connsiteX20" fmla="*/ 7562850 w 7562850"/>
                  <a:gd name="connsiteY20" fmla="*/ 7762875 h 7762875"/>
                  <a:gd name="connsiteX0" fmla="*/ 0 w 7562850"/>
                  <a:gd name="connsiteY0" fmla="*/ 7762875 h 7762875"/>
                  <a:gd name="connsiteX1" fmla="*/ 390525 w 7562850"/>
                  <a:gd name="connsiteY1" fmla="*/ 3886200 h 7762875"/>
                  <a:gd name="connsiteX2" fmla="*/ 762000 w 7562850"/>
                  <a:gd name="connsiteY2" fmla="*/ 0 h 7762875"/>
                  <a:gd name="connsiteX3" fmla="*/ 1143000 w 7562850"/>
                  <a:gd name="connsiteY3" fmla="*/ 3876675 h 7762875"/>
                  <a:gd name="connsiteX4" fmla="*/ 1519238 w 7562850"/>
                  <a:gd name="connsiteY4" fmla="*/ 7762875 h 7762875"/>
                  <a:gd name="connsiteX5" fmla="*/ 1895475 w 7562850"/>
                  <a:gd name="connsiteY5" fmla="*/ 3876675 h 7762875"/>
                  <a:gd name="connsiteX6" fmla="*/ 2276475 w 7562850"/>
                  <a:gd name="connsiteY6" fmla="*/ 0 h 7762875"/>
                  <a:gd name="connsiteX7" fmla="*/ 2657475 w 7562850"/>
                  <a:gd name="connsiteY7" fmla="*/ 3886200 h 7762875"/>
                  <a:gd name="connsiteX8" fmla="*/ 3028950 w 7562850"/>
                  <a:gd name="connsiteY8" fmla="*/ 7762875 h 7762875"/>
                  <a:gd name="connsiteX9" fmla="*/ 3409950 w 7562850"/>
                  <a:gd name="connsiteY9" fmla="*/ 3876675 h 7762875"/>
                  <a:gd name="connsiteX10" fmla="*/ 3781425 w 7562850"/>
                  <a:gd name="connsiteY10" fmla="*/ 9525 h 7762875"/>
                  <a:gd name="connsiteX11" fmla="*/ 4162425 w 7562850"/>
                  <a:gd name="connsiteY11" fmla="*/ 3886200 h 7762875"/>
                  <a:gd name="connsiteX12" fmla="*/ 4538662 w 7562850"/>
                  <a:gd name="connsiteY12" fmla="*/ 7762875 h 7762875"/>
                  <a:gd name="connsiteX13" fmla="*/ 4914900 w 7562850"/>
                  <a:gd name="connsiteY13" fmla="*/ 3886200 h 7762875"/>
                  <a:gd name="connsiteX14" fmla="*/ 5295900 w 7562850"/>
                  <a:gd name="connsiteY14" fmla="*/ 9525 h 7762875"/>
                  <a:gd name="connsiteX15" fmla="*/ 5667375 w 7562850"/>
                  <a:gd name="connsiteY15" fmla="*/ 3886200 h 7762875"/>
                  <a:gd name="connsiteX16" fmla="*/ 6048375 w 7562850"/>
                  <a:gd name="connsiteY16" fmla="*/ 7762875 h 7762875"/>
                  <a:gd name="connsiteX17" fmla="*/ 6429375 w 7562850"/>
                  <a:gd name="connsiteY17" fmla="*/ 3886200 h 7762875"/>
                  <a:gd name="connsiteX18" fmla="*/ 6810375 w 7562850"/>
                  <a:gd name="connsiteY18" fmla="*/ 0 h 7762875"/>
                  <a:gd name="connsiteX19" fmla="*/ 7172325 w 7562850"/>
                  <a:gd name="connsiteY19" fmla="*/ 3886200 h 7762875"/>
                  <a:gd name="connsiteX20" fmla="*/ 7562850 w 7562850"/>
                  <a:gd name="connsiteY20" fmla="*/ 7762875 h 7762875"/>
                  <a:gd name="connsiteX0" fmla="*/ 0 w 7562850"/>
                  <a:gd name="connsiteY0" fmla="*/ 7762875 h 7762875"/>
                  <a:gd name="connsiteX1" fmla="*/ 390525 w 7562850"/>
                  <a:gd name="connsiteY1" fmla="*/ 3886200 h 7762875"/>
                  <a:gd name="connsiteX2" fmla="*/ 762000 w 7562850"/>
                  <a:gd name="connsiteY2" fmla="*/ 0 h 7762875"/>
                  <a:gd name="connsiteX3" fmla="*/ 1143000 w 7562850"/>
                  <a:gd name="connsiteY3" fmla="*/ 3876675 h 7762875"/>
                  <a:gd name="connsiteX4" fmla="*/ 1519238 w 7562850"/>
                  <a:gd name="connsiteY4" fmla="*/ 7762875 h 7762875"/>
                  <a:gd name="connsiteX5" fmla="*/ 1895475 w 7562850"/>
                  <a:gd name="connsiteY5" fmla="*/ 3876675 h 7762875"/>
                  <a:gd name="connsiteX6" fmla="*/ 2276475 w 7562850"/>
                  <a:gd name="connsiteY6" fmla="*/ 0 h 7762875"/>
                  <a:gd name="connsiteX7" fmla="*/ 2657475 w 7562850"/>
                  <a:gd name="connsiteY7" fmla="*/ 3886200 h 7762875"/>
                  <a:gd name="connsiteX8" fmla="*/ 3028950 w 7562850"/>
                  <a:gd name="connsiteY8" fmla="*/ 7762875 h 7762875"/>
                  <a:gd name="connsiteX9" fmla="*/ 3409950 w 7562850"/>
                  <a:gd name="connsiteY9" fmla="*/ 3876675 h 7762875"/>
                  <a:gd name="connsiteX10" fmla="*/ 3781425 w 7562850"/>
                  <a:gd name="connsiteY10" fmla="*/ 9525 h 7762875"/>
                  <a:gd name="connsiteX11" fmla="*/ 4162425 w 7562850"/>
                  <a:gd name="connsiteY11" fmla="*/ 3886200 h 7762875"/>
                  <a:gd name="connsiteX12" fmla="*/ 4538662 w 7562850"/>
                  <a:gd name="connsiteY12" fmla="*/ 7762875 h 7762875"/>
                  <a:gd name="connsiteX13" fmla="*/ 4914900 w 7562850"/>
                  <a:gd name="connsiteY13" fmla="*/ 3886200 h 7762875"/>
                  <a:gd name="connsiteX14" fmla="*/ 5295900 w 7562850"/>
                  <a:gd name="connsiteY14" fmla="*/ 9525 h 7762875"/>
                  <a:gd name="connsiteX15" fmla="*/ 5667375 w 7562850"/>
                  <a:gd name="connsiteY15" fmla="*/ 3886200 h 7762875"/>
                  <a:gd name="connsiteX16" fmla="*/ 6048375 w 7562850"/>
                  <a:gd name="connsiteY16" fmla="*/ 7762875 h 7762875"/>
                  <a:gd name="connsiteX17" fmla="*/ 6429375 w 7562850"/>
                  <a:gd name="connsiteY17" fmla="*/ 3886200 h 7762875"/>
                  <a:gd name="connsiteX18" fmla="*/ 6810375 w 7562850"/>
                  <a:gd name="connsiteY18" fmla="*/ 0 h 7762875"/>
                  <a:gd name="connsiteX19" fmla="*/ 7172325 w 7562850"/>
                  <a:gd name="connsiteY19" fmla="*/ 3886200 h 7762875"/>
                  <a:gd name="connsiteX20" fmla="*/ 7562850 w 7562850"/>
                  <a:gd name="connsiteY20" fmla="*/ 7762875 h 7762875"/>
                  <a:gd name="connsiteX0" fmla="*/ 0 w 7562850"/>
                  <a:gd name="connsiteY0" fmla="*/ 7762875 h 7762875"/>
                  <a:gd name="connsiteX1" fmla="*/ 390525 w 7562850"/>
                  <a:gd name="connsiteY1" fmla="*/ 3886200 h 7762875"/>
                  <a:gd name="connsiteX2" fmla="*/ 762000 w 7562850"/>
                  <a:gd name="connsiteY2" fmla="*/ 0 h 7762875"/>
                  <a:gd name="connsiteX3" fmla="*/ 1143000 w 7562850"/>
                  <a:gd name="connsiteY3" fmla="*/ 3876675 h 7762875"/>
                  <a:gd name="connsiteX4" fmla="*/ 1519238 w 7562850"/>
                  <a:gd name="connsiteY4" fmla="*/ 7762875 h 7762875"/>
                  <a:gd name="connsiteX5" fmla="*/ 1895475 w 7562850"/>
                  <a:gd name="connsiteY5" fmla="*/ 3876675 h 7762875"/>
                  <a:gd name="connsiteX6" fmla="*/ 2276475 w 7562850"/>
                  <a:gd name="connsiteY6" fmla="*/ 0 h 7762875"/>
                  <a:gd name="connsiteX7" fmla="*/ 2657475 w 7562850"/>
                  <a:gd name="connsiteY7" fmla="*/ 3886200 h 7762875"/>
                  <a:gd name="connsiteX8" fmla="*/ 3028950 w 7562850"/>
                  <a:gd name="connsiteY8" fmla="*/ 7762875 h 7762875"/>
                  <a:gd name="connsiteX9" fmla="*/ 3409950 w 7562850"/>
                  <a:gd name="connsiteY9" fmla="*/ 3876675 h 7762875"/>
                  <a:gd name="connsiteX10" fmla="*/ 3781425 w 7562850"/>
                  <a:gd name="connsiteY10" fmla="*/ 9525 h 7762875"/>
                  <a:gd name="connsiteX11" fmla="*/ 4162425 w 7562850"/>
                  <a:gd name="connsiteY11" fmla="*/ 3886200 h 7762875"/>
                  <a:gd name="connsiteX12" fmla="*/ 4538662 w 7562850"/>
                  <a:gd name="connsiteY12" fmla="*/ 7762875 h 7762875"/>
                  <a:gd name="connsiteX13" fmla="*/ 4914900 w 7562850"/>
                  <a:gd name="connsiteY13" fmla="*/ 3886200 h 7762875"/>
                  <a:gd name="connsiteX14" fmla="*/ 5295900 w 7562850"/>
                  <a:gd name="connsiteY14" fmla="*/ 9525 h 7762875"/>
                  <a:gd name="connsiteX15" fmla="*/ 5667375 w 7562850"/>
                  <a:gd name="connsiteY15" fmla="*/ 3886200 h 7762875"/>
                  <a:gd name="connsiteX16" fmla="*/ 6048375 w 7562850"/>
                  <a:gd name="connsiteY16" fmla="*/ 7762875 h 7762875"/>
                  <a:gd name="connsiteX17" fmla="*/ 6429375 w 7562850"/>
                  <a:gd name="connsiteY17" fmla="*/ 3886200 h 7762875"/>
                  <a:gd name="connsiteX18" fmla="*/ 6810375 w 7562850"/>
                  <a:gd name="connsiteY18" fmla="*/ 0 h 7762875"/>
                  <a:gd name="connsiteX19" fmla="*/ 7172325 w 7562850"/>
                  <a:gd name="connsiteY19" fmla="*/ 3886200 h 7762875"/>
                  <a:gd name="connsiteX20" fmla="*/ 7562850 w 7562850"/>
                  <a:gd name="connsiteY20" fmla="*/ 7762875 h 7762875"/>
                  <a:gd name="connsiteX0" fmla="*/ 0 w 7562850"/>
                  <a:gd name="connsiteY0" fmla="*/ 7762875 h 7762875"/>
                  <a:gd name="connsiteX1" fmla="*/ 390525 w 7562850"/>
                  <a:gd name="connsiteY1" fmla="*/ 3886200 h 7762875"/>
                  <a:gd name="connsiteX2" fmla="*/ 762000 w 7562850"/>
                  <a:gd name="connsiteY2" fmla="*/ 0 h 7762875"/>
                  <a:gd name="connsiteX3" fmla="*/ 1143000 w 7562850"/>
                  <a:gd name="connsiteY3" fmla="*/ 3876675 h 7762875"/>
                  <a:gd name="connsiteX4" fmla="*/ 1519238 w 7562850"/>
                  <a:gd name="connsiteY4" fmla="*/ 7762875 h 7762875"/>
                  <a:gd name="connsiteX5" fmla="*/ 1895475 w 7562850"/>
                  <a:gd name="connsiteY5" fmla="*/ 3876675 h 7762875"/>
                  <a:gd name="connsiteX6" fmla="*/ 2276475 w 7562850"/>
                  <a:gd name="connsiteY6" fmla="*/ 0 h 7762875"/>
                  <a:gd name="connsiteX7" fmla="*/ 2657475 w 7562850"/>
                  <a:gd name="connsiteY7" fmla="*/ 3886200 h 7762875"/>
                  <a:gd name="connsiteX8" fmla="*/ 3028950 w 7562850"/>
                  <a:gd name="connsiteY8" fmla="*/ 7762875 h 7762875"/>
                  <a:gd name="connsiteX9" fmla="*/ 3409950 w 7562850"/>
                  <a:gd name="connsiteY9" fmla="*/ 3876675 h 7762875"/>
                  <a:gd name="connsiteX10" fmla="*/ 3781425 w 7562850"/>
                  <a:gd name="connsiteY10" fmla="*/ 9525 h 7762875"/>
                  <a:gd name="connsiteX11" fmla="*/ 4162425 w 7562850"/>
                  <a:gd name="connsiteY11" fmla="*/ 3886200 h 7762875"/>
                  <a:gd name="connsiteX12" fmla="*/ 4538662 w 7562850"/>
                  <a:gd name="connsiteY12" fmla="*/ 7762875 h 7762875"/>
                  <a:gd name="connsiteX13" fmla="*/ 4914900 w 7562850"/>
                  <a:gd name="connsiteY13" fmla="*/ 3886200 h 7762875"/>
                  <a:gd name="connsiteX14" fmla="*/ 5295900 w 7562850"/>
                  <a:gd name="connsiteY14" fmla="*/ 9525 h 7762875"/>
                  <a:gd name="connsiteX15" fmla="*/ 5667375 w 7562850"/>
                  <a:gd name="connsiteY15" fmla="*/ 3886200 h 7762875"/>
                  <a:gd name="connsiteX16" fmla="*/ 6048375 w 7562850"/>
                  <a:gd name="connsiteY16" fmla="*/ 7762875 h 7762875"/>
                  <a:gd name="connsiteX17" fmla="*/ 6429375 w 7562850"/>
                  <a:gd name="connsiteY17" fmla="*/ 3886200 h 7762875"/>
                  <a:gd name="connsiteX18" fmla="*/ 6810375 w 7562850"/>
                  <a:gd name="connsiteY18" fmla="*/ 0 h 7762875"/>
                  <a:gd name="connsiteX19" fmla="*/ 7172325 w 7562850"/>
                  <a:gd name="connsiteY19" fmla="*/ 3886200 h 7762875"/>
                  <a:gd name="connsiteX20" fmla="*/ 7562850 w 7562850"/>
                  <a:gd name="connsiteY20" fmla="*/ 7762875 h 7762875"/>
                  <a:gd name="connsiteX0" fmla="*/ 0 w 7550944"/>
                  <a:gd name="connsiteY0" fmla="*/ 7762875 h 7762875"/>
                  <a:gd name="connsiteX1" fmla="*/ 378619 w 7550944"/>
                  <a:gd name="connsiteY1" fmla="*/ 3886200 h 7762875"/>
                  <a:gd name="connsiteX2" fmla="*/ 750094 w 7550944"/>
                  <a:gd name="connsiteY2" fmla="*/ 0 h 7762875"/>
                  <a:gd name="connsiteX3" fmla="*/ 1131094 w 7550944"/>
                  <a:gd name="connsiteY3" fmla="*/ 3876675 h 7762875"/>
                  <a:gd name="connsiteX4" fmla="*/ 1507332 w 7550944"/>
                  <a:gd name="connsiteY4" fmla="*/ 7762875 h 7762875"/>
                  <a:gd name="connsiteX5" fmla="*/ 1883569 w 7550944"/>
                  <a:gd name="connsiteY5" fmla="*/ 3876675 h 7762875"/>
                  <a:gd name="connsiteX6" fmla="*/ 2264569 w 7550944"/>
                  <a:gd name="connsiteY6" fmla="*/ 0 h 7762875"/>
                  <a:gd name="connsiteX7" fmla="*/ 2645569 w 7550944"/>
                  <a:gd name="connsiteY7" fmla="*/ 3886200 h 7762875"/>
                  <a:gd name="connsiteX8" fmla="*/ 3017044 w 7550944"/>
                  <a:gd name="connsiteY8" fmla="*/ 7762875 h 7762875"/>
                  <a:gd name="connsiteX9" fmla="*/ 3398044 w 7550944"/>
                  <a:gd name="connsiteY9" fmla="*/ 3876675 h 7762875"/>
                  <a:gd name="connsiteX10" fmla="*/ 3769519 w 7550944"/>
                  <a:gd name="connsiteY10" fmla="*/ 9525 h 7762875"/>
                  <a:gd name="connsiteX11" fmla="*/ 4150519 w 7550944"/>
                  <a:gd name="connsiteY11" fmla="*/ 3886200 h 7762875"/>
                  <a:gd name="connsiteX12" fmla="*/ 4526756 w 7550944"/>
                  <a:gd name="connsiteY12" fmla="*/ 7762875 h 7762875"/>
                  <a:gd name="connsiteX13" fmla="*/ 4902994 w 7550944"/>
                  <a:gd name="connsiteY13" fmla="*/ 3886200 h 7762875"/>
                  <a:gd name="connsiteX14" fmla="*/ 5283994 w 7550944"/>
                  <a:gd name="connsiteY14" fmla="*/ 9525 h 7762875"/>
                  <a:gd name="connsiteX15" fmla="*/ 5655469 w 7550944"/>
                  <a:gd name="connsiteY15" fmla="*/ 3886200 h 7762875"/>
                  <a:gd name="connsiteX16" fmla="*/ 6036469 w 7550944"/>
                  <a:gd name="connsiteY16" fmla="*/ 7762875 h 7762875"/>
                  <a:gd name="connsiteX17" fmla="*/ 6417469 w 7550944"/>
                  <a:gd name="connsiteY17" fmla="*/ 3886200 h 7762875"/>
                  <a:gd name="connsiteX18" fmla="*/ 6798469 w 7550944"/>
                  <a:gd name="connsiteY18" fmla="*/ 0 h 7762875"/>
                  <a:gd name="connsiteX19" fmla="*/ 7160419 w 7550944"/>
                  <a:gd name="connsiteY19" fmla="*/ 3886200 h 7762875"/>
                  <a:gd name="connsiteX20" fmla="*/ 7550944 w 7550944"/>
                  <a:gd name="connsiteY20" fmla="*/ 7762875 h 7762875"/>
                  <a:gd name="connsiteX0" fmla="*/ 0 w 7550944"/>
                  <a:gd name="connsiteY0" fmla="*/ 7762875 h 7762875"/>
                  <a:gd name="connsiteX1" fmla="*/ 378619 w 7550944"/>
                  <a:gd name="connsiteY1" fmla="*/ 3886200 h 7762875"/>
                  <a:gd name="connsiteX2" fmla="*/ 750094 w 7550944"/>
                  <a:gd name="connsiteY2" fmla="*/ 0 h 7762875"/>
                  <a:gd name="connsiteX3" fmla="*/ 1131094 w 7550944"/>
                  <a:gd name="connsiteY3" fmla="*/ 3876675 h 7762875"/>
                  <a:gd name="connsiteX4" fmla="*/ 1507332 w 7550944"/>
                  <a:gd name="connsiteY4" fmla="*/ 7762875 h 7762875"/>
                  <a:gd name="connsiteX5" fmla="*/ 1883569 w 7550944"/>
                  <a:gd name="connsiteY5" fmla="*/ 3876675 h 7762875"/>
                  <a:gd name="connsiteX6" fmla="*/ 2264569 w 7550944"/>
                  <a:gd name="connsiteY6" fmla="*/ 0 h 7762875"/>
                  <a:gd name="connsiteX7" fmla="*/ 2645569 w 7550944"/>
                  <a:gd name="connsiteY7" fmla="*/ 3886200 h 7762875"/>
                  <a:gd name="connsiteX8" fmla="*/ 3017044 w 7550944"/>
                  <a:gd name="connsiteY8" fmla="*/ 7762875 h 7762875"/>
                  <a:gd name="connsiteX9" fmla="*/ 3398044 w 7550944"/>
                  <a:gd name="connsiteY9" fmla="*/ 3876675 h 7762875"/>
                  <a:gd name="connsiteX10" fmla="*/ 3769519 w 7550944"/>
                  <a:gd name="connsiteY10" fmla="*/ 9525 h 7762875"/>
                  <a:gd name="connsiteX11" fmla="*/ 4150519 w 7550944"/>
                  <a:gd name="connsiteY11" fmla="*/ 3886200 h 7762875"/>
                  <a:gd name="connsiteX12" fmla="*/ 4526756 w 7550944"/>
                  <a:gd name="connsiteY12" fmla="*/ 7762875 h 7762875"/>
                  <a:gd name="connsiteX13" fmla="*/ 4902994 w 7550944"/>
                  <a:gd name="connsiteY13" fmla="*/ 3886200 h 7762875"/>
                  <a:gd name="connsiteX14" fmla="*/ 5283994 w 7550944"/>
                  <a:gd name="connsiteY14" fmla="*/ 9525 h 7762875"/>
                  <a:gd name="connsiteX15" fmla="*/ 5655469 w 7550944"/>
                  <a:gd name="connsiteY15" fmla="*/ 3886200 h 7762875"/>
                  <a:gd name="connsiteX16" fmla="*/ 6036469 w 7550944"/>
                  <a:gd name="connsiteY16" fmla="*/ 7762875 h 7762875"/>
                  <a:gd name="connsiteX17" fmla="*/ 6417469 w 7550944"/>
                  <a:gd name="connsiteY17" fmla="*/ 3886200 h 7762875"/>
                  <a:gd name="connsiteX18" fmla="*/ 6798469 w 7550944"/>
                  <a:gd name="connsiteY18" fmla="*/ 0 h 7762875"/>
                  <a:gd name="connsiteX19" fmla="*/ 7160419 w 7550944"/>
                  <a:gd name="connsiteY19" fmla="*/ 3886200 h 7762875"/>
                  <a:gd name="connsiteX20" fmla="*/ 7550944 w 7550944"/>
                  <a:gd name="connsiteY20" fmla="*/ 7762875 h 7762875"/>
                  <a:gd name="connsiteX0" fmla="*/ 0 w 7550944"/>
                  <a:gd name="connsiteY0" fmla="*/ 7762875 h 7762875"/>
                  <a:gd name="connsiteX1" fmla="*/ 378619 w 7550944"/>
                  <a:gd name="connsiteY1" fmla="*/ 3886200 h 7762875"/>
                  <a:gd name="connsiteX2" fmla="*/ 750094 w 7550944"/>
                  <a:gd name="connsiteY2" fmla="*/ 0 h 7762875"/>
                  <a:gd name="connsiteX3" fmla="*/ 1131094 w 7550944"/>
                  <a:gd name="connsiteY3" fmla="*/ 3876675 h 7762875"/>
                  <a:gd name="connsiteX4" fmla="*/ 1507332 w 7550944"/>
                  <a:gd name="connsiteY4" fmla="*/ 7762875 h 7762875"/>
                  <a:gd name="connsiteX5" fmla="*/ 1883569 w 7550944"/>
                  <a:gd name="connsiteY5" fmla="*/ 3876675 h 7762875"/>
                  <a:gd name="connsiteX6" fmla="*/ 2264569 w 7550944"/>
                  <a:gd name="connsiteY6" fmla="*/ 0 h 7762875"/>
                  <a:gd name="connsiteX7" fmla="*/ 2645569 w 7550944"/>
                  <a:gd name="connsiteY7" fmla="*/ 3886200 h 7762875"/>
                  <a:gd name="connsiteX8" fmla="*/ 3017044 w 7550944"/>
                  <a:gd name="connsiteY8" fmla="*/ 7762875 h 7762875"/>
                  <a:gd name="connsiteX9" fmla="*/ 3398044 w 7550944"/>
                  <a:gd name="connsiteY9" fmla="*/ 3876675 h 7762875"/>
                  <a:gd name="connsiteX10" fmla="*/ 3769519 w 7550944"/>
                  <a:gd name="connsiteY10" fmla="*/ 9525 h 7762875"/>
                  <a:gd name="connsiteX11" fmla="*/ 4150519 w 7550944"/>
                  <a:gd name="connsiteY11" fmla="*/ 3886200 h 7762875"/>
                  <a:gd name="connsiteX12" fmla="*/ 4526756 w 7550944"/>
                  <a:gd name="connsiteY12" fmla="*/ 7762875 h 7762875"/>
                  <a:gd name="connsiteX13" fmla="*/ 4902994 w 7550944"/>
                  <a:gd name="connsiteY13" fmla="*/ 3886200 h 7762875"/>
                  <a:gd name="connsiteX14" fmla="*/ 5283994 w 7550944"/>
                  <a:gd name="connsiteY14" fmla="*/ 9525 h 7762875"/>
                  <a:gd name="connsiteX15" fmla="*/ 5655469 w 7550944"/>
                  <a:gd name="connsiteY15" fmla="*/ 3886200 h 7762875"/>
                  <a:gd name="connsiteX16" fmla="*/ 6036469 w 7550944"/>
                  <a:gd name="connsiteY16" fmla="*/ 7762875 h 7762875"/>
                  <a:gd name="connsiteX17" fmla="*/ 6417469 w 7550944"/>
                  <a:gd name="connsiteY17" fmla="*/ 3886200 h 7762875"/>
                  <a:gd name="connsiteX18" fmla="*/ 6798469 w 7550944"/>
                  <a:gd name="connsiteY18" fmla="*/ 0 h 7762875"/>
                  <a:gd name="connsiteX19" fmla="*/ 7160419 w 7550944"/>
                  <a:gd name="connsiteY19" fmla="*/ 3886200 h 7762875"/>
                  <a:gd name="connsiteX20" fmla="*/ 7550944 w 7550944"/>
                  <a:gd name="connsiteY20" fmla="*/ 7762875 h 7762875"/>
                  <a:gd name="connsiteX0" fmla="*/ 0 w 7550944"/>
                  <a:gd name="connsiteY0" fmla="*/ 7762875 h 7762875"/>
                  <a:gd name="connsiteX1" fmla="*/ 378619 w 7550944"/>
                  <a:gd name="connsiteY1" fmla="*/ 3886200 h 7762875"/>
                  <a:gd name="connsiteX2" fmla="*/ 750094 w 7550944"/>
                  <a:gd name="connsiteY2" fmla="*/ 0 h 7762875"/>
                  <a:gd name="connsiteX3" fmla="*/ 1131094 w 7550944"/>
                  <a:gd name="connsiteY3" fmla="*/ 3876675 h 7762875"/>
                  <a:gd name="connsiteX4" fmla="*/ 1507332 w 7550944"/>
                  <a:gd name="connsiteY4" fmla="*/ 7762875 h 7762875"/>
                  <a:gd name="connsiteX5" fmla="*/ 1883569 w 7550944"/>
                  <a:gd name="connsiteY5" fmla="*/ 3876675 h 7762875"/>
                  <a:gd name="connsiteX6" fmla="*/ 2264569 w 7550944"/>
                  <a:gd name="connsiteY6" fmla="*/ 0 h 7762875"/>
                  <a:gd name="connsiteX7" fmla="*/ 2645569 w 7550944"/>
                  <a:gd name="connsiteY7" fmla="*/ 3886200 h 7762875"/>
                  <a:gd name="connsiteX8" fmla="*/ 3017044 w 7550944"/>
                  <a:gd name="connsiteY8" fmla="*/ 7762875 h 7762875"/>
                  <a:gd name="connsiteX9" fmla="*/ 3398044 w 7550944"/>
                  <a:gd name="connsiteY9" fmla="*/ 3876675 h 7762875"/>
                  <a:gd name="connsiteX10" fmla="*/ 3769519 w 7550944"/>
                  <a:gd name="connsiteY10" fmla="*/ 9525 h 7762875"/>
                  <a:gd name="connsiteX11" fmla="*/ 4150519 w 7550944"/>
                  <a:gd name="connsiteY11" fmla="*/ 3886200 h 7762875"/>
                  <a:gd name="connsiteX12" fmla="*/ 4526756 w 7550944"/>
                  <a:gd name="connsiteY12" fmla="*/ 7762875 h 7762875"/>
                  <a:gd name="connsiteX13" fmla="*/ 4902994 w 7550944"/>
                  <a:gd name="connsiteY13" fmla="*/ 3886200 h 7762875"/>
                  <a:gd name="connsiteX14" fmla="*/ 5283994 w 7550944"/>
                  <a:gd name="connsiteY14" fmla="*/ 9525 h 7762875"/>
                  <a:gd name="connsiteX15" fmla="*/ 5655469 w 7550944"/>
                  <a:gd name="connsiteY15" fmla="*/ 3886200 h 7762875"/>
                  <a:gd name="connsiteX16" fmla="*/ 6036469 w 7550944"/>
                  <a:gd name="connsiteY16" fmla="*/ 7762875 h 7762875"/>
                  <a:gd name="connsiteX17" fmla="*/ 6417469 w 7550944"/>
                  <a:gd name="connsiteY17" fmla="*/ 3886200 h 7762875"/>
                  <a:gd name="connsiteX18" fmla="*/ 6798469 w 7550944"/>
                  <a:gd name="connsiteY18" fmla="*/ 0 h 7762875"/>
                  <a:gd name="connsiteX19" fmla="*/ 7160419 w 7550944"/>
                  <a:gd name="connsiteY19" fmla="*/ 3886200 h 7762875"/>
                  <a:gd name="connsiteX20" fmla="*/ 7550944 w 7550944"/>
                  <a:gd name="connsiteY20" fmla="*/ 7762875 h 7762875"/>
                  <a:gd name="connsiteX0" fmla="*/ 0 w 7550944"/>
                  <a:gd name="connsiteY0" fmla="*/ 7762875 h 7762875"/>
                  <a:gd name="connsiteX1" fmla="*/ 378619 w 7550944"/>
                  <a:gd name="connsiteY1" fmla="*/ 3886200 h 7762875"/>
                  <a:gd name="connsiteX2" fmla="*/ 750094 w 7550944"/>
                  <a:gd name="connsiteY2" fmla="*/ 0 h 7762875"/>
                  <a:gd name="connsiteX3" fmla="*/ 1131094 w 7550944"/>
                  <a:gd name="connsiteY3" fmla="*/ 3876675 h 7762875"/>
                  <a:gd name="connsiteX4" fmla="*/ 1507332 w 7550944"/>
                  <a:gd name="connsiteY4" fmla="*/ 7762875 h 7762875"/>
                  <a:gd name="connsiteX5" fmla="*/ 1883569 w 7550944"/>
                  <a:gd name="connsiteY5" fmla="*/ 3876675 h 7762875"/>
                  <a:gd name="connsiteX6" fmla="*/ 2264569 w 7550944"/>
                  <a:gd name="connsiteY6" fmla="*/ 0 h 7762875"/>
                  <a:gd name="connsiteX7" fmla="*/ 2645569 w 7550944"/>
                  <a:gd name="connsiteY7" fmla="*/ 3886200 h 7762875"/>
                  <a:gd name="connsiteX8" fmla="*/ 3017044 w 7550944"/>
                  <a:gd name="connsiteY8" fmla="*/ 7762875 h 7762875"/>
                  <a:gd name="connsiteX9" fmla="*/ 3398044 w 7550944"/>
                  <a:gd name="connsiteY9" fmla="*/ 3876675 h 7762875"/>
                  <a:gd name="connsiteX10" fmla="*/ 3769519 w 7550944"/>
                  <a:gd name="connsiteY10" fmla="*/ 9525 h 7762875"/>
                  <a:gd name="connsiteX11" fmla="*/ 4150519 w 7550944"/>
                  <a:gd name="connsiteY11" fmla="*/ 3886200 h 7762875"/>
                  <a:gd name="connsiteX12" fmla="*/ 4526756 w 7550944"/>
                  <a:gd name="connsiteY12" fmla="*/ 7762875 h 7762875"/>
                  <a:gd name="connsiteX13" fmla="*/ 4902994 w 7550944"/>
                  <a:gd name="connsiteY13" fmla="*/ 3886200 h 7762875"/>
                  <a:gd name="connsiteX14" fmla="*/ 5283994 w 7550944"/>
                  <a:gd name="connsiteY14" fmla="*/ 9525 h 7762875"/>
                  <a:gd name="connsiteX15" fmla="*/ 5655469 w 7550944"/>
                  <a:gd name="connsiteY15" fmla="*/ 3886200 h 7762875"/>
                  <a:gd name="connsiteX16" fmla="*/ 6036469 w 7550944"/>
                  <a:gd name="connsiteY16" fmla="*/ 7762875 h 7762875"/>
                  <a:gd name="connsiteX17" fmla="*/ 6417469 w 7550944"/>
                  <a:gd name="connsiteY17" fmla="*/ 3886200 h 7762875"/>
                  <a:gd name="connsiteX18" fmla="*/ 6798469 w 7550944"/>
                  <a:gd name="connsiteY18" fmla="*/ 0 h 7762875"/>
                  <a:gd name="connsiteX19" fmla="*/ 7160419 w 7550944"/>
                  <a:gd name="connsiteY19" fmla="*/ 3886200 h 7762875"/>
                  <a:gd name="connsiteX20" fmla="*/ 7550944 w 7550944"/>
                  <a:gd name="connsiteY20" fmla="*/ 7762875 h 7762875"/>
                  <a:gd name="connsiteX0" fmla="*/ 0 w 7550944"/>
                  <a:gd name="connsiteY0" fmla="*/ 7762875 h 7762876"/>
                  <a:gd name="connsiteX1" fmla="*/ 378619 w 7550944"/>
                  <a:gd name="connsiteY1" fmla="*/ 3886200 h 7762876"/>
                  <a:gd name="connsiteX2" fmla="*/ 750094 w 7550944"/>
                  <a:gd name="connsiteY2" fmla="*/ 0 h 7762876"/>
                  <a:gd name="connsiteX3" fmla="*/ 1131094 w 7550944"/>
                  <a:gd name="connsiteY3" fmla="*/ 3876675 h 7762876"/>
                  <a:gd name="connsiteX4" fmla="*/ 1507332 w 7550944"/>
                  <a:gd name="connsiteY4" fmla="*/ 7762875 h 7762876"/>
                  <a:gd name="connsiteX5" fmla="*/ 1883569 w 7550944"/>
                  <a:gd name="connsiteY5" fmla="*/ 3876675 h 7762876"/>
                  <a:gd name="connsiteX6" fmla="*/ 2264569 w 7550944"/>
                  <a:gd name="connsiteY6" fmla="*/ 0 h 7762876"/>
                  <a:gd name="connsiteX7" fmla="*/ 2645569 w 7550944"/>
                  <a:gd name="connsiteY7" fmla="*/ 3886200 h 7762876"/>
                  <a:gd name="connsiteX8" fmla="*/ 3017044 w 7550944"/>
                  <a:gd name="connsiteY8" fmla="*/ 7762875 h 7762876"/>
                  <a:gd name="connsiteX9" fmla="*/ 3398044 w 7550944"/>
                  <a:gd name="connsiteY9" fmla="*/ 3876675 h 7762876"/>
                  <a:gd name="connsiteX10" fmla="*/ 3769519 w 7550944"/>
                  <a:gd name="connsiteY10" fmla="*/ 9525 h 7762876"/>
                  <a:gd name="connsiteX11" fmla="*/ 4150519 w 7550944"/>
                  <a:gd name="connsiteY11" fmla="*/ 3886200 h 7762876"/>
                  <a:gd name="connsiteX12" fmla="*/ 4526756 w 7550944"/>
                  <a:gd name="connsiteY12" fmla="*/ 7762875 h 7762876"/>
                  <a:gd name="connsiteX13" fmla="*/ 4902994 w 7550944"/>
                  <a:gd name="connsiteY13" fmla="*/ 3886200 h 7762876"/>
                  <a:gd name="connsiteX14" fmla="*/ 5283994 w 7550944"/>
                  <a:gd name="connsiteY14" fmla="*/ 9525 h 7762876"/>
                  <a:gd name="connsiteX15" fmla="*/ 5655469 w 7550944"/>
                  <a:gd name="connsiteY15" fmla="*/ 3886200 h 7762876"/>
                  <a:gd name="connsiteX16" fmla="*/ 6036469 w 7550944"/>
                  <a:gd name="connsiteY16" fmla="*/ 7762875 h 7762876"/>
                  <a:gd name="connsiteX17" fmla="*/ 6417469 w 7550944"/>
                  <a:gd name="connsiteY17" fmla="*/ 3886200 h 7762876"/>
                  <a:gd name="connsiteX18" fmla="*/ 6798469 w 7550944"/>
                  <a:gd name="connsiteY18" fmla="*/ 0 h 7762876"/>
                  <a:gd name="connsiteX19" fmla="*/ 7160419 w 7550944"/>
                  <a:gd name="connsiteY19" fmla="*/ 3886200 h 7762876"/>
                  <a:gd name="connsiteX20" fmla="*/ 7550944 w 7550944"/>
                  <a:gd name="connsiteY20" fmla="*/ 7762875 h 7762876"/>
                  <a:gd name="connsiteX0" fmla="*/ 0 w 7550944"/>
                  <a:gd name="connsiteY0" fmla="*/ 7762875 h 7762876"/>
                  <a:gd name="connsiteX1" fmla="*/ 378619 w 7550944"/>
                  <a:gd name="connsiteY1" fmla="*/ 3886200 h 7762876"/>
                  <a:gd name="connsiteX2" fmla="*/ 750094 w 7550944"/>
                  <a:gd name="connsiteY2" fmla="*/ 0 h 7762876"/>
                  <a:gd name="connsiteX3" fmla="*/ 1131094 w 7550944"/>
                  <a:gd name="connsiteY3" fmla="*/ 3876675 h 7762876"/>
                  <a:gd name="connsiteX4" fmla="*/ 1507332 w 7550944"/>
                  <a:gd name="connsiteY4" fmla="*/ 7762875 h 7762876"/>
                  <a:gd name="connsiteX5" fmla="*/ 1883569 w 7550944"/>
                  <a:gd name="connsiteY5" fmla="*/ 3876675 h 7762876"/>
                  <a:gd name="connsiteX6" fmla="*/ 2264569 w 7550944"/>
                  <a:gd name="connsiteY6" fmla="*/ 0 h 7762876"/>
                  <a:gd name="connsiteX7" fmla="*/ 2645569 w 7550944"/>
                  <a:gd name="connsiteY7" fmla="*/ 3886200 h 7762876"/>
                  <a:gd name="connsiteX8" fmla="*/ 3017044 w 7550944"/>
                  <a:gd name="connsiteY8" fmla="*/ 7762875 h 7762876"/>
                  <a:gd name="connsiteX9" fmla="*/ 3398044 w 7550944"/>
                  <a:gd name="connsiteY9" fmla="*/ 3876675 h 7762876"/>
                  <a:gd name="connsiteX10" fmla="*/ 3769519 w 7550944"/>
                  <a:gd name="connsiteY10" fmla="*/ 9525 h 7762876"/>
                  <a:gd name="connsiteX11" fmla="*/ 4150519 w 7550944"/>
                  <a:gd name="connsiteY11" fmla="*/ 3886200 h 7762876"/>
                  <a:gd name="connsiteX12" fmla="*/ 4526756 w 7550944"/>
                  <a:gd name="connsiteY12" fmla="*/ 7762875 h 7762876"/>
                  <a:gd name="connsiteX13" fmla="*/ 4902994 w 7550944"/>
                  <a:gd name="connsiteY13" fmla="*/ 3886200 h 7762876"/>
                  <a:gd name="connsiteX14" fmla="*/ 5283994 w 7550944"/>
                  <a:gd name="connsiteY14" fmla="*/ 9525 h 7762876"/>
                  <a:gd name="connsiteX15" fmla="*/ 5655469 w 7550944"/>
                  <a:gd name="connsiteY15" fmla="*/ 3886200 h 7762876"/>
                  <a:gd name="connsiteX16" fmla="*/ 6036469 w 7550944"/>
                  <a:gd name="connsiteY16" fmla="*/ 7762875 h 7762876"/>
                  <a:gd name="connsiteX17" fmla="*/ 6417469 w 7550944"/>
                  <a:gd name="connsiteY17" fmla="*/ 3886200 h 7762876"/>
                  <a:gd name="connsiteX18" fmla="*/ 6798469 w 7550944"/>
                  <a:gd name="connsiteY18" fmla="*/ 0 h 7762876"/>
                  <a:gd name="connsiteX19" fmla="*/ 7160419 w 7550944"/>
                  <a:gd name="connsiteY19" fmla="*/ 3886200 h 7762876"/>
                  <a:gd name="connsiteX20" fmla="*/ 7550944 w 7550944"/>
                  <a:gd name="connsiteY20" fmla="*/ 7762875 h 7762876"/>
                  <a:gd name="connsiteX0" fmla="*/ 0 w 7550944"/>
                  <a:gd name="connsiteY0" fmla="*/ 7762875 h 7762876"/>
                  <a:gd name="connsiteX1" fmla="*/ 378619 w 7550944"/>
                  <a:gd name="connsiteY1" fmla="*/ 3886200 h 7762876"/>
                  <a:gd name="connsiteX2" fmla="*/ 750094 w 7550944"/>
                  <a:gd name="connsiteY2" fmla="*/ 0 h 7762876"/>
                  <a:gd name="connsiteX3" fmla="*/ 1131094 w 7550944"/>
                  <a:gd name="connsiteY3" fmla="*/ 3876675 h 7762876"/>
                  <a:gd name="connsiteX4" fmla="*/ 1507332 w 7550944"/>
                  <a:gd name="connsiteY4" fmla="*/ 7762875 h 7762876"/>
                  <a:gd name="connsiteX5" fmla="*/ 1883569 w 7550944"/>
                  <a:gd name="connsiteY5" fmla="*/ 3876675 h 7762876"/>
                  <a:gd name="connsiteX6" fmla="*/ 2264569 w 7550944"/>
                  <a:gd name="connsiteY6" fmla="*/ 0 h 7762876"/>
                  <a:gd name="connsiteX7" fmla="*/ 2645569 w 7550944"/>
                  <a:gd name="connsiteY7" fmla="*/ 3886200 h 7762876"/>
                  <a:gd name="connsiteX8" fmla="*/ 3017044 w 7550944"/>
                  <a:gd name="connsiteY8" fmla="*/ 7762875 h 7762876"/>
                  <a:gd name="connsiteX9" fmla="*/ 3398044 w 7550944"/>
                  <a:gd name="connsiteY9" fmla="*/ 3876675 h 7762876"/>
                  <a:gd name="connsiteX10" fmla="*/ 3769519 w 7550944"/>
                  <a:gd name="connsiteY10" fmla="*/ 9525 h 7762876"/>
                  <a:gd name="connsiteX11" fmla="*/ 4150519 w 7550944"/>
                  <a:gd name="connsiteY11" fmla="*/ 3886200 h 7762876"/>
                  <a:gd name="connsiteX12" fmla="*/ 4526756 w 7550944"/>
                  <a:gd name="connsiteY12" fmla="*/ 7762875 h 7762876"/>
                  <a:gd name="connsiteX13" fmla="*/ 4902994 w 7550944"/>
                  <a:gd name="connsiteY13" fmla="*/ 3886200 h 7762876"/>
                  <a:gd name="connsiteX14" fmla="*/ 5283994 w 7550944"/>
                  <a:gd name="connsiteY14" fmla="*/ 9525 h 7762876"/>
                  <a:gd name="connsiteX15" fmla="*/ 5655469 w 7550944"/>
                  <a:gd name="connsiteY15" fmla="*/ 3886200 h 7762876"/>
                  <a:gd name="connsiteX16" fmla="*/ 6036469 w 7550944"/>
                  <a:gd name="connsiteY16" fmla="*/ 7762875 h 7762876"/>
                  <a:gd name="connsiteX17" fmla="*/ 6417469 w 7550944"/>
                  <a:gd name="connsiteY17" fmla="*/ 3886200 h 7762876"/>
                  <a:gd name="connsiteX18" fmla="*/ 6798469 w 7550944"/>
                  <a:gd name="connsiteY18" fmla="*/ 0 h 7762876"/>
                  <a:gd name="connsiteX19" fmla="*/ 7160419 w 7550944"/>
                  <a:gd name="connsiteY19" fmla="*/ 3886200 h 7762876"/>
                  <a:gd name="connsiteX20" fmla="*/ 7550944 w 7550944"/>
                  <a:gd name="connsiteY20" fmla="*/ 7762875 h 7762876"/>
                  <a:gd name="connsiteX0" fmla="*/ 0 w 7550944"/>
                  <a:gd name="connsiteY0" fmla="*/ 7762875 h 7762876"/>
                  <a:gd name="connsiteX1" fmla="*/ 378619 w 7550944"/>
                  <a:gd name="connsiteY1" fmla="*/ 3886200 h 7762876"/>
                  <a:gd name="connsiteX2" fmla="*/ 750094 w 7550944"/>
                  <a:gd name="connsiteY2" fmla="*/ 0 h 7762876"/>
                  <a:gd name="connsiteX3" fmla="*/ 1131094 w 7550944"/>
                  <a:gd name="connsiteY3" fmla="*/ 3876675 h 7762876"/>
                  <a:gd name="connsiteX4" fmla="*/ 1507332 w 7550944"/>
                  <a:gd name="connsiteY4" fmla="*/ 7762875 h 7762876"/>
                  <a:gd name="connsiteX5" fmla="*/ 1883569 w 7550944"/>
                  <a:gd name="connsiteY5" fmla="*/ 3876675 h 7762876"/>
                  <a:gd name="connsiteX6" fmla="*/ 2264569 w 7550944"/>
                  <a:gd name="connsiteY6" fmla="*/ 0 h 7762876"/>
                  <a:gd name="connsiteX7" fmla="*/ 2645569 w 7550944"/>
                  <a:gd name="connsiteY7" fmla="*/ 3886200 h 7762876"/>
                  <a:gd name="connsiteX8" fmla="*/ 3017044 w 7550944"/>
                  <a:gd name="connsiteY8" fmla="*/ 7762875 h 7762876"/>
                  <a:gd name="connsiteX9" fmla="*/ 3398044 w 7550944"/>
                  <a:gd name="connsiteY9" fmla="*/ 3876675 h 7762876"/>
                  <a:gd name="connsiteX10" fmla="*/ 3769519 w 7550944"/>
                  <a:gd name="connsiteY10" fmla="*/ 9525 h 7762876"/>
                  <a:gd name="connsiteX11" fmla="*/ 4150519 w 7550944"/>
                  <a:gd name="connsiteY11" fmla="*/ 3886200 h 7762876"/>
                  <a:gd name="connsiteX12" fmla="*/ 4526756 w 7550944"/>
                  <a:gd name="connsiteY12" fmla="*/ 7762875 h 7762876"/>
                  <a:gd name="connsiteX13" fmla="*/ 4902994 w 7550944"/>
                  <a:gd name="connsiteY13" fmla="*/ 3886200 h 7762876"/>
                  <a:gd name="connsiteX14" fmla="*/ 5283994 w 7550944"/>
                  <a:gd name="connsiteY14" fmla="*/ 9525 h 7762876"/>
                  <a:gd name="connsiteX15" fmla="*/ 5655469 w 7550944"/>
                  <a:gd name="connsiteY15" fmla="*/ 3886200 h 7762876"/>
                  <a:gd name="connsiteX16" fmla="*/ 6036469 w 7550944"/>
                  <a:gd name="connsiteY16" fmla="*/ 7762875 h 7762876"/>
                  <a:gd name="connsiteX17" fmla="*/ 6417469 w 7550944"/>
                  <a:gd name="connsiteY17" fmla="*/ 3886200 h 7762876"/>
                  <a:gd name="connsiteX18" fmla="*/ 6798469 w 7550944"/>
                  <a:gd name="connsiteY18" fmla="*/ 0 h 7762876"/>
                  <a:gd name="connsiteX19" fmla="*/ 7160419 w 7550944"/>
                  <a:gd name="connsiteY19" fmla="*/ 3886200 h 7762876"/>
                  <a:gd name="connsiteX20" fmla="*/ 7550944 w 7550944"/>
                  <a:gd name="connsiteY20" fmla="*/ 7762875 h 7762876"/>
                  <a:gd name="connsiteX0" fmla="*/ 0 w 7550944"/>
                  <a:gd name="connsiteY0" fmla="*/ 7762875 h 7762876"/>
                  <a:gd name="connsiteX1" fmla="*/ 378619 w 7550944"/>
                  <a:gd name="connsiteY1" fmla="*/ 3886200 h 7762876"/>
                  <a:gd name="connsiteX2" fmla="*/ 750094 w 7550944"/>
                  <a:gd name="connsiteY2" fmla="*/ 0 h 7762876"/>
                  <a:gd name="connsiteX3" fmla="*/ 1131094 w 7550944"/>
                  <a:gd name="connsiteY3" fmla="*/ 3876675 h 7762876"/>
                  <a:gd name="connsiteX4" fmla="*/ 1507332 w 7550944"/>
                  <a:gd name="connsiteY4" fmla="*/ 7762875 h 7762876"/>
                  <a:gd name="connsiteX5" fmla="*/ 1883569 w 7550944"/>
                  <a:gd name="connsiteY5" fmla="*/ 3876675 h 7762876"/>
                  <a:gd name="connsiteX6" fmla="*/ 2264569 w 7550944"/>
                  <a:gd name="connsiteY6" fmla="*/ 0 h 7762876"/>
                  <a:gd name="connsiteX7" fmla="*/ 2645569 w 7550944"/>
                  <a:gd name="connsiteY7" fmla="*/ 3886200 h 7762876"/>
                  <a:gd name="connsiteX8" fmla="*/ 3017044 w 7550944"/>
                  <a:gd name="connsiteY8" fmla="*/ 7762875 h 7762876"/>
                  <a:gd name="connsiteX9" fmla="*/ 3398044 w 7550944"/>
                  <a:gd name="connsiteY9" fmla="*/ 3876675 h 7762876"/>
                  <a:gd name="connsiteX10" fmla="*/ 3769519 w 7550944"/>
                  <a:gd name="connsiteY10" fmla="*/ 9525 h 7762876"/>
                  <a:gd name="connsiteX11" fmla="*/ 4150519 w 7550944"/>
                  <a:gd name="connsiteY11" fmla="*/ 3886200 h 7762876"/>
                  <a:gd name="connsiteX12" fmla="*/ 4526756 w 7550944"/>
                  <a:gd name="connsiteY12" fmla="*/ 7762875 h 7762876"/>
                  <a:gd name="connsiteX13" fmla="*/ 4902994 w 7550944"/>
                  <a:gd name="connsiteY13" fmla="*/ 3886200 h 7762876"/>
                  <a:gd name="connsiteX14" fmla="*/ 5283994 w 7550944"/>
                  <a:gd name="connsiteY14" fmla="*/ 9525 h 7762876"/>
                  <a:gd name="connsiteX15" fmla="*/ 5655469 w 7550944"/>
                  <a:gd name="connsiteY15" fmla="*/ 3886200 h 7762876"/>
                  <a:gd name="connsiteX16" fmla="*/ 6036469 w 7550944"/>
                  <a:gd name="connsiteY16" fmla="*/ 7762875 h 7762876"/>
                  <a:gd name="connsiteX17" fmla="*/ 6417469 w 7550944"/>
                  <a:gd name="connsiteY17" fmla="*/ 3886200 h 7762876"/>
                  <a:gd name="connsiteX18" fmla="*/ 6798469 w 7550944"/>
                  <a:gd name="connsiteY18" fmla="*/ 0 h 7762876"/>
                  <a:gd name="connsiteX19" fmla="*/ 7160419 w 7550944"/>
                  <a:gd name="connsiteY19" fmla="*/ 3886200 h 7762876"/>
                  <a:gd name="connsiteX20" fmla="*/ 7550944 w 7550944"/>
                  <a:gd name="connsiteY20" fmla="*/ 7762875 h 7762876"/>
                  <a:gd name="connsiteX0" fmla="*/ 0 w 7550944"/>
                  <a:gd name="connsiteY0" fmla="*/ 7762875 h 7762876"/>
                  <a:gd name="connsiteX1" fmla="*/ 378619 w 7550944"/>
                  <a:gd name="connsiteY1" fmla="*/ 3886200 h 7762876"/>
                  <a:gd name="connsiteX2" fmla="*/ 750094 w 7550944"/>
                  <a:gd name="connsiteY2" fmla="*/ 0 h 7762876"/>
                  <a:gd name="connsiteX3" fmla="*/ 1131094 w 7550944"/>
                  <a:gd name="connsiteY3" fmla="*/ 3876675 h 7762876"/>
                  <a:gd name="connsiteX4" fmla="*/ 1507332 w 7550944"/>
                  <a:gd name="connsiteY4" fmla="*/ 7762875 h 7762876"/>
                  <a:gd name="connsiteX5" fmla="*/ 1883569 w 7550944"/>
                  <a:gd name="connsiteY5" fmla="*/ 3876675 h 7762876"/>
                  <a:gd name="connsiteX6" fmla="*/ 2264569 w 7550944"/>
                  <a:gd name="connsiteY6" fmla="*/ 0 h 7762876"/>
                  <a:gd name="connsiteX7" fmla="*/ 2645569 w 7550944"/>
                  <a:gd name="connsiteY7" fmla="*/ 3886200 h 7762876"/>
                  <a:gd name="connsiteX8" fmla="*/ 3017044 w 7550944"/>
                  <a:gd name="connsiteY8" fmla="*/ 7762875 h 7762876"/>
                  <a:gd name="connsiteX9" fmla="*/ 3398044 w 7550944"/>
                  <a:gd name="connsiteY9" fmla="*/ 3876675 h 7762876"/>
                  <a:gd name="connsiteX10" fmla="*/ 3769519 w 7550944"/>
                  <a:gd name="connsiteY10" fmla="*/ 9525 h 7762876"/>
                  <a:gd name="connsiteX11" fmla="*/ 4150519 w 7550944"/>
                  <a:gd name="connsiteY11" fmla="*/ 3886200 h 7762876"/>
                  <a:gd name="connsiteX12" fmla="*/ 4526756 w 7550944"/>
                  <a:gd name="connsiteY12" fmla="*/ 7762875 h 7762876"/>
                  <a:gd name="connsiteX13" fmla="*/ 4902994 w 7550944"/>
                  <a:gd name="connsiteY13" fmla="*/ 3886200 h 7762876"/>
                  <a:gd name="connsiteX14" fmla="*/ 5283994 w 7550944"/>
                  <a:gd name="connsiteY14" fmla="*/ 9525 h 7762876"/>
                  <a:gd name="connsiteX15" fmla="*/ 5655469 w 7550944"/>
                  <a:gd name="connsiteY15" fmla="*/ 3886200 h 7762876"/>
                  <a:gd name="connsiteX16" fmla="*/ 6036469 w 7550944"/>
                  <a:gd name="connsiteY16" fmla="*/ 7762875 h 7762876"/>
                  <a:gd name="connsiteX17" fmla="*/ 6417469 w 7550944"/>
                  <a:gd name="connsiteY17" fmla="*/ 3886200 h 7762876"/>
                  <a:gd name="connsiteX18" fmla="*/ 6798469 w 7550944"/>
                  <a:gd name="connsiteY18" fmla="*/ 0 h 7762876"/>
                  <a:gd name="connsiteX19" fmla="*/ 7160419 w 7550944"/>
                  <a:gd name="connsiteY19" fmla="*/ 3886200 h 7762876"/>
                  <a:gd name="connsiteX20" fmla="*/ 7550944 w 7550944"/>
                  <a:gd name="connsiteY20" fmla="*/ 7762875 h 7762876"/>
                  <a:gd name="connsiteX0" fmla="*/ 0 w 7550944"/>
                  <a:gd name="connsiteY0" fmla="*/ 7762875 h 7762876"/>
                  <a:gd name="connsiteX1" fmla="*/ 378619 w 7550944"/>
                  <a:gd name="connsiteY1" fmla="*/ 3886200 h 7762876"/>
                  <a:gd name="connsiteX2" fmla="*/ 750094 w 7550944"/>
                  <a:gd name="connsiteY2" fmla="*/ 0 h 7762876"/>
                  <a:gd name="connsiteX3" fmla="*/ 1131094 w 7550944"/>
                  <a:gd name="connsiteY3" fmla="*/ 3876675 h 7762876"/>
                  <a:gd name="connsiteX4" fmla="*/ 1507332 w 7550944"/>
                  <a:gd name="connsiteY4" fmla="*/ 7762875 h 7762876"/>
                  <a:gd name="connsiteX5" fmla="*/ 1883569 w 7550944"/>
                  <a:gd name="connsiteY5" fmla="*/ 3876675 h 7762876"/>
                  <a:gd name="connsiteX6" fmla="*/ 2264569 w 7550944"/>
                  <a:gd name="connsiteY6" fmla="*/ 0 h 7762876"/>
                  <a:gd name="connsiteX7" fmla="*/ 2645569 w 7550944"/>
                  <a:gd name="connsiteY7" fmla="*/ 3886200 h 7762876"/>
                  <a:gd name="connsiteX8" fmla="*/ 3017044 w 7550944"/>
                  <a:gd name="connsiteY8" fmla="*/ 7762875 h 7762876"/>
                  <a:gd name="connsiteX9" fmla="*/ 3398044 w 7550944"/>
                  <a:gd name="connsiteY9" fmla="*/ 3876675 h 7762876"/>
                  <a:gd name="connsiteX10" fmla="*/ 3769519 w 7550944"/>
                  <a:gd name="connsiteY10" fmla="*/ 9525 h 7762876"/>
                  <a:gd name="connsiteX11" fmla="*/ 4150519 w 7550944"/>
                  <a:gd name="connsiteY11" fmla="*/ 3886200 h 7762876"/>
                  <a:gd name="connsiteX12" fmla="*/ 4526756 w 7550944"/>
                  <a:gd name="connsiteY12" fmla="*/ 7762875 h 7762876"/>
                  <a:gd name="connsiteX13" fmla="*/ 4902994 w 7550944"/>
                  <a:gd name="connsiteY13" fmla="*/ 3886200 h 7762876"/>
                  <a:gd name="connsiteX14" fmla="*/ 5283994 w 7550944"/>
                  <a:gd name="connsiteY14" fmla="*/ 9525 h 7762876"/>
                  <a:gd name="connsiteX15" fmla="*/ 5655469 w 7550944"/>
                  <a:gd name="connsiteY15" fmla="*/ 3886200 h 7762876"/>
                  <a:gd name="connsiteX16" fmla="*/ 6029325 w 7550944"/>
                  <a:gd name="connsiteY16" fmla="*/ 7762875 h 7762876"/>
                  <a:gd name="connsiteX17" fmla="*/ 6417469 w 7550944"/>
                  <a:gd name="connsiteY17" fmla="*/ 3886200 h 7762876"/>
                  <a:gd name="connsiteX18" fmla="*/ 6798469 w 7550944"/>
                  <a:gd name="connsiteY18" fmla="*/ 0 h 7762876"/>
                  <a:gd name="connsiteX19" fmla="*/ 7160419 w 7550944"/>
                  <a:gd name="connsiteY19" fmla="*/ 3886200 h 7762876"/>
                  <a:gd name="connsiteX20" fmla="*/ 7550944 w 7550944"/>
                  <a:gd name="connsiteY20" fmla="*/ 7762875 h 7762876"/>
                  <a:gd name="connsiteX0" fmla="*/ 0 w 7550944"/>
                  <a:gd name="connsiteY0" fmla="*/ 7762875 h 7762876"/>
                  <a:gd name="connsiteX1" fmla="*/ 378619 w 7550944"/>
                  <a:gd name="connsiteY1" fmla="*/ 3886200 h 7762876"/>
                  <a:gd name="connsiteX2" fmla="*/ 750094 w 7550944"/>
                  <a:gd name="connsiteY2" fmla="*/ 0 h 7762876"/>
                  <a:gd name="connsiteX3" fmla="*/ 1131094 w 7550944"/>
                  <a:gd name="connsiteY3" fmla="*/ 3876675 h 7762876"/>
                  <a:gd name="connsiteX4" fmla="*/ 1507332 w 7550944"/>
                  <a:gd name="connsiteY4" fmla="*/ 7762875 h 7762876"/>
                  <a:gd name="connsiteX5" fmla="*/ 1883569 w 7550944"/>
                  <a:gd name="connsiteY5" fmla="*/ 3876675 h 7762876"/>
                  <a:gd name="connsiteX6" fmla="*/ 2264569 w 7550944"/>
                  <a:gd name="connsiteY6" fmla="*/ 0 h 7762876"/>
                  <a:gd name="connsiteX7" fmla="*/ 2645569 w 7550944"/>
                  <a:gd name="connsiteY7" fmla="*/ 3886200 h 7762876"/>
                  <a:gd name="connsiteX8" fmla="*/ 3017044 w 7550944"/>
                  <a:gd name="connsiteY8" fmla="*/ 7762875 h 7762876"/>
                  <a:gd name="connsiteX9" fmla="*/ 3398044 w 7550944"/>
                  <a:gd name="connsiteY9" fmla="*/ 3876675 h 7762876"/>
                  <a:gd name="connsiteX10" fmla="*/ 3769519 w 7550944"/>
                  <a:gd name="connsiteY10" fmla="*/ 9525 h 7762876"/>
                  <a:gd name="connsiteX11" fmla="*/ 4150519 w 7550944"/>
                  <a:gd name="connsiteY11" fmla="*/ 3886200 h 7762876"/>
                  <a:gd name="connsiteX12" fmla="*/ 4526756 w 7550944"/>
                  <a:gd name="connsiteY12" fmla="*/ 7762875 h 7762876"/>
                  <a:gd name="connsiteX13" fmla="*/ 4902994 w 7550944"/>
                  <a:gd name="connsiteY13" fmla="*/ 3886200 h 7762876"/>
                  <a:gd name="connsiteX14" fmla="*/ 5283994 w 7550944"/>
                  <a:gd name="connsiteY14" fmla="*/ 9525 h 7762876"/>
                  <a:gd name="connsiteX15" fmla="*/ 5655469 w 7550944"/>
                  <a:gd name="connsiteY15" fmla="*/ 3886200 h 7762876"/>
                  <a:gd name="connsiteX16" fmla="*/ 6029325 w 7550944"/>
                  <a:gd name="connsiteY16" fmla="*/ 7762875 h 7762876"/>
                  <a:gd name="connsiteX17" fmla="*/ 6417469 w 7550944"/>
                  <a:gd name="connsiteY17" fmla="*/ 3886200 h 7762876"/>
                  <a:gd name="connsiteX18" fmla="*/ 6798469 w 7550944"/>
                  <a:gd name="connsiteY18" fmla="*/ 0 h 7762876"/>
                  <a:gd name="connsiteX19" fmla="*/ 7160419 w 7550944"/>
                  <a:gd name="connsiteY19" fmla="*/ 3886200 h 7762876"/>
                  <a:gd name="connsiteX20" fmla="*/ 7550944 w 7550944"/>
                  <a:gd name="connsiteY20" fmla="*/ 7762875 h 7762876"/>
                  <a:gd name="connsiteX0" fmla="*/ 0 w 7546182"/>
                  <a:gd name="connsiteY0" fmla="*/ 7762875 h 7765256"/>
                  <a:gd name="connsiteX1" fmla="*/ 378619 w 7546182"/>
                  <a:gd name="connsiteY1" fmla="*/ 3886200 h 7765256"/>
                  <a:gd name="connsiteX2" fmla="*/ 750094 w 7546182"/>
                  <a:gd name="connsiteY2" fmla="*/ 0 h 7765256"/>
                  <a:gd name="connsiteX3" fmla="*/ 1131094 w 7546182"/>
                  <a:gd name="connsiteY3" fmla="*/ 3876675 h 7765256"/>
                  <a:gd name="connsiteX4" fmla="*/ 1507332 w 7546182"/>
                  <a:gd name="connsiteY4" fmla="*/ 7762875 h 7765256"/>
                  <a:gd name="connsiteX5" fmla="*/ 1883569 w 7546182"/>
                  <a:gd name="connsiteY5" fmla="*/ 3876675 h 7765256"/>
                  <a:gd name="connsiteX6" fmla="*/ 2264569 w 7546182"/>
                  <a:gd name="connsiteY6" fmla="*/ 0 h 7765256"/>
                  <a:gd name="connsiteX7" fmla="*/ 2645569 w 7546182"/>
                  <a:gd name="connsiteY7" fmla="*/ 3886200 h 7765256"/>
                  <a:gd name="connsiteX8" fmla="*/ 3017044 w 7546182"/>
                  <a:gd name="connsiteY8" fmla="*/ 7762875 h 7765256"/>
                  <a:gd name="connsiteX9" fmla="*/ 3398044 w 7546182"/>
                  <a:gd name="connsiteY9" fmla="*/ 3876675 h 7765256"/>
                  <a:gd name="connsiteX10" fmla="*/ 3769519 w 7546182"/>
                  <a:gd name="connsiteY10" fmla="*/ 9525 h 7765256"/>
                  <a:gd name="connsiteX11" fmla="*/ 4150519 w 7546182"/>
                  <a:gd name="connsiteY11" fmla="*/ 3886200 h 7765256"/>
                  <a:gd name="connsiteX12" fmla="*/ 4526756 w 7546182"/>
                  <a:gd name="connsiteY12" fmla="*/ 7762875 h 7765256"/>
                  <a:gd name="connsiteX13" fmla="*/ 4902994 w 7546182"/>
                  <a:gd name="connsiteY13" fmla="*/ 3886200 h 7765256"/>
                  <a:gd name="connsiteX14" fmla="*/ 5283994 w 7546182"/>
                  <a:gd name="connsiteY14" fmla="*/ 9525 h 7765256"/>
                  <a:gd name="connsiteX15" fmla="*/ 5655469 w 7546182"/>
                  <a:gd name="connsiteY15" fmla="*/ 3886200 h 7765256"/>
                  <a:gd name="connsiteX16" fmla="*/ 6029325 w 7546182"/>
                  <a:gd name="connsiteY16" fmla="*/ 7762875 h 7765256"/>
                  <a:gd name="connsiteX17" fmla="*/ 6417469 w 7546182"/>
                  <a:gd name="connsiteY17" fmla="*/ 3886200 h 7765256"/>
                  <a:gd name="connsiteX18" fmla="*/ 6798469 w 7546182"/>
                  <a:gd name="connsiteY18" fmla="*/ 0 h 7765256"/>
                  <a:gd name="connsiteX19" fmla="*/ 7160419 w 7546182"/>
                  <a:gd name="connsiteY19" fmla="*/ 3886200 h 7765256"/>
                  <a:gd name="connsiteX20" fmla="*/ 7546182 w 7546182"/>
                  <a:gd name="connsiteY20" fmla="*/ 7765256 h 7765256"/>
                  <a:gd name="connsiteX0" fmla="*/ 0 w 7546182"/>
                  <a:gd name="connsiteY0" fmla="*/ 7762875 h 7765258"/>
                  <a:gd name="connsiteX1" fmla="*/ 378619 w 7546182"/>
                  <a:gd name="connsiteY1" fmla="*/ 3886200 h 7765258"/>
                  <a:gd name="connsiteX2" fmla="*/ 750094 w 7546182"/>
                  <a:gd name="connsiteY2" fmla="*/ 0 h 7765258"/>
                  <a:gd name="connsiteX3" fmla="*/ 1131094 w 7546182"/>
                  <a:gd name="connsiteY3" fmla="*/ 3876675 h 7765258"/>
                  <a:gd name="connsiteX4" fmla="*/ 1507332 w 7546182"/>
                  <a:gd name="connsiteY4" fmla="*/ 7762875 h 7765258"/>
                  <a:gd name="connsiteX5" fmla="*/ 1883569 w 7546182"/>
                  <a:gd name="connsiteY5" fmla="*/ 3876675 h 7765258"/>
                  <a:gd name="connsiteX6" fmla="*/ 2264569 w 7546182"/>
                  <a:gd name="connsiteY6" fmla="*/ 0 h 7765258"/>
                  <a:gd name="connsiteX7" fmla="*/ 2645569 w 7546182"/>
                  <a:gd name="connsiteY7" fmla="*/ 3886200 h 7765258"/>
                  <a:gd name="connsiteX8" fmla="*/ 3017044 w 7546182"/>
                  <a:gd name="connsiteY8" fmla="*/ 7762875 h 7765258"/>
                  <a:gd name="connsiteX9" fmla="*/ 3398044 w 7546182"/>
                  <a:gd name="connsiteY9" fmla="*/ 3876675 h 7765258"/>
                  <a:gd name="connsiteX10" fmla="*/ 3769519 w 7546182"/>
                  <a:gd name="connsiteY10" fmla="*/ 9525 h 7765258"/>
                  <a:gd name="connsiteX11" fmla="*/ 4150519 w 7546182"/>
                  <a:gd name="connsiteY11" fmla="*/ 3886200 h 7765258"/>
                  <a:gd name="connsiteX12" fmla="*/ 4526756 w 7546182"/>
                  <a:gd name="connsiteY12" fmla="*/ 7762875 h 7765258"/>
                  <a:gd name="connsiteX13" fmla="*/ 4902994 w 7546182"/>
                  <a:gd name="connsiteY13" fmla="*/ 3886200 h 7765258"/>
                  <a:gd name="connsiteX14" fmla="*/ 5283994 w 7546182"/>
                  <a:gd name="connsiteY14" fmla="*/ 9525 h 7765258"/>
                  <a:gd name="connsiteX15" fmla="*/ 5655469 w 7546182"/>
                  <a:gd name="connsiteY15" fmla="*/ 3886200 h 7765258"/>
                  <a:gd name="connsiteX16" fmla="*/ 6029325 w 7546182"/>
                  <a:gd name="connsiteY16" fmla="*/ 7762875 h 7765258"/>
                  <a:gd name="connsiteX17" fmla="*/ 6417469 w 7546182"/>
                  <a:gd name="connsiteY17" fmla="*/ 3886200 h 7765258"/>
                  <a:gd name="connsiteX18" fmla="*/ 6798469 w 7546182"/>
                  <a:gd name="connsiteY18" fmla="*/ 0 h 7765258"/>
                  <a:gd name="connsiteX19" fmla="*/ 7160419 w 7546182"/>
                  <a:gd name="connsiteY19" fmla="*/ 3886200 h 7765258"/>
                  <a:gd name="connsiteX20" fmla="*/ 7546182 w 7546182"/>
                  <a:gd name="connsiteY20" fmla="*/ 7765256 h 7765258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64569 w 7539038"/>
                  <a:gd name="connsiteY6" fmla="*/ 0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69519 w 7539038"/>
                  <a:gd name="connsiteY10" fmla="*/ 9525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83994 w 7539038"/>
                  <a:gd name="connsiteY14" fmla="*/ 9525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98469 w 7539038"/>
                  <a:gd name="connsiteY18" fmla="*/ 0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64569 w 7539038"/>
                  <a:gd name="connsiteY6" fmla="*/ 0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69519 w 7539038"/>
                  <a:gd name="connsiteY10" fmla="*/ 9525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83994 w 7539038"/>
                  <a:gd name="connsiteY14" fmla="*/ 9525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88944 w 7539038"/>
                  <a:gd name="connsiteY18" fmla="*/ 2381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64569 w 7539038"/>
                  <a:gd name="connsiteY6" fmla="*/ 0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69519 w 7539038"/>
                  <a:gd name="connsiteY10" fmla="*/ 9525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83994 w 7539038"/>
                  <a:gd name="connsiteY14" fmla="*/ 9525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86563 w 7539038"/>
                  <a:gd name="connsiteY18" fmla="*/ 4762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64569 w 7539038"/>
                  <a:gd name="connsiteY6" fmla="*/ 0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69519 w 7539038"/>
                  <a:gd name="connsiteY10" fmla="*/ 9525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83994 w 7539038"/>
                  <a:gd name="connsiteY14" fmla="*/ 9525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86563 w 7539038"/>
                  <a:gd name="connsiteY18" fmla="*/ 4762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64569 w 7539038"/>
                  <a:gd name="connsiteY6" fmla="*/ 0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69519 w 7539038"/>
                  <a:gd name="connsiteY10" fmla="*/ 9525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79231 w 7539038"/>
                  <a:gd name="connsiteY14" fmla="*/ 9525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86563 w 7539038"/>
                  <a:gd name="connsiteY18" fmla="*/ 4762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64569 w 7539038"/>
                  <a:gd name="connsiteY6" fmla="*/ 0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69519 w 7539038"/>
                  <a:gd name="connsiteY10" fmla="*/ 9525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79231 w 7539038"/>
                  <a:gd name="connsiteY14" fmla="*/ 9525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86563 w 7539038"/>
                  <a:gd name="connsiteY18" fmla="*/ 4762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64569 w 7539038"/>
                  <a:gd name="connsiteY6" fmla="*/ 0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69519 w 7539038"/>
                  <a:gd name="connsiteY10" fmla="*/ 9525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76849 w 7539038"/>
                  <a:gd name="connsiteY14" fmla="*/ 2382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86563 w 7539038"/>
                  <a:gd name="connsiteY18" fmla="*/ 4762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64569 w 7539038"/>
                  <a:gd name="connsiteY6" fmla="*/ 0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69519 w 7539038"/>
                  <a:gd name="connsiteY10" fmla="*/ 9525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76849 w 7539038"/>
                  <a:gd name="connsiteY14" fmla="*/ 2382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86563 w 7539038"/>
                  <a:gd name="connsiteY18" fmla="*/ 4762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64569 w 7539038"/>
                  <a:gd name="connsiteY6" fmla="*/ 0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76663 w 7539038"/>
                  <a:gd name="connsiteY10" fmla="*/ 4763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76849 w 7539038"/>
                  <a:gd name="connsiteY14" fmla="*/ 2382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86563 w 7539038"/>
                  <a:gd name="connsiteY18" fmla="*/ 4762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64569 w 7539038"/>
                  <a:gd name="connsiteY6" fmla="*/ 0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76663 w 7539038"/>
                  <a:gd name="connsiteY10" fmla="*/ 4763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76849 w 7539038"/>
                  <a:gd name="connsiteY14" fmla="*/ 2382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86563 w 7539038"/>
                  <a:gd name="connsiteY18" fmla="*/ 4762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64569 w 7539038"/>
                  <a:gd name="connsiteY6" fmla="*/ 0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69519 w 7539038"/>
                  <a:gd name="connsiteY10" fmla="*/ 4763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76849 w 7539038"/>
                  <a:gd name="connsiteY14" fmla="*/ 2382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86563 w 7539038"/>
                  <a:gd name="connsiteY18" fmla="*/ 4762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64569 w 7539038"/>
                  <a:gd name="connsiteY6" fmla="*/ 0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69519 w 7539038"/>
                  <a:gd name="connsiteY10" fmla="*/ 4763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76849 w 7539038"/>
                  <a:gd name="connsiteY14" fmla="*/ 2382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86563 w 7539038"/>
                  <a:gd name="connsiteY18" fmla="*/ 4762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59807 w 7539038"/>
                  <a:gd name="connsiteY6" fmla="*/ 4762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69519 w 7539038"/>
                  <a:gd name="connsiteY10" fmla="*/ 4763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76849 w 7539038"/>
                  <a:gd name="connsiteY14" fmla="*/ 2382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86563 w 7539038"/>
                  <a:gd name="connsiteY18" fmla="*/ 4762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59807 w 7539038"/>
                  <a:gd name="connsiteY6" fmla="*/ 4762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69519 w 7539038"/>
                  <a:gd name="connsiteY10" fmla="*/ 4763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76849 w 7539038"/>
                  <a:gd name="connsiteY14" fmla="*/ 2382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86563 w 7539038"/>
                  <a:gd name="connsiteY18" fmla="*/ 4762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7238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</a:cxnLst>
                <a:rect l="l" t="t" r="r" b="b"/>
                <a:pathLst>
                  <a:path w="7539038" h="7760495">
                    <a:moveTo>
                      <a:pt x="0" y="7760494"/>
                    </a:moveTo>
                    <a:cubicBezTo>
                      <a:pt x="190500" y="7758906"/>
                      <a:pt x="377031" y="3874231"/>
                      <a:pt x="378619" y="3883819"/>
                    </a:cubicBezTo>
                    <a:cubicBezTo>
                      <a:pt x="380207" y="3893407"/>
                      <a:pt x="562770" y="-793"/>
                      <a:pt x="752476" y="1"/>
                    </a:cubicBezTo>
                    <a:cubicBezTo>
                      <a:pt x="942182" y="795"/>
                      <a:pt x="1119468" y="3745568"/>
                      <a:pt x="1131094" y="3874294"/>
                    </a:cubicBezTo>
                    <a:cubicBezTo>
                      <a:pt x="1136420" y="3933265"/>
                      <a:pt x="1317626" y="7758112"/>
                      <a:pt x="1507332" y="7760494"/>
                    </a:cubicBezTo>
                    <a:cubicBezTo>
                      <a:pt x="1697038" y="7762876"/>
                      <a:pt x="1875632" y="3967176"/>
                      <a:pt x="1883569" y="3874294"/>
                    </a:cubicBezTo>
                    <a:cubicBezTo>
                      <a:pt x="1891506" y="3781412"/>
                      <a:pt x="2068513" y="3175"/>
                      <a:pt x="2259807" y="2381"/>
                    </a:cubicBezTo>
                    <a:cubicBezTo>
                      <a:pt x="2451101" y="1587"/>
                      <a:pt x="2640013" y="3825221"/>
                      <a:pt x="2645569" y="3883819"/>
                    </a:cubicBezTo>
                    <a:cubicBezTo>
                      <a:pt x="2651125" y="3942417"/>
                      <a:pt x="2827338" y="7762081"/>
                      <a:pt x="3017044" y="7760494"/>
                    </a:cubicBezTo>
                    <a:cubicBezTo>
                      <a:pt x="3206750" y="7758907"/>
                      <a:pt x="3390107" y="3967176"/>
                      <a:pt x="3398044" y="3874294"/>
                    </a:cubicBezTo>
                    <a:cubicBezTo>
                      <a:pt x="3405981" y="3781412"/>
                      <a:pt x="3575050" y="795"/>
                      <a:pt x="3769519" y="2382"/>
                    </a:cubicBezTo>
                    <a:cubicBezTo>
                      <a:pt x="3963988" y="3969"/>
                      <a:pt x="4141788" y="3722352"/>
                      <a:pt x="4150519" y="3883819"/>
                    </a:cubicBezTo>
                    <a:cubicBezTo>
                      <a:pt x="4159250" y="4045286"/>
                      <a:pt x="4337844" y="7760494"/>
                      <a:pt x="4526756" y="7760494"/>
                    </a:cubicBezTo>
                    <a:cubicBezTo>
                      <a:pt x="4715668" y="7760494"/>
                      <a:pt x="4893360" y="4083161"/>
                      <a:pt x="4902994" y="3883819"/>
                    </a:cubicBezTo>
                    <a:cubicBezTo>
                      <a:pt x="4910825" y="3721794"/>
                      <a:pt x="5087143" y="1"/>
                      <a:pt x="5276849" y="1"/>
                    </a:cubicBezTo>
                    <a:cubicBezTo>
                      <a:pt x="5466555" y="1"/>
                      <a:pt x="5647531" y="3790543"/>
                      <a:pt x="5655469" y="3883819"/>
                    </a:cubicBezTo>
                    <a:cubicBezTo>
                      <a:pt x="5663407" y="3977095"/>
                      <a:pt x="5842794" y="7760494"/>
                      <a:pt x="6029325" y="7760494"/>
                    </a:cubicBezTo>
                    <a:cubicBezTo>
                      <a:pt x="6215856" y="7760494"/>
                      <a:pt x="6411913" y="3976700"/>
                      <a:pt x="6417469" y="3883819"/>
                    </a:cubicBezTo>
                    <a:cubicBezTo>
                      <a:pt x="6423025" y="3790938"/>
                      <a:pt x="6593682" y="0"/>
                      <a:pt x="6786563" y="2381"/>
                    </a:cubicBezTo>
                    <a:cubicBezTo>
                      <a:pt x="6979444" y="4762"/>
                      <a:pt x="7152482" y="3757041"/>
                      <a:pt x="7160419" y="3883819"/>
                    </a:cubicBezTo>
                    <a:cubicBezTo>
                      <a:pt x="7168356" y="4010597"/>
                      <a:pt x="7336632" y="7761288"/>
                      <a:pt x="7539038" y="7758113"/>
                    </a:cubicBezTo>
                  </a:path>
                </a:pathLst>
              </a:custGeom>
              <a:no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99" name="Freeform: Shape 198">
              <a:extLst>
                <a:ext uri="{FF2B5EF4-FFF2-40B4-BE49-F238E27FC236}">
                  <a16:creationId xmlns:a16="http://schemas.microsoft.com/office/drawing/2014/main" id="{AC6B828E-4505-40CD-BFA5-EB2907BC2209}"/>
                </a:ext>
              </a:extLst>
            </p:cNvPr>
            <p:cNvSpPr/>
            <p:nvPr/>
          </p:nvSpPr>
          <p:spPr>
            <a:xfrm>
              <a:off x="9773168" y="358008"/>
              <a:ext cx="2371994" cy="517526"/>
            </a:xfrm>
            <a:custGeom>
              <a:avLst/>
              <a:gdLst>
                <a:gd name="connsiteX0" fmla="*/ 0 w 7562850"/>
                <a:gd name="connsiteY0" fmla="*/ 7762875 h 7762875"/>
                <a:gd name="connsiteX1" fmla="*/ 390525 w 7562850"/>
                <a:gd name="connsiteY1" fmla="*/ 3886200 h 7762875"/>
                <a:gd name="connsiteX2" fmla="*/ 762000 w 7562850"/>
                <a:gd name="connsiteY2" fmla="*/ 0 h 7762875"/>
                <a:gd name="connsiteX3" fmla="*/ 1143000 w 7562850"/>
                <a:gd name="connsiteY3" fmla="*/ 3876675 h 7762875"/>
                <a:gd name="connsiteX4" fmla="*/ 1524000 w 7562850"/>
                <a:gd name="connsiteY4" fmla="*/ 7753350 h 7762875"/>
                <a:gd name="connsiteX5" fmla="*/ 1895475 w 7562850"/>
                <a:gd name="connsiteY5" fmla="*/ 3876675 h 7762875"/>
                <a:gd name="connsiteX6" fmla="*/ 2276475 w 7562850"/>
                <a:gd name="connsiteY6" fmla="*/ 0 h 7762875"/>
                <a:gd name="connsiteX7" fmla="*/ 2657475 w 7562850"/>
                <a:gd name="connsiteY7" fmla="*/ 3886200 h 7762875"/>
                <a:gd name="connsiteX8" fmla="*/ 3028950 w 7562850"/>
                <a:gd name="connsiteY8" fmla="*/ 7762875 h 7762875"/>
                <a:gd name="connsiteX9" fmla="*/ 3409950 w 7562850"/>
                <a:gd name="connsiteY9" fmla="*/ 3876675 h 7762875"/>
                <a:gd name="connsiteX10" fmla="*/ 3781425 w 7562850"/>
                <a:gd name="connsiteY10" fmla="*/ 9525 h 7762875"/>
                <a:gd name="connsiteX11" fmla="*/ 4162425 w 7562850"/>
                <a:gd name="connsiteY11" fmla="*/ 3886200 h 7762875"/>
                <a:gd name="connsiteX12" fmla="*/ 4533900 w 7562850"/>
                <a:gd name="connsiteY12" fmla="*/ 7762875 h 7762875"/>
                <a:gd name="connsiteX13" fmla="*/ 4914900 w 7562850"/>
                <a:gd name="connsiteY13" fmla="*/ 3886200 h 7762875"/>
                <a:gd name="connsiteX14" fmla="*/ 5295900 w 7562850"/>
                <a:gd name="connsiteY14" fmla="*/ 9525 h 7762875"/>
                <a:gd name="connsiteX15" fmla="*/ 5667375 w 7562850"/>
                <a:gd name="connsiteY15" fmla="*/ 3886200 h 7762875"/>
                <a:gd name="connsiteX16" fmla="*/ 6048375 w 7562850"/>
                <a:gd name="connsiteY16" fmla="*/ 7762875 h 7762875"/>
                <a:gd name="connsiteX17" fmla="*/ 6429375 w 7562850"/>
                <a:gd name="connsiteY17" fmla="*/ 3886200 h 7762875"/>
                <a:gd name="connsiteX18" fmla="*/ 6810375 w 7562850"/>
                <a:gd name="connsiteY18" fmla="*/ 0 h 7762875"/>
                <a:gd name="connsiteX19" fmla="*/ 7172325 w 7562850"/>
                <a:gd name="connsiteY19" fmla="*/ 3886200 h 7762875"/>
                <a:gd name="connsiteX20" fmla="*/ 7562850 w 7562850"/>
                <a:gd name="connsiteY20" fmla="*/ 7762875 h 7762875"/>
                <a:gd name="connsiteX0" fmla="*/ 0 w 7562850"/>
                <a:gd name="connsiteY0" fmla="*/ 7762875 h 7762875"/>
                <a:gd name="connsiteX1" fmla="*/ 390525 w 7562850"/>
                <a:gd name="connsiteY1" fmla="*/ 3886200 h 7762875"/>
                <a:gd name="connsiteX2" fmla="*/ 762000 w 7562850"/>
                <a:gd name="connsiteY2" fmla="*/ 0 h 7762875"/>
                <a:gd name="connsiteX3" fmla="*/ 1143000 w 7562850"/>
                <a:gd name="connsiteY3" fmla="*/ 3876675 h 7762875"/>
                <a:gd name="connsiteX4" fmla="*/ 1519238 w 7562850"/>
                <a:gd name="connsiteY4" fmla="*/ 7762875 h 7762875"/>
                <a:gd name="connsiteX5" fmla="*/ 1895475 w 7562850"/>
                <a:gd name="connsiteY5" fmla="*/ 3876675 h 7762875"/>
                <a:gd name="connsiteX6" fmla="*/ 2276475 w 7562850"/>
                <a:gd name="connsiteY6" fmla="*/ 0 h 7762875"/>
                <a:gd name="connsiteX7" fmla="*/ 2657475 w 7562850"/>
                <a:gd name="connsiteY7" fmla="*/ 3886200 h 7762875"/>
                <a:gd name="connsiteX8" fmla="*/ 3028950 w 7562850"/>
                <a:gd name="connsiteY8" fmla="*/ 7762875 h 7762875"/>
                <a:gd name="connsiteX9" fmla="*/ 3409950 w 7562850"/>
                <a:gd name="connsiteY9" fmla="*/ 3876675 h 7762875"/>
                <a:gd name="connsiteX10" fmla="*/ 3781425 w 7562850"/>
                <a:gd name="connsiteY10" fmla="*/ 9525 h 7762875"/>
                <a:gd name="connsiteX11" fmla="*/ 4162425 w 7562850"/>
                <a:gd name="connsiteY11" fmla="*/ 3886200 h 7762875"/>
                <a:gd name="connsiteX12" fmla="*/ 4533900 w 7562850"/>
                <a:gd name="connsiteY12" fmla="*/ 7762875 h 7762875"/>
                <a:gd name="connsiteX13" fmla="*/ 4914900 w 7562850"/>
                <a:gd name="connsiteY13" fmla="*/ 3886200 h 7762875"/>
                <a:gd name="connsiteX14" fmla="*/ 5295900 w 7562850"/>
                <a:gd name="connsiteY14" fmla="*/ 9525 h 7762875"/>
                <a:gd name="connsiteX15" fmla="*/ 5667375 w 7562850"/>
                <a:gd name="connsiteY15" fmla="*/ 3886200 h 7762875"/>
                <a:gd name="connsiteX16" fmla="*/ 6048375 w 7562850"/>
                <a:gd name="connsiteY16" fmla="*/ 7762875 h 7762875"/>
                <a:gd name="connsiteX17" fmla="*/ 6429375 w 7562850"/>
                <a:gd name="connsiteY17" fmla="*/ 3886200 h 7762875"/>
                <a:gd name="connsiteX18" fmla="*/ 6810375 w 7562850"/>
                <a:gd name="connsiteY18" fmla="*/ 0 h 7762875"/>
                <a:gd name="connsiteX19" fmla="*/ 7172325 w 7562850"/>
                <a:gd name="connsiteY19" fmla="*/ 3886200 h 7762875"/>
                <a:gd name="connsiteX20" fmla="*/ 7562850 w 7562850"/>
                <a:gd name="connsiteY20" fmla="*/ 7762875 h 7762875"/>
                <a:gd name="connsiteX0" fmla="*/ 0 w 7562850"/>
                <a:gd name="connsiteY0" fmla="*/ 7762875 h 7762875"/>
                <a:gd name="connsiteX1" fmla="*/ 390525 w 7562850"/>
                <a:gd name="connsiteY1" fmla="*/ 3886200 h 7762875"/>
                <a:gd name="connsiteX2" fmla="*/ 762000 w 7562850"/>
                <a:gd name="connsiteY2" fmla="*/ 0 h 7762875"/>
                <a:gd name="connsiteX3" fmla="*/ 1143000 w 7562850"/>
                <a:gd name="connsiteY3" fmla="*/ 3876675 h 7762875"/>
                <a:gd name="connsiteX4" fmla="*/ 1519238 w 7562850"/>
                <a:gd name="connsiteY4" fmla="*/ 7762875 h 7762875"/>
                <a:gd name="connsiteX5" fmla="*/ 1895475 w 7562850"/>
                <a:gd name="connsiteY5" fmla="*/ 3876675 h 7762875"/>
                <a:gd name="connsiteX6" fmla="*/ 2276475 w 7562850"/>
                <a:gd name="connsiteY6" fmla="*/ 0 h 7762875"/>
                <a:gd name="connsiteX7" fmla="*/ 2657475 w 7562850"/>
                <a:gd name="connsiteY7" fmla="*/ 3886200 h 7762875"/>
                <a:gd name="connsiteX8" fmla="*/ 3028950 w 7562850"/>
                <a:gd name="connsiteY8" fmla="*/ 7762875 h 7762875"/>
                <a:gd name="connsiteX9" fmla="*/ 3409950 w 7562850"/>
                <a:gd name="connsiteY9" fmla="*/ 3876675 h 7762875"/>
                <a:gd name="connsiteX10" fmla="*/ 3781425 w 7562850"/>
                <a:gd name="connsiteY10" fmla="*/ 9525 h 7762875"/>
                <a:gd name="connsiteX11" fmla="*/ 4162425 w 7562850"/>
                <a:gd name="connsiteY11" fmla="*/ 3886200 h 7762875"/>
                <a:gd name="connsiteX12" fmla="*/ 4538662 w 7562850"/>
                <a:gd name="connsiteY12" fmla="*/ 7762875 h 7762875"/>
                <a:gd name="connsiteX13" fmla="*/ 4914900 w 7562850"/>
                <a:gd name="connsiteY13" fmla="*/ 3886200 h 7762875"/>
                <a:gd name="connsiteX14" fmla="*/ 5295900 w 7562850"/>
                <a:gd name="connsiteY14" fmla="*/ 9525 h 7762875"/>
                <a:gd name="connsiteX15" fmla="*/ 5667375 w 7562850"/>
                <a:gd name="connsiteY15" fmla="*/ 3886200 h 7762875"/>
                <a:gd name="connsiteX16" fmla="*/ 6048375 w 7562850"/>
                <a:gd name="connsiteY16" fmla="*/ 7762875 h 7762875"/>
                <a:gd name="connsiteX17" fmla="*/ 6429375 w 7562850"/>
                <a:gd name="connsiteY17" fmla="*/ 3886200 h 7762875"/>
                <a:gd name="connsiteX18" fmla="*/ 6810375 w 7562850"/>
                <a:gd name="connsiteY18" fmla="*/ 0 h 7762875"/>
                <a:gd name="connsiteX19" fmla="*/ 7172325 w 7562850"/>
                <a:gd name="connsiteY19" fmla="*/ 3886200 h 7762875"/>
                <a:gd name="connsiteX20" fmla="*/ 7562850 w 7562850"/>
                <a:gd name="connsiteY20" fmla="*/ 7762875 h 7762875"/>
                <a:gd name="connsiteX0" fmla="*/ 0 w 7562850"/>
                <a:gd name="connsiteY0" fmla="*/ 7762875 h 7762875"/>
                <a:gd name="connsiteX1" fmla="*/ 390525 w 7562850"/>
                <a:gd name="connsiteY1" fmla="*/ 3886200 h 7762875"/>
                <a:gd name="connsiteX2" fmla="*/ 762000 w 7562850"/>
                <a:gd name="connsiteY2" fmla="*/ 0 h 7762875"/>
                <a:gd name="connsiteX3" fmla="*/ 1143000 w 7562850"/>
                <a:gd name="connsiteY3" fmla="*/ 3876675 h 7762875"/>
                <a:gd name="connsiteX4" fmla="*/ 1519238 w 7562850"/>
                <a:gd name="connsiteY4" fmla="*/ 7762875 h 7762875"/>
                <a:gd name="connsiteX5" fmla="*/ 1895475 w 7562850"/>
                <a:gd name="connsiteY5" fmla="*/ 3876675 h 7762875"/>
                <a:gd name="connsiteX6" fmla="*/ 2276475 w 7562850"/>
                <a:gd name="connsiteY6" fmla="*/ 0 h 7762875"/>
                <a:gd name="connsiteX7" fmla="*/ 2657475 w 7562850"/>
                <a:gd name="connsiteY7" fmla="*/ 3886200 h 7762875"/>
                <a:gd name="connsiteX8" fmla="*/ 3028950 w 7562850"/>
                <a:gd name="connsiteY8" fmla="*/ 7762875 h 7762875"/>
                <a:gd name="connsiteX9" fmla="*/ 3409950 w 7562850"/>
                <a:gd name="connsiteY9" fmla="*/ 3876675 h 7762875"/>
                <a:gd name="connsiteX10" fmla="*/ 3781425 w 7562850"/>
                <a:gd name="connsiteY10" fmla="*/ 9525 h 7762875"/>
                <a:gd name="connsiteX11" fmla="*/ 4162425 w 7562850"/>
                <a:gd name="connsiteY11" fmla="*/ 3886200 h 7762875"/>
                <a:gd name="connsiteX12" fmla="*/ 4538662 w 7562850"/>
                <a:gd name="connsiteY12" fmla="*/ 7762875 h 7762875"/>
                <a:gd name="connsiteX13" fmla="*/ 4914900 w 7562850"/>
                <a:gd name="connsiteY13" fmla="*/ 3886200 h 7762875"/>
                <a:gd name="connsiteX14" fmla="*/ 5295900 w 7562850"/>
                <a:gd name="connsiteY14" fmla="*/ 9525 h 7762875"/>
                <a:gd name="connsiteX15" fmla="*/ 5667375 w 7562850"/>
                <a:gd name="connsiteY15" fmla="*/ 3886200 h 7762875"/>
                <a:gd name="connsiteX16" fmla="*/ 6048375 w 7562850"/>
                <a:gd name="connsiteY16" fmla="*/ 7762875 h 7762875"/>
                <a:gd name="connsiteX17" fmla="*/ 6429375 w 7562850"/>
                <a:gd name="connsiteY17" fmla="*/ 3886200 h 7762875"/>
                <a:gd name="connsiteX18" fmla="*/ 6810375 w 7562850"/>
                <a:gd name="connsiteY18" fmla="*/ 0 h 7762875"/>
                <a:gd name="connsiteX19" fmla="*/ 7172325 w 7562850"/>
                <a:gd name="connsiteY19" fmla="*/ 3886200 h 7762875"/>
                <a:gd name="connsiteX20" fmla="*/ 7562850 w 7562850"/>
                <a:gd name="connsiteY20" fmla="*/ 7762875 h 7762875"/>
                <a:gd name="connsiteX0" fmla="*/ 0 w 7562850"/>
                <a:gd name="connsiteY0" fmla="*/ 7762875 h 7762875"/>
                <a:gd name="connsiteX1" fmla="*/ 390525 w 7562850"/>
                <a:gd name="connsiteY1" fmla="*/ 3886200 h 7762875"/>
                <a:gd name="connsiteX2" fmla="*/ 762000 w 7562850"/>
                <a:gd name="connsiteY2" fmla="*/ 0 h 7762875"/>
                <a:gd name="connsiteX3" fmla="*/ 1143000 w 7562850"/>
                <a:gd name="connsiteY3" fmla="*/ 3876675 h 7762875"/>
                <a:gd name="connsiteX4" fmla="*/ 1519238 w 7562850"/>
                <a:gd name="connsiteY4" fmla="*/ 7762875 h 7762875"/>
                <a:gd name="connsiteX5" fmla="*/ 1895475 w 7562850"/>
                <a:gd name="connsiteY5" fmla="*/ 3876675 h 7762875"/>
                <a:gd name="connsiteX6" fmla="*/ 2276475 w 7562850"/>
                <a:gd name="connsiteY6" fmla="*/ 0 h 7762875"/>
                <a:gd name="connsiteX7" fmla="*/ 2657475 w 7562850"/>
                <a:gd name="connsiteY7" fmla="*/ 3886200 h 7762875"/>
                <a:gd name="connsiteX8" fmla="*/ 3028950 w 7562850"/>
                <a:gd name="connsiteY8" fmla="*/ 7762875 h 7762875"/>
                <a:gd name="connsiteX9" fmla="*/ 3409950 w 7562850"/>
                <a:gd name="connsiteY9" fmla="*/ 3876675 h 7762875"/>
                <a:gd name="connsiteX10" fmla="*/ 3781425 w 7562850"/>
                <a:gd name="connsiteY10" fmla="*/ 9525 h 7762875"/>
                <a:gd name="connsiteX11" fmla="*/ 4162425 w 7562850"/>
                <a:gd name="connsiteY11" fmla="*/ 3886200 h 7762875"/>
                <a:gd name="connsiteX12" fmla="*/ 4538662 w 7562850"/>
                <a:gd name="connsiteY12" fmla="*/ 7762875 h 7762875"/>
                <a:gd name="connsiteX13" fmla="*/ 4914900 w 7562850"/>
                <a:gd name="connsiteY13" fmla="*/ 3886200 h 7762875"/>
                <a:gd name="connsiteX14" fmla="*/ 5295900 w 7562850"/>
                <a:gd name="connsiteY14" fmla="*/ 9525 h 7762875"/>
                <a:gd name="connsiteX15" fmla="*/ 5667375 w 7562850"/>
                <a:gd name="connsiteY15" fmla="*/ 3886200 h 7762875"/>
                <a:gd name="connsiteX16" fmla="*/ 6048375 w 7562850"/>
                <a:gd name="connsiteY16" fmla="*/ 7762875 h 7762875"/>
                <a:gd name="connsiteX17" fmla="*/ 6429375 w 7562850"/>
                <a:gd name="connsiteY17" fmla="*/ 3886200 h 7762875"/>
                <a:gd name="connsiteX18" fmla="*/ 6810375 w 7562850"/>
                <a:gd name="connsiteY18" fmla="*/ 0 h 7762875"/>
                <a:gd name="connsiteX19" fmla="*/ 7172325 w 7562850"/>
                <a:gd name="connsiteY19" fmla="*/ 3886200 h 7762875"/>
                <a:gd name="connsiteX20" fmla="*/ 7562850 w 7562850"/>
                <a:gd name="connsiteY20" fmla="*/ 7762875 h 7762875"/>
                <a:gd name="connsiteX0" fmla="*/ 0 w 7562850"/>
                <a:gd name="connsiteY0" fmla="*/ 7762875 h 7762875"/>
                <a:gd name="connsiteX1" fmla="*/ 390525 w 7562850"/>
                <a:gd name="connsiteY1" fmla="*/ 3886200 h 7762875"/>
                <a:gd name="connsiteX2" fmla="*/ 762000 w 7562850"/>
                <a:gd name="connsiteY2" fmla="*/ 0 h 7762875"/>
                <a:gd name="connsiteX3" fmla="*/ 1143000 w 7562850"/>
                <a:gd name="connsiteY3" fmla="*/ 3876675 h 7762875"/>
                <a:gd name="connsiteX4" fmla="*/ 1519238 w 7562850"/>
                <a:gd name="connsiteY4" fmla="*/ 7762875 h 7762875"/>
                <a:gd name="connsiteX5" fmla="*/ 1895475 w 7562850"/>
                <a:gd name="connsiteY5" fmla="*/ 3876675 h 7762875"/>
                <a:gd name="connsiteX6" fmla="*/ 2276475 w 7562850"/>
                <a:gd name="connsiteY6" fmla="*/ 0 h 7762875"/>
                <a:gd name="connsiteX7" fmla="*/ 2657475 w 7562850"/>
                <a:gd name="connsiteY7" fmla="*/ 3886200 h 7762875"/>
                <a:gd name="connsiteX8" fmla="*/ 3028950 w 7562850"/>
                <a:gd name="connsiteY8" fmla="*/ 7762875 h 7762875"/>
                <a:gd name="connsiteX9" fmla="*/ 3409950 w 7562850"/>
                <a:gd name="connsiteY9" fmla="*/ 3876675 h 7762875"/>
                <a:gd name="connsiteX10" fmla="*/ 3781425 w 7562850"/>
                <a:gd name="connsiteY10" fmla="*/ 9525 h 7762875"/>
                <a:gd name="connsiteX11" fmla="*/ 4162425 w 7562850"/>
                <a:gd name="connsiteY11" fmla="*/ 3886200 h 7762875"/>
                <a:gd name="connsiteX12" fmla="*/ 4538662 w 7562850"/>
                <a:gd name="connsiteY12" fmla="*/ 7762875 h 7762875"/>
                <a:gd name="connsiteX13" fmla="*/ 4914900 w 7562850"/>
                <a:gd name="connsiteY13" fmla="*/ 3886200 h 7762875"/>
                <a:gd name="connsiteX14" fmla="*/ 5295900 w 7562850"/>
                <a:gd name="connsiteY14" fmla="*/ 9525 h 7762875"/>
                <a:gd name="connsiteX15" fmla="*/ 5667375 w 7562850"/>
                <a:gd name="connsiteY15" fmla="*/ 3886200 h 7762875"/>
                <a:gd name="connsiteX16" fmla="*/ 6048375 w 7562850"/>
                <a:gd name="connsiteY16" fmla="*/ 7762875 h 7762875"/>
                <a:gd name="connsiteX17" fmla="*/ 6429375 w 7562850"/>
                <a:gd name="connsiteY17" fmla="*/ 3886200 h 7762875"/>
                <a:gd name="connsiteX18" fmla="*/ 6810375 w 7562850"/>
                <a:gd name="connsiteY18" fmla="*/ 0 h 7762875"/>
                <a:gd name="connsiteX19" fmla="*/ 7172325 w 7562850"/>
                <a:gd name="connsiteY19" fmla="*/ 3886200 h 7762875"/>
                <a:gd name="connsiteX20" fmla="*/ 7562850 w 7562850"/>
                <a:gd name="connsiteY20" fmla="*/ 7762875 h 7762875"/>
                <a:gd name="connsiteX0" fmla="*/ 0 w 7550944"/>
                <a:gd name="connsiteY0" fmla="*/ 7762875 h 7762875"/>
                <a:gd name="connsiteX1" fmla="*/ 378619 w 7550944"/>
                <a:gd name="connsiteY1" fmla="*/ 3886200 h 7762875"/>
                <a:gd name="connsiteX2" fmla="*/ 750094 w 7550944"/>
                <a:gd name="connsiteY2" fmla="*/ 0 h 7762875"/>
                <a:gd name="connsiteX3" fmla="*/ 1131094 w 7550944"/>
                <a:gd name="connsiteY3" fmla="*/ 3876675 h 7762875"/>
                <a:gd name="connsiteX4" fmla="*/ 1507332 w 7550944"/>
                <a:gd name="connsiteY4" fmla="*/ 7762875 h 7762875"/>
                <a:gd name="connsiteX5" fmla="*/ 1883569 w 7550944"/>
                <a:gd name="connsiteY5" fmla="*/ 3876675 h 7762875"/>
                <a:gd name="connsiteX6" fmla="*/ 2264569 w 7550944"/>
                <a:gd name="connsiteY6" fmla="*/ 0 h 7762875"/>
                <a:gd name="connsiteX7" fmla="*/ 2645569 w 7550944"/>
                <a:gd name="connsiteY7" fmla="*/ 3886200 h 7762875"/>
                <a:gd name="connsiteX8" fmla="*/ 3017044 w 7550944"/>
                <a:gd name="connsiteY8" fmla="*/ 7762875 h 7762875"/>
                <a:gd name="connsiteX9" fmla="*/ 3398044 w 7550944"/>
                <a:gd name="connsiteY9" fmla="*/ 3876675 h 7762875"/>
                <a:gd name="connsiteX10" fmla="*/ 3769519 w 7550944"/>
                <a:gd name="connsiteY10" fmla="*/ 9525 h 7762875"/>
                <a:gd name="connsiteX11" fmla="*/ 4150519 w 7550944"/>
                <a:gd name="connsiteY11" fmla="*/ 3886200 h 7762875"/>
                <a:gd name="connsiteX12" fmla="*/ 4526756 w 7550944"/>
                <a:gd name="connsiteY12" fmla="*/ 7762875 h 7762875"/>
                <a:gd name="connsiteX13" fmla="*/ 4902994 w 7550944"/>
                <a:gd name="connsiteY13" fmla="*/ 3886200 h 7762875"/>
                <a:gd name="connsiteX14" fmla="*/ 5283994 w 7550944"/>
                <a:gd name="connsiteY14" fmla="*/ 9525 h 7762875"/>
                <a:gd name="connsiteX15" fmla="*/ 5655469 w 7550944"/>
                <a:gd name="connsiteY15" fmla="*/ 3886200 h 7762875"/>
                <a:gd name="connsiteX16" fmla="*/ 6036469 w 7550944"/>
                <a:gd name="connsiteY16" fmla="*/ 7762875 h 7762875"/>
                <a:gd name="connsiteX17" fmla="*/ 6417469 w 7550944"/>
                <a:gd name="connsiteY17" fmla="*/ 3886200 h 7762875"/>
                <a:gd name="connsiteX18" fmla="*/ 6798469 w 7550944"/>
                <a:gd name="connsiteY18" fmla="*/ 0 h 7762875"/>
                <a:gd name="connsiteX19" fmla="*/ 7160419 w 7550944"/>
                <a:gd name="connsiteY19" fmla="*/ 3886200 h 7762875"/>
                <a:gd name="connsiteX20" fmla="*/ 7550944 w 7550944"/>
                <a:gd name="connsiteY20" fmla="*/ 7762875 h 7762875"/>
                <a:gd name="connsiteX0" fmla="*/ 0 w 7550944"/>
                <a:gd name="connsiteY0" fmla="*/ 7762875 h 7762875"/>
                <a:gd name="connsiteX1" fmla="*/ 378619 w 7550944"/>
                <a:gd name="connsiteY1" fmla="*/ 3886200 h 7762875"/>
                <a:gd name="connsiteX2" fmla="*/ 750094 w 7550944"/>
                <a:gd name="connsiteY2" fmla="*/ 0 h 7762875"/>
                <a:gd name="connsiteX3" fmla="*/ 1131094 w 7550944"/>
                <a:gd name="connsiteY3" fmla="*/ 3876675 h 7762875"/>
                <a:gd name="connsiteX4" fmla="*/ 1507332 w 7550944"/>
                <a:gd name="connsiteY4" fmla="*/ 7762875 h 7762875"/>
                <a:gd name="connsiteX5" fmla="*/ 1883569 w 7550944"/>
                <a:gd name="connsiteY5" fmla="*/ 3876675 h 7762875"/>
                <a:gd name="connsiteX6" fmla="*/ 2264569 w 7550944"/>
                <a:gd name="connsiteY6" fmla="*/ 0 h 7762875"/>
                <a:gd name="connsiteX7" fmla="*/ 2645569 w 7550944"/>
                <a:gd name="connsiteY7" fmla="*/ 3886200 h 7762875"/>
                <a:gd name="connsiteX8" fmla="*/ 3017044 w 7550944"/>
                <a:gd name="connsiteY8" fmla="*/ 7762875 h 7762875"/>
                <a:gd name="connsiteX9" fmla="*/ 3398044 w 7550944"/>
                <a:gd name="connsiteY9" fmla="*/ 3876675 h 7762875"/>
                <a:gd name="connsiteX10" fmla="*/ 3769519 w 7550944"/>
                <a:gd name="connsiteY10" fmla="*/ 9525 h 7762875"/>
                <a:gd name="connsiteX11" fmla="*/ 4150519 w 7550944"/>
                <a:gd name="connsiteY11" fmla="*/ 3886200 h 7762875"/>
                <a:gd name="connsiteX12" fmla="*/ 4526756 w 7550944"/>
                <a:gd name="connsiteY12" fmla="*/ 7762875 h 7762875"/>
                <a:gd name="connsiteX13" fmla="*/ 4902994 w 7550944"/>
                <a:gd name="connsiteY13" fmla="*/ 3886200 h 7762875"/>
                <a:gd name="connsiteX14" fmla="*/ 5283994 w 7550944"/>
                <a:gd name="connsiteY14" fmla="*/ 9525 h 7762875"/>
                <a:gd name="connsiteX15" fmla="*/ 5655469 w 7550944"/>
                <a:gd name="connsiteY15" fmla="*/ 3886200 h 7762875"/>
                <a:gd name="connsiteX16" fmla="*/ 6036469 w 7550944"/>
                <a:gd name="connsiteY16" fmla="*/ 7762875 h 7762875"/>
                <a:gd name="connsiteX17" fmla="*/ 6417469 w 7550944"/>
                <a:gd name="connsiteY17" fmla="*/ 3886200 h 7762875"/>
                <a:gd name="connsiteX18" fmla="*/ 6798469 w 7550944"/>
                <a:gd name="connsiteY18" fmla="*/ 0 h 7762875"/>
                <a:gd name="connsiteX19" fmla="*/ 7160419 w 7550944"/>
                <a:gd name="connsiteY19" fmla="*/ 3886200 h 7762875"/>
                <a:gd name="connsiteX20" fmla="*/ 7550944 w 7550944"/>
                <a:gd name="connsiteY20" fmla="*/ 7762875 h 7762875"/>
                <a:gd name="connsiteX0" fmla="*/ 0 w 7550944"/>
                <a:gd name="connsiteY0" fmla="*/ 7762875 h 7762875"/>
                <a:gd name="connsiteX1" fmla="*/ 378619 w 7550944"/>
                <a:gd name="connsiteY1" fmla="*/ 3886200 h 7762875"/>
                <a:gd name="connsiteX2" fmla="*/ 750094 w 7550944"/>
                <a:gd name="connsiteY2" fmla="*/ 0 h 7762875"/>
                <a:gd name="connsiteX3" fmla="*/ 1131094 w 7550944"/>
                <a:gd name="connsiteY3" fmla="*/ 3876675 h 7762875"/>
                <a:gd name="connsiteX4" fmla="*/ 1507332 w 7550944"/>
                <a:gd name="connsiteY4" fmla="*/ 7762875 h 7762875"/>
                <a:gd name="connsiteX5" fmla="*/ 1883569 w 7550944"/>
                <a:gd name="connsiteY5" fmla="*/ 3876675 h 7762875"/>
                <a:gd name="connsiteX6" fmla="*/ 2264569 w 7550944"/>
                <a:gd name="connsiteY6" fmla="*/ 0 h 7762875"/>
                <a:gd name="connsiteX7" fmla="*/ 2645569 w 7550944"/>
                <a:gd name="connsiteY7" fmla="*/ 3886200 h 7762875"/>
                <a:gd name="connsiteX8" fmla="*/ 3017044 w 7550944"/>
                <a:gd name="connsiteY8" fmla="*/ 7762875 h 7762875"/>
                <a:gd name="connsiteX9" fmla="*/ 3398044 w 7550944"/>
                <a:gd name="connsiteY9" fmla="*/ 3876675 h 7762875"/>
                <a:gd name="connsiteX10" fmla="*/ 3769519 w 7550944"/>
                <a:gd name="connsiteY10" fmla="*/ 9525 h 7762875"/>
                <a:gd name="connsiteX11" fmla="*/ 4150519 w 7550944"/>
                <a:gd name="connsiteY11" fmla="*/ 3886200 h 7762875"/>
                <a:gd name="connsiteX12" fmla="*/ 4526756 w 7550944"/>
                <a:gd name="connsiteY12" fmla="*/ 7762875 h 7762875"/>
                <a:gd name="connsiteX13" fmla="*/ 4902994 w 7550944"/>
                <a:gd name="connsiteY13" fmla="*/ 3886200 h 7762875"/>
                <a:gd name="connsiteX14" fmla="*/ 5283994 w 7550944"/>
                <a:gd name="connsiteY14" fmla="*/ 9525 h 7762875"/>
                <a:gd name="connsiteX15" fmla="*/ 5655469 w 7550944"/>
                <a:gd name="connsiteY15" fmla="*/ 3886200 h 7762875"/>
                <a:gd name="connsiteX16" fmla="*/ 6036469 w 7550944"/>
                <a:gd name="connsiteY16" fmla="*/ 7762875 h 7762875"/>
                <a:gd name="connsiteX17" fmla="*/ 6417469 w 7550944"/>
                <a:gd name="connsiteY17" fmla="*/ 3886200 h 7762875"/>
                <a:gd name="connsiteX18" fmla="*/ 6798469 w 7550944"/>
                <a:gd name="connsiteY18" fmla="*/ 0 h 7762875"/>
                <a:gd name="connsiteX19" fmla="*/ 7160419 w 7550944"/>
                <a:gd name="connsiteY19" fmla="*/ 3886200 h 7762875"/>
                <a:gd name="connsiteX20" fmla="*/ 7550944 w 7550944"/>
                <a:gd name="connsiteY20" fmla="*/ 7762875 h 7762875"/>
                <a:gd name="connsiteX0" fmla="*/ 0 w 7550944"/>
                <a:gd name="connsiteY0" fmla="*/ 7762875 h 7762875"/>
                <a:gd name="connsiteX1" fmla="*/ 378619 w 7550944"/>
                <a:gd name="connsiteY1" fmla="*/ 3886200 h 7762875"/>
                <a:gd name="connsiteX2" fmla="*/ 750094 w 7550944"/>
                <a:gd name="connsiteY2" fmla="*/ 0 h 7762875"/>
                <a:gd name="connsiteX3" fmla="*/ 1131094 w 7550944"/>
                <a:gd name="connsiteY3" fmla="*/ 3876675 h 7762875"/>
                <a:gd name="connsiteX4" fmla="*/ 1507332 w 7550944"/>
                <a:gd name="connsiteY4" fmla="*/ 7762875 h 7762875"/>
                <a:gd name="connsiteX5" fmla="*/ 1883569 w 7550944"/>
                <a:gd name="connsiteY5" fmla="*/ 3876675 h 7762875"/>
                <a:gd name="connsiteX6" fmla="*/ 2264569 w 7550944"/>
                <a:gd name="connsiteY6" fmla="*/ 0 h 7762875"/>
                <a:gd name="connsiteX7" fmla="*/ 2645569 w 7550944"/>
                <a:gd name="connsiteY7" fmla="*/ 3886200 h 7762875"/>
                <a:gd name="connsiteX8" fmla="*/ 3017044 w 7550944"/>
                <a:gd name="connsiteY8" fmla="*/ 7762875 h 7762875"/>
                <a:gd name="connsiteX9" fmla="*/ 3398044 w 7550944"/>
                <a:gd name="connsiteY9" fmla="*/ 3876675 h 7762875"/>
                <a:gd name="connsiteX10" fmla="*/ 3769519 w 7550944"/>
                <a:gd name="connsiteY10" fmla="*/ 9525 h 7762875"/>
                <a:gd name="connsiteX11" fmla="*/ 4150519 w 7550944"/>
                <a:gd name="connsiteY11" fmla="*/ 3886200 h 7762875"/>
                <a:gd name="connsiteX12" fmla="*/ 4526756 w 7550944"/>
                <a:gd name="connsiteY12" fmla="*/ 7762875 h 7762875"/>
                <a:gd name="connsiteX13" fmla="*/ 4902994 w 7550944"/>
                <a:gd name="connsiteY13" fmla="*/ 3886200 h 7762875"/>
                <a:gd name="connsiteX14" fmla="*/ 5283994 w 7550944"/>
                <a:gd name="connsiteY14" fmla="*/ 9525 h 7762875"/>
                <a:gd name="connsiteX15" fmla="*/ 5655469 w 7550944"/>
                <a:gd name="connsiteY15" fmla="*/ 3886200 h 7762875"/>
                <a:gd name="connsiteX16" fmla="*/ 6036469 w 7550944"/>
                <a:gd name="connsiteY16" fmla="*/ 7762875 h 7762875"/>
                <a:gd name="connsiteX17" fmla="*/ 6417469 w 7550944"/>
                <a:gd name="connsiteY17" fmla="*/ 3886200 h 7762875"/>
                <a:gd name="connsiteX18" fmla="*/ 6798469 w 7550944"/>
                <a:gd name="connsiteY18" fmla="*/ 0 h 7762875"/>
                <a:gd name="connsiteX19" fmla="*/ 7160419 w 7550944"/>
                <a:gd name="connsiteY19" fmla="*/ 3886200 h 7762875"/>
                <a:gd name="connsiteX20" fmla="*/ 7550944 w 7550944"/>
                <a:gd name="connsiteY20" fmla="*/ 7762875 h 7762875"/>
                <a:gd name="connsiteX0" fmla="*/ 0 w 7550944"/>
                <a:gd name="connsiteY0" fmla="*/ 7762875 h 7762875"/>
                <a:gd name="connsiteX1" fmla="*/ 378619 w 7550944"/>
                <a:gd name="connsiteY1" fmla="*/ 3886200 h 7762875"/>
                <a:gd name="connsiteX2" fmla="*/ 750094 w 7550944"/>
                <a:gd name="connsiteY2" fmla="*/ 0 h 7762875"/>
                <a:gd name="connsiteX3" fmla="*/ 1131094 w 7550944"/>
                <a:gd name="connsiteY3" fmla="*/ 3876675 h 7762875"/>
                <a:gd name="connsiteX4" fmla="*/ 1507332 w 7550944"/>
                <a:gd name="connsiteY4" fmla="*/ 7762875 h 7762875"/>
                <a:gd name="connsiteX5" fmla="*/ 1883569 w 7550944"/>
                <a:gd name="connsiteY5" fmla="*/ 3876675 h 7762875"/>
                <a:gd name="connsiteX6" fmla="*/ 2264569 w 7550944"/>
                <a:gd name="connsiteY6" fmla="*/ 0 h 7762875"/>
                <a:gd name="connsiteX7" fmla="*/ 2645569 w 7550944"/>
                <a:gd name="connsiteY7" fmla="*/ 3886200 h 7762875"/>
                <a:gd name="connsiteX8" fmla="*/ 3017044 w 7550944"/>
                <a:gd name="connsiteY8" fmla="*/ 7762875 h 7762875"/>
                <a:gd name="connsiteX9" fmla="*/ 3398044 w 7550944"/>
                <a:gd name="connsiteY9" fmla="*/ 3876675 h 7762875"/>
                <a:gd name="connsiteX10" fmla="*/ 3769519 w 7550944"/>
                <a:gd name="connsiteY10" fmla="*/ 9525 h 7762875"/>
                <a:gd name="connsiteX11" fmla="*/ 4150519 w 7550944"/>
                <a:gd name="connsiteY11" fmla="*/ 3886200 h 7762875"/>
                <a:gd name="connsiteX12" fmla="*/ 4526756 w 7550944"/>
                <a:gd name="connsiteY12" fmla="*/ 7762875 h 7762875"/>
                <a:gd name="connsiteX13" fmla="*/ 4902994 w 7550944"/>
                <a:gd name="connsiteY13" fmla="*/ 3886200 h 7762875"/>
                <a:gd name="connsiteX14" fmla="*/ 5283994 w 7550944"/>
                <a:gd name="connsiteY14" fmla="*/ 9525 h 7762875"/>
                <a:gd name="connsiteX15" fmla="*/ 5655469 w 7550944"/>
                <a:gd name="connsiteY15" fmla="*/ 3886200 h 7762875"/>
                <a:gd name="connsiteX16" fmla="*/ 6036469 w 7550944"/>
                <a:gd name="connsiteY16" fmla="*/ 7762875 h 7762875"/>
                <a:gd name="connsiteX17" fmla="*/ 6417469 w 7550944"/>
                <a:gd name="connsiteY17" fmla="*/ 3886200 h 7762875"/>
                <a:gd name="connsiteX18" fmla="*/ 6798469 w 7550944"/>
                <a:gd name="connsiteY18" fmla="*/ 0 h 7762875"/>
                <a:gd name="connsiteX19" fmla="*/ 7160419 w 7550944"/>
                <a:gd name="connsiteY19" fmla="*/ 3886200 h 7762875"/>
                <a:gd name="connsiteX20" fmla="*/ 7550944 w 7550944"/>
                <a:gd name="connsiteY20" fmla="*/ 7762875 h 7762875"/>
                <a:gd name="connsiteX0" fmla="*/ 0 w 7550944"/>
                <a:gd name="connsiteY0" fmla="*/ 7762875 h 7762876"/>
                <a:gd name="connsiteX1" fmla="*/ 378619 w 7550944"/>
                <a:gd name="connsiteY1" fmla="*/ 3886200 h 7762876"/>
                <a:gd name="connsiteX2" fmla="*/ 750094 w 7550944"/>
                <a:gd name="connsiteY2" fmla="*/ 0 h 7762876"/>
                <a:gd name="connsiteX3" fmla="*/ 1131094 w 7550944"/>
                <a:gd name="connsiteY3" fmla="*/ 3876675 h 7762876"/>
                <a:gd name="connsiteX4" fmla="*/ 1507332 w 7550944"/>
                <a:gd name="connsiteY4" fmla="*/ 7762875 h 7762876"/>
                <a:gd name="connsiteX5" fmla="*/ 1883569 w 7550944"/>
                <a:gd name="connsiteY5" fmla="*/ 3876675 h 7762876"/>
                <a:gd name="connsiteX6" fmla="*/ 2264569 w 7550944"/>
                <a:gd name="connsiteY6" fmla="*/ 0 h 7762876"/>
                <a:gd name="connsiteX7" fmla="*/ 2645569 w 7550944"/>
                <a:gd name="connsiteY7" fmla="*/ 3886200 h 7762876"/>
                <a:gd name="connsiteX8" fmla="*/ 3017044 w 7550944"/>
                <a:gd name="connsiteY8" fmla="*/ 7762875 h 7762876"/>
                <a:gd name="connsiteX9" fmla="*/ 3398044 w 7550944"/>
                <a:gd name="connsiteY9" fmla="*/ 3876675 h 7762876"/>
                <a:gd name="connsiteX10" fmla="*/ 3769519 w 7550944"/>
                <a:gd name="connsiteY10" fmla="*/ 9525 h 7762876"/>
                <a:gd name="connsiteX11" fmla="*/ 4150519 w 7550944"/>
                <a:gd name="connsiteY11" fmla="*/ 3886200 h 7762876"/>
                <a:gd name="connsiteX12" fmla="*/ 4526756 w 7550944"/>
                <a:gd name="connsiteY12" fmla="*/ 7762875 h 7762876"/>
                <a:gd name="connsiteX13" fmla="*/ 4902994 w 7550944"/>
                <a:gd name="connsiteY13" fmla="*/ 3886200 h 7762876"/>
                <a:gd name="connsiteX14" fmla="*/ 5283994 w 7550944"/>
                <a:gd name="connsiteY14" fmla="*/ 9525 h 7762876"/>
                <a:gd name="connsiteX15" fmla="*/ 5655469 w 7550944"/>
                <a:gd name="connsiteY15" fmla="*/ 3886200 h 7762876"/>
                <a:gd name="connsiteX16" fmla="*/ 6036469 w 7550944"/>
                <a:gd name="connsiteY16" fmla="*/ 7762875 h 7762876"/>
                <a:gd name="connsiteX17" fmla="*/ 6417469 w 7550944"/>
                <a:gd name="connsiteY17" fmla="*/ 3886200 h 7762876"/>
                <a:gd name="connsiteX18" fmla="*/ 6798469 w 7550944"/>
                <a:gd name="connsiteY18" fmla="*/ 0 h 7762876"/>
                <a:gd name="connsiteX19" fmla="*/ 7160419 w 7550944"/>
                <a:gd name="connsiteY19" fmla="*/ 3886200 h 7762876"/>
                <a:gd name="connsiteX20" fmla="*/ 7550944 w 7550944"/>
                <a:gd name="connsiteY20" fmla="*/ 7762875 h 7762876"/>
                <a:gd name="connsiteX0" fmla="*/ 0 w 7550944"/>
                <a:gd name="connsiteY0" fmla="*/ 7762875 h 7762876"/>
                <a:gd name="connsiteX1" fmla="*/ 378619 w 7550944"/>
                <a:gd name="connsiteY1" fmla="*/ 3886200 h 7762876"/>
                <a:gd name="connsiteX2" fmla="*/ 750094 w 7550944"/>
                <a:gd name="connsiteY2" fmla="*/ 0 h 7762876"/>
                <a:gd name="connsiteX3" fmla="*/ 1131094 w 7550944"/>
                <a:gd name="connsiteY3" fmla="*/ 3876675 h 7762876"/>
                <a:gd name="connsiteX4" fmla="*/ 1507332 w 7550944"/>
                <a:gd name="connsiteY4" fmla="*/ 7762875 h 7762876"/>
                <a:gd name="connsiteX5" fmla="*/ 1883569 w 7550944"/>
                <a:gd name="connsiteY5" fmla="*/ 3876675 h 7762876"/>
                <a:gd name="connsiteX6" fmla="*/ 2264569 w 7550944"/>
                <a:gd name="connsiteY6" fmla="*/ 0 h 7762876"/>
                <a:gd name="connsiteX7" fmla="*/ 2645569 w 7550944"/>
                <a:gd name="connsiteY7" fmla="*/ 3886200 h 7762876"/>
                <a:gd name="connsiteX8" fmla="*/ 3017044 w 7550944"/>
                <a:gd name="connsiteY8" fmla="*/ 7762875 h 7762876"/>
                <a:gd name="connsiteX9" fmla="*/ 3398044 w 7550944"/>
                <a:gd name="connsiteY9" fmla="*/ 3876675 h 7762876"/>
                <a:gd name="connsiteX10" fmla="*/ 3769519 w 7550944"/>
                <a:gd name="connsiteY10" fmla="*/ 9525 h 7762876"/>
                <a:gd name="connsiteX11" fmla="*/ 4150519 w 7550944"/>
                <a:gd name="connsiteY11" fmla="*/ 3886200 h 7762876"/>
                <a:gd name="connsiteX12" fmla="*/ 4526756 w 7550944"/>
                <a:gd name="connsiteY12" fmla="*/ 7762875 h 7762876"/>
                <a:gd name="connsiteX13" fmla="*/ 4902994 w 7550944"/>
                <a:gd name="connsiteY13" fmla="*/ 3886200 h 7762876"/>
                <a:gd name="connsiteX14" fmla="*/ 5283994 w 7550944"/>
                <a:gd name="connsiteY14" fmla="*/ 9525 h 7762876"/>
                <a:gd name="connsiteX15" fmla="*/ 5655469 w 7550944"/>
                <a:gd name="connsiteY15" fmla="*/ 3886200 h 7762876"/>
                <a:gd name="connsiteX16" fmla="*/ 6036469 w 7550944"/>
                <a:gd name="connsiteY16" fmla="*/ 7762875 h 7762876"/>
                <a:gd name="connsiteX17" fmla="*/ 6417469 w 7550944"/>
                <a:gd name="connsiteY17" fmla="*/ 3886200 h 7762876"/>
                <a:gd name="connsiteX18" fmla="*/ 6798469 w 7550944"/>
                <a:gd name="connsiteY18" fmla="*/ 0 h 7762876"/>
                <a:gd name="connsiteX19" fmla="*/ 7160419 w 7550944"/>
                <a:gd name="connsiteY19" fmla="*/ 3886200 h 7762876"/>
                <a:gd name="connsiteX20" fmla="*/ 7550944 w 7550944"/>
                <a:gd name="connsiteY20" fmla="*/ 7762875 h 7762876"/>
                <a:gd name="connsiteX0" fmla="*/ 0 w 7550944"/>
                <a:gd name="connsiteY0" fmla="*/ 7762875 h 7762876"/>
                <a:gd name="connsiteX1" fmla="*/ 378619 w 7550944"/>
                <a:gd name="connsiteY1" fmla="*/ 3886200 h 7762876"/>
                <a:gd name="connsiteX2" fmla="*/ 750094 w 7550944"/>
                <a:gd name="connsiteY2" fmla="*/ 0 h 7762876"/>
                <a:gd name="connsiteX3" fmla="*/ 1131094 w 7550944"/>
                <a:gd name="connsiteY3" fmla="*/ 3876675 h 7762876"/>
                <a:gd name="connsiteX4" fmla="*/ 1507332 w 7550944"/>
                <a:gd name="connsiteY4" fmla="*/ 7762875 h 7762876"/>
                <a:gd name="connsiteX5" fmla="*/ 1883569 w 7550944"/>
                <a:gd name="connsiteY5" fmla="*/ 3876675 h 7762876"/>
                <a:gd name="connsiteX6" fmla="*/ 2264569 w 7550944"/>
                <a:gd name="connsiteY6" fmla="*/ 0 h 7762876"/>
                <a:gd name="connsiteX7" fmla="*/ 2645569 w 7550944"/>
                <a:gd name="connsiteY7" fmla="*/ 3886200 h 7762876"/>
                <a:gd name="connsiteX8" fmla="*/ 3017044 w 7550944"/>
                <a:gd name="connsiteY8" fmla="*/ 7762875 h 7762876"/>
                <a:gd name="connsiteX9" fmla="*/ 3398044 w 7550944"/>
                <a:gd name="connsiteY9" fmla="*/ 3876675 h 7762876"/>
                <a:gd name="connsiteX10" fmla="*/ 3769519 w 7550944"/>
                <a:gd name="connsiteY10" fmla="*/ 9525 h 7762876"/>
                <a:gd name="connsiteX11" fmla="*/ 4150519 w 7550944"/>
                <a:gd name="connsiteY11" fmla="*/ 3886200 h 7762876"/>
                <a:gd name="connsiteX12" fmla="*/ 4526756 w 7550944"/>
                <a:gd name="connsiteY12" fmla="*/ 7762875 h 7762876"/>
                <a:gd name="connsiteX13" fmla="*/ 4902994 w 7550944"/>
                <a:gd name="connsiteY13" fmla="*/ 3886200 h 7762876"/>
                <a:gd name="connsiteX14" fmla="*/ 5283994 w 7550944"/>
                <a:gd name="connsiteY14" fmla="*/ 9525 h 7762876"/>
                <a:gd name="connsiteX15" fmla="*/ 5655469 w 7550944"/>
                <a:gd name="connsiteY15" fmla="*/ 3886200 h 7762876"/>
                <a:gd name="connsiteX16" fmla="*/ 6036469 w 7550944"/>
                <a:gd name="connsiteY16" fmla="*/ 7762875 h 7762876"/>
                <a:gd name="connsiteX17" fmla="*/ 6417469 w 7550944"/>
                <a:gd name="connsiteY17" fmla="*/ 3886200 h 7762876"/>
                <a:gd name="connsiteX18" fmla="*/ 6798469 w 7550944"/>
                <a:gd name="connsiteY18" fmla="*/ 0 h 7762876"/>
                <a:gd name="connsiteX19" fmla="*/ 7160419 w 7550944"/>
                <a:gd name="connsiteY19" fmla="*/ 3886200 h 7762876"/>
                <a:gd name="connsiteX20" fmla="*/ 7550944 w 7550944"/>
                <a:gd name="connsiteY20" fmla="*/ 7762875 h 7762876"/>
                <a:gd name="connsiteX0" fmla="*/ 0 w 7550944"/>
                <a:gd name="connsiteY0" fmla="*/ 7762875 h 7762876"/>
                <a:gd name="connsiteX1" fmla="*/ 378619 w 7550944"/>
                <a:gd name="connsiteY1" fmla="*/ 3886200 h 7762876"/>
                <a:gd name="connsiteX2" fmla="*/ 750094 w 7550944"/>
                <a:gd name="connsiteY2" fmla="*/ 0 h 7762876"/>
                <a:gd name="connsiteX3" fmla="*/ 1131094 w 7550944"/>
                <a:gd name="connsiteY3" fmla="*/ 3876675 h 7762876"/>
                <a:gd name="connsiteX4" fmla="*/ 1507332 w 7550944"/>
                <a:gd name="connsiteY4" fmla="*/ 7762875 h 7762876"/>
                <a:gd name="connsiteX5" fmla="*/ 1883569 w 7550944"/>
                <a:gd name="connsiteY5" fmla="*/ 3876675 h 7762876"/>
                <a:gd name="connsiteX6" fmla="*/ 2264569 w 7550944"/>
                <a:gd name="connsiteY6" fmla="*/ 0 h 7762876"/>
                <a:gd name="connsiteX7" fmla="*/ 2645569 w 7550944"/>
                <a:gd name="connsiteY7" fmla="*/ 3886200 h 7762876"/>
                <a:gd name="connsiteX8" fmla="*/ 3017044 w 7550944"/>
                <a:gd name="connsiteY8" fmla="*/ 7762875 h 7762876"/>
                <a:gd name="connsiteX9" fmla="*/ 3398044 w 7550944"/>
                <a:gd name="connsiteY9" fmla="*/ 3876675 h 7762876"/>
                <a:gd name="connsiteX10" fmla="*/ 3769519 w 7550944"/>
                <a:gd name="connsiteY10" fmla="*/ 9525 h 7762876"/>
                <a:gd name="connsiteX11" fmla="*/ 4150519 w 7550944"/>
                <a:gd name="connsiteY11" fmla="*/ 3886200 h 7762876"/>
                <a:gd name="connsiteX12" fmla="*/ 4526756 w 7550944"/>
                <a:gd name="connsiteY12" fmla="*/ 7762875 h 7762876"/>
                <a:gd name="connsiteX13" fmla="*/ 4902994 w 7550944"/>
                <a:gd name="connsiteY13" fmla="*/ 3886200 h 7762876"/>
                <a:gd name="connsiteX14" fmla="*/ 5283994 w 7550944"/>
                <a:gd name="connsiteY14" fmla="*/ 9525 h 7762876"/>
                <a:gd name="connsiteX15" fmla="*/ 5655469 w 7550944"/>
                <a:gd name="connsiteY15" fmla="*/ 3886200 h 7762876"/>
                <a:gd name="connsiteX16" fmla="*/ 6036469 w 7550944"/>
                <a:gd name="connsiteY16" fmla="*/ 7762875 h 7762876"/>
                <a:gd name="connsiteX17" fmla="*/ 6417469 w 7550944"/>
                <a:gd name="connsiteY17" fmla="*/ 3886200 h 7762876"/>
                <a:gd name="connsiteX18" fmla="*/ 6798469 w 7550944"/>
                <a:gd name="connsiteY18" fmla="*/ 0 h 7762876"/>
                <a:gd name="connsiteX19" fmla="*/ 7160419 w 7550944"/>
                <a:gd name="connsiteY19" fmla="*/ 3886200 h 7762876"/>
                <a:gd name="connsiteX20" fmla="*/ 7550944 w 7550944"/>
                <a:gd name="connsiteY20" fmla="*/ 7762875 h 7762876"/>
                <a:gd name="connsiteX0" fmla="*/ 0 w 7550944"/>
                <a:gd name="connsiteY0" fmla="*/ 7762875 h 7762876"/>
                <a:gd name="connsiteX1" fmla="*/ 378619 w 7550944"/>
                <a:gd name="connsiteY1" fmla="*/ 3886200 h 7762876"/>
                <a:gd name="connsiteX2" fmla="*/ 750094 w 7550944"/>
                <a:gd name="connsiteY2" fmla="*/ 0 h 7762876"/>
                <a:gd name="connsiteX3" fmla="*/ 1131094 w 7550944"/>
                <a:gd name="connsiteY3" fmla="*/ 3876675 h 7762876"/>
                <a:gd name="connsiteX4" fmla="*/ 1507332 w 7550944"/>
                <a:gd name="connsiteY4" fmla="*/ 7762875 h 7762876"/>
                <a:gd name="connsiteX5" fmla="*/ 1883569 w 7550944"/>
                <a:gd name="connsiteY5" fmla="*/ 3876675 h 7762876"/>
                <a:gd name="connsiteX6" fmla="*/ 2264569 w 7550944"/>
                <a:gd name="connsiteY6" fmla="*/ 0 h 7762876"/>
                <a:gd name="connsiteX7" fmla="*/ 2645569 w 7550944"/>
                <a:gd name="connsiteY7" fmla="*/ 3886200 h 7762876"/>
                <a:gd name="connsiteX8" fmla="*/ 3017044 w 7550944"/>
                <a:gd name="connsiteY8" fmla="*/ 7762875 h 7762876"/>
                <a:gd name="connsiteX9" fmla="*/ 3398044 w 7550944"/>
                <a:gd name="connsiteY9" fmla="*/ 3876675 h 7762876"/>
                <a:gd name="connsiteX10" fmla="*/ 3769519 w 7550944"/>
                <a:gd name="connsiteY10" fmla="*/ 9525 h 7762876"/>
                <a:gd name="connsiteX11" fmla="*/ 4150519 w 7550944"/>
                <a:gd name="connsiteY11" fmla="*/ 3886200 h 7762876"/>
                <a:gd name="connsiteX12" fmla="*/ 4526756 w 7550944"/>
                <a:gd name="connsiteY12" fmla="*/ 7762875 h 7762876"/>
                <a:gd name="connsiteX13" fmla="*/ 4902994 w 7550944"/>
                <a:gd name="connsiteY13" fmla="*/ 3886200 h 7762876"/>
                <a:gd name="connsiteX14" fmla="*/ 5283994 w 7550944"/>
                <a:gd name="connsiteY14" fmla="*/ 9525 h 7762876"/>
                <a:gd name="connsiteX15" fmla="*/ 5655469 w 7550944"/>
                <a:gd name="connsiteY15" fmla="*/ 3886200 h 7762876"/>
                <a:gd name="connsiteX16" fmla="*/ 6036469 w 7550944"/>
                <a:gd name="connsiteY16" fmla="*/ 7762875 h 7762876"/>
                <a:gd name="connsiteX17" fmla="*/ 6417469 w 7550944"/>
                <a:gd name="connsiteY17" fmla="*/ 3886200 h 7762876"/>
                <a:gd name="connsiteX18" fmla="*/ 6798469 w 7550944"/>
                <a:gd name="connsiteY18" fmla="*/ 0 h 7762876"/>
                <a:gd name="connsiteX19" fmla="*/ 7160419 w 7550944"/>
                <a:gd name="connsiteY19" fmla="*/ 3886200 h 7762876"/>
                <a:gd name="connsiteX20" fmla="*/ 7550944 w 7550944"/>
                <a:gd name="connsiteY20" fmla="*/ 7762875 h 7762876"/>
                <a:gd name="connsiteX0" fmla="*/ 0 w 7550944"/>
                <a:gd name="connsiteY0" fmla="*/ 7762875 h 7762876"/>
                <a:gd name="connsiteX1" fmla="*/ 378619 w 7550944"/>
                <a:gd name="connsiteY1" fmla="*/ 3886200 h 7762876"/>
                <a:gd name="connsiteX2" fmla="*/ 750094 w 7550944"/>
                <a:gd name="connsiteY2" fmla="*/ 0 h 7762876"/>
                <a:gd name="connsiteX3" fmla="*/ 1131094 w 7550944"/>
                <a:gd name="connsiteY3" fmla="*/ 3876675 h 7762876"/>
                <a:gd name="connsiteX4" fmla="*/ 1507332 w 7550944"/>
                <a:gd name="connsiteY4" fmla="*/ 7762875 h 7762876"/>
                <a:gd name="connsiteX5" fmla="*/ 1883569 w 7550944"/>
                <a:gd name="connsiteY5" fmla="*/ 3876675 h 7762876"/>
                <a:gd name="connsiteX6" fmla="*/ 2264569 w 7550944"/>
                <a:gd name="connsiteY6" fmla="*/ 0 h 7762876"/>
                <a:gd name="connsiteX7" fmla="*/ 2645569 w 7550944"/>
                <a:gd name="connsiteY7" fmla="*/ 3886200 h 7762876"/>
                <a:gd name="connsiteX8" fmla="*/ 3017044 w 7550944"/>
                <a:gd name="connsiteY8" fmla="*/ 7762875 h 7762876"/>
                <a:gd name="connsiteX9" fmla="*/ 3398044 w 7550944"/>
                <a:gd name="connsiteY9" fmla="*/ 3876675 h 7762876"/>
                <a:gd name="connsiteX10" fmla="*/ 3769519 w 7550944"/>
                <a:gd name="connsiteY10" fmla="*/ 9525 h 7762876"/>
                <a:gd name="connsiteX11" fmla="*/ 4150519 w 7550944"/>
                <a:gd name="connsiteY11" fmla="*/ 3886200 h 7762876"/>
                <a:gd name="connsiteX12" fmla="*/ 4526756 w 7550944"/>
                <a:gd name="connsiteY12" fmla="*/ 7762875 h 7762876"/>
                <a:gd name="connsiteX13" fmla="*/ 4902994 w 7550944"/>
                <a:gd name="connsiteY13" fmla="*/ 3886200 h 7762876"/>
                <a:gd name="connsiteX14" fmla="*/ 5283994 w 7550944"/>
                <a:gd name="connsiteY14" fmla="*/ 9525 h 7762876"/>
                <a:gd name="connsiteX15" fmla="*/ 5655469 w 7550944"/>
                <a:gd name="connsiteY15" fmla="*/ 3886200 h 7762876"/>
                <a:gd name="connsiteX16" fmla="*/ 6036469 w 7550944"/>
                <a:gd name="connsiteY16" fmla="*/ 7762875 h 7762876"/>
                <a:gd name="connsiteX17" fmla="*/ 6417469 w 7550944"/>
                <a:gd name="connsiteY17" fmla="*/ 3886200 h 7762876"/>
                <a:gd name="connsiteX18" fmla="*/ 6798469 w 7550944"/>
                <a:gd name="connsiteY18" fmla="*/ 0 h 7762876"/>
                <a:gd name="connsiteX19" fmla="*/ 7160419 w 7550944"/>
                <a:gd name="connsiteY19" fmla="*/ 3886200 h 7762876"/>
                <a:gd name="connsiteX20" fmla="*/ 7550944 w 7550944"/>
                <a:gd name="connsiteY20" fmla="*/ 7762875 h 7762876"/>
                <a:gd name="connsiteX0" fmla="*/ 0 w 7550944"/>
                <a:gd name="connsiteY0" fmla="*/ 7762875 h 7762876"/>
                <a:gd name="connsiteX1" fmla="*/ 378619 w 7550944"/>
                <a:gd name="connsiteY1" fmla="*/ 3886200 h 7762876"/>
                <a:gd name="connsiteX2" fmla="*/ 750094 w 7550944"/>
                <a:gd name="connsiteY2" fmla="*/ 0 h 7762876"/>
                <a:gd name="connsiteX3" fmla="*/ 1131094 w 7550944"/>
                <a:gd name="connsiteY3" fmla="*/ 3876675 h 7762876"/>
                <a:gd name="connsiteX4" fmla="*/ 1507332 w 7550944"/>
                <a:gd name="connsiteY4" fmla="*/ 7762875 h 7762876"/>
                <a:gd name="connsiteX5" fmla="*/ 1883569 w 7550944"/>
                <a:gd name="connsiteY5" fmla="*/ 3876675 h 7762876"/>
                <a:gd name="connsiteX6" fmla="*/ 2264569 w 7550944"/>
                <a:gd name="connsiteY6" fmla="*/ 0 h 7762876"/>
                <a:gd name="connsiteX7" fmla="*/ 2645569 w 7550944"/>
                <a:gd name="connsiteY7" fmla="*/ 3886200 h 7762876"/>
                <a:gd name="connsiteX8" fmla="*/ 3017044 w 7550944"/>
                <a:gd name="connsiteY8" fmla="*/ 7762875 h 7762876"/>
                <a:gd name="connsiteX9" fmla="*/ 3398044 w 7550944"/>
                <a:gd name="connsiteY9" fmla="*/ 3876675 h 7762876"/>
                <a:gd name="connsiteX10" fmla="*/ 3769519 w 7550944"/>
                <a:gd name="connsiteY10" fmla="*/ 9525 h 7762876"/>
                <a:gd name="connsiteX11" fmla="*/ 4150519 w 7550944"/>
                <a:gd name="connsiteY11" fmla="*/ 3886200 h 7762876"/>
                <a:gd name="connsiteX12" fmla="*/ 4526756 w 7550944"/>
                <a:gd name="connsiteY12" fmla="*/ 7762875 h 7762876"/>
                <a:gd name="connsiteX13" fmla="*/ 4902994 w 7550944"/>
                <a:gd name="connsiteY13" fmla="*/ 3886200 h 7762876"/>
                <a:gd name="connsiteX14" fmla="*/ 5283994 w 7550944"/>
                <a:gd name="connsiteY14" fmla="*/ 9525 h 7762876"/>
                <a:gd name="connsiteX15" fmla="*/ 5655469 w 7550944"/>
                <a:gd name="connsiteY15" fmla="*/ 3886200 h 7762876"/>
                <a:gd name="connsiteX16" fmla="*/ 6029325 w 7550944"/>
                <a:gd name="connsiteY16" fmla="*/ 7762875 h 7762876"/>
                <a:gd name="connsiteX17" fmla="*/ 6417469 w 7550944"/>
                <a:gd name="connsiteY17" fmla="*/ 3886200 h 7762876"/>
                <a:gd name="connsiteX18" fmla="*/ 6798469 w 7550944"/>
                <a:gd name="connsiteY18" fmla="*/ 0 h 7762876"/>
                <a:gd name="connsiteX19" fmla="*/ 7160419 w 7550944"/>
                <a:gd name="connsiteY19" fmla="*/ 3886200 h 7762876"/>
                <a:gd name="connsiteX20" fmla="*/ 7550944 w 7550944"/>
                <a:gd name="connsiteY20" fmla="*/ 7762875 h 7762876"/>
                <a:gd name="connsiteX0" fmla="*/ 0 w 7550944"/>
                <a:gd name="connsiteY0" fmla="*/ 7762875 h 7762876"/>
                <a:gd name="connsiteX1" fmla="*/ 378619 w 7550944"/>
                <a:gd name="connsiteY1" fmla="*/ 3886200 h 7762876"/>
                <a:gd name="connsiteX2" fmla="*/ 750094 w 7550944"/>
                <a:gd name="connsiteY2" fmla="*/ 0 h 7762876"/>
                <a:gd name="connsiteX3" fmla="*/ 1131094 w 7550944"/>
                <a:gd name="connsiteY3" fmla="*/ 3876675 h 7762876"/>
                <a:gd name="connsiteX4" fmla="*/ 1507332 w 7550944"/>
                <a:gd name="connsiteY4" fmla="*/ 7762875 h 7762876"/>
                <a:gd name="connsiteX5" fmla="*/ 1883569 w 7550944"/>
                <a:gd name="connsiteY5" fmla="*/ 3876675 h 7762876"/>
                <a:gd name="connsiteX6" fmla="*/ 2264569 w 7550944"/>
                <a:gd name="connsiteY6" fmla="*/ 0 h 7762876"/>
                <a:gd name="connsiteX7" fmla="*/ 2645569 w 7550944"/>
                <a:gd name="connsiteY7" fmla="*/ 3886200 h 7762876"/>
                <a:gd name="connsiteX8" fmla="*/ 3017044 w 7550944"/>
                <a:gd name="connsiteY8" fmla="*/ 7762875 h 7762876"/>
                <a:gd name="connsiteX9" fmla="*/ 3398044 w 7550944"/>
                <a:gd name="connsiteY9" fmla="*/ 3876675 h 7762876"/>
                <a:gd name="connsiteX10" fmla="*/ 3769519 w 7550944"/>
                <a:gd name="connsiteY10" fmla="*/ 9525 h 7762876"/>
                <a:gd name="connsiteX11" fmla="*/ 4150519 w 7550944"/>
                <a:gd name="connsiteY11" fmla="*/ 3886200 h 7762876"/>
                <a:gd name="connsiteX12" fmla="*/ 4526756 w 7550944"/>
                <a:gd name="connsiteY12" fmla="*/ 7762875 h 7762876"/>
                <a:gd name="connsiteX13" fmla="*/ 4902994 w 7550944"/>
                <a:gd name="connsiteY13" fmla="*/ 3886200 h 7762876"/>
                <a:gd name="connsiteX14" fmla="*/ 5283994 w 7550944"/>
                <a:gd name="connsiteY14" fmla="*/ 9525 h 7762876"/>
                <a:gd name="connsiteX15" fmla="*/ 5655469 w 7550944"/>
                <a:gd name="connsiteY15" fmla="*/ 3886200 h 7762876"/>
                <a:gd name="connsiteX16" fmla="*/ 6029325 w 7550944"/>
                <a:gd name="connsiteY16" fmla="*/ 7762875 h 7762876"/>
                <a:gd name="connsiteX17" fmla="*/ 6417469 w 7550944"/>
                <a:gd name="connsiteY17" fmla="*/ 3886200 h 7762876"/>
                <a:gd name="connsiteX18" fmla="*/ 6798469 w 7550944"/>
                <a:gd name="connsiteY18" fmla="*/ 0 h 7762876"/>
                <a:gd name="connsiteX19" fmla="*/ 7160419 w 7550944"/>
                <a:gd name="connsiteY19" fmla="*/ 3886200 h 7762876"/>
                <a:gd name="connsiteX20" fmla="*/ 7550944 w 7550944"/>
                <a:gd name="connsiteY20" fmla="*/ 7762875 h 7762876"/>
                <a:gd name="connsiteX0" fmla="*/ 0 w 7546182"/>
                <a:gd name="connsiteY0" fmla="*/ 7762875 h 7765256"/>
                <a:gd name="connsiteX1" fmla="*/ 378619 w 7546182"/>
                <a:gd name="connsiteY1" fmla="*/ 3886200 h 7765256"/>
                <a:gd name="connsiteX2" fmla="*/ 750094 w 7546182"/>
                <a:gd name="connsiteY2" fmla="*/ 0 h 7765256"/>
                <a:gd name="connsiteX3" fmla="*/ 1131094 w 7546182"/>
                <a:gd name="connsiteY3" fmla="*/ 3876675 h 7765256"/>
                <a:gd name="connsiteX4" fmla="*/ 1507332 w 7546182"/>
                <a:gd name="connsiteY4" fmla="*/ 7762875 h 7765256"/>
                <a:gd name="connsiteX5" fmla="*/ 1883569 w 7546182"/>
                <a:gd name="connsiteY5" fmla="*/ 3876675 h 7765256"/>
                <a:gd name="connsiteX6" fmla="*/ 2264569 w 7546182"/>
                <a:gd name="connsiteY6" fmla="*/ 0 h 7765256"/>
                <a:gd name="connsiteX7" fmla="*/ 2645569 w 7546182"/>
                <a:gd name="connsiteY7" fmla="*/ 3886200 h 7765256"/>
                <a:gd name="connsiteX8" fmla="*/ 3017044 w 7546182"/>
                <a:gd name="connsiteY8" fmla="*/ 7762875 h 7765256"/>
                <a:gd name="connsiteX9" fmla="*/ 3398044 w 7546182"/>
                <a:gd name="connsiteY9" fmla="*/ 3876675 h 7765256"/>
                <a:gd name="connsiteX10" fmla="*/ 3769519 w 7546182"/>
                <a:gd name="connsiteY10" fmla="*/ 9525 h 7765256"/>
                <a:gd name="connsiteX11" fmla="*/ 4150519 w 7546182"/>
                <a:gd name="connsiteY11" fmla="*/ 3886200 h 7765256"/>
                <a:gd name="connsiteX12" fmla="*/ 4526756 w 7546182"/>
                <a:gd name="connsiteY12" fmla="*/ 7762875 h 7765256"/>
                <a:gd name="connsiteX13" fmla="*/ 4902994 w 7546182"/>
                <a:gd name="connsiteY13" fmla="*/ 3886200 h 7765256"/>
                <a:gd name="connsiteX14" fmla="*/ 5283994 w 7546182"/>
                <a:gd name="connsiteY14" fmla="*/ 9525 h 7765256"/>
                <a:gd name="connsiteX15" fmla="*/ 5655469 w 7546182"/>
                <a:gd name="connsiteY15" fmla="*/ 3886200 h 7765256"/>
                <a:gd name="connsiteX16" fmla="*/ 6029325 w 7546182"/>
                <a:gd name="connsiteY16" fmla="*/ 7762875 h 7765256"/>
                <a:gd name="connsiteX17" fmla="*/ 6417469 w 7546182"/>
                <a:gd name="connsiteY17" fmla="*/ 3886200 h 7765256"/>
                <a:gd name="connsiteX18" fmla="*/ 6798469 w 7546182"/>
                <a:gd name="connsiteY18" fmla="*/ 0 h 7765256"/>
                <a:gd name="connsiteX19" fmla="*/ 7160419 w 7546182"/>
                <a:gd name="connsiteY19" fmla="*/ 3886200 h 7765256"/>
                <a:gd name="connsiteX20" fmla="*/ 7546182 w 7546182"/>
                <a:gd name="connsiteY20" fmla="*/ 7765256 h 7765256"/>
                <a:gd name="connsiteX0" fmla="*/ 0 w 7546182"/>
                <a:gd name="connsiteY0" fmla="*/ 7762875 h 7765258"/>
                <a:gd name="connsiteX1" fmla="*/ 378619 w 7546182"/>
                <a:gd name="connsiteY1" fmla="*/ 3886200 h 7765258"/>
                <a:gd name="connsiteX2" fmla="*/ 750094 w 7546182"/>
                <a:gd name="connsiteY2" fmla="*/ 0 h 7765258"/>
                <a:gd name="connsiteX3" fmla="*/ 1131094 w 7546182"/>
                <a:gd name="connsiteY3" fmla="*/ 3876675 h 7765258"/>
                <a:gd name="connsiteX4" fmla="*/ 1507332 w 7546182"/>
                <a:gd name="connsiteY4" fmla="*/ 7762875 h 7765258"/>
                <a:gd name="connsiteX5" fmla="*/ 1883569 w 7546182"/>
                <a:gd name="connsiteY5" fmla="*/ 3876675 h 7765258"/>
                <a:gd name="connsiteX6" fmla="*/ 2264569 w 7546182"/>
                <a:gd name="connsiteY6" fmla="*/ 0 h 7765258"/>
                <a:gd name="connsiteX7" fmla="*/ 2645569 w 7546182"/>
                <a:gd name="connsiteY7" fmla="*/ 3886200 h 7765258"/>
                <a:gd name="connsiteX8" fmla="*/ 3017044 w 7546182"/>
                <a:gd name="connsiteY8" fmla="*/ 7762875 h 7765258"/>
                <a:gd name="connsiteX9" fmla="*/ 3398044 w 7546182"/>
                <a:gd name="connsiteY9" fmla="*/ 3876675 h 7765258"/>
                <a:gd name="connsiteX10" fmla="*/ 3769519 w 7546182"/>
                <a:gd name="connsiteY10" fmla="*/ 9525 h 7765258"/>
                <a:gd name="connsiteX11" fmla="*/ 4150519 w 7546182"/>
                <a:gd name="connsiteY11" fmla="*/ 3886200 h 7765258"/>
                <a:gd name="connsiteX12" fmla="*/ 4526756 w 7546182"/>
                <a:gd name="connsiteY12" fmla="*/ 7762875 h 7765258"/>
                <a:gd name="connsiteX13" fmla="*/ 4902994 w 7546182"/>
                <a:gd name="connsiteY13" fmla="*/ 3886200 h 7765258"/>
                <a:gd name="connsiteX14" fmla="*/ 5283994 w 7546182"/>
                <a:gd name="connsiteY14" fmla="*/ 9525 h 7765258"/>
                <a:gd name="connsiteX15" fmla="*/ 5655469 w 7546182"/>
                <a:gd name="connsiteY15" fmla="*/ 3886200 h 7765258"/>
                <a:gd name="connsiteX16" fmla="*/ 6029325 w 7546182"/>
                <a:gd name="connsiteY16" fmla="*/ 7762875 h 7765258"/>
                <a:gd name="connsiteX17" fmla="*/ 6417469 w 7546182"/>
                <a:gd name="connsiteY17" fmla="*/ 3886200 h 7765258"/>
                <a:gd name="connsiteX18" fmla="*/ 6798469 w 7546182"/>
                <a:gd name="connsiteY18" fmla="*/ 0 h 7765258"/>
                <a:gd name="connsiteX19" fmla="*/ 7160419 w 7546182"/>
                <a:gd name="connsiteY19" fmla="*/ 3886200 h 7765258"/>
                <a:gd name="connsiteX20" fmla="*/ 7546182 w 7546182"/>
                <a:gd name="connsiteY20" fmla="*/ 7765256 h 7765258"/>
                <a:gd name="connsiteX0" fmla="*/ 0 w 7539038"/>
                <a:gd name="connsiteY0" fmla="*/ 7762875 h 7762876"/>
                <a:gd name="connsiteX1" fmla="*/ 378619 w 7539038"/>
                <a:gd name="connsiteY1" fmla="*/ 3886200 h 7762876"/>
                <a:gd name="connsiteX2" fmla="*/ 750094 w 7539038"/>
                <a:gd name="connsiteY2" fmla="*/ 0 h 7762876"/>
                <a:gd name="connsiteX3" fmla="*/ 1131094 w 7539038"/>
                <a:gd name="connsiteY3" fmla="*/ 3876675 h 7762876"/>
                <a:gd name="connsiteX4" fmla="*/ 1507332 w 7539038"/>
                <a:gd name="connsiteY4" fmla="*/ 7762875 h 7762876"/>
                <a:gd name="connsiteX5" fmla="*/ 1883569 w 7539038"/>
                <a:gd name="connsiteY5" fmla="*/ 3876675 h 7762876"/>
                <a:gd name="connsiteX6" fmla="*/ 2264569 w 7539038"/>
                <a:gd name="connsiteY6" fmla="*/ 0 h 7762876"/>
                <a:gd name="connsiteX7" fmla="*/ 2645569 w 7539038"/>
                <a:gd name="connsiteY7" fmla="*/ 3886200 h 7762876"/>
                <a:gd name="connsiteX8" fmla="*/ 3017044 w 7539038"/>
                <a:gd name="connsiteY8" fmla="*/ 7762875 h 7762876"/>
                <a:gd name="connsiteX9" fmla="*/ 3398044 w 7539038"/>
                <a:gd name="connsiteY9" fmla="*/ 3876675 h 7762876"/>
                <a:gd name="connsiteX10" fmla="*/ 3769519 w 7539038"/>
                <a:gd name="connsiteY10" fmla="*/ 9525 h 7762876"/>
                <a:gd name="connsiteX11" fmla="*/ 4150519 w 7539038"/>
                <a:gd name="connsiteY11" fmla="*/ 3886200 h 7762876"/>
                <a:gd name="connsiteX12" fmla="*/ 4526756 w 7539038"/>
                <a:gd name="connsiteY12" fmla="*/ 7762875 h 7762876"/>
                <a:gd name="connsiteX13" fmla="*/ 4902994 w 7539038"/>
                <a:gd name="connsiteY13" fmla="*/ 3886200 h 7762876"/>
                <a:gd name="connsiteX14" fmla="*/ 5283994 w 7539038"/>
                <a:gd name="connsiteY14" fmla="*/ 9525 h 7762876"/>
                <a:gd name="connsiteX15" fmla="*/ 5655469 w 7539038"/>
                <a:gd name="connsiteY15" fmla="*/ 3886200 h 7762876"/>
                <a:gd name="connsiteX16" fmla="*/ 6029325 w 7539038"/>
                <a:gd name="connsiteY16" fmla="*/ 7762875 h 7762876"/>
                <a:gd name="connsiteX17" fmla="*/ 6417469 w 7539038"/>
                <a:gd name="connsiteY17" fmla="*/ 3886200 h 7762876"/>
                <a:gd name="connsiteX18" fmla="*/ 6798469 w 7539038"/>
                <a:gd name="connsiteY18" fmla="*/ 0 h 7762876"/>
                <a:gd name="connsiteX19" fmla="*/ 7160419 w 7539038"/>
                <a:gd name="connsiteY19" fmla="*/ 3886200 h 7762876"/>
                <a:gd name="connsiteX20" fmla="*/ 7539038 w 7539038"/>
                <a:gd name="connsiteY20" fmla="*/ 7760494 h 7762876"/>
                <a:gd name="connsiteX0" fmla="*/ 0 w 7539038"/>
                <a:gd name="connsiteY0" fmla="*/ 7762875 h 7762876"/>
                <a:gd name="connsiteX1" fmla="*/ 378619 w 7539038"/>
                <a:gd name="connsiteY1" fmla="*/ 3886200 h 7762876"/>
                <a:gd name="connsiteX2" fmla="*/ 750094 w 7539038"/>
                <a:gd name="connsiteY2" fmla="*/ 0 h 7762876"/>
                <a:gd name="connsiteX3" fmla="*/ 1131094 w 7539038"/>
                <a:gd name="connsiteY3" fmla="*/ 3876675 h 7762876"/>
                <a:gd name="connsiteX4" fmla="*/ 1507332 w 7539038"/>
                <a:gd name="connsiteY4" fmla="*/ 7762875 h 7762876"/>
                <a:gd name="connsiteX5" fmla="*/ 1883569 w 7539038"/>
                <a:gd name="connsiteY5" fmla="*/ 3876675 h 7762876"/>
                <a:gd name="connsiteX6" fmla="*/ 2264569 w 7539038"/>
                <a:gd name="connsiteY6" fmla="*/ 0 h 7762876"/>
                <a:gd name="connsiteX7" fmla="*/ 2645569 w 7539038"/>
                <a:gd name="connsiteY7" fmla="*/ 3886200 h 7762876"/>
                <a:gd name="connsiteX8" fmla="*/ 3017044 w 7539038"/>
                <a:gd name="connsiteY8" fmla="*/ 7762875 h 7762876"/>
                <a:gd name="connsiteX9" fmla="*/ 3398044 w 7539038"/>
                <a:gd name="connsiteY9" fmla="*/ 3876675 h 7762876"/>
                <a:gd name="connsiteX10" fmla="*/ 3769519 w 7539038"/>
                <a:gd name="connsiteY10" fmla="*/ 9525 h 7762876"/>
                <a:gd name="connsiteX11" fmla="*/ 4150519 w 7539038"/>
                <a:gd name="connsiteY11" fmla="*/ 3886200 h 7762876"/>
                <a:gd name="connsiteX12" fmla="*/ 4526756 w 7539038"/>
                <a:gd name="connsiteY12" fmla="*/ 7762875 h 7762876"/>
                <a:gd name="connsiteX13" fmla="*/ 4902994 w 7539038"/>
                <a:gd name="connsiteY13" fmla="*/ 3886200 h 7762876"/>
                <a:gd name="connsiteX14" fmla="*/ 5283994 w 7539038"/>
                <a:gd name="connsiteY14" fmla="*/ 9525 h 7762876"/>
                <a:gd name="connsiteX15" fmla="*/ 5655469 w 7539038"/>
                <a:gd name="connsiteY15" fmla="*/ 3886200 h 7762876"/>
                <a:gd name="connsiteX16" fmla="*/ 6029325 w 7539038"/>
                <a:gd name="connsiteY16" fmla="*/ 7762875 h 7762876"/>
                <a:gd name="connsiteX17" fmla="*/ 6417469 w 7539038"/>
                <a:gd name="connsiteY17" fmla="*/ 3886200 h 7762876"/>
                <a:gd name="connsiteX18" fmla="*/ 6788944 w 7539038"/>
                <a:gd name="connsiteY18" fmla="*/ 2381 h 7762876"/>
                <a:gd name="connsiteX19" fmla="*/ 7160419 w 7539038"/>
                <a:gd name="connsiteY19" fmla="*/ 3886200 h 7762876"/>
                <a:gd name="connsiteX20" fmla="*/ 7539038 w 7539038"/>
                <a:gd name="connsiteY20" fmla="*/ 7760494 h 7762876"/>
                <a:gd name="connsiteX0" fmla="*/ 0 w 7539038"/>
                <a:gd name="connsiteY0" fmla="*/ 7762875 h 7762876"/>
                <a:gd name="connsiteX1" fmla="*/ 378619 w 7539038"/>
                <a:gd name="connsiteY1" fmla="*/ 3886200 h 7762876"/>
                <a:gd name="connsiteX2" fmla="*/ 750094 w 7539038"/>
                <a:gd name="connsiteY2" fmla="*/ 0 h 7762876"/>
                <a:gd name="connsiteX3" fmla="*/ 1131094 w 7539038"/>
                <a:gd name="connsiteY3" fmla="*/ 3876675 h 7762876"/>
                <a:gd name="connsiteX4" fmla="*/ 1507332 w 7539038"/>
                <a:gd name="connsiteY4" fmla="*/ 7762875 h 7762876"/>
                <a:gd name="connsiteX5" fmla="*/ 1883569 w 7539038"/>
                <a:gd name="connsiteY5" fmla="*/ 3876675 h 7762876"/>
                <a:gd name="connsiteX6" fmla="*/ 2264569 w 7539038"/>
                <a:gd name="connsiteY6" fmla="*/ 0 h 7762876"/>
                <a:gd name="connsiteX7" fmla="*/ 2645569 w 7539038"/>
                <a:gd name="connsiteY7" fmla="*/ 3886200 h 7762876"/>
                <a:gd name="connsiteX8" fmla="*/ 3017044 w 7539038"/>
                <a:gd name="connsiteY8" fmla="*/ 7762875 h 7762876"/>
                <a:gd name="connsiteX9" fmla="*/ 3398044 w 7539038"/>
                <a:gd name="connsiteY9" fmla="*/ 3876675 h 7762876"/>
                <a:gd name="connsiteX10" fmla="*/ 3769519 w 7539038"/>
                <a:gd name="connsiteY10" fmla="*/ 9525 h 7762876"/>
                <a:gd name="connsiteX11" fmla="*/ 4150519 w 7539038"/>
                <a:gd name="connsiteY11" fmla="*/ 3886200 h 7762876"/>
                <a:gd name="connsiteX12" fmla="*/ 4526756 w 7539038"/>
                <a:gd name="connsiteY12" fmla="*/ 7762875 h 7762876"/>
                <a:gd name="connsiteX13" fmla="*/ 4902994 w 7539038"/>
                <a:gd name="connsiteY13" fmla="*/ 3886200 h 7762876"/>
                <a:gd name="connsiteX14" fmla="*/ 5283994 w 7539038"/>
                <a:gd name="connsiteY14" fmla="*/ 9525 h 7762876"/>
                <a:gd name="connsiteX15" fmla="*/ 5655469 w 7539038"/>
                <a:gd name="connsiteY15" fmla="*/ 3886200 h 7762876"/>
                <a:gd name="connsiteX16" fmla="*/ 6029325 w 7539038"/>
                <a:gd name="connsiteY16" fmla="*/ 7762875 h 7762876"/>
                <a:gd name="connsiteX17" fmla="*/ 6417469 w 7539038"/>
                <a:gd name="connsiteY17" fmla="*/ 3886200 h 7762876"/>
                <a:gd name="connsiteX18" fmla="*/ 6786563 w 7539038"/>
                <a:gd name="connsiteY18" fmla="*/ 4762 h 7762876"/>
                <a:gd name="connsiteX19" fmla="*/ 7160419 w 7539038"/>
                <a:gd name="connsiteY19" fmla="*/ 3886200 h 7762876"/>
                <a:gd name="connsiteX20" fmla="*/ 7539038 w 7539038"/>
                <a:gd name="connsiteY20" fmla="*/ 7760494 h 7762876"/>
                <a:gd name="connsiteX0" fmla="*/ 0 w 7539038"/>
                <a:gd name="connsiteY0" fmla="*/ 7762875 h 7762876"/>
                <a:gd name="connsiteX1" fmla="*/ 378619 w 7539038"/>
                <a:gd name="connsiteY1" fmla="*/ 3886200 h 7762876"/>
                <a:gd name="connsiteX2" fmla="*/ 750094 w 7539038"/>
                <a:gd name="connsiteY2" fmla="*/ 0 h 7762876"/>
                <a:gd name="connsiteX3" fmla="*/ 1131094 w 7539038"/>
                <a:gd name="connsiteY3" fmla="*/ 3876675 h 7762876"/>
                <a:gd name="connsiteX4" fmla="*/ 1507332 w 7539038"/>
                <a:gd name="connsiteY4" fmla="*/ 7762875 h 7762876"/>
                <a:gd name="connsiteX5" fmla="*/ 1883569 w 7539038"/>
                <a:gd name="connsiteY5" fmla="*/ 3876675 h 7762876"/>
                <a:gd name="connsiteX6" fmla="*/ 2264569 w 7539038"/>
                <a:gd name="connsiteY6" fmla="*/ 0 h 7762876"/>
                <a:gd name="connsiteX7" fmla="*/ 2645569 w 7539038"/>
                <a:gd name="connsiteY7" fmla="*/ 3886200 h 7762876"/>
                <a:gd name="connsiteX8" fmla="*/ 3017044 w 7539038"/>
                <a:gd name="connsiteY8" fmla="*/ 7762875 h 7762876"/>
                <a:gd name="connsiteX9" fmla="*/ 3398044 w 7539038"/>
                <a:gd name="connsiteY9" fmla="*/ 3876675 h 7762876"/>
                <a:gd name="connsiteX10" fmla="*/ 3769519 w 7539038"/>
                <a:gd name="connsiteY10" fmla="*/ 9525 h 7762876"/>
                <a:gd name="connsiteX11" fmla="*/ 4150519 w 7539038"/>
                <a:gd name="connsiteY11" fmla="*/ 3886200 h 7762876"/>
                <a:gd name="connsiteX12" fmla="*/ 4526756 w 7539038"/>
                <a:gd name="connsiteY12" fmla="*/ 7762875 h 7762876"/>
                <a:gd name="connsiteX13" fmla="*/ 4902994 w 7539038"/>
                <a:gd name="connsiteY13" fmla="*/ 3886200 h 7762876"/>
                <a:gd name="connsiteX14" fmla="*/ 5283994 w 7539038"/>
                <a:gd name="connsiteY14" fmla="*/ 9525 h 7762876"/>
                <a:gd name="connsiteX15" fmla="*/ 5655469 w 7539038"/>
                <a:gd name="connsiteY15" fmla="*/ 3886200 h 7762876"/>
                <a:gd name="connsiteX16" fmla="*/ 6029325 w 7539038"/>
                <a:gd name="connsiteY16" fmla="*/ 7762875 h 7762876"/>
                <a:gd name="connsiteX17" fmla="*/ 6417469 w 7539038"/>
                <a:gd name="connsiteY17" fmla="*/ 3886200 h 7762876"/>
                <a:gd name="connsiteX18" fmla="*/ 6786563 w 7539038"/>
                <a:gd name="connsiteY18" fmla="*/ 4762 h 7762876"/>
                <a:gd name="connsiteX19" fmla="*/ 7160419 w 7539038"/>
                <a:gd name="connsiteY19" fmla="*/ 3886200 h 7762876"/>
                <a:gd name="connsiteX20" fmla="*/ 7539038 w 7539038"/>
                <a:gd name="connsiteY20" fmla="*/ 7760494 h 7762876"/>
                <a:gd name="connsiteX0" fmla="*/ 0 w 7539038"/>
                <a:gd name="connsiteY0" fmla="*/ 7762875 h 7762876"/>
                <a:gd name="connsiteX1" fmla="*/ 378619 w 7539038"/>
                <a:gd name="connsiteY1" fmla="*/ 3886200 h 7762876"/>
                <a:gd name="connsiteX2" fmla="*/ 750094 w 7539038"/>
                <a:gd name="connsiteY2" fmla="*/ 0 h 7762876"/>
                <a:gd name="connsiteX3" fmla="*/ 1131094 w 7539038"/>
                <a:gd name="connsiteY3" fmla="*/ 3876675 h 7762876"/>
                <a:gd name="connsiteX4" fmla="*/ 1507332 w 7539038"/>
                <a:gd name="connsiteY4" fmla="*/ 7762875 h 7762876"/>
                <a:gd name="connsiteX5" fmla="*/ 1883569 w 7539038"/>
                <a:gd name="connsiteY5" fmla="*/ 3876675 h 7762876"/>
                <a:gd name="connsiteX6" fmla="*/ 2264569 w 7539038"/>
                <a:gd name="connsiteY6" fmla="*/ 0 h 7762876"/>
                <a:gd name="connsiteX7" fmla="*/ 2645569 w 7539038"/>
                <a:gd name="connsiteY7" fmla="*/ 3886200 h 7762876"/>
                <a:gd name="connsiteX8" fmla="*/ 3017044 w 7539038"/>
                <a:gd name="connsiteY8" fmla="*/ 7762875 h 7762876"/>
                <a:gd name="connsiteX9" fmla="*/ 3398044 w 7539038"/>
                <a:gd name="connsiteY9" fmla="*/ 3876675 h 7762876"/>
                <a:gd name="connsiteX10" fmla="*/ 3769519 w 7539038"/>
                <a:gd name="connsiteY10" fmla="*/ 9525 h 7762876"/>
                <a:gd name="connsiteX11" fmla="*/ 4150519 w 7539038"/>
                <a:gd name="connsiteY11" fmla="*/ 3886200 h 7762876"/>
                <a:gd name="connsiteX12" fmla="*/ 4526756 w 7539038"/>
                <a:gd name="connsiteY12" fmla="*/ 7762875 h 7762876"/>
                <a:gd name="connsiteX13" fmla="*/ 4902994 w 7539038"/>
                <a:gd name="connsiteY13" fmla="*/ 3886200 h 7762876"/>
                <a:gd name="connsiteX14" fmla="*/ 5279231 w 7539038"/>
                <a:gd name="connsiteY14" fmla="*/ 9525 h 7762876"/>
                <a:gd name="connsiteX15" fmla="*/ 5655469 w 7539038"/>
                <a:gd name="connsiteY15" fmla="*/ 3886200 h 7762876"/>
                <a:gd name="connsiteX16" fmla="*/ 6029325 w 7539038"/>
                <a:gd name="connsiteY16" fmla="*/ 7762875 h 7762876"/>
                <a:gd name="connsiteX17" fmla="*/ 6417469 w 7539038"/>
                <a:gd name="connsiteY17" fmla="*/ 3886200 h 7762876"/>
                <a:gd name="connsiteX18" fmla="*/ 6786563 w 7539038"/>
                <a:gd name="connsiteY18" fmla="*/ 4762 h 7762876"/>
                <a:gd name="connsiteX19" fmla="*/ 7160419 w 7539038"/>
                <a:gd name="connsiteY19" fmla="*/ 3886200 h 7762876"/>
                <a:gd name="connsiteX20" fmla="*/ 7539038 w 7539038"/>
                <a:gd name="connsiteY20" fmla="*/ 7760494 h 7762876"/>
                <a:gd name="connsiteX0" fmla="*/ 0 w 7539038"/>
                <a:gd name="connsiteY0" fmla="*/ 7762875 h 7762876"/>
                <a:gd name="connsiteX1" fmla="*/ 378619 w 7539038"/>
                <a:gd name="connsiteY1" fmla="*/ 3886200 h 7762876"/>
                <a:gd name="connsiteX2" fmla="*/ 750094 w 7539038"/>
                <a:gd name="connsiteY2" fmla="*/ 0 h 7762876"/>
                <a:gd name="connsiteX3" fmla="*/ 1131094 w 7539038"/>
                <a:gd name="connsiteY3" fmla="*/ 3876675 h 7762876"/>
                <a:gd name="connsiteX4" fmla="*/ 1507332 w 7539038"/>
                <a:gd name="connsiteY4" fmla="*/ 7762875 h 7762876"/>
                <a:gd name="connsiteX5" fmla="*/ 1883569 w 7539038"/>
                <a:gd name="connsiteY5" fmla="*/ 3876675 h 7762876"/>
                <a:gd name="connsiteX6" fmla="*/ 2264569 w 7539038"/>
                <a:gd name="connsiteY6" fmla="*/ 0 h 7762876"/>
                <a:gd name="connsiteX7" fmla="*/ 2645569 w 7539038"/>
                <a:gd name="connsiteY7" fmla="*/ 3886200 h 7762876"/>
                <a:gd name="connsiteX8" fmla="*/ 3017044 w 7539038"/>
                <a:gd name="connsiteY8" fmla="*/ 7762875 h 7762876"/>
                <a:gd name="connsiteX9" fmla="*/ 3398044 w 7539038"/>
                <a:gd name="connsiteY9" fmla="*/ 3876675 h 7762876"/>
                <a:gd name="connsiteX10" fmla="*/ 3769519 w 7539038"/>
                <a:gd name="connsiteY10" fmla="*/ 9525 h 7762876"/>
                <a:gd name="connsiteX11" fmla="*/ 4150519 w 7539038"/>
                <a:gd name="connsiteY11" fmla="*/ 3886200 h 7762876"/>
                <a:gd name="connsiteX12" fmla="*/ 4526756 w 7539038"/>
                <a:gd name="connsiteY12" fmla="*/ 7762875 h 7762876"/>
                <a:gd name="connsiteX13" fmla="*/ 4902994 w 7539038"/>
                <a:gd name="connsiteY13" fmla="*/ 3886200 h 7762876"/>
                <a:gd name="connsiteX14" fmla="*/ 5279231 w 7539038"/>
                <a:gd name="connsiteY14" fmla="*/ 9525 h 7762876"/>
                <a:gd name="connsiteX15" fmla="*/ 5655469 w 7539038"/>
                <a:gd name="connsiteY15" fmla="*/ 3886200 h 7762876"/>
                <a:gd name="connsiteX16" fmla="*/ 6029325 w 7539038"/>
                <a:gd name="connsiteY16" fmla="*/ 7762875 h 7762876"/>
                <a:gd name="connsiteX17" fmla="*/ 6417469 w 7539038"/>
                <a:gd name="connsiteY17" fmla="*/ 3886200 h 7762876"/>
                <a:gd name="connsiteX18" fmla="*/ 6786563 w 7539038"/>
                <a:gd name="connsiteY18" fmla="*/ 4762 h 7762876"/>
                <a:gd name="connsiteX19" fmla="*/ 7160419 w 7539038"/>
                <a:gd name="connsiteY19" fmla="*/ 3886200 h 7762876"/>
                <a:gd name="connsiteX20" fmla="*/ 7539038 w 7539038"/>
                <a:gd name="connsiteY20" fmla="*/ 7760494 h 7762876"/>
                <a:gd name="connsiteX0" fmla="*/ 0 w 7539038"/>
                <a:gd name="connsiteY0" fmla="*/ 7762875 h 7762876"/>
                <a:gd name="connsiteX1" fmla="*/ 378619 w 7539038"/>
                <a:gd name="connsiteY1" fmla="*/ 3886200 h 7762876"/>
                <a:gd name="connsiteX2" fmla="*/ 750094 w 7539038"/>
                <a:gd name="connsiteY2" fmla="*/ 0 h 7762876"/>
                <a:gd name="connsiteX3" fmla="*/ 1131094 w 7539038"/>
                <a:gd name="connsiteY3" fmla="*/ 3876675 h 7762876"/>
                <a:gd name="connsiteX4" fmla="*/ 1507332 w 7539038"/>
                <a:gd name="connsiteY4" fmla="*/ 7762875 h 7762876"/>
                <a:gd name="connsiteX5" fmla="*/ 1883569 w 7539038"/>
                <a:gd name="connsiteY5" fmla="*/ 3876675 h 7762876"/>
                <a:gd name="connsiteX6" fmla="*/ 2264569 w 7539038"/>
                <a:gd name="connsiteY6" fmla="*/ 0 h 7762876"/>
                <a:gd name="connsiteX7" fmla="*/ 2645569 w 7539038"/>
                <a:gd name="connsiteY7" fmla="*/ 3886200 h 7762876"/>
                <a:gd name="connsiteX8" fmla="*/ 3017044 w 7539038"/>
                <a:gd name="connsiteY8" fmla="*/ 7762875 h 7762876"/>
                <a:gd name="connsiteX9" fmla="*/ 3398044 w 7539038"/>
                <a:gd name="connsiteY9" fmla="*/ 3876675 h 7762876"/>
                <a:gd name="connsiteX10" fmla="*/ 3769519 w 7539038"/>
                <a:gd name="connsiteY10" fmla="*/ 9525 h 7762876"/>
                <a:gd name="connsiteX11" fmla="*/ 4150519 w 7539038"/>
                <a:gd name="connsiteY11" fmla="*/ 3886200 h 7762876"/>
                <a:gd name="connsiteX12" fmla="*/ 4526756 w 7539038"/>
                <a:gd name="connsiteY12" fmla="*/ 7762875 h 7762876"/>
                <a:gd name="connsiteX13" fmla="*/ 4902994 w 7539038"/>
                <a:gd name="connsiteY13" fmla="*/ 3886200 h 7762876"/>
                <a:gd name="connsiteX14" fmla="*/ 5276849 w 7539038"/>
                <a:gd name="connsiteY14" fmla="*/ 2382 h 7762876"/>
                <a:gd name="connsiteX15" fmla="*/ 5655469 w 7539038"/>
                <a:gd name="connsiteY15" fmla="*/ 3886200 h 7762876"/>
                <a:gd name="connsiteX16" fmla="*/ 6029325 w 7539038"/>
                <a:gd name="connsiteY16" fmla="*/ 7762875 h 7762876"/>
                <a:gd name="connsiteX17" fmla="*/ 6417469 w 7539038"/>
                <a:gd name="connsiteY17" fmla="*/ 3886200 h 7762876"/>
                <a:gd name="connsiteX18" fmla="*/ 6786563 w 7539038"/>
                <a:gd name="connsiteY18" fmla="*/ 4762 h 7762876"/>
                <a:gd name="connsiteX19" fmla="*/ 7160419 w 7539038"/>
                <a:gd name="connsiteY19" fmla="*/ 3886200 h 7762876"/>
                <a:gd name="connsiteX20" fmla="*/ 7539038 w 7539038"/>
                <a:gd name="connsiteY20" fmla="*/ 7760494 h 7762876"/>
                <a:gd name="connsiteX0" fmla="*/ 0 w 7539038"/>
                <a:gd name="connsiteY0" fmla="*/ 7762875 h 7762876"/>
                <a:gd name="connsiteX1" fmla="*/ 378619 w 7539038"/>
                <a:gd name="connsiteY1" fmla="*/ 3886200 h 7762876"/>
                <a:gd name="connsiteX2" fmla="*/ 750094 w 7539038"/>
                <a:gd name="connsiteY2" fmla="*/ 0 h 7762876"/>
                <a:gd name="connsiteX3" fmla="*/ 1131094 w 7539038"/>
                <a:gd name="connsiteY3" fmla="*/ 3876675 h 7762876"/>
                <a:gd name="connsiteX4" fmla="*/ 1507332 w 7539038"/>
                <a:gd name="connsiteY4" fmla="*/ 7762875 h 7762876"/>
                <a:gd name="connsiteX5" fmla="*/ 1883569 w 7539038"/>
                <a:gd name="connsiteY5" fmla="*/ 3876675 h 7762876"/>
                <a:gd name="connsiteX6" fmla="*/ 2264569 w 7539038"/>
                <a:gd name="connsiteY6" fmla="*/ 0 h 7762876"/>
                <a:gd name="connsiteX7" fmla="*/ 2645569 w 7539038"/>
                <a:gd name="connsiteY7" fmla="*/ 3886200 h 7762876"/>
                <a:gd name="connsiteX8" fmla="*/ 3017044 w 7539038"/>
                <a:gd name="connsiteY8" fmla="*/ 7762875 h 7762876"/>
                <a:gd name="connsiteX9" fmla="*/ 3398044 w 7539038"/>
                <a:gd name="connsiteY9" fmla="*/ 3876675 h 7762876"/>
                <a:gd name="connsiteX10" fmla="*/ 3769519 w 7539038"/>
                <a:gd name="connsiteY10" fmla="*/ 9525 h 7762876"/>
                <a:gd name="connsiteX11" fmla="*/ 4150519 w 7539038"/>
                <a:gd name="connsiteY11" fmla="*/ 3886200 h 7762876"/>
                <a:gd name="connsiteX12" fmla="*/ 4526756 w 7539038"/>
                <a:gd name="connsiteY12" fmla="*/ 7762875 h 7762876"/>
                <a:gd name="connsiteX13" fmla="*/ 4902994 w 7539038"/>
                <a:gd name="connsiteY13" fmla="*/ 3886200 h 7762876"/>
                <a:gd name="connsiteX14" fmla="*/ 5276849 w 7539038"/>
                <a:gd name="connsiteY14" fmla="*/ 2382 h 7762876"/>
                <a:gd name="connsiteX15" fmla="*/ 5655469 w 7539038"/>
                <a:gd name="connsiteY15" fmla="*/ 3886200 h 7762876"/>
                <a:gd name="connsiteX16" fmla="*/ 6029325 w 7539038"/>
                <a:gd name="connsiteY16" fmla="*/ 7762875 h 7762876"/>
                <a:gd name="connsiteX17" fmla="*/ 6417469 w 7539038"/>
                <a:gd name="connsiteY17" fmla="*/ 3886200 h 7762876"/>
                <a:gd name="connsiteX18" fmla="*/ 6786563 w 7539038"/>
                <a:gd name="connsiteY18" fmla="*/ 4762 h 7762876"/>
                <a:gd name="connsiteX19" fmla="*/ 7160419 w 7539038"/>
                <a:gd name="connsiteY19" fmla="*/ 3886200 h 7762876"/>
                <a:gd name="connsiteX20" fmla="*/ 7539038 w 7539038"/>
                <a:gd name="connsiteY20" fmla="*/ 7760494 h 7762876"/>
                <a:gd name="connsiteX0" fmla="*/ 0 w 7539038"/>
                <a:gd name="connsiteY0" fmla="*/ 7762875 h 7762876"/>
                <a:gd name="connsiteX1" fmla="*/ 378619 w 7539038"/>
                <a:gd name="connsiteY1" fmla="*/ 3886200 h 7762876"/>
                <a:gd name="connsiteX2" fmla="*/ 750094 w 7539038"/>
                <a:gd name="connsiteY2" fmla="*/ 0 h 7762876"/>
                <a:gd name="connsiteX3" fmla="*/ 1131094 w 7539038"/>
                <a:gd name="connsiteY3" fmla="*/ 3876675 h 7762876"/>
                <a:gd name="connsiteX4" fmla="*/ 1507332 w 7539038"/>
                <a:gd name="connsiteY4" fmla="*/ 7762875 h 7762876"/>
                <a:gd name="connsiteX5" fmla="*/ 1883569 w 7539038"/>
                <a:gd name="connsiteY5" fmla="*/ 3876675 h 7762876"/>
                <a:gd name="connsiteX6" fmla="*/ 2264569 w 7539038"/>
                <a:gd name="connsiteY6" fmla="*/ 0 h 7762876"/>
                <a:gd name="connsiteX7" fmla="*/ 2645569 w 7539038"/>
                <a:gd name="connsiteY7" fmla="*/ 3886200 h 7762876"/>
                <a:gd name="connsiteX8" fmla="*/ 3017044 w 7539038"/>
                <a:gd name="connsiteY8" fmla="*/ 7762875 h 7762876"/>
                <a:gd name="connsiteX9" fmla="*/ 3398044 w 7539038"/>
                <a:gd name="connsiteY9" fmla="*/ 3876675 h 7762876"/>
                <a:gd name="connsiteX10" fmla="*/ 3776663 w 7539038"/>
                <a:gd name="connsiteY10" fmla="*/ 4763 h 7762876"/>
                <a:gd name="connsiteX11" fmla="*/ 4150519 w 7539038"/>
                <a:gd name="connsiteY11" fmla="*/ 3886200 h 7762876"/>
                <a:gd name="connsiteX12" fmla="*/ 4526756 w 7539038"/>
                <a:gd name="connsiteY12" fmla="*/ 7762875 h 7762876"/>
                <a:gd name="connsiteX13" fmla="*/ 4902994 w 7539038"/>
                <a:gd name="connsiteY13" fmla="*/ 3886200 h 7762876"/>
                <a:gd name="connsiteX14" fmla="*/ 5276849 w 7539038"/>
                <a:gd name="connsiteY14" fmla="*/ 2382 h 7762876"/>
                <a:gd name="connsiteX15" fmla="*/ 5655469 w 7539038"/>
                <a:gd name="connsiteY15" fmla="*/ 3886200 h 7762876"/>
                <a:gd name="connsiteX16" fmla="*/ 6029325 w 7539038"/>
                <a:gd name="connsiteY16" fmla="*/ 7762875 h 7762876"/>
                <a:gd name="connsiteX17" fmla="*/ 6417469 w 7539038"/>
                <a:gd name="connsiteY17" fmla="*/ 3886200 h 7762876"/>
                <a:gd name="connsiteX18" fmla="*/ 6786563 w 7539038"/>
                <a:gd name="connsiteY18" fmla="*/ 4762 h 7762876"/>
                <a:gd name="connsiteX19" fmla="*/ 7160419 w 7539038"/>
                <a:gd name="connsiteY19" fmla="*/ 3886200 h 7762876"/>
                <a:gd name="connsiteX20" fmla="*/ 7539038 w 7539038"/>
                <a:gd name="connsiteY20" fmla="*/ 7760494 h 7762876"/>
                <a:gd name="connsiteX0" fmla="*/ 0 w 7539038"/>
                <a:gd name="connsiteY0" fmla="*/ 7762875 h 7762876"/>
                <a:gd name="connsiteX1" fmla="*/ 378619 w 7539038"/>
                <a:gd name="connsiteY1" fmla="*/ 3886200 h 7762876"/>
                <a:gd name="connsiteX2" fmla="*/ 750094 w 7539038"/>
                <a:gd name="connsiteY2" fmla="*/ 0 h 7762876"/>
                <a:gd name="connsiteX3" fmla="*/ 1131094 w 7539038"/>
                <a:gd name="connsiteY3" fmla="*/ 3876675 h 7762876"/>
                <a:gd name="connsiteX4" fmla="*/ 1507332 w 7539038"/>
                <a:gd name="connsiteY4" fmla="*/ 7762875 h 7762876"/>
                <a:gd name="connsiteX5" fmla="*/ 1883569 w 7539038"/>
                <a:gd name="connsiteY5" fmla="*/ 3876675 h 7762876"/>
                <a:gd name="connsiteX6" fmla="*/ 2264569 w 7539038"/>
                <a:gd name="connsiteY6" fmla="*/ 0 h 7762876"/>
                <a:gd name="connsiteX7" fmla="*/ 2645569 w 7539038"/>
                <a:gd name="connsiteY7" fmla="*/ 3886200 h 7762876"/>
                <a:gd name="connsiteX8" fmla="*/ 3017044 w 7539038"/>
                <a:gd name="connsiteY8" fmla="*/ 7762875 h 7762876"/>
                <a:gd name="connsiteX9" fmla="*/ 3398044 w 7539038"/>
                <a:gd name="connsiteY9" fmla="*/ 3876675 h 7762876"/>
                <a:gd name="connsiteX10" fmla="*/ 3776663 w 7539038"/>
                <a:gd name="connsiteY10" fmla="*/ 4763 h 7762876"/>
                <a:gd name="connsiteX11" fmla="*/ 4150519 w 7539038"/>
                <a:gd name="connsiteY11" fmla="*/ 3886200 h 7762876"/>
                <a:gd name="connsiteX12" fmla="*/ 4526756 w 7539038"/>
                <a:gd name="connsiteY12" fmla="*/ 7762875 h 7762876"/>
                <a:gd name="connsiteX13" fmla="*/ 4902994 w 7539038"/>
                <a:gd name="connsiteY13" fmla="*/ 3886200 h 7762876"/>
                <a:gd name="connsiteX14" fmla="*/ 5276849 w 7539038"/>
                <a:gd name="connsiteY14" fmla="*/ 2382 h 7762876"/>
                <a:gd name="connsiteX15" fmla="*/ 5655469 w 7539038"/>
                <a:gd name="connsiteY15" fmla="*/ 3886200 h 7762876"/>
                <a:gd name="connsiteX16" fmla="*/ 6029325 w 7539038"/>
                <a:gd name="connsiteY16" fmla="*/ 7762875 h 7762876"/>
                <a:gd name="connsiteX17" fmla="*/ 6417469 w 7539038"/>
                <a:gd name="connsiteY17" fmla="*/ 3886200 h 7762876"/>
                <a:gd name="connsiteX18" fmla="*/ 6786563 w 7539038"/>
                <a:gd name="connsiteY18" fmla="*/ 4762 h 7762876"/>
                <a:gd name="connsiteX19" fmla="*/ 7160419 w 7539038"/>
                <a:gd name="connsiteY19" fmla="*/ 3886200 h 7762876"/>
                <a:gd name="connsiteX20" fmla="*/ 7539038 w 7539038"/>
                <a:gd name="connsiteY20" fmla="*/ 7760494 h 7762876"/>
                <a:gd name="connsiteX0" fmla="*/ 0 w 7539038"/>
                <a:gd name="connsiteY0" fmla="*/ 7762875 h 7762876"/>
                <a:gd name="connsiteX1" fmla="*/ 378619 w 7539038"/>
                <a:gd name="connsiteY1" fmla="*/ 3886200 h 7762876"/>
                <a:gd name="connsiteX2" fmla="*/ 750094 w 7539038"/>
                <a:gd name="connsiteY2" fmla="*/ 0 h 7762876"/>
                <a:gd name="connsiteX3" fmla="*/ 1131094 w 7539038"/>
                <a:gd name="connsiteY3" fmla="*/ 3876675 h 7762876"/>
                <a:gd name="connsiteX4" fmla="*/ 1507332 w 7539038"/>
                <a:gd name="connsiteY4" fmla="*/ 7762875 h 7762876"/>
                <a:gd name="connsiteX5" fmla="*/ 1883569 w 7539038"/>
                <a:gd name="connsiteY5" fmla="*/ 3876675 h 7762876"/>
                <a:gd name="connsiteX6" fmla="*/ 2264569 w 7539038"/>
                <a:gd name="connsiteY6" fmla="*/ 0 h 7762876"/>
                <a:gd name="connsiteX7" fmla="*/ 2645569 w 7539038"/>
                <a:gd name="connsiteY7" fmla="*/ 3886200 h 7762876"/>
                <a:gd name="connsiteX8" fmla="*/ 3017044 w 7539038"/>
                <a:gd name="connsiteY8" fmla="*/ 7762875 h 7762876"/>
                <a:gd name="connsiteX9" fmla="*/ 3398044 w 7539038"/>
                <a:gd name="connsiteY9" fmla="*/ 3876675 h 7762876"/>
                <a:gd name="connsiteX10" fmla="*/ 3769519 w 7539038"/>
                <a:gd name="connsiteY10" fmla="*/ 4763 h 7762876"/>
                <a:gd name="connsiteX11" fmla="*/ 4150519 w 7539038"/>
                <a:gd name="connsiteY11" fmla="*/ 3886200 h 7762876"/>
                <a:gd name="connsiteX12" fmla="*/ 4526756 w 7539038"/>
                <a:gd name="connsiteY12" fmla="*/ 7762875 h 7762876"/>
                <a:gd name="connsiteX13" fmla="*/ 4902994 w 7539038"/>
                <a:gd name="connsiteY13" fmla="*/ 3886200 h 7762876"/>
                <a:gd name="connsiteX14" fmla="*/ 5276849 w 7539038"/>
                <a:gd name="connsiteY14" fmla="*/ 2382 h 7762876"/>
                <a:gd name="connsiteX15" fmla="*/ 5655469 w 7539038"/>
                <a:gd name="connsiteY15" fmla="*/ 3886200 h 7762876"/>
                <a:gd name="connsiteX16" fmla="*/ 6029325 w 7539038"/>
                <a:gd name="connsiteY16" fmla="*/ 7762875 h 7762876"/>
                <a:gd name="connsiteX17" fmla="*/ 6417469 w 7539038"/>
                <a:gd name="connsiteY17" fmla="*/ 3886200 h 7762876"/>
                <a:gd name="connsiteX18" fmla="*/ 6786563 w 7539038"/>
                <a:gd name="connsiteY18" fmla="*/ 4762 h 7762876"/>
                <a:gd name="connsiteX19" fmla="*/ 7160419 w 7539038"/>
                <a:gd name="connsiteY19" fmla="*/ 3886200 h 7762876"/>
                <a:gd name="connsiteX20" fmla="*/ 7539038 w 7539038"/>
                <a:gd name="connsiteY20" fmla="*/ 7760494 h 7762876"/>
                <a:gd name="connsiteX0" fmla="*/ 0 w 7539038"/>
                <a:gd name="connsiteY0" fmla="*/ 7762875 h 7762876"/>
                <a:gd name="connsiteX1" fmla="*/ 378619 w 7539038"/>
                <a:gd name="connsiteY1" fmla="*/ 3886200 h 7762876"/>
                <a:gd name="connsiteX2" fmla="*/ 750094 w 7539038"/>
                <a:gd name="connsiteY2" fmla="*/ 0 h 7762876"/>
                <a:gd name="connsiteX3" fmla="*/ 1131094 w 7539038"/>
                <a:gd name="connsiteY3" fmla="*/ 3876675 h 7762876"/>
                <a:gd name="connsiteX4" fmla="*/ 1507332 w 7539038"/>
                <a:gd name="connsiteY4" fmla="*/ 7762875 h 7762876"/>
                <a:gd name="connsiteX5" fmla="*/ 1883569 w 7539038"/>
                <a:gd name="connsiteY5" fmla="*/ 3876675 h 7762876"/>
                <a:gd name="connsiteX6" fmla="*/ 2264569 w 7539038"/>
                <a:gd name="connsiteY6" fmla="*/ 0 h 7762876"/>
                <a:gd name="connsiteX7" fmla="*/ 2645569 w 7539038"/>
                <a:gd name="connsiteY7" fmla="*/ 3886200 h 7762876"/>
                <a:gd name="connsiteX8" fmla="*/ 3017044 w 7539038"/>
                <a:gd name="connsiteY8" fmla="*/ 7762875 h 7762876"/>
                <a:gd name="connsiteX9" fmla="*/ 3398044 w 7539038"/>
                <a:gd name="connsiteY9" fmla="*/ 3876675 h 7762876"/>
                <a:gd name="connsiteX10" fmla="*/ 3769519 w 7539038"/>
                <a:gd name="connsiteY10" fmla="*/ 4763 h 7762876"/>
                <a:gd name="connsiteX11" fmla="*/ 4150519 w 7539038"/>
                <a:gd name="connsiteY11" fmla="*/ 3886200 h 7762876"/>
                <a:gd name="connsiteX12" fmla="*/ 4526756 w 7539038"/>
                <a:gd name="connsiteY12" fmla="*/ 7762875 h 7762876"/>
                <a:gd name="connsiteX13" fmla="*/ 4902994 w 7539038"/>
                <a:gd name="connsiteY13" fmla="*/ 3886200 h 7762876"/>
                <a:gd name="connsiteX14" fmla="*/ 5276849 w 7539038"/>
                <a:gd name="connsiteY14" fmla="*/ 2382 h 7762876"/>
                <a:gd name="connsiteX15" fmla="*/ 5655469 w 7539038"/>
                <a:gd name="connsiteY15" fmla="*/ 3886200 h 7762876"/>
                <a:gd name="connsiteX16" fmla="*/ 6029325 w 7539038"/>
                <a:gd name="connsiteY16" fmla="*/ 7762875 h 7762876"/>
                <a:gd name="connsiteX17" fmla="*/ 6417469 w 7539038"/>
                <a:gd name="connsiteY17" fmla="*/ 3886200 h 7762876"/>
                <a:gd name="connsiteX18" fmla="*/ 6786563 w 7539038"/>
                <a:gd name="connsiteY18" fmla="*/ 4762 h 7762876"/>
                <a:gd name="connsiteX19" fmla="*/ 7160419 w 7539038"/>
                <a:gd name="connsiteY19" fmla="*/ 3886200 h 7762876"/>
                <a:gd name="connsiteX20" fmla="*/ 7539038 w 7539038"/>
                <a:gd name="connsiteY20" fmla="*/ 7760494 h 7762876"/>
                <a:gd name="connsiteX0" fmla="*/ 0 w 7539038"/>
                <a:gd name="connsiteY0" fmla="*/ 7762875 h 7762876"/>
                <a:gd name="connsiteX1" fmla="*/ 378619 w 7539038"/>
                <a:gd name="connsiteY1" fmla="*/ 3886200 h 7762876"/>
                <a:gd name="connsiteX2" fmla="*/ 750094 w 7539038"/>
                <a:gd name="connsiteY2" fmla="*/ 0 h 7762876"/>
                <a:gd name="connsiteX3" fmla="*/ 1131094 w 7539038"/>
                <a:gd name="connsiteY3" fmla="*/ 3876675 h 7762876"/>
                <a:gd name="connsiteX4" fmla="*/ 1507332 w 7539038"/>
                <a:gd name="connsiteY4" fmla="*/ 7762875 h 7762876"/>
                <a:gd name="connsiteX5" fmla="*/ 1883569 w 7539038"/>
                <a:gd name="connsiteY5" fmla="*/ 3876675 h 7762876"/>
                <a:gd name="connsiteX6" fmla="*/ 2259807 w 7539038"/>
                <a:gd name="connsiteY6" fmla="*/ 4762 h 7762876"/>
                <a:gd name="connsiteX7" fmla="*/ 2645569 w 7539038"/>
                <a:gd name="connsiteY7" fmla="*/ 3886200 h 7762876"/>
                <a:gd name="connsiteX8" fmla="*/ 3017044 w 7539038"/>
                <a:gd name="connsiteY8" fmla="*/ 7762875 h 7762876"/>
                <a:gd name="connsiteX9" fmla="*/ 3398044 w 7539038"/>
                <a:gd name="connsiteY9" fmla="*/ 3876675 h 7762876"/>
                <a:gd name="connsiteX10" fmla="*/ 3769519 w 7539038"/>
                <a:gd name="connsiteY10" fmla="*/ 4763 h 7762876"/>
                <a:gd name="connsiteX11" fmla="*/ 4150519 w 7539038"/>
                <a:gd name="connsiteY11" fmla="*/ 3886200 h 7762876"/>
                <a:gd name="connsiteX12" fmla="*/ 4526756 w 7539038"/>
                <a:gd name="connsiteY12" fmla="*/ 7762875 h 7762876"/>
                <a:gd name="connsiteX13" fmla="*/ 4902994 w 7539038"/>
                <a:gd name="connsiteY13" fmla="*/ 3886200 h 7762876"/>
                <a:gd name="connsiteX14" fmla="*/ 5276849 w 7539038"/>
                <a:gd name="connsiteY14" fmla="*/ 2382 h 7762876"/>
                <a:gd name="connsiteX15" fmla="*/ 5655469 w 7539038"/>
                <a:gd name="connsiteY15" fmla="*/ 3886200 h 7762876"/>
                <a:gd name="connsiteX16" fmla="*/ 6029325 w 7539038"/>
                <a:gd name="connsiteY16" fmla="*/ 7762875 h 7762876"/>
                <a:gd name="connsiteX17" fmla="*/ 6417469 w 7539038"/>
                <a:gd name="connsiteY17" fmla="*/ 3886200 h 7762876"/>
                <a:gd name="connsiteX18" fmla="*/ 6786563 w 7539038"/>
                <a:gd name="connsiteY18" fmla="*/ 4762 h 7762876"/>
                <a:gd name="connsiteX19" fmla="*/ 7160419 w 7539038"/>
                <a:gd name="connsiteY19" fmla="*/ 3886200 h 7762876"/>
                <a:gd name="connsiteX20" fmla="*/ 7539038 w 7539038"/>
                <a:gd name="connsiteY20" fmla="*/ 7760494 h 7762876"/>
                <a:gd name="connsiteX0" fmla="*/ 0 w 7539038"/>
                <a:gd name="connsiteY0" fmla="*/ 7762875 h 7762876"/>
                <a:gd name="connsiteX1" fmla="*/ 378619 w 7539038"/>
                <a:gd name="connsiteY1" fmla="*/ 3886200 h 7762876"/>
                <a:gd name="connsiteX2" fmla="*/ 750094 w 7539038"/>
                <a:gd name="connsiteY2" fmla="*/ 0 h 7762876"/>
                <a:gd name="connsiteX3" fmla="*/ 1131094 w 7539038"/>
                <a:gd name="connsiteY3" fmla="*/ 3876675 h 7762876"/>
                <a:gd name="connsiteX4" fmla="*/ 1507332 w 7539038"/>
                <a:gd name="connsiteY4" fmla="*/ 7762875 h 7762876"/>
                <a:gd name="connsiteX5" fmla="*/ 1883569 w 7539038"/>
                <a:gd name="connsiteY5" fmla="*/ 3876675 h 7762876"/>
                <a:gd name="connsiteX6" fmla="*/ 2259807 w 7539038"/>
                <a:gd name="connsiteY6" fmla="*/ 4762 h 7762876"/>
                <a:gd name="connsiteX7" fmla="*/ 2645569 w 7539038"/>
                <a:gd name="connsiteY7" fmla="*/ 3886200 h 7762876"/>
                <a:gd name="connsiteX8" fmla="*/ 3017044 w 7539038"/>
                <a:gd name="connsiteY8" fmla="*/ 7762875 h 7762876"/>
                <a:gd name="connsiteX9" fmla="*/ 3398044 w 7539038"/>
                <a:gd name="connsiteY9" fmla="*/ 3876675 h 7762876"/>
                <a:gd name="connsiteX10" fmla="*/ 3769519 w 7539038"/>
                <a:gd name="connsiteY10" fmla="*/ 4763 h 7762876"/>
                <a:gd name="connsiteX11" fmla="*/ 4150519 w 7539038"/>
                <a:gd name="connsiteY11" fmla="*/ 3886200 h 7762876"/>
                <a:gd name="connsiteX12" fmla="*/ 4526756 w 7539038"/>
                <a:gd name="connsiteY12" fmla="*/ 7762875 h 7762876"/>
                <a:gd name="connsiteX13" fmla="*/ 4902994 w 7539038"/>
                <a:gd name="connsiteY13" fmla="*/ 3886200 h 7762876"/>
                <a:gd name="connsiteX14" fmla="*/ 5276849 w 7539038"/>
                <a:gd name="connsiteY14" fmla="*/ 2382 h 7762876"/>
                <a:gd name="connsiteX15" fmla="*/ 5655469 w 7539038"/>
                <a:gd name="connsiteY15" fmla="*/ 3886200 h 7762876"/>
                <a:gd name="connsiteX16" fmla="*/ 6029325 w 7539038"/>
                <a:gd name="connsiteY16" fmla="*/ 7762875 h 7762876"/>
                <a:gd name="connsiteX17" fmla="*/ 6417469 w 7539038"/>
                <a:gd name="connsiteY17" fmla="*/ 3886200 h 7762876"/>
                <a:gd name="connsiteX18" fmla="*/ 6786563 w 7539038"/>
                <a:gd name="connsiteY18" fmla="*/ 4762 h 7762876"/>
                <a:gd name="connsiteX19" fmla="*/ 7160419 w 7539038"/>
                <a:gd name="connsiteY19" fmla="*/ 3886200 h 7762876"/>
                <a:gd name="connsiteX20" fmla="*/ 7539038 w 7539038"/>
                <a:gd name="connsiteY20" fmla="*/ 7760494 h 7762876"/>
                <a:gd name="connsiteX0" fmla="*/ 0 w 7539038"/>
                <a:gd name="connsiteY0" fmla="*/ 7760494 h 7760495"/>
                <a:gd name="connsiteX1" fmla="*/ 378619 w 7539038"/>
                <a:gd name="connsiteY1" fmla="*/ 3883819 h 7760495"/>
                <a:gd name="connsiteX2" fmla="*/ 757238 w 7539038"/>
                <a:gd name="connsiteY2" fmla="*/ 1 h 7760495"/>
                <a:gd name="connsiteX3" fmla="*/ 1131094 w 7539038"/>
                <a:gd name="connsiteY3" fmla="*/ 3874294 h 7760495"/>
                <a:gd name="connsiteX4" fmla="*/ 1507332 w 7539038"/>
                <a:gd name="connsiteY4" fmla="*/ 7760494 h 7760495"/>
                <a:gd name="connsiteX5" fmla="*/ 1883569 w 7539038"/>
                <a:gd name="connsiteY5" fmla="*/ 3874294 h 7760495"/>
                <a:gd name="connsiteX6" fmla="*/ 2259807 w 7539038"/>
                <a:gd name="connsiteY6" fmla="*/ 2381 h 7760495"/>
                <a:gd name="connsiteX7" fmla="*/ 2645569 w 7539038"/>
                <a:gd name="connsiteY7" fmla="*/ 3883819 h 7760495"/>
                <a:gd name="connsiteX8" fmla="*/ 3017044 w 7539038"/>
                <a:gd name="connsiteY8" fmla="*/ 7760494 h 7760495"/>
                <a:gd name="connsiteX9" fmla="*/ 3398044 w 7539038"/>
                <a:gd name="connsiteY9" fmla="*/ 3874294 h 7760495"/>
                <a:gd name="connsiteX10" fmla="*/ 3769519 w 7539038"/>
                <a:gd name="connsiteY10" fmla="*/ 2382 h 7760495"/>
                <a:gd name="connsiteX11" fmla="*/ 4150519 w 7539038"/>
                <a:gd name="connsiteY11" fmla="*/ 3883819 h 7760495"/>
                <a:gd name="connsiteX12" fmla="*/ 4526756 w 7539038"/>
                <a:gd name="connsiteY12" fmla="*/ 7760494 h 7760495"/>
                <a:gd name="connsiteX13" fmla="*/ 4902994 w 7539038"/>
                <a:gd name="connsiteY13" fmla="*/ 3883819 h 7760495"/>
                <a:gd name="connsiteX14" fmla="*/ 5276849 w 7539038"/>
                <a:gd name="connsiteY14" fmla="*/ 1 h 7760495"/>
                <a:gd name="connsiteX15" fmla="*/ 5655469 w 7539038"/>
                <a:gd name="connsiteY15" fmla="*/ 3883819 h 7760495"/>
                <a:gd name="connsiteX16" fmla="*/ 6029325 w 7539038"/>
                <a:gd name="connsiteY16" fmla="*/ 7760494 h 7760495"/>
                <a:gd name="connsiteX17" fmla="*/ 6417469 w 7539038"/>
                <a:gd name="connsiteY17" fmla="*/ 3883819 h 7760495"/>
                <a:gd name="connsiteX18" fmla="*/ 6786563 w 7539038"/>
                <a:gd name="connsiteY18" fmla="*/ 2381 h 7760495"/>
                <a:gd name="connsiteX19" fmla="*/ 7160419 w 7539038"/>
                <a:gd name="connsiteY19" fmla="*/ 3883819 h 7760495"/>
                <a:gd name="connsiteX20" fmla="*/ 7539038 w 7539038"/>
                <a:gd name="connsiteY20" fmla="*/ 7758113 h 7760495"/>
                <a:gd name="connsiteX0" fmla="*/ 0 w 7539038"/>
                <a:gd name="connsiteY0" fmla="*/ 7760494 h 7760495"/>
                <a:gd name="connsiteX1" fmla="*/ 378619 w 7539038"/>
                <a:gd name="connsiteY1" fmla="*/ 3883819 h 7760495"/>
                <a:gd name="connsiteX2" fmla="*/ 752476 w 7539038"/>
                <a:gd name="connsiteY2" fmla="*/ 1 h 7760495"/>
                <a:gd name="connsiteX3" fmla="*/ 1131094 w 7539038"/>
                <a:gd name="connsiteY3" fmla="*/ 3874294 h 7760495"/>
                <a:gd name="connsiteX4" fmla="*/ 1507332 w 7539038"/>
                <a:gd name="connsiteY4" fmla="*/ 7760494 h 7760495"/>
                <a:gd name="connsiteX5" fmla="*/ 1883569 w 7539038"/>
                <a:gd name="connsiteY5" fmla="*/ 3874294 h 7760495"/>
                <a:gd name="connsiteX6" fmla="*/ 2259807 w 7539038"/>
                <a:gd name="connsiteY6" fmla="*/ 2381 h 7760495"/>
                <a:gd name="connsiteX7" fmla="*/ 2645569 w 7539038"/>
                <a:gd name="connsiteY7" fmla="*/ 3883819 h 7760495"/>
                <a:gd name="connsiteX8" fmla="*/ 3017044 w 7539038"/>
                <a:gd name="connsiteY8" fmla="*/ 7760494 h 7760495"/>
                <a:gd name="connsiteX9" fmla="*/ 3398044 w 7539038"/>
                <a:gd name="connsiteY9" fmla="*/ 3874294 h 7760495"/>
                <a:gd name="connsiteX10" fmla="*/ 3769519 w 7539038"/>
                <a:gd name="connsiteY10" fmla="*/ 2382 h 7760495"/>
                <a:gd name="connsiteX11" fmla="*/ 4150519 w 7539038"/>
                <a:gd name="connsiteY11" fmla="*/ 3883819 h 7760495"/>
                <a:gd name="connsiteX12" fmla="*/ 4526756 w 7539038"/>
                <a:gd name="connsiteY12" fmla="*/ 7760494 h 7760495"/>
                <a:gd name="connsiteX13" fmla="*/ 4902994 w 7539038"/>
                <a:gd name="connsiteY13" fmla="*/ 3883819 h 7760495"/>
                <a:gd name="connsiteX14" fmla="*/ 5276849 w 7539038"/>
                <a:gd name="connsiteY14" fmla="*/ 1 h 7760495"/>
                <a:gd name="connsiteX15" fmla="*/ 5655469 w 7539038"/>
                <a:gd name="connsiteY15" fmla="*/ 3883819 h 7760495"/>
                <a:gd name="connsiteX16" fmla="*/ 6029325 w 7539038"/>
                <a:gd name="connsiteY16" fmla="*/ 7760494 h 7760495"/>
                <a:gd name="connsiteX17" fmla="*/ 6417469 w 7539038"/>
                <a:gd name="connsiteY17" fmla="*/ 3883819 h 7760495"/>
                <a:gd name="connsiteX18" fmla="*/ 6786563 w 7539038"/>
                <a:gd name="connsiteY18" fmla="*/ 2381 h 7760495"/>
                <a:gd name="connsiteX19" fmla="*/ 7160419 w 7539038"/>
                <a:gd name="connsiteY19" fmla="*/ 3883819 h 7760495"/>
                <a:gd name="connsiteX20" fmla="*/ 7539038 w 7539038"/>
                <a:gd name="connsiteY20" fmla="*/ 7758113 h 7760495"/>
                <a:gd name="connsiteX0" fmla="*/ 0 w 7539038"/>
                <a:gd name="connsiteY0" fmla="*/ 7760494 h 7760495"/>
                <a:gd name="connsiteX1" fmla="*/ 378619 w 7539038"/>
                <a:gd name="connsiteY1" fmla="*/ 3883819 h 7760495"/>
                <a:gd name="connsiteX2" fmla="*/ 752476 w 7539038"/>
                <a:gd name="connsiteY2" fmla="*/ 1 h 7760495"/>
                <a:gd name="connsiteX3" fmla="*/ 1131094 w 7539038"/>
                <a:gd name="connsiteY3" fmla="*/ 3874294 h 7760495"/>
                <a:gd name="connsiteX4" fmla="*/ 1507332 w 7539038"/>
                <a:gd name="connsiteY4" fmla="*/ 7760494 h 7760495"/>
                <a:gd name="connsiteX5" fmla="*/ 1883569 w 7539038"/>
                <a:gd name="connsiteY5" fmla="*/ 3874294 h 7760495"/>
                <a:gd name="connsiteX6" fmla="*/ 2259807 w 7539038"/>
                <a:gd name="connsiteY6" fmla="*/ 2381 h 7760495"/>
                <a:gd name="connsiteX7" fmla="*/ 2645569 w 7539038"/>
                <a:gd name="connsiteY7" fmla="*/ 3883819 h 7760495"/>
                <a:gd name="connsiteX8" fmla="*/ 3017044 w 7539038"/>
                <a:gd name="connsiteY8" fmla="*/ 7760494 h 7760495"/>
                <a:gd name="connsiteX9" fmla="*/ 3398044 w 7539038"/>
                <a:gd name="connsiteY9" fmla="*/ 3874294 h 7760495"/>
                <a:gd name="connsiteX10" fmla="*/ 3769519 w 7539038"/>
                <a:gd name="connsiteY10" fmla="*/ 2382 h 7760495"/>
                <a:gd name="connsiteX11" fmla="*/ 4150519 w 7539038"/>
                <a:gd name="connsiteY11" fmla="*/ 3883819 h 7760495"/>
                <a:gd name="connsiteX12" fmla="*/ 4526756 w 7539038"/>
                <a:gd name="connsiteY12" fmla="*/ 7760494 h 7760495"/>
                <a:gd name="connsiteX13" fmla="*/ 4902994 w 7539038"/>
                <a:gd name="connsiteY13" fmla="*/ 3883819 h 7760495"/>
                <a:gd name="connsiteX14" fmla="*/ 5276849 w 7539038"/>
                <a:gd name="connsiteY14" fmla="*/ 1 h 7760495"/>
                <a:gd name="connsiteX15" fmla="*/ 5655469 w 7539038"/>
                <a:gd name="connsiteY15" fmla="*/ 3883819 h 7760495"/>
                <a:gd name="connsiteX16" fmla="*/ 6029325 w 7539038"/>
                <a:gd name="connsiteY16" fmla="*/ 7760494 h 7760495"/>
                <a:gd name="connsiteX17" fmla="*/ 6417469 w 7539038"/>
                <a:gd name="connsiteY17" fmla="*/ 3883819 h 7760495"/>
                <a:gd name="connsiteX18" fmla="*/ 6786563 w 7539038"/>
                <a:gd name="connsiteY18" fmla="*/ 2381 h 7760495"/>
                <a:gd name="connsiteX19" fmla="*/ 7160419 w 7539038"/>
                <a:gd name="connsiteY19" fmla="*/ 3883819 h 7760495"/>
                <a:gd name="connsiteX20" fmla="*/ 7539038 w 7539038"/>
                <a:gd name="connsiteY20" fmla="*/ 7758113 h 7760495"/>
                <a:gd name="connsiteX0" fmla="*/ 0 w 7539038"/>
                <a:gd name="connsiteY0" fmla="*/ 7760494 h 7760495"/>
                <a:gd name="connsiteX1" fmla="*/ 378619 w 7539038"/>
                <a:gd name="connsiteY1" fmla="*/ 3883819 h 7760495"/>
                <a:gd name="connsiteX2" fmla="*/ 752476 w 7539038"/>
                <a:gd name="connsiteY2" fmla="*/ 1 h 7760495"/>
                <a:gd name="connsiteX3" fmla="*/ 1131094 w 7539038"/>
                <a:gd name="connsiteY3" fmla="*/ 3874294 h 7760495"/>
                <a:gd name="connsiteX4" fmla="*/ 1507332 w 7539038"/>
                <a:gd name="connsiteY4" fmla="*/ 7760494 h 7760495"/>
                <a:gd name="connsiteX5" fmla="*/ 1883569 w 7539038"/>
                <a:gd name="connsiteY5" fmla="*/ 3874294 h 7760495"/>
                <a:gd name="connsiteX6" fmla="*/ 2259807 w 7539038"/>
                <a:gd name="connsiteY6" fmla="*/ 2381 h 7760495"/>
                <a:gd name="connsiteX7" fmla="*/ 2645569 w 7539038"/>
                <a:gd name="connsiteY7" fmla="*/ 3883819 h 7760495"/>
                <a:gd name="connsiteX8" fmla="*/ 3017044 w 7539038"/>
                <a:gd name="connsiteY8" fmla="*/ 7760494 h 7760495"/>
                <a:gd name="connsiteX9" fmla="*/ 3398044 w 7539038"/>
                <a:gd name="connsiteY9" fmla="*/ 3874294 h 7760495"/>
                <a:gd name="connsiteX10" fmla="*/ 3769519 w 7539038"/>
                <a:gd name="connsiteY10" fmla="*/ 2382 h 7760495"/>
                <a:gd name="connsiteX11" fmla="*/ 4150519 w 7539038"/>
                <a:gd name="connsiteY11" fmla="*/ 3883819 h 7760495"/>
                <a:gd name="connsiteX12" fmla="*/ 4526756 w 7539038"/>
                <a:gd name="connsiteY12" fmla="*/ 7760494 h 7760495"/>
                <a:gd name="connsiteX13" fmla="*/ 4902994 w 7539038"/>
                <a:gd name="connsiteY13" fmla="*/ 3883819 h 7760495"/>
                <a:gd name="connsiteX14" fmla="*/ 5276849 w 7539038"/>
                <a:gd name="connsiteY14" fmla="*/ 1 h 7760495"/>
                <a:gd name="connsiteX15" fmla="*/ 5655469 w 7539038"/>
                <a:gd name="connsiteY15" fmla="*/ 3883819 h 7760495"/>
                <a:gd name="connsiteX16" fmla="*/ 6029325 w 7539038"/>
                <a:gd name="connsiteY16" fmla="*/ 7760494 h 7760495"/>
                <a:gd name="connsiteX17" fmla="*/ 6417469 w 7539038"/>
                <a:gd name="connsiteY17" fmla="*/ 3883819 h 7760495"/>
                <a:gd name="connsiteX18" fmla="*/ 6786563 w 7539038"/>
                <a:gd name="connsiteY18" fmla="*/ 2381 h 7760495"/>
                <a:gd name="connsiteX19" fmla="*/ 7160419 w 7539038"/>
                <a:gd name="connsiteY19" fmla="*/ 3883819 h 7760495"/>
                <a:gd name="connsiteX20" fmla="*/ 7539038 w 7539038"/>
                <a:gd name="connsiteY20" fmla="*/ 7758113 h 7760495"/>
                <a:gd name="connsiteX0" fmla="*/ 0 w 7539038"/>
                <a:gd name="connsiteY0" fmla="*/ 7760494 h 7760495"/>
                <a:gd name="connsiteX1" fmla="*/ 378619 w 7539038"/>
                <a:gd name="connsiteY1" fmla="*/ 3883819 h 7760495"/>
                <a:gd name="connsiteX2" fmla="*/ 752476 w 7539038"/>
                <a:gd name="connsiteY2" fmla="*/ 1 h 7760495"/>
                <a:gd name="connsiteX3" fmla="*/ 1131094 w 7539038"/>
                <a:gd name="connsiteY3" fmla="*/ 3874294 h 7760495"/>
                <a:gd name="connsiteX4" fmla="*/ 1507332 w 7539038"/>
                <a:gd name="connsiteY4" fmla="*/ 7760494 h 7760495"/>
                <a:gd name="connsiteX5" fmla="*/ 1883569 w 7539038"/>
                <a:gd name="connsiteY5" fmla="*/ 3874294 h 7760495"/>
                <a:gd name="connsiteX6" fmla="*/ 2259807 w 7539038"/>
                <a:gd name="connsiteY6" fmla="*/ 2381 h 7760495"/>
                <a:gd name="connsiteX7" fmla="*/ 2645569 w 7539038"/>
                <a:gd name="connsiteY7" fmla="*/ 3883819 h 7760495"/>
                <a:gd name="connsiteX8" fmla="*/ 3017044 w 7539038"/>
                <a:gd name="connsiteY8" fmla="*/ 7760494 h 7760495"/>
                <a:gd name="connsiteX9" fmla="*/ 3398044 w 7539038"/>
                <a:gd name="connsiteY9" fmla="*/ 3874294 h 7760495"/>
                <a:gd name="connsiteX10" fmla="*/ 3769519 w 7539038"/>
                <a:gd name="connsiteY10" fmla="*/ 2382 h 7760495"/>
                <a:gd name="connsiteX11" fmla="*/ 4150519 w 7539038"/>
                <a:gd name="connsiteY11" fmla="*/ 3883819 h 7760495"/>
                <a:gd name="connsiteX12" fmla="*/ 4526756 w 7539038"/>
                <a:gd name="connsiteY12" fmla="*/ 7760494 h 7760495"/>
                <a:gd name="connsiteX13" fmla="*/ 4902994 w 7539038"/>
                <a:gd name="connsiteY13" fmla="*/ 3883819 h 7760495"/>
                <a:gd name="connsiteX14" fmla="*/ 5276849 w 7539038"/>
                <a:gd name="connsiteY14" fmla="*/ 1 h 7760495"/>
                <a:gd name="connsiteX15" fmla="*/ 5655469 w 7539038"/>
                <a:gd name="connsiteY15" fmla="*/ 3883819 h 7760495"/>
                <a:gd name="connsiteX16" fmla="*/ 6029325 w 7539038"/>
                <a:gd name="connsiteY16" fmla="*/ 7760494 h 7760495"/>
                <a:gd name="connsiteX17" fmla="*/ 6417469 w 7539038"/>
                <a:gd name="connsiteY17" fmla="*/ 3883819 h 7760495"/>
                <a:gd name="connsiteX18" fmla="*/ 6786563 w 7539038"/>
                <a:gd name="connsiteY18" fmla="*/ 2381 h 7760495"/>
                <a:gd name="connsiteX19" fmla="*/ 7160419 w 7539038"/>
                <a:gd name="connsiteY19" fmla="*/ 3883819 h 7760495"/>
                <a:gd name="connsiteX20" fmla="*/ 7539038 w 7539038"/>
                <a:gd name="connsiteY20" fmla="*/ 7758113 h 7760495"/>
                <a:gd name="connsiteX0" fmla="*/ 0 w 7539038"/>
                <a:gd name="connsiteY0" fmla="*/ 7760494 h 7760495"/>
                <a:gd name="connsiteX1" fmla="*/ 378619 w 7539038"/>
                <a:gd name="connsiteY1" fmla="*/ 3883819 h 7760495"/>
                <a:gd name="connsiteX2" fmla="*/ 752476 w 7539038"/>
                <a:gd name="connsiteY2" fmla="*/ 1 h 7760495"/>
                <a:gd name="connsiteX3" fmla="*/ 1131094 w 7539038"/>
                <a:gd name="connsiteY3" fmla="*/ 3874294 h 7760495"/>
                <a:gd name="connsiteX4" fmla="*/ 1507332 w 7539038"/>
                <a:gd name="connsiteY4" fmla="*/ 7760494 h 7760495"/>
                <a:gd name="connsiteX5" fmla="*/ 1883569 w 7539038"/>
                <a:gd name="connsiteY5" fmla="*/ 3874294 h 7760495"/>
                <a:gd name="connsiteX6" fmla="*/ 2259807 w 7539038"/>
                <a:gd name="connsiteY6" fmla="*/ 2381 h 7760495"/>
                <a:gd name="connsiteX7" fmla="*/ 2645569 w 7539038"/>
                <a:gd name="connsiteY7" fmla="*/ 3883819 h 7760495"/>
                <a:gd name="connsiteX8" fmla="*/ 3017044 w 7539038"/>
                <a:gd name="connsiteY8" fmla="*/ 7760494 h 7760495"/>
                <a:gd name="connsiteX9" fmla="*/ 3398044 w 7539038"/>
                <a:gd name="connsiteY9" fmla="*/ 3874294 h 7760495"/>
                <a:gd name="connsiteX10" fmla="*/ 3769519 w 7539038"/>
                <a:gd name="connsiteY10" fmla="*/ 2382 h 7760495"/>
                <a:gd name="connsiteX11" fmla="*/ 4150519 w 7539038"/>
                <a:gd name="connsiteY11" fmla="*/ 3883819 h 7760495"/>
                <a:gd name="connsiteX12" fmla="*/ 4526756 w 7539038"/>
                <a:gd name="connsiteY12" fmla="*/ 7760494 h 7760495"/>
                <a:gd name="connsiteX13" fmla="*/ 4902994 w 7539038"/>
                <a:gd name="connsiteY13" fmla="*/ 3883819 h 7760495"/>
                <a:gd name="connsiteX14" fmla="*/ 5276849 w 7539038"/>
                <a:gd name="connsiteY14" fmla="*/ 1 h 7760495"/>
                <a:gd name="connsiteX15" fmla="*/ 5655469 w 7539038"/>
                <a:gd name="connsiteY15" fmla="*/ 3883819 h 7760495"/>
                <a:gd name="connsiteX16" fmla="*/ 6029325 w 7539038"/>
                <a:gd name="connsiteY16" fmla="*/ 7760494 h 7760495"/>
                <a:gd name="connsiteX17" fmla="*/ 6417469 w 7539038"/>
                <a:gd name="connsiteY17" fmla="*/ 3883819 h 7760495"/>
                <a:gd name="connsiteX18" fmla="*/ 6786563 w 7539038"/>
                <a:gd name="connsiteY18" fmla="*/ 2381 h 7760495"/>
                <a:gd name="connsiteX19" fmla="*/ 7160419 w 7539038"/>
                <a:gd name="connsiteY19" fmla="*/ 3883819 h 7760495"/>
                <a:gd name="connsiteX20" fmla="*/ 7539038 w 7539038"/>
                <a:gd name="connsiteY20" fmla="*/ 7758113 h 7760495"/>
                <a:gd name="connsiteX0" fmla="*/ 0 w 7539038"/>
                <a:gd name="connsiteY0" fmla="*/ 7760494 h 7760495"/>
                <a:gd name="connsiteX1" fmla="*/ 378619 w 7539038"/>
                <a:gd name="connsiteY1" fmla="*/ 3883819 h 7760495"/>
                <a:gd name="connsiteX2" fmla="*/ 752476 w 7539038"/>
                <a:gd name="connsiteY2" fmla="*/ 1 h 7760495"/>
                <a:gd name="connsiteX3" fmla="*/ 1131094 w 7539038"/>
                <a:gd name="connsiteY3" fmla="*/ 3874294 h 7760495"/>
                <a:gd name="connsiteX4" fmla="*/ 1507332 w 7539038"/>
                <a:gd name="connsiteY4" fmla="*/ 7760494 h 7760495"/>
                <a:gd name="connsiteX5" fmla="*/ 1883569 w 7539038"/>
                <a:gd name="connsiteY5" fmla="*/ 3874294 h 7760495"/>
                <a:gd name="connsiteX6" fmla="*/ 2259807 w 7539038"/>
                <a:gd name="connsiteY6" fmla="*/ 2381 h 7760495"/>
                <a:gd name="connsiteX7" fmla="*/ 2645569 w 7539038"/>
                <a:gd name="connsiteY7" fmla="*/ 3883819 h 7760495"/>
                <a:gd name="connsiteX8" fmla="*/ 3017044 w 7539038"/>
                <a:gd name="connsiteY8" fmla="*/ 7760494 h 7760495"/>
                <a:gd name="connsiteX9" fmla="*/ 3398044 w 7539038"/>
                <a:gd name="connsiteY9" fmla="*/ 3874294 h 7760495"/>
                <a:gd name="connsiteX10" fmla="*/ 3769519 w 7539038"/>
                <a:gd name="connsiteY10" fmla="*/ 2382 h 7760495"/>
                <a:gd name="connsiteX11" fmla="*/ 4150519 w 7539038"/>
                <a:gd name="connsiteY11" fmla="*/ 3883819 h 7760495"/>
                <a:gd name="connsiteX12" fmla="*/ 4526756 w 7539038"/>
                <a:gd name="connsiteY12" fmla="*/ 7760494 h 7760495"/>
                <a:gd name="connsiteX13" fmla="*/ 4902994 w 7539038"/>
                <a:gd name="connsiteY13" fmla="*/ 3883819 h 7760495"/>
                <a:gd name="connsiteX14" fmla="*/ 5276849 w 7539038"/>
                <a:gd name="connsiteY14" fmla="*/ 1 h 7760495"/>
                <a:gd name="connsiteX15" fmla="*/ 5655469 w 7539038"/>
                <a:gd name="connsiteY15" fmla="*/ 3883819 h 7760495"/>
                <a:gd name="connsiteX16" fmla="*/ 6029325 w 7539038"/>
                <a:gd name="connsiteY16" fmla="*/ 7760494 h 7760495"/>
                <a:gd name="connsiteX17" fmla="*/ 6417469 w 7539038"/>
                <a:gd name="connsiteY17" fmla="*/ 3883819 h 7760495"/>
                <a:gd name="connsiteX18" fmla="*/ 6786563 w 7539038"/>
                <a:gd name="connsiteY18" fmla="*/ 2381 h 7760495"/>
                <a:gd name="connsiteX19" fmla="*/ 7160419 w 7539038"/>
                <a:gd name="connsiteY19" fmla="*/ 3883819 h 7760495"/>
                <a:gd name="connsiteX20" fmla="*/ 7539038 w 7539038"/>
                <a:gd name="connsiteY20" fmla="*/ 7758113 h 7760495"/>
                <a:gd name="connsiteX0" fmla="*/ 0 w 7539038"/>
                <a:gd name="connsiteY0" fmla="*/ 7760494 h 7760495"/>
                <a:gd name="connsiteX1" fmla="*/ 378619 w 7539038"/>
                <a:gd name="connsiteY1" fmla="*/ 3883819 h 7760495"/>
                <a:gd name="connsiteX2" fmla="*/ 752476 w 7539038"/>
                <a:gd name="connsiteY2" fmla="*/ 1 h 7760495"/>
                <a:gd name="connsiteX3" fmla="*/ 1131094 w 7539038"/>
                <a:gd name="connsiteY3" fmla="*/ 3874294 h 7760495"/>
                <a:gd name="connsiteX4" fmla="*/ 1507332 w 7539038"/>
                <a:gd name="connsiteY4" fmla="*/ 7760494 h 7760495"/>
                <a:gd name="connsiteX5" fmla="*/ 1883569 w 7539038"/>
                <a:gd name="connsiteY5" fmla="*/ 3874294 h 7760495"/>
                <a:gd name="connsiteX6" fmla="*/ 2259807 w 7539038"/>
                <a:gd name="connsiteY6" fmla="*/ 2381 h 7760495"/>
                <a:gd name="connsiteX7" fmla="*/ 2645569 w 7539038"/>
                <a:gd name="connsiteY7" fmla="*/ 3883819 h 7760495"/>
                <a:gd name="connsiteX8" fmla="*/ 3017044 w 7539038"/>
                <a:gd name="connsiteY8" fmla="*/ 7760494 h 7760495"/>
                <a:gd name="connsiteX9" fmla="*/ 3398044 w 7539038"/>
                <a:gd name="connsiteY9" fmla="*/ 3874294 h 7760495"/>
                <a:gd name="connsiteX10" fmla="*/ 3769519 w 7539038"/>
                <a:gd name="connsiteY10" fmla="*/ 2382 h 7760495"/>
                <a:gd name="connsiteX11" fmla="*/ 4150519 w 7539038"/>
                <a:gd name="connsiteY11" fmla="*/ 3883819 h 7760495"/>
                <a:gd name="connsiteX12" fmla="*/ 4526756 w 7539038"/>
                <a:gd name="connsiteY12" fmla="*/ 7760494 h 7760495"/>
                <a:gd name="connsiteX13" fmla="*/ 4902994 w 7539038"/>
                <a:gd name="connsiteY13" fmla="*/ 3883819 h 7760495"/>
                <a:gd name="connsiteX14" fmla="*/ 5276849 w 7539038"/>
                <a:gd name="connsiteY14" fmla="*/ 1 h 7760495"/>
                <a:gd name="connsiteX15" fmla="*/ 5655469 w 7539038"/>
                <a:gd name="connsiteY15" fmla="*/ 3883819 h 7760495"/>
                <a:gd name="connsiteX16" fmla="*/ 6029325 w 7539038"/>
                <a:gd name="connsiteY16" fmla="*/ 7760494 h 7760495"/>
                <a:gd name="connsiteX17" fmla="*/ 6417469 w 7539038"/>
                <a:gd name="connsiteY17" fmla="*/ 3883819 h 7760495"/>
                <a:gd name="connsiteX18" fmla="*/ 6786563 w 7539038"/>
                <a:gd name="connsiteY18" fmla="*/ 2381 h 7760495"/>
                <a:gd name="connsiteX19" fmla="*/ 7160419 w 7539038"/>
                <a:gd name="connsiteY19" fmla="*/ 3883819 h 7760495"/>
                <a:gd name="connsiteX20" fmla="*/ 7539038 w 7539038"/>
                <a:gd name="connsiteY20" fmla="*/ 7758113 h 7760495"/>
                <a:gd name="connsiteX0" fmla="*/ 0 w 7539038"/>
                <a:gd name="connsiteY0" fmla="*/ 7760494 h 7760495"/>
                <a:gd name="connsiteX1" fmla="*/ 378619 w 7539038"/>
                <a:gd name="connsiteY1" fmla="*/ 3883819 h 7760495"/>
                <a:gd name="connsiteX2" fmla="*/ 752476 w 7539038"/>
                <a:gd name="connsiteY2" fmla="*/ 1 h 7760495"/>
                <a:gd name="connsiteX3" fmla="*/ 1131094 w 7539038"/>
                <a:gd name="connsiteY3" fmla="*/ 3874294 h 7760495"/>
                <a:gd name="connsiteX4" fmla="*/ 1507332 w 7539038"/>
                <a:gd name="connsiteY4" fmla="*/ 7760494 h 7760495"/>
                <a:gd name="connsiteX5" fmla="*/ 1883569 w 7539038"/>
                <a:gd name="connsiteY5" fmla="*/ 3874294 h 7760495"/>
                <a:gd name="connsiteX6" fmla="*/ 2259807 w 7539038"/>
                <a:gd name="connsiteY6" fmla="*/ 2381 h 7760495"/>
                <a:gd name="connsiteX7" fmla="*/ 2645569 w 7539038"/>
                <a:gd name="connsiteY7" fmla="*/ 3883819 h 7760495"/>
                <a:gd name="connsiteX8" fmla="*/ 3017044 w 7539038"/>
                <a:gd name="connsiteY8" fmla="*/ 7760494 h 7760495"/>
                <a:gd name="connsiteX9" fmla="*/ 3398044 w 7539038"/>
                <a:gd name="connsiteY9" fmla="*/ 3874294 h 7760495"/>
                <a:gd name="connsiteX10" fmla="*/ 3769519 w 7539038"/>
                <a:gd name="connsiteY10" fmla="*/ 2382 h 7760495"/>
                <a:gd name="connsiteX11" fmla="*/ 4150519 w 7539038"/>
                <a:gd name="connsiteY11" fmla="*/ 3883819 h 7760495"/>
                <a:gd name="connsiteX12" fmla="*/ 4526756 w 7539038"/>
                <a:gd name="connsiteY12" fmla="*/ 7760494 h 7760495"/>
                <a:gd name="connsiteX13" fmla="*/ 4902994 w 7539038"/>
                <a:gd name="connsiteY13" fmla="*/ 3883819 h 7760495"/>
                <a:gd name="connsiteX14" fmla="*/ 5276849 w 7539038"/>
                <a:gd name="connsiteY14" fmla="*/ 1 h 7760495"/>
                <a:gd name="connsiteX15" fmla="*/ 5655469 w 7539038"/>
                <a:gd name="connsiteY15" fmla="*/ 3883819 h 7760495"/>
                <a:gd name="connsiteX16" fmla="*/ 6029325 w 7539038"/>
                <a:gd name="connsiteY16" fmla="*/ 7760494 h 7760495"/>
                <a:gd name="connsiteX17" fmla="*/ 6417469 w 7539038"/>
                <a:gd name="connsiteY17" fmla="*/ 3883819 h 7760495"/>
                <a:gd name="connsiteX18" fmla="*/ 6786563 w 7539038"/>
                <a:gd name="connsiteY18" fmla="*/ 2381 h 7760495"/>
                <a:gd name="connsiteX19" fmla="*/ 7160419 w 7539038"/>
                <a:gd name="connsiteY19" fmla="*/ 3883819 h 7760495"/>
                <a:gd name="connsiteX20" fmla="*/ 7539038 w 7539038"/>
                <a:gd name="connsiteY20" fmla="*/ 7758113 h 7760495"/>
                <a:gd name="connsiteX0" fmla="*/ 0 w 7539038"/>
                <a:gd name="connsiteY0" fmla="*/ 7760494 h 7760495"/>
                <a:gd name="connsiteX1" fmla="*/ 378619 w 7539038"/>
                <a:gd name="connsiteY1" fmla="*/ 3883819 h 7760495"/>
                <a:gd name="connsiteX2" fmla="*/ 752476 w 7539038"/>
                <a:gd name="connsiteY2" fmla="*/ 1 h 7760495"/>
                <a:gd name="connsiteX3" fmla="*/ 1131094 w 7539038"/>
                <a:gd name="connsiteY3" fmla="*/ 3874294 h 7760495"/>
                <a:gd name="connsiteX4" fmla="*/ 1507332 w 7539038"/>
                <a:gd name="connsiteY4" fmla="*/ 7760494 h 7760495"/>
                <a:gd name="connsiteX5" fmla="*/ 1883569 w 7539038"/>
                <a:gd name="connsiteY5" fmla="*/ 3874294 h 7760495"/>
                <a:gd name="connsiteX6" fmla="*/ 2259807 w 7539038"/>
                <a:gd name="connsiteY6" fmla="*/ 2381 h 7760495"/>
                <a:gd name="connsiteX7" fmla="*/ 2645569 w 7539038"/>
                <a:gd name="connsiteY7" fmla="*/ 3883819 h 7760495"/>
                <a:gd name="connsiteX8" fmla="*/ 3017044 w 7539038"/>
                <a:gd name="connsiteY8" fmla="*/ 7760494 h 7760495"/>
                <a:gd name="connsiteX9" fmla="*/ 3398044 w 7539038"/>
                <a:gd name="connsiteY9" fmla="*/ 3874294 h 7760495"/>
                <a:gd name="connsiteX10" fmla="*/ 3769519 w 7539038"/>
                <a:gd name="connsiteY10" fmla="*/ 2382 h 7760495"/>
                <a:gd name="connsiteX11" fmla="*/ 4150519 w 7539038"/>
                <a:gd name="connsiteY11" fmla="*/ 3883819 h 7760495"/>
                <a:gd name="connsiteX12" fmla="*/ 4526756 w 7539038"/>
                <a:gd name="connsiteY12" fmla="*/ 7760494 h 7760495"/>
                <a:gd name="connsiteX13" fmla="*/ 4902994 w 7539038"/>
                <a:gd name="connsiteY13" fmla="*/ 3883819 h 7760495"/>
                <a:gd name="connsiteX14" fmla="*/ 5276849 w 7539038"/>
                <a:gd name="connsiteY14" fmla="*/ 1 h 7760495"/>
                <a:gd name="connsiteX15" fmla="*/ 5655469 w 7539038"/>
                <a:gd name="connsiteY15" fmla="*/ 3883819 h 7760495"/>
                <a:gd name="connsiteX16" fmla="*/ 6029325 w 7539038"/>
                <a:gd name="connsiteY16" fmla="*/ 7760494 h 7760495"/>
                <a:gd name="connsiteX17" fmla="*/ 6417469 w 7539038"/>
                <a:gd name="connsiteY17" fmla="*/ 3883819 h 7760495"/>
                <a:gd name="connsiteX18" fmla="*/ 6786563 w 7539038"/>
                <a:gd name="connsiteY18" fmla="*/ 2381 h 7760495"/>
                <a:gd name="connsiteX19" fmla="*/ 7160419 w 7539038"/>
                <a:gd name="connsiteY19" fmla="*/ 3883819 h 7760495"/>
                <a:gd name="connsiteX20" fmla="*/ 7539038 w 7539038"/>
                <a:gd name="connsiteY20" fmla="*/ 7758113 h 7760495"/>
                <a:gd name="connsiteX0" fmla="*/ 0 w 7539038"/>
                <a:gd name="connsiteY0" fmla="*/ 7760494 h 7760495"/>
                <a:gd name="connsiteX1" fmla="*/ 378619 w 7539038"/>
                <a:gd name="connsiteY1" fmla="*/ 3883819 h 7760495"/>
                <a:gd name="connsiteX2" fmla="*/ 752476 w 7539038"/>
                <a:gd name="connsiteY2" fmla="*/ 1 h 7760495"/>
                <a:gd name="connsiteX3" fmla="*/ 1131094 w 7539038"/>
                <a:gd name="connsiteY3" fmla="*/ 3874294 h 7760495"/>
                <a:gd name="connsiteX4" fmla="*/ 1507332 w 7539038"/>
                <a:gd name="connsiteY4" fmla="*/ 7760494 h 7760495"/>
                <a:gd name="connsiteX5" fmla="*/ 1883569 w 7539038"/>
                <a:gd name="connsiteY5" fmla="*/ 3874294 h 7760495"/>
                <a:gd name="connsiteX6" fmla="*/ 2259807 w 7539038"/>
                <a:gd name="connsiteY6" fmla="*/ 2381 h 7760495"/>
                <a:gd name="connsiteX7" fmla="*/ 2645569 w 7539038"/>
                <a:gd name="connsiteY7" fmla="*/ 3883819 h 7760495"/>
                <a:gd name="connsiteX8" fmla="*/ 3017044 w 7539038"/>
                <a:gd name="connsiteY8" fmla="*/ 7760494 h 7760495"/>
                <a:gd name="connsiteX9" fmla="*/ 3398044 w 7539038"/>
                <a:gd name="connsiteY9" fmla="*/ 3874294 h 7760495"/>
                <a:gd name="connsiteX10" fmla="*/ 3769519 w 7539038"/>
                <a:gd name="connsiteY10" fmla="*/ 2382 h 7760495"/>
                <a:gd name="connsiteX11" fmla="*/ 4150519 w 7539038"/>
                <a:gd name="connsiteY11" fmla="*/ 3883819 h 7760495"/>
                <a:gd name="connsiteX12" fmla="*/ 4526756 w 7539038"/>
                <a:gd name="connsiteY12" fmla="*/ 7760494 h 7760495"/>
                <a:gd name="connsiteX13" fmla="*/ 4902994 w 7539038"/>
                <a:gd name="connsiteY13" fmla="*/ 3883819 h 7760495"/>
                <a:gd name="connsiteX14" fmla="*/ 5276849 w 7539038"/>
                <a:gd name="connsiteY14" fmla="*/ 1 h 7760495"/>
                <a:gd name="connsiteX15" fmla="*/ 5655469 w 7539038"/>
                <a:gd name="connsiteY15" fmla="*/ 3883819 h 7760495"/>
                <a:gd name="connsiteX16" fmla="*/ 6029325 w 7539038"/>
                <a:gd name="connsiteY16" fmla="*/ 7760494 h 7760495"/>
                <a:gd name="connsiteX17" fmla="*/ 6417469 w 7539038"/>
                <a:gd name="connsiteY17" fmla="*/ 3883819 h 7760495"/>
                <a:gd name="connsiteX18" fmla="*/ 6786563 w 7539038"/>
                <a:gd name="connsiteY18" fmla="*/ 2381 h 7760495"/>
                <a:gd name="connsiteX19" fmla="*/ 7160419 w 7539038"/>
                <a:gd name="connsiteY19" fmla="*/ 3883819 h 7760495"/>
                <a:gd name="connsiteX20" fmla="*/ 7539038 w 7539038"/>
                <a:gd name="connsiteY20" fmla="*/ 7758113 h 7760495"/>
                <a:gd name="connsiteX0" fmla="*/ 0 w 7539038"/>
                <a:gd name="connsiteY0" fmla="*/ 7760494 h 7760495"/>
                <a:gd name="connsiteX1" fmla="*/ 378619 w 7539038"/>
                <a:gd name="connsiteY1" fmla="*/ 3883819 h 7760495"/>
                <a:gd name="connsiteX2" fmla="*/ 752476 w 7539038"/>
                <a:gd name="connsiteY2" fmla="*/ 1 h 7760495"/>
                <a:gd name="connsiteX3" fmla="*/ 1131094 w 7539038"/>
                <a:gd name="connsiteY3" fmla="*/ 3874294 h 7760495"/>
                <a:gd name="connsiteX4" fmla="*/ 1507332 w 7539038"/>
                <a:gd name="connsiteY4" fmla="*/ 7760494 h 7760495"/>
                <a:gd name="connsiteX5" fmla="*/ 1883569 w 7539038"/>
                <a:gd name="connsiteY5" fmla="*/ 3874294 h 7760495"/>
                <a:gd name="connsiteX6" fmla="*/ 2259807 w 7539038"/>
                <a:gd name="connsiteY6" fmla="*/ 2381 h 7760495"/>
                <a:gd name="connsiteX7" fmla="*/ 2645569 w 7539038"/>
                <a:gd name="connsiteY7" fmla="*/ 3883819 h 7760495"/>
                <a:gd name="connsiteX8" fmla="*/ 3017044 w 7539038"/>
                <a:gd name="connsiteY8" fmla="*/ 7760494 h 7760495"/>
                <a:gd name="connsiteX9" fmla="*/ 3398044 w 7539038"/>
                <a:gd name="connsiteY9" fmla="*/ 3874294 h 7760495"/>
                <a:gd name="connsiteX10" fmla="*/ 3769519 w 7539038"/>
                <a:gd name="connsiteY10" fmla="*/ 2382 h 7760495"/>
                <a:gd name="connsiteX11" fmla="*/ 4150519 w 7539038"/>
                <a:gd name="connsiteY11" fmla="*/ 3883819 h 7760495"/>
                <a:gd name="connsiteX12" fmla="*/ 4526756 w 7539038"/>
                <a:gd name="connsiteY12" fmla="*/ 7760494 h 7760495"/>
                <a:gd name="connsiteX13" fmla="*/ 4902994 w 7539038"/>
                <a:gd name="connsiteY13" fmla="*/ 3883819 h 7760495"/>
                <a:gd name="connsiteX14" fmla="*/ 5276849 w 7539038"/>
                <a:gd name="connsiteY14" fmla="*/ 1 h 7760495"/>
                <a:gd name="connsiteX15" fmla="*/ 5655469 w 7539038"/>
                <a:gd name="connsiteY15" fmla="*/ 3883819 h 7760495"/>
                <a:gd name="connsiteX16" fmla="*/ 6029325 w 7539038"/>
                <a:gd name="connsiteY16" fmla="*/ 7760494 h 7760495"/>
                <a:gd name="connsiteX17" fmla="*/ 6417469 w 7539038"/>
                <a:gd name="connsiteY17" fmla="*/ 3883819 h 7760495"/>
                <a:gd name="connsiteX18" fmla="*/ 6786563 w 7539038"/>
                <a:gd name="connsiteY18" fmla="*/ 2381 h 7760495"/>
                <a:gd name="connsiteX19" fmla="*/ 7160419 w 7539038"/>
                <a:gd name="connsiteY19" fmla="*/ 3883819 h 7760495"/>
                <a:gd name="connsiteX20" fmla="*/ 7539038 w 7539038"/>
                <a:gd name="connsiteY20" fmla="*/ 7758113 h 7760495"/>
                <a:gd name="connsiteX0" fmla="*/ 0 w 7539038"/>
                <a:gd name="connsiteY0" fmla="*/ 7760494 h 7760495"/>
                <a:gd name="connsiteX1" fmla="*/ 378619 w 7539038"/>
                <a:gd name="connsiteY1" fmla="*/ 3883819 h 7760495"/>
                <a:gd name="connsiteX2" fmla="*/ 752476 w 7539038"/>
                <a:gd name="connsiteY2" fmla="*/ 1 h 7760495"/>
                <a:gd name="connsiteX3" fmla="*/ 1131094 w 7539038"/>
                <a:gd name="connsiteY3" fmla="*/ 3874294 h 7760495"/>
                <a:gd name="connsiteX4" fmla="*/ 1507332 w 7539038"/>
                <a:gd name="connsiteY4" fmla="*/ 7760494 h 7760495"/>
                <a:gd name="connsiteX5" fmla="*/ 1883569 w 7539038"/>
                <a:gd name="connsiteY5" fmla="*/ 3874294 h 7760495"/>
                <a:gd name="connsiteX6" fmla="*/ 2259807 w 7539038"/>
                <a:gd name="connsiteY6" fmla="*/ 2381 h 7760495"/>
                <a:gd name="connsiteX7" fmla="*/ 2645569 w 7539038"/>
                <a:gd name="connsiteY7" fmla="*/ 3883819 h 7760495"/>
                <a:gd name="connsiteX8" fmla="*/ 3017044 w 7539038"/>
                <a:gd name="connsiteY8" fmla="*/ 7760494 h 7760495"/>
                <a:gd name="connsiteX9" fmla="*/ 3398044 w 7539038"/>
                <a:gd name="connsiteY9" fmla="*/ 3874294 h 7760495"/>
                <a:gd name="connsiteX10" fmla="*/ 3769519 w 7539038"/>
                <a:gd name="connsiteY10" fmla="*/ 2382 h 7760495"/>
                <a:gd name="connsiteX11" fmla="*/ 4150519 w 7539038"/>
                <a:gd name="connsiteY11" fmla="*/ 3883819 h 7760495"/>
                <a:gd name="connsiteX12" fmla="*/ 4526756 w 7539038"/>
                <a:gd name="connsiteY12" fmla="*/ 7760494 h 7760495"/>
                <a:gd name="connsiteX13" fmla="*/ 4902994 w 7539038"/>
                <a:gd name="connsiteY13" fmla="*/ 3883819 h 7760495"/>
                <a:gd name="connsiteX14" fmla="*/ 5276849 w 7539038"/>
                <a:gd name="connsiteY14" fmla="*/ 1 h 7760495"/>
                <a:gd name="connsiteX15" fmla="*/ 5655469 w 7539038"/>
                <a:gd name="connsiteY15" fmla="*/ 3883819 h 7760495"/>
                <a:gd name="connsiteX16" fmla="*/ 6029325 w 7539038"/>
                <a:gd name="connsiteY16" fmla="*/ 7760494 h 7760495"/>
                <a:gd name="connsiteX17" fmla="*/ 6417469 w 7539038"/>
                <a:gd name="connsiteY17" fmla="*/ 3883819 h 7760495"/>
                <a:gd name="connsiteX18" fmla="*/ 6786563 w 7539038"/>
                <a:gd name="connsiteY18" fmla="*/ 2381 h 7760495"/>
                <a:gd name="connsiteX19" fmla="*/ 7160419 w 7539038"/>
                <a:gd name="connsiteY19" fmla="*/ 3883819 h 7760495"/>
                <a:gd name="connsiteX20" fmla="*/ 7539038 w 7539038"/>
                <a:gd name="connsiteY20" fmla="*/ 7758113 h 7760495"/>
                <a:gd name="connsiteX0" fmla="*/ 0 w 7539038"/>
                <a:gd name="connsiteY0" fmla="*/ 7760494 h 7760495"/>
                <a:gd name="connsiteX1" fmla="*/ 378619 w 7539038"/>
                <a:gd name="connsiteY1" fmla="*/ 3883819 h 7760495"/>
                <a:gd name="connsiteX2" fmla="*/ 752476 w 7539038"/>
                <a:gd name="connsiteY2" fmla="*/ 1 h 7760495"/>
                <a:gd name="connsiteX3" fmla="*/ 1131094 w 7539038"/>
                <a:gd name="connsiteY3" fmla="*/ 3874294 h 7760495"/>
                <a:gd name="connsiteX4" fmla="*/ 1507332 w 7539038"/>
                <a:gd name="connsiteY4" fmla="*/ 7760494 h 7760495"/>
                <a:gd name="connsiteX5" fmla="*/ 1883569 w 7539038"/>
                <a:gd name="connsiteY5" fmla="*/ 3874294 h 7760495"/>
                <a:gd name="connsiteX6" fmla="*/ 2259807 w 7539038"/>
                <a:gd name="connsiteY6" fmla="*/ 2381 h 7760495"/>
                <a:gd name="connsiteX7" fmla="*/ 2645569 w 7539038"/>
                <a:gd name="connsiteY7" fmla="*/ 3883819 h 7760495"/>
                <a:gd name="connsiteX8" fmla="*/ 3017044 w 7539038"/>
                <a:gd name="connsiteY8" fmla="*/ 7760494 h 7760495"/>
                <a:gd name="connsiteX9" fmla="*/ 3398044 w 7539038"/>
                <a:gd name="connsiteY9" fmla="*/ 3874294 h 7760495"/>
                <a:gd name="connsiteX10" fmla="*/ 3769519 w 7539038"/>
                <a:gd name="connsiteY10" fmla="*/ 2382 h 7760495"/>
                <a:gd name="connsiteX11" fmla="*/ 4150519 w 7539038"/>
                <a:gd name="connsiteY11" fmla="*/ 3883819 h 7760495"/>
                <a:gd name="connsiteX12" fmla="*/ 4526756 w 7539038"/>
                <a:gd name="connsiteY12" fmla="*/ 7760494 h 7760495"/>
                <a:gd name="connsiteX13" fmla="*/ 4902994 w 7539038"/>
                <a:gd name="connsiteY13" fmla="*/ 3883819 h 7760495"/>
                <a:gd name="connsiteX14" fmla="*/ 5276849 w 7539038"/>
                <a:gd name="connsiteY14" fmla="*/ 1 h 7760495"/>
                <a:gd name="connsiteX15" fmla="*/ 5655469 w 7539038"/>
                <a:gd name="connsiteY15" fmla="*/ 3883819 h 7760495"/>
                <a:gd name="connsiteX16" fmla="*/ 6029325 w 7539038"/>
                <a:gd name="connsiteY16" fmla="*/ 7760494 h 7760495"/>
                <a:gd name="connsiteX17" fmla="*/ 6417469 w 7539038"/>
                <a:gd name="connsiteY17" fmla="*/ 3883819 h 7760495"/>
                <a:gd name="connsiteX18" fmla="*/ 6786563 w 7539038"/>
                <a:gd name="connsiteY18" fmla="*/ 2381 h 7760495"/>
                <a:gd name="connsiteX19" fmla="*/ 7160419 w 7539038"/>
                <a:gd name="connsiteY19" fmla="*/ 3883819 h 7760495"/>
                <a:gd name="connsiteX20" fmla="*/ 7539038 w 7539038"/>
                <a:gd name="connsiteY20" fmla="*/ 7758113 h 7760495"/>
                <a:gd name="connsiteX0" fmla="*/ 0 w 7539038"/>
                <a:gd name="connsiteY0" fmla="*/ 7760494 h 7760495"/>
                <a:gd name="connsiteX1" fmla="*/ 378619 w 7539038"/>
                <a:gd name="connsiteY1" fmla="*/ 3883819 h 7760495"/>
                <a:gd name="connsiteX2" fmla="*/ 752476 w 7539038"/>
                <a:gd name="connsiteY2" fmla="*/ 1 h 7760495"/>
                <a:gd name="connsiteX3" fmla="*/ 1131094 w 7539038"/>
                <a:gd name="connsiteY3" fmla="*/ 3874294 h 7760495"/>
                <a:gd name="connsiteX4" fmla="*/ 1507332 w 7539038"/>
                <a:gd name="connsiteY4" fmla="*/ 7760494 h 7760495"/>
                <a:gd name="connsiteX5" fmla="*/ 1883569 w 7539038"/>
                <a:gd name="connsiteY5" fmla="*/ 3874294 h 7760495"/>
                <a:gd name="connsiteX6" fmla="*/ 2259807 w 7539038"/>
                <a:gd name="connsiteY6" fmla="*/ 2381 h 7760495"/>
                <a:gd name="connsiteX7" fmla="*/ 2645569 w 7539038"/>
                <a:gd name="connsiteY7" fmla="*/ 3883819 h 7760495"/>
                <a:gd name="connsiteX8" fmla="*/ 3017044 w 7539038"/>
                <a:gd name="connsiteY8" fmla="*/ 7760494 h 7760495"/>
                <a:gd name="connsiteX9" fmla="*/ 3398044 w 7539038"/>
                <a:gd name="connsiteY9" fmla="*/ 3874294 h 7760495"/>
                <a:gd name="connsiteX10" fmla="*/ 3769519 w 7539038"/>
                <a:gd name="connsiteY10" fmla="*/ 2382 h 7760495"/>
                <a:gd name="connsiteX11" fmla="*/ 4150519 w 7539038"/>
                <a:gd name="connsiteY11" fmla="*/ 3883819 h 7760495"/>
                <a:gd name="connsiteX12" fmla="*/ 4526756 w 7539038"/>
                <a:gd name="connsiteY12" fmla="*/ 7760494 h 7760495"/>
                <a:gd name="connsiteX13" fmla="*/ 4902994 w 7539038"/>
                <a:gd name="connsiteY13" fmla="*/ 3883819 h 7760495"/>
                <a:gd name="connsiteX14" fmla="*/ 5276849 w 7539038"/>
                <a:gd name="connsiteY14" fmla="*/ 1 h 7760495"/>
                <a:gd name="connsiteX15" fmla="*/ 5655469 w 7539038"/>
                <a:gd name="connsiteY15" fmla="*/ 3883819 h 7760495"/>
                <a:gd name="connsiteX16" fmla="*/ 6029325 w 7539038"/>
                <a:gd name="connsiteY16" fmla="*/ 7760494 h 7760495"/>
                <a:gd name="connsiteX17" fmla="*/ 6417469 w 7539038"/>
                <a:gd name="connsiteY17" fmla="*/ 3883819 h 7760495"/>
                <a:gd name="connsiteX18" fmla="*/ 6786563 w 7539038"/>
                <a:gd name="connsiteY18" fmla="*/ 2381 h 7760495"/>
                <a:gd name="connsiteX19" fmla="*/ 7160419 w 7539038"/>
                <a:gd name="connsiteY19" fmla="*/ 3883819 h 7760495"/>
                <a:gd name="connsiteX20" fmla="*/ 7539038 w 7539038"/>
                <a:gd name="connsiteY20" fmla="*/ 7758113 h 77604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7539038" h="7760495">
                  <a:moveTo>
                    <a:pt x="0" y="7760494"/>
                  </a:moveTo>
                  <a:cubicBezTo>
                    <a:pt x="190500" y="7758906"/>
                    <a:pt x="377031" y="3874231"/>
                    <a:pt x="378619" y="3883819"/>
                  </a:cubicBezTo>
                  <a:cubicBezTo>
                    <a:pt x="380207" y="3893407"/>
                    <a:pt x="562770" y="-793"/>
                    <a:pt x="752476" y="1"/>
                  </a:cubicBezTo>
                  <a:cubicBezTo>
                    <a:pt x="942182" y="795"/>
                    <a:pt x="1119468" y="3745568"/>
                    <a:pt x="1131094" y="3874294"/>
                  </a:cubicBezTo>
                  <a:cubicBezTo>
                    <a:pt x="1136420" y="3933265"/>
                    <a:pt x="1317626" y="7758112"/>
                    <a:pt x="1507332" y="7760494"/>
                  </a:cubicBezTo>
                  <a:cubicBezTo>
                    <a:pt x="1697038" y="7762876"/>
                    <a:pt x="1875632" y="3967176"/>
                    <a:pt x="1883569" y="3874294"/>
                  </a:cubicBezTo>
                  <a:cubicBezTo>
                    <a:pt x="1891506" y="3781412"/>
                    <a:pt x="2068513" y="3175"/>
                    <a:pt x="2259807" y="2381"/>
                  </a:cubicBezTo>
                  <a:cubicBezTo>
                    <a:pt x="2451101" y="1587"/>
                    <a:pt x="2640013" y="3825221"/>
                    <a:pt x="2645569" y="3883819"/>
                  </a:cubicBezTo>
                  <a:cubicBezTo>
                    <a:pt x="2651125" y="3942417"/>
                    <a:pt x="2827338" y="7762081"/>
                    <a:pt x="3017044" y="7760494"/>
                  </a:cubicBezTo>
                  <a:cubicBezTo>
                    <a:pt x="3206750" y="7758907"/>
                    <a:pt x="3390107" y="3967176"/>
                    <a:pt x="3398044" y="3874294"/>
                  </a:cubicBezTo>
                  <a:cubicBezTo>
                    <a:pt x="3405981" y="3781412"/>
                    <a:pt x="3575050" y="795"/>
                    <a:pt x="3769519" y="2382"/>
                  </a:cubicBezTo>
                  <a:cubicBezTo>
                    <a:pt x="3963988" y="3969"/>
                    <a:pt x="4141788" y="3722352"/>
                    <a:pt x="4150519" y="3883819"/>
                  </a:cubicBezTo>
                  <a:cubicBezTo>
                    <a:pt x="4159250" y="4045286"/>
                    <a:pt x="4337844" y="7760494"/>
                    <a:pt x="4526756" y="7760494"/>
                  </a:cubicBezTo>
                  <a:cubicBezTo>
                    <a:pt x="4715668" y="7760494"/>
                    <a:pt x="4893360" y="4083161"/>
                    <a:pt x="4902994" y="3883819"/>
                  </a:cubicBezTo>
                  <a:cubicBezTo>
                    <a:pt x="4910825" y="3721794"/>
                    <a:pt x="5087143" y="1"/>
                    <a:pt x="5276849" y="1"/>
                  </a:cubicBezTo>
                  <a:cubicBezTo>
                    <a:pt x="5466555" y="1"/>
                    <a:pt x="5647531" y="3790543"/>
                    <a:pt x="5655469" y="3883819"/>
                  </a:cubicBezTo>
                  <a:cubicBezTo>
                    <a:pt x="5663407" y="3977095"/>
                    <a:pt x="5842794" y="7760494"/>
                    <a:pt x="6029325" y="7760494"/>
                  </a:cubicBezTo>
                  <a:cubicBezTo>
                    <a:pt x="6215856" y="7760494"/>
                    <a:pt x="6411913" y="3976700"/>
                    <a:pt x="6417469" y="3883819"/>
                  </a:cubicBezTo>
                  <a:cubicBezTo>
                    <a:pt x="6423025" y="3790938"/>
                    <a:pt x="6593682" y="0"/>
                    <a:pt x="6786563" y="2381"/>
                  </a:cubicBezTo>
                  <a:cubicBezTo>
                    <a:pt x="6979444" y="4762"/>
                    <a:pt x="7152482" y="3757041"/>
                    <a:pt x="7160419" y="3883819"/>
                  </a:cubicBezTo>
                  <a:cubicBezTo>
                    <a:pt x="7168356" y="4010597"/>
                    <a:pt x="7336632" y="7761288"/>
                    <a:pt x="7539038" y="7758113"/>
                  </a:cubicBezTo>
                </a:path>
              </a:pathLst>
            </a:cu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206" name="Table 205">
            <a:extLst>
              <a:ext uri="{FF2B5EF4-FFF2-40B4-BE49-F238E27FC236}">
                <a16:creationId xmlns:a16="http://schemas.microsoft.com/office/drawing/2014/main" id="{418FC69C-3347-4E30-B029-334A254CFC6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6663776"/>
              </p:ext>
            </p:extLst>
          </p:nvPr>
        </p:nvGraphicFramePr>
        <p:xfrm>
          <a:off x="322222" y="3916445"/>
          <a:ext cx="9439350" cy="58352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8787">
                  <a:extLst>
                    <a:ext uri="{9D8B030D-6E8A-4147-A177-3AD203B41FA5}">
                      <a16:colId xmlns:a16="http://schemas.microsoft.com/office/drawing/2014/main" val="3502653018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90100051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1438414595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870183745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198679747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3938122052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2188539323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845838213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1745021468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476712896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2904834172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2482996956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1717898706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310168753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1057784842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3343386907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837717227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2637464530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371532178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2691074815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649643574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109219811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1914501976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565268641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1650865603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1831002704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2652569260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1235025842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3046517509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2778240287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17283600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3566495767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920183406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2469393113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2664768188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3400401349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1178025651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92153131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2511406949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1821416306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2555411363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3157694225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2161817713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2057784712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953521422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2025186663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2409626263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3718052201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3520375593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2749767461"/>
                    </a:ext>
                  </a:extLst>
                </a:gridCol>
              </a:tblGrid>
              <a:tr h="291763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874996362"/>
                  </a:ext>
                </a:extLst>
              </a:tr>
              <a:tr h="291763"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577058218"/>
                  </a:ext>
                </a:extLst>
              </a:tr>
            </a:tbl>
          </a:graphicData>
        </a:graphic>
      </p:graphicFrame>
      <p:grpSp>
        <p:nvGrpSpPr>
          <p:cNvPr id="207" name="Group 206">
            <a:extLst>
              <a:ext uri="{FF2B5EF4-FFF2-40B4-BE49-F238E27FC236}">
                <a16:creationId xmlns:a16="http://schemas.microsoft.com/office/drawing/2014/main" id="{AB86108D-2274-46A7-A507-508DB5CA79EE}"/>
              </a:ext>
            </a:extLst>
          </p:cNvPr>
          <p:cNvGrpSpPr/>
          <p:nvPr/>
        </p:nvGrpSpPr>
        <p:grpSpPr>
          <a:xfrm>
            <a:off x="322221" y="4002258"/>
            <a:ext cx="9439351" cy="411900"/>
            <a:chOff x="285220" y="358008"/>
            <a:chExt cx="11859942" cy="517526"/>
          </a:xfrm>
        </p:grpSpPr>
        <p:grpSp>
          <p:nvGrpSpPr>
            <p:cNvPr id="208" name="Group 207">
              <a:extLst>
                <a:ext uri="{FF2B5EF4-FFF2-40B4-BE49-F238E27FC236}">
                  <a16:creationId xmlns:a16="http://schemas.microsoft.com/office/drawing/2014/main" id="{0F931BB0-6067-4550-A8FC-DAD79178AF3D}"/>
                </a:ext>
              </a:extLst>
            </p:cNvPr>
            <p:cNvGrpSpPr/>
            <p:nvPr/>
          </p:nvGrpSpPr>
          <p:grpSpPr>
            <a:xfrm>
              <a:off x="285220" y="358008"/>
              <a:ext cx="9487974" cy="517526"/>
              <a:chOff x="314325" y="701674"/>
              <a:chExt cx="12572997" cy="685800"/>
            </a:xfrm>
          </p:grpSpPr>
          <p:grpSp>
            <p:nvGrpSpPr>
              <p:cNvPr id="210" name="Group 209">
                <a:extLst>
                  <a:ext uri="{FF2B5EF4-FFF2-40B4-BE49-F238E27FC236}">
                    <a16:creationId xmlns:a16="http://schemas.microsoft.com/office/drawing/2014/main" id="{5FFCDBDE-21AC-4FE4-8567-E27693369F15}"/>
                  </a:ext>
                </a:extLst>
              </p:cNvPr>
              <p:cNvGrpSpPr/>
              <p:nvPr/>
            </p:nvGrpSpPr>
            <p:grpSpPr>
              <a:xfrm>
                <a:off x="314325" y="701674"/>
                <a:ext cx="9429750" cy="685800"/>
                <a:chOff x="116323" y="3102520"/>
                <a:chExt cx="3730767" cy="718573"/>
              </a:xfrm>
            </p:grpSpPr>
            <p:grpSp>
              <p:nvGrpSpPr>
                <p:cNvPr id="212" name="Group 211">
                  <a:extLst>
                    <a:ext uri="{FF2B5EF4-FFF2-40B4-BE49-F238E27FC236}">
                      <a16:creationId xmlns:a16="http://schemas.microsoft.com/office/drawing/2014/main" id="{57867BB7-DF45-4BAB-8AED-AE97B65F952B}"/>
                    </a:ext>
                  </a:extLst>
                </p:cNvPr>
                <p:cNvGrpSpPr/>
                <p:nvPr/>
              </p:nvGrpSpPr>
              <p:grpSpPr>
                <a:xfrm>
                  <a:off x="116323" y="3102520"/>
                  <a:ext cx="2487177" cy="718573"/>
                  <a:chOff x="116323" y="3102520"/>
                  <a:chExt cx="7539754" cy="718573"/>
                </a:xfrm>
              </p:grpSpPr>
              <p:sp>
                <p:nvSpPr>
                  <p:cNvPr id="214" name="Freeform: Shape 213">
                    <a:extLst>
                      <a:ext uri="{FF2B5EF4-FFF2-40B4-BE49-F238E27FC236}">
                        <a16:creationId xmlns:a16="http://schemas.microsoft.com/office/drawing/2014/main" id="{103AA814-25AC-4AA1-9786-529462E0A2A0}"/>
                      </a:ext>
                    </a:extLst>
                  </p:cNvPr>
                  <p:cNvSpPr/>
                  <p:nvPr/>
                </p:nvSpPr>
                <p:spPr>
                  <a:xfrm>
                    <a:off x="116323" y="3102520"/>
                    <a:ext cx="3769877" cy="718573"/>
                  </a:xfrm>
                  <a:custGeom>
                    <a:avLst/>
                    <a:gdLst>
                      <a:gd name="connsiteX0" fmla="*/ 0 w 7562850"/>
                      <a:gd name="connsiteY0" fmla="*/ 7762875 h 7762875"/>
                      <a:gd name="connsiteX1" fmla="*/ 390525 w 7562850"/>
                      <a:gd name="connsiteY1" fmla="*/ 3886200 h 7762875"/>
                      <a:gd name="connsiteX2" fmla="*/ 762000 w 7562850"/>
                      <a:gd name="connsiteY2" fmla="*/ 0 h 7762875"/>
                      <a:gd name="connsiteX3" fmla="*/ 1143000 w 7562850"/>
                      <a:gd name="connsiteY3" fmla="*/ 3876675 h 7762875"/>
                      <a:gd name="connsiteX4" fmla="*/ 1524000 w 7562850"/>
                      <a:gd name="connsiteY4" fmla="*/ 7753350 h 7762875"/>
                      <a:gd name="connsiteX5" fmla="*/ 1895475 w 7562850"/>
                      <a:gd name="connsiteY5" fmla="*/ 3876675 h 7762875"/>
                      <a:gd name="connsiteX6" fmla="*/ 2276475 w 7562850"/>
                      <a:gd name="connsiteY6" fmla="*/ 0 h 7762875"/>
                      <a:gd name="connsiteX7" fmla="*/ 2657475 w 7562850"/>
                      <a:gd name="connsiteY7" fmla="*/ 3886200 h 7762875"/>
                      <a:gd name="connsiteX8" fmla="*/ 3028950 w 7562850"/>
                      <a:gd name="connsiteY8" fmla="*/ 7762875 h 7762875"/>
                      <a:gd name="connsiteX9" fmla="*/ 3409950 w 7562850"/>
                      <a:gd name="connsiteY9" fmla="*/ 3876675 h 7762875"/>
                      <a:gd name="connsiteX10" fmla="*/ 3781425 w 7562850"/>
                      <a:gd name="connsiteY10" fmla="*/ 9525 h 7762875"/>
                      <a:gd name="connsiteX11" fmla="*/ 4162425 w 7562850"/>
                      <a:gd name="connsiteY11" fmla="*/ 3886200 h 7762875"/>
                      <a:gd name="connsiteX12" fmla="*/ 4533900 w 7562850"/>
                      <a:gd name="connsiteY12" fmla="*/ 7762875 h 7762875"/>
                      <a:gd name="connsiteX13" fmla="*/ 4914900 w 7562850"/>
                      <a:gd name="connsiteY13" fmla="*/ 3886200 h 7762875"/>
                      <a:gd name="connsiteX14" fmla="*/ 5295900 w 7562850"/>
                      <a:gd name="connsiteY14" fmla="*/ 9525 h 7762875"/>
                      <a:gd name="connsiteX15" fmla="*/ 5667375 w 7562850"/>
                      <a:gd name="connsiteY15" fmla="*/ 3886200 h 7762875"/>
                      <a:gd name="connsiteX16" fmla="*/ 6048375 w 7562850"/>
                      <a:gd name="connsiteY16" fmla="*/ 7762875 h 7762875"/>
                      <a:gd name="connsiteX17" fmla="*/ 6429375 w 7562850"/>
                      <a:gd name="connsiteY17" fmla="*/ 3886200 h 7762875"/>
                      <a:gd name="connsiteX18" fmla="*/ 6810375 w 7562850"/>
                      <a:gd name="connsiteY18" fmla="*/ 0 h 7762875"/>
                      <a:gd name="connsiteX19" fmla="*/ 7172325 w 7562850"/>
                      <a:gd name="connsiteY19" fmla="*/ 3886200 h 7762875"/>
                      <a:gd name="connsiteX20" fmla="*/ 7562850 w 7562850"/>
                      <a:gd name="connsiteY20" fmla="*/ 7762875 h 7762875"/>
                      <a:gd name="connsiteX0" fmla="*/ 0 w 7562850"/>
                      <a:gd name="connsiteY0" fmla="*/ 7762875 h 7762875"/>
                      <a:gd name="connsiteX1" fmla="*/ 390525 w 7562850"/>
                      <a:gd name="connsiteY1" fmla="*/ 3886200 h 7762875"/>
                      <a:gd name="connsiteX2" fmla="*/ 762000 w 7562850"/>
                      <a:gd name="connsiteY2" fmla="*/ 0 h 7762875"/>
                      <a:gd name="connsiteX3" fmla="*/ 1143000 w 7562850"/>
                      <a:gd name="connsiteY3" fmla="*/ 3876675 h 7762875"/>
                      <a:gd name="connsiteX4" fmla="*/ 1519238 w 7562850"/>
                      <a:gd name="connsiteY4" fmla="*/ 7762875 h 7762875"/>
                      <a:gd name="connsiteX5" fmla="*/ 1895475 w 7562850"/>
                      <a:gd name="connsiteY5" fmla="*/ 3876675 h 7762875"/>
                      <a:gd name="connsiteX6" fmla="*/ 2276475 w 7562850"/>
                      <a:gd name="connsiteY6" fmla="*/ 0 h 7762875"/>
                      <a:gd name="connsiteX7" fmla="*/ 2657475 w 7562850"/>
                      <a:gd name="connsiteY7" fmla="*/ 3886200 h 7762875"/>
                      <a:gd name="connsiteX8" fmla="*/ 3028950 w 7562850"/>
                      <a:gd name="connsiteY8" fmla="*/ 7762875 h 7762875"/>
                      <a:gd name="connsiteX9" fmla="*/ 3409950 w 7562850"/>
                      <a:gd name="connsiteY9" fmla="*/ 3876675 h 7762875"/>
                      <a:gd name="connsiteX10" fmla="*/ 3781425 w 7562850"/>
                      <a:gd name="connsiteY10" fmla="*/ 9525 h 7762875"/>
                      <a:gd name="connsiteX11" fmla="*/ 4162425 w 7562850"/>
                      <a:gd name="connsiteY11" fmla="*/ 3886200 h 7762875"/>
                      <a:gd name="connsiteX12" fmla="*/ 4533900 w 7562850"/>
                      <a:gd name="connsiteY12" fmla="*/ 7762875 h 7762875"/>
                      <a:gd name="connsiteX13" fmla="*/ 4914900 w 7562850"/>
                      <a:gd name="connsiteY13" fmla="*/ 3886200 h 7762875"/>
                      <a:gd name="connsiteX14" fmla="*/ 5295900 w 7562850"/>
                      <a:gd name="connsiteY14" fmla="*/ 9525 h 7762875"/>
                      <a:gd name="connsiteX15" fmla="*/ 5667375 w 7562850"/>
                      <a:gd name="connsiteY15" fmla="*/ 3886200 h 7762875"/>
                      <a:gd name="connsiteX16" fmla="*/ 6048375 w 7562850"/>
                      <a:gd name="connsiteY16" fmla="*/ 7762875 h 7762875"/>
                      <a:gd name="connsiteX17" fmla="*/ 6429375 w 7562850"/>
                      <a:gd name="connsiteY17" fmla="*/ 3886200 h 7762875"/>
                      <a:gd name="connsiteX18" fmla="*/ 6810375 w 7562850"/>
                      <a:gd name="connsiteY18" fmla="*/ 0 h 7762875"/>
                      <a:gd name="connsiteX19" fmla="*/ 7172325 w 7562850"/>
                      <a:gd name="connsiteY19" fmla="*/ 3886200 h 7762875"/>
                      <a:gd name="connsiteX20" fmla="*/ 7562850 w 7562850"/>
                      <a:gd name="connsiteY20" fmla="*/ 7762875 h 7762875"/>
                      <a:gd name="connsiteX0" fmla="*/ 0 w 7562850"/>
                      <a:gd name="connsiteY0" fmla="*/ 7762875 h 7762875"/>
                      <a:gd name="connsiteX1" fmla="*/ 390525 w 7562850"/>
                      <a:gd name="connsiteY1" fmla="*/ 3886200 h 7762875"/>
                      <a:gd name="connsiteX2" fmla="*/ 762000 w 7562850"/>
                      <a:gd name="connsiteY2" fmla="*/ 0 h 7762875"/>
                      <a:gd name="connsiteX3" fmla="*/ 1143000 w 7562850"/>
                      <a:gd name="connsiteY3" fmla="*/ 3876675 h 7762875"/>
                      <a:gd name="connsiteX4" fmla="*/ 1519238 w 7562850"/>
                      <a:gd name="connsiteY4" fmla="*/ 7762875 h 7762875"/>
                      <a:gd name="connsiteX5" fmla="*/ 1895475 w 7562850"/>
                      <a:gd name="connsiteY5" fmla="*/ 3876675 h 7762875"/>
                      <a:gd name="connsiteX6" fmla="*/ 2276475 w 7562850"/>
                      <a:gd name="connsiteY6" fmla="*/ 0 h 7762875"/>
                      <a:gd name="connsiteX7" fmla="*/ 2657475 w 7562850"/>
                      <a:gd name="connsiteY7" fmla="*/ 3886200 h 7762875"/>
                      <a:gd name="connsiteX8" fmla="*/ 3028950 w 7562850"/>
                      <a:gd name="connsiteY8" fmla="*/ 7762875 h 7762875"/>
                      <a:gd name="connsiteX9" fmla="*/ 3409950 w 7562850"/>
                      <a:gd name="connsiteY9" fmla="*/ 3876675 h 7762875"/>
                      <a:gd name="connsiteX10" fmla="*/ 3781425 w 7562850"/>
                      <a:gd name="connsiteY10" fmla="*/ 9525 h 7762875"/>
                      <a:gd name="connsiteX11" fmla="*/ 4162425 w 7562850"/>
                      <a:gd name="connsiteY11" fmla="*/ 3886200 h 7762875"/>
                      <a:gd name="connsiteX12" fmla="*/ 4538662 w 7562850"/>
                      <a:gd name="connsiteY12" fmla="*/ 7762875 h 7762875"/>
                      <a:gd name="connsiteX13" fmla="*/ 4914900 w 7562850"/>
                      <a:gd name="connsiteY13" fmla="*/ 3886200 h 7762875"/>
                      <a:gd name="connsiteX14" fmla="*/ 5295900 w 7562850"/>
                      <a:gd name="connsiteY14" fmla="*/ 9525 h 7762875"/>
                      <a:gd name="connsiteX15" fmla="*/ 5667375 w 7562850"/>
                      <a:gd name="connsiteY15" fmla="*/ 3886200 h 7762875"/>
                      <a:gd name="connsiteX16" fmla="*/ 6048375 w 7562850"/>
                      <a:gd name="connsiteY16" fmla="*/ 7762875 h 7762875"/>
                      <a:gd name="connsiteX17" fmla="*/ 6429375 w 7562850"/>
                      <a:gd name="connsiteY17" fmla="*/ 3886200 h 7762875"/>
                      <a:gd name="connsiteX18" fmla="*/ 6810375 w 7562850"/>
                      <a:gd name="connsiteY18" fmla="*/ 0 h 7762875"/>
                      <a:gd name="connsiteX19" fmla="*/ 7172325 w 7562850"/>
                      <a:gd name="connsiteY19" fmla="*/ 3886200 h 7762875"/>
                      <a:gd name="connsiteX20" fmla="*/ 7562850 w 7562850"/>
                      <a:gd name="connsiteY20" fmla="*/ 7762875 h 7762875"/>
                      <a:gd name="connsiteX0" fmla="*/ 0 w 7562850"/>
                      <a:gd name="connsiteY0" fmla="*/ 7762875 h 7762875"/>
                      <a:gd name="connsiteX1" fmla="*/ 390525 w 7562850"/>
                      <a:gd name="connsiteY1" fmla="*/ 3886200 h 7762875"/>
                      <a:gd name="connsiteX2" fmla="*/ 762000 w 7562850"/>
                      <a:gd name="connsiteY2" fmla="*/ 0 h 7762875"/>
                      <a:gd name="connsiteX3" fmla="*/ 1143000 w 7562850"/>
                      <a:gd name="connsiteY3" fmla="*/ 3876675 h 7762875"/>
                      <a:gd name="connsiteX4" fmla="*/ 1519238 w 7562850"/>
                      <a:gd name="connsiteY4" fmla="*/ 7762875 h 7762875"/>
                      <a:gd name="connsiteX5" fmla="*/ 1895475 w 7562850"/>
                      <a:gd name="connsiteY5" fmla="*/ 3876675 h 7762875"/>
                      <a:gd name="connsiteX6" fmla="*/ 2276475 w 7562850"/>
                      <a:gd name="connsiteY6" fmla="*/ 0 h 7762875"/>
                      <a:gd name="connsiteX7" fmla="*/ 2657475 w 7562850"/>
                      <a:gd name="connsiteY7" fmla="*/ 3886200 h 7762875"/>
                      <a:gd name="connsiteX8" fmla="*/ 3028950 w 7562850"/>
                      <a:gd name="connsiteY8" fmla="*/ 7762875 h 7762875"/>
                      <a:gd name="connsiteX9" fmla="*/ 3409950 w 7562850"/>
                      <a:gd name="connsiteY9" fmla="*/ 3876675 h 7762875"/>
                      <a:gd name="connsiteX10" fmla="*/ 3781425 w 7562850"/>
                      <a:gd name="connsiteY10" fmla="*/ 9525 h 7762875"/>
                      <a:gd name="connsiteX11" fmla="*/ 4162425 w 7562850"/>
                      <a:gd name="connsiteY11" fmla="*/ 3886200 h 7762875"/>
                      <a:gd name="connsiteX12" fmla="*/ 4538662 w 7562850"/>
                      <a:gd name="connsiteY12" fmla="*/ 7762875 h 7762875"/>
                      <a:gd name="connsiteX13" fmla="*/ 4914900 w 7562850"/>
                      <a:gd name="connsiteY13" fmla="*/ 3886200 h 7762875"/>
                      <a:gd name="connsiteX14" fmla="*/ 5295900 w 7562850"/>
                      <a:gd name="connsiteY14" fmla="*/ 9525 h 7762875"/>
                      <a:gd name="connsiteX15" fmla="*/ 5667375 w 7562850"/>
                      <a:gd name="connsiteY15" fmla="*/ 3886200 h 7762875"/>
                      <a:gd name="connsiteX16" fmla="*/ 6048375 w 7562850"/>
                      <a:gd name="connsiteY16" fmla="*/ 7762875 h 7762875"/>
                      <a:gd name="connsiteX17" fmla="*/ 6429375 w 7562850"/>
                      <a:gd name="connsiteY17" fmla="*/ 3886200 h 7762875"/>
                      <a:gd name="connsiteX18" fmla="*/ 6810375 w 7562850"/>
                      <a:gd name="connsiteY18" fmla="*/ 0 h 7762875"/>
                      <a:gd name="connsiteX19" fmla="*/ 7172325 w 7562850"/>
                      <a:gd name="connsiteY19" fmla="*/ 3886200 h 7762875"/>
                      <a:gd name="connsiteX20" fmla="*/ 7562850 w 7562850"/>
                      <a:gd name="connsiteY20" fmla="*/ 7762875 h 7762875"/>
                      <a:gd name="connsiteX0" fmla="*/ 0 w 7562850"/>
                      <a:gd name="connsiteY0" fmla="*/ 7762875 h 7762875"/>
                      <a:gd name="connsiteX1" fmla="*/ 390525 w 7562850"/>
                      <a:gd name="connsiteY1" fmla="*/ 3886200 h 7762875"/>
                      <a:gd name="connsiteX2" fmla="*/ 762000 w 7562850"/>
                      <a:gd name="connsiteY2" fmla="*/ 0 h 7762875"/>
                      <a:gd name="connsiteX3" fmla="*/ 1143000 w 7562850"/>
                      <a:gd name="connsiteY3" fmla="*/ 3876675 h 7762875"/>
                      <a:gd name="connsiteX4" fmla="*/ 1519238 w 7562850"/>
                      <a:gd name="connsiteY4" fmla="*/ 7762875 h 7762875"/>
                      <a:gd name="connsiteX5" fmla="*/ 1895475 w 7562850"/>
                      <a:gd name="connsiteY5" fmla="*/ 3876675 h 7762875"/>
                      <a:gd name="connsiteX6" fmla="*/ 2276475 w 7562850"/>
                      <a:gd name="connsiteY6" fmla="*/ 0 h 7762875"/>
                      <a:gd name="connsiteX7" fmla="*/ 2657475 w 7562850"/>
                      <a:gd name="connsiteY7" fmla="*/ 3886200 h 7762875"/>
                      <a:gd name="connsiteX8" fmla="*/ 3028950 w 7562850"/>
                      <a:gd name="connsiteY8" fmla="*/ 7762875 h 7762875"/>
                      <a:gd name="connsiteX9" fmla="*/ 3409950 w 7562850"/>
                      <a:gd name="connsiteY9" fmla="*/ 3876675 h 7762875"/>
                      <a:gd name="connsiteX10" fmla="*/ 3781425 w 7562850"/>
                      <a:gd name="connsiteY10" fmla="*/ 9525 h 7762875"/>
                      <a:gd name="connsiteX11" fmla="*/ 4162425 w 7562850"/>
                      <a:gd name="connsiteY11" fmla="*/ 3886200 h 7762875"/>
                      <a:gd name="connsiteX12" fmla="*/ 4538662 w 7562850"/>
                      <a:gd name="connsiteY12" fmla="*/ 7762875 h 7762875"/>
                      <a:gd name="connsiteX13" fmla="*/ 4914900 w 7562850"/>
                      <a:gd name="connsiteY13" fmla="*/ 3886200 h 7762875"/>
                      <a:gd name="connsiteX14" fmla="*/ 5295900 w 7562850"/>
                      <a:gd name="connsiteY14" fmla="*/ 9525 h 7762875"/>
                      <a:gd name="connsiteX15" fmla="*/ 5667375 w 7562850"/>
                      <a:gd name="connsiteY15" fmla="*/ 3886200 h 7762875"/>
                      <a:gd name="connsiteX16" fmla="*/ 6048375 w 7562850"/>
                      <a:gd name="connsiteY16" fmla="*/ 7762875 h 7762875"/>
                      <a:gd name="connsiteX17" fmla="*/ 6429375 w 7562850"/>
                      <a:gd name="connsiteY17" fmla="*/ 3886200 h 7762875"/>
                      <a:gd name="connsiteX18" fmla="*/ 6810375 w 7562850"/>
                      <a:gd name="connsiteY18" fmla="*/ 0 h 7762875"/>
                      <a:gd name="connsiteX19" fmla="*/ 7172325 w 7562850"/>
                      <a:gd name="connsiteY19" fmla="*/ 3886200 h 7762875"/>
                      <a:gd name="connsiteX20" fmla="*/ 7562850 w 7562850"/>
                      <a:gd name="connsiteY20" fmla="*/ 7762875 h 7762875"/>
                      <a:gd name="connsiteX0" fmla="*/ 0 w 7562850"/>
                      <a:gd name="connsiteY0" fmla="*/ 7762875 h 7762875"/>
                      <a:gd name="connsiteX1" fmla="*/ 390525 w 7562850"/>
                      <a:gd name="connsiteY1" fmla="*/ 3886200 h 7762875"/>
                      <a:gd name="connsiteX2" fmla="*/ 762000 w 7562850"/>
                      <a:gd name="connsiteY2" fmla="*/ 0 h 7762875"/>
                      <a:gd name="connsiteX3" fmla="*/ 1143000 w 7562850"/>
                      <a:gd name="connsiteY3" fmla="*/ 3876675 h 7762875"/>
                      <a:gd name="connsiteX4" fmla="*/ 1519238 w 7562850"/>
                      <a:gd name="connsiteY4" fmla="*/ 7762875 h 7762875"/>
                      <a:gd name="connsiteX5" fmla="*/ 1895475 w 7562850"/>
                      <a:gd name="connsiteY5" fmla="*/ 3876675 h 7762875"/>
                      <a:gd name="connsiteX6" fmla="*/ 2276475 w 7562850"/>
                      <a:gd name="connsiteY6" fmla="*/ 0 h 7762875"/>
                      <a:gd name="connsiteX7" fmla="*/ 2657475 w 7562850"/>
                      <a:gd name="connsiteY7" fmla="*/ 3886200 h 7762875"/>
                      <a:gd name="connsiteX8" fmla="*/ 3028950 w 7562850"/>
                      <a:gd name="connsiteY8" fmla="*/ 7762875 h 7762875"/>
                      <a:gd name="connsiteX9" fmla="*/ 3409950 w 7562850"/>
                      <a:gd name="connsiteY9" fmla="*/ 3876675 h 7762875"/>
                      <a:gd name="connsiteX10" fmla="*/ 3781425 w 7562850"/>
                      <a:gd name="connsiteY10" fmla="*/ 9525 h 7762875"/>
                      <a:gd name="connsiteX11" fmla="*/ 4162425 w 7562850"/>
                      <a:gd name="connsiteY11" fmla="*/ 3886200 h 7762875"/>
                      <a:gd name="connsiteX12" fmla="*/ 4538662 w 7562850"/>
                      <a:gd name="connsiteY12" fmla="*/ 7762875 h 7762875"/>
                      <a:gd name="connsiteX13" fmla="*/ 4914900 w 7562850"/>
                      <a:gd name="connsiteY13" fmla="*/ 3886200 h 7762875"/>
                      <a:gd name="connsiteX14" fmla="*/ 5295900 w 7562850"/>
                      <a:gd name="connsiteY14" fmla="*/ 9525 h 7762875"/>
                      <a:gd name="connsiteX15" fmla="*/ 5667375 w 7562850"/>
                      <a:gd name="connsiteY15" fmla="*/ 3886200 h 7762875"/>
                      <a:gd name="connsiteX16" fmla="*/ 6048375 w 7562850"/>
                      <a:gd name="connsiteY16" fmla="*/ 7762875 h 7762875"/>
                      <a:gd name="connsiteX17" fmla="*/ 6429375 w 7562850"/>
                      <a:gd name="connsiteY17" fmla="*/ 3886200 h 7762875"/>
                      <a:gd name="connsiteX18" fmla="*/ 6810375 w 7562850"/>
                      <a:gd name="connsiteY18" fmla="*/ 0 h 7762875"/>
                      <a:gd name="connsiteX19" fmla="*/ 7172325 w 7562850"/>
                      <a:gd name="connsiteY19" fmla="*/ 3886200 h 7762875"/>
                      <a:gd name="connsiteX20" fmla="*/ 7562850 w 7562850"/>
                      <a:gd name="connsiteY20" fmla="*/ 7762875 h 7762875"/>
                      <a:gd name="connsiteX0" fmla="*/ 0 w 7550944"/>
                      <a:gd name="connsiteY0" fmla="*/ 7762875 h 7762875"/>
                      <a:gd name="connsiteX1" fmla="*/ 378619 w 7550944"/>
                      <a:gd name="connsiteY1" fmla="*/ 3886200 h 7762875"/>
                      <a:gd name="connsiteX2" fmla="*/ 750094 w 7550944"/>
                      <a:gd name="connsiteY2" fmla="*/ 0 h 7762875"/>
                      <a:gd name="connsiteX3" fmla="*/ 1131094 w 7550944"/>
                      <a:gd name="connsiteY3" fmla="*/ 3876675 h 7762875"/>
                      <a:gd name="connsiteX4" fmla="*/ 1507332 w 7550944"/>
                      <a:gd name="connsiteY4" fmla="*/ 7762875 h 7762875"/>
                      <a:gd name="connsiteX5" fmla="*/ 1883569 w 7550944"/>
                      <a:gd name="connsiteY5" fmla="*/ 3876675 h 7762875"/>
                      <a:gd name="connsiteX6" fmla="*/ 2264569 w 7550944"/>
                      <a:gd name="connsiteY6" fmla="*/ 0 h 7762875"/>
                      <a:gd name="connsiteX7" fmla="*/ 2645569 w 7550944"/>
                      <a:gd name="connsiteY7" fmla="*/ 3886200 h 7762875"/>
                      <a:gd name="connsiteX8" fmla="*/ 3017044 w 7550944"/>
                      <a:gd name="connsiteY8" fmla="*/ 7762875 h 7762875"/>
                      <a:gd name="connsiteX9" fmla="*/ 3398044 w 7550944"/>
                      <a:gd name="connsiteY9" fmla="*/ 3876675 h 7762875"/>
                      <a:gd name="connsiteX10" fmla="*/ 3769519 w 7550944"/>
                      <a:gd name="connsiteY10" fmla="*/ 9525 h 7762875"/>
                      <a:gd name="connsiteX11" fmla="*/ 4150519 w 7550944"/>
                      <a:gd name="connsiteY11" fmla="*/ 3886200 h 7762875"/>
                      <a:gd name="connsiteX12" fmla="*/ 4526756 w 7550944"/>
                      <a:gd name="connsiteY12" fmla="*/ 7762875 h 7762875"/>
                      <a:gd name="connsiteX13" fmla="*/ 4902994 w 7550944"/>
                      <a:gd name="connsiteY13" fmla="*/ 3886200 h 7762875"/>
                      <a:gd name="connsiteX14" fmla="*/ 5283994 w 7550944"/>
                      <a:gd name="connsiteY14" fmla="*/ 9525 h 7762875"/>
                      <a:gd name="connsiteX15" fmla="*/ 5655469 w 7550944"/>
                      <a:gd name="connsiteY15" fmla="*/ 3886200 h 7762875"/>
                      <a:gd name="connsiteX16" fmla="*/ 6036469 w 7550944"/>
                      <a:gd name="connsiteY16" fmla="*/ 7762875 h 7762875"/>
                      <a:gd name="connsiteX17" fmla="*/ 6417469 w 7550944"/>
                      <a:gd name="connsiteY17" fmla="*/ 3886200 h 7762875"/>
                      <a:gd name="connsiteX18" fmla="*/ 6798469 w 7550944"/>
                      <a:gd name="connsiteY18" fmla="*/ 0 h 7762875"/>
                      <a:gd name="connsiteX19" fmla="*/ 7160419 w 7550944"/>
                      <a:gd name="connsiteY19" fmla="*/ 3886200 h 7762875"/>
                      <a:gd name="connsiteX20" fmla="*/ 7550944 w 7550944"/>
                      <a:gd name="connsiteY20" fmla="*/ 7762875 h 7762875"/>
                      <a:gd name="connsiteX0" fmla="*/ 0 w 7550944"/>
                      <a:gd name="connsiteY0" fmla="*/ 7762875 h 7762875"/>
                      <a:gd name="connsiteX1" fmla="*/ 378619 w 7550944"/>
                      <a:gd name="connsiteY1" fmla="*/ 3886200 h 7762875"/>
                      <a:gd name="connsiteX2" fmla="*/ 750094 w 7550944"/>
                      <a:gd name="connsiteY2" fmla="*/ 0 h 7762875"/>
                      <a:gd name="connsiteX3" fmla="*/ 1131094 w 7550944"/>
                      <a:gd name="connsiteY3" fmla="*/ 3876675 h 7762875"/>
                      <a:gd name="connsiteX4" fmla="*/ 1507332 w 7550944"/>
                      <a:gd name="connsiteY4" fmla="*/ 7762875 h 7762875"/>
                      <a:gd name="connsiteX5" fmla="*/ 1883569 w 7550944"/>
                      <a:gd name="connsiteY5" fmla="*/ 3876675 h 7762875"/>
                      <a:gd name="connsiteX6" fmla="*/ 2264569 w 7550944"/>
                      <a:gd name="connsiteY6" fmla="*/ 0 h 7762875"/>
                      <a:gd name="connsiteX7" fmla="*/ 2645569 w 7550944"/>
                      <a:gd name="connsiteY7" fmla="*/ 3886200 h 7762875"/>
                      <a:gd name="connsiteX8" fmla="*/ 3017044 w 7550944"/>
                      <a:gd name="connsiteY8" fmla="*/ 7762875 h 7762875"/>
                      <a:gd name="connsiteX9" fmla="*/ 3398044 w 7550944"/>
                      <a:gd name="connsiteY9" fmla="*/ 3876675 h 7762875"/>
                      <a:gd name="connsiteX10" fmla="*/ 3769519 w 7550944"/>
                      <a:gd name="connsiteY10" fmla="*/ 9525 h 7762875"/>
                      <a:gd name="connsiteX11" fmla="*/ 4150519 w 7550944"/>
                      <a:gd name="connsiteY11" fmla="*/ 3886200 h 7762875"/>
                      <a:gd name="connsiteX12" fmla="*/ 4526756 w 7550944"/>
                      <a:gd name="connsiteY12" fmla="*/ 7762875 h 7762875"/>
                      <a:gd name="connsiteX13" fmla="*/ 4902994 w 7550944"/>
                      <a:gd name="connsiteY13" fmla="*/ 3886200 h 7762875"/>
                      <a:gd name="connsiteX14" fmla="*/ 5283994 w 7550944"/>
                      <a:gd name="connsiteY14" fmla="*/ 9525 h 7762875"/>
                      <a:gd name="connsiteX15" fmla="*/ 5655469 w 7550944"/>
                      <a:gd name="connsiteY15" fmla="*/ 3886200 h 7762875"/>
                      <a:gd name="connsiteX16" fmla="*/ 6036469 w 7550944"/>
                      <a:gd name="connsiteY16" fmla="*/ 7762875 h 7762875"/>
                      <a:gd name="connsiteX17" fmla="*/ 6417469 w 7550944"/>
                      <a:gd name="connsiteY17" fmla="*/ 3886200 h 7762875"/>
                      <a:gd name="connsiteX18" fmla="*/ 6798469 w 7550944"/>
                      <a:gd name="connsiteY18" fmla="*/ 0 h 7762875"/>
                      <a:gd name="connsiteX19" fmla="*/ 7160419 w 7550944"/>
                      <a:gd name="connsiteY19" fmla="*/ 3886200 h 7762875"/>
                      <a:gd name="connsiteX20" fmla="*/ 7550944 w 7550944"/>
                      <a:gd name="connsiteY20" fmla="*/ 7762875 h 7762875"/>
                      <a:gd name="connsiteX0" fmla="*/ 0 w 7550944"/>
                      <a:gd name="connsiteY0" fmla="*/ 7762875 h 7762875"/>
                      <a:gd name="connsiteX1" fmla="*/ 378619 w 7550944"/>
                      <a:gd name="connsiteY1" fmla="*/ 3886200 h 7762875"/>
                      <a:gd name="connsiteX2" fmla="*/ 750094 w 7550944"/>
                      <a:gd name="connsiteY2" fmla="*/ 0 h 7762875"/>
                      <a:gd name="connsiteX3" fmla="*/ 1131094 w 7550944"/>
                      <a:gd name="connsiteY3" fmla="*/ 3876675 h 7762875"/>
                      <a:gd name="connsiteX4" fmla="*/ 1507332 w 7550944"/>
                      <a:gd name="connsiteY4" fmla="*/ 7762875 h 7762875"/>
                      <a:gd name="connsiteX5" fmla="*/ 1883569 w 7550944"/>
                      <a:gd name="connsiteY5" fmla="*/ 3876675 h 7762875"/>
                      <a:gd name="connsiteX6" fmla="*/ 2264569 w 7550944"/>
                      <a:gd name="connsiteY6" fmla="*/ 0 h 7762875"/>
                      <a:gd name="connsiteX7" fmla="*/ 2645569 w 7550944"/>
                      <a:gd name="connsiteY7" fmla="*/ 3886200 h 7762875"/>
                      <a:gd name="connsiteX8" fmla="*/ 3017044 w 7550944"/>
                      <a:gd name="connsiteY8" fmla="*/ 7762875 h 7762875"/>
                      <a:gd name="connsiteX9" fmla="*/ 3398044 w 7550944"/>
                      <a:gd name="connsiteY9" fmla="*/ 3876675 h 7762875"/>
                      <a:gd name="connsiteX10" fmla="*/ 3769519 w 7550944"/>
                      <a:gd name="connsiteY10" fmla="*/ 9525 h 7762875"/>
                      <a:gd name="connsiteX11" fmla="*/ 4150519 w 7550944"/>
                      <a:gd name="connsiteY11" fmla="*/ 3886200 h 7762875"/>
                      <a:gd name="connsiteX12" fmla="*/ 4526756 w 7550944"/>
                      <a:gd name="connsiteY12" fmla="*/ 7762875 h 7762875"/>
                      <a:gd name="connsiteX13" fmla="*/ 4902994 w 7550944"/>
                      <a:gd name="connsiteY13" fmla="*/ 3886200 h 7762875"/>
                      <a:gd name="connsiteX14" fmla="*/ 5283994 w 7550944"/>
                      <a:gd name="connsiteY14" fmla="*/ 9525 h 7762875"/>
                      <a:gd name="connsiteX15" fmla="*/ 5655469 w 7550944"/>
                      <a:gd name="connsiteY15" fmla="*/ 3886200 h 7762875"/>
                      <a:gd name="connsiteX16" fmla="*/ 6036469 w 7550944"/>
                      <a:gd name="connsiteY16" fmla="*/ 7762875 h 7762875"/>
                      <a:gd name="connsiteX17" fmla="*/ 6417469 w 7550944"/>
                      <a:gd name="connsiteY17" fmla="*/ 3886200 h 7762875"/>
                      <a:gd name="connsiteX18" fmla="*/ 6798469 w 7550944"/>
                      <a:gd name="connsiteY18" fmla="*/ 0 h 7762875"/>
                      <a:gd name="connsiteX19" fmla="*/ 7160419 w 7550944"/>
                      <a:gd name="connsiteY19" fmla="*/ 3886200 h 7762875"/>
                      <a:gd name="connsiteX20" fmla="*/ 7550944 w 7550944"/>
                      <a:gd name="connsiteY20" fmla="*/ 7762875 h 7762875"/>
                      <a:gd name="connsiteX0" fmla="*/ 0 w 7550944"/>
                      <a:gd name="connsiteY0" fmla="*/ 7762875 h 7762875"/>
                      <a:gd name="connsiteX1" fmla="*/ 378619 w 7550944"/>
                      <a:gd name="connsiteY1" fmla="*/ 3886200 h 7762875"/>
                      <a:gd name="connsiteX2" fmla="*/ 750094 w 7550944"/>
                      <a:gd name="connsiteY2" fmla="*/ 0 h 7762875"/>
                      <a:gd name="connsiteX3" fmla="*/ 1131094 w 7550944"/>
                      <a:gd name="connsiteY3" fmla="*/ 3876675 h 7762875"/>
                      <a:gd name="connsiteX4" fmla="*/ 1507332 w 7550944"/>
                      <a:gd name="connsiteY4" fmla="*/ 7762875 h 7762875"/>
                      <a:gd name="connsiteX5" fmla="*/ 1883569 w 7550944"/>
                      <a:gd name="connsiteY5" fmla="*/ 3876675 h 7762875"/>
                      <a:gd name="connsiteX6" fmla="*/ 2264569 w 7550944"/>
                      <a:gd name="connsiteY6" fmla="*/ 0 h 7762875"/>
                      <a:gd name="connsiteX7" fmla="*/ 2645569 w 7550944"/>
                      <a:gd name="connsiteY7" fmla="*/ 3886200 h 7762875"/>
                      <a:gd name="connsiteX8" fmla="*/ 3017044 w 7550944"/>
                      <a:gd name="connsiteY8" fmla="*/ 7762875 h 7762875"/>
                      <a:gd name="connsiteX9" fmla="*/ 3398044 w 7550944"/>
                      <a:gd name="connsiteY9" fmla="*/ 3876675 h 7762875"/>
                      <a:gd name="connsiteX10" fmla="*/ 3769519 w 7550944"/>
                      <a:gd name="connsiteY10" fmla="*/ 9525 h 7762875"/>
                      <a:gd name="connsiteX11" fmla="*/ 4150519 w 7550944"/>
                      <a:gd name="connsiteY11" fmla="*/ 3886200 h 7762875"/>
                      <a:gd name="connsiteX12" fmla="*/ 4526756 w 7550944"/>
                      <a:gd name="connsiteY12" fmla="*/ 7762875 h 7762875"/>
                      <a:gd name="connsiteX13" fmla="*/ 4902994 w 7550944"/>
                      <a:gd name="connsiteY13" fmla="*/ 3886200 h 7762875"/>
                      <a:gd name="connsiteX14" fmla="*/ 5283994 w 7550944"/>
                      <a:gd name="connsiteY14" fmla="*/ 9525 h 7762875"/>
                      <a:gd name="connsiteX15" fmla="*/ 5655469 w 7550944"/>
                      <a:gd name="connsiteY15" fmla="*/ 3886200 h 7762875"/>
                      <a:gd name="connsiteX16" fmla="*/ 6036469 w 7550944"/>
                      <a:gd name="connsiteY16" fmla="*/ 7762875 h 7762875"/>
                      <a:gd name="connsiteX17" fmla="*/ 6417469 w 7550944"/>
                      <a:gd name="connsiteY17" fmla="*/ 3886200 h 7762875"/>
                      <a:gd name="connsiteX18" fmla="*/ 6798469 w 7550944"/>
                      <a:gd name="connsiteY18" fmla="*/ 0 h 7762875"/>
                      <a:gd name="connsiteX19" fmla="*/ 7160419 w 7550944"/>
                      <a:gd name="connsiteY19" fmla="*/ 3886200 h 7762875"/>
                      <a:gd name="connsiteX20" fmla="*/ 7550944 w 7550944"/>
                      <a:gd name="connsiteY20" fmla="*/ 7762875 h 7762875"/>
                      <a:gd name="connsiteX0" fmla="*/ 0 w 7550944"/>
                      <a:gd name="connsiteY0" fmla="*/ 7762875 h 7762875"/>
                      <a:gd name="connsiteX1" fmla="*/ 378619 w 7550944"/>
                      <a:gd name="connsiteY1" fmla="*/ 3886200 h 7762875"/>
                      <a:gd name="connsiteX2" fmla="*/ 750094 w 7550944"/>
                      <a:gd name="connsiteY2" fmla="*/ 0 h 7762875"/>
                      <a:gd name="connsiteX3" fmla="*/ 1131094 w 7550944"/>
                      <a:gd name="connsiteY3" fmla="*/ 3876675 h 7762875"/>
                      <a:gd name="connsiteX4" fmla="*/ 1507332 w 7550944"/>
                      <a:gd name="connsiteY4" fmla="*/ 7762875 h 7762875"/>
                      <a:gd name="connsiteX5" fmla="*/ 1883569 w 7550944"/>
                      <a:gd name="connsiteY5" fmla="*/ 3876675 h 7762875"/>
                      <a:gd name="connsiteX6" fmla="*/ 2264569 w 7550944"/>
                      <a:gd name="connsiteY6" fmla="*/ 0 h 7762875"/>
                      <a:gd name="connsiteX7" fmla="*/ 2645569 w 7550944"/>
                      <a:gd name="connsiteY7" fmla="*/ 3886200 h 7762875"/>
                      <a:gd name="connsiteX8" fmla="*/ 3017044 w 7550944"/>
                      <a:gd name="connsiteY8" fmla="*/ 7762875 h 7762875"/>
                      <a:gd name="connsiteX9" fmla="*/ 3398044 w 7550944"/>
                      <a:gd name="connsiteY9" fmla="*/ 3876675 h 7762875"/>
                      <a:gd name="connsiteX10" fmla="*/ 3769519 w 7550944"/>
                      <a:gd name="connsiteY10" fmla="*/ 9525 h 7762875"/>
                      <a:gd name="connsiteX11" fmla="*/ 4150519 w 7550944"/>
                      <a:gd name="connsiteY11" fmla="*/ 3886200 h 7762875"/>
                      <a:gd name="connsiteX12" fmla="*/ 4526756 w 7550944"/>
                      <a:gd name="connsiteY12" fmla="*/ 7762875 h 7762875"/>
                      <a:gd name="connsiteX13" fmla="*/ 4902994 w 7550944"/>
                      <a:gd name="connsiteY13" fmla="*/ 3886200 h 7762875"/>
                      <a:gd name="connsiteX14" fmla="*/ 5283994 w 7550944"/>
                      <a:gd name="connsiteY14" fmla="*/ 9525 h 7762875"/>
                      <a:gd name="connsiteX15" fmla="*/ 5655469 w 7550944"/>
                      <a:gd name="connsiteY15" fmla="*/ 3886200 h 7762875"/>
                      <a:gd name="connsiteX16" fmla="*/ 6036469 w 7550944"/>
                      <a:gd name="connsiteY16" fmla="*/ 7762875 h 7762875"/>
                      <a:gd name="connsiteX17" fmla="*/ 6417469 w 7550944"/>
                      <a:gd name="connsiteY17" fmla="*/ 3886200 h 7762875"/>
                      <a:gd name="connsiteX18" fmla="*/ 6798469 w 7550944"/>
                      <a:gd name="connsiteY18" fmla="*/ 0 h 7762875"/>
                      <a:gd name="connsiteX19" fmla="*/ 7160419 w 7550944"/>
                      <a:gd name="connsiteY19" fmla="*/ 3886200 h 7762875"/>
                      <a:gd name="connsiteX20" fmla="*/ 7550944 w 7550944"/>
                      <a:gd name="connsiteY20" fmla="*/ 7762875 h 7762875"/>
                      <a:gd name="connsiteX0" fmla="*/ 0 w 7550944"/>
                      <a:gd name="connsiteY0" fmla="*/ 7762875 h 7762876"/>
                      <a:gd name="connsiteX1" fmla="*/ 378619 w 7550944"/>
                      <a:gd name="connsiteY1" fmla="*/ 3886200 h 7762876"/>
                      <a:gd name="connsiteX2" fmla="*/ 750094 w 7550944"/>
                      <a:gd name="connsiteY2" fmla="*/ 0 h 7762876"/>
                      <a:gd name="connsiteX3" fmla="*/ 1131094 w 7550944"/>
                      <a:gd name="connsiteY3" fmla="*/ 3876675 h 7762876"/>
                      <a:gd name="connsiteX4" fmla="*/ 1507332 w 7550944"/>
                      <a:gd name="connsiteY4" fmla="*/ 7762875 h 7762876"/>
                      <a:gd name="connsiteX5" fmla="*/ 1883569 w 7550944"/>
                      <a:gd name="connsiteY5" fmla="*/ 3876675 h 7762876"/>
                      <a:gd name="connsiteX6" fmla="*/ 2264569 w 7550944"/>
                      <a:gd name="connsiteY6" fmla="*/ 0 h 7762876"/>
                      <a:gd name="connsiteX7" fmla="*/ 2645569 w 7550944"/>
                      <a:gd name="connsiteY7" fmla="*/ 3886200 h 7762876"/>
                      <a:gd name="connsiteX8" fmla="*/ 3017044 w 7550944"/>
                      <a:gd name="connsiteY8" fmla="*/ 7762875 h 7762876"/>
                      <a:gd name="connsiteX9" fmla="*/ 3398044 w 7550944"/>
                      <a:gd name="connsiteY9" fmla="*/ 3876675 h 7762876"/>
                      <a:gd name="connsiteX10" fmla="*/ 3769519 w 7550944"/>
                      <a:gd name="connsiteY10" fmla="*/ 9525 h 7762876"/>
                      <a:gd name="connsiteX11" fmla="*/ 4150519 w 7550944"/>
                      <a:gd name="connsiteY11" fmla="*/ 3886200 h 7762876"/>
                      <a:gd name="connsiteX12" fmla="*/ 4526756 w 7550944"/>
                      <a:gd name="connsiteY12" fmla="*/ 7762875 h 7762876"/>
                      <a:gd name="connsiteX13" fmla="*/ 4902994 w 7550944"/>
                      <a:gd name="connsiteY13" fmla="*/ 3886200 h 7762876"/>
                      <a:gd name="connsiteX14" fmla="*/ 5283994 w 7550944"/>
                      <a:gd name="connsiteY14" fmla="*/ 9525 h 7762876"/>
                      <a:gd name="connsiteX15" fmla="*/ 5655469 w 7550944"/>
                      <a:gd name="connsiteY15" fmla="*/ 3886200 h 7762876"/>
                      <a:gd name="connsiteX16" fmla="*/ 6036469 w 7550944"/>
                      <a:gd name="connsiteY16" fmla="*/ 7762875 h 7762876"/>
                      <a:gd name="connsiteX17" fmla="*/ 6417469 w 7550944"/>
                      <a:gd name="connsiteY17" fmla="*/ 3886200 h 7762876"/>
                      <a:gd name="connsiteX18" fmla="*/ 6798469 w 7550944"/>
                      <a:gd name="connsiteY18" fmla="*/ 0 h 7762876"/>
                      <a:gd name="connsiteX19" fmla="*/ 7160419 w 7550944"/>
                      <a:gd name="connsiteY19" fmla="*/ 3886200 h 7762876"/>
                      <a:gd name="connsiteX20" fmla="*/ 7550944 w 7550944"/>
                      <a:gd name="connsiteY20" fmla="*/ 7762875 h 7762876"/>
                      <a:gd name="connsiteX0" fmla="*/ 0 w 7550944"/>
                      <a:gd name="connsiteY0" fmla="*/ 7762875 h 7762876"/>
                      <a:gd name="connsiteX1" fmla="*/ 378619 w 7550944"/>
                      <a:gd name="connsiteY1" fmla="*/ 3886200 h 7762876"/>
                      <a:gd name="connsiteX2" fmla="*/ 750094 w 7550944"/>
                      <a:gd name="connsiteY2" fmla="*/ 0 h 7762876"/>
                      <a:gd name="connsiteX3" fmla="*/ 1131094 w 7550944"/>
                      <a:gd name="connsiteY3" fmla="*/ 3876675 h 7762876"/>
                      <a:gd name="connsiteX4" fmla="*/ 1507332 w 7550944"/>
                      <a:gd name="connsiteY4" fmla="*/ 7762875 h 7762876"/>
                      <a:gd name="connsiteX5" fmla="*/ 1883569 w 7550944"/>
                      <a:gd name="connsiteY5" fmla="*/ 3876675 h 7762876"/>
                      <a:gd name="connsiteX6" fmla="*/ 2264569 w 7550944"/>
                      <a:gd name="connsiteY6" fmla="*/ 0 h 7762876"/>
                      <a:gd name="connsiteX7" fmla="*/ 2645569 w 7550944"/>
                      <a:gd name="connsiteY7" fmla="*/ 3886200 h 7762876"/>
                      <a:gd name="connsiteX8" fmla="*/ 3017044 w 7550944"/>
                      <a:gd name="connsiteY8" fmla="*/ 7762875 h 7762876"/>
                      <a:gd name="connsiteX9" fmla="*/ 3398044 w 7550944"/>
                      <a:gd name="connsiteY9" fmla="*/ 3876675 h 7762876"/>
                      <a:gd name="connsiteX10" fmla="*/ 3769519 w 7550944"/>
                      <a:gd name="connsiteY10" fmla="*/ 9525 h 7762876"/>
                      <a:gd name="connsiteX11" fmla="*/ 4150519 w 7550944"/>
                      <a:gd name="connsiteY11" fmla="*/ 3886200 h 7762876"/>
                      <a:gd name="connsiteX12" fmla="*/ 4526756 w 7550944"/>
                      <a:gd name="connsiteY12" fmla="*/ 7762875 h 7762876"/>
                      <a:gd name="connsiteX13" fmla="*/ 4902994 w 7550944"/>
                      <a:gd name="connsiteY13" fmla="*/ 3886200 h 7762876"/>
                      <a:gd name="connsiteX14" fmla="*/ 5283994 w 7550944"/>
                      <a:gd name="connsiteY14" fmla="*/ 9525 h 7762876"/>
                      <a:gd name="connsiteX15" fmla="*/ 5655469 w 7550944"/>
                      <a:gd name="connsiteY15" fmla="*/ 3886200 h 7762876"/>
                      <a:gd name="connsiteX16" fmla="*/ 6036469 w 7550944"/>
                      <a:gd name="connsiteY16" fmla="*/ 7762875 h 7762876"/>
                      <a:gd name="connsiteX17" fmla="*/ 6417469 w 7550944"/>
                      <a:gd name="connsiteY17" fmla="*/ 3886200 h 7762876"/>
                      <a:gd name="connsiteX18" fmla="*/ 6798469 w 7550944"/>
                      <a:gd name="connsiteY18" fmla="*/ 0 h 7762876"/>
                      <a:gd name="connsiteX19" fmla="*/ 7160419 w 7550944"/>
                      <a:gd name="connsiteY19" fmla="*/ 3886200 h 7762876"/>
                      <a:gd name="connsiteX20" fmla="*/ 7550944 w 7550944"/>
                      <a:gd name="connsiteY20" fmla="*/ 7762875 h 7762876"/>
                      <a:gd name="connsiteX0" fmla="*/ 0 w 7550944"/>
                      <a:gd name="connsiteY0" fmla="*/ 7762875 h 7762876"/>
                      <a:gd name="connsiteX1" fmla="*/ 378619 w 7550944"/>
                      <a:gd name="connsiteY1" fmla="*/ 3886200 h 7762876"/>
                      <a:gd name="connsiteX2" fmla="*/ 750094 w 7550944"/>
                      <a:gd name="connsiteY2" fmla="*/ 0 h 7762876"/>
                      <a:gd name="connsiteX3" fmla="*/ 1131094 w 7550944"/>
                      <a:gd name="connsiteY3" fmla="*/ 3876675 h 7762876"/>
                      <a:gd name="connsiteX4" fmla="*/ 1507332 w 7550944"/>
                      <a:gd name="connsiteY4" fmla="*/ 7762875 h 7762876"/>
                      <a:gd name="connsiteX5" fmla="*/ 1883569 w 7550944"/>
                      <a:gd name="connsiteY5" fmla="*/ 3876675 h 7762876"/>
                      <a:gd name="connsiteX6" fmla="*/ 2264569 w 7550944"/>
                      <a:gd name="connsiteY6" fmla="*/ 0 h 7762876"/>
                      <a:gd name="connsiteX7" fmla="*/ 2645569 w 7550944"/>
                      <a:gd name="connsiteY7" fmla="*/ 3886200 h 7762876"/>
                      <a:gd name="connsiteX8" fmla="*/ 3017044 w 7550944"/>
                      <a:gd name="connsiteY8" fmla="*/ 7762875 h 7762876"/>
                      <a:gd name="connsiteX9" fmla="*/ 3398044 w 7550944"/>
                      <a:gd name="connsiteY9" fmla="*/ 3876675 h 7762876"/>
                      <a:gd name="connsiteX10" fmla="*/ 3769519 w 7550944"/>
                      <a:gd name="connsiteY10" fmla="*/ 9525 h 7762876"/>
                      <a:gd name="connsiteX11" fmla="*/ 4150519 w 7550944"/>
                      <a:gd name="connsiteY11" fmla="*/ 3886200 h 7762876"/>
                      <a:gd name="connsiteX12" fmla="*/ 4526756 w 7550944"/>
                      <a:gd name="connsiteY12" fmla="*/ 7762875 h 7762876"/>
                      <a:gd name="connsiteX13" fmla="*/ 4902994 w 7550944"/>
                      <a:gd name="connsiteY13" fmla="*/ 3886200 h 7762876"/>
                      <a:gd name="connsiteX14" fmla="*/ 5283994 w 7550944"/>
                      <a:gd name="connsiteY14" fmla="*/ 9525 h 7762876"/>
                      <a:gd name="connsiteX15" fmla="*/ 5655469 w 7550944"/>
                      <a:gd name="connsiteY15" fmla="*/ 3886200 h 7762876"/>
                      <a:gd name="connsiteX16" fmla="*/ 6036469 w 7550944"/>
                      <a:gd name="connsiteY16" fmla="*/ 7762875 h 7762876"/>
                      <a:gd name="connsiteX17" fmla="*/ 6417469 w 7550944"/>
                      <a:gd name="connsiteY17" fmla="*/ 3886200 h 7762876"/>
                      <a:gd name="connsiteX18" fmla="*/ 6798469 w 7550944"/>
                      <a:gd name="connsiteY18" fmla="*/ 0 h 7762876"/>
                      <a:gd name="connsiteX19" fmla="*/ 7160419 w 7550944"/>
                      <a:gd name="connsiteY19" fmla="*/ 3886200 h 7762876"/>
                      <a:gd name="connsiteX20" fmla="*/ 7550944 w 7550944"/>
                      <a:gd name="connsiteY20" fmla="*/ 7762875 h 7762876"/>
                      <a:gd name="connsiteX0" fmla="*/ 0 w 7550944"/>
                      <a:gd name="connsiteY0" fmla="*/ 7762875 h 7762876"/>
                      <a:gd name="connsiteX1" fmla="*/ 378619 w 7550944"/>
                      <a:gd name="connsiteY1" fmla="*/ 3886200 h 7762876"/>
                      <a:gd name="connsiteX2" fmla="*/ 750094 w 7550944"/>
                      <a:gd name="connsiteY2" fmla="*/ 0 h 7762876"/>
                      <a:gd name="connsiteX3" fmla="*/ 1131094 w 7550944"/>
                      <a:gd name="connsiteY3" fmla="*/ 3876675 h 7762876"/>
                      <a:gd name="connsiteX4" fmla="*/ 1507332 w 7550944"/>
                      <a:gd name="connsiteY4" fmla="*/ 7762875 h 7762876"/>
                      <a:gd name="connsiteX5" fmla="*/ 1883569 w 7550944"/>
                      <a:gd name="connsiteY5" fmla="*/ 3876675 h 7762876"/>
                      <a:gd name="connsiteX6" fmla="*/ 2264569 w 7550944"/>
                      <a:gd name="connsiteY6" fmla="*/ 0 h 7762876"/>
                      <a:gd name="connsiteX7" fmla="*/ 2645569 w 7550944"/>
                      <a:gd name="connsiteY7" fmla="*/ 3886200 h 7762876"/>
                      <a:gd name="connsiteX8" fmla="*/ 3017044 w 7550944"/>
                      <a:gd name="connsiteY8" fmla="*/ 7762875 h 7762876"/>
                      <a:gd name="connsiteX9" fmla="*/ 3398044 w 7550944"/>
                      <a:gd name="connsiteY9" fmla="*/ 3876675 h 7762876"/>
                      <a:gd name="connsiteX10" fmla="*/ 3769519 w 7550944"/>
                      <a:gd name="connsiteY10" fmla="*/ 9525 h 7762876"/>
                      <a:gd name="connsiteX11" fmla="*/ 4150519 w 7550944"/>
                      <a:gd name="connsiteY11" fmla="*/ 3886200 h 7762876"/>
                      <a:gd name="connsiteX12" fmla="*/ 4526756 w 7550944"/>
                      <a:gd name="connsiteY12" fmla="*/ 7762875 h 7762876"/>
                      <a:gd name="connsiteX13" fmla="*/ 4902994 w 7550944"/>
                      <a:gd name="connsiteY13" fmla="*/ 3886200 h 7762876"/>
                      <a:gd name="connsiteX14" fmla="*/ 5283994 w 7550944"/>
                      <a:gd name="connsiteY14" fmla="*/ 9525 h 7762876"/>
                      <a:gd name="connsiteX15" fmla="*/ 5655469 w 7550944"/>
                      <a:gd name="connsiteY15" fmla="*/ 3886200 h 7762876"/>
                      <a:gd name="connsiteX16" fmla="*/ 6036469 w 7550944"/>
                      <a:gd name="connsiteY16" fmla="*/ 7762875 h 7762876"/>
                      <a:gd name="connsiteX17" fmla="*/ 6417469 w 7550944"/>
                      <a:gd name="connsiteY17" fmla="*/ 3886200 h 7762876"/>
                      <a:gd name="connsiteX18" fmla="*/ 6798469 w 7550944"/>
                      <a:gd name="connsiteY18" fmla="*/ 0 h 7762876"/>
                      <a:gd name="connsiteX19" fmla="*/ 7160419 w 7550944"/>
                      <a:gd name="connsiteY19" fmla="*/ 3886200 h 7762876"/>
                      <a:gd name="connsiteX20" fmla="*/ 7550944 w 7550944"/>
                      <a:gd name="connsiteY20" fmla="*/ 7762875 h 7762876"/>
                      <a:gd name="connsiteX0" fmla="*/ 0 w 7550944"/>
                      <a:gd name="connsiteY0" fmla="*/ 7762875 h 7762876"/>
                      <a:gd name="connsiteX1" fmla="*/ 378619 w 7550944"/>
                      <a:gd name="connsiteY1" fmla="*/ 3886200 h 7762876"/>
                      <a:gd name="connsiteX2" fmla="*/ 750094 w 7550944"/>
                      <a:gd name="connsiteY2" fmla="*/ 0 h 7762876"/>
                      <a:gd name="connsiteX3" fmla="*/ 1131094 w 7550944"/>
                      <a:gd name="connsiteY3" fmla="*/ 3876675 h 7762876"/>
                      <a:gd name="connsiteX4" fmla="*/ 1507332 w 7550944"/>
                      <a:gd name="connsiteY4" fmla="*/ 7762875 h 7762876"/>
                      <a:gd name="connsiteX5" fmla="*/ 1883569 w 7550944"/>
                      <a:gd name="connsiteY5" fmla="*/ 3876675 h 7762876"/>
                      <a:gd name="connsiteX6" fmla="*/ 2264569 w 7550944"/>
                      <a:gd name="connsiteY6" fmla="*/ 0 h 7762876"/>
                      <a:gd name="connsiteX7" fmla="*/ 2645569 w 7550944"/>
                      <a:gd name="connsiteY7" fmla="*/ 3886200 h 7762876"/>
                      <a:gd name="connsiteX8" fmla="*/ 3017044 w 7550944"/>
                      <a:gd name="connsiteY8" fmla="*/ 7762875 h 7762876"/>
                      <a:gd name="connsiteX9" fmla="*/ 3398044 w 7550944"/>
                      <a:gd name="connsiteY9" fmla="*/ 3876675 h 7762876"/>
                      <a:gd name="connsiteX10" fmla="*/ 3769519 w 7550944"/>
                      <a:gd name="connsiteY10" fmla="*/ 9525 h 7762876"/>
                      <a:gd name="connsiteX11" fmla="*/ 4150519 w 7550944"/>
                      <a:gd name="connsiteY11" fmla="*/ 3886200 h 7762876"/>
                      <a:gd name="connsiteX12" fmla="*/ 4526756 w 7550944"/>
                      <a:gd name="connsiteY12" fmla="*/ 7762875 h 7762876"/>
                      <a:gd name="connsiteX13" fmla="*/ 4902994 w 7550944"/>
                      <a:gd name="connsiteY13" fmla="*/ 3886200 h 7762876"/>
                      <a:gd name="connsiteX14" fmla="*/ 5283994 w 7550944"/>
                      <a:gd name="connsiteY14" fmla="*/ 9525 h 7762876"/>
                      <a:gd name="connsiteX15" fmla="*/ 5655469 w 7550944"/>
                      <a:gd name="connsiteY15" fmla="*/ 3886200 h 7762876"/>
                      <a:gd name="connsiteX16" fmla="*/ 6036469 w 7550944"/>
                      <a:gd name="connsiteY16" fmla="*/ 7762875 h 7762876"/>
                      <a:gd name="connsiteX17" fmla="*/ 6417469 w 7550944"/>
                      <a:gd name="connsiteY17" fmla="*/ 3886200 h 7762876"/>
                      <a:gd name="connsiteX18" fmla="*/ 6798469 w 7550944"/>
                      <a:gd name="connsiteY18" fmla="*/ 0 h 7762876"/>
                      <a:gd name="connsiteX19" fmla="*/ 7160419 w 7550944"/>
                      <a:gd name="connsiteY19" fmla="*/ 3886200 h 7762876"/>
                      <a:gd name="connsiteX20" fmla="*/ 7550944 w 7550944"/>
                      <a:gd name="connsiteY20" fmla="*/ 7762875 h 7762876"/>
                      <a:gd name="connsiteX0" fmla="*/ 0 w 7550944"/>
                      <a:gd name="connsiteY0" fmla="*/ 7762875 h 7762876"/>
                      <a:gd name="connsiteX1" fmla="*/ 378619 w 7550944"/>
                      <a:gd name="connsiteY1" fmla="*/ 3886200 h 7762876"/>
                      <a:gd name="connsiteX2" fmla="*/ 750094 w 7550944"/>
                      <a:gd name="connsiteY2" fmla="*/ 0 h 7762876"/>
                      <a:gd name="connsiteX3" fmla="*/ 1131094 w 7550944"/>
                      <a:gd name="connsiteY3" fmla="*/ 3876675 h 7762876"/>
                      <a:gd name="connsiteX4" fmla="*/ 1507332 w 7550944"/>
                      <a:gd name="connsiteY4" fmla="*/ 7762875 h 7762876"/>
                      <a:gd name="connsiteX5" fmla="*/ 1883569 w 7550944"/>
                      <a:gd name="connsiteY5" fmla="*/ 3876675 h 7762876"/>
                      <a:gd name="connsiteX6" fmla="*/ 2264569 w 7550944"/>
                      <a:gd name="connsiteY6" fmla="*/ 0 h 7762876"/>
                      <a:gd name="connsiteX7" fmla="*/ 2645569 w 7550944"/>
                      <a:gd name="connsiteY7" fmla="*/ 3886200 h 7762876"/>
                      <a:gd name="connsiteX8" fmla="*/ 3017044 w 7550944"/>
                      <a:gd name="connsiteY8" fmla="*/ 7762875 h 7762876"/>
                      <a:gd name="connsiteX9" fmla="*/ 3398044 w 7550944"/>
                      <a:gd name="connsiteY9" fmla="*/ 3876675 h 7762876"/>
                      <a:gd name="connsiteX10" fmla="*/ 3769519 w 7550944"/>
                      <a:gd name="connsiteY10" fmla="*/ 9525 h 7762876"/>
                      <a:gd name="connsiteX11" fmla="*/ 4150519 w 7550944"/>
                      <a:gd name="connsiteY11" fmla="*/ 3886200 h 7762876"/>
                      <a:gd name="connsiteX12" fmla="*/ 4526756 w 7550944"/>
                      <a:gd name="connsiteY12" fmla="*/ 7762875 h 7762876"/>
                      <a:gd name="connsiteX13" fmla="*/ 4902994 w 7550944"/>
                      <a:gd name="connsiteY13" fmla="*/ 3886200 h 7762876"/>
                      <a:gd name="connsiteX14" fmla="*/ 5283994 w 7550944"/>
                      <a:gd name="connsiteY14" fmla="*/ 9525 h 7762876"/>
                      <a:gd name="connsiteX15" fmla="*/ 5655469 w 7550944"/>
                      <a:gd name="connsiteY15" fmla="*/ 3886200 h 7762876"/>
                      <a:gd name="connsiteX16" fmla="*/ 6036469 w 7550944"/>
                      <a:gd name="connsiteY16" fmla="*/ 7762875 h 7762876"/>
                      <a:gd name="connsiteX17" fmla="*/ 6417469 w 7550944"/>
                      <a:gd name="connsiteY17" fmla="*/ 3886200 h 7762876"/>
                      <a:gd name="connsiteX18" fmla="*/ 6798469 w 7550944"/>
                      <a:gd name="connsiteY18" fmla="*/ 0 h 7762876"/>
                      <a:gd name="connsiteX19" fmla="*/ 7160419 w 7550944"/>
                      <a:gd name="connsiteY19" fmla="*/ 3886200 h 7762876"/>
                      <a:gd name="connsiteX20" fmla="*/ 7550944 w 7550944"/>
                      <a:gd name="connsiteY20" fmla="*/ 7762875 h 7762876"/>
                      <a:gd name="connsiteX0" fmla="*/ 0 w 7550944"/>
                      <a:gd name="connsiteY0" fmla="*/ 7762875 h 7762876"/>
                      <a:gd name="connsiteX1" fmla="*/ 378619 w 7550944"/>
                      <a:gd name="connsiteY1" fmla="*/ 3886200 h 7762876"/>
                      <a:gd name="connsiteX2" fmla="*/ 750094 w 7550944"/>
                      <a:gd name="connsiteY2" fmla="*/ 0 h 7762876"/>
                      <a:gd name="connsiteX3" fmla="*/ 1131094 w 7550944"/>
                      <a:gd name="connsiteY3" fmla="*/ 3876675 h 7762876"/>
                      <a:gd name="connsiteX4" fmla="*/ 1507332 w 7550944"/>
                      <a:gd name="connsiteY4" fmla="*/ 7762875 h 7762876"/>
                      <a:gd name="connsiteX5" fmla="*/ 1883569 w 7550944"/>
                      <a:gd name="connsiteY5" fmla="*/ 3876675 h 7762876"/>
                      <a:gd name="connsiteX6" fmla="*/ 2264569 w 7550944"/>
                      <a:gd name="connsiteY6" fmla="*/ 0 h 7762876"/>
                      <a:gd name="connsiteX7" fmla="*/ 2645569 w 7550944"/>
                      <a:gd name="connsiteY7" fmla="*/ 3886200 h 7762876"/>
                      <a:gd name="connsiteX8" fmla="*/ 3017044 w 7550944"/>
                      <a:gd name="connsiteY8" fmla="*/ 7762875 h 7762876"/>
                      <a:gd name="connsiteX9" fmla="*/ 3398044 w 7550944"/>
                      <a:gd name="connsiteY9" fmla="*/ 3876675 h 7762876"/>
                      <a:gd name="connsiteX10" fmla="*/ 3769519 w 7550944"/>
                      <a:gd name="connsiteY10" fmla="*/ 9525 h 7762876"/>
                      <a:gd name="connsiteX11" fmla="*/ 4150519 w 7550944"/>
                      <a:gd name="connsiteY11" fmla="*/ 3886200 h 7762876"/>
                      <a:gd name="connsiteX12" fmla="*/ 4526756 w 7550944"/>
                      <a:gd name="connsiteY12" fmla="*/ 7762875 h 7762876"/>
                      <a:gd name="connsiteX13" fmla="*/ 4902994 w 7550944"/>
                      <a:gd name="connsiteY13" fmla="*/ 3886200 h 7762876"/>
                      <a:gd name="connsiteX14" fmla="*/ 5283994 w 7550944"/>
                      <a:gd name="connsiteY14" fmla="*/ 9525 h 7762876"/>
                      <a:gd name="connsiteX15" fmla="*/ 5655469 w 7550944"/>
                      <a:gd name="connsiteY15" fmla="*/ 3886200 h 7762876"/>
                      <a:gd name="connsiteX16" fmla="*/ 6029325 w 7550944"/>
                      <a:gd name="connsiteY16" fmla="*/ 7762875 h 7762876"/>
                      <a:gd name="connsiteX17" fmla="*/ 6417469 w 7550944"/>
                      <a:gd name="connsiteY17" fmla="*/ 3886200 h 7762876"/>
                      <a:gd name="connsiteX18" fmla="*/ 6798469 w 7550944"/>
                      <a:gd name="connsiteY18" fmla="*/ 0 h 7762876"/>
                      <a:gd name="connsiteX19" fmla="*/ 7160419 w 7550944"/>
                      <a:gd name="connsiteY19" fmla="*/ 3886200 h 7762876"/>
                      <a:gd name="connsiteX20" fmla="*/ 7550944 w 7550944"/>
                      <a:gd name="connsiteY20" fmla="*/ 7762875 h 7762876"/>
                      <a:gd name="connsiteX0" fmla="*/ 0 w 7550944"/>
                      <a:gd name="connsiteY0" fmla="*/ 7762875 h 7762876"/>
                      <a:gd name="connsiteX1" fmla="*/ 378619 w 7550944"/>
                      <a:gd name="connsiteY1" fmla="*/ 3886200 h 7762876"/>
                      <a:gd name="connsiteX2" fmla="*/ 750094 w 7550944"/>
                      <a:gd name="connsiteY2" fmla="*/ 0 h 7762876"/>
                      <a:gd name="connsiteX3" fmla="*/ 1131094 w 7550944"/>
                      <a:gd name="connsiteY3" fmla="*/ 3876675 h 7762876"/>
                      <a:gd name="connsiteX4" fmla="*/ 1507332 w 7550944"/>
                      <a:gd name="connsiteY4" fmla="*/ 7762875 h 7762876"/>
                      <a:gd name="connsiteX5" fmla="*/ 1883569 w 7550944"/>
                      <a:gd name="connsiteY5" fmla="*/ 3876675 h 7762876"/>
                      <a:gd name="connsiteX6" fmla="*/ 2264569 w 7550944"/>
                      <a:gd name="connsiteY6" fmla="*/ 0 h 7762876"/>
                      <a:gd name="connsiteX7" fmla="*/ 2645569 w 7550944"/>
                      <a:gd name="connsiteY7" fmla="*/ 3886200 h 7762876"/>
                      <a:gd name="connsiteX8" fmla="*/ 3017044 w 7550944"/>
                      <a:gd name="connsiteY8" fmla="*/ 7762875 h 7762876"/>
                      <a:gd name="connsiteX9" fmla="*/ 3398044 w 7550944"/>
                      <a:gd name="connsiteY9" fmla="*/ 3876675 h 7762876"/>
                      <a:gd name="connsiteX10" fmla="*/ 3769519 w 7550944"/>
                      <a:gd name="connsiteY10" fmla="*/ 9525 h 7762876"/>
                      <a:gd name="connsiteX11" fmla="*/ 4150519 w 7550944"/>
                      <a:gd name="connsiteY11" fmla="*/ 3886200 h 7762876"/>
                      <a:gd name="connsiteX12" fmla="*/ 4526756 w 7550944"/>
                      <a:gd name="connsiteY12" fmla="*/ 7762875 h 7762876"/>
                      <a:gd name="connsiteX13" fmla="*/ 4902994 w 7550944"/>
                      <a:gd name="connsiteY13" fmla="*/ 3886200 h 7762876"/>
                      <a:gd name="connsiteX14" fmla="*/ 5283994 w 7550944"/>
                      <a:gd name="connsiteY14" fmla="*/ 9525 h 7762876"/>
                      <a:gd name="connsiteX15" fmla="*/ 5655469 w 7550944"/>
                      <a:gd name="connsiteY15" fmla="*/ 3886200 h 7762876"/>
                      <a:gd name="connsiteX16" fmla="*/ 6029325 w 7550944"/>
                      <a:gd name="connsiteY16" fmla="*/ 7762875 h 7762876"/>
                      <a:gd name="connsiteX17" fmla="*/ 6417469 w 7550944"/>
                      <a:gd name="connsiteY17" fmla="*/ 3886200 h 7762876"/>
                      <a:gd name="connsiteX18" fmla="*/ 6798469 w 7550944"/>
                      <a:gd name="connsiteY18" fmla="*/ 0 h 7762876"/>
                      <a:gd name="connsiteX19" fmla="*/ 7160419 w 7550944"/>
                      <a:gd name="connsiteY19" fmla="*/ 3886200 h 7762876"/>
                      <a:gd name="connsiteX20" fmla="*/ 7550944 w 7550944"/>
                      <a:gd name="connsiteY20" fmla="*/ 7762875 h 7762876"/>
                      <a:gd name="connsiteX0" fmla="*/ 0 w 7546182"/>
                      <a:gd name="connsiteY0" fmla="*/ 7762875 h 7765256"/>
                      <a:gd name="connsiteX1" fmla="*/ 378619 w 7546182"/>
                      <a:gd name="connsiteY1" fmla="*/ 3886200 h 7765256"/>
                      <a:gd name="connsiteX2" fmla="*/ 750094 w 7546182"/>
                      <a:gd name="connsiteY2" fmla="*/ 0 h 7765256"/>
                      <a:gd name="connsiteX3" fmla="*/ 1131094 w 7546182"/>
                      <a:gd name="connsiteY3" fmla="*/ 3876675 h 7765256"/>
                      <a:gd name="connsiteX4" fmla="*/ 1507332 w 7546182"/>
                      <a:gd name="connsiteY4" fmla="*/ 7762875 h 7765256"/>
                      <a:gd name="connsiteX5" fmla="*/ 1883569 w 7546182"/>
                      <a:gd name="connsiteY5" fmla="*/ 3876675 h 7765256"/>
                      <a:gd name="connsiteX6" fmla="*/ 2264569 w 7546182"/>
                      <a:gd name="connsiteY6" fmla="*/ 0 h 7765256"/>
                      <a:gd name="connsiteX7" fmla="*/ 2645569 w 7546182"/>
                      <a:gd name="connsiteY7" fmla="*/ 3886200 h 7765256"/>
                      <a:gd name="connsiteX8" fmla="*/ 3017044 w 7546182"/>
                      <a:gd name="connsiteY8" fmla="*/ 7762875 h 7765256"/>
                      <a:gd name="connsiteX9" fmla="*/ 3398044 w 7546182"/>
                      <a:gd name="connsiteY9" fmla="*/ 3876675 h 7765256"/>
                      <a:gd name="connsiteX10" fmla="*/ 3769519 w 7546182"/>
                      <a:gd name="connsiteY10" fmla="*/ 9525 h 7765256"/>
                      <a:gd name="connsiteX11" fmla="*/ 4150519 w 7546182"/>
                      <a:gd name="connsiteY11" fmla="*/ 3886200 h 7765256"/>
                      <a:gd name="connsiteX12" fmla="*/ 4526756 w 7546182"/>
                      <a:gd name="connsiteY12" fmla="*/ 7762875 h 7765256"/>
                      <a:gd name="connsiteX13" fmla="*/ 4902994 w 7546182"/>
                      <a:gd name="connsiteY13" fmla="*/ 3886200 h 7765256"/>
                      <a:gd name="connsiteX14" fmla="*/ 5283994 w 7546182"/>
                      <a:gd name="connsiteY14" fmla="*/ 9525 h 7765256"/>
                      <a:gd name="connsiteX15" fmla="*/ 5655469 w 7546182"/>
                      <a:gd name="connsiteY15" fmla="*/ 3886200 h 7765256"/>
                      <a:gd name="connsiteX16" fmla="*/ 6029325 w 7546182"/>
                      <a:gd name="connsiteY16" fmla="*/ 7762875 h 7765256"/>
                      <a:gd name="connsiteX17" fmla="*/ 6417469 w 7546182"/>
                      <a:gd name="connsiteY17" fmla="*/ 3886200 h 7765256"/>
                      <a:gd name="connsiteX18" fmla="*/ 6798469 w 7546182"/>
                      <a:gd name="connsiteY18" fmla="*/ 0 h 7765256"/>
                      <a:gd name="connsiteX19" fmla="*/ 7160419 w 7546182"/>
                      <a:gd name="connsiteY19" fmla="*/ 3886200 h 7765256"/>
                      <a:gd name="connsiteX20" fmla="*/ 7546182 w 7546182"/>
                      <a:gd name="connsiteY20" fmla="*/ 7765256 h 7765256"/>
                      <a:gd name="connsiteX0" fmla="*/ 0 w 7546182"/>
                      <a:gd name="connsiteY0" fmla="*/ 7762875 h 7765258"/>
                      <a:gd name="connsiteX1" fmla="*/ 378619 w 7546182"/>
                      <a:gd name="connsiteY1" fmla="*/ 3886200 h 7765258"/>
                      <a:gd name="connsiteX2" fmla="*/ 750094 w 7546182"/>
                      <a:gd name="connsiteY2" fmla="*/ 0 h 7765258"/>
                      <a:gd name="connsiteX3" fmla="*/ 1131094 w 7546182"/>
                      <a:gd name="connsiteY3" fmla="*/ 3876675 h 7765258"/>
                      <a:gd name="connsiteX4" fmla="*/ 1507332 w 7546182"/>
                      <a:gd name="connsiteY4" fmla="*/ 7762875 h 7765258"/>
                      <a:gd name="connsiteX5" fmla="*/ 1883569 w 7546182"/>
                      <a:gd name="connsiteY5" fmla="*/ 3876675 h 7765258"/>
                      <a:gd name="connsiteX6" fmla="*/ 2264569 w 7546182"/>
                      <a:gd name="connsiteY6" fmla="*/ 0 h 7765258"/>
                      <a:gd name="connsiteX7" fmla="*/ 2645569 w 7546182"/>
                      <a:gd name="connsiteY7" fmla="*/ 3886200 h 7765258"/>
                      <a:gd name="connsiteX8" fmla="*/ 3017044 w 7546182"/>
                      <a:gd name="connsiteY8" fmla="*/ 7762875 h 7765258"/>
                      <a:gd name="connsiteX9" fmla="*/ 3398044 w 7546182"/>
                      <a:gd name="connsiteY9" fmla="*/ 3876675 h 7765258"/>
                      <a:gd name="connsiteX10" fmla="*/ 3769519 w 7546182"/>
                      <a:gd name="connsiteY10" fmla="*/ 9525 h 7765258"/>
                      <a:gd name="connsiteX11" fmla="*/ 4150519 w 7546182"/>
                      <a:gd name="connsiteY11" fmla="*/ 3886200 h 7765258"/>
                      <a:gd name="connsiteX12" fmla="*/ 4526756 w 7546182"/>
                      <a:gd name="connsiteY12" fmla="*/ 7762875 h 7765258"/>
                      <a:gd name="connsiteX13" fmla="*/ 4902994 w 7546182"/>
                      <a:gd name="connsiteY13" fmla="*/ 3886200 h 7765258"/>
                      <a:gd name="connsiteX14" fmla="*/ 5283994 w 7546182"/>
                      <a:gd name="connsiteY14" fmla="*/ 9525 h 7765258"/>
                      <a:gd name="connsiteX15" fmla="*/ 5655469 w 7546182"/>
                      <a:gd name="connsiteY15" fmla="*/ 3886200 h 7765258"/>
                      <a:gd name="connsiteX16" fmla="*/ 6029325 w 7546182"/>
                      <a:gd name="connsiteY16" fmla="*/ 7762875 h 7765258"/>
                      <a:gd name="connsiteX17" fmla="*/ 6417469 w 7546182"/>
                      <a:gd name="connsiteY17" fmla="*/ 3886200 h 7765258"/>
                      <a:gd name="connsiteX18" fmla="*/ 6798469 w 7546182"/>
                      <a:gd name="connsiteY18" fmla="*/ 0 h 7765258"/>
                      <a:gd name="connsiteX19" fmla="*/ 7160419 w 7546182"/>
                      <a:gd name="connsiteY19" fmla="*/ 3886200 h 7765258"/>
                      <a:gd name="connsiteX20" fmla="*/ 7546182 w 7546182"/>
                      <a:gd name="connsiteY20" fmla="*/ 7765256 h 7765258"/>
                      <a:gd name="connsiteX0" fmla="*/ 0 w 7539038"/>
                      <a:gd name="connsiteY0" fmla="*/ 7762875 h 7762876"/>
                      <a:gd name="connsiteX1" fmla="*/ 378619 w 7539038"/>
                      <a:gd name="connsiteY1" fmla="*/ 3886200 h 7762876"/>
                      <a:gd name="connsiteX2" fmla="*/ 750094 w 7539038"/>
                      <a:gd name="connsiteY2" fmla="*/ 0 h 7762876"/>
                      <a:gd name="connsiteX3" fmla="*/ 1131094 w 7539038"/>
                      <a:gd name="connsiteY3" fmla="*/ 3876675 h 7762876"/>
                      <a:gd name="connsiteX4" fmla="*/ 1507332 w 7539038"/>
                      <a:gd name="connsiteY4" fmla="*/ 7762875 h 7762876"/>
                      <a:gd name="connsiteX5" fmla="*/ 1883569 w 7539038"/>
                      <a:gd name="connsiteY5" fmla="*/ 3876675 h 7762876"/>
                      <a:gd name="connsiteX6" fmla="*/ 2264569 w 7539038"/>
                      <a:gd name="connsiteY6" fmla="*/ 0 h 7762876"/>
                      <a:gd name="connsiteX7" fmla="*/ 2645569 w 7539038"/>
                      <a:gd name="connsiteY7" fmla="*/ 3886200 h 7762876"/>
                      <a:gd name="connsiteX8" fmla="*/ 3017044 w 7539038"/>
                      <a:gd name="connsiteY8" fmla="*/ 7762875 h 7762876"/>
                      <a:gd name="connsiteX9" fmla="*/ 3398044 w 7539038"/>
                      <a:gd name="connsiteY9" fmla="*/ 3876675 h 7762876"/>
                      <a:gd name="connsiteX10" fmla="*/ 3769519 w 7539038"/>
                      <a:gd name="connsiteY10" fmla="*/ 9525 h 7762876"/>
                      <a:gd name="connsiteX11" fmla="*/ 4150519 w 7539038"/>
                      <a:gd name="connsiteY11" fmla="*/ 3886200 h 7762876"/>
                      <a:gd name="connsiteX12" fmla="*/ 4526756 w 7539038"/>
                      <a:gd name="connsiteY12" fmla="*/ 7762875 h 7762876"/>
                      <a:gd name="connsiteX13" fmla="*/ 4902994 w 7539038"/>
                      <a:gd name="connsiteY13" fmla="*/ 3886200 h 7762876"/>
                      <a:gd name="connsiteX14" fmla="*/ 5283994 w 7539038"/>
                      <a:gd name="connsiteY14" fmla="*/ 9525 h 7762876"/>
                      <a:gd name="connsiteX15" fmla="*/ 5655469 w 7539038"/>
                      <a:gd name="connsiteY15" fmla="*/ 3886200 h 7762876"/>
                      <a:gd name="connsiteX16" fmla="*/ 6029325 w 7539038"/>
                      <a:gd name="connsiteY16" fmla="*/ 7762875 h 7762876"/>
                      <a:gd name="connsiteX17" fmla="*/ 6417469 w 7539038"/>
                      <a:gd name="connsiteY17" fmla="*/ 3886200 h 7762876"/>
                      <a:gd name="connsiteX18" fmla="*/ 6798469 w 7539038"/>
                      <a:gd name="connsiteY18" fmla="*/ 0 h 7762876"/>
                      <a:gd name="connsiteX19" fmla="*/ 7160419 w 7539038"/>
                      <a:gd name="connsiteY19" fmla="*/ 3886200 h 7762876"/>
                      <a:gd name="connsiteX20" fmla="*/ 7539038 w 7539038"/>
                      <a:gd name="connsiteY20" fmla="*/ 7760494 h 7762876"/>
                      <a:gd name="connsiteX0" fmla="*/ 0 w 7539038"/>
                      <a:gd name="connsiteY0" fmla="*/ 7762875 h 7762876"/>
                      <a:gd name="connsiteX1" fmla="*/ 378619 w 7539038"/>
                      <a:gd name="connsiteY1" fmla="*/ 3886200 h 7762876"/>
                      <a:gd name="connsiteX2" fmla="*/ 750094 w 7539038"/>
                      <a:gd name="connsiteY2" fmla="*/ 0 h 7762876"/>
                      <a:gd name="connsiteX3" fmla="*/ 1131094 w 7539038"/>
                      <a:gd name="connsiteY3" fmla="*/ 3876675 h 7762876"/>
                      <a:gd name="connsiteX4" fmla="*/ 1507332 w 7539038"/>
                      <a:gd name="connsiteY4" fmla="*/ 7762875 h 7762876"/>
                      <a:gd name="connsiteX5" fmla="*/ 1883569 w 7539038"/>
                      <a:gd name="connsiteY5" fmla="*/ 3876675 h 7762876"/>
                      <a:gd name="connsiteX6" fmla="*/ 2264569 w 7539038"/>
                      <a:gd name="connsiteY6" fmla="*/ 0 h 7762876"/>
                      <a:gd name="connsiteX7" fmla="*/ 2645569 w 7539038"/>
                      <a:gd name="connsiteY7" fmla="*/ 3886200 h 7762876"/>
                      <a:gd name="connsiteX8" fmla="*/ 3017044 w 7539038"/>
                      <a:gd name="connsiteY8" fmla="*/ 7762875 h 7762876"/>
                      <a:gd name="connsiteX9" fmla="*/ 3398044 w 7539038"/>
                      <a:gd name="connsiteY9" fmla="*/ 3876675 h 7762876"/>
                      <a:gd name="connsiteX10" fmla="*/ 3769519 w 7539038"/>
                      <a:gd name="connsiteY10" fmla="*/ 9525 h 7762876"/>
                      <a:gd name="connsiteX11" fmla="*/ 4150519 w 7539038"/>
                      <a:gd name="connsiteY11" fmla="*/ 3886200 h 7762876"/>
                      <a:gd name="connsiteX12" fmla="*/ 4526756 w 7539038"/>
                      <a:gd name="connsiteY12" fmla="*/ 7762875 h 7762876"/>
                      <a:gd name="connsiteX13" fmla="*/ 4902994 w 7539038"/>
                      <a:gd name="connsiteY13" fmla="*/ 3886200 h 7762876"/>
                      <a:gd name="connsiteX14" fmla="*/ 5283994 w 7539038"/>
                      <a:gd name="connsiteY14" fmla="*/ 9525 h 7762876"/>
                      <a:gd name="connsiteX15" fmla="*/ 5655469 w 7539038"/>
                      <a:gd name="connsiteY15" fmla="*/ 3886200 h 7762876"/>
                      <a:gd name="connsiteX16" fmla="*/ 6029325 w 7539038"/>
                      <a:gd name="connsiteY16" fmla="*/ 7762875 h 7762876"/>
                      <a:gd name="connsiteX17" fmla="*/ 6417469 w 7539038"/>
                      <a:gd name="connsiteY17" fmla="*/ 3886200 h 7762876"/>
                      <a:gd name="connsiteX18" fmla="*/ 6788944 w 7539038"/>
                      <a:gd name="connsiteY18" fmla="*/ 2381 h 7762876"/>
                      <a:gd name="connsiteX19" fmla="*/ 7160419 w 7539038"/>
                      <a:gd name="connsiteY19" fmla="*/ 3886200 h 7762876"/>
                      <a:gd name="connsiteX20" fmla="*/ 7539038 w 7539038"/>
                      <a:gd name="connsiteY20" fmla="*/ 7760494 h 7762876"/>
                      <a:gd name="connsiteX0" fmla="*/ 0 w 7539038"/>
                      <a:gd name="connsiteY0" fmla="*/ 7762875 h 7762876"/>
                      <a:gd name="connsiteX1" fmla="*/ 378619 w 7539038"/>
                      <a:gd name="connsiteY1" fmla="*/ 3886200 h 7762876"/>
                      <a:gd name="connsiteX2" fmla="*/ 750094 w 7539038"/>
                      <a:gd name="connsiteY2" fmla="*/ 0 h 7762876"/>
                      <a:gd name="connsiteX3" fmla="*/ 1131094 w 7539038"/>
                      <a:gd name="connsiteY3" fmla="*/ 3876675 h 7762876"/>
                      <a:gd name="connsiteX4" fmla="*/ 1507332 w 7539038"/>
                      <a:gd name="connsiteY4" fmla="*/ 7762875 h 7762876"/>
                      <a:gd name="connsiteX5" fmla="*/ 1883569 w 7539038"/>
                      <a:gd name="connsiteY5" fmla="*/ 3876675 h 7762876"/>
                      <a:gd name="connsiteX6" fmla="*/ 2264569 w 7539038"/>
                      <a:gd name="connsiteY6" fmla="*/ 0 h 7762876"/>
                      <a:gd name="connsiteX7" fmla="*/ 2645569 w 7539038"/>
                      <a:gd name="connsiteY7" fmla="*/ 3886200 h 7762876"/>
                      <a:gd name="connsiteX8" fmla="*/ 3017044 w 7539038"/>
                      <a:gd name="connsiteY8" fmla="*/ 7762875 h 7762876"/>
                      <a:gd name="connsiteX9" fmla="*/ 3398044 w 7539038"/>
                      <a:gd name="connsiteY9" fmla="*/ 3876675 h 7762876"/>
                      <a:gd name="connsiteX10" fmla="*/ 3769519 w 7539038"/>
                      <a:gd name="connsiteY10" fmla="*/ 9525 h 7762876"/>
                      <a:gd name="connsiteX11" fmla="*/ 4150519 w 7539038"/>
                      <a:gd name="connsiteY11" fmla="*/ 3886200 h 7762876"/>
                      <a:gd name="connsiteX12" fmla="*/ 4526756 w 7539038"/>
                      <a:gd name="connsiteY12" fmla="*/ 7762875 h 7762876"/>
                      <a:gd name="connsiteX13" fmla="*/ 4902994 w 7539038"/>
                      <a:gd name="connsiteY13" fmla="*/ 3886200 h 7762876"/>
                      <a:gd name="connsiteX14" fmla="*/ 5283994 w 7539038"/>
                      <a:gd name="connsiteY14" fmla="*/ 9525 h 7762876"/>
                      <a:gd name="connsiteX15" fmla="*/ 5655469 w 7539038"/>
                      <a:gd name="connsiteY15" fmla="*/ 3886200 h 7762876"/>
                      <a:gd name="connsiteX16" fmla="*/ 6029325 w 7539038"/>
                      <a:gd name="connsiteY16" fmla="*/ 7762875 h 7762876"/>
                      <a:gd name="connsiteX17" fmla="*/ 6417469 w 7539038"/>
                      <a:gd name="connsiteY17" fmla="*/ 3886200 h 7762876"/>
                      <a:gd name="connsiteX18" fmla="*/ 6786563 w 7539038"/>
                      <a:gd name="connsiteY18" fmla="*/ 4762 h 7762876"/>
                      <a:gd name="connsiteX19" fmla="*/ 7160419 w 7539038"/>
                      <a:gd name="connsiteY19" fmla="*/ 3886200 h 7762876"/>
                      <a:gd name="connsiteX20" fmla="*/ 7539038 w 7539038"/>
                      <a:gd name="connsiteY20" fmla="*/ 7760494 h 7762876"/>
                      <a:gd name="connsiteX0" fmla="*/ 0 w 7539038"/>
                      <a:gd name="connsiteY0" fmla="*/ 7762875 h 7762876"/>
                      <a:gd name="connsiteX1" fmla="*/ 378619 w 7539038"/>
                      <a:gd name="connsiteY1" fmla="*/ 3886200 h 7762876"/>
                      <a:gd name="connsiteX2" fmla="*/ 750094 w 7539038"/>
                      <a:gd name="connsiteY2" fmla="*/ 0 h 7762876"/>
                      <a:gd name="connsiteX3" fmla="*/ 1131094 w 7539038"/>
                      <a:gd name="connsiteY3" fmla="*/ 3876675 h 7762876"/>
                      <a:gd name="connsiteX4" fmla="*/ 1507332 w 7539038"/>
                      <a:gd name="connsiteY4" fmla="*/ 7762875 h 7762876"/>
                      <a:gd name="connsiteX5" fmla="*/ 1883569 w 7539038"/>
                      <a:gd name="connsiteY5" fmla="*/ 3876675 h 7762876"/>
                      <a:gd name="connsiteX6" fmla="*/ 2264569 w 7539038"/>
                      <a:gd name="connsiteY6" fmla="*/ 0 h 7762876"/>
                      <a:gd name="connsiteX7" fmla="*/ 2645569 w 7539038"/>
                      <a:gd name="connsiteY7" fmla="*/ 3886200 h 7762876"/>
                      <a:gd name="connsiteX8" fmla="*/ 3017044 w 7539038"/>
                      <a:gd name="connsiteY8" fmla="*/ 7762875 h 7762876"/>
                      <a:gd name="connsiteX9" fmla="*/ 3398044 w 7539038"/>
                      <a:gd name="connsiteY9" fmla="*/ 3876675 h 7762876"/>
                      <a:gd name="connsiteX10" fmla="*/ 3769519 w 7539038"/>
                      <a:gd name="connsiteY10" fmla="*/ 9525 h 7762876"/>
                      <a:gd name="connsiteX11" fmla="*/ 4150519 w 7539038"/>
                      <a:gd name="connsiteY11" fmla="*/ 3886200 h 7762876"/>
                      <a:gd name="connsiteX12" fmla="*/ 4526756 w 7539038"/>
                      <a:gd name="connsiteY12" fmla="*/ 7762875 h 7762876"/>
                      <a:gd name="connsiteX13" fmla="*/ 4902994 w 7539038"/>
                      <a:gd name="connsiteY13" fmla="*/ 3886200 h 7762876"/>
                      <a:gd name="connsiteX14" fmla="*/ 5283994 w 7539038"/>
                      <a:gd name="connsiteY14" fmla="*/ 9525 h 7762876"/>
                      <a:gd name="connsiteX15" fmla="*/ 5655469 w 7539038"/>
                      <a:gd name="connsiteY15" fmla="*/ 3886200 h 7762876"/>
                      <a:gd name="connsiteX16" fmla="*/ 6029325 w 7539038"/>
                      <a:gd name="connsiteY16" fmla="*/ 7762875 h 7762876"/>
                      <a:gd name="connsiteX17" fmla="*/ 6417469 w 7539038"/>
                      <a:gd name="connsiteY17" fmla="*/ 3886200 h 7762876"/>
                      <a:gd name="connsiteX18" fmla="*/ 6786563 w 7539038"/>
                      <a:gd name="connsiteY18" fmla="*/ 4762 h 7762876"/>
                      <a:gd name="connsiteX19" fmla="*/ 7160419 w 7539038"/>
                      <a:gd name="connsiteY19" fmla="*/ 3886200 h 7762876"/>
                      <a:gd name="connsiteX20" fmla="*/ 7539038 w 7539038"/>
                      <a:gd name="connsiteY20" fmla="*/ 7760494 h 7762876"/>
                      <a:gd name="connsiteX0" fmla="*/ 0 w 7539038"/>
                      <a:gd name="connsiteY0" fmla="*/ 7762875 h 7762876"/>
                      <a:gd name="connsiteX1" fmla="*/ 378619 w 7539038"/>
                      <a:gd name="connsiteY1" fmla="*/ 3886200 h 7762876"/>
                      <a:gd name="connsiteX2" fmla="*/ 750094 w 7539038"/>
                      <a:gd name="connsiteY2" fmla="*/ 0 h 7762876"/>
                      <a:gd name="connsiteX3" fmla="*/ 1131094 w 7539038"/>
                      <a:gd name="connsiteY3" fmla="*/ 3876675 h 7762876"/>
                      <a:gd name="connsiteX4" fmla="*/ 1507332 w 7539038"/>
                      <a:gd name="connsiteY4" fmla="*/ 7762875 h 7762876"/>
                      <a:gd name="connsiteX5" fmla="*/ 1883569 w 7539038"/>
                      <a:gd name="connsiteY5" fmla="*/ 3876675 h 7762876"/>
                      <a:gd name="connsiteX6" fmla="*/ 2264569 w 7539038"/>
                      <a:gd name="connsiteY6" fmla="*/ 0 h 7762876"/>
                      <a:gd name="connsiteX7" fmla="*/ 2645569 w 7539038"/>
                      <a:gd name="connsiteY7" fmla="*/ 3886200 h 7762876"/>
                      <a:gd name="connsiteX8" fmla="*/ 3017044 w 7539038"/>
                      <a:gd name="connsiteY8" fmla="*/ 7762875 h 7762876"/>
                      <a:gd name="connsiteX9" fmla="*/ 3398044 w 7539038"/>
                      <a:gd name="connsiteY9" fmla="*/ 3876675 h 7762876"/>
                      <a:gd name="connsiteX10" fmla="*/ 3769519 w 7539038"/>
                      <a:gd name="connsiteY10" fmla="*/ 9525 h 7762876"/>
                      <a:gd name="connsiteX11" fmla="*/ 4150519 w 7539038"/>
                      <a:gd name="connsiteY11" fmla="*/ 3886200 h 7762876"/>
                      <a:gd name="connsiteX12" fmla="*/ 4526756 w 7539038"/>
                      <a:gd name="connsiteY12" fmla="*/ 7762875 h 7762876"/>
                      <a:gd name="connsiteX13" fmla="*/ 4902994 w 7539038"/>
                      <a:gd name="connsiteY13" fmla="*/ 3886200 h 7762876"/>
                      <a:gd name="connsiteX14" fmla="*/ 5279231 w 7539038"/>
                      <a:gd name="connsiteY14" fmla="*/ 9525 h 7762876"/>
                      <a:gd name="connsiteX15" fmla="*/ 5655469 w 7539038"/>
                      <a:gd name="connsiteY15" fmla="*/ 3886200 h 7762876"/>
                      <a:gd name="connsiteX16" fmla="*/ 6029325 w 7539038"/>
                      <a:gd name="connsiteY16" fmla="*/ 7762875 h 7762876"/>
                      <a:gd name="connsiteX17" fmla="*/ 6417469 w 7539038"/>
                      <a:gd name="connsiteY17" fmla="*/ 3886200 h 7762876"/>
                      <a:gd name="connsiteX18" fmla="*/ 6786563 w 7539038"/>
                      <a:gd name="connsiteY18" fmla="*/ 4762 h 7762876"/>
                      <a:gd name="connsiteX19" fmla="*/ 7160419 w 7539038"/>
                      <a:gd name="connsiteY19" fmla="*/ 3886200 h 7762876"/>
                      <a:gd name="connsiteX20" fmla="*/ 7539038 w 7539038"/>
                      <a:gd name="connsiteY20" fmla="*/ 7760494 h 7762876"/>
                      <a:gd name="connsiteX0" fmla="*/ 0 w 7539038"/>
                      <a:gd name="connsiteY0" fmla="*/ 7762875 h 7762876"/>
                      <a:gd name="connsiteX1" fmla="*/ 378619 w 7539038"/>
                      <a:gd name="connsiteY1" fmla="*/ 3886200 h 7762876"/>
                      <a:gd name="connsiteX2" fmla="*/ 750094 w 7539038"/>
                      <a:gd name="connsiteY2" fmla="*/ 0 h 7762876"/>
                      <a:gd name="connsiteX3" fmla="*/ 1131094 w 7539038"/>
                      <a:gd name="connsiteY3" fmla="*/ 3876675 h 7762876"/>
                      <a:gd name="connsiteX4" fmla="*/ 1507332 w 7539038"/>
                      <a:gd name="connsiteY4" fmla="*/ 7762875 h 7762876"/>
                      <a:gd name="connsiteX5" fmla="*/ 1883569 w 7539038"/>
                      <a:gd name="connsiteY5" fmla="*/ 3876675 h 7762876"/>
                      <a:gd name="connsiteX6" fmla="*/ 2264569 w 7539038"/>
                      <a:gd name="connsiteY6" fmla="*/ 0 h 7762876"/>
                      <a:gd name="connsiteX7" fmla="*/ 2645569 w 7539038"/>
                      <a:gd name="connsiteY7" fmla="*/ 3886200 h 7762876"/>
                      <a:gd name="connsiteX8" fmla="*/ 3017044 w 7539038"/>
                      <a:gd name="connsiteY8" fmla="*/ 7762875 h 7762876"/>
                      <a:gd name="connsiteX9" fmla="*/ 3398044 w 7539038"/>
                      <a:gd name="connsiteY9" fmla="*/ 3876675 h 7762876"/>
                      <a:gd name="connsiteX10" fmla="*/ 3769519 w 7539038"/>
                      <a:gd name="connsiteY10" fmla="*/ 9525 h 7762876"/>
                      <a:gd name="connsiteX11" fmla="*/ 4150519 w 7539038"/>
                      <a:gd name="connsiteY11" fmla="*/ 3886200 h 7762876"/>
                      <a:gd name="connsiteX12" fmla="*/ 4526756 w 7539038"/>
                      <a:gd name="connsiteY12" fmla="*/ 7762875 h 7762876"/>
                      <a:gd name="connsiteX13" fmla="*/ 4902994 w 7539038"/>
                      <a:gd name="connsiteY13" fmla="*/ 3886200 h 7762876"/>
                      <a:gd name="connsiteX14" fmla="*/ 5279231 w 7539038"/>
                      <a:gd name="connsiteY14" fmla="*/ 9525 h 7762876"/>
                      <a:gd name="connsiteX15" fmla="*/ 5655469 w 7539038"/>
                      <a:gd name="connsiteY15" fmla="*/ 3886200 h 7762876"/>
                      <a:gd name="connsiteX16" fmla="*/ 6029325 w 7539038"/>
                      <a:gd name="connsiteY16" fmla="*/ 7762875 h 7762876"/>
                      <a:gd name="connsiteX17" fmla="*/ 6417469 w 7539038"/>
                      <a:gd name="connsiteY17" fmla="*/ 3886200 h 7762876"/>
                      <a:gd name="connsiteX18" fmla="*/ 6786563 w 7539038"/>
                      <a:gd name="connsiteY18" fmla="*/ 4762 h 7762876"/>
                      <a:gd name="connsiteX19" fmla="*/ 7160419 w 7539038"/>
                      <a:gd name="connsiteY19" fmla="*/ 3886200 h 7762876"/>
                      <a:gd name="connsiteX20" fmla="*/ 7539038 w 7539038"/>
                      <a:gd name="connsiteY20" fmla="*/ 7760494 h 7762876"/>
                      <a:gd name="connsiteX0" fmla="*/ 0 w 7539038"/>
                      <a:gd name="connsiteY0" fmla="*/ 7762875 h 7762876"/>
                      <a:gd name="connsiteX1" fmla="*/ 378619 w 7539038"/>
                      <a:gd name="connsiteY1" fmla="*/ 3886200 h 7762876"/>
                      <a:gd name="connsiteX2" fmla="*/ 750094 w 7539038"/>
                      <a:gd name="connsiteY2" fmla="*/ 0 h 7762876"/>
                      <a:gd name="connsiteX3" fmla="*/ 1131094 w 7539038"/>
                      <a:gd name="connsiteY3" fmla="*/ 3876675 h 7762876"/>
                      <a:gd name="connsiteX4" fmla="*/ 1507332 w 7539038"/>
                      <a:gd name="connsiteY4" fmla="*/ 7762875 h 7762876"/>
                      <a:gd name="connsiteX5" fmla="*/ 1883569 w 7539038"/>
                      <a:gd name="connsiteY5" fmla="*/ 3876675 h 7762876"/>
                      <a:gd name="connsiteX6" fmla="*/ 2264569 w 7539038"/>
                      <a:gd name="connsiteY6" fmla="*/ 0 h 7762876"/>
                      <a:gd name="connsiteX7" fmla="*/ 2645569 w 7539038"/>
                      <a:gd name="connsiteY7" fmla="*/ 3886200 h 7762876"/>
                      <a:gd name="connsiteX8" fmla="*/ 3017044 w 7539038"/>
                      <a:gd name="connsiteY8" fmla="*/ 7762875 h 7762876"/>
                      <a:gd name="connsiteX9" fmla="*/ 3398044 w 7539038"/>
                      <a:gd name="connsiteY9" fmla="*/ 3876675 h 7762876"/>
                      <a:gd name="connsiteX10" fmla="*/ 3769519 w 7539038"/>
                      <a:gd name="connsiteY10" fmla="*/ 9525 h 7762876"/>
                      <a:gd name="connsiteX11" fmla="*/ 4150519 w 7539038"/>
                      <a:gd name="connsiteY11" fmla="*/ 3886200 h 7762876"/>
                      <a:gd name="connsiteX12" fmla="*/ 4526756 w 7539038"/>
                      <a:gd name="connsiteY12" fmla="*/ 7762875 h 7762876"/>
                      <a:gd name="connsiteX13" fmla="*/ 4902994 w 7539038"/>
                      <a:gd name="connsiteY13" fmla="*/ 3886200 h 7762876"/>
                      <a:gd name="connsiteX14" fmla="*/ 5276849 w 7539038"/>
                      <a:gd name="connsiteY14" fmla="*/ 2382 h 7762876"/>
                      <a:gd name="connsiteX15" fmla="*/ 5655469 w 7539038"/>
                      <a:gd name="connsiteY15" fmla="*/ 3886200 h 7762876"/>
                      <a:gd name="connsiteX16" fmla="*/ 6029325 w 7539038"/>
                      <a:gd name="connsiteY16" fmla="*/ 7762875 h 7762876"/>
                      <a:gd name="connsiteX17" fmla="*/ 6417469 w 7539038"/>
                      <a:gd name="connsiteY17" fmla="*/ 3886200 h 7762876"/>
                      <a:gd name="connsiteX18" fmla="*/ 6786563 w 7539038"/>
                      <a:gd name="connsiteY18" fmla="*/ 4762 h 7762876"/>
                      <a:gd name="connsiteX19" fmla="*/ 7160419 w 7539038"/>
                      <a:gd name="connsiteY19" fmla="*/ 3886200 h 7762876"/>
                      <a:gd name="connsiteX20" fmla="*/ 7539038 w 7539038"/>
                      <a:gd name="connsiteY20" fmla="*/ 7760494 h 7762876"/>
                      <a:gd name="connsiteX0" fmla="*/ 0 w 7539038"/>
                      <a:gd name="connsiteY0" fmla="*/ 7762875 h 7762876"/>
                      <a:gd name="connsiteX1" fmla="*/ 378619 w 7539038"/>
                      <a:gd name="connsiteY1" fmla="*/ 3886200 h 7762876"/>
                      <a:gd name="connsiteX2" fmla="*/ 750094 w 7539038"/>
                      <a:gd name="connsiteY2" fmla="*/ 0 h 7762876"/>
                      <a:gd name="connsiteX3" fmla="*/ 1131094 w 7539038"/>
                      <a:gd name="connsiteY3" fmla="*/ 3876675 h 7762876"/>
                      <a:gd name="connsiteX4" fmla="*/ 1507332 w 7539038"/>
                      <a:gd name="connsiteY4" fmla="*/ 7762875 h 7762876"/>
                      <a:gd name="connsiteX5" fmla="*/ 1883569 w 7539038"/>
                      <a:gd name="connsiteY5" fmla="*/ 3876675 h 7762876"/>
                      <a:gd name="connsiteX6" fmla="*/ 2264569 w 7539038"/>
                      <a:gd name="connsiteY6" fmla="*/ 0 h 7762876"/>
                      <a:gd name="connsiteX7" fmla="*/ 2645569 w 7539038"/>
                      <a:gd name="connsiteY7" fmla="*/ 3886200 h 7762876"/>
                      <a:gd name="connsiteX8" fmla="*/ 3017044 w 7539038"/>
                      <a:gd name="connsiteY8" fmla="*/ 7762875 h 7762876"/>
                      <a:gd name="connsiteX9" fmla="*/ 3398044 w 7539038"/>
                      <a:gd name="connsiteY9" fmla="*/ 3876675 h 7762876"/>
                      <a:gd name="connsiteX10" fmla="*/ 3769519 w 7539038"/>
                      <a:gd name="connsiteY10" fmla="*/ 9525 h 7762876"/>
                      <a:gd name="connsiteX11" fmla="*/ 4150519 w 7539038"/>
                      <a:gd name="connsiteY11" fmla="*/ 3886200 h 7762876"/>
                      <a:gd name="connsiteX12" fmla="*/ 4526756 w 7539038"/>
                      <a:gd name="connsiteY12" fmla="*/ 7762875 h 7762876"/>
                      <a:gd name="connsiteX13" fmla="*/ 4902994 w 7539038"/>
                      <a:gd name="connsiteY13" fmla="*/ 3886200 h 7762876"/>
                      <a:gd name="connsiteX14" fmla="*/ 5276849 w 7539038"/>
                      <a:gd name="connsiteY14" fmla="*/ 2382 h 7762876"/>
                      <a:gd name="connsiteX15" fmla="*/ 5655469 w 7539038"/>
                      <a:gd name="connsiteY15" fmla="*/ 3886200 h 7762876"/>
                      <a:gd name="connsiteX16" fmla="*/ 6029325 w 7539038"/>
                      <a:gd name="connsiteY16" fmla="*/ 7762875 h 7762876"/>
                      <a:gd name="connsiteX17" fmla="*/ 6417469 w 7539038"/>
                      <a:gd name="connsiteY17" fmla="*/ 3886200 h 7762876"/>
                      <a:gd name="connsiteX18" fmla="*/ 6786563 w 7539038"/>
                      <a:gd name="connsiteY18" fmla="*/ 4762 h 7762876"/>
                      <a:gd name="connsiteX19" fmla="*/ 7160419 w 7539038"/>
                      <a:gd name="connsiteY19" fmla="*/ 3886200 h 7762876"/>
                      <a:gd name="connsiteX20" fmla="*/ 7539038 w 7539038"/>
                      <a:gd name="connsiteY20" fmla="*/ 7760494 h 7762876"/>
                      <a:gd name="connsiteX0" fmla="*/ 0 w 7539038"/>
                      <a:gd name="connsiteY0" fmla="*/ 7762875 h 7762876"/>
                      <a:gd name="connsiteX1" fmla="*/ 378619 w 7539038"/>
                      <a:gd name="connsiteY1" fmla="*/ 3886200 h 7762876"/>
                      <a:gd name="connsiteX2" fmla="*/ 750094 w 7539038"/>
                      <a:gd name="connsiteY2" fmla="*/ 0 h 7762876"/>
                      <a:gd name="connsiteX3" fmla="*/ 1131094 w 7539038"/>
                      <a:gd name="connsiteY3" fmla="*/ 3876675 h 7762876"/>
                      <a:gd name="connsiteX4" fmla="*/ 1507332 w 7539038"/>
                      <a:gd name="connsiteY4" fmla="*/ 7762875 h 7762876"/>
                      <a:gd name="connsiteX5" fmla="*/ 1883569 w 7539038"/>
                      <a:gd name="connsiteY5" fmla="*/ 3876675 h 7762876"/>
                      <a:gd name="connsiteX6" fmla="*/ 2264569 w 7539038"/>
                      <a:gd name="connsiteY6" fmla="*/ 0 h 7762876"/>
                      <a:gd name="connsiteX7" fmla="*/ 2645569 w 7539038"/>
                      <a:gd name="connsiteY7" fmla="*/ 3886200 h 7762876"/>
                      <a:gd name="connsiteX8" fmla="*/ 3017044 w 7539038"/>
                      <a:gd name="connsiteY8" fmla="*/ 7762875 h 7762876"/>
                      <a:gd name="connsiteX9" fmla="*/ 3398044 w 7539038"/>
                      <a:gd name="connsiteY9" fmla="*/ 3876675 h 7762876"/>
                      <a:gd name="connsiteX10" fmla="*/ 3776663 w 7539038"/>
                      <a:gd name="connsiteY10" fmla="*/ 4763 h 7762876"/>
                      <a:gd name="connsiteX11" fmla="*/ 4150519 w 7539038"/>
                      <a:gd name="connsiteY11" fmla="*/ 3886200 h 7762876"/>
                      <a:gd name="connsiteX12" fmla="*/ 4526756 w 7539038"/>
                      <a:gd name="connsiteY12" fmla="*/ 7762875 h 7762876"/>
                      <a:gd name="connsiteX13" fmla="*/ 4902994 w 7539038"/>
                      <a:gd name="connsiteY13" fmla="*/ 3886200 h 7762876"/>
                      <a:gd name="connsiteX14" fmla="*/ 5276849 w 7539038"/>
                      <a:gd name="connsiteY14" fmla="*/ 2382 h 7762876"/>
                      <a:gd name="connsiteX15" fmla="*/ 5655469 w 7539038"/>
                      <a:gd name="connsiteY15" fmla="*/ 3886200 h 7762876"/>
                      <a:gd name="connsiteX16" fmla="*/ 6029325 w 7539038"/>
                      <a:gd name="connsiteY16" fmla="*/ 7762875 h 7762876"/>
                      <a:gd name="connsiteX17" fmla="*/ 6417469 w 7539038"/>
                      <a:gd name="connsiteY17" fmla="*/ 3886200 h 7762876"/>
                      <a:gd name="connsiteX18" fmla="*/ 6786563 w 7539038"/>
                      <a:gd name="connsiteY18" fmla="*/ 4762 h 7762876"/>
                      <a:gd name="connsiteX19" fmla="*/ 7160419 w 7539038"/>
                      <a:gd name="connsiteY19" fmla="*/ 3886200 h 7762876"/>
                      <a:gd name="connsiteX20" fmla="*/ 7539038 w 7539038"/>
                      <a:gd name="connsiteY20" fmla="*/ 7760494 h 7762876"/>
                      <a:gd name="connsiteX0" fmla="*/ 0 w 7539038"/>
                      <a:gd name="connsiteY0" fmla="*/ 7762875 h 7762876"/>
                      <a:gd name="connsiteX1" fmla="*/ 378619 w 7539038"/>
                      <a:gd name="connsiteY1" fmla="*/ 3886200 h 7762876"/>
                      <a:gd name="connsiteX2" fmla="*/ 750094 w 7539038"/>
                      <a:gd name="connsiteY2" fmla="*/ 0 h 7762876"/>
                      <a:gd name="connsiteX3" fmla="*/ 1131094 w 7539038"/>
                      <a:gd name="connsiteY3" fmla="*/ 3876675 h 7762876"/>
                      <a:gd name="connsiteX4" fmla="*/ 1507332 w 7539038"/>
                      <a:gd name="connsiteY4" fmla="*/ 7762875 h 7762876"/>
                      <a:gd name="connsiteX5" fmla="*/ 1883569 w 7539038"/>
                      <a:gd name="connsiteY5" fmla="*/ 3876675 h 7762876"/>
                      <a:gd name="connsiteX6" fmla="*/ 2264569 w 7539038"/>
                      <a:gd name="connsiteY6" fmla="*/ 0 h 7762876"/>
                      <a:gd name="connsiteX7" fmla="*/ 2645569 w 7539038"/>
                      <a:gd name="connsiteY7" fmla="*/ 3886200 h 7762876"/>
                      <a:gd name="connsiteX8" fmla="*/ 3017044 w 7539038"/>
                      <a:gd name="connsiteY8" fmla="*/ 7762875 h 7762876"/>
                      <a:gd name="connsiteX9" fmla="*/ 3398044 w 7539038"/>
                      <a:gd name="connsiteY9" fmla="*/ 3876675 h 7762876"/>
                      <a:gd name="connsiteX10" fmla="*/ 3776663 w 7539038"/>
                      <a:gd name="connsiteY10" fmla="*/ 4763 h 7762876"/>
                      <a:gd name="connsiteX11" fmla="*/ 4150519 w 7539038"/>
                      <a:gd name="connsiteY11" fmla="*/ 3886200 h 7762876"/>
                      <a:gd name="connsiteX12" fmla="*/ 4526756 w 7539038"/>
                      <a:gd name="connsiteY12" fmla="*/ 7762875 h 7762876"/>
                      <a:gd name="connsiteX13" fmla="*/ 4902994 w 7539038"/>
                      <a:gd name="connsiteY13" fmla="*/ 3886200 h 7762876"/>
                      <a:gd name="connsiteX14" fmla="*/ 5276849 w 7539038"/>
                      <a:gd name="connsiteY14" fmla="*/ 2382 h 7762876"/>
                      <a:gd name="connsiteX15" fmla="*/ 5655469 w 7539038"/>
                      <a:gd name="connsiteY15" fmla="*/ 3886200 h 7762876"/>
                      <a:gd name="connsiteX16" fmla="*/ 6029325 w 7539038"/>
                      <a:gd name="connsiteY16" fmla="*/ 7762875 h 7762876"/>
                      <a:gd name="connsiteX17" fmla="*/ 6417469 w 7539038"/>
                      <a:gd name="connsiteY17" fmla="*/ 3886200 h 7762876"/>
                      <a:gd name="connsiteX18" fmla="*/ 6786563 w 7539038"/>
                      <a:gd name="connsiteY18" fmla="*/ 4762 h 7762876"/>
                      <a:gd name="connsiteX19" fmla="*/ 7160419 w 7539038"/>
                      <a:gd name="connsiteY19" fmla="*/ 3886200 h 7762876"/>
                      <a:gd name="connsiteX20" fmla="*/ 7539038 w 7539038"/>
                      <a:gd name="connsiteY20" fmla="*/ 7760494 h 7762876"/>
                      <a:gd name="connsiteX0" fmla="*/ 0 w 7539038"/>
                      <a:gd name="connsiteY0" fmla="*/ 7762875 h 7762876"/>
                      <a:gd name="connsiteX1" fmla="*/ 378619 w 7539038"/>
                      <a:gd name="connsiteY1" fmla="*/ 3886200 h 7762876"/>
                      <a:gd name="connsiteX2" fmla="*/ 750094 w 7539038"/>
                      <a:gd name="connsiteY2" fmla="*/ 0 h 7762876"/>
                      <a:gd name="connsiteX3" fmla="*/ 1131094 w 7539038"/>
                      <a:gd name="connsiteY3" fmla="*/ 3876675 h 7762876"/>
                      <a:gd name="connsiteX4" fmla="*/ 1507332 w 7539038"/>
                      <a:gd name="connsiteY4" fmla="*/ 7762875 h 7762876"/>
                      <a:gd name="connsiteX5" fmla="*/ 1883569 w 7539038"/>
                      <a:gd name="connsiteY5" fmla="*/ 3876675 h 7762876"/>
                      <a:gd name="connsiteX6" fmla="*/ 2264569 w 7539038"/>
                      <a:gd name="connsiteY6" fmla="*/ 0 h 7762876"/>
                      <a:gd name="connsiteX7" fmla="*/ 2645569 w 7539038"/>
                      <a:gd name="connsiteY7" fmla="*/ 3886200 h 7762876"/>
                      <a:gd name="connsiteX8" fmla="*/ 3017044 w 7539038"/>
                      <a:gd name="connsiteY8" fmla="*/ 7762875 h 7762876"/>
                      <a:gd name="connsiteX9" fmla="*/ 3398044 w 7539038"/>
                      <a:gd name="connsiteY9" fmla="*/ 3876675 h 7762876"/>
                      <a:gd name="connsiteX10" fmla="*/ 3769519 w 7539038"/>
                      <a:gd name="connsiteY10" fmla="*/ 4763 h 7762876"/>
                      <a:gd name="connsiteX11" fmla="*/ 4150519 w 7539038"/>
                      <a:gd name="connsiteY11" fmla="*/ 3886200 h 7762876"/>
                      <a:gd name="connsiteX12" fmla="*/ 4526756 w 7539038"/>
                      <a:gd name="connsiteY12" fmla="*/ 7762875 h 7762876"/>
                      <a:gd name="connsiteX13" fmla="*/ 4902994 w 7539038"/>
                      <a:gd name="connsiteY13" fmla="*/ 3886200 h 7762876"/>
                      <a:gd name="connsiteX14" fmla="*/ 5276849 w 7539038"/>
                      <a:gd name="connsiteY14" fmla="*/ 2382 h 7762876"/>
                      <a:gd name="connsiteX15" fmla="*/ 5655469 w 7539038"/>
                      <a:gd name="connsiteY15" fmla="*/ 3886200 h 7762876"/>
                      <a:gd name="connsiteX16" fmla="*/ 6029325 w 7539038"/>
                      <a:gd name="connsiteY16" fmla="*/ 7762875 h 7762876"/>
                      <a:gd name="connsiteX17" fmla="*/ 6417469 w 7539038"/>
                      <a:gd name="connsiteY17" fmla="*/ 3886200 h 7762876"/>
                      <a:gd name="connsiteX18" fmla="*/ 6786563 w 7539038"/>
                      <a:gd name="connsiteY18" fmla="*/ 4762 h 7762876"/>
                      <a:gd name="connsiteX19" fmla="*/ 7160419 w 7539038"/>
                      <a:gd name="connsiteY19" fmla="*/ 3886200 h 7762876"/>
                      <a:gd name="connsiteX20" fmla="*/ 7539038 w 7539038"/>
                      <a:gd name="connsiteY20" fmla="*/ 7760494 h 7762876"/>
                      <a:gd name="connsiteX0" fmla="*/ 0 w 7539038"/>
                      <a:gd name="connsiteY0" fmla="*/ 7762875 h 7762876"/>
                      <a:gd name="connsiteX1" fmla="*/ 378619 w 7539038"/>
                      <a:gd name="connsiteY1" fmla="*/ 3886200 h 7762876"/>
                      <a:gd name="connsiteX2" fmla="*/ 750094 w 7539038"/>
                      <a:gd name="connsiteY2" fmla="*/ 0 h 7762876"/>
                      <a:gd name="connsiteX3" fmla="*/ 1131094 w 7539038"/>
                      <a:gd name="connsiteY3" fmla="*/ 3876675 h 7762876"/>
                      <a:gd name="connsiteX4" fmla="*/ 1507332 w 7539038"/>
                      <a:gd name="connsiteY4" fmla="*/ 7762875 h 7762876"/>
                      <a:gd name="connsiteX5" fmla="*/ 1883569 w 7539038"/>
                      <a:gd name="connsiteY5" fmla="*/ 3876675 h 7762876"/>
                      <a:gd name="connsiteX6" fmla="*/ 2264569 w 7539038"/>
                      <a:gd name="connsiteY6" fmla="*/ 0 h 7762876"/>
                      <a:gd name="connsiteX7" fmla="*/ 2645569 w 7539038"/>
                      <a:gd name="connsiteY7" fmla="*/ 3886200 h 7762876"/>
                      <a:gd name="connsiteX8" fmla="*/ 3017044 w 7539038"/>
                      <a:gd name="connsiteY8" fmla="*/ 7762875 h 7762876"/>
                      <a:gd name="connsiteX9" fmla="*/ 3398044 w 7539038"/>
                      <a:gd name="connsiteY9" fmla="*/ 3876675 h 7762876"/>
                      <a:gd name="connsiteX10" fmla="*/ 3769519 w 7539038"/>
                      <a:gd name="connsiteY10" fmla="*/ 4763 h 7762876"/>
                      <a:gd name="connsiteX11" fmla="*/ 4150519 w 7539038"/>
                      <a:gd name="connsiteY11" fmla="*/ 3886200 h 7762876"/>
                      <a:gd name="connsiteX12" fmla="*/ 4526756 w 7539038"/>
                      <a:gd name="connsiteY12" fmla="*/ 7762875 h 7762876"/>
                      <a:gd name="connsiteX13" fmla="*/ 4902994 w 7539038"/>
                      <a:gd name="connsiteY13" fmla="*/ 3886200 h 7762876"/>
                      <a:gd name="connsiteX14" fmla="*/ 5276849 w 7539038"/>
                      <a:gd name="connsiteY14" fmla="*/ 2382 h 7762876"/>
                      <a:gd name="connsiteX15" fmla="*/ 5655469 w 7539038"/>
                      <a:gd name="connsiteY15" fmla="*/ 3886200 h 7762876"/>
                      <a:gd name="connsiteX16" fmla="*/ 6029325 w 7539038"/>
                      <a:gd name="connsiteY16" fmla="*/ 7762875 h 7762876"/>
                      <a:gd name="connsiteX17" fmla="*/ 6417469 w 7539038"/>
                      <a:gd name="connsiteY17" fmla="*/ 3886200 h 7762876"/>
                      <a:gd name="connsiteX18" fmla="*/ 6786563 w 7539038"/>
                      <a:gd name="connsiteY18" fmla="*/ 4762 h 7762876"/>
                      <a:gd name="connsiteX19" fmla="*/ 7160419 w 7539038"/>
                      <a:gd name="connsiteY19" fmla="*/ 3886200 h 7762876"/>
                      <a:gd name="connsiteX20" fmla="*/ 7539038 w 7539038"/>
                      <a:gd name="connsiteY20" fmla="*/ 7760494 h 7762876"/>
                      <a:gd name="connsiteX0" fmla="*/ 0 w 7539038"/>
                      <a:gd name="connsiteY0" fmla="*/ 7762875 h 7762876"/>
                      <a:gd name="connsiteX1" fmla="*/ 378619 w 7539038"/>
                      <a:gd name="connsiteY1" fmla="*/ 3886200 h 7762876"/>
                      <a:gd name="connsiteX2" fmla="*/ 750094 w 7539038"/>
                      <a:gd name="connsiteY2" fmla="*/ 0 h 7762876"/>
                      <a:gd name="connsiteX3" fmla="*/ 1131094 w 7539038"/>
                      <a:gd name="connsiteY3" fmla="*/ 3876675 h 7762876"/>
                      <a:gd name="connsiteX4" fmla="*/ 1507332 w 7539038"/>
                      <a:gd name="connsiteY4" fmla="*/ 7762875 h 7762876"/>
                      <a:gd name="connsiteX5" fmla="*/ 1883569 w 7539038"/>
                      <a:gd name="connsiteY5" fmla="*/ 3876675 h 7762876"/>
                      <a:gd name="connsiteX6" fmla="*/ 2259807 w 7539038"/>
                      <a:gd name="connsiteY6" fmla="*/ 4762 h 7762876"/>
                      <a:gd name="connsiteX7" fmla="*/ 2645569 w 7539038"/>
                      <a:gd name="connsiteY7" fmla="*/ 3886200 h 7762876"/>
                      <a:gd name="connsiteX8" fmla="*/ 3017044 w 7539038"/>
                      <a:gd name="connsiteY8" fmla="*/ 7762875 h 7762876"/>
                      <a:gd name="connsiteX9" fmla="*/ 3398044 w 7539038"/>
                      <a:gd name="connsiteY9" fmla="*/ 3876675 h 7762876"/>
                      <a:gd name="connsiteX10" fmla="*/ 3769519 w 7539038"/>
                      <a:gd name="connsiteY10" fmla="*/ 4763 h 7762876"/>
                      <a:gd name="connsiteX11" fmla="*/ 4150519 w 7539038"/>
                      <a:gd name="connsiteY11" fmla="*/ 3886200 h 7762876"/>
                      <a:gd name="connsiteX12" fmla="*/ 4526756 w 7539038"/>
                      <a:gd name="connsiteY12" fmla="*/ 7762875 h 7762876"/>
                      <a:gd name="connsiteX13" fmla="*/ 4902994 w 7539038"/>
                      <a:gd name="connsiteY13" fmla="*/ 3886200 h 7762876"/>
                      <a:gd name="connsiteX14" fmla="*/ 5276849 w 7539038"/>
                      <a:gd name="connsiteY14" fmla="*/ 2382 h 7762876"/>
                      <a:gd name="connsiteX15" fmla="*/ 5655469 w 7539038"/>
                      <a:gd name="connsiteY15" fmla="*/ 3886200 h 7762876"/>
                      <a:gd name="connsiteX16" fmla="*/ 6029325 w 7539038"/>
                      <a:gd name="connsiteY16" fmla="*/ 7762875 h 7762876"/>
                      <a:gd name="connsiteX17" fmla="*/ 6417469 w 7539038"/>
                      <a:gd name="connsiteY17" fmla="*/ 3886200 h 7762876"/>
                      <a:gd name="connsiteX18" fmla="*/ 6786563 w 7539038"/>
                      <a:gd name="connsiteY18" fmla="*/ 4762 h 7762876"/>
                      <a:gd name="connsiteX19" fmla="*/ 7160419 w 7539038"/>
                      <a:gd name="connsiteY19" fmla="*/ 3886200 h 7762876"/>
                      <a:gd name="connsiteX20" fmla="*/ 7539038 w 7539038"/>
                      <a:gd name="connsiteY20" fmla="*/ 7760494 h 7762876"/>
                      <a:gd name="connsiteX0" fmla="*/ 0 w 7539038"/>
                      <a:gd name="connsiteY0" fmla="*/ 7762875 h 7762876"/>
                      <a:gd name="connsiteX1" fmla="*/ 378619 w 7539038"/>
                      <a:gd name="connsiteY1" fmla="*/ 3886200 h 7762876"/>
                      <a:gd name="connsiteX2" fmla="*/ 750094 w 7539038"/>
                      <a:gd name="connsiteY2" fmla="*/ 0 h 7762876"/>
                      <a:gd name="connsiteX3" fmla="*/ 1131094 w 7539038"/>
                      <a:gd name="connsiteY3" fmla="*/ 3876675 h 7762876"/>
                      <a:gd name="connsiteX4" fmla="*/ 1507332 w 7539038"/>
                      <a:gd name="connsiteY4" fmla="*/ 7762875 h 7762876"/>
                      <a:gd name="connsiteX5" fmla="*/ 1883569 w 7539038"/>
                      <a:gd name="connsiteY5" fmla="*/ 3876675 h 7762876"/>
                      <a:gd name="connsiteX6" fmla="*/ 2259807 w 7539038"/>
                      <a:gd name="connsiteY6" fmla="*/ 4762 h 7762876"/>
                      <a:gd name="connsiteX7" fmla="*/ 2645569 w 7539038"/>
                      <a:gd name="connsiteY7" fmla="*/ 3886200 h 7762876"/>
                      <a:gd name="connsiteX8" fmla="*/ 3017044 w 7539038"/>
                      <a:gd name="connsiteY8" fmla="*/ 7762875 h 7762876"/>
                      <a:gd name="connsiteX9" fmla="*/ 3398044 w 7539038"/>
                      <a:gd name="connsiteY9" fmla="*/ 3876675 h 7762876"/>
                      <a:gd name="connsiteX10" fmla="*/ 3769519 w 7539038"/>
                      <a:gd name="connsiteY10" fmla="*/ 4763 h 7762876"/>
                      <a:gd name="connsiteX11" fmla="*/ 4150519 w 7539038"/>
                      <a:gd name="connsiteY11" fmla="*/ 3886200 h 7762876"/>
                      <a:gd name="connsiteX12" fmla="*/ 4526756 w 7539038"/>
                      <a:gd name="connsiteY12" fmla="*/ 7762875 h 7762876"/>
                      <a:gd name="connsiteX13" fmla="*/ 4902994 w 7539038"/>
                      <a:gd name="connsiteY13" fmla="*/ 3886200 h 7762876"/>
                      <a:gd name="connsiteX14" fmla="*/ 5276849 w 7539038"/>
                      <a:gd name="connsiteY14" fmla="*/ 2382 h 7762876"/>
                      <a:gd name="connsiteX15" fmla="*/ 5655469 w 7539038"/>
                      <a:gd name="connsiteY15" fmla="*/ 3886200 h 7762876"/>
                      <a:gd name="connsiteX16" fmla="*/ 6029325 w 7539038"/>
                      <a:gd name="connsiteY16" fmla="*/ 7762875 h 7762876"/>
                      <a:gd name="connsiteX17" fmla="*/ 6417469 w 7539038"/>
                      <a:gd name="connsiteY17" fmla="*/ 3886200 h 7762876"/>
                      <a:gd name="connsiteX18" fmla="*/ 6786563 w 7539038"/>
                      <a:gd name="connsiteY18" fmla="*/ 4762 h 7762876"/>
                      <a:gd name="connsiteX19" fmla="*/ 7160419 w 7539038"/>
                      <a:gd name="connsiteY19" fmla="*/ 3886200 h 7762876"/>
                      <a:gd name="connsiteX20" fmla="*/ 7539038 w 7539038"/>
                      <a:gd name="connsiteY20" fmla="*/ 7760494 h 7762876"/>
                      <a:gd name="connsiteX0" fmla="*/ 0 w 7539038"/>
                      <a:gd name="connsiteY0" fmla="*/ 7760494 h 7760495"/>
                      <a:gd name="connsiteX1" fmla="*/ 378619 w 7539038"/>
                      <a:gd name="connsiteY1" fmla="*/ 3883819 h 7760495"/>
                      <a:gd name="connsiteX2" fmla="*/ 757238 w 7539038"/>
                      <a:gd name="connsiteY2" fmla="*/ 1 h 7760495"/>
                      <a:gd name="connsiteX3" fmla="*/ 1131094 w 7539038"/>
                      <a:gd name="connsiteY3" fmla="*/ 3874294 h 7760495"/>
                      <a:gd name="connsiteX4" fmla="*/ 1507332 w 7539038"/>
                      <a:gd name="connsiteY4" fmla="*/ 7760494 h 7760495"/>
                      <a:gd name="connsiteX5" fmla="*/ 1883569 w 7539038"/>
                      <a:gd name="connsiteY5" fmla="*/ 3874294 h 7760495"/>
                      <a:gd name="connsiteX6" fmla="*/ 2259807 w 7539038"/>
                      <a:gd name="connsiteY6" fmla="*/ 2381 h 7760495"/>
                      <a:gd name="connsiteX7" fmla="*/ 2645569 w 7539038"/>
                      <a:gd name="connsiteY7" fmla="*/ 3883819 h 7760495"/>
                      <a:gd name="connsiteX8" fmla="*/ 3017044 w 7539038"/>
                      <a:gd name="connsiteY8" fmla="*/ 7760494 h 7760495"/>
                      <a:gd name="connsiteX9" fmla="*/ 3398044 w 7539038"/>
                      <a:gd name="connsiteY9" fmla="*/ 3874294 h 7760495"/>
                      <a:gd name="connsiteX10" fmla="*/ 3769519 w 7539038"/>
                      <a:gd name="connsiteY10" fmla="*/ 2382 h 7760495"/>
                      <a:gd name="connsiteX11" fmla="*/ 4150519 w 7539038"/>
                      <a:gd name="connsiteY11" fmla="*/ 3883819 h 7760495"/>
                      <a:gd name="connsiteX12" fmla="*/ 4526756 w 7539038"/>
                      <a:gd name="connsiteY12" fmla="*/ 7760494 h 7760495"/>
                      <a:gd name="connsiteX13" fmla="*/ 4902994 w 7539038"/>
                      <a:gd name="connsiteY13" fmla="*/ 3883819 h 7760495"/>
                      <a:gd name="connsiteX14" fmla="*/ 5276849 w 7539038"/>
                      <a:gd name="connsiteY14" fmla="*/ 1 h 7760495"/>
                      <a:gd name="connsiteX15" fmla="*/ 5655469 w 7539038"/>
                      <a:gd name="connsiteY15" fmla="*/ 3883819 h 7760495"/>
                      <a:gd name="connsiteX16" fmla="*/ 6029325 w 7539038"/>
                      <a:gd name="connsiteY16" fmla="*/ 7760494 h 7760495"/>
                      <a:gd name="connsiteX17" fmla="*/ 6417469 w 7539038"/>
                      <a:gd name="connsiteY17" fmla="*/ 3883819 h 7760495"/>
                      <a:gd name="connsiteX18" fmla="*/ 6786563 w 7539038"/>
                      <a:gd name="connsiteY18" fmla="*/ 2381 h 7760495"/>
                      <a:gd name="connsiteX19" fmla="*/ 7160419 w 7539038"/>
                      <a:gd name="connsiteY19" fmla="*/ 3883819 h 7760495"/>
                      <a:gd name="connsiteX20" fmla="*/ 7539038 w 7539038"/>
                      <a:gd name="connsiteY20" fmla="*/ 7758113 h 7760495"/>
                      <a:gd name="connsiteX0" fmla="*/ 0 w 7539038"/>
                      <a:gd name="connsiteY0" fmla="*/ 7760494 h 7760495"/>
                      <a:gd name="connsiteX1" fmla="*/ 378619 w 7539038"/>
                      <a:gd name="connsiteY1" fmla="*/ 3883819 h 7760495"/>
                      <a:gd name="connsiteX2" fmla="*/ 752476 w 7539038"/>
                      <a:gd name="connsiteY2" fmla="*/ 1 h 7760495"/>
                      <a:gd name="connsiteX3" fmla="*/ 1131094 w 7539038"/>
                      <a:gd name="connsiteY3" fmla="*/ 3874294 h 7760495"/>
                      <a:gd name="connsiteX4" fmla="*/ 1507332 w 7539038"/>
                      <a:gd name="connsiteY4" fmla="*/ 7760494 h 7760495"/>
                      <a:gd name="connsiteX5" fmla="*/ 1883569 w 7539038"/>
                      <a:gd name="connsiteY5" fmla="*/ 3874294 h 7760495"/>
                      <a:gd name="connsiteX6" fmla="*/ 2259807 w 7539038"/>
                      <a:gd name="connsiteY6" fmla="*/ 2381 h 7760495"/>
                      <a:gd name="connsiteX7" fmla="*/ 2645569 w 7539038"/>
                      <a:gd name="connsiteY7" fmla="*/ 3883819 h 7760495"/>
                      <a:gd name="connsiteX8" fmla="*/ 3017044 w 7539038"/>
                      <a:gd name="connsiteY8" fmla="*/ 7760494 h 7760495"/>
                      <a:gd name="connsiteX9" fmla="*/ 3398044 w 7539038"/>
                      <a:gd name="connsiteY9" fmla="*/ 3874294 h 7760495"/>
                      <a:gd name="connsiteX10" fmla="*/ 3769519 w 7539038"/>
                      <a:gd name="connsiteY10" fmla="*/ 2382 h 7760495"/>
                      <a:gd name="connsiteX11" fmla="*/ 4150519 w 7539038"/>
                      <a:gd name="connsiteY11" fmla="*/ 3883819 h 7760495"/>
                      <a:gd name="connsiteX12" fmla="*/ 4526756 w 7539038"/>
                      <a:gd name="connsiteY12" fmla="*/ 7760494 h 7760495"/>
                      <a:gd name="connsiteX13" fmla="*/ 4902994 w 7539038"/>
                      <a:gd name="connsiteY13" fmla="*/ 3883819 h 7760495"/>
                      <a:gd name="connsiteX14" fmla="*/ 5276849 w 7539038"/>
                      <a:gd name="connsiteY14" fmla="*/ 1 h 7760495"/>
                      <a:gd name="connsiteX15" fmla="*/ 5655469 w 7539038"/>
                      <a:gd name="connsiteY15" fmla="*/ 3883819 h 7760495"/>
                      <a:gd name="connsiteX16" fmla="*/ 6029325 w 7539038"/>
                      <a:gd name="connsiteY16" fmla="*/ 7760494 h 7760495"/>
                      <a:gd name="connsiteX17" fmla="*/ 6417469 w 7539038"/>
                      <a:gd name="connsiteY17" fmla="*/ 3883819 h 7760495"/>
                      <a:gd name="connsiteX18" fmla="*/ 6786563 w 7539038"/>
                      <a:gd name="connsiteY18" fmla="*/ 2381 h 7760495"/>
                      <a:gd name="connsiteX19" fmla="*/ 7160419 w 7539038"/>
                      <a:gd name="connsiteY19" fmla="*/ 3883819 h 7760495"/>
                      <a:gd name="connsiteX20" fmla="*/ 7539038 w 7539038"/>
                      <a:gd name="connsiteY20" fmla="*/ 7758113 h 7760495"/>
                      <a:gd name="connsiteX0" fmla="*/ 0 w 7539038"/>
                      <a:gd name="connsiteY0" fmla="*/ 7760494 h 7760495"/>
                      <a:gd name="connsiteX1" fmla="*/ 378619 w 7539038"/>
                      <a:gd name="connsiteY1" fmla="*/ 3883819 h 7760495"/>
                      <a:gd name="connsiteX2" fmla="*/ 752476 w 7539038"/>
                      <a:gd name="connsiteY2" fmla="*/ 1 h 7760495"/>
                      <a:gd name="connsiteX3" fmla="*/ 1131094 w 7539038"/>
                      <a:gd name="connsiteY3" fmla="*/ 3874294 h 7760495"/>
                      <a:gd name="connsiteX4" fmla="*/ 1507332 w 7539038"/>
                      <a:gd name="connsiteY4" fmla="*/ 7760494 h 7760495"/>
                      <a:gd name="connsiteX5" fmla="*/ 1883569 w 7539038"/>
                      <a:gd name="connsiteY5" fmla="*/ 3874294 h 7760495"/>
                      <a:gd name="connsiteX6" fmla="*/ 2259807 w 7539038"/>
                      <a:gd name="connsiteY6" fmla="*/ 2381 h 7760495"/>
                      <a:gd name="connsiteX7" fmla="*/ 2645569 w 7539038"/>
                      <a:gd name="connsiteY7" fmla="*/ 3883819 h 7760495"/>
                      <a:gd name="connsiteX8" fmla="*/ 3017044 w 7539038"/>
                      <a:gd name="connsiteY8" fmla="*/ 7760494 h 7760495"/>
                      <a:gd name="connsiteX9" fmla="*/ 3398044 w 7539038"/>
                      <a:gd name="connsiteY9" fmla="*/ 3874294 h 7760495"/>
                      <a:gd name="connsiteX10" fmla="*/ 3769519 w 7539038"/>
                      <a:gd name="connsiteY10" fmla="*/ 2382 h 7760495"/>
                      <a:gd name="connsiteX11" fmla="*/ 4150519 w 7539038"/>
                      <a:gd name="connsiteY11" fmla="*/ 3883819 h 7760495"/>
                      <a:gd name="connsiteX12" fmla="*/ 4526756 w 7539038"/>
                      <a:gd name="connsiteY12" fmla="*/ 7760494 h 7760495"/>
                      <a:gd name="connsiteX13" fmla="*/ 4902994 w 7539038"/>
                      <a:gd name="connsiteY13" fmla="*/ 3883819 h 7760495"/>
                      <a:gd name="connsiteX14" fmla="*/ 5276849 w 7539038"/>
                      <a:gd name="connsiteY14" fmla="*/ 1 h 7760495"/>
                      <a:gd name="connsiteX15" fmla="*/ 5655469 w 7539038"/>
                      <a:gd name="connsiteY15" fmla="*/ 3883819 h 7760495"/>
                      <a:gd name="connsiteX16" fmla="*/ 6029325 w 7539038"/>
                      <a:gd name="connsiteY16" fmla="*/ 7760494 h 7760495"/>
                      <a:gd name="connsiteX17" fmla="*/ 6417469 w 7539038"/>
                      <a:gd name="connsiteY17" fmla="*/ 3883819 h 7760495"/>
                      <a:gd name="connsiteX18" fmla="*/ 6786563 w 7539038"/>
                      <a:gd name="connsiteY18" fmla="*/ 2381 h 7760495"/>
                      <a:gd name="connsiteX19" fmla="*/ 7160419 w 7539038"/>
                      <a:gd name="connsiteY19" fmla="*/ 3883819 h 7760495"/>
                      <a:gd name="connsiteX20" fmla="*/ 7539038 w 7539038"/>
                      <a:gd name="connsiteY20" fmla="*/ 7758113 h 7760495"/>
                      <a:gd name="connsiteX0" fmla="*/ 0 w 7539038"/>
                      <a:gd name="connsiteY0" fmla="*/ 7760494 h 7760495"/>
                      <a:gd name="connsiteX1" fmla="*/ 378619 w 7539038"/>
                      <a:gd name="connsiteY1" fmla="*/ 3883819 h 7760495"/>
                      <a:gd name="connsiteX2" fmla="*/ 752476 w 7539038"/>
                      <a:gd name="connsiteY2" fmla="*/ 1 h 7760495"/>
                      <a:gd name="connsiteX3" fmla="*/ 1131094 w 7539038"/>
                      <a:gd name="connsiteY3" fmla="*/ 3874294 h 7760495"/>
                      <a:gd name="connsiteX4" fmla="*/ 1507332 w 7539038"/>
                      <a:gd name="connsiteY4" fmla="*/ 7760494 h 7760495"/>
                      <a:gd name="connsiteX5" fmla="*/ 1883569 w 7539038"/>
                      <a:gd name="connsiteY5" fmla="*/ 3874294 h 7760495"/>
                      <a:gd name="connsiteX6" fmla="*/ 2259807 w 7539038"/>
                      <a:gd name="connsiteY6" fmla="*/ 2381 h 7760495"/>
                      <a:gd name="connsiteX7" fmla="*/ 2645569 w 7539038"/>
                      <a:gd name="connsiteY7" fmla="*/ 3883819 h 7760495"/>
                      <a:gd name="connsiteX8" fmla="*/ 3017044 w 7539038"/>
                      <a:gd name="connsiteY8" fmla="*/ 7760494 h 7760495"/>
                      <a:gd name="connsiteX9" fmla="*/ 3398044 w 7539038"/>
                      <a:gd name="connsiteY9" fmla="*/ 3874294 h 7760495"/>
                      <a:gd name="connsiteX10" fmla="*/ 3769519 w 7539038"/>
                      <a:gd name="connsiteY10" fmla="*/ 2382 h 7760495"/>
                      <a:gd name="connsiteX11" fmla="*/ 4150519 w 7539038"/>
                      <a:gd name="connsiteY11" fmla="*/ 3883819 h 7760495"/>
                      <a:gd name="connsiteX12" fmla="*/ 4526756 w 7539038"/>
                      <a:gd name="connsiteY12" fmla="*/ 7760494 h 7760495"/>
                      <a:gd name="connsiteX13" fmla="*/ 4902994 w 7539038"/>
                      <a:gd name="connsiteY13" fmla="*/ 3883819 h 7760495"/>
                      <a:gd name="connsiteX14" fmla="*/ 5276849 w 7539038"/>
                      <a:gd name="connsiteY14" fmla="*/ 1 h 7760495"/>
                      <a:gd name="connsiteX15" fmla="*/ 5655469 w 7539038"/>
                      <a:gd name="connsiteY15" fmla="*/ 3883819 h 7760495"/>
                      <a:gd name="connsiteX16" fmla="*/ 6029325 w 7539038"/>
                      <a:gd name="connsiteY16" fmla="*/ 7760494 h 7760495"/>
                      <a:gd name="connsiteX17" fmla="*/ 6417469 w 7539038"/>
                      <a:gd name="connsiteY17" fmla="*/ 3883819 h 7760495"/>
                      <a:gd name="connsiteX18" fmla="*/ 6786563 w 7539038"/>
                      <a:gd name="connsiteY18" fmla="*/ 2381 h 7760495"/>
                      <a:gd name="connsiteX19" fmla="*/ 7160419 w 7539038"/>
                      <a:gd name="connsiteY19" fmla="*/ 3883819 h 7760495"/>
                      <a:gd name="connsiteX20" fmla="*/ 7539038 w 7539038"/>
                      <a:gd name="connsiteY20" fmla="*/ 7758113 h 7760495"/>
                      <a:gd name="connsiteX0" fmla="*/ 0 w 7539038"/>
                      <a:gd name="connsiteY0" fmla="*/ 7760494 h 7760495"/>
                      <a:gd name="connsiteX1" fmla="*/ 378619 w 7539038"/>
                      <a:gd name="connsiteY1" fmla="*/ 3883819 h 7760495"/>
                      <a:gd name="connsiteX2" fmla="*/ 752476 w 7539038"/>
                      <a:gd name="connsiteY2" fmla="*/ 1 h 7760495"/>
                      <a:gd name="connsiteX3" fmla="*/ 1131094 w 7539038"/>
                      <a:gd name="connsiteY3" fmla="*/ 3874294 h 7760495"/>
                      <a:gd name="connsiteX4" fmla="*/ 1507332 w 7539038"/>
                      <a:gd name="connsiteY4" fmla="*/ 7760494 h 7760495"/>
                      <a:gd name="connsiteX5" fmla="*/ 1883569 w 7539038"/>
                      <a:gd name="connsiteY5" fmla="*/ 3874294 h 7760495"/>
                      <a:gd name="connsiteX6" fmla="*/ 2259807 w 7539038"/>
                      <a:gd name="connsiteY6" fmla="*/ 2381 h 7760495"/>
                      <a:gd name="connsiteX7" fmla="*/ 2645569 w 7539038"/>
                      <a:gd name="connsiteY7" fmla="*/ 3883819 h 7760495"/>
                      <a:gd name="connsiteX8" fmla="*/ 3017044 w 7539038"/>
                      <a:gd name="connsiteY8" fmla="*/ 7760494 h 7760495"/>
                      <a:gd name="connsiteX9" fmla="*/ 3398044 w 7539038"/>
                      <a:gd name="connsiteY9" fmla="*/ 3874294 h 7760495"/>
                      <a:gd name="connsiteX10" fmla="*/ 3769519 w 7539038"/>
                      <a:gd name="connsiteY10" fmla="*/ 2382 h 7760495"/>
                      <a:gd name="connsiteX11" fmla="*/ 4150519 w 7539038"/>
                      <a:gd name="connsiteY11" fmla="*/ 3883819 h 7760495"/>
                      <a:gd name="connsiteX12" fmla="*/ 4526756 w 7539038"/>
                      <a:gd name="connsiteY12" fmla="*/ 7760494 h 7760495"/>
                      <a:gd name="connsiteX13" fmla="*/ 4902994 w 7539038"/>
                      <a:gd name="connsiteY13" fmla="*/ 3883819 h 7760495"/>
                      <a:gd name="connsiteX14" fmla="*/ 5276849 w 7539038"/>
                      <a:gd name="connsiteY14" fmla="*/ 1 h 7760495"/>
                      <a:gd name="connsiteX15" fmla="*/ 5655469 w 7539038"/>
                      <a:gd name="connsiteY15" fmla="*/ 3883819 h 7760495"/>
                      <a:gd name="connsiteX16" fmla="*/ 6029325 w 7539038"/>
                      <a:gd name="connsiteY16" fmla="*/ 7760494 h 7760495"/>
                      <a:gd name="connsiteX17" fmla="*/ 6417469 w 7539038"/>
                      <a:gd name="connsiteY17" fmla="*/ 3883819 h 7760495"/>
                      <a:gd name="connsiteX18" fmla="*/ 6786563 w 7539038"/>
                      <a:gd name="connsiteY18" fmla="*/ 2381 h 7760495"/>
                      <a:gd name="connsiteX19" fmla="*/ 7160419 w 7539038"/>
                      <a:gd name="connsiteY19" fmla="*/ 3883819 h 7760495"/>
                      <a:gd name="connsiteX20" fmla="*/ 7539038 w 7539038"/>
                      <a:gd name="connsiteY20" fmla="*/ 7758113 h 7760495"/>
                      <a:gd name="connsiteX0" fmla="*/ 0 w 7539038"/>
                      <a:gd name="connsiteY0" fmla="*/ 7760494 h 7760495"/>
                      <a:gd name="connsiteX1" fmla="*/ 378619 w 7539038"/>
                      <a:gd name="connsiteY1" fmla="*/ 3883819 h 7760495"/>
                      <a:gd name="connsiteX2" fmla="*/ 752476 w 7539038"/>
                      <a:gd name="connsiteY2" fmla="*/ 1 h 7760495"/>
                      <a:gd name="connsiteX3" fmla="*/ 1131094 w 7539038"/>
                      <a:gd name="connsiteY3" fmla="*/ 3874294 h 7760495"/>
                      <a:gd name="connsiteX4" fmla="*/ 1507332 w 7539038"/>
                      <a:gd name="connsiteY4" fmla="*/ 7760494 h 7760495"/>
                      <a:gd name="connsiteX5" fmla="*/ 1883569 w 7539038"/>
                      <a:gd name="connsiteY5" fmla="*/ 3874294 h 7760495"/>
                      <a:gd name="connsiteX6" fmla="*/ 2259807 w 7539038"/>
                      <a:gd name="connsiteY6" fmla="*/ 2381 h 7760495"/>
                      <a:gd name="connsiteX7" fmla="*/ 2645569 w 7539038"/>
                      <a:gd name="connsiteY7" fmla="*/ 3883819 h 7760495"/>
                      <a:gd name="connsiteX8" fmla="*/ 3017044 w 7539038"/>
                      <a:gd name="connsiteY8" fmla="*/ 7760494 h 7760495"/>
                      <a:gd name="connsiteX9" fmla="*/ 3398044 w 7539038"/>
                      <a:gd name="connsiteY9" fmla="*/ 3874294 h 7760495"/>
                      <a:gd name="connsiteX10" fmla="*/ 3769519 w 7539038"/>
                      <a:gd name="connsiteY10" fmla="*/ 2382 h 7760495"/>
                      <a:gd name="connsiteX11" fmla="*/ 4150519 w 7539038"/>
                      <a:gd name="connsiteY11" fmla="*/ 3883819 h 7760495"/>
                      <a:gd name="connsiteX12" fmla="*/ 4526756 w 7539038"/>
                      <a:gd name="connsiteY12" fmla="*/ 7760494 h 7760495"/>
                      <a:gd name="connsiteX13" fmla="*/ 4902994 w 7539038"/>
                      <a:gd name="connsiteY13" fmla="*/ 3883819 h 7760495"/>
                      <a:gd name="connsiteX14" fmla="*/ 5276849 w 7539038"/>
                      <a:gd name="connsiteY14" fmla="*/ 1 h 7760495"/>
                      <a:gd name="connsiteX15" fmla="*/ 5655469 w 7539038"/>
                      <a:gd name="connsiteY15" fmla="*/ 3883819 h 7760495"/>
                      <a:gd name="connsiteX16" fmla="*/ 6029325 w 7539038"/>
                      <a:gd name="connsiteY16" fmla="*/ 7760494 h 7760495"/>
                      <a:gd name="connsiteX17" fmla="*/ 6417469 w 7539038"/>
                      <a:gd name="connsiteY17" fmla="*/ 3883819 h 7760495"/>
                      <a:gd name="connsiteX18" fmla="*/ 6786563 w 7539038"/>
                      <a:gd name="connsiteY18" fmla="*/ 2381 h 7760495"/>
                      <a:gd name="connsiteX19" fmla="*/ 7160419 w 7539038"/>
                      <a:gd name="connsiteY19" fmla="*/ 3883819 h 7760495"/>
                      <a:gd name="connsiteX20" fmla="*/ 7539038 w 7539038"/>
                      <a:gd name="connsiteY20" fmla="*/ 7758113 h 7760495"/>
                      <a:gd name="connsiteX0" fmla="*/ 0 w 7539038"/>
                      <a:gd name="connsiteY0" fmla="*/ 7760494 h 7760495"/>
                      <a:gd name="connsiteX1" fmla="*/ 378619 w 7539038"/>
                      <a:gd name="connsiteY1" fmla="*/ 3883819 h 7760495"/>
                      <a:gd name="connsiteX2" fmla="*/ 752476 w 7539038"/>
                      <a:gd name="connsiteY2" fmla="*/ 1 h 7760495"/>
                      <a:gd name="connsiteX3" fmla="*/ 1131094 w 7539038"/>
                      <a:gd name="connsiteY3" fmla="*/ 3874294 h 7760495"/>
                      <a:gd name="connsiteX4" fmla="*/ 1507332 w 7539038"/>
                      <a:gd name="connsiteY4" fmla="*/ 7760494 h 7760495"/>
                      <a:gd name="connsiteX5" fmla="*/ 1883569 w 7539038"/>
                      <a:gd name="connsiteY5" fmla="*/ 3874294 h 7760495"/>
                      <a:gd name="connsiteX6" fmla="*/ 2259807 w 7539038"/>
                      <a:gd name="connsiteY6" fmla="*/ 2381 h 7760495"/>
                      <a:gd name="connsiteX7" fmla="*/ 2645569 w 7539038"/>
                      <a:gd name="connsiteY7" fmla="*/ 3883819 h 7760495"/>
                      <a:gd name="connsiteX8" fmla="*/ 3017044 w 7539038"/>
                      <a:gd name="connsiteY8" fmla="*/ 7760494 h 7760495"/>
                      <a:gd name="connsiteX9" fmla="*/ 3398044 w 7539038"/>
                      <a:gd name="connsiteY9" fmla="*/ 3874294 h 7760495"/>
                      <a:gd name="connsiteX10" fmla="*/ 3769519 w 7539038"/>
                      <a:gd name="connsiteY10" fmla="*/ 2382 h 7760495"/>
                      <a:gd name="connsiteX11" fmla="*/ 4150519 w 7539038"/>
                      <a:gd name="connsiteY11" fmla="*/ 3883819 h 7760495"/>
                      <a:gd name="connsiteX12" fmla="*/ 4526756 w 7539038"/>
                      <a:gd name="connsiteY12" fmla="*/ 7760494 h 7760495"/>
                      <a:gd name="connsiteX13" fmla="*/ 4902994 w 7539038"/>
                      <a:gd name="connsiteY13" fmla="*/ 3883819 h 7760495"/>
                      <a:gd name="connsiteX14" fmla="*/ 5276849 w 7539038"/>
                      <a:gd name="connsiteY14" fmla="*/ 1 h 7760495"/>
                      <a:gd name="connsiteX15" fmla="*/ 5655469 w 7539038"/>
                      <a:gd name="connsiteY15" fmla="*/ 3883819 h 7760495"/>
                      <a:gd name="connsiteX16" fmla="*/ 6029325 w 7539038"/>
                      <a:gd name="connsiteY16" fmla="*/ 7760494 h 7760495"/>
                      <a:gd name="connsiteX17" fmla="*/ 6417469 w 7539038"/>
                      <a:gd name="connsiteY17" fmla="*/ 3883819 h 7760495"/>
                      <a:gd name="connsiteX18" fmla="*/ 6786563 w 7539038"/>
                      <a:gd name="connsiteY18" fmla="*/ 2381 h 7760495"/>
                      <a:gd name="connsiteX19" fmla="*/ 7160419 w 7539038"/>
                      <a:gd name="connsiteY19" fmla="*/ 3883819 h 7760495"/>
                      <a:gd name="connsiteX20" fmla="*/ 7539038 w 7539038"/>
                      <a:gd name="connsiteY20" fmla="*/ 7758113 h 7760495"/>
                      <a:gd name="connsiteX0" fmla="*/ 0 w 7539038"/>
                      <a:gd name="connsiteY0" fmla="*/ 7760494 h 7760495"/>
                      <a:gd name="connsiteX1" fmla="*/ 378619 w 7539038"/>
                      <a:gd name="connsiteY1" fmla="*/ 3883819 h 7760495"/>
                      <a:gd name="connsiteX2" fmla="*/ 752476 w 7539038"/>
                      <a:gd name="connsiteY2" fmla="*/ 1 h 7760495"/>
                      <a:gd name="connsiteX3" fmla="*/ 1131094 w 7539038"/>
                      <a:gd name="connsiteY3" fmla="*/ 3874294 h 7760495"/>
                      <a:gd name="connsiteX4" fmla="*/ 1507332 w 7539038"/>
                      <a:gd name="connsiteY4" fmla="*/ 7760494 h 7760495"/>
                      <a:gd name="connsiteX5" fmla="*/ 1883569 w 7539038"/>
                      <a:gd name="connsiteY5" fmla="*/ 3874294 h 7760495"/>
                      <a:gd name="connsiteX6" fmla="*/ 2259807 w 7539038"/>
                      <a:gd name="connsiteY6" fmla="*/ 2381 h 7760495"/>
                      <a:gd name="connsiteX7" fmla="*/ 2645569 w 7539038"/>
                      <a:gd name="connsiteY7" fmla="*/ 3883819 h 7760495"/>
                      <a:gd name="connsiteX8" fmla="*/ 3017044 w 7539038"/>
                      <a:gd name="connsiteY8" fmla="*/ 7760494 h 7760495"/>
                      <a:gd name="connsiteX9" fmla="*/ 3398044 w 7539038"/>
                      <a:gd name="connsiteY9" fmla="*/ 3874294 h 7760495"/>
                      <a:gd name="connsiteX10" fmla="*/ 3769519 w 7539038"/>
                      <a:gd name="connsiteY10" fmla="*/ 2382 h 7760495"/>
                      <a:gd name="connsiteX11" fmla="*/ 4150519 w 7539038"/>
                      <a:gd name="connsiteY11" fmla="*/ 3883819 h 7760495"/>
                      <a:gd name="connsiteX12" fmla="*/ 4526756 w 7539038"/>
                      <a:gd name="connsiteY12" fmla="*/ 7760494 h 7760495"/>
                      <a:gd name="connsiteX13" fmla="*/ 4902994 w 7539038"/>
                      <a:gd name="connsiteY13" fmla="*/ 3883819 h 7760495"/>
                      <a:gd name="connsiteX14" fmla="*/ 5276849 w 7539038"/>
                      <a:gd name="connsiteY14" fmla="*/ 1 h 7760495"/>
                      <a:gd name="connsiteX15" fmla="*/ 5655469 w 7539038"/>
                      <a:gd name="connsiteY15" fmla="*/ 3883819 h 7760495"/>
                      <a:gd name="connsiteX16" fmla="*/ 6029325 w 7539038"/>
                      <a:gd name="connsiteY16" fmla="*/ 7760494 h 7760495"/>
                      <a:gd name="connsiteX17" fmla="*/ 6417469 w 7539038"/>
                      <a:gd name="connsiteY17" fmla="*/ 3883819 h 7760495"/>
                      <a:gd name="connsiteX18" fmla="*/ 6786563 w 7539038"/>
                      <a:gd name="connsiteY18" fmla="*/ 2381 h 7760495"/>
                      <a:gd name="connsiteX19" fmla="*/ 7160419 w 7539038"/>
                      <a:gd name="connsiteY19" fmla="*/ 3883819 h 7760495"/>
                      <a:gd name="connsiteX20" fmla="*/ 7539038 w 7539038"/>
                      <a:gd name="connsiteY20" fmla="*/ 7758113 h 7760495"/>
                      <a:gd name="connsiteX0" fmla="*/ 0 w 7539038"/>
                      <a:gd name="connsiteY0" fmla="*/ 7760494 h 7760495"/>
                      <a:gd name="connsiteX1" fmla="*/ 378619 w 7539038"/>
                      <a:gd name="connsiteY1" fmla="*/ 3883819 h 7760495"/>
                      <a:gd name="connsiteX2" fmla="*/ 752476 w 7539038"/>
                      <a:gd name="connsiteY2" fmla="*/ 1 h 7760495"/>
                      <a:gd name="connsiteX3" fmla="*/ 1131094 w 7539038"/>
                      <a:gd name="connsiteY3" fmla="*/ 3874294 h 7760495"/>
                      <a:gd name="connsiteX4" fmla="*/ 1507332 w 7539038"/>
                      <a:gd name="connsiteY4" fmla="*/ 7760494 h 7760495"/>
                      <a:gd name="connsiteX5" fmla="*/ 1883569 w 7539038"/>
                      <a:gd name="connsiteY5" fmla="*/ 3874294 h 7760495"/>
                      <a:gd name="connsiteX6" fmla="*/ 2259807 w 7539038"/>
                      <a:gd name="connsiteY6" fmla="*/ 2381 h 7760495"/>
                      <a:gd name="connsiteX7" fmla="*/ 2645569 w 7539038"/>
                      <a:gd name="connsiteY7" fmla="*/ 3883819 h 7760495"/>
                      <a:gd name="connsiteX8" fmla="*/ 3017044 w 7539038"/>
                      <a:gd name="connsiteY8" fmla="*/ 7760494 h 7760495"/>
                      <a:gd name="connsiteX9" fmla="*/ 3398044 w 7539038"/>
                      <a:gd name="connsiteY9" fmla="*/ 3874294 h 7760495"/>
                      <a:gd name="connsiteX10" fmla="*/ 3769519 w 7539038"/>
                      <a:gd name="connsiteY10" fmla="*/ 2382 h 7760495"/>
                      <a:gd name="connsiteX11" fmla="*/ 4150519 w 7539038"/>
                      <a:gd name="connsiteY11" fmla="*/ 3883819 h 7760495"/>
                      <a:gd name="connsiteX12" fmla="*/ 4526756 w 7539038"/>
                      <a:gd name="connsiteY12" fmla="*/ 7760494 h 7760495"/>
                      <a:gd name="connsiteX13" fmla="*/ 4902994 w 7539038"/>
                      <a:gd name="connsiteY13" fmla="*/ 3883819 h 7760495"/>
                      <a:gd name="connsiteX14" fmla="*/ 5276849 w 7539038"/>
                      <a:gd name="connsiteY14" fmla="*/ 1 h 7760495"/>
                      <a:gd name="connsiteX15" fmla="*/ 5655469 w 7539038"/>
                      <a:gd name="connsiteY15" fmla="*/ 3883819 h 7760495"/>
                      <a:gd name="connsiteX16" fmla="*/ 6029325 w 7539038"/>
                      <a:gd name="connsiteY16" fmla="*/ 7760494 h 7760495"/>
                      <a:gd name="connsiteX17" fmla="*/ 6417469 w 7539038"/>
                      <a:gd name="connsiteY17" fmla="*/ 3883819 h 7760495"/>
                      <a:gd name="connsiteX18" fmla="*/ 6786563 w 7539038"/>
                      <a:gd name="connsiteY18" fmla="*/ 2381 h 7760495"/>
                      <a:gd name="connsiteX19" fmla="*/ 7160419 w 7539038"/>
                      <a:gd name="connsiteY19" fmla="*/ 3883819 h 7760495"/>
                      <a:gd name="connsiteX20" fmla="*/ 7539038 w 7539038"/>
                      <a:gd name="connsiteY20" fmla="*/ 7758113 h 7760495"/>
                      <a:gd name="connsiteX0" fmla="*/ 0 w 7539038"/>
                      <a:gd name="connsiteY0" fmla="*/ 7760494 h 7760495"/>
                      <a:gd name="connsiteX1" fmla="*/ 378619 w 7539038"/>
                      <a:gd name="connsiteY1" fmla="*/ 3883819 h 7760495"/>
                      <a:gd name="connsiteX2" fmla="*/ 752476 w 7539038"/>
                      <a:gd name="connsiteY2" fmla="*/ 1 h 7760495"/>
                      <a:gd name="connsiteX3" fmla="*/ 1131094 w 7539038"/>
                      <a:gd name="connsiteY3" fmla="*/ 3874294 h 7760495"/>
                      <a:gd name="connsiteX4" fmla="*/ 1507332 w 7539038"/>
                      <a:gd name="connsiteY4" fmla="*/ 7760494 h 7760495"/>
                      <a:gd name="connsiteX5" fmla="*/ 1883569 w 7539038"/>
                      <a:gd name="connsiteY5" fmla="*/ 3874294 h 7760495"/>
                      <a:gd name="connsiteX6" fmla="*/ 2259807 w 7539038"/>
                      <a:gd name="connsiteY6" fmla="*/ 2381 h 7760495"/>
                      <a:gd name="connsiteX7" fmla="*/ 2645569 w 7539038"/>
                      <a:gd name="connsiteY7" fmla="*/ 3883819 h 7760495"/>
                      <a:gd name="connsiteX8" fmla="*/ 3017044 w 7539038"/>
                      <a:gd name="connsiteY8" fmla="*/ 7760494 h 7760495"/>
                      <a:gd name="connsiteX9" fmla="*/ 3398044 w 7539038"/>
                      <a:gd name="connsiteY9" fmla="*/ 3874294 h 7760495"/>
                      <a:gd name="connsiteX10" fmla="*/ 3769519 w 7539038"/>
                      <a:gd name="connsiteY10" fmla="*/ 2382 h 7760495"/>
                      <a:gd name="connsiteX11" fmla="*/ 4150519 w 7539038"/>
                      <a:gd name="connsiteY11" fmla="*/ 3883819 h 7760495"/>
                      <a:gd name="connsiteX12" fmla="*/ 4526756 w 7539038"/>
                      <a:gd name="connsiteY12" fmla="*/ 7760494 h 7760495"/>
                      <a:gd name="connsiteX13" fmla="*/ 4902994 w 7539038"/>
                      <a:gd name="connsiteY13" fmla="*/ 3883819 h 7760495"/>
                      <a:gd name="connsiteX14" fmla="*/ 5276849 w 7539038"/>
                      <a:gd name="connsiteY14" fmla="*/ 1 h 7760495"/>
                      <a:gd name="connsiteX15" fmla="*/ 5655469 w 7539038"/>
                      <a:gd name="connsiteY15" fmla="*/ 3883819 h 7760495"/>
                      <a:gd name="connsiteX16" fmla="*/ 6029325 w 7539038"/>
                      <a:gd name="connsiteY16" fmla="*/ 7760494 h 7760495"/>
                      <a:gd name="connsiteX17" fmla="*/ 6417469 w 7539038"/>
                      <a:gd name="connsiteY17" fmla="*/ 3883819 h 7760495"/>
                      <a:gd name="connsiteX18" fmla="*/ 6786563 w 7539038"/>
                      <a:gd name="connsiteY18" fmla="*/ 2381 h 7760495"/>
                      <a:gd name="connsiteX19" fmla="*/ 7160419 w 7539038"/>
                      <a:gd name="connsiteY19" fmla="*/ 3883819 h 7760495"/>
                      <a:gd name="connsiteX20" fmla="*/ 7539038 w 7539038"/>
                      <a:gd name="connsiteY20" fmla="*/ 7758113 h 7760495"/>
                      <a:gd name="connsiteX0" fmla="*/ 0 w 7539038"/>
                      <a:gd name="connsiteY0" fmla="*/ 7760494 h 7760495"/>
                      <a:gd name="connsiteX1" fmla="*/ 378619 w 7539038"/>
                      <a:gd name="connsiteY1" fmla="*/ 3883819 h 7760495"/>
                      <a:gd name="connsiteX2" fmla="*/ 752476 w 7539038"/>
                      <a:gd name="connsiteY2" fmla="*/ 1 h 7760495"/>
                      <a:gd name="connsiteX3" fmla="*/ 1131094 w 7539038"/>
                      <a:gd name="connsiteY3" fmla="*/ 3874294 h 7760495"/>
                      <a:gd name="connsiteX4" fmla="*/ 1507332 w 7539038"/>
                      <a:gd name="connsiteY4" fmla="*/ 7760494 h 7760495"/>
                      <a:gd name="connsiteX5" fmla="*/ 1883569 w 7539038"/>
                      <a:gd name="connsiteY5" fmla="*/ 3874294 h 7760495"/>
                      <a:gd name="connsiteX6" fmla="*/ 2259807 w 7539038"/>
                      <a:gd name="connsiteY6" fmla="*/ 2381 h 7760495"/>
                      <a:gd name="connsiteX7" fmla="*/ 2645569 w 7539038"/>
                      <a:gd name="connsiteY7" fmla="*/ 3883819 h 7760495"/>
                      <a:gd name="connsiteX8" fmla="*/ 3017044 w 7539038"/>
                      <a:gd name="connsiteY8" fmla="*/ 7760494 h 7760495"/>
                      <a:gd name="connsiteX9" fmla="*/ 3398044 w 7539038"/>
                      <a:gd name="connsiteY9" fmla="*/ 3874294 h 7760495"/>
                      <a:gd name="connsiteX10" fmla="*/ 3769519 w 7539038"/>
                      <a:gd name="connsiteY10" fmla="*/ 2382 h 7760495"/>
                      <a:gd name="connsiteX11" fmla="*/ 4150519 w 7539038"/>
                      <a:gd name="connsiteY11" fmla="*/ 3883819 h 7760495"/>
                      <a:gd name="connsiteX12" fmla="*/ 4526756 w 7539038"/>
                      <a:gd name="connsiteY12" fmla="*/ 7760494 h 7760495"/>
                      <a:gd name="connsiteX13" fmla="*/ 4902994 w 7539038"/>
                      <a:gd name="connsiteY13" fmla="*/ 3883819 h 7760495"/>
                      <a:gd name="connsiteX14" fmla="*/ 5276849 w 7539038"/>
                      <a:gd name="connsiteY14" fmla="*/ 1 h 7760495"/>
                      <a:gd name="connsiteX15" fmla="*/ 5655469 w 7539038"/>
                      <a:gd name="connsiteY15" fmla="*/ 3883819 h 7760495"/>
                      <a:gd name="connsiteX16" fmla="*/ 6029325 w 7539038"/>
                      <a:gd name="connsiteY16" fmla="*/ 7760494 h 7760495"/>
                      <a:gd name="connsiteX17" fmla="*/ 6417469 w 7539038"/>
                      <a:gd name="connsiteY17" fmla="*/ 3883819 h 7760495"/>
                      <a:gd name="connsiteX18" fmla="*/ 6786563 w 7539038"/>
                      <a:gd name="connsiteY18" fmla="*/ 2381 h 7760495"/>
                      <a:gd name="connsiteX19" fmla="*/ 7160419 w 7539038"/>
                      <a:gd name="connsiteY19" fmla="*/ 3883819 h 7760495"/>
                      <a:gd name="connsiteX20" fmla="*/ 7539038 w 7539038"/>
                      <a:gd name="connsiteY20" fmla="*/ 7758113 h 7760495"/>
                      <a:gd name="connsiteX0" fmla="*/ 0 w 7539038"/>
                      <a:gd name="connsiteY0" fmla="*/ 7760494 h 7760495"/>
                      <a:gd name="connsiteX1" fmla="*/ 378619 w 7539038"/>
                      <a:gd name="connsiteY1" fmla="*/ 3883819 h 7760495"/>
                      <a:gd name="connsiteX2" fmla="*/ 752476 w 7539038"/>
                      <a:gd name="connsiteY2" fmla="*/ 1 h 7760495"/>
                      <a:gd name="connsiteX3" fmla="*/ 1131094 w 7539038"/>
                      <a:gd name="connsiteY3" fmla="*/ 3874294 h 7760495"/>
                      <a:gd name="connsiteX4" fmla="*/ 1507332 w 7539038"/>
                      <a:gd name="connsiteY4" fmla="*/ 7760494 h 7760495"/>
                      <a:gd name="connsiteX5" fmla="*/ 1883569 w 7539038"/>
                      <a:gd name="connsiteY5" fmla="*/ 3874294 h 7760495"/>
                      <a:gd name="connsiteX6" fmla="*/ 2259807 w 7539038"/>
                      <a:gd name="connsiteY6" fmla="*/ 2381 h 7760495"/>
                      <a:gd name="connsiteX7" fmla="*/ 2645569 w 7539038"/>
                      <a:gd name="connsiteY7" fmla="*/ 3883819 h 7760495"/>
                      <a:gd name="connsiteX8" fmla="*/ 3017044 w 7539038"/>
                      <a:gd name="connsiteY8" fmla="*/ 7760494 h 7760495"/>
                      <a:gd name="connsiteX9" fmla="*/ 3398044 w 7539038"/>
                      <a:gd name="connsiteY9" fmla="*/ 3874294 h 7760495"/>
                      <a:gd name="connsiteX10" fmla="*/ 3769519 w 7539038"/>
                      <a:gd name="connsiteY10" fmla="*/ 2382 h 7760495"/>
                      <a:gd name="connsiteX11" fmla="*/ 4150519 w 7539038"/>
                      <a:gd name="connsiteY11" fmla="*/ 3883819 h 7760495"/>
                      <a:gd name="connsiteX12" fmla="*/ 4526756 w 7539038"/>
                      <a:gd name="connsiteY12" fmla="*/ 7760494 h 7760495"/>
                      <a:gd name="connsiteX13" fmla="*/ 4902994 w 7539038"/>
                      <a:gd name="connsiteY13" fmla="*/ 3883819 h 7760495"/>
                      <a:gd name="connsiteX14" fmla="*/ 5276849 w 7539038"/>
                      <a:gd name="connsiteY14" fmla="*/ 1 h 7760495"/>
                      <a:gd name="connsiteX15" fmla="*/ 5655469 w 7539038"/>
                      <a:gd name="connsiteY15" fmla="*/ 3883819 h 7760495"/>
                      <a:gd name="connsiteX16" fmla="*/ 6029325 w 7539038"/>
                      <a:gd name="connsiteY16" fmla="*/ 7760494 h 7760495"/>
                      <a:gd name="connsiteX17" fmla="*/ 6417469 w 7539038"/>
                      <a:gd name="connsiteY17" fmla="*/ 3883819 h 7760495"/>
                      <a:gd name="connsiteX18" fmla="*/ 6786563 w 7539038"/>
                      <a:gd name="connsiteY18" fmla="*/ 2381 h 7760495"/>
                      <a:gd name="connsiteX19" fmla="*/ 7160419 w 7539038"/>
                      <a:gd name="connsiteY19" fmla="*/ 3883819 h 7760495"/>
                      <a:gd name="connsiteX20" fmla="*/ 7539038 w 7539038"/>
                      <a:gd name="connsiteY20" fmla="*/ 7758113 h 7760495"/>
                      <a:gd name="connsiteX0" fmla="*/ 0 w 7539038"/>
                      <a:gd name="connsiteY0" fmla="*/ 7760494 h 7760495"/>
                      <a:gd name="connsiteX1" fmla="*/ 378619 w 7539038"/>
                      <a:gd name="connsiteY1" fmla="*/ 3883819 h 7760495"/>
                      <a:gd name="connsiteX2" fmla="*/ 752476 w 7539038"/>
                      <a:gd name="connsiteY2" fmla="*/ 1 h 7760495"/>
                      <a:gd name="connsiteX3" fmla="*/ 1131094 w 7539038"/>
                      <a:gd name="connsiteY3" fmla="*/ 3874294 h 7760495"/>
                      <a:gd name="connsiteX4" fmla="*/ 1507332 w 7539038"/>
                      <a:gd name="connsiteY4" fmla="*/ 7760494 h 7760495"/>
                      <a:gd name="connsiteX5" fmla="*/ 1883569 w 7539038"/>
                      <a:gd name="connsiteY5" fmla="*/ 3874294 h 7760495"/>
                      <a:gd name="connsiteX6" fmla="*/ 2259807 w 7539038"/>
                      <a:gd name="connsiteY6" fmla="*/ 2381 h 7760495"/>
                      <a:gd name="connsiteX7" fmla="*/ 2645569 w 7539038"/>
                      <a:gd name="connsiteY7" fmla="*/ 3883819 h 7760495"/>
                      <a:gd name="connsiteX8" fmla="*/ 3017044 w 7539038"/>
                      <a:gd name="connsiteY8" fmla="*/ 7760494 h 7760495"/>
                      <a:gd name="connsiteX9" fmla="*/ 3398044 w 7539038"/>
                      <a:gd name="connsiteY9" fmla="*/ 3874294 h 7760495"/>
                      <a:gd name="connsiteX10" fmla="*/ 3769519 w 7539038"/>
                      <a:gd name="connsiteY10" fmla="*/ 2382 h 7760495"/>
                      <a:gd name="connsiteX11" fmla="*/ 4150519 w 7539038"/>
                      <a:gd name="connsiteY11" fmla="*/ 3883819 h 7760495"/>
                      <a:gd name="connsiteX12" fmla="*/ 4526756 w 7539038"/>
                      <a:gd name="connsiteY12" fmla="*/ 7760494 h 7760495"/>
                      <a:gd name="connsiteX13" fmla="*/ 4902994 w 7539038"/>
                      <a:gd name="connsiteY13" fmla="*/ 3883819 h 7760495"/>
                      <a:gd name="connsiteX14" fmla="*/ 5276849 w 7539038"/>
                      <a:gd name="connsiteY14" fmla="*/ 1 h 7760495"/>
                      <a:gd name="connsiteX15" fmla="*/ 5655469 w 7539038"/>
                      <a:gd name="connsiteY15" fmla="*/ 3883819 h 7760495"/>
                      <a:gd name="connsiteX16" fmla="*/ 6029325 w 7539038"/>
                      <a:gd name="connsiteY16" fmla="*/ 7760494 h 7760495"/>
                      <a:gd name="connsiteX17" fmla="*/ 6417469 w 7539038"/>
                      <a:gd name="connsiteY17" fmla="*/ 3883819 h 7760495"/>
                      <a:gd name="connsiteX18" fmla="*/ 6786563 w 7539038"/>
                      <a:gd name="connsiteY18" fmla="*/ 2381 h 7760495"/>
                      <a:gd name="connsiteX19" fmla="*/ 7160419 w 7539038"/>
                      <a:gd name="connsiteY19" fmla="*/ 3883819 h 7760495"/>
                      <a:gd name="connsiteX20" fmla="*/ 7539038 w 7539038"/>
                      <a:gd name="connsiteY20" fmla="*/ 7758113 h 7760495"/>
                      <a:gd name="connsiteX0" fmla="*/ 0 w 7539038"/>
                      <a:gd name="connsiteY0" fmla="*/ 7760494 h 7760495"/>
                      <a:gd name="connsiteX1" fmla="*/ 378619 w 7539038"/>
                      <a:gd name="connsiteY1" fmla="*/ 3883819 h 7760495"/>
                      <a:gd name="connsiteX2" fmla="*/ 752476 w 7539038"/>
                      <a:gd name="connsiteY2" fmla="*/ 1 h 7760495"/>
                      <a:gd name="connsiteX3" fmla="*/ 1131094 w 7539038"/>
                      <a:gd name="connsiteY3" fmla="*/ 3874294 h 7760495"/>
                      <a:gd name="connsiteX4" fmla="*/ 1507332 w 7539038"/>
                      <a:gd name="connsiteY4" fmla="*/ 7760494 h 7760495"/>
                      <a:gd name="connsiteX5" fmla="*/ 1883569 w 7539038"/>
                      <a:gd name="connsiteY5" fmla="*/ 3874294 h 7760495"/>
                      <a:gd name="connsiteX6" fmla="*/ 2259807 w 7539038"/>
                      <a:gd name="connsiteY6" fmla="*/ 2381 h 7760495"/>
                      <a:gd name="connsiteX7" fmla="*/ 2645569 w 7539038"/>
                      <a:gd name="connsiteY7" fmla="*/ 3883819 h 7760495"/>
                      <a:gd name="connsiteX8" fmla="*/ 3017044 w 7539038"/>
                      <a:gd name="connsiteY8" fmla="*/ 7760494 h 7760495"/>
                      <a:gd name="connsiteX9" fmla="*/ 3398044 w 7539038"/>
                      <a:gd name="connsiteY9" fmla="*/ 3874294 h 7760495"/>
                      <a:gd name="connsiteX10" fmla="*/ 3769519 w 7539038"/>
                      <a:gd name="connsiteY10" fmla="*/ 2382 h 7760495"/>
                      <a:gd name="connsiteX11" fmla="*/ 4150519 w 7539038"/>
                      <a:gd name="connsiteY11" fmla="*/ 3883819 h 7760495"/>
                      <a:gd name="connsiteX12" fmla="*/ 4526756 w 7539038"/>
                      <a:gd name="connsiteY12" fmla="*/ 7760494 h 7760495"/>
                      <a:gd name="connsiteX13" fmla="*/ 4902994 w 7539038"/>
                      <a:gd name="connsiteY13" fmla="*/ 3883819 h 7760495"/>
                      <a:gd name="connsiteX14" fmla="*/ 5276849 w 7539038"/>
                      <a:gd name="connsiteY14" fmla="*/ 1 h 7760495"/>
                      <a:gd name="connsiteX15" fmla="*/ 5655469 w 7539038"/>
                      <a:gd name="connsiteY15" fmla="*/ 3883819 h 7760495"/>
                      <a:gd name="connsiteX16" fmla="*/ 6029325 w 7539038"/>
                      <a:gd name="connsiteY16" fmla="*/ 7760494 h 7760495"/>
                      <a:gd name="connsiteX17" fmla="*/ 6417469 w 7539038"/>
                      <a:gd name="connsiteY17" fmla="*/ 3883819 h 7760495"/>
                      <a:gd name="connsiteX18" fmla="*/ 6786563 w 7539038"/>
                      <a:gd name="connsiteY18" fmla="*/ 2381 h 7760495"/>
                      <a:gd name="connsiteX19" fmla="*/ 7160419 w 7539038"/>
                      <a:gd name="connsiteY19" fmla="*/ 3883819 h 7760495"/>
                      <a:gd name="connsiteX20" fmla="*/ 7539038 w 7539038"/>
                      <a:gd name="connsiteY20" fmla="*/ 7758113 h 7760495"/>
                      <a:gd name="connsiteX0" fmla="*/ 0 w 7539038"/>
                      <a:gd name="connsiteY0" fmla="*/ 7760494 h 7760495"/>
                      <a:gd name="connsiteX1" fmla="*/ 378619 w 7539038"/>
                      <a:gd name="connsiteY1" fmla="*/ 3883819 h 7760495"/>
                      <a:gd name="connsiteX2" fmla="*/ 752476 w 7539038"/>
                      <a:gd name="connsiteY2" fmla="*/ 1 h 7760495"/>
                      <a:gd name="connsiteX3" fmla="*/ 1131094 w 7539038"/>
                      <a:gd name="connsiteY3" fmla="*/ 3874294 h 7760495"/>
                      <a:gd name="connsiteX4" fmla="*/ 1507332 w 7539038"/>
                      <a:gd name="connsiteY4" fmla="*/ 7760494 h 7760495"/>
                      <a:gd name="connsiteX5" fmla="*/ 1883569 w 7539038"/>
                      <a:gd name="connsiteY5" fmla="*/ 3874294 h 7760495"/>
                      <a:gd name="connsiteX6" fmla="*/ 2259807 w 7539038"/>
                      <a:gd name="connsiteY6" fmla="*/ 2381 h 7760495"/>
                      <a:gd name="connsiteX7" fmla="*/ 2645569 w 7539038"/>
                      <a:gd name="connsiteY7" fmla="*/ 3883819 h 7760495"/>
                      <a:gd name="connsiteX8" fmla="*/ 3017044 w 7539038"/>
                      <a:gd name="connsiteY8" fmla="*/ 7760494 h 7760495"/>
                      <a:gd name="connsiteX9" fmla="*/ 3398044 w 7539038"/>
                      <a:gd name="connsiteY9" fmla="*/ 3874294 h 7760495"/>
                      <a:gd name="connsiteX10" fmla="*/ 3769519 w 7539038"/>
                      <a:gd name="connsiteY10" fmla="*/ 2382 h 7760495"/>
                      <a:gd name="connsiteX11" fmla="*/ 4150519 w 7539038"/>
                      <a:gd name="connsiteY11" fmla="*/ 3883819 h 7760495"/>
                      <a:gd name="connsiteX12" fmla="*/ 4526756 w 7539038"/>
                      <a:gd name="connsiteY12" fmla="*/ 7760494 h 7760495"/>
                      <a:gd name="connsiteX13" fmla="*/ 4902994 w 7539038"/>
                      <a:gd name="connsiteY13" fmla="*/ 3883819 h 7760495"/>
                      <a:gd name="connsiteX14" fmla="*/ 5276849 w 7539038"/>
                      <a:gd name="connsiteY14" fmla="*/ 1 h 7760495"/>
                      <a:gd name="connsiteX15" fmla="*/ 5655469 w 7539038"/>
                      <a:gd name="connsiteY15" fmla="*/ 3883819 h 7760495"/>
                      <a:gd name="connsiteX16" fmla="*/ 6029325 w 7539038"/>
                      <a:gd name="connsiteY16" fmla="*/ 7760494 h 7760495"/>
                      <a:gd name="connsiteX17" fmla="*/ 6417469 w 7539038"/>
                      <a:gd name="connsiteY17" fmla="*/ 3883819 h 7760495"/>
                      <a:gd name="connsiteX18" fmla="*/ 6786563 w 7539038"/>
                      <a:gd name="connsiteY18" fmla="*/ 2381 h 7760495"/>
                      <a:gd name="connsiteX19" fmla="*/ 7160419 w 7539038"/>
                      <a:gd name="connsiteY19" fmla="*/ 3883819 h 7760495"/>
                      <a:gd name="connsiteX20" fmla="*/ 7539038 w 7539038"/>
                      <a:gd name="connsiteY20" fmla="*/ 7758113 h 776049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</a:cxnLst>
                    <a:rect l="l" t="t" r="r" b="b"/>
                    <a:pathLst>
                      <a:path w="7539038" h="7760495">
                        <a:moveTo>
                          <a:pt x="0" y="7760494"/>
                        </a:moveTo>
                        <a:cubicBezTo>
                          <a:pt x="190500" y="7758906"/>
                          <a:pt x="377031" y="3874231"/>
                          <a:pt x="378619" y="3883819"/>
                        </a:cubicBezTo>
                        <a:cubicBezTo>
                          <a:pt x="380207" y="3893407"/>
                          <a:pt x="562770" y="-793"/>
                          <a:pt x="752476" y="1"/>
                        </a:cubicBezTo>
                        <a:cubicBezTo>
                          <a:pt x="942182" y="795"/>
                          <a:pt x="1119468" y="3745568"/>
                          <a:pt x="1131094" y="3874294"/>
                        </a:cubicBezTo>
                        <a:cubicBezTo>
                          <a:pt x="1136420" y="3933265"/>
                          <a:pt x="1317626" y="7758112"/>
                          <a:pt x="1507332" y="7760494"/>
                        </a:cubicBezTo>
                        <a:cubicBezTo>
                          <a:pt x="1697038" y="7762876"/>
                          <a:pt x="1875632" y="3967176"/>
                          <a:pt x="1883569" y="3874294"/>
                        </a:cubicBezTo>
                        <a:cubicBezTo>
                          <a:pt x="1891506" y="3781412"/>
                          <a:pt x="2068513" y="3175"/>
                          <a:pt x="2259807" y="2381"/>
                        </a:cubicBezTo>
                        <a:cubicBezTo>
                          <a:pt x="2451101" y="1587"/>
                          <a:pt x="2640013" y="3825221"/>
                          <a:pt x="2645569" y="3883819"/>
                        </a:cubicBezTo>
                        <a:cubicBezTo>
                          <a:pt x="2651125" y="3942417"/>
                          <a:pt x="2827338" y="7762081"/>
                          <a:pt x="3017044" y="7760494"/>
                        </a:cubicBezTo>
                        <a:cubicBezTo>
                          <a:pt x="3206750" y="7758907"/>
                          <a:pt x="3390107" y="3967176"/>
                          <a:pt x="3398044" y="3874294"/>
                        </a:cubicBezTo>
                        <a:cubicBezTo>
                          <a:pt x="3405981" y="3781412"/>
                          <a:pt x="3575050" y="795"/>
                          <a:pt x="3769519" y="2382"/>
                        </a:cubicBezTo>
                        <a:cubicBezTo>
                          <a:pt x="3963988" y="3969"/>
                          <a:pt x="4141788" y="3722352"/>
                          <a:pt x="4150519" y="3883819"/>
                        </a:cubicBezTo>
                        <a:cubicBezTo>
                          <a:pt x="4159250" y="4045286"/>
                          <a:pt x="4337844" y="7760494"/>
                          <a:pt x="4526756" y="7760494"/>
                        </a:cubicBezTo>
                        <a:cubicBezTo>
                          <a:pt x="4715668" y="7760494"/>
                          <a:pt x="4893360" y="4083161"/>
                          <a:pt x="4902994" y="3883819"/>
                        </a:cubicBezTo>
                        <a:cubicBezTo>
                          <a:pt x="4910825" y="3721794"/>
                          <a:pt x="5087143" y="1"/>
                          <a:pt x="5276849" y="1"/>
                        </a:cubicBezTo>
                        <a:cubicBezTo>
                          <a:pt x="5466555" y="1"/>
                          <a:pt x="5647531" y="3790543"/>
                          <a:pt x="5655469" y="3883819"/>
                        </a:cubicBezTo>
                        <a:cubicBezTo>
                          <a:pt x="5663407" y="3977095"/>
                          <a:pt x="5842794" y="7760494"/>
                          <a:pt x="6029325" y="7760494"/>
                        </a:cubicBezTo>
                        <a:cubicBezTo>
                          <a:pt x="6215856" y="7760494"/>
                          <a:pt x="6411913" y="3976700"/>
                          <a:pt x="6417469" y="3883819"/>
                        </a:cubicBezTo>
                        <a:cubicBezTo>
                          <a:pt x="6423025" y="3790938"/>
                          <a:pt x="6593682" y="0"/>
                          <a:pt x="6786563" y="2381"/>
                        </a:cubicBezTo>
                        <a:cubicBezTo>
                          <a:pt x="6979444" y="4762"/>
                          <a:pt x="7152482" y="3757041"/>
                          <a:pt x="7160419" y="3883819"/>
                        </a:cubicBezTo>
                        <a:cubicBezTo>
                          <a:pt x="7168356" y="4010597"/>
                          <a:pt x="7336632" y="7761288"/>
                          <a:pt x="7539038" y="7758113"/>
                        </a:cubicBezTo>
                      </a:path>
                    </a:pathLst>
                  </a:custGeom>
                  <a:noFill/>
                  <a:ln w="381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15" name="Freeform: Shape 214">
                    <a:extLst>
                      <a:ext uri="{FF2B5EF4-FFF2-40B4-BE49-F238E27FC236}">
                        <a16:creationId xmlns:a16="http://schemas.microsoft.com/office/drawing/2014/main" id="{5B3EB9DB-DB28-440B-810D-C66D7003C3F3}"/>
                      </a:ext>
                    </a:extLst>
                  </p:cNvPr>
                  <p:cNvSpPr/>
                  <p:nvPr/>
                </p:nvSpPr>
                <p:spPr>
                  <a:xfrm>
                    <a:off x="3886200" y="3102520"/>
                    <a:ext cx="3769877" cy="718573"/>
                  </a:xfrm>
                  <a:custGeom>
                    <a:avLst/>
                    <a:gdLst>
                      <a:gd name="connsiteX0" fmla="*/ 0 w 7562850"/>
                      <a:gd name="connsiteY0" fmla="*/ 7762875 h 7762875"/>
                      <a:gd name="connsiteX1" fmla="*/ 390525 w 7562850"/>
                      <a:gd name="connsiteY1" fmla="*/ 3886200 h 7762875"/>
                      <a:gd name="connsiteX2" fmla="*/ 762000 w 7562850"/>
                      <a:gd name="connsiteY2" fmla="*/ 0 h 7762875"/>
                      <a:gd name="connsiteX3" fmla="*/ 1143000 w 7562850"/>
                      <a:gd name="connsiteY3" fmla="*/ 3876675 h 7762875"/>
                      <a:gd name="connsiteX4" fmla="*/ 1524000 w 7562850"/>
                      <a:gd name="connsiteY4" fmla="*/ 7753350 h 7762875"/>
                      <a:gd name="connsiteX5" fmla="*/ 1895475 w 7562850"/>
                      <a:gd name="connsiteY5" fmla="*/ 3876675 h 7762875"/>
                      <a:gd name="connsiteX6" fmla="*/ 2276475 w 7562850"/>
                      <a:gd name="connsiteY6" fmla="*/ 0 h 7762875"/>
                      <a:gd name="connsiteX7" fmla="*/ 2657475 w 7562850"/>
                      <a:gd name="connsiteY7" fmla="*/ 3886200 h 7762875"/>
                      <a:gd name="connsiteX8" fmla="*/ 3028950 w 7562850"/>
                      <a:gd name="connsiteY8" fmla="*/ 7762875 h 7762875"/>
                      <a:gd name="connsiteX9" fmla="*/ 3409950 w 7562850"/>
                      <a:gd name="connsiteY9" fmla="*/ 3876675 h 7762875"/>
                      <a:gd name="connsiteX10" fmla="*/ 3781425 w 7562850"/>
                      <a:gd name="connsiteY10" fmla="*/ 9525 h 7762875"/>
                      <a:gd name="connsiteX11" fmla="*/ 4162425 w 7562850"/>
                      <a:gd name="connsiteY11" fmla="*/ 3886200 h 7762875"/>
                      <a:gd name="connsiteX12" fmla="*/ 4533900 w 7562850"/>
                      <a:gd name="connsiteY12" fmla="*/ 7762875 h 7762875"/>
                      <a:gd name="connsiteX13" fmla="*/ 4914900 w 7562850"/>
                      <a:gd name="connsiteY13" fmla="*/ 3886200 h 7762875"/>
                      <a:gd name="connsiteX14" fmla="*/ 5295900 w 7562850"/>
                      <a:gd name="connsiteY14" fmla="*/ 9525 h 7762875"/>
                      <a:gd name="connsiteX15" fmla="*/ 5667375 w 7562850"/>
                      <a:gd name="connsiteY15" fmla="*/ 3886200 h 7762875"/>
                      <a:gd name="connsiteX16" fmla="*/ 6048375 w 7562850"/>
                      <a:gd name="connsiteY16" fmla="*/ 7762875 h 7762875"/>
                      <a:gd name="connsiteX17" fmla="*/ 6429375 w 7562850"/>
                      <a:gd name="connsiteY17" fmla="*/ 3886200 h 7762875"/>
                      <a:gd name="connsiteX18" fmla="*/ 6810375 w 7562850"/>
                      <a:gd name="connsiteY18" fmla="*/ 0 h 7762875"/>
                      <a:gd name="connsiteX19" fmla="*/ 7172325 w 7562850"/>
                      <a:gd name="connsiteY19" fmla="*/ 3886200 h 7762875"/>
                      <a:gd name="connsiteX20" fmla="*/ 7562850 w 7562850"/>
                      <a:gd name="connsiteY20" fmla="*/ 7762875 h 7762875"/>
                      <a:gd name="connsiteX0" fmla="*/ 0 w 7562850"/>
                      <a:gd name="connsiteY0" fmla="*/ 7762875 h 7762875"/>
                      <a:gd name="connsiteX1" fmla="*/ 390525 w 7562850"/>
                      <a:gd name="connsiteY1" fmla="*/ 3886200 h 7762875"/>
                      <a:gd name="connsiteX2" fmla="*/ 762000 w 7562850"/>
                      <a:gd name="connsiteY2" fmla="*/ 0 h 7762875"/>
                      <a:gd name="connsiteX3" fmla="*/ 1143000 w 7562850"/>
                      <a:gd name="connsiteY3" fmla="*/ 3876675 h 7762875"/>
                      <a:gd name="connsiteX4" fmla="*/ 1519238 w 7562850"/>
                      <a:gd name="connsiteY4" fmla="*/ 7762875 h 7762875"/>
                      <a:gd name="connsiteX5" fmla="*/ 1895475 w 7562850"/>
                      <a:gd name="connsiteY5" fmla="*/ 3876675 h 7762875"/>
                      <a:gd name="connsiteX6" fmla="*/ 2276475 w 7562850"/>
                      <a:gd name="connsiteY6" fmla="*/ 0 h 7762875"/>
                      <a:gd name="connsiteX7" fmla="*/ 2657475 w 7562850"/>
                      <a:gd name="connsiteY7" fmla="*/ 3886200 h 7762875"/>
                      <a:gd name="connsiteX8" fmla="*/ 3028950 w 7562850"/>
                      <a:gd name="connsiteY8" fmla="*/ 7762875 h 7762875"/>
                      <a:gd name="connsiteX9" fmla="*/ 3409950 w 7562850"/>
                      <a:gd name="connsiteY9" fmla="*/ 3876675 h 7762875"/>
                      <a:gd name="connsiteX10" fmla="*/ 3781425 w 7562850"/>
                      <a:gd name="connsiteY10" fmla="*/ 9525 h 7762875"/>
                      <a:gd name="connsiteX11" fmla="*/ 4162425 w 7562850"/>
                      <a:gd name="connsiteY11" fmla="*/ 3886200 h 7762875"/>
                      <a:gd name="connsiteX12" fmla="*/ 4533900 w 7562850"/>
                      <a:gd name="connsiteY12" fmla="*/ 7762875 h 7762875"/>
                      <a:gd name="connsiteX13" fmla="*/ 4914900 w 7562850"/>
                      <a:gd name="connsiteY13" fmla="*/ 3886200 h 7762875"/>
                      <a:gd name="connsiteX14" fmla="*/ 5295900 w 7562850"/>
                      <a:gd name="connsiteY14" fmla="*/ 9525 h 7762875"/>
                      <a:gd name="connsiteX15" fmla="*/ 5667375 w 7562850"/>
                      <a:gd name="connsiteY15" fmla="*/ 3886200 h 7762875"/>
                      <a:gd name="connsiteX16" fmla="*/ 6048375 w 7562850"/>
                      <a:gd name="connsiteY16" fmla="*/ 7762875 h 7762875"/>
                      <a:gd name="connsiteX17" fmla="*/ 6429375 w 7562850"/>
                      <a:gd name="connsiteY17" fmla="*/ 3886200 h 7762875"/>
                      <a:gd name="connsiteX18" fmla="*/ 6810375 w 7562850"/>
                      <a:gd name="connsiteY18" fmla="*/ 0 h 7762875"/>
                      <a:gd name="connsiteX19" fmla="*/ 7172325 w 7562850"/>
                      <a:gd name="connsiteY19" fmla="*/ 3886200 h 7762875"/>
                      <a:gd name="connsiteX20" fmla="*/ 7562850 w 7562850"/>
                      <a:gd name="connsiteY20" fmla="*/ 7762875 h 7762875"/>
                      <a:gd name="connsiteX0" fmla="*/ 0 w 7562850"/>
                      <a:gd name="connsiteY0" fmla="*/ 7762875 h 7762875"/>
                      <a:gd name="connsiteX1" fmla="*/ 390525 w 7562850"/>
                      <a:gd name="connsiteY1" fmla="*/ 3886200 h 7762875"/>
                      <a:gd name="connsiteX2" fmla="*/ 762000 w 7562850"/>
                      <a:gd name="connsiteY2" fmla="*/ 0 h 7762875"/>
                      <a:gd name="connsiteX3" fmla="*/ 1143000 w 7562850"/>
                      <a:gd name="connsiteY3" fmla="*/ 3876675 h 7762875"/>
                      <a:gd name="connsiteX4" fmla="*/ 1519238 w 7562850"/>
                      <a:gd name="connsiteY4" fmla="*/ 7762875 h 7762875"/>
                      <a:gd name="connsiteX5" fmla="*/ 1895475 w 7562850"/>
                      <a:gd name="connsiteY5" fmla="*/ 3876675 h 7762875"/>
                      <a:gd name="connsiteX6" fmla="*/ 2276475 w 7562850"/>
                      <a:gd name="connsiteY6" fmla="*/ 0 h 7762875"/>
                      <a:gd name="connsiteX7" fmla="*/ 2657475 w 7562850"/>
                      <a:gd name="connsiteY7" fmla="*/ 3886200 h 7762875"/>
                      <a:gd name="connsiteX8" fmla="*/ 3028950 w 7562850"/>
                      <a:gd name="connsiteY8" fmla="*/ 7762875 h 7762875"/>
                      <a:gd name="connsiteX9" fmla="*/ 3409950 w 7562850"/>
                      <a:gd name="connsiteY9" fmla="*/ 3876675 h 7762875"/>
                      <a:gd name="connsiteX10" fmla="*/ 3781425 w 7562850"/>
                      <a:gd name="connsiteY10" fmla="*/ 9525 h 7762875"/>
                      <a:gd name="connsiteX11" fmla="*/ 4162425 w 7562850"/>
                      <a:gd name="connsiteY11" fmla="*/ 3886200 h 7762875"/>
                      <a:gd name="connsiteX12" fmla="*/ 4538662 w 7562850"/>
                      <a:gd name="connsiteY12" fmla="*/ 7762875 h 7762875"/>
                      <a:gd name="connsiteX13" fmla="*/ 4914900 w 7562850"/>
                      <a:gd name="connsiteY13" fmla="*/ 3886200 h 7762875"/>
                      <a:gd name="connsiteX14" fmla="*/ 5295900 w 7562850"/>
                      <a:gd name="connsiteY14" fmla="*/ 9525 h 7762875"/>
                      <a:gd name="connsiteX15" fmla="*/ 5667375 w 7562850"/>
                      <a:gd name="connsiteY15" fmla="*/ 3886200 h 7762875"/>
                      <a:gd name="connsiteX16" fmla="*/ 6048375 w 7562850"/>
                      <a:gd name="connsiteY16" fmla="*/ 7762875 h 7762875"/>
                      <a:gd name="connsiteX17" fmla="*/ 6429375 w 7562850"/>
                      <a:gd name="connsiteY17" fmla="*/ 3886200 h 7762875"/>
                      <a:gd name="connsiteX18" fmla="*/ 6810375 w 7562850"/>
                      <a:gd name="connsiteY18" fmla="*/ 0 h 7762875"/>
                      <a:gd name="connsiteX19" fmla="*/ 7172325 w 7562850"/>
                      <a:gd name="connsiteY19" fmla="*/ 3886200 h 7762875"/>
                      <a:gd name="connsiteX20" fmla="*/ 7562850 w 7562850"/>
                      <a:gd name="connsiteY20" fmla="*/ 7762875 h 7762875"/>
                      <a:gd name="connsiteX0" fmla="*/ 0 w 7562850"/>
                      <a:gd name="connsiteY0" fmla="*/ 7762875 h 7762875"/>
                      <a:gd name="connsiteX1" fmla="*/ 390525 w 7562850"/>
                      <a:gd name="connsiteY1" fmla="*/ 3886200 h 7762875"/>
                      <a:gd name="connsiteX2" fmla="*/ 762000 w 7562850"/>
                      <a:gd name="connsiteY2" fmla="*/ 0 h 7762875"/>
                      <a:gd name="connsiteX3" fmla="*/ 1143000 w 7562850"/>
                      <a:gd name="connsiteY3" fmla="*/ 3876675 h 7762875"/>
                      <a:gd name="connsiteX4" fmla="*/ 1519238 w 7562850"/>
                      <a:gd name="connsiteY4" fmla="*/ 7762875 h 7762875"/>
                      <a:gd name="connsiteX5" fmla="*/ 1895475 w 7562850"/>
                      <a:gd name="connsiteY5" fmla="*/ 3876675 h 7762875"/>
                      <a:gd name="connsiteX6" fmla="*/ 2276475 w 7562850"/>
                      <a:gd name="connsiteY6" fmla="*/ 0 h 7762875"/>
                      <a:gd name="connsiteX7" fmla="*/ 2657475 w 7562850"/>
                      <a:gd name="connsiteY7" fmla="*/ 3886200 h 7762875"/>
                      <a:gd name="connsiteX8" fmla="*/ 3028950 w 7562850"/>
                      <a:gd name="connsiteY8" fmla="*/ 7762875 h 7762875"/>
                      <a:gd name="connsiteX9" fmla="*/ 3409950 w 7562850"/>
                      <a:gd name="connsiteY9" fmla="*/ 3876675 h 7762875"/>
                      <a:gd name="connsiteX10" fmla="*/ 3781425 w 7562850"/>
                      <a:gd name="connsiteY10" fmla="*/ 9525 h 7762875"/>
                      <a:gd name="connsiteX11" fmla="*/ 4162425 w 7562850"/>
                      <a:gd name="connsiteY11" fmla="*/ 3886200 h 7762875"/>
                      <a:gd name="connsiteX12" fmla="*/ 4538662 w 7562850"/>
                      <a:gd name="connsiteY12" fmla="*/ 7762875 h 7762875"/>
                      <a:gd name="connsiteX13" fmla="*/ 4914900 w 7562850"/>
                      <a:gd name="connsiteY13" fmla="*/ 3886200 h 7762875"/>
                      <a:gd name="connsiteX14" fmla="*/ 5295900 w 7562850"/>
                      <a:gd name="connsiteY14" fmla="*/ 9525 h 7762875"/>
                      <a:gd name="connsiteX15" fmla="*/ 5667375 w 7562850"/>
                      <a:gd name="connsiteY15" fmla="*/ 3886200 h 7762875"/>
                      <a:gd name="connsiteX16" fmla="*/ 6048375 w 7562850"/>
                      <a:gd name="connsiteY16" fmla="*/ 7762875 h 7762875"/>
                      <a:gd name="connsiteX17" fmla="*/ 6429375 w 7562850"/>
                      <a:gd name="connsiteY17" fmla="*/ 3886200 h 7762875"/>
                      <a:gd name="connsiteX18" fmla="*/ 6810375 w 7562850"/>
                      <a:gd name="connsiteY18" fmla="*/ 0 h 7762875"/>
                      <a:gd name="connsiteX19" fmla="*/ 7172325 w 7562850"/>
                      <a:gd name="connsiteY19" fmla="*/ 3886200 h 7762875"/>
                      <a:gd name="connsiteX20" fmla="*/ 7562850 w 7562850"/>
                      <a:gd name="connsiteY20" fmla="*/ 7762875 h 7762875"/>
                      <a:gd name="connsiteX0" fmla="*/ 0 w 7562850"/>
                      <a:gd name="connsiteY0" fmla="*/ 7762875 h 7762875"/>
                      <a:gd name="connsiteX1" fmla="*/ 390525 w 7562850"/>
                      <a:gd name="connsiteY1" fmla="*/ 3886200 h 7762875"/>
                      <a:gd name="connsiteX2" fmla="*/ 762000 w 7562850"/>
                      <a:gd name="connsiteY2" fmla="*/ 0 h 7762875"/>
                      <a:gd name="connsiteX3" fmla="*/ 1143000 w 7562850"/>
                      <a:gd name="connsiteY3" fmla="*/ 3876675 h 7762875"/>
                      <a:gd name="connsiteX4" fmla="*/ 1519238 w 7562850"/>
                      <a:gd name="connsiteY4" fmla="*/ 7762875 h 7762875"/>
                      <a:gd name="connsiteX5" fmla="*/ 1895475 w 7562850"/>
                      <a:gd name="connsiteY5" fmla="*/ 3876675 h 7762875"/>
                      <a:gd name="connsiteX6" fmla="*/ 2276475 w 7562850"/>
                      <a:gd name="connsiteY6" fmla="*/ 0 h 7762875"/>
                      <a:gd name="connsiteX7" fmla="*/ 2657475 w 7562850"/>
                      <a:gd name="connsiteY7" fmla="*/ 3886200 h 7762875"/>
                      <a:gd name="connsiteX8" fmla="*/ 3028950 w 7562850"/>
                      <a:gd name="connsiteY8" fmla="*/ 7762875 h 7762875"/>
                      <a:gd name="connsiteX9" fmla="*/ 3409950 w 7562850"/>
                      <a:gd name="connsiteY9" fmla="*/ 3876675 h 7762875"/>
                      <a:gd name="connsiteX10" fmla="*/ 3781425 w 7562850"/>
                      <a:gd name="connsiteY10" fmla="*/ 9525 h 7762875"/>
                      <a:gd name="connsiteX11" fmla="*/ 4162425 w 7562850"/>
                      <a:gd name="connsiteY11" fmla="*/ 3886200 h 7762875"/>
                      <a:gd name="connsiteX12" fmla="*/ 4538662 w 7562850"/>
                      <a:gd name="connsiteY12" fmla="*/ 7762875 h 7762875"/>
                      <a:gd name="connsiteX13" fmla="*/ 4914900 w 7562850"/>
                      <a:gd name="connsiteY13" fmla="*/ 3886200 h 7762875"/>
                      <a:gd name="connsiteX14" fmla="*/ 5295900 w 7562850"/>
                      <a:gd name="connsiteY14" fmla="*/ 9525 h 7762875"/>
                      <a:gd name="connsiteX15" fmla="*/ 5667375 w 7562850"/>
                      <a:gd name="connsiteY15" fmla="*/ 3886200 h 7762875"/>
                      <a:gd name="connsiteX16" fmla="*/ 6048375 w 7562850"/>
                      <a:gd name="connsiteY16" fmla="*/ 7762875 h 7762875"/>
                      <a:gd name="connsiteX17" fmla="*/ 6429375 w 7562850"/>
                      <a:gd name="connsiteY17" fmla="*/ 3886200 h 7762875"/>
                      <a:gd name="connsiteX18" fmla="*/ 6810375 w 7562850"/>
                      <a:gd name="connsiteY18" fmla="*/ 0 h 7762875"/>
                      <a:gd name="connsiteX19" fmla="*/ 7172325 w 7562850"/>
                      <a:gd name="connsiteY19" fmla="*/ 3886200 h 7762875"/>
                      <a:gd name="connsiteX20" fmla="*/ 7562850 w 7562850"/>
                      <a:gd name="connsiteY20" fmla="*/ 7762875 h 7762875"/>
                      <a:gd name="connsiteX0" fmla="*/ 0 w 7562850"/>
                      <a:gd name="connsiteY0" fmla="*/ 7762875 h 7762875"/>
                      <a:gd name="connsiteX1" fmla="*/ 390525 w 7562850"/>
                      <a:gd name="connsiteY1" fmla="*/ 3886200 h 7762875"/>
                      <a:gd name="connsiteX2" fmla="*/ 762000 w 7562850"/>
                      <a:gd name="connsiteY2" fmla="*/ 0 h 7762875"/>
                      <a:gd name="connsiteX3" fmla="*/ 1143000 w 7562850"/>
                      <a:gd name="connsiteY3" fmla="*/ 3876675 h 7762875"/>
                      <a:gd name="connsiteX4" fmla="*/ 1519238 w 7562850"/>
                      <a:gd name="connsiteY4" fmla="*/ 7762875 h 7762875"/>
                      <a:gd name="connsiteX5" fmla="*/ 1895475 w 7562850"/>
                      <a:gd name="connsiteY5" fmla="*/ 3876675 h 7762875"/>
                      <a:gd name="connsiteX6" fmla="*/ 2276475 w 7562850"/>
                      <a:gd name="connsiteY6" fmla="*/ 0 h 7762875"/>
                      <a:gd name="connsiteX7" fmla="*/ 2657475 w 7562850"/>
                      <a:gd name="connsiteY7" fmla="*/ 3886200 h 7762875"/>
                      <a:gd name="connsiteX8" fmla="*/ 3028950 w 7562850"/>
                      <a:gd name="connsiteY8" fmla="*/ 7762875 h 7762875"/>
                      <a:gd name="connsiteX9" fmla="*/ 3409950 w 7562850"/>
                      <a:gd name="connsiteY9" fmla="*/ 3876675 h 7762875"/>
                      <a:gd name="connsiteX10" fmla="*/ 3781425 w 7562850"/>
                      <a:gd name="connsiteY10" fmla="*/ 9525 h 7762875"/>
                      <a:gd name="connsiteX11" fmla="*/ 4162425 w 7562850"/>
                      <a:gd name="connsiteY11" fmla="*/ 3886200 h 7762875"/>
                      <a:gd name="connsiteX12" fmla="*/ 4538662 w 7562850"/>
                      <a:gd name="connsiteY12" fmla="*/ 7762875 h 7762875"/>
                      <a:gd name="connsiteX13" fmla="*/ 4914900 w 7562850"/>
                      <a:gd name="connsiteY13" fmla="*/ 3886200 h 7762875"/>
                      <a:gd name="connsiteX14" fmla="*/ 5295900 w 7562850"/>
                      <a:gd name="connsiteY14" fmla="*/ 9525 h 7762875"/>
                      <a:gd name="connsiteX15" fmla="*/ 5667375 w 7562850"/>
                      <a:gd name="connsiteY15" fmla="*/ 3886200 h 7762875"/>
                      <a:gd name="connsiteX16" fmla="*/ 6048375 w 7562850"/>
                      <a:gd name="connsiteY16" fmla="*/ 7762875 h 7762875"/>
                      <a:gd name="connsiteX17" fmla="*/ 6429375 w 7562850"/>
                      <a:gd name="connsiteY17" fmla="*/ 3886200 h 7762875"/>
                      <a:gd name="connsiteX18" fmla="*/ 6810375 w 7562850"/>
                      <a:gd name="connsiteY18" fmla="*/ 0 h 7762875"/>
                      <a:gd name="connsiteX19" fmla="*/ 7172325 w 7562850"/>
                      <a:gd name="connsiteY19" fmla="*/ 3886200 h 7762875"/>
                      <a:gd name="connsiteX20" fmla="*/ 7562850 w 7562850"/>
                      <a:gd name="connsiteY20" fmla="*/ 7762875 h 7762875"/>
                      <a:gd name="connsiteX0" fmla="*/ 0 w 7550944"/>
                      <a:gd name="connsiteY0" fmla="*/ 7762875 h 7762875"/>
                      <a:gd name="connsiteX1" fmla="*/ 378619 w 7550944"/>
                      <a:gd name="connsiteY1" fmla="*/ 3886200 h 7762875"/>
                      <a:gd name="connsiteX2" fmla="*/ 750094 w 7550944"/>
                      <a:gd name="connsiteY2" fmla="*/ 0 h 7762875"/>
                      <a:gd name="connsiteX3" fmla="*/ 1131094 w 7550944"/>
                      <a:gd name="connsiteY3" fmla="*/ 3876675 h 7762875"/>
                      <a:gd name="connsiteX4" fmla="*/ 1507332 w 7550944"/>
                      <a:gd name="connsiteY4" fmla="*/ 7762875 h 7762875"/>
                      <a:gd name="connsiteX5" fmla="*/ 1883569 w 7550944"/>
                      <a:gd name="connsiteY5" fmla="*/ 3876675 h 7762875"/>
                      <a:gd name="connsiteX6" fmla="*/ 2264569 w 7550944"/>
                      <a:gd name="connsiteY6" fmla="*/ 0 h 7762875"/>
                      <a:gd name="connsiteX7" fmla="*/ 2645569 w 7550944"/>
                      <a:gd name="connsiteY7" fmla="*/ 3886200 h 7762875"/>
                      <a:gd name="connsiteX8" fmla="*/ 3017044 w 7550944"/>
                      <a:gd name="connsiteY8" fmla="*/ 7762875 h 7762875"/>
                      <a:gd name="connsiteX9" fmla="*/ 3398044 w 7550944"/>
                      <a:gd name="connsiteY9" fmla="*/ 3876675 h 7762875"/>
                      <a:gd name="connsiteX10" fmla="*/ 3769519 w 7550944"/>
                      <a:gd name="connsiteY10" fmla="*/ 9525 h 7762875"/>
                      <a:gd name="connsiteX11" fmla="*/ 4150519 w 7550944"/>
                      <a:gd name="connsiteY11" fmla="*/ 3886200 h 7762875"/>
                      <a:gd name="connsiteX12" fmla="*/ 4526756 w 7550944"/>
                      <a:gd name="connsiteY12" fmla="*/ 7762875 h 7762875"/>
                      <a:gd name="connsiteX13" fmla="*/ 4902994 w 7550944"/>
                      <a:gd name="connsiteY13" fmla="*/ 3886200 h 7762875"/>
                      <a:gd name="connsiteX14" fmla="*/ 5283994 w 7550944"/>
                      <a:gd name="connsiteY14" fmla="*/ 9525 h 7762875"/>
                      <a:gd name="connsiteX15" fmla="*/ 5655469 w 7550944"/>
                      <a:gd name="connsiteY15" fmla="*/ 3886200 h 7762875"/>
                      <a:gd name="connsiteX16" fmla="*/ 6036469 w 7550944"/>
                      <a:gd name="connsiteY16" fmla="*/ 7762875 h 7762875"/>
                      <a:gd name="connsiteX17" fmla="*/ 6417469 w 7550944"/>
                      <a:gd name="connsiteY17" fmla="*/ 3886200 h 7762875"/>
                      <a:gd name="connsiteX18" fmla="*/ 6798469 w 7550944"/>
                      <a:gd name="connsiteY18" fmla="*/ 0 h 7762875"/>
                      <a:gd name="connsiteX19" fmla="*/ 7160419 w 7550944"/>
                      <a:gd name="connsiteY19" fmla="*/ 3886200 h 7762875"/>
                      <a:gd name="connsiteX20" fmla="*/ 7550944 w 7550944"/>
                      <a:gd name="connsiteY20" fmla="*/ 7762875 h 7762875"/>
                      <a:gd name="connsiteX0" fmla="*/ 0 w 7550944"/>
                      <a:gd name="connsiteY0" fmla="*/ 7762875 h 7762875"/>
                      <a:gd name="connsiteX1" fmla="*/ 378619 w 7550944"/>
                      <a:gd name="connsiteY1" fmla="*/ 3886200 h 7762875"/>
                      <a:gd name="connsiteX2" fmla="*/ 750094 w 7550944"/>
                      <a:gd name="connsiteY2" fmla="*/ 0 h 7762875"/>
                      <a:gd name="connsiteX3" fmla="*/ 1131094 w 7550944"/>
                      <a:gd name="connsiteY3" fmla="*/ 3876675 h 7762875"/>
                      <a:gd name="connsiteX4" fmla="*/ 1507332 w 7550944"/>
                      <a:gd name="connsiteY4" fmla="*/ 7762875 h 7762875"/>
                      <a:gd name="connsiteX5" fmla="*/ 1883569 w 7550944"/>
                      <a:gd name="connsiteY5" fmla="*/ 3876675 h 7762875"/>
                      <a:gd name="connsiteX6" fmla="*/ 2264569 w 7550944"/>
                      <a:gd name="connsiteY6" fmla="*/ 0 h 7762875"/>
                      <a:gd name="connsiteX7" fmla="*/ 2645569 w 7550944"/>
                      <a:gd name="connsiteY7" fmla="*/ 3886200 h 7762875"/>
                      <a:gd name="connsiteX8" fmla="*/ 3017044 w 7550944"/>
                      <a:gd name="connsiteY8" fmla="*/ 7762875 h 7762875"/>
                      <a:gd name="connsiteX9" fmla="*/ 3398044 w 7550944"/>
                      <a:gd name="connsiteY9" fmla="*/ 3876675 h 7762875"/>
                      <a:gd name="connsiteX10" fmla="*/ 3769519 w 7550944"/>
                      <a:gd name="connsiteY10" fmla="*/ 9525 h 7762875"/>
                      <a:gd name="connsiteX11" fmla="*/ 4150519 w 7550944"/>
                      <a:gd name="connsiteY11" fmla="*/ 3886200 h 7762875"/>
                      <a:gd name="connsiteX12" fmla="*/ 4526756 w 7550944"/>
                      <a:gd name="connsiteY12" fmla="*/ 7762875 h 7762875"/>
                      <a:gd name="connsiteX13" fmla="*/ 4902994 w 7550944"/>
                      <a:gd name="connsiteY13" fmla="*/ 3886200 h 7762875"/>
                      <a:gd name="connsiteX14" fmla="*/ 5283994 w 7550944"/>
                      <a:gd name="connsiteY14" fmla="*/ 9525 h 7762875"/>
                      <a:gd name="connsiteX15" fmla="*/ 5655469 w 7550944"/>
                      <a:gd name="connsiteY15" fmla="*/ 3886200 h 7762875"/>
                      <a:gd name="connsiteX16" fmla="*/ 6036469 w 7550944"/>
                      <a:gd name="connsiteY16" fmla="*/ 7762875 h 7762875"/>
                      <a:gd name="connsiteX17" fmla="*/ 6417469 w 7550944"/>
                      <a:gd name="connsiteY17" fmla="*/ 3886200 h 7762875"/>
                      <a:gd name="connsiteX18" fmla="*/ 6798469 w 7550944"/>
                      <a:gd name="connsiteY18" fmla="*/ 0 h 7762875"/>
                      <a:gd name="connsiteX19" fmla="*/ 7160419 w 7550944"/>
                      <a:gd name="connsiteY19" fmla="*/ 3886200 h 7762875"/>
                      <a:gd name="connsiteX20" fmla="*/ 7550944 w 7550944"/>
                      <a:gd name="connsiteY20" fmla="*/ 7762875 h 7762875"/>
                      <a:gd name="connsiteX0" fmla="*/ 0 w 7550944"/>
                      <a:gd name="connsiteY0" fmla="*/ 7762875 h 7762875"/>
                      <a:gd name="connsiteX1" fmla="*/ 378619 w 7550944"/>
                      <a:gd name="connsiteY1" fmla="*/ 3886200 h 7762875"/>
                      <a:gd name="connsiteX2" fmla="*/ 750094 w 7550944"/>
                      <a:gd name="connsiteY2" fmla="*/ 0 h 7762875"/>
                      <a:gd name="connsiteX3" fmla="*/ 1131094 w 7550944"/>
                      <a:gd name="connsiteY3" fmla="*/ 3876675 h 7762875"/>
                      <a:gd name="connsiteX4" fmla="*/ 1507332 w 7550944"/>
                      <a:gd name="connsiteY4" fmla="*/ 7762875 h 7762875"/>
                      <a:gd name="connsiteX5" fmla="*/ 1883569 w 7550944"/>
                      <a:gd name="connsiteY5" fmla="*/ 3876675 h 7762875"/>
                      <a:gd name="connsiteX6" fmla="*/ 2264569 w 7550944"/>
                      <a:gd name="connsiteY6" fmla="*/ 0 h 7762875"/>
                      <a:gd name="connsiteX7" fmla="*/ 2645569 w 7550944"/>
                      <a:gd name="connsiteY7" fmla="*/ 3886200 h 7762875"/>
                      <a:gd name="connsiteX8" fmla="*/ 3017044 w 7550944"/>
                      <a:gd name="connsiteY8" fmla="*/ 7762875 h 7762875"/>
                      <a:gd name="connsiteX9" fmla="*/ 3398044 w 7550944"/>
                      <a:gd name="connsiteY9" fmla="*/ 3876675 h 7762875"/>
                      <a:gd name="connsiteX10" fmla="*/ 3769519 w 7550944"/>
                      <a:gd name="connsiteY10" fmla="*/ 9525 h 7762875"/>
                      <a:gd name="connsiteX11" fmla="*/ 4150519 w 7550944"/>
                      <a:gd name="connsiteY11" fmla="*/ 3886200 h 7762875"/>
                      <a:gd name="connsiteX12" fmla="*/ 4526756 w 7550944"/>
                      <a:gd name="connsiteY12" fmla="*/ 7762875 h 7762875"/>
                      <a:gd name="connsiteX13" fmla="*/ 4902994 w 7550944"/>
                      <a:gd name="connsiteY13" fmla="*/ 3886200 h 7762875"/>
                      <a:gd name="connsiteX14" fmla="*/ 5283994 w 7550944"/>
                      <a:gd name="connsiteY14" fmla="*/ 9525 h 7762875"/>
                      <a:gd name="connsiteX15" fmla="*/ 5655469 w 7550944"/>
                      <a:gd name="connsiteY15" fmla="*/ 3886200 h 7762875"/>
                      <a:gd name="connsiteX16" fmla="*/ 6036469 w 7550944"/>
                      <a:gd name="connsiteY16" fmla="*/ 7762875 h 7762875"/>
                      <a:gd name="connsiteX17" fmla="*/ 6417469 w 7550944"/>
                      <a:gd name="connsiteY17" fmla="*/ 3886200 h 7762875"/>
                      <a:gd name="connsiteX18" fmla="*/ 6798469 w 7550944"/>
                      <a:gd name="connsiteY18" fmla="*/ 0 h 7762875"/>
                      <a:gd name="connsiteX19" fmla="*/ 7160419 w 7550944"/>
                      <a:gd name="connsiteY19" fmla="*/ 3886200 h 7762875"/>
                      <a:gd name="connsiteX20" fmla="*/ 7550944 w 7550944"/>
                      <a:gd name="connsiteY20" fmla="*/ 7762875 h 7762875"/>
                      <a:gd name="connsiteX0" fmla="*/ 0 w 7550944"/>
                      <a:gd name="connsiteY0" fmla="*/ 7762875 h 7762875"/>
                      <a:gd name="connsiteX1" fmla="*/ 378619 w 7550944"/>
                      <a:gd name="connsiteY1" fmla="*/ 3886200 h 7762875"/>
                      <a:gd name="connsiteX2" fmla="*/ 750094 w 7550944"/>
                      <a:gd name="connsiteY2" fmla="*/ 0 h 7762875"/>
                      <a:gd name="connsiteX3" fmla="*/ 1131094 w 7550944"/>
                      <a:gd name="connsiteY3" fmla="*/ 3876675 h 7762875"/>
                      <a:gd name="connsiteX4" fmla="*/ 1507332 w 7550944"/>
                      <a:gd name="connsiteY4" fmla="*/ 7762875 h 7762875"/>
                      <a:gd name="connsiteX5" fmla="*/ 1883569 w 7550944"/>
                      <a:gd name="connsiteY5" fmla="*/ 3876675 h 7762875"/>
                      <a:gd name="connsiteX6" fmla="*/ 2264569 w 7550944"/>
                      <a:gd name="connsiteY6" fmla="*/ 0 h 7762875"/>
                      <a:gd name="connsiteX7" fmla="*/ 2645569 w 7550944"/>
                      <a:gd name="connsiteY7" fmla="*/ 3886200 h 7762875"/>
                      <a:gd name="connsiteX8" fmla="*/ 3017044 w 7550944"/>
                      <a:gd name="connsiteY8" fmla="*/ 7762875 h 7762875"/>
                      <a:gd name="connsiteX9" fmla="*/ 3398044 w 7550944"/>
                      <a:gd name="connsiteY9" fmla="*/ 3876675 h 7762875"/>
                      <a:gd name="connsiteX10" fmla="*/ 3769519 w 7550944"/>
                      <a:gd name="connsiteY10" fmla="*/ 9525 h 7762875"/>
                      <a:gd name="connsiteX11" fmla="*/ 4150519 w 7550944"/>
                      <a:gd name="connsiteY11" fmla="*/ 3886200 h 7762875"/>
                      <a:gd name="connsiteX12" fmla="*/ 4526756 w 7550944"/>
                      <a:gd name="connsiteY12" fmla="*/ 7762875 h 7762875"/>
                      <a:gd name="connsiteX13" fmla="*/ 4902994 w 7550944"/>
                      <a:gd name="connsiteY13" fmla="*/ 3886200 h 7762875"/>
                      <a:gd name="connsiteX14" fmla="*/ 5283994 w 7550944"/>
                      <a:gd name="connsiteY14" fmla="*/ 9525 h 7762875"/>
                      <a:gd name="connsiteX15" fmla="*/ 5655469 w 7550944"/>
                      <a:gd name="connsiteY15" fmla="*/ 3886200 h 7762875"/>
                      <a:gd name="connsiteX16" fmla="*/ 6036469 w 7550944"/>
                      <a:gd name="connsiteY16" fmla="*/ 7762875 h 7762875"/>
                      <a:gd name="connsiteX17" fmla="*/ 6417469 w 7550944"/>
                      <a:gd name="connsiteY17" fmla="*/ 3886200 h 7762875"/>
                      <a:gd name="connsiteX18" fmla="*/ 6798469 w 7550944"/>
                      <a:gd name="connsiteY18" fmla="*/ 0 h 7762875"/>
                      <a:gd name="connsiteX19" fmla="*/ 7160419 w 7550944"/>
                      <a:gd name="connsiteY19" fmla="*/ 3886200 h 7762875"/>
                      <a:gd name="connsiteX20" fmla="*/ 7550944 w 7550944"/>
                      <a:gd name="connsiteY20" fmla="*/ 7762875 h 7762875"/>
                      <a:gd name="connsiteX0" fmla="*/ 0 w 7550944"/>
                      <a:gd name="connsiteY0" fmla="*/ 7762875 h 7762875"/>
                      <a:gd name="connsiteX1" fmla="*/ 378619 w 7550944"/>
                      <a:gd name="connsiteY1" fmla="*/ 3886200 h 7762875"/>
                      <a:gd name="connsiteX2" fmla="*/ 750094 w 7550944"/>
                      <a:gd name="connsiteY2" fmla="*/ 0 h 7762875"/>
                      <a:gd name="connsiteX3" fmla="*/ 1131094 w 7550944"/>
                      <a:gd name="connsiteY3" fmla="*/ 3876675 h 7762875"/>
                      <a:gd name="connsiteX4" fmla="*/ 1507332 w 7550944"/>
                      <a:gd name="connsiteY4" fmla="*/ 7762875 h 7762875"/>
                      <a:gd name="connsiteX5" fmla="*/ 1883569 w 7550944"/>
                      <a:gd name="connsiteY5" fmla="*/ 3876675 h 7762875"/>
                      <a:gd name="connsiteX6" fmla="*/ 2264569 w 7550944"/>
                      <a:gd name="connsiteY6" fmla="*/ 0 h 7762875"/>
                      <a:gd name="connsiteX7" fmla="*/ 2645569 w 7550944"/>
                      <a:gd name="connsiteY7" fmla="*/ 3886200 h 7762875"/>
                      <a:gd name="connsiteX8" fmla="*/ 3017044 w 7550944"/>
                      <a:gd name="connsiteY8" fmla="*/ 7762875 h 7762875"/>
                      <a:gd name="connsiteX9" fmla="*/ 3398044 w 7550944"/>
                      <a:gd name="connsiteY9" fmla="*/ 3876675 h 7762875"/>
                      <a:gd name="connsiteX10" fmla="*/ 3769519 w 7550944"/>
                      <a:gd name="connsiteY10" fmla="*/ 9525 h 7762875"/>
                      <a:gd name="connsiteX11" fmla="*/ 4150519 w 7550944"/>
                      <a:gd name="connsiteY11" fmla="*/ 3886200 h 7762875"/>
                      <a:gd name="connsiteX12" fmla="*/ 4526756 w 7550944"/>
                      <a:gd name="connsiteY12" fmla="*/ 7762875 h 7762875"/>
                      <a:gd name="connsiteX13" fmla="*/ 4902994 w 7550944"/>
                      <a:gd name="connsiteY13" fmla="*/ 3886200 h 7762875"/>
                      <a:gd name="connsiteX14" fmla="*/ 5283994 w 7550944"/>
                      <a:gd name="connsiteY14" fmla="*/ 9525 h 7762875"/>
                      <a:gd name="connsiteX15" fmla="*/ 5655469 w 7550944"/>
                      <a:gd name="connsiteY15" fmla="*/ 3886200 h 7762875"/>
                      <a:gd name="connsiteX16" fmla="*/ 6036469 w 7550944"/>
                      <a:gd name="connsiteY16" fmla="*/ 7762875 h 7762875"/>
                      <a:gd name="connsiteX17" fmla="*/ 6417469 w 7550944"/>
                      <a:gd name="connsiteY17" fmla="*/ 3886200 h 7762875"/>
                      <a:gd name="connsiteX18" fmla="*/ 6798469 w 7550944"/>
                      <a:gd name="connsiteY18" fmla="*/ 0 h 7762875"/>
                      <a:gd name="connsiteX19" fmla="*/ 7160419 w 7550944"/>
                      <a:gd name="connsiteY19" fmla="*/ 3886200 h 7762875"/>
                      <a:gd name="connsiteX20" fmla="*/ 7550944 w 7550944"/>
                      <a:gd name="connsiteY20" fmla="*/ 7762875 h 7762875"/>
                      <a:gd name="connsiteX0" fmla="*/ 0 w 7550944"/>
                      <a:gd name="connsiteY0" fmla="*/ 7762875 h 7762876"/>
                      <a:gd name="connsiteX1" fmla="*/ 378619 w 7550944"/>
                      <a:gd name="connsiteY1" fmla="*/ 3886200 h 7762876"/>
                      <a:gd name="connsiteX2" fmla="*/ 750094 w 7550944"/>
                      <a:gd name="connsiteY2" fmla="*/ 0 h 7762876"/>
                      <a:gd name="connsiteX3" fmla="*/ 1131094 w 7550944"/>
                      <a:gd name="connsiteY3" fmla="*/ 3876675 h 7762876"/>
                      <a:gd name="connsiteX4" fmla="*/ 1507332 w 7550944"/>
                      <a:gd name="connsiteY4" fmla="*/ 7762875 h 7762876"/>
                      <a:gd name="connsiteX5" fmla="*/ 1883569 w 7550944"/>
                      <a:gd name="connsiteY5" fmla="*/ 3876675 h 7762876"/>
                      <a:gd name="connsiteX6" fmla="*/ 2264569 w 7550944"/>
                      <a:gd name="connsiteY6" fmla="*/ 0 h 7762876"/>
                      <a:gd name="connsiteX7" fmla="*/ 2645569 w 7550944"/>
                      <a:gd name="connsiteY7" fmla="*/ 3886200 h 7762876"/>
                      <a:gd name="connsiteX8" fmla="*/ 3017044 w 7550944"/>
                      <a:gd name="connsiteY8" fmla="*/ 7762875 h 7762876"/>
                      <a:gd name="connsiteX9" fmla="*/ 3398044 w 7550944"/>
                      <a:gd name="connsiteY9" fmla="*/ 3876675 h 7762876"/>
                      <a:gd name="connsiteX10" fmla="*/ 3769519 w 7550944"/>
                      <a:gd name="connsiteY10" fmla="*/ 9525 h 7762876"/>
                      <a:gd name="connsiteX11" fmla="*/ 4150519 w 7550944"/>
                      <a:gd name="connsiteY11" fmla="*/ 3886200 h 7762876"/>
                      <a:gd name="connsiteX12" fmla="*/ 4526756 w 7550944"/>
                      <a:gd name="connsiteY12" fmla="*/ 7762875 h 7762876"/>
                      <a:gd name="connsiteX13" fmla="*/ 4902994 w 7550944"/>
                      <a:gd name="connsiteY13" fmla="*/ 3886200 h 7762876"/>
                      <a:gd name="connsiteX14" fmla="*/ 5283994 w 7550944"/>
                      <a:gd name="connsiteY14" fmla="*/ 9525 h 7762876"/>
                      <a:gd name="connsiteX15" fmla="*/ 5655469 w 7550944"/>
                      <a:gd name="connsiteY15" fmla="*/ 3886200 h 7762876"/>
                      <a:gd name="connsiteX16" fmla="*/ 6036469 w 7550944"/>
                      <a:gd name="connsiteY16" fmla="*/ 7762875 h 7762876"/>
                      <a:gd name="connsiteX17" fmla="*/ 6417469 w 7550944"/>
                      <a:gd name="connsiteY17" fmla="*/ 3886200 h 7762876"/>
                      <a:gd name="connsiteX18" fmla="*/ 6798469 w 7550944"/>
                      <a:gd name="connsiteY18" fmla="*/ 0 h 7762876"/>
                      <a:gd name="connsiteX19" fmla="*/ 7160419 w 7550944"/>
                      <a:gd name="connsiteY19" fmla="*/ 3886200 h 7762876"/>
                      <a:gd name="connsiteX20" fmla="*/ 7550944 w 7550944"/>
                      <a:gd name="connsiteY20" fmla="*/ 7762875 h 7762876"/>
                      <a:gd name="connsiteX0" fmla="*/ 0 w 7550944"/>
                      <a:gd name="connsiteY0" fmla="*/ 7762875 h 7762876"/>
                      <a:gd name="connsiteX1" fmla="*/ 378619 w 7550944"/>
                      <a:gd name="connsiteY1" fmla="*/ 3886200 h 7762876"/>
                      <a:gd name="connsiteX2" fmla="*/ 750094 w 7550944"/>
                      <a:gd name="connsiteY2" fmla="*/ 0 h 7762876"/>
                      <a:gd name="connsiteX3" fmla="*/ 1131094 w 7550944"/>
                      <a:gd name="connsiteY3" fmla="*/ 3876675 h 7762876"/>
                      <a:gd name="connsiteX4" fmla="*/ 1507332 w 7550944"/>
                      <a:gd name="connsiteY4" fmla="*/ 7762875 h 7762876"/>
                      <a:gd name="connsiteX5" fmla="*/ 1883569 w 7550944"/>
                      <a:gd name="connsiteY5" fmla="*/ 3876675 h 7762876"/>
                      <a:gd name="connsiteX6" fmla="*/ 2264569 w 7550944"/>
                      <a:gd name="connsiteY6" fmla="*/ 0 h 7762876"/>
                      <a:gd name="connsiteX7" fmla="*/ 2645569 w 7550944"/>
                      <a:gd name="connsiteY7" fmla="*/ 3886200 h 7762876"/>
                      <a:gd name="connsiteX8" fmla="*/ 3017044 w 7550944"/>
                      <a:gd name="connsiteY8" fmla="*/ 7762875 h 7762876"/>
                      <a:gd name="connsiteX9" fmla="*/ 3398044 w 7550944"/>
                      <a:gd name="connsiteY9" fmla="*/ 3876675 h 7762876"/>
                      <a:gd name="connsiteX10" fmla="*/ 3769519 w 7550944"/>
                      <a:gd name="connsiteY10" fmla="*/ 9525 h 7762876"/>
                      <a:gd name="connsiteX11" fmla="*/ 4150519 w 7550944"/>
                      <a:gd name="connsiteY11" fmla="*/ 3886200 h 7762876"/>
                      <a:gd name="connsiteX12" fmla="*/ 4526756 w 7550944"/>
                      <a:gd name="connsiteY12" fmla="*/ 7762875 h 7762876"/>
                      <a:gd name="connsiteX13" fmla="*/ 4902994 w 7550944"/>
                      <a:gd name="connsiteY13" fmla="*/ 3886200 h 7762876"/>
                      <a:gd name="connsiteX14" fmla="*/ 5283994 w 7550944"/>
                      <a:gd name="connsiteY14" fmla="*/ 9525 h 7762876"/>
                      <a:gd name="connsiteX15" fmla="*/ 5655469 w 7550944"/>
                      <a:gd name="connsiteY15" fmla="*/ 3886200 h 7762876"/>
                      <a:gd name="connsiteX16" fmla="*/ 6036469 w 7550944"/>
                      <a:gd name="connsiteY16" fmla="*/ 7762875 h 7762876"/>
                      <a:gd name="connsiteX17" fmla="*/ 6417469 w 7550944"/>
                      <a:gd name="connsiteY17" fmla="*/ 3886200 h 7762876"/>
                      <a:gd name="connsiteX18" fmla="*/ 6798469 w 7550944"/>
                      <a:gd name="connsiteY18" fmla="*/ 0 h 7762876"/>
                      <a:gd name="connsiteX19" fmla="*/ 7160419 w 7550944"/>
                      <a:gd name="connsiteY19" fmla="*/ 3886200 h 7762876"/>
                      <a:gd name="connsiteX20" fmla="*/ 7550944 w 7550944"/>
                      <a:gd name="connsiteY20" fmla="*/ 7762875 h 7762876"/>
                      <a:gd name="connsiteX0" fmla="*/ 0 w 7550944"/>
                      <a:gd name="connsiteY0" fmla="*/ 7762875 h 7762876"/>
                      <a:gd name="connsiteX1" fmla="*/ 378619 w 7550944"/>
                      <a:gd name="connsiteY1" fmla="*/ 3886200 h 7762876"/>
                      <a:gd name="connsiteX2" fmla="*/ 750094 w 7550944"/>
                      <a:gd name="connsiteY2" fmla="*/ 0 h 7762876"/>
                      <a:gd name="connsiteX3" fmla="*/ 1131094 w 7550944"/>
                      <a:gd name="connsiteY3" fmla="*/ 3876675 h 7762876"/>
                      <a:gd name="connsiteX4" fmla="*/ 1507332 w 7550944"/>
                      <a:gd name="connsiteY4" fmla="*/ 7762875 h 7762876"/>
                      <a:gd name="connsiteX5" fmla="*/ 1883569 w 7550944"/>
                      <a:gd name="connsiteY5" fmla="*/ 3876675 h 7762876"/>
                      <a:gd name="connsiteX6" fmla="*/ 2264569 w 7550944"/>
                      <a:gd name="connsiteY6" fmla="*/ 0 h 7762876"/>
                      <a:gd name="connsiteX7" fmla="*/ 2645569 w 7550944"/>
                      <a:gd name="connsiteY7" fmla="*/ 3886200 h 7762876"/>
                      <a:gd name="connsiteX8" fmla="*/ 3017044 w 7550944"/>
                      <a:gd name="connsiteY8" fmla="*/ 7762875 h 7762876"/>
                      <a:gd name="connsiteX9" fmla="*/ 3398044 w 7550944"/>
                      <a:gd name="connsiteY9" fmla="*/ 3876675 h 7762876"/>
                      <a:gd name="connsiteX10" fmla="*/ 3769519 w 7550944"/>
                      <a:gd name="connsiteY10" fmla="*/ 9525 h 7762876"/>
                      <a:gd name="connsiteX11" fmla="*/ 4150519 w 7550944"/>
                      <a:gd name="connsiteY11" fmla="*/ 3886200 h 7762876"/>
                      <a:gd name="connsiteX12" fmla="*/ 4526756 w 7550944"/>
                      <a:gd name="connsiteY12" fmla="*/ 7762875 h 7762876"/>
                      <a:gd name="connsiteX13" fmla="*/ 4902994 w 7550944"/>
                      <a:gd name="connsiteY13" fmla="*/ 3886200 h 7762876"/>
                      <a:gd name="connsiteX14" fmla="*/ 5283994 w 7550944"/>
                      <a:gd name="connsiteY14" fmla="*/ 9525 h 7762876"/>
                      <a:gd name="connsiteX15" fmla="*/ 5655469 w 7550944"/>
                      <a:gd name="connsiteY15" fmla="*/ 3886200 h 7762876"/>
                      <a:gd name="connsiteX16" fmla="*/ 6036469 w 7550944"/>
                      <a:gd name="connsiteY16" fmla="*/ 7762875 h 7762876"/>
                      <a:gd name="connsiteX17" fmla="*/ 6417469 w 7550944"/>
                      <a:gd name="connsiteY17" fmla="*/ 3886200 h 7762876"/>
                      <a:gd name="connsiteX18" fmla="*/ 6798469 w 7550944"/>
                      <a:gd name="connsiteY18" fmla="*/ 0 h 7762876"/>
                      <a:gd name="connsiteX19" fmla="*/ 7160419 w 7550944"/>
                      <a:gd name="connsiteY19" fmla="*/ 3886200 h 7762876"/>
                      <a:gd name="connsiteX20" fmla="*/ 7550944 w 7550944"/>
                      <a:gd name="connsiteY20" fmla="*/ 7762875 h 7762876"/>
                      <a:gd name="connsiteX0" fmla="*/ 0 w 7550944"/>
                      <a:gd name="connsiteY0" fmla="*/ 7762875 h 7762876"/>
                      <a:gd name="connsiteX1" fmla="*/ 378619 w 7550944"/>
                      <a:gd name="connsiteY1" fmla="*/ 3886200 h 7762876"/>
                      <a:gd name="connsiteX2" fmla="*/ 750094 w 7550944"/>
                      <a:gd name="connsiteY2" fmla="*/ 0 h 7762876"/>
                      <a:gd name="connsiteX3" fmla="*/ 1131094 w 7550944"/>
                      <a:gd name="connsiteY3" fmla="*/ 3876675 h 7762876"/>
                      <a:gd name="connsiteX4" fmla="*/ 1507332 w 7550944"/>
                      <a:gd name="connsiteY4" fmla="*/ 7762875 h 7762876"/>
                      <a:gd name="connsiteX5" fmla="*/ 1883569 w 7550944"/>
                      <a:gd name="connsiteY5" fmla="*/ 3876675 h 7762876"/>
                      <a:gd name="connsiteX6" fmla="*/ 2264569 w 7550944"/>
                      <a:gd name="connsiteY6" fmla="*/ 0 h 7762876"/>
                      <a:gd name="connsiteX7" fmla="*/ 2645569 w 7550944"/>
                      <a:gd name="connsiteY7" fmla="*/ 3886200 h 7762876"/>
                      <a:gd name="connsiteX8" fmla="*/ 3017044 w 7550944"/>
                      <a:gd name="connsiteY8" fmla="*/ 7762875 h 7762876"/>
                      <a:gd name="connsiteX9" fmla="*/ 3398044 w 7550944"/>
                      <a:gd name="connsiteY9" fmla="*/ 3876675 h 7762876"/>
                      <a:gd name="connsiteX10" fmla="*/ 3769519 w 7550944"/>
                      <a:gd name="connsiteY10" fmla="*/ 9525 h 7762876"/>
                      <a:gd name="connsiteX11" fmla="*/ 4150519 w 7550944"/>
                      <a:gd name="connsiteY11" fmla="*/ 3886200 h 7762876"/>
                      <a:gd name="connsiteX12" fmla="*/ 4526756 w 7550944"/>
                      <a:gd name="connsiteY12" fmla="*/ 7762875 h 7762876"/>
                      <a:gd name="connsiteX13" fmla="*/ 4902994 w 7550944"/>
                      <a:gd name="connsiteY13" fmla="*/ 3886200 h 7762876"/>
                      <a:gd name="connsiteX14" fmla="*/ 5283994 w 7550944"/>
                      <a:gd name="connsiteY14" fmla="*/ 9525 h 7762876"/>
                      <a:gd name="connsiteX15" fmla="*/ 5655469 w 7550944"/>
                      <a:gd name="connsiteY15" fmla="*/ 3886200 h 7762876"/>
                      <a:gd name="connsiteX16" fmla="*/ 6036469 w 7550944"/>
                      <a:gd name="connsiteY16" fmla="*/ 7762875 h 7762876"/>
                      <a:gd name="connsiteX17" fmla="*/ 6417469 w 7550944"/>
                      <a:gd name="connsiteY17" fmla="*/ 3886200 h 7762876"/>
                      <a:gd name="connsiteX18" fmla="*/ 6798469 w 7550944"/>
                      <a:gd name="connsiteY18" fmla="*/ 0 h 7762876"/>
                      <a:gd name="connsiteX19" fmla="*/ 7160419 w 7550944"/>
                      <a:gd name="connsiteY19" fmla="*/ 3886200 h 7762876"/>
                      <a:gd name="connsiteX20" fmla="*/ 7550944 w 7550944"/>
                      <a:gd name="connsiteY20" fmla="*/ 7762875 h 7762876"/>
                      <a:gd name="connsiteX0" fmla="*/ 0 w 7550944"/>
                      <a:gd name="connsiteY0" fmla="*/ 7762875 h 7762876"/>
                      <a:gd name="connsiteX1" fmla="*/ 378619 w 7550944"/>
                      <a:gd name="connsiteY1" fmla="*/ 3886200 h 7762876"/>
                      <a:gd name="connsiteX2" fmla="*/ 750094 w 7550944"/>
                      <a:gd name="connsiteY2" fmla="*/ 0 h 7762876"/>
                      <a:gd name="connsiteX3" fmla="*/ 1131094 w 7550944"/>
                      <a:gd name="connsiteY3" fmla="*/ 3876675 h 7762876"/>
                      <a:gd name="connsiteX4" fmla="*/ 1507332 w 7550944"/>
                      <a:gd name="connsiteY4" fmla="*/ 7762875 h 7762876"/>
                      <a:gd name="connsiteX5" fmla="*/ 1883569 w 7550944"/>
                      <a:gd name="connsiteY5" fmla="*/ 3876675 h 7762876"/>
                      <a:gd name="connsiteX6" fmla="*/ 2264569 w 7550944"/>
                      <a:gd name="connsiteY6" fmla="*/ 0 h 7762876"/>
                      <a:gd name="connsiteX7" fmla="*/ 2645569 w 7550944"/>
                      <a:gd name="connsiteY7" fmla="*/ 3886200 h 7762876"/>
                      <a:gd name="connsiteX8" fmla="*/ 3017044 w 7550944"/>
                      <a:gd name="connsiteY8" fmla="*/ 7762875 h 7762876"/>
                      <a:gd name="connsiteX9" fmla="*/ 3398044 w 7550944"/>
                      <a:gd name="connsiteY9" fmla="*/ 3876675 h 7762876"/>
                      <a:gd name="connsiteX10" fmla="*/ 3769519 w 7550944"/>
                      <a:gd name="connsiteY10" fmla="*/ 9525 h 7762876"/>
                      <a:gd name="connsiteX11" fmla="*/ 4150519 w 7550944"/>
                      <a:gd name="connsiteY11" fmla="*/ 3886200 h 7762876"/>
                      <a:gd name="connsiteX12" fmla="*/ 4526756 w 7550944"/>
                      <a:gd name="connsiteY12" fmla="*/ 7762875 h 7762876"/>
                      <a:gd name="connsiteX13" fmla="*/ 4902994 w 7550944"/>
                      <a:gd name="connsiteY13" fmla="*/ 3886200 h 7762876"/>
                      <a:gd name="connsiteX14" fmla="*/ 5283994 w 7550944"/>
                      <a:gd name="connsiteY14" fmla="*/ 9525 h 7762876"/>
                      <a:gd name="connsiteX15" fmla="*/ 5655469 w 7550944"/>
                      <a:gd name="connsiteY15" fmla="*/ 3886200 h 7762876"/>
                      <a:gd name="connsiteX16" fmla="*/ 6036469 w 7550944"/>
                      <a:gd name="connsiteY16" fmla="*/ 7762875 h 7762876"/>
                      <a:gd name="connsiteX17" fmla="*/ 6417469 w 7550944"/>
                      <a:gd name="connsiteY17" fmla="*/ 3886200 h 7762876"/>
                      <a:gd name="connsiteX18" fmla="*/ 6798469 w 7550944"/>
                      <a:gd name="connsiteY18" fmla="*/ 0 h 7762876"/>
                      <a:gd name="connsiteX19" fmla="*/ 7160419 w 7550944"/>
                      <a:gd name="connsiteY19" fmla="*/ 3886200 h 7762876"/>
                      <a:gd name="connsiteX20" fmla="*/ 7550944 w 7550944"/>
                      <a:gd name="connsiteY20" fmla="*/ 7762875 h 7762876"/>
                      <a:gd name="connsiteX0" fmla="*/ 0 w 7550944"/>
                      <a:gd name="connsiteY0" fmla="*/ 7762875 h 7762876"/>
                      <a:gd name="connsiteX1" fmla="*/ 378619 w 7550944"/>
                      <a:gd name="connsiteY1" fmla="*/ 3886200 h 7762876"/>
                      <a:gd name="connsiteX2" fmla="*/ 750094 w 7550944"/>
                      <a:gd name="connsiteY2" fmla="*/ 0 h 7762876"/>
                      <a:gd name="connsiteX3" fmla="*/ 1131094 w 7550944"/>
                      <a:gd name="connsiteY3" fmla="*/ 3876675 h 7762876"/>
                      <a:gd name="connsiteX4" fmla="*/ 1507332 w 7550944"/>
                      <a:gd name="connsiteY4" fmla="*/ 7762875 h 7762876"/>
                      <a:gd name="connsiteX5" fmla="*/ 1883569 w 7550944"/>
                      <a:gd name="connsiteY5" fmla="*/ 3876675 h 7762876"/>
                      <a:gd name="connsiteX6" fmla="*/ 2264569 w 7550944"/>
                      <a:gd name="connsiteY6" fmla="*/ 0 h 7762876"/>
                      <a:gd name="connsiteX7" fmla="*/ 2645569 w 7550944"/>
                      <a:gd name="connsiteY7" fmla="*/ 3886200 h 7762876"/>
                      <a:gd name="connsiteX8" fmla="*/ 3017044 w 7550944"/>
                      <a:gd name="connsiteY8" fmla="*/ 7762875 h 7762876"/>
                      <a:gd name="connsiteX9" fmla="*/ 3398044 w 7550944"/>
                      <a:gd name="connsiteY9" fmla="*/ 3876675 h 7762876"/>
                      <a:gd name="connsiteX10" fmla="*/ 3769519 w 7550944"/>
                      <a:gd name="connsiteY10" fmla="*/ 9525 h 7762876"/>
                      <a:gd name="connsiteX11" fmla="*/ 4150519 w 7550944"/>
                      <a:gd name="connsiteY11" fmla="*/ 3886200 h 7762876"/>
                      <a:gd name="connsiteX12" fmla="*/ 4526756 w 7550944"/>
                      <a:gd name="connsiteY12" fmla="*/ 7762875 h 7762876"/>
                      <a:gd name="connsiteX13" fmla="*/ 4902994 w 7550944"/>
                      <a:gd name="connsiteY13" fmla="*/ 3886200 h 7762876"/>
                      <a:gd name="connsiteX14" fmla="*/ 5283994 w 7550944"/>
                      <a:gd name="connsiteY14" fmla="*/ 9525 h 7762876"/>
                      <a:gd name="connsiteX15" fmla="*/ 5655469 w 7550944"/>
                      <a:gd name="connsiteY15" fmla="*/ 3886200 h 7762876"/>
                      <a:gd name="connsiteX16" fmla="*/ 6036469 w 7550944"/>
                      <a:gd name="connsiteY16" fmla="*/ 7762875 h 7762876"/>
                      <a:gd name="connsiteX17" fmla="*/ 6417469 w 7550944"/>
                      <a:gd name="connsiteY17" fmla="*/ 3886200 h 7762876"/>
                      <a:gd name="connsiteX18" fmla="*/ 6798469 w 7550944"/>
                      <a:gd name="connsiteY18" fmla="*/ 0 h 7762876"/>
                      <a:gd name="connsiteX19" fmla="*/ 7160419 w 7550944"/>
                      <a:gd name="connsiteY19" fmla="*/ 3886200 h 7762876"/>
                      <a:gd name="connsiteX20" fmla="*/ 7550944 w 7550944"/>
                      <a:gd name="connsiteY20" fmla="*/ 7762875 h 7762876"/>
                      <a:gd name="connsiteX0" fmla="*/ 0 w 7550944"/>
                      <a:gd name="connsiteY0" fmla="*/ 7762875 h 7762876"/>
                      <a:gd name="connsiteX1" fmla="*/ 378619 w 7550944"/>
                      <a:gd name="connsiteY1" fmla="*/ 3886200 h 7762876"/>
                      <a:gd name="connsiteX2" fmla="*/ 750094 w 7550944"/>
                      <a:gd name="connsiteY2" fmla="*/ 0 h 7762876"/>
                      <a:gd name="connsiteX3" fmla="*/ 1131094 w 7550944"/>
                      <a:gd name="connsiteY3" fmla="*/ 3876675 h 7762876"/>
                      <a:gd name="connsiteX4" fmla="*/ 1507332 w 7550944"/>
                      <a:gd name="connsiteY4" fmla="*/ 7762875 h 7762876"/>
                      <a:gd name="connsiteX5" fmla="*/ 1883569 w 7550944"/>
                      <a:gd name="connsiteY5" fmla="*/ 3876675 h 7762876"/>
                      <a:gd name="connsiteX6" fmla="*/ 2264569 w 7550944"/>
                      <a:gd name="connsiteY6" fmla="*/ 0 h 7762876"/>
                      <a:gd name="connsiteX7" fmla="*/ 2645569 w 7550944"/>
                      <a:gd name="connsiteY7" fmla="*/ 3886200 h 7762876"/>
                      <a:gd name="connsiteX8" fmla="*/ 3017044 w 7550944"/>
                      <a:gd name="connsiteY8" fmla="*/ 7762875 h 7762876"/>
                      <a:gd name="connsiteX9" fmla="*/ 3398044 w 7550944"/>
                      <a:gd name="connsiteY9" fmla="*/ 3876675 h 7762876"/>
                      <a:gd name="connsiteX10" fmla="*/ 3769519 w 7550944"/>
                      <a:gd name="connsiteY10" fmla="*/ 9525 h 7762876"/>
                      <a:gd name="connsiteX11" fmla="*/ 4150519 w 7550944"/>
                      <a:gd name="connsiteY11" fmla="*/ 3886200 h 7762876"/>
                      <a:gd name="connsiteX12" fmla="*/ 4526756 w 7550944"/>
                      <a:gd name="connsiteY12" fmla="*/ 7762875 h 7762876"/>
                      <a:gd name="connsiteX13" fmla="*/ 4902994 w 7550944"/>
                      <a:gd name="connsiteY13" fmla="*/ 3886200 h 7762876"/>
                      <a:gd name="connsiteX14" fmla="*/ 5283994 w 7550944"/>
                      <a:gd name="connsiteY14" fmla="*/ 9525 h 7762876"/>
                      <a:gd name="connsiteX15" fmla="*/ 5655469 w 7550944"/>
                      <a:gd name="connsiteY15" fmla="*/ 3886200 h 7762876"/>
                      <a:gd name="connsiteX16" fmla="*/ 6029325 w 7550944"/>
                      <a:gd name="connsiteY16" fmla="*/ 7762875 h 7762876"/>
                      <a:gd name="connsiteX17" fmla="*/ 6417469 w 7550944"/>
                      <a:gd name="connsiteY17" fmla="*/ 3886200 h 7762876"/>
                      <a:gd name="connsiteX18" fmla="*/ 6798469 w 7550944"/>
                      <a:gd name="connsiteY18" fmla="*/ 0 h 7762876"/>
                      <a:gd name="connsiteX19" fmla="*/ 7160419 w 7550944"/>
                      <a:gd name="connsiteY19" fmla="*/ 3886200 h 7762876"/>
                      <a:gd name="connsiteX20" fmla="*/ 7550944 w 7550944"/>
                      <a:gd name="connsiteY20" fmla="*/ 7762875 h 7762876"/>
                      <a:gd name="connsiteX0" fmla="*/ 0 w 7550944"/>
                      <a:gd name="connsiteY0" fmla="*/ 7762875 h 7762876"/>
                      <a:gd name="connsiteX1" fmla="*/ 378619 w 7550944"/>
                      <a:gd name="connsiteY1" fmla="*/ 3886200 h 7762876"/>
                      <a:gd name="connsiteX2" fmla="*/ 750094 w 7550944"/>
                      <a:gd name="connsiteY2" fmla="*/ 0 h 7762876"/>
                      <a:gd name="connsiteX3" fmla="*/ 1131094 w 7550944"/>
                      <a:gd name="connsiteY3" fmla="*/ 3876675 h 7762876"/>
                      <a:gd name="connsiteX4" fmla="*/ 1507332 w 7550944"/>
                      <a:gd name="connsiteY4" fmla="*/ 7762875 h 7762876"/>
                      <a:gd name="connsiteX5" fmla="*/ 1883569 w 7550944"/>
                      <a:gd name="connsiteY5" fmla="*/ 3876675 h 7762876"/>
                      <a:gd name="connsiteX6" fmla="*/ 2264569 w 7550944"/>
                      <a:gd name="connsiteY6" fmla="*/ 0 h 7762876"/>
                      <a:gd name="connsiteX7" fmla="*/ 2645569 w 7550944"/>
                      <a:gd name="connsiteY7" fmla="*/ 3886200 h 7762876"/>
                      <a:gd name="connsiteX8" fmla="*/ 3017044 w 7550944"/>
                      <a:gd name="connsiteY8" fmla="*/ 7762875 h 7762876"/>
                      <a:gd name="connsiteX9" fmla="*/ 3398044 w 7550944"/>
                      <a:gd name="connsiteY9" fmla="*/ 3876675 h 7762876"/>
                      <a:gd name="connsiteX10" fmla="*/ 3769519 w 7550944"/>
                      <a:gd name="connsiteY10" fmla="*/ 9525 h 7762876"/>
                      <a:gd name="connsiteX11" fmla="*/ 4150519 w 7550944"/>
                      <a:gd name="connsiteY11" fmla="*/ 3886200 h 7762876"/>
                      <a:gd name="connsiteX12" fmla="*/ 4526756 w 7550944"/>
                      <a:gd name="connsiteY12" fmla="*/ 7762875 h 7762876"/>
                      <a:gd name="connsiteX13" fmla="*/ 4902994 w 7550944"/>
                      <a:gd name="connsiteY13" fmla="*/ 3886200 h 7762876"/>
                      <a:gd name="connsiteX14" fmla="*/ 5283994 w 7550944"/>
                      <a:gd name="connsiteY14" fmla="*/ 9525 h 7762876"/>
                      <a:gd name="connsiteX15" fmla="*/ 5655469 w 7550944"/>
                      <a:gd name="connsiteY15" fmla="*/ 3886200 h 7762876"/>
                      <a:gd name="connsiteX16" fmla="*/ 6029325 w 7550944"/>
                      <a:gd name="connsiteY16" fmla="*/ 7762875 h 7762876"/>
                      <a:gd name="connsiteX17" fmla="*/ 6417469 w 7550944"/>
                      <a:gd name="connsiteY17" fmla="*/ 3886200 h 7762876"/>
                      <a:gd name="connsiteX18" fmla="*/ 6798469 w 7550944"/>
                      <a:gd name="connsiteY18" fmla="*/ 0 h 7762876"/>
                      <a:gd name="connsiteX19" fmla="*/ 7160419 w 7550944"/>
                      <a:gd name="connsiteY19" fmla="*/ 3886200 h 7762876"/>
                      <a:gd name="connsiteX20" fmla="*/ 7550944 w 7550944"/>
                      <a:gd name="connsiteY20" fmla="*/ 7762875 h 7762876"/>
                      <a:gd name="connsiteX0" fmla="*/ 0 w 7546182"/>
                      <a:gd name="connsiteY0" fmla="*/ 7762875 h 7765256"/>
                      <a:gd name="connsiteX1" fmla="*/ 378619 w 7546182"/>
                      <a:gd name="connsiteY1" fmla="*/ 3886200 h 7765256"/>
                      <a:gd name="connsiteX2" fmla="*/ 750094 w 7546182"/>
                      <a:gd name="connsiteY2" fmla="*/ 0 h 7765256"/>
                      <a:gd name="connsiteX3" fmla="*/ 1131094 w 7546182"/>
                      <a:gd name="connsiteY3" fmla="*/ 3876675 h 7765256"/>
                      <a:gd name="connsiteX4" fmla="*/ 1507332 w 7546182"/>
                      <a:gd name="connsiteY4" fmla="*/ 7762875 h 7765256"/>
                      <a:gd name="connsiteX5" fmla="*/ 1883569 w 7546182"/>
                      <a:gd name="connsiteY5" fmla="*/ 3876675 h 7765256"/>
                      <a:gd name="connsiteX6" fmla="*/ 2264569 w 7546182"/>
                      <a:gd name="connsiteY6" fmla="*/ 0 h 7765256"/>
                      <a:gd name="connsiteX7" fmla="*/ 2645569 w 7546182"/>
                      <a:gd name="connsiteY7" fmla="*/ 3886200 h 7765256"/>
                      <a:gd name="connsiteX8" fmla="*/ 3017044 w 7546182"/>
                      <a:gd name="connsiteY8" fmla="*/ 7762875 h 7765256"/>
                      <a:gd name="connsiteX9" fmla="*/ 3398044 w 7546182"/>
                      <a:gd name="connsiteY9" fmla="*/ 3876675 h 7765256"/>
                      <a:gd name="connsiteX10" fmla="*/ 3769519 w 7546182"/>
                      <a:gd name="connsiteY10" fmla="*/ 9525 h 7765256"/>
                      <a:gd name="connsiteX11" fmla="*/ 4150519 w 7546182"/>
                      <a:gd name="connsiteY11" fmla="*/ 3886200 h 7765256"/>
                      <a:gd name="connsiteX12" fmla="*/ 4526756 w 7546182"/>
                      <a:gd name="connsiteY12" fmla="*/ 7762875 h 7765256"/>
                      <a:gd name="connsiteX13" fmla="*/ 4902994 w 7546182"/>
                      <a:gd name="connsiteY13" fmla="*/ 3886200 h 7765256"/>
                      <a:gd name="connsiteX14" fmla="*/ 5283994 w 7546182"/>
                      <a:gd name="connsiteY14" fmla="*/ 9525 h 7765256"/>
                      <a:gd name="connsiteX15" fmla="*/ 5655469 w 7546182"/>
                      <a:gd name="connsiteY15" fmla="*/ 3886200 h 7765256"/>
                      <a:gd name="connsiteX16" fmla="*/ 6029325 w 7546182"/>
                      <a:gd name="connsiteY16" fmla="*/ 7762875 h 7765256"/>
                      <a:gd name="connsiteX17" fmla="*/ 6417469 w 7546182"/>
                      <a:gd name="connsiteY17" fmla="*/ 3886200 h 7765256"/>
                      <a:gd name="connsiteX18" fmla="*/ 6798469 w 7546182"/>
                      <a:gd name="connsiteY18" fmla="*/ 0 h 7765256"/>
                      <a:gd name="connsiteX19" fmla="*/ 7160419 w 7546182"/>
                      <a:gd name="connsiteY19" fmla="*/ 3886200 h 7765256"/>
                      <a:gd name="connsiteX20" fmla="*/ 7546182 w 7546182"/>
                      <a:gd name="connsiteY20" fmla="*/ 7765256 h 7765256"/>
                      <a:gd name="connsiteX0" fmla="*/ 0 w 7546182"/>
                      <a:gd name="connsiteY0" fmla="*/ 7762875 h 7765258"/>
                      <a:gd name="connsiteX1" fmla="*/ 378619 w 7546182"/>
                      <a:gd name="connsiteY1" fmla="*/ 3886200 h 7765258"/>
                      <a:gd name="connsiteX2" fmla="*/ 750094 w 7546182"/>
                      <a:gd name="connsiteY2" fmla="*/ 0 h 7765258"/>
                      <a:gd name="connsiteX3" fmla="*/ 1131094 w 7546182"/>
                      <a:gd name="connsiteY3" fmla="*/ 3876675 h 7765258"/>
                      <a:gd name="connsiteX4" fmla="*/ 1507332 w 7546182"/>
                      <a:gd name="connsiteY4" fmla="*/ 7762875 h 7765258"/>
                      <a:gd name="connsiteX5" fmla="*/ 1883569 w 7546182"/>
                      <a:gd name="connsiteY5" fmla="*/ 3876675 h 7765258"/>
                      <a:gd name="connsiteX6" fmla="*/ 2264569 w 7546182"/>
                      <a:gd name="connsiteY6" fmla="*/ 0 h 7765258"/>
                      <a:gd name="connsiteX7" fmla="*/ 2645569 w 7546182"/>
                      <a:gd name="connsiteY7" fmla="*/ 3886200 h 7765258"/>
                      <a:gd name="connsiteX8" fmla="*/ 3017044 w 7546182"/>
                      <a:gd name="connsiteY8" fmla="*/ 7762875 h 7765258"/>
                      <a:gd name="connsiteX9" fmla="*/ 3398044 w 7546182"/>
                      <a:gd name="connsiteY9" fmla="*/ 3876675 h 7765258"/>
                      <a:gd name="connsiteX10" fmla="*/ 3769519 w 7546182"/>
                      <a:gd name="connsiteY10" fmla="*/ 9525 h 7765258"/>
                      <a:gd name="connsiteX11" fmla="*/ 4150519 w 7546182"/>
                      <a:gd name="connsiteY11" fmla="*/ 3886200 h 7765258"/>
                      <a:gd name="connsiteX12" fmla="*/ 4526756 w 7546182"/>
                      <a:gd name="connsiteY12" fmla="*/ 7762875 h 7765258"/>
                      <a:gd name="connsiteX13" fmla="*/ 4902994 w 7546182"/>
                      <a:gd name="connsiteY13" fmla="*/ 3886200 h 7765258"/>
                      <a:gd name="connsiteX14" fmla="*/ 5283994 w 7546182"/>
                      <a:gd name="connsiteY14" fmla="*/ 9525 h 7765258"/>
                      <a:gd name="connsiteX15" fmla="*/ 5655469 w 7546182"/>
                      <a:gd name="connsiteY15" fmla="*/ 3886200 h 7765258"/>
                      <a:gd name="connsiteX16" fmla="*/ 6029325 w 7546182"/>
                      <a:gd name="connsiteY16" fmla="*/ 7762875 h 7765258"/>
                      <a:gd name="connsiteX17" fmla="*/ 6417469 w 7546182"/>
                      <a:gd name="connsiteY17" fmla="*/ 3886200 h 7765258"/>
                      <a:gd name="connsiteX18" fmla="*/ 6798469 w 7546182"/>
                      <a:gd name="connsiteY18" fmla="*/ 0 h 7765258"/>
                      <a:gd name="connsiteX19" fmla="*/ 7160419 w 7546182"/>
                      <a:gd name="connsiteY19" fmla="*/ 3886200 h 7765258"/>
                      <a:gd name="connsiteX20" fmla="*/ 7546182 w 7546182"/>
                      <a:gd name="connsiteY20" fmla="*/ 7765256 h 7765258"/>
                      <a:gd name="connsiteX0" fmla="*/ 0 w 7539038"/>
                      <a:gd name="connsiteY0" fmla="*/ 7762875 h 7762876"/>
                      <a:gd name="connsiteX1" fmla="*/ 378619 w 7539038"/>
                      <a:gd name="connsiteY1" fmla="*/ 3886200 h 7762876"/>
                      <a:gd name="connsiteX2" fmla="*/ 750094 w 7539038"/>
                      <a:gd name="connsiteY2" fmla="*/ 0 h 7762876"/>
                      <a:gd name="connsiteX3" fmla="*/ 1131094 w 7539038"/>
                      <a:gd name="connsiteY3" fmla="*/ 3876675 h 7762876"/>
                      <a:gd name="connsiteX4" fmla="*/ 1507332 w 7539038"/>
                      <a:gd name="connsiteY4" fmla="*/ 7762875 h 7762876"/>
                      <a:gd name="connsiteX5" fmla="*/ 1883569 w 7539038"/>
                      <a:gd name="connsiteY5" fmla="*/ 3876675 h 7762876"/>
                      <a:gd name="connsiteX6" fmla="*/ 2264569 w 7539038"/>
                      <a:gd name="connsiteY6" fmla="*/ 0 h 7762876"/>
                      <a:gd name="connsiteX7" fmla="*/ 2645569 w 7539038"/>
                      <a:gd name="connsiteY7" fmla="*/ 3886200 h 7762876"/>
                      <a:gd name="connsiteX8" fmla="*/ 3017044 w 7539038"/>
                      <a:gd name="connsiteY8" fmla="*/ 7762875 h 7762876"/>
                      <a:gd name="connsiteX9" fmla="*/ 3398044 w 7539038"/>
                      <a:gd name="connsiteY9" fmla="*/ 3876675 h 7762876"/>
                      <a:gd name="connsiteX10" fmla="*/ 3769519 w 7539038"/>
                      <a:gd name="connsiteY10" fmla="*/ 9525 h 7762876"/>
                      <a:gd name="connsiteX11" fmla="*/ 4150519 w 7539038"/>
                      <a:gd name="connsiteY11" fmla="*/ 3886200 h 7762876"/>
                      <a:gd name="connsiteX12" fmla="*/ 4526756 w 7539038"/>
                      <a:gd name="connsiteY12" fmla="*/ 7762875 h 7762876"/>
                      <a:gd name="connsiteX13" fmla="*/ 4902994 w 7539038"/>
                      <a:gd name="connsiteY13" fmla="*/ 3886200 h 7762876"/>
                      <a:gd name="connsiteX14" fmla="*/ 5283994 w 7539038"/>
                      <a:gd name="connsiteY14" fmla="*/ 9525 h 7762876"/>
                      <a:gd name="connsiteX15" fmla="*/ 5655469 w 7539038"/>
                      <a:gd name="connsiteY15" fmla="*/ 3886200 h 7762876"/>
                      <a:gd name="connsiteX16" fmla="*/ 6029325 w 7539038"/>
                      <a:gd name="connsiteY16" fmla="*/ 7762875 h 7762876"/>
                      <a:gd name="connsiteX17" fmla="*/ 6417469 w 7539038"/>
                      <a:gd name="connsiteY17" fmla="*/ 3886200 h 7762876"/>
                      <a:gd name="connsiteX18" fmla="*/ 6798469 w 7539038"/>
                      <a:gd name="connsiteY18" fmla="*/ 0 h 7762876"/>
                      <a:gd name="connsiteX19" fmla="*/ 7160419 w 7539038"/>
                      <a:gd name="connsiteY19" fmla="*/ 3886200 h 7762876"/>
                      <a:gd name="connsiteX20" fmla="*/ 7539038 w 7539038"/>
                      <a:gd name="connsiteY20" fmla="*/ 7760494 h 7762876"/>
                      <a:gd name="connsiteX0" fmla="*/ 0 w 7539038"/>
                      <a:gd name="connsiteY0" fmla="*/ 7762875 h 7762876"/>
                      <a:gd name="connsiteX1" fmla="*/ 378619 w 7539038"/>
                      <a:gd name="connsiteY1" fmla="*/ 3886200 h 7762876"/>
                      <a:gd name="connsiteX2" fmla="*/ 750094 w 7539038"/>
                      <a:gd name="connsiteY2" fmla="*/ 0 h 7762876"/>
                      <a:gd name="connsiteX3" fmla="*/ 1131094 w 7539038"/>
                      <a:gd name="connsiteY3" fmla="*/ 3876675 h 7762876"/>
                      <a:gd name="connsiteX4" fmla="*/ 1507332 w 7539038"/>
                      <a:gd name="connsiteY4" fmla="*/ 7762875 h 7762876"/>
                      <a:gd name="connsiteX5" fmla="*/ 1883569 w 7539038"/>
                      <a:gd name="connsiteY5" fmla="*/ 3876675 h 7762876"/>
                      <a:gd name="connsiteX6" fmla="*/ 2264569 w 7539038"/>
                      <a:gd name="connsiteY6" fmla="*/ 0 h 7762876"/>
                      <a:gd name="connsiteX7" fmla="*/ 2645569 w 7539038"/>
                      <a:gd name="connsiteY7" fmla="*/ 3886200 h 7762876"/>
                      <a:gd name="connsiteX8" fmla="*/ 3017044 w 7539038"/>
                      <a:gd name="connsiteY8" fmla="*/ 7762875 h 7762876"/>
                      <a:gd name="connsiteX9" fmla="*/ 3398044 w 7539038"/>
                      <a:gd name="connsiteY9" fmla="*/ 3876675 h 7762876"/>
                      <a:gd name="connsiteX10" fmla="*/ 3769519 w 7539038"/>
                      <a:gd name="connsiteY10" fmla="*/ 9525 h 7762876"/>
                      <a:gd name="connsiteX11" fmla="*/ 4150519 w 7539038"/>
                      <a:gd name="connsiteY11" fmla="*/ 3886200 h 7762876"/>
                      <a:gd name="connsiteX12" fmla="*/ 4526756 w 7539038"/>
                      <a:gd name="connsiteY12" fmla="*/ 7762875 h 7762876"/>
                      <a:gd name="connsiteX13" fmla="*/ 4902994 w 7539038"/>
                      <a:gd name="connsiteY13" fmla="*/ 3886200 h 7762876"/>
                      <a:gd name="connsiteX14" fmla="*/ 5283994 w 7539038"/>
                      <a:gd name="connsiteY14" fmla="*/ 9525 h 7762876"/>
                      <a:gd name="connsiteX15" fmla="*/ 5655469 w 7539038"/>
                      <a:gd name="connsiteY15" fmla="*/ 3886200 h 7762876"/>
                      <a:gd name="connsiteX16" fmla="*/ 6029325 w 7539038"/>
                      <a:gd name="connsiteY16" fmla="*/ 7762875 h 7762876"/>
                      <a:gd name="connsiteX17" fmla="*/ 6417469 w 7539038"/>
                      <a:gd name="connsiteY17" fmla="*/ 3886200 h 7762876"/>
                      <a:gd name="connsiteX18" fmla="*/ 6788944 w 7539038"/>
                      <a:gd name="connsiteY18" fmla="*/ 2381 h 7762876"/>
                      <a:gd name="connsiteX19" fmla="*/ 7160419 w 7539038"/>
                      <a:gd name="connsiteY19" fmla="*/ 3886200 h 7762876"/>
                      <a:gd name="connsiteX20" fmla="*/ 7539038 w 7539038"/>
                      <a:gd name="connsiteY20" fmla="*/ 7760494 h 7762876"/>
                      <a:gd name="connsiteX0" fmla="*/ 0 w 7539038"/>
                      <a:gd name="connsiteY0" fmla="*/ 7762875 h 7762876"/>
                      <a:gd name="connsiteX1" fmla="*/ 378619 w 7539038"/>
                      <a:gd name="connsiteY1" fmla="*/ 3886200 h 7762876"/>
                      <a:gd name="connsiteX2" fmla="*/ 750094 w 7539038"/>
                      <a:gd name="connsiteY2" fmla="*/ 0 h 7762876"/>
                      <a:gd name="connsiteX3" fmla="*/ 1131094 w 7539038"/>
                      <a:gd name="connsiteY3" fmla="*/ 3876675 h 7762876"/>
                      <a:gd name="connsiteX4" fmla="*/ 1507332 w 7539038"/>
                      <a:gd name="connsiteY4" fmla="*/ 7762875 h 7762876"/>
                      <a:gd name="connsiteX5" fmla="*/ 1883569 w 7539038"/>
                      <a:gd name="connsiteY5" fmla="*/ 3876675 h 7762876"/>
                      <a:gd name="connsiteX6" fmla="*/ 2264569 w 7539038"/>
                      <a:gd name="connsiteY6" fmla="*/ 0 h 7762876"/>
                      <a:gd name="connsiteX7" fmla="*/ 2645569 w 7539038"/>
                      <a:gd name="connsiteY7" fmla="*/ 3886200 h 7762876"/>
                      <a:gd name="connsiteX8" fmla="*/ 3017044 w 7539038"/>
                      <a:gd name="connsiteY8" fmla="*/ 7762875 h 7762876"/>
                      <a:gd name="connsiteX9" fmla="*/ 3398044 w 7539038"/>
                      <a:gd name="connsiteY9" fmla="*/ 3876675 h 7762876"/>
                      <a:gd name="connsiteX10" fmla="*/ 3769519 w 7539038"/>
                      <a:gd name="connsiteY10" fmla="*/ 9525 h 7762876"/>
                      <a:gd name="connsiteX11" fmla="*/ 4150519 w 7539038"/>
                      <a:gd name="connsiteY11" fmla="*/ 3886200 h 7762876"/>
                      <a:gd name="connsiteX12" fmla="*/ 4526756 w 7539038"/>
                      <a:gd name="connsiteY12" fmla="*/ 7762875 h 7762876"/>
                      <a:gd name="connsiteX13" fmla="*/ 4902994 w 7539038"/>
                      <a:gd name="connsiteY13" fmla="*/ 3886200 h 7762876"/>
                      <a:gd name="connsiteX14" fmla="*/ 5283994 w 7539038"/>
                      <a:gd name="connsiteY14" fmla="*/ 9525 h 7762876"/>
                      <a:gd name="connsiteX15" fmla="*/ 5655469 w 7539038"/>
                      <a:gd name="connsiteY15" fmla="*/ 3886200 h 7762876"/>
                      <a:gd name="connsiteX16" fmla="*/ 6029325 w 7539038"/>
                      <a:gd name="connsiteY16" fmla="*/ 7762875 h 7762876"/>
                      <a:gd name="connsiteX17" fmla="*/ 6417469 w 7539038"/>
                      <a:gd name="connsiteY17" fmla="*/ 3886200 h 7762876"/>
                      <a:gd name="connsiteX18" fmla="*/ 6786563 w 7539038"/>
                      <a:gd name="connsiteY18" fmla="*/ 4762 h 7762876"/>
                      <a:gd name="connsiteX19" fmla="*/ 7160419 w 7539038"/>
                      <a:gd name="connsiteY19" fmla="*/ 3886200 h 7762876"/>
                      <a:gd name="connsiteX20" fmla="*/ 7539038 w 7539038"/>
                      <a:gd name="connsiteY20" fmla="*/ 7760494 h 7762876"/>
                      <a:gd name="connsiteX0" fmla="*/ 0 w 7539038"/>
                      <a:gd name="connsiteY0" fmla="*/ 7762875 h 7762876"/>
                      <a:gd name="connsiteX1" fmla="*/ 378619 w 7539038"/>
                      <a:gd name="connsiteY1" fmla="*/ 3886200 h 7762876"/>
                      <a:gd name="connsiteX2" fmla="*/ 750094 w 7539038"/>
                      <a:gd name="connsiteY2" fmla="*/ 0 h 7762876"/>
                      <a:gd name="connsiteX3" fmla="*/ 1131094 w 7539038"/>
                      <a:gd name="connsiteY3" fmla="*/ 3876675 h 7762876"/>
                      <a:gd name="connsiteX4" fmla="*/ 1507332 w 7539038"/>
                      <a:gd name="connsiteY4" fmla="*/ 7762875 h 7762876"/>
                      <a:gd name="connsiteX5" fmla="*/ 1883569 w 7539038"/>
                      <a:gd name="connsiteY5" fmla="*/ 3876675 h 7762876"/>
                      <a:gd name="connsiteX6" fmla="*/ 2264569 w 7539038"/>
                      <a:gd name="connsiteY6" fmla="*/ 0 h 7762876"/>
                      <a:gd name="connsiteX7" fmla="*/ 2645569 w 7539038"/>
                      <a:gd name="connsiteY7" fmla="*/ 3886200 h 7762876"/>
                      <a:gd name="connsiteX8" fmla="*/ 3017044 w 7539038"/>
                      <a:gd name="connsiteY8" fmla="*/ 7762875 h 7762876"/>
                      <a:gd name="connsiteX9" fmla="*/ 3398044 w 7539038"/>
                      <a:gd name="connsiteY9" fmla="*/ 3876675 h 7762876"/>
                      <a:gd name="connsiteX10" fmla="*/ 3769519 w 7539038"/>
                      <a:gd name="connsiteY10" fmla="*/ 9525 h 7762876"/>
                      <a:gd name="connsiteX11" fmla="*/ 4150519 w 7539038"/>
                      <a:gd name="connsiteY11" fmla="*/ 3886200 h 7762876"/>
                      <a:gd name="connsiteX12" fmla="*/ 4526756 w 7539038"/>
                      <a:gd name="connsiteY12" fmla="*/ 7762875 h 7762876"/>
                      <a:gd name="connsiteX13" fmla="*/ 4902994 w 7539038"/>
                      <a:gd name="connsiteY13" fmla="*/ 3886200 h 7762876"/>
                      <a:gd name="connsiteX14" fmla="*/ 5283994 w 7539038"/>
                      <a:gd name="connsiteY14" fmla="*/ 9525 h 7762876"/>
                      <a:gd name="connsiteX15" fmla="*/ 5655469 w 7539038"/>
                      <a:gd name="connsiteY15" fmla="*/ 3886200 h 7762876"/>
                      <a:gd name="connsiteX16" fmla="*/ 6029325 w 7539038"/>
                      <a:gd name="connsiteY16" fmla="*/ 7762875 h 7762876"/>
                      <a:gd name="connsiteX17" fmla="*/ 6417469 w 7539038"/>
                      <a:gd name="connsiteY17" fmla="*/ 3886200 h 7762876"/>
                      <a:gd name="connsiteX18" fmla="*/ 6786563 w 7539038"/>
                      <a:gd name="connsiteY18" fmla="*/ 4762 h 7762876"/>
                      <a:gd name="connsiteX19" fmla="*/ 7160419 w 7539038"/>
                      <a:gd name="connsiteY19" fmla="*/ 3886200 h 7762876"/>
                      <a:gd name="connsiteX20" fmla="*/ 7539038 w 7539038"/>
                      <a:gd name="connsiteY20" fmla="*/ 7760494 h 7762876"/>
                      <a:gd name="connsiteX0" fmla="*/ 0 w 7539038"/>
                      <a:gd name="connsiteY0" fmla="*/ 7762875 h 7762876"/>
                      <a:gd name="connsiteX1" fmla="*/ 378619 w 7539038"/>
                      <a:gd name="connsiteY1" fmla="*/ 3886200 h 7762876"/>
                      <a:gd name="connsiteX2" fmla="*/ 750094 w 7539038"/>
                      <a:gd name="connsiteY2" fmla="*/ 0 h 7762876"/>
                      <a:gd name="connsiteX3" fmla="*/ 1131094 w 7539038"/>
                      <a:gd name="connsiteY3" fmla="*/ 3876675 h 7762876"/>
                      <a:gd name="connsiteX4" fmla="*/ 1507332 w 7539038"/>
                      <a:gd name="connsiteY4" fmla="*/ 7762875 h 7762876"/>
                      <a:gd name="connsiteX5" fmla="*/ 1883569 w 7539038"/>
                      <a:gd name="connsiteY5" fmla="*/ 3876675 h 7762876"/>
                      <a:gd name="connsiteX6" fmla="*/ 2264569 w 7539038"/>
                      <a:gd name="connsiteY6" fmla="*/ 0 h 7762876"/>
                      <a:gd name="connsiteX7" fmla="*/ 2645569 w 7539038"/>
                      <a:gd name="connsiteY7" fmla="*/ 3886200 h 7762876"/>
                      <a:gd name="connsiteX8" fmla="*/ 3017044 w 7539038"/>
                      <a:gd name="connsiteY8" fmla="*/ 7762875 h 7762876"/>
                      <a:gd name="connsiteX9" fmla="*/ 3398044 w 7539038"/>
                      <a:gd name="connsiteY9" fmla="*/ 3876675 h 7762876"/>
                      <a:gd name="connsiteX10" fmla="*/ 3769519 w 7539038"/>
                      <a:gd name="connsiteY10" fmla="*/ 9525 h 7762876"/>
                      <a:gd name="connsiteX11" fmla="*/ 4150519 w 7539038"/>
                      <a:gd name="connsiteY11" fmla="*/ 3886200 h 7762876"/>
                      <a:gd name="connsiteX12" fmla="*/ 4526756 w 7539038"/>
                      <a:gd name="connsiteY12" fmla="*/ 7762875 h 7762876"/>
                      <a:gd name="connsiteX13" fmla="*/ 4902994 w 7539038"/>
                      <a:gd name="connsiteY13" fmla="*/ 3886200 h 7762876"/>
                      <a:gd name="connsiteX14" fmla="*/ 5279231 w 7539038"/>
                      <a:gd name="connsiteY14" fmla="*/ 9525 h 7762876"/>
                      <a:gd name="connsiteX15" fmla="*/ 5655469 w 7539038"/>
                      <a:gd name="connsiteY15" fmla="*/ 3886200 h 7762876"/>
                      <a:gd name="connsiteX16" fmla="*/ 6029325 w 7539038"/>
                      <a:gd name="connsiteY16" fmla="*/ 7762875 h 7762876"/>
                      <a:gd name="connsiteX17" fmla="*/ 6417469 w 7539038"/>
                      <a:gd name="connsiteY17" fmla="*/ 3886200 h 7762876"/>
                      <a:gd name="connsiteX18" fmla="*/ 6786563 w 7539038"/>
                      <a:gd name="connsiteY18" fmla="*/ 4762 h 7762876"/>
                      <a:gd name="connsiteX19" fmla="*/ 7160419 w 7539038"/>
                      <a:gd name="connsiteY19" fmla="*/ 3886200 h 7762876"/>
                      <a:gd name="connsiteX20" fmla="*/ 7539038 w 7539038"/>
                      <a:gd name="connsiteY20" fmla="*/ 7760494 h 7762876"/>
                      <a:gd name="connsiteX0" fmla="*/ 0 w 7539038"/>
                      <a:gd name="connsiteY0" fmla="*/ 7762875 h 7762876"/>
                      <a:gd name="connsiteX1" fmla="*/ 378619 w 7539038"/>
                      <a:gd name="connsiteY1" fmla="*/ 3886200 h 7762876"/>
                      <a:gd name="connsiteX2" fmla="*/ 750094 w 7539038"/>
                      <a:gd name="connsiteY2" fmla="*/ 0 h 7762876"/>
                      <a:gd name="connsiteX3" fmla="*/ 1131094 w 7539038"/>
                      <a:gd name="connsiteY3" fmla="*/ 3876675 h 7762876"/>
                      <a:gd name="connsiteX4" fmla="*/ 1507332 w 7539038"/>
                      <a:gd name="connsiteY4" fmla="*/ 7762875 h 7762876"/>
                      <a:gd name="connsiteX5" fmla="*/ 1883569 w 7539038"/>
                      <a:gd name="connsiteY5" fmla="*/ 3876675 h 7762876"/>
                      <a:gd name="connsiteX6" fmla="*/ 2264569 w 7539038"/>
                      <a:gd name="connsiteY6" fmla="*/ 0 h 7762876"/>
                      <a:gd name="connsiteX7" fmla="*/ 2645569 w 7539038"/>
                      <a:gd name="connsiteY7" fmla="*/ 3886200 h 7762876"/>
                      <a:gd name="connsiteX8" fmla="*/ 3017044 w 7539038"/>
                      <a:gd name="connsiteY8" fmla="*/ 7762875 h 7762876"/>
                      <a:gd name="connsiteX9" fmla="*/ 3398044 w 7539038"/>
                      <a:gd name="connsiteY9" fmla="*/ 3876675 h 7762876"/>
                      <a:gd name="connsiteX10" fmla="*/ 3769519 w 7539038"/>
                      <a:gd name="connsiteY10" fmla="*/ 9525 h 7762876"/>
                      <a:gd name="connsiteX11" fmla="*/ 4150519 w 7539038"/>
                      <a:gd name="connsiteY11" fmla="*/ 3886200 h 7762876"/>
                      <a:gd name="connsiteX12" fmla="*/ 4526756 w 7539038"/>
                      <a:gd name="connsiteY12" fmla="*/ 7762875 h 7762876"/>
                      <a:gd name="connsiteX13" fmla="*/ 4902994 w 7539038"/>
                      <a:gd name="connsiteY13" fmla="*/ 3886200 h 7762876"/>
                      <a:gd name="connsiteX14" fmla="*/ 5279231 w 7539038"/>
                      <a:gd name="connsiteY14" fmla="*/ 9525 h 7762876"/>
                      <a:gd name="connsiteX15" fmla="*/ 5655469 w 7539038"/>
                      <a:gd name="connsiteY15" fmla="*/ 3886200 h 7762876"/>
                      <a:gd name="connsiteX16" fmla="*/ 6029325 w 7539038"/>
                      <a:gd name="connsiteY16" fmla="*/ 7762875 h 7762876"/>
                      <a:gd name="connsiteX17" fmla="*/ 6417469 w 7539038"/>
                      <a:gd name="connsiteY17" fmla="*/ 3886200 h 7762876"/>
                      <a:gd name="connsiteX18" fmla="*/ 6786563 w 7539038"/>
                      <a:gd name="connsiteY18" fmla="*/ 4762 h 7762876"/>
                      <a:gd name="connsiteX19" fmla="*/ 7160419 w 7539038"/>
                      <a:gd name="connsiteY19" fmla="*/ 3886200 h 7762876"/>
                      <a:gd name="connsiteX20" fmla="*/ 7539038 w 7539038"/>
                      <a:gd name="connsiteY20" fmla="*/ 7760494 h 7762876"/>
                      <a:gd name="connsiteX0" fmla="*/ 0 w 7539038"/>
                      <a:gd name="connsiteY0" fmla="*/ 7762875 h 7762876"/>
                      <a:gd name="connsiteX1" fmla="*/ 378619 w 7539038"/>
                      <a:gd name="connsiteY1" fmla="*/ 3886200 h 7762876"/>
                      <a:gd name="connsiteX2" fmla="*/ 750094 w 7539038"/>
                      <a:gd name="connsiteY2" fmla="*/ 0 h 7762876"/>
                      <a:gd name="connsiteX3" fmla="*/ 1131094 w 7539038"/>
                      <a:gd name="connsiteY3" fmla="*/ 3876675 h 7762876"/>
                      <a:gd name="connsiteX4" fmla="*/ 1507332 w 7539038"/>
                      <a:gd name="connsiteY4" fmla="*/ 7762875 h 7762876"/>
                      <a:gd name="connsiteX5" fmla="*/ 1883569 w 7539038"/>
                      <a:gd name="connsiteY5" fmla="*/ 3876675 h 7762876"/>
                      <a:gd name="connsiteX6" fmla="*/ 2264569 w 7539038"/>
                      <a:gd name="connsiteY6" fmla="*/ 0 h 7762876"/>
                      <a:gd name="connsiteX7" fmla="*/ 2645569 w 7539038"/>
                      <a:gd name="connsiteY7" fmla="*/ 3886200 h 7762876"/>
                      <a:gd name="connsiteX8" fmla="*/ 3017044 w 7539038"/>
                      <a:gd name="connsiteY8" fmla="*/ 7762875 h 7762876"/>
                      <a:gd name="connsiteX9" fmla="*/ 3398044 w 7539038"/>
                      <a:gd name="connsiteY9" fmla="*/ 3876675 h 7762876"/>
                      <a:gd name="connsiteX10" fmla="*/ 3769519 w 7539038"/>
                      <a:gd name="connsiteY10" fmla="*/ 9525 h 7762876"/>
                      <a:gd name="connsiteX11" fmla="*/ 4150519 w 7539038"/>
                      <a:gd name="connsiteY11" fmla="*/ 3886200 h 7762876"/>
                      <a:gd name="connsiteX12" fmla="*/ 4526756 w 7539038"/>
                      <a:gd name="connsiteY12" fmla="*/ 7762875 h 7762876"/>
                      <a:gd name="connsiteX13" fmla="*/ 4902994 w 7539038"/>
                      <a:gd name="connsiteY13" fmla="*/ 3886200 h 7762876"/>
                      <a:gd name="connsiteX14" fmla="*/ 5276849 w 7539038"/>
                      <a:gd name="connsiteY14" fmla="*/ 2382 h 7762876"/>
                      <a:gd name="connsiteX15" fmla="*/ 5655469 w 7539038"/>
                      <a:gd name="connsiteY15" fmla="*/ 3886200 h 7762876"/>
                      <a:gd name="connsiteX16" fmla="*/ 6029325 w 7539038"/>
                      <a:gd name="connsiteY16" fmla="*/ 7762875 h 7762876"/>
                      <a:gd name="connsiteX17" fmla="*/ 6417469 w 7539038"/>
                      <a:gd name="connsiteY17" fmla="*/ 3886200 h 7762876"/>
                      <a:gd name="connsiteX18" fmla="*/ 6786563 w 7539038"/>
                      <a:gd name="connsiteY18" fmla="*/ 4762 h 7762876"/>
                      <a:gd name="connsiteX19" fmla="*/ 7160419 w 7539038"/>
                      <a:gd name="connsiteY19" fmla="*/ 3886200 h 7762876"/>
                      <a:gd name="connsiteX20" fmla="*/ 7539038 w 7539038"/>
                      <a:gd name="connsiteY20" fmla="*/ 7760494 h 7762876"/>
                      <a:gd name="connsiteX0" fmla="*/ 0 w 7539038"/>
                      <a:gd name="connsiteY0" fmla="*/ 7762875 h 7762876"/>
                      <a:gd name="connsiteX1" fmla="*/ 378619 w 7539038"/>
                      <a:gd name="connsiteY1" fmla="*/ 3886200 h 7762876"/>
                      <a:gd name="connsiteX2" fmla="*/ 750094 w 7539038"/>
                      <a:gd name="connsiteY2" fmla="*/ 0 h 7762876"/>
                      <a:gd name="connsiteX3" fmla="*/ 1131094 w 7539038"/>
                      <a:gd name="connsiteY3" fmla="*/ 3876675 h 7762876"/>
                      <a:gd name="connsiteX4" fmla="*/ 1507332 w 7539038"/>
                      <a:gd name="connsiteY4" fmla="*/ 7762875 h 7762876"/>
                      <a:gd name="connsiteX5" fmla="*/ 1883569 w 7539038"/>
                      <a:gd name="connsiteY5" fmla="*/ 3876675 h 7762876"/>
                      <a:gd name="connsiteX6" fmla="*/ 2264569 w 7539038"/>
                      <a:gd name="connsiteY6" fmla="*/ 0 h 7762876"/>
                      <a:gd name="connsiteX7" fmla="*/ 2645569 w 7539038"/>
                      <a:gd name="connsiteY7" fmla="*/ 3886200 h 7762876"/>
                      <a:gd name="connsiteX8" fmla="*/ 3017044 w 7539038"/>
                      <a:gd name="connsiteY8" fmla="*/ 7762875 h 7762876"/>
                      <a:gd name="connsiteX9" fmla="*/ 3398044 w 7539038"/>
                      <a:gd name="connsiteY9" fmla="*/ 3876675 h 7762876"/>
                      <a:gd name="connsiteX10" fmla="*/ 3769519 w 7539038"/>
                      <a:gd name="connsiteY10" fmla="*/ 9525 h 7762876"/>
                      <a:gd name="connsiteX11" fmla="*/ 4150519 w 7539038"/>
                      <a:gd name="connsiteY11" fmla="*/ 3886200 h 7762876"/>
                      <a:gd name="connsiteX12" fmla="*/ 4526756 w 7539038"/>
                      <a:gd name="connsiteY12" fmla="*/ 7762875 h 7762876"/>
                      <a:gd name="connsiteX13" fmla="*/ 4902994 w 7539038"/>
                      <a:gd name="connsiteY13" fmla="*/ 3886200 h 7762876"/>
                      <a:gd name="connsiteX14" fmla="*/ 5276849 w 7539038"/>
                      <a:gd name="connsiteY14" fmla="*/ 2382 h 7762876"/>
                      <a:gd name="connsiteX15" fmla="*/ 5655469 w 7539038"/>
                      <a:gd name="connsiteY15" fmla="*/ 3886200 h 7762876"/>
                      <a:gd name="connsiteX16" fmla="*/ 6029325 w 7539038"/>
                      <a:gd name="connsiteY16" fmla="*/ 7762875 h 7762876"/>
                      <a:gd name="connsiteX17" fmla="*/ 6417469 w 7539038"/>
                      <a:gd name="connsiteY17" fmla="*/ 3886200 h 7762876"/>
                      <a:gd name="connsiteX18" fmla="*/ 6786563 w 7539038"/>
                      <a:gd name="connsiteY18" fmla="*/ 4762 h 7762876"/>
                      <a:gd name="connsiteX19" fmla="*/ 7160419 w 7539038"/>
                      <a:gd name="connsiteY19" fmla="*/ 3886200 h 7762876"/>
                      <a:gd name="connsiteX20" fmla="*/ 7539038 w 7539038"/>
                      <a:gd name="connsiteY20" fmla="*/ 7760494 h 7762876"/>
                      <a:gd name="connsiteX0" fmla="*/ 0 w 7539038"/>
                      <a:gd name="connsiteY0" fmla="*/ 7762875 h 7762876"/>
                      <a:gd name="connsiteX1" fmla="*/ 378619 w 7539038"/>
                      <a:gd name="connsiteY1" fmla="*/ 3886200 h 7762876"/>
                      <a:gd name="connsiteX2" fmla="*/ 750094 w 7539038"/>
                      <a:gd name="connsiteY2" fmla="*/ 0 h 7762876"/>
                      <a:gd name="connsiteX3" fmla="*/ 1131094 w 7539038"/>
                      <a:gd name="connsiteY3" fmla="*/ 3876675 h 7762876"/>
                      <a:gd name="connsiteX4" fmla="*/ 1507332 w 7539038"/>
                      <a:gd name="connsiteY4" fmla="*/ 7762875 h 7762876"/>
                      <a:gd name="connsiteX5" fmla="*/ 1883569 w 7539038"/>
                      <a:gd name="connsiteY5" fmla="*/ 3876675 h 7762876"/>
                      <a:gd name="connsiteX6" fmla="*/ 2264569 w 7539038"/>
                      <a:gd name="connsiteY6" fmla="*/ 0 h 7762876"/>
                      <a:gd name="connsiteX7" fmla="*/ 2645569 w 7539038"/>
                      <a:gd name="connsiteY7" fmla="*/ 3886200 h 7762876"/>
                      <a:gd name="connsiteX8" fmla="*/ 3017044 w 7539038"/>
                      <a:gd name="connsiteY8" fmla="*/ 7762875 h 7762876"/>
                      <a:gd name="connsiteX9" fmla="*/ 3398044 w 7539038"/>
                      <a:gd name="connsiteY9" fmla="*/ 3876675 h 7762876"/>
                      <a:gd name="connsiteX10" fmla="*/ 3776663 w 7539038"/>
                      <a:gd name="connsiteY10" fmla="*/ 4763 h 7762876"/>
                      <a:gd name="connsiteX11" fmla="*/ 4150519 w 7539038"/>
                      <a:gd name="connsiteY11" fmla="*/ 3886200 h 7762876"/>
                      <a:gd name="connsiteX12" fmla="*/ 4526756 w 7539038"/>
                      <a:gd name="connsiteY12" fmla="*/ 7762875 h 7762876"/>
                      <a:gd name="connsiteX13" fmla="*/ 4902994 w 7539038"/>
                      <a:gd name="connsiteY13" fmla="*/ 3886200 h 7762876"/>
                      <a:gd name="connsiteX14" fmla="*/ 5276849 w 7539038"/>
                      <a:gd name="connsiteY14" fmla="*/ 2382 h 7762876"/>
                      <a:gd name="connsiteX15" fmla="*/ 5655469 w 7539038"/>
                      <a:gd name="connsiteY15" fmla="*/ 3886200 h 7762876"/>
                      <a:gd name="connsiteX16" fmla="*/ 6029325 w 7539038"/>
                      <a:gd name="connsiteY16" fmla="*/ 7762875 h 7762876"/>
                      <a:gd name="connsiteX17" fmla="*/ 6417469 w 7539038"/>
                      <a:gd name="connsiteY17" fmla="*/ 3886200 h 7762876"/>
                      <a:gd name="connsiteX18" fmla="*/ 6786563 w 7539038"/>
                      <a:gd name="connsiteY18" fmla="*/ 4762 h 7762876"/>
                      <a:gd name="connsiteX19" fmla="*/ 7160419 w 7539038"/>
                      <a:gd name="connsiteY19" fmla="*/ 3886200 h 7762876"/>
                      <a:gd name="connsiteX20" fmla="*/ 7539038 w 7539038"/>
                      <a:gd name="connsiteY20" fmla="*/ 7760494 h 7762876"/>
                      <a:gd name="connsiteX0" fmla="*/ 0 w 7539038"/>
                      <a:gd name="connsiteY0" fmla="*/ 7762875 h 7762876"/>
                      <a:gd name="connsiteX1" fmla="*/ 378619 w 7539038"/>
                      <a:gd name="connsiteY1" fmla="*/ 3886200 h 7762876"/>
                      <a:gd name="connsiteX2" fmla="*/ 750094 w 7539038"/>
                      <a:gd name="connsiteY2" fmla="*/ 0 h 7762876"/>
                      <a:gd name="connsiteX3" fmla="*/ 1131094 w 7539038"/>
                      <a:gd name="connsiteY3" fmla="*/ 3876675 h 7762876"/>
                      <a:gd name="connsiteX4" fmla="*/ 1507332 w 7539038"/>
                      <a:gd name="connsiteY4" fmla="*/ 7762875 h 7762876"/>
                      <a:gd name="connsiteX5" fmla="*/ 1883569 w 7539038"/>
                      <a:gd name="connsiteY5" fmla="*/ 3876675 h 7762876"/>
                      <a:gd name="connsiteX6" fmla="*/ 2264569 w 7539038"/>
                      <a:gd name="connsiteY6" fmla="*/ 0 h 7762876"/>
                      <a:gd name="connsiteX7" fmla="*/ 2645569 w 7539038"/>
                      <a:gd name="connsiteY7" fmla="*/ 3886200 h 7762876"/>
                      <a:gd name="connsiteX8" fmla="*/ 3017044 w 7539038"/>
                      <a:gd name="connsiteY8" fmla="*/ 7762875 h 7762876"/>
                      <a:gd name="connsiteX9" fmla="*/ 3398044 w 7539038"/>
                      <a:gd name="connsiteY9" fmla="*/ 3876675 h 7762876"/>
                      <a:gd name="connsiteX10" fmla="*/ 3776663 w 7539038"/>
                      <a:gd name="connsiteY10" fmla="*/ 4763 h 7762876"/>
                      <a:gd name="connsiteX11" fmla="*/ 4150519 w 7539038"/>
                      <a:gd name="connsiteY11" fmla="*/ 3886200 h 7762876"/>
                      <a:gd name="connsiteX12" fmla="*/ 4526756 w 7539038"/>
                      <a:gd name="connsiteY12" fmla="*/ 7762875 h 7762876"/>
                      <a:gd name="connsiteX13" fmla="*/ 4902994 w 7539038"/>
                      <a:gd name="connsiteY13" fmla="*/ 3886200 h 7762876"/>
                      <a:gd name="connsiteX14" fmla="*/ 5276849 w 7539038"/>
                      <a:gd name="connsiteY14" fmla="*/ 2382 h 7762876"/>
                      <a:gd name="connsiteX15" fmla="*/ 5655469 w 7539038"/>
                      <a:gd name="connsiteY15" fmla="*/ 3886200 h 7762876"/>
                      <a:gd name="connsiteX16" fmla="*/ 6029325 w 7539038"/>
                      <a:gd name="connsiteY16" fmla="*/ 7762875 h 7762876"/>
                      <a:gd name="connsiteX17" fmla="*/ 6417469 w 7539038"/>
                      <a:gd name="connsiteY17" fmla="*/ 3886200 h 7762876"/>
                      <a:gd name="connsiteX18" fmla="*/ 6786563 w 7539038"/>
                      <a:gd name="connsiteY18" fmla="*/ 4762 h 7762876"/>
                      <a:gd name="connsiteX19" fmla="*/ 7160419 w 7539038"/>
                      <a:gd name="connsiteY19" fmla="*/ 3886200 h 7762876"/>
                      <a:gd name="connsiteX20" fmla="*/ 7539038 w 7539038"/>
                      <a:gd name="connsiteY20" fmla="*/ 7760494 h 7762876"/>
                      <a:gd name="connsiteX0" fmla="*/ 0 w 7539038"/>
                      <a:gd name="connsiteY0" fmla="*/ 7762875 h 7762876"/>
                      <a:gd name="connsiteX1" fmla="*/ 378619 w 7539038"/>
                      <a:gd name="connsiteY1" fmla="*/ 3886200 h 7762876"/>
                      <a:gd name="connsiteX2" fmla="*/ 750094 w 7539038"/>
                      <a:gd name="connsiteY2" fmla="*/ 0 h 7762876"/>
                      <a:gd name="connsiteX3" fmla="*/ 1131094 w 7539038"/>
                      <a:gd name="connsiteY3" fmla="*/ 3876675 h 7762876"/>
                      <a:gd name="connsiteX4" fmla="*/ 1507332 w 7539038"/>
                      <a:gd name="connsiteY4" fmla="*/ 7762875 h 7762876"/>
                      <a:gd name="connsiteX5" fmla="*/ 1883569 w 7539038"/>
                      <a:gd name="connsiteY5" fmla="*/ 3876675 h 7762876"/>
                      <a:gd name="connsiteX6" fmla="*/ 2264569 w 7539038"/>
                      <a:gd name="connsiteY6" fmla="*/ 0 h 7762876"/>
                      <a:gd name="connsiteX7" fmla="*/ 2645569 w 7539038"/>
                      <a:gd name="connsiteY7" fmla="*/ 3886200 h 7762876"/>
                      <a:gd name="connsiteX8" fmla="*/ 3017044 w 7539038"/>
                      <a:gd name="connsiteY8" fmla="*/ 7762875 h 7762876"/>
                      <a:gd name="connsiteX9" fmla="*/ 3398044 w 7539038"/>
                      <a:gd name="connsiteY9" fmla="*/ 3876675 h 7762876"/>
                      <a:gd name="connsiteX10" fmla="*/ 3769519 w 7539038"/>
                      <a:gd name="connsiteY10" fmla="*/ 4763 h 7762876"/>
                      <a:gd name="connsiteX11" fmla="*/ 4150519 w 7539038"/>
                      <a:gd name="connsiteY11" fmla="*/ 3886200 h 7762876"/>
                      <a:gd name="connsiteX12" fmla="*/ 4526756 w 7539038"/>
                      <a:gd name="connsiteY12" fmla="*/ 7762875 h 7762876"/>
                      <a:gd name="connsiteX13" fmla="*/ 4902994 w 7539038"/>
                      <a:gd name="connsiteY13" fmla="*/ 3886200 h 7762876"/>
                      <a:gd name="connsiteX14" fmla="*/ 5276849 w 7539038"/>
                      <a:gd name="connsiteY14" fmla="*/ 2382 h 7762876"/>
                      <a:gd name="connsiteX15" fmla="*/ 5655469 w 7539038"/>
                      <a:gd name="connsiteY15" fmla="*/ 3886200 h 7762876"/>
                      <a:gd name="connsiteX16" fmla="*/ 6029325 w 7539038"/>
                      <a:gd name="connsiteY16" fmla="*/ 7762875 h 7762876"/>
                      <a:gd name="connsiteX17" fmla="*/ 6417469 w 7539038"/>
                      <a:gd name="connsiteY17" fmla="*/ 3886200 h 7762876"/>
                      <a:gd name="connsiteX18" fmla="*/ 6786563 w 7539038"/>
                      <a:gd name="connsiteY18" fmla="*/ 4762 h 7762876"/>
                      <a:gd name="connsiteX19" fmla="*/ 7160419 w 7539038"/>
                      <a:gd name="connsiteY19" fmla="*/ 3886200 h 7762876"/>
                      <a:gd name="connsiteX20" fmla="*/ 7539038 w 7539038"/>
                      <a:gd name="connsiteY20" fmla="*/ 7760494 h 7762876"/>
                      <a:gd name="connsiteX0" fmla="*/ 0 w 7539038"/>
                      <a:gd name="connsiteY0" fmla="*/ 7762875 h 7762876"/>
                      <a:gd name="connsiteX1" fmla="*/ 378619 w 7539038"/>
                      <a:gd name="connsiteY1" fmla="*/ 3886200 h 7762876"/>
                      <a:gd name="connsiteX2" fmla="*/ 750094 w 7539038"/>
                      <a:gd name="connsiteY2" fmla="*/ 0 h 7762876"/>
                      <a:gd name="connsiteX3" fmla="*/ 1131094 w 7539038"/>
                      <a:gd name="connsiteY3" fmla="*/ 3876675 h 7762876"/>
                      <a:gd name="connsiteX4" fmla="*/ 1507332 w 7539038"/>
                      <a:gd name="connsiteY4" fmla="*/ 7762875 h 7762876"/>
                      <a:gd name="connsiteX5" fmla="*/ 1883569 w 7539038"/>
                      <a:gd name="connsiteY5" fmla="*/ 3876675 h 7762876"/>
                      <a:gd name="connsiteX6" fmla="*/ 2264569 w 7539038"/>
                      <a:gd name="connsiteY6" fmla="*/ 0 h 7762876"/>
                      <a:gd name="connsiteX7" fmla="*/ 2645569 w 7539038"/>
                      <a:gd name="connsiteY7" fmla="*/ 3886200 h 7762876"/>
                      <a:gd name="connsiteX8" fmla="*/ 3017044 w 7539038"/>
                      <a:gd name="connsiteY8" fmla="*/ 7762875 h 7762876"/>
                      <a:gd name="connsiteX9" fmla="*/ 3398044 w 7539038"/>
                      <a:gd name="connsiteY9" fmla="*/ 3876675 h 7762876"/>
                      <a:gd name="connsiteX10" fmla="*/ 3769519 w 7539038"/>
                      <a:gd name="connsiteY10" fmla="*/ 4763 h 7762876"/>
                      <a:gd name="connsiteX11" fmla="*/ 4150519 w 7539038"/>
                      <a:gd name="connsiteY11" fmla="*/ 3886200 h 7762876"/>
                      <a:gd name="connsiteX12" fmla="*/ 4526756 w 7539038"/>
                      <a:gd name="connsiteY12" fmla="*/ 7762875 h 7762876"/>
                      <a:gd name="connsiteX13" fmla="*/ 4902994 w 7539038"/>
                      <a:gd name="connsiteY13" fmla="*/ 3886200 h 7762876"/>
                      <a:gd name="connsiteX14" fmla="*/ 5276849 w 7539038"/>
                      <a:gd name="connsiteY14" fmla="*/ 2382 h 7762876"/>
                      <a:gd name="connsiteX15" fmla="*/ 5655469 w 7539038"/>
                      <a:gd name="connsiteY15" fmla="*/ 3886200 h 7762876"/>
                      <a:gd name="connsiteX16" fmla="*/ 6029325 w 7539038"/>
                      <a:gd name="connsiteY16" fmla="*/ 7762875 h 7762876"/>
                      <a:gd name="connsiteX17" fmla="*/ 6417469 w 7539038"/>
                      <a:gd name="connsiteY17" fmla="*/ 3886200 h 7762876"/>
                      <a:gd name="connsiteX18" fmla="*/ 6786563 w 7539038"/>
                      <a:gd name="connsiteY18" fmla="*/ 4762 h 7762876"/>
                      <a:gd name="connsiteX19" fmla="*/ 7160419 w 7539038"/>
                      <a:gd name="connsiteY19" fmla="*/ 3886200 h 7762876"/>
                      <a:gd name="connsiteX20" fmla="*/ 7539038 w 7539038"/>
                      <a:gd name="connsiteY20" fmla="*/ 7760494 h 7762876"/>
                      <a:gd name="connsiteX0" fmla="*/ 0 w 7539038"/>
                      <a:gd name="connsiteY0" fmla="*/ 7762875 h 7762876"/>
                      <a:gd name="connsiteX1" fmla="*/ 378619 w 7539038"/>
                      <a:gd name="connsiteY1" fmla="*/ 3886200 h 7762876"/>
                      <a:gd name="connsiteX2" fmla="*/ 750094 w 7539038"/>
                      <a:gd name="connsiteY2" fmla="*/ 0 h 7762876"/>
                      <a:gd name="connsiteX3" fmla="*/ 1131094 w 7539038"/>
                      <a:gd name="connsiteY3" fmla="*/ 3876675 h 7762876"/>
                      <a:gd name="connsiteX4" fmla="*/ 1507332 w 7539038"/>
                      <a:gd name="connsiteY4" fmla="*/ 7762875 h 7762876"/>
                      <a:gd name="connsiteX5" fmla="*/ 1883569 w 7539038"/>
                      <a:gd name="connsiteY5" fmla="*/ 3876675 h 7762876"/>
                      <a:gd name="connsiteX6" fmla="*/ 2259807 w 7539038"/>
                      <a:gd name="connsiteY6" fmla="*/ 4762 h 7762876"/>
                      <a:gd name="connsiteX7" fmla="*/ 2645569 w 7539038"/>
                      <a:gd name="connsiteY7" fmla="*/ 3886200 h 7762876"/>
                      <a:gd name="connsiteX8" fmla="*/ 3017044 w 7539038"/>
                      <a:gd name="connsiteY8" fmla="*/ 7762875 h 7762876"/>
                      <a:gd name="connsiteX9" fmla="*/ 3398044 w 7539038"/>
                      <a:gd name="connsiteY9" fmla="*/ 3876675 h 7762876"/>
                      <a:gd name="connsiteX10" fmla="*/ 3769519 w 7539038"/>
                      <a:gd name="connsiteY10" fmla="*/ 4763 h 7762876"/>
                      <a:gd name="connsiteX11" fmla="*/ 4150519 w 7539038"/>
                      <a:gd name="connsiteY11" fmla="*/ 3886200 h 7762876"/>
                      <a:gd name="connsiteX12" fmla="*/ 4526756 w 7539038"/>
                      <a:gd name="connsiteY12" fmla="*/ 7762875 h 7762876"/>
                      <a:gd name="connsiteX13" fmla="*/ 4902994 w 7539038"/>
                      <a:gd name="connsiteY13" fmla="*/ 3886200 h 7762876"/>
                      <a:gd name="connsiteX14" fmla="*/ 5276849 w 7539038"/>
                      <a:gd name="connsiteY14" fmla="*/ 2382 h 7762876"/>
                      <a:gd name="connsiteX15" fmla="*/ 5655469 w 7539038"/>
                      <a:gd name="connsiteY15" fmla="*/ 3886200 h 7762876"/>
                      <a:gd name="connsiteX16" fmla="*/ 6029325 w 7539038"/>
                      <a:gd name="connsiteY16" fmla="*/ 7762875 h 7762876"/>
                      <a:gd name="connsiteX17" fmla="*/ 6417469 w 7539038"/>
                      <a:gd name="connsiteY17" fmla="*/ 3886200 h 7762876"/>
                      <a:gd name="connsiteX18" fmla="*/ 6786563 w 7539038"/>
                      <a:gd name="connsiteY18" fmla="*/ 4762 h 7762876"/>
                      <a:gd name="connsiteX19" fmla="*/ 7160419 w 7539038"/>
                      <a:gd name="connsiteY19" fmla="*/ 3886200 h 7762876"/>
                      <a:gd name="connsiteX20" fmla="*/ 7539038 w 7539038"/>
                      <a:gd name="connsiteY20" fmla="*/ 7760494 h 7762876"/>
                      <a:gd name="connsiteX0" fmla="*/ 0 w 7539038"/>
                      <a:gd name="connsiteY0" fmla="*/ 7762875 h 7762876"/>
                      <a:gd name="connsiteX1" fmla="*/ 378619 w 7539038"/>
                      <a:gd name="connsiteY1" fmla="*/ 3886200 h 7762876"/>
                      <a:gd name="connsiteX2" fmla="*/ 750094 w 7539038"/>
                      <a:gd name="connsiteY2" fmla="*/ 0 h 7762876"/>
                      <a:gd name="connsiteX3" fmla="*/ 1131094 w 7539038"/>
                      <a:gd name="connsiteY3" fmla="*/ 3876675 h 7762876"/>
                      <a:gd name="connsiteX4" fmla="*/ 1507332 w 7539038"/>
                      <a:gd name="connsiteY4" fmla="*/ 7762875 h 7762876"/>
                      <a:gd name="connsiteX5" fmla="*/ 1883569 w 7539038"/>
                      <a:gd name="connsiteY5" fmla="*/ 3876675 h 7762876"/>
                      <a:gd name="connsiteX6" fmla="*/ 2259807 w 7539038"/>
                      <a:gd name="connsiteY6" fmla="*/ 4762 h 7762876"/>
                      <a:gd name="connsiteX7" fmla="*/ 2645569 w 7539038"/>
                      <a:gd name="connsiteY7" fmla="*/ 3886200 h 7762876"/>
                      <a:gd name="connsiteX8" fmla="*/ 3017044 w 7539038"/>
                      <a:gd name="connsiteY8" fmla="*/ 7762875 h 7762876"/>
                      <a:gd name="connsiteX9" fmla="*/ 3398044 w 7539038"/>
                      <a:gd name="connsiteY9" fmla="*/ 3876675 h 7762876"/>
                      <a:gd name="connsiteX10" fmla="*/ 3769519 w 7539038"/>
                      <a:gd name="connsiteY10" fmla="*/ 4763 h 7762876"/>
                      <a:gd name="connsiteX11" fmla="*/ 4150519 w 7539038"/>
                      <a:gd name="connsiteY11" fmla="*/ 3886200 h 7762876"/>
                      <a:gd name="connsiteX12" fmla="*/ 4526756 w 7539038"/>
                      <a:gd name="connsiteY12" fmla="*/ 7762875 h 7762876"/>
                      <a:gd name="connsiteX13" fmla="*/ 4902994 w 7539038"/>
                      <a:gd name="connsiteY13" fmla="*/ 3886200 h 7762876"/>
                      <a:gd name="connsiteX14" fmla="*/ 5276849 w 7539038"/>
                      <a:gd name="connsiteY14" fmla="*/ 2382 h 7762876"/>
                      <a:gd name="connsiteX15" fmla="*/ 5655469 w 7539038"/>
                      <a:gd name="connsiteY15" fmla="*/ 3886200 h 7762876"/>
                      <a:gd name="connsiteX16" fmla="*/ 6029325 w 7539038"/>
                      <a:gd name="connsiteY16" fmla="*/ 7762875 h 7762876"/>
                      <a:gd name="connsiteX17" fmla="*/ 6417469 w 7539038"/>
                      <a:gd name="connsiteY17" fmla="*/ 3886200 h 7762876"/>
                      <a:gd name="connsiteX18" fmla="*/ 6786563 w 7539038"/>
                      <a:gd name="connsiteY18" fmla="*/ 4762 h 7762876"/>
                      <a:gd name="connsiteX19" fmla="*/ 7160419 w 7539038"/>
                      <a:gd name="connsiteY19" fmla="*/ 3886200 h 7762876"/>
                      <a:gd name="connsiteX20" fmla="*/ 7539038 w 7539038"/>
                      <a:gd name="connsiteY20" fmla="*/ 7760494 h 7762876"/>
                      <a:gd name="connsiteX0" fmla="*/ 0 w 7539038"/>
                      <a:gd name="connsiteY0" fmla="*/ 7760494 h 7760495"/>
                      <a:gd name="connsiteX1" fmla="*/ 378619 w 7539038"/>
                      <a:gd name="connsiteY1" fmla="*/ 3883819 h 7760495"/>
                      <a:gd name="connsiteX2" fmla="*/ 757238 w 7539038"/>
                      <a:gd name="connsiteY2" fmla="*/ 1 h 7760495"/>
                      <a:gd name="connsiteX3" fmla="*/ 1131094 w 7539038"/>
                      <a:gd name="connsiteY3" fmla="*/ 3874294 h 7760495"/>
                      <a:gd name="connsiteX4" fmla="*/ 1507332 w 7539038"/>
                      <a:gd name="connsiteY4" fmla="*/ 7760494 h 7760495"/>
                      <a:gd name="connsiteX5" fmla="*/ 1883569 w 7539038"/>
                      <a:gd name="connsiteY5" fmla="*/ 3874294 h 7760495"/>
                      <a:gd name="connsiteX6" fmla="*/ 2259807 w 7539038"/>
                      <a:gd name="connsiteY6" fmla="*/ 2381 h 7760495"/>
                      <a:gd name="connsiteX7" fmla="*/ 2645569 w 7539038"/>
                      <a:gd name="connsiteY7" fmla="*/ 3883819 h 7760495"/>
                      <a:gd name="connsiteX8" fmla="*/ 3017044 w 7539038"/>
                      <a:gd name="connsiteY8" fmla="*/ 7760494 h 7760495"/>
                      <a:gd name="connsiteX9" fmla="*/ 3398044 w 7539038"/>
                      <a:gd name="connsiteY9" fmla="*/ 3874294 h 7760495"/>
                      <a:gd name="connsiteX10" fmla="*/ 3769519 w 7539038"/>
                      <a:gd name="connsiteY10" fmla="*/ 2382 h 7760495"/>
                      <a:gd name="connsiteX11" fmla="*/ 4150519 w 7539038"/>
                      <a:gd name="connsiteY11" fmla="*/ 3883819 h 7760495"/>
                      <a:gd name="connsiteX12" fmla="*/ 4526756 w 7539038"/>
                      <a:gd name="connsiteY12" fmla="*/ 7760494 h 7760495"/>
                      <a:gd name="connsiteX13" fmla="*/ 4902994 w 7539038"/>
                      <a:gd name="connsiteY13" fmla="*/ 3883819 h 7760495"/>
                      <a:gd name="connsiteX14" fmla="*/ 5276849 w 7539038"/>
                      <a:gd name="connsiteY14" fmla="*/ 1 h 7760495"/>
                      <a:gd name="connsiteX15" fmla="*/ 5655469 w 7539038"/>
                      <a:gd name="connsiteY15" fmla="*/ 3883819 h 7760495"/>
                      <a:gd name="connsiteX16" fmla="*/ 6029325 w 7539038"/>
                      <a:gd name="connsiteY16" fmla="*/ 7760494 h 7760495"/>
                      <a:gd name="connsiteX17" fmla="*/ 6417469 w 7539038"/>
                      <a:gd name="connsiteY17" fmla="*/ 3883819 h 7760495"/>
                      <a:gd name="connsiteX18" fmla="*/ 6786563 w 7539038"/>
                      <a:gd name="connsiteY18" fmla="*/ 2381 h 7760495"/>
                      <a:gd name="connsiteX19" fmla="*/ 7160419 w 7539038"/>
                      <a:gd name="connsiteY19" fmla="*/ 3883819 h 7760495"/>
                      <a:gd name="connsiteX20" fmla="*/ 7539038 w 7539038"/>
                      <a:gd name="connsiteY20" fmla="*/ 7758113 h 7760495"/>
                      <a:gd name="connsiteX0" fmla="*/ 0 w 7539038"/>
                      <a:gd name="connsiteY0" fmla="*/ 7760494 h 7760495"/>
                      <a:gd name="connsiteX1" fmla="*/ 378619 w 7539038"/>
                      <a:gd name="connsiteY1" fmla="*/ 3883819 h 7760495"/>
                      <a:gd name="connsiteX2" fmla="*/ 752476 w 7539038"/>
                      <a:gd name="connsiteY2" fmla="*/ 1 h 7760495"/>
                      <a:gd name="connsiteX3" fmla="*/ 1131094 w 7539038"/>
                      <a:gd name="connsiteY3" fmla="*/ 3874294 h 7760495"/>
                      <a:gd name="connsiteX4" fmla="*/ 1507332 w 7539038"/>
                      <a:gd name="connsiteY4" fmla="*/ 7760494 h 7760495"/>
                      <a:gd name="connsiteX5" fmla="*/ 1883569 w 7539038"/>
                      <a:gd name="connsiteY5" fmla="*/ 3874294 h 7760495"/>
                      <a:gd name="connsiteX6" fmla="*/ 2259807 w 7539038"/>
                      <a:gd name="connsiteY6" fmla="*/ 2381 h 7760495"/>
                      <a:gd name="connsiteX7" fmla="*/ 2645569 w 7539038"/>
                      <a:gd name="connsiteY7" fmla="*/ 3883819 h 7760495"/>
                      <a:gd name="connsiteX8" fmla="*/ 3017044 w 7539038"/>
                      <a:gd name="connsiteY8" fmla="*/ 7760494 h 7760495"/>
                      <a:gd name="connsiteX9" fmla="*/ 3398044 w 7539038"/>
                      <a:gd name="connsiteY9" fmla="*/ 3874294 h 7760495"/>
                      <a:gd name="connsiteX10" fmla="*/ 3769519 w 7539038"/>
                      <a:gd name="connsiteY10" fmla="*/ 2382 h 7760495"/>
                      <a:gd name="connsiteX11" fmla="*/ 4150519 w 7539038"/>
                      <a:gd name="connsiteY11" fmla="*/ 3883819 h 7760495"/>
                      <a:gd name="connsiteX12" fmla="*/ 4526756 w 7539038"/>
                      <a:gd name="connsiteY12" fmla="*/ 7760494 h 7760495"/>
                      <a:gd name="connsiteX13" fmla="*/ 4902994 w 7539038"/>
                      <a:gd name="connsiteY13" fmla="*/ 3883819 h 7760495"/>
                      <a:gd name="connsiteX14" fmla="*/ 5276849 w 7539038"/>
                      <a:gd name="connsiteY14" fmla="*/ 1 h 7760495"/>
                      <a:gd name="connsiteX15" fmla="*/ 5655469 w 7539038"/>
                      <a:gd name="connsiteY15" fmla="*/ 3883819 h 7760495"/>
                      <a:gd name="connsiteX16" fmla="*/ 6029325 w 7539038"/>
                      <a:gd name="connsiteY16" fmla="*/ 7760494 h 7760495"/>
                      <a:gd name="connsiteX17" fmla="*/ 6417469 w 7539038"/>
                      <a:gd name="connsiteY17" fmla="*/ 3883819 h 7760495"/>
                      <a:gd name="connsiteX18" fmla="*/ 6786563 w 7539038"/>
                      <a:gd name="connsiteY18" fmla="*/ 2381 h 7760495"/>
                      <a:gd name="connsiteX19" fmla="*/ 7160419 w 7539038"/>
                      <a:gd name="connsiteY19" fmla="*/ 3883819 h 7760495"/>
                      <a:gd name="connsiteX20" fmla="*/ 7539038 w 7539038"/>
                      <a:gd name="connsiteY20" fmla="*/ 7758113 h 7760495"/>
                      <a:gd name="connsiteX0" fmla="*/ 0 w 7539038"/>
                      <a:gd name="connsiteY0" fmla="*/ 7760494 h 7760495"/>
                      <a:gd name="connsiteX1" fmla="*/ 378619 w 7539038"/>
                      <a:gd name="connsiteY1" fmla="*/ 3883819 h 7760495"/>
                      <a:gd name="connsiteX2" fmla="*/ 752476 w 7539038"/>
                      <a:gd name="connsiteY2" fmla="*/ 1 h 7760495"/>
                      <a:gd name="connsiteX3" fmla="*/ 1131094 w 7539038"/>
                      <a:gd name="connsiteY3" fmla="*/ 3874294 h 7760495"/>
                      <a:gd name="connsiteX4" fmla="*/ 1507332 w 7539038"/>
                      <a:gd name="connsiteY4" fmla="*/ 7760494 h 7760495"/>
                      <a:gd name="connsiteX5" fmla="*/ 1883569 w 7539038"/>
                      <a:gd name="connsiteY5" fmla="*/ 3874294 h 7760495"/>
                      <a:gd name="connsiteX6" fmla="*/ 2259807 w 7539038"/>
                      <a:gd name="connsiteY6" fmla="*/ 2381 h 7760495"/>
                      <a:gd name="connsiteX7" fmla="*/ 2645569 w 7539038"/>
                      <a:gd name="connsiteY7" fmla="*/ 3883819 h 7760495"/>
                      <a:gd name="connsiteX8" fmla="*/ 3017044 w 7539038"/>
                      <a:gd name="connsiteY8" fmla="*/ 7760494 h 7760495"/>
                      <a:gd name="connsiteX9" fmla="*/ 3398044 w 7539038"/>
                      <a:gd name="connsiteY9" fmla="*/ 3874294 h 7760495"/>
                      <a:gd name="connsiteX10" fmla="*/ 3769519 w 7539038"/>
                      <a:gd name="connsiteY10" fmla="*/ 2382 h 7760495"/>
                      <a:gd name="connsiteX11" fmla="*/ 4150519 w 7539038"/>
                      <a:gd name="connsiteY11" fmla="*/ 3883819 h 7760495"/>
                      <a:gd name="connsiteX12" fmla="*/ 4526756 w 7539038"/>
                      <a:gd name="connsiteY12" fmla="*/ 7760494 h 7760495"/>
                      <a:gd name="connsiteX13" fmla="*/ 4902994 w 7539038"/>
                      <a:gd name="connsiteY13" fmla="*/ 3883819 h 7760495"/>
                      <a:gd name="connsiteX14" fmla="*/ 5276849 w 7539038"/>
                      <a:gd name="connsiteY14" fmla="*/ 1 h 7760495"/>
                      <a:gd name="connsiteX15" fmla="*/ 5655469 w 7539038"/>
                      <a:gd name="connsiteY15" fmla="*/ 3883819 h 7760495"/>
                      <a:gd name="connsiteX16" fmla="*/ 6029325 w 7539038"/>
                      <a:gd name="connsiteY16" fmla="*/ 7760494 h 7760495"/>
                      <a:gd name="connsiteX17" fmla="*/ 6417469 w 7539038"/>
                      <a:gd name="connsiteY17" fmla="*/ 3883819 h 7760495"/>
                      <a:gd name="connsiteX18" fmla="*/ 6786563 w 7539038"/>
                      <a:gd name="connsiteY18" fmla="*/ 2381 h 7760495"/>
                      <a:gd name="connsiteX19" fmla="*/ 7160419 w 7539038"/>
                      <a:gd name="connsiteY19" fmla="*/ 3883819 h 7760495"/>
                      <a:gd name="connsiteX20" fmla="*/ 7539038 w 7539038"/>
                      <a:gd name="connsiteY20" fmla="*/ 7758113 h 7760495"/>
                      <a:gd name="connsiteX0" fmla="*/ 0 w 7539038"/>
                      <a:gd name="connsiteY0" fmla="*/ 7760494 h 7760495"/>
                      <a:gd name="connsiteX1" fmla="*/ 378619 w 7539038"/>
                      <a:gd name="connsiteY1" fmla="*/ 3883819 h 7760495"/>
                      <a:gd name="connsiteX2" fmla="*/ 752476 w 7539038"/>
                      <a:gd name="connsiteY2" fmla="*/ 1 h 7760495"/>
                      <a:gd name="connsiteX3" fmla="*/ 1131094 w 7539038"/>
                      <a:gd name="connsiteY3" fmla="*/ 3874294 h 7760495"/>
                      <a:gd name="connsiteX4" fmla="*/ 1507332 w 7539038"/>
                      <a:gd name="connsiteY4" fmla="*/ 7760494 h 7760495"/>
                      <a:gd name="connsiteX5" fmla="*/ 1883569 w 7539038"/>
                      <a:gd name="connsiteY5" fmla="*/ 3874294 h 7760495"/>
                      <a:gd name="connsiteX6" fmla="*/ 2259807 w 7539038"/>
                      <a:gd name="connsiteY6" fmla="*/ 2381 h 7760495"/>
                      <a:gd name="connsiteX7" fmla="*/ 2645569 w 7539038"/>
                      <a:gd name="connsiteY7" fmla="*/ 3883819 h 7760495"/>
                      <a:gd name="connsiteX8" fmla="*/ 3017044 w 7539038"/>
                      <a:gd name="connsiteY8" fmla="*/ 7760494 h 7760495"/>
                      <a:gd name="connsiteX9" fmla="*/ 3398044 w 7539038"/>
                      <a:gd name="connsiteY9" fmla="*/ 3874294 h 7760495"/>
                      <a:gd name="connsiteX10" fmla="*/ 3769519 w 7539038"/>
                      <a:gd name="connsiteY10" fmla="*/ 2382 h 7760495"/>
                      <a:gd name="connsiteX11" fmla="*/ 4150519 w 7539038"/>
                      <a:gd name="connsiteY11" fmla="*/ 3883819 h 7760495"/>
                      <a:gd name="connsiteX12" fmla="*/ 4526756 w 7539038"/>
                      <a:gd name="connsiteY12" fmla="*/ 7760494 h 7760495"/>
                      <a:gd name="connsiteX13" fmla="*/ 4902994 w 7539038"/>
                      <a:gd name="connsiteY13" fmla="*/ 3883819 h 7760495"/>
                      <a:gd name="connsiteX14" fmla="*/ 5276849 w 7539038"/>
                      <a:gd name="connsiteY14" fmla="*/ 1 h 7760495"/>
                      <a:gd name="connsiteX15" fmla="*/ 5655469 w 7539038"/>
                      <a:gd name="connsiteY15" fmla="*/ 3883819 h 7760495"/>
                      <a:gd name="connsiteX16" fmla="*/ 6029325 w 7539038"/>
                      <a:gd name="connsiteY16" fmla="*/ 7760494 h 7760495"/>
                      <a:gd name="connsiteX17" fmla="*/ 6417469 w 7539038"/>
                      <a:gd name="connsiteY17" fmla="*/ 3883819 h 7760495"/>
                      <a:gd name="connsiteX18" fmla="*/ 6786563 w 7539038"/>
                      <a:gd name="connsiteY18" fmla="*/ 2381 h 7760495"/>
                      <a:gd name="connsiteX19" fmla="*/ 7160419 w 7539038"/>
                      <a:gd name="connsiteY19" fmla="*/ 3883819 h 7760495"/>
                      <a:gd name="connsiteX20" fmla="*/ 7539038 w 7539038"/>
                      <a:gd name="connsiteY20" fmla="*/ 7758113 h 7760495"/>
                      <a:gd name="connsiteX0" fmla="*/ 0 w 7539038"/>
                      <a:gd name="connsiteY0" fmla="*/ 7760494 h 7760495"/>
                      <a:gd name="connsiteX1" fmla="*/ 378619 w 7539038"/>
                      <a:gd name="connsiteY1" fmla="*/ 3883819 h 7760495"/>
                      <a:gd name="connsiteX2" fmla="*/ 752476 w 7539038"/>
                      <a:gd name="connsiteY2" fmla="*/ 1 h 7760495"/>
                      <a:gd name="connsiteX3" fmla="*/ 1131094 w 7539038"/>
                      <a:gd name="connsiteY3" fmla="*/ 3874294 h 7760495"/>
                      <a:gd name="connsiteX4" fmla="*/ 1507332 w 7539038"/>
                      <a:gd name="connsiteY4" fmla="*/ 7760494 h 7760495"/>
                      <a:gd name="connsiteX5" fmla="*/ 1883569 w 7539038"/>
                      <a:gd name="connsiteY5" fmla="*/ 3874294 h 7760495"/>
                      <a:gd name="connsiteX6" fmla="*/ 2259807 w 7539038"/>
                      <a:gd name="connsiteY6" fmla="*/ 2381 h 7760495"/>
                      <a:gd name="connsiteX7" fmla="*/ 2645569 w 7539038"/>
                      <a:gd name="connsiteY7" fmla="*/ 3883819 h 7760495"/>
                      <a:gd name="connsiteX8" fmla="*/ 3017044 w 7539038"/>
                      <a:gd name="connsiteY8" fmla="*/ 7760494 h 7760495"/>
                      <a:gd name="connsiteX9" fmla="*/ 3398044 w 7539038"/>
                      <a:gd name="connsiteY9" fmla="*/ 3874294 h 7760495"/>
                      <a:gd name="connsiteX10" fmla="*/ 3769519 w 7539038"/>
                      <a:gd name="connsiteY10" fmla="*/ 2382 h 7760495"/>
                      <a:gd name="connsiteX11" fmla="*/ 4150519 w 7539038"/>
                      <a:gd name="connsiteY11" fmla="*/ 3883819 h 7760495"/>
                      <a:gd name="connsiteX12" fmla="*/ 4526756 w 7539038"/>
                      <a:gd name="connsiteY12" fmla="*/ 7760494 h 7760495"/>
                      <a:gd name="connsiteX13" fmla="*/ 4902994 w 7539038"/>
                      <a:gd name="connsiteY13" fmla="*/ 3883819 h 7760495"/>
                      <a:gd name="connsiteX14" fmla="*/ 5276849 w 7539038"/>
                      <a:gd name="connsiteY14" fmla="*/ 1 h 7760495"/>
                      <a:gd name="connsiteX15" fmla="*/ 5655469 w 7539038"/>
                      <a:gd name="connsiteY15" fmla="*/ 3883819 h 7760495"/>
                      <a:gd name="connsiteX16" fmla="*/ 6029325 w 7539038"/>
                      <a:gd name="connsiteY16" fmla="*/ 7760494 h 7760495"/>
                      <a:gd name="connsiteX17" fmla="*/ 6417469 w 7539038"/>
                      <a:gd name="connsiteY17" fmla="*/ 3883819 h 7760495"/>
                      <a:gd name="connsiteX18" fmla="*/ 6786563 w 7539038"/>
                      <a:gd name="connsiteY18" fmla="*/ 2381 h 7760495"/>
                      <a:gd name="connsiteX19" fmla="*/ 7160419 w 7539038"/>
                      <a:gd name="connsiteY19" fmla="*/ 3883819 h 7760495"/>
                      <a:gd name="connsiteX20" fmla="*/ 7539038 w 7539038"/>
                      <a:gd name="connsiteY20" fmla="*/ 7758113 h 7760495"/>
                      <a:gd name="connsiteX0" fmla="*/ 0 w 7539038"/>
                      <a:gd name="connsiteY0" fmla="*/ 7760494 h 7760495"/>
                      <a:gd name="connsiteX1" fmla="*/ 378619 w 7539038"/>
                      <a:gd name="connsiteY1" fmla="*/ 3883819 h 7760495"/>
                      <a:gd name="connsiteX2" fmla="*/ 752476 w 7539038"/>
                      <a:gd name="connsiteY2" fmla="*/ 1 h 7760495"/>
                      <a:gd name="connsiteX3" fmla="*/ 1131094 w 7539038"/>
                      <a:gd name="connsiteY3" fmla="*/ 3874294 h 7760495"/>
                      <a:gd name="connsiteX4" fmla="*/ 1507332 w 7539038"/>
                      <a:gd name="connsiteY4" fmla="*/ 7760494 h 7760495"/>
                      <a:gd name="connsiteX5" fmla="*/ 1883569 w 7539038"/>
                      <a:gd name="connsiteY5" fmla="*/ 3874294 h 7760495"/>
                      <a:gd name="connsiteX6" fmla="*/ 2259807 w 7539038"/>
                      <a:gd name="connsiteY6" fmla="*/ 2381 h 7760495"/>
                      <a:gd name="connsiteX7" fmla="*/ 2645569 w 7539038"/>
                      <a:gd name="connsiteY7" fmla="*/ 3883819 h 7760495"/>
                      <a:gd name="connsiteX8" fmla="*/ 3017044 w 7539038"/>
                      <a:gd name="connsiteY8" fmla="*/ 7760494 h 7760495"/>
                      <a:gd name="connsiteX9" fmla="*/ 3398044 w 7539038"/>
                      <a:gd name="connsiteY9" fmla="*/ 3874294 h 7760495"/>
                      <a:gd name="connsiteX10" fmla="*/ 3769519 w 7539038"/>
                      <a:gd name="connsiteY10" fmla="*/ 2382 h 7760495"/>
                      <a:gd name="connsiteX11" fmla="*/ 4150519 w 7539038"/>
                      <a:gd name="connsiteY11" fmla="*/ 3883819 h 7760495"/>
                      <a:gd name="connsiteX12" fmla="*/ 4526756 w 7539038"/>
                      <a:gd name="connsiteY12" fmla="*/ 7760494 h 7760495"/>
                      <a:gd name="connsiteX13" fmla="*/ 4902994 w 7539038"/>
                      <a:gd name="connsiteY13" fmla="*/ 3883819 h 7760495"/>
                      <a:gd name="connsiteX14" fmla="*/ 5276849 w 7539038"/>
                      <a:gd name="connsiteY14" fmla="*/ 1 h 7760495"/>
                      <a:gd name="connsiteX15" fmla="*/ 5655469 w 7539038"/>
                      <a:gd name="connsiteY15" fmla="*/ 3883819 h 7760495"/>
                      <a:gd name="connsiteX16" fmla="*/ 6029325 w 7539038"/>
                      <a:gd name="connsiteY16" fmla="*/ 7760494 h 7760495"/>
                      <a:gd name="connsiteX17" fmla="*/ 6417469 w 7539038"/>
                      <a:gd name="connsiteY17" fmla="*/ 3883819 h 7760495"/>
                      <a:gd name="connsiteX18" fmla="*/ 6786563 w 7539038"/>
                      <a:gd name="connsiteY18" fmla="*/ 2381 h 7760495"/>
                      <a:gd name="connsiteX19" fmla="*/ 7160419 w 7539038"/>
                      <a:gd name="connsiteY19" fmla="*/ 3883819 h 7760495"/>
                      <a:gd name="connsiteX20" fmla="*/ 7539038 w 7539038"/>
                      <a:gd name="connsiteY20" fmla="*/ 7758113 h 7760495"/>
                      <a:gd name="connsiteX0" fmla="*/ 0 w 7539038"/>
                      <a:gd name="connsiteY0" fmla="*/ 7760494 h 7760495"/>
                      <a:gd name="connsiteX1" fmla="*/ 378619 w 7539038"/>
                      <a:gd name="connsiteY1" fmla="*/ 3883819 h 7760495"/>
                      <a:gd name="connsiteX2" fmla="*/ 752476 w 7539038"/>
                      <a:gd name="connsiteY2" fmla="*/ 1 h 7760495"/>
                      <a:gd name="connsiteX3" fmla="*/ 1131094 w 7539038"/>
                      <a:gd name="connsiteY3" fmla="*/ 3874294 h 7760495"/>
                      <a:gd name="connsiteX4" fmla="*/ 1507332 w 7539038"/>
                      <a:gd name="connsiteY4" fmla="*/ 7760494 h 7760495"/>
                      <a:gd name="connsiteX5" fmla="*/ 1883569 w 7539038"/>
                      <a:gd name="connsiteY5" fmla="*/ 3874294 h 7760495"/>
                      <a:gd name="connsiteX6" fmla="*/ 2259807 w 7539038"/>
                      <a:gd name="connsiteY6" fmla="*/ 2381 h 7760495"/>
                      <a:gd name="connsiteX7" fmla="*/ 2645569 w 7539038"/>
                      <a:gd name="connsiteY7" fmla="*/ 3883819 h 7760495"/>
                      <a:gd name="connsiteX8" fmla="*/ 3017044 w 7539038"/>
                      <a:gd name="connsiteY8" fmla="*/ 7760494 h 7760495"/>
                      <a:gd name="connsiteX9" fmla="*/ 3398044 w 7539038"/>
                      <a:gd name="connsiteY9" fmla="*/ 3874294 h 7760495"/>
                      <a:gd name="connsiteX10" fmla="*/ 3769519 w 7539038"/>
                      <a:gd name="connsiteY10" fmla="*/ 2382 h 7760495"/>
                      <a:gd name="connsiteX11" fmla="*/ 4150519 w 7539038"/>
                      <a:gd name="connsiteY11" fmla="*/ 3883819 h 7760495"/>
                      <a:gd name="connsiteX12" fmla="*/ 4526756 w 7539038"/>
                      <a:gd name="connsiteY12" fmla="*/ 7760494 h 7760495"/>
                      <a:gd name="connsiteX13" fmla="*/ 4902994 w 7539038"/>
                      <a:gd name="connsiteY13" fmla="*/ 3883819 h 7760495"/>
                      <a:gd name="connsiteX14" fmla="*/ 5276849 w 7539038"/>
                      <a:gd name="connsiteY14" fmla="*/ 1 h 7760495"/>
                      <a:gd name="connsiteX15" fmla="*/ 5655469 w 7539038"/>
                      <a:gd name="connsiteY15" fmla="*/ 3883819 h 7760495"/>
                      <a:gd name="connsiteX16" fmla="*/ 6029325 w 7539038"/>
                      <a:gd name="connsiteY16" fmla="*/ 7760494 h 7760495"/>
                      <a:gd name="connsiteX17" fmla="*/ 6417469 w 7539038"/>
                      <a:gd name="connsiteY17" fmla="*/ 3883819 h 7760495"/>
                      <a:gd name="connsiteX18" fmla="*/ 6786563 w 7539038"/>
                      <a:gd name="connsiteY18" fmla="*/ 2381 h 7760495"/>
                      <a:gd name="connsiteX19" fmla="*/ 7160419 w 7539038"/>
                      <a:gd name="connsiteY19" fmla="*/ 3883819 h 7760495"/>
                      <a:gd name="connsiteX20" fmla="*/ 7539038 w 7539038"/>
                      <a:gd name="connsiteY20" fmla="*/ 7758113 h 7760495"/>
                      <a:gd name="connsiteX0" fmla="*/ 0 w 7539038"/>
                      <a:gd name="connsiteY0" fmla="*/ 7760494 h 7760495"/>
                      <a:gd name="connsiteX1" fmla="*/ 378619 w 7539038"/>
                      <a:gd name="connsiteY1" fmla="*/ 3883819 h 7760495"/>
                      <a:gd name="connsiteX2" fmla="*/ 752476 w 7539038"/>
                      <a:gd name="connsiteY2" fmla="*/ 1 h 7760495"/>
                      <a:gd name="connsiteX3" fmla="*/ 1131094 w 7539038"/>
                      <a:gd name="connsiteY3" fmla="*/ 3874294 h 7760495"/>
                      <a:gd name="connsiteX4" fmla="*/ 1507332 w 7539038"/>
                      <a:gd name="connsiteY4" fmla="*/ 7760494 h 7760495"/>
                      <a:gd name="connsiteX5" fmla="*/ 1883569 w 7539038"/>
                      <a:gd name="connsiteY5" fmla="*/ 3874294 h 7760495"/>
                      <a:gd name="connsiteX6" fmla="*/ 2259807 w 7539038"/>
                      <a:gd name="connsiteY6" fmla="*/ 2381 h 7760495"/>
                      <a:gd name="connsiteX7" fmla="*/ 2645569 w 7539038"/>
                      <a:gd name="connsiteY7" fmla="*/ 3883819 h 7760495"/>
                      <a:gd name="connsiteX8" fmla="*/ 3017044 w 7539038"/>
                      <a:gd name="connsiteY8" fmla="*/ 7760494 h 7760495"/>
                      <a:gd name="connsiteX9" fmla="*/ 3398044 w 7539038"/>
                      <a:gd name="connsiteY9" fmla="*/ 3874294 h 7760495"/>
                      <a:gd name="connsiteX10" fmla="*/ 3769519 w 7539038"/>
                      <a:gd name="connsiteY10" fmla="*/ 2382 h 7760495"/>
                      <a:gd name="connsiteX11" fmla="*/ 4150519 w 7539038"/>
                      <a:gd name="connsiteY11" fmla="*/ 3883819 h 7760495"/>
                      <a:gd name="connsiteX12" fmla="*/ 4526756 w 7539038"/>
                      <a:gd name="connsiteY12" fmla="*/ 7760494 h 7760495"/>
                      <a:gd name="connsiteX13" fmla="*/ 4902994 w 7539038"/>
                      <a:gd name="connsiteY13" fmla="*/ 3883819 h 7760495"/>
                      <a:gd name="connsiteX14" fmla="*/ 5276849 w 7539038"/>
                      <a:gd name="connsiteY14" fmla="*/ 1 h 7760495"/>
                      <a:gd name="connsiteX15" fmla="*/ 5655469 w 7539038"/>
                      <a:gd name="connsiteY15" fmla="*/ 3883819 h 7760495"/>
                      <a:gd name="connsiteX16" fmla="*/ 6029325 w 7539038"/>
                      <a:gd name="connsiteY16" fmla="*/ 7760494 h 7760495"/>
                      <a:gd name="connsiteX17" fmla="*/ 6417469 w 7539038"/>
                      <a:gd name="connsiteY17" fmla="*/ 3883819 h 7760495"/>
                      <a:gd name="connsiteX18" fmla="*/ 6786563 w 7539038"/>
                      <a:gd name="connsiteY18" fmla="*/ 2381 h 7760495"/>
                      <a:gd name="connsiteX19" fmla="*/ 7160419 w 7539038"/>
                      <a:gd name="connsiteY19" fmla="*/ 3883819 h 7760495"/>
                      <a:gd name="connsiteX20" fmla="*/ 7539038 w 7539038"/>
                      <a:gd name="connsiteY20" fmla="*/ 7758113 h 7760495"/>
                      <a:gd name="connsiteX0" fmla="*/ 0 w 7539038"/>
                      <a:gd name="connsiteY0" fmla="*/ 7760494 h 7760495"/>
                      <a:gd name="connsiteX1" fmla="*/ 378619 w 7539038"/>
                      <a:gd name="connsiteY1" fmla="*/ 3883819 h 7760495"/>
                      <a:gd name="connsiteX2" fmla="*/ 752476 w 7539038"/>
                      <a:gd name="connsiteY2" fmla="*/ 1 h 7760495"/>
                      <a:gd name="connsiteX3" fmla="*/ 1131094 w 7539038"/>
                      <a:gd name="connsiteY3" fmla="*/ 3874294 h 7760495"/>
                      <a:gd name="connsiteX4" fmla="*/ 1507332 w 7539038"/>
                      <a:gd name="connsiteY4" fmla="*/ 7760494 h 7760495"/>
                      <a:gd name="connsiteX5" fmla="*/ 1883569 w 7539038"/>
                      <a:gd name="connsiteY5" fmla="*/ 3874294 h 7760495"/>
                      <a:gd name="connsiteX6" fmla="*/ 2259807 w 7539038"/>
                      <a:gd name="connsiteY6" fmla="*/ 2381 h 7760495"/>
                      <a:gd name="connsiteX7" fmla="*/ 2645569 w 7539038"/>
                      <a:gd name="connsiteY7" fmla="*/ 3883819 h 7760495"/>
                      <a:gd name="connsiteX8" fmla="*/ 3017044 w 7539038"/>
                      <a:gd name="connsiteY8" fmla="*/ 7760494 h 7760495"/>
                      <a:gd name="connsiteX9" fmla="*/ 3398044 w 7539038"/>
                      <a:gd name="connsiteY9" fmla="*/ 3874294 h 7760495"/>
                      <a:gd name="connsiteX10" fmla="*/ 3769519 w 7539038"/>
                      <a:gd name="connsiteY10" fmla="*/ 2382 h 7760495"/>
                      <a:gd name="connsiteX11" fmla="*/ 4150519 w 7539038"/>
                      <a:gd name="connsiteY11" fmla="*/ 3883819 h 7760495"/>
                      <a:gd name="connsiteX12" fmla="*/ 4526756 w 7539038"/>
                      <a:gd name="connsiteY12" fmla="*/ 7760494 h 7760495"/>
                      <a:gd name="connsiteX13" fmla="*/ 4902994 w 7539038"/>
                      <a:gd name="connsiteY13" fmla="*/ 3883819 h 7760495"/>
                      <a:gd name="connsiteX14" fmla="*/ 5276849 w 7539038"/>
                      <a:gd name="connsiteY14" fmla="*/ 1 h 7760495"/>
                      <a:gd name="connsiteX15" fmla="*/ 5655469 w 7539038"/>
                      <a:gd name="connsiteY15" fmla="*/ 3883819 h 7760495"/>
                      <a:gd name="connsiteX16" fmla="*/ 6029325 w 7539038"/>
                      <a:gd name="connsiteY16" fmla="*/ 7760494 h 7760495"/>
                      <a:gd name="connsiteX17" fmla="*/ 6417469 w 7539038"/>
                      <a:gd name="connsiteY17" fmla="*/ 3883819 h 7760495"/>
                      <a:gd name="connsiteX18" fmla="*/ 6786563 w 7539038"/>
                      <a:gd name="connsiteY18" fmla="*/ 2381 h 7760495"/>
                      <a:gd name="connsiteX19" fmla="*/ 7160419 w 7539038"/>
                      <a:gd name="connsiteY19" fmla="*/ 3883819 h 7760495"/>
                      <a:gd name="connsiteX20" fmla="*/ 7539038 w 7539038"/>
                      <a:gd name="connsiteY20" fmla="*/ 7758113 h 7760495"/>
                      <a:gd name="connsiteX0" fmla="*/ 0 w 7539038"/>
                      <a:gd name="connsiteY0" fmla="*/ 7760494 h 7760495"/>
                      <a:gd name="connsiteX1" fmla="*/ 378619 w 7539038"/>
                      <a:gd name="connsiteY1" fmla="*/ 3883819 h 7760495"/>
                      <a:gd name="connsiteX2" fmla="*/ 752476 w 7539038"/>
                      <a:gd name="connsiteY2" fmla="*/ 1 h 7760495"/>
                      <a:gd name="connsiteX3" fmla="*/ 1131094 w 7539038"/>
                      <a:gd name="connsiteY3" fmla="*/ 3874294 h 7760495"/>
                      <a:gd name="connsiteX4" fmla="*/ 1507332 w 7539038"/>
                      <a:gd name="connsiteY4" fmla="*/ 7760494 h 7760495"/>
                      <a:gd name="connsiteX5" fmla="*/ 1883569 w 7539038"/>
                      <a:gd name="connsiteY5" fmla="*/ 3874294 h 7760495"/>
                      <a:gd name="connsiteX6" fmla="*/ 2259807 w 7539038"/>
                      <a:gd name="connsiteY6" fmla="*/ 2381 h 7760495"/>
                      <a:gd name="connsiteX7" fmla="*/ 2645569 w 7539038"/>
                      <a:gd name="connsiteY7" fmla="*/ 3883819 h 7760495"/>
                      <a:gd name="connsiteX8" fmla="*/ 3017044 w 7539038"/>
                      <a:gd name="connsiteY8" fmla="*/ 7760494 h 7760495"/>
                      <a:gd name="connsiteX9" fmla="*/ 3398044 w 7539038"/>
                      <a:gd name="connsiteY9" fmla="*/ 3874294 h 7760495"/>
                      <a:gd name="connsiteX10" fmla="*/ 3769519 w 7539038"/>
                      <a:gd name="connsiteY10" fmla="*/ 2382 h 7760495"/>
                      <a:gd name="connsiteX11" fmla="*/ 4150519 w 7539038"/>
                      <a:gd name="connsiteY11" fmla="*/ 3883819 h 7760495"/>
                      <a:gd name="connsiteX12" fmla="*/ 4526756 w 7539038"/>
                      <a:gd name="connsiteY12" fmla="*/ 7760494 h 7760495"/>
                      <a:gd name="connsiteX13" fmla="*/ 4902994 w 7539038"/>
                      <a:gd name="connsiteY13" fmla="*/ 3883819 h 7760495"/>
                      <a:gd name="connsiteX14" fmla="*/ 5276849 w 7539038"/>
                      <a:gd name="connsiteY14" fmla="*/ 1 h 7760495"/>
                      <a:gd name="connsiteX15" fmla="*/ 5655469 w 7539038"/>
                      <a:gd name="connsiteY15" fmla="*/ 3883819 h 7760495"/>
                      <a:gd name="connsiteX16" fmla="*/ 6029325 w 7539038"/>
                      <a:gd name="connsiteY16" fmla="*/ 7760494 h 7760495"/>
                      <a:gd name="connsiteX17" fmla="*/ 6417469 w 7539038"/>
                      <a:gd name="connsiteY17" fmla="*/ 3883819 h 7760495"/>
                      <a:gd name="connsiteX18" fmla="*/ 6786563 w 7539038"/>
                      <a:gd name="connsiteY18" fmla="*/ 2381 h 7760495"/>
                      <a:gd name="connsiteX19" fmla="*/ 7160419 w 7539038"/>
                      <a:gd name="connsiteY19" fmla="*/ 3883819 h 7760495"/>
                      <a:gd name="connsiteX20" fmla="*/ 7539038 w 7539038"/>
                      <a:gd name="connsiteY20" fmla="*/ 7758113 h 7760495"/>
                      <a:gd name="connsiteX0" fmla="*/ 0 w 7539038"/>
                      <a:gd name="connsiteY0" fmla="*/ 7760494 h 7760495"/>
                      <a:gd name="connsiteX1" fmla="*/ 378619 w 7539038"/>
                      <a:gd name="connsiteY1" fmla="*/ 3883819 h 7760495"/>
                      <a:gd name="connsiteX2" fmla="*/ 752476 w 7539038"/>
                      <a:gd name="connsiteY2" fmla="*/ 1 h 7760495"/>
                      <a:gd name="connsiteX3" fmla="*/ 1131094 w 7539038"/>
                      <a:gd name="connsiteY3" fmla="*/ 3874294 h 7760495"/>
                      <a:gd name="connsiteX4" fmla="*/ 1507332 w 7539038"/>
                      <a:gd name="connsiteY4" fmla="*/ 7760494 h 7760495"/>
                      <a:gd name="connsiteX5" fmla="*/ 1883569 w 7539038"/>
                      <a:gd name="connsiteY5" fmla="*/ 3874294 h 7760495"/>
                      <a:gd name="connsiteX6" fmla="*/ 2259807 w 7539038"/>
                      <a:gd name="connsiteY6" fmla="*/ 2381 h 7760495"/>
                      <a:gd name="connsiteX7" fmla="*/ 2645569 w 7539038"/>
                      <a:gd name="connsiteY7" fmla="*/ 3883819 h 7760495"/>
                      <a:gd name="connsiteX8" fmla="*/ 3017044 w 7539038"/>
                      <a:gd name="connsiteY8" fmla="*/ 7760494 h 7760495"/>
                      <a:gd name="connsiteX9" fmla="*/ 3398044 w 7539038"/>
                      <a:gd name="connsiteY9" fmla="*/ 3874294 h 7760495"/>
                      <a:gd name="connsiteX10" fmla="*/ 3769519 w 7539038"/>
                      <a:gd name="connsiteY10" fmla="*/ 2382 h 7760495"/>
                      <a:gd name="connsiteX11" fmla="*/ 4150519 w 7539038"/>
                      <a:gd name="connsiteY11" fmla="*/ 3883819 h 7760495"/>
                      <a:gd name="connsiteX12" fmla="*/ 4526756 w 7539038"/>
                      <a:gd name="connsiteY12" fmla="*/ 7760494 h 7760495"/>
                      <a:gd name="connsiteX13" fmla="*/ 4902994 w 7539038"/>
                      <a:gd name="connsiteY13" fmla="*/ 3883819 h 7760495"/>
                      <a:gd name="connsiteX14" fmla="*/ 5276849 w 7539038"/>
                      <a:gd name="connsiteY14" fmla="*/ 1 h 7760495"/>
                      <a:gd name="connsiteX15" fmla="*/ 5655469 w 7539038"/>
                      <a:gd name="connsiteY15" fmla="*/ 3883819 h 7760495"/>
                      <a:gd name="connsiteX16" fmla="*/ 6029325 w 7539038"/>
                      <a:gd name="connsiteY16" fmla="*/ 7760494 h 7760495"/>
                      <a:gd name="connsiteX17" fmla="*/ 6417469 w 7539038"/>
                      <a:gd name="connsiteY17" fmla="*/ 3883819 h 7760495"/>
                      <a:gd name="connsiteX18" fmla="*/ 6786563 w 7539038"/>
                      <a:gd name="connsiteY18" fmla="*/ 2381 h 7760495"/>
                      <a:gd name="connsiteX19" fmla="*/ 7160419 w 7539038"/>
                      <a:gd name="connsiteY19" fmla="*/ 3883819 h 7760495"/>
                      <a:gd name="connsiteX20" fmla="*/ 7539038 w 7539038"/>
                      <a:gd name="connsiteY20" fmla="*/ 7758113 h 7760495"/>
                      <a:gd name="connsiteX0" fmla="*/ 0 w 7539038"/>
                      <a:gd name="connsiteY0" fmla="*/ 7760494 h 7760495"/>
                      <a:gd name="connsiteX1" fmla="*/ 378619 w 7539038"/>
                      <a:gd name="connsiteY1" fmla="*/ 3883819 h 7760495"/>
                      <a:gd name="connsiteX2" fmla="*/ 752476 w 7539038"/>
                      <a:gd name="connsiteY2" fmla="*/ 1 h 7760495"/>
                      <a:gd name="connsiteX3" fmla="*/ 1131094 w 7539038"/>
                      <a:gd name="connsiteY3" fmla="*/ 3874294 h 7760495"/>
                      <a:gd name="connsiteX4" fmla="*/ 1507332 w 7539038"/>
                      <a:gd name="connsiteY4" fmla="*/ 7760494 h 7760495"/>
                      <a:gd name="connsiteX5" fmla="*/ 1883569 w 7539038"/>
                      <a:gd name="connsiteY5" fmla="*/ 3874294 h 7760495"/>
                      <a:gd name="connsiteX6" fmla="*/ 2259807 w 7539038"/>
                      <a:gd name="connsiteY6" fmla="*/ 2381 h 7760495"/>
                      <a:gd name="connsiteX7" fmla="*/ 2645569 w 7539038"/>
                      <a:gd name="connsiteY7" fmla="*/ 3883819 h 7760495"/>
                      <a:gd name="connsiteX8" fmla="*/ 3017044 w 7539038"/>
                      <a:gd name="connsiteY8" fmla="*/ 7760494 h 7760495"/>
                      <a:gd name="connsiteX9" fmla="*/ 3398044 w 7539038"/>
                      <a:gd name="connsiteY9" fmla="*/ 3874294 h 7760495"/>
                      <a:gd name="connsiteX10" fmla="*/ 3769519 w 7539038"/>
                      <a:gd name="connsiteY10" fmla="*/ 2382 h 7760495"/>
                      <a:gd name="connsiteX11" fmla="*/ 4150519 w 7539038"/>
                      <a:gd name="connsiteY11" fmla="*/ 3883819 h 7760495"/>
                      <a:gd name="connsiteX12" fmla="*/ 4526756 w 7539038"/>
                      <a:gd name="connsiteY12" fmla="*/ 7760494 h 7760495"/>
                      <a:gd name="connsiteX13" fmla="*/ 4902994 w 7539038"/>
                      <a:gd name="connsiteY13" fmla="*/ 3883819 h 7760495"/>
                      <a:gd name="connsiteX14" fmla="*/ 5276849 w 7539038"/>
                      <a:gd name="connsiteY14" fmla="*/ 1 h 7760495"/>
                      <a:gd name="connsiteX15" fmla="*/ 5655469 w 7539038"/>
                      <a:gd name="connsiteY15" fmla="*/ 3883819 h 7760495"/>
                      <a:gd name="connsiteX16" fmla="*/ 6029325 w 7539038"/>
                      <a:gd name="connsiteY16" fmla="*/ 7760494 h 7760495"/>
                      <a:gd name="connsiteX17" fmla="*/ 6417469 w 7539038"/>
                      <a:gd name="connsiteY17" fmla="*/ 3883819 h 7760495"/>
                      <a:gd name="connsiteX18" fmla="*/ 6786563 w 7539038"/>
                      <a:gd name="connsiteY18" fmla="*/ 2381 h 7760495"/>
                      <a:gd name="connsiteX19" fmla="*/ 7160419 w 7539038"/>
                      <a:gd name="connsiteY19" fmla="*/ 3883819 h 7760495"/>
                      <a:gd name="connsiteX20" fmla="*/ 7539038 w 7539038"/>
                      <a:gd name="connsiteY20" fmla="*/ 7758113 h 7760495"/>
                      <a:gd name="connsiteX0" fmla="*/ 0 w 7539038"/>
                      <a:gd name="connsiteY0" fmla="*/ 7760494 h 7760495"/>
                      <a:gd name="connsiteX1" fmla="*/ 378619 w 7539038"/>
                      <a:gd name="connsiteY1" fmla="*/ 3883819 h 7760495"/>
                      <a:gd name="connsiteX2" fmla="*/ 752476 w 7539038"/>
                      <a:gd name="connsiteY2" fmla="*/ 1 h 7760495"/>
                      <a:gd name="connsiteX3" fmla="*/ 1131094 w 7539038"/>
                      <a:gd name="connsiteY3" fmla="*/ 3874294 h 7760495"/>
                      <a:gd name="connsiteX4" fmla="*/ 1507332 w 7539038"/>
                      <a:gd name="connsiteY4" fmla="*/ 7760494 h 7760495"/>
                      <a:gd name="connsiteX5" fmla="*/ 1883569 w 7539038"/>
                      <a:gd name="connsiteY5" fmla="*/ 3874294 h 7760495"/>
                      <a:gd name="connsiteX6" fmla="*/ 2259807 w 7539038"/>
                      <a:gd name="connsiteY6" fmla="*/ 2381 h 7760495"/>
                      <a:gd name="connsiteX7" fmla="*/ 2645569 w 7539038"/>
                      <a:gd name="connsiteY7" fmla="*/ 3883819 h 7760495"/>
                      <a:gd name="connsiteX8" fmla="*/ 3017044 w 7539038"/>
                      <a:gd name="connsiteY8" fmla="*/ 7760494 h 7760495"/>
                      <a:gd name="connsiteX9" fmla="*/ 3398044 w 7539038"/>
                      <a:gd name="connsiteY9" fmla="*/ 3874294 h 7760495"/>
                      <a:gd name="connsiteX10" fmla="*/ 3769519 w 7539038"/>
                      <a:gd name="connsiteY10" fmla="*/ 2382 h 7760495"/>
                      <a:gd name="connsiteX11" fmla="*/ 4150519 w 7539038"/>
                      <a:gd name="connsiteY11" fmla="*/ 3883819 h 7760495"/>
                      <a:gd name="connsiteX12" fmla="*/ 4526756 w 7539038"/>
                      <a:gd name="connsiteY12" fmla="*/ 7760494 h 7760495"/>
                      <a:gd name="connsiteX13" fmla="*/ 4902994 w 7539038"/>
                      <a:gd name="connsiteY13" fmla="*/ 3883819 h 7760495"/>
                      <a:gd name="connsiteX14" fmla="*/ 5276849 w 7539038"/>
                      <a:gd name="connsiteY14" fmla="*/ 1 h 7760495"/>
                      <a:gd name="connsiteX15" fmla="*/ 5655469 w 7539038"/>
                      <a:gd name="connsiteY15" fmla="*/ 3883819 h 7760495"/>
                      <a:gd name="connsiteX16" fmla="*/ 6029325 w 7539038"/>
                      <a:gd name="connsiteY16" fmla="*/ 7760494 h 7760495"/>
                      <a:gd name="connsiteX17" fmla="*/ 6417469 w 7539038"/>
                      <a:gd name="connsiteY17" fmla="*/ 3883819 h 7760495"/>
                      <a:gd name="connsiteX18" fmla="*/ 6786563 w 7539038"/>
                      <a:gd name="connsiteY18" fmla="*/ 2381 h 7760495"/>
                      <a:gd name="connsiteX19" fmla="*/ 7160419 w 7539038"/>
                      <a:gd name="connsiteY19" fmla="*/ 3883819 h 7760495"/>
                      <a:gd name="connsiteX20" fmla="*/ 7539038 w 7539038"/>
                      <a:gd name="connsiteY20" fmla="*/ 7758113 h 7760495"/>
                      <a:gd name="connsiteX0" fmla="*/ 0 w 7539038"/>
                      <a:gd name="connsiteY0" fmla="*/ 7760494 h 7760495"/>
                      <a:gd name="connsiteX1" fmla="*/ 378619 w 7539038"/>
                      <a:gd name="connsiteY1" fmla="*/ 3883819 h 7760495"/>
                      <a:gd name="connsiteX2" fmla="*/ 752476 w 7539038"/>
                      <a:gd name="connsiteY2" fmla="*/ 1 h 7760495"/>
                      <a:gd name="connsiteX3" fmla="*/ 1131094 w 7539038"/>
                      <a:gd name="connsiteY3" fmla="*/ 3874294 h 7760495"/>
                      <a:gd name="connsiteX4" fmla="*/ 1507332 w 7539038"/>
                      <a:gd name="connsiteY4" fmla="*/ 7760494 h 7760495"/>
                      <a:gd name="connsiteX5" fmla="*/ 1883569 w 7539038"/>
                      <a:gd name="connsiteY5" fmla="*/ 3874294 h 7760495"/>
                      <a:gd name="connsiteX6" fmla="*/ 2259807 w 7539038"/>
                      <a:gd name="connsiteY6" fmla="*/ 2381 h 7760495"/>
                      <a:gd name="connsiteX7" fmla="*/ 2645569 w 7539038"/>
                      <a:gd name="connsiteY7" fmla="*/ 3883819 h 7760495"/>
                      <a:gd name="connsiteX8" fmla="*/ 3017044 w 7539038"/>
                      <a:gd name="connsiteY8" fmla="*/ 7760494 h 7760495"/>
                      <a:gd name="connsiteX9" fmla="*/ 3398044 w 7539038"/>
                      <a:gd name="connsiteY9" fmla="*/ 3874294 h 7760495"/>
                      <a:gd name="connsiteX10" fmla="*/ 3769519 w 7539038"/>
                      <a:gd name="connsiteY10" fmla="*/ 2382 h 7760495"/>
                      <a:gd name="connsiteX11" fmla="*/ 4150519 w 7539038"/>
                      <a:gd name="connsiteY11" fmla="*/ 3883819 h 7760495"/>
                      <a:gd name="connsiteX12" fmla="*/ 4526756 w 7539038"/>
                      <a:gd name="connsiteY12" fmla="*/ 7760494 h 7760495"/>
                      <a:gd name="connsiteX13" fmla="*/ 4902994 w 7539038"/>
                      <a:gd name="connsiteY13" fmla="*/ 3883819 h 7760495"/>
                      <a:gd name="connsiteX14" fmla="*/ 5276849 w 7539038"/>
                      <a:gd name="connsiteY14" fmla="*/ 1 h 7760495"/>
                      <a:gd name="connsiteX15" fmla="*/ 5655469 w 7539038"/>
                      <a:gd name="connsiteY15" fmla="*/ 3883819 h 7760495"/>
                      <a:gd name="connsiteX16" fmla="*/ 6029325 w 7539038"/>
                      <a:gd name="connsiteY16" fmla="*/ 7760494 h 7760495"/>
                      <a:gd name="connsiteX17" fmla="*/ 6417469 w 7539038"/>
                      <a:gd name="connsiteY17" fmla="*/ 3883819 h 7760495"/>
                      <a:gd name="connsiteX18" fmla="*/ 6786563 w 7539038"/>
                      <a:gd name="connsiteY18" fmla="*/ 2381 h 7760495"/>
                      <a:gd name="connsiteX19" fmla="*/ 7160419 w 7539038"/>
                      <a:gd name="connsiteY19" fmla="*/ 3883819 h 7760495"/>
                      <a:gd name="connsiteX20" fmla="*/ 7539038 w 7539038"/>
                      <a:gd name="connsiteY20" fmla="*/ 7758113 h 7760495"/>
                      <a:gd name="connsiteX0" fmla="*/ 0 w 7539038"/>
                      <a:gd name="connsiteY0" fmla="*/ 7760494 h 7760495"/>
                      <a:gd name="connsiteX1" fmla="*/ 378619 w 7539038"/>
                      <a:gd name="connsiteY1" fmla="*/ 3883819 h 7760495"/>
                      <a:gd name="connsiteX2" fmla="*/ 752476 w 7539038"/>
                      <a:gd name="connsiteY2" fmla="*/ 1 h 7760495"/>
                      <a:gd name="connsiteX3" fmla="*/ 1131094 w 7539038"/>
                      <a:gd name="connsiteY3" fmla="*/ 3874294 h 7760495"/>
                      <a:gd name="connsiteX4" fmla="*/ 1507332 w 7539038"/>
                      <a:gd name="connsiteY4" fmla="*/ 7760494 h 7760495"/>
                      <a:gd name="connsiteX5" fmla="*/ 1883569 w 7539038"/>
                      <a:gd name="connsiteY5" fmla="*/ 3874294 h 7760495"/>
                      <a:gd name="connsiteX6" fmla="*/ 2259807 w 7539038"/>
                      <a:gd name="connsiteY6" fmla="*/ 2381 h 7760495"/>
                      <a:gd name="connsiteX7" fmla="*/ 2645569 w 7539038"/>
                      <a:gd name="connsiteY7" fmla="*/ 3883819 h 7760495"/>
                      <a:gd name="connsiteX8" fmla="*/ 3017044 w 7539038"/>
                      <a:gd name="connsiteY8" fmla="*/ 7760494 h 7760495"/>
                      <a:gd name="connsiteX9" fmla="*/ 3398044 w 7539038"/>
                      <a:gd name="connsiteY9" fmla="*/ 3874294 h 7760495"/>
                      <a:gd name="connsiteX10" fmla="*/ 3769519 w 7539038"/>
                      <a:gd name="connsiteY10" fmla="*/ 2382 h 7760495"/>
                      <a:gd name="connsiteX11" fmla="*/ 4150519 w 7539038"/>
                      <a:gd name="connsiteY11" fmla="*/ 3883819 h 7760495"/>
                      <a:gd name="connsiteX12" fmla="*/ 4526756 w 7539038"/>
                      <a:gd name="connsiteY12" fmla="*/ 7760494 h 7760495"/>
                      <a:gd name="connsiteX13" fmla="*/ 4902994 w 7539038"/>
                      <a:gd name="connsiteY13" fmla="*/ 3883819 h 7760495"/>
                      <a:gd name="connsiteX14" fmla="*/ 5276849 w 7539038"/>
                      <a:gd name="connsiteY14" fmla="*/ 1 h 7760495"/>
                      <a:gd name="connsiteX15" fmla="*/ 5655469 w 7539038"/>
                      <a:gd name="connsiteY15" fmla="*/ 3883819 h 7760495"/>
                      <a:gd name="connsiteX16" fmla="*/ 6029325 w 7539038"/>
                      <a:gd name="connsiteY16" fmla="*/ 7760494 h 7760495"/>
                      <a:gd name="connsiteX17" fmla="*/ 6417469 w 7539038"/>
                      <a:gd name="connsiteY17" fmla="*/ 3883819 h 7760495"/>
                      <a:gd name="connsiteX18" fmla="*/ 6786563 w 7539038"/>
                      <a:gd name="connsiteY18" fmla="*/ 2381 h 7760495"/>
                      <a:gd name="connsiteX19" fmla="*/ 7160419 w 7539038"/>
                      <a:gd name="connsiteY19" fmla="*/ 3883819 h 7760495"/>
                      <a:gd name="connsiteX20" fmla="*/ 7539038 w 7539038"/>
                      <a:gd name="connsiteY20" fmla="*/ 7758113 h 776049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</a:cxnLst>
                    <a:rect l="l" t="t" r="r" b="b"/>
                    <a:pathLst>
                      <a:path w="7539038" h="7760495">
                        <a:moveTo>
                          <a:pt x="0" y="7760494"/>
                        </a:moveTo>
                        <a:cubicBezTo>
                          <a:pt x="190500" y="7758906"/>
                          <a:pt x="377031" y="3874231"/>
                          <a:pt x="378619" y="3883819"/>
                        </a:cubicBezTo>
                        <a:cubicBezTo>
                          <a:pt x="380207" y="3893407"/>
                          <a:pt x="562770" y="-793"/>
                          <a:pt x="752476" y="1"/>
                        </a:cubicBezTo>
                        <a:cubicBezTo>
                          <a:pt x="942182" y="795"/>
                          <a:pt x="1119468" y="3745568"/>
                          <a:pt x="1131094" y="3874294"/>
                        </a:cubicBezTo>
                        <a:cubicBezTo>
                          <a:pt x="1136420" y="3933265"/>
                          <a:pt x="1317626" y="7758112"/>
                          <a:pt x="1507332" y="7760494"/>
                        </a:cubicBezTo>
                        <a:cubicBezTo>
                          <a:pt x="1697038" y="7762876"/>
                          <a:pt x="1875632" y="3967176"/>
                          <a:pt x="1883569" y="3874294"/>
                        </a:cubicBezTo>
                        <a:cubicBezTo>
                          <a:pt x="1891506" y="3781412"/>
                          <a:pt x="2068513" y="3175"/>
                          <a:pt x="2259807" y="2381"/>
                        </a:cubicBezTo>
                        <a:cubicBezTo>
                          <a:pt x="2451101" y="1587"/>
                          <a:pt x="2640013" y="3825221"/>
                          <a:pt x="2645569" y="3883819"/>
                        </a:cubicBezTo>
                        <a:cubicBezTo>
                          <a:pt x="2651125" y="3942417"/>
                          <a:pt x="2827338" y="7762081"/>
                          <a:pt x="3017044" y="7760494"/>
                        </a:cubicBezTo>
                        <a:cubicBezTo>
                          <a:pt x="3206750" y="7758907"/>
                          <a:pt x="3390107" y="3967176"/>
                          <a:pt x="3398044" y="3874294"/>
                        </a:cubicBezTo>
                        <a:cubicBezTo>
                          <a:pt x="3405981" y="3781412"/>
                          <a:pt x="3575050" y="795"/>
                          <a:pt x="3769519" y="2382"/>
                        </a:cubicBezTo>
                        <a:cubicBezTo>
                          <a:pt x="3963988" y="3969"/>
                          <a:pt x="4141788" y="3722352"/>
                          <a:pt x="4150519" y="3883819"/>
                        </a:cubicBezTo>
                        <a:cubicBezTo>
                          <a:pt x="4159250" y="4045286"/>
                          <a:pt x="4337844" y="7760494"/>
                          <a:pt x="4526756" y="7760494"/>
                        </a:cubicBezTo>
                        <a:cubicBezTo>
                          <a:pt x="4715668" y="7760494"/>
                          <a:pt x="4893360" y="4083161"/>
                          <a:pt x="4902994" y="3883819"/>
                        </a:cubicBezTo>
                        <a:cubicBezTo>
                          <a:pt x="4910825" y="3721794"/>
                          <a:pt x="5087143" y="1"/>
                          <a:pt x="5276849" y="1"/>
                        </a:cubicBezTo>
                        <a:cubicBezTo>
                          <a:pt x="5466555" y="1"/>
                          <a:pt x="5647531" y="3790543"/>
                          <a:pt x="5655469" y="3883819"/>
                        </a:cubicBezTo>
                        <a:cubicBezTo>
                          <a:pt x="5663407" y="3977095"/>
                          <a:pt x="5842794" y="7760494"/>
                          <a:pt x="6029325" y="7760494"/>
                        </a:cubicBezTo>
                        <a:cubicBezTo>
                          <a:pt x="6215856" y="7760494"/>
                          <a:pt x="6411913" y="3976700"/>
                          <a:pt x="6417469" y="3883819"/>
                        </a:cubicBezTo>
                        <a:cubicBezTo>
                          <a:pt x="6423025" y="3790938"/>
                          <a:pt x="6593682" y="0"/>
                          <a:pt x="6786563" y="2381"/>
                        </a:cubicBezTo>
                        <a:cubicBezTo>
                          <a:pt x="6979444" y="4762"/>
                          <a:pt x="7152482" y="3757041"/>
                          <a:pt x="7160419" y="3883819"/>
                        </a:cubicBezTo>
                        <a:cubicBezTo>
                          <a:pt x="7168356" y="4010597"/>
                          <a:pt x="7336632" y="7761288"/>
                          <a:pt x="7539038" y="7758113"/>
                        </a:cubicBezTo>
                      </a:path>
                    </a:pathLst>
                  </a:custGeom>
                  <a:noFill/>
                  <a:ln w="381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213" name="Freeform: Shape 212">
                  <a:extLst>
                    <a:ext uri="{FF2B5EF4-FFF2-40B4-BE49-F238E27FC236}">
                      <a16:creationId xmlns:a16="http://schemas.microsoft.com/office/drawing/2014/main" id="{9F5BB5E6-F6EC-4DC4-9C9E-DA7980E2EF4D}"/>
                    </a:ext>
                  </a:extLst>
                </p:cNvPr>
                <p:cNvSpPr/>
                <p:nvPr/>
              </p:nvSpPr>
              <p:spPr>
                <a:xfrm>
                  <a:off x="2603501" y="3102520"/>
                  <a:ext cx="1243589" cy="718573"/>
                </a:xfrm>
                <a:custGeom>
                  <a:avLst/>
                  <a:gdLst>
                    <a:gd name="connsiteX0" fmla="*/ 0 w 7562850"/>
                    <a:gd name="connsiteY0" fmla="*/ 7762875 h 7762875"/>
                    <a:gd name="connsiteX1" fmla="*/ 390525 w 7562850"/>
                    <a:gd name="connsiteY1" fmla="*/ 3886200 h 7762875"/>
                    <a:gd name="connsiteX2" fmla="*/ 762000 w 7562850"/>
                    <a:gd name="connsiteY2" fmla="*/ 0 h 7762875"/>
                    <a:gd name="connsiteX3" fmla="*/ 1143000 w 7562850"/>
                    <a:gd name="connsiteY3" fmla="*/ 3876675 h 7762875"/>
                    <a:gd name="connsiteX4" fmla="*/ 1524000 w 7562850"/>
                    <a:gd name="connsiteY4" fmla="*/ 7753350 h 7762875"/>
                    <a:gd name="connsiteX5" fmla="*/ 1895475 w 7562850"/>
                    <a:gd name="connsiteY5" fmla="*/ 3876675 h 7762875"/>
                    <a:gd name="connsiteX6" fmla="*/ 2276475 w 7562850"/>
                    <a:gd name="connsiteY6" fmla="*/ 0 h 7762875"/>
                    <a:gd name="connsiteX7" fmla="*/ 2657475 w 7562850"/>
                    <a:gd name="connsiteY7" fmla="*/ 3886200 h 7762875"/>
                    <a:gd name="connsiteX8" fmla="*/ 3028950 w 7562850"/>
                    <a:gd name="connsiteY8" fmla="*/ 7762875 h 7762875"/>
                    <a:gd name="connsiteX9" fmla="*/ 3409950 w 7562850"/>
                    <a:gd name="connsiteY9" fmla="*/ 3876675 h 7762875"/>
                    <a:gd name="connsiteX10" fmla="*/ 3781425 w 7562850"/>
                    <a:gd name="connsiteY10" fmla="*/ 9525 h 7762875"/>
                    <a:gd name="connsiteX11" fmla="*/ 4162425 w 7562850"/>
                    <a:gd name="connsiteY11" fmla="*/ 3886200 h 7762875"/>
                    <a:gd name="connsiteX12" fmla="*/ 4533900 w 7562850"/>
                    <a:gd name="connsiteY12" fmla="*/ 7762875 h 7762875"/>
                    <a:gd name="connsiteX13" fmla="*/ 4914900 w 7562850"/>
                    <a:gd name="connsiteY13" fmla="*/ 3886200 h 7762875"/>
                    <a:gd name="connsiteX14" fmla="*/ 5295900 w 7562850"/>
                    <a:gd name="connsiteY14" fmla="*/ 9525 h 7762875"/>
                    <a:gd name="connsiteX15" fmla="*/ 5667375 w 7562850"/>
                    <a:gd name="connsiteY15" fmla="*/ 3886200 h 7762875"/>
                    <a:gd name="connsiteX16" fmla="*/ 6048375 w 7562850"/>
                    <a:gd name="connsiteY16" fmla="*/ 7762875 h 7762875"/>
                    <a:gd name="connsiteX17" fmla="*/ 6429375 w 7562850"/>
                    <a:gd name="connsiteY17" fmla="*/ 3886200 h 7762875"/>
                    <a:gd name="connsiteX18" fmla="*/ 6810375 w 7562850"/>
                    <a:gd name="connsiteY18" fmla="*/ 0 h 7762875"/>
                    <a:gd name="connsiteX19" fmla="*/ 7172325 w 7562850"/>
                    <a:gd name="connsiteY19" fmla="*/ 3886200 h 7762875"/>
                    <a:gd name="connsiteX20" fmla="*/ 7562850 w 7562850"/>
                    <a:gd name="connsiteY20" fmla="*/ 7762875 h 7762875"/>
                    <a:gd name="connsiteX0" fmla="*/ 0 w 7562850"/>
                    <a:gd name="connsiteY0" fmla="*/ 7762875 h 7762875"/>
                    <a:gd name="connsiteX1" fmla="*/ 390525 w 7562850"/>
                    <a:gd name="connsiteY1" fmla="*/ 3886200 h 7762875"/>
                    <a:gd name="connsiteX2" fmla="*/ 762000 w 7562850"/>
                    <a:gd name="connsiteY2" fmla="*/ 0 h 7762875"/>
                    <a:gd name="connsiteX3" fmla="*/ 1143000 w 7562850"/>
                    <a:gd name="connsiteY3" fmla="*/ 3876675 h 7762875"/>
                    <a:gd name="connsiteX4" fmla="*/ 1519238 w 7562850"/>
                    <a:gd name="connsiteY4" fmla="*/ 7762875 h 7762875"/>
                    <a:gd name="connsiteX5" fmla="*/ 1895475 w 7562850"/>
                    <a:gd name="connsiteY5" fmla="*/ 3876675 h 7762875"/>
                    <a:gd name="connsiteX6" fmla="*/ 2276475 w 7562850"/>
                    <a:gd name="connsiteY6" fmla="*/ 0 h 7762875"/>
                    <a:gd name="connsiteX7" fmla="*/ 2657475 w 7562850"/>
                    <a:gd name="connsiteY7" fmla="*/ 3886200 h 7762875"/>
                    <a:gd name="connsiteX8" fmla="*/ 3028950 w 7562850"/>
                    <a:gd name="connsiteY8" fmla="*/ 7762875 h 7762875"/>
                    <a:gd name="connsiteX9" fmla="*/ 3409950 w 7562850"/>
                    <a:gd name="connsiteY9" fmla="*/ 3876675 h 7762875"/>
                    <a:gd name="connsiteX10" fmla="*/ 3781425 w 7562850"/>
                    <a:gd name="connsiteY10" fmla="*/ 9525 h 7762875"/>
                    <a:gd name="connsiteX11" fmla="*/ 4162425 w 7562850"/>
                    <a:gd name="connsiteY11" fmla="*/ 3886200 h 7762875"/>
                    <a:gd name="connsiteX12" fmla="*/ 4533900 w 7562850"/>
                    <a:gd name="connsiteY12" fmla="*/ 7762875 h 7762875"/>
                    <a:gd name="connsiteX13" fmla="*/ 4914900 w 7562850"/>
                    <a:gd name="connsiteY13" fmla="*/ 3886200 h 7762875"/>
                    <a:gd name="connsiteX14" fmla="*/ 5295900 w 7562850"/>
                    <a:gd name="connsiteY14" fmla="*/ 9525 h 7762875"/>
                    <a:gd name="connsiteX15" fmla="*/ 5667375 w 7562850"/>
                    <a:gd name="connsiteY15" fmla="*/ 3886200 h 7762875"/>
                    <a:gd name="connsiteX16" fmla="*/ 6048375 w 7562850"/>
                    <a:gd name="connsiteY16" fmla="*/ 7762875 h 7762875"/>
                    <a:gd name="connsiteX17" fmla="*/ 6429375 w 7562850"/>
                    <a:gd name="connsiteY17" fmla="*/ 3886200 h 7762875"/>
                    <a:gd name="connsiteX18" fmla="*/ 6810375 w 7562850"/>
                    <a:gd name="connsiteY18" fmla="*/ 0 h 7762875"/>
                    <a:gd name="connsiteX19" fmla="*/ 7172325 w 7562850"/>
                    <a:gd name="connsiteY19" fmla="*/ 3886200 h 7762875"/>
                    <a:gd name="connsiteX20" fmla="*/ 7562850 w 7562850"/>
                    <a:gd name="connsiteY20" fmla="*/ 7762875 h 7762875"/>
                    <a:gd name="connsiteX0" fmla="*/ 0 w 7562850"/>
                    <a:gd name="connsiteY0" fmla="*/ 7762875 h 7762875"/>
                    <a:gd name="connsiteX1" fmla="*/ 390525 w 7562850"/>
                    <a:gd name="connsiteY1" fmla="*/ 3886200 h 7762875"/>
                    <a:gd name="connsiteX2" fmla="*/ 762000 w 7562850"/>
                    <a:gd name="connsiteY2" fmla="*/ 0 h 7762875"/>
                    <a:gd name="connsiteX3" fmla="*/ 1143000 w 7562850"/>
                    <a:gd name="connsiteY3" fmla="*/ 3876675 h 7762875"/>
                    <a:gd name="connsiteX4" fmla="*/ 1519238 w 7562850"/>
                    <a:gd name="connsiteY4" fmla="*/ 7762875 h 7762875"/>
                    <a:gd name="connsiteX5" fmla="*/ 1895475 w 7562850"/>
                    <a:gd name="connsiteY5" fmla="*/ 3876675 h 7762875"/>
                    <a:gd name="connsiteX6" fmla="*/ 2276475 w 7562850"/>
                    <a:gd name="connsiteY6" fmla="*/ 0 h 7762875"/>
                    <a:gd name="connsiteX7" fmla="*/ 2657475 w 7562850"/>
                    <a:gd name="connsiteY7" fmla="*/ 3886200 h 7762875"/>
                    <a:gd name="connsiteX8" fmla="*/ 3028950 w 7562850"/>
                    <a:gd name="connsiteY8" fmla="*/ 7762875 h 7762875"/>
                    <a:gd name="connsiteX9" fmla="*/ 3409950 w 7562850"/>
                    <a:gd name="connsiteY9" fmla="*/ 3876675 h 7762875"/>
                    <a:gd name="connsiteX10" fmla="*/ 3781425 w 7562850"/>
                    <a:gd name="connsiteY10" fmla="*/ 9525 h 7762875"/>
                    <a:gd name="connsiteX11" fmla="*/ 4162425 w 7562850"/>
                    <a:gd name="connsiteY11" fmla="*/ 3886200 h 7762875"/>
                    <a:gd name="connsiteX12" fmla="*/ 4538662 w 7562850"/>
                    <a:gd name="connsiteY12" fmla="*/ 7762875 h 7762875"/>
                    <a:gd name="connsiteX13" fmla="*/ 4914900 w 7562850"/>
                    <a:gd name="connsiteY13" fmla="*/ 3886200 h 7762875"/>
                    <a:gd name="connsiteX14" fmla="*/ 5295900 w 7562850"/>
                    <a:gd name="connsiteY14" fmla="*/ 9525 h 7762875"/>
                    <a:gd name="connsiteX15" fmla="*/ 5667375 w 7562850"/>
                    <a:gd name="connsiteY15" fmla="*/ 3886200 h 7762875"/>
                    <a:gd name="connsiteX16" fmla="*/ 6048375 w 7562850"/>
                    <a:gd name="connsiteY16" fmla="*/ 7762875 h 7762875"/>
                    <a:gd name="connsiteX17" fmla="*/ 6429375 w 7562850"/>
                    <a:gd name="connsiteY17" fmla="*/ 3886200 h 7762875"/>
                    <a:gd name="connsiteX18" fmla="*/ 6810375 w 7562850"/>
                    <a:gd name="connsiteY18" fmla="*/ 0 h 7762875"/>
                    <a:gd name="connsiteX19" fmla="*/ 7172325 w 7562850"/>
                    <a:gd name="connsiteY19" fmla="*/ 3886200 h 7762875"/>
                    <a:gd name="connsiteX20" fmla="*/ 7562850 w 7562850"/>
                    <a:gd name="connsiteY20" fmla="*/ 7762875 h 7762875"/>
                    <a:gd name="connsiteX0" fmla="*/ 0 w 7562850"/>
                    <a:gd name="connsiteY0" fmla="*/ 7762875 h 7762875"/>
                    <a:gd name="connsiteX1" fmla="*/ 390525 w 7562850"/>
                    <a:gd name="connsiteY1" fmla="*/ 3886200 h 7762875"/>
                    <a:gd name="connsiteX2" fmla="*/ 762000 w 7562850"/>
                    <a:gd name="connsiteY2" fmla="*/ 0 h 7762875"/>
                    <a:gd name="connsiteX3" fmla="*/ 1143000 w 7562850"/>
                    <a:gd name="connsiteY3" fmla="*/ 3876675 h 7762875"/>
                    <a:gd name="connsiteX4" fmla="*/ 1519238 w 7562850"/>
                    <a:gd name="connsiteY4" fmla="*/ 7762875 h 7762875"/>
                    <a:gd name="connsiteX5" fmla="*/ 1895475 w 7562850"/>
                    <a:gd name="connsiteY5" fmla="*/ 3876675 h 7762875"/>
                    <a:gd name="connsiteX6" fmla="*/ 2276475 w 7562850"/>
                    <a:gd name="connsiteY6" fmla="*/ 0 h 7762875"/>
                    <a:gd name="connsiteX7" fmla="*/ 2657475 w 7562850"/>
                    <a:gd name="connsiteY7" fmla="*/ 3886200 h 7762875"/>
                    <a:gd name="connsiteX8" fmla="*/ 3028950 w 7562850"/>
                    <a:gd name="connsiteY8" fmla="*/ 7762875 h 7762875"/>
                    <a:gd name="connsiteX9" fmla="*/ 3409950 w 7562850"/>
                    <a:gd name="connsiteY9" fmla="*/ 3876675 h 7762875"/>
                    <a:gd name="connsiteX10" fmla="*/ 3781425 w 7562850"/>
                    <a:gd name="connsiteY10" fmla="*/ 9525 h 7762875"/>
                    <a:gd name="connsiteX11" fmla="*/ 4162425 w 7562850"/>
                    <a:gd name="connsiteY11" fmla="*/ 3886200 h 7762875"/>
                    <a:gd name="connsiteX12" fmla="*/ 4538662 w 7562850"/>
                    <a:gd name="connsiteY12" fmla="*/ 7762875 h 7762875"/>
                    <a:gd name="connsiteX13" fmla="*/ 4914900 w 7562850"/>
                    <a:gd name="connsiteY13" fmla="*/ 3886200 h 7762875"/>
                    <a:gd name="connsiteX14" fmla="*/ 5295900 w 7562850"/>
                    <a:gd name="connsiteY14" fmla="*/ 9525 h 7762875"/>
                    <a:gd name="connsiteX15" fmla="*/ 5667375 w 7562850"/>
                    <a:gd name="connsiteY15" fmla="*/ 3886200 h 7762875"/>
                    <a:gd name="connsiteX16" fmla="*/ 6048375 w 7562850"/>
                    <a:gd name="connsiteY16" fmla="*/ 7762875 h 7762875"/>
                    <a:gd name="connsiteX17" fmla="*/ 6429375 w 7562850"/>
                    <a:gd name="connsiteY17" fmla="*/ 3886200 h 7762875"/>
                    <a:gd name="connsiteX18" fmla="*/ 6810375 w 7562850"/>
                    <a:gd name="connsiteY18" fmla="*/ 0 h 7762875"/>
                    <a:gd name="connsiteX19" fmla="*/ 7172325 w 7562850"/>
                    <a:gd name="connsiteY19" fmla="*/ 3886200 h 7762875"/>
                    <a:gd name="connsiteX20" fmla="*/ 7562850 w 7562850"/>
                    <a:gd name="connsiteY20" fmla="*/ 7762875 h 7762875"/>
                    <a:gd name="connsiteX0" fmla="*/ 0 w 7562850"/>
                    <a:gd name="connsiteY0" fmla="*/ 7762875 h 7762875"/>
                    <a:gd name="connsiteX1" fmla="*/ 390525 w 7562850"/>
                    <a:gd name="connsiteY1" fmla="*/ 3886200 h 7762875"/>
                    <a:gd name="connsiteX2" fmla="*/ 762000 w 7562850"/>
                    <a:gd name="connsiteY2" fmla="*/ 0 h 7762875"/>
                    <a:gd name="connsiteX3" fmla="*/ 1143000 w 7562850"/>
                    <a:gd name="connsiteY3" fmla="*/ 3876675 h 7762875"/>
                    <a:gd name="connsiteX4" fmla="*/ 1519238 w 7562850"/>
                    <a:gd name="connsiteY4" fmla="*/ 7762875 h 7762875"/>
                    <a:gd name="connsiteX5" fmla="*/ 1895475 w 7562850"/>
                    <a:gd name="connsiteY5" fmla="*/ 3876675 h 7762875"/>
                    <a:gd name="connsiteX6" fmla="*/ 2276475 w 7562850"/>
                    <a:gd name="connsiteY6" fmla="*/ 0 h 7762875"/>
                    <a:gd name="connsiteX7" fmla="*/ 2657475 w 7562850"/>
                    <a:gd name="connsiteY7" fmla="*/ 3886200 h 7762875"/>
                    <a:gd name="connsiteX8" fmla="*/ 3028950 w 7562850"/>
                    <a:gd name="connsiteY8" fmla="*/ 7762875 h 7762875"/>
                    <a:gd name="connsiteX9" fmla="*/ 3409950 w 7562850"/>
                    <a:gd name="connsiteY9" fmla="*/ 3876675 h 7762875"/>
                    <a:gd name="connsiteX10" fmla="*/ 3781425 w 7562850"/>
                    <a:gd name="connsiteY10" fmla="*/ 9525 h 7762875"/>
                    <a:gd name="connsiteX11" fmla="*/ 4162425 w 7562850"/>
                    <a:gd name="connsiteY11" fmla="*/ 3886200 h 7762875"/>
                    <a:gd name="connsiteX12" fmla="*/ 4538662 w 7562850"/>
                    <a:gd name="connsiteY12" fmla="*/ 7762875 h 7762875"/>
                    <a:gd name="connsiteX13" fmla="*/ 4914900 w 7562850"/>
                    <a:gd name="connsiteY13" fmla="*/ 3886200 h 7762875"/>
                    <a:gd name="connsiteX14" fmla="*/ 5295900 w 7562850"/>
                    <a:gd name="connsiteY14" fmla="*/ 9525 h 7762875"/>
                    <a:gd name="connsiteX15" fmla="*/ 5667375 w 7562850"/>
                    <a:gd name="connsiteY15" fmla="*/ 3886200 h 7762875"/>
                    <a:gd name="connsiteX16" fmla="*/ 6048375 w 7562850"/>
                    <a:gd name="connsiteY16" fmla="*/ 7762875 h 7762875"/>
                    <a:gd name="connsiteX17" fmla="*/ 6429375 w 7562850"/>
                    <a:gd name="connsiteY17" fmla="*/ 3886200 h 7762875"/>
                    <a:gd name="connsiteX18" fmla="*/ 6810375 w 7562850"/>
                    <a:gd name="connsiteY18" fmla="*/ 0 h 7762875"/>
                    <a:gd name="connsiteX19" fmla="*/ 7172325 w 7562850"/>
                    <a:gd name="connsiteY19" fmla="*/ 3886200 h 7762875"/>
                    <a:gd name="connsiteX20" fmla="*/ 7562850 w 7562850"/>
                    <a:gd name="connsiteY20" fmla="*/ 7762875 h 7762875"/>
                    <a:gd name="connsiteX0" fmla="*/ 0 w 7562850"/>
                    <a:gd name="connsiteY0" fmla="*/ 7762875 h 7762875"/>
                    <a:gd name="connsiteX1" fmla="*/ 390525 w 7562850"/>
                    <a:gd name="connsiteY1" fmla="*/ 3886200 h 7762875"/>
                    <a:gd name="connsiteX2" fmla="*/ 762000 w 7562850"/>
                    <a:gd name="connsiteY2" fmla="*/ 0 h 7762875"/>
                    <a:gd name="connsiteX3" fmla="*/ 1143000 w 7562850"/>
                    <a:gd name="connsiteY3" fmla="*/ 3876675 h 7762875"/>
                    <a:gd name="connsiteX4" fmla="*/ 1519238 w 7562850"/>
                    <a:gd name="connsiteY4" fmla="*/ 7762875 h 7762875"/>
                    <a:gd name="connsiteX5" fmla="*/ 1895475 w 7562850"/>
                    <a:gd name="connsiteY5" fmla="*/ 3876675 h 7762875"/>
                    <a:gd name="connsiteX6" fmla="*/ 2276475 w 7562850"/>
                    <a:gd name="connsiteY6" fmla="*/ 0 h 7762875"/>
                    <a:gd name="connsiteX7" fmla="*/ 2657475 w 7562850"/>
                    <a:gd name="connsiteY7" fmla="*/ 3886200 h 7762875"/>
                    <a:gd name="connsiteX8" fmla="*/ 3028950 w 7562850"/>
                    <a:gd name="connsiteY8" fmla="*/ 7762875 h 7762875"/>
                    <a:gd name="connsiteX9" fmla="*/ 3409950 w 7562850"/>
                    <a:gd name="connsiteY9" fmla="*/ 3876675 h 7762875"/>
                    <a:gd name="connsiteX10" fmla="*/ 3781425 w 7562850"/>
                    <a:gd name="connsiteY10" fmla="*/ 9525 h 7762875"/>
                    <a:gd name="connsiteX11" fmla="*/ 4162425 w 7562850"/>
                    <a:gd name="connsiteY11" fmla="*/ 3886200 h 7762875"/>
                    <a:gd name="connsiteX12" fmla="*/ 4538662 w 7562850"/>
                    <a:gd name="connsiteY12" fmla="*/ 7762875 h 7762875"/>
                    <a:gd name="connsiteX13" fmla="*/ 4914900 w 7562850"/>
                    <a:gd name="connsiteY13" fmla="*/ 3886200 h 7762875"/>
                    <a:gd name="connsiteX14" fmla="*/ 5295900 w 7562850"/>
                    <a:gd name="connsiteY14" fmla="*/ 9525 h 7762875"/>
                    <a:gd name="connsiteX15" fmla="*/ 5667375 w 7562850"/>
                    <a:gd name="connsiteY15" fmla="*/ 3886200 h 7762875"/>
                    <a:gd name="connsiteX16" fmla="*/ 6048375 w 7562850"/>
                    <a:gd name="connsiteY16" fmla="*/ 7762875 h 7762875"/>
                    <a:gd name="connsiteX17" fmla="*/ 6429375 w 7562850"/>
                    <a:gd name="connsiteY17" fmla="*/ 3886200 h 7762875"/>
                    <a:gd name="connsiteX18" fmla="*/ 6810375 w 7562850"/>
                    <a:gd name="connsiteY18" fmla="*/ 0 h 7762875"/>
                    <a:gd name="connsiteX19" fmla="*/ 7172325 w 7562850"/>
                    <a:gd name="connsiteY19" fmla="*/ 3886200 h 7762875"/>
                    <a:gd name="connsiteX20" fmla="*/ 7562850 w 7562850"/>
                    <a:gd name="connsiteY20" fmla="*/ 7762875 h 7762875"/>
                    <a:gd name="connsiteX0" fmla="*/ 0 w 7550944"/>
                    <a:gd name="connsiteY0" fmla="*/ 7762875 h 7762875"/>
                    <a:gd name="connsiteX1" fmla="*/ 378619 w 7550944"/>
                    <a:gd name="connsiteY1" fmla="*/ 3886200 h 7762875"/>
                    <a:gd name="connsiteX2" fmla="*/ 750094 w 7550944"/>
                    <a:gd name="connsiteY2" fmla="*/ 0 h 7762875"/>
                    <a:gd name="connsiteX3" fmla="*/ 1131094 w 7550944"/>
                    <a:gd name="connsiteY3" fmla="*/ 3876675 h 7762875"/>
                    <a:gd name="connsiteX4" fmla="*/ 1507332 w 7550944"/>
                    <a:gd name="connsiteY4" fmla="*/ 7762875 h 7762875"/>
                    <a:gd name="connsiteX5" fmla="*/ 1883569 w 7550944"/>
                    <a:gd name="connsiteY5" fmla="*/ 3876675 h 7762875"/>
                    <a:gd name="connsiteX6" fmla="*/ 2264569 w 7550944"/>
                    <a:gd name="connsiteY6" fmla="*/ 0 h 7762875"/>
                    <a:gd name="connsiteX7" fmla="*/ 2645569 w 7550944"/>
                    <a:gd name="connsiteY7" fmla="*/ 3886200 h 7762875"/>
                    <a:gd name="connsiteX8" fmla="*/ 3017044 w 7550944"/>
                    <a:gd name="connsiteY8" fmla="*/ 7762875 h 7762875"/>
                    <a:gd name="connsiteX9" fmla="*/ 3398044 w 7550944"/>
                    <a:gd name="connsiteY9" fmla="*/ 3876675 h 7762875"/>
                    <a:gd name="connsiteX10" fmla="*/ 3769519 w 7550944"/>
                    <a:gd name="connsiteY10" fmla="*/ 9525 h 7762875"/>
                    <a:gd name="connsiteX11" fmla="*/ 4150519 w 7550944"/>
                    <a:gd name="connsiteY11" fmla="*/ 3886200 h 7762875"/>
                    <a:gd name="connsiteX12" fmla="*/ 4526756 w 7550944"/>
                    <a:gd name="connsiteY12" fmla="*/ 7762875 h 7762875"/>
                    <a:gd name="connsiteX13" fmla="*/ 4902994 w 7550944"/>
                    <a:gd name="connsiteY13" fmla="*/ 3886200 h 7762875"/>
                    <a:gd name="connsiteX14" fmla="*/ 5283994 w 7550944"/>
                    <a:gd name="connsiteY14" fmla="*/ 9525 h 7762875"/>
                    <a:gd name="connsiteX15" fmla="*/ 5655469 w 7550944"/>
                    <a:gd name="connsiteY15" fmla="*/ 3886200 h 7762875"/>
                    <a:gd name="connsiteX16" fmla="*/ 6036469 w 7550944"/>
                    <a:gd name="connsiteY16" fmla="*/ 7762875 h 7762875"/>
                    <a:gd name="connsiteX17" fmla="*/ 6417469 w 7550944"/>
                    <a:gd name="connsiteY17" fmla="*/ 3886200 h 7762875"/>
                    <a:gd name="connsiteX18" fmla="*/ 6798469 w 7550944"/>
                    <a:gd name="connsiteY18" fmla="*/ 0 h 7762875"/>
                    <a:gd name="connsiteX19" fmla="*/ 7160419 w 7550944"/>
                    <a:gd name="connsiteY19" fmla="*/ 3886200 h 7762875"/>
                    <a:gd name="connsiteX20" fmla="*/ 7550944 w 7550944"/>
                    <a:gd name="connsiteY20" fmla="*/ 7762875 h 7762875"/>
                    <a:gd name="connsiteX0" fmla="*/ 0 w 7550944"/>
                    <a:gd name="connsiteY0" fmla="*/ 7762875 h 7762875"/>
                    <a:gd name="connsiteX1" fmla="*/ 378619 w 7550944"/>
                    <a:gd name="connsiteY1" fmla="*/ 3886200 h 7762875"/>
                    <a:gd name="connsiteX2" fmla="*/ 750094 w 7550944"/>
                    <a:gd name="connsiteY2" fmla="*/ 0 h 7762875"/>
                    <a:gd name="connsiteX3" fmla="*/ 1131094 w 7550944"/>
                    <a:gd name="connsiteY3" fmla="*/ 3876675 h 7762875"/>
                    <a:gd name="connsiteX4" fmla="*/ 1507332 w 7550944"/>
                    <a:gd name="connsiteY4" fmla="*/ 7762875 h 7762875"/>
                    <a:gd name="connsiteX5" fmla="*/ 1883569 w 7550944"/>
                    <a:gd name="connsiteY5" fmla="*/ 3876675 h 7762875"/>
                    <a:gd name="connsiteX6" fmla="*/ 2264569 w 7550944"/>
                    <a:gd name="connsiteY6" fmla="*/ 0 h 7762875"/>
                    <a:gd name="connsiteX7" fmla="*/ 2645569 w 7550944"/>
                    <a:gd name="connsiteY7" fmla="*/ 3886200 h 7762875"/>
                    <a:gd name="connsiteX8" fmla="*/ 3017044 w 7550944"/>
                    <a:gd name="connsiteY8" fmla="*/ 7762875 h 7762875"/>
                    <a:gd name="connsiteX9" fmla="*/ 3398044 w 7550944"/>
                    <a:gd name="connsiteY9" fmla="*/ 3876675 h 7762875"/>
                    <a:gd name="connsiteX10" fmla="*/ 3769519 w 7550944"/>
                    <a:gd name="connsiteY10" fmla="*/ 9525 h 7762875"/>
                    <a:gd name="connsiteX11" fmla="*/ 4150519 w 7550944"/>
                    <a:gd name="connsiteY11" fmla="*/ 3886200 h 7762875"/>
                    <a:gd name="connsiteX12" fmla="*/ 4526756 w 7550944"/>
                    <a:gd name="connsiteY12" fmla="*/ 7762875 h 7762875"/>
                    <a:gd name="connsiteX13" fmla="*/ 4902994 w 7550944"/>
                    <a:gd name="connsiteY13" fmla="*/ 3886200 h 7762875"/>
                    <a:gd name="connsiteX14" fmla="*/ 5283994 w 7550944"/>
                    <a:gd name="connsiteY14" fmla="*/ 9525 h 7762875"/>
                    <a:gd name="connsiteX15" fmla="*/ 5655469 w 7550944"/>
                    <a:gd name="connsiteY15" fmla="*/ 3886200 h 7762875"/>
                    <a:gd name="connsiteX16" fmla="*/ 6036469 w 7550944"/>
                    <a:gd name="connsiteY16" fmla="*/ 7762875 h 7762875"/>
                    <a:gd name="connsiteX17" fmla="*/ 6417469 w 7550944"/>
                    <a:gd name="connsiteY17" fmla="*/ 3886200 h 7762875"/>
                    <a:gd name="connsiteX18" fmla="*/ 6798469 w 7550944"/>
                    <a:gd name="connsiteY18" fmla="*/ 0 h 7762875"/>
                    <a:gd name="connsiteX19" fmla="*/ 7160419 w 7550944"/>
                    <a:gd name="connsiteY19" fmla="*/ 3886200 h 7762875"/>
                    <a:gd name="connsiteX20" fmla="*/ 7550944 w 7550944"/>
                    <a:gd name="connsiteY20" fmla="*/ 7762875 h 7762875"/>
                    <a:gd name="connsiteX0" fmla="*/ 0 w 7550944"/>
                    <a:gd name="connsiteY0" fmla="*/ 7762875 h 7762875"/>
                    <a:gd name="connsiteX1" fmla="*/ 378619 w 7550944"/>
                    <a:gd name="connsiteY1" fmla="*/ 3886200 h 7762875"/>
                    <a:gd name="connsiteX2" fmla="*/ 750094 w 7550944"/>
                    <a:gd name="connsiteY2" fmla="*/ 0 h 7762875"/>
                    <a:gd name="connsiteX3" fmla="*/ 1131094 w 7550944"/>
                    <a:gd name="connsiteY3" fmla="*/ 3876675 h 7762875"/>
                    <a:gd name="connsiteX4" fmla="*/ 1507332 w 7550944"/>
                    <a:gd name="connsiteY4" fmla="*/ 7762875 h 7762875"/>
                    <a:gd name="connsiteX5" fmla="*/ 1883569 w 7550944"/>
                    <a:gd name="connsiteY5" fmla="*/ 3876675 h 7762875"/>
                    <a:gd name="connsiteX6" fmla="*/ 2264569 w 7550944"/>
                    <a:gd name="connsiteY6" fmla="*/ 0 h 7762875"/>
                    <a:gd name="connsiteX7" fmla="*/ 2645569 w 7550944"/>
                    <a:gd name="connsiteY7" fmla="*/ 3886200 h 7762875"/>
                    <a:gd name="connsiteX8" fmla="*/ 3017044 w 7550944"/>
                    <a:gd name="connsiteY8" fmla="*/ 7762875 h 7762875"/>
                    <a:gd name="connsiteX9" fmla="*/ 3398044 w 7550944"/>
                    <a:gd name="connsiteY9" fmla="*/ 3876675 h 7762875"/>
                    <a:gd name="connsiteX10" fmla="*/ 3769519 w 7550944"/>
                    <a:gd name="connsiteY10" fmla="*/ 9525 h 7762875"/>
                    <a:gd name="connsiteX11" fmla="*/ 4150519 w 7550944"/>
                    <a:gd name="connsiteY11" fmla="*/ 3886200 h 7762875"/>
                    <a:gd name="connsiteX12" fmla="*/ 4526756 w 7550944"/>
                    <a:gd name="connsiteY12" fmla="*/ 7762875 h 7762875"/>
                    <a:gd name="connsiteX13" fmla="*/ 4902994 w 7550944"/>
                    <a:gd name="connsiteY13" fmla="*/ 3886200 h 7762875"/>
                    <a:gd name="connsiteX14" fmla="*/ 5283994 w 7550944"/>
                    <a:gd name="connsiteY14" fmla="*/ 9525 h 7762875"/>
                    <a:gd name="connsiteX15" fmla="*/ 5655469 w 7550944"/>
                    <a:gd name="connsiteY15" fmla="*/ 3886200 h 7762875"/>
                    <a:gd name="connsiteX16" fmla="*/ 6036469 w 7550944"/>
                    <a:gd name="connsiteY16" fmla="*/ 7762875 h 7762875"/>
                    <a:gd name="connsiteX17" fmla="*/ 6417469 w 7550944"/>
                    <a:gd name="connsiteY17" fmla="*/ 3886200 h 7762875"/>
                    <a:gd name="connsiteX18" fmla="*/ 6798469 w 7550944"/>
                    <a:gd name="connsiteY18" fmla="*/ 0 h 7762875"/>
                    <a:gd name="connsiteX19" fmla="*/ 7160419 w 7550944"/>
                    <a:gd name="connsiteY19" fmla="*/ 3886200 h 7762875"/>
                    <a:gd name="connsiteX20" fmla="*/ 7550944 w 7550944"/>
                    <a:gd name="connsiteY20" fmla="*/ 7762875 h 7762875"/>
                    <a:gd name="connsiteX0" fmla="*/ 0 w 7550944"/>
                    <a:gd name="connsiteY0" fmla="*/ 7762875 h 7762875"/>
                    <a:gd name="connsiteX1" fmla="*/ 378619 w 7550944"/>
                    <a:gd name="connsiteY1" fmla="*/ 3886200 h 7762875"/>
                    <a:gd name="connsiteX2" fmla="*/ 750094 w 7550944"/>
                    <a:gd name="connsiteY2" fmla="*/ 0 h 7762875"/>
                    <a:gd name="connsiteX3" fmla="*/ 1131094 w 7550944"/>
                    <a:gd name="connsiteY3" fmla="*/ 3876675 h 7762875"/>
                    <a:gd name="connsiteX4" fmla="*/ 1507332 w 7550944"/>
                    <a:gd name="connsiteY4" fmla="*/ 7762875 h 7762875"/>
                    <a:gd name="connsiteX5" fmla="*/ 1883569 w 7550944"/>
                    <a:gd name="connsiteY5" fmla="*/ 3876675 h 7762875"/>
                    <a:gd name="connsiteX6" fmla="*/ 2264569 w 7550944"/>
                    <a:gd name="connsiteY6" fmla="*/ 0 h 7762875"/>
                    <a:gd name="connsiteX7" fmla="*/ 2645569 w 7550944"/>
                    <a:gd name="connsiteY7" fmla="*/ 3886200 h 7762875"/>
                    <a:gd name="connsiteX8" fmla="*/ 3017044 w 7550944"/>
                    <a:gd name="connsiteY8" fmla="*/ 7762875 h 7762875"/>
                    <a:gd name="connsiteX9" fmla="*/ 3398044 w 7550944"/>
                    <a:gd name="connsiteY9" fmla="*/ 3876675 h 7762875"/>
                    <a:gd name="connsiteX10" fmla="*/ 3769519 w 7550944"/>
                    <a:gd name="connsiteY10" fmla="*/ 9525 h 7762875"/>
                    <a:gd name="connsiteX11" fmla="*/ 4150519 w 7550944"/>
                    <a:gd name="connsiteY11" fmla="*/ 3886200 h 7762875"/>
                    <a:gd name="connsiteX12" fmla="*/ 4526756 w 7550944"/>
                    <a:gd name="connsiteY12" fmla="*/ 7762875 h 7762875"/>
                    <a:gd name="connsiteX13" fmla="*/ 4902994 w 7550944"/>
                    <a:gd name="connsiteY13" fmla="*/ 3886200 h 7762875"/>
                    <a:gd name="connsiteX14" fmla="*/ 5283994 w 7550944"/>
                    <a:gd name="connsiteY14" fmla="*/ 9525 h 7762875"/>
                    <a:gd name="connsiteX15" fmla="*/ 5655469 w 7550944"/>
                    <a:gd name="connsiteY15" fmla="*/ 3886200 h 7762875"/>
                    <a:gd name="connsiteX16" fmla="*/ 6036469 w 7550944"/>
                    <a:gd name="connsiteY16" fmla="*/ 7762875 h 7762875"/>
                    <a:gd name="connsiteX17" fmla="*/ 6417469 w 7550944"/>
                    <a:gd name="connsiteY17" fmla="*/ 3886200 h 7762875"/>
                    <a:gd name="connsiteX18" fmla="*/ 6798469 w 7550944"/>
                    <a:gd name="connsiteY18" fmla="*/ 0 h 7762875"/>
                    <a:gd name="connsiteX19" fmla="*/ 7160419 w 7550944"/>
                    <a:gd name="connsiteY19" fmla="*/ 3886200 h 7762875"/>
                    <a:gd name="connsiteX20" fmla="*/ 7550944 w 7550944"/>
                    <a:gd name="connsiteY20" fmla="*/ 7762875 h 7762875"/>
                    <a:gd name="connsiteX0" fmla="*/ 0 w 7550944"/>
                    <a:gd name="connsiteY0" fmla="*/ 7762875 h 7762875"/>
                    <a:gd name="connsiteX1" fmla="*/ 378619 w 7550944"/>
                    <a:gd name="connsiteY1" fmla="*/ 3886200 h 7762875"/>
                    <a:gd name="connsiteX2" fmla="*/ 750094 w 7550944"/>
                    <a:gd name="connsiteY2" fmla="*/ 0 h 7762875"/>
                    <a:gd name="connsiteX3" fmla="*/ 1131094 w 7550944"/>
                    <a:gd name="connsiteY3" fmla="*/ 3876675 h 7762875"/>
                    <a:gd name="connsiteX4" fmla="*/ 1507332 w 7550944"/>
                    <a:gd name="connsiteY4" fmla="*/ 7762875 h 7762875"/>
                    <a:gd name="connsiteX5" fmla="*/ 1883569 w 7550944"/>
                    <a:gd name="connsiteY5" fmla="*/ 3876675 h 7762875"/>
                    <a:gd name="connsiteX6" fmla="*/ 2264569 w 7550944"/>
                    <a:gd name="connsiteY6" fmla="*/ 0 h 7762875"/>
                    <a:gd name="connsiteX7" fmla="*/ 2645569 w 7550944"/>
                    <a:gd name="connsiteY7" fmla="*/ 3886200 h 7762875"/>
                    <a:gd name="connsiteX8" fmla="*/ 3017044 w 7550944"/>
                    <a:gd name="connsiteY8" fmla="*/ 7762875 h 7762875"/>
                    <a:gd name="connsiteX9" fmla="*/ 3398044 w 7550944"/>
                    <a:gd name="connsiteY9" fmla="*/ 3876675 h 7762875"/>
                    <a:gd name="connsiteX10" fmla="*/ 3769519 w 7550944"/>
                    <a:gd name="connsiteY10" fmla="*/ 9525 h 7762875"/>
                    <a:gd name="connsiteX11" fmla="*/ 4150519 w 7550944"/>
                    <a:gd name="connsiteY11" fmla="*/ 3886200 h 7762875"/>
                    <a:gd name="connsiteX12" fmla="*/ 4526756 w 7550944"/>
                    <a:gd name="connsiteY12" fmla="*/ 7762875 h 7762875"/>
                    <a:gd name="connsiteX13" fmla="*/ 4902994 w 7550944"/>
                    <a:gd name="connsiteY13" fmla="*/ 3886200 h 7762875"/>
                    <a:gd name="connsiteX14" fmla="*/ 5283994 w 7550944"/>
                    <a:gd name="connsiteY14" fmla="*/ 9525 h 7762875"/>
                    <a:gd name="connsiteX15" fmla="*/ 5655469 w 7550944"/>
                    <a:gd name="connsiteY15" fmla="*/ 3886200 h 7762875"/>
                    <a:gd name="connsiteX16" fmla="*/ 6036469 w 7550944"/>
                    <a:gd name="connsiteY16" fmla="*/ 7762875 h 7762875"/>
                    <a:gd name="connsiteX17" fmla="*/ 6417469 w 7550944"/>
                    <a:gd name="connsiteY17" fmla="*/ 3886200 h 7762875"/>
                    <a:gd name="connsiteX18" fmla="*/ 6798469 w 7550944"/>
                    <a:gd name="connsiteY18" fmla="*/ 0 h 7762875"/>
                    <a:gd name="connsiteX19" fmla="*/ 7160419 w 7550944"/>
                    <a:gd name="connsiteY19" fmla="*/ 3886200 h 7762875"/>
                    <a:gd name="connsiteX20" fmla="*/ 7550944 w 7550944"/>
                    <a:gd name="connsiteY20" fmla="*/ 7762875 h 7762875"/>
                    <a:gd name="connsiteX0" fmla="*/ 0 w 7550944"/>
                    <a:gd name="connsiteY0" fmla="*/ 7762875 h 7762876"/>
                    <a:gd name="connsiteX1" fmla="*/ 378619 w 7550944"/>
                    <a:gd name="connsiteY1" fmla="*/ 3886200 h 7762876"/>
                    <a:gd name="connsiteX2" fmla="*/ 750094 w 7550944"/>
                    <a:gd name="connsiteY2" fmla="*/ 0 h 7762876"/>
                    <a:gd name="connsiteX3" fmla="*/ 1131094 w 7550944"/>
                    <a:gd name="connsiteY3" fmla="*/ 3876675 h 7762876"/>
                    <a:gd name="connsiteX4" fmla="*/ 1507332 w 7550944"/>
                    <a:gd name="connsiteY4" fmla="*/ 7762875 h 7762876"/>
                    <a:gd name="connsiteX5" fmla="*/ 1883569 w 7550944"/>
                    <a:gd name="connsiteY5" fmla="*/ 3876675 h 7762876"/>
                    <a:gd name="connsiteX6" fmla="*/ 2264569 w 7550944"/>
                    <a:gd name="connsiteY6" fmla="*/ 0 h 7762876"/>
                    <a:gd name="connsiteX7" fmla="*/ 2645569 w 7550944"/>
                    <a:gd name="connsiteY7" fmla="*/ 3886200 h 7762876"/>
                    <a:gd name="connsiteX8" fmla="*/ 3017044 w 7550944"/>
                    <a:gd name="connsiteY8" fmla="*/ 7762875 h 7762876"/>
                    <a:gd name="connsiteX9" fmla="*/ 3398044 w 7550944"/>
                    <a:gd name="connsiteY9" fmla="*/ 3876675 h 7762876"/>
                    <a:gd name="connsiteX10" fmla="*/ 3769519 w 7550944"/>
                    <a:gd name="connsiteY10" fmla="*/ 9525 h 7762876"/>
                    <a:gd name="connsiteX11" fmla="*/ 4150519 w 7550944"/>
                    <a:gd name="connsiteY11" fmla="*/ 3886200 h 7762876"/>
                    <a:gd name="connsiteX12" fmla="*/ 4526756 w 7550944"/>
                    <a:gd name="connsiteY12" fmla="*/ 7762875 h 7762876"/>
                    <a:gd name="connsiteX13" fmla="*/ 4902994 w 7550944"/>
                    <a:gd name="connsiteY13" fmla="*/ 3886200 h 7762876"/>
                    <a:gd name="connsiteX14" fmla="*/ 5283994 w 7550944"/>
                    <a:gd name="connsiteY14" fmla="*/ 9525 h 7762876"/>
                    <a:gd name="connsiteX15" fmla="*/ 5655469 w 7550944"/>
                    <a:gd name="connsiteY15" fmla="*/ 3886200 h 7762876"/>
                    <a:gd name="connsiteX16" fmla="*/ 6036469 w 7550944"/>
                    <a:gd name="connsiteY16" fmla="*/ 7762875 h 7762876"/>
                    <a:gd name="connsiteX17" fmla="*/ 6417469 w 7550944"/>
                    <a:gd name="connsiteY17" fmla="*/ 3886200 h 7762876"/>
                    <a:gd name="connsiteX18" fmla="*/ 6798469 w 7550944"/>
                    <a:gd name="connsiteY18" fmla="*/ 0 h 7762876"/>
                    <a:gd name="connsiteX19" fmla="*/ 7160419 w 7550944"/>
                    <a:gd name="connsiteY19" fmla="*/ 3886200 h 7762876"/>
                    <a:gd name="connsiteX20" fmla="*/ 7550944 w 7550944"/>
                    <a:gd name="connsiteY20" fmla="*/ 7762875 h 7762876"/>
                    <a:gd name="connsiteX0" fmla="*/ 0 w 7550944"/>
                    <a:gd name="connsiteY0" fmla="*/ 7762875 h 7762876"/>
                    <a:gd name="connsiteX1" fmla="*/ 378619 w 7550944"/>
                    <a:gd name="connsiteY1" fmla="*/ 3886200 h 7762876"/>
                    <a:gd name="connsiteX2" fmla="*/ 750094 w 7550944"/>
                    <a:gd name="connsiteY2" fmla="*/ 0 h 7762876"/>
                    <a:gd name="connsiteX3" fmla="*/ 1131094 w 7550944"/>
                    <a:gd name="connsiteY3" fmla="*/ 3876675 h 7762876"/>
                    <a:gd name="connsiteX4" fmla="*/ 1507332 w 7550944"/>
                    <a:gd name="connsiteY4" fmla="*/ 7762875 h 7762876"/>
                    <a:gd name="connsiteX5" fmla="*/ 1883569 w 7550944"/>
                    <a:gd name="connsiteY5" fmla="*/ 3876675 h 7762876"/>
                    <a:gd name="connsiteX6" fmla="*/ 2264569 w 7550944"/>
                    <a:gd name="connsiteY6" fmla="*/ 0 h 7762876"/>
                    <a:gd name="connsiteX7" fmla="*/ 2645569 w 7550944"/>
                    <a:gd name="connsiteY7" fmla="*/ 3886200 h 7762876"/>
                    <a:gd name="connsiteX8" fmla="*/ 3017044 w 7550944"/>
                    <a:gd name="connsiteY8" fmla="*/ 7762875 h 7762876"/>
                    <a:gd name="connsiteX9" fmla="*/ 3398044 w 7550944"/>
                    <a:gd name="connsiteY9" fmla="*/ 3876675 h 7762876"/>
                    <a:gd name="connsiteX10" fmla="*/ 3769519 w 7550944"/>
                    <a:gd name="connsiteY10" fmla="*/ 9525 h 7762876"/>
                    <a:gd name="connsiteX11" fmla="*/ 4150519 w 7550944"/>
                    <a:gd name="connsiteY11" fmla="*/ 3886200 h 7762876"/>
                    <a:gd name="connsiteX12" fmla="*/ 4526756 w 7550944"/>
                    <a:gd name="connsiteY12" fmla="*/ 7762875 h 7762876"/>
                    <a:gd name="connsiteX13" fmla="*/ 4902994 w 7550944"/>
                    <a:gd name="connsiteY13" fmla="*/ 3886200 h 7762876"/>
                    <a:gd name="connsiteX14" fmla="*/ 5283994 w 7550944"/>
                    <a:gd name="connsiteY14" fmla="*/ 9525 h 7762876"/>
                    <a:gd name="connsiteX15" fmla="*/ 5655469 w 7550944"/>
                    <a:gd name="connsiteY15" fmla="*/ 3886200 h 7762876"/>
                    <a:gd name="connsiteX16" fmla="*/ 6036469 w 7550944"/>
                    <a:gd name="connsiteY16" fmla="*/ 7762875 h 7762876"/>
                    <a:gd name="connsiteX17" fmla="*/ 6417469 w 7550944"/>
                    <a:gd name="connsiteY17" fmla="*/ 3886200 h 7762876"/>
                    <a:gd name="connsiteX18" fmla="*/ 6798469 w 7550944"/>
                    <a:gd name="connsiteY18" fmla="*/ 0 h 7762876"/>
                    <a:gd name="connsiteX19" fmla="*/ 7160419 w 7550944"/>
                    <a:gd name="connsiteY19" fmla="*/ 3886200 h 7762876"/>
                    <a:gd name="connsiteX20" fmla="*/ 7550944 w 7550944"/>
                    <a:gd name="connsiteY20" fmla="*/ 7762875 h 7762876"/>
                    <a:gd name="connsiteX0" fmla="*/ 0 w 7550944"/>
                    <a:gd name="connsiteY0" fmla="*/ 7762875 h 7762876"/>
                    <a:gd name="connsiteX1" fmla="*/ 378619 w 7550944"/>
                    <a:gd name="connsiteY1" fmla="*/ 3886200 h 7762876"/>
                    <a:gd name="connsiteX2" fmla="*/ 750094 w 7550944"/>
                    <a:gd name="connsiteY2" fmla="*/ 0 h 7762876"/>
                    <a:gd name="connsiteX3" fmla="*/ 1131094 w 7550944"/>
                    <a:gd name="connsiteY3" fmla="*/ 3876675 h 7762876"/>
                    <a:gd name="connsiteX4" fmla="*/ 1507332 w 7550944"/>
                    <a:gd name="connsiteY4" fmla="*/ 7762875 h 7762876"/>
                    <a:gd name="connsiteX5" fmla="*/ 1883569 w 7550944"/>
                    <a:gd name="connsiteY5" fmla="*/ 3876675 h 7762876"/>
                    <a:gd name="connsiteX6" fmla="*/ 2264569 w 7550944"/>
                    <a:gd name="connsiteY6" fmla="*/ 0 h 7762876"/>
                    <a:gd name="connsiteX7" fmla="*/ 2645569 w 7550944"/>
                    <a:gd name="connsiteY7" fmla="*/ 3886200 h 7762876"/>
                    <a:gd name="connsiteX8" fmla="*/ 3017044 w 7550944"/>
                    <a:gd name="connsiteY8" fmla="*/ 7762875 h 7762876"/>
                    <a:gd name="connsiteX9" fmla="*/ 3398044 w 7550944"/>
                    <a:gd name="connsiteY9" fmla="*/ 3876675 h 7762876"/>
                    <a:gd name="connsiteX10" fmla="*/ 3769519 w 7550944"/>
                    <a:gd name="connsiteY10" fmla="*/ 9525 h 7762876"/>
                    <a:gd name="connsiteX11" fmla="*/ 4150519 w 7550944"/>
                    <a:gd name="connsiteY11" fmla="*/ 3886200 h 7762876"/>
                    <a:gd name="connsiteX12" fmla="*/ 4526756 w 7550944"/>
                    <a:gd name="connsiteY12" fmla="*/ 7762875 h 7762876"/>
                    <a:gd name="connsiteX13" fmla="*/ 4902994 w 7550944"/>
                    <a:gd name="connsiteY13" fmla="*/ 3886200 h 7762876"/>
                    <a:gd name="connsiteX14" fmla="*/ 5283994 w 7550944"/>
                    <a:gd name="connsiteY14" fmla="*/ 9525 h 7762876"/>
                    <a:gd name="connsiteX15" fmla="*/ 5655469 w 7550944"/>
                    <a:gd name="connsiteY15" fmla="*/ 3886200 h 7762876"/>
                    <a:gd name="connsiteX16" fmla="*/ 6036469 w 7550944"/>
                    <a:gd name="connsiteY16" fmla="*/ 7762875 h 7762876"/>
                    <a:gd name="connsiteX17" fmla="*/ 6417469 w 7550944"/>
                    <a:gd name="connsiteY17" fmla="*/ 3886200 h 7762876"/>
                    <a:gd name="connsiteX18" fmla="*/ 6798469 w 7550944"/>
                    <a:gd name="connsiteY18" fmla="*/ 0 h 7762876"/>
                    <a:gd name="connsiteX19" fmla="*/ 7160419 w 7550944"/>
                    <a:gd name="connsiteY19" fmla="*/ 3886200 h 7762876"/>
                    <a:gd name="connsiteX20" fmla="*/ 7550944 w 7550944"/>
                    <a:gd name="connsiteY20" fmla="*/ 7762875 h 7762876"/>
                    <a:gd name="connsiteX0" fmla="*/ 0 w 7550944"/>
                    <a:gd name="connsiteY0" fmla="*/ 7762875 h 7762876"/>
                    <a:gd name="connsiteX1" fmla="*/ 378619 w 7550944"/>
                    <a:gd name="connsiteY1" fmla="*/ 3886200 h 7762876"/>
                    <a:gd name="connsiteX2" fmla="*/ 750094 w 7550944"/>
                    <a:gd name="connsiteY2" fmla="*/ 0 h 7762876"/>
                    <a:gd name="connsiteX3" fmla="*/ 1131094 w 7550944"/>
                    <a:gd name="connsiteY3" fmla="*/ 3876675 h 7762876"/>
                    <a:gd name="connsiteX4" fmla="*/ 1507332 w 7550944"/>
                    <a:gd name="connsiteY4" fmla="*/ 7762875 h 7762876"/>
                    <a:gd name="connsiteX5" fmla="*/ 1883569 w 7550944"/>
                    <a:gd name="connsiteY5" fmla="*/ 3876675 h 7762876"/>
                    <a:gd name="connsiteX6" fmla="*/ 2264569 w 7550944"/>
                    <a:gd name="connsiteY6" fmla="*/ 0 h 7762876"/>
                    <a:gd name="connsiteX7" fmla="*/ 2645569 w 7550944"/>
                    <a:gd name="connsiteY7" fmla="*/ 3886200 h 7762876"/>
                    <a:gd name="connsiteX8" fmla="*/ 3017044 w 7550944"/>
                    <a:gd name="connsiteY8" fmla="*/ 7762875 h 7762876"/>
                    <a:gd name="connsiteX9" fmla="*/ 3398044 w 7550944"/>
                    <a:gd name="connsiteY9" fmla="*/ 3876675 h 7762876"/>
                    <a:gd name="connsiteX10" fmla="*/ 3769519 w 7550944"/>
                    <a:gd name="connsiteY10" fmla="*/ 9525 h 7762876"/>
                    <a:gd name="connsiteX11" fmla="*/ 4150519 w 7550944"/>
                    <a:gd name="connsiteY11" fmla="*/ 3886200 h 7762876"/>
                    <a:gd name="connsiteX12" fmla="*/ 4526756 w 7550944"/>
                    <a:gd name="connsiteY12" fmla="*/ 7762875 h 7762876"/>
                    <a:gd name="connsiteX13" fmla="*/ 4902994 w 7550944"/>
                    <a:gd name="connsiteY13" fmla="*/ 3886200 h 7762876"/>
                    <a:gd name="connsiteX14" fmla="*/ 5283994 w 7550944"/>
                    <a:gd name="connsiteY14" fmla="*/ 9525 h 7762876"/>
                    <a:gd name="connsiteX15" fmla="*/ 5655469 w 7550944"/>
                    <a:gd name="connsiteY15" fmla="*/ 3886200 h 7762876"/>
                    <a:gd name="connsiteX16" fmla="*/ 6036469 w 7550944"/>
                    <a:gd name="connsiteY16" fmla="*/ 7762875 h 7762876"/>
                    <a:gd name="connsiteX17" fmla="*/ 6417469 w 7550944"/>
                    <a:gd name="connsiteY17" fmla="*/ 3886200 h 7762876"/>
                    <a:gd name="connsiteX18" fmla="*/ 6798469 w 7550944"/>
                    <a:gd name="connsiteY18" fmla="*/ 0 h 7762876"/>
                    <a:gd name="connsiteX19" fmla="*/ 7160419 w 7550944"/>
                    <a:gd name="connsiteY19" fmla="*/ 3886200 h 7762876"/>
                    <a:gd name="connsiteX20" fmla="*/ 7550944 w 7550944"/>
                    <a:gd name="connsiteY20" fmla="*/ 7762875 h 7762876"/>
                    <a:gd name="connsiteX0" fmla="*/ 0 w 7550944"/>
                    <a:gd name="connsiteY0" fmla="*/ 7762875 h 7762876"/>
                    <a:gd name="connsiteX1" fmla="*/ 378619 w 7550944"/>
                    <a:gd name="connsiteY1" fmla="*/ 3886200 h 7762876"/>
                    <a:gd name="connsiteX2" fmla="*/ 750094 w 7550944"/>
                    <a:gd name="connsiteY2" fmla="*/ 0 h 7762876"/>
                    <a:gd name="connsiteX3" fmla="*/ 1131094 w 7550944"/>
                    <a:gd name="connsiteY3" fmla="*/ 3876675 h 7762876"/>
                    <a:gd name="connsiteX4" fmla="*/ 1507332 w 7550944"/>
                    <a:gd name="connsiteY4" fmla="*/ 7762875 h 7762876"/>
                    <a:gd name="connsiteX5" fmla="*/ 1883569 w 7550944"/>
                    <a:gd name="connsiteY5" fmla="*/ 3876675 h 7762876"/>
                    <a:gd name="connsiteX6" fmla="*/ 2264569 w 7550944"/>
                    <a:gd name="connsiteY6" fmla="*/ 0 h 7762876"/>
                    <a:gd name="connsiteX7" fmla="*/ 2645569 w 7550944"/>
                    <a:gd name="connsiteY7" fmla="*/ 3886200 h 7762876"/>
                    <a:gd name="connsiteX8" fmla="*/ 3017044 w 7550944"/>
                    <a:gd name="connsiteY8" fmla="*/ 7762875 h 7762876"/>
                    <a:gd name="connsiteX9" fmla="*/ 3398044 w 7550944"/>
                    <a:gd name="connsiteY9" fmla="*/ 3876675 h 7762876"/>
                    <a:gd name="connsiteX10" fmla="*/ 3769519 w 7550944"/>
                    <a:gd name="connsiteY10" fmla="*/ 9525 h 7762876"/>
                    <a:gd name="connsiteX11" fmla="*/ 4150519 w 7550944"/>
                    <a:gd name="connsiteY11" fmla="*/ 3886200 h 7762876"/>
                    <a:gd name="connsiteX12" fmla="*/ 4526756 w 7550944"/>
                    <a:gd name="connsiteY12" fmla="*/ 7762875 h 7762876"/>
                    <a:gd name="connsiteX13" fmla="*/ 4902994 w 7550944"/>
                    <a:gd name="connsiteY13" fmla="*/ 3886200 h 7762876"/>
                    <a:gd name="connsiteX14" fmla="*/ 5283994 w 7550944"/>
                    <a:gd name="connsiteY14" fmla="*/ 9525 h 7762876"/>
                    <a:gd name="connsiteX15" fmla="*/ 5655469 w 7550944"/>
                    <a:gd name="connsiteY15" fmla="*/ 3886200 h 7762876"/>
                    <a:gd name="connsiteX16" fmla="*/ 6036469 w 7550944"/>
                    <a:gd name="connsiteY16" fmla="*/ 7762875 h 7762876"/>
                    <a:gd name="connsiteX17" fmla="*/ 6417469 w 7550944"/>
                    <a:gd name="connsiteY17" fmla="*/ 3886200 h 7762876"/>
                    <a:gd name="connsiteX18" fmla="*/ 6798469 w 7550944"/>
                    <a:gd name="connsiteY18" fmla="*/ 0 h 7762876"/>
                    <a:gd name="connsiteX19" fmla="*/ 7160419 w 7550944"/>
                    <a:gd name="connsiteY19" fmla="*/ 3886200 h 7762876"/>
                    <a:gd name="connsiteX20" fmla="*/ 7550944 w 7550944"/>
                    <a:gd name="connsiteY20" fmla="*/ 7762875 h 7762876"/>
                    <a:gd name="connsiteX0" fmla="*/ 0 w 7550944"/>
                    <a:gd name="connsiteY0" fmla="*/ 7762875 h 7762876"/>
                    <a:gd name="connsiteX1" fmla="*/ 378619 w 7550944"/>
                    <a:gd name="connsiteY1" fmla="*/ 3886200 h 7762876"/>
                    <a:gd name="connsiteX2" fmla="*/ 750094 w 7550944"/>
                    <a:gd name="connsiteY2" fmla="*/ 0 h 7762876"/>
                    <a:gd name="connsiteX3" fmla="*/ 1131094 w 7550944"/>
                    <a:gd name="connsiteY3" fmla="*/ 3876675 h 7762876"/>
                    <a:gd name="connsiteX4" fmla="*/ 1507332 w 7550944"/>
                    <a:gd name="connsiteY4" fmla="*/ 7762875 h 7762876"/>
                    <a:gd name="connsiteX5" fmla="*/ 1883569 w 7550944"/>
                    <a:gd name="connsiteY5" fmla="*/ 3876675 h 7762876"/>
                    <a:gd name="connsiteX6" fmla="*/ 2264569 w 7550944"/>
                    <a:gd name="connsiteY6" fmla="*/ 0 h 7762876"/>
                    <a:gd name="connsiteX7" fmla="*/ 2645569 w 7550944"/>
                    <a:gd name="connsiteY7" fmla="*/ 3886200 h 7762876"/>
                    <a:gd name="connsiteX8" fmla="*/ 3017044 w 7550944"/>
                    <a:gd name="connsiteY8" fmla="*/ 7762875 h 7762876"/>
                    <a:gd name="connsiteX9" fmla="*/ 3398044 w 7550944"/>
                    <a:gd name="connsiteY9" fmla="*/ 3876675 h 7762876"/>
                    <a:gd name="connsiteX10" fmla="*/ 3769519 w 7550944"/>
                    <a:gd name="connsiteY10" fmla="*/ 9525 h 7762876"/>
                    <a:gd name="connsiteX11" fmla="*/ 4150519 w 7550944"/>
                    <a:gd name="connsiteY11" fmla="*/ 3886200 h 7762876"/>
                    <a:gd name="connsiteX12" fmla="*/ 4526756 w 7550944"/>
                    <a:gd name="connsiteY12" fmla="*/ 7762875 h 7762876"/>
                    <a:gd name="connsiteX13" fmla="*/ 4902994 w 7550944"/>
                    <a:gd name="connsiteY13" fmla="*/ 3886200 h 7762876"/>
                    <a:gd name="connsiteX14" fmla="*/ 5283994 w 7550944"/>
                    <a:gd name="connsiteY14" fmla="*/ 9525 h 7762876"/>
                    <a:gd name="connsiteX15" fmla="*/ 5655469 w 7550944"/>
                    <a:gd name="connsiteY15" fmla="*/ 3886200 h 7762876"/>
                    <a:gd name="connsiteX16" fmla="*/ 6036469 w 7550944"/>
                    <a:gd name="connsiteY16" fmla="*/ 7762875 h 7762876"/>
                    <a:gd name="connsiteX17" fmla="*/ 6417469 w 7550944"/>
                    <a:gd name="connsiteY17" fmla="*/ 3886200 h 7762876"/>
                    <a:gd name="connsiteX18" fmla="*/ 6798469 w 7550944"/>
                    <a:gd name="connsiteY18" fmla="*/ 0 h 7762876"/>
                    <a:gd name="connsiteX19" fmla="*/ 7160419 w 7550944"/>
                    <a:gd name="connsiteY19" fmla="*/ 3886200 h 7762876"/>
                    <a:gd name="connsiteX20" fmla="*/ 7550944 w 7550944"/>
                    <a:gd name="connsiteY20" fmla="*/ 7762875 h 7762876"/>
                    <a:gd name="connsiteX0" fmla="*/ 0 w 7550944"/>
                    <a:gd name="connsiteY0" fmla="*/ 7762875 h 7762876"/>
                    <a:gd name="connsiteX1" fmla="*/ 378619 w 7550944"/>
                    <a:gd name="connsiteY1" fmla="*/ 3886200 h 7762876"/>
                    <a:gd name="connsiteX2" fmla="*/ 750094 w 7550944"/>
                    <a:gd name="connsiteY2" fmla="*/ 0 h 7762876"/>
                    <a:gd name="connsiteX3" fmla="*/ 1131094 w 7550944"/>
                    <a:gd name="connsiteY3" fmla="*/ 3876675 h 7762876"/>
                    <a:gd name="connsiteX4" fmla="*/ 1507332 w 7550944"/>
                    <a:gd name="connsiteY4" fmla="*/ 7762875 h 7762876"/>
                    <a:gd name="connsiteX5" fmla="*/ 1883569 w 7550944"/>
                    <a:gd name="connsiteY5" fmla="*/ 3876675 h 7762876"/>
                    <a:gd name="connsiteX6" fmla="*/ 2264569 w 7550944"/>
                    <a:gd name="connsiteY6" fmla="*/ 0 h 7762876"/>
                    <a:gd name="connsiteX7" fmla="*/ 2645569 w 7550944"/>
                    <a:gd name="connsiteY7" fmla="*/ 3886200 h 7762876"/>
                    <a:gd name="connsiteX8" fmla="*/ 3017044 w 7550944"/>
                    <a:gd name="connsiteY8" fmla="*/ 7762875 h 7762876"/>
                    <a:gd name="connsiteX9" fmla="*/ 3398044 w 7550944"/>
                    <a:gd name="connsiteY9" fmla="*/ 3876675 h 7762876"/>
                    <a:gd name="connsiteX10" fmla="*/ 3769519 w 7550944"/>
                    <a:gd name="connsiteY10" fmla="*/ 9525 h 7762876"/>
                    <a:gd name="connsiteX11" fmla="*/ 4150519 w 7550944"/>
                    <a:gd name="connsiteY11" fmla="*/ 3886200 h 7762876"/>
                    <a:gd name="connsiteX12" fmla="*/ 4526756 w 7550944"/>
                    <a:gd name="connsiteY12" fmla="*/ 7762875 h 7762876"/>
                    <a:gd name="connsiteX13" fmla="*/ 4902994 w 7550944"/>
                    <a:gd name="connsiteY13" fmla="*/ 3886200 h 7762876"/>
                    <a:gd name="connsiteX14" fmla="*/ 5283994 w 7550944"/>
                    <a:gd name="connsiteY14" fmla="*/ 9525 h 7762876"/>
                    <a:gd name="connsiteX15" fmla="*/ 5655469 w 7550944"/>
                    <a:gd name="connsiteY15" fmla="*/ 3886200 h 7762876"/>
                    <a:gd name="connsiteX16" fmla="*/ 6029325 w 7550944"/>
                    <a:gd name="connsiteY16" fmla="*/ 7762875 h 7762876"/>
                    <a:gd name="connsiteX17" fmla="*/ 6417469 w 7550944"/>
                    <a:gd name="connsiteY17" fmla="*/ 3886200 h 7762876"/>
                    <a:gd name="connsiteX18" fmla="*/ 6798469 w 7550944"/>
                    <a:gd name="connsiteY18" fmla="*/ 0 h 7762876"/>
                    <a:gd name="connsiteX19" fmla="*/ 7160419 w 7550944"/>
                    <a:gd name="connsiteY19" fmla="*/ 3886200 h 7762876"/>
                    <a:gd name="connsiteX20" fmla="*/ 7550944 w 7550944"/>
                    <a:gd name="connsiteY20" fmla="*/ 7762875 h 7762876"/>
                    <a:gd name="connsiteX0" fmla="*/ 0 w 7550944"/>
                    <a:gd name="connsiteY0" fmla="*/ 7762875 h 7762876"/>
                    <a:gd name="connsiteX1" fmla="*/ 378619 w 7550944"/>
                    <a:gd name="connsiteY1" fmla="*/ 3886200 h 7762876"/>
                    <a:gd name="connsiteX2" fmla="*/ 750094 w 7550944"/>
                    <a:gd name="connsiteY2" fmla="*/ 0 h 7762876"/>
                    <a:gd name="connsiteX3" fmla="*/ 1131094 w 7550944"/>
                    <a:gd name="connsiteY3" fmla="*/ 3876675 h 7762876"/>
                    <a:gd name="connsiteX4" fmla="*/ 1507332 w 7550944"/>
                    <a:gd name="connsiteY4" fmla="*/ 7762875 h 7762876"/>
                    <a:gd name="connsiteX5" fmla="*/ 1883569 w 7550944"/>
                    <a:gd name="connsiteY5" fmla="*/ 3876675 h 7762876"/>
                    <a:gd name="connsiteX6" fmla="*/ 2264569 w 7550944"/>
                    <a:gd name="connsiteY6" fmla="*/ 0 h 7762876"/>
                    <a:gd name="connsiteX7" fmla="*/ 2645569 w 7550944"/>
                    <a:gd name="connsiteY7" fmla="*/ 3886200 h 7762876"/>
                    <a:gd name="connsiteX8" fmla="*/ 3017044 w 7550944"/>
                    <a:gd name="connsiteY8" fmla="*/ 7762875 h 7762876"/>
                    <a:gd name="connsiteX9" fmla="*/ 3398044 w 7550944"/>
                    <a:gd name="connsiteY9" fmla="*/ 3876675 h 7762876"/>
                    <a:gd name="connsiteX10" fmla="*/ 3769519 w 7550944"/>
                    <a:gd name="connsiteY10" fmla="*/ 9525 h 7762876"/>
                    <a:gd name="connsiteX11" fmla="*/ 4150519 w 7550944"/>
                    <a:gd name="connsiteY11" fmla="*/ 3886200 h 7762876"/>
                    <a:gd name="connsiteX12" fmla="*/ 4526756 w 7550944"/>
                    <a:gd name="connsiteY12" fmla="*/ 7762875 h 7762876"/>
                    <a:gd name="connsiteX13" fmla="*/ 4902994 w 7550944"/>
                    <a:gd name="connsiteY13" fmla="*/ 3886200 h 7762876"/>
                    <a:gd name="connsiteX14" fmla="*/ 5283994 w 7550944"/>
                    <a:gd name="connsiteY14" fmla="*/ 9525 h 7762876"/>
                    <a:gd name="connsiteX15" fmla="*/ 5655469 w 7550944"/>
                    <a:gd name="connsiteY15" fmla="*/ 3886200 h 7762876"/>
                    <a:gd name="connsiteX16" fmla="*/ 6029325 w 7550944"/>
                    <a:gd name="connsiteY16" fmla="*/ 7762875 h 7762876"/>
                    <a:gd name="connsiteX17" fmla="*/ 6417469 w 7550944"/>
                    <a:gd name="connsiteY17" fmla="*/ 3886200 h 7762876"/>
                    <a:gd name="connsiteX18" fmla="*/ 6798469 w 7550944"/>
                    <a:gd name="connsiteY18" fmla="*/ 0 h 7762876"/>
                    <a:gd name="connsiteX19" fmla="*/ 7160419 w 7550944"/>
                    <a:gd name="connsiteY19" fmla="*/ 3886200 h 7762876"/>
                    <a:gd name="connsiteX20" fmla="*/ 7550944 w 7550944"/>
                    <a:gd name="connsiteY20" fmla="*/ 7762875 h 7762876"/>
                    <a:gd name="connsiteX0" fmla="*/ 0 w 7546182"/>
                    <a:gd name="connsiteY0" fmla="*/ 7762875 h 7765256"/>
                    <a:gd name="connsiteX1" fmla="*/ 378619 w 7546182"/>
                    <a:gd name="connsiteY1" fmla="*/ 3886200 h 7765256"/>
                    <a:gd name="connsiteX2" fmla="*/ 750094 w 7546182"/>
                    <a:gd name="connsiteY2" fmla="*/ 0 h 7765256"/>
                    <a:gd name="connsiteX3" fmla="*/ 1131094 w 7546182"/>
                    <a:gd name="connsiteY3" fmla="*/ 3876675 h 7765256"/>
                    <a:gd name="connsiteX4" fmla="*/ 1507332 w 7546182"/>
                    <a:gd name="connsiteY4" fmla="*/ 7762875 h 7765256"/>
                    <a:gd name="connsiteX5" fmla="*/ 1883569 w 7546182"/>
                    <a:gd name="connsiteY5" fmla="*/ 3876675 h 7765256"/>
                    <a:gd name="connsiteX6" fmla="*/ 2264569 w 7546182"/>
                    <a:gd name="connsiteY6" fmla="*/ 0 h 7765256"/>
                    <a:gd name="connsiteX7" fmla="*/ 2645569 w 7546182"/>
                    <a:gd name="connsiteY7" fmla="*/ 3886200 h 7765256"/>
                    <a:gd name="connsiteX8" fmla="*/ 3017044 w 7546182"/>
                    <a:gd name="connsiteY8" fmla="*/ 7762875 h 7765256"/>
                    <a:gd name="connsiteX9" fmla="*/ 3398044 w 7546182"/>
                    <a:gd name="connsiteY9" fmla="*/ 3876675 h 7765256"/>
                    <a:gd name="connsiteX10" fmla="*/ 3769519 w 7546182"/>
                    <a:gd name="connsiteY10" fmla="*/ 9525 h 7765256"/>
                    <a:gd name="connsiteX11" fmla="*/ 4150519 w 7546182"/>
                    <a:gd name="connsiteY11" fmla="*/ 3886200 h 7765256"/>
                    <a:gd name="connsiteX12" fmla="*/ 4526756 w 7546182"/>
                    <a:gd name="connsiteY12" fmla="*/ 7762875 h 7765256"/>
                    <a:gd name="connsiteX13" fmla="*/ 4902994 w 7546182"/>
                    <a:gd name="connsiteY13" fmla="*/ 3886200 h 7765256"/>
                    <a:gd name="connsiteX14" fmla="*/ 5283994 w 7546182"/>
                    <a:gd name="connsiteY14" fmla="*/ 9525 h 7765256"/>
                    <a:gd name="connsiteX15" fmla="*/ 5655469 w 7546182"/>
                    <a:gd name="connsiteY15" fmla="*/ 3886200 h 7765256"/>
                    <a:gd name="connsiteX16" fmla="*/ 6029325 w 7546182"/>
                    <a:gd name="connsiteY16" fmla="*/ 7762875 h 7765256"/>
                    <a:gd name="connsiteX17" fmla="*/ 6417469 w 7546182"/>
                    <a:gd name="connsiteY17" fmla="*/ 3886200 h 7765256"/>
                    <a:gd name="connsiteX18" fmla="*/ 6798469 w 7546182"/>
                    <a:gd name="connsiteY18" fmla="*/ 0 h 7765256"/>
                    <a:gd name="connsiteX19" fmla="*/ 7160419 w 7546182"/>
                    <a:gd name="connsiteY19" fmla="*/ 3886200 h 7765256"/>
                    <a:gd name="connsiteX20" fmla="*/ 7546182 w 7546182"/>
                    <a:gd name="connsiteY20" fmla="*/ 7765256 h 7765256"/>
                    <a:gd name="connsiteX0" fmla="*/ 0 w 7546182"/>
                    <a:gd name="connsiteY0" fmla="*/ 7762875 h 7765258"/>
                    <a:gd name="connsiteX1" fmla="*/ 378619 w 7546182"/>
                    <a:gd name="connsiteY1" fmla="*/ 3886200 h 7765258"/>
                    <a:gd name="connsiteX2" fmla="*/ 750094 w 7546182"/>
                    <a:gd name="connsiteY2" fmla="*/ 0 h 7765258"/>
                    <a:gd name="connsiteX3" fmla="*/ 1131094 w 7546182"/>
                    <a:gd name="connsiteY3" fmla="*/ 3876675 h 7765258"/>
                    <a:gd name="connsiteX4" fmla="*/ 1507332 w 7546182"/>
                    <a:gd name="connsiteY4" fmla="*/ 7762875 h 7765258"/>
                    <a:gd name="connsiteX5" fmla="*/ 1883569 w 7546182"/>
                    <a:gd name="connsiteY5" fmla="*/ 3876675 h 7765258"/>
                    <a:gd name="connsiteX6" fmla="*/ 2264569 w 7546182"/>
                    <a:gd name="connsiteY6" fmla="*/ 0 h 7765258"/>
                    <a:gd name="connsiteX7" fmla="*/ 2645569 w 7546182"/>
                    <a:gd name="connsiteY7" fmla="*/ 3886200 h 7765258"/>
                    <a:gd name="connsiteX8" fmla="*/ 3017044 w 7546182"/>
                    <a:gd name="connsiteY8" fmla="*/ 7762875 h 7765258"/>
                    <a:gd name="connsiteX9" fmla="*/ 3398044 w 7546182"/>
                    <a:gd name="connsiteY9" fmla="*/ 3876675 h 7765258"/>
                    <a:gd name="connsiteX10" fmla="*/ 3769519 w 7546182"/>
                    <a:gd name="connsiteY10" fmla="*/ 9525 h 7765258"/>
                    <a:gd name="connsiteX11" fmla="*/ 4150519 w 7546182"/>
                    <a:gd name="connsiteY11" fmla="*/ 3886200 h 7765258"/>
                    <a:gd name="connsiteX12" fmla="*/ 4526756 w 7546182"/>
                    <a:gd name="connsiteY12" fmla="*/ 7762875 h 7765258"/>
                    <a:gd name="connsiteX13" fmla="*/ 4902994 w 7546182"/>
                    <a:gd name="connsiteY13" fmla="*/ 3886200 h 7765258"/>
                    <a:gd name="connsiteX14" fmla="*/ 5283994 w 7546182"/>
                    <a:gd name="connsiteY14" fmla="*/ 9525 h 7765258"/>
                    <a:gd name="connsiteX15" fmla="*/ 5655469 w 7546182"/>
                    <a:gd name="connsiteY15" fmla="*/ 3886200 h 7765258"/>
                    <a:gd name="connsiteX16" fmla="*/ 6029325 w 7546182"/>
                    <a:gd name="connsiteY16" fmla="*/ 7762875 h 7765258"/>
                    <a:gd name="connsiteX17" fmla="*/ 6417469 w 7546182"/>
                    <a:gd name="connsiteY17" fmla="*/ 3886200 h 7765258"/>
                    <a:gd name="connsiteX18" fmla="*/ 6798469 w 7546182"/>
                    <a:gd name="connsiteY18" fmla="*/ 0 h 7765258"/>
                    <a:gd name="connsiteX19" fmla="*/ 7160419 w 7546182"/>
                    <a:gd name="connsiteY19" fmla="*/ 3886200 h 7765258"/>
                    <a:gd name="connsiteX20" fmla="*/ 7546182 w 7546182"/>
                    <a:gd name="connsiteY20" fmla="*/ 7765256 h 7765258"/>
                    <a:gd name="connsiteX0" fmla="*/ 0 w 7539038"/>
                    <a:gd name="connsiteY0" fmla="*/ 7762875 h 7762876"/>
                    <a:gd name="connsiteX1" fmla="*/ 378619 w 7539038"/>
                    <a:gd name="connsiteY1" fmla="*/ 3886200 h 7762876"/>
                    <a:gd name="connsiteX2" fmla="*/ 750094 w 7539038"/>
                    <a:gd name="connsiteY2" fmla="*/ 0 h 7762876"/>
                    <a:gd name="connsiteX3" fmla="*/ 1131094 w 7539038"/>
                    <a:gd name="connsiteY3" fmla="*/ 3876675 h 7762876"/>
                    <a:gd name="connsiteX4" fmla="*/ 1507332 w 7539038"/>
                    <a:gd name="connsiteY4" fmla="*/ 7762875 h 7762876"/>
                    <a:gd name="connsiteX5" fmla="*/ 1883569 w 7539038"/>
                    <a:gd name="connsiteY5" fmla="*/ 3876675 h 7762876"/>
                    <a:gd name="connsiteX6" fmla="*/ 2264569 w 7539038"/>
                    <a:gd name="connsiteY6" fmla="*/ 0 h 7762876"/>
                    <a:gd name="connsiteX7" fmla="*/ 2645569 w 7539038"/>
                    <a:gd name="connsiteY7" fmla="*/ 3886200 h 7762876"/>
                    <a:gd name="connsiteX8" fmla="*/ 3017044 w 7539038"/>
                    <a:gd name="connsiteY8" fmla="*/ 7762875 h 7762876"/>
                    <a:gd name="connsiteX9" fmla="*/ 3398044 w 7539038"/>
                    <a:gd name="connsiteY9" fmla="*/ 3876675 h 7762876"/>
                    <a:gd name="connsiteX10" fmla="*/ 3769519 w 7539038"/>
                    <a:gd name="connsiteY10" fmla="*/ 9525 h 7762876"/>
                    <a:gd name="connsiteX11" fmla="*/ 4150519 w 7539038"/>
                    <a:gd name="connsiteY11" fmla="*/ 3886200 h 7762876"/>
                    <a:gd name="connsiteX12" fmla="*/ 4526756 w 7539038"/>
                    <a:gd name="connsiteY12" fmla="*/ 7762875 h 7762876"/>
                    <a:gd name="connsiteX13" fmla="*/ 4902994 w 7539038"/>
                    <a:gd name="connsiteY13" fmla="*/ 3886200 h 7762876"/>
                    <a:gd name="connsiteX14" fmla="*/ 5283994 w 7539038"/>
                    <a:gd name="connsiteY14" fmla="*/ 9525 h 7762876"/>
                    <a:gd name="connsiteX15" fmla="*/ 5655469 w 7539038"/>
                    <a:gd name="connsiteY15" fmla="*/ 3886200 h 7762876"/>
                    <a:gd name="connsiteX16" fmla="*/ 6029325 w 7539038"/>
                    <a:gd name="connsiteY16" fmla="*/ 7762875 h 7762876"/>
                    <a:gd name="connsiteX17" fmla="*/ 6417469 w 7539038"/>
                    <a:gd name="connsiteY17" fmla="*/ 3886200 h 7762876"/>
                    <a:gd name="connsiteX18" fmla="*/ 6798469 w 7539038"/>
                    <a:gd name="connsiteY18" fmla="*/ 0 h 7762876"/>
                    <a:gd name="connsiteX19" fmla="*/ 7160419 w 7539038"/>
                    <a:gd name="connsiteY19" fmla="*/ 3886200 h 7762876"/>
                    <a:gd name="connsiteX20" fmla="*/ 7539038 w 7539038"/>
                    <a:gd name="connsiteY20" fmla="*/ 7760494 h 7762876"/>
                    <a:gd name="connsiteX0" fmla="*/ 0 w 7539038"/>
                    <a:gd name="connsiteY0" fmla="*/ 7762875 h 7762876"/>
                    <a:gd name="connsiteX1" fmla="*/ 378619 w 7539038"/>
                    <a:gd name="connsiteY1" fmla="*/ 3886200 h 7762876"/>
                    <a:gd name="connsiteX2" fmla="*/ 750094 w 7539038"/>
                    <a:gd name="connsiteY2" fmla="*/ 0 h 7762876"/>
                    <a:gd name="connsiteX3" fmla="*/ 1131094 w 7539038"/>
                    <a:gd name="connsiteY3" fmla="*/ 3876675 h 7762876"/>
                    <a:gd name="connsiteX4" fmla="*/ 1507332 w 7539038"/>
                    <a:gd name="connsiteY4" fmla="*/ 7762875 h 7762876"/>
                    <a:gd name="connsiteX5" fmla="*/ 1883569 w 7539038"/>
                    <a:gd name="connsiteY5" fmla="*/ 3876675 h 7762876"/>
                    <a:gd name="connsiteX6" fmla="*/ 2264569 w 7539038"/>
                    <a:gd name="connsiteY6" fmla="*/ 0 h 7762876"/>
                    <a:gd name="connsiteX7" fmla="*/ 2645569 w 7539038"/>
                    <a:gd name="connsiteY7" fmla="*/ 3886200 h 7762876"/>
                    <a:gd name="connsiteX8" fmla="*/ 3017044 w 7539038"/>
                    <a:gd name="connsiteY8" fmla="*/ 7762875 h 7762876"/>
                    <a:gd name="connsiteX9" fmla="*/ 3398044 w 7539038"/>
                    <a:gd name="connsiteY9" fmla="*/ 3876675 h 7762876"/>
                    <a:gd name="connsiteX10" fmla="*/ 3769519 w 7539038"/>
                    <a:gd name="connsiteY10" fmla="*/ 9525 h 7762876"/>
                    <a:gd name="connsiteX11" fmla="*/ 4150519 w 7539038"/>
                    <a:gd name="connsiteY11" fmla="*/ 3886200 h 7762876"/>
                    <a:gd name="connsiteX12" fmla="*/ 4526756 w 7539038"/>
                    <a:gd name="connsiteY12" fmla="*/ 7762875 h 7762876"/>
                    <a:gd name="connsiteX13" fmla="*/ 4902994 w 7539038"/>
                    <a:gd name="connsiteY13" fmla="*/ 3886200 h 7762876"/>
                    <a:gd name="connsiteX14" fmla="*/ 5283994 w 7539038"/>
                    <a:gd name="connsiteY14" fmla="*/ 9525 h 7762876"/>
                    <a:gd name="connsiteX15" fmla="*/ 5655469 w 7539038"/>
                    <a:gd name="connsiteY15" fmla="*/ 3886200 h 7762876"/>
                    <a:gd name="connsiteX16" fmla="*/ 6029325 w 7539038"/>
                    <a:gd name="connsiteY16" fmla="*/ 7762875 h 7762876"/>
                    <a:gd name="connsiteX17" fmla="*/ 6417469 w 7539038"/>
                    <a:gd name="connsiteY17" fmla="*/ 3886200 h 7762876"/>
                    <a:gd name="connsiteX18" fmla="*/ 6788944 w 7539038"/>
                    <a:gd name="connsiteY18" fmla="*/ 2381 h 7762876"/>
                    <a:gd name="connsiteX19" fmla="*/ 7160419 w 7539038"/>
                    <a:gd name="connsiteY19" fmla="*/ 3886200 h 7762876"/>
                    <a:gd name="connsiteX20" fmla="*/ 7539038 w 7539038"/>
                    <a:gd name="connsiteY20" fmla="*/ 7760494 h 7762876"/>
                    <a:gd name="connsiteX0" fmla="*/ 0 w 7539038"/>
                    <a:gd name="connsiteY0" fmla="*/ 7762875 h 7762876"/>
                    <a:gd name="connsiteX1" fmla="*/ 378619 w 7539038"/>
                    <a:gd name="connsiteY1" fmla="*/ 3886200 h 7762876"/>
                    <a:gd name="connsiteX2" fmla="*/ 750094 w 7539038"/>
                    <a:gd name="connsiteY2" fmla="*/ 0 h 7762876"/>
                    <a:gd name="connsiteX3" fmla="*/ 1131094 w 7539038"/>
                    <a:gd name="connsiteY3" fmla="*/ 3876675 h 7762876"/>
                    <a:gd name="connsiteX4" fmla="*/ 1507332 w 7539038"/>
                    <a:gd name="connsiteY4" fmla="*/ 7762875 h 7762876"/>
                    <a:gd name="connsiteX5" fmla="*/ 1883569 w 7539038"/>
                    <a:gd name="connsiteY5" fmla="*/ 3876675 h 7762876"/>
                    <a:gd name="connsiteX6" fmla="*/ 2264569 w 7539038"/>
                    <a:gd name="connsiteY6" fmla="*/ 0 h 7762876"/>
                    <a:gd name="connsiteX7" fmla="*/ 2645569 w 7539038"/>
                    <a:gd name="connsiteY7" fmla="*/ 3886200 h 7762876"/>
                    <a:gd name="connsiteX8" fmla="*/ 3017044 w 7539038"/>
                    <a:gd name="connsiteY8" fmla="*/ 7762875 h 7762876"/>
                    <a:gd name="connsiteX9" fmla="*/ 3398044 w 7539038"/>
                    <a:gd name="connsiteY9" fmla="*/ 3876675 h 7762876"/>
                    <a:gd name="connsiteX10" fmla="*/ 3769519 w 7539038"/>
                    <a:gd name="connsiteY10" fmla="*/ 9525 h 7762876"/>
                    <a:gd name="connsiteX11" fmla="*/ 4150519 w 7539038"/>
                    <a:gd name="connsiteY11" fmla="*/ 3886200 h 7762876"/>
                    <a:gd name="connsiteX12" fmla="*/ 4526756 w 7539038"/>
                    <a:gd name="connsiteY12" fmla="*/ 7762875 h 7762876"/>
                    <a:gd name="connsiteX13" fmla="*/ 4902994 w 7539038"/>
                    <a:gd name="connsiteY13" fmla="*/ 3886200 h 7762876"/>
                    <a:gd name="connsiteX14" fmla="*/ 5283994 w 7539038"/>
                    <a:gd name="connsiteY14" fmla="*/ 9525 h 7762876"/>
                    <a:gd name="connsiteX15" fmla="*/ 5655469 w 7539038"/>
                    <a:gd name="connsiteY15" fmla="*/ 3886200 h 7762876"/>
                    <a:gd name="connsiteX16" fmla="*/ 6029325 w 7539038"/>
                    <a:gd name="connsiteY16" fmla="*/ 7762875 h 7762876"/>
                    <a:gd name="connsiteX17" fmla="*/ 6417469 w 7539038"/>
                    <a:gd name="connsiteY17" fmla="*/ 3886200 h 7762876"/>
                    <a:gd name="connsiteX18" fmla="*/ 6786563 w 7539038"/>
                    <a:gd name="connsiteY18" fmla="*/ 4762 h 7762876"/>
                    <a:gd name="connsiteX19" fmla="*/ 7160419 w 7539038"/>
                    <a:gd name="connsiteY19" fmla="*/ 3886200 h 7762876"/>
                    <a:gd name="connsiteX20" fmla="*/ 7539038 w 7539038"/>
                    <a:gd name="connsiteY20" fmla="*/ 7760494 h 7762876"/>
                    <a:gd name="connsiteX0" fmla="*/ 0 w 7539038"/>
                    <a:gd name="connsiteY0" fmla="*/ 7762875 h 7762876"/>
                    <a:gd name="connsiteX1" fmla="*/ 378619 w 7539038"/>
                    <a:gd name="connsiteY1" fmla="*/ 3886200 h 7762876"/>
                    <a:gd name="connsiteX2" fmla="*/ 750094 w 7539038"/>
                    <a:gd name="connsiteY2" fmla="*/ 0 h 7762876"/>
                    <a:gd name="connsiteX3" fmla="*/ 1131094 w 7539038"/>
                    <a:gd name="connsiteY3" fmla="*/ 3876675 h 7762876"/>
                    <a:gd name="connsiteX4" fmla="*/ 1507332 w 7539038"/>
                    <a:gd name="connsiteY4" fmla="*/ 7762875 h 7762876"/>
                    <a:gd name="connsiteX5" fmla="*/ 1883569 w 7539038"/>
                    <a:gd name="connsiteY5" fmla="*/ 3876675 h 7762876"/>
                    <a:gd name="connsiteX6" fmla="*/ 2264569 w 7539038"/>
                    <a:gd name="connsiteY6" fmla="*/ 0 h 7762876"/>
                    <a:gd name="connsiteX7" fmla="*/ 2645569 w 7539038"/>
                    <a:gd name="connsiteY7" fmla="*/ 3886200 h 7762876"/>
                    <a:gd name="connsiteX8" fmla="*/ 3017044 w 7539038"/>
                    <a:gd name="connsiteY8" fmla="*/ 7762875 h 7762876"/>
                    <a:gd name="connsiteX9" fmla="*/ 3398044 w 7539038"/>
                    <a:gd name="connsiteY9" fmla="*/ 3876675 h 7762876"/>
                    <a:gd name="connsiteX10" fmla="*/ 3769519 w 7539038"/>
                    <a:gd name="connsiteY10" fmla="*/ 9525 h 7762876"/>
                    <a:gd name="connsiteX11" fmla="*/ 4150519 w 7539038"/>
                    <a:gd name="connsiteY11" fmla="*/ 3886200 h 7762876"/>
                    <a:gd name="connsiteX12" fmla="*/ 4526756 w 7539038"/>
                    <a:gd name="connsiteY12" fmla="*/ 7762875 h 7762876"/>
                    <a:gd name="connsiteX13" fmla="*/ 4902994 w 7539038"/>
                    <a:gd name="connsiteY13" fmla="*/ 3886200 h 7762876"/>
                    <a:gd name="connsiteX14" fmla="*/ 5283994 w 7539038"/>
                    <a:gd name="connsiteY14" fmla="*/ 9525 h 7762876"/>
                    <a:gd name="connsiteX15" fmla="*/ 5655469 w 7539038"/>
                    <a:gd name="connsiteY15" fmla="*/ 3886200 h 7762876"/>
                    <a:gd name="connsiteX16" fmla="*/ 6029325 w 7539038"/>
                    <a:gd name="connsiteY16" fmla="*/ 7762875 h 7762876"/>
                    <a:gd name="connsiteX17" fmla="*/ 6417469 w 7539038"/>
                    <a:gd name="connsiteY17" fmla="*/ 3886200 h 7762876"/>
                    <a:gd name="connsiteX18" fmla="*/ 6786563 w 7539038"/>
                    <a:gd name="connsiteY18" fmla="*/ 4762 h 7762876"/>
                    <a:gd name="connsiteX19" fmla="*/ 7160419 w 7539038"/>
                    <a:gd name="connsiteY19" fmla="*/ 3886200 h 7762876"/>
                    <a:gd name="connsiteX20" fmla="*/ 7539038 w 7539038"/>
                    <a:gd name="connsiteY20" fmla="*/ 7760494 h 7762876"/>
                    <a:gd name="connsiteX0" fmla="*/ 0 w 7539038"/>
                    <a:gd name="connsiteY0" fmla="*/ 7762875 h 7762876"/>
                    <a:gd name="connsiteX1" fmla="*/ 378619 w 7539038"/>
                    <a:gd name="connsiteY1" fmla="*/ 3886200 h 7762876"/>
                    <a:gd name="connsiteX2" fmla="*/ 750094 w 7539038"/>
                    <a:gd name="connsiteY2" fmla="*/ 0 h 7762876"/>
                    <a:gd name="connsiteX3" fmla="*/ 1131094 w 7539038"/>
                    <a:gd name="connsiteY3" fmla="*/ 3876675 h 7762876"/>
                    <a:gd name="connsiteX4" fmla="*/ 1507332 w 7539038"/>
                    <a:gd name="connsiteY4" fmla="*/ 7762875 h 7762876"/>
                    <a:gd name="connsiteX5" fmla="*/ 1883569 w 7539038"/>
                    <a:gd name="connsiteY5" fmla="*/ 3876675 h 7762876"/>
                    <a:gd name="connsiteX6" fmla="*/ 2264569 w 7539038"/>
                    <a:gd name="connsiteY6" fmla="*/ 0 h 7762876"/>
                    <a:gd name="connsiteX7" fmla="*/ 2645569 w 7539038"/>
                    <a:gd name="connsiteY7" fmla="*/ 3886200 h 7762876"/>
                    <a:gd name="connsiteX8" fmla="*/ 3017044 w 7539038"/>
                    <a:gd name="connsiteY8" fmla="*/ 7762875 h 7762876"/>
                    <a:gd name="connsiteX9" fmla="*/ 3398044 w 7539038"/>
                    <a:gd name="connsiteY9" fmla="*/ 3876675 h 7762876"/>
                    <a:gd name="connsiteX10" fmla="*/ 3769519 w 7539038"/>
                    <a:gd name="connsiteY10" fmla="*/ 9525 h 7762876"/>
                    <a:gd name="connsiteX11" fmla="*/ 4150519 w 7539038"/>
                    <a:gd name="connsiteY11" fmla="*/ 3886200 h 7762876"/>
                    <a:gd name="connsiteX12" fmla="*/ 4526756 w 7539038"/>
                    <a:gd name="connsiteY12" fmla="*/ 7762875 h 7762876"/>
                    <a:gd name="connsiteX13" fmla="*/ 4902994 w 7539038"/>
                    <a:gd name="connsiteY13" fmla="*/ 3886200 h 7762876"/>
                    <a:gd name="connsiteX14" fmla="*/ 5279231 w 7539038"/>
                    <a:gd name="connsiteY14" fmla="*/ 9525 h 7762876"/>
                    <a:gd name="connsiteX15" fmla="*/ 5655469 w 7539038"/>
                    <a:gd name="connsiteY15" fmla="*/ 3886200 h 7762876"/>
                    <a:gd name="connsiteX16" fmla="*/ 6029325 w 7539038"/>
                    <a:gd name="connsiteY16" fmla="*/ 7762875 h 7762876"/>
                    <a:gd name="connsiteX17" fmla="*/ 6417469 w 7539038"/>
                    <a:gd name="connsiteY17" fmla="*/ 3886200 h 7762876"/>
                    <a:gd name="connsiteX18" fmla="*/ 6786563 w 7539038"/>
                    <a:gd name="connsiteY18" fmla="*/ 4762 h 7762876"/>
                    <a:gd name="connsiteX19" fmla="*/ 7160419 w 7539038"/>
                    <a:gd name="connsiteY19" fmla="*/ 3886200 h 7762876"/>
                    <a:gd name="connsiteX20" fmla="*/ 7539038 w 7539038"/>
                    <a:gd name="connsiteY20" fmla="*/ 7760494 h 7762876"/>
                    <a:gd name="connsiteX0" fmla="*/ 0 w 7539038"/>
                    <a:gd name="connsiteY0" fmla="*/ 7762875 h 7762876"/>
                    <a:gd name="connsiteX1" fmla="*/ 378619 w 7539038"/>
                    <a:gd name="connsiteY1" fmla="*/ 3886200 h 7762876"/>
                    <a:gd name="connsiteX2" fmla="*/ 750094 w 7539038"/>
                    <a:gd name="connsiteY2" fmla="*/ 0 h 7762876"/>
                    <a:gd name="connsiteX3" fmla="*/ 1131094 w 7539038"/>
                    <a:gd name="connsiteY3" fmla="*/ 3876675 h 7762876"/>
                    <a:gd name="connsiteX4" fmla="*/ 1507332 w 7539038"/>
                    <a:gd name="connsiteY4" fmla="*/ 7762875 h 7762876"/>
                    <a:gd name="connsiteX5" fmla="*/ 1883569 w 7539038"/>
                    <a:gd name="connsiteY5" fmla="*/ 3876675 h 7762876"/>
                    <a:gd name="connsiteX6" fmla="*/ 2264569 w 7539038"/>
                    <a:gd name="connsiteY6" fmla="*/ 0 h 7762876"/>
                    <a:gd name="connsiteX7" fmla="*/ 2645569 w 7539038"/>
                    <a:gd name="connsiteY7" fmla="*/ 3886200 h 7762876"/>
                    <a:gd name="connsiteX8" fmla="*/ 3017044 w 7539038"/>
                    <a:gd name="connsiteY8" fmla="*/ 7762875 h 7762876"/>
                    <a:gd name="connsiteX9" fmla="*/ 3398044 w 7539038"/>
                    <a:gd name="connsiteY9" fmla="*/ 3876675 h 7762876"/>
                    <a:gd name="connsiteX10" fmla="*/ 3769519 w 7539038"/>
                    <a:gd name="connsiteY10" fmla="*/ 9525 h 7762876"/>
                    <a:gd name="connsiteX11" fmla="*/ 4150519 w 7539038"/>
                    <a:gd name="connsiteY11" fmla="*/ 3886200 h 7762876"/>
                    <a:gd name="connsiteX12" fmla="*/ 4526756 w 7539038"/>
                    <a:gd name="connsiteY12" fmla="*/ 7762875 h 7762876"/>
                    <a:gd name="connsiteX13" fmla="*/ 4902994 w 7539038"/>
                    <a:gd name="connsiteY13" fmla="*/ 3886200 h 7762876"/>
                    <a:gd name="connsiteX14" fmla="*/ 5279231 w 7539038"/>
                    <a:gd name="connsiteY14" fmla="*/ 9525 h 7762876"/>
                    <a:gd name="connsiteX15" fmla="*/ 5655469 w 7539038"/>
                    <a:gd name="connsiteY15" fmla="*/ 3886200 h 7762876"/>
                    <a:gd name="connsiteX16" fmla="*/ 6029325 w 7539038"/>
                    <a:gd name="connsiteY16" fmla="*/ 7762875 h 7762876"/>
                    <a:gd name="connsiteX17" fmla="*/ 6417469 w 7539038"/>
                    <a:gd name="connsiteY17" fmla="*/ 3886200 h 7762876"/>
                    <a:gd name="connsiteX18" fmla="*/ 6786563 w 7539038"/>
                    <a:gd name="connsiteY18" fmla="*/ 4762 h 7762876"/>
                    <a:gd name="connsiteX19" fmla="*/ 7160419 w 7539038"/>
                    <a:gd name="connsiteY19" fmla="*/ 3886200 h 7762876"/>
                    <a:gd name="connsiteX20" fmla="*/ 7539038 w 7539038"/>
                    <a:gd name="connsiteY20" fmla="*/ 7760494 h 7762876"/>
                    <a:gd name="connsiteX0" fmla="*/ 0 w 7539038"/>
                    <a:gd name="connsiteY0" fmla="*/ 7762875 h 7762876"/>
                    <a:gd name="connsiteX1" fmla="*/ 378619 w 7539038"/>
                    <a:gd name="connsiteY1" fmla="*/ 3886200 h 7762876"/>
                    <a:gd name="connsiteX2" fmla="*/ 750094 w 7539038"/>
                    <a:gd name="connsiteY2" fmla="*/ 0 h 7762876"/>
                    <a:gd name="connsiteX3" fmla="*/ 1131094 w 7539038"/>
                    <a:gd name="connsiteY3" fmla="*/ 3876675 h 7762876"/>
                    <a:gd name="connsiteX4" fmla="*/ 1507332 w 7539038"/>
                    <a:gd name="connsiteY4" fmla="*/ 7762875 h 7762876"/>
                    <a:gd name="connsiteX5" fmla="*/ 1883569 w 7539038"/>
                    <a:gd name="connsiteY5" fmla="*/ 3876675 h 7762876"/>
                    <a:gd name="connsiteX6" fmla="*/ 2264569 w 7539038"/>
                    <a:gd name="connsiteY6" fmla="*/ 0 h 7762876"/>
                    <a:gd name="connsiteX7" fmla="*/ 2645569 w 7539038"/>
                    <a:gd name="connsiteY7" fmla="*/ 3886200 h 7762876"/>
                    <a:gd name="connsiteX8" fmla="*/ 3017044 w 7539038"/>
                    <a:gd name="connsiteY8" fmla="*/ 7762875 h 7762876"/>
                    <a:gd name="connsiteX9" fmla="*/ 3398044 w 7539038"/>
                    <a:gd name="connsiteY9" fmla="*/ 3876675 h 7762876"/>
                    <a:gd name="connsiteX10" fmla="*/ 3769519 w 7539038"/>
                    <a:gd name="connsiteY10" fmla="*/ 9525 h 7762876"/>
                    <a:gd name="connsiteX11" fmla="*/ 4150519 w 7539038"/>
                    <a:gd name="connsiteY11" fmla="*/ 3886200 h 7762876"/>
                    <a:gd name="connsiteX12" fmla="*/ 4526756 w 7539038"/>
                    <a:gd name="connsiteY12" fmla="*/ 7762875 h 7762876"/>
                    <a:gd name="connsiteX13" fmla="*/ 4902994 w 7539038"/>
                    <a:gd name="connsiteY13" fmla="*/ 3886200 h 7762876"/>
                    <a:gd name="connsiteX14" fmla="*/ 5276849 w 7539038"/>
                    <a:gd name="connsiteY14" fmla="*/ 2382 h 7762876"/>
                    <a:gd name="connsiteX15" fmla="*/ 5655469 w 7539038"/>
                    <a:gd name="connsiteY15" fmla="*/ 3886200 h 7762876"/>
                    <a:gd name="connsiteX16" fmla="*/ 6029325 w 7539038"/>
                    <a:gd name="connsiteY16" fmla="*/ 7762875 h 7762876"/>
                    <a:gd name="connsiteX17" fmla="*/ 6417469 w 7539038"/>
                    <a:gd name="connsiteY17" fmla="*/ 3886200 h 7762876"/>
                    <a:gd name="connsiteX18" fmla="*/ 6786563 w 7539038"/>
                    <a:gd name="connsiteY18" fmla="*/ 4762 h 7762876"/>
                    <a:gd name="connsiteX19" fmla="*/ 7160419 w 7539038"/>
                    <a:gd name="connsiteY19" fmla="*/ 3886200 h 7762876"/>
                    <a:gd name="connsiteX20" fmla="*/ 7539038 w 7539038"/>
                    <a:gd name="connsiteY20" fmla="*/ 7760494 h 7762876"/>
                    <a:gd name="connsiteX0" fmla="*/ 0 w 7539038"/>
                    <a:gd name="connsiteY0" fmla="*/ 7762875 h 7762876"/>
                    <a:gd name="connsiteX1" fmla="*/ 378619 w 7539038"/>
                    <a:gd name="connsiteY1" fmla="*/ 3886200 h 7762876"/>
                    <a:gd name="connsiteX2" fmla="*/ 750094 w 7539038"/>
                    <a:gd name="connsiteY2" fmla="*/ 0 h 7762876"/>
                    <a:gd name="connsiteX3" fmla="*/ 1131094 w 7539038"/>
                    <a:gd name="connsiteY3" fmla="*/ 3876675 h 7762876"/>
                    <a:gd name="connsiteX4" fmla="*/ 1507332 w 7539038"/>
                    <a:gd name="connsiteY4" fmla="*/ 7762875 h 7762876"/>
                    <a:gd name="connsiteX5" fmla="*/ 1883569 w 7539038"/>
                    <a:gd name="connsiteY5" fmla="*/ 3876675 h 7762876"/>
                    <a:gd name="connsiteX6" fmla="*/ 2264569 w 7539038"/>
                    <a:gd name="connsiteY6" fmla="*/ 0 h 7762876"/>
                    <a:gd name="connsiteX7" fmla="*/ 2645569 w 7539038"/>
                    <a:gd name="connsiteY7" fmla="*/ 3886200 h 7762876"/>
                    <a:gd name="connsiteX8" fmla="*/ 3017044 w 7539038"/>
                    <a:gd name="connsiteY8" fmla="*/ 7762875 h 7762876"/>
                    <a:gd name="connsiteX9" fmla="*/ 3398044 w 7539038"/>
                    <a:gd name="connsiteY9" fmla="*/ 3876675 h 7762876"/>
                    <a:gd name="connsiteX10" fmla="*/ 3769519 w 7539038"/>
                    <a:gd name="connsiteY10" fmla="*/ 9525 h 7762876"/>
                    <a:gd name="connsiteX11" fmla="*/ 4150519 w 7539038"/>
                    <a:gd name="connsiteY11" fmla="*/ 3886200 h 7762876"/>
                    <a:gd name="connsiteX12" fmla="*/ 4526756 w 7539038"/>
                    <a:gd name="connsiteY12" fmla="*/ 7762875 h 7762876"/>
                    <a:gd name="connsiteX13" fmla="*/ 4902994 w 7539038"/>
                    <a:gd name="connsiteY13" fmla="*/ 3886200 h 7762876"/>
                    <a:gd name="connsiteX14" fmla="*/ 5276849 w 7539038"/>
                    <a:gd name="connsiteY14" fmla="*/ 2382 h 7762876"/>
                    <a:gd name="connsiteX15" fmla="*/ 5655469 w 7539038"/>
                    <a:gd name="connsiteY15" fmla="*/ 3886200 h 7762876"/>
                    <a:gd name="connsiteX16" fmla="*/ 6029325 w 7539038"/>
                    <a:gd name="connsiteY16" fmla="*/ 7762875 h 7762876"/>
                    <a:gd name="connsiteX17" fmla="*/ 6417469 w 7539038"/>
                    <a:gd name="connsiteY17" fmla="*/ 3886200 h 7762876"/>
                    <a:gd name="connsiteX18" fmla="*/ 6786563 w 7539038"/>
                    <a:gd name="connsiteY18" fmla="*/ 4762 h 7762876"/>
                    <a:gd name="connsiteX19" fmla="*/ 7160419 w 7539038"/>
                    <a:gd name="connsiteY19" fmla="*/ 3886200 h 7762876"/>
                    <a:gd name="connsiteX20" fmla="*/ 7539038 w 7539038"/>
                    <a:gd name="connsiteY20" fmla="*/ 7760494 h 7762876"/>
                    <a:gd name="connsiteX0" fmla="*/ 0 w 7539038"/>
                    <a:gd name="connsiteY0" fmla="*/ 7762875 h 7762876"/>
                    <a:gd name="connsiteX1" fmla="*/ 378619 w 7539038"/>
                    <a:gd name="connsiteY1" fmla="*/ 3886200 h 7762876"/>
                    <a:gd name="connsiteX2" fmla="*/ 750094 w 7539038"/>
                    <a:gd name="connsiteY2" fmla="*/ 0 h 7762876"/>
                    <a:gd name="connsiteX3" fmla="*/ 1131094 w 7539038"/>
                    <a:gd name="connsiteY3" fmla="*/ 3876675 h 7762876"/>
                    <a:gd name="connsiteX4" fmla="*/ 1507332 w 7539038"/>
                    <a:gd name="connsiteY4" fmla="*/ 7762875 h 7762876"/>
                    <a:gd name="connsiteX5" fmla="*/ 1883569 w 7539038"/>
                    <a:gd name="connsiteY5" fmla="*/ 3876675 h 7762876"/>
                    <a:gd name="connsiteX6" fmla="*/ 2264569 w 7539038"/>
                    <a:gd name="connsiteY6" fmla="*/ 0 h 7762876"/>
                    <a:gd name="connsiteX7" fmla="*/ 2645569 w 7539038"/>
                    <a:gd name="connsiteY7" fmla="*/ 3886200 h 7762876"/>
                    <a:gd name="connsiteX8" fmla="*/ 3017044 w 7539038"/>
                    <a:gd name="connsiteY8" fmla="*/ 7762875 h 7762876"/>
                    <a:gd name="connsiteX9" fmla="*/ 3398044 w 7539038"/>
                    <a:gd name="connsiteY9" fmla="*/ 3876675 h 7762876"/>
                    <a:gd name="connsiteX10" fmla="*/ 3776663 w 7539038"/>
                    <a:gd name="connsiteY10" fmla="*/ 4763 h 7762876"/>
                    <a:gd name="connsiteX11" fmla="*/ 4150519 w 7539038"/>
                    <a:gd name="connsiteY11" fmla="*/ 3886200 h 7762876"/>
                    <a:gd name="connsiteX12" fmla="*/ 4526756 w 7539038"/>
                    <a:gd name="connsiteY12" fmla="*/ 7762875 h 7762876"/>
                    <a:gd name="connsiteX13" fmla="*/ 4902994 w 7539038"/>
                    <a:gd name="connsiteY13" fmla="*/ 3886200 h 7762876"/>
                    <a:gd name="connsiteX14" fmla="*/ 5276849 w 7539038"/>
                    <a:gd name="connsiteY14" fmla="*/ 2382 h 7762876"/>
                    <a:gd name="connsiteX15" fmla="*/ 5655469 w 7539038"/>
                    <a:gd name="connsiteY15" fmla="*/ 3886200 h 7762876"/>
                    <a:gd name="connsiteX16" fmla="*/ 6029325 w 7539038"/>
                    <a:gd name="connsiteY16" fmla="*/ 7762875 h 7762876"/>
                    <a:gd name="connsiteX17" fmla="*/ 6417469 w 7539038"/>
                    <a:gd name="connsiteY17" fmla="*/ 3886200 h 7762876"/>
                    <a:gd name="connsiteX18" fmla="*/ 6786563 w 7539038"/>
                    <a:gd name="connsiteY18" fmla="*/ 4762 h 7762876"/>
                    <a:gd name="connsiteX19" fmla="*/ 7160419 w 7539038"/>
                    <a:gd name="connsiteY19" fmla="*/ 3886200 h 7762876"/>
                    <a:gd name="connsiteX20" fmla="*/ 7539038 w 7539038"/>
                    <a:gd name="connsiteY20" fmla="*/ 7760494 h 7762876"/>
                    <a:gd name="connsiteX0" fmla="*/ 0 w 7539038"/>
                    <a:gd name="connsiteY0" fmla="*/ 7762875 h 7762876"/>
                    <a:gd name="connsiteX1" fmla="*/ 378619 w 7539038"/>
                    <a:gd name="connsiteY1" fmla="*/ 3886200 h 7762876"/>
                    <a:gd name="connsiteX2" fmla="*/ 750094 w 7539038"/>
                    <a:gd name="connsiteY2" fmla="*/ 0 h 7762876"/>
                    <a:gd name="connsiteX3" fmla="*/ 1131094 w 7539038"/>
                    <a:gd name="connsiteY3" fmla="*/ 3876675 h 7762876"/>
                    <a:gd name="connsiteX4" fmla="*/ 1507332 w 7539038"/>
                    <a:gd name="connsiteY4" fmla="*/ 7762875 h 7762876"/>
                    <a:gd name="connsiteX5" fmla="*/ 1883569 w 7539038"/>
                    <a:gd name="connsiteY5" fmla="*/ 3876675 h 7762876"/>
                    <a:gd name="connsiteX6" fmla="*/ 2264569 w 7539038"/>
                    <a:gd name="connsiteY6" fmla="*/ 0 h 7762876"/>
                    <a:gd name="connsiteX7" fmla="*/ 2645569 w 7539038"/>
                    <a:gd name="connsiteY7" fmla="*/ 3886200 h 7762876"/>
                    <a:gd name="connsiteX8" fmla="*/ 3017044 w 7539038"/>
                    <a:gd name="connsiteY8" fmla="*/ 7762875 h 7762876"/>
                    <a:gd name="connsiteX9" fmla="*/ 3398044 w 7539038"/>
                    <a:gd name="connsiteY9" fmla="*/ 3876675 h 7762876"/>
                    <a:gd name="connsiteX10" fmla="*/ 3776663 w 7539038"/>
                    <a:gd name="connsiteY10" fmla="*/ 4763 h 7762876"/>
                    <a:gd name="connsiteX11" fmla="*/ 4150519 w 7539038"/>
                    <a:gd name="connsiteY11" fmla="*/ 3886200 h 7762876"/>
                    <a:gd name="connsiteX12" fmla="*/ 4526756 w 7539038"/>
                    <a:gd name="connsiteY12" fmla="*/ 7762875 h 7762876"/>
                    <a:gd name="connsiteX13" fmla="*/ 4902994 w 7539038"/>
                    <a:gd name="connsiteY13" fmla="*/ 3886200 h 7762876"/>
                    <a:gd name="connsiteX14" fmla="*/ 5276849 w 7539038"/>
                    <a:gd name="connsiteY14" fmla="*/ 2382 h 7762876"/>
                    <a:gd name="connsiteX15" fmla="*/ 5655469 w 7539038"/>
                    <a:gd name="connsiteY15" fmla="*/ 3886200 h 7762876"/>
                    <a:gd name="connsiteX16" fmla="*/ 6029325 w 7539038"/>
                    <a:gd name="connsiteY16" fmla="*/ 7762875 h 7762876"/>
                    <a:gd name="connsiteX17" fmla="*/ 6417469 w 7539038"/>
                    <a:gd name="connsiteY17" fmla="*/ 3886200 h 7762876"/>
                    <a:gd name="connsiteX18" fmla="*/ 6786563 w 7539038"/>
                    <a:gd name="connsiteY18" fmla="*/ 4762 h 7762876"/>
                    <a:gd name="connsiteX19" fmla="*/ 7160419 w 7539038"/>
                    <a:gd name="connsiteY19" fmla="*/ 3886200 h 7762876"/>
                    <a:gd name="connsiteX20" fmla="*/ 7539038 w 7539038"/>
                    <a:gd name="connsiteY20" fmla="*/ 7760494 h 7762876"/>
                    <a:gd name="connsiteX0" fmla="*/ 0 w 7539038"/>
                    <a:gd name="connsiteY0" fmla="*/ 7762875 h 7762876"/>
                    <a:gd name="connsiteX1" fmla="*/ 378619 w 7539038"/>
                    <a:gd name="connsiteY1" fmla="*/ 3886200 h 7762876"/>
                    <a:gd name="connsiteX2" fmla="*/ 750094 w 7539038"/>
                    <a:gd name="connsiteY2" fmla="*/ 0 h 7762876"/>
                    <a:gd name="connsiteX3" fmla="*/ 1131094 w 7539038"/>
                    <a:gd name="connsiteY3" fmla="*/ 3876675 h 7762876"/>
                    <a:gd name="connsiteX4" fmla="*/ 1507332 w 7539038"/>
                    <a:gd name="connsiteY4" fmla="*/ 7762875 h 7762876"/>
                    <a:gd name="connsiteX5" fmla="*/ 1883569 w 7539038"/>
                    <a:gd name="connsiteY5" fmla="*/ 3876675 h 7762876"/>
                    <a:gd name="connsiteX6" fmla="*/ 2264569 w 7539038"/>
                    <a:gd name="connsiteY6" fmla="*/ 0 h 7762876"/>
                    <a:gd name="connsiteX7" fmla="*/ 2645569 w 7539038"/>
                    <a:gd name="connsiteY7" fmla="*/ 3886200 h 7762876"/>
                    <a:gd name="connsiteX8" fmla="*/ 3017044 w 7539038"/>
                    <a:gd name="connsiteY8" fmla="*/ 7762875 h 7762876"/>
                    <a:gd name="connsiteX9" fmla="*/ 3398044 w 7539038"/>
                    <a:gd name="connsiteY9" fmla="*/ 3876675 h 7762876"/>
                    <a:gd name="connsiteX10" fmla="*/ 3769519 w 7539038"/>
                    <a:gd name="connsiteY10" fmla="*/ 4763 h 7762876"/>
                    <a:gd name="connsiteX11" fmla="*/ 4150519 w 7539038"/>
                    <a:gd name="connsiteY11" fmla="*/ 3886200 h 7762876"/>
                    <a:gd name="connsiteX12" fmla="*/ 4526756 w 7539038"/>
                    <a:gd name="connsiteY12" fmla="*/ 7762875 h 7762876"/>
                    <a:gd name="connsiteX13" fmla="*/ 4902994 w 7539038"/>
                    <a:gd name="connsiteY13" fmla="*/ 3886200 h 7762876"/>
                    <a:gd name="connsiteX14" fmla="*/ 5276849 w 7539038"/>
                    <a:gd name="connsiteY14" fmla="*/ 2382 h 7762876"/>
                    <a:gd name="connsiteX15" fmla="*/ 5655469 w 7539038"/>
                    <a:gd name="connsiteY15" fmla="*/ 3886200 h 7762876"/>
                    <a:gd name="connsiteX16" fmla="*/ 6029325 w 7539038"/>
                    <a:gd name="connsiteY16" fmla="*/ 7762875 h 7762876"/>
                    <a:gd name="connsiteX17" fmla="*/ 6417469 w 7539038"/>
                    <a:gd name="connsiteY17" fmla="*/ 3886200 h 7762876"/>
                    <a:gd name="connsiteX18" fmla="*/ 6786563 w 7539038"/>
                    <a:gd name="connsiteY18" fmla="*/ 4762 h 7762876"/>
                    <a:gd name="connsiteX19" fmla="*/ 7160419 w 7539038"/>
                    <a:gd name="connsiteY19" fmla="*/ 3886200 h 7762876"/>
                    <a:gd name="connsiteX20" fmla="*/ 7539038 w 7539038"/>
                    <a:gd name="connsiteY20" fmla="*/ 7760494 h 7762876"/>
                    <a:gd name="connsiteX0" fmla="*/ 0 w 7539038"/>
                    <a:gd name="connsiteY0" fmla="*/ 7762875 h 7762876"/>
                    <a:gd name="connsiteX1" fmla="*/ 378619 w 7539038"/>
                    <a:gd name="connsiteY1" fmla="*/ 3886200 h 7762876"/>
                    <a:gd name="connsiteX2" fmla="*/ 750094 w 7539038"/>
                    <a:gd name="connsiteY2" fmla="*/ 0 h 7762876"/>
                    <a:gd name="connsiteX3" fmla="*/ 1131094 w 7539038"/>
                    <a:gd name="connsiteY3" fmla="*/ 3876675 h 7762876"/>
                    <a:gd name="connsiteX4" fmla="*/ 1507332 w 7539038"/>
                    <a:gd name="connsiteY4" fmla="*/ 7762875 h 7762876"/>
                    <a:gd name="connsiteX5" fmla="*/ 1883569 w 7539038"/>
                    <a:gd name="connsiteY5" fmla="*/ 3876675 h 7762876"/>
                    <a:gd name="connsiteX6" fmla="*/ 2264569 w 7539038"/>
                    <a:gd name="connsiteY6" fmla="*/ 0 h 7762876"/>
                    <a:gd name="connsiteX7" fmla="*/ 2645569 w 7539038"/>
                    <a:gd name="connsiteY7" fmla="*/ 3886200 h 7762876"/>
                    <a:gd name="connsiteX8" fmla="*/ 3017044 w 7539038"/>
                    <a:gd name="connsiteY8" fmla="*/ 7762875 h 7762876"/>
                    <a:gd name="connsiteX9" fmla="*/ 3398044 w 7539038"/>
                    <a:gd name="connsiteY9" fmla="*/ 3876675 h 7762876"/>
                    <a:gd name="connsiteX10" fmla="*/ 3769519 w 7539038"/>
                    <a:gd name="connsiteY10" fmla="*/ 4763 h 7762876"/>
                    <a:gd name="connsiteX11" fmla="*/ 4150519 w 7539038"/>
                    <a:gd name="connsiteY11" fmla="*/ 3886200 h 7762876"/>
                    <a:gd name="connsiteX12" fmla="*/ 4526756 w 7539038"/>
                    <a:gd name="connsiteY12" fmla="*/ 7762875 h 7762876"/>
                    <a:gd name="connsiteX13" fmla="*/ 4902994 w 7539038"/>
                    <a:gd name="connsiteY13" fmla="*/ 3886200 h 7762876"/>
                    <a:gd name="connsiteX14" fmla="*/ 5276849 w 7539038"/>
                    <a:gd name="connsiteY14" fmla="*/ 2382 h 7762876"/>
                    <a:gd name="connsiteX15" fmla="*/ 5655469 w 7539038"/>
                    <a:gd name="connsiteY15" fmla="*/ 3886200 h 7762876"/>
                    <a:gd name="connsiteX16" fmla="*/ 6029325 w 7539038"/>
                    <a:gd name="connsiteY16" fmla="*/ 7762875 h 7762876"/>
                    <a:gd name="connsiteX17" fmla="*/ 6417469 w 7539038"/>
                    <a:gd name="connsiteY17" fmla="*/ 3886200 h 7762876"/>
                    <a:gd name="connsiteX18" fmla="*/ 6786563 w 7539038"/>
                    <a:gd name="connsiteY18" fmla="*/ 4762 h 7762876"/>
                    <a:gd name="connsiteX19" fmla="*/ 7160419 w 7539038"/>
                    <a:gd name="connsiteY19" fmla="*/ 3886200 h 7762876"/>
                    <a:gd name="connsiteX20" fmla="*/ 7539038 w 7539038"/>
                    <a:gd name="connsiteY20" fmla="*/ 7760494 h 7762876"/>
                    <a:gd name="connsiteX0" fmla="*/ 0 w 7539038"/>
                    <a:gd name="connsiteY0" fmla="*/ 7762875 h 7762876"/>
                    <a:gd name="connsiteX1" fmla="*/ 378619 w 7539038"/>
                    <a:gd name="connsiteY1" fmla="*/ 3886200 h 7762876"/>
                    <a:gd name="connsiteX2" fmla="*/ 750094 w 7539038"/>
                    <a:gd name="connsiteY2" fmla="*/ 0 h 7762876"/>
                    <a:gd name="connsiteX3" fmla="*/ 1131094 w 7539038"/>
                    <a:gd name="connsiteY3" fmla="*/ 3876675 h 7762876"/>
                    <a:gd name="connsiteX4" fmla="*/ 1507332 w 7539038"/>
                    <a:gd name="connsiteY4" fmla="*/ 7762875 h 7762876"/>
                    <a:gd name="connsiteX5" fmla="*/ 1883569 w 7539038"/>
                    <a:gd name="connsiteY5" fmla="*/ 3876675 h 7762876"/>
                    <a:gd name="connsiteX6" fmla="*/ 2259807 w 7539038"/>
                    <a:gd name="connsiteY6" fmla="*/ 4762 h 7762876"/>
                    <a:gd name="connsiteX7" fmla="*/ 2645569 w 7539038"/>
                    <a:gd name="connsiteY7" fmla="*/ 3886200 h 7762876"/>
                    <a:gd name="connsiteX8" fmla="*/ 3017044 w 7539038"/>
                    <a:gd name="connsiteY8" fmla="*/ 7762875 h 7762876"/>
                    <a:gd name="connsiteX9" fmla="*/ 3398044 w 7539038"/>
                    <a:gd name="connsiteY9" fmla="*/ 3876675 h 7762876"/>
                    <a:gd name="connsiteX10" fmla="*/ 3769519 w 7539038"/>
                    <a:gd name="connsiteY10" fmla="*/ 4763 h 7762876"/>
                    <a:gd name="connsiteX11" fmla="*/ 4150519 w 7539038"/>
                    <a:gd name="connsiteY11" fmla="*/ 3886200 h 7762876"/>
                    <a:gd name="connsiteX12" fmla="*/ 4526756 w 7539038"/>
                    <a:gd name="connsiteY12" fmla="*/ 7762875 h 7762876"/>
                    <a:gd name="connsiteX13" fmla="*/ 4902994 w 7539038"/>
                    <a:gd name="connsiteY13" fmla="*/ 3886200 h 7762876"/>
                    <a:gd name="connsiteX14" fmla="*/ 5276849 w 7539038"/>
                    <a:gd name="connsiteY14" fmla="*/ 2382 h 7762876"/>
                    <a:gd name="connsiteX15" fmla="*/ 5655469 w 7539038"/>
                    <a:gd name="connsiteY15" fmla="*/ 3886200 h 7762876"/>
                    <a:gd name="connsiteX16" fmla="*/ 6029325 w 7539038"/>
                    <a:gd name="connsiteY16" fmla="*/ 7762875 h 7762876"/>
                    <a:gd name="connsiteX17" fmla="*/ 6417469 w 7539038"/>
                    <a:gd name="connsiteY17" fmla="*/ 3886200 h 7762876"/>
                    <a:gd name="connsiteX18" fmla="*/ 6786563 w 7539038"/>
                    <a:gd name="connsiteY18" fmla="*/ 4762 h 7762876"/>
                    <a:gd name="connsiteX19" fmla="*/ 7160419 w 7539038"/>
                    <a:gd name="connsiteY19" fmla="*/ 3886200 h 7762876"/>
                    <a:gd name="connsiteX20" fmla="*/ 7539038 w 7539038"/>
                    <a:gd name="connsiteY20" fmla="*/ 7760494 h 7762876"/>
                    <a:gd name="connsiteX0" fmla="*/ 0 w 7539038"/>
                    <a:gd name="connsiteY0" fmla="*/ 7762875 h 7762876"/>
                    <a:gd name="connsiteX1" fmla="*/ 378619 w 7539038"/>
                    <a:gd name="connsiteY1" fmla="*/ 3886200 h 7762876"/>
                    <a:gd name="connsiteX2" fmla="*/ 750094 w 7539038"/>
                    <a:gd name="connsiteY2" fmla="*/ 0 h 7762876"/>
                    <a:gd name="connsiteX3" fmla="*/ 1131094 w 7539038"/>
                    <a:gd name="connsiteY3" fmla="*/ 3876675 h 7762876"/>
                    <a:gd name="connsiteX4" fmla="*/ 1507332 w 7539038"/>
                    <a:gd name="connsiteY4" fmla="*/ 7762875 h 7762876"/>
                    <a:gd name="connsiteX5" fmla="*/ 1883569 w 7539038"/>
                    <a:gd name="connsiteY5" fmla="*/ 3876675 h 7762876"/>
                    <a:gd name="connsiteX6" fmla="*/ 2259807 w 7539038"/>
                    <a:gd name="connsiteY6" fmla="*/ 4762 h 7762876"/>
                    <a:gd name="connsiteX7" fmla="*/ 2645569 w 7539038"/>
                    <a:gd name="connsiteY7" fmla="*/ 3886200 h 7762876"/>
                    <a:gd name="connsiteX8" fmla="*/ 3017044 w 7539038"/>
                    <a:gd name="connsiteY8" fmla="*/ 7762875 h 7762876"/>
                    <a:gd name="connsiteX9" fmla="*/ 3398044 w 7539038"/>
                    <a:gd name="connsiteY9" fmla="*/ 3876675 h 7762876"/>
                    <a:gd name="connsiteX10" fmla="*/ 3769519 w 7539038"/>
                    <a:gd name="connsiteY10" fmla="*/ 4763 h 7762876"/>
                    <a:gd name="connsiteX11" fmla="*/ 4150519 w 7539038"/>
                    <a:gd name="connsiteY11" fmla="*/ 3886200 h 7762876"/>
                    <a:gd name="connsiteX12" fmla="*/ 4526756 w 7539038"/>
                    <a:gd name="connsiteY12" fmla="*/ 7762875 h 7762876"/>
                    <a:gd name="connsiteX13" fmla="*/ 4902994 w 7539038"/>
                    <a:gd name="connsiteY13" fmla="*/ 3886200 h 7762876"/>
                    <a:gd name="connsiteX14" fmla="*/ 5276849 w 7539038"/>
                    <a:gd name="connsiteY14" fmla="*/ 2382 h 7762876"/>
                    <a:gd name="connsiteX15" fmla="*/ 5655469 w 7539038"/>
                    <a:gd name="connsiteY15" fmla="*/ 3886200 h 7762876"/>
                    <a:gd name="connsiteX16" fmla="*/ 6029325 w 7539038"/>
                    <a:gd name="connsiteY16" fmla="*/ 7762875 h 7762876"/>
                    <a:gd name="connsiteX17" fmla="*/ 6417469 w 7539038"/>
                    <a:gd name="connsiteY17" fmla="*/ 3886200 h 7762876"/>
                    <a:gd name="connsiteX18" fmla="*/ 6786563 w 7539038"/>
                    <a:gd name="connsiteY18" fmla="*/ 4762 h 7762876"/>
                    <a:gd name="connsiteX19" fmla="*/ 7160419 w 7539038"/>
                    <a:gd name="connsiteY19" fmla="*/ 3886200 h 7762876"/>
                    <a:gd name="connsiteX20" fmla="*/ 7539038 w 7539038"/>
                    <a:gd name="connsiteY20" fmla="*/ 7760494 h 7762876"/>
                    <a:gd name="connsiteX0" fmla="*/ 0 w 7539038"/>
                    <a:gd name="connsiteY0" fmla="*/ 7760494 h 7760495"/>
                    <a:gd name="connsiteX1" fmla="*/ 378619 w 7539038"/>
                    <a:gd name="connsiteY1" fmla="*/ 3883819 h 7760495"/>
                    <a:gd name="connsiteX2" fmla="*/ 757238 w 7539038"/>
                    <a:gd name="connsiteY2" fmla="*/ 1 h 7760495"/>
                    <a:gd name="connsiteX3" fmla="*/ 1131094 w 7539038"/>
                    <a:gd name="connsiteY3" fmla="*/ 3874294 h 7760495"/>
                    <a:gd name="connsiteX4" fmla="*/ 1507332 w 7539038"/>
                    <a:gd name="connsiteY4" fmla="*/ 7760494 h 7760495"/>
                    <a:gd name="connsiteX5" fmla="*/ 1883569 w 7539038"/>
                    <a:gd name="connsiteY5" fmla="*/ 3874294 h 7760495"/>
                    <a:gd name="connsiteX6" fmla="*/ 2259807 w 7539038"/>
                    <a:gd name="connsiteY6" fmla="*/ 2381 h 7760495"/>
                    <a:gd name="connsiteX7" fmla="*/ 2645569 w 7539038"/>
                    <a:gd name="connsiteY7" fmla="*/ 3883819 h 7760495"/>
                    <a:gd name="connsiteX8" fmla="*/ 3017044 w 7539038"/>
                    <a:gd name="connsiteY8" fmla="*/ 7760494 h 7760495"/>
                    <a:gd name="connsiteX9" fmla="*/ 3398044 w 7539038"/>
                    <a:gd name="connsiteY9" fmla="*/ 3874294 h 7760495"/>
                    <a:gd name="connsiteX10" fmla="*/ 3769519 w 7539038"/>
                    <a:gd name="connsiteY10" fmla="*/ 2382 h 7760495"/>
                    <a:gd name="connsiteX11" fmla="*/ 4150519 w 7539038"/>
                    <a:gd name="connsiteY11" fmla="*/ 3883819 h 7760495"/>
                    <a:gd name="connsiteX12" fmla="*/ 4526756 w 7539038"/>
                    <a:gd name="connsiteY12" fmla="*/ 7760494 h 7760495"/>
                    <a:gd name="connsiteX13" fmla="*/ 4902994 w 7539038"/>
                    <a:gd name="connsiteY13" fmla="*/ 3883819 h 7760495"/>
                    <a:gd name="connsiteX14" fmla="*/ 5276849 w 7539038"/>
                    <a:gd name="connsiteY14" fmla="*/ 1 h 7760495"/>
                    <a:gd name="connsiteX15" fmla="*/ 5655469 w 7539038"/>
                    <a:gd name="connsiteY15" fmla="*/ 3883819 h 7760495"/>
                    <a:gd name="connsiteX16" fmla="*/ 6029325 w 7539038"/>
                    <a:gd name="connsiteY16" fmla="*/ 7760494 h 7760495"/>
                    <a:gd name="connsiteX17" fmla="*/ 6417469 w 7539038"/>
                    <a:gd name="connsiteY17" fmla="*/ 3883819 h 7760495"/>
                    <a:gd name="connsiteX18" fmla="*/ 6786563 w 7539038"/>
                    <a:gd name="connsiteY18" fmla="*/ 2381 h 7760495"/>
                    <a:gd name="connsiteX19" fmla="*/ 7160419 w 7539038"/>
                    <a:gd name="connsiteY19" fmla="*/ 3883819 h 7760495"/>
                    <a:gd name="connsiteX20" fmla="*/ 7539038 w 7539038"/>
                    <a:gd name="connsiteY20" fmla="*/ 7758113 h 7760495"/>
                    <a:gd name="connsiteX0" fmla="*/ 0 w 7539038"/>
                    <a:gd name="connsiteY0" fmla="*/ 7760494 h 7760495"/>
                    <a:gd name="connsiteX1" fmla="*/ 378619 w 7539038"/>
                    <a:gd name="connsiteY1" fmla="*/ 3883819 h 7760495"/>
                    <a:gd name="connsiteX2" fmla="*/ 752476 w 7539038"/>
                    <a:gd name="connsiteY2" fmla="*/ 1 h 7760495"/>
                    <a:gd name="connsiteX3" fmla="*/ 1131094 w 7539038"/>
                    <a:gd name="connsiteY3" fmla="*/ 3874294 h 7760495"/>
                    <a:gd name="connsiteX4" fmla="*/ 1507332 w 7539038"/>
                    <a:gd name="connsiteY4" fmla="*/ 7760494 h 7760495"/>
                    <a:gd name="connsiteX5" fmla="*/ 1883569 w 7539038"/>
                    <a:gd name="connsiteY5" fmla="*/ 3874294 h 7760495"/>
                    <a:gd name="connsiteX6" fmla="*/ 2259807 w 7539038"/>
                    <a:gd name="connsiteY6" fmla="*/ 2381 h 7760495"/>
                    <a:gd name="connsiteX7" fmla="*/ 2645569 w 7539038"/>
                    <a:gd name="connsiteY7" fmla="*/ 3883819 h 7760495"/>
                    <a:gd name="connsiteX8" fmla="*/ 3017044 w 7539038"/>
                    <a:gd name="connsiteY8" fmla="*/ 7760494 h 7760495"/>
                    <a:gd name="connsiteX9" fmla="*/ 3398044 w 7539038"/>
                    <a:gd name="connsiteY9" fmla="*/ 3874294 h 7760495"/>
                    <a:gd name="connsiteX10" fmla="*/ 3769519 w 7539038"/>
                    <a:gd name="connsiteY10" fmla="*/ 2382 h 7760495"/>
                    <a:gd name="connsiteX11" fmla="*/ 4150519 w 7539038"/>
                    <a:gd name="connsiteY11" fmla="*/ 3883819 h 7760495"/>
                    <a:gd name="connsiteX12" fmla="*/ 4526756 w 7539038"/>
                    <a:gd name="connsiteY12" fmla="*/ 7760494 h 7760495"/>
                    <a:gd name="connsiteX13" fmla="*/ 4902994 w 7539038"/>
                    <a:gd name="connsiteY13" fmla="*/ 3883819 h 7760495"/>
                    <a:gd name="connsiteX14" fmla="*/ 5276849 w 7539038"/>
                    <a:gd name="connsiteY14" fmla="*/ 1 h 7760495"/>
                    <a:gd name="connsiteX15" fmla="*/ 5655469 w 7539038"/>
                    <a:gd name="connsiteY15" fmla="*/ 3883819 h 7760495"/>
                    <a:gd name="connsiteX16" fmla="*/ 6029325 w 7539038"/>
                    <a:gd name="connsiteY16" fmla="*/ 7760494 h 7760495"/>
                    <a:gd name="connsiteX17" fmla="*/ 6417469 w 7539038"/>
                    <a:gd name="connsiteY17" fmla="*/ 3883819 h 7760495"/>
                    <a:gd name="connsiteX18" fmla="*/ 6786563 w 7539038"/>
                    <a:gd name="connsiteY18" fmla="*/ 2381 h 7760495"/>
                    <a:gd name="connsiteX19" fmla="*/ 7160419 w 7539038"/>
                    <a:gd name="connsiteY19" fmla="*/ 3883819 h 7760495"/>
                    <a:gd name="connsiteX20" fmla="*/ 7539038 w 7539038"/>
                    <a:gd name="connsiteY20" fmla="*/ 7758113 h 7760495"/>
                    <a:gd name="connsiteX0" fmla="*/ 0 w 7539038"/>
                    <a:gd name="connsiteY0" fmla="*/ 7760494 h 7760495"/>
                    <a:gd name="connsiteX1" fmla="*/ 378619 w 7539038"/>
                    <a:gd name="connsiteY1" fmla="*/ 3883819 h 7760495"/>
                    <a:gd name="connsiteX2" fmla="*/ 752476 w 7539038"/>
                    <a:gd name="connsiteY2" fmla="*/ 1 h 7760495"/>
                    <a:gd name="connsiteX3" fmla="*/ 1131094 w 7539038"/>
                    <a:gd name="connsiteY3" fmla="*/ 3874294 h 7760495"/>
                    <a:gd name="connsiteX4" fmla="*/ 1507332 w 7539038"/>
                    <a:gd name="connsiteY4" fmla="*/ 7760494 h 7760495"/>
                    <a:gd name="connsiteX5" fmla="*/ 1883569 w 7539038"/>
                    <a:gd name="connsiteY5" fmla="*/ 3874294 h 7760495"/>
                    <a:gd name="connsiteX6" fmla="*/ 2259807 w 7539038"/>
                    <a:gd name="connsiteY6" fmla="*/ 2381 h 7760495"/>
                    <a:gd name="connsiteX7" fmla="*/ 2645569 w 7539038"/>
                    <a:gd name="connsiteY7" fmla="*/ 3883819 h 7760495"/>
                    <a:gd name="connsiteX8" fmla="*/ 3017044 w 7539038"/>
                    <a:gd name="connsiteY8" fmla="*/ 7760494 h 7760495"/>
                    <a:gd name="connsiteX9" fmla="*/ 3398044 w 7539038"/>
                    <a:gd name="connsiteY9" fmla="*/ 3874294 h 7760495"/>
                    <a:gd name="connsiteX10" fmla="*/ 3769519 w 7539038"/>
                    <a:gd name="connsiteY10" fmla="*/ 2382 h 7760495"/>
                    <a:gd name="connsiteX11" fmla="*/ 4150519 w 7539038"/>
                    <a:gd name="connsiteY11" fmla="*/ 3883819 h 7760495"/>
                    <a:gd name="connsiteX12" fmla="*/ 4526756 w 7539038"/>
                    <a:gd name="connsiteY12" fmla="*/ 7760494 h 7760495"/>
                    <a:gd name="connsiteX13" fmla="*/ 4902994 w 7539038"/>
                    <a:gd name="connsiteY13" fmla="*/ 3883819 h 7760495"/>
                    <a:gd name="connsiteX14" fmla="*/ 5276849 w 7539038"/>
                    <a:gd name="connsiteY14" fmla="*/ 1 h 7760495"/>
                    <a:gd name="connsiteX15" fmla="*/ 5655469 w 7539038"/>
                    <a:gd name="connsiteY15" fmla="*/ 3883819 h 7760495"/>
                    <a:gd name="connsiteX16" fmla="*/ 6029325 w 7539038"/>
                    <a:gd name="connsiteY16" fmla="*/ 7760494 h 7760495"/>
                    <a:gd name="connsiteX17" fmla="*/ 6417469 w 7539038"/>
                    <a:gd name="connsiteY17" fmla="*/ 3883819 h 7760495"/>
                    <a:gd name="connsiteX18" fmla="*/ 6786563 w 7539038"/>
                    <a:gd name="connsiteY18" fmla="*/ 2381 h 7760495"/>
                    <a:gd name="connsiteX19" fmla="*/ 7160419 w 7539038"/>
                    <a:gd name="connsiteY19" fmla="*/ 3883819 h 7760495"/>
                    <a:gd name="connsiteX20" fmla="*/ 7539038 w 7539038"/>
                    <a:gd name="connsiteY20" fmla="*/ 7758113 h 7760495"/>
                    <a:gd name="connsiteX0" fmla="*/ 0 w 7539038"/>
                    <a:gd name="connsiteY0" fmla="*/ 7760494 h 7760495"/>
                    <a:gd name="connsiteX1" fmla="*/ 378619 w 7539038"/>
                    <a:gd name="connsiteY1" fmla="*/ 3883819 h 7760495"/>
                    <a:gd name="connsiteX2" fmla="*/ 752476 w 7539038"/>
                    <a:gd name="connsiteY2" fmla="*/ 1 h 7760495"/>
                    <a:gd name="connsiteX3" fmla="*/ 1131094 w 7539038"/>
                    <a:gd name="connsiteY3" fmla="*/ 3874294 h 7760495"/>
                    <a:gd name="connsiteX4" fmla="*/ 1507332 w 7539038"/>
                    <a:gd name="connsiteY4" fmla="*/ 7760494 h 7760495"/>
                    <a:gd name="connsiteX5" fmla="*/ 1883569 w 7539038"/>
                    <a:gd name="connsiteY5" fmla="*/ 3874294 h 7760495"/>
                    <a:gd name="connsiteX6" fmla="*/ 2259807 w 7539038"/>
                    <a:gd name="connsiteY6" fmla="*/ 2381 h 7760495"/>
                    <a:gd name="connsiteX7" fmla="*/ 2645569 w 7539038"/>
                    <a:gd name="connsiteY7" fmla="*/ 3883819 h 7760495"/>
                    <a:gd name="connsiteX8" fmla="*/ 3017044 w 7539038"/>
                    <a:gd name="connsiteY8" fmla="*/ 7760494 h 7760495"/>
                    <a:gd name="connsiteX9" fmla="*/ 3398044 w 7539038"/>
                    <a:gd name="connsiteY9" fmla="*/ 3874294 h 7760495"/>
                    <a:gd name="connsiteX10" fmla="*/ 3769519 w 7539038"/>
                    <a:gd name="connsiteY10" fmla="*/ 2382 h 7760495"/>
                    <a:gd name="connsiteX11" fmla="*/ 4150519 w 7539038"/>
                    <a:gd name="connsiteY11" fmla="*/ 3883819 h 7760495"/>
                    <a:gd name="connsiteX12" fmla="*/ 4526756 w 7539038"/>
                    <a:gd name="connsiteY12" fmla="*/ 7760494 h 7760495"/>
                    <a:gd name="connsiteX13" fmla="*/ 4902994 w 7539038"/>
                    <a:gd name="connsiteY13" fmla="*/ 3883819 h 7760495"/>
                    <a:gd name="connsiteX14" fmla="*/ 5276849 w 7539038"/>
                    <a:gd name="connsiteY14" fmla="*/ 1 h 7760495"/>
                    <a:gd name="connsiteX15" fmla="*/ 5655469 w 7539038"/>
                    <a:gd name="connsiteY15" fmla="*/ 3883819 h 7760495"/>
                    <a:gd name="connsiteX16" fmla="*/ 6029325 w 7539038"/>
                    <a:gd name="connsiteY16" fmla="*/ 7760494 h 7760495"/>
                    <a:gd name="connsiteX17" fmla="*/ 6417469 w 7539038"/>
                    <a:gd name="connsiteY17" fmla="*/ 3883819 h 7760495"/>
                    <a:gd name="connsiteX18" fmla="*/ 6786563 w 7539038"/>
                    <a:gd name="connsiteY18" fmla="*/ 2381 h 7760495"/>
                    <a:gd name="connsiteX19" fmla="*/ 7160419 w 7539038"/>
                    <a:gd name="connsiteY19" fmla="*/ 3883819 h 7760495"/>
                    <a:gd name="connsiteX20" fmla="*/ 7539038 w 7539038"/>
                    <a:gd name="connsiteY20" fmla="*/ 7758113 h 7760495"/>
                    <a:gd name="connsiteX0" fmla="*/ 0 w 7539038"/>
                    <a:gd name="connsiteY0" fmla="*/ 7760494 h 7760495"/>
                    <a:gd name="connsiteX1" fmla="*/ 378619 w 7539038"/>
                    <a:gd name="connsiteY1" fmla="*/ 3883819 h 7760495"/>
                    <a:gd name="connsiteX2" fmla="*/ 752476 w 7539038"/>
                    <a:gd name="connsiteY2" fmla="*/ 1 h 7760495"/>
                    <a:gd name="connsiteX3" fmla="*/ 1131094 w 7539038"/>
                    <a:gd name="connsiteY3" fmla="*/ 3874294 h 7760495"/>
                    <a:gd name="connsiteX4" fmla="*/ 1507332 w 7539038"/>
                    <a:gd name="connsiteY4" fmla="*/ 7760494 h 7760495"/>
                    <a:gd name="connsiteX5" fmla="*/ 1883569 w 7539038"/>
                    <a:gd name="connsiteY5" fmla="*/ 3874294 h 7760495"/>
                    <a:gd name="connsiteX6" fmla="*/ 2259807 w 7539038"/>
                    <a:gd name="connsiteY6" fmla="*/ 2381 h 7760495"/>
                    <a:gd name="connsiteX7" fmla="*/ 2645569 w 7539038"/>
                    <a:gd name="connsiteY7" fmla="*/ 3883819 h 7760495"/>
                    <a:gd name="connsiteX8" fmla="*/ 3017044 w 7539038"/>
                    <a:gd name="connsiteY8" fmla="*/ 7760494 h 7760495"/>
                    <a:gd name="connsiteX9" fmla="*/ 3398044 w 7539038"/>
                    <a:gd name="connsiteY9" fmla="*/ 3874294 h 7760495"/>
                    <a:gd name="connsiteX10" fmla="*/ 3769519 w 7539038"/>
                    <a:gd name="connsiteY10" fmla="*/ 2382 h 7760495"/>
                    <a:gd name="connsiteX11" fmla="*/ 4150519 w 7539038"/>
                    <a:gd name="connsiteY11" fmla="*/ 3883819 h 7760495"/>
                    <a:gd name="connsiteX12" fmla="*/ 4526756 w 7539038"/>
                    <a:gd name="connsiteY12" fmla="*/ 7760494 h 7760495"/>
                    <a:gd name="connsiteX13" fmla="*/ 4902994 w 7539038"/>
                    <a:gd name="connsiteY13" fmla="*/ 3883819 h 7760495"/>
                    <a:gd name="connsiteX14" fmla="*/ 5276849 w 7539038"/>
                    <a:gd name="connsiteY14" fmla="*/ 1 h 7760495"/>
                    <a:gd name="connsiteX15" fmla="*/ 5655469 w 7539038"/>
                    <a:gd name="connsiteY15" fmla="*/ 3883819 h 7760495"/>
                    <a:gd name="connsiteX16" fmla="*/ 6029325 w 7539038"/>
                    <a:gd name="connsiteY16" fmla="*/ 7760494 h 7760495"/>
                    <a:gd name="connsiteX17" fmla="*/ 6417469 w 7539038"/>
                    <a:gd name="connsiteY17" fmla="*/ 3883819 h 7760495"/>
                    <a:gd name="connsiteX18" fmla="*/ 6786563 w 7539038"/>
                    <a:gd name="connsiteY18" fmla="*/ 2381 h 7760495"/>
                    <a:gd name="connsiteX19" fmla="*/ 7160419 w 7539038"/>
                    <a:gd name="connsiteY19" fmla="*/ 3883819 h 7760495"/>
                    <a:gd name="connsiteX20" fmla="*/ 7539038 w 7539038"/>
                    <a:gd name="connsiteY20" fmla="*/ 7758113 h 7760495"/>
                    <a:gd name="connsiteX0" fmla="*/ 0 w 7539038"/>
                    <a:gd name="connsiteY0" fmla="*/ 7760494 h 7760495"/>
                    <a:gd name="connsiteX1" fmla="*/ 378619 w 7539038"/>
                    <a:gd name="connsiteY1" fmla="*/ 3883819 h 7760495"/>
                    <a:gd name="connsiteX2" fmla="*/ 752476 w 7539038"/>
                    <a:gd name="connsiteY2" fmla="*/ 1 h 7760495"/>
                    <a:gd name="connsiteX3" fmla="*/ 1131094 w 7539038"/>
                    <a:gd name="connsiteY3" fmla="*/ 3874294 h 7760495"/>
                    <a:gd name="connsiteX4" fmla="*/ 1507332 w 7539038"/>
                    <a:gd name="connsiteY4" fmla="*/ 7760494 h 7760495"/>
                    <a:gd name="connsiteX5" fmla="*/ 1883569 w 7539038"/>
                    <a:gd name="connsiteY5" fmla="*/ 3874294 h 7760495"/>
                    <a:gd name="connsiteX6" fmla="*/ 2259807 w 7539038"/>
                    <a:gd name="connsiteY6" fmla="*/ 2381 h 7760495"/>
                    <a:gd name="connsiteX7" fmla="*/ 2645569 w 7539038"/>
                    <a:gd name="connsiteY7" fmla="*/ 3883819 h 7760495"/>
                    <a:gd name="connsiteX8" fmla="*/ 3017044 w 7539038"/>
                    <a:gd name="connsiteY8" fmla="*/ 7760494 h 7760495"/>
                    <a:gd name="connsiteX9" fmla="*/ 3398044 w 7539038"/>
                    <a:gd name="connsiteY9" fmla="*/ 3874294 h 7760495"/>
                    <a:gd name="connsiteX10" fmla="*/ 3769519 w 7539038"/>
                    <a:gd name="connsiteY10" fmla="*/ 2382 h 7760495"/>
                    <a:gd name="connsiteX11" fmla="*/ 4150519 w 7539038"/>
                    <a:gd name="connsiteY11" fmla="*/ 3883819 h 7760495"/>
                    <a:gd name="connsiteX12" fmla="*/ 4526756 w 7539038"/>
                    <a:gd name="connsiteY12" fmla="*/ 7760494 h 7760495"/>
                    <a:gd name="connsiteX13" fmla="*/ 4902994 w 7539038"/>
                    <a:gd name="connsiteY13" fmla="*/ 3883819 h 7760495"/>
                    <a:gd name="connsiteX14" fmla="*/ 5276849 w 7539038"/>
                    <a:gd name="connsiteY14" fmla="*/ 1 h 7760495"/>
                    <a:gd name="connsiteX15" fmla="*/ 5655469 w 7539038"/>
                    <a:gd name="connsiteY15" fmla="*/ 3883819 h 7760495"/>
                    <a:gd name="connsiteX16" fmla="*/ 6029325 w 7539038"/>
                    <a:gd name="connsiteY16" fmla="*/ 7760494 h 7760495"/>
                    <a:gd name="connsiteX17" fmla="*/ 6417469 w 7539038"/>
                    <a:gd name="connsiteY17" fmla="*/ 3883819 h 7760495"/>
                    <a:gd name="connsiteX18" fmla="*/ 6786563 w 7539038"/>
                    <a:gd name="connsiteY18" fmla="*/ 2381 h 7760495"/>
                    <a:gd name="connsiteX19" fmla="*/ 7160419 w 7539038"/>
                    <a:gd name="connsiteY19" fmla="*/ 3883819 h 7760495"/>
                    <a:gd name="connsiteX20" fmla="*/ 7539038 w 7539038"/>
                    <a:gd name="connsiteY20" fmla="*/ 7758113 h 7760495"/>
                    <a:gd name="connsiteX0" fmla="*/ 0 w 7539038"/>
                    <a:gd name="connsiteY0" fmla="*/ 7760494 h 7760495"/>
                    <a:gd name="connsiteX1" fmla="*/ 378619 w 7539038"/>
                    <a:gd name="connsiteY1" fmla="*/ 3883819 h 7760495"/>
                    <a:gd name="connsiteX2" fmla="*/ 752476 w 7539038"/>
                    <a:gd name="connsiteY2" fmla="*/ 1 h 7760495"/>
                    <a:gd name="connsiteX3" fmla="*/ 1131094 w 7539038"/>
                    <a:gd name="connsiteY3" fmla="*/ 3874294 h 7760495"/>
                    <a:gd name="connsiteX4" fmla="*/ 1507332 w 7539038"/>
                    <a:gd name="connsiteY4" fmla="*/ 7760494 h 7760495"/>
                    <a:gd name="connsiteX5" fmla="*/ 1883569 w 7539038"/>
                    <a:gd name="connsiteY5" fmla="*/ 3874294 h 7760495"/>
                    <a:gd name="connsiteX6" fmla="*/ 2259807 w 7539038"/>
                    <a:gd name="connsiteY6" fmla="*/ 2381 h 7760495"/>
                    <a:gd name="connsiteX7" fmla="*/ 2645569 w 7539038"/>
                    <a:gd name="connsiteY7" fmla="*/ 3883819 h 7760495"/>
                    <a:gd name="connsiteX8" fmla="*/ 3017044 w 7539038"/>
                    <a:gd name="connsiteY8" fmla="*/ 7760494 h 7760495"/>
                    <a:gd name="connsiteX9" fmla="*/ 3398044 w 7539038"/>
                    <a:gd name="connsiteY9" fmla="*/ 3874294 h 7760495"/>
                    <a:gd name="connsiteX10" fmla="*/ 3769519 w 7539038"/>
                    <a:gd name="connsiteY10" fmla="*/ 2382 h 7760495"/>
                    <a:gd name="connsiteX11" fmla="*/ 4150519 w 7539038"/>
                    <a:gd name="connsiteY11" fmla="*/ 3883819 h 7760495"/>
                    <a:gd name="connsiteX12" fmla="*/ 4526756 w 7539038"/>
                    <a:gd name="connsiteY12" fmla="*/ 7760494 h 7760495"/>
                    <a:gd name="connsiteX13" fmla="*/ 4902994 w 7539038"/>
                    <a:gd name="connsiteY13" fmla="*/ 3883819 h 7760495"/>
                    <a:gd name="connsiteX14" fmla="*/ 5276849 w 7539038"/>
                    <a:gd name="connsiteY14" fmla="*/ 1 h 7760495"/>
                    <a:gd name="connsiteX15" fmla="*/ 5655469 w 7539038"/>
                    <a:gd name="connsiteY15" fmla="*/ 3883819 h 7760495"/>
                    <a:gd name="connsiteX16" fmla="*/ 6029325 w 7539038"/>
                    <a:gd name="connsiteY16" fmla="*/ 7760494 h 7760495"/>
                    <a:gd name="connsiteX17" fmla="*/ 6417469 w 7539038"/>
                    <a:gd name="connsiteY17" fmla="*/ 3883819 h 7760495"/>
                    <a:gd name="connsiteX18" fmla="*/ 6786563 w 7539038"/>
                    <a:gd name="connsiteY18" fmla="*/ 2381 h 7760495"/>
                    <a:gd name="connsiteX19" fmla="*/ 7160419 w 7539038"/>
                    <a:gd name="connsiteY19" fmla="*/ 3883819 h 7760495"/>
                    <a:gd name="connsiteX20" fmla="*/ 7539038 w 7539038"/>
                    <a:gd name="connsiteY20" fmla="*/ 7758113 h 7760495"/>
                    <a:gd name="connsiteX0" fmla="*/ 0 w 7539038"/>
                    <a:gd name="connsiteY0" fmla="*/ 7760494 h 7760495"/>
                    <a:gd name="connsiteX1" fmla="*/ 378619 w 7539038"/>
                    <a:gd name="connsiteY1" fmla="*/ 3883819 h 7760495"/>
                    <a:gd name="connsiteX2" fmla="*/ 752476 w 7539038"/>
                    <a:gd name="connsiteY2" fmla="*/ 1 h 7760495"/>
                    <a:gd name="connsiteX3" fmla="*/ 1131094 w 7539038"/>
                    <a:gd name="connsiteY3" fmla="*/ 3874294 h 7760495"/>
                    <a:gd name="connsiteX4" fmla="*/ 1507332 w 7539038"/>
                    <a:gd name="connsiteY4" fmla="*/ 7760494 h 7760495"/>
                    <a:gd name="connsiteX5" fmla="*/ 1883569 w 7539038"/>
                    <a:gd name="connsiteY5" fmla="*/ 3874294 h 7760495"/>
                    <a:gd name="connsiteX6" fmla="*/ 2259807 w 7539038"/>
                    <a:gd name="connsiteY6" fmla="*/ 2381 h 7760495"/>
                    <a:gd name="connsiteX7" fmla="*/ 2645569 w 7539038"/>
                    <a:gd name="connsiteY7" fmla="*/ 3883819 h 7760495"/>
                    <a:gd name="connsiteX8" fmla="*/ 3017044 w 7539038"/>
                    <a:gd name="connsiteY8" fmla="*/ 7760494 h 7760495"/>
                    <a:gd name="connsiteX9" fmla="*/ 3398044 w 7539038"/>
                    <a:gd name="connsiteY9" fmla="*/ 3874294 h 7760495"/>
                    <a:gd name="connsiteX10" fmla="*/ 3769519 w 7539038"/>
                    <a:gd name="connsiteY10" fmla="*/ 2382 h 7760495"/>
                    <a:gd name="connsiteX11" fmla="*/ 4150519 w 7539038"/>
                    <a:gd name="connsiteY11" fmla="*/ 3883819 h 7760495"/>
                    <a:gd name="connsiteX12" fmla="*/ 4526756 w 7539038"/>
                    <a:gd name="connsiteY12" fmla="*/ 7760494 h 7760495"/>
                    <a:gd name="connsiteX13" fmla="*/ 4902994 w 7539038"/>
                    <a:gd name="connsiteY13" fmla="*/ 3883819 h 7760495"/>
                    <a:gd name="connsiteX14" fmla="*/ 5276849 w 7539038"/>
                    <a:gd name="connsiteY14" fmla="*/ 1 h 7760495"/>
                    <a:gd name="connsiteX15" fmla="*/ 5655469 w 7539038"/>
                    <a:gd name="connsiteY15" fmla="*/ 3883819 h 7760495"/>
                    <a:gd name="connsiteX16" fmla="*/ 6029325 w 7539038"/>
                    <a:gd name="connsiteY16" fmla="*/ 7760494 h 7760495"/>
                    <a:gd name="connsiteX17" fmla="*/ 6417469 w 7539038"/>
                    <a:gd name="connsiteY17" fmla="*/ 3883819 h 7760495"/>
                    <a:gd name="connsiteX18" fmla="*/ 6786563 w 7539038"/>
                    <a:gd name="connsiteY18" fmla="*/ 2381 h 7760495"/>
                    <a:gd name="connsiteX19" fmla="*/ 7160419 w 7539038"/>
                    <a:gd name="connsiteY19" fmla="*/ 3883819 h 7760495"/>
                    <a:gd name="connsiteX20" fmla="*/ 7539038 w 7539038"/>
                    <a:gd name="connsiteY20" fmla="*/ 7758113 h 7760495"/>
                    <a:gd name="connsiteX0" fmla="*/ 0 w 7539038"/>
                    <a:gd name="connsiteY0" fmla="*/ 7760494 h 7760495"/>
                    <a:gd name="connsiteX1" fmla="*/ 378619 w 7539038"/>
                    <a:gd name="connsiteY1" fmla="*/ 3883819 h 7760495"/>
                    <a:gd name="connsiteX2" fmla="*/ 752476 w 7539038"/>
                    <a:gd name="connsiteY2" fmla="*/ 1 h 7760495"/>
                    <a:gd name="connsiteX3" fmla="*/ 1131094 w 7539038"/>
                    <a:gd name="connsiteY3" fmla="*/ 3874294 h 7760495"/>
                    <a:gd name="connsiteX4" fmla="*/ 1507332 w 7539038"/>
                    <a:gd name="connsiteY4" fmla="*/ 7760494 h 7760495"/>
                    <a:gd name="connsiteX5" fmla="*/ 1883569 w 7539038"/>
                    <a:gd name="connsiteY5" fmla="*/ 3874294 h 7760495"/>
                    <a:gd name="connsiteX6" fmla="*/ 2259807 w 7539038"/>
                    <a:gd name="connsiteY6" fmla="*/ 2381 h 7760495"/>
                    <a:gd name="connsiteX7" fmla="*/ 2645569 w 7539038"/>
                    <a:gd name="connsiteY7" fmla="*/ 3883819 h 7760495"/>
                    <a:gd name="connsiteX8" fmla="*/ 3017044 w 7539038"/>
                    <a:gd name="connsiteY8" fmla="*/ 7760494 h 7760495"/>
                    <a:gd name="connsiteX9" fmla="*/ 3398044 w 7539038"/>
                    <a:gd name="connsiteY9" fmla="*/ 3874294 h 7760495"/>
                    <a:gd name="connsiteX10" fmla="*/ 3769519 w 7539038"/>
                    <a:gd name="connsiteY10" fmla="*/ 2382 h 7760495"/>
                    <a:gd name="connsiteX11" fmla="*/ 4150519 w 7539038"/>
                    <a:gd name="connsiteY11" fmla="*/ 3883819 h 7760495"/>
                    <a:gd name="connsiteX12" fmla="*/ 4526756 w 7539038"/>
                    <a:gd name="connsiteY12" fmla="*/ 7760494 h 7760495"/>
                    <a:gd name="connsiteX13" fmla="*/ 4902994 w 7539038"/>
                    <a:gd name="connsiteY13" fmla="*/ 3883819 h 7760495"/>
                    <a:gd name="connsiteX14" fmla="*/ 5276849 w 7539038"/>
                    <a:gd name="connsiteY14" fmla="*/ 1 h 7760495"/>
                    <a:gd name="connsiteX15" fmla="*/ 5655469 w 7539038"/>
                    <a:gd name="connsiteY15" fmla="*/ 3883819 h 7760495"/>
                    <a:gd name="connsiteX16" fmla="*/ 6029325 w 7539038"/>
                    <a:gd name="connsiteY16" fmla="*/ 7760494 h 7760495"/>
                    <a:gd name="connsiteX17" fmla="*/ 6417469 w 7539038"/>
                    <a:gd name="connsiteY17" fmla="*/ 3883819 h 7760495"/>
                    <a:gd name="connsiteX18" fmla="*/ 6786563 w 7539038"/>
                    <a:gd name="connsiteY18" fmla="*/ 2381 h 7760495"/>
                    <a:gd name="connsiteX19" fmla="*/ 7160419 w 7539038"/>
                    <a:gd name="connsiteY19" fmla="*/ 3883819 h 7760495"/>
                    <a:gd name="connsiteX20" fmla="*/ 7539038 w 7539038"/>
                    <a:gd name="connsiteY20" fmla="*/ 7758113 h 7760495"/>
                    <a:gd name="connsiteX0" fmla="*/ 0 w 7539038"/>
                    <a:gd name="connsiteY0" fmla="*/ 7760494 h 7760495"/>
                    <a:gd name="connsiteX1" fmla="*/ 378619 w 7539038"/>
                    <a:gd name="connsiteY1" fmla="*/ 3883819 h 7760495"/>
                    <a:gd name="connsiteX2" fmla="*/ 752476 w 7539038"/>
                    <a:gd name="connsiteY2" fmla="*/ 1 h 7760495"/>
                    <a:gd name="connsiteX3" fmla="*/ 1131094 w 7539038"/>
                    <a:gd name="connsiteY3" fmla="*/ 3874294 h 7760495"/>
                    <a:gd name="connsiteX4" fmla="*/ 1507332 w 7539038"/>
                    <a:gd name="connsiteY4" fmla="*/ 7760494 h 7760495"/>
                    <a:gd name="connsiteX5" fmla="*/ 1883569 w 7539038"/>
                    <a:gd name="connsiteY5" fmla="*/ 3874294 h 7760495"/>
                    <a:gd name="connsiteX6" fmla="*/ 2259807 w 7539038"/>
                    <a:gd name="connsiteY6" fmla="*/ 2381 h 7760495"/>
                    <a:gd name="connsiteX7" fmla="*/ 2645569 w 7539038"/>
                    <a:gd name="connsiteY7" fmla="*/ 3883819 h 7760495"/>
                    <a:gd name="connsiteX8" fmla="*/ 3017044 w 7539038"/>
                    <a:gd name="connsiteY8" fmla="*/ 7760494 h 7760495"/>
                    <a:gd name="connsiteX9" fmla="*/ 3398044 w 7539038"/>
                    <a:gd name="connsiteY9" fmla="*/ 3874294 h 7760495"/>
                    <a:gd name="connsiteX10" fmla="*/ 3769519 w 7539038"/>
                    <a:gd name="connsiteY10" fmla="*/ 2382 h 7760495"/>
                    <a:gd name="connsiteX11" fmla="*/ 4150519 w 7539038"/>
                    <a:gd name="connsiteY11" fmla="*/ 3883819 h 7760495"/>
                    <a:gd name="connsiteX12" fmla="*/ 4526756 w 7539038"/>
                    <a:gd name="connsiteY12" fmla="*/ 7760494 h 7760495"/>
                    <a:gd name="connsiteX13" fmla="*/ 4902994 w 7539038"/>
                    <a:gd name="connsiteY13" fmla="*/ 3883819 h 7760495"/>
                    <a:gd name="connsiteX14" fmla="*/ 5276849 w 7539038"/>
                    <a:gd name="connsiteY14" fmla="*/ 1 h 7760495"/>
                    <a:gd name="connsiteX15" fmla="*/ 5655469 w 7539038"/>
                    <a:gd name="connsiteY15" fmla="*/ 3883819 h 7760495"/>
                    <a:gd name="connsiteX16" fmla="*/ 6029325 w 7539038"/>
                    <a:gd name="connsiteY16" fmla="*/ 7760494 h 7760495"/>
                    <a:gd name="connsiteX17" fmla="*/ 6417469 w 7539038"/>
                    <a:gd name="connsiteY17" fmla="*/ 3883819 h 7760495"/>
                    <a:gd name="connsiteX18" fmla="*/ 6786563 w 7539038"/>
                    <a:gd name="connsiteY18" fmla="*/ 2381 h 7760495"/>
                    <a:gd name="connsiteX19" fmla="*/ 7160419 w 7539038"/>
                    <a:gd name="connsiteY19" fmla="*/ 3883819 h 7760495"/>
                    <a:gd name="connsiteX20" fmla="*/ 7539038 w 7539038"/>
                    <a:gd name="connsiteY20" fmla="*/ 7758113 h 7760495"/>
                    <a:gd name="connsiteX0" fmla="*/ 0 w 7539038"/>
                    <a:gd name="connsiteY0" fmla="*/ 7760494 h 7760495"/>
                    <a:gd name="connsiteX1" fmla="*/ 378619 w 7539038"/>
                    <a:gd name="connsiteY1" fmla="*/ 3883819 h 7760495"/>
                    <a:gd name="connsiteX2" fmla="*/ 752476 w 7539038"/>
                    <a:gd name="connsiteY2" fmla="*/ 1 h 7760495"/>
                    <a:gd name="connsiteX3" fmla="*/ 1131094 w 7539038"/>
                    <a:gd name="connsiteY3" fmla="*/ 3874294 h 7760495"/>
                    <a:gd name="connsiteX4" fmla="*/ 1507332 w 7539038"/>
                    <a:gd name="connsiteY4" fmla="*/ 7760494 h 7760495"/>
                    <a:gd name="connsiteX5" fmla="*/ 1883569 w 7539038"/>
                    <a:gd name="connsiteY5" fmla="*/ 3874294 h 7760495"/>
                    <a:gd name="connsiteX6" fmla="*/ 2259807 w 7539038"/>
                    <a:gd name="connsiteY6" fmla="*/ 2381 h 7760495"/>
                    <a:gd name="connsiteX7" fmla="*/ 2645569 w 7539038"/>
                    <a:gd name="connsiteY7" fmla="*/ 3883819 h 7760495"/>
                    <a:gd name="connsiteX8" fmla="*/ 3017044 w 7539038"/>
                    <a:gd name="connsiteY8" fmla="*/ 7760494 h 7760495"/>
                    <a:gd name="connsiteX9" fmla="*/ 3398044 w 7539038"/>
                    <a:gd name="connsiteY9" fmla="*/ 3874294 h 7760495"/>
                    <a:gd name="connsiteX10" fmla="*/ 3769519 w 7539038"/>
                    <a:gd name="connsiteY10" fmla="*/ 2382 h 7760495"/>
                    <a:gd name="connsiteX11" fmla="*/ 4150519 w 7539038"/>
                    <a:gd name="connsiteY11" fmla="*/ 3883819 h 7760495"/>
                    <a:gd name="connsiteX12" fmla="*/ 4526756 w 7539038"/>
                    <a:gd name="connsiteY12" fmla="*/ 7760494 h 7760495"/>
                    <a:gd name="connsiteX13" fmla="*/ 4902994 w 7539038"/>
                    <a:gd name="connsiteY13" fmla="*/ 3883819 h 7760495"/>
                    <a:gd name="connsiteX14" fmla="*/ 5276849 w 7539038"/>
                    <a:gd name="connsiteY14" fmla="*/ 1 h 7760495"/>
                    <a:gd name="connsiteX15" fmla="*/ 5655469 w 7539038"/>
                    <a:gd name="connsiteY15" fmla="*/ 3883819 h 7760495"/>
                    <a:gd name="connsiteX16" fmla="*/ 6029325 w 7539038"/>
                    <a:gd name="connsiteY16" fmla="*/ 7760494 h 7760495"/>
                    <a:gd name="connsiteX17" fmla="*/ 6417469 w 7539038"/>
                    <a:gd name="connsiteY17" fmla="*/ 3883819 h 7760495"/>
                    <a:gd name="connsiteX18" fmla="*/ 6786563 w 7539038"/>
                    <a:gd name="connsiteY18" fmla="*/ 2381 h 7760495"/>
                    <a:gd name="connsiteX19" fmla="*/ 7160419 w 7539038"/>
                    <a:gd name="connsiteY19" fmla="*/ 3883819 h 7760495"/>
                    <a:gd name="connsiteX20" fmla="*/ 7539038 w 7539038"/>
                    <a:gd name="connsiteY20" fmla="*/ 7758113 h 7760495"/>
                    <a:gd name="connsiteX0" fmla="*/ 0 w 7539038"/>
                    <a:gd name="connsiteY0" fmla="*/ 7760494 h 7760495"/>
                    <a:gd name="connsiteX1" fmla="*/ 378619 w 7539038"/>
                    <a:gd name="connsiteY1" fmla="*/ 3883819 h 7760495"/>
                    <a:gd name="connsiteX2" fmla="*/ 752476 w 7539038"/>
                    <a:gd name="connsiteY2" fmla="*/ 1 h 7760495"/>
                    <a:gd name="connsiteX3" fmla="*/ 1131094 w 7539038"/>
                    <a:gd name="connsiteY3" fmla="*/ 3874294 h 7760495"/>
                    <a:gd name="connsiteX4" fmla="*/ 1507332 w 7539038"/>
                    <a:gd name="connsiteY4" fmla="*/ 7760494 h 7760495"/>
                    <a:gd name="connsiteX5" fmla="*/ 1883569 w 7539038"/>
                    <a:gd name="connsiteY5" fmla="*/ 3874294 h 7760495"/>
                    <a:gd name="connsiteX6" fmla="*/ 2259807 w 7539038"/>
                    <a:gd name="connsiteY6" fmla="*/ 2381 h 7760495"/>
                    <a:gd name="connsiteX7" fmla="*/ 2645569 w 7539038"/>
                    <a:gd name="connsiteY7" fmla="*/ 3883819 h 7760495"/>
                    <a:gd name="connsiteX8" fmla="*/ 3017044 w 7539038"/>
                    <a:gd name="connsiteY8" fmla="*/ 7760494 h 7760495"/>
                    <a:gd name="connsiteX9" fmla="*/ 3398044 w 7539038"/>
                    <a:gd name="connsiteY9" fmla="*/ 3874294 h 7760495"/>
                    <a:gd name="connsiteX10" fmla="*/ 3769519 w 7539038"/>
                    <a:gd name="connsiteY10" fmla="*/ 2382 h 7760495"/>
                    <a:gd name="connsiteX11" fmla="*/ 4150519 w 7539038"/>
                    <a:gd name="connsiteY11" fmla="*/ 3883819 h 7760495"/>
                    <a:gd name="connsiteX12" fmla="*/ 4526756 w 7539038"/>
                    <a:gd name="connsiteY12" fmla="*/ 7760494 h 7760495"/>
                    <a:gd name="connsiteX13" fmla="*/ 4902994 w 7539038"/>
                    <a:gd name="connsiteY13" fmla="*/ 3883819 h 7760495"/>
                    <a:gd name="connsiteX14" fmla="*/ 5276849 w 7539038"/>
                    <a:gd name="connsiteY14" fmla="*/ 1 h 7760495"/>
                    <a:gd name="connsiteX15" fmla="*/ 5655469 w 7539038"/>
                    <a:gd name="connsiteY15" fmla="*/ 3883819 h 7760495"/>
                    <a:gd name="connsiteX16" fmla="*/ 6029325 w 7539038"/>
                    <a:gd name="connsiteY16" fmla="*/ 7760494 h 7760495"/>
                    <a:gd name="connsiteX17" fmla="*/ 6417469 w 7539038"/>
                    <a:gd name="connsiteY17" fmla="*/ 3883819 h 7760495"/>
                    <a:gd name="connsiteX18" fmla="*/ 6786563 w 7539038"/>
                    <a:gd name="connsiteY18" fmla="*/ 2381 h 7760495"/>
                    <a:gd name="connsiteX19" fmla="*/ 7160419 w 7539038"/>
                    <a:gd name="connsiteY19" fmla="*/ 3883819 h 7760495"/>
                    <a:gd name="connsiteX20" fmla="*/ 7539038 w 7539038"/>
                    <a:gd name="connsiteY20" fmla="*/ 7758113 h 7760495"/>
                    <a:gd name="connsiteX0" fmla="*/ 0 w 7539038"/>
                    <a:gd name="connsiteY0" fmla="*/ 7760494 h 7760495"/>
                    <a:gd name="connsiteX1" fmla="*/ 378619 w 7539038"/>
                    <a:gd name="connsiteY1" fmla="*/ 3883819 h 7760495"/>
                    <a:gd name="connsiteX2" fmla="*/ 752476 w 7539038"/>
                    <a:gd name="connsiteY2" fmla="*/ 1 h 7760495"/>
                    <a:gd name="connsiteX3" fmla="*/ 1131094 w 7539038"/>
                    <a:gd name="connsiteY3" fmla="*/ 3874294 h 7760495"/>
                    <a:gd name="connsiteX4" fmla="*/ 1507332 w 7539038"/>
                    <a:gd name="connsiteY4" fmla="*/ 7760494 h 7760495"/>
                    <a:gd name="connsiteX5" fmla="*/ 1883569 w 7539038"/>
                    <a:gd name="connsiteY5" fmla="*/ 3874294 h 7760495"/>
                    <a:gd name="connsiteX6" fmla="*/ 2259807 w 7539038"/>
                    <a:gd name="connsiteY6" fmla="*/ 2381 h 7760495"/>
                    <a:gd name="connsiteX7" fmla="*/ 2645569 w 7539038"/>
                    <a:gd name="connsiteY7" fmla="*/ 3883819 h 7760495"/>
                    <a:gd name="connsiteX8" fmla="*/ 3017044 w 7539038"/>
                    <a:gd name="connsiteY8" fmla="*/ 7760494 h 7760495"/>
                    <a:gd name="connsiteX9" fmla="*/ 3398044 w 7539038"/>
                    <a:gd name="connsiteY9" fmla="*/ 3874294 h 7760495"/>
                    <a:gd name="connsiteX10" fmla="*/ 3769519 w 7539038"/>
                    <a:gd name="connsiteY10" fmla="*/ 2382 h 7760495"/>
                    <a:gd name="connsiteX11" fmla="*/ 4150519 w 7539038"/>
                    <a:gd name="connsiteY11" fmla="*/ 3883819 h 7760495"/>
                    <a:gd name="connsiteX12" fmla="*/ 4526756 w 7539038"/>
                    <a:gd name="connsiteY12" fmla="*/ 7760494 h 7760495"/>
                    <a:gd name="connsiteX13" fmla="*/ 4902994 w 7539038"/>
                    <a:gd name="connsiteY13" fmla="*/ 3883819 h 7760495"/>
                    <a:gd name="connsiteX14" fmla="*/ 5276849 w 7539038"/>
                    <a:gd name="connsiteY14" fmla="*/ 1 h 7760495"/>
                    <a:gd name="connsiteX15" fmla="*/ 5655469 w 7539038"/>
                    <a:gd name="connsiteY15" fmla="*/ 3883819 h 7760495"/>
                    <a:gd name="connsiteX16" fmla="*/ 6029325 w 7539038"/>
                    <a:gd name="connsiteY16" fmla="*/ 7760494 h 7760495"/>
                    <a:gd name="connsiteX17" fmla="*/ 6417469 w 7539038"/>
                    <a:gd name="connsiteY17" fmla="*/ 3883819 h 7760495"/>
                    <a:gd name="connsiteX18" fmla="*/ 6786563 w 7539038"/>
                    <a:gd name="connsiteY18" fmla="*/ 2381 h 7760495"/>
                    <a:gd name="connsiteX19" fmla="*/ 7160419 w 7539038"/>
                    <a:gd name="connsiteY19" fmla="*/ 3883819 h 7760495"/>
                    <a:gd name="connsiteX20" fmla="*/ 7539038 w 7539038"/>
                    <a:gd name="connsiteY20" fmla="*/ 7758113 h 7760495"/>
                    <a:gd name="connsiteX0" fmla="*/ 0 w 7539038"/>
                    <a:gd name="connsiteY0" fmla="*/ 7760494 h 7760495"/>
                    <a:gd name="connsiteX1" fmla="*/ 378619 w 7539038"/>
                    <a:gd name="connsiteY1" fmla="*/ 3883819 h 7760495"/>
                    <a:gd name="connsiteX2" fmla="*/ 752476 w 7539038"/>
                    <a:gd name="connsiteY2" fmla="*/ 1 h 7760495"/>
                    <a:gd name="connsiteX3" fmla="*/ 1131094 w 7539038"/>
                    <a:gd name="connsiteY3" fmla="*/ 3874294 h 7760495"/>
                    <a:gd name="connsiteX4" fmla="*/ 1507332 w 7539038"/>
                    <a:gd name="connsiteY4" fmla="*/ 7760494 h 7760495"/>
                    <a:gd name="connsiteX5" fmla="*/ 1883569 w 7539038"/>
                    <a:gd name="connsiteY5" fmla="*/ 3874294 h 7760495"/>
                    <a:gd name="connsiteX6" fmla="*/ 2259807 w 7539038"/>
                    <a:gd name="connsiteY6" fmla="*/ 2381 h 7760495"/>
                    <a:gd name="connsiteX7" fmla="*/ 2645569 w 7539038"/>
                    <a:gd name="connsiteY7" fmla="*/ 3883819 h 7760495"/>
                    <a:gd name="connsiteX8" fmla="*/ 3017044 w 7539038"/>
                    <a:gd name="connsiteY8" fmla="*/ 7760494 h 7760495"/>
                    <a:gd name="connsiteX9" fmla="*/ 3398044 w 7539038"/>
                    <a:gd name="connsiteY9" fmla="*/ 3874294 h 7760495"/>
                    <a:gd name="connsiteX10" fmla="*/ 3769519 w 7539038"/>
                    <a:gd name="connsiteY10" fmla="*/ 2382 h 7760495"/>
                    <a:gd name="connsiteX11" fmla="*/ 4150519 w 7539038"/>
                    <a:gd name="connsiteY11" fmla="*/ 3883819 h 7760495"/>
                    <a:gd name="connsiteX12" fmla="*/ 4526756 w 7539038"/>
                    <a:gd name="connsiteY12" fmla="*/ 7760494 h 7760495"/>
                    <a:gd name="connsiteX13" fmla="*/ 4902994 w 7539038"/>
                    <a:gd name="connsiteY13" fmla="*/ 3883819 h 7760495"/>
                    <a:gd name="connsiteX14" fmla="*/ 5276849 w 7539038"/>
                    <a:gd name="connsiteY14" fmla="*/ 1 h 7760495"/>
                    <a:gd name="connsiteX15" fmla="*/ 5655469 w 7539038"/>
                    <a:gd name="connsiteY15" fmla="*/ 3883819 h 7760495"/>
                    <a:gd name="connsiteX16" fmla="*/ 6029325 w 7539038"/>
                    <a:gd name="connsiteY16" fmla="*/ 7760494 h 7760495"/>
                    <a:gd name="connsiteX17" fmla="*/ 6417469 w 7539038"/>
                    <a:gd name="connsiteY17" fmla="*/ 3883819 h 7760495"/>
                    <a:gd name="connsiteX18" fmla="*/ 6786563 w 7539038"/>
                    <a:gd name="connsiteY18" fmla="*/ 2381 h 7760495"/>
                    <a:gd name="connsiteX19" fmla="*/ 7160419 w 7539038"/>
                    <a:gd name="connsiteY19" fmla="*/ 3883819 h 7760495"/>
                    <a:gd name="connsiteX20" fmla="*/ 7539038 w 7539038"/>
                    <a:gd name="connsiteY20" fmla="*/ 7758113 h 7760495"/>
                    <a:gd name="connsiteX0" fmla="*/ 0 w 7539038"/>
                    <a:gd name="connsiteY0" fmla="*/ 7760494 h 7760495"/>
                    <a:gd name="connsiteX1" fmla="*/ 378619 w 7539038"/>
                    <a:gd name="connsiteY1" fmla="*/ 3883819 h 7760495"/>
                    <a:gd name="connsiteX2" fmla="*/ 752476 w 7539038"/>
                    <a:gd name="connsiteY2" fmla="*/ 1 h 7760495"/>
                    <a:gd name="connsiteX3" fmla="*/ 1131094 w 7539038"/>
                    <a:gd name="connsiteY3" fmla="*/ 3874294 h 7760495"/>
                    <a:gd name="connsiteX4" fmla="*/ 1507332 w 7539038"/>
                    <a:gd name="connsiteY4" fmla="*/ 7760494 h 7760495"/>
                    <a:gd name="connsiteX5" fmla="*/ 1883569 w 7539038"/>
                    <a:gd name="connsiteY5" fmla="*/ 3874294 h 7760495"/>
                    <a:gd name="connsiteX6" fmla="*/ 2259807 w 7539038"/>
                    <a:gd name="connsiteY6" fmla="*/ 2381 h 7760495"/>
                    <a:gd name="connsiteX7" fmla="*/ 2645569 w 7539038"/>
                    <a:gd name="connsiteY7" fmla="*/ 3883819 h 7760495"/>
                    <a:gd name="connsiteX8" fmla="*/ 3017044 w 7539038"/>
                    <a:gd name="connsiteY8" fmla="*/ 7760494 h 7760495"/>
                    <a:gd name="connsiteX9" fmla="*/ 3398044 w 7539038"/>
                    <a:gd name="connsiteY9" fmla="*/ 3874294 h 7760495"/>
                    <a:gd name="connsiteX10" fmla="*/ 3769519 w 7539038"/>
                    <a:gd name="connsiteY10" fmla="*/ 2382 h 7760495"/>
                    <a:gd name="connsiteX11" fmla="*/ 4150519 w 7539038"/>
                    <a:gd name="connsiteY11" fmla="*/ 3883819 h 7760495"/>
                    <a:gd name="connsiteX12" fmla="*/ 4526756 w 7539038"/>
                    <a:gd name="connsiteY12" fmla="*/ 7760494 h 7760495"/>
                    <a:gd name="connsiteX13" fmla="*/ 4902994 w 7539038"/>
                    <a:gd name="connsiteY13" fmla="*/ 3883819 h 7760495"/>
                    <a:gd name="connsiteX14" fmla="*/ 5276849 w 7539038"/>
                    <a:gd name="connsiteY14" fmla="*/ 1 h 7760495"/>
                    <a:gd name="connsiteX15" fmla="*/ 5655469 w 7539038"/>
                    <a:gd name="connsiteY15" fmla="*/ 3883819 h 7760495"/>
                    <a:gd name="connsiteX16" fmla="*/ 6029325 w 7539038"/>
                    <a:gd name="connsiteY16" fmla="*/ 7760494 h 7760495"/>
                    <a:gd name="connsiteX17" fmla="*/ 6417469 w 7539038"/>
                    <a:gd name="connsiteY17" fmla="*/ 3883819 h 7760495"/>
                    <a:gd name="connsiteX18" fmla="*/ 6786563 w 7539038"/>
                    <a:gd name="connsiteY18" fmla="*/ 2381 h 7760495"/>
                    <a:gd name="connsiteX19" fmla="*/ 7160419 w 7539038"/>
                    <a:gd name="connsiteY19" fmla="*/ 3883819 h 7760495"/>
                    <a:gd name="connsiteX20" fmla="*/ 7539038 w 7539038"/>
                    <a:gd name="connsiteY20" fmla="*/ 7758113 h 776049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</a:cxnLst>
                  <a:rect l="l" t="t" r="r" b="b"/>
                  <a:pathLst>
                    <a:path w="7539038" h="7760495">
                      <a:moveTo>
                        <a:pt x="0" y="7760494"/>
                      </a:moveTo>
                      <a:cubicBezTo>
                        <a:pt x="190500" y="7758906"/>
                        <a:pt x="377031" y="3874231"/>
                        <a:pt x="378619" y="3883819"/>
                      </a:cubicBezTo>
                      <a:cubicBezTo>
                        <a:pt x="380207" y="3893407"/>
                        <a:pt x="562770" y="-793"/>
                        <a:pt x="752476" y="1"/>
                      </a:cubicBezTo>
                      <a:cubicBezTo>
                        <a:pt x="942182" y="795"/>
                        <a:pt x="1119468" y="3745568"/>
                        <a:pt x="1131094" y="3874294"/>
                      </a:cubicBezTo>
                      <a:cubicBezTo>
                        <a:pt x="1136420" y="3933265"/>
                        <a:pt x="1317626" y="7758112"/>
                        <a:pt x="1507332" y="7760494"/>
                      </a:cubicBezTo>
                      <a:cubicBezTo>
                        <a:pt x="1697038" y="7762876"/>
                        <a:pt x="1875632" y="3967176"/>
                        <a:pt x="1883569" y="3874294"/>
                      </a:cubicBezTo>
                      <a:cubicBezTo>
                        <a:pt x="1891506" y="3781412"/>
                        <a:pt x="2068513" y="3175"/>
                        <a:pt x="2259807" y="2381"/>
                      </a:cubicBezTo>
                      <a:cubicBezTo>
                        <a:pt x="2451101" y="1587"/>
                        <a:pt x="2640013" y="3825221"/>
                        <a:pt x="2645569" y="3883819"/>
                      </a:cubicBezTo>
                      <a:cubicBezTo>
                        <a:pt x="2651125" y="3942417"/>
                        <a:pt x="2827338" y="7762081"/>
                        <a:pt x="3017044" y="7760494"/>
                      </a:cubicBezTo>
                      <a:cubicBezTo>
                        <a:pt x="3206750" y="7758907"/>
                        <a:pt x="3390107" y="3967176"/>
                        <a:pt x="3398044" y="3874294"/>
                      </a:cubicBezTo>
                      <a:cubicBezTo>
                        <a:pt x="3405981" y="3781412"/>
                        <a:pt x="3575050" y="795"/>
                        <a:pt x="3769519" y="2382"/>
                      </a:cubicBezTo>
                      <a:cubicBezTo>
                        <a:pt x="3963988" y="3969"/>
                        <a:pt x="4141788" y="3722352"/>
                        <a:pt x="4150519" y="3883819"/>
                      </a:cubicBezTo>
                      <a:cubicBezTo>
                        <a:pt x="4159250" y="4045286"/>
                        <a:pt x="4337844" y="7760494"/>
                        <a:pt x="4526756" y="7760494"/>
                      </a:cubicBezTo>
                      <a:cubicBezTo>
                        <a:pt x="4715668" y="7760494"/>
                        <a:pt x="4893360" y="4083161"/>
                        <a:pt x="4902994" y="3883819"/>
                      </a:cubicBezTo>
                      <a:cubicBezTo>
                        <a:pt x="4910825" y="3721794"/>
                        <a:pt x="5087143" y="1"/>
                        <a:pt x="5276849" y="1"/>
                      </a:cubicBezTo>
                      <a:cubicBezTo>
                        <a:pt x="5466555" y="1"/>
                        <a:pt x="5647531" y="3790543"/>
                        <a:pt x="5655469" y="3883819"/>
                      </a:cubicBezTo>
                      <a:cubicBezTo>
                        <a:pt x="5663407" y="3977095"/>
                        <a:pt x="5842794" y="7760494"/>
                        <a:pt x="6029325" y="7760494"/>
                      </a:cubicBezTo>
                      <a:cubicBezTo>
                        <a:pt x="6215856" y="7760494"/>
                        <a:pt x="6411913" y="3976700"/>
                        <a:pt x="6417469" y="3883819"/>
                      </a:cubicBezTo>
                      <a:cubicBezTo>
                        <a:pt x="6423025" y="3790938"/>
                        <a:pt x="6593682" y="0"/>
                        <a:pt x="6786563" y="2381"/>
                      </a:cubicBezTo>
                      <a:cubicBezTo>
                        <a:pt x="6979444" y="4762"/>
                        <a:pt x="7152482" y="3757041"/>
                        <a:pt x="7160419" y="3883819"/>
                      </a:cubicBezTo>
                      <a:cubicBezTo>
                        <a:pt x="7168356" y="4010597"/>
                        <a:pt x="7336632" y="7761288"/>
                        <a:pt x="7539038" y="7758113"/>
                      </a:cubicBezTo>
                    </a:path>
                  </a:pathLst>
                </a:custGeom>
                <a:noFill/>
                <a:ln w="381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211" name="Freeform: Shape 210">
                <a:extLst>
                  <a:ext uri="{FF2B5EF4-FFF2-40B4-BE49-F238E27FC236}">
                    <a16:creationId xmlns:a16="http://schemas.microsoft.com/office/drawing/2014/main" id="{5DBCAC02-D423-4E00-AE3B-20F344A450F2}"/>
                  </a:ext>
                </a:extLst>
              </p:cNvPr>
              <p:cNvSpPr/>
              <p:nvPr/>
            </p:nvSpPr>
            <p:spPr>
              <a:xfrm>
                <a:off x="9744072" y="701674"/>
                <a:ext cx="3143250" cy="685800"/>
              </a:xfrm>
              <a:custGeom>
                <a:avLst/>
                <a:gdLst>
                  <a:gd name="connsiteX0" fmla="*/ 0 w 7562850"/>
                  <a:gd name="connsiteY0" fmla="*/ 7762875 h 7762875"/>
                  <a:gd name="connsiteX1" fmla="*/ 390525 w 7562850"/>
                  <a:gd name="connsiteY1" fmla="*/ 3886200 h 7762875"/>
                  <a:gd name="connsiteX2" fmla="*/ 762000 w 7562850"/>
                  <a:gd name="connsiteY2" fmla="*/ 0 h 7762875"/>
                  <a:gd name="connsiteX3" fmla="*/ 1143000 w 7562850"/>
                  <a:gd name="connsiteY3" fmla="*/ 3876675 h 7762875"/>
                  <a:gd name="connsiteX4" fmla="*/ 1524000 w 7562850"/>
                  <a:gd name="connsiteY4" fmla="*/ 7753350 h 7762875"/>
                  <a:gd name="connsiteX5" fmla="*/ 1895475 w 7562850"/>
                  <a:gd name="connsiteY5" fmla="*/ 3876675 h 7762875"/>
                  <a:gd name="connsiteX6" fmla="*/ 2276475 w 7562850"/>
                  <a:gd name="connsiteY6" fmla="*/ 0 h 7762875"/>
                  <a:gd name="connsiteX7" fmla="*/ 2657475 w 7562850"/>
                  <a:gd name="connsiteY7" fmla="*/ 3886200 h 7762875"/>
                  <a:gd name="connsiteX8" fmla="*/ 3028950 w 7562850"/>
                  <a:gd name="connsiteY8" fmla="*/ 7762875 h 7762875"/>
                  <a:gd name="connsiteX9" fmla="*/ 3409950 w 7562850"/>
                  <a:gd name="connsiteY9" fmla="*/ 3876675 h 7762875"/>
                  <a:gd name="connsiteX10" fmla="*/ 3781425 w 7562850"/>
                  <a:gd name="connsiteY10" fmla="*/ 9525 h 7762875"/>
                  <a:gd name="connsiteX11" fmla="*/ 4162425 w 7562850"/>
                  <a:gd name="connsiteY11" fmla="*/ 3886200 h 7762875"/>
                  <a:gd name="connsiteX12" fmla="*/ 4533900 w 7562850"/>
                  <a:gd name="connsiteY12" fmla="*/ 7762875 h 7762875"/>
                  <a:gd name="connsiteX13" fmla="*/ 4914900 w 7562850"/>
                  <a:gd name="connsiteY13" fmla="*/ 3886200 h 7762875"/>
                  <a:gd name="connsiteX14" fmla="*/ 5295900 w 7562850"/>
                  <a:gd name="connsiteY14" fmla="*/ 9525 h 7762875"/>
                  <a:gd name="connsiteX15" fmla="*/ 5667375 w 7562850"/>
                  <a:gd name="connsiteY15" fmla="*/ 3886200 h 7762875"/>
                  <a:gd name="connsiteX16" fmla="*/ 6048375 w 7562850"/>
                  <a:gd name="connsiteY16" fmla="*/ 7762875 h 7762875"/>
                  <a:gd name="connsiteX17" fmla="*/ 6429375 w 7562850"/>
                  <a:gd name="connsiteY17" fmla="*/ 3886200 h 7762875"/>
                  <a:gd name="connsiteX18" fmla="*/ 6810375 w 7562850"/>
                  <a:gd name="connsiteY18" fmla="*/ 0 h 7762875"/>
                  <a:gd name="connsiteX19" fmla="*/ 7172325 w 7562850"/>
                  <a:gd name="connsiteY19" fmla="*/ 3886200 h 7762875"/>
                  <a:gd name="connsiteX20" fmla="*/ 7562850 w 7562850"/>
                  <a:gd name="connsiteY20" fmla="*/ 7762875 h 7762875"/>
                  <a:gd name="connsiteX0" fmla="*/ 0 w 7562850"/>
                  <a:gd name="connsiteY0" fmla="*/ 7762875 h 7762875"/>
                  <a:gd name="connsiteX1" fmla="*/ 390525 w 7562850"/>
                  <a:gd name="connsiteY1" fmla="*/ 3886200 h 7762875"/>
                  <a:gd name="connsiteX2" fmla="*/ 762000 w 7562850"/>
                  <a:gd name="connsiteY2" fmla="*/ 0 h 7762875"/>
                  <a:gd name="connsiteX3" fmla="*/ 1143000 w 7562850"/>
                  <a:gd name="connsiteY3" fmla="*/ 3876675 h 7762875"/>
                  <a:gd name="connsiteX4" fmla="*/ 1519238 w 7562850"/>
                  <a:gd name="connsiteY4" fmla="*/ 7762875 h 7762875"/>
                  <a:gd name="connsiteX5" fmla="*/ 1895475 w 7562850"/>
                  <a:gd name="connsiteY5" fmla="*/ 3876675 h 7762875"/>
                  <a:gd name="connsiteX6" fmla="*/ 2276475 w 7562850"/>
                  <a:gd name="connsiteY6" fmla="*/ 0 h 7762875"/>
                  <a:gd name="connsiteX7" fmla="*/ 2657475 w 7562850"/>
                  <a:gd name="connsiteY7" fmla="*/ 3886200 h 7762875"/>
                  <a:gd name="connsiteX8" fmla="*/ 3028950 w 7562850"/>
                  <a:gd name="connsiteY8" fmla="*/ 7762875 h 7762875"/>
                  <a:gd name="connsiteX9" fmla="*/ 3409950 w 7562850"/>
                  <a:gd name="connsiteY9" fmla="*/ 3876675 h 7762875"/>
                  <a:gd name="connsiteX10" fmla="*/ 3781425 w 7562850"/>
                  <a:gd name="connsiteY10" fmla="*/ 9525 h 7762875"/>
                  <a:gd name="connsiteX11" fmla="*/ 4162425 w 7562850"/>
                  <a:gd name="connsiteY11" fmla="*/ 3886200 h 7762875"/>
                  <a:gd name="connsiteX12" fmla="*/ 4533900 w 7562850"/>
                  <a:gd name="connsiteY12" fmla="*/ 7762875 h 7762875"/>
                  <a:gd name="connsiteX13" fmla="*/ 4914900 w 7562850"/>
                  <a:gd name="connsiteY13" fmla="*/ 3886200 h 7762875"/>
                  <a:gd name="connsiteX14" fmla="*/ 5295900 w 7562850"/>
                  <a:gd name="connsiteY14" fmla="*/ 9525 h 7762875"/>
                  <a:gd name="connsiteX15" fmla="*/ 5667375 w 7562850"/>
                  <a:gd name="connsiteY15" fmla="*/ 3886200 h 7762875"/>
                  <a:gd name="connsiteX16" fmla="*/ 6048375 w 7562850"/>
                  <a:gd name="connsiteY16" fmla="*/ 7762875 h 7762875"/>
                  <a:gd name="connsiteX17" fmla="*/ 6429375 w 7562850"/>
                  <a:gd name="connsiteY17" fmla="*/ 3886200 h 7762875"/>
                  <a:gd name="connsiteX18" fmla="*/ 6810375 w 7562850"/>
                  <a:gd name="connsiteY18" fmla="*/ 0 h 7762875"/>
                  <a:gd name="connsiteX19" fmla="*/ 7172325 w 7562850"/>
                  <a:gd name="connsiteY19" fmla="*/ 3886200 h 7762875"/>
                  <a:gd name="connsiteX20" fmla="*/ 7562850 w 7562850"/>
                  <a:gd name="connsiteY20" fmla="*/ 7762875 h 7762875"/>
                  <a:gd name="connsiteX0" fmla="*/ 0 w 7562850"/>
                  <a:gd name="connsiteY0" fmla="*/ 7762875 h 7762875"/>
                  <a:gd name="connsiteX1" fmla="*/ 390525 w 7562850"/>
                  <a:gd name="connsiteY1" fmla="*/ 3886200 h 7762875"/>
                  <a:gd name="connsiteX2" fmla="*/ 762000 w 7562850"/>
                  <a:gd name="connsiteY2" fmla="*/ 0 h 7762875"/>
                  <a:gd name="connsiteX3" fmla="*/ 1143000 w 7562850"/>
                  <a:gd name="connsiteY3" fmla="*/ 3876675 h 7762875"/>
                  <a:gd name="connsiteX4" fmla="*/ 1519238 w 7562850"/>
                  <a:gd name="connsiteY4" fmla="*/ 7762875 h 7762875"/>
                  <a:gd name="connsiteX5" fmla="*/ 1895475 w 7562850"/>
                  <a:gd name="connsiteY5" fmla="*/ 3876675 h 7762875"/>
                  <a:gd name="connsiteX6" fmla="*/ 2276475 w 7562850"/>
                  <a:gd name="connsiteY6" fmla="*/ 0 h 7762875"/>
                  <a:gd name="connsiteX7" fmla="*/ 2657475 w 7562850"/>
                  <a:gd name="connsiteY7" fmla="*/ 3886200 h 7762875"/>
                  <a:gd name="connsiteX8" fmla="*/ 3028950 w 7562850"/>
                  <a:gd name="connsiteY8" fmla="*/ 7762875 h 7762875"/>
                  <a:gd name="connsiteX9" fmla="*/ 3409950 w 7562850"/>
                  <a:gd name="connsiteY9" fmla="*/ 3876675 h 7762875"/>
                  <a:gd name="connsiteX10" fmla="*/ 3781425 w 7562850"/>
                  <a:gd name="connsiteY10" fmla="*/ 9525 h 7762875"/>
                  <a:gd name="connsiteX11" fmla="*/ 4162425 w 7562850"/>
                  <a:gd name="connsiteY11" fmla="*/ 3886200 h 7762875"/>
                  <a:gd name="connsiteX12" fmla="*/ 4538662 w 7562850"/>
                  <a:gd name="connsiteY12" fmla="*/ 7762875 h 7762875"/>
                  <a:gd name="connsiteX13" fmla="*/ 4914900 w 7562850"/>
                  <a:gd name="connsiteY13" fmla="*/ 3886200 h 7762875"/>
                  <a:gd name="connsiteX14" fmla="*/ 5295900 w 7562850"/>
                  <a:gd name="connsiteY14" fmla="*/ 9525 h 7762875"/>
                  <a:gd name="connsiteX15" fmla="*/ 5667375 w 7562850"/>
                  <a:gd name="connsiteY15" fmla="*/ 3886200 h 7762875"/>
                  <a:gd name="connsiteX16" fmla="*/ 6048375 w 7562850"/>
                  <a:gd name="connsiteY16" fmla="*/ 7762875 h 7762875"/>
                  <a:gd name="connsiteX17" fmla="*/ 6429375 w 7562850"/>
                  <a:gd name="connsiteY17" fmla="*/ 3886200 h 7762875"/>
                  <a:gd name="connsiteX18" fmla="*/ 6810375 w 7562850"/>
                  <a:gd name="connsiteY18" fmla="*/ 0 h 7762875"/>
                  <a:gd name="connsiteX19" fmla="*/ 7172325 w 7562850"/>
                  <a:gd name="connsiteY19" fmla="*/ 3886200 h 7762875"/>
                  <a:gd name="connsiteX20" fmla="*/ 7562850 w 7562850"/>
                  <a:gd name="connsiteY20" fmla="*/ 7762875 h 7762875"/>
                  <a:gd name="connsiteX0" fmla="*/ 0 w 7562850"/>
                  <a:gd name="connsiteY0" fmla="*/ 7762875 h 7762875"/>
                  <a:gd name="connsiteX1" fmla="*/ 390525 w 7562850"/>
                  <a:gd name="connsiteY1" fmla="*/ 3886200 h 7762875"/>
                  <a:gd name="connsiteX2" fmla="*/ 762000 w 7562850"/>
                  <a:gd name="connsiteY2" fmla="*/ 0 h 7762875"/>
                  <a:gd name="connsiteX3" fmla="*/ 1143000 w 7562850"/>
                  <a:gd name="connsiteY3" fmla="*/ 3876675 h 7762875"/>
                  <a:gd name="connsiteX4" fmla="*/ 1519238 w 7562850"/>
                  <a:gd name="connsiteY4" fmla="*/ 7762875 h 7762875"/>
                  <a:gd name="connsiteX5" fmla="*/ 1895475 w 7562850"/>
                  <a:gd name="connsiteY5" fmla="*/ 3876675 h 7762875"/>
                  <a:gd name="connsiteX6" fmla="*/ 2276475 w 7562850"/>
                  <a:gd name="connsiteY6" fmla="*/ 0 h 7762875"/>
                  <a:gd name="connsiteX7" fmla="*/ 2657475 w 7562850"/>
                  <a:gd name="connsiteY7" fmla="*/ 3886200 h 7762875"/>
                  <a:gd name="connsiteX8" fmla="*/ 3028950 w 7562850"/>
                  <a:gd name="connsiteY8" fmla="*/ 7762875 h 7762875"/>
                  <a:gd name="connsiteX9" fmla="*/ 3409950 w 7562850"/>
                  <a:gd name="connsiteY9" fmla="*/ 3876675 h 7762875"/>
                  <a:gd name="connsiteX10" fmla="*/ 3781425 w 7562850"/>
                  <a:gd name="connsiteY10" fmla="*/ 9525 h 7762875"/>
                  <a:gd name="connsiteX11" fmla="*/ 4162425 w 7562850"/>
                  <a:gd name="connsiteY11" fmla="*/ 3886200 h 7762875"/>
                  <a:gd name="connsiteX12" fmla="*/ 4538662 w 7562850"/>
                  <a:gd name="connsiteY12" fmla="*/ 7762875 h 7762875"/>
                  <a:gd name="connsiteX13" fmla="*/ 4914900 w 7562850"/>
                  <a:gd name="connsiteY13" fmla="*/ 3886200 h 7762875"/>
                  <a:gd name="connsiteX14" fmla="*/ 5295900 w 7562850"/>
                  <a:gd name="connsiteY14" fmla="*/ 9525 h 7762875"/>
                  <a:gd name="connsiteX15" fmla="*/ 5667375 w 7562850"/>
                  <a:gd name="connsiteY15" fmla="*/ 3886200 h 7762875"/>
                  <a:gd name="connsiteX16" fmla="*/ 6048375 w 7562850"/>
                  <a:gd name="connsiteY16" fmla="*/ 7762875 h 7762875"/>
                  <a:gd name="connsiteX17" fmla="*/ 6429375 w 7562850"/>
                  <a:gd name="connsiteY17" fmla="*/ 3886200 h 7762875"/>
                  <a:gd name="connsiteX18" fmla="*/ 6810375 w 7562850"/>
                  <a:gd name="connsiteY18" fmla="*/ 0 h 7762875"/>
                  <a:gd name="connsiteX19" fmla="*/ 7172325 w 7562850"/>
                  <a:gd name="connsiteY19" fmla="*/ 3886200 h 7762875"/>
                  <a:gd name="connsiteX20" fmla="*/ 7562850 w 7562850"/>
                  <a:gd name="connsiteY20" fmla="*/ 7762875 h 7762875"/>
                  <a:gd name="connsiteX0" fmla="*/ 0 w 7562850"/>
                  <a:gd name="connsiteY0" fmla="*/ 7762875 h 7762875"/>
                  <a:gd name="connsiteX1" fmla="*/ 390525 w 7562850"/>
                  <a:gd name="connsiteY1" fmla="*/ 3886200 h 7762875"/>
                  <a:gd name="connsiteX2" fmla="*/ 762000 w 7562850"/>
                  <a:gd name="connsiteY2" fmla="*/ 0 h 7762875"/>
                  <a:gd name="connsiteX3" fmla="*/ 1143000 w 7562850"/>
                  <a:gd name="connsiteY3" fmla="*/ 3876675 h 7762875"/>
                  <a:gd name="connsiteX4" fmla="*/ 1519238 w 7562850"/>
                  <a:gd name="connsiteY4" fmla="*/ 7762875 h 7762875"/>
                  <a:gd name="connsiteX5" fmla="*/ 1895475 w 7562850"/>
                  <a:gd name="connsiteY5" fmla="*/ 3876675 h 7762875"/>
                  <a:gd name="connsiteX6" fmla="*/ 2276475 w 7562850"/>
                  <a:gd name="connsiteY6" fmla="*/ 0 h 7762875"/>
                  <a:gd name="connsiteX7" fmla="*/ 2657475 w 7562850"/>
                  <a:gd name="connsiteY7" fmla="*/ 3886200 h 7762875"/>
                  <a:gd name="connsiteX8" fmla="*/ 3028950 w 7562850"/>
                  <a:gd name="connsiteY8" fmla="*/ 7762875 h 7762875"/>
                  <a:gd name="connsiteX9" fmla="*/ 3409950 w 7562850"/>
                  <a:gd name="connsiteY9" fmla="*/ 3876675 h 7762875"/>
                  <a:gd name="connsiteX10" fmla="*/ 3781425 w 7562850"/>
                  <a:gd name="connsiteY10" fmla="*/ 9525 h 7762875"/>
                  <a:gd name="connsiteX11" fmla="*/ 4162425 w 7562850"/>
                  <a:gd name="connsiteY11" fmla="*/ 3886200 h 7762875"/>
                  <a:gd name="connsiteX12" fmla="*/ 4538662 w 7562850"/>
                  <a:gd name="connsiteY12" fmla="*/ 7762875 h 7762875"/>
                  <a:gd name="connsiteX13" fmla="*/ 4914900 w 7562850"/>
                  <a:gd name="connsiteY13" fmla="*/ 3886200 h 7762875"/>
                  <a:gd name="connsiteX14" fmla="*/ 5295900 w 7562850"/>
                  <a:gd name="connsiteY14" fmla="*/ 9525 h 7762875"/>
                  <a:gd name="connsiteX15" fmla="*/ 5667375 w 7562850"/>
                  <a:gd name="connsiteY15" fmla="*/ 3886200 h 7762875"/>
                  <a:gd name="connsiteX16" fmla="*/ 6048375 w 7562850"/>
                  <a:gd name="connsiteY16" fmla="*/ 7762875 h 7762875"/>
                  <a:gd name="connsiteX17" fmla="*/ 6429375 w 7562850"/>
                  <a:gd name="connsiteY17" fmla="*/ 3886200 h 7762875"/>
                  <a:gd name="connsiteX18" fmla="*/ 6810375 w 7562850"/>
                  <a:gd name="connsiteY18" fmla="*/ 0 h 7762875"/>
                  <a:gd name="connsiteX19" fmla="*/ 7172325 w 7562850"/>
                  <a:gd name="connsiteY19" fmla="*/ 3886200 h 7762875"/>
                  <a:gd name="connsiteX20" fmla="*/ 7562850 w 7562850"/>
                  <a:gd name="connsiteY20" fmla="*/ 7762875 h 7762875"/>
                  <a:gd name="connsiteX0" fmla="*/ 0 w 7562850"/>
                  <a:gd name="connsiteY0" fmla="*/ 7762875 h 7762875"/>
                  <a:gd name="connsiteX1" fmla="*/ 390525 w 7562850"/>
                  <a:gd name="connsiteY1" fmla="*/ 3886200 h 7762875"/>
                  <a:gd name="connsiteX2" fmla="*/ 762000 w 7562850"/>
                  <a:gd name="connsiteY2" fmla="*/ 0 h 7762875"/>
                  <a:gd name="connsiteX3" fmla="*/ 1143000 w 7562850"/>
                  <a:gd name="connsiteY3" fmla="*/ 3876675 h 7762875"/>
                  <a:gd name="connsiteX4" fmla="*/ 1519238 w 7562850"/>
                  <a:gd name="connsiteY4" fmla="*/ 7762875 h 7762875"/>
                  <a:gd name="connsiteX5" fmla="*/ 1895475 w 7562850"/>
                  <a:gd name="connsiteY5" fmla="*/ 3876675 h 7762875"/>
                  <a:gd name="connsiteX6" fmla="*/ 2276475 w 7562850"/>
                  <a:gd name="connsiteY6" fmla="*/ 0 h 7762875"/>
                  <a:gd name="connsiteX7" fmla="*/ 2657475 w 7562850"/>
                  <a:gd name="connsiteY7" fmla="*/ 3886200 h 7762875"/>
                  <a:gd name="connsiteX8" fmla="*/ 3028950 w 7562850"/>
                  <a:gd name="connsiteY8" fmla="*/ 7762875 h 7762875"/>
                  <a:gd name="connsiteX9" fmla="*/ 3409950 w 7562850"/>
                  <a:gd name="connsiteY9" fmla="*/ 3876675 h 7762875"/>
                  <a:gd name="connsiteX10" fmla="*/ 3781425 w 7562850"/>
                  <a:gd name="connsiteY10" fmla="*/ 9525 h 7762875"/>
                  <a:gd name="connsiteX11" fmla="*/ 4162425 w 7562850"/>
                  <a:gd name="connsiteY11" fmla="*/ 3886200 h 7762875"/>
                  <a:gd name="connsiteX12" fmla="*/ 4538662 w 7562850"/>
                  <a:gd name="connsiteY12" fmla="*/ 7762875 h 7762875"/>
                  <a:gd name="connsiteX13" fmla="*/ 4914900 w 7562850"/>
                  <a:gd name="connsiteY13" fmla="*/ 3886200 h 7762875"/>
                  <a:gd name="connsiteX14" fmla="*/ 5295900 w 7562850"/>
                  <a:gd name="connsiteY14" fmla="*/ 9525 h 7762875"/>
                  <a:gd name="connsiteX15" fmla="*/ 5667375 w 7562850"/>
                  <a:gd name="connsiteY15" fmla="*/ 3886200 h 7762875"/>
                  <a:gd name="connsiteX16" fmla="*/ 6048375 w 7562850"/>
                  <a:gd name="connsiteY16" fmla="*/ 7762875 h 7762875"/>
                  <a:gd name="connsiteX17" fmla="*/ 6429375 w 7562850"/>
                  <a:gd name="connsiteY17" fmla="*/ 3886200 h 7762875"/>
                  <a:gd name="connsiteX18" fmla="*/ 6810375 w 7562850"/>
                  <a:gd name="connsiteY18" fmla="*/ 0 h 7762875"/>
                  <a:gd name="connsiteX19" fmla="*/ 7172325 w 7562850"/>
                  <a:gd name="connsiteY19" fmla="*/ 3886200 h 7762875"/>
                  <a:gd name="connsiteX20" fmla="*/ 7562850 w 7562850"/>
                  <a:gd name="connsiteY20" fmla="*/ 7762875 h 7762875"/>
                  <a:gd name="connsiteX0" fmla="*/ 0 w 7550944"/>
                  <a:gd name="connsiteY0" fmla="*/ 7762875 h 7762875"/>
                  <a:gd name="connsiteX1" fmla="*/ 378619 w 7550944"/>
                  <a:gd name="connsiteY1" fmla="*/ 3886200 h 7762875"/>
                  <a:gd name="connsiteX2" fmla="*/ 750094 w 7550944"/>
                  <a:gd name="connsiteY2" fmla="*/ 0 h 7762875"/>
                  <a:gd name="connsiteX3" fmla="*/ 1131094 w 7550944"/>
                  <a:gd name="connsiteY3" fmla="*/ 3876675 h 7762875"/>
                  <a:gd name="connsiteX4" fmla="*/ 1507332 w 7550944"/>
                  <a:gd name="connsiteY4" fmla="*/ 7762875 h 7762875"/>
                  <a:gd name="connsiteX5" fmla="*/ 1883569 w 7550944"/>
                  <a:gd name="connsiteY5" fmla="*/ 3876675 h 7762875"/>
                  <a:gd name="connsiteX6" fmla="*/ 2264569 w 7550944"/>
                  <a:gd name="connsiteY6" fmla="*/ 0 h 7762875"/>
                  <a:gd name="connsiteX7" fmla="*/ 2645569 w 7550944"/>
                  <a:gd name="connsiteY7" fmla="*/ 3886200 h 7762875"/>
                  <a:gd name="connsiteX8" fmla="*/ 3017044 w 7550944"/>
                  <a:gd name="connsiteY8" fmla="*/ 7762875 h 7762875"/>
                  <a:gd name="connsiteX9" fmla="*/ 3398044 w 7550944"/>
                  <a:gd name="connsiteY9" fmla="*/ 3876675 h 7762875"/>
                  <a:gd name="connsiteX10" fmla="*/ 3769519 w 7550944"/>
                  <a:gd name="connsiteY10" fmla="*/ 9525 h 7762875"/>
                  <a:gd name="connsiteX11" fmla="*/ 4150519 w 7550944"/>
                  <a:gd name="connsiteY11" fmla="*/ 3886200 h 7762875"/>
                  <a:gd name="connsiteX12" fmla="*/ 4526756 w 7550944"/>
                  <a:gd name="connsiteY12" fmla="*/ 7762875 h 7762875"/>
                  <a:gd name="connsiteX13" fmla="*/ 4902994 w 7550944"/>
                  <a:gd name="connsiteY13" fmla="*/ 3886200 h 7762875"/>
                  <a:gd name="connsiteX14" fmla="*/ 5283994 w 7550944"/>
                  <a:gd name="connsiteY14" fmla="*/ 9525 h 7762875"/>
                  <a:gd name="connsiteX15" fmla="*/ 5655469 w 7550944"/>
                  <a:gd name="connsiteY15" fmla="*/ 3886200 h 7762875"/>
                  <a:gd name="connsiteX16" fmla="*/ 6036469 w 7550944"/>
                  <a:gd name="connsiteY16" fmla="*/ 7762875 h 7762875"/>
                  <a:gd name="connsiteX17" fmla="*/ 6417469 w 7550944"/>
                  <a:gd name="connsiteY17" fmla="*/ 3886200 h 7762875"/>
                  <a:gd name="connsiteX18" fmla="*/ 6798469 w 7550944"/>
                  <a:gd name="connsiteY18" fmla="*/ 0 h 7762875"/>
                  <a:gd name="connsiteX19" fmla="*/ 7160419 w 7550944"/>
                  <a:gd name="connsiteY19" fmla="*/ 3886200 h 7762875"/>
                  <a:gd name="connsiteX20" fmla="*/ 7550944 w 7550944"/>
                  <a:gd name="connsiteY20" fmla="*/ 7762875 h 7762875"/>
                  <a:gd name="connsiteX0" fmla="*/ 0 w 7550944"/>
                  <a:gd name="connsiteY0" fmla="*/ 7762875 h 7762875"/>
                  <a:gd name="connsiteX1" fmla="*/ 378619 w 7550944"/>
                  <a:gd name="connsiteY1" fmla="*/ 3886200 h 7762875"/>
                  <a:gd name="connsiteX2" fmla="*/ 750094 w 7550944"/>
                  <a:gd name="connsiteY2" fmla="*/ 0 h 7762875"/>
                  <a:gd name="connsiteX3" fmla="*/ 1131094 w 7550944"/>
                  <a:gd name="connsiteY3" fmla="*/ 3876675 h 7762875"/>
                  <a:gd name="connsiteX4" fmla="*/ 1507332 w 7550944"/>
                  <a:gd name="connsiteY4" fmla="*/ 7762875 h 7762875"/>
                  <a:gd name="connsiteX5" fmla="*/ 1883569 w 7550944"/>
                  <a:gd name="connsiteY5" fmla="*/ 3876675 h 7762875"/>
                  <a:gd name="connsiteX6" fmla="*/ 2264569 w 7550944"/>
                  <a:gd name="connsiteY6" fmla="*/ 0 h 7762875"/>
                  <a:gd name="connsiteX7" fmla="*/ 2645569 w 7550944"/>
                  <a:gd name="connsiteY7" fmla="*/ 3886200 h 7762875"/>
                  <a:gd name="connsiteX8" fmla="*/ 3017044 w 7550944"/>
                  <a:gd name="connsiteY8" fmla="*/ 7762875 h 7762875"/>
                  <a:gd name="connsiteX9" fmla="*/ 3398044 w 7550944"/>
                  <a:gd name="connsiteY9" fmla="*/ 3876675 h 7762875"/>
                  <a:gd name="connsiteX10" fmla="*/ 3769519 w 7550944"/>
                  <a:gd name="connsiteY10" fmla="*/ 9525 h 7762875"/>
                  <a:gd name="connsiteX11" fmla="*/ 4150519 w 7550944"/>
                  <a:gd name="connsiteY11" fmla="*/ 3886200 h 7762875"/>
                  <a:gd name="connsiteX12" fmla="*/ 4526756 w 7550944"/>
                  <a:gd name="connsiteY12" fmla="*/ 7762875 h 7762875"/>
                  <a:gd name="connsiteX13" fmla="*/ 4902994 w 7550944"/>
                  <a:gd name="connsiteY13" fmla="*/ 3886200 h 7762875"/>
                  <a:gd name="connsiteX14" fmla="*/ 5283994 w 7550944"/>
                  <a:gd name="connsiteY14" fmla="*/ 9525 h 7762875"/>
                  <a:gd name="connsiteX15" fmla="*/ 5655469 w 7550944"/>
                  <a:gd name="connsiteY15" fmla="*/ 3886200 h 7762875"/>
                  <a:gd name="connsiteX16" fmla="*/ 6036469 w 7550944"/>
                  <a:gd name="connsiteY16" fmla="*/ 7762875 h 7762875"/>
                  <a:gd name="connsiteX17" fmla="*/ 6417469 w 7550944"/>
                  <a:gd name="connsiteY17" fmla="*/ 3886200 h 7762875"/>
                  <a:gd name="connsiteX18" fmla="*/ 6798469 w 7550944"/>
                  <a:gd name="connsiteY18" fmla="*/ 0 h 7762875"/>
                  <a:gd name="connsiteX19" fmla="*/ 7160419 w 7550944"/>
                  <a:gd name="connsiteY19" fmla="*/ 3886200 h 7762875"/>
                  <a:gd name="connsiteX20" fmla="*/ 7550944 w 7550944"/>
                  <a:gd name="connsiteY20" fmla="*/ 7762875 h 7762875"/>
                  <a:gd name="connsiteX0" fmla="*/ 0 w 7550944"/>
                  <a:gd name="connsiteY0" fmla="*/ 7762875 h 7762875"/>
                  <a:gd name="connsiteX1" fmla="*/ 378619 w 7550944"/>
                  <a:gd name="connsiteY1" fmla="*/ 3886200 h 7762875"/>
                  <a:gd name="connsiteX2" fmla="*/ 750094 w 7550944"/>
                  <a:gd name="connsiteY2" fmla="*/ 0 h 7762875"/>
                  <a:gd name="connsiteX3" fmla="*/ 1131094 w 7550944"/>
                  <a:gd name="connsiteY3" fmla="*/ 3876675 h 7762875"/>
                  <a:gd name="connsiteX4" fmla="*/ 1507332 w 7550944"/>
                  <a:gd name="connsiteY4" fmla="*/ 7762875 h 7762875"/>
                  <a:gd name="connsiteX5" fmla="*/ 1883569 w 7550944"/>
                  <a:gd name="connsiteY5" fmla="*/ 3876675 h 7762875"/>
                  <a:gd name="connsiteX6" fmla="*/ 2264569 w 7550944"/>
                  <a:gd name="connsiteY6" fmla="*/ 0 h 7762875"/>
                  <a:gd name="connsiteX7" fmla="*/ 2645569 w 7550944"/>
                  <a:gd name="connsiteY7" fmla="*/ 3886200 h 7762875"/>
                  <a:gd name="connsiteX8" fmla="*/ 3017044 w 7550944"/>
                  <a:gd name="connsiteY8" fmla="*/ 7762875 h 7762875"/>
                  <a:gd name="connsiteX9" fmla="*/ 3398044 w 7550944"/>
                  <a:gd name="connsiteY9" fmla="*/ 3876675 h 7762875"/>
                  <a:gd name="connsiteX10" fmla="*/ 3769519 w 7550944"/>
                  <a:gd name="connsiteY10" fmla="*/ 9525 h 7762875"/>
                  <a:gd name="connsiteX11" fmla="*/ 4150519 w 7550944"/>
                  <a:gd name="connsiteY11" fmla="*/ 3886200 h 7762875"/>
                  <a:gd name="connsiteX12" fmla="*/ 4526756 w 7550944"/>
                  <a:gd name="connsiteY12" fmla="*/ 7762875 h 7762875"/>
                  <a:gd name="connsiteX13" fmla="*/ 4902994 w 7550944"/>
                  <a:gd name="connsiteY13" fmla="*/ 3886200 h 7762875"/>
                  <a:gd name="connsiteX14" fmla="*/ 5283994 w 7550944"/>
                  <a:gd name="connsiteY14" fmla="*/ 9525 h 7762875"/>
                  <a:gd name="connsiteX15" fmla="*/ 5655469 w 7550944"/>
                  <a:gd name="connsiteY15" fmla="*/ 3886200 h 7762875"/>
                  <a:gd name="connsiteX16" fmla="*/ 6036469 w 7550944"/>
                  <a:gd name="connsiteY16" fmla="*/ 7762875 h 7762875"/>
                  <a:gd name="connsiteX17" fmla="*/ 6417469 w 7550944"/>
                  <a:gd name="connsiteY17" fmla="*/ 3886200 h 7762875"/>
                  <a:gd name="connsiteX18" fmla="*/ 6798469 w 7550944"/>
                  <a:gd name="connsiteY18" fmla="*/ 0 h 7762875"/>
                  <a:gd name="connsiteX19" fmla="*/ 7160419 w 7550944"/>
                  <a:gd name="connsiteY19" fmla="*/ 3886200 h 7762875"/>
                  <a:gd name="connsiteX20" fmla="*/ 7550944 w 7550944"/>
                  <a:gd name="connsiteY20" fmla="*/ 7762875 h 7762875"/>
                  <a:gd name="connsiteX0" fmla="*/ 0 w 7550944"/>
                  <a:gd name="connsiteY0" fmla="*/ 7762875 h 7762875"/>
                  <a:gd name="connsiteX1" fmla="*/ 378619 w 7550944"/>
                  <a:gd name="connsiteY1" fmla="*/ 3886200 h 7762875"/>
                  <a:gd name="connsiteX2" fmla="*/ 750094 w 7550944"/>
                  <a:gd name="connsiteY2" fmla="*/ 0 h 7762875"/>
                  <a:gd name="connsiteX3" fmla="*/ 1131094 w 7550944"/>
                  <a:gd name="connsiteY3" fmla="*/ 3876675 h 7762875"/>
                  <a:gd name="connsiteX4" fmla="*/ 1507332 w 7550944"/>
                  <a:gd name="connsiteY4" fmla="*/ 7762875 h 7762875"/>
                  <a:gd name="connsiteX5" fmla="*/ 1883569 w 7550944"/>
                  <a:gd name="connsiteY5" fmla="*/ 3876675 h 7762875"/>
                  <a:gd name="connsiteX6" fmla="*/ 2264569 w 7550944"/>
                  <a:gd name="connsiteY6" fmla="*/ 0 h 7762875"/>
                  <a:gd name="connsiteX7" fmla="*/ 2645569 w 7550944"/>
                  <a:gd name="connsiteY7" fmla="*/ 3886200 h 7762875"/>
                  <a:gd name="connsiteX8" fmla="*/ 3017044 w 7550944"/>
                  <a:gd name="connsiteY8" fmla="*/ 7762875 h 7762875"/>
                  <a:gd name="connsiteX9" fmla="*/ 3398044 w 7550944"/>
                  <a:gd name="connsiteY9" fmla="*/ 3876675 h 7762875"/>
                  <a:gd name="connsiteX10" fmla="*/ 3769519 w 7550944"/>
                  <a:gd name="connsiteY10" fmla="*/ 9525 h 7762875"/>
                  <a:gd name="connsiteX11" fmla="*/ 4150519 w 7550944"/>
                  <a:gd name="connsiteY11" fmla="*/ 3886200 h 7762875"/>
                  <a:gd name="connsiteX12" fmla="*/ 4526756 w 7550944"/>
                  <a:gd name="connsiteY12" fmla="*/ 7762875 h 7762875"/>
                  <a:gd name="connsiteX13" fmla="*/ 4902994 w 7550944"/>
                  <a:gd name="connsiteY13" fmla="*/ 3886200 h 7762875"/>
                  <a:gd name="connsiteX14" fmla="*/ 5283994 w 7550944"/>
                  <a:gd name="connsiteY14" fmla="*/ 9525 h 7762875"/>
                  <a:gd name="connsiteX15" fmla="*/ 5655469 w 7550944"/>
                  <a:gd name="connsiteY15" fmla="*/ 3886200 h 7762875"/>
                  <a:gd name="connsiteX16" fmla="*/ 6036469 w 7550944"/>
                  <a:gd name="connsiteY16" fmla="*/ 7762875 h 7762875"/>
                  <a:gd name="connsiteX17" fmla="*/ 6417469 w 7550944"/>
                  <a:gd name="connsiteY17" fmla="*/ 3886200 h 7762875"/>
                  <a:gd name="connsiteX18" fmla="*/ 6798469 w 7550944"/>
                  <a:gd name="connsiteY18" fmla="*/ 0 h 7762875"/>
                  <a:gd name="connsiteX19" fmla="*/ 7160419 w 7550944"/>
                  <a:gd name="connsiteY19" fmla="*/ 3886200 h 7762875"/>
                  <a:gd name="connsiteX20" fmla="*/ 7550944 w 7550944"/>
                  <a:gd name="connsiteY20" fmla="*/ 7762875 h 7762875"/>
                  <a:gd name="connsiteX0" fmla="*/ 0 w 7550944"/>
                  <a:gd name="connsiteY0" fmla="*/ 7762875 h 7762875"/>
                  <a:gd name="connsiteX1" fmla="*/ 378619 w 7550944"/>
                  <a:gd name="connsiteY1" fmla="*/ 3886200 h 7762875"/>
                  <a:gd name="connsiteX2" fmla="*/ 750094 w 7550944"/>
                  <a:gd name="connsiteY2" fmla="*/ 0 h 7762875"/>
                  <a:gd name="connsiteX3" fmla="*/ 1131094 w 7550944"/>
                  <a:gd name="connsiteY3" fmla="*/ 3876675 h 7762875"/>
                  <a:gd name="connsiteX4" fmla="*/ 1507332 w 7550944"/>
                  <a:gd name="connsiteY4" fmla="*/ 7762875 h 7762875"/>
                  <a:gd name="connsiteX5" fmla="*/ 1883569 w 7550944"/>
                  <a:gd name="connsiteY5" fmla="*/ 3876675 h 7762875"/>
                  <a:gd name="connsiteX6" fmla="*/ 2264569 w 7550944"/>
                  <a:gd name="connsiteY6" fmla="*/ 0 h 7762875"/>
                  <a:gd name="connsiteX7" fmla="*/ 2645569 w 7550944"/>
                  <a:gd name="connsiteY7" fmla="*/ 3886200 h 7762875"/>
                  <a:gd name="connsiteX8" fmla="*/ 3017044 w 7550944"/>
                  <a:gd name="connsiteY8" fmla="*/ 7762875 h 7762875"/>
                  <a:gd name="connsiteX9" fmla="*/ 3398044 w 7550944"/>
                  <a:gd name="connsiteY9" fmla="*/ 3876675 h 7762875"/>
                  <a:gd name="connsiteX10" fmla="*/ 3769519 w 7550944"/>
                  <a:gd name="connsiteY10" fmla="*/ 9525 h 7762875"/>
                  <a:gd name="connsiteX11" fmla="*/ 4150519 w 7550944"/>
                  <a:gd name="connsiteY11" fmla="*/ 3886200 h 7762875"/>
                  <a:gd name="connsiteX12" fmla="*/ 4526756 w 7550944"/>
                  <a:gd name="connsiteY12" fmla="*/ 7762875 h 7762875"/>
                  <a:gd name="connsiteX13" fmla="*/ 4902994 w 7550944"/>
                  <a:gd name="connsiteY13" fmla="*/ 3886200 h 7762875"/>
                  <a:gd name="connsiteX14" fmla="*/ 5283994 w 7550944"/>
                  <a:gd name="connsiteY14" fmla="*/ 9525 h 7762875"/>
                  <a:gd name="connsiteX15" fmla="*/ 5655469 w 7550944"/>
                  <a:gd name="connsiteY15" fmla="*/ 3886200 h 7762875"/>
                  <a:gd name="connsiteX16" fmla="*/ 6036469 w 7550944"/>
                  <a:gd name="connsiteY16" fmla="*/ 7762875 h 7762875"/>
                  <a:gd name="connsiteX17" fmla="*/ 6417469 w 7550944"/>
                  <a:gd name="connsiteY17" fmla="*/ 3886200 h 7762875"/>
                  <a:gd name="connsiteX18" fmla="*/ 6798469 w 7550944"/>
                  <a:gd name="connsiteY18" fmla="*/ 0 h 7762875"/>
                  <a:gd name="connsiteX19" fmla="*/ 7160419 w 7550944"/>
                  <a:gd name="connsiteY19" fmla="*/ 3886200 h 7762875"/>
                  <a:gd name="connsiteX20" fmla="*/ 7550944 w 7550944"/>
                  <a:gd name="connsiteY20" fmla="*/ 7762875 h 7762875"/>
                  <a:gd name="connsiteX0" fmla="*/ 0 w 7550944"/>
                  <a:gd name="connsiteY0" fmla="*/ 7762875 h 7762876"/>
                  <a:gd name="connsiteX1" fmla="*/ 378619 w 7550944"/>
                  <a:gd name="connsiteY1" fmla="*/ 3886200 h 7762876"/>
                  <a:gd name="connsiteX2" fmla="*/ 750094 w 7550944"/>
                  <a:gd name="connsiteY2" fmla="*/ 0 h 7762876"/>
                  <a:gd name="connsiteX3" fmla="*/ 1131094 w 7550944"/>
                  <a:gd name="connsiteY3" fmla="*/ 3876675 h 7762876"/>
                  <a:gd name="connsiteX4" fmla="*/ 1507332 w 7550944"/>
                  <a:gd name="connsiteY4" fmla="*/ 7762875 h 7762876"/>
                  <a:gd name="connsiteX5" fmla="*/ 1883569 w 7550944"/>
                  <a:gd name="connsiteY5" fmla="*/ 3876675 h 7762876"/>
                  <a:gd name="connsiteX6" fmla="*/ 2264569 w 7550944"/>
                  <a:gd name="connsiteY6" fmla="*/ 0 h 7762876"/>
                  <a:gd name="connsiteX7" fmla="*/ 2645569 w 7550944"/>
                  <a:gd name="connsiteY7" fmla="*/ 3886200 h 7762876"/>
                  <a:gd name="connsiteX8" fmla="*/ 3017044 w 7550944"/>
                  <a:gd name="connsiteY8" fmla="*/ 7762875 h 7762876"/>
                  <a:gd name="connsiteX9" fmla="*/ 3398044 w 7550944"/>
                  <a:gd name="connsiteY9" fmla="*/ 3876675 h 7762876"/>
                  <a:gd name="connsiteX10" fmla="*/ 3769519 w 7550944"/>
                  <a:gd name="connsiteY10" fmla="*/ 9525 h 7762876"/>
                  <a:gd name="connsiteX11" fmla="*/ 4150519 w 7550944"/>
                  <a:gd name="connsiteY11" fmla="*/ 3886200 h 7762876"/>
                  <a:gd name="connsiteX12" fmla="*/ 4526756 w 7550944"/>
                  <a:gd name="connsiteY12" fmla="*/ 7762875 h 7762876"/>
                  <a:gd name="connsiteX13" fmla="*/ 4902994 w 7550944"/>
                  <a:gd name="connsiteY13" fmla="*/ 3886200 h 7762876"/>
                  <a:gd name="connsiteX14" fmla="*/ 5283994 w 7550944"/>
                  <a:gd name="connsiteY14" fmla="*/ 9525 h 7762876"/>
                  <a:gd name="connsiteX15" fmla="*/ 5655469 w 7550944"/>
                  <a:gd name="connsiteY15" fmla="*/ 3886200 h 7762876"/>
                  <a:gd name="connsiteX16" fmla="*/ 6036469 w 7550944"/>
                  <a:gd name="connsiteY16" fmla="*/ 7762875 h 7762876"/>
                  <a:gd name="connsiteX17" fmla="*/ 6417469 w 7550944"/>
                  <a:gd name="connsiteY17" fmla="*/ 3886200 h 7762876"/>
                  <a:gd name="connsiteX18" fmla="*/ 6798469 w 7550944"/>
                  <a:gd name="connsiteY18" fmla="*/ 0 h 7762876"/>
                  <a:gd name="connsiteX19" fmla="*/ 7160419 w 7550944"/>
                  <a:gd name="connsiteY19" fmla="*/ 3886200 h 7762876"/>
                  <a:gd name="connsiteX20" fmla="*/ 7550944 w 7550944"/>
                  <a:gd name="connsiteY20" fmla="*/ 7762875 h 7762876"/>
                  <a:gd name="connsiteX0" fmla="*/ 0 w 7550944"/>
                  <a:gd name="connsiteY0" fmla="*/ 7762875 h 7762876"/>
                  <a:gd name="connsiteX1" fmla="*/ 378619 w 7550944"/>
                  <a:gd name="connsiteY1" fmla="*/ 3886200 h 7762876"/>
                  <a:gd name="connsiteX2" fmla="*/ 750094 w 7550944"/>
                  <a:gd name="connsiteY2" fmla="*/ 0 h 7762876"/>
                  <a:gd name="connsiteX3" fmla="*/ 1131094 w 7550944"/>
                  <a:gd name="connsiteY3" fmla="*/ 3876675 h 7762876"/>
                  <a:gd name="connsiteX4" fmla="*/ 1507332 w 7550944"/>
                  <a:gd name="connsiteY4" fmla="*/ 7762875 h 7762876"/>
                  <a:gd name="connsiteX5" fmla="*/ 1883569 w 7550944"/>
                  <a:gd name="connsiteY5" fmla="*/ 3876675 h 7762876"/>
                  <a:gd name="connsiteX6" fmla="*/ 2264569 w 7550944"/>
                  <a:gd name="connsiteY6" fmla="*/ 0 h 7762876"/>
                  <a:gd name="connsiteX7" fmla="*/ 2645569 w 7550944"/>
                  <a:gd name="connsiteY7" fmla="*/ 3886200 h 7762876"/>
                  <a:gd name="connsiteX8" fmla="*/ 3017044 w 7550944"/>
                  <a:gd name="connsiteY8" fmla="*/ 7762875 h 7762876"/>
                  <a:gd name="connsiteX9" fmla="*/ 3398044 w 7550944"/>
                  <a:gd name="connsiteY9" fmla="*/ 3876675 h 7762876"/>
                  <a:gd name="connsiteX10" fmla="*/ 3769519 w 7550944"/>
                  <a:gd name="connsiteY10" fmla="*/ 9525 h 7762876"/>
                  <a:gd name="connsiteX11" fmla="*/ 4150519 w 7550944"/>
                  <a:gd name="connsiteY11" fmla="*/ 3886200 h 7762876"/>
                  <a:gd name="connsiteX12" fmla="*/ 4526756 w 7550944"/>
                  <a:gd name="connsiteY12" fmla="*/ 7762875 h 7762876"/>
                  <a:gd name="connsiteX13" fmla="*/ 4902994 w 7550944"/>
                  <a:gd name="connsiteY13" fmla="*/ 3886200 h 7762876"/>
                  <a:gd name="connsiteX14" fmla="*/ 5283994 w 7550944"/>
                  <a:gd name="connsiteY14" fmla="*/ 9525 h 7762876"/>
                  <a:gd name="connsiteX15" fmla="*/ 5655469 w 7550944"/>
                  <a:gd name="connsiteY15" fmla="*/ 3886200 h 7762876"/>
                  <a:gd name="connsiteX16" fmla="*/ 6036469 w 7550944"/>
                  <a:gd name="connsiteY16" fmla="*/ 7762875 h 7762876"/>
                  <a:gd name="connsiteX17" fmla="*/ 6417469 w 7550944"/>
                  <a:gd name="connsiteY17" fmla="*/ 3886200 h 7762876"/>
                  <a:gd name="connsiteX18" fmla="*/ 6798469 w 7550944"/>
                  <a:gd name="connsiteY18" fmla="*/ 0 h 7762876"/>
                  <a:gd name="connsiteX19" fmla="*/ 7160419 w 7550944"/>
                  <a:gd name="connsiteY19" fmla="*/ 3886200 h 7762876"/>
                  <a:gd name="connsiteX20" fmla="*/ 7550944 w 7550944"/>
                  <a:gd name="connsiteY20" fmla="*/ 7762875 h 7762876"/>
                  <a:gd name="connsiteX0" fmla="*/ 0 w 7550944"/>
                  <a:gd name="connsiteY0" fmla="*/ 7762875 h 7762876"/>
                  <a:gd name="connsiteX1" fmla="*/ 378619 w 7550944"/>
                  <a:gd name="connsiteY1" fmla="*/ 3886200 h 7762876"/>
                  <a:gd name="connsiteX2" fmla="*/ 750094 w 7550944"/>
                  <a:gd name="connsiteY2" fmla="*/ 0 h 7762876"/>
                  <a:gd name="connsiteX3" fmla="*/ 1131094 w 7550944"/>
                  <a:gd name="connsiteY3" fmla="*/ 3876675 h 7762876"/>
                  <a:gd name="connsiteX4" fmla="*/ 1507332 w 7550944"/>
                  <a:gd name="connsiteY4" fmla="*/ 7762875 h 7762876"/>
                  <a:gd name="connsiteX5" fmla="*/ 1883569 w 7550944"/>
                  <a:gd name="connsiteY5" fmla="*/ 3876675 h 7762876"/>
                  <a:gd name="connsiteX6" fmla="*/ 2264569 w 7550944"/>
                  <a:gd name="connsiteY6" fmla="*/ 0 h 7762876"/>
                  <a:gd name="connsiteX7" fmla="*/ 2645569 w 7550944"/>
                  <a:gd name="connsiteY7" fmla="*/ 3886200 h 7762876"/>
                  <a:gd name="connsiteX8" fmla="*/ 3017044 w 7550944"/>
                  <a:gd name="connsiteY8" fmla="*/ 7762875 h 7762876"/>
                  <a:gd name="connsiteX9" fmla="*/ 3398044 w 7550944"/>
                  <a:gd name="connsiteY9" fmla="*/ 3876675 h 7762876"/>
                  <a:gd name="connsiteX10" fmla="*/ 3769519 w 7550944"/>
                  <a:gd name="connsiteY10" fmla="*/ 9525 h 7762876"/>
                  <a:gd name="connsiteX11" fmla="*/ 4150519 w 7550944"/>
                  <a:gd name="connsiteY11" fmla="*/ 3886200 h 7762876"/>
                  <a:gd name="connsiteX12" fmla="*/ 4526756 w 7550944"/>
                  <a:gd name="connsiteY12" fmla="*/ 7762875 h 7762876"/>
                  <a:gd name="connsiteX13" fmla="*/ 4902994 w 7550944"/>
                  <a:gd name="connsiteY13" fmla="*/ 3886200 h 7762876"/>
                  <a:gd name="connsiteX14" fmla="*/ 5283994 w 7550944"/>
                  <a:gd name="connsiteY14" fmla="*/ 9525 h 7762876"/>
                  <a:gd name="connsiteX15" fmla="*/ 5655469 w 7550944"/>
                  <a:gd name="connsiteY15" fmla="*/ 3886200 h 7762876"/>
                  <a:gd name="connsiteX16" fmla="*/ 6036469 w 7550944"/>
                  <a:gd name="connsiteY16" fmla="*/ 7762875 h 7762876"/>
                  <a:gd name="connsiteX17" fmla="*/ 6417469 w 7550944"/>
                  <a:gd name="connsiteY17" fmla="*/ 3886200 h 7762876"/>
                  <a:gd name="connsiteX18" fmla="*/ 6798469 w 7550944"/>
                  <a:gd name="connsiteY18" fmla="*/ 0 h 7762876"/>
                  <a:gd name="connsiteX19" fmla="*/ 7160419 w 7550944"/>
                  <a:gd name="connsiteY19" fmla="*/ 3886200 h 7762876"/>
                  <a:gd name="connsiteX20" fmla="*/ 7550944 w 7550944"/>
                  <a:gd name="connsiteY20" fmla="*/ 7762875 h 7762876"/>
                  <a:gd name="connsiteX0" fmla="*/ 0 w 7550944"/>
                  <a:gd name="connsiteY0" fmla="*/ 7762875 h 7762876"/>
                  <a:gd name="connsiteX1" fmla="*/ 378619 w 7550944"/>
                  <a:gd name="connsiteY1" fmla="*/ 3886200 h 7762876"/>
                  <a:gd name="connsiteX2" fmla="*/ 750094 w 7550944"/>
                  <a:gd name="connsiteY2" fmla="*/ 0 h 7762876"/>
                  <a:gd name="connsiteX3" fmla="*/ 1131094 w 7550944"/>
                  <a:gd name="connsiteY3" fmla="*/ 3876675 h 7762876"/>
                  <a:gd name="connsiteX4" fmla="*/ 1507332 w 7550944"/>
                  <a:gd name="connsiteY4" fmla="*/ 7762875 h 7762876"/>
                  <a:gd name="connsiteX5" fmla="*/ 1883569 w 7550944"/>
                  <a:gd name="connsiteY5" fmla="*/ 3876675 h 7762876"/>
                  <a:gd name="connsiteX6" fmla="*/ 2264569 w 7550944"/>
                  <a:gd name="connsiteY6" fmla="*/ 0 h 7762876"/>
                  <a:gd name="connsiteX7" fmla="*/ 2645569 w 7550944"/>
                  <a:gd name="connsiteY7" fmla="*/ 3886200 h 7762876"/>
                  <a:gd name="connsiteX8" fmla="*/ 3017044 w 7550944"/>
                  <a:gd name="connsiteY8" fmla="*/ 7762875 h 7762876"/>
                  <a:gd name="connsiteX9" fmla="*/ 3398044 w 7550944"/>
                  <a:gd name="connsiteY9" fmla="*/ 3876675 h 7762876"/>
                  <a:gd name="connsiteX10" fmla="*/ 3769519 w 7550944"/>
                  <a:gd name="connsiteY10" fmla="*/ 9525 h 7762876"/>
                  <a:gd name="connsiteX11" fmla="*/ 4150519 w 7550944"/>
                  <a:gd name="connsiteY11" fmla="*/ 3886200 h 7762876"/>
                  <a:gd name="connsiteX12" fmla="*/ 4526756 w 7550944"/>
                  <a:gd name="connsiteY12" fmla="*/ 7762875 h 7762876"/>
                  <a:gd name="connsiteX13" fmla="*/ 4902994 w 7550944"/>
                  <a:gd name="connsiteY13" fmla="*/ 3886200 h 7762876"/>
                  <a:gd name="connsiteX14" fmla="*/ 5283994 w 7550944"/>
                  <a:gd name="connsiteY14" fmla="*/ 9525 h 7762876"/>
                  <a:gd name="connsiteX15" fmla="*/ 5655469 w 7550944"/>
                  <a:gd name="connsiteY15" fmla="*/ 3886200 h 7762876"/>
                  <a:gd name="connsiteX16" fmla="*/ 6036469 w 7550944"/>
                  <a:gd name="connsiteY16" fmla="*/ 7762875 h 7762876"/>
                  <a:gd name="connsiteX17" fmla="*/ 6417469 w 7550944"/>
                  <a:gd name="connsiteY17" fmla="*/ 3886200 h 7762876"/>
                  <a:gd name="connsiteX18" fmla="*/ 6798469 w 7550944"/>
                  <a:gd name="connsiteY18" fmla="*/ 0 h 7762876"/>
                  <a:gd name="connsiteX19" fmla="*/ 7160419 w 7550944"/>
                  <a:gd name="connsiteY19" fmla="*/ 3886200 h 7762876"/>
                  <a:gd name="connsiteX20" fmla="*/ 7550944 w 7550944"/>
                  <a:gd name="connsiteY20" fmla="*/ 7762875 h 7762876"/>
                  <a:gd name="connsiteX0" fmla="*/ 0 w 7550944"/>
                  <a:gd name="connsiteY0" fmla="*/ 7762875 h 7762876"/>
                  <a:gd name="connsiteX1" fmla="*/ 378619 w 7550944"/>
                  <a:gd name="connsiteY1" fmla="*/ 3886200 h 7762876"/>
                  <a:gd name="connsiteX2" fmla="*/ 750094 w 7550944"/>
                  <a:gd name="connsiteY2" fmla="*/ 0 h 7762876"/>
                  <a:gd name="connsiteX3" fmla="*/ 1131094 w 7550944"/>
                  <a:gd name="connsiteY3" fmla="*/ 3876675 h 7762876"/>
                  <a:gd name="connsiteX4" fmla="*/ 1507332 w 7550944"/>
                  <a:gd name="connsiteY4" fmla="*/ 7762875 h 7762876"/>
                  <a:gd name="connsiteX5" fmla="*/ 1883569 w 7550944"/>
                  <a:gd name="connsiteY5" fmla="*/ 3876675 h 7762876"/>
                  <a:gd name="connsiteX6" fmla="*/ 2264569 w 7550944"/>
                  <a:gd name="connsiteY6" fmla="*/ 0 h 7762876"/>
                  <a:gd name="connsiteX7" fmla="*/ 2645569 w 7550944"/>
                  <a:gd name="connsiteY7" fmla="*/ 3886200 h 7762876"/>
                  <a:gd name="connsiteX8" fmla="*/ 3017044 w 7550944"/>
                  <a:gd name="connsiteY8" fmla="*/ 7762875 h 7762876"/>
                  <a:gd name="connsiteX9" fmla="*/ 3398044 w 7550944"/>
                  <a:gd name="connsiteY9" fmla="*/ 3876675 h 7762876"/>
                  <a:gd name="connsiteX10" fmla="*/ 3769519 w 7550944"/>
                  <a:gd name="connsiteY10" fmla="*/ 9525 h 7762876"/>
                  <a:gd name="connsiteX11" fmla="*/ 4150519 w 7550944"/>
                  <a:gd name="connsiteY11" fmla="*/ 3886200 h 7762876"/>
                  <a:gd name="connsiteX12" fmla="*/ 4526756 w 7550944"/>
                  <a:gd name="connsiteY12" fmla="*/ 7762875 h 7762876"/>
                  <a:gd name="connsiteX13" fmla="*/ 4902994 w 7550944"/>
                  <a:gd name="connsiteY13" fmla="*/ 3886200 h 7762876"/>
                  <a:gd name="connsiteX14" fmla="*/ 5283994 w 7550944"/>
                  <a:gd name="connsiteY14" fmla="*/ 9525 h 7762876"/>
                  <a:gd name="connsiteX15" fmla="*/ 5655469 w 7550944"/>
                  <a:gd name="connsiteY15" fmla="*/ 3886200 h 7762876"/>
                  <a:gd name="connsiteX16" fmla="*/ 6036469 w 7550944"/>
                  <a:gd name="connsiteY16" fmla="*/ 7762875 h 7762876"/>
                  <a:gd name="connsiteX17" fmla="*/ 6417469 w 7550944"/>
                  <a:gd name="connsiteY17" fmla="*/ 3886200 h 7762876"/>
                  <a:gd name="connsiteX18" fmla="*/ 6798469 w 7550944"/>
                  <a:gd name="connsiteY18" fmla="*/ 0 h 7762876"/>
                  <a:gd name="connsiteX19" fmla="*/ 7160419 w 7550944"/>
                  <a:gd name="connsiteY19" fmla="*/ 3886200 h 7762876"/>
                  <a:gd name="connsiteX20" fmla="*/ 7550944 w 7550944"/>
                  <a:gd name="connsiteY20" fmla="*/ 7762875 h 7762876"/>
                  <a:gd name="connsiteX0" fmla="*/ 0 w 7550944"/>
                  <a:gd name="connsiteY0" fmla="*/ 7762875 h 7762876"/>
                  <a:gd name="connsiteX1" fmla="*/ 378619 w 7550944"/>
                  <a:gd name="connsiteY1" fmla="*/ 3886200 h 7762876"/>
                  <a:gd name="connsiteX2" fmla="*/ 750094 w 7550944"/>
                  <a:gd name="connsiteY2" fmla="*/ 0 h 7762876"/>
                  <a:gd name="connsiteX3" fmla="*/ 1131094 w 7550944"/>
                  <a:gd name="connsiteY3" fmla="*/ 3876675 h 7762876"/>
                  <a:gd name="connsiteX4" fmla="*/ 1507332 w 7550944"/>
                  <a:gd name="connsiteY4" fmla="*/ 7762875 h 7762876"/>
                  <a:gd name="connsiteX5" fmla="*/ 1883569 w 7550944"/>
                  <a:gd name="connsiteY5" fmla="*/ 3876675 h 7762876"/>
                  <a:gd name="connsiteX6" fmla="*/ 2264569 w 7550944"/>
                  <a:gd name="connsiteY6" fmla="*/ 0 h 7762876"/>
                  <a:gd name="connsiteX7" fmla="*/ 2645569 w 7550944"/>
                  <a:gd name="connsiteY7" fmla="*/ 3886200 h 7762876"/>
                  <a:gd name="connsiteX8" fmla="*/ 3017044 w 7550944"/>
                  <a:gd name="connsiteY8" fmla="*/ 7762875 h 7762876"/>
                  <a:gd name="connsiteX9" fmla="*/ 3398044 w 7550944"/>
                  <a:gd name="connsiteY9" fmla="*/ 3876675 h 7762876"/>
                  <a:gd name="connsiteX10" fmla="*/ 3769519 w 7550944"/>
                  <a:gd name="connsiteY10" fmla="*/ 9525 h 7762876"/>
                  <a:gd name="connsiteX11" fmla="*/ 4150519 w 7550944"/>
                  <a:gd name="connsiteY11" fmla="*/ 3886200 h 7762876"/>
                  <a:gd name="connsiteX12" fmla="*/ 4526756 w 7550944"/>
                  <a:gd name="connsiteY12" fmla="*/ 7762875 h 7762876"/>
                  <a:gd name="connsiteX13" fmla="*/ 4902994 w 7550944"/>
                  <a:gd name="connsiteY13" fmla="*/ 3886200 h 7762876"/>
                  <a:gd name="connsiteX14" fmla="*/ 5283994 w 7550944"/>
                  <a:gd name="connsiteY14" fmla="*/ 9525 h 7762876"/>
                  <a:gd name="connsiteX15" fmla="*/ 5655469 w 7550944"/>
                  <a:gd name="connsiteY15" fmla="*/ 3886200 h 7762876"/>
                  <a:gd name="connsiteX16" fmla="*/ 6036469 w 7550944"/>
                  <a:gd name="connsiteY16" fmla="*/ 7762875 h 7762876"/>
                  <a:gd name="connsiteX17" fmla="*/ 6417469 w 7550944"/>
                  <a:gd name="connsiteY17" fmla="*/ 3886200 h 7762876"/>
                  <a:gd name="connsiteX18" fmla="*/ 6798469 w 7550944"/>
                  <a:gd name="connsiteY18" fmla="*/ 0 h 7762876"/>
                  <a:gd name="connsiteX19" fmla="*/ 7160419 w 7550944"/>
                  <a:gd name="connsiteY19" fmla="*/ 3886200 h 7762876"/>
                  <a:gd name="connsiteX20" fmla="*/ 7550944 w 7550944"/>
                  <a:gd name="connsiteY20" fmla="*/ 7762875 h 7762876"/>
                  <a:gd name="connsiteX0" fmla="*/ 0 w 7550944"/>
                  <a:gd name="connsiteY0" fmla="*/ 7762875 h 7762876"/>
                  <a:gd name="connsiteX1" fmla="*/ 378619 w 7550944"/>
                  <a:gd name="connsiteY1" fmla="*/ 3886200 h 7762876"/>
                  <a:gd name="connsiteX2" fmla="*/ 750094 w 7550944"/>
                  <a:gd name="connsiteY2" fmla="*/ 0 h 7762876"/>
                  <a:gd name="connsiteX3" fmla="*/ 1131094 w 7550944"/>
                  <a:gd name="connsiteY3" fmla="*/ 3876675 h 7762876"/>
                  <a:gd name="connsiteX4" fmla="*/ 1507332 w 7550944"/>
                  <a:gd name="connsiteY4" fmla="*/ 7762875 h 7762876"/>
                  <a:gd name="connsiteX5" fmla="*/ 1883569 w 7550944"/>
                  <a:gd name="connsiteY5" fmla="*/ 3876675 h 7762876"/>
                  <a:gd name="connsiteX6" fmla="*/ 2264569 w 7550944"/>
                  <a:gd name="connsiteY6" fmla="*/ 0 h 7762876"/>
                  <a:gd name="connsiteX7" fmla="*/ 2645569 w 7550944"/>
                  <a:gd name="connsiteY7" fmla="*/ 3886200 h 7762876"/>
                  <a:gd name="connsiteX8" fmla="*/ 3017044 w 7550944"/>
                  <a:gd name="connsiteY8" fmla="*/ 7762875 h 7762876"/>
                  <a:gd name="connsiteX9" fmla="*/ 3398044 w 7550944"/>
                  <a:gd name="connsiteY9" fmla="*/ 3876675 h 7762876"/>
                  <a:gd name="connsiteX10" fmla="*/ 3769519 w 7550944"/>
                  <a:gd name="connsiteY10" fmla="*/ 9525 h 7762876"/>
                  <a:gd name="connsiteX11" fmla="*/ 4150519 w 7550944"/>
                  <a:gd name="connsiteY11" fmla="*/ 3886200 h 7762876"/>
                  <a:gd name="connsiteX12" fmla="*/ 4526756 w 7550944"/>
                  <a:gd name="connsiteY12" fmla="*/ 7762875 h 7762876"/>
                  <a:gd name="connsiteX13" fmla="*/ 4902994 w 7550944"/>
                  <a:gd name="connsiteY13" fmla="*/ 3886200 h 7762876"/>
                  <a:gd name="connsiteX14" fmla="*/ 5283994 w 7550944"/>
                  <a:gd name="connsiteY14" fmla="*/ 9525 h 7762876"/>
                  <a:gd name="connsiteX15" fmla="*/ 5655469 w 7550944"/>
                  <a:gd name="connsiteY15" fmla="*/ 3886200 h 7762876"/>
                  <a:gd name="connsiteX16" fmla="*/ 6029325 w 7550944"/>
                  <a:gd name="connsiteY16" fmla="*/ 7762875 h 7762876"/>
                  <a:gd name="connsiteX17" fmla="*/ 6417469 w 7550944"/>
                  <a:gd name="connsiteY17" fmla="*/ 3886200 h 7762876"/>
                  <a:gd name="connsiteX18" fmla="*/ 6798469 w 7550944"/>
                  <a:gd name="connsiteY18" fmla="*/ 0 h 7762876"/>
                  <a:gd name="connsiteX19" fmla="*/ 7160419 w 7550944"/>
                  <a:gd name="connsiteY19" fmla="*/ 3886200 h 7762876"/>
                  <a:gd name="connsiteX20" fmla="*/ 7550944 w 7550944"/>
                  <a:gd name="connsiteY20" fmla="*/ 7762875 h 7762876"/>
                  <a:gd name="connsiteX0" fmla="*/ 0 w 7550944"/>
                  <a:gd name="connsiteY0" fmla="*/ 7762875 h 7762876"/>
                  <a:gd name="connsiteX1" fmla="*/ 378619 w 7550944"/>
                  <a:gd name="connsiteY1" fmla="*/ 3886200 h 7762876"/>
                  <a:gd name="connsiteX2" fmla="*/ 750094 w 7550944"/>
                  <a:gd name="connsiteY2" fmla="*/ 0 h 7762876"/>
                  <a:gd name="connsiteX3" fmla="*/ 1131094 w 7550944"/>
                  <a:gd name="connsiteY3" fmla="*/ 3876675 h 7762876"/>
                  <a:gd name="connsiteX4" fmla="*/ 1507332 w 7550944"/>
                  <a:gd name="connsiteY4" fmla="*/ 7762875 h 7762876"/>
                  <a:gd name="connsiteX5" fmla="*/ 1883569 w 7550944"/>
                  <a:gd name="connsiteY5" fmla="*/ 3876675 h 7762876"/>
                  <a:gd name="connsiteX6" fmla="*/ 2264569 w 7550944"/>
                  <a:gd name="connsiteY6" fmla="*/ 0 h 7762876"/>
                  <a:gd name="connsiteX7" fmla="*/ 2645569 w 7550944"/>
                  <a:gd name="connsiteY7" fmla="*/ 3886200 h 7762876"/>
                  <a:gd name="connsiteX8" fmla="*/ 3017044 w 7550944"/>
                  <a:gd name="connsiteY8" fmla="*/ 7762875 h 7762876"/>
                  <a:gd name="connsiteX9" fmla="*/ 3398044 w 7550944"/>
                  <a:gd name="connsiteY9" fmla="*/ 3876675 h 7762876"/>
                  <a:gd name="connsiteX10" fmla="*/ 3769519 w 7550944"/>
                  <a:gd name="connsiteY10" fmla="*/ 9525 h 7762876"/>
                  <a:gd name="connsiteX11" fmla="*/ 4150519 w 7550944"/>
                  <a:gd name="connsiteY11" fmla="*/ 3886200 h 7762876"/>
                  <a:gd name="connsiteX12" fmla="*/ 4526756 w 7550944"/>
                  <a:gd name="connsiteY12" fmla="*/ 7762875 h 7762876"/>
                  <a:gd name="connsiteX13" fmla="*/ 4902994 w 7550944"/>
                  <a:gd name="connsiteY13" fmla="*/ 3886200 h 7762876"/>
                  <a:gd name="connsiteX14" fmla="*/ 5283994 w 7550944"/>
                  <a:gd name="connsiteY14" fmla="*/ 9525 h 7762876"/>
                  <a:gd name="connsiteX15" fmla="*/ 5655469 w 7550944"/>
                  <a:gd name="connsiteY15" fmla="*/ 3886200 h 7762876"/>
                  <a:gd name="connsiteX16" fmla="*/ 6029325 w 7550944"/>
                  <a:gd name="connsiteY16" fmla="*/ 7762875 h 7762876"/>
                  <a:gd name="connsiteX17" fmla="*/ 6417469 w 7550944"/>
                  <a:gd name="connsiteY17" fmla="*/ 3886200 h 7762876"/>
                  <a:gd name="connsiteX18" fmla="*/ 6798469 w 7550944"/>
                  <a:gd name="connsiteY18" fmla="*/ 0 h 7762876"/>
                  <a:gd name="connsiteX19" fmla="*/ 7160419 w 7550944"/>
                  <a:gd name="connsiteY19" fmla="*/ 3886200 h 7762876"/>
                  <a:gd name="connsiteX20" fmla="*/ 7550944 w 7550944"/>
                  <a:gd name="connsiteY20" fmla="*/ 7762875 h 7762876"/>
                  <a:gd name="connsiteX0" fmla="*/ 0 w 7546182"/>
                  <a:gd name="connsiteY0" fmla="*/ 7762875 h 7765256"/>
                  <a:gd name="connsiteX1" fmla="*/ 378619 w 7546182"/>
                  <a:gd name="connsiteY1" fmla="*/ 3886200 h 7765256"/>
                  <a:gd name="connsiteX2" fmla="*/ 750094 w 7546182"/>
                  <a:gd name="connsiteY2" fmla="*/ 0 h 7765256"/>
                  <a:gd name="connsiteX3" fmla="*/ 1131094 w 7546182"/>
                  <a:gd name="connsiteY3" fmla="*/ 3876675 h 7765256"/>
                  <a:gd name="connsiteX4" fmla="*/ 1507332 w 7546182"/>
                  <a:gd name="connsiteY4" fmla="*/ 7762875 h 7765256"/>
                  <a:gd name="connsiteX5" fmla="*/ 1883569 w 7546182"/>
                  <a:gd name="connsiteY5" fmla="*/ 3876675 h 7765256"/>
                  <a:gd name="connsiteX6" fmla="*/ 2264569 w 7546182"/>
                  <a:gd name="connsiteY6" fmla="*/ 0 h 7765256"/>
                  <a:gd name="connsiteX7" fmla="*/ 2645569 w 7546182"/>
                  <a:gd name="connsiteY7" fmla="*/ 3886200 h 7765256"/>
                  <a:gd name="connsiteX8" fmla="*/ 3017044 w 7546182"/>
                  <a:gd name="connsiteY8" fmla="*/ 7762875 h 7765256"/>
                  <a:gd name="connsiteX9" fmla="*/ 3398044 w 7546182"/>
                  <a:gd name="connsiteY9" fmla="*/ 3876675 h 7765256"/>
                  <a:gd name="connsiteX10" fmla="*/ 3769519 w 7546182"/>
                  <a:gd name="connsiteY10" fmla="*/ 9525 h 7765256"/>
                  <a:gd name="connsiteX11" fmla="*/ 4150519 w 7546182"/>
                  <a:gd name="connsiteY11" fmla="*/ 3886200 h 7765256"/>
                  <a:gd name="connsiteX12" fmla="*/ 4526756 w 7546182"/>
                  <a:gd name="connsiteY12" fmla="*/ 7762875 h 7765256"/>
                  <a:gd name="connsiteX13" fmla="*/ 4902994 w 7546182"/>
                  <a:gd name="connsiteY13" fmla="*/ 3886200 h 7765256"/>
                  <a:gd name="connsiteX14" fmla="*/ 5283994 w 7546182"/>
                  <a:gd name="connsiteY14" fmla="*/ 9525 h 7765256"/>
                  <a:gd name="connsiteX15" fmla="*/ 5655469 w 7546182"/>
                  <a:gd name="connsiteY15" fmla="*/ 3886200 h 7765256"/>
                  <a:gd name="connsiteX16" fmla="*/ 6029325 w 7546182"/>
                  <a:gd name="connsiteY16" fmla="*/ 7762875 h 7765256"/>
                  <a:gd name="connsiteX17" fmla="*/ 6417469 w 7546182"/>
                  <a:gd name="connsiteY17" fmla="*/ 3886200 h 7765256"/>
                  <a:gd name="connsiteX18" fmla="*/ 6798469 w 7546182"/>
                  <a:gd name="connsiteY18" fmla="*/ 0 h 7765256"/>
                  <a:gd name="connsiteX19" fmla="*/ 7160419 w 7546182"/>
                  <a:gd name="connsiteY19" fmla="*/ 3886200 h 7765256"/>
                  <a:gd name="connsiteX20" fmla="*/ 7546182 w 7546182"/>
                  <a:gd name="connsiteY20" fmla="*/ 7765256 h 7765256"/>
                  <a:gd name="connsiteX0" fmla="*/ 0 w 7546182"/>
                  <a:gd name="connsiteY0" fmla="*/ 7762875 h 7765258"/>
                  <a:gd name="connsiteX1" fmla="*/ 378619 w 7546182"/>
                  <a:gd name="connsiteY1" fmla="*/ 3886200 h 7765258"/>
                  <a:gd name="connsiteX2" fmla="*/ 750094 w 7546182"/>
                  <a:gd name="connsiteY2" fmla="*/ 0 h 7765258"/>
                  <a:gd name="connsiteX3" fmla="*/ 1131094 w 7546182"/>
                  <a:gd name="connsiteY3" fmla="*/ 3876675 h 7765258"/>
                  <a:gd name="connsiteX4" fmla="*/ 1507332 w 7546182"/>
                  <a:gd name="connsiteY4" fmla="*/ 7762875 h 7765258"/>
                  <a:gd name="connsiteX5" fmla="*/ 1883569 w 7546182"/>
                  <a:gd name="connsiteY5" fmla="*/ 3876675 h 7765258"/>
                  <a:gd name="connsiteX6" fmla="*/ 2264569 w 7546182"/>
                  <a:gd name="connsiteY6" fmla="*/ 0 h 7765258"/>
                  <a:gd name="connsiteX7" fmla="*/ 2645569 w 7546182"/>
                  <a:gd name="connsiteY7" fmla="*/ 3886200 h 7765258"/>
                  <a:gd name="connsiteX8" fmla="*/ 3017044 w 7546182"/>
                  <a:gd name="connsiteY8" fmla="*/ 7762875 h 7765258"/>
                  <a:gd name="connsiteX9" fmla="*/ 3398044 w 7546182"/>
                  <a:gd name="connsiteY9" fmla="*/ 3876675 h 7765258"/>
                  <a:gd name="connsiteX10" fmla="*/ 3769519 w 7546182"/>
                  <a:gd name="connsiteY10" fmla="*/ 9525 h 7765258"/>
                  <a:gd name="connsiteX11" fmla="*/ 4150519 w 7546182"/>
                  <a:gd name="connsiteY11" fmla="*/ 3886200 h 7765258"/>
                  <a:gd name="connsiteX12" fmla="*/ 4526756 w 7546182"/>
                  <a:gd name="connsiteY12" fmla="*/ 7762875 h 7765258"/>
                  <a:gd name="connsiteX13" fmla="*/ 4902994 w 7546182"/>
                  <a:gd name="connsiteY13" fmla="*/ 3886200 h 7765258"/>
                  <a:gd name="connsiteX14" fmla="*/ 5283994 w 7546182"/>
                  <a:gd name="connsiteY14" fmla="*/ 9525 h 7765258"/>
                  <a:gd name="connsiteX15" fmla="*/ 5655469 w 7546182"/>
                  <a:gd name="connsiteY15" fmla="*/ 3886200 h 7765258"/>
                  <a:gd name="connsiteX16" fmla="*/ 6029325 w 7546182"/>
                  <a:gd name="connsiteY16" fmla="*/ 7762875 h 7765258"/>
                  <a:gd name="connsiteX17" fmla="*/ 6417469 w 7546182"/>
                  <a:gd name="connsiteY17" fmla="*/ 3886200 h 7765258"/>
                  <a:gd name="connsiteX18" fmla="*/ 6798469 w 7546182"/>
                  <a:gd name="connsiteY18" fmla="*/ 0 h 7765258"/>
                  <a:gd name="connsiteX19" fmla="*/ 7160419 w 7546182"/>
                  <a:gd name="connsiteY19" fmla="*/ 3886200 h 7765258"/>
                  <a:gd name="connsiteX20" fmla="*/ 7546182 w 7546182"/>
                  <a:gd name="connsiteY20" fmla="*/ 7765256 h 7765258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64569 w 7539038"/>
                  <a:gd name="connsiteY6" fmla="*/ 0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69519 w 7539038"/>
                  <a:gd name="connsiteY10" fmla="*/ 9525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83994 w 7539038"/>
                  <a:gd name="connsiteY14" fmla="*/ 9525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98469 w 7539038"/>
                  <a:gd name="connsiteY18" fmla="*/ 0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64569 w 7539038"/>
                  <a:gd name="connsiteY6" fmla="*/ 0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69519 w 7539038"/>
                  <a:gd name="connsiteY10" fmla="*/ 9525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83994 w 7539038"/>
                  <a:gd name="connsiteY14" fmla="*/ 9525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88944 w 7539038"/>
                  <a:gd name="connsiteY18" fmla="*/ 2381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64569 w 7539038"/>
                  <a:gd name="connsiteY6" fmla="*/ 0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69519 w 7539038"/>
                  <a:gd name="connsiteY10" fmla="*/ 9525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83994 w 7539038"/>
                  <a:gd name="connsiteY14" fmla="*/ 9525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86563 w 7539038"/>
                  <a:gd name="connsiteY18" fmla="*/ 4762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64569 w 7539038"/>
                  <a:gd name="connsiteY6" fmla="*/ 0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69519 w 7539038"/>
                  <a:gd name="connsiteY10" fmla="*/ 9525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83994 w 7539038"/>
                  <a:gd name="connsiteY14" fmla="*/ 9525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86563 w 7539038"/>
                  <a:gd name="connsiteY18" fmla="*/ 4762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64569 w 7539038"/>
                  <a:gd name="connsiteY6" fmla="*/ 0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69519 w 7539038"/>
                  <a:gd name="connsiteY10" fmla="*/ 9525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79231 w 7539038"/>
                  <a:gd name="connsiteY14" fmla="*/ 9525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86563 w 7539038"/>
                  <a:gd name="connsiteY18" fmla="*/ 4762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64569 w 7539038"/>
                  <a:gd name="connsiteY6" fmla="*/ 0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69519 w 7539038"/>
                  <a:gd name="connsiteY10" fmla="*/ 9525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79231 w 7539038"/>
                  <a:gd name="connsiteY14" fmla="*/ 9525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86563 w 7539038"/>
                  <a:gd name="connsiteY18" fmla="*/ 4762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64569 w 7539038"/>
                  <a:gd name="connsiteY6" fmla="*/ 0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69519 w 7539038"/>
                  <a:gd name="connsiteY10" fmla="*/ 9525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76849 w 7539038"/>
                  <a:gd name="connsiteY14" fmla="*/ 2382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86563 w 7539038"/>
                  <a:gd name="connsiteY18" fmla="*/ 4762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64569 w 7539038"/>
                  <a:gd name="connsiteY6" fmla="*/ 0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69519 w 7539038"/>
                  <a:gd name="connsiteY10" fmla="*/ 9525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76849 w 7539038"/>
                  <a:gd name="connsiteY14" fmla="*/ 2382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86563 w 7539038"/>
                  <a:gd name="connsiteY18" fmla="*/ 4762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64569 w 7539038"/>
                  <a:gd name="connsiteY6" fmla="*/ 0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76663 w 7539038"/>
                  <a:gd name="connsiteY10" fmla="*/ 4763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76849 w 7539038"/>
                  <a:gd name="connsiteY14" fmla="*/ 2382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86563 w 7539038"/>
                  <a:gd name="connsiteY18" fmla="*/ 4762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64569 w 7539038"/>
                  <a:gd name="connsiteY6" fmla="*/ 0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76663 w 7539038"/>
                  <a:gd name="connsiteY10" fmla="*/ 4763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76849 w 7539038"/>
                  <a:gd name="connsiteY14" fmla="*/ 2382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86563 w 7539038"/>
                  <a:gd name="connsiteY18" fmla="*/ 4762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64569 w 7539038"/>
                  <a:gd name="connsiteY6" fmla="*/ 0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69519 w 7539038"/>
                  <a:gd name="connsiteY10" fmla="*/ 4763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76849 w 7539038"/>
                  <a:gd name="connsiteY14" fmla="*/ 2382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86563 w 7539038"/>
                  <a:gd name="connsiteY18" fmla="*/ 4762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64569 w 7539038"/>
                  <a:gd name="connsiteY6" fmla="*/ 0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69519 w 7539038"/>
                  <a:gd name="connsiteY10" fmla="*/ 4763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76849 w 7539038"/>
                  <a:gd name="connsiteY14" fmla="*/ 2382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86563 w 7539038"/>
                  <a:gd name="connsiteY18" fmla="*/ 4762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59807 w 7539038"/>
                  <a:gd name="connsiteY6" fmla="*/ 4762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69519 w 7539038"/>
                  <a:gd name="connsiteY10" fmla="*/ 4763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76849 w 7539038"/>
                  <a:gd name="connsiteY14" fmla="*/ 2382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86563 w 7539038"/>
                  <a:gd name="connsiteY18" fmla="*/ 4762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59807 w 7539038"/>
                  <a:gd name="connsiteY6" fmla="*/ 4762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69519 w 7539038"/>
                  <a:gd name="connsiteY10" fmla="*/ 4763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76849 w 7539038"/>
                  <a:gd name="connsiteY14" fmla="*/ 2382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86563 w 7539038"/>
                  <a:gd name="connsiteY18" fmla="*/ 4762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7238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</a:cxnLst>
                <a:rect l="l" t="t" r="r" b="b"/>
                <a:pathLst>
                  <a:path w="7539038" h="7760495">
                    <a:moveTo>
                      <a:pt x="0" y="7760494"/>
                    </a:moveTo>
                    <a:cubicBezTo>
                      <a:pt x="190500" y="7758906"/>
                      <a:pt x="377031" y="3874231"/>
                      <a:pt x="378619" y="3883819"/>
                    </a:cubicBezTo>
                    <a:cubicBezTo>
                      <a:pt x="380207" y="3893407"/>
                      <a:pt x="562770" y="-793"/>
                      <a:pt x="752476" y="1"/>
                    </a:cubicBezTo>
                    <a:cubicBezTo>
                      <a:pt x="942182" y="795"/>
                      <a:pt x="1119468" y="3745568"/>
                      <a:pt x="1131094" y="3874294"/>
                    </a:cubicBezTo>
                    <a:cubicBezTo>
                      <a:pt x="1136420" y="3933265"/>
                      <a:pt x="1317626" y="7758112"/>
                      <a:pt x="1507332" y="7760494"/>
                    </a:cubicBezTo>
                    <a:cubicBezTo>
                      <a:pt x="1697038" y="7762876"/>
                      <a:pt x="1875632" y="3967176"/>
                      <a:pt x="1883569" y="3874294"/>
                    </a:cubicBezTo>
                    <a:cubicBezTo>
                      <a:pt x="1891506" y="3781412"/>
                      <a:pt x="2068513" y="3175"/>
                      <a:pt x="2259807" y="2381"/>
                    </a:cubicBezTo>
                    <a:cubicBezTo>
                      <a:pt x="2451101" y="1587"/>
                      <a:pt x="2640013" y="3825221"/>
                      <a:pt x="2645569" y="3883819"/>
                    </a:cubicBezTo>
                    <a:cubicBezTo>
                      <a:pt x="2651125" y="3942417"/>
                      <a:pt x="2827338" y="7762081"/>
                      <a:pt x="3017044" y="7760494"/>
                    </a:cubicBezTo>
                    <a:cubicBezTo>
                      <a:pt x="3206750" y="7758907"/>
                      <a:pt x="3390107" y="3967176"/>
                      <a:pt x="3398044" y="3874294"/>
                    </a:cubicBezTo>
                    <a:cubicBezTo>
                      <a:pt x="3405981" y="3781412"/>
                      <a:pt x="3575050" y="795"/>
                      <a:pt x="3769519" y="2382"/>
                    </a:cubicBezTo>
                    <a:cubicBezTo>
                      <a:pt x="3963988" y="3969"/>
                      <a:pt x="4141788" y="3722352"/>
                      <a:pt x="4150519" y="3883819"/>
                    </a:cubicBezTo>
                    <a:cubicBezTo>
                      <a:pt x="4159250" y="4045286"/>
                      <a:pt x="4337844" y="7760494"/>
                      <a:pt x="4526756" y="7760494"/>
                    </a:cubicBezTo>
                    <a:cubicBezTo>
                      <a:pt x="4715668" y="7760494"/>
                      <a:pt x="4893360" y="4083161"/>
                      <a:pt x="4902994" y="3883819"/>
                    </a:cubicBezTo>
                    <a:cubicBezTo>
                      <a:pt x="4910825" y="3721794"/>
                      <a:pt x="5087143" y="1"/>
                      <a:pt x="5276849" y="1"/>
                    </a:cubicBezTo>
                    <a:cubicBezTo>
                      <a:pt x="5466555" y="1"/>
                      <a:pt x="5647531" y="3790543"/>
                      <a:pt x="5655469" y="3883819"/>
                    </a:cubicBezTo>
                    <a:cubicBezTo>
                      <a:pt x="5663407" y="3977095"/>
                      <a:pt x="5842794" y="7760494"/>
                      <a:pt x="6029325" y="7760494"/>
                    </a:cubicBezTo>
                    <a:cubicBezTo>
                      <a:pt x="6215856" y="7760494"/>
                      <a:pt x="6411913" y="3976700"/>
                      <a:pt x="6417469" y="3883819"/>
                    </a:cubicBezTo>
                    <a:cubicBezTo>
                      <a:pt x="6423025" y="3790938"/>
                      <a:pt x="6593682" y="0"/>
                      <a:pt x="6786563" y="2381"/>
                    </a:cubicBezTo>
                    <a:cubicBezTo>
                      <a:pt x="6979444" y="4762"/>
                      <a:pt x="7152482" y="3757041"/>
                      <a:pt x="7160419" y="3883819"/>
                    </a:cubicBezTo>
                    <a:cubicBezTo>
                      <a:pt x="7168356" y="4010597"/>
                      <a:pt x="7336632" y="7761288"/>
                      <a:pt x="7539038" y="7758113"/>
                    </a:cubicBezTo>
                  </a:path>
                </a:pathLst>
              </a:custGeom>
              <a:no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09" name="Freeform: Shape 208">
              <a:extLst>
                <a:ext uri="{FF2B5EF4-FFF2-40B4-BE49-F238E27FC236}">
                  <a16:creationId xmlns:a16="http://schemas.microsoft.com/office/drawing/2014/main" id="{81075597-0968-4D03-B101-18F4F0F443D8}"/>
                </a:ext>
              </a:extLst>
            </p:cNvPr>
            <p:cNvSpPr/>
            <p:nvPr/>
          </p:nvSpPr>
          <p:spPr>
            <a:xfrm>
              <a:off x="9773168" y="358008"/>
              <a:ext cx="2371994" cy="517526"/>
            </a:xfrm>
            <a:custGeom>
              <a:avLst/>
              <a:gdLst>
                <a:gd name="connsiteX0" fmla="*/ 0 w 7562850"/>
                <a:gd name="connsiteY0" fmla="*/ 7762875 h 7762875"/>
                <a:gd name="connsiteX1" fmla="*/ 390525 w 7562850"/>
                <a:gd name="connsiteY1" fmla="*/ 3886200 h 7762875"/>
                <a:gd name="connsiteX2" fmla="*/ 762000 w 7562850"/>
                <a:gd name="connsiteY2" fmla="*/ 0 h 7762875"/>
                <a:gd name="connsiteX3" fmla="*/ 1143000 w 7562850"/>
                <a:gd name="connsiteY3" fmla="*/ 3876675 h 7762875"/>
                <a:gd name="connsiteX4" fmla="*/ 1524000 w 7562850"/>
                <a:gd name="connsiteY4" fmla="*/ 7753350 h 7762875"/>
                <a:gd name="connsiteX5" fmla="*/ 1895475 w 7562850"/>
                <a:gd name="connsiteY5" fmla="*/ 3876675 h 7762875"/>
                <a:gd name="connsiteX6" fmla="*/ 2276475 w 7562850"/>
                <a:gd name="connsiteY6" fmla="*/ 0 h 7762875"/>
                <a:gd name="connsiteX7" fmla="*/ 2657475 w 7562850"/>
                <a:gd name="connsiteY7" fmla="*/ 3886200 h 7762875"/>
                <a:gd name="connsiteX8" fmla="*/ 3028950 w 7562850"/>
                <a:gd name="connsiteY8" fmla="*/ 7762875 h 7762875"/>
                <a:gd name="connsiteX9" fmla="*/ 3409950 w 7562850"/>
                <a:gd name="connsiteY9" fmla="*/ 3876675 h 7762875"/>
                <a:gd name="connsiteX10" fmla="*/ 3781425 w 7562850"/>
                <a:gd name="connsiteY10" fmla="*/ 9525 h 7762875"/>
                <a:gd name="connsiteX11" fmla="*/ 4162425 w 7562850"/>
                <a:gd name="connsiteY11" fmla="*/ 3886200 h 7762875"/>
                <a:gd name="connsiteX12" fmla="*/ 4533900 w 7562850"/>
                <a:gd name="connsiteY12" fmla="*/ 7762875 h 7762875"/>
                <a:gd name="connsiteX13" fmla="*/ 4914900 w 7562850"/>
                <a:gd name="connsiteY13" fmla="*/ 3886200 h 7762875"/>
                <a:gd name="connsiteX14" fmla="*/ 5295900 w 7562850"/>
                <a:gd name="connsiteY14" fmla="*/ 9525 h 7762875"/>
                <a:gd name="connsiteX15" fmla="*/ 5667375 w 7562850"/>
                <a:gd name="connsiteY15" fmla="*/ 3886200 h 7762875"/>
                <a:gd name="connsiteX16" fmla="*/ 6048375 w 7562850"/>
                <a:gd name="connsiteY16" fmla="*/ 7762875 h 7762875"/>
                <a:gd name="connsiteX17" fmla="*/ 6429375 w 7562850"/>
                <a:gd name="connsiteY17" fmla="*/ 3886200 h 7762875"/>
                <a:gd name="connsiteX18" fmla="*/ 6810375 w 7562850"/>
                <a:gd name="connsiteY18" fmla="*/ 0 h 7762875"/>
                <a:gd name="connsiteX19" fmla="*/ 7172325 w 7562850"/>
                <a:gd name="connsiteY19" fmla="*/ 3886200 h 7762875"/>
                <a:gd name="connsiteX20" fmla="*/ 7562850 w 7562850"/>
                <a:gd name="connsiteY20" fmla="*/ 7762875 h 7762875"/>
                <a:gd name="connsiteX0" fmla="*/ 0 w 7562850"/>
                <a:gd name="connsiteY0" fmla="*/ 7762875 h 7762875"/>
                <a:gd name="connsiteX1" fmla="*/ 390525 w 7562850"/>
                <a:gd name="connsiteY1" fmla="*/ 3886200 h 7762875"/>
                <a:gd name="connsiteX2" fmla="*/ 762000 w 7562850"/>
                <a:gd name="connsiteY2" fmla="*/ 0 h 7762875"/>
                <a:gd name="connsiteX3" fmla="*/ 1143000 w 7562850"/>
                <a:gd name="connsiteY3" fmla="*/ 3876675 h 7762875"/>
                <a:gd name="connsiteX4" fmla="*/ 1519238 w 7562850"/>
                <a:gd name="connsiteY4" fmla="*/ 7762875 h 7762875"/>
                <a:gd name="connsiteX5" fmla="*/ 1895475 w 7562850"/>
                <a:gd name="connsiteY5" fmla="*/ 3876675 h 7762875"/>
                <a:gd name="connsiteX6" fmla="*/ 2276475 w 7562850"/>
                <a:gd name="connsiteY6" fmla="*/ 0 h 7762875"/>
                <a:gd name="connsiteX7" fmla="*/ 2657475 w 7562850"/>
                <a:gd name="connsiteY7" fmla="*/ 3886200 h 7762875"/>
                <a:gd name="connsiteX8" fmla="*/ 3028950 w 7562850"/>
                <a:gd name="connsiteY8" fmla="*/ 7762875 h 7762875"/>
                <a:gd name="connsiteX9" fmla="*/ 3409950 w 7562850"/>
                <a:gd name="connsiteY9" fmla="*/ 3876675 h 7762875"/>
                <a:gd name="connsiteX10" fmla="*/ 3781425 w 7562850"/>
                <a:gd name="connsiteY10" fmla="*/ 9525 h 7762875"/>
                <a:gd name="connsiteX11" fmla="*/ 4162425 w 7562850"/>
                <a:gd name="connsiteY11" fmla="*/ 3886200 h 7762875"/>
                <a:gd name="connsiteX12" fmla="*/ 4533900 w 7562850"/>
                <a:gd name="connsiteY12" fmla="*/ 7762875 h 7762875"/>
                <a:gd name="connsiteX13" fmla="*/ 4914900 w 7562850"/>
                <a:gd name="connsiteY13" fmla="*/ 3886200 h 7762875"/>
                <a:gd name="connsiteX14" fmla="*/ 5295900 w 7562850"/>
                <a:gd name="connsiteY14" fmla="*/ 9525 h 7762875"/>
                <a:gd name="connsiteX15" fmla="*/ 5667375 w 7562850"/>
                <a:gd name="connsiteY15" fmla="*/ 3886200 h 7762875"/>
                <a:gd name="connsiteX16" fmla="*/ 6048375 w 7562850"/>
                <a:gd name="connsiteY16" fmla="*/ 7762875 h 7762875"/>
                <a:gd name="connsiteX17" fmla="*/ 6429375 w 7562850"/>
                <a:gd name="connsiteY17" fmla="*/ 3886200 h 7762875"/>
                <a:gd name="connsiteX18" fmla="*/ 6810375 w 7562850"/>
                <a:gd name="connsiteY18" fmla="*/ 0 h 7762875"/>
                <a:gd name="connsiteX19" fmla="*/ 7172325 w 7562850"/>
                <a:gd name="connsiteY19" fmla="*/ 3886200 h 7762875"/>
                <a:gd name="connsiteX20" fmla="*/ 7562850 w 7562850"/>
                <a:gd name="connsiteY20" fmla="*/ 7762875 h 7762875"/>
                <a:gd name="connsiteX0" fmla="*/ 0 w 7562850"/>
                <a:gd name="connsiteY0" fmla="*/ 7762875 h 7762875"/>
                <a:gd name="connsiteX1" fmla="*/ 390525 w 7562850"/>
                <a:gd name="connsiteY1" fmla="*/ 3886200 h 7762875"/>
                <a:gd name="connsiteX2" fmla="*/ 762000 w 7562850"/>
                <a:gd name="connsiteY2" fmla="*/ 0 h 7762875"/>
                <a:gd name="connsiteX3" fmla="*/ 1143000 w 7562850"/>
                <a:gd name="connsiteY3" fmla="*/ 3876675 h 7762875"/>
                <a:gd name="connsiteX4" fmla="*/ 1519238 w 7562850"/>
                <a:gd name="connsiteY4" fmla="*/ 7762875 h 7762875"/>
                <a:gd name="connsiteX5" fmla="*/ 1895475 w 7562850"/>
                <a:gd name="connsiteY5" fmla="*/ 3876675 h 7762875"/>
                <a:gd name="connsiteX6" fmla="*/ 2276475 w 7562850"/>
                <a:gd name="connsiteY6" fmla="*/ 0 h 7762875"/>
                <a:gd name="connsiteX7" fmla="*/ 2657475 w 7562850"/>
                <a:gd name="connsiteY7" fmla="*/ 3886200 h 7762875"/>
                <a:gd name="connsiteX8" fmla="*/ 3028950 w 7562850"/>
                <a:gd name="connsiteY8" fmla="*/ 7762875 h 7762875"/>
                <a:gd name="connsiteX9" fmla="*/ 3409950 w 7562850"/>
                <a:gd name="connsiteY9" fmla="*/ 3876675 h 7762875"/>
                <a:gd name="connsiteX10" fmla="*/ 3781425 w 7562850"/>
                <a:gd name="connsiteY10" fmla="*/ 9525 h 7762875"/>
                <a:gd name="connsiteX11" fmla="*/ 4162425 w 7562850"/>
                <a:gd name="connsiteY11" fmla="*/ 3886200 h 7762875"/>
                <a:gd name="connsiteX12" fmla="*/ 4538662 w 7562850"/>
                <a:gd name="connsiteY12" fmla="*/ 7762875 h 7762875"/>
                <a:gd name="connsiteX13" fmla="*/ 4914900 w 7562850"/>
                <a:gd name="connsiteY13" fmla="*/ 3886200 h 7762875"/>
                <a:gd name="connsiteX14" fmla="*/ 5295900 w 7562850"/>
                <a:gd name="connsiteY14" fmla="*/ 9525 h 7762875"/>
                <a:gd name="connsiteX15" fmla="*/ 5667375 w 7562850"/>
                <a:gd name="connsiteY15" fmla="*/ 3886200 h 7762875"/>
                <a:gd name="connsiteX16" fmla="*/ 6048375 w 7562850"/>
                <a:gd name="connsiteY16" fmla="*/ 7762875 h 7762875"/>
                <a:gd name="connsiteX17" fmla="*/ 6429375 w 7562850"/>
                <a:gd name="connsiteY17" fmla="*/ 3886200 h 7762875"/>
                <a:gd name="connsiteX18" fmla="*/ 6810375 w 7562850"/>
                <a:gd name="connsiteY18" fmla="*/ 0 h 7762875"/>
                <a:gd name="connsiteX19" fmla="*/ 7172325 w 7562850"/>
                <a:gd name="connsiteY19" fmla="*/ 3886200 h 7762875"/>
                <a:gd name="connsiteX20" fmla="*/ 7562850 w 7562850"/>
                <a:gd name="connsiteY20" fmla="*/ 7762875 h 7762875"/>
                <a:gd name="connsiteX0" fmla="*/ 0 w 7562850"/>
                <a:gd name="connsiteY0" fmla="*/ 7762875 h 7762875"/>
                <a:gd name="connsiteX1" fmla="*/ 390525 w 7562850"/>
                <a:gd name="connsiteY1" fmla="*/ 3886200 h 7762875"/>
                <a:gd name="connsiteX2" fmla="*/ 762000 w 7562850"/>
                <a:gd name="connsiteY2" fmla="*/ 0 h 7762875"/>
                <a:gd name="connsiteX3" fmla="*/ 1143000 w 7562850"/>
                <a:gd name="connsiteY3" fmla="*/ 3876675 h 7762875"/>
                <a:gd name="connsiteX4" fmla="*/ 1519238 w 7562850"/>
                <a:gd name="connsiteY4" fmla="*/ 7762875 h 7762875"/>
                <a:gd name="connsiteX5" fmla="*/ 1895475 w 7562850"/>
                <a:gd name="connsiteY5" fmla="*/ 3876675 h 7762875"/>
                <a:gd name="connsiteX6" fmla="*/ 2276475 w 7562850"/>
                <a:gd name="connsiteY6" fmla="*/ 0 h 7762875"/>
                <a:gd name="connsiteX7" fmla="*/ 2657475 w 7562850"/>
                <a:gd name="connsiteY7" fmla="*/ 3886200 h 7762875"/>
                <a:gd name="connsiteX8" fmla="*/ 3028950 w 7562850"/>
                <a:gd name="connsiteY8" fmla="*/ 7762875 h 7762875"/>
                <a:gd name="connsiteX9" fmla="*/ 3409950 w 7562850"/>
                <a:gd name="connsiteY9" fmla="*/ 3876675 h 7762875"/>
                <a:gd name="connsiteX10" fmla="*/ 3781425 w 7562850"/>
                <a:gd name="connsiteY10" fmla="*/ 9525 h 7762875"/>
                <a:gd name="connsiteX11" fmla="*/ 4162425 w 7562850"/>
                <a:gd name="connsiteY11" fmla="*/ 3886200 h 7762875"/>
                <a:gd name="connsiteX12" fmla="*/ 4538662 w 7562850"/>
                <a:gd name="connsiteY12" fmla="*/ 7762875 h 7762875"/>
                <a:gd name="connsiteX13" fmla="*/ 4914900 w 7562850"/>
                <a:gd name="connsiteY13" fmla="*/ 3886200 h 7762875"/>
                <a:gd name="connsiteX14" fmla="*/ 5295900 w 7562850"/>
                <a:gd name="connsiteY14" fmla="*/ 9525 h 7762875"/>
                <a:gd name="connsiteX15" fmla="*/ 5667375 w 7562850"/>
                <a:gd name="connsiteY15" fmla="*/ 3886200 h 7762875"/>
                <a:gd name="connsiteX16" fmla="*/ 6048375 w 7562850"/>
                <a:gd name="connsiteY16" fmla="*/ 7762875 h 7762875"/>
                <a:gd name="connsiteX17" fmla="*/ 6429375 w 7562850"/>
                <a:gd name="connsiteY17" fmla="*/ 3886200 h 7762875"/>
                <a:gd name="connsiteX18" fmla="*/ 6810375 w 7562850"/>
                <a:gd name="connsiteY18" fmla="*/ 0 h 7762875"/>
                <a:gd name="connsiteX19" fmla="*/ 7172325 w 7562850"/>
                <a:gd name="connsiteY19" fmla="*/ 3886200 h 7762875"/>
                <a:gd name="connsiteX20" fmla="*/ 7562850 w 7562850"/>
                <a:gd name="connsiteY20" fmla="*/ 7762875 h 7762875"/>
                <a:gd name="connsiteX0" fmla="*/ 0 w 7562850"/>
                <a:gd name="connsiteY0" fmla="*/ 7762875 h 7762875"/>
                <a:gd name="connsiteX1" fmla="*/ 390525 w 7562850"/>
                <a:gd name="connsiteY1" fmla="*/ 3886200 h 7762875"/>
                <a:gd name="connsiteX2" fmla="*/ 762000 w 7562850"/>
                <a:gd name="connsiteY2" fmla="*/ 0 h 7762875"/>
                <a:gd name="connsiteX3" fmla="*/ 1143000 w 7562850"/>
                <a:gd name="connsiteY3" fmla="*/ 3876675 h 7762875"/>
                <a:gd name="connsiteX4" fmla="*/ 1519238 w 7562850"/>
                <a:gd name="connsiteY4" fmla="*/ 7762875 h 7762875"/>
                <a:gd name="connsiteX5" fmla="*/ 1895475 w 7562850"/>
                <a:gd name="connsiteY5" fmla="*/ 3876675 h 7762875"/>
                <a:gd name="connsiteX6" fmla="*/ 2276475 w 7562850"/>
                <a:gd name="connsiteY6" fmla="*/ 0 h 7762875"/>
                <a:gd name="connsiteX7" fmla="*/ 2657475 w 7562850"/>
                <a:gd name="connsiteY7" fmla="*/ 3886200 h 7762875"/>
                <a:gd name="connsiteX8" fmla="*/ 3028950 w 7562850"/>
                <a:gd name="connsiteY8" fmla="*/ 7762875 h 7762875"/>
                <a:gd name="connsiteX9" fmla="*/ 3409950 w 7562850"/>
                <a:gd name="connsiteY9" fmla="*/ 3876675 h 7762875"/>
                <a:gd name="connsiteX10" fmla="*/ 3781425 w 7562850"/>
                <a:gd name="connsiteY10" fmla="*/ 9525 h 7762875"/>
                <a:gd name="connsiteX11" fmla="*/ 4162425 w 7562850"/>
                <a:gd name="connsiteY11" fmla="*/ 3886200 h 7762875"/>
                <a:gd name="connsiteX12" fmla="*/ 4538662 w 7562850"/>
                <a:gd name="connsiteY12" fmla="*/ 7762875 h 7762875"/>
                <a:gd name="connsiteX13" fmla="*/ 4914900 w 7562850"/>
                <a:gd name="connsiteY13" fmla="*/ 3886200 h 7762875"/>
                <a:gd name="connsiteX14" fmla="*/ 5295900 w 7562850"/>
                <a:gd name="connsiteY14" fmla="*/ 9525 h 7762875"/>
                <a:gd name="connsiteX15" fmla="*/ 5667375 w 7562850"/>
                <a:gd name="connsiteY15" fmla="*/ 3886200 h 7762875"/>
                <a:gd name="connsiteX16" fmla="*/ 6048375 w 7562850"/>
                <a:gd name="connsiteY16" fmla="*/ 7762875 h 7762875"/>
                <a:gd name="connsiteX17" fmla="*/ 6429375 w 7562850"/>
                <a:gd name="connsiteY17" fmla="*/ 3886200 h 7762875"/>
                <a:gd name="connsiteX18" fmla="*/ 6810375 w 7562850"/>
                <a:gd name="connsiteY18" fmla="*/ 0 h 7762875"/>
                <a:gd name="connsiteX19" fmla="*/ 7172325 w 7562850"/>
                <a:gd name="connsiteY19" fmla="*/ 3886200 h 7762875"/>
                <a:gd name="connsiteX20" fmla="*/ 7562850 w 7562850"/>
                <a:gd name="connsiteY20" fmla="*/ 7762875 h 7762875"/>
                <a:gd name="connsiteX0" fmla="*/ 0 w 7562850"/>
                <a:gd name="connsiteY0" fmla="*/ 7762875 h 7762875"/>
                <a:gd name="connsiteX1" fmla="*/ 390525 w 7562850"/>
                <a:gd name="connsiteY1" fmla="*/ 3886200 h 7762875"/>
                <a:gd name="connsiteX2" fmla="*/ 762000 w 7562850"/>
                <a:gd name="connsiteY2" fmla="*/ 0 h 7762875"/>
                <a:gd name="connsiteX3" fmla="*/ 1143000 w 7562850"/>
                <a:gd name="connsiteY3" fmla="*/ 3876675 h 7762875"/>
                <a:gd name="connsiteX4" fmla="*/ 1519238 w 7562850"/>
                <a:gd name="connsiteY4" fmla="*/ 7762875 h 7762875"/>
                <a:gd name="connsiteX5" fmla="*/ 1895475 w 7562850"/>
                <a:gd name="connsiteY5" fmla="*/ 3876675 h 7762875"/>
                <a:gd name="connsiteX6" fmla="*/ 2276475 w 7562850"/>
                <a:gd name="connsiteY6" fmla="*/ 0 h 7762875"/>
                <a:gd name="connsiteX7" fmla="*/ 2657475 w 7562850"/>
                <a:gd name="connsiteY7" fmla="*/ 3886200 h 7762875"/>
                <a:gd name="connsiteX8" fmla="*/ 3028950 w 7562850"/>
                <a:gd name="connsiteY8" fmla="*/ 7762875 h 7762875"/>
                <a:gd name="connsiteX9" fmla="*/ 3409950 w 7562850"/>
                <a:gd name="connsiteY9" fmla="*/ 3876675 h 7762875"/>
                <a:gd name="connsiteX10" fmla="*/ 3781425 w 7562850"/>
                <a:gd name="connsiteY10" fmla="*/ 9525 h 7762875"/>
                <a:gd name="connsiteX11" fmla="*/ 4162425 w 7562850"/>
                <a:gd name="connsiteY11" fmla="*/ 3886200 h 7762875"/>
                <a:gd name="connsiteX12" fmla="*/ 4538662 w 7562850"/>
                <a:gd name="connsiteY12" fmla="*/ 7762875 h 7762875"/>
                <a:gd name="connsiteX13" fmla="*/ 4914900 w 7562850"/>
                <a:gd name="connsiteY13" fmla="*/ 3886200 h 7762875"/>
                <a:gd name="connsiteX14" fmla="*/ 5295900 w 7562850"/>
                <a:gd name="connsiteY14" fmla="*/ 9525 h 7762875"/>
                <a:gd name="connsiteX15" fmla="*/ 5667375 w 7562850"/>
                <a:gd name="connsiteY15" fmla="*/ 3886200 h 7762875"/>
                <a:gd name="connsiteX16" fmla="*/ 6048375 w 7562850"/>
                <a:gd name="connsiteY16" fmla="*/ 7762875 h 7762875"/>
                <a:gd name="connsiteX17" fmla="*/ 6429375 w 7562850"/>
                <a:gd name="connsiteY17" fmla="*/ 3886200 h 7762875"/>
                <a:gd name="connsiteX18" fmla="*/ 6810375 w 7562850"/>
                <a:gd name="connsiteY18" fmla="*/ 0 h 7762875"/>
                <a:gd name="connsiteX19" fmla="*/ 7172325 w 7562850"/>
                <a:gd name="connsiteY19" fmla="*/ 3886200 h 7762875"/>
                <a:gd name="connsiteX20" fmla="*/ 7562850 w 7562850"/>
                <a:gd name="connsiteY20" fmla="*/ 7762875 h 7762875"/>
                <a:gd name="connsiteX0" fmla="*/ 0 w 7550944"/>
                <a:gd name="connsiteY0" fmla="*/ 7762875 h 7762875"/>
                <a:gd name="connsiteX1" fmla="*/ 378619 w 7550944"/>
                <a:gd name="connsiteY1" fmla="*/ 3886200 h 7762875"/>
                <a:gd name="connsiteX2" fmla="*/ 750094 w 7550944"/>
                <a:gd name="connsiteY2" fmla="*/ 0 h 7762875"/>
                <a:gd name="connsiteX3" fmla="*/ 1131094 w 7550944"/>
                <a:gd name="connsiteY3" fmla="*/ 3876675 h 7762875"/>
                <a:gd name="connsiteX4" fmla="*/ 1507332 w 7550944"/>
                <a:gd name="connsiteY4" fmla="*/ 7762875 h 7762875"/>
                <a:gd name="connsiteX5" fmla="*/ 1883569 w 7550944"/>
                <a:gd name="connsiteY5" fmla="*/ 3876675 h 7762875"/>
                <a:gd name="connsiteX6" fmla="*/ 2264569 w 7550944"/>
                <a:gd name="connsiteY6" fmla="*/ 0 h 7762875"/>
                <a:gd name="connsiteX7" fmla="*/ 2645569 w 7550944"/>
                <a:gd name="connsiteY7" fmla="*/ 3886200 h 7762875"/>
                <a:gd name="connsiteX8" fmla="*/ 3017044 w 7550944"/>
                <a:gd name="connsiteY8" fmla="*/ 7762875 h 7762875"/>
                <a:gd name="connsiteX9" fmla="*/ 3398044 w 7550944"/>
                <a:gd name="connsiteY9" fmla="*/ 3876675 h 7762875"/>
                <a:gd name="connsiteX10" fmla="*/ 3769519 w 7550944"/>
                <a:gd name="connsiteY10" fmla="*/ 9525 h 7762875"/>
                <a:gd name="connsiteX11" fmla="*/ 4150519 w 7550944"/>
                <a:gd name="connsiteY11" fmla="*/ 3886200 h 7762875"/>
                <a:gd name="connsiteX12" fmla="*/ 4526756 w 7550944"/>
                <a:gd name="connsiteY12" fmla="*/ 7762875 h 7762875"/>
                <a:gd name="connsiteX13" fmla="*/ 4902994 w 7550944"/>
                <a:gd name="connsiteY13" fmla="*/ 3886200 h 7762875"/>
                <a:gd name="connsiteX14" fmla="*/ 5283994 w 7550944"/>
                <a:gd name="connsiteY14" fmla="*/ 9525 h 7762875"/>
                <a:gd name="connsiteX15" fmla="*/ 5655469 w 7550944"/>
                <a:gd name="connsiteY15" fmla="*/ 3886200 h 7762875"/>
                <a:gd name="connsiteX16" fmla="*/ 6036469 w 7550944"/>
                <a:gd name="connsiteY16" fmla="*/ 7762875 h 7762875"/>
                <a:gd name="connsiteX17" fmla="*/ 6417469 w 7550944"/>
                <a:gd name="connsiteY17" fmla="*/ 3886200 h 7762875"/>
                <a:gd name="connsiteX18" fmla="*/ 6798469 w 7550944"/>
                <a:gd name="connsiteY18" fmla="*/ 0 h 7762875"/>
                <a:gd name="connsiteX19" fmla="*/ 7160419 w 7550944"/>
                <a:gd name="connsiteY19" fmla="*/ 3886200 h 7762875"/>
                <a:gd name="connsiteX20" fmla="*/ 7550944 w 7550944"/>
                <a:gd name="connsiteY20" fmla="*/ 7762875 h 7762875"/>
                <a:gd name="connsiteX0" fmla="*/ 0 w 7550944"/>
                <a:gd name="connsiteY0" fmla="*/ 7762875 h 7762875"/>
                <a:gd name="connsiteX1" fmla="*/ 378619 w 7550944"/>
                <a:gd name="connsiteY1" fmla="*/ 3886200 h 7762875"/>
                <a:gd name="connsiteX2" fmla="*/ 750094 w 7550944"/>
                <a:gd name="connsiteY2" fmla="*/ 0 h 7762875"/>
                <a:gd name="connsiteX3" fmla="*/ 1131094 w 7550944"/>
                <a:gd name="connsiteY3" fmla="*/ 3876675 h 7762875"/>
                <a:gd name="connsiteX4" fmla="*/ 1507332 w 7550944"/>
                <a:gd name="connsiteY4" fmla="*/ 7762875 h 7762875"/>
                <a:gd name="connsiteX5" fmla="*/ 1883569 w 7550944"/>
                <a:gd name="connsiteY5" fmla="*/ 3876675 h 7762875"/>
                <a:gd name="connsiteX6" fmla="*/ 2264569 w 7550944"/>
                <a:gd name="connsiteY6" fmla="*/ 0 h 7762875"/>
                <a:gd name="connsiteX7" fmla="*/ 2645569 w 7550944"/>
                <a:gd name="connsiteY7" fmla="*/ 3886200 h 7762875"/>
                <a:gd name="connsiteX8" fmla="*/ 3017044 w 7550944"/>
                <a:gd name="connsiteY8" fmla="*/ 7762875 h 7762875"/>
                <a:gd name="connsiteX9" fmla="*/ 3398044 w 7550944"/>
                <a:gd name="connsiteY9" fmla="*/ 3876675 h 7762875"/>
                <a:gd name="connsiteX10" fmla="*/ 3769519 w 7550944"/>
                <a:gd name="connsiteY10" fmla="*/ 9525 h 7762875"/>
                <a:gd name="connsiteX11" fmla="*/ 4150519 w 7550944"/>
                <a:gd name="connsiteY11" fmla="*/ 3886200 h 7762875"/>
                <a:gd name="connsiteX12" fmla="*/ 4526756 w 7550944"/>
                <a:gd name="connsiteY12" fmla="*/ 7762875 h 7762875"/>
                <a:gd name="connsiteX13" fmla="*/ 4902994 w 7550944"/>
                <a:gd name="connsiteY13" fmla="*/ 3886200 h 7762875"/>
                <a:gd name="connsiteX14" fmla="*/ 5283994 w 7550944"/>
                <a:gd name="connsiteY14" fmla="*/ 9525 h 7762875"/>
                <a:gd name="connsiteX15" fmla="*/ 5655469 w 7550944"/>
                <a:gd name="connsiteY15" fmla="*/ 3886200 h 7762875"/>
                <a:gd name="connsiteX16" fmla="*/ 6036469 w 7550944"/>
                <a:gd name="connsiteY16" fmla="*/ 7762875 h 7762875"/>
                <a:gd name="connsiteX17" fmla="*/ 6417469 w 7550944"/>
                <a:gd name="connsiteY17" fmla="*/ 3886200 h 7762875"/>
                <a:gd name="connsiteX18" fmla="*/ 6798469 w 7550944"/>
                <a:gd name="connsiteY18" fmla="*/ 0 h 7762875"/>
                <a:gd name="connsiteX19" fmla="*/ 7160419 w 7550944"/>
                <a:gd name="connsiteY19" fmla="*/ 3886200 h 7762875"/>
                <a:gd name="connsiteX20" fmla="*/ 7550944 w 7550944"/>
                <a:gd name="connsiteY20" fmla="*/ 7762875 h 7762875"/>
                <a:gd name="connsiteX0" fmla="*/ 0 w 7550944"/>
                <a:gd name="connsiteY0" fmla="*/ 7762875 h 7762875"/>
                <a:gd name="connsiteX1" fmla="*/ 378619 w 7550944"/>
                <a:gd name="connsiteY1" fmla="*/ 3886200 h 7762875"/>
                <a:gd name="connsiteX2" fmla="*/ 750094 w 7550944"/>
                <a:gd name="connsiteY2" fmla="*/ 0 h 7762875"/>
                <a:gd name="connsiteX3" fmla="*/ 1131094 w 7550944"/>
                <a:gd name="connsiteY3" fmla="*/ 3876675 h 7762875"/>
                <a:gd name="connsiteX4" fmla="*/ 1507332 w 7550944"/>
                <a:gd name="connsiteY4" fmla="*/ 7762875 h 7762875"/>
                <a:gd name="connsiteX5" fmla="*/ 1883569 w 7550944"/>
                <a:gd name="connsiteY5" fmla="*/ 3876675 h 7762875"/>
                <a:gd name="connsiteX6" fmla="*/ 2264569 w 7550944"/>
                <a:gd name="connsiteY6" fmla="*/ 0 h 7762875"/>
                <a:gd name="connsiteX7" fmla="*/ 2645569 w 7550944"/>
                <a:gd name="connsiteY7" fmla="*/ 3886200 h 7762875"/>
                <a:gd name="connsiteX8" fmla="*/ 3017044 w 7550944"/>
                <a:gd name="connsiteY8" fmla="*/ 7762875 h 7762875"/>
                <a:gd name="connsiteX9" fmla="*/ 3398044 w 7550944"/>
                <a:gd name="connsiteY9" fmla="*/ 3876675 h 7762875"/>
                <a:gd name="connsiteX10" fmla="*/ 3769519 w 7550944"/>
                <a:gd name="connsiteY10" fmla="*/ 9525 h 7762875"/>
                <a:gd name="connsiteX11" fmla="*/ 4150519 w 7550944"/>
                <a:gd name="connsiteY11" fmla="*/ 3886200 h 7762875"/>
                <a:gd name="connsiteX12" fmla="*/ 4526756 w 7550944"/>
                <a:gd name="connsiteY12" fmla="*/ 7762875 h 7762875"/>
                <a:gd name="connsiteX13" fmla="*/ 4902994 w 7550944"/>
                <a:gd name="connsiteY13" fmla="*/ 3886200 h 7762875"/>
                <a:gd name="connsiteX14" fmla="*/ 5283994 w 7550944"/>
                <a:gd name="connsiteY14" fmla="*/ 9525 h 7762875"/>
                <a:gd name="connsiteX15" fmla="*/ 5655469 w 7550944"/>
                <a:gd name="connsiteY15" fmla="*/ 3886200 h 7762875"/>
                <a:gd name="connsiteX16" fmla="*/ 6036469 w 7550944"/>
                <a:gd name="connsiteY16" fmla="*/ 7762875 h 7762875"/>
                <a:gd name="connsiteX17" fmla="*/ 6417469 w 7550944"/>
                <a:gd name="connsiteY17" fmla="*/ 3886200 h 7762875"/>
                <a:gd name="connsiteX18" fmla="*/ 6798469 w 7550944"/>
                <a:gd name="connsiteY18" fmla="*/ 0 h 7762875"/>
                <a:gd name="connsiteX19" fmla="*/ 7160419 w 7550944"/>
                <a:gd name="connsiteY19" fmla="*/ 3886200 h 7762875"/>
                <a:gd name="connsiteX20" fmla="*/ 7550944 w 7550944"/>
                <a:gd name="connsiteY20" fmla="*/ 7762875 h 7762875"/>
                <a:gd name="connsiteX0" fmla="*/ 0 w 7550944"/>
                <a:gd name="connsiteY0" fmla="*/ 7762875 h 7762875"/>
                <a:gd name="connsiteX1" fmla="*/ 378619 w 7550944"/>
                <a:gd name="connsiteY1" fmla="*/ 3886200 h 7762875"/>
                <a:gd name="connsiteX2" fmla="*/ 750094 w 7550944"/>
                <a:gd name="connsiteY2" fmla="*/ 0 h 7762875"/>
                <a:gd name="connsiteX3" fmla="*/ 1131094 w 7550944"/>
                <a:gd name="connsiteY3" fmla="*/ 3876675 h 7762875"/>
                <a:gd name="connsiteX4" fmla="*/ 1507332 w 7550944"/>
                <a:gd name="connsiteY4" fmla="*/ 7762875 h 7762875"/>
                <a:gd name="connsiteX5" fmla="*/ 1883569 w 7550944"/>
                <a:gd name="connsiteY5" fmla="*/ 3876675 h 7762875"/>
                <a:gd name="connsiteX6" fmla="*/ 2264569 w 7550944"/>
                <a:gd name="connsiteY6" fmla="*/ 0 h 7762875"/>
                <a:gd name="connsiteX7" fmla="*/ 2645569 w 7550944"/>
                <a:gd name="connsiteY7" fmla="*/ 3886200 h 7762875"/>
                <a:gd name="connsiteX8" fmla="*/ 3017044 w 7550944"/>
                <a:gd name="connsiteY8" fmla="*/ 7762875 h 7762875"/>
                <a:gd name="connsiteX9" fmla="*/ 3398044 w 7550944"/>
                <a:gd name="connsiteY9" fmla="*/ 3876675 h 7762875"/>
                <a:gd name="connsiteX10" fmla="*/ 3769519 w 7550944"/>
                <a:gd name="connsiteY10" fmla="*/ 9525 h 7762875"/>
                <a:gd name="connsiteX11" fmla="*/ 4150519 w 7550944"/>
                <a:gd name="connsiteY11" fmla="*/ 3886200 h 7762875"/>
                <a:gd name="connsiteX12" fmla="*/ 4526756 w 7550944"/>
                <a:gd name="connsiteY12" fmla="*/ 7762875 h 7762875"/>
                <a:gd name="connsiteX13" fmla="*/ 4902994 w 7550944"/>
                <a:gd name="connsiteY13" fmla="*/ 3886200 h 7762875"/>
                <a:gd name="connsiteX14" fmla="*/ 5283994 w 7550944"/>
                <a:gd name="connsiteY14" fmla="*/ 9525 h 7762875"/>
                <a:gd name="connsiteX15" fmla="*/ 5655469 w 7550944"/>
                <a:gd name="connsiteY15" fmla="*/ 3886200 h 7762875"/>
                <a:gd name="connsiteX16" fmla="*/ 6036469 w 7550944"/>
                <a:gd name="connsiteY16" fmla="*/ 7762875 h 7762875"/>
                <a:gd name="connsiteX17" fmla="*/ 6417469 w 7550944"/>
                <a:gd name="connsiteY17" fmla="*/ 3886200 h 7762875"/>
                <a:gd name="connsiteX18" fmla="*/ 6798469 w 7550944"/>
                <a:gd name="connsiteY18" fmla="*/ 0 h 7762875"/>
                <a:gd name="connsiteX19" fmla="*/ 7160419 w 7550944"/>
                <a:gd name="connsiteY19" fmla="*/ 3886200 h 7762875"/>
                <a:gd name="connsiteX20" fmla="*/ 7550944 w 7550944"/>
                <a:gd name="connsiteY20" fmla="*/ 7762875 h 7762875"/>
                <a:gd name="connsiteX0" fmla="*/ 0 w 7550944"/>
                <a:gd name="connsiteY0" fmla="*/ 7762875 h 7762875"/>
                <a:gd name="connsiteX1" fmla="*/ 378619 w 7550944"/>
                <a:gd name="connsiteY1" fmla="*/ 3886200 h 7762875"/>
                <a:gd name="connsiteX2" fmla="*/ 750094 w 7550944"/>
                <a:gd name="connsiteY2" fmla="*/ 0 h 7762875"/>
                <a:gd name="connsiteX3" fmla="*/ 1131094 w 7550944"/>
                <a:gd name="connsiteY3" fmla="*/ 3876675 h 7762875"/>
                <a:gd name="connsiteX4" fmla="*/ 1507332 w 7550944"/>
                <a:gd name="connsiteY4" fmla="*/ 7762875 h 7762875"/>
                <a:gd name="connsiteX5" fmla="*/ 1883569 w 7550944"/>
                <a:gd name="connsiteY5" fmla="*/ 3876675 h 7762875"/>
                <a:gd name="connsiteX6" fmla="*/ 2264569 w 7550944"/>
                <a:gd name="connsiteY6" fmla="*/ 0 h 7762875"/>
                <a:gd name="connsiteX7" fmla="*/ 2645569 w 7550944"/>
                <a:gd name="connsiteY7" fmla="*/ 3886200 h 7762875"/>
                <a:gd name="connsiteX8" fmla="*/ 3017044 w 7550944"/>
                <a:gd name="connsiteY8" fmla="*/ 7762875 h 7762875"/>
                <a:gd name="connsiteX9" fmla="*/ 3398044 w 7550944"/>
                <a:gd name="connsiteY9" fmla="*/ 3876675 h 7762875"/>
                <a:gd name="connsiteX10" fmla="*/ 3769519 w 7550944"/>
                <a:gd name="connsiteY10" fmla="*/ 9525 h 7762875"/>
                <a:gd name="connsiteX11" fmla="*/ 4150519 w 7550944"/>
                <a:gd name="connsiteY11" fmla="*/ 3886200 h 7762875"/>
                <a:gd name="connsiteX12" fmla="*/ 4526756 w 7550944"/>
                <a:gd name="connsiteY12" fmla="*/ 7762875 h 7762875"/>
                <a:gd name="connsiteX13" fmla="*/ 4902994 w 7550944"/>
                <a:gd name="connsiteY13" fmla="*/ 3886200 h 7762875"/>
                <a:gd name="connsiteX14" fmla="*/ 5283994 w 7550944"/>
                <a:gd name="connsiteY14" fmla="*/ 9525 h 7762875"/>
                <a:gd name="connsiteX15" fmla="*/ 5655469 w 7550944"/>
                <a:gd name="connsiteY15" fmla="*/ 3886200 h 7762875"/>
                <a:gd name="connsiteX16" fmla="*/ 6036469 w 7550944"/>
                <a:gd name="connsiteY16" fmla="*/ 7762875 h 7762875"/>
                <a:gd name="connsiteX17" fmla="*/ 6417469 w 7550944"/>
                <a:gd name="connsiteY17" fmla="*/ 3886200 h 7762875"/>
                <a:gd name="connsiteX18" fmla="*/ 6798469 w 7550944"/>
                <a:gd name="connsiteY18" fmla="*/ 0 h 7762875"/>
                <a:gd name="connsiteX19" fmla="*/ 7160419 w 7550944"/>
                <a:gd name="connsiteY19" fmla="*/ 3886200 h 7762875"/>
                <a:gd name="connsiteX20" fmla="*/ 7550944 w 7550944"/>
                <a:gd name="connsiteY20" fmla="*/ 7762875 h 7762875"/>
                <a:gd name="connsiteX0" fmla="*/ 0 w 7550944"/>
                <a:gd name="connsiteY0" fmla="*/ 7762875 h 7762876"/>
                <a:gd name="connsiteX1" fmla="*/ 378619 w 7550944"/>
                <a:gd name="connsiteY1" fmla="*/ 3886200 h 7762876"/>
                <a:gd name="connsiteX2" fmla="*/ 750094 w 7550944"/>
                <a:gd name="connsiteY2" fmla="*/ 0 h 7762876"/>
                <a:gd name="connsiteX3" fmla="*/ 1131094 w 7550944"/>
                <a:gd name="connsiteY3" fmla="*/ 3876675 h 7762876"/>
                <a:gd name="connsiteX4" fmla="*/ 1507332 w 7550944"/>
                <a:gd name="connsiteY4" fmla="*/ 7762875 h 7762876"/>
                <a:gd name="connsiteX5" fmla="*/ 1883569 w 7550944"/>
                <a:gd name="connsiteY5" fmla="*/ 3876675 h 7762876"/>
                <a:gd name="connsiteX6" fmla="*/ 2264569 w 7550944"/>
                <a:gd name="connsiteY6" fmla="*/ 0 h 7762876"/>
                <a:gd name="connsiteX7" fmla="*/ 2645569 w 7550944"/>
                <a:gd name="connsiteY7" fmla="*/ 3886200 h 7762876"/>
                <a:gd name="connsiteX8" fmla="*/ 3017044 w 7550944"/>
                <a:gd name="connsiteY8" fmla="*/ 7762875 h 7762876"/>
                <a:gd name="connsiteX9" fmla="*/ 3398044 w 7550944"/>
                <a:gd name="connsiteY9" fmla="*/ 3876675 h 7762876"/>
                <a:gd name="connsiteX10" fmla="*/ 3769519 w 7550944"/>
                <a:gd name="connsiteY10" fmla="*/ 9525 h 7762876"/>
                <a:gd name="connsiteX11" fmla="*/ 4150519 w 7550944"/>
                <a:gd name="connsiteY11" fmla="*/ 3886200 h 7762876"/>
                <a:gd name="connsiteX12" fmla="*/ 4526756 w 7550944"/>
                <a:gd name="connsiteY12" fmla="*/ 7762875 h 7762876"/>
                <a:gd name="connsiteX13" fmla="*/ 4902994 w 7550944"/>
                <a:gd name="connsiteY13" fmla="*/ 3886200 h 7762876"/>
                <a:gd name="connsiteX14" fmla="*/ 5283994 w 7550944"/>
                <a:gd name="connsiteY14" fmla="*/ 9525 h 7762876"/>
                <a:gd name="connsiteX15" fmla="*/ 5655469 w 7550944"/>
                <a:gd name="connsiteY15" fmla="*/ 3886200 h 7762876"/>
                <a:gd name="connsiteX16" fmla="*/ 6036469 w 7550944"/>
                <a:gd name="connsiteY16" fmla="*/ 7762875 h 7762876"/>
                <a:gd name="connsiteX17" fmla="*/ 6417469 w 7550944"/>
                <a:gd name="connsiteY17" fmla="*/ 3886200 h 7762876"/>
                <a:gd name="connsiteX18" fmla="*/ 6798469 w 7550944"/>
                <a:gd name="connsiteY18" fmla="*/ 0 h 7762876"/>
                <a:gd name="connsiteX19" fmla="*/ 7160419 w 7550944"/>
                <a:gd name="connsiteY19" fmla="*/ 3886200 h 7762876"/>
                <a:gd name="connsiteX20" fmla="*/ 7550944 w 7550944"/>
                <a:gd name="connsiteY20" fmla="*/ 7762875 h 7762876"/>
                <a:gd name="connsiteX0" fmla="*/ 0 w 7550944"/>
                <a:gd name="connsiteY0" fmla="*/ 7762875 h 7762876"/>
                <a:gd name="connsiteX1" fmla="*/ 378619 w 7550944"/>
                <a:gd name="connsiteY1" fmla="*/ 3886200 h 7762876"/>
                <a:gd name="connsiteX2" fmla="*/ 750094 w 7550944"/>
                <a:gd name="connsiteY2" fmla="*/ 0 h 7762876"/>
                <a:gd name="connsiteX3" fmla="*/ 1131094 w 7550944"/>
                <a:gd name="connsiteY3" fmla="*/ 3876675 h 7762876"/>
                <a:gd name="connsiteX4" fmla="*/ 1507332 w 7550944"/>
                <a:gd name="connsiteY4" fmla="*/ 7762875 h 7762876"/>
                <a:gd name="connsiteX5" fmla="*/ 1883569 w 7550944"/>
                <a:gd name="connsiteY5" fmla="*/ 3876675 h 7762876"/>
                <a:gd name="connsiteX6" fmla="*/ 2264569 w 7550944"/>
                <a:gd name="connsiteY6" fmla="*/ 0 h 7762876"/>
                <a:gd name="connsiteX7" fmla="*/ 2645569 w 7550944"/>
                <a:gd name="connsiteY7" fmla="*/ 3886200 h 7762876"/>
                <a:gd name="connsiteX8" fmla="*/ 3017044 w 7550944"/>
                <a:gd name="connsiteY8" fmla="*/ 7762875 h 7762876"/>
                <a:gd name="connsiteX9" fmla="*/ 3398044 w 7550944"/>
                <a:gd name="connsiteY9" fmla="*/ 3876675 h 7762876"/>
                <a:gd name="connsiteX10" fmla="*/ 3769519 w 7550944"/>
                <a:gd name="connsiteY10" fmla="*/ 9525 h 7762876"/>
                <a:gd name="connsiteX11" fmla="*/ 4150519 w 7550944"/>
                <a:gd name="connsiteY11" fmla="*/ 3886200 h 7762876"/>
                <a:gd name="connsiteX12" fmla="*/ 4526756 w 7550944"/>
                <a:gd name="connsiteY12" fmla="*/ 7762875 h 7762876"/>
                <a:gd name="connsiteX13" fmla="*/ 4902994 w 7550944"/>
                <a:gd name="connsiteY13" fmla="*/ 3886200 h 7762876"/>
                <a:gd name="connsiteX14" fmla="*/ 5283994 w 7550944"/>
                <a:gd name="connsiteY14" fmla="*/ 9525 h 7762876"/>
                <a:gd name="connsiteX15" fmla="*/ 5655469 w 7550944"/>
                <a:gd name="connsiteY15" fmla="*/ 3886200 h 7762876"/>
                <a:gd name="connsiteX16" fmla="*/ 6036469 w 7550944"/>
                <a:gd name="connsiteY16" fmla="*/ 7762875 h 7762876"/>
                <a:gd name="connsiteX17" fmla="*/ 6417469 w 7550944"/>
                <a:gd name="connsiteY17" fmla="*/ 3886200 h 7762876"/>
                <a:gd name="connsiteX18" fmla="*/ 6798469 w 7550944"/>
                <a:gd name="connsiteY18" fmla="*/ 0 h 7762876"/>
                <a:gd name="connsiteX19" fmla="*/ 7160419 w 7550944"/>
                <a:gd name="connsiteY19" fmla="*/ 3886200 h 7762876"/>
                <a:gd name="connsiteX20" fmla="*/ 7550944 w 7550944"/>
                <a:gd name="connsiteY20" fmla="*/ 7762875 h 7762876"/>
                <a:gd name="connsiteX0" fmla="*/ 0 w 7550944"/>
                <a:gd name="connsiteY0" fmla="*/ 7762875 h 7762876"/>
                <a:gd name="connsiteX1" fmla="*/ 378619 w 7550944"/>
                <a:gd name="connsiteY1" fmla="*/ 3886200 h 7762876"/>
                <a:gd name="connsiteX2" fmla="*/ 750094 w 7550944"/>
                <a:gd name="connsiteY2" fmla="*/ 0 h 7762876"/>
                <a:gd name="connsiteX3" fmla="*/ 1131094 w 7550944"/>
                <a:gd name="connsiteY3" fmla="*/ 3876675 h 7762876"/>
                <a:gd name="connsiteX4" fmla="*/ 1507332 w 7550944"/>
                <a:gd name="connsiteY4" fmla="*/ 7762875 h 7762876"/>
                <a:gd name="connsiteX5" fmla="*/ 1883569 w 7550944"/>
                <a:gd name="connsiteY5" fmla="*/ 3876675 h 7762876"/>
                <a:gd name="connsiteX6" fmla="*/ 2264569 w 7550944"/>
                <a:gd name="connsiteY6" fmla="*/ 0 h 7762876"/>
                <a:gd name="connsiteX7" fmla="*/ 2645569 w 7550944"/>
                <a:gd name="connsiteY7" fmla="*/ 3886200 h 7762876"/>
                <a:gd name="connsiteX8" fmla="*/ 3017044 w 7550944"/>
                <a:gd name="connsiteY8" fmla="*/ 7762875 h 7762876"/>
                <a:gd name="connsiteX9" fmla="*/ 3398044 w 7550944"/>
                <a:gd name="connsiteY9" fmla="*/ 3876675 h 7762876"/>
                <a:gd name="connsiteX10" fmla="*/ 3769519 w 7550944"/>
                <a:gd name="connsiteY10" fmla="*/ 9525 h 7762876"/>
                <a:gd name="connsiteX11" fmla="*/ 4150519 w 7550944"/>
                <a:gd name="connsiteY11" fmla="*/ 3886200 h 7762876"/>
                <a:gd name="connsiteX12" fmla="*/ 4526756 w 7550944"/>
                <a:gd name="connsiteY12" fmla="*/ 7762875 h 7762876"/>
                <a:gd name="connsiteX13" fmla="*/ 4902994 w 7550944"/>
                <a:gd name="connsiteY13" fmla="*/ 3886200 h 7762876"/>
                <a:gd name="connsiteX14" fmla="*/ 5283994 w 7550944"/>
                <a:gd name="connsiteY14" fmla="*/ 9525 h 7762876"/>
                <a:gd name="connsiteX15" fmla="*/ 5655469 w 7550944"/>
                <a:gd name="connsiteY15" fmla="*/ 3886200 h 7762876"/>
                <a:gd name="connsiteX16" fmla="*/ 6036469 w 7550944"/>
                <a:gd name="connsiteY16" fmla="*/ 7762875 h 7762876"/>
                <a:gd name="connsiteX17" fmla="*/ 6417469 w 7550944"/>
                <a:gd name="connsiteY17" fmla="*/ 3886200 h 7762876"/>
                <a:gd name="connsiteX18" fmla="*/ 6798469 w 7550944"/>
                <a:gd name="connsiteY18" fmla="*/ 0 h 7762876"/>
                <a:gd name="connsiteX19" fmla="*/ 7160419 w 7550944"/>
                <a:gd name="connsiteY19" fmla="*/ 3886200 h 7762876"/>
                <a:gd name="connsiteX20" fmla="*/ 7550944 w 7550944"/>
                <a:gd name="connsiteY20" fmla="*/ 7762875 h 7762876"/>
                <a:gd name="connsiteX0" fmla="*/ 0 w 7550944"/>
                <a:gd name="connsiteY0" fmla="*/ 7762875 h 7762876"/>
                <a:gd name="connsiteX1" fmla="*/ 378619 w 7550944"/>
                <a:gd name="connsiteY1" fmla="*/ 3886200 h 7762876"/>
                <a:gd name="connsiteX2" fmla="*/ 750094 w 7550944"/>
                <a:gd name="connsiteY2" fmla="*/ 0 h 7762876"/>
                <a:gd name="connsiteX3" fmla="*/ 1131094 w 7550944"/>
                <a:gd name="connsiteY3" fmla="*/ 3876675 h 7762876"/>
                <a:gd name="connsiteX4" fmla="*/ 1507332 w 7550944"/>
                <a:gd name="connsiteY4" fmla="*/ 7762875 h 7762876"/>
                <a:gd name="connsiteX5" fmla="*/ 1883569 w 7550944"/>
                <a:gd name="connsiteY5" fmla="*/ 3876675 h 7762876"/>
                <a:gd name="connsiteX6" fmla="*/ 2264569 w 7550944"/>
                <a:gd name="connsiteY6" fmla="*/ 0 h 7762876"/>
                <a:gd name="connsiteX7" fmla="*/ 2645569 w 7550944"/>
                <a:gd name="connsiteY7" fmla="*/ 3886200 h 7762876"/>
                <a:gd name="connsiteX8" fmla="*/ 3017044 w 7550944"/>
                <a:gd name="connsiteY8" fmla="*/ 7762875 h 7762876"/>
                <a:gd name="connsiteX9" fmla="*/ 3398044 w 7550944"/>
                <a:gd name="connsiteY9" fmla="*/ 3876675 h 7762876"/>
                <a:gd name="connsiteX10" fmla="*/ 3769519 w 7550944"/>
                <a:gd name="connsiteY10" fmla="*/ 9525 h 7762876"/>
                <a:gd name="connsiteX11" fmla="*/ 4150519 w 7550944"/>
                <a:gd name="connsiteY11" fmla="*/ 3886200 h 7762876"/>
                <a:gd name="connsiteX12" fmla="*/ 4526756 w 7550944"/>
                <a:gd name="connsiteY12" fmla="*/ 7762875 h 7762876"/>
                <a:gd name="connsiteX13" fmla="*/ 4902994 w 7550944"/>
                <a:gd name="connsiteY13" fmla="*/ 3886200 h 7762876"/>
                <a:gd name="connsiteX14" fmla="*/ 5283994 w 7550944"/>
                <a:gd name="connsiteY14" fmla="*/ 9525 h 7762876"/>
                <a:gd name="connsiteX15" fmla="*/ 5655469 w 7550944"/>
                <a:gd name="connsiteY15" fmla="*/ 3886200 h 7762876"/>
                <a:gd name="connsiteX16" fmla="*/ 6036469 w 7550944"/>
                <a:gd name="connsiteY16" fmla="*/ 7762875 h 7762876"/>
                <a:gd name="connsiteX17" fmla="*/ 6417469 w 7550944"/>
                <a:gd name="connsiteY17" fmla="*/ 3886200 h 7762876"/>
                <a:gd name="connsiteX18" fmla="*/ 6798469 w 7550944"/>
                <a:gd name="connsiteY18" fmla="*/ 0 h 7762876"/>
                <a:gd name="connsiteX19" fmla="*/ 7160419 w 7550944"/>
                <a:gd name="connsiteY19" fmla="*/ 3886200 h 7762876"/>
                <a:gd name="connsiteX20" fmla="*/ 7550944 w 7550944"/>
                <a:gd name="connsiteY20" fmla="*/ 7762875 h 7762876"/>
                <a:gd name="connsiteX0" fmla="*/ 0 w 7550944"/>
                <a:gd name="connsiteY0" fmla="*/ 7762875 h 7762876"/>
                <a:gd name="connsiteX1" fmla="*/ 378619 w 7550944"/>
                <a:gd name="connsiteY1" fmla="*/ 3886200 h 7762876"/>
                <a:gd name="connsiteX2" fmla="*/ 750094 w 7550944"/>
                <a:gd name="connsiteY2" fmla="*/ 0 h 7762876"/>
                <a:gd name="connsiteX3" fmla="*/ 1131094 w 7550944"/>
                <a:gd name="connsiteY3" fmla="*/ 3876675 h 7762876"/>
                <a:gd name="connsiteX4" fmla="*/ 1507332 w 7550944"/>
                <a:gd name="connsiteY4" fmla="*/ 7762875 h 7762876"/>
                <a:gd name="connsiteX5" fmla="*/ 1883569 w 7550944"/>
                <a:gd name="connsiteY5" fmla="*/ 3876675 h 7762876"/>
                <a:gd name="connsiteX6" fmla="*/ 2264569 w 7550944"/>
                <a:gd name="connsiteY6" fmla="*/ 0 h 7762876"/>
                <a:gd name="connsiteX7" fmla="*/ 2645569 w 7550944"/>
                <a:gd name="connsiteY7" fmla="*/ 3886200 h 7762876"/>
                <a:gd name="connsiteX8" fmla="*/ 3017044 w 7550944"/>
                <a:gd name="connsiteY8" fmla="*/ 7762875 h 7762876"/>
                <a:gd name="connsiteX9" fmla="*/ 3398044 w 7550944"/>
                <a:gd name="connsiteY9" fmla="*/ 3876675 h 7762876"/>
                <a:gd name="connsiteX10" fmla="*/ 3769519 w 7550944"/>
                <a:gd name="connsiteY10" fmla="*/ 9525 h 7762876"/>
                <a:gd name="connsiteX11" fmla="*/ 4150519 w 7550944"/>
                <a:gd name="connsiteY11" fmla="*/ 3886200 h 7762876"/>
                <a:gd name="connsiteX12" fmla="*/ 4526756 w 7550944"/>
                <a:gd name="connsiteY12" fmla="*/ 7762875 h 7762876"/>
                <a:gd name="connsiteX13" fmla="*/ 4902994 w 7550944"/>
                <a:gd name="connsiteY13" fmla="*/ 3886200 h 7762876"/>
                <a:gd name="connsiteX14" fmla="*/ 5283994 w 7550944"/>
                <a:gd name="connsiteY14" fmla="*/ 9525 h 7762876"/>
                <a:gd name="connsiteX15" fmla="*/ 5655469 w 7550944"/>
                <a:gd name="connsiteY15" fmla="*/ 3886200 h 7762876"/>
                <a:gd name="connsiteX16" fmla="*/ 6036469 w 7550944"/>
                <a:gd name="connsiteY16" fmla="*/ 7762875 h 7762876"/>
                <a:gd name="connsiteX17" fmla="*/ 6417469 w 7550944"/>
                <a:gd name="connsiteY17" fmla="*/ 3886200 h 7762876"/>
                <a:gd name="connsiteX18" fmla="*/ 6798469 w 7550944"/>
                <a:gd name="connsiteY18" fmla="*/ 0 h 7762876"/>
                <a:gd name="connsiteX19" fmla="*/ 7160419 w 7550944"/>
                <a:gd name="connsiteY19" fmla="*/ 3886200 h 7762876"/>
                <a:gd name="connsiteX20" fmla="*/ 7550944 w 7550944"/>
                <a:gd name="connsiteY20" fmla="*/ 7762875 h 7762876"/>
                <a:gd name="connsiteX0" fmla="*/ 0 w 7550944"/>
                <a:gd name="connsiteY0" fmla="*/ 7762875 h 7762876"/>
                <a:gd name="connsiteX1" fmla="*/ 378619 w 7550944"/>
                <a:gd name="connsiteY1" fmla="*/ 3886200 h 7762876"/>
                <a:gd name="connsiteX2" fmla="*/ 750094 w 7550944"/>
                <a:gd name="connsiteY2" fmla="*/ 0 h 7762876"/>
                <a:gd name="connsiteX3" fmla="*/ 1131094 w 7550944"/>
                <a:gd name="connsiteY3" fmla="*/ 3876675 h 7762876"/>
                <a:gd name="connsiteX4" fmla="*/ 1507332 w 7550944"/>
                <a:gd name="connsiteY4" fmla="*/ 7762875 h 7762876"/>
                <a:gd name="connsiteX5" fmla="*/ 1883569 w 7550944"/>
                <a:gd name="connsiteY5" fmla="*/ 3876675 h 7762876"/>
                <a:gd name="connsiteX6" fmla="*/ 2264569 w 7550944"/>
                <a:gd name="connsiteY6" fmla="*/ 0 h 7762876"/>
                <a:gd name="connsiteX7" fmla="*/ 2645569 w 7550944"/>
                <a:gd name="connsiteY7" fmla="*/ 3886200 h 7762876"/>
                <a:gd name="connsiteX8" fmla="*/ 3017044 w 7550944"/>
                <a:gd name="connsiteY8" fmla="*/ 7762875 h 7762876"/>
                <a:gd name="connsiteX9" fmla="*/ 3398044 w 7550944"/>
                <a:gd name="connsiteY9" fmla="*/ 3876675 h 7762876"/>
                <a:gd name="connsiteX10" fmla="*/ 3769519 w 7550944"/>
                <a:gd name="connsiteY10" fmla="*/ 9525 h 7762876"/>
                <a:gd name="connsiteX11" fmla="*/ 4150519 w 7550944"/>
                <a:gd name="connsiteY11" fmla="*/ 3886200 h 7762876"/>
                <a:gd name="connsiteX12" fmla="*/ 4526756 w 7550944"/>
                <a:gd name="connsiteY12" fmla="*/ 7762875 h 7762876"/>
                <a:gd name="connsiteX13" fmla="*/ 4902994 w 7550944"/>
                <a:gd name="connsiteY13" fmla="*/ 3886200 h 7762876"/>
                <a:gd name="connsiteX14" fmla="*/ 5283994 w 7550944"/>
                <a:gd name="connsiteY14" fmla="*/ 9525 h 7762876"/>
                <a:gd name="connsiteX15" fmla="*/ 5655469 w 7550944"/>
                <a:gd name="connsiteY15" fmla="*/ 3886200 h 7762876"/>
                <a:gd name="connsiteX16" fmla="*/ 6036469 w 7550944"/>
                <a:gd name="connsiteY16" fmla="*/ 7762875 h 7762876"/>
                <a:gd name="connsiteX17" fmla="*/ 6417469 w 7550944"/>
                <a:gd name="connsiteY17" fmla="*/ 3886200 h 7762876"/>
                <a:gd name="connsiteX18" fmla="*/ 6798469 w 7550944"/>
                <a:gd name="connsiteY18" fmla="*/ 0 h 7762876"/>
                <a:gd name="connsiteX19" fmla="*/ 7160419 w 7550944"/>
                <a:gd name="connsiteY19" fmla="*/ 3886200 h 7762876"/>
                <a:gd name="connsiteX20" fmla="*/ 7550944 w 7550944"/>
                <a:gd name="connsiteY20" fmla="*/ 7762875 h 7762876"/>
                <a:gd name="connsiteX0" fmla="*/ 0 w 7550944"/>
                <a:gd name="connsiteY0" fmla="*/ 7762875 h 7762876"/>
                <a:gd name="connsiteX1" fmla="*/ 378619 w 7550944"/>
                <a:gd name="connsiteY1" fmla="*/ 3886200 h 7762876"/>
                <a:gd name="connsiteX2" fmla="*/ 750094 w 7550944"/>
                <a:gd name="connsiteY2" fmla="*/ 0 h 7762876"/>
                <a:gd name="connsiteX3" fmla="*/ 1131094 w 7550944"/>
                <a:gd name="connsiteY3" fmla="*/ 3876675 h 7762876"/>
                <a:gd name="connsiteX4" fmla="*/ 1507332 w 7550944"/>
                <a:gd name="connsiteY4" fmla="*/ 7762875 h 7762876"/>
                <a:gd name="connsiteX5" fmla="*/ 1883569 w 7550944"/>
                <a:gd name="connsiteY5" fmla="*/ 3876675 h 7762876"/>
                <a:gd name="connsiteX6" fmla="*/ 2264569 w 7550944"/>
                <a:gd name="connsiteY6" fmla="*/ 0 h 7762876"/>
                <a:gd name="connsiteX7" fmla="*/ 2645569 w 7550944"/>
                <a:gd name="connsiteY7" fmla="*/ 3886200 h 7762876"/>
                <a:gd name="connsiteX8" fmla="*/ 3017044 w 7550944"/>
                <a:gd name="connsiteY8" fmla="*/ 7762875 h 7762876"/>
                <a:gd name="connsiteX9" fmla="*/ 3398044 w 7550944"/>
                <a:gd name="connsiteY9" fmla="*/ 3876675 h 7762876"/>
                <a:gd name="connsiteX10" fmla="*/ 3769519 w 7550944"/>
                <a:gd name="connsiteY10" fmla="*/ 9525 h 7762876"/>
                <a:gd name="connsiteX11" fmla="*/ 4150519 w 7550944"/>
                <a:gd name="connsiteY11" fmla="*/ 3886200 h 7762876"/>
                <a:gd name="connsiteX12" fmla="*/ 4526756 w 7550944"/>
                <a:gd name="connsiteY12" fmla="*/ 7762875 h 7762876"/>
                <a:gd name="connsiteX13" fmla="*/ 4902994 w 7550944"/>
                <a:gd name="connsiteY13" fmla="*/ 3886200 h 7762876"/>
                <a:gd name="connsiteX14" fmla="*/ 5283994 w 7550944"/>
                <a:gd name="connsiteY14" fmla="*/ 9525 h 7762876"/>
                <a:gd name="connsiteX15" fmla="*/ 5655469 w 7550944"/>
                <a:gd name="connsiteY15" fmla="*/ 3886200 h 7762876"/>
                <a:gd name="connsiteX16" fmla="*/ 6029325 w 7550944"/>
                <a:gd name="connsiteY16" fmla="*/ 7762875 h 7762876"/>
                <a:gd name="connsiteX17" fmla="*/ 6417469 w 7550944"/>
                <a:gd name="connsiteY17" fmla="*/ 3886200 h 7762876"/>
                <a:gd name="connsiteX18" fmla="*/ 6798469 w 7550944"/>
                <a:gd name="connsiteY18" fmla="*/ 0 h 7762876"/>
                <a:gd name="connsiteX19" fmla="*/ 7160419 w 7550944"/>
                <a:gd name="connsiteY19" fmla="*/ 3886200 h 7762876"/>
                <a:gd name="connsiteX20" fmla="*/ 7550944 w 7550944"/>
                <a:gd name="connsiteY20" fmla="*/ 7762875 h 7762876"/>
                <a:gd name="connsiteX0" fmla="*/ 0 w 7550944"/>
                <a:gd name="connsiteY0" fmla="*/ 7762875 h 7762876"/>
                <a:gd name="connsiteX1" fmla="*/ 378619 w 7550944"/>
                <a:gd name="connsiteY1" fmla="*/ 3886200 h 7762876"/>
                <a:gd name="connsiteX2" fmla="*/ 750094 w 7550944"/>
                <a:gd name="connsiteY2" fmla="*/ 0 h 7762876"/>
                <a:gd name="connsiteX3" fmla="*/ 1131094 w 7550944"/>
                <a:gd name="connsiteY3" fmla="*/ 3876675 h 7762876"/>
                <a:gd name="connsiteX4" fmla="*/ 1507332 w 7550944"/>
                <a:gd name="connsiteY4" fmla="*/ 7762875 h 7762876"/>
                <a:gd name="connsiteX5" fmla="*/ 1883569 w 7550944"/>
                <a:gd name="connsiteY5" fmla="*/ 3876675 h 7762876"/>
                <a:gd name="connsiteX6" fmla="*/ 2264569 w 7550944"/>
                <a:gd name="connsiteY6" fmla="*/ 0 h 7762876"/>
                <a:gd name="connsiteX7" fmla="*/ 2645569 w 7550944"/>
                <a:gd name="connsiteY7" fmla="*/ 3886200 h 7762876"/>
                <a:gd name="connsiteX8" fmla="*/ 3017044 w 7550944"/>
                <a:gd name="connsiteY8" fmla="*/ 7762875 h 7762876"/>
                <a:gd name="connsiteX9" fmla="*/ 3398044 w 7550944"/>
                <a:gd name="connsiteY9" fmla="*/ 3876675 h 7762876"/>
                <a:gd name="connsiteX10" fmla="*/ 3769519 w 7550944"/>
                <a:gd name="connsiteY10" fmla="*/ 9525 h 7762876"/>
                <a:gd name="connsiteX11" fmla="*/ 4150519 w 7550944"/>
                <a:gd name="connsiteY11" fmla="*/ 3886200 h 7762876"/>
                <a:gd name="connsiteX12" fmla="*/ 4526756 w 7550944"/>
                <a:gd name="connsiteY12" fmla="*/ 7762875 h 7762876"/>
                <a:gd name="connsiteX13" fmla="*/ 4902994 w 7550944"/>
                <a:gd name="connsiteY13" fmla="*/ 3886200 h 7762876"/>
                <a:gd name="connsiteX14" fmla="*/ 5283994 w 7550944"/>
                <a:gd name="connsiteY14" fmla="*/ 9525 h 7762876"/>
                <a:gd name="connsiteX15" fmla="*/ 5655469 w 7550944"/>
                <a:gd name="connsiteY15" fmla="*/ 3886200 h 7762876"/>
                <a:gd name="connsiteX16" fmla="*/ 6029325 w 7550944"/>
                <a:gd name="connsiteY16" fmla="*/ 7762875 h 7762876"/>
                <a:gd name="connsiteX17" fmla="*/ 6417469 w 7550944"/>
                <a:gd name="connsiteY17" fmla="*/ 3886200 h 7762876"/>
                <a:gd name="connsiteX18" fmla="*/ 6798469 w 7550944"/>
                <a:gd name="connsiteY18" fmla="*/ 0 h 7762876"/>
                <a:gd name="connsiteX19" fmla="*/ 7160419 w 7550944"/>
                <a:gd name="connsiteY19" fmla="*/ 3886200 h 7762876"/>
                <a:gd name="connsiteX20" fmla="*/ 7550944 w 7550944"/>
                <a:gd name="connsiteY20" fmla="*/ 7762875 h 7762876"/>
                <a:gd name="connsiteX0" fmla="*/ 0 w 7546182"/>
                <a:gd name="connsiteY0" fmla="*/ 7762875 h 7765256"/>
                <a:gd name="connsiteX1" fmla="*/ 378619 w 7546182"/>
                <a:gd name="connsiteY1" fmla="*/ 3886200 h 7765256"/>
                <a:gd name="connsiteX2" fmla="*/ 750094 w 7546182"/>
                <a:gd name="connsiteY2" fmla="*/ 0 h 7765256"/>
                <a:gd name="connsiteX3" fmla="*/ 1131094 w 7546182"/>
                <a:gd name="connsiteY3" fmla="*/ 3876675 h 7765256"/>
                <a:gd name="connsiteX4" fmla="*/ 1507332 w 7546182"/>
                <a:gd name="connsiteY4" fmla="*/ 7762875 h 7765256"/>
                <a:gd name="connsiteX5" fmla="*/ 1883569 w 7546182"/>
                <a:gd name="connsiteY5" fmla="*/ 3876675 h 7765256"/>
                <a:gd name="connsiteX6" fmla="*/ 2264569 w 7546182"/>
                <a:gd name="connsiteY6" fmla="*/ 0 h 7765256"/>
                <a:gd name="connsiteX7" fmla="*/ 2645569 w 7546182"/>
                <a:gd name="connsiteY7" fmla="*/ 3886200 h 7765256"/>
                <a:gd name="connsiteX8" fmla="*/ 3017044 w 7546182"/>
                <a:gd name="connsiteY8" fmla="*/ 7762875 h 7765256"/>
                <a:gd name="connsiteX9" fmla="*/ 3398044 w 7546182"/>
                <a:gd name="connsiteY9" fmla="*/ 3876675 h 7765256"/>
                <a:gd name="connsiteX10" fmla="*/ 3769519 w 7546182"/>
                <a:gd name="connsiteY10" fmla="*/ 9525 h 7765256"/>
                <a:gd name="connsiteX11" fmla="*/ 4150519 w 7546182"/>
                <a:gd name="connsiteY11" fmla="*/ 3886200 h 7765256"/>
                <a:gd name="connsiteX12" fmla="*/ 4526756 w 7546182"/>
                <a:gd name="connsiteY12" fmla="*/ 7762875 h 7765256"/>
                <a:gd name="connsiteX13" fmla="*/ 4902994 w 7546182"/>
                <a:gd name="connsiteY13" fmla="*/ 3886200 h 7765256"/>
                <a:gd name="connsiteX14" fmla="*/ 5283994 w 7546182"/>
                <a:gd name="connsiteY14" fmla="*/ 9525 h 7765256"/>
                <a:gd name="connsiteX15" fmla="*/ 5655469 w 7546182"/>
                <a:gd name="connsiteY15" fmla="*/ 3886200 h 7765256"/>
                <a:gd name="connsiteX16" fmla="*/ 6029325 w 7546182"/>
                <a:gd name="connsiteY16" fmla="*/ 7762875 h 7765256"/>
                <a:gd name="connsiteX17" fmla="*/ 6417469 w 7546182"/>
                <a:gd name="connsiteY17" fmla="*/ 3886200 h 7765256"/>
                <a:gd name="connsiteX18" fmla="*/ 6798469 w 7546182"/>
                <a:gd name="connsiteY18" fmla="*/ 0 h 7765256"/>
                <a:gd name="connsiteX19" fmla="*/ 7160419 w 7546182"/>
                <a:gd name="connsiteY19" fmla="*/ 3886200 h 7765256"/>
                <a:gd name="connsiteX20" fmla="*/ 7546182 w 7546182"/>
                <a:gd name="connsiteY20" fmla="*/ 7765256 h 7765256"/>
                <a:gd name="connsiteX0" fmla="*/ 0 w 7546182"/>
                <a:gd name="connsiteY0" fmla="*/ 7762875 h 7765258"/>
                <a:gd name="connsiteX1" fmla="*/ 378619 w 7546182"/>
                <a:gd name="connsiteY1" fmla="*/ 3886200 h 7765258"/>
                <a:gd name="connsiteX2" fmla="*/ 750094 w 7546182"/>
                <a:gd name="connsiteY2" fmla="*/ 0 h 7765258"/>
                <a:gd name="connsiteX3" fmla="*/ 1131094 w 7546182"/>
                <a:gd name="connsiteY3" fmla="*/ 3876675 h 7765258"/>
                <a:gd name="connsiteX4" fmla="*/ 1507332 w 7546182"/>
                <a:gd name="connsiteY4" fmla="*/ 7762875 h 7765258"/>
                <a:gd name="connsiteX5" fmla="*/ 1883569 w 7546182"/>
                <a:gd name="connsiteY5" fmla="*/ 3876675 h 7765258"/>
                <a:gd name="connsiteX6" fmla="*/ 2264569 w 7546182"/>
                <a:gd name="connsiteY6" fmla="*/ 0 h 7765258"/>
                <a:gd name="connsiteX7" fmla="*/ 2645569 w 7546182"/>
                <a:gd name="connsiteY7" fmla="*/ 3886200 h 7765258"/>
                <a:gd name="connsiteX8" fmla="*/ 3017044 w 7546182"/>
                <a:gd name="connsiteY8" fmla="*/ 7762875 h 7765258"/>
                <a:gd name="connsiteX9" fmla="*/ 3398044 w 7546182"/>
                <a:gd name="connsiteY9" fmla="*/ 3876675 h 7765258"/>
                <a:gd name="connsiteX10" fmla="*/ 3769519 w 7546182"/>
                <a:gd name="connsiteY10" fmla="*/ 9525 h 7765258"/>
                <a:gd name="connsiteX11" fmla="*/ 4150519 w 7546182"/>
                <a:gd name="connsiteY11" fmla="*/ 3886200 h 7765258"/>
                <a:gd name="connsiteX12" fmla="*/ 4526756 w 7546182"/>
                <a:gd name="connsiteY12" fmla="*/ 7762875 h 7765258"/>
                <a:gd name="connsiteX13" fmla="*/ 4902994 w 7546182"/>
                <a:gd name="connsiteY13" fmla="*/ 3886200 h 7765258"/>
                <a:gd name="connsiteX14" fmla="*/ 5283994 w 7546182"/>
                <a:gd name="connsiteY14" fmla="*/ 9525 h 7765258"/>
                <a:gd name="connsiteX15" fmla="*/ 5655469 w 7546182"/>
                <a:gd name="connsiteY15" fmla="*/ 3886200 h 7765258"/>
                <a:gd name="connsiteX16" fmla="*/ 6029325 w 7546182"/>
                <a:gd name="connsiteY16" fmla="*/ 7762875 h 7765258"/>
                <a:gd name="connsiteX17" fmla="*/ 6417469 w 7546182"/>
                <a:gd name="connsiteY17" fmla="*/ 3886200 h 7765258"/>
                <a:gd name="connsiteX18" fmla="*/ 6798469 w 7546182"/>
                <a:gd name="connsiteY18" fmla="*/ 0 h 7765258"/>
                <a:gd name="connsiteX19" fmla="*/ 7160419 w 7546182"/>
                <a:gd name="connsiteY19" fmla="*/ 3886200 h 7765258"/>
                <a:gd name="connsiteX20" fmla="*/ 7546182 w 7546182"/>
                <a:gd name="connsiteY20" fmla="*/ 7765256 h 7765258"/>
                <a:gd name="connsiteX0" fmla="*/ 0 w 7539038"/>
                <a:gd name="connsiteY0" fmla="*/ 7762875 h 7762876"/>
                <a:gd name="connsiteX1" fmla="*/ 378619 w 7539038"/>
                <a:gd name="connsiteY1" fmla="*/ 3886200 h 7762876"/>
                <a:gd name="connsiteX2" fmla="*/ 750094 w 7539038"/>
                <a:gd name="connsiteY2" fmla="*/ 0 h 7762876"/>
                <a:gd name="connsiteX3" fmla="*/ 1131094 w 7539038"/>
                <a:gd name="connsiteY3" fmla="*/ 3876675 h 7762876"/>
                <a:gd name="connsiteX4" fmla="*/ 1507332 w 7539038"/>
                <a:gd name="connsiteY4" fmla="*/ 7762875 h 7762876"/>
                <a:gd name="connsiteX5" fmla="*/ 1883569 w 7539038"/>
                <a:gd name="connsiteY5" fmla="*/ 3876675 h 7762876"/>
                <a:gd name="connsiteX6" fmla="*/ 2264569 w 7539038"/>
                <a:gd name="connsiteY6" fmla="*/ 0 h 7762876"/>
                <a:gd name="connsiteX7" fmla="*/ 2645569 w 7539038"/>
                <a:gd name="connsiteY7" fmla="*/ 3886200 h 7762876"/>
                <a:gd name="connsiteX8" fmla="*/ 3017044 w 7539038"/>
                <a:gd name="connsiteY8" fmla="*/ 7762875 h 7762876"/>
                <a:gd name="connsiteX9" fmla="*/ 3398044 w 7539038"/>
                <a:gd name="connsiteY9" fmla="*/ 3876675 h 7762876"/>
                <a:gd name="connsiteX10" fmla="*/ 3769519 w 7539038"/>
                <a:gd name="connsiteY10" fmla="*/ 9525 h 7762876"/>
                <a:gd name="connsiteX11" fmla="*/ 4150519 w 7539038"/>
                <a:gd name="connsiteY11" fmla="*/ 3886200 h 7762876"/>
                <a:gd name="connsiteX12" fmla="*/ 4526756 w 7539038"/>
                <a:gd name="connsiteY12" fmla="*/ 7762875 h 7762876"/>
                <a:gd name="connsiteX13" fmla="*/ 4902994 w 7539038"/>
                <a:gd name="connsiteY13" fmla="*/ 3886200 h 7762876"/>
                <a:gd name="connsiteX14" fmla="*/ 5283994 w 7539038"/>
                <a:gd name="connsiteY14" fmla="*/ 9525 h 7762876"/>
                <a:gd name="connsiteX15" fmla="*/ 5655469 w 7539038"/>
                <a:gd name="connsiteY15" fmla="*/ 3886200 h 7762876"/>
                <a:gd name="connsiteX16" fmla="*/ 6029325 w 7539038"/>
                <a:gd name="connsiteY16" fmla="*/ 7762875 h 7762876"/>
                <a:gd name="connsiteX17" fmla="*/ 6417469 w 7539038"/>
                <a:gd name="connsiteY17" fmla="*/ 3886200 h 7762876"/>
                <a:gd name="connsiteX18" fmla="*/ 6798469 w 7539038"/>
                <a:gd name="connsiteY18" fmla="*/ 0 h 7762876"/>
                <a:gd name="connsiteX19" fmla="*/ 7160419 w 7539038"/>
                <a:gd name="connsiteY19" fmla="*/ 3886200 h 7762876"/>
                <a:gd name="connsiteX20" fmla="*/ 7539038 w 7539038"/>
                <a:gd name="connsiteY20" fmla="*/ 7760494 h 7762876"/>
                <a:gd name="connsiteX0" fmla="*/ 0 w 7539038"/>
                <a:gd name="connsiteY0" fmla="*/ 7762875 h 7762876"/>
                <a:gd name="connsiteX1" fmla="*/ 378619 w 7539038"/>
                <a:gd name="connsiteY1" fmla="*/ 3886200 h 7762876"/>
                <a:gd name="connsiteX2" fmla="*/ 750094 w 7539038"/>
                <a:gd name="connsiteY2" fmla="*/ 0 h 7762876"/>
                <a:gd name="connsiteX3" fmla="*/ 1131094 w 7539038"/>
                <a:gd name="connsiteY3" fmla="*/ 3876675 h 7762876"/>
                <a:gd name="connsiteX4" fmla="*/ 1507332 w 7539038"/>
                <a:gd name="connsiteY4" fmla="*/ 7762875 h 7762876"/>
                <a:gd name="connsiteX5" fmla="*/ 1883569 w 7539038"/>
                <a:gd name="connsiteY5" fmla="*/ 3876675 h 7762876"/>
                <a:gd name="connsiteX6" fmla="*/ 2264569 w 7539038"/>
                <a:gd name="connsiteY6" fmla="*/ 0 h 7762876"/>
                <a:gd name="connsiteX7" fmla="*/ 2645569 w 7539038"/>
                <a:gd name="connsiteY7" fmla="*/ 3886200 h 7762876"/>
                <a:gd name="connsiteX8" fmla="*/ 3017044 w 7539038"/>
                <a:gd name="connsiteY8" fmla="*/ 7762875 h 7762876"/>
                <a:gd name="connsiteX9" fmla="*/ 3398044 w 7539038"/>
                <a:gd name="connsiteY9" fmla="*/ 3876675 h 7762876"/>
                <a:gd name="connsiteX10" fmla="*/ 3769519 w 7539038"/>
                <a:gd name="connsiteY10" fmla="*/ 9525 h 7762876"/>
                <a:gd name="connsiteX11" fmla="*/ 4150519 w 7539038"/>
                <a:gd name="connsiteY11" fmla="*/ 3886200 h 7762876"/>
                <a:gd name="connsiteX12" fmla="*/ 4526756 w 7539038"/>
                <a:gd name="connsiteY12" fmla="*/ 7762875 h 7762876"/>
                <a:gd name="connsiteX13" fmla="*/ 4902994 w 7539038"/>
                <a:gd name="connsiteY13" fmla="*/ 3886200 h 7762876"/>
                <a:gd name="connsiteX14" fmla="*/ 5283994 w 7539038"/>
                <a:gd name="connsiteY14" fmla="*/ 9525 h 7762876"/>
                <a:gd name="connsiteX15" fmla="*/ 5655469 w 7539038"/>
                <a:gd name="connsiteY15" fmla="*/ 3886200 h 7762876"/>
                <a:gd name="connsiteX16" fmla="*/ 6029325 w 7539038"/>
                <a:gd name="connsiteY16" fmla="*/ 7762875 h 7762876"/>
                <a:gd name="connsiteX17" fmla="*/ 6417469 w 7539038"/>
                <a:gd name="connsiteY17" fmla="*/ 3886200 h 7762876"/>
                <a:gd name="connsiteX18" fmla="*/ 6788944 w 7539038"/>
                <a:gd name="connsiteY18" fmla="*/ 2381 h 7762876"/>
                <a:gd name="connsiteX19" fmla="*/ 7160419 w 7539038"/>
                <a:gd name="connsiteY19" fmla="*/ 3886200 h 7762876"/>
                <a:gd name="connsiteX20" fmla="*/ 7539038 w 7539038"/>
                <a:gd name="connsiteY20" fmla="*/ 7760494 h 7762876"/>
                <a:gd name="connsiteX0" fmla="*/ 0 w 7539038"/>
                <a:gd name="connsiteY0" fmla="*/ 7762875 h 7762876"/>
                <a:gd name="connsiteX1" fmla="*/ 378619 w 7539038"/>
                <a:gd name="connsiteY1" fmla="*/ 3886200 h 7762876"/>
                <a:gd name="connsiteX2" fmla="*/ 750094 w 7539038"/>
                <a:gd name="connsiteY2" fmla="*/ 0 h 7762876"/>
                <a:gd name="connsiteX3" fmla="*/ 1131094 w 7539038"/>
                <a:gd name="connsiteY3" fmla="*/ 3876675 h 7762876"/>
                <a:gd name="connsiteX4" fmla="*/ 1507332 w 7539038"/>
                <a:gd name="connsiteY4" fmla="*/ 7762875 h 7762876"/>
                <a:gd name="connsiteX5" fmla="*/ 1883569 w 7539038"/>
                <a:gd name="connsiteY5" fmla="*/ 3876675 h 7762876"/>
                <a:gd name="connsiteX6" fmla="*/ 2264569 w 7539038"/>
                <a:gd name="connsiteY6" fmla="*/ 0 h 7762876"/>
                <a:gd name="connsiteX7" fmla="*/ 2645569 w 7539038"/>
                <a:gd name="connsiteY7" fmla="*/ 3886200 h 7762876"/>
                <a:gd name="connsiteX8" fmla="*/ 3017044 w 7539038"/>
                <a:gd name="connsiteY8" fmla="*/ 7762875 h 7762876"/>
                <a:gd name="connsiteX9" fmla="*/ 3398044 w 7539038"/>
                <a:gd name="connsiteY9" fmla="*/ 3876675 h 7762876"/>
                <a:gd name="connsiteX10" fmla="*/ 3769519 w 7539038"/>
                <a:gd name="connsiteY10" fmla="*/ 9525 h 7762876"/>
                <a:gd name="connsiteX11" fmla="*/ 4150519 w 7539038"/>
                <a:gd name="connsiteY11" fmla="*/ 3886200 h 7762876"/>
                <a:gd name="connsiteX12" fmla="*/ 4526756 w 7539038"/>
                <a:gd name="connsiteY12" fmla="*/ 7762875 h 7762876"/>
                <a:gd name="connsiteX13" fmla="*/ 4902994 w 7539038"/>
                <a:gd name="connsiteY13" fmla="*/ 3886200 h 7762876"/>
                <a:gd name="connsiteX14" fmla="*/ 5283994 w 7539038"/>
                <a:gd name="connsiteY14" fmla="*/ 9525 h 7762876"/>
                <a:gd name="connsiteX15" fmla="*/ 5655469 w 7539038"/>
                <a:gd name="connsiteY15" fmla="*/ 3886200 h 7762876"/>
                <a:gd name="connsiteX16" fmla="*/ 6029325 w 7539038"/>
                <a:gd name="connsiteY16" fmla="*/ 7762875 h 7762876"/>
                <a:gd name="connsiteX17" fmla="*/ 6417469 w 7539038"/>
                <a:gd name="connsiteY17" fmla="*/ 3886200 h 7762876"/>
                <a:gd name="connsiteX18" fmla="*/ 6786563 w 7539038"/>
                <a:gd name="connsiteY18" fmla="*/ 4762 h 7762876"/>
                <a:gd name="connsiteX19" fmla="*/ 7160419 w 7539038"/>
                <a:gd name="connsiteY19" fmla="*/ 3886200 h 7762876"/>
                <a:gd name="connsiteX20" fmla="*/ 7539038 w 7539038"/>
                <a:gd name="connsiteY20" fmla="*/ 7760494 h 7762876"/>
                <a:gd name="connsiteX0" fmla="*/ 0 w 7539038"/>
                <a:gd name="connsiteY0" fmla="*/ 7762875 h 7762876"/>
                <a:gd name="connsiteX1" fmla="*/ 378619 w 7539038"/>
                <a:gd name="connsiteY1" fmla="*/ 3886200 h 7762876"/>
                <a:gd name="connsiteX2" fmla="*/ 750094 w 7539038"/>
                <a:gd name="connsiteY2" fmla="*/ 0 h 7762876"/>
                <a:gd name="connsiteX3" fmla="*/ 1131094 w 7539038"/>
                <a:gd name="connsiteY3" fmla="*/ 3876675 h 7762876"/>
                <a:gd name="connsiteX4" fmla="*/ 1507332 w 7539038"/>
                <a:gd name="connsiteY4" fmla="*/ 7762875 h 7762876"/>
                <a:gd name="connsiteX5" fmla="*/ 1883569 w 7539038"/>
                <a:gd name="connsiteY5" fmla="*/ 3876675 h 7762876"/>
                <a:gd name="connsiteX6" fmla="*/ 2264569 w 7539038"/>
                <a:gd name="connsiteY6" fmla="*/ 0 h 7762876"/>
                <a:gd name="connsiteX7" fmla="*/ 2645569 w 7539038"/>
                <a:gd name="connsiteY7" fmla="*/ 3886200 h 7762876"/>
                <a:gd name="connsiteX8" fmla="*/ 3017044 w 7539038"/>
                <a:gd name="connsiteY8" fmla="*/ 7762875 h 7762876"/>
                <a:gd name="connsiteX9" fmla="*/ 3398044 w 7539038"/>
                <a:gd name="connsiteY9" fmla="*/ 3876675 h 7762876"/>
                <a:gd name="connsiteX10" fmla="*/ 3769519 w 7539038"/>
                <a:gd name="connsiteY10" fmla="*/ 9525 h 7762876"/>
                <a:gd name="connsiteX11" fmla="*/ 4150519 w 7539038"/>
                <a:gd name="connsiteY11" fmla="*/ 3886200 h 7762876"/>
                <a:gd name="connsiteX12" fmla="*/ 4526756 w 7539038"/>
                <a:gd name="connsiteY12" fmla="*/ 7762875 h 7762876"/>
                <a:gd name="connsiteX13" fmla="*/ 4902994 w 7539038"/>
                <a:gd name="connsiteY13" fmla="*/ 3886200 h 7762876"/>
                <a:gd name="connsiteX14" fmla="*/ 5283994 w 7539038"/>
                <a:gd name="connsiteY14" fmla="*/ 9525 h 7762876"/>
                <a:gd name="connsiteX15" fmla="*/ 5655469 w 7539038"/>
                <a:gd name="connsiteY15" fmla="*/ 3886200 h 7762876"/>
                <a:gd name="connsiteX16" fmla="*/ 6029325 w 7539038"/>
                <a:gd name="connsiteY16" fmla="*/ 7762875 h 7762876"/>
                <a:gd name="connsiteX17" fmla="*/ 6417469 w 7539038"/>
                <a:gd name="connsiteY17" fmla="*/ 3886200 h 7762876"/>
                <a:gd name="connsiteX18" fmla="*/ 6786563 w 7539038"/>
                <a:gd name="connsiteY18" fmla="*/ 4762 h 7762876"/>
                <a:gd name="connsiteX19" fmla="*/ 7160419 w 7539038"/>
                <a:gd name="connsiteY19" fmla="*/ 3886200 h 7762876"/>
                <a:gd name="connsiteX20" fmla="*/ 7539038 w 7539038"/>
                <a:gd name="connsiteY20" fmla="*/ 7760494 h 7762876"/>
                <a:gd name="connsiteX0" fmla="*/ 0 w 7539038"/>
                <a:gd name="connsiteY0" fmla="*/ 7762875 h 7762876"/>
                <a:gd name="connsiteX1" fmla="*/ 378619 w 7539038"/>
                <a:gd name="connsiteY1" fmla="*/ 3886200 h 7762876"/>
                <a:gd name="connsiteX2" fmla="*/ 750094 w 7539038"/>
                <a:gd name="connsiteY2" fmla="*/ 0 h 7762876"/>
                <a:gd name="connsiteX3" fmla="*/ 1131094 w 7539038"/>
                <a:gd name="connsiteY3" fmla="*/ 3876675 h 7762876"/>
                <a:gd name="connsiteX4" fmla="*/ 1507332 w 7539038"/>
                <a:gd name="connsiteY4" fmla="*/ 7762875 h 7762876"/>
                <a:gd name="connsiteX5" fmla="*/ 1883569 w 7539038"/>
                <a:gd name="connsiteY5" fmla="*/ 3876675 h 7762876"/>
                <a:gd name="connsiteX6" fmla="*/ 2264569 w 7539038"/>
                <a:gd name="connsiteY6" fmla="*/ 0 h 7762876"/>
                <a:gd name="connsiteX7" fmla="*/ 2645569 w 7539038"/>
                <a:gd name="connsiteY7" fmla="*/ 3886200 h 7762876"/>
                <a:gd name="connsiteX8" fmla="*/ 3017044 w 7539038"/>
                <a:gd name="connsiteY8" fmla="*/ 7762875 h 7762876"/>
                <a:gd name="connsiteX9" fmla="*/ 3398044 w 7539038"/>
                <a:gd name="connsiteY9" fmla="*/ 3876675 h 7762876"/>
                <a:gd name="connsiteX10" fmla="*/ 3769519 w 7539038"/>
                <a:gd name="connsiteY10" fmla="*/ 9525 h 7762876"/>
                <a:gd name="connsiteX11" fmla="*/ 4150519 w 7539038"/>
                <a:gd name="connsiteY11" fmla="*/ 3886200 h 7762876"/>
                <a:gd name="connsiteX12" fmla="*/ 4526756 w 7539038"/>
                <a:gd name="connsiteY12" fmla="*/ 7762875 h 7762876"/>
                <a:gd name="connsiteX13" fmla="*/ 4902994 w 7539038"/>
                <a:gd name="connsiteY13" fmla="*/ 3886200 h 7762876"/>
                <a:gd name="connsiteX14" fmla="*/ 5279231 w 7539038"/>
                <a:gd name="connsiteY14" fmla="*/ 9525 h 7762876"/>
                <a:gd name="connsiteX15" fmla="*/ 5655469 w 7539038"/>
                <a:gd name="connsiteY15" fmla="*/ 3886200 h 7762876"/>
                <a:gd name="connsiteX16" fmla="*/ 6029325 w 7539038"/>
                <a:gd name="connsiteY16" fmla="*/ 7762875 h 7762876"/>
                <a:gd name="connsiteX17" fmla="*/ 6417469 w 7539038"/>
                <a:gd name="connsiteY17" fmla="*/ 3886200 h 7762876"/>
                <a:gd name="connsiteX18" fmla="*/ 6786563 w 7539038"/>
                <a:gd name="connsiteY18" fmla="*/ 4762 h 7762876"/>
                <a:gd name="connsiteX19" fmla="*/ 7160419 w 7539038"/>
                <a:gd name="connsiteY19" fmla="*/ 3886200 h 7762876"/>
                <a:gd name="connsiteX20" fmla="*/ 7539038 w 7539038"/>
                <a:gd name="connsiteY20" fmla="*/ 7760494 h 7762876"/>
                <a:gd name="connsiteX0" fmla="*/ 0 w 7539038"/>
                <a:gd name="connsiteY0" fmla="*/ 7762875 h 7762876"/>
                <a:gd name="connsiteX1" fmla="*/ 378619 w 7539038"/>
                <a:gd name="connsiteY1" fmla="*/ 3886200 h 7762876"/>
                <a:gd name="connsiteX2" fmla="*/ 750094 w 7539038"/>
                <a:gd name="connsiteY2" fmla="*/ 0 h 7762876"/>
                <a:gd name="connsiteX3" fmla="*/ 1131094 w 7539038"/>
                <a:gd name="connsiteY3" fmla="*/ 3876675 h 7762876"/>
                <a:gd name="connsiteX4" fmla="*/ 1507332 w 7539038"/>
                <a:gd name="connsiteY4" fmla="*/ 7762875 h 7762876"/>
                <a:gd name="connsiteX5" fmla="*/ 1883569 w 7539038"/>
                <a:gd name="connsiteY5" fmla="*/ 3876675 h 7762876"/>
                <a:gd name="connsiteX6" fmla="*/ 2264569 w 7539038"/>
                <a:gd name="connsiteY6" fmla="*/ 0 h 7762876"/>
                <a:gd name="connsiteX7" fmla="*/ 2645569 w 7539038"/>
                <a:gd name="connsiteY7" fmla="*/ 3886200 h 7762876"/>
                <a:gd name="connsiteX8" fmla="*/ 3017044 w 7539038"/>
                <a:gd name="connsiteY8" fmla="*/ 7762875 h 7762876"/>
                <a:gd name="connsiteX9" fmla="*/ 3398044 w 7539038"/>
                <a:gd name="connsiteY9" fmla="*/ 3876675 h 7762876"/>
                <a:gd name="connsiteX10" fmla="*/ 3769519 w 7539038"/>
                <a:gd name="connsiteY10" fmla="*/ 9525 h 7762876"/>
                <a:gd name="connsiteX11" fmla="*/ 4150519 w 7539038"/>
                <a:gd name="connsiteY11" fmla="*/ 3886200 h 7762876"/>
                <a:gd name="connsiteX12" fmla="*/ 4526756 w 7539038"/>
                <a:gd name="connsiteY12" fmla="*/ 7762875 h 7762876"/>
                <a:gd name="connsiteX13" fmla="*/ 4902994 w 7539038"/>
                <a:gd name="connsiteY13" fmla="*/ 3886200 h 7762876"/>
                <a:gd name="connsiteX14" fmla="*/ 5279231 w 7539038"/>
                <a:gd name="connsiteY14" fmla="*/ 9525 h 7762876"/>
                <a:gd name="connsiteX15" fmla="*/ 5655469 w 7539038"/>
                <a:gd name="connsiteY15" fmla="*/ 3886200 h 7762876"/>
                <a:gd name="connsiteX16" fmla="*/ 6029325 w 7539038"/>
                <a:gd name="connsiteY16" fmla="*/ 7762875 h 7762876"/>
                <a:gd name="connsiteX17" fmla="*/ 6417469 w 7539038"/>
                <a:gd name="connsiteY17" fmla="*/ 3886200 h 7762876"/>
                <a:gd name="connsiteX18" fmla="*/ 6786563 w 7539038"/>
                <a:gd name="connsiteY18" fmla="*/ 4762 h 7762876"/>
                <a:gd name="connsiteX19" fmla="*/ 7160419 w 7539038"/>
                <a:gd name="connsiteY19" fmla="*/ 3886200 h 7762876"/>
                <a:gd name="connsiteX20" fmla="*/ 7539038 w 7539038"/>
                <a:gd name="connsiteY20" fmla="*/ 7760494 h 7762876"/>
                <a:gd name="connsiteX0" fmla="*/ 0 w 7539038"/>
                <a:gd name="connsiteY0" fmla="*/ 7762875 h 7762876"/>
                <a:gd name="connsiteX1" fmla="*/ 378619 w 7539038"/>
                <a:gd name="connsiteY1" fmla="*/ 3886200 h 7762876"/>
                <a:gd name="connsiteX2" fmla="*/ 750094 w 7539038"/>
                <a:gd name="connsiteY2" fmla="*/ 0 h 7762876"/>
                <a:gd name="connsiteX3" fmla="*/ 1131094 w 7539038"/>
                <a:gd name="connsiteY3" fmla="*/ 3876675 h 7762876"/>
                <a:gd name="connsiteX4" fmla="*/ 1507332 w 7539038"/>
                <a:gd name="connsiteY4" fmla="*/ 7762875 h 7762876"/>
                <a:gd name="connsiteX5" fmla="*/ 1883569 w 7539038"/>
                <a:gd name="connsiteY5" fmla="*/ 3876675 h 7762876"/>
                <a:gd name="connsiteX6" fmla="*/ 2264569 w 7539038"/>
                <a:gd name="connsiteY6" fmla="*/ 0 h 7762876"/>
                <a:gd name="connsiteX7" fmla="*/ 2645569 w 7539038"/>
                <a:gd name="connsiteY7" fmla="*/ 3886200 h 7762876"/>
                <a:gd name="connsiteX8" fmla="*/ 3017044 w 7539038"/>
                <a:gd name="connsiteY8" fmla="*/ 7762875 h 7762876"/>
                <a:gd name="connsiteX9" fmla="*/ 3398044 w 7539038"/>
                <a:gd name="connsiteY9" fmla="*/ 3876675 h 7762876"/>
                <a:gd name="connsiteX10" fmla="*/ 3769519 w 7539038"/>
                <a:gd name="connsiteY10" fmla="*/ 9525 h 7762876"/>
                <a:gd name="connsiteX11" fmla="*/ 4150519 w 7539038"/>
                <a:gd name="connsiteY11" fmla="*/ 3886200 h 7762876"/>
                <a:gd name="connsiteX12" fmla="*/ 4526756 w 7539038"/>
                <a:gd name="connsiteY12" fmla="*/ 7762875 h 7762876"/>
                <a:gd name="connsiteX13" fmla="*/ 4902994 w 7539038"/>
                <a:gd name="connsiteY13" fmla="*/ 3886200 h 7762876"/>
                <a:gd name="connsiteX14" fmla="*/ 5276849 w 7539038"/>
                <a:gd name="connsiteY14" fmla="*/ 2382 h 7762876"/>
                <a:gd name="connsiteX15" fmla="*/ 5655469 w 7539038"/>
                <a:gd name="connsiteY15" fmla="*/ 3886200 h 7762876"/>
                <a:gd name="connsiteX16" fmla="*/ 6029325 w 7539038"/>
                <a:gd name="connsiteY16" fmla="*/ 7762875 h 7762876"/>
                <a:gd name="connsiteX17" fmla="*/ 6417469 w 7539038"/>
                <a:gd name="connsiteY17" fmla="*/ 3886200 h 7762876"/>
                <a:gd name="connsiteX18" fmla="*/ 6786563 w 7539038"/>
                <a:gd name="connsiteY18" fmla="*/ 4762 h 7762876"/>
                <a:gd name="connsiteX19" fmla="*/ 7160419 w 7539038"/>
                <a:gd name="connsiteY19" fmla="*/ 3886200 h 7762876"/>
                <a:gd name="connsiteX20" fmla="*/ 7539038 w 7539038"/>
                <a:gd name="connsiteY20" fmla="*/ 7760494 h 7762876"/>
                <a:gd name="connsiteX0" fmla="*/ 0 w 7539038"/>
                <a:gd name="connsiteY0" fmla="*/ 7762875 h 7762876"/>
                <a:gd name="connsiteX1" fmla="*/ 378619 w 7539038"/>
                <a:gd name="connsiteY1" fmla="*/ 3886200 h 7762876"/>
                <a:gd name="connsiteX2" fmla="*/ 750094 w 7539038"/>
                <a:gd name="connsiteY2" fmla="*/ 0 h 7762876"/>
                <a:gd name="connsiteX3" fmla="*/ 1131094 w 7539038"/>
                <a:gd name="connsiteY3" fmla="*/ 3876675 h 7762876"/>
                <a:gd name="connsiteX4" fmla="*/ 1507332 w 7539038"/>
                <a:gd name="connsiteY4" fmla="*/ 7762875 h 7762876"/>
                <a:gd name="connsiteX5" fmla="*/ 1883569 w 7539038"/>
                <a:gd name="connsiteY5" fmla="*/ 3876675 h 7762876"/>
                <a:gd name="connsiteX6" fmla="*/ 2264569 w 7539038"/>
                <a:gd name="connsiteY6" fmla="*/ 0 h 7762876"/>
                <a:gd name="connsiteX7" fmla="*/ 2645569 w 7539038"/>
                <a:gd name="connsiteY7" fmla="*/ 3886200 h 7762876"/>
                <a:gd name="connsiteX8" fmla="*/ 3017044 w 7539038"/>
                <a:gd name="connsiteY8" fmla="*/ 7762875 h 7762876"/>
                <a:gd name="connsiteX9" fmla="*/ 3398044 w 7539038"/>
                <a:gd name="connsiteY9" fmla="*/ 3876675 h 7762876"/>
                <a:gd name="connsiteX10" fmla="*/ 3769519 w 7539038"/>
                <a:gd name="connsiteY10" fmla="*/ 9525 h 7762876"/>
                <a:gd name="connsiteX11" fmla="*/ 4150519 w 7539038"/>
                <a:gd name="connsiteY11" fmla="*/ 3886200 h 7762876"/>
                <a:gd name="connsiteX12" fmla="*/ 4526756 w 7539038"/>
                <a:gd name="connsiteY12" fmla="*/ 7762875 h 7762876"/>
                <a:gd name="connsiteX13" fmla="*/ 4902994 w 7539038"/>
                <a:gd name="connsiteY13" fmla="*/ 3886200 h 7762876"/>
                <a:gd name="connsiteX14" fmla="*/ 5276849 w 7539038"/>
                <a:gd name="connsiteY14" fmla="*/ 2382 h 7762876"/>
                <a:gd name="connsiteX15" fmla="*/ 5655469 w 7539038"/>
                <a:gd name="connsiteY15" fmla="*/ 3886200 h 7762876"/>
                <a:gd name="connsiteX16" fmla="*/ 6029325 w 7539038"/>
                <a:gd name="connsiteY16" fmla="*/ 7762875 h 7762876"/>
                <a:gd name="connsiteX17" fmla="*/ 6417469 w 7539038"/>
                <a:gd name="connsiteY17" fmla="*/ 3886200 h 7762876"/>
                <a:gd name="connsiteX18" fmla="*/ 6786563 w 7539038"/>
                <a:gd name="connsiteY18" fmla="*/ 4762 h 7762876"/>
                <a:gd name="connsiteX19" fmla="*/ 7160419 w 7539038"/>
                <a:gd name="connsiteY19" fmla="*/ 3886200 h 7762876"/>
                <a:gd name="connsiteX20" fmla="*/ 7539038 w 7539038"/>
                <a:gd name="connsiteY20" fmla="*/ 7760494 h 7762876"/>
                <a:gd name="connsiteX0" fmla="*/ 0 w 7539038"/>
                <a:gd name="connsiteY0" fmla="*/ 7762875 h 7762876"/>
                <a:gd name="connsiteX1" fmla="*/ 378619 w 7539038"/>
                <a:gd name="connsiteY1" fmla="*/ 3886200 h 7762876"/>
                <a:gd name="connsiteX2" fmla="*/ 750094 w 7539038"/>
                <a:gd name="connsiteY2" fmla="*/ 0 h 7762876"/>
                <a:gd name="connsiteX3" fmla="*/ 1131094 w 7539038"/>
                <a:gd name="connsiteY3" fmla="*/ 3876675 h 7762876"/>
                <a:gd name="connsiteX4" fmla="*/ 1507332 w 7539038"/>
                <a:gd name="connsiteY4" fmla="*/ 7762875 h 7762876"/>
                <a:gd name="connsiteX5" fmla="*/ 1883569 w 7539038"/>
                <a:gd name="connsiteY5" fmla="*/ 3876675 h 7762876"/>
                <a:gd name="connsiteX6" fmla="*/ 2264569 w 7539038"/>
                <a:gd name="connsiteY6" fmla="*/ 0 h 7762876"/>
                <a:gd name="connsiteX7" fmla="*/ 2645569 w 7539038"/>
                <a:gd name="connsiteY7" fmla="*/ 3886200 h 7762876"/>
                <a:gd name="connsiteX8" fmla="*/ 3017044 w 7539038"/>
                <a:gd name="connsiteY8" fmla="*/ 7762875 h 7762876"/>
                <a:gd name="connsiteX9" fmla="*/ 3398044 w 7539038"/>
                <a:gd name="connsiteY9" fmla="*/ 3876675 h 7762876"/>
                <a:gd name="connsiteX10" fmla="*/ 3776663 w 7539038"/>
                <a:gd name="connsiteY10" fmla="*/ 4763 h 7762876"/>
                <a:gd name="connsiteX11" fmla="*/ 4150519 w 7539038"/>
                <a:gd name="connsiteY11" fmla="*/ 3886200 h 7762876"/>
                <a:gd name="connsiteX12" fmla="*/ 4526756 w 7539038"/>
                <a:gd name="connsiteY12" fmla="*/ 7762875 h 7762876"/>
                <a:gd name="connsiteX13" fmla="*/ 4902994 w 7539038"/>
                <a:gd name="connsiteY13" fmla="*/ 3886200 h 7762876"/>
                <a:gd name="connsiteX14" fmla="*/ 5276849 w 7539038"/>
                <a:gd name="connsiteY14" fmla="*/ 2382 h 7762876"/>
                <a:gd name="connsiteX15" fmla="*/ 5655469 w 7539038"/>
                <a:gd name="connsiteY15" fmla="*/ 3886200 h 7762876"/>
                <a:gd name="connsiteX16" fmla="*/ 6029325 w 7539038"/>
                <a:gd name="connsiteY16" fmla="*/ 7762875 h 7762876"/>
                <a:gd name="connsiteX17" fmla="*/ 6417469 w 7539038"/>
                <a:gd name="connsiteY17" fmla="*/ 3886200 h 7762876"/>
                <a:gd name="connsiteX18" fmla="*/ 6786563 w 7539038"/>
                <a:gd name="connsiteY18" fmla="*/ 4762 h 7762876"/>
                <a:gd name="connsiteX19" fmla="*/ 7160419 w 7539038"/>
                <a:gd name="connsiteY19" fmla="*/ 3886200 h 7762876"/>
                <a:gd name="connsiteX20" fmla="*/ 7539038 w 7539038"/>
                <a:gd name="connsiteY20" fmla="*/ 7760494 h 7762876"/>
                <a:gd name="connsiteX0" fmla="*/ 0 w 7539038"/>
                <a:gd name="connsiteY0" fmla="*/ 7762875 h 7762876"/>
                <a:gd name="connsiteX1" fmla="*/ 378619 w 7539038"/>
                <a:gd name="connsiteY1" fmla="*/ 3886200 h 7762876"/>
                <a:gd name="connsiteX2" fmla="*/ 750094 w 7539038"/>
                <a:gd name="connsiteY2" fmla="*/ 0 h 7762876"/>
                <a:gd name="connsiteX3" fmla="*/ 1131094 w 7539038"/>
                <a:gd name="connsiteY3" fmla="*/ 3876675 h 7762876"/>
                <a:gd name="connsiteX4" fmla="*/ 1507332 w 7539038"/>
                <a:gd name="connsiteY4" fmla="*/ 7762875 h 7762876"/>
                <a:gd name="connsiteX5" fmla="*/ 1883569 w 7539038"/>
                <a:gd name="connsiteY5" fmla="*/ 3876675 h 7762876"/>
                <a:gd name="connsiteX6" fmla="*/ 2264569 w 7539038"/>
                <a:gd name="connsiteY6" fmla="*/ 0 h 7762876"/>
                <a:gd name="connsiteX7" fmla="*/ 2645569 w 7539038"/>
                <a:gd name="connsiteY7" fmla="*/ 3886200 h 7762876"/>
                <a:gd name="connsiteX8" fmla="*/ 3017044 w 7539038"/>
                <a:gd name="connsiteY8" fmla="*/ 7762875 h 7762876"/>
                <a:gd name="connsiteX9" fmla="*/ 3398044 w 7539038"/>
                <a:gd name="connsiteY9" fmla="*/ 3876675 h 7762876"/>
                <a:gd name="connsiteX10" fmla="*/ 3776663 w 7539038"/>
                <a:gd name="connsiteY10" fmla="*/ 4763 h 7762876"/>
                <a:gd name="connsiteX11" fmla="*/ 4150519 w 7539038"/>
                <a:gd name="connsiteY11" fmla="*/ 3886200 h 7762876"/>
                <a:gd name="connsiteX12" fmla="*/ 4526756 w 7539038"/>
                <a:gd name="connsiteY12" fmla="*/ 7762875 h 7762876"/>
                <a:gd name="connsiteX13" fmla="*/ 4902994 w 7539038"/>
                <a:gd name="connsiteY13" fmla="*/ 3886200 h 7762876"/>
                <a:gd name="connsiteX14" fmla="*/ 5276849 w 7539038"/>
                <a:gd name="connsiteY14" fmla="*/ 2382 h 7762876"/>
                <a:gd name="connsiteX15" fmla="*/ 5655469 w 7539038"/>
                <a:gd name="connsiteY15" fmla="*/ 3886200 h 7762876"/>
                <a:gd name="connsiteX16" fmla="*/ 6029325 w 7539038"/>
                <a:gd name="connsiteY16" fmla="*/ 7762875 h 7762876"/>
                <a:gd name="connsiteX17" fmla="*/ 6417469 w 7539038"/>
                <a:gd name="connsiteY17" fmla="*/ 3886200 h 7762876"/>
                <a:gd name="connsiteX18" fmla="*/ 6786563 w 7539038"/>
                <a:gd name="connsiteY18" fmla="*/ 4762 h 7762876"/>
                <a:gd name="connsiteX19" fmla="*/ 7160419 w 7539038"/>
                <a:gd name="connsiteY19" fmla="*/ 3886200 h 7762876"/>
                <a:gd name="connsiteX20" fmla="*/ 7539038 w 7539038"/>
                <a:gd name="connsiteY20" fmla="*/ 7760494 h 7762876"/>
                <a:gd name="connsiteX0" fmla="*/ 0 w 7539038"/>
                <a:gd name="connsiteY0" fmla="*/ 7762875 h 7762876"/>
                <a:gd name="connsiteX1" fmla="*/ 378619 w 7539038"/>
                <a:gd name="connsiteY1" fmla="*/ 3886200 h 7762876"/>
                <a:gd name="connsiteX2" fmla="*/ 750094 w 7539038"/>
                <a:gd name="connsiteY2" fmla="*/ 0 h 7762876"/>
                <a:gd name="connsiteX3" fmla="*/ 1131094 w 7539038"/>
                <a:gd name="connsiteY3" fmla="*/ 3876675 h 7762876"/>
                <a:gd name="connsiteX4" fmla="*/ 1507332 w 7539038"/>
                <a:gd name="connsiteY4" fmla="*/ 7762875 h 7762876"/>
                <a:gd name="connsiteX5" fmla="*/ 1883569 w 7539038"/>
                <a:gd name="connsiteY5" fmla="*/ 3876675 h 7762876"/>
                <a:gd name="connsiteX6" fmla="*/ 2264569 w 7539038"/>
                <a:gd name="connsiteY6" fmla="*/ 0 h 7762876"/>
                <a:gd name="connsiteX7" fmla="*/ 2645569 w 7539038"/>
                <a:gd name="connsiteY7" fmla="*/ 3886200 h 7762876"/>
                <a:gd name="connsiteX8" fmla="*/ 3017044 w 7539038"/>
                <a:gd name="connsiteY8" fmla="*/ 7762875 h 7762876"/>
                <a:gd name="connsiteX9" fmla="*/ 3398044 w 7539038"/>
                <a:gd name="connsiteY9" fmla="*/ 3876675 h 7762876"/>
                <a:gd name="connsiteX10" fmla="*/ 3769519 w 7539038"/>
                <a:gd name="connsiteY10" fmla="*/ 4763 h 7762876"/>
                <a:gd name="connsiteX11" fmla="*/ 4150519 w 7539038"/>
                <a:gd name="connsiteY11" fmla="*/ 3886200 h 7762876"/>
                <a:gd name="connsiteX12" fmla="*/ 4526756 w 7539038"/>
                <a:gd name="connsiteY12" fmla="*/ 7762875 h 7762876"/>
                <a:gd name="connsiteX13" fmla="*/ 4902994 w 7539038"/>
                <a:gd name="connsiteY13" fmla="*/ 3886200 h 7762876"/>
                <a:gd name="connsiteX14" fmla="*/ 5276849 w 7539038"/>
                <a:gd name="connsiteY14" fmla="*/ 2382 h 7762876"/>
                <a:gd name="connsiteX15" fmla="*/ 5655469 w 7539038"/>
                <a:gd name="connsiteY15" fmla="*/ 3886200 h 7762876"/>
                <a:gd name="connsiteX16" fmla="*/ 6029325 w 7539038"/>
                <a:gd name="connsiteY16" fmla="*/ 7762875 h 7762876"/>
                <a:gd name="connsiteX17" fmla="*/ 6417469 w 7539038"/>
                <a:gd name="connsiteY17" fmla="*/ 3886200 h 7762876"/>
                <a:gd name="connsiteX18" fmla="*/ 6786563 w 7539038"/>
                <a:gd name="connsiteY18" fmla="*/ 4762 h 7762876"/>
                <a:gd name="connsiteX19" fmla="*/ 7160419 w 7539038"/>
                <a:gd name="connsiteY19" fmla="*/ 3886200 h 7762876"/>
                <a:gd name="connsiteX20" fmla="*/ 7539038 w 7539038"/>
                <a:gd name="connsiteY20" fmla="*/ 7760494 h 7762876"/>
                <a:gd name="connsiteX0" fmla="*/ 0 w 7539038"/>
                <a:gd name="connsiteY0" fmla="*/ 7762875 h 7762876"/>
                <a:gd name="connsiteX1" fmla="*/ 378619 w 7539038"/>
                <a:gd name="connsiteY1" fmla="*/ 3886200 h 7762876"/>
                <a:gd name="connsiteX2" fmla="*/ 750094 w 7539038"/>
                <a:gd name="connsiteY2" fmla="*/ 0 h 7762876"/>
                <a:gd name="connsiteX3" fmla="*/ 1131094 w 7539038"/>
                <a:gd name="connsiteY3" fmla="*/ 3876675 h 7762876"/>
                <a:gd name="connsiteX4" fmla="*/ 1507332 w 7539038"/>
                <a:gd name="connsiteY4" fmla="*/ 7762875 h 7762876"/>
                <a:gd name="connsiteX5" fmla="*/ 1883569 w 7539038"/>
                <a:gd name="connsiteY5" fmla="*/ 3876675 h 7762876"/>
                <a:gd name="connsiteX6" fmla="*/ 2264569 w 7539038"/>
                <a:gd name="connsiteY6" fmla="*/ 0 h 7762876"/>
                <a:gd name="connsiteX7" fmla="*/ 2645569 w 7539038"/>
                <a:gd name="connsiteY7" fmla="*/ 3886200 h 7762876"/>
                <a:gd name="connsiteX8" fmla="*/ 3017044 w 7539038"/>
                <a:gd name="connsiteY8" fmla="*/ 7762875 h 7762876"/>
                <a:gd name="connsiteX9" fmla="*/ 3398044 w 7539038"/>
                <a:gd name="connsiteY9" fmla="*/ 3876675 h 7762876"/>
                <a:gd name="connsiteX10" fmla="*/ 3769519 w 7539038"/>
                <a:gd name="connsiteY10" fmla="*/ 4763 h 7762876"/>
                <a:gd name="connsiteX11" fmla="*/ 4150519 w 7539038"/>
                <a:gd name="connsiteY11" fmla="*/ 3886200 h 7762876"/>
                <a:gd name="connsiteX12" fmla="*/ 4526756 w 7539038"/>
                <a:gd name="connsiteY12" fmla="*/ 7762875 h 7762876"/>
                <a:gd name="connsiteX13" fmla="*/ 4902994 w 7539038"/>
                <a:gd name="connsiteY13" fmla="*/ 3886200 h 7762876"/>
                <a:gd name="connsiteX14" fmla="*/ 5276849 w 7539038"/>
                <a:gd name="connsiteY14" fmla="*/ 2382 h 7762876"/>
                <a:gd name="connsiteX15" fmla="*/ 5655469 w 7539038"/>
                <a:gd name="connsiteY15" fmla="*/ 3886200 h 7762876"/>
                <a:gd name="connsiteX16" fmla="*/ 6029325 w 7539038"/>
                <a:gd name="connsiteY16" fmla="*/ 7762875 h 7762876"/>
                <a:gd name="connsiteX17" fmla="*/ 6417469 w 7539038"/>
                <a:gd name="connsiteY17" fmla="*/ 3886200 h 7762876"/>
                <a:gd name="connsiteX18" fmla="*/ 6786563 w 7539038"/>
                <a:gd name="connsiteY18" fmla="*/ 4762 h 7762876"/>
                <a:gd name="connsiteX19" fmla="*/ 7160419 w 7539038"/>
                <a:gd name="connsiteY19" fmla="*/ 3886200 h 7762876"/>
                <a:gd name="connsiteX20" fmla="*/ 7539038 w 7539038"/>
                <a:gd name="connsiteY20" fmla="*/ 7760494 h 7762876"/>
                <a:gd name="connsiteX0" fmla="*/ 0 w 7539038"/>
                <a:gd name="connsiteY0" fmla="*/ 7762875 h 7762876"/>
                <a:gd name="connsiteX1" fmla="*/ 378619 w 7539038"/>
                <a:gd name="connsiteY1" fmla="*/ 3886200 h 7762876"/>
                <a:gd name="connsiteX2" fmla="*/ 750094 w 7539038"/>
                <a:gd name="connsiteY2" fmla="*/ 0 h 7762876"/>
                <a:gd name="connsiteX3" fmla="*/ 1131094 w 7539038"/>
                <a:gd name="connsiteY3" fmla="*/ 3876675 h 7762876"/>
                <a:gd name="connsiteX4" fmla="*/ 1507332 w 7539038"/>
                <a:gd name="connsiteY4" fmla="*/ 7762875 h 7762876"/>
                <a:gd name="connsiteX5" fmla="*/ 1883569 w 7539038"/>
                <a:gd name="connsiteY5" fmla="*/ 3876675 h 7762876"/>
                <a:gd name="connsiteX6" fmla="*/ 2259807 w 7539038"/>
                <a:gd name="connsiteY6" fmla="*/ 4762 h 7762876"/>
                <a:gd name="connsiteX7" fmla="*/ 2645569 w 7539038"/>
                <a:gd name="connsiteY7" fmla="*/ 3886200 h 7762876"/>
                <a:gd name="connsiteX8" fmla="*/ 3017044 w 7539038"/>
                <a:gd name="connsiteY8" fmla="*/ 7762875 h 7762876"/>
                <a:gd name="connsiteX9" fmla="*/ 3398044 w 7539038"/>
                <a:gd name="connsiteY9" fmla="*/ 3876675 h 7762876"/>
                <a:gd name="connsiteX10" fmla="*/ 3769519 w 7539038"/>
                <a:gd name="connsiteY10" fmla="*/ 4763 h 7762876"/>
                <a:gd name="connsiteX11" fmla="*/ 4150519 w 7539038"/>
                <a:gd name="connsiteY11" fmla="*/ 3886200 h 7762876"/>
                <a:gd name="connsiteX12" fmla="*/ 4526756 w 7539038"/>
                <a:gd name="connsiteY12" fmla="*/ 7762875 h 7762876"/>
                <a:gd name="connsiteX13" fmla="*/ 4902994 w 7539038"/>
                <a:gd name="connsiteY13" fmla="*/ 3886200 h 7762876"/>
                <a:gd name="connsiteX14" fmla="*/ 5276849 w 7539038"/>
                <a:gd name="connsiteY14" fmla="*/ 2382 h 7762876"/>
                <a:gd name="connsiteX15" fmla="*/ 5655469 w 7539038"/>
                <a:gd name="connsiteY15" fmla="*/ 3886200 h 7762876"/>
                <a:gd name="connsiteX16" fmla="*/ 6029325 w 7539038"/>
                <a:gd name="connsiteY16" fmla="*/ 7762875 h 7762876"/>
                <a:gd name="connsiteX17" fmla="*/ 6417469 w 7539038"/>
                <a:gd name="connsiteY17" fmla="*/ 3886200 h 7762876"/>
                <a:gd name="connsiteX18" fmla="*/ 6786563 w 7539038"/>
                <a:gd name="connsiteY18" fmla="*/ 4762 h 7762876"/>
                <a:gd name="connsiteX19" fmla="*/ 7160419 w 7539038"/>
                <a:gd name="connsiteY19" fmla="*/ 3886200 h 7762876"/>
                <a:gd name="connsiteX20" fmla="*/ 7539038 w 7539038"/>
                <a:gd name="connsiteY20" fmla="*/ 7760494 h 7762876"/>
                <a:gd name="connsiteX0" fmla="*/ 0 w 7539038"/>
                <a:gd name="connsiteY0" fmla="*/ 7762875 h 7762876"/>
                <a:gd name="connsiteX1" fmla="*/ 378619 w 7539038"/>
                <a:gd name="connsiteY1" fmla="*/ 3886200 h 7762876"/>
                <a:gd name="connsiteX2" fmla="*/ 750094 w 7539038"/>
                <a:gd name="connsiteY2" fmla="*/ 0 h 7762876"/>
                <a:gd name="connsiteX3" fmla="*/ 1131094 w 7539038"/>
                <a:gd name="connsiteY3" fmla="*/ 3876675 h 7762876"/>
                <a:gd name="connsiteX4" fmla="*/ 1507332 w 7539038"/>
                <a:gd name="connsiteY4" fmla="*/ 7762875 h 7762876"/>
                <a:gd name="connsiteX5" fmla="*/ 1883569 w 7539038"/>
                <a:gd name="connsiteY5" fmla="*/ 3876675 h 7762876"/>
                <a:gd name="connsiteX6" fmla="*/ 2259807 w 7539038"/>
                <a:gd name="connsiteY6" fmla="*/ 4762 h 7762876"/>
                <a:gd name="connsiteX7" fmla="*/ 2645569 w 7539038"/>
                <a:gd name="connsiteY7" fmla="*/ 3886200 h 7762876"/>
                <a:gd name="connsiteX8" fmla="*/ 3017044 w 7539038"/>
                <a:gd name="connsiteY8" fmla="*/ 7762875 h 7762876"/>
                <a:gd name="connsiteX9" fmla="*/ 3398044 w 7539038"/>
                <a:gd name="connsiteY9" fmla="*/ 3876675 h 7762876"/>
                <a:gd name="connsiteX10" fmla="*/ 3769519 w 7539038"/>
                <a:gd name="connsiteY10" fmla="*/ 4763 h 7762876"/>
                <a:gd name="connsiteX11" fmla="*/ 4150519 w 7539038"/>
                <a:gd name="connsiteY11" fmla="*/ 3886200 h 7762876"/>
                <a:gd name="connsiteX12" fmla="*/ 4526756 w 7539038"/>
                <a:gd name="connsiteY12" fmla="*/ 7762875 h 7762876"/>
                <a:gd name="connsiteX13" fmla="*/ 4902994 w 7539038"/>
                <a:gd name="connsiteY13" fmla="*/ 3886200 h 7762876"/>
                <a:gd name="connsiteX14" fmla="*/ 5276849 w 7539038"/>
                <a:gd name="connsiteY14" fmla="*/ 2382 h 7762876"/>
                <a:gd name="connsiteX15" fmla="*/ 5655469 w 7539038"/>
                <a:gd name="connsiteY15" fmla="*/ 3886200 h 7762876"/>
                <a:gd name="connsiteX16" fmla="*/ 6029325 w 7539038"/>
                <a:gd name="connsiteY16" fmla="*/ 7762875 h 7762876"/>
                <a:gd name="connsiteX17" fmla="*/ 6417469 w 7539038"/>
                <a:gd name="connsiteY17" fmla="*/ 3886200 h 7762876"/>
                <a:gd name="connsiteX18" fmla="*/ 6786563 w 7539038"/>
                <a:gd name="connsiteY18" fmla="*/ 4762 h 7762876"/>
                <a:gd name="connsiteX19" fmla="*/ 7160419 w 7539038"/>
                <a:gd name="connsiteY19" fmla="*/ 3886200 h 7762876"/>
                <a:gd name="connsiteX20" fmla="*/ 7539038 w 7539038"/>
                <a:gd name="connsiteY20" fmla="*/ 7760494 h 7762876"/>
                <a:gd name="connsiteX0" fmla="*/ 0 w 7539038"/>
                <a:gd name="connsiteY0" fmla="*/ 7760494 h 7760495"/>
                <a:gd name="connsiteX1" fmla="*/ 378619 w 7539038"/>
                <a:gd name="connsiteY1" fmla="*/ 3883819 h 7760495"/>
                <a:gd name="connsiteX2" fmla="*/ 757238 w 7539038"/>
                <a:gd name="connsiteY2" fmla="*/ 1 h 7760495"/>
                <a:gd name="connsiteX3" fmla="*/ 1131094 w 7539038"/>
                <a:gd name="connsiteY3" fmla="*/ 3874294 h 7760495"/>
                <a:gd name="connsiteX4" fmla="*/ 1507332 w 7539038"/>
                <a:gd name="connsiteY4" fmla="*/ 7760494 h 7760495"/>
                <a:gd name="connsiteX5" fmla="*/ 1883569 w 7539038"/>
                <a:gd name="connsiteY5" fmla="*/ 3874294 h 7760495"/>
                <a:gd name="connsiteX6" fmla="*/ 2259807 w 7539038"/>
                <a:gd name="connsiteY6" fmla="*/ 2381 h 7760495"/>
                <a:gd name="connsiteX7" fmla="*/ 2645569 w 7539038"/>
                <a:gd name="connsiteY7" fmla="*/ 3883819 h 7760495"/>
                <a:gd name="connsiteX8" fmla="*/ 3017044 w 7539038"/>
                <a:gd name="connsiteY8" fmla="*/ 7760494 h 7760495"/>
                <a:gd name="connsiteX9" fmla="*/ 3398044 w 7539038"/>
                <a:gd name="connsiteY9" fmla="*/ 3874294 h 7760495"/>
                <a:gd name="connsiteX10" fmla="*/ 3769519 w 7539038"/>
                <a:gd name="connsiteY10" fmla="*/ 2382 h 7760495"/>
                <a:gd name="connsiteX11" fmla="*/ 4150519 w 7539038"/>
                <a:gd name="connsiteY11" fmla="*/ 3883819 h 7760495"/>
                <a:gd name="connsiteX12" fmla="*/ 4526756 w 7539038"/>
                <a:gd name="connsiteY12" fmla="*/ 7760494 h 7760495"/>
                <a:gd name="connsiteX13" fmla="*/ 4902994 w 7539038"/>
                <a:gd name="connsiteY13" fmla="*/ 3883819 h 7760495"/>
                <a:gd name="connsiteX14" fmla="*/ 5276849 w 7539038"/>
                <a:gd name="connsiteY14" fmla="*/ 1 h 7760495"/>
                <a:gd name="connsiteX15" fmla="*/ 5655469 w 7539038"/>
                <a:gd name="connsiteY15" fmla="*/ 3883819 h 7760495"/>
                <a:gd name="connsiteX16" fmla="*/ 6029325 w 7539038"/>
                <a:gd name="connsiteY16" fmla="*/ 7760494 h 7760495"/>
                <a:gd name="connsiteX17" fmla="*/ 6417469 w 7539038"/>
                <a:gd name="connsiteY17" fmla="*/ 3883819 h 7760495"/>
                <a:gd name="connsiteX18" fmla="*/ 6786563 w 7539038"/>
                <a:gd name="connsiteY18" fmla="*/ 2381 h 7760495"/>
                <a:gd name="connsiteX19" fmla="*/ 7160419 w 7539038"/>
                <a:gd name="connsiteY19" fmla="*/ 3883819 h 7760495"/>
                <a:gd name="connsiteX20" fmla="*/ 7539038 w 7539038"/>
                <a:gd name="connsiteY20" fmla="*/ 7758113 h 7760495"/>
                <a:gd name="connsiteX0" fmla="*/ 0 w 7539038"/>
                <a:gd name="connsiteY0" fmla="*/ 7760494 h 7760495"/>
                <a:gd name="connsiteX1" fmla="*/ 378619 w 7539038"/>
                <a:gd name="connsiteY1" fmla="*/ 3883819 h 7760495"/>
                <a:gd name="connsiteX2" fmla="*/ 752476 w 7539038"/>
                <a:gd name="connsiteY2" fmla="*/ 1 h 7760495"/>
                <a:gd name="connsiteX3" fmla="*/ 1131094 w 7539038"/>
                <a:gd name="connsiteY3" fmla="*/ 3874294 h 7760495"/>
                <a:gd name="connsiteX4" fmla="*/ 1507332 w 7539038"/>
                <a:gd name="connsiteY4" fmla="*/ 7760494 h 7760495"/>
                <a:gd name="connsiteX5" fmla="*/ 1883569 w 7539038"/>
                <a:gd name="connsiteY5" fmla="*/ 3874294 h 7760495"/>
                <a:gd name="connsiteX6" fmla="*/ 2259807 w 7539038"/>
                <a:gd name="connsiteY6" fmla="*/ 2381 h 7760495"/>
                <a:gd name="connsiteX7" fmla="*/ 2645569 w 7539038"/>
                <a:gd name="connsiteY7" fmla="*/ 3883819 h 7760495"/>
                <a:gd name="connsiteX8" fmla="*/ 3017044 w 7539038"/>
                <a:gd name="connsiteY8" fmla="*/ 7760494 h 7760495"/>
                <a:gd name="connsiteX9" fmla="*/ 3398044 w 7539038"/>
                <a:gd name="connsiteY9" fmla="*/ 3874294 h 7760495"/>
                <a:gd name="connsiteX10" fmla="*/ 3769519 w 7539038"/>
                <a:gd name="connsiteY10" fmla="*/ 2382 h 7760495"/>
                <a:gd name="connsiteX11" fmla="*/ 4150519 w 7539038"/>
                <a:gd name="connsiteY11" fmla="*/ 3883819 h 7760495"/>
                <a:gd name="connsiteX12" fmla="*/ 4526756 w 7539038"/>
                <a:gd name="connsiteY12" fmla="*/ 7760494 h 7760495"/>
                <a:gd name="connsiteX13" fmla="*/ 4902994 w 7539038"/>
                <a:gd name="connsiteY13" fmla="*/ 3883819 h 7760495"/>
                <a:gd name="connsiteX14" fmla="*/ 5276849 w 7539038"/>
                <a:gd name="connsiteY14" fmla="*/ 1 h 7760495"/>
                <a:gd name="connsiteX15" fmla="*/ 5655469 w 7539038"/>
                <a:gd name="connsiteY15" fmla="*/ 3883819 h 7760495"/>
                <a:gd name="connsiteX16" fmla="*/ 6029325 w 7539038"/>
                <a:gd name="connsiteY16" fmla="*/ 7760494 h 7760495"/>
                <a:gd name="connsiteX17" fmla="*/ 6417469 w 7539038"/>
                <a:gd name="connsiteY17" fmla="*/ 3883819 h 7760495"/>
                <a:gd name="connsiteX18" fmla="*/ 6786563 w 7539038"/>
                <a:gd name="connsiteY18" fmla="*/ 2381 h 7760495"/>
                <a:gd name="connsiteX19" fmla="*/ 7160419 w 7539038"/>
                <a:gd name="connsiteY19" fmla="*/ 3883819 h 7760495"/>
                <a:gd name="connsiteX20" fmla="*/ 7539038 w 7539038"/>
                <a:gd name="connsiteY20" fmla="*/ 7758113 h 7760495"/>
                <a:gd name="connsiteX0" fmla="*/ 0 w 7539038"/>
                <a:gd name="connsiteY0" fmla="*/ 7760494 h 7760495"/>
                <a:gd name="connsiteX1" fmla="*/ 378619 w 7539038"/>
                <a:gd name="connsiteY1" fmla="*/ 3883819 h 7760495"/>
                <a:gd name="connsiteX2" fmla="*/ 752476 w 7539038"/>
                <a:gd name="connsiteY2" fmla="*/ 1 h 7760495"/>
                <a:gd name="connsiteX3" fmla="*/ 1131094 w 7539038"/>
                <a:gd name="connsiteY3" fmla="*/ 3874294 h 7760495"/>
                <a:gd name="connsiteX4" fmla="*/ 1507332 w 7539038"/>
                <a:gd name="connsiteY4" fmla="*/ 7760494 h 7760495"/>
                <a:gd name="connsiteX5" fmla="*/ 1883569 w 7539038"/>
                <a:gd name="connsiteY5" fmla="*/ 3874294 h 7760495"/>
                <a:gd name="connsiteX6" fmla="*/ 2259807 w 7539038"/>
                <a:gd name="connsiteY6" fmla="*/ 2381 h 7760495"/>
                <a:gd name="connsiteX7" fmla="*/ 2645569 w 7539038"/>
                <a:gd name="connsiteY7" fmla="*/ 3883819 h 7760495"/>
                <a:gd name="connsiteX8" fmla="*/ 3017044 w 7539038"/>
                <a:gd name="connsiteY8" fmla="*/ 7760494 h 7760495"/>
                <a:gd name="connsiteX9" fmla="*/ 3398044 w 7539038"/>
                <a:gd name="connsiteY9" fmla="*/ 3874294 h 7760495"/>
                <a:gd name="connsiteX10" fmla="*/ 3769519 w 7539038"/>
                <a:gd name="connsiteY10" fmla="*/ 2382 h 7760495"/>
                <a:gd name="connsiteX11" fmla="*/ 4150519 w 7539038"/>
                <a:gd name="connsiteY11" fmla="*/ 3883819 h 7760495"/>
                <a:gd name="connsiteX12" fmla="*/ 4526756 w 7539038"/>
                <a:gd name="connsiteY12" fmla="*/ 7760494 h 7760495"/>
                <a:gd name="connsiteX13" fmla="*/ 4902994 w 7539038"/>
                <a:gd name="connsiteY13" fmla="*/ 3883819 h 7760495"/>
                <a:gd name="connsiteX14" fmla="*/ 5276849 w 7539038"/>
                <a:gd name="connsiteY14" fmla="*/ 1 h 7760495"/>
                <a:gd name="connsiteX15" fmla="*/ 5655469 w 7539038"/>
                <a:gd name="connsiteY15" fmla="*/ 3883819 h 7760495"/>
                <a:gd name="connsiteX16" fmla="*/ 6029325 w 7539038"/>
                <a:gd name="connsiteY16" fmla="*/ 7760494 h 7760495"/>
                <a:gd name="connsiteX17" fmla="*/ 6417469 w 7539038"/>
                <a:gd name="connsiteY17" fmla="*/ 3883819 h 7760495"/>
                <a:gd name="connsiteX18" fmla="*/ 6786563 w 7539038"/>
                <a:gd name="connsiteY18" fmla="*/ 2381 h 7760495"/>
                <a:gd name="connsiteX19" fmla="*/ 7160419 w 7539038"/>
                <a:gd name="connsiteY19" fmla="*/ 3883819 h 7760495"/>
                <a:gd name="connsiteX20" fmla="*/ 7539038 w 7539038"/>
                <a:gd name="connsiteY20" fmla="*/ 7758113 h 7760495"/>
                <a:gd name="connsiteX0" fmla="*/ 0 w 7539038"/>
                <a:gd name="connsiteY0" fmla="*/ 7760494 h 7760495"/>
                <a:gd name="connsiteX1" fmla="*/ 378619 w 7539038"/>
                <a:gd name="connsiteY1" fmla="*/ 3883819 h 7760495"/>
                <a:gd name="connsiteX2" fmla="*/ 752476 w 7539038"/>
                <a:gd name="connsiteY2" fmla="*/ 1 h 7760495"/>
                <a:gd name="connsiteX3" fmla="*/ 1131094 w 7539038"/>
                <a:gd name="connsiteY3" fmla="*/ 3874294 h 7760495"/>
                <a:gd name="connsiteX4" fmla="*/ 1507332 w 7539038"/>
                <a:gd name="connsiteY4" fmla="*/ 7760494 h 7760495"/>
                <a:gd name="connsiteX5" fmla="*/ 1883569 w 7539038"/>
                <a:gd name="connsiteY5" fmla="*/ 3874294 h 7760495"/>
                <a:gd name="connsiteX6" fmla="*/ 2259807 w 7539038"/>
                <a:gd name="connsiteY6" fmla="*/ 2381 h 7760495"/>
                <a:gd name="connsiteX7" fmla="*/ 2645569 w 7539038"/>
                <a:gd name="connsiteY7" fmla="*/ 3883819 h 7760495"/>
                <a:gd name="connsiteX8" fmla="*/ 3017044 w 7539038"/>
                <a:gd name="connsiteY8" fmla="*/ 7760494 h 7760495"/>
                <a:gd name="connsiteX9" fmla="*/ 3398044 w 7539038"/>
                <a:gd name="connsiteY9" fmla="*/ 3874294 h 7760495"/>
                <a:gd name="connsiteX10" fmla="*/ 3769519 w 7539038"/>
                <a:gd name="connsiteY10" fmla="*/ 2382 h 7760495"/>
                <a:gd name="connsiteX11" fmla="*/ 4150519 w 7539038"/>
                <a:gd name="connsiteY11" fmla="*/ 3883819 h 7760495"/>
                <a:gd name="connsiteX12" fmla="*/ 4526756 w 7539038"/>
                <a:gd name="connsiteY12" fmla="*/ 7760494 h 7760495"/>
                <a:gd name="connsiteX13" fmla="*/ 4902994 w 7539038"/>
                <a:gd name="connsiteY13" fmla="*/ 3883819 h 7760495"/>
                <a:gd name="connsiteX14" fmla="*/ 5276849 w 7539038"/>
                <a:gd name="connsiteY14" fmla="*/ 1 h 7760495"/>
                <a:gd name="connsiteX15" fmla="*/ 5655469 w 7539038"/>
                <a:gd name="connsiteY15" fmla="*/ 3883819 h 7760495"/>
                <a:gd name="connsiteX16" fmla="*/ 6029325 w 7539038"/>
                <a:gd name="connsiteY16" fmla="*/ 7760494 h 7760495"/>
                <a:gd name="connsiteX17" fmla="*/ 6417469 w 7539038"/>
                <a:gd name="connsiteY17" fmla="*/ 3883819 h 7760495"/>
                <a:gd name="connsiteX18" fmla="*/ 6786563 w 7539038"/>
                <a:gd name="connsiteY18" fmla="*/ 2381 h 7760495"/>
                <a:gd name="connsiteX19" fmla="*/ 7160419 w 7539038"/>
                <a:gd name="connsiteY19" fmla="*/ 3883819 h 7760495"/>
                <a:gd name="connsiteX20" fmla="*/ 7539038 w 7539038"/>
                <a:gd name="connsiteY20" fmla="*/ 7758113 h 7760495"/>
                <a:gd name="connsiteX0" fmla="*/ 0 w 7539038"/>
                <a:gd name="connsiteY0" fmla="*/ 7760494 h 7760495"/>
                <a:gd name="connsiteX1" fmla="*/ 378619 w 7539038"/>
                <a:gd name="connsiteY1" fmla="*/ 3883819 h 7760495"/>
                <a:gd name="connsiteX2" fmla="*/ 752476 w 7539038"/>
                <a:gd name="connsiteY2" fmla="*/ 1 h 7760495"/>
                <a:gd name="connsiteX3" fmla="*/ 1131094 w 7539038"/>
                <a:gd name="connsiteY3" fmla="*/ 3874294 h 7760495"/>
                <a:gd name="connsiteX4" fmla="*/ 1507332 w 7539038"/>
                <a:gd name="connsiteY4" fmla="*/ 7760494 h 7760495"/>
                <a:gd name="connsiteX5" fmla="*/ 1883569 w 7539038"/>
                <a:gd name="connsiteY5" fmla="*/ 3874294 h 7760495"/>
                <a:gd name="connsiteX6" fmla="*/ 2259807 w 7539038"/>
                <a:gd name="connsiteY6" fmla="*/ 2381 h 7760495"/>
                <a:gd name="connsiteX7" fmla="*/ 2645569 w 7539038"/>
                <a:gd name="connsiteY7" fmla="*/ 3883819 h 7760495"/>
                <a:gd name="connsiteX8" fmla="*/ 3017044 w 7539038"/>
                <a:gd name="connsiteY8" fmla="*/ 7760494 h 7760495"/>
                <a:gd name="connsiteX9" fmla="*/ 3398044 w 7539038"/>
                <a:gd name="connsiteY9" fmla="*/ 3874294 h 7760495"/>
                <a:gd name="connsiteX10" fmla="*/ 3769519 w 7539038"/>
                <a:gd name="connsiteY10" fmla="*/ 2382 h 7760495"/>
                <a:gd name="connsiteX11" fmla="*/ 4150519 w 7539038"/>
                <a:gd name="connsiteY11" fmla="*/ 3883819 h 7760495"/>
                <a:gd name="connsiteX12" fmla="*/ 4526756 w 7539038"/>
                <a:gd name="connsiteY12" fmla="*/ 7760494 h 7760495"/>
                <a:gd name="connsiteX13" fmla="*/ 4902994 w 7539038"/>
                <a:gd name="connsiteY13" fmla="*/ 3883819 h 7760495"/>
                <a:gd name="connsiteX14" fmla="*/ 5276849 w 7539038"/>
                <a:gd name="connsiteY14" fmla="*/ 1 h 7760495"/>
                <a:gd name="connsiteX15" fmla="*/ 5655469 w 7539038"/>
                <a:gd name="connsiteY15" fmla="*/ 3883819 h 7760495"/>
                <a:gd name="connsiteX16" fmla="*/ 6029325 w 7539038"/>
                <a:gd name="connsiteY16" fmla="*/ 7760494 h 7760495"/>
                <a:gd name="connsiteX17" fmla="*/ 6417469 w 7539038"/>
                <a:gd name="connsiteY17" fmla="*/ 3883819 h 7760495"/>
                <a:gd name="connsiteX18" fmla="*/ 6786563 w 7539038"/>
                <a:gd name="connsiteY18" fmla="*/ 2381 h 7760495"/>
                <a:gd name="connsiteX19" fmla="*/ 7160419 w 7539038"/>
                <a:gd name="connsiteY19" fmla="*/ 3883819 h 7760495"/>
                <a:gd name="connsiteX20" fmla="*/ 7539038 w 7539038"/>
                <a:gd name="connsiteY20" fmla="*/ 7758113 h 7760495"/>
                <a:gd name="connsiteX0" fmla="*/ 0 w 7539038"/>
                <a:gd name="connsiteY0" fmla="*/ 7760494 h 7760495"/>
                <a:gd name="connsiteX1" fmla="*/ 378619 w 7539038"/>
                <a:gd name="connsiteY1" fmla="*/ 3883819 h 7760495"/>
                <a:gd name="connsiteX2" fmla="*/ 752476 w 7539038"/>
                <a:gd name="connsiteY2" fmla="*/ 1 h 7760495"/>
                <a:gd name="connsiteX3" fmla="*/ 1131094 w 7539038"/>
                <a:gd name="connsiteY3" fmla="*/ 3874294 h 7760495"/>
                <a:gd name="connsiteX4" fmla="*/ 1507332 w 7539038"/>
                <a:gd name="connsiteY4" fmla="*/ 7760494 h 7760495"/>
                <a:gd name="connsiteX5" fmla="*/ 1883569 w 7539038"/>
                <a:gd name="connsiteY5" fmla="*/ 3874294 h 7760495"/>
                <a:gd name="connsiteX6" fmla="*/ 2259807 w 7539038"/>
                <a:gd name="connsiteY6" fmla="*/ 2381 h 7760495"/>
                <a:gd name="connsiteX7" fmla="*/ 2645569 w 7539038"/>
                <a:gd name="connsiteY7" fmla="*/ 3883819 h 7760495"/>
                <a:gd name="connsiteX8" fmla="*/ 3017044 w 7539038"/>
                <a:gd name="connsiteY8" fmla="*/ 7760494 h 7760495"/>
                <a:gd name="connsiteX9" fmla="*/ 3398044 w 7539038"/>
                <a:gd name="connsiteY9" fmla="*/ 3874294 h 7760495"/>
                <a:gd name="connsiteX10" fmla="*/ 3769519 w 7539038"/>
                <a:gd name="connsiteY10" fmla="*/ 2382 h 7760495"/>
                <a:gd name="connsiteX11" fmla="*/ 4150519 w 7539038"/>
                <a:gd name="connsiteY11" fmla="*/ 3883819 h 7760495"/>
                <a:gd name="connsiteX12" fmla="*/ 4526756 w 7539038"/>
                <a:gd name="connsiteY12" fmla="*/ 7760494 h 7760495"/>
                <a:gd name="connsiteX13" fmla="*/ 4902994 w 7539038"/>
                <a:gd name="connsiteY13" fmla="*/ 3883819 h 7760495"/>
                <a:gd name="connsiteX14" fmla="*/ 5276849 w 7539038"/>
                <a:gd name="connsiteY14" fmla="*/ 1 h 7760495"/>
                <a:gd name="connsiteX15" fmla="*/ 5655469 w 7539038"/>
                <a:gd name="connsiteY15" fmla="*/ 3883819 h 7760495"/>
                <a:gd name="connsiteX16" fmla="*/ 6029325 w 7539038"/>
                <a:gd name="connsiteY16" fmla="*/ 7760494 h 7760495"/>
                <a:gd name="connsiteX17" fmla="*/ 6417469 w 7539038"/>
                <a:gd name="connsiteY17" fmla="*/ 3883819 h 7760495"/>
                <a:gd name="connsiteX18" fmla="*/ 6786563 w 7539038"/>
                <a:gd name="connsiteY18" fmla="*/ 2381 h 7760495"/>
                <a:gd name="connsiteX19" fmla="*/ 7160419 w 7539038"/>
                <a:gd name="connsiteY19" fmla="*/ 3883819 h 7760495"/>
                <a:gd name="connsiteX20" fmla="*/ 7539038 w 7539038"/>
                <a:gd name="connsiteY20" fmla="*/ 7758113 h 7760495"/>
                <a:gd name="connsiteX0" fmla="*/ 0 w 7539038"/>
                <a:gd name="connsiteY0" fmla="*/ 7760494 h 7760495"/>
                <a:gd name="connsiteX1" fmla="*/ 378619 w 7539038"/>
                <a:gd name="connsiteY1" fmla="*/ 3883819 h 7760495"/>
                <a:gd name="connsiteX2" fmla="*/ 752476 w 7539038"/>
                <a:gd name="connsiteY2" fmla="*/ 1 h 7760495"/>
                <a:gd name="connsiteX3" fmla="*/ 1131094 w 7539038"/>
                <a:gd name="connsiteY3" fmla="*/ 3874294 h 7760495"/>
                <a:gd name="connsiteX4" fmla="*/ 1507332 w 7539038"/>
                <a:gd name="connsiteY4" fmla="*/ 7760494 h 7760495"/>
                <a:gd name="connsiteX5" fmla="*/ 1883569 w 7539038"/>
                <a:gd name="connsiteY5" fmla="*/ 3874294 h 7760495"/>
                <a:gd name="connsiteX6" fmla="*/ 2259807 w 7539038"/>
                <a:gd name="connsiteY6" fmla="*/ 2381 h 7760495"/>
                <a:gd name="connsiteX7" fmla="*/ 2645569 w 7539038"/>
                <a:gd name="connsiteY7" fmla="*/ 3883819 h 7760495"/>
                <a:gd name="connsiteX8" fmla="*/ 3017044 w 7539038"/>
                <a:gd name="connsiteY8" fmla="*/ 7760494 h 7760495"/>
                <a:gd name="connsiteX9" fmla="*/ 3398044 w 7539038"/>
                <a:gd name="connsiteY9" fmla="*/ 3874294 h 7760495"/>
                <a:gd name="connsiteX10" fmla="*/ 3769519 w 7539038"/>
                <a:gd name="connsiteY10" fmla="*/ 2382 h 7760495"/>
                <a:gd name="connsiteX11" fmla="*/ 4150519 w 7539038"/>
                <a:gd name="connsiteY11" fmla="*/ 3883819 h 7760495"/>
                <a:gd name="connsiteX12" fmla="*/ 4526756 w 7539038"/>
                <a:gd name="connsiteY12" fmla="*/ 7760494 h 7760495"/>
                <a:gd name="connsiteX13" fmla="*/ 4902994 w 7539038"/>
                <a:gd name="connsiteY13" fmla="*/ 3883819 h 7760495"/>
                <a:gd name="connsiteX14" fmla="*/ 5276849 w 7539038"/>
                <a:gd name="connsiteY14" fmla="*/ 1 h 7760495"/>
                <a:gd name="connsiteX15" fmla="*/ 5655469 w 7539038"/>
                <a:gd name="connsiteY15" fmla="*/ 3883819 h 7760495"/>
                <a:gd name="connsiteX16" fmla="*/ 6029325 w 7539038"/>
                <a:gd name="connsiteY16" fmla="*/ 7760494 h 7760495"/>
                <a:gd name="connsiteX17" fmla="*/ 6417469 w 7539038"/>
                <a:gd name="connsiteY17" fmla="*/ 3883819 h 7760495"/>
                <a:gd name="connsiteX18" fmla="*/ 6786563 w 7539038"/>
                <a:gd name="connsiteY18" fmla="*/ 2381 h 7760495"/>
                <a:gd name="connsiteX19" fmla="*/ 7160419 w 7539038"/>
                <a:gd name="connsiteY19" fmla="*/ 3883819 h 7760495"/>
                <a:gd name="connsiteX20" fmla="*/ 7539038 w 7539038"/>
                <a:gd name="connsiteY20" fmla="*/ 7758113 h 7760495"/>
                <a:gd name="connsiteX0" fmla="*/ 0 w 7539038"/>
                <a:gd name="connsiteY0" fmla="*/ 7760494 h 7760495"/>
                <a:gd name="connsiteX1" fmla="*/ 378619 w 7539038"/>
                <a:gd name="connsiteY1" fmla="*/ 3883819 h 7760495"/>
                <a:gd name="connsiteX2" fmla="*/ 752476 w 7539038"/>
                <a:gd name="connsiteY2" fmla="*/ 1 h 7760495"/>
                <a:gd name="connsiteX3" fmla="*/ 1131094 w 7539038"/>
                <a:gd name="connsiteY3" fmla="*/ 3874294 h 7760495"/>
                <a:gd name="connsiteX4" fmla="*/ 1507332 w 7539038"/>
                <a:gd name="connsiteY4" fmla="*/ 7760494 h 7760495"/>
                <a:gd name="connsiteX5" fmla="*/ 1883569 w 7539038"/>
                <a:gd name="connsiteY5" fmla="*/ 3874294 h 7760495"/>
                <a:gd name="connsiteX6" fmla="*/ 2259807 w 7539038"/>
                <a:gd name="connsiteY6" fmla="*/ 2381 h 7760495"/>
                <a:gd name="connsiteX7" fmla="*/ 2645569 w 7539038"/>
                <a:gd name="connsiteY7" fmla="*/ 3883819 h 7760495"/>
                <a:gd name="connsiteX8" fmla="*/ 3017044 w 7539038"/>
                <a:gd name="connsiteY8" fmla="*/ 7760494 h 7760495"/>
                <a:gd name="connsiteX9" fmla="*/ 3398044 w 7539038"/>
                <a:gd name="connsiteY9" fmla="*/ 3874294 h 7760495"/>
                <a:gd name="connsiteX10" fmla="*/ 3769519 w 7539038"/>
                <a:gd name="connsiteY10" fmla="*/ 2382 h 7760495"/>
                <a:gd name="connsiteX11" fmla="*/ 4150519 w 7539038"/>
                <a:gd name="connsiteY11" fmla="*/ 3883819 h 7760495"/>
                <a:gd name="connsiteX12" fmla="*/ 4526756 w 7539038"/>
                <a:gd name="connsiteY12" fmla="*/ 7760494 h 7760495"/>
                <a:gd name="connsiteX13" fmla="*/ 4902994 w 7539038"/>
                <a:gd name="connsiteY13" fmla="*/ 3883819 h 7760495"/>
                <a:gd name="connsiteX14" fmla="*/ 5276849 w 7539038"/>
                <a:gd name="connsiteY14" fmla="*/ 1 h 7760495"/>
                <a:gd name="connsiteX15" fmla="*/ 5655469 w 7539038"/>
                <a:gd name="connsiteY15" fmla="*/ 3883819 h 7760495"/>
                <a:gd name="connsiteX16" fmla="*/ 6029325 w 7539038"/>
                <a:gd name="connsiteY16" fmla="*/ 7760494 h 7760495"/>
                <a:gd name="connsiteX17" fmla="*/ 6417469 w 7539038"/>
                <a:gd name="connsiteY17" fmla="*/ 3883819 h 7760495"/>
                <a:gd name="connsiteX18" fmla="*/ 6786563 w 7539038"/>
                <a:gd name="connsiteY18" fmla="*/ 2381 h 7760495"/>
                <a:gd name="connsiteX19" fmla="*/ 7160419 w 7539038"/>
                <a:gd name="connsiteY19" fmla="*/ 3883819 h 7760495"/>
                <a:gd name="connsiteX20" fmla="*/ 7539038 w 7539038"/>
                <a:gd name="connsiteY20" fmla="*/ 7758113 h 7760495"/>
                <a:gd name="connsiteX0" fmla="*/ 0 w 7539038"/>
                <a:gd name="connsiteY0" fmla="*/ 7760494 h 7760495"/>
                <a:gd name="connsiteX1" fmla="*/ 378619 w 7539038"/>
                <a:gd name="connsiteY1" fmla="*/ 3883819 h 7760495"/>
                <a:gd name="connsiteX2" fmla="*/ 752476 w 7539038"/>
                <a:gd name="connsiteY2" fmla="*/ 1 h 7760495"/>
                <a:gd name="connsiteX3" fmla="*/ 1131094 w 7539038"/>
                <a:gd name="connsiteY3" fmla="*/ 3874294 h 7760495"/>
                <a:gd name="connsiteX4" fmla="*/ 1507332 w 7539038"/>
                <a:gd name="connsiteY4" fmla="*/ 7760494 h 7760495"/>
                <a:gd name="connsiteX5" fmla="*/ 1883569 w 7539038"/>
                <a:gd name="connsiteY5" fmla="*/ 3874294 h 7760495"/>
                <a:gd name="connsiteX6" fmla="*/ 2259807 w 7539038"/>
                <a:gd name="connsiteY6" fmla="*/ 2381 h 7760495"/>
                <a:gd name="connsiteX7" fmla="*/ 2645569 w 7539038"/>
                <a:gd name="connsiteY7" fmla="*/ 3883819 h 7760495"/>
                <a:gd name="connsiteX8" fmla="*/ 3017044 w 7539038"/>
                <a:gd name="connsiteY8" fmla="*/ 7760494 h 7760495"/>
                <a:gd name="connsiteX9" fmla="*/ 3398044 w 7539038"/>
                <a:gd name="connsiteY9" fmla="*/ 3874294 h 7760495"/>
                <a:gd name="connsiteX10" fmla="*/ 3769519 w 7539038"/>
                <a:gd name="connsiteY10" fmla="*/ 2382 h 7760495"/>
                <a:gd name="connsiteX11" fmla="*/ 4150519 w 7539038"/>
                <a:gd name="connsiteY11" fmla="*/ 3883819 h 7760495"/>
                <a:gd name="connsiteX12" fmla="*/ 4526756 w 7539038"/>
                <a:gd name="connsiteY12" fmla="*/ 7760494 h 7760495"/>
                <a:gd name="connsiteX13" fmla="*/ 4902994 w 7539038"/>
                <a:gd name="connsiteY13" fmla="*/ 3883819 h 7760495"/>
                <a:gd name="connsiteX14" fmla="*/ 5276849 w 7539038"/>
                <a:gd name="connsiteY14" fmla="*/ 1 h 7760495"/>
                <a:gd name="connsiteX15" fmla="*/ 5655469 w 7539038"/>
                <a:gd name="connsiteY15" fmla="*/ 3883819 h 7760495"/>
                <a:gd name="connsiteX16" fmla="*/ 6029325 w 7539038"/>
                <a:gd name="connsiteY16" fmla="*/ 7760494 h 7760495"/>
                <a:gd name="connsiteX17" fmla="*/ 6417469 w 7539038"/>
                <a:gd name="connsiteY17" fmla="*/ 3883819 h 7760495"/>
                <a:gd name="connsiteX18" fmla="*/ 6786563 w 7539038"/>
                <a:gd name="connsiteY18" fmla="*/ 2381 h 7760495"/>
                <a:gd name="connsiteX19" fmla="*/ 7160419 w 7539038"/>
                <a:gd name="connsiteY19" fmla="*/ 3883819 h 7760495"/>
                <a:gd name="connsiteX20" fmla="*/ 7539038 w 7539038"/>
                <a:gd name="connsiteY20" fmla="*/ 7758113 h 7760495"/>
                <a:gd name="connsiteX0" fmla="*/ 0 w 7539038"/>
                <a:gd name="connsiteY0" fmla="*/ 7760494 h 7760495"/>
                <a:gd name="connsiteX1" fmla="*/ 378619 w 7539038"/>
                <a:gd name="connsiteY1" fmla="*/ 3883819 h 7760495"/>
                <a:gd name="connsiteX2" fmla="*/ 752476 w 7539038"/>
                <a:gd name="connsiteY2" fmla="*/ 1 h 7760495"/>
                <a:gd name="connsiteX3" fmla="*/ 1131094 w 7539038"/>
                <a:gd name="connsiteY3" fmla="*/ 3874294 h 7760495"/>
                <a:gd name="connsiteX4" fmla="*/ 1507332 w 7539038"/>
                <a:gd name="connsiteY4" fmla="*/ 7760494 h 7760495"/>
                <a:gd name="connsiteX5" fmla="*/ 1883569 w 7539038"/>
                <a:gd name="connsiteY5" fmla="*/ 3874294 h 7760495"/>
                <a:gd name="connsiteX6" fmla="*/ 2259807 w 7539038"/>
                <a:gd name="connsiteY6" fmla="*/ 2381 h 7760495"/>
                <a:gd name="connsiteX7" fmla="*/ 2645569 w 7539038"/>
                <a:gd name="connsiteY7" fmla="*/ 3883819 h 7760495"/>
                <a:gd name="connsiteX8" fmla="*/ 3017044 w 7539038"/>
                <a:gd name="connsiteY8" fmla="*/ 7760494 h 7760495"/>
                <a:gd name="connsiteX9" fmla="*/ 3398044 w 7539038"/>
                <a:gd name="connsiteY9" fmla="*/ 3874294 h 7760495"/>
                <a:gd name="connsiteX10" fmla="*/ 3769519 w 7539038"/>
                <a:gd name="connsiteY10" fmla="*/ 2382 h 7760495"/>
                <a:gd name="connsiteX11" fmla="*/ 4150519 w 7539038"/>
                <a:gd name="connsiteY11" fmla="*/ 3883819 h 7760495"/>
                <a:gd name="connsiteX12" fmla="*/ 4526756 w 7539038"/>
                <a:gd name="connsiteY12" fmla="*/ 7760494 h 7760495"/>
                <a:gd name="connsiteX13" fmla="*/ 4902994 w 7539038"/>
                <a:gd name="connsiteY13" fmla="*/ 3883819 h 7760495"/>
                <a:gd name="connsiteX14" fmla="*/ 5276849 w 7539038"/>
                <a:gd name="connsiteY14" fmla="*/ 1 h 7760495"/>
                <a:gd name="connsiteX15" fmla="*/ 5655469 w 7539038"/>
                <a:gd name="connsiteY15" fmla="*/ 3883819 h 7760495"/>
                <a:gd name="connsiteX16" fmla="*/ 6029325 w 7539038"/>
                <a:gd name="connsiteY16" fmla="*/ 7760494 h 7760495"/>
                <a:gd name="connsiteX17" fmla="*/ 6417469 w 7539038"/>
                <a:gd name="connsiteY17" fmla="*/ 3883819 h 7760495"/>
                <a:gd name="connsiteX18" fmla="*/ 6786563 w 7539038"/>
                <a:gd name="connsiteY18" fmla="*/ 2381 h 7760495"/>
                <a:gd name="connsiteX19" fmla="*/ 7160419 w 7539038"/>
                <a:gd name="connsiteY19" fmla="*/ 3883819 h 7760495"/>
                <a:gd name="connsiteX20" fmla="*/ 7539038 w 7539038"/>
                <a:gd name="connsiteY20" fmla="*/ 7758113 h 7760495"/>
                <a:gd name="connsiteX0" fmla="*/ 0 w 7539038"/>
                <a:gd name="connsiteY0" fmla="*/ 7760494 h 7760495"/>
                <a:gd name="connsiteX1" fmla="*/ 378619 w 7539038"/>
                <a:gd name="connsiteY1" fmla="*/ 3883819 h 7760495"/>
                <a:gd name="connsiteX2" fmla="*/ 752476 w 7539038"/>
                <a:gd name="connsiteY2" fmla="*/ 1 h 7760495"/>
                <a:gd name="connsiteX3" fmla="*/ 1131094 w 7539038"/>
                <a:gd name="connsiteY3" fmla="*/ 3874294 h 7760495"/>
                <a:gd name="connsiteX4" fmla="*/ 1507332 w 7539038"/>
                <a:gd name="connsiteY4" fmla="*/ 7760494 h 7760495"/>
                <a:gd name="connsiteX5" fmla="*/ 1883569 w 7539038"/>
                <a:gd name="connsiteY5" fmla="*/ 3874294 h 7760495"/>
                <a:gd name="connsiteX6" fmla="*/ 2259807 w 7539038"/>
                <a:gd name="connsiteY6" fmla="*/ 2381 h 7760495"/>
                <a:gd name="connsiteX7" fmla="*/ 2645569 w 7539038"/>
                <a:gd name="connsiteY7" fmla="*/ 3883819 h 7760495"/>
                <a:gd name="connsiteX8" fmla="*/ 3017044 w 7539038"/>
                <a:gd name="connsiteY8" fmla="*/ 7760494 h 7760495"/>
                <a:gd name="connsiteX9" fmla="*/ 3398044 w 7539038"/>
                <a:gd name="connsiteY9" fmla="*/ 3874294 h 7760495"/>
                <a:gd name="connsiteX10" fmla="*/ 3769519 w 7539038"/>
                <a:gd name="connsiteY10" fmla="*/ 2382 h 7760495"/>
                <a:gd name="connsiteX11" fmla="*/ 4150519 w 7539038"/>
                <a:gd name="connsiteY11" fmla="*/ 3883819 h 7760495"/>
                <a:gd name="connsiteX12" fmla="*/ 4526756 w 7539038"/>
                <a:gd name="connsiteY12" fmla="*/ 7760494 h 7760495"/>
                <a:gd name="connsiteX13" fmla="*/ 4902994 w 7539038"/>
                <a:gd name="connsiteY13" fmla="*/ 3883819 h 7760495"/>
                <a:gd name="connsiteX14" fmla="*/ 5276849 w 7539038"/>
                <a:gd name="connsiteY14" fmla="*/ 1 h 7760495"/>
                <a:gd name="connsiteX15" fmla="*/ 5655469 w 7539038"/>
                <a:gd name="connsiteY15" fmla="*/ 3883819 h 7760495"/>
                <a:gd name="connsiteX16" fmla="*/ 6029325 w 7539038"/>
                <a:gd name="connsiteY16" fmla="*/ 7760494 h 7760495"/>
                <a:gd name="connsiteX17" fmla="*/ 6417469 w 7539038"/>
                <a:gd name="connsiteY17" fmla="*/ 3883819 h 7760495"/>
                <a:gd name="connsiteX18" fmla="*/ 6786563 w 7539038"/>
                <a:gd name="connsiteY18" fmla="*/ 2381 h 7760495"/>
                <a:gd name="connsiteX19" fmla="*/ 7160419 w 7539038"/>
                <a:gd name="connsiteY19" fmla="*/ 3883819 h 7760495"/>
                <a:gd name="connsiteX20" fmla="*/ 7539038 w 7539038"/>
                <a:gd name="connsiteY20" fmla="*/ 7758113 h 7760495"/>
                <a:gd name="connsiteX0" fmla="*/ 0 w 7539038"/>
                <a:gd name="connsiteY0" fmla="*/ 7760494 h 7760495"/>
                <a:gd name="connsiteX1" fmla="*/ 378619 w 7539038"/>
                <a:gd name="connsiteY1" fmla="*/ 3883819 h 7760495"/>
                <a:gd name="connsiteX2" fmla="*/ 752476 w 7539038"/>
                <a:gd name="connsiteY2" fmla="*/ 1 h 7760495"/>
                <a:gd name="connsiteX3" fmla="*/ 1131094 w 7539038"/>
                <a:gd name="connsiteY3" fmla="*/ 3874294 h 7760495"/>
                <a:gd name="connsiteX4" fmla="*/ 1507332 w 7539038"/>
                <a:gd name="connsiteY4" fmla="*/ 7760494 h 7760495"/>
                <a:gd name="connsiteX5" fmla="*/ 1883569 w 7539038"/>
                <a:gd name="connsiteY5" fmla="*/ 3874294 h 7760495"/>
                <a:gd name="connsiteX6" fmla="*/ 2259807 w 7539038"/>
                <a:gd name="connsiteY6" fmla="*/ 2381 h 7760495"/>
                <a:gd name="connsiteX7" fmla="*/ 2645569 w 7539038"/>
                <a:gd name="connsiteY7" fmla="*/ 3883819 h 7760495"/>
                <a:gd name="connsiteX8" fmla="*/ 3017044 w 7539038"/>
                <a:gd name="connsiteY8" fmla="*/ 7760494 h 7760495"/>
                <a:gd name="connsiteX9" fmla="*/ 3398044 w 7539038"/>
                <a:gd name="connsiteY9" fmla="*/ 3874294 h 7760495"/>
                <a:gd name="connsiteX10" fmla="*/ 3769519 w 7539038"/>
                <a:gd name="connsiteY10" fmla="*/ 2382 h 7760495"/>
                <a:gd name="connsiteX11" fmla="*/ 4150519 w 7539038"/>
                <a:gd name="connsiteY11" fmla="*/ 3883819 h 7760495"/>
                <a:gd name="connsiteX12" fmla="*/ 4526756 w 7539038"/>
                <a:gd name="connsiteY12" fmla="*/ 7760494 h 7760495"/>
                <a:gd name="connsiteX13" fmla="*/ 4902994 w 7539038"/>
                <a:gd name="connsiteY13" fmla="*/ 3883819 h 7760495"/>
                <a:gd name="connsiteX14" fmla="*/ 5276849 w 7539038"/>
                <a:gd name="connsiteY14" fmla="*/ 1 h 7760495"/>
                <a:gd name="connsiteX15" fmla="*/ 5655469 w 7539038"/>
                <a:gd name="connsiteY15" fmla="*/ 3883819 h 7760495"/>
                <a:gd name="connsiteX16" fmla="*/ 6029325 w 7539038"/>
                <a:gd name="connsiteY16" fmla="*/ 7760494 h 7760495"/>
                <a:gd name="connsiteX17" fmla="*/ 6417469 w 7539038"/>
                <a:gd name="connsiteY17" fmla="*/ 3883819 h 7760495"/>
                <a:gd name="connsiteX18" fmla="*/ 6786563 w 7539038"/>
                <a:gd name="connsiteY18" fmla="*/ 2381 h 7760495"/>
                <a:gd name="connsiteX19" fmla="*/ 7160419 w 7539038"/>
                <a:gd name="connsiteY19" fmla="*/ 3883819 h 7760495"/>
                <a:gd name="connsiteX20" fmla="*/ 7539038 w 7539038"/>
                <a:gd name="connsiteY20" fmla="*/ 7758113 h 7760495"/>
                <a:gd name="connsiteX0" fmla="*/ 0 w 7539038"/>
                <a:gd name="connsiteY0" fmla="*/ 7760494 h 7760495"/>
                <a:gd name="connsiteX1" fmla="*/ 378619 w 7539038"/>
                <a:gd name="connsiteY1" fmla="*/ 3883819 h 7760495"/>
                <a:gd name="connsiteX2" fmla="*/ 752476 w 7539038"/>
                <a:gd name="connsiteY2" fmla="*/ 1 h 7760495"/>
                <a:gd name="connsiteX3" fmla="*/ 1131094 w 7539038"/>
                <a:gd name="connsiteY3" fmla="*/ 3874294 h 7760495"/>
                <a:gd name="connsiteX4" fmla="*/ 1507332 w 7539038"/>
                <a:gd name="connsiteY4" fmla="*/ 7760494 h 7760495"/>
                <a:gd name="connsiteX5" fmla="*/ 1883569 w 7539038"/>
                <a:gd name="connsiteY5" fmla="*/ 3874294 h 7760495"/>
                <a:gd name="connsiteX6" fmla="*/ 2259807 w 7539038"/>
                <a:gd name="connsiteY6" fmla="*/ 2381 h 7760495"/>
                <a:gd name="connsiteX7" fmla="*/ 2645569 w 7539038"/>
                <a:gd name="connsiteY7" fmla="*/ 3883819 h 7760495"/>
                <a:gd name="connsiteX8" fmla="*/ 3017044 w 7539038"/>
                <a:gd name="connsiteY8" fmla="*/ 7760494 h 7760495"/>
                <a:gd name="connsiteX9" fmla="*/ 3398044 w 7539038"/>
                <a:gd name="connsiteY9" fmla="*/ 3874294 h 7760495"/>
                <a:gd name="connsiteX10" fmla="*/ 3769519 w 7539038"/>
                <a:gd name="connsiteY10" fmla="*/ 2382 h 7760495"/>
                <a:gd name="connsiteX11" fmla="*/ 4150519 w 7539038"/>
                <a:gd name="connsiteY11" fmla="*/ 3883819 h 7760495"/>
                <a:gd name="connsiteX12" fmla="*/ 4526756 w 7539038"/>
                <a:gd name="connsiteY12" fmla="*/ 7760494 h 7760495"/>
                <a:gd name="connsiteX13" fmla="*/ 4902994 w 7539038"/>
                <a:gd name="connsiteY13" fmla="*/ 3883819 h 7760495"/>
                <a:gd name="connsiteX14" fmla="*/ 5276849 w 7539038"/>
                <a:gd name="connsiteY14" fmla="*/ 1 h 7760495"/>
                <a:gd name="connsiteX15" fmla="*/ 5655469 w 7539038"/>
                <a:gd name="connsiteY15" fmla="*/ 3883819 h 7760495"/>
                <a:gd name="connsiteX16" fmla="*/ 6029325 w 7539038"/>
                <a:gd name="connsiteY16" fmla="*/ 7760494 h 7760495"/>
                <a:gd name="connsiteX17" fmla="*/ 6417469 w 7539038"/>
                <a:gd name="connsiteY17" fmla="*/ 3883819 h 7760495"/>
                <a:gd name="connsiteX18" fmla="*/ 6786563 w 7539038"/>
                <a:gd name="connsiteY18" fmla="*/ 2381 h 7760495"/>
                <a:gd name="connsiteX19" fmla="*/ 7160419 w 7539038"/>
                <a:gd name="connsiteY19" fmla="*/ 3883819 h 7760495"/>
                <a:gd name="connsiteX20" fmla="*/ 7539038 w 7539038"/>
                <a:gd name="connsiteY20" fmla="*/ 7758113 h 7760495"/>
                <a:gd name="connsiteX0" fmla="*/ 0 w 7539038"/>
                <a:gd name="connsiteY0" fmla="*/ 7760494 h 7760495"/>
                <a:gd name="connsiteX1" fmla="*/ 378619 w 7539038"/>
                <a:gd name="connsiteY1" fmla="*/ 3883819 h 7760495"/>
                <a:gd name="connsiteX2" fmla="*/ 752476 w 7539038"/>
                <a:gd name="connsiteY2" fmla="*/ 1 h 7760495"/>
                <a:gd name="connsiteX3" fmla="*/ 1131094 w 7539038"/>
                <a:gd name="connsiteY3" fmla="*/ 3874294 h 7760495"/>
                <a:gd name="connsiteX4" fmla="*/ 1507332 w 7539038"/>
                <a:gd name="connsiteY4" fmla="*/ 7760494 h 7760495"/>
                <a:gd name="connsiteX5" fmla="*/ 1883569 w 7539038"/>
                <a:gd name="connsiteY5" fmla="*/ 3874294 h 7760495"/>
                <a:gd name="connsiteX6" fmla="*/ 2259807 w 7539038"/>
                <a:gd name="connsiteY6" fmla="*/ 2381 h 7760495"/>
                <a:gd name="connsiteX7" fmla="*/ 2645569 w 7539038"/>
                <a:gd name="connsiteY7" fmla="*/ 3883819 h 7760495"/>
                <a:gd name="connsiteX8" fmla="*/ 3017044 w 7539038"/>
                <a:gd name="connsiteY8" fmla="*/ 7760494 h 7760495"/>
                <a:gd name="connsiteX9" fmla="*/ 3398044 w 7539038"/>
                <a:gd name="connsiteY9" fmla="*/ 3874294 h 7760495"/>
                <a:gd name="connsiteX10" fmla="*/ 3769519 w 7539038"/>
                <a:gd name="connsiteY10" fmla="*/ 2382 h 7760495"/>
                <a:gd name="connsiteX11" fmla="*/ 4150519 w 7539038"/>
                <a:gd name="connsiteY11" fmla="*/ 3883819 h 7760495"/>
                <a:gd name="connsiteX12" fmla="*/ 4526756 w 7539038"/>
                <a:gd name="connsiteY12" fmla="*/ 7760494 h 7760495"/>
                <a:gd name="connsiteX13" fmla="*/ 4902994 w 7539038"/>
                <a:gd name="connsiteY13" fmla="*/ 3883819 h 7760495"/>
                <a:gd name="connsiteX14" fmla="*/ 5276849 w 7539038"/>
                <a:gd name="connsiteY14" fmla="*/ 1 h 7760495"/>
                <a:gd name="connsiteX15" fmla="*/ 5655469 w 7539038"/>
                <a:gd name="connsiteY15" fmla="*/ 3883819 h 7760495"/>
                <a:gd name="connsiteX16" fmla="*/ 6029325 w 7539038"/>
                <a:gd name="connsiteY16" fmla="*/ 7760494 h 7760495"/>
                <a:gd name="connsiteX17" fmla="*/ 6417469 w 7539038"/>
                <a:gd name="connsiteY17" fmla="*/ 3883819 h 7760495"/>
                <a:gd name="connsiteX18" fmla="*/ 6786563 w 7539038"/>
                <a:gd name="connsiteY18" fmla="*/ 2381 h 7760495"/>
                <a:gd name="connsiteX19" fmla="*/ 7160419 w 7539038"/>
                <a:gd name="connsiteY19" fmla="*/ 3883819 h 7760495"/>
                <a:gd name="connsiteX20" fmla="*/ 7539038 w 7539038"/>
                <a:gd name="connsiteY20" fmla="*/ 7758113 h 7760495"/>
                <a:gd name="connsiteX0" fmla="*/ 0 w 7539038"/>
                <a:gd name="connsiteY0" fmla="*/ 7760494 h 7760495"/>
                <a:gd name="connsiteX1" fmla="*/ 378619 w 7539038"/>
                <a:gd name="connsiteY1" fmla="*/ 3883819 h 7760495"/>
                <a:gd name="connsiteX2" fmla="*/ 752476 w 7539038"/>
                <a:gd name="connsiteY2" fmla="*/ 1 h 7760495"/>
                <a:gd name="connsiteX3" fmla="*/ 1131094 w 7539038"/>
                <a:gd name="connsiteY3" fmla="*/ 3874294 h 7760495"/>
                <a:gd name="connsiteX4" fmla="*/ 1507332 w 7539038"/>
                <a:gd name="connsiteY4" fmla="*/ 7760494 h 7760495"/>
                <a:gd name="connsiteX5" fmla="*/ 1883569 w 7539038"/>
                <a:gd name="connsiteY5" fmla="*/ 3874294 h 7760495"/>
                <a:gd name="connsiteX6" fmla="*/ 2259807 w 7539038"/>
                <a:gd name="connsiteY6" fmla="*/ 2381 h 7760495"/>
                <a:gd name="connsiteX7" fmla="*/ 2645569 w 7539038"/>
                <a:gd name="connsiteY7" fmla="*/ 3883819 h 7760495"/>
                <a:gd name="connsiteX8" fmla="*/ 3017044 w 7539038"/>
                <a:gd name="connsiteY8" fmla="*/ 7760494 h 7760495"/>
                <a:gd name="connsiteX9" fmla="*/ 3398044 w 7539038"/>
                <a:gd name="connsiteY9" fmla="*/ 3874294 h 7760495"/>
                <a:gd name="connsiteX10" fmla="*/ 3769519 w 7539038"/>
                <a:gd name="connsiteY10" fmla="*/ 2382 h 7760495"/>
                <a:gd name="connsiteX11" fmla="*/ 4150519 w 7539038"/>
                <a:gd name="connsiteY11" fmla="*/ 3883819 h 7760495"/>
                <a:gd name="connsiteX12" fmla="*/ 4526756 w 7539038"/>
                <a:gd name="connsiteY12" fmla="*/ 7760494 h 7760495"/>
                <a:gd name="connsiteX13" fmla="*/ 4902994 w 7539038"/>
                <a:gd name="connsiteY13" fmla="*/ 3883819 h 7760495"/>
                <a:gd name="connsiteX14" fmla="*/ 5276849 w 7539038"/>
                <a:gd name="connsiteY14" fmla="*/ 1 h 7760495"/>
                <a:gd name="connsiteX15" fmla="*/ 5655469 w 7539038"/>
                <a:gd name="connsiteY15" fmla="*/ 3883819 h 7760495"/>
                <a:gd name="connsiteX16" fmla="*/ 6029325 w 7539038"/>
                <a:gd name="connsiteY16" fmla="*/ 7760494 h 7760495"/>
                <a:gd name="connsiteX17" fmla="*/ 6417469 w 7539038"/>
                <a:gd name="connsiteY17" fmla="*/ 3883819 h 7760495"/>
                <a:gd name="connsiteX18" fmla="*/ 6786563 w 7539038"/>
                <a:gd name="connsiteY18" fmla="*/ 2381 h 7760495"/>
                <a:gd name="connsiteX19" fmla="*/ 7160419 w 7539038"/>
                <a:gd name="connsiteY19" fmla="*/ 3883819 h 7760495"/>
                <a:gd name="connsiteX20" fmla="*/ 7539038 w 7539038"/>
                <a:gd name="connsiteY20" fmla="*/ 7758113 h 77604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7539038" h="7760495">
                  <a:moveTo>
                    <a:pt x="0" y="7760494"/>
                  </a:moveTo>
                  <a:cubicBezTo>
                    <a:pt x="190500" y="7758906"/>
                    <a:pt x="377031" y="3874231"/>
                    <a:pt x="378619" y="3883819"/>
                  </a:cubicBezTo>
                  <a:cubicBezTo>
                    <a:pt x="380207" y="3893407"/>
                    <a:pt x="562770" y="-793"/>
                    <a:pt x="752476" y="1"/>
                  </a:cubicBezTo>
                  <a:cubicBezTo>
                    <a:pt x="942182" y="795"/>
                    <a:pt x="1119468" y="3745568"/>
                    <a:pt x="1131094" y="3874294"/>
                  </a:cubicBezTo>
                  <a:cubicBezTo>
                    <a:pt x="1136420" y="3933265"/>
                    <a:pt x="1317626" y="7758112"/>
                    <a:pt x="1507332" y="7760494"/>
                  </a:cubicBezTo>
                  <a:cubicBezTo>
                    <a:pt x="1697038" y="7762876"/>
                    <a:pt x="1875632" y="3967176"/>
                    <a:pt x="1883569" y="3874294"/>
                  </a:cubicBezTo>
                  <a:cubicBezTo>
                    <a:pt x="1891506" y="3781412"/>
                    <a:pt x="2068513" y="3175"/>
                    <a:pt x="2259807" y="2381"/>
                  </a:cubicBezTo>
                  <a:cubicBezTo>
                    <a:pt x="2451101" y="1587"/>
                    <a:pt x="2640013" y="3825221"/>
                    <a:pt x="2645569" y="3883819"/>
                  </a:cubicBezTo>
                  <a:cubicBezTo>
                    <a:pt x="2651125" y="3942417"/>
                    <a:pt x="2827338" y="7762081"/>
                    <a:pt x="3017044" y="7760494"/>
                  </a:cubicBezTo>
                  <a:cubicBezTo>
                    <a:pt x="3206750" y="7758907"/>
                    <a:pt x="3390107" y="3967176"/>
                    <a:pt x="3398044" y="3874294"/>
                  </a:cubicBezTo>
                  <a:cubicBezTo>
                    <a:pt x="3405981" y="3781412"/>
                    <a:pt x="3575050" y="795"/>
                    <a:pt x="3769519" y="2382"/>
                  </a:cubicBezTo>
                  <a:cubicBezTo>
                    <a:pt x="3963988" y="3969"/>
                    <a:pt x="4141788" y="3722352"/>
                    <a:pt x="4150519" y="3883819"/>
                  </a:cubicBezTo>
                  <a:cubicBezTo>
                    <a:pt x="4159250" y="4045286"/>
                    <a:pt x="4337844" y="7760494"/>
                    <a:pt x="4526756" y="7760494"/>
                  </a:cubicBezTo>
                  <a:cubicBezTo>
                    <a:pt x="4715668" y="7760494"/>
                    <a:pt x="4893360" y="4083161"/>
                    <a:pt x="4902994" y="3883819"/>
                  </a:cubicBezTo>
                  <a:cubicBezTo>
                    <a:pt x="4910825" y="3721794"/>
                    <a:pt x="5087143" y="1"/>
                    <a:pt x="5276849" y="1"/>
                  </a:cubicBezTo>
                  <a:cubicBezTo>
                    <a:pt x="5466555" y="1"/>
                    <a:pt x="5647531" y="3790543"/>
                    <a:pt x="5655469" y="3883819"/>
                  </a:cubicBezTo>
                  <a:cubicBezTo>
                    <a:pt x="5663407" y="3977095"/>
                    <a:pt x="5842794" y="7760494"/>
                    <a:pt x="6029325" y="7760494"/>
                  </a:cubicBezTo>
                  <a:cubicBezTo>
                    <a:pt x="6215856" y="7760494"/>
                    <a:pt x="6411913" y="3976700"/>
                    <a:pt x="6417469" y="3883819"/>
                  </a:cubicBezTo>
                  <a:cubicBezTo>
                    <a:pt x="6423025" y="3790938"/>
                    <a:pt x="6593682" y="0"/>
                    <a:pt x="6786563" y="2381"/>
                  </a:cubicBezTo>
                  <a:cubicBezTo>
                    <a:pt x="6979444" y="4762"/>
                    <a:pt x="7152482" y="3757041"/>
                    <a:pt x="7160419" y="3883819"/>
                  </a:cubicBezTo>
                  <a:cubicBezTo>
                    <a:pt x="7168356" y="4010597"/>
                    <a:pt x="7336632" y="7761288"/>
                    <a:pt x="7539038" y="7758113"/>
                  </a:cubicBezTo>
                </a:path>
              </a:pathLst>
            </a:cu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216" name="Table 215">
            <a:extLst>
              <a:ext uri="{FF2B5EF4-FFF2-40B4-BE49-F238E27FC236}">
                <a16:creationId xmlns:a16="http://schemas.microsoft.com/office/drawing/2014/main" id="{5FEBD6E5-401F-4053-A374-A17494CF6B8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7858922"/>
              </p:ext>
            </p:extLst>
          </p:nvPr>
        </p:nvGraphicFramePr>
        <p:xfrm>
          <a:off x="322223" y="4499971"/>
          <a:ext cx="9439350" cy="58352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8787">
                  <a:extLst>
                    <a:ext uri="{9D8B030D-6E8A-4147-A177-3AD203B41FA5}">
                      <a16:colId xmlns:a16="http://schemas.microsoft.com/office/drawing/2014/main" val="3502653018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90100051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1438414595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870183745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198679747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3938122052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2188539323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845838213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1745021468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476712896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2904834172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2482996956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1717898706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310168753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1057784842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3343386907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837717227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2637464530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371532178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2691074815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649643574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109219811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1914501976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565268641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1650865603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1831002704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2652569260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1235025842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3046517509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2778240287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17283600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3566495767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920183406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2469393113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2664768188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3400401349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1178025651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92153131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2511406949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1821416306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2555411363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3157694225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2161817713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2057784712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953521422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2025186663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2409626263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3718052201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3520375593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2749767461"/>
                    </a:ext>
                  </a:extLst>
                </a:gridCol>
              </a:tblGrid>
              <a:tr h="291763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874996362"/>
                  </a:ext>
                </a:extLst>
              </a:tr>
              <a:tr h="291763"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577058218"/>
                  </a:ext>
                </a:extLst>
              </a:tr>
            </a:tbl>
          </a:graphicData>
        </a:graphic>
      </p:graphicFrame>
      <p:grpSp>
        <p:nvGrpSpPr>
          <p:cNvPr id="217" name="Group 216">
            <a:extLst>
              <a:ext uri="{FF2B5EF4-FFF2-40B4-BE49-F238E27FC236}">
                <a16:creationId xmlns:a16="http://schemas.microsoft.com/office/drawing/2014/main" id="{25B38C25-298F-47CF-B55E-D82044A6F439}"/>
              </a:ext>
            </a:extLst>
          </p:cNvPr>
          <p:cNvGrpSpPr/>
          <p:nvPr/>
        </p:nvGrpSpPr>
        <p:grpSpPr>
          <a:xfrm>
            <a:off x="322222" y="4585784"/>
            <a:ext cx="9439351" cy="411900"/>
            <a:chOff x="285220" y="358008"/>
            <a:chExt cx="11859942" cy="517526"/>
          </a:xfrm>
        </p:grpSpPr>
        <p:grpSp>
          <p:nvGrpSpPr>
            <p:cNvPr id="218" name="Group 217">
              <a:extLst>
                <a:ext uri="{FF2B5EF4-FFF2-40B4-BE49-F238E27FC236}">
                  <a16:creationId xmlns:a16="http://schemas.microsoft.com/office/drawing/2014/main" id="{C58B32DD-3C67-4C5D-82E4-D6EFAF33B1E4}"/>
                </a:ext>
              </a:extLst>
            </p:cNvPr>
            <p:cNvGrpSpPr/>
            <p:nvPr/>
          </p:nvGrpSpPr>
          <p:grpSpPr>
            <a:xfrm>
              <a:off x="285220" y="358008"/>
              <a:ext cx="9487974" cy="517526"/>
              <a:chOff x="314325" y="701674"/>
              <a:chExt cx="12572997" cy="685800"/>
            </a:xfrm>
          </p:grpSpPr>
          <p:grpSp>
            <p:nvGrpSpPr>
              <p:cNvPr id="220" name="Group 219">
                <a:extLst>
                  <a:ext uri="{FF2B5EF4-FFF2-40B4-BE49-F238E27FC236}">
                    <a16:creationId xmlns:a16="http://schemas.microsoft.com/office/drawing/2014/main" id="{5A197BCE-DB6B-4295-BD6C-236E1D6CEF7C}"/>
                  </a:ext>
                </a:extLst>
              </p:cNvPr>
              <p:cNvGrpSpPr/>
              <p:nvPr/>
            </p:nvGrpSpPr>
            <p:grpSpPr>
              <a:xfrm>
                <a:off x="314325" y="701674"/>
                <a:ext cx="9429750" cy="685800"/>
                <a:chOff x="116323" y="3102520"/>
                <a:chExt cx="3730767" cy="718573"/>
              </a:xfrm>
            </p:grpSpPr>
            <p:grpSp>
              <p:nvGrpSpPr>
                <p:cNvPr id="222" name="Group 221">
                  <a:extLst>
                    <a:ext uri="{FF2B5EF4-FFF2-40B4-BE49-F238E27FC236}">
                      <a16:creationId xmlns:a16="http://schemas.microsoft.com/office/drawing/2014/main" id="{330D35FB-C9A3-4D7B-B52F-3FAFA479D0A4}"/>
                    </a:ext>
                  </a:extLst>
                </p:cNvPr>
                <p:cNvGrpSpPr/>
                <p:nvPr/>
              </p:nvGrpSpPr>
              <p:grpSpPr>
                <a:xfrm>
                  <a:off x="116323" y="3102520"/>
                  <a:ext cx="2487177" cy="718573"/>
                  <a:chOff x="116323" y="3102520"/>
                  <a:chExt cx="7539754" cy="718573"/>
                </a:xfrm>
              </p:grpSpPr>
              <p:sp>
                <p:nvSpPr>
                  <p:cNvPr id="224" name="Freeform: Shape 223">
                    <a:extLst>
                      <a:ext uri="{FF2B5EF4-FFF2-40B4-BE49-F238E27FC236}">
                        <a16:creationId xmlns:a16="http://schemas.microsoft.com/office/drawing/2014/main" id="{32E997BC-EA42-4D26-BA2D-7F321F20D1C6}"/>
                      </a:ext>
                    </a:extLst>
                  </p:cNvPr>
                  <p:cNvSpPr/>
                  <p:nvPr/>
                </p:nvSpPr>
                <p:spPr>
                  <a:xfrm>
                    <a:off x="116323" y="3102520"/>
                    <a:ext cx="3769877" cy="718573"/>
                  </a:xfrm>
                  <a:custGeom>
                    <a:avLst/>
                    <a:gdLst>
                      <a:gd name="connsiteX0" fmla="*/ 0 w 7562850"/>
                      <a:gd name="connsiteY0" fmla="*/ 7762875 h 7762875"/>
                      <a:gd name="connsiteX1" fmla="*/ 390525 w 7562850"/>
                      <a:gd name="connsiteY1" fmla="*/ 3886200 h 7762875"/>
                      <a:gd name="connsiteX2" fmla="*/ 762000 w 7562850"/>
                      <a:gd name="connsiteY2" fmla="*/ 0 h 7762875"/>
                      <a:gd name="connsiteX3" fmla="*/ 1143000 w 7562850"/>
                      <a:gd name="connsiteY3" fmla="*/ 3876675 h 7762875"/>
                      <a:gd name="connsiteX4" fmla="*/ 1524000 w 7562850"/>
                      <a:gd name="connsiteY4" fmla="*/ 7753350 h 7762875"/>
                      <a:gd name="connsiteX5" fmla="*/ 1895475 w 7562850"/>
                      <a:gd name="connsiteY5" fmla="*/ 3876675 h 7762875"/>
                      <a:gd name="connsiteX6" fmla="*/ 2276475 w 7562850"/>
                      <a:gd name="connsiteY6" fmla="*/ 0 h 7762875"/>
                      <a:gd name="connsiteX7" fmla="*/ 2657475 w 7562850"/>
                      <a:gd name="connsiteY7" fmla="*/ 3886200 h 7762875"/>
                      <a:gd name="connsiteX8" fmla="*/ 3028950 w 7562850"/>
                      <a:gd name="connsiteY8" fmla="*/ 7762875 h 7762875"/>
                      <a:gd name="connsiteX9" fmla="*/ 3409950 w 7562850"/>
                      <a:gd name="connsiteY9" fmla="*/ 3876675 h 7762875"/>
                      <a:gd name="connsiteX10" fmla="*/ 3781425 w 7562850"/>
                      <a:gd name="connsiteY10" fmla="*/ 9525 h 7762875"/>
                      <a:gd name="connsiteX11" fmla="*/ 4162425 w 7562850"/>
                      <a:gd name="connsiteY11" fmla="*/ 3886200 h 7762875"/>
                      <a:gd name="connsiteX12" fmla="*/ 4533900 w 7562850"/>
                      <a:gd name="connsiteY12" fmla="*/ 7762875 h 7762875"/>
                      <a:gd name="connsiteX13" fmla="*/ 4914900 w 7562850"/>
                      <a:gd name="connsiteY13" fmla="*/ 3886200 h 7762875"/>
                      <a:gd name="connsiteX14" fmla="*/ 5295900 w 7562850"/>
                      <a:gd name="connsiteY14" fmla="*/ 9525 h 7762875"/>
                      <a:gd name="connsiteX15" fmla="*/ 5667375 w 7562850"/>
                      <a:gd name="connsiteY15" fmla="*/ 3886200 h 7762875"/>
                      <a:gd name="connsiteX16" fmla="*/ 6048375 w 7562850"/>
                      <a:gd name="connsiteY16" fmla="*/ 7762875 h 7762875"/>
                      <a:gd name="connsiteX17" fmla="*/ 6429375 w 7562850"/>
                      <a:gd name="connsiteY17" fmla="*/ 3886200 h 7762875"/>
                      <a:gd name="connsiteX18" fmla="*/ 6810375 w 7562850"/>
                      <a:gd name="connsiteY18" fmla="*/ 0 h 7762875"/>
                      <a:gd name="connsiteX19" fmla="*/ 7172325 w 7562850"/>
                      <a:gd name="connsiteY19" fmla="*/ 3886200 h 7762875"/>
                      <a:gd name="connsiteX20" fmla="*/ 7562850 w 7562850"/>
                      <a:gd name="connsiteY20" fmla="*/ 7762875 h 7762875"/>
                      <a:gd name="connsiteX0" fmla="*/ 0 w 7562850"/>
                      <a:gd name="connsiteY0" fmla="*/ 7762875 h 7762875"/>
                      <a:gd name="connsiteX1" fmla="*/ 390525 w 7562850"/>
                      <a:gd name="connsiteY1" fmla="*/ 3886200 h 7762875"/>
                      <a:gd name="connsiteX2" fmla="*/ 762000 w 7562850"/>
                      <a:gd name="connsiteY2" fmla="*/ 0 h 7762875"/>
                      <a:gd name="connsiteX3" fmla="*/ 1143000 w 7562850"/>
                      <a:gd name="connsiteY3" fmla="*/ 3876675 h 7762875"/>
                      <a:gd name="connsiteX4" fmla="*/ 1519238 w 7562850"/>
                      <a:gd name="connsiteY4" fmla="*/ 7762875 h 7762875"/>
                      <a:gd name="connsiteX5" fmla="*/ 1895475 w 7562850"/>
                      <a:gd name="connsiteY5" fmla="*/ 3876675 h 7762875"/>
                      <a:gd name="connsiteX6" fmla="*/ 2276475 w 7562850"/>
                      <a:gd name="connsiteY6" fmla="*/ 0 h 7762875"/>
                      <a:gd name="connsiteX7" fmla="*/ 2657475 w 7562850"/>
                      <a:gd name="connsiteY7" fmla="*/ 3886200 h 7762875"/>
                      <a:gd name="connsiteX8" fmla="*/ 3028950 w 7562850"/>
                      <a:gd name="connsiteY8" fmla="*/ 7762875 h 7762875"/>
                      <a:gd name="connsiteX9" fmla="*/ 3409950 w 7562850"/>
                      <a:gd name="connsiteY9" fmla="*/ 3876675 h 7762875"/>
                      <a:gd name="connsiteX10" fmla="*/ 3781425 w 7562850"/>
                      <a:gd name="connsiteY10" fmla="*/ 9525 h 7762875"/>
                      <a:gd name="connsiteX11" fmla="*/ 4162425 w 7562850"/>
                      <a:gd name="connsiteY11" fmla="*/ 3886200 h 7762875"/>
                      <a:gd name="connsiteX12" fmla="*/ 4533900 w 7562850"/>
                      <a:gd name="connsiteY12" fmla="*/ 7762875 h 7762875"/>
                      <a:gd name="connsiteX13" fmla="*/ 4914900 w 7562850"/>
                      <a:gd name="connsiteY13" fmla="*/ 3886200 h 7762875"/>
                      <a:gd name="connsiteX14" fmla="*/ 5295900 w 7562850"/>
                      <a:gd name="connsiteY14" fmla="*/ 9525 h 7762875"/>
                      <a:gd name="connsiteX15" fmla="*/ 5667375 w 7562850"/>
                      <a:gd name="connsiteY15" fmla="*/ 3886200 h 7762875"/>
                      <a:gd name="connsiteX16" fmla="*/ 6048375 w 7562850"/>
                      <a:gd name="connsiteY16" fmla="*/ 7762875 h 7762875"/>
                      <a:gd name="connsiteX17" fmla="*/ 6429375 w 7562850"/>
                      <a:gd name="connsiteY17" fmla="*/ 3886200 h 7762875"/>
                      <a:gd name="connsiteX18" fmla="*/ 6810375 w 7562850"/>
                      <a:gd name="connsiteY18" fmla="*/ 0 h 7762875"/>
                      <a:gd name="connsiteX19" fmla="*/ 7172325 w 7562850"/>
                      <a:gd name="connsiteY19" fmla="*/ 3886200 h 7762875"/>
                      <a:gd name="connsiteX20" fmla="*/ 7562850 w 7562850"/>
                      <a:gd name="connsiteY20" fmla="*/ 7762875 h 7762875"/>
                      <a:gd name="connsiteX0" fmla="*/ 0 w 7562850"/>
                      <a:gd name="connsiteY0" fmla="*/ 7762875 h 7762875"/>
                      <a:gd name="connsiteX1" fmla="*/ 390525 w 7562850"/>
                      <a:gd name="connsiteY1" fmla="*/ 3886200 h 7762875"/>
                      <a:gd name="connsiteX2" fmla="*/ 762000 w 7562850"/>
                      <a:gd name="connsiteY2" fmla="*/ 0 h 7762875"/>
                      <a:gd name="connsiteX3" fmla="*/ 1143000 w 7562850"/>
                      <a:gd name="connsiteY3" fmla="*/ 3876675 h 7762875"/>
                      <a:gd name="connsiteX4" fmla="*/ 1519238 w 7562850"/>
                      <a:gd name="connsiteY4" fmla="*/ 7762875 h 7762875"/>
                      <a:gd name="connsiteX5" fmla="*/ 1895475 w 7562850"/>
                      <a:gd name="connsiteY5" fmla="*/ 3876675 h 7762875"/>
                      <a:gd name="connsiteX6" fmla="*/ 2276475 w 7562850"/>
                      <a:gd name="connsiteY6" fmla="*/ 0 h 7762875"/>
                      <a:gd name="connsiteX7" fmla="*/ 2657475 w 7562850"/>
                      <a:gd name="connsiteY7" fmla="*/ 3886200 h 7762875"/>
                      <a:gd name="connsiteX8" fmla="*/ 3028950 w 7562850"/>
                      <a:gd name="connsiteY8" fmla="*/ 7762875 h 7762875"/>
                      <a:gd name="connsiteX9" fmla="*/ 3409950 w 7562850"/>
                      <a:gd name="connsiteY9" fmla="*/ 3876675 h 7762875"/>
                      <a:gd name="connsiteX10" fmla="*/ 3781425 w 7562850"/>
                      <a:gd name="connsiteY10" fmla="*/ 9525 h 7762875"/>
                      <a:gd name="connsiteX11" fmla="*/ 4162425 w 7562850"/>
                      <a:gd name="connsiteY11" fmla="*/ 3886200 h 7762875"/>
                      <a:gd name="connsiteX12" fmla="*/ 4538662 w 7562850"/>
                      <a:gd name="connsiteY12" fmla="*/ 7762875 h 7762875"/>
                      <a:gd name="connsiteX13" fmla="*/ 4914900 w 7562850"/>
                      <a:gd name="connsiteY13" fmla="*/ 3886200 h 7762875"/>
                      <a:gd name="connsiteX14" fmla="*/ 5295900 w 7562850"/>
                      <a:gd name="connsiteY14" fmla="*/ 9525 h 7762875"/>
                      <a:gd name="connsiteX15" fmla="*/ 5667375 w 7562850"/>
                      <a:gd name="connsiteY15" fmla="*/ 3886200 h 7762875"/>
                      <a:gd name="connsiteX16" fmla="*/ 6048375 w 7562850"/>
                      <a:gd name="connsiteY16" fmla="*/ 7762875 h 7762875"/>
                      <a:gd name="connsiteX17" fmla="*/ 6429375 w 7562850"/>
                      <a:gd name="connsiteY17" fmla="*/ 3886200 h 7762875"/>
                      <a:gd name="connsiteX18" fmla="*/ 6810375 w 7562850"/>
                      <a:gd name="connsiteY18" fmla="*/ 0 h 7762875"/>
                      <a:gd name="connsiteX19" fmla="*/ 7172325 w 7562850"/>
                      <a:gd name="connsiteY19" fmla="*/ 3886200 h 7762875"/>
                      <a:gd name="connsiteX20" fmla="*/ 7562850 w 7562850"/>
                      <a:gd name="connsiteY20" fmla="*/ 7762875 h 7762875"/>
                      <a:gd name="connsiteX0" fmla="*/ 0 w 7562850"/>
                      <a:gd name="connsiteY0" fmla="*/ 7762875 h 7762875"/>
                      <a:gd name="connsiteX1" fmla="*/ 390525 w 7562850"/>
                      <a:gd name="connsiteY1" fmla="*/ 3886200 h 7762875"/>
                      <a:gd name="connsiteX2" fmla="*/ 762000 w 7562850"/>
                      <a:gd name="connsiteY2" fmla="*/ 0 h 7762875"/>
                      <a:gd name="connsiteX3" fmla="*/ 1143000 w 7562850"/>
                      <a:gd name="connsiteY3" fmla="*/ 3876675 h 7762875"/>
                      <a:gd name="connsiteX4" fmla="*/ 1519238 w 7562850"/>
                      <a:gd name="connsiteY4" fmla="*/ 7762875 h 7762875"/>
                      <a:gd name="connsiteX5" fmla="*/ 1895475 w 7562850"/>
                      <a:gd name="connsiteY5" fmla="*/ 3876675 h 7762875"/>
                      <a:gd name="connsiteX6" fmla="*/ 2276475 w 7562850"/>
                      <a:gd name="connsiteY6" fmla="*/ 0 h 7762875"/>
                      <a:gd name="connsiteX7" fmla="*/ 2657475 w 7562850"/>
                      <a:gd name="connsiteY7" fmla="*/ 3886200 h 7762875"/>
                      <a:gd name="connsiteX8" fmla="*/ 3028950 w 7562850"/>
                      <a:gd name="connsiteY8" fmla="*/ 7762875 h 7762875"/>
                      <a:gd name="connsiteX9" fmla="*/ 3409950 w 7562850"/>
                      <a:gd name="connsiteY9" fmla="*/ 3876675 h 7762875"/>
                      <a:gd name="connsiteX10" fmla="*/ 3781425 w 7562850"/>
                      <a:gd name="connsiteY10" fmla="*/ 9525 h 7762875"/>
                      <a:gd name="connsiteX11" fmla="*/ 4162425 w 7562850"/>
                      <a:gd name="connsiteY11" fmla="*/ 3886200 h 7762875"/>
                      <a:gd name="connsiteX12" fmla="*/ 4538662 w 7562850"/>
                      <a:gd name="connsiteY12" fmla="*/ 7762875 h 7762875"/>
                      <a:gd name="connsiteX13" fmla="*/ 4914900 w 7562850"/>
                      <a:gd name="connsiteY13" fmla="*/ 3886200 h 7762875"/>
                      <a:gd name="connsiteX14" fmla="*/ 5295900 w 7562850"/>
                      <a:gd name="connsiteY14" fmla="*/ 9525 h 7762875"/>
                      <a:gd name="connsiteX15" fmla="*/ 5667375 w 7562850"/>
                      <a:gd name="connsiteY15" fmla="*/ 3886200 h 7762875"/>
                      <a:gd name="connsiteX16" fmla="*/ 6048375 w 7562850"/>
                      <a:gd name="connsiteY16" fmla="*/ 7762875 h 7762875"/>
                      <a:gd name="connsiteX17" fmla="*/ 6429375 w 7562850"/>
                      <a:gd name="connsiteY17" fmla="*/ 3886200 h 7762875"/>
                      <a:gd name="connsiteX18" fmla="*/ 6810375 w 7562850"/>
                      <a:gd name="connsiteY18" fmla="*/ 0 h 7762875"/>
                      <a:gd name="connsiteX19" fmla="*/ 7172325 w 7562850"/>
                      <a:gd name="connsiteY19" fmla="*/ 3886200 h 7762875"/>
                      <a:gd name="connsiteX20" fmla="*/ 7562850 w 7562850"/>
                      <a:gd name="connsiteY20" fmla="*/ 7762875 h 7762875"/>
                      <a:gd name="connsiteX0" fmla="*/ 0 w 7562850"/>
                      <a:gd name="connsiteY0" fmla="*/ 7762875 h 7762875"/>
                      <a:gd name="connsiteX1" fmla="*/ 390525 w 7562850"/>
                      <a:gd name="connsiteY1" fmla="*/ 3886200 h 7762875"/>
                      <a:gd name="connsiteX2" fmla="*/ 762000 w 7562850"/>
                      <a:gd name="connsiteY2" fmla="*/ 0 h 7762875"/>
                      <a:gd name="connsiteX3" fmla="*/ 1143000 w 7562850"/>
                      <a:gd name="connsiteY3" fmla="*/ 3876675 h 7762875"/>
                      <a:gd name="connsiteX4" fmla="*/ 1519238 w 7562850"/>
                      <a:gd name="connsiteY4" fmla="*/ 7762875 h 7762875"/>
                      <a:gd name="connsiteX5" fmla="*/ 1895475 w 7562850"/>
                      <a:gd name="connsiteY5" fmla="*/ 3876675 h 7762875"/>
                      <a:gd name="connsiteX6" fmla="*/ 2276475 w 7562850"/>
                      <a:gd name="connsiteY6" fmla="*/ 0 h 7762875"/>
                      <a:gd name="connsiteX7" fmla="*/ 2657475 w 7562850"/>
                      <a:gd name="connsiteY7" fmla="*/ 3886200 h 7762875"/>
                      <a:gd name="connsiteX8" fmla="*/ 3028950 w 7562850"/>
                      <a:gd name="connsiteY8" fmla="*/ 7762875 h 7762875"/>
                      <a:gd name="connsiteX9" fmla="*/ 3409950 w 7562850"/>
                      <a:gd name="connsiteY9" fmla="*/ 3876675 h 7762875"/>
                      <a:gd name="connsiteX10" fmla="*/ 3781425 w 7562850"/>
                      <a:gd name="connsiteY10" fmla="*/ 9525 h 7762875"/>
                      <a:gd name="connsiteX11" fmla="*/ 4162425 w 7562850"/>
                      <a:gd name="connsiteY11" fmla="*/ 3886200 h 7762875"/>
                      <a:gd name="connsiteX12" fmla="*/ 4538662 w 7562850"/>
                      <a:gd name="connsiteY12" fmla="*/ 7762875 h 7762875"/>
                      <a:gd name="connsiteX13" fmla="*/ 4914900 w 7562850"/>
                      <a:gd name="connsiteY13" fmla="*/ 3886200 h 7762875"/>
                      <a:gd name="connsiteX14" fmla="*/ 5295900 w 7562850"/>
                      <a:gd name="connsiteY14" fmla="*/ 9525 h 7762875"/>
                      <a:gd name="connsiteX15" fmla="*/ 5667375 w 7562850"/>
                      <a:gd name="connsiteY15" fmla="*/ 3886200 h 7762875"/>
                      <a:gd name="connsiteX16" fmla="*/ 6048375 w 7562850"/>
                      <a:gd name="connsiteY16" fmla="*/ 7762875 h 7762875"/>
                      <a:gd name="connsiteX17" fmla="*/ 6429375 w 7562850"/>
                      <a:gd name="connsiteY17" fmla="*/ 3886200 h 7762875"/>
                      <a:gd name="connsiteX18" fmla="*/ 6810375 w 7562850"/>
                      <a:gd name="connsiteY18" fmla="*/ 0 h 7762875"/>
                      <a:gd name="connsiteX19" fmla="*/ 7172325 w 7562850"/>
                      <a:gd name="connsiteY19" fmla="*/ 3886200 h 7762875"/>
                      <a:gd name="connsiteX20" fmla="*/ 7562850 w 7562850"/>
                      <a:gd name="connsiteY20" fmla="*/ 7762875 h 7762875"/>
                      <a:gd name="connsiteX0" fmla="*/ 0 w 7562850"/>
                      <a:gd name="connsiteY0" fmla="*/ 7762875 h 7762875"/>
                      <a:gd name="connsiteX1" fmla="*/ 390525 w 7562850"/>
                      <a:gd name="connsiteY1" fmla="*/ 3886200 h 7762875"/>
                      <a:gd name="connsiteX2" fmla="*/ 762000 w 7562850"/>
                      <a:gd name="connsiteY2" fmla="*/ 0 h 7762875"/>
                      <a:gd name="connsiteX3" fmla="*/ 1143000 w 7562850"/>
                      <a:gd name="connsiteY3" fmla="*/ 3876675 h 7762875"/>
                      <a:gd name="connsiteX4" fmla="*/ 1519238 w 7562850"/>
                      <a:gd name="connsiteY4" fmla="*/ 7762875 h 7762875"/>
                      <a:gd name="connsiteX5" fmla="*/ 1895475 w 7562850"/>
                      <a:gd name="connsiteY5" fmla="*/ 3876675 h 7762875"/>
                      <a:gd name="connsiteX6" fmla="*/ 2276475 w 7562850"/>
                      <a:gd name="connsiteY6" fmla="*/ 0 h 7762875"/>
                      <a:gd name="connsiteX7" fmla="*/ 2657475 w 7562850"/>
                      <a:gd name="connsiteY7" fmla="*/ 3886200 h 7762875"/>
                      <a:gd name="connsiteX8" fmla="*/ 3028950 w 7562850"/>
                      <a:gd name="connsiteY8" fmla="*/ 7762875 h 7762875"/>
                      <a:gd name="connsiteX9" fmla="*/ 3409950 w 7562850"/>
                      <a:gd name="connsiteY9" fmla="*/ 3876675 h 7762875"/>
                      <a:gd name="connsiteX10" fmla="*/ 3781425 w 7562850"/>
                      <a:gd name="connsiteY10" fmla="*/ 9525 h 7762875"/>
                      <a:gd name="connsiteX11" fmla="*/ 4162425 w 7562850"/>
                      <a:gd name="connsiteY11" fmla="*/ 3886200 h 7762875"/>
                      <a:gd name="connsiteX12" fmla="*/ 4538662 w 7562850"/>
                      <a:gd name="connsiteY12" fmla="*/ 7762875 h 7762875"/>
                      <a:gd name="connsiteX13" fmla="*/ 4914900 w 7562850"/>
                      <a:gd name="connsiteY13" fmla="*/ 3886200 h 7762875"/>
                      <a:gd name="connsiteX14" fmla="*/ 5295900 w 7562850"/>
                      <a:gd name="connsiteY14" fmla="*/ 9525 h 7762875"/>
                      <a:gd name="connsiteX15" fmla="*/ 5667375 w 7562850"/>
                      <a:gd name="connsiteY15" fmla="*/ 3886200 h 7762875"/>
                      <a:gd name="connsiteX16" fmla="*/ 6048375 w 7562850"/>
                      <a:gd name="connsiteY16" fmla="*/ 7762875 h 7762875"/>
                      <a:gd name="connsiteX17" fmla="*/ 6429375 w 7562850"/>
                      <a:gd name="connsiteY17" fmla="*/ 3886200 h 7762875"/>
                      <a:gd name="connsiteX18" fmla="*/ 6810375 w 7562850"/>
                      <a:gd name="connsiteY18" fmla="*/ 0 h 7762875"/>
                      <a:gd name="connsiteX19" fmla="*/ 7172325 w 7562850"/>
                      <a:gd name="connsiteY19" fmla="*/ 3886200 h 7762875"/>
                      <a:gd name="connsiteX20" fmla="*/ 7562850 w 7562850"/>
                      <a:gd name="connsiteY20" fmla="*/ 7762875 h 7762875"/>
                      <a:gd name="connsiteX0" fmla="*/ 0 w 7550944"/>
                      <a:gd name="connsiteY0" fmla="*/ 7762875 h 7762875"/>
                      <a:gd name="connsiteX1" fmla="*/ 378619 w 7550944"/>
                      <a:gd name="connsiteY1" fmla="*/ 3886200 h 7762875"/>
                      <a:gd name="connsiteX2" fmla="*/ 750094 w 7550944"/>
                      <a:gd name="connsiteY2" fmla="*/ 0 h 7762875"/>
                      <a:gd name="connsiteX3" fmla="*/ 1131094 w 7550944"/>
                      <a:gd name="connsiteY3" fmla="*/ 3876675 h 7762875"/>
                      <a:gd name="connsiteX4" fmla="*/ 1507332 w 7550944"/>
                      <a:gd name="connsiteY4" fmla="*/ 7762875 h 7762875"/>
                      <a:gd name="connsiteX5" fmla="*/ 1883569 w 7550944"/>
                      <a:gd name="connsiteY5" fmla="*/ 3876675 h 7762875"/>
                      <a:gd name="connsiteX6" fmla="*/ 2264569 w 7550944"/>
                      <a:gd name="connsiteY6" fmla="*/ 0 h 7762875"/>
                      <a:gd name="connsiteX7" fmla="*/ 2645569 w 7550944"/>
                      <a:gd name="connsiteY7" fmla="*/ 3886200 h 7762875"/>
                      <a:gd name="connsiteX8" fmla="*/ 3017044 w 7550944"/>
                      <a:gd name="connsiteY8" fmla="*/ 7762875 h 7762875"/>
                      <a:gd name="connsiteX9" fmla="*/ 3398044 w 7550944"/>
                      <a:gd name="connsiteY9" fmla="*/ 3876675 h 7762875"/>
                      <a:gd name="connsiteX10" fmla="*/ 3769519 w 7550944"/>
                      <a:gd name="connsiteY10" fmla="*/ 9525 h 7762875"/>
                      <a:gd name="connsiteX11" fmla="*/ 4150519 w 7550944"/>
                      <a:gd name="connsiteY11" fmla="*/ 3886200 h 7762875"/>
                      <a:gd name="connsiteX12" fmla="*/ 4526756 w 7550944"/>
                      <a:gd name="connsiteY12" fmla="*/ 7762875 h 7762875"/>
                      <a:gd name="connsiteX13" fmla="*/ 4902994 w 7550944"/>
                      <a:gd name="connsiteY13" fmla="*/ 3886200 h 7762875"/>
                      <a:gd name="connsiteX14" fmla="*/ 5283994 w 7550944"/>
                      <a:gd name="connsiteY14" fmla="*/ 9525 h 7762875"/>
                      <a:gd name="connsiteX15" fmla="*/ 5655469 w 7550944"/>
                      <a:gd name="connsiteY15" fmla="*/ 3886200 h 7762875"/>
                      <a:gd name="connsiteX16" fmla="*/ 6036469 w 7550944"/>
                      <a:gd name="connsiteY16" fmla="*/ 7762875 h 7762875"/>
                      <a:gd name="connsiteX17" fmla="*/ 6417469 w 7550944"/>
                      <a:gd name="connsiteY17" fmla="*/ 3886200 h 7762875"/>
                      <a:gd name="connsiteX18" fmla="*/ 6798469 w 7550944"/>
                      <a:gd name="connsiteY18" fmla="*/ 0 h 7762875"/>
                      <a:gd name="connsiteX19" fmla="*/ 7160419 w 7550944"/>
                      <a:gd name="connsiteY19" fmla="*/ 3886200 h 7762875"/>
                      <a:gd name="connsiteX20" fmla="*/ 7550944 w 7550944"/>
                      <a:gd name="connsiteY20" fmla="*/ 7762875 h 7762875"/>
                      <a:gd name="connsiteX0" fmla="*/ 0 w 7550944"/>
                      <a:gd name="connsiteY0" fmla="*/ 7762875 h 7762875"/>
                      <a:gd name="connsiteX1" fmla="*/ 378619 w 7550944"/>
                      <a:gd name="connsiteY1" fmla="*/ 3886200 h 7762875"/>
                      <a:gd name="connsiteX2" fmla="*/ 750094 w 7550944"/>
                      <a:gd name="connsiteY2" fmla="*/ 0 h 7762875"/>
                      <a:gd name="connsiteX3" fmla="*/ 1131094 w 7550944"/>
                      <a:gd name="connsiteY3" fmla="*/ 3876675 h 7762875"/>
                      <a:gd name="connsiteX4" fmla="*/ 1507332 w 7550944"/>
                      <a:gd name="connsiteY4" fmla="*/ 7762875 h 7762875"/>
                      <a:gd name="connsiteX5" fmla="*/ 1883569 w 7550944"/>
                      <a:gd name="connsiteY5" fmla="*/ 3876675 h 7762875"/>
                      <a:gd name="connsiteX6" fmla="*/ 2264569 w 7550944"/>
                      <a:gd name="connsiteY6" fmla="*/ 0 h 7762875"/>
                      <a:gd name="connsiteX7" fmla="*/ 2645569 w 7550944"/>
                      <a:gd name="connsiteY7" fmla="*/ 3886200 h 7762875"/>
                      <a:gd name="connsiteX8" fmla="*/ 3017044 w 7550944"/>
                      <a:gd name="connsiteY8" fmla="*/ 7762875 h 7762875"/>
                      <a:gd name="connsiteX9" fmla="*/ 3398044 w 7550944"/>
                      <a:gd name="connsiteY9" fmla="*/ 3876675 h 7762875"/>
                      <a:gd name="connsiteX10" fmla="*/ 3769519 w 7550944"/>
                      <a:gd name="connsiteY10" fmla="*/ 9525 h 7762875"/>
                      <a:gd name="connsiteX11" fmla="*/ 4150519 w 7550944"/>
                      <a:gd name="connsiteY11" fmla="*/ 3886200 h 7762875"/>
                      <a:gd name="connsiteX12" fmla="*/ 4526756 w 7550944"/>
                      <a:gd name="connsiteY12" fmla="*/ 7762875 h 7762875"/>
                      <a:gd name="connsiteX13" fmla="*/ 4902994 w 7550944"/>
                      <a:gd name="connsiteY13" fmla="*/ 3886200 h 7762875"/>
                      <a:gd name="connsiteX14" fmla="*/ 5283994 w 7550944"/>
                      <a:gd name="connsiteY14" fmla="*/ 9525 h 7762875"/>
                      <a:gd name="connsiteX15" fmla="*/ 5655469 w 7550944"/>
                      <a:gd name="connsiteY15" fmla="*/ 3886200 h 7762875"/>
                      <a:gd name="connsiteX16" fmla="*/ 6036469 w 7550944"/>
                      <a:gd name="connsiteY16" fmla="*/ 7762875 h 7762875"/>
                      <a:gd name="connsiteX17" fmla="*/ 6417469 w 7550944"/>
                      <a:gd name="connsiteY17" fmla="*/ 3886200 h 7762875"/>
                      <a:gd name="connsiteX18" fmla="*/ 6798469 w 7550944"/>
                      <a:gd name="connsiteY18" fmla="*/ 0 h 7762875"/>
                      <a:gd name="connsiteX19" fmla="*/ 7160419 w 7550944"/>
                      <a:gd name="connsiteY19" fmla="*/ 3886200 h 7762875"/>
                      <a:gd name="connsiteX20" fmla="*/ 7550944 w 7550944"/>
                      <a:gd name="connsiteY20" fmla="*/ 7762875 h 7762875"/>
                      <a:gd name="connsiteX0" fmla="*/ 0 w 7550944"/>
                      <a:gd name="connsiteY0" fmla="*/ 7762875 h 7762875"/>
                      <a:gd name="connsiteX1" fmla="*/ 378619 w 7550944"/>
                      <a:gd name="connsiteY1" fmla="*/ 3886200 h 7762875"/>
                      <a:gd name="connsiteX2" fmla="*/ 750094 w 7550944"/>
                      <a:gd name="connsiteY2" fmla="*/ 0 h 7762875"/>
                      <a:gd name="connsiteX3" fmla="*/ 1131094 w 7550944"/>
                      <a:gd name="connsiteY3" fmla="*/ 3876675 h 7762875"/>
                      <a:gd name="connsiteX4" fmla="*/ 1507332 w 7550944"/>
                      <a:gd name="connsiteY4" fmla="*/ 7762875 h 7762875"/>
                      <a:gd name="connsiteX5" fmla="*/ 1883569 w 7550944"/>
                      <a:gd name="connsiteY5" fmla="*/ 3876675 h 7762875"/>
                      <a:gd name="connsiteX6" fmla="*/ 2264569 w 7550944"/>
                      <a:gd name="connsiteY6" fmla="*/ 0 h 7762875"/>
                      <a:gd name="connsiteX7" fmla="*/ 2645569 w 7550944"/>
                      <a:gd name="connsiteY7" fmla="*/ 3886200 h 7762875"/>
                      <a:gd name="connsiteX8" fmla="*/ 3017044 w 7550944"/>
                      <a:gd name="connsiteY8" fmla="*/ 7762875 h 7762875"/>
                      <a:gd name="connsiteX9" fmla="*/ 3398044 w 7550944"/>
                      <a:gd name="connsiteY9" fmla="*/ 3876675 h 7762875"/>
                      <a:gd name="connsiteX10" fmla="*/ 3769519 w 7550944"/>
                      <a:gd name="connsiteY10" fmla="*/ 9525 h 7762875"/>
                      <a:gd name="connsiteX11" fmla="*/ 4150519 w 7550944"/>
                      <a:gd name="connsiteY11" fmla="*/ 3886200 h 7762875"/>
                      <a:gd name="connsiteX12" fmla="*/ 4526756 w 7550944"/>
                      <a:gd name="connsiteY12" fmla="*/ 7762875 h 7762875"/>
                      <a:gd name="connsiteX13" fmla="*/ 4902994 w 7550944"/>
                      <a:gd name="connsiteY13" fmla="*/ 3886200 h 7762875"/>
                      <a:gd name="connsiteX14" fmla="*/ 5283994 w 7550944"/>
                      <a:gd name="connsiteY14" fmla="*/ 9525 h 7762875"/>
                      <a:gd name="connsiteX15" fmla="*/ 5655469 w 7550944"/>
                      <a:gd name="connsiteY15" fmla="*/ 3886200 h 7762875"/>
                      <a:gd name="connsiteX16" fmla="*/ 6036469 w 7550944"/>
                      <a:gd name="connsiteY16" fmla="*/ 7762875 h 7762875"/>
                      <a:gd name="connsiteX17" fmla="*/ 6417469 w 7550944"/>
                      <a:gd name="connsiteY17" fmla="*/ 3886200 h 7762875"/>
                      <a:gd name="connsiteX18" fmla="*/ 6798469 w 7550944"/>
                      <a:gd name="connsiteY18" fmla="*/ 0 h 7762875"/>
                      <a:gd name="connsiteX19" fmla="*/ 7160419 w 7550944"/>
                      <a:gd name="connsiteY19" fmla="*/ 3886200 h 7762875"/>
                      <a:gd name="connsiteX20" fmla="*/ 7550944 w 7550944"/>
                      <a:gd name="connsiteY20" fmla="*/ 7762875 h 7762875"/>
                      <a:gd name="connsiteX0" fmla="*/ 0 w 7550944"/>
                      <a:gd name="connsiteY0" fmla="*/ 7762875 h 7762875"/>
                      <a:gd name="connsiteX1" fmla="*/ 378619 w 7550944"/>
                      <a:gd name="connsiteY1" fmla="*/ 3886200 h 7762875"/>
                      <a:gd name="connsiteX2" fmla="*/ 750094 w 7550944"/>
                      <a:gd name="connsiteY2" fmla="*/ 0 h 7762875"/>
                      <a:gd name="connsiteX3" fmla="*/ 1131094 w 7550944"/>
                      <a:gd name="connsiteY3" fmla="*/ 3876675 h 7762875"/>
                      <a:gd name="connsiteX4" fmla="*/ 1507332 w 7550944"/>
                      <a:gd name="connsiteY4" fmla="*/ 7762875 h 7762875"/>
                      <a:gd name="connsiteX5" fmla="*/ 1883569 w 7550944"/>
                      <a:gd name="connsiteY5" fmla="*/ 3876675 h 7762875"/>
                      <a:gd name="connsiteX6" fmla="*/ 2264569 w 7550944"/>
                      <a:gd name="connsiteY6" fmla="*/ 0 h 7762875"/>
                      <a:gd name="connsiteX7" fmla="*/ 2645569 w 7550944"/>
                      <a:gd name="connsiteY7" fmla="*/ 3886200 h 7762875"/>
                      <a:gd name="connsiteX8" fmla="*/ 3017044 w 7550944"/>
                      <a:gd name="connsiteY8" fmla="*/ 7762875 h 7762875"/>
                      <a:gd name="connsiteX9" fmla="*/ 3398044 w 7550944"/>
                      <a:gd name="connsiteY9" fmla="*/ 3876675 h 7762875"/>
                      <a:gd name="connsiteX10" fmla="*/ 3769519 w 7550944"/>
                      <a:gd name="connsiteY10" fmla="*/ 9525 h 7762875"/>
                      <a:gd name="connsiteX11" fmla="*/ 4150519 w 7550944"/>
                      <a:gd name="connsiteY11" fmla="*/ 3886200 h 7762875"/>
                      <a:gd name="connsiteX12" fmla="*/ 4526756 w 7550944"/>
                      <a:gd name="connsiteY12" fmla="*/ 7762875 h 7762875"/>
                      <a:gd name="connsiteX13" fmla="*/ 4902994 w 7550944"/>
                      <a:gd name="connsiteY13" fmla="*/ 3886200 h 7762875"/>
                      <a:gd name="connsiteX14" fmla="*/ 5283994 w 7550944"/>
                      <a:gd name="connsiteY14" fmla="*/ 9525 h 7762875"/>
                      <a:gd name="connsiteX15" fmla="*/ 5655469 w 7550944"/>
                      <a:gd name="connsiteY15" fmla="*/ 3886200 h 7762875"/>
                      <a:gd name="connsiteX16" fmla="*/ 6036469 w 7550944"/>
                      <a:gd name="connsiteY16" fmla="*/ 7762875 h 7762875"/>
                      <a:gd name="connsiteX17" fmla="*/ 6417469 w 7550944"/>
                      <a:gd name="connsiteY17" fmla="*/ 3886200 h 7762875"/>
                      <a:gd name="connsiteX18" fmla="*/ 6798469 w 7550944"/>
                      <a:gd name="connsiteY18" fmla="*/ 0 h 7762875"/>
                      <a:gd name="connsiteX19" fmla="*/ 7160419 w 7550944"/>
                      <a:gd name="connsiteY19" fmla="*/ 3886200 h 7762875"/>
                      <a:gd name="connsiteX20" fmla="*/ 7550944 w 7550944"/>
                      <a:gd name="connsiteY20" fmla="*/ 7762875 h 7762875"/>
                      <a:gd name="connsiteX0" fmla="*/ 0 w 7550944"/>
                      <a:gd name="connsiteY0" fmla="*/ 7762875 h 7762875"/>
                      <a:gd name="connsiteX1" fmla="*/ 378619 w 7550944"/>
                      <a:gd name="connsiteY1" fmla="*/ 3886200 h 7762875"/>
                      <a:gd name="connsiteX2" fmla="*/ 750094 w 7550944"/>
                      <a:gd name="connsiteY2" fmla="*/ 0 h 7762875"/>
                      <a:gd name="connsiteX3" fmla="*/ 1131094 w 7550944"/>
                      <a:gd name="connsiteY3" fmla="*/ 3876675 h 7762875"/>
                      <a:gd name="connsiteX4" fmla="*/ 1507332 w 7550944"/>
                      <a:gd name="connsiteY4" fmla="*/ 7762875 h 7762875"/>
                      <a:gd name="connsiteX5" fmla="*/ 1883569 w 7550944"/>
                      <a:gd name="connsiteY5" fmla="*/ 3876675 h 7762875"/>
                      <a:gd name="connsiteX6" fmla="*/ 2264569 w 7550944"/>
                      <a:gd name="connsiteY6" fmla="*/ 0 h 7762875"/>
                      <a:gd name="connsiteX7" fmla="*/ 2645569 w 7550944"/>
                      <a:gd name="connsiteY7" fmla="*/ 3886200 h 7762875"/>
                      <a:gd name="connsiteX8" fmla="*/ 3017044 w 7550944"/>
                      <a:gd name="connsiteY8" fmla="*/ 7762875 h 7762875"/>
                      <a:gd name="connsiteX9" fmla="*/ 3398044 w 7550944"/>
                      <a:gd name="connsiteY9" fmla="*/ 3876675 h 7762875"/>
                      <a:gd name="connsiteX10" fmla="*/ 3769519 w 7550944"/>
                      <a:gd name="connsiteY10" fmla="*/ 9525 h 7762875"/>
                      <a:gd name="connsiteX11" fmla="*/ 4150519 w 7550944"/>
                      <a:gd name="connsiteY11" fmla="*/ 3886200 h 7762875"/>
                      <a:gd name="connsiteX12" fmla="*/ 4526756 w 7550944"/>
                      <a:gd name="connsiteY12" fmla="*/ 7762875 h 7762875"/>
                      <a:gd name="connsiteX13" fmla="*/ 4902994 w 7550944"/>
                      <a:gd name="connsiteY13" fmla="*/ 3886200 h 7762875"/>
                      <a:gd name="connsiteX14" fmla="*/ 5283994 w 7550944"/>
                      <a:gd name="connsiteY14" fmla="*/ 9525 h 7762875"/>
                      <a:gd name="connsiteX15" fmla="*/ 5655469 w 7550944"/>
                      <a:gd name="connsiteY15" fmla="*/ 3886200 h 7762875"/>
                      <a:gd name="connsiteX16" fmla="*/ 6036469 w 7550944"/>
                      <a:gd name="connsiteY16" fmla="*/ 7762875 h 7762875"/>
                      <a:gd name="connsiteX17" fmla="*/ 6417469 w 7550944"/>
                      <a:gd name="connsiteY17" fmla="*/ 3886200 h 7762875"/>
                      <a:gd name="connsiteX18" fmla="*/ 6798469 w 7550944"/>
                      <a:gd name="connsiteY18" fmla="*/ 0 h 7762875"/>
                      <a:gd name="connsiteX19" fmla="*/ 7160419 w 7550944"/>
                      <a:gd name="connsiteY19" fmla="*/ 3886200 h 7762875"/>
                      <a:gd name="connsiteX20" fmla="*/ 7550944 w 7550944"/>
                      <a:gd name="connsiteY20" fmla="*/ 7762875 h 7762875"/>
                      <a:gd name="connsiteX0" fmla="*/ 0 w 7550944"/>
                      <a:gd name="connsiteY0" fmla="*/ 7762875 h 7762876"/>
                      <a:gd name="connsiteX1" fmla="*/ 378619 w 7550944"/>
                      <a:gd name="connsiteY1" fmla="*/ 3886200 h 7762876"/>
                      <a:gd name="connsiteX2" fmla="*/ 750094 w 7550944"/>
                      <a:gd name="connsiteY2" fmla="*/ 0 h 7762876"/>
                      <a:gd name="connsiteX3" fmla="*/ 1131094 w 7550944"/>
                      <a:gd name="connsiteY3" fmla="*/ 3876675 h 7762876"/>
                      <a:gd name="connsiteX4" fmla="*/ 1507332 w 7550944"/>
                      <a:gd name="connsiteY4" fmla="*/ 7762875 h 7762876"/>
                      <a:gd name="connsiteX5" fmla="*/ 1883569 w 7550944"/>
                      <a:gd name="connsiteY5" fmla="*/ 3876675 h 7762876"/>
                      <a:gd name="connsiteX6" fmla="*/ 2264569 w 7550944"/>
                      <a:gd name="connsiteY6" fmla="*/ 0 h 7762876"/>
                      <a:gd name="connsiteX7" fmla="*/ 2645569 w 7550944"/>
                      <a:gd name="connsiteY7" fmla="*/ 3886200 h 7762876"/>
                      <a:gd name="connsiteX8" fmla="*/ 3017044 w 7550944"/>
                      <a:gd name="connsiteY8" fmla="*/ 7762875 h 7762876"/>
                      <a:gd name="connsiteX9" fmla="*/ 3398044 w 7550944"/>
                      <a:gd name="connsiteY9" fmla="*/ 3876675 h 7762876"/>
                      <a:gd name="connsiteX10" fmla="*/ 3769519 w 7550944"/>
                      <a:gd name="connsiteY10" fmla="*/ 9525 h 7762876"/>
                      <a:gd name="connsiteX11" fmla="*/ 4150519 w 7550944"/>
                      <a:gd name="connsiteY11" fmla="*/ 3886200 h 7762876"/>
                      <a:gd name="connsiteX12" fmla="*/ 4526756 w 7550944"/>
                      <a:gd name="connsiteY12" fmla="*/ 7762875 h 7762876"/>
                      <a:gd name="connsiteX13" fmla="*/ 4902994 w 7550944"/>
                      <a:gd name="connsiteY13" fmla="*/ 3886200 h 7762876"/>
                      <a:gd name="connsiteX14" fmla="*/ 5283994 w 7550944"/>
                      <a:gd name="connsiteY14" fmla="*/ 9525 h 7762876"/>
                      <a:gd name="connsiteX15" fmla="*/ 5655469 w 7550944"/>
                      <a:gd name="connsiteY15" fmla="*/ 3886200 h 7762876"/>
                      <a:gd name="connsiteX16" fmla="*/ 6036469 w 7550944"/>
                      <a:gd name="connsiteY16" fmla="*/ 7762875 h 7762876"/>
                      <a:gd name="connsiteX17" fmla="*/ 6417469 w 7550944"/>
                      <a:gd name="connsiteY17" fmla="*/ 3886200 h 7762876"/>
                      <a:gd name="connsiteX18" fmla="*/ 6798469 w 7550944"/>
                      <a:gd name="connsiteY18" fmla="*/ 0 h 7762876"/>
                      <a:gd name="connsiteX19" fmla="*/ 7160419 w 7550944"/>
                      <a:gd name="connsiteY19" fmla="*/ 3886200 h 7762876"/>
                      <a:gd name="connsiteX20" fmla="*/ 7550944 w 7550944"/>
                      <a:gd name="connsiteY20" fmla="*/ 7762875 h 7762876"/>
                      <a:gd name="connsiteX0" fmla="*/ 0 w 7550944"/>
                      <a:gd name="connsiteY0" fmla="*/ 7762875 h 7762876"/>
                      <a:gd name="connsiteX1" fmla="*/ 378619 w 7550944"/>
                      <a:gd name="connsiteY1" fmla="*/ 3886200 h 7762876"/>
                      <a:gd name="connsiteX2" fmla="*/ 750094 w 7550944"/>
                      <a:gd name="connsiteY2" fmla="*/ 0 h 7762876"/>
                      <a:gd name="connsiteX3" fmla="*/ 1131094 w 7550944"/>
                      <a:gd name="connsiteY3" fmla="*/ 3876675 h 7762876"/>
                      <a:gd name="connsiteX4" fmla="*/ 1507332 w 7550944"/>
                      <a:gd name="connsiteY4" fmla="*/ 7762875 h 7762876"/>
                      <a:gd name="connsiteX5" fmla="*/ 1883569 w 7550944"/>
                      <a:gd name="connsiteY5" fmla="*/ 3876675 h 7762876"/>
                      <a:gd name="connsiteX6" fmla="*/ 2264569 w 7550944"/>
                      <a:gd name="connsiteY6" fmla="*/ 0 h 7762876"/>
                      <a:gd name="connsiteX7" fmla="*/ 2645569 w 7550944"/>
                      <a:gd name="connsiteY7" fmla="*/ 3886200 h 7762876"/>
                      <a:gd name="connsiteX8" fmla="*/ 3017044 w 7550944"/>
                      <a:gd name="connsiteY8" fmla="*/ 7762875 h 7762876"/>
                      <a:gd name="connsiteX9" fmla="*/ 3398044 w 7550944"/>
                      <a:gd name="connsiteY9" fmla="*/ 3876675 h 7762876"/>
                      <a:gd name="connsiteX10" fmla="*/ 3769519 w 7550944"/>
                      <a:gd name="connsiteY10" fmla="*/ 9525 h 7762876"/>
                      <a:gd name="connsiteX11" fmla="*/ 4150519 w 7550944"/>
                      <a:gd name="connsiteY11" fmla="*/ 3886200 h 7762876"/>
                      <a:gd name="connsiteX12" fmla="*/ 4526756 w 7550944"/>
                      <a:gd name="connsiteY12" fmla="*/ 7762875 h 7762876"/>
                      <a:gd name="connsiteX13" fmla="*/ 4902994 w 7550944"/>
                      <a:gd name="connsiteY13" fmla="*/ 3886200 h 7762876"/>
                      <a:gd name="connsiteX14" fmla="*/ 5283994 w 7550944"/>
                      <a:gd name="connsiteY14" fmla="*/ 9525 h 7762876"/>
                      <a:gd name="connsiteX15" fmla="*/ 5655469 w 7550944"/>
                      <a:gd name="connsiteY15" fmla="*/ 3886200 h 7762876"/>
                      <a:gd name="connsiteX16" fmla="*/ 6036469 w 7550944"/>
                      <a:gd name="connsiteY16" fmla="*/ 7762875 h 7762876"/>
                      <a:gd name="connsiteX17" fmla="*/ 6417469 w 7550944"/>
                      <a:gd name="connsiteY17" fmla="*/ 3886200 h 7762876"/>
                      <a:gd name="connsiteX18" fmla="*/ 6798469 w 7550944"/>
                      <a:gd name="connsiteY18" fmla="*/ 0 h 7762876"/>
                      <a:gd name="connsiteX19" fmla="*/ 7160419 w 7550944"/>
                      <a:gd name="connsiteY19" fmla="*/ 3886200 h 7762876"/>
                      <a:gd name="connsiteX20" fmla="*/ 7550944 w 7550944"/>
                      <a:gd name="connsiteY20" fmla="*/ 7762875 h 7762876"/>
                      <a:gd name="connsiteX0" fmla="*/ 0 w 7550944"/>
                      <a:gd name="connsiteY0" fmla="*/ 7762875 h 7762876"/>
                      <a:gd name="connsiteX1" fmla="*/ 378619 w 7550944"/>
                      <a:gd name="connsiteY1" fmla="*/ 3886200 h 7762876"/>
                      <a:gd name="connsiteX2" fmla="*/ 750094 w 7550944"/>
                      <a:gd name="connsiteY2" fmla="*/ 0 h 7762876"/>
                      <a:gd name="connsiteX3" fmla="*/ 1131094 w 7550944"/>
                      <a:gd name="connsiteY3" fmla="*/ 3876675 h 7762876"/>
                      <a:gd name="connsiteX4" fmla="*/ 1507332 w 7550944"/>
                      <a:gd name="connsiteY4" fmla="*/ 7762875 h 7762876"/>
                      <a:gd name="connsiteX5" fmla="*/ 1883569 w 7550944"/>
                      <a:gd name="connsiteY5" fmla="*/ 3876675 h 7762876"/>
                      <a:gd name="connsiteX6" fmla="*/ 2264569 w 7550944"/>
                      <a:gd name="connsiteY6" fmla="*/ 0 h 7762876"/>
                      <a:gd name="connsiteX7" fmla="*/ 2645569 w 7550944"/>
                      <a:gd name="connsiteY7" fmla="*/ 3886200 h 7762876"/>
                      <a:gd name="connsiteX8" fmla="*/ 3017044 w 7550944"/>
                      <a:gd name="connsiteY8" fmla="*/ 7762875 h 7762876"/>
                      <a:gd name="connsiteX9" fmla="*/ 3398044 w 7550944"/>
                      <a:gd name="connsiteY9" fmla="*/ 3876675 h 7762876"/>
                      <a:gd name="connsiteX10" fmla="*/ 3769519 w 7550944"/>
                      <a:gd name="connsiteY10" fmla="*/ 9525 h 7762876"/>
                      <a:gd name="connsiteX11" fmla="*/ 4150519 w 7550944"/>
                      <a:gd name="connsiteY11" fmla="*/ 3886200 h 7762876"/>
                      <a:gd name="connsiteX12" fmla="*/ 4526756 w 7550944"/>
                      <a:gd name="connsiteY12" fmla="*/ 7762875 h 7762876"/>
                      <a:gd name="connsiteX13" fmla="*/ 4902994 w 7550944"/>
                      <a:gd name="connsiteY13" fmla="*/ 3886200 h 7762876"/>
                      <a:gd name="connsiteX14" fmla="*/ 5283994 w 7550944"/>
                      <a:gd name="connsiteY14" fmla="*/ 9525 h 7762876"/>
                      <a:gd name="connsiteX15" fmla="*/ 5655469 w 7550944"/>
                      <a:gd name="connsiteY15" fmla="*/ 3886200 h 7762876"/>
                      <a:gd name="connsiteX16" fmla="*/ 6036469 w 7550944"/>
                      <a:gd name="connsiteY16" fmla="*/ 7762875 h 7762876"/>
                      <a:gd name="connsiteX17" fmla="*/ 6417469 w 7550944"/>
                      <a:gd name="connsiteY17" fmla="*/ 3886200 h 7762876"/>
                      <a:gd name="connsiteX18" fmla="*/ 6798469 w 7550944"/>
                      <a:gd name="connsiteY18" fmla="*/ 0 h 7762876"/>
                      <a:gd name="connsiteX19" fmla="*/ 7160419 w 7550944"/>
                      <a:gd name="connsiteY19" fmla="*/ 3886200 h 7762876"/>
                      <a:gd name="connsiteX20" fmla="*/ 7550944 w 7550944"/>
                      <a:gd name="connsiteY20" fmla="*/ 7762875 h 7762876"/>
                      <a:gd name="connsiteX0" fmla="*/ 0 w 7550944"/>
                      <a:gd name="connsiteY0" fmla="*/ 7762875 h 7762876"/>
                      <a:gd name="connsiteX1" fmla="*/ 378619 w 7550944"/>
                      <a:gd name="connsiteY1" fmla="*/ 3886200 h 7762876"/>
                      <a:gd name="connsiteX2" fmla="*/ 750094 w 7550944"/>
                      <a:gd name="connsiteY2" fmla="*/ 0 h 7762876"/>
                      <a:gd name="connsiteX3" fmla="*/ 1131094 w 7550944"/>
                      <a:gd name="connsiteY3" fmla="*/ 3876675 h 7762876"/>
                      <a:gd name="connsiteX4" fmla="*/ 1507332 w 7550944"/>
                      <a:gd name="connsiteY4" fmla="*/ 7762875 h 7762876"/>
                      <a:gd name="connsiteX5" fmla="*/ 1883569 w 7550944"/>
                      <a:gd name="connsiteY5" fmla="*/ 3876675 h 7762876"/>
                      <a:gd name="connsiteX6" fmla="*/ 2264569 w 7550944"/>
                      <a:gd name="connsiteY6" fmla="*/ 0 h 7762876"/>
                      <a:gd name="connsiteX7" fmla="*/ 2645569 w 7550944"/>
                      <a:gd name="connsiteY7" fmla="*/ 3886200 h 7762876"/>
                      <a:gd name="connsiteX8" fmla="*/ 3017044 w 7550944"/>
                      <a:gd name="connsiteY8" fmla="*/ 7762875 h 7762876"/>
                      <a:gd name="connsiteX9" fmla="*/ 3398044 w 7550944"/>
                      <a:gd name="connsiteY9" fmla="*/ 3876675 h 7762876"/>
                      <a:gd name="connsiteX10" fmla="*/ 3769519 w 7550944"/>
                      <a:gd name="connsiteY10" fmla="*/ 9525 h 7762876"/>
                      <a:gd name="connsiteX11" fmla="*/ 4150519 w 7550944"/>
                      <a:gd name="connsiteY11" fmla="*/ 3886200 h 7762876"/>
                      <a:gd name="connsiteX12" fmla="*/ 4526756 w 7550944"/>
                      <a:gd name="connsiteY12" fmla="*/ 7762875 h 7762876"/>
                      <a:gd name="connsiteX13" fmla="*/ 4902994 w 7550944"/>
                      <a:gd name="connsiteY13" fmla="*/ 3886200 h 7762876"/>
                      <a:gd name="connsiteX14" fmla="*/ 5283994 w 7550944"/>
                      <a:gd name="connsiteY14" fmla="*/ 9525 h 7762876"/>
                      <a:gd name="connsiteX15" fmla="*/ 5655469 w 7550944"/>
                      <a:gd name="connsiteY15" fmla="*/ 3886200 h 7762876"/>
                      <a:gd name="connsiteX16" fmla="*/ 6036469 w 7550944"/>
                      <a:gd name="connsiteY16" fmla="*/ 7762875 h 7762876"/>
                      <a:gd name="connsiteX17" fmla="*/ 6417469 w 7550944"/>
                      <a:gd name="connsiteY17" fmla="*/ 3886200 h 7762876"/>
                      <a:gd name="connsiteX18" fmla="*/ 6798469 w 7550944"/>
                      <a:gd name="connsiteY18" fmla="*/ 0 h 7762876"/>
                      <a:gd name="connsiteX19" fmla="*/ 7160419 w 7550944"/>
                      <a:gd name="connsiteY19" fmla="*/ 3886200 h 7762876"/>
                      <a:gd name="connsiteX20" fmla="*/ 7550944 w 7550944"/>
                      <a:gd name="connsiteY20" fmla="*/ 7762875 h 7762876"/>
                      <a:gd name="connsiteX0" fmla="*/ 0 w 7550944"/>
                      <a:gd name="connsiteY0" fmla="*/ 7762875 h 7762876"/>
                      <a:gd name="connsiteX1" fmla="*/ 378619 w 7550944"/>
                      <a:gd name="connsiteY1" fmla="*/ 3886200 h 7762876"/>
                      <a:gd name="connsiteX2" fmla="*/ 750094 w 7550944"/>
                      <a:gd name="connsiteY2" fmla="*/ 0 h 7762876"/>
                      <a:gd name="connsiteX3" fmla="*/ 1131094 w 7550944"/>
                      <a:gd name="connsiteY3" fmla="*/ 3876675 h 7762876"/>
                      <a:gd name="connsiteX4" fmla="*/ 1507332 w 7550944"/>
                      <a:gd name="connsiteY4" fmla="*/ 7762875 h 7762876"/>
                      <a:gd name="connsiteX5" fmla="*/ 1883569 w 7550944"/>
                      <a:gd name="connsiteY5" fmla="*/ 3876675 h 7762876"/>
                      <a:gd name="connsiteX6" fmla="*/ 2264569 w 7550944"/>
                      <a:gd name="connsiteY6" fmla="*/ 0 h 7762876"/>
                      <a:gd name="connsiteX7" fmla="*/ 2645569 w 7550944"/>
                      <a:gd name="connsiteY7" fmla="*/ 3886200 h 7762876"/>
                      <a:gd name="connsiteX8" fmla="*/ 3017044 w 7550944"/>
                      <a:gd name="connsiteY8" fmla="*/ 7762875 h 7762876"/>
                      <a:gd name="connsiteX9" fmla="*/ 3398044 w 7550944"/>
                      <a:gd name="connsiteY9" fmla="*/ 3876675 h 7762876"/>
                      <a:gd name="connsiteX10" fmla="*/ 3769519 w 7550944"/>
                      <a:gd name="connsiteY10" fmla="*/ 9525 h 7762876"/>
                      <a:gd name="connsiteX11" fmla="*/ 4150519 w 7550944"/>
                      <a:gd name="connsiteY11" fmla="*/ 3886200 h 7762876"/>
                      <a:gd name="connsiteX12" fmla="*/ 4526756 w 7550944"/>
                      <a:gd name="connsiteY12" fmla="*/ 7762875 h 7762876"/>
                      <a:gd name="connsiteX13" fmla="*/ 4902994 w 7550944"/>
                      <a:gd name="connsiteY13" fmla="*/ 3886200 h 7762876"/>
                      <a:gd name="connsiteX14" fmla="*/ 5283994 w 7550944"/>
                      <a:gd name="connsiteY14" fmla="*/ 9525 h 7762876"/>
                      <a:gd name="connsiteX15" fmla="*/ 5655469 w 7550944"/>
                      <a:gd name="connsiteY15" fmla="*/ 3886200 h 7762876"/>
                      <a:gd name="connsiteX16" fmla="*/ 6036469 w 7550944"/>
                      <a:gd name="connsiteY16" fmla="*/ 7762875 h 7762876"/>
                      <a:gd name="connsiteX17" fmla="*/ 6417469 w 7550944"/>
                      <a:gd name="connsiteY17" fmla="*/ 3886200 h 7762876"/>
                      <a:gd name="connsiteX18" fmla="*/ 6798469 w 7550944"/>
                      <a:gd name="connsiteY18" fmla="*/ 0 h 7762876"/>
                      <a:gd name="connsiteX19" fmla="*/ 7160419 w 7550944"/>
                      <a:gd name="connsiteY19" fmla="*/ 3886200 h 7762876"/>
                      <a:gd name="connsiteX20" fmla="*/ 7550944 w 7550944"/>
                      <a:gd name="connsiteY20" fmla="*/ 7762875 h 7762876"/>
                      <a:gd name="connsiteX0" fmla="*/ 0 w 7550944"/>
                      <a:gd name="connsiteY0" fmla="*/ 7762875 h 7762876"/>
                      <a:gd name="connsiteX1" fmla="*/ 378619 w 7550944"/>
                      <a:gd name="connsiteY1" fmla="*/ 3886200 h 7762876"/>
                      <a:gd name="connsiteX2" fmla="*/ 750094 w 7550944"/>
                      <a:gd name="connsiteY2" fmla="*/ 0 h 7762876"/>
                      <a:gd name="connsiteX3" fmla="*/ 1131094 w 7550944"/>
                      <a:gd name="connsiteY3" fmla="*/ 3876675 h 7762876"/>
                      <a:gd name="connsiteX4" fmla="*/ 1507332 w 7550944"/>
                      <a:gd name="connsiteY4" fmla="*/ 7762875 h 7762876"/>
                      <a:gd name="connsiteX5" fmla="*/ 1883569 w 7550944"/>
                      <a:gd name="connsiteY5" fmla="*/ 3876675 h 7762876"/>
                      <a:gd name="connsiteX6" fmla="*/ 2264569 w 7550944"/>
                      <a:gd name="connsiteY6" fmla="*/ 0 h 7762876"/>
                      <a:gd name="connsiteX7" fmla="*/ 2645569 w 7550944"/>
                      <a:gd name="connsiteY7" fmla="*/ 3886200 h 7762876"/>
                      <a:gd name="connsiteX8" fmla="*/ 3017044 w 7550944"/>
                      <a:gd name="connsiteY8" fmla="*/ 7762875 h 7762876"/>
                      <a:gd name="connsiteX9" fmla="*/ 3398044 w 7550944"/>
                      <a:gd name="connsiteY9" fmla="*/ 3876675 h 7762876"/>
                      <a:gd name="connsiteX10" fmla="*/ 3769519 w 7550944"/>
                      <a:gd name="connsiteY10" fmla="*/ 9525 h 7762876"/>
                      <a:gd name="connsiteX11" fmla="*/ 4150519 w 7550944"/>
                      <a:gd name="connsiteY11" fmla="*/ 3886200 h 7762876"/>
                      <a:gd name="connsiteX12" fmla="*/ 4526756 w 7550944"/>
                      <a:gd name="connsiteY12" fmla="*/ 7762875 h 7762876"/>
                      <a:gd name="connsiteX13" fmla="*/ 4902994 w 7550944"/>
                      <a:gd name="connsiteY13" fmla="*/ 3886200 h 7762876"/>
                      <a:gd name="connsiteX14" fmla="*/ 5283994 w 7550944"/>
                      <a:gd name="connsiteY14" fmla="*/ 9525 h 7762876"/>
                      <a:gd name="connsiteX15" fmla="*/ 5655469 w 7550944"/>
                      <a:gd name="connsiteY15" fmla="*/ 3886200 h 7762876"/>
                      <a:gd name="connsiteX16" fmla="*/ 6036469 w 7550944"/>
                      <a:gd name="connsiteY16" fmla="*/ 7762875 h 7762876"/>
                      <a:gd name="connsiteX17" fmla="*/ 6417469 w 7550944"/>
                      <a:gd name="connsiteY17" fmla="*/ 3886200 h 7762876"/>
                      <a:gd name="connsiteX18" fmla="*/ 6798469 w 7550944"/>
                      <a:gd name="connsiteY18" fmla="*/ 0 h 7762876"/>
                      <a:gd name="connsiteX19" fmla="*/ 7160419 w 7550944"/>
                      <a:gd name="connsiteY19" fmla="*/ 3886200 h 7762876"/>
                      <a:gd name="connsiteX20" fmla="*/ 7550944 w 7550944"/>
                      <a:gd name="connsiteY20" fmla="*/ 7762875 h 7762876"/>
                      <a:gd name="connsiteX0" fmla="*/ 0 w 7550944"/>
                      <a:gd name="connsiteY0" fmla="*/ 7762875 h 7762876"/>
                      <a:gd name="connsiteX1" fmla="*/ 378619 w 7550944"/>
                      <a:gd name="connsiteY1" fmla="*/ 3886200 h 7762876"/>
                      <a:gd name="connsiteX2" fmla="*/ 750094 w 7550944"/>
                      <a:gd name="connsiteY2" fmla="*/ 0 h 7762876"/>
                      <a:gd name="connsiteX3" fmla="*/ 1131094 w 7550944"/>
                      <a:gd name="connsiteY3" fmla="*/ 3876675 h 7762876"/>
                      <a:gd name="connsiteX4" fmla="*/ 1507332 w 7550944"/>
                      <a:gd name="connsiteY4" fmla="*/ 7762875 h 7762876"/>
                      <a:gd name="connsiteX5" fmla="*/ 1883569 w 7550944"/>
                      <a:gd name="connsiteY5" fmla="*/ 3876675 h 7762876"/>
                      <a:gd name="connsiteX6" fmla="*/ 2264569 w 7550944"/>
                      <a:gd name="connsiteY6" fmla="*/ 0 h 7762876"/>
                      <a:gd name="connsiteX7" fmla="*/ 2645569 w 7550944"/>
                      <a:gd name="connsiteY7" fmla="*/ 3886200 h 7762876"/>
                      <a:gd name="connsiteX8" fmla="*/ 3017044 w 7550944"/>
                      <a:gd name="connsiteY8" fmla="*/ 7762875 h 7762876"/>
                      <a:gd name="connsiteX9" fmla="*/ 3398044 w 7550944"/>
                      <a:gd name="connsiteY9" fmla="*/ 3876675 h 7762876"/>
                      <a:gd name="connsiteX10" fmla="*/ 3769519 w 7550944"/>
                      <a:gd name="connsiteY10" fmla="*/ 9525 h 7762876"/>
                      <a:gd name="connsiteX11" fmla="*/ 4150519 w 7550944"/>
                      <a:gd name="connsiteY11" fmla="*/ 3886200 h 7762876"/>
                      <a:gd name="connsiteX12" fmla="*/ 4526756 w 7550944"/>
                      <a:gd name="connsiteY12" fmla="*/ 7762875 h 7762876"/>
                      <a:gd name="connsiteX13" fmla="*/ 4902994 w 7550944"/>
                      <a:gd name="connsiteY13" fmla="*/ 3886200 h 7762876"/>
                      <a:gd name="connsiteX14" fmla="*/ 5283994 w 7550944"/>
                      <a:gd name="connsiteY14" fmla="*/ 9525 h 7762876"/>
                      <a:gd name="connsiteX15" fmla="*/ 5655469 w 7550944"/>
                      <a:gd name="connsiteY15" fmla="*/ 3886200 h 7762876"/>
                      <a:gd name="connsiteX16" fmla="*/ 6029325 w 7550944"/>
                      <a:gd name="connsiteY16" fmla="*/ 7762875 h 7762876"/>
                      <a:gd name="connsiteX17" fmla="*/ 6417469 w 7550944"/>
                      <a:gd name="connsiteY17" fmla="*/ 3886200 h 7762876"/>
                      <a:gd name="connsiteX18" fmla="*/ 6798469 w 7550944"/>
                      <a:gd name="connsiteY18" fmla="*/ 0 h 7762876"/>
                      <a:gd name="connsiteX19" fmla="*/ 7160419 w 7550944"/>
                      <a:gd name="connsiteY19" fmla="*/ 3886200 h 7762876"/>
                      <a:gd name="connsiteX20" fmla="*/ 7550944 w 7550944"/>
                      <a:gd name="connsiteY20" fmla="*/ 7762875 h 7762876"/>
                      <a:gd name="connsiteX0" fmla="*/ 0 w 7550944"/>
                      <a:gd name="connsiteY0" fmla="*/ 7762875 h 7762876"/>
                      <a:gd name="connsiteX1" fmla="*/ 378619 w 7550944"/>
                      <a:gd name="connsiteY1" fmla="*/ 3886200 h 7762876"/>
                      <a:gd name="connsiteX2" fmla="*/ 750094 w 7550944"/>
                      <a:gd name="connsiteY2" fmla="*/ 0 h 7762876"/>
                      <a:gd name="connsiteX3" fmla="*/ 1131094 w 7550944"/>
                      <a:gd name="connsiteY3" fmla="*/ 3876675 h 7762876"/>
                      <a:gd name="connsiteX4" fmla="*/ 1507332 w 7550944"/>
                      <a:gd name="connsiteY4" fmla="*/ 7762875 h 7762876"/>
                      <a:gd name="connsiteX5" fmla="*/ 1883569 w 7550944"/>
                      <a:gd name="connsiteY5" fmla="*/ 3876675 h 7762876"/>
                      <a:gd name="connsiteX6" fmla="*/ 2264569 w 7550944"/>
                      <a:gd name="connsiteY6" fmla="*/ 0 h 7762876"/>
                      <a:gd name="connsiteX7" fmla="*/ 2645569 w 7550944"/>
                      <a:gd name="connsiteY7" fmla="*/ 3886200 h 7762876"/>
                      <a:gd name="connsiteX8" fmla="*/ 3017044 w 7550944"/>
                      <a:gd name="connsiteY8" fmla="*/ 7762875 h 7762876"/>
                      <a:gd name="connsiteX9" fmla="*/ 3398044 w 7550944"/>
                      <a:gd name="connsiteY9" fmla="*/ 3876675 h 7762876"/>
                      <a:gd name="connsiteX10" fmla="*/ 3769519 w 7550944"/>
                      <a:gd name="connsiteY10" fmla="*/ 9525 h 7762876"/>
                      <a:gd name="connsiteX11" fmla="*/ 4150519 w 7550944"/>
                      <a:gd name="connsiteY11" fmla="*/ 3886200 h 7762876"/>
                      <a:gd name="connsiteX12" fmla="*/ 4526756 w 7550944"/>
                      <a:gd name="connsiteY12" fmla="*/ 7762875 h 7762876"/>
                      <a:gd name="connsiteX13" fmla="*/ 4902994 w 7550944"/>
                      <a:gd name="connsiteY13" fmla="*/ 3886200 h 7762876"/>
                      <a:gd name="connsiteX14" fmla="*/ 5283994 w 7550944"/>
                      <a:gd name="connsiteY14" fmla="*/ 9525 h 7762876"/>
                      <a:gd name="connsiteX15" fmla="*/ 5655469 w 7550944"/>
                      <a:gd name="connsiteY15" fmla="*/ 3886200 h 7762876"/>
                      <a:gd name="connsiteX16" fmla="*/ 6029325 w 7550944"/>
                      <a:gd name="connsiteY16" fmla="*/ 7762875 h 7762876"/>
                      <a:gd name="connsiteX17" fmla="*/ 6417469 w 7550944"/>
                      <a:gd name="connsiteY17" fmla="*/ 3886200 h 7762876"/>
                      <a:gd name="connsiteX18" fmla="*/ 6798469 w 7550944"/>
                      <a:gd name="connsiteY18" fmla="*/ 0 h 7762876"/>
                      <a:gd name="connsiteX19" fmla="*/ 7160419 w 7550944"/>
                      <a:gd name="connsiteY19" fmla="*/ 3886200 h 7762876"/>
                      <a:gd name="connsiteX20" fmla="*/ 7550944 w 7550944"/>
                      <a:gd name="connsiteY20" fmla="*/ 7762875 h 7762876"/>
                      <a:gd name="connsiteX0" fmla="*/ 0 w 7546182"/>
                      <a:gd name="connsiteY0" fmla="*/ 7762875 h 7765256"/>
                      <a:gd name="connsiteX1" fmla="*/ 378619 w 7546182"/>
                      <a:gd name="connsiteY1" fmla="*/ 3886200 h 7765256"/>
                      <a:gd name="connsiteX2" fmla="*/ 750094 w 7546182"/>
                      <a:gd name="connsiteY2" fmla="*/ 0 h 7765256"/>
                      <a:gd name="connsiteX3" fmla="*/ 1131094 w 7546182"/>
                      <a:gd name="connsiteY3" fmla="*/ 3876675 h 7765256"/>
                      <a:gd name="connsiteX4" fmla="*/ 1507332 w 7546182"/>
                      <a:gd name="connsiteY4" fmla="*/ 7762875 h 7765256"/>
                      <a:gd name="connsiteX5" fmla="*/ 1883569 w 7546182"/>
                      <a:gd name="connsiteY5" fmla="*/ 3876675 h 7765256"/>
                      <a:gd name="connsiteX6" fmla="*/ 2264569 w 7546182"/>
                      <a:gd name="connsiteY6" fmla="*/ 0 h 7765256"/>
                      <a:gd name="connsiteX7" fmla="*/ 2645569 w 7546182"/>
                      <a:gd name="connsiteY7" fmla="*/ 3886200 h 7765256"/>
                      <a:gd name="connsiteX8" fmla="*/ 3017044 w 7546182"/>
                      <a:gd name="connsiteY8" fmla="*/ 7762875 h 7765256"/>
                      <a:gd name="connsiteX9" fmla="*/ 3398044 w 7546182"/>
                      <a:gd name="connsiteY9" fmla="*/ 3876675 h 7765256"/>
                      <a:gd name="connsiteX10" fmla="*/ 3769519 w 7546182"/>
                      <a:gd name="connsiteY10" fmla="*/ 9525 h 7765256"/>
                      <a:gd name="connsiteX11" fmla="*/ 4150519 w 7546182"/>
                      <a:gd name="connsiteY11" fmla="*/ 3886200 h 7765256"/>
                      <a:gd name="connsiteX12" fmla="*/ 4526756 w 7546182"/>
                      <a:gd name="connsiteY12" fmla="*/ 7762875 h 7765256"/>
                      <a:gd name="connsiteX13" fmla="*/ 4902994 w 7546182"/>
                      <a:gd name="connsiteY13" fmla="*/ 3886200 h 7765256"/>
                      <a:gd name="connsiteX14" fmla="*/ 5283994 w 7546182"/>
                      <a:gd name="connsiteY14" fmla="*/ 9525 h 7765256"/>
                      <a:gd name="connsiteX15" fmla="*/ 5655469 w 7546182"/>
                      <a:gd name="connsiteY15" fmla="*/ 3886200 h 7765256"/>
                      <a:gd name="connsiteX16" fmla="*/ 6029325 w 7546182"/>
                      <a:gd name="connsiteY16" fmla="*/ 7762875 h 7765256"/>
                      <a:gd name="connsiteX17" fmla="*/ 6417469 w 7546182"/>
                      <a:gd name="connsiteY17" fmla="*/ 3886200 h 7765256"/>
                      <a:gd name="connsiteX18" fmla="*/ 6798469 w 7546182"/>
                      <a:gd name="connsiteY18" fmla="*/ 0 h 7765256"/>
                      <a:gd name="connsiteX19" fmla="*/ 7160419 w 7546182"/>
                      <a:gd name="connsiteY19" fmla="*/ 3886200 h 7765256"/>
                      <a:gd name="connsiteX20" fmla="*/ 7546182 w 7546182"/>
                      <a:gd name="connsiteY20" fmla="*/ 7765256 h 7765256"/>
                      <a:gd name="connsiteX0" fmla="*/ 0 w 7546182"/>
                      <a:gd name="connsiteY0" fmla="*/ 7762875 h 7765258"/>
                      <a:gd name="connsiteX1" fmla="*/ 378619 w 7546182"/>
                      <a:gd name="connsiteY1" fmla="*/ 3886200 h 7765258"/>
                      <a:gd name="connsiteX2" fmla="*/ 750094 w 7546182"/>
                      <a:gd name="connsiteY2" fmla="*/ 0 h 7765258"/>
                      <a:gd name="connsiteX3" fmla="*/ 1131094 w 7546182"/>
                      <a:gd name="connsiteY3" fmla="*/ 3876675 h 7765258"/>
                      <a:gd name="connsiteX4" fmla="*/ 1507332 w 7546182"/>
                      <a:gd name="connsiteY4" fmla="*/ 7762875 h 7765258"/>
                      <a:gd name="connsiteX5" fmla="*/ 1883569 w 7546182"/>
                      <a:gd name="connsiteY5" fmla="*/ 3876675 h 7765258"/>
                      <a:gd name="connsiteX6" fmla="*/ 2264569 w 7546182"/>
                      <a:gd name="connsiteY6" fmla="*/ 0 h 7765258"/>
                      <a:gd name="connsiteX7" fmla="*/ 2645569 w 7546182"/>
                      <a:gd name="connsiteY7" fmla="*/ 3886200 h 7765258"/>
                      <a:gd name="connsiteX8" fmla="*/ 3017044 w 7546182"/>
                      <a:gd name="connsiteY8" fmla="*/ 7762875 h 7765258"/>
                      <a:gd name="connsiteX9" fmla="*/ 3398044 w 7546182"/>
                      <a:gd name="connsiteY9" fmla="*/ 3876675 h 7765258"/>
                      <a:gd name="connsiteX10" fmla="*/ 3769519 w 7546182"/>
                      <a:gd name="connsiteY10" fmla="*/ 9525 h 7765258"/>
                      <a:gd name="connsiteX11" fmla="*/ 4150519 w 7546182"/>
                      <a:gd name="connsiteY11" fmla="*/ 3886200 h 7765258"/>
                      <a:gd name="connsiteX12" fmla="*/ 4526756 w 7546182"/>
                      <a:gd name="connsiteY12" fmla="*/ 7762875 h 7765258"/>
                      <a:gd name="connsiteX13" fmla="*/ 4902994 w 7546182"/>
                      <a:gd name="connsiteY13" fmla="*/ 3886200 h 7765258"/>
                      <a:gd name="connsiteX14" fmla="*/ 5283994 w 7546182"/>
                      <a:gd name="connsiteY14" fmla="*/ 9525 h 7765258"/>
                      <a:gd name="connsiteX15" fmla="*/ 5655469 w 7546182"/>
                      <a:gd name="connsiteY15" fmla="*/ 3886200 h 7765258"/>
                      <a:gd name="connsiteX16" fmla="*/ 6029325 w 7546182"/>
                      <a:gd name="connsiteY16" fmla="*/ 7762875 h 7765258"/>
                      <a:gd name="connsiteX17" fmla="*/ 6417469 w 7546182"/>
                      <a:gd name="connsiteY17" fmla="*/ 3886200 h 7765258"/>
                      <a:gd name="connsiteX18" fmla="*/ 6798469 w 7546182"/>
                      <a:gd name="connsiteY18" fmla="*/ 0 h 7765258"/>
                      <a:gd name="connsiteX19" fmla="*/ 7160419 w 7546182"/>
                      <a:gd name="connsiteY19" fmla="*/ 3886200 h 7765258"/>
                      <a:gd name="connsiteX20" fmla="*/ 7546182 w 7546182"/>
                      <a:gd name="connsiteY20" fmla="*/ 7765256 h 7765258"/>
                      <a:gd name="connsiteX0" fmla="*/ 0 w 7539038"/>
                      <a:gd name="connsiteY0" fmla="*/ 7762875 h 7762876"/>
                      <a:gd name="connsiteX1" fmla="*/ 378619 w 7539038"/>
                      <a:gd name="connsiteY1" fmla="*/ 3886200 h 7762876"/>
                      <a:gd name="connsiteX2" fmla="*/ 750094 w 7539038"/>
                      <a:gd name="connsiteY2" fmla="*/ 0 h 7762876"/>
                      <a:gd name="connsiteX3" fmla="*/ 1131094 w 7539038"/>
                      <a:gd name="connsiteY3" fmla="*/ 3876675 h 7762876"/>
                      <a:gd name="connsiteX4" fmla="*/ 1507332 w 7539038"/>
                      <a:gd name="connsiteY4" fmla="*/ 7762875 h 7762876"/>
                      <a:gd name="connsiteX5" fmla="*/ 1883569 w 7539038"/>
                      <a:gd name="connsiteY5" fmla="*/ 3876675 h 7762876"/>
                      <a:gd name="connsiteX6" fmla="*/ 2264569 w 7539038"/>
                      <a:gd name="connsiteY6" fmla="*/ 0 h 7762876"/>
                      <a:gd name="connsiteX7" fmla="*/ 2645569 w 7539038"/>
                      <a:gd name="connsiteY7" fmla="*/ 3886200 h 7762876"/>
                      <a:gd name="connsiteX8" fmla="*/ 3017044 w 7539038"/>
                      <a:gd name="connsiteY8" fmla="*/ 7762875 h 7762876"/>
                      <a:gd name="connsiteX9" fmla="*/ 3398044 w 7539038"/>
                      <a:gd name="connsiteY9" fmla="*/ 3876675 h 7762876"/>
                      <a:gd name="connsiteX10" fmla="*/ 3769519 w 7539038"/>
                      <a:gd name="connsiteY10" fmla="*/ 9525 h 7762876"/>
                      <a:gd name="connsiteX11" fmla="*/ 4150519 w 7539038"/>
                      <a:gd name="connsiteY11" fmla="*/ 3886200 h 7762876"/>
                      <a:gd name="connsiteX12" fmla="*/ 4526756 w 7539038"/>
                      <a:gd name="connsiteY12" fmla="*/ 7762875 h 7762876"/>
                      <a:gd name="connsiteX13" fmla="*/ 4902994 w 7539038"/>
                      <a:gd name="connsiteY13" fmla="*/ 3886200 h 7762876"/>
                      <a:gd name="connsiteX14" fmla="*/ 5283994 w 7539038"/>
                      <a:gd name="connsiteY14" fmla="*/ 9525 h 7762876"/>
                      <a:gd name="connsiteX15" fmla="*/ 5655469 w 7539038"/>
                      <a:gd name="connsiteY15" fmla="*/ 3886200 h 7762876"/>
                      <a:gd name="connsiteX16" fmla="*/ 6029325 w 7539038"/>
                      <a:gd name="connsiteY16" fmla="*/ 7762875 h 7762876"/>
                      <a:gd name="connsiteX17" fmla="*/ 6417469 w 7539038"/>
                      <a:gd name="connsiteY17" fmla="*/ 3886200 h 7762876"/>
                      <a:gd name="connsiteX18" fmla="*/ 6798469 w 7539038"/>
                      <a:gd name="connsiteY18" fmla="*/ 0 h 7762876"/>
                      <a:gd name="connsiteX19" fmla="*/ 7160419 w 7539038"/>
                      <a:gd name="connsiteY19" fmla="*/ 3886200 h 7762876"/>
                      <a:gd name="connsiteX20" fmla="*/ 7539038 w 7539038"/>
                      <a:gd name="connsiteY20" fmla="*/ 7760494 h 7762876"/>
                      <a:gd name="connsiteX0" fmla="*/ 0 w 7539038"/>
                      <a:gd name="connsiteY0" fmla="*/ 7762875 h 7762876"/>
                      <a:gd name="connsiteX1" fmla="*/ 378619 w 7539038"/>
                      <a:gd name="connsiteY1" fmla="*/ 3886200 h 7762876"/>
                      <a:gd name="connsiteX2" fmla="*/ 750094 w 7539038"/>
                      <a:gd name="connsiteY2" fmla="*/ 0 h 7762876"/>
                      <a:gd name="connsiteX3" fmla="*/ 1131094 w 7539038"/>
                      <a:gd name="connsiteY3" fmla="*/ 3876675 h 7762876"/>
                      <a:gd name="connsiteX4" fmla="*/ 1507332 w 7539038"/>
                      <a:gd name="connsiteY4" fmla="*/ 7762875 h 7762876"/>
                      <a:gd name="connsiteX5" fmla="*/ 1883569 w 7539038"/>
                      <a:gd name="connsiteY5" fmla="*/ 3876675 h 7762876"/>
                      <a:gd name="connsiteX6" fmla="*/ 2264569 w 7539038"/>
                      <a:gd name="connsiteY6" fmla="*/ 0 h 7762876"/>
                      <a:gd name="connsiteX7" fmla="*/ 2645569 w 7539038"/>
                      <a:gd name="connsiteY7" fmla="*/ 3886200 h 7762876"/>
                      <a:gd name="connsiteX8" fmla="*/ 3017044 w 7539038"/>
                      <a:gd name="connsiteY8" fmla="*/ 7762875 h 7762876"/>
                      <a:gd name="connsiteX9" fmla="*/ 3398044 w 7539038"/>
                      <a:gd name="connsiteY9" fmla="*/ 3876675 h 7762876"/>
                      <a:gd name="connsiteX10" fmla="*/ 3769519 w 7539038"/>
                      <a:gd name="connsiteY10" fmla="*/ 9525 h 7762876"/>
                      <a:gd name="connsiteX11" fmla="*/ 4150519 w 7539038"/>
                      <a:gd name="connsiteY11" fmla="*/ 3886200 h 7762876"/>
                      <a:gd name="connsiteX12" fmla="*/ 4526756 w 7539038"/>
                      <a:gd name="connsiteY12" fmla="*/ 7762875 h 7762876"/>
                      <a:gd name="connsiteX13" fmla="*/ 4902994 w 7539038"/>
                      <a:gd name="connsiteY13" fmla="*/ 3886200 h 7762876"/>
                      <a:gd name="connsiteX14" fmla="*/ 5283994 w 7539038"/>
                      <a:gd name="connsiteY14" fmla="*/ 9525 h 7762876"/>
                      <a:gd name="connsiteX15" fmla="*/ 5655469 w 7539038"/>
                      <a:gd name="connsiteY15" fmla="*/ 3886200 h 7762876"/>
                      <a:gd name="connsiteX16" fmla="*/ 6029325 w 7539038"/>
                      <a:gd name="connsiteY16" fmla="*/ 7762875 h 7762876"/>
                      <a:gd name="connsiteX17" fmla="*/ 6417469 w 7539038"/>
                      <a:gd name="connsiteY17" fmla="*/ 3886200 h 7762876"/>
                      <a:gd name="connsiteX18" fmla="*/ 6788944 w 7539038"/>
                      <a:gd name="connsiteY18" fmla="*/ 2381 h 7762876"/>
                      <a:gd name="connsiteX19" fmla="*/ 7160419 w 7539038"/>
                      <a:gd name="connsiteY19" fmla="*/ 3886200 h 7762876"/>
                      <a:gd name="connsiteX20" fmla="*/ 7539038 w 7539038"/>
                      <a:gd name="connsiteY20" fmla="*/ 7760494 h 7762876"/>
                      <a:gd name="connsiteX0" fmla="*/ 0 w 7539038"/>
                      <a:gd name="connsiteY0" fmla="*/ 7762875 h 7762876"/>
                      <a:gd name="connsiteX1" fmla="*/ 378619 w 7539038"/>
                      <a:gd name="connsiteY1" fmla="*/ 3886200 h 7762876"/>
                      <a:gd name="connsiteX2" fmla="*/ 750094 w 7539038"/>
                      <a:gd name="connsiteY2" fmla="*/ 0 h 7762876"/>
                      <a:gd name="connsiteX3" fmla="*/ 1131094 w 7539038"/>
                      <a:gd name="connsiteY3" fmla="*/ 3876675 h 7762876"/>
                      <a:gd name="connsiteX4" fmla="*/ 1507332 w 7539038"/>
                      <a:gd name="connsiteY4" fmla="*/ 7762875 h 7762876"/>
                      <a:gd name="connsiteX5" fmla="*/ 1883569 w 7539038"/>
                      <a:gd name="connsiteY5" fmla="*/ 3876675 h 7762876"/>
                      <a:gd name="connsiteX6" fmla="*/ 2264569 w 7539038"/>
                      <a:gd name="connsiteY6" fmla="*/ 0 h 7762876"/>
                      <a:gd name="connsiteX7" fmla="*/ 2645569 w 7539038"/>
                      <a:gd name="connsiteY7" fmla="*/ 3886200 h 7762876"/>
                      <a:gd name="connsiteX8" fmla="*/ 3017044 w 7539038"/>
                      <a:gd name="connsiteY8" fmla="*/ 7762875 h 7762876"/>
                      <a:gd name="connsiteX9" fmla="*/ 3398044 w 7539038"/>
                      <a:gd name="connsiteY9" fmla="*/ 3876675 h 7762876"/>
                      <a:gd name="connsiteX10" fmla="*/ 3769519 w 7539038"/>
                      <a:gd name="connsiteY10" fmla="*/ 9525 h 7762876"/>
                      <a:gd name="connsiteX11" fmla="*/ 4150519 w 7539038"/>
                      <a:gd name="connsiteY11" fmla="*/ 3886200 h 7762876"/>
                      <a:gd name="connsiteX12" fmla="*/ 4526756 w 7539038"/>
                      <a:gd name="connsiteY12" fmla="*/ 7762875 h 7762876"/>
                      <a:gd name="connsiteX13" fmla="*/ 4902994 w 7539038"/>
                      <a:gd name="connsiteY13" fmla="*/ 3886200 h 7762876"/>
                      <a:gd name="connsiteX14" fmla="*/ 5283994 w 7539038"/>
                      <a:gd name="connsiteY14" fmla="*/ 9525 h 7762876"/>
                      <a:gd name="connsiteX15" fmla="*/ 5655469 w 7539038"/>
                      <a:gd name="connsiteY15" fmla="*/ 3886200 h 7762876"/>
                      <a:gd name="connsiteX16" fmla="*/ 6029325 w 7539038"/>
                      <a:gd name="connsiteY16" fmla="*/ 7762875 h 7762876"/>
                      <a:gd name="connsiteX17" fmla="*/ 6417469 w 7539038"/>
                      <a:gd name="connsiteY17" fmla="*/ 3886200 h 7762876"/>
                      <a:gd name="connsiteX18" fmla="*/ 6786563 w 7539038"/>
                      <a:gd name="connsiteY18" fmla="*/ 4762 h 7762876"/>
                      <a:gd name="connsiteX19" fmla="*/ 7160419 w 7539038"/>
                      <a:gd name="connsiteY19" fmla="*/ 3886200 h 7762876"/>
                      <a:gd name="connsiteX20" fmla="*/ 7539038 w 7539038"/>
                      <a:gd name="connsiteY20" fmla="*/ 7760494 h 7762876"/>
                      <a:gd name="connsiteX0" fmla="*/ 0 w 7539038"/>
                      <a:gd name="connsiteY0" fmla="*/ 7762875 h 7762876"/>
                      <a:gd name="connsiteX1" fmla="*/ 378619 w 7539038"/>
                      <a:gd name="connsiteY1" fmla="*/ 3886200 h 7762876"/>
                      <a:gd name="connsiteX2" fmla="*/ 750094 w 7539038"/>
                      <a:gd name="connsiteY2" fmla="*/ 0 h 7762876"/>
                      <a:gd name="connsiteX3" fmla="*/ 1131094 w 7539038"/>
                      <a:gd name="connsiteY3" fmla="*/ 3876675 h 7762876"/>
                      <a:gd name="connsiteX4" fmla="*/ 1507332 w 7539038"/>
                      <a:gd name="connsiteY4" fmla="*/ 7762875 h 7762876"/>
                      <a:gd name="connsiteX5" fmla="*/ 1883569 w 7539038"/>
                      <a:gd name="connsiteY5" fmla="*/ 3876675 h 7762876"/>
                      <a:gd name="connsiteX6" fmla="*/ 2264569 w 7539038"/>
                      <a:gd name="connsiteY6" fmla="*/ 0 h 7762876"/>
                      <a:gd name="connsiteX7" fmla="*/ 2645569 w 7539038"/>
                      <a:gd name="connsiteY7" fmla="*/ 3886200 h 7762876"/>
                      <a:gd name="connsiteX8" fmla="*/ 3017044 w 7539038"/>
                      <a:gd name="connsiteY8" fmla="*/ 7762875 h 7762876"/>
                      <a:gd name="connsiteX9" fmla="*/ 3398044 w 7539038"/>
                      <a:gd name="connsiteY9" fmla="*/ 3876675 h 7762876"/>
                      <a:gd name="connsiteX10" fmla="*/ 3769519 w 7539038"/>
                      <a:gd name="connsiteY10" fmla="*/ 9525 h 7762876"/>
                      <a:gd name="connsiteX11" fmla="*/ 4150519 w 7539038"/>
                      <a:gd name="connsiteY11" fmla="*/ 3886200 h 7762876"/>
                      <a:gd name="connsiteX12" fmla="*/ 4526756 w 7539038"/>
                      <a:gd name="connsiteY12" fmla="*/ 7762875 h 7762876"/>
                      <a:gd name="connsiteX13" fmla="*/ 4902994 w 7539038"/>
                      <a:gd name="connsiteY13" fmla="*/ 3886200 h 7762876"/>
                      <a:gd name="connsiteX14" fmla="*/ 5283994 w 7539038"/>
                      <a:gd name="connsiteY14" fmla="*/ 9525 h 7762876"/>
                      <a:gd name="connsiteX15" fmla="*/ 5655469 w 7539038"/>
                      <a:gd name="connsiteY15" fmla="*/ 3886200 h 7762876"/>
                      <a:gd name="connsiteX16" fmla="*/ 6029325 w 7539038"/>
                      <a:gd name="connsiteY16" fmla="*/ 7762875 h 7762876"/>
                      <a:gd name="connsiteX17" fmla="*/ 6417469 w 7539038"/>
                      <a:gd name="connsiteY17" fmla="*/ 3886200 h 7762876"/>
                      <a:gd name="connsiteX18" fmla="*/ 6786563 w 7539038"/>
                      <a:gd name="connsiteY18" fmla="*/ 4762 h 7762876"/>
                      <a:gd name="connsiteX19" fmla="*/ 7160419 w 7539038"/>
                      <a:gd name="connsiteY19" fmla="*/ 3886200 h 7762876"/>
                      <a:gd name="connsiteX20" fmla="*/ 7539038 w 7539038"/>
                      <a:gd name="connsiteY20" fmla="*/ 7760494 h 7762876"/>
                      <a:gd name="connsiteX0" fmla="*/ 0 w 7539038"/>
                      <a:gd name="connsiteY0" fmla="*/ 7762875 h 7762876"/>
                      <a:gd name="connsiteX1" fmla="*/ 378619 w 7539038"/>
                      <a:gd name="connsiteY1" fmla="*/ 3886200 h 7762876"/>
                      <a:gd name="connsiteX2" fmla="*/ 750094 w 7539038"/>
                      <a:gd name="connsiteY2" fmla="*/ 0 h 7762876"/>
                      <a:gd name="connsiteX3" fmla="*/ 1131094 w 7539038"/>
                      <a:gd name="connsiteY3" fmla="*/ 3876675 h 7762876"/>
                      <a:gd name="connsiteX4" fmla="*/ 1507332 w 7539038"/>
                      <a:gd name="connsiteY4" fmla="*/ 7762875 h 7762876"/>
                      <a:gd name="connsiteX5" fmla="*/ 1883569 w 7539038"/>
                      <a:gd name="connsiteY5" fmla="*/ 3876675 h 7762876"/>
                      <a:gd name="connsiteX6" fmla="*/ 2264569 w 7539038"/>
                      <a:gd name="connsiteY6" fmla="*/ 0 h 7762876"/>
                      <a:gd name="connsiteX7" fmla="*/ 2645569 w 7539038"/>
                      <a:gd name="connsiteY7" fmla="*/ 3886200 h 7762876"/>
                      <a:gd name="connsiteX8" fmla="*/ 3017044 w 7539038"/>
                      <a:gd name="connsiteY8" fmla="*/ 7762875 h 7762876"/>
                      <a:gd name="connsiteX9" fmla="*/ 3398044 w 7539038"/>
                      <a:gd name="connsiteY9" fmla="*/ 3876675 h 7762876"/>
                      <a:gd name="connsiteX10" fmla="*/ 3769519 w 7539038"/>
                      <a:gd name="connsiteY10" fmla="*/ 9525 h 7762876"/>
                      <a:gd name="connsiteX11" fmla="*/ 4150519 w 7539038"/>
                      <a:gd name="connsiteY11" fmla="*/ 3886200 h 7762876"/>
                      <a:gd name="connsiteX12" fmla="*/ 4526756 w 7539038"/>
                      <a:gd name="connsiteY12" fmla="*/ 7762875 h 7762876"/>
                      <a:gd name="connsiteX13" fmla="*/ 4902994 w 7539038"/>
                      <a:gd name="connsiteY13" fmla="*/ 3886200 h 7762876"/>
                      <a:gd name="connsiteX14" fmla="*/ 5279231 w 7539038"/>
                      <a:gd name="connsiteY14" fmla="*/ 9525 h 7762876"/>
                      <a:gd name="connsiteX15" fmla="*/ 5655469 w 7539038"/>
                      <a:gd name="connsiteY15" fmla="*/ 3886200 h 7762876"/>
                      <a:gd name="connsiteX16" fmla="*/ 6029325 w 7539038"/>
                      <a:gd name="connsiteY16" fmla="*/ 7762875 h 7762876"/>
                      <a:gd name="connsiteX17" fmla="*/ 6417469 w 7539038"/>
                      <a:gd name="connsiteY17" fmla="*/ 3886200 h 7762876"/>
                      <a:gd name="connsiteX18" fmla="*/ 6786563 w 7539038"/>
                      <a:gd name="connsiteY18" fmla="*/ 4762 h 7762876"/>
                      <a:gd name="connsiteX19" fmla="*/ 7160419 w 7539038"/>
                      <a:gd name="connsiteY19" fmla="*/ 3886200 h 7762876"/>
                      <a:gd name="connsiteX20" fmla="*/ 7539038 w 7539038"/>
                      <a:gd name="connsiteY20" fmla="*/ 7760494 h 7762876"/>
                      <a:gd name="connsiteX0" fmla="*/ 0 w 7539038"/>
                      <a:gd name="connsiteY0" fmla="*/ 7762875 h 7762876"/>
                      <a:gd name="connsiteX1" fmla="*/ 378619 w 7539038"/>
                      <a:gd name="connsiteY1" fmla="*/ 3886200 h 7762876"/>
                      <a:gd name="connsiteX2" fmla="*/ 750094 w 7539038"/>
                      <a:gd name="connsiteY2" fmla="*/ 0 h 7762876"/>
                      <a:gd name="connsiteX3" fmla="*/ 1131094 w 7539038"/>
                      <a:gd name="connsiteY3" fmla="*/ 3876675 h 7762876"/>
                      <a:gd name="connsiteX4" fmla="*/ 1507332 w 7539038"/>
                      <a:gd name="connsiteY4" fmla="*/ 7762875 h 7762876"/>
                      <a:gd name="connsiteX5" fmla="*/ 1883569 w 7539038"/>
                      <a:gd name="connsiteY5" fmla="*/ 3876675 h 7762876"/>
                      <a:gd name="connsiteX6" fmla="*/ 2264569 w 7539038"/>
                      <a:gd name="connsiteY6" fmla="*/ 0 h 7762876"/>
                      <a:gd name="connsiteX7" fmla="*/ 2645569 w 7539038"/>
                      <a:gd name="connsiteY7" fmla="*/ 3886200 h 7762876"/>
                      <a:gd name="connsiteX8" fmla="*/ 3017044 w 7539038"/>
                      <a:gd name="connsiteY8" fmla="*/ 7762875 h 7762876"/>
                      <a:gd name="connsiteX9" fmla="*/ 3398044 w 7539038"/>
                      <a:gd name="connsiteY9" fmla="*/ 3876675 h 7762876"/>
                      <a:gd name="connsiteX10" fmla="*/ 3769519 w 7539038"/>
                      <a:gd name="connsiteY10" fmla="*/ 9525 h 7762876"/>
                      <a:gd name="connsiteX11" fmla="*/ 4150519 w 7539038"/>
                      <a:gd name="connsiteY11" fmla="*/ 3886200 h 7762876"/>
                      <a:gd name="connsiteX12" fmla="*/ 4526756 w 7539038"/>
                      <a:gd name="connsiteY12" fmla="*/ 7762875 h 7762876"/>
                      <a:gd name="connsiteX13" fmla="*/ 4902994 w 7539038"/>
                      <a:gd name="connsiteY13" fmla="*/ 3886200 h 7762876"/>
                      <a:gd name="connsiteX14" fmla="*/ 5279231 w 7539038"/>
                      <a:gd name="connsiteY14" fmla="*/ 9525 h 7762876"/>
                      <a:gd name="connsiteX15" fmla="*/ 5655469 w 7539038"/>
                      <a:gd name="connsiteY15" fmla="*/ 3886200 h 7762876"/>
                      <a:gd name="connsiteX16" fmla="*/ 6029325 w 7539038"/>
                      <a:gd name="connsiteY16" fmla="*/ 7762875 h 7762876"/>
                      <a:gd name="connsiteX17" fmla="*/ 6417469 w 7539038"/>
                      <a:gd name="connsiteY17" fmla="*/ 3886200 h 7762876"/>
                      <a:gd name="connsiteX18" fmla="*/ 6786563 w 7539038"/>
                      <a:gd name="connsiteY18" fmla="*/ 4762 h 7762876"/>
                      <a:gd name="connsiteX19" fmla="*/ 7160419 w 7539038"/>
                      <a:gd name="connsiteY19" fmla="*/ 3886200 h 7762876"/>
                      <a:gd name="connsiteX20" fmla="*/ 7539038 w 7539038"/>
                      <a:gd name="connsiteY20" fmla="*/ 7760494 h 7762876"/>
                      <a:gd name="connsiteX0" fmla="*/ 0 w 7539038"/>
                      <a:gd name="connsiteY0" fmla="*/ 7762875 h 7762876"/>
                      <a:gd name="connsiteX1" fmla="*/ 378619 w 7539038"/>
                      <a:gd name="connsiteY1" fmla="*/ 3886200 h 7762876"/>
                      <a:gd name="connsiteX2" fmla="*/ 750094 w 7539038"/>
                      <a:gd name="connsiteY2" fmla="*/ 0 h 7762876"/>
                      <a:gd name="connsiteX3" fmla="*/ 1131094 w 7539038"/>
                      <a:gd name="connsiteY3" fmla="*/ 3876675 h 7762876"/>
                      <a:gd name="connsiteX4" fmla="*/ 1507332 w 7539038"/>
                      <a:gd name="connsiteY4" fmla="*/ 7762875 h 7762876"/>
                      <a:gd name="connsiteX5" fmla="*/ 1883569 w 7539038"/>
                      <a:gd name="connsiteY5" fmla="*/ 3876675 h 7762876"/>
                      <a:gd name="connsiteX6" fmla="*/ 2264569 w 7539038"/>
                      <a:gd name="connsiteY6" fmla="*/ 0 h 7762876"/>
                      <a:gd name="connsiteX7" fmla="*/ 2645569 w 7539038"/>
                      <a:gd name="connsiteY7" fmla="*/ 3886200 h 7762876"/>
                      <a:gd name="connsiteX8" fmla="*/ 3017044 w 7539038"/>
                      <a:gd name="connsiteY8" fmla="*/ 7762875 h 7762876"/>
                      <a:gd name="connsiteX9" fmla="*/ 3398044 w 7539038"/>
                      <a:gd name="connsiteY9" fmla="*/ 3876675 h 7762876"/>
                      <a:gd name="connsiteX10" fmla="*/ 3769519 w 7539038"/>
                      <a:gd name="connsiteY10" fmla="*/ 9525 h 7762876"/>
                      <a:gd name="connsiteX11" fmla="*/ 4150519 w 7539038"/>
                      <a:gd name="connsiteY11" fmla="*/ 3886200 h 7762876"/>
                      <a:gd name="connsiteX12" fmla="*/ 4526756 w 7539038"/>
                      <a:gd name="connsiteY12" fmla="*/ 7762875 h 7762876"/>
                      <a:gd name="connsiteX13" fmla="*/ 4902994 w 7539038"/>
                      <a:gd name="connsiteY13" fmla="*/ 3886200 h 7762876"/>
                      <a:gd name="connsiteX14" fmla="*/ 5276849 w 7539038"/>
                      <a:gd name="connsiteY14" fmla="*/ 2382 h 7762876"/>
                      <a:gd name="connsiteX15" fmla="*/ 5655469 w 7539038"/>
                      <a:gd name="connsiteY15" fmla="*/ 3886200 h 7762876"/>
                      <a:gd name="connsiteX16" fmla="*/ 6029325 w 7539038"/>
                      <a:gd name="connsiteY16" fmla="*/ 7762875 h 7762876"/>
                      <a:gd name="connsiteX17" fmla="*/ 6417469 w 7539038"/>
                      <a:gd name="connsiteY17" fmla="*/ 3886200 h 7762876"/>
                      <a:gd name="connsiteX18" fmla="*/ 6786563 w 7539038"/>
                      <a:gd name="connsiteY18" fmla="*/ 4762 h 7762876"/>
                      <a:gd name="connsiteX19" fmla="*/ 7160419 w 7539038"/>
                      <a:gd name="connsiteY19" fmla="*/ 3886200 h 7762876"/>
                      <a:gd name="connsiteX20" fmla="*/ 7539038 w 7539038"/>
                      <a:gd name="connsiteY20" fmla="*/ 7760494 h 7762876"/>
                      <a:gd name="connsiteX0" fmla="*/ 0 w 7539038"/>
                      <a:gd name="connsiteY0" fmla="*/ 7762875 h 7762876"/>
                      <a:gd name="connsiteX1" fmla="*/ 378619 w 7539038"/>
                      <a:gd name="connsiteY1" fmla="*/ 3886200 h 7762876"/>
                      <a:gd name="connsiteX2" fmla="*/ 750094 w 7539038"/>
                      <a:gd name="connsiteY2" fmla="*/ 0 h 7762876"/>
                      <a:gd name="connsiteX3" fmla="*/ 1131094 w 7539038"/>
                      <a:gd name="connsiteY3" fmla="*/ 3876675 h 7762876"/>
                      <a:gd name="connsiteX4" fmla="*/ 1507332 w 7539038"/>
                      <a:gd name="connsiteY4" fmla="*/ 7762875 h 7762876"/>
                      <a:gd name="connsiteX5" fmla="*/ 1883569 w 7539038"/>
                      <a:gd name="connsiteY5" fmla="*/ 3876675 h 7762876"/>
                      <a:gd name="connsiteX6" fmla="*/ 2264569 w 7539038"/>
                      <a:gd name="connsiteY6" fmla="*/ 0 h 7762876"/>
                      <a:gd name="connsiteX7" fmla="*/ 2645569 w 7539038"/>
                      <a:gd name="connsiteY7" fmla="*/ 3886200 h 7762876"/>
                      <a:gd name="connsiteX8" fmla="*/ 3017044 w 7539038"/>
                      <a:gd name="connsiteY8" fmla="*/ 7762875 h 7762876"/>
                      <a:gd name="connsiteX9" fmla="*/ 3398044 w 7539038"/>
                      <a:gd name="connsiteY9" fmla="*/ 3876675 h 7762876"/>
                      <a:gd name="connsiteX10" fmla="*/ 3769519 w 7539038"/>
                      <a:gd name="connsiteY10" fmla="*/ 9525 h 7762876"/>
                      <a:gd name="connsiteX11" fmla="*/ 4150519 w 7539038"/>
                      <a:gd name="connsiteY11" fmla="*/ 3886200 h 7762876"/>
                      <a:gd name="connsiteX12" fmla="*/ 4526756 w 7539038"/>
                      <a:gd name="connsiteY12" fmla="*/ 7762875 h 7762876"/>
                      <a:gd name="connsiteX13" fmla="*/ 4902994 w 7539038"/>
                      <a:gd name="connsiteY13" fmla="*/ 3886200 h 7762876"/>
                      <a:gd name="connsiteX14" fmla="*/ 5276849 w 7539038"/>
                      <a:gd name="connsiteY14" fmla="*/ 2382 h 7762876"/>
                      <a:gd name="connsiteX15" fmla="*/ 5655469 w 7539038"/>
                      <a:gd name="connsiteY15" fmla="*/ 3886200 h 7762876"/>
                      <a:gd name="connsiteX16" fmla="*/ 6029325 w 7539038"/>
                      <a:gd name="connsiteY16" fmla="*/ 7762875 h 7762876"/>
                      <a:gd name="connsiteX17" fmla="*/ 6417469 w 7539038"/>
                      <a:gd name="connsiteY17" fmla="*/ 3886200 h 7762876"/>
                      <a:gd name="connsiteX18" fmla="*/ 6786563 w 7539038"/>
                      <a:gd name="connsiteY18" fmla="*/ 4762 h 7762876"/>
                      <a:gd name="connsiteX19" fmla="*/ 7160419 w 7539038"/>
                      <a:gd name="connsiteY19" fmla="*/ 3886200 h 7762876"/>
                      <a:gd name="connsiteX20" fmla="*/ 7539038 w 7539038"/>
                      <a:gd name="connsiteY20" fmla="*/ 7760494 h 7762876"/>
                      <a:gd name="connsiteX0" fmla="*/ 0 w 7539038"/>
                      <a:gd name="connsiteY0" fmla="*/ 7762875 h 7762876"/>
                      <a:gd name="connsiteX1" fmla="*/ 378619 w 7539038"/>
                      <a:gd name="connsiteY1" fmla="*/ 3886200 h 7762876"/>
                      <a:gd name="connsiteX2" fmla="*/ 750094 w 7539038"/>
                      <a:gd name="connsiteY2" fmla="*/ 0 h 7762876"/>
                      <a:gd name="connsiteX3" fmla="*/ 1131094 w 7539038"/>
                      <a:gd name="connsiteY3" fmla="*/ 3876675 h 7762876"/>
                      <a:gd name="connsiteX4" fmla="*/ 1507332 w 7539038"/>
                      <a:gd name="connsiteY4" fmla="*/ 7762875 h 7762876"/>
                      <a:gd name="connsiteX5" fmla="*/ 1883569 w 7539038"/>
                      <a:gd name="connsiteY5" fmla="*/ 3876675 h 7762876"/>
                      <a:gd name="connsiteX6" fmla="*/ 2264569 w 7539038"/>
                      <a:gd name="connsiteY6" fmla="*/ 0 h 7762876"/>
                      <a:gd name="connsiteX7" fmla="*/ 2645569 w 7539038"/>
                      <a:gd name="connsiteY7" fmla="*/ 3886200 h 7762876"/>
                      <a:gd name="connsiteX8" fmla="*/ 3017044 w 7539038"/>
                      <a:gd name="connsiteY8" fmla="*/ 7762875 h 7762876"/>
                      <a:gd name="connsiteX9" fmla="*/ 3398044 w 7539038"/>
                      <a:gd name="connsiteY9" fmla="*/ 3876675 h 7762876"/>
                      <a:gd name="connsiteX10" fmla="*/ 3776663 w 7539038"/>
                      <a:gd name="connsiteY10" fmla="*/ 4763 h 7762876"/>
                      <a:gd name="connsiteX11" fmla="*/ 4150519 w 7539038"/>
                      <a:gd name="connsiteY11" fmla="*/ 3886200 h 7762876"/>
                      <a:gd name="connsiteX12" fmla="*/ 4526756 w 7539038"/>
                      <a:gd name="connsiteY12" fmla="*/ 7762875 h 7762876"/>
                      <a:gd name="connsiteX13" fmla="*/ 4902994 w 7539038"/>
                      <a:gd name="connsiteY13" fmla="*/ 3886200 h 7762876"/>
                      <a:gd name="connsiteX14" fmla="*/ 5276849 w 7539038"/>
                      <a:gd name="connsiteY14" fmla="*/ 2382 h 7762876"/>
                      <a:gd name="connsiteX15" fmla="*/ 5655469 w 7539038"/>
                      <a:gd name="connsiteY15" fmla="*/ 3886200 h 7762876"/>
                      <a:gd name="connsiteX16" fmla="*/ 6029325 w 7539038"/>
                      <a:gd name="connsiteY16" fmla="*/ 7762875 h 7762876"/>
                      <a:gd name="connsiteX17" fmla="*/ 6417469 w 7539038"/>
                      <a:gd name="connsiteY17" fmla="*/ 3886200 h 7762876"/>
                      <a:gd name="connsiteX18" fmla="*/ 6786563 w 7539038"/>
                      <a:gd name="connsiteY18" fmla="*/ 4762 h 7762876"/>
                      <a:gd name="connsiteX19" fmla="*/ 7160419 w 7539038"/>
                      <a:gd name="connsiteY19" fmla="*/ 3886200 h 7762876"/>
                      <a:gd name="connsiteX20" fmla="*/ 7539038 w 7539038"/>
                      <a:gd name="connsiteY20" fmla="*/ 7760494 h 7762876"/>
                      <a:gd name="connsiteX0" fmla="*/ 0 w 7539038"/>
                      <a:gd name="connsiteY0" fmla="*/ 7762875 h 7762876"/>
                      <a:gd name="connsiteX1" fmla="*/ 378619 w 7539038"/>
                      <a:gd name="connsiteY1" fmla="*/ 3886200 h 7762876"/>
                      <a:gd name="connsiteX2" fmla="*/ 750094 w 7539038"/>
                      <a:gd name="connsiteY2" fmla="*/ 0 h 7762876"/>
                      <a:gd name="connsiteX3" fmla="*/ 1131094 w 7539038"/>
                      <a:gd name="connsiteY3" fmla="*/ 3876675 h 7762876"/>
                      <a:gd name="connsiteX4" fmla="*/ 1507332 w 7539038"/>
                      <a:gd name="connsiteY4" fmla="*/ 7762875 h 7762876"/>
                      <a:gd name="connsiteX5" fmla="*/ 1883569 w 7539038"/>
                      <a:gd name="connsiteY5" fmla="*/ 3876675 h 7762876"/>
                      <a:gd name="connsiteX6" fmla="*/ 2264569 w 7539038"/>
                      <a:gd name="connsiteY6" fmla="*/ 0 h 7762876"/>
                      <a:gd name="connsiteX7" fmla="*/ 2645569 w 7539038"/>
                      <a:gd name="connsiteY7" fmla="*/ 3886200 h 7762876"/>
                      <a:gd name="connsiteX8" fmla="*/ 3017044 w 7539038"/>
                      <a:gd name="connsiteY8" fmla="*/ 7762875 h 7762876"/>
                      <a:gd name="connsiteX9" fmla="*/ 3398044 w 7539038"/>
                      <a:gd name="connsiteY9" fmla="*/ 3876675 h 7762876"/>
                      <a:gd name="connsiteX10" fmla="*/ 3776663 w 7539038"/>
                      <a:gd name="connsiteY10" fmla="*/ 4763 h 7762876"/>
                      <a:gd name="connsiteX11" fmla="*/ 4150519 w 7539038"/>
                      <a:gd name="connsiteY11" fmla="*/ 3886200 h 7762876"/>
                      <a:gd name="connsiteX12" fmla="*/ 4526756 w 7539038"/>
                      <a:gd name="connsiteY12" fmla="*/ 7762875 h 7762876"/>
                      <a:gd name="connsiteX13" fmla="*/ 4902994 w 7539038"/>
                      <a:gd name="connsiteY13" fmla="*/ 3886200 h 7762876"/>
                      <a:gd name="connsiteX14" fmla="*/ 5276849 w 7539038"/>
                      <a:gd name="connsiteY14" fmla="*/ 2382 h 7762876"/>
                      <a:gd name="connsiteX15" fmla="*/ 5655469 w 7539038"/>
                      <a:gd name="connsiteY15" fmla="*/ 3886200 h 7762876"/>
                      <a:gd name="connsiteX16" fmla="*/ 6029325 w 7539038"/>
                      <a:gd name="connsiteY16" fmla="*/ 7762875 h 7762876"/>
                      <a:gd name="connsiteX17" fmla="*/ 6417469 w 7539038"/>
                      <a:gd name="connsiteY17" fmla="*/ 3886200 h 7762876"/>
                      <a:gd name="connsiteX18" fmla="*/ 6786563 w 7539038"/>
                      <a:gd name="connsiteY18" fmla="*/ 4762 h 7762876"/>
                      <a:gd name="connsiteX19" fmla="*/ 7160419 w 7539038"/>
                      <a:gd name="connsiteY19" fmla="*/ 3886200 h 7762876"/>
                      <a:gd name="connsiteX20" fmla="*/ 7539038 w 7539038"/>
                      <a:gd name="connsiteY20" fmla="*/ 7760494 h 7762876"/>
                      <a:gd name="connsiteX0" fmla="*/ 0 w 7539038"/>
                      <a:gd name="connsiteY0" fmla="*/ 7762875 h 7762876"/>
                      <a:gd name="connsiteX1" fmla="*/ 378619 w 7539038"/>
                      <a:gd name="connsiteY1" fmla="*/ 3886200 h 7762876"/>
                      <a:gd name="connsiteX2" fmla="*/ 750094 w 7539038"/>
                      <a:gd name="connsiteY2" fmla="*/ 0 h 7762876"/>
                      <a:gd name="connsiteX3" fmla="*/ 1131094 w 7539038"/>
                      <a:gd name="connsiteY3" fmla="*/ 3876675 h 7762876"/>
                      <a:gd name="connsiteX4" fmla="*/ 1507332 w 7539038"/>
                      <a:gd name="connsiteY4" fmla="*/ 7762875 h 7762876"/>
                      <a:gd name="connsiteX5" fmla="*/ 1883569 w 7539038"/>
                      <a:gd name="connsiteY5" fmla="*/ 3876675 h 7762876"/>
                      <a:gd name="connsiteX6" fmla="*/ 2264569 w 7539038"/>
                      <a:gd name="connsiteY6" fmla="*/ 0 h 7762876"/>
                      <a:gd name="connsiteX7" fmla="*/ 2645569 w 7539038"/>
                      <a:gd name="connsiteY7" fmla="*/ 3886200 h 7762876"/>
                      <a:gd name="connsiteX8" fmla="*/ 3017044 w 7539038"/>
                      <a:gd name="connsiteY8" fmla="*/ 7762875 h 7762876"/>
                      <a:gd name="connsiteX9" fmla="*/ 3398044 w 7539038"/>
                      <a:gd name="connsiteY9" fmla="*/ 3876675 h 7762876"/>
                      <a:gd name="connsiteX10" fmla="*/ 3769519 w 7539038"/>
                      <a:gd name="connsiteY10" fmla="*/ 4763 h 7762876"/>
                      <a:gd name="connsiteX11" fmla="*/ 4150519 w 7539038"/>
                      <a:gd name="connsiteY11" fmla="*/ 3886200 h 7762876"/>
                      <a:gd name="connsiteX12" fmla="*/ 4526756 w 7539038"/>
                      <a:gd name="connsiteY12" fmla="*/ 7762875 h 7762876"/>
                      <a:gd name="connsiteX13" fmla="*/ 4902994 w 7539038"/>
                      <a:gd name="connsiteY13" fmla="*/ 3886200 h 7762876"/>
                      <a:gd name="connsiteX14" fmla="*/ 5276849 w 7539038"/>
                      <a:gd name="connsiteY14" fmla="*/ 2382 h 7762876"/>
                      <a:gd name="connsiteX15" fmla="*/ 5655469 w 7539038"/>
                      <a:gd name="connsiteY15" fmla="*/ 3886200 h 7762876"/>
                      <a:gd name="connsiteX16" fmla="*/ 6029325 w 7539038"/>
                      <a:gd name="connsiteY16" fmla="*/ 7762875 h 7762876"/>
                      <a:gd name="connsiteX17" fmla="*/ 6417469 w 7539038"/>
                      <a:gd name="connsiteY17" fmla="*/ 3886200 h 7762876"/>
                      <a:gd name="connsiteX18" fmla="*/ 6786563 w 7539038"/>
                      <a:gd name="connsiteY18" fmla="*/ 4762 h 7762876"/>
                      <a:gd name="connsiteX19" fmla="*/ 7160419 w 7539038"/>
                      <a:gd name="connsiteY19" fmla="*/ 3886200 h 7762876"/>
                      <a:gd name="connsiteX20" fmla="*/ 7539038 w 7539038"/>
                      <a:gd name="connsiteY20" fmla="*/ 7760494 h 7762876"/>
                      <a:gd name="connsiteX0" fmla="*/ 0 w 7539038"/>
                      <a:gd name="connsiteY0" fmla="*/ 7762875 h 7762876"/>
                      <a:gd name="connsiteX1" fmla="*/ 378619 w 7539038"/>
                      <a:gd name="connsiteY1" fmla="*/ 3886200 h 7762876"/>
                      <a:gd name="connsiteX2" fmla="*/ 750094 w 7539038"/>
                      <a:gd name="connsiteY2" fmla="*/ 0 h 7762876"/>
                      <a:gd name="connsiteX3" fmla="*/ 1131094 w 7539038"/>
                      <a:gd name="connsiteY3" fmla="*/ 3876675 h 7762876"/>
                      <a:gd name="connsiteX4" fmla="*/ 1507332 w 7539038"/>
                      <a:gd name="connsiteY4" fmla="*/ 7762875 h 7762876"/>
                      <a:gd name="connsiteX5" fmla="*/ 1883569 w 7539038"/>
                      <a:gd name="connsiteY5" fmla="*/ 3876675 h 7762876"/>
                      <a:gd name="connsiteX6" fmla="*/ 2264569 w 7539038"/>
                      <a:gd name="connsiteY6" fmla="*/ 0 h 7762876"/>
                      <a:gd name="connsiteX7" fmla="*/ 2645569 w 7539038"/>
                      <a:gd name="connsiteY7" fmla="*/ 3886200 h 7762876"/>
                      <a:gd name="connsiteX8" fmla="*/ 3017044 w 7539038"/>
                      <a:gd name="connsiteY8" fmla="*/ 7762875 h 7762876"/>
                      <a:gd name="connsiteX9" fmla="*/ 3398044 w 7539038"/>
                      <a:gd name="connsiteY9" fmla="*/ 3876675 h 7762876"/>
                      <a:gd name="connsiteX10" fmla="*/ 3769519 w 7539038"/>
                      <a:gd name="connsiteY10" fmla="*/ 4763 h 7762876"/>
                      <a:gd name="connsiteX11" fmla="*/ 4150519 w 7539038"/>
                      <a:gd name="connsiteY11" fmla="*/ 3886200 h 7762876"/>
                      <a:gd name="connsiteX12" fmla="*/ 4526756 w 7539038"/>
                      <a:gd name="connsiteY12" fmla="*/ 7762875 h 7762876"/>
                      <a:gd name="connsiteX13" fmla="*/ 4902994 w 7539038"/>
                      <a:gd name="connsiteY13" fmla="*/ 3886200 h 7762876"/>
                      <a:gd name="connsiteX14" fmla="*/ 5276849 w 7539038"/>
                      <a:gd name="connsiteY14" fmla="*/ 2382 h 7762876"/>
                      <a:gd name="connsiteX15" fmla="*/ 5655469 w 7539038"/>
                      <a:gd name="connsiteY15" fmla="*/ 3886200 h 7762876"/>
                      <a:gd name="connsiteX16" fmla="*/ 6029325 w 7539038"/>
                      <a:gd name="connsiteY16" fmla="*/ 7762875 h 7762876"/>
                      <a:gd name="connsiteX17" fmla="*/ 6417469 w 7539038"/>
                      <a:gd name="connsiteY17" fmla="*/ 3886200 h 7762876"/>
                      <a:gd name="connsiteX18" fmla="*/ 6786563 w 7539038"/>
                      <a:gd name="connsiteY18" fmla="*/ 4762 h 7762876"/>
                      <a:gd name="connsiteX19" fmla="*/ 7160419 w 7539038"/>
                      <a:gd name="connsiteY19" fmla="*/ 3886200 h 7762876"/>
                      <a:gd name="connsiteX20" fmla="*/ 7539038 w 7539038"/>
                      <a:gd name="connsiteY20" fmla="*/ 7760494 h 7762876"/>
                      <a:gd name="connsiteX0" fmla="*/ 0 w 7539038"/>
                      <a:gd name="connsiteY0" fmla="*/ 7762875 h 7762876"/>
                      <a:gd name="connsiteX1" fmla="*/ 378619 w 7539038"/>
                      <a:gd name="connsiteY1" fmla="*/ 3886200 h 7762876"/>
                      <a:gd name="connsiteX2" fmla="*/ 750094 w 7539038"/>
                      <a:gd name="connsiteY2" fmla="*/ 0 h 7762876"/>
                      <a:gd name="connsiteX3" fmla="*/ 1131094 w 7539038"/>
                      <a:gd name="connsiteY3" fmla="*/ 3876675 h 7762876"/>
                      <a:gd name="connsiteX4" fmla="*/ 1507332 w 7539038"/>
                      <a:gd name="connsiteY4" fmla="*/ 7762875 h 7762876"/>
                      <a:gd name="connsiteX5" fmla="*/ 1883569 w 7539038"/>
                      <a:gd name="connsiteY5" fmla="*/ 3876675 h 7762876"/>
                      <a:gd name="connsiteX6" fmla="*/ 2259807 w 7539038"/>
                      <a:gd name="connsiteY6" fmla="*/ 4762 h 7762876"/>
                      <a:gd name="connsiteX7" fmla="*/ 2645569 w 7539038"/>
                      <a:gd name="connsiteY7" fmla="*/ 3886200 h 7762876"/>
                      <a:gd name="connsiteX8" fmla="*/ 3017044 w 7539038"/>
                      <a:gd name="connsiteY8" fmla="*/ 7762875 h 7762876"/>
                      <a:gd name="connsiteX9" fmla="*/ 3398044 w 7539038"/>
                      <a:gd name="connsiteY9" fmla="*/ 3876675 h 7762876"/>
                      <a:gd name="connsiteX10" fmla="*/ 3769519 w 7539038"/>
                      <a:gd name="connsiteY10" fmla="*/ 4763 h 7762876"/>
                      <a:gd name="connsiteX11" fmla="*/ 4150519 w 7539038"/>
                      <a:gd name="connsiteY11" fmla="*/ 3886200 h 7762876"/>
                      <a:gd name="connsiteX12" fmla="*/ 4526756 w 7539038"/>
                      <a:gd name="connsiteY12" fmla="*/ 7762875 h 7762876"/>
                      <a:gd name="connsiteX13" fmla="*/ 4902994 w 7539038"/>
                      <a:gd name="connsiteY13" fmla="*/ 3886200 h 7762876"/>
                      <a:gd name="connsiteX14" fmla="*/ 5276849 w 7539038"/>
                      <a:gd name="connsiteY14" fmla="*/ 2382 h 7762876"/>
                      <a:gd name="connsiteX15" fmla="*/ 5655469 w 7539038"/>
                      <a:gd name="connsiteY15" fmla="*/ 3886200 h 7762876"/>
                      <a:gd name="connsiteX16" fmla="*/ 6029325 w 7539038"/>
                      <a:gd name="connsiteY16" fmla="*/ 7762875 h 7762876"/>
                      <a:gd name="connsiteX17" fmla="*/ 6417469 w 7539038"/>
                      <a:gd name="connsiteY17" fmla="*/ 3886200 h 7762876"/>
                      <a:gd name="connsiteX18" fmla="*/ 6786563 w 7539038"/>
                      <a:gd name="connsiteY18" fmla="*/ 4762 h 7762876"/>
                      <a:gd name="connsiteX19" fmla="*/ 7160419 w 7539038"/>
                      <a:gd name="connsiteY19" fmla="*/ 3886200 h 7762876"/>
                      <a:gd name="connsiteX20" fmla="*/ 7539038 w 7539038"/>
                      <a:gd name="connsiteY20" fmla="*/ 7760494 h 7762876"/>
                      <a:gd name="connsiteX0" fmla="*/ 0 w 7539038"/>
                      <a:gd name="connsiteY0" fmla="*/ 7762875 h 7762876"/>
                      <a:gd name="connsiteX1" fmla="*/ 378619 w 7539038"/>
                      <a:gd name="connsiteY1" fmla="*/ 3886200 h 7762876"/>
                      <a:gd name="connsiteX2" fmla="*/ 750094 w 7539038"/>
                      <a:gd name="connsiteY2" fmla="*/ 0 h 7762876"/>
                      <a:gd name="connsiteX3" fmla="*/ 1131094 w 7539038"/>
                      <a:gd name="connsiteY3" fmla="*/ 3876675 h 7762876"/>
                      <a:gd name="connsiteX4" fmla="*/ 1507332 w 7539038"/>
                      <a:gd name="connsiteY4" fmla="*/ 7762875 h 7762876"/>
                      <a:gd name="connsiteX5" fmla="*/ 1883569 w 7539038"/>
                      <a:gd name="connsiteY5" fmla="*/ 3876675 h 7762876"/>
                      <a:gd name="connsiteX6" fmla="*/ 2259807 w 7539038"/>
                      <a:gd name="connsiteY6" fmla="*/ 4762 h 7762876"/>
                      <a:gd name="connsiteX7" fmla="*/ 2645569 w 7539038"/>
                      <a:gd name="connsiteY7" fmla="*/ 3886200 h 7762876"/>
                      <a:gd name="connsiteX8" fmla="*/ 3017044 w 7539038"/>
                      <a:gd name="connsiteY8" fmla="*/ 7762875 h 7762876"/>
                      <a:gd name="connsiteX9" fmla="*/ 3398044 w 7539038"/>
                      <a:gd name="connsiteY9" fmla="*/ 3876675 h 7762876"/>
                      <a:gd name="connsiteX10" fmla="*/ 3769519 w 7539038"/>
                      <a:gd name="connsiteY10" fmla="*/ 4763 h 7762876"/>
                      <a:gd name="connsiteX11" fmla="*/ 4150519 w 7539038"/>
                      <a:gd name="connsiteY11" fmla="*/ 3886200 h 7762876"/>
                      <a:gd name="connsiteX12" fmla="*/ 4526756 w 7539038"/>
                      <a:gd name="connsiteY12" fmla="*/ 7762875 h 7762876"/>
                      <a:gd name="connsiteX13" fmla="*/ 4902994 w 7539038"/>
                      <a:gd name="connsiteY13" fmla="*/ 3886200 h 7762876"/>
                      <a:gd name="connsiteX14" fmla="*/ 5276849 w 7539038"/>
                      <a:gd name="connsiteY14" fmla="*/ 2382 h 7762876"/>
                      <a:gd name="connsiteX15" fmla="*/ 5655469 w 7539038"/>
                      <a:gd name="connsiteY15" fmla="*/ 3886200 h 7762876"/>
                      <a:gd name="connsiteX16" fmla="*/ 6029325 w 7539038"/>
                      <a:gd name="connsiteY16" fmla="*/ 7762875 h 7762876"/>
                      <a:gd name="connsiteX17" fmla="*/ 6417469 w 7539038"/>
                      <a:gd name="connsiteY17" fmla="*/ 3886200 h 7762876"/>
                      <a:gd name="connsiteX18" fmla="*/ 6786563 w 7539038"/>
                      <a:gd name="connsiteY18" fmla="*/ 4762 h 7762876"/>
                      <a:gd name="connsiteX19" fmla="*/ 7160419 w 7539038"/>
                      <a:gd name="connsiteY19" fmla="*/ 3886200 h 7762876"/>
                      <a:gd name="connsiteX20" fmla="*/ 7539038 w 7539038"/>
                      <a:gd name="connsiteY20" fmla="*/ 7760494 h 7762876"/>
                      <a:gd name="connsiteX0" fmla="*/ 0 w 7539038"/>
                      <a:gd name="connsiteY0" fmla="*/ 7760494 h 7760495"/>
                      <a:gd name="connsiteX1" fmla="*/ 378619 w 7539038"/>
                      <a:gd name="connsiteY1" fmla="*/ 3883819 h 7760495"/>
                      <a:gd name="connsiteX2" fmla="*/ 757238 w 7539038"/>
                      <a:gd name="connsiteY2" fmla="*/ 1 h 7760495"/>
                      <a:gd name="connsiteX3" fmla="*/ 1131094 w 7539038"/>
                      <a:gd name="connsiteY3" fmla="*/ 3874294 h 7760495"/>
                      <a:gd name="connsiteX4" fmla="*/ 1507332 w 7539038"/>
                      <a:gd name="connsiteY4" fmla="*/ 7760494 h 7760495"/>
                      <a:gd name="connsiteX5" fmla="*/ 1883569 w 7539038"/>
                      <a:gd name="connsiteY5" fmla="*/ 3874294 h 7760495"/>
                      <a:gd name="connsiteX6" fmla="*/ 2259807 w 7539038"/>
                      <a:gd name="connsiteY6" fmla="*/ 2381 h 7760495"/>
                      <a:gd name="connsiteX7" fmla="*/ 2645569 w 7539038"/>
                      <a:gd name="connsiteY7" fmla="*/ 3883819 h 7760495"/>
                      <a:gd name="connsiteX8" fmla="*/ 3017044 w 7539038"/>
                      <a:gd name="connsiteY8" fmla="*/ 7760494 h 7760495"/>
                      <a:gd name="connsiteX9" fmla="*/ 3398044 w 7539038"/>
                      <a:gd name="connsiteY9" fmla="*/ 3874294 h 7760495"/>
                      <a:gd name="connsiteX10" fmla="*/ 3769519 w 7539038"/>
                      <a:gd name="connsiteY10" fmla="*/ 2382 h 7760495"/>
                      <a:gd name="connsiteX11" fmla="*/ 4150519 w 7539038"/>
                      <a:gd name="connsiteY11" fmla="*/ 3883819 h 7760495"/>
                      <a:gd name="connsiteX12" fmla="*/ 4526756 w 7539038"/>
                      <a:gd name="connsiteY12" fmla="*/ 7760494 h 7760495"/>
                      <a:gd name="connsiteX13" fmla="*/ 4902994 w 7539038"/>
                      <a:gd name="connsiteY13" fmla="*/ 3883819 h 7760495"/>
                      <a:gd name="connsiteX14" fmla="*/ 5276849 w 7539038"/>
                      <a:gd name="connsiteY14" fmla="*/ 1 h 7760495"/>
                      <a:gd name="connsiteX15" fmla="*/ 5655469 w 7539038"/>
                      <a:gd name="connsiteY15" fmla="*/ 3883819 h 7760495"/>
                      <a:gd name="connsiteX16" fmla="*/ 6029325 w 7539038"/>
                      <a:gd name="connsiteY16" fmla="*/ 7760494 h 7760495"/>
                      <a:gd name="connsiteX17" fmla="*/ 6417469 w 7539038"/>
                      <a:gd name="connsiteY17" fmla="*/ 3883819 h 7760495"/>
                      <a:gd name="connsiteX18" fmla="*/ 6786563 w 7539038"/>
                      <a:gd name="connsiteY18" fmla="*/ 2381 h 7760495"/>
                      <a:gd name="connsiteX19" fmla="*/ 7160419 w 7539038"/>
                      <a:gd name="connsiteY19" fmla="*/ 3883819 h 7760495"/>
                      <a:gd name="connsiteX20" fmla="*/ 7539038 w 7539038"/>
                      <a:gd name="connsiteY20" fmla="*/ 7758113 h 7760495"/>
                      <a:gd name="connsiteX0" fmla="*/ 0 w 7539038"/>
                      <a:gd name="connsiteY0" fmla="*/ 7760494 h 7760495"/>
                      <a:gd name="connsiteX1" fmla="*/ 378619 w 7539038"/>
                      <a:gd name="connsiteY1" fmla="*/ 3883819 h 7760495"/>
                      <a:gd name="connsiteX2" fmla="*/ 752476 w 7539038"/>
                      <a:gd name="connsiteY2" fmla="*/ 1 h 7760495"/>
                      <a:gd name="connsiteX3" fmla="*/ 1131094 w 7539038"/>
                      <a:gd name="connsiteY3" fmla="*/ 3874294 h 7760495"/>
                      <a:gd name="connsiteX4" fmla="*/ 1507332 w 7539038"/>
                      <a:gd name="connsiteY4" fmla="*/ 7760494 h 7760495"/>
                      <a:gd name="connsiteX5" fmla="*/ 1883569 w 7539038"/>
                      <a:gd name="connsiteY5" fmla="*/ 3874294 h 7760495"/>
                      <a:gd name="connsiteX6" fmla="*/ 2259807 w 7539038"/>
                      <a:gd name="connsiteY6" fmla="*/ 2381 h 7760495"/>
                      <a:gd name="connsiteX7" fmla="*/ 2645569 w 7539038"/>
                      <a:gd name="connsiteY7" fmla="*/ 3883819 h 7760495"/>
                      <a:gd name="connsiteX8" fmla="*/ 3017044 w 7539038"/>
                      <a:gd name="connsiteY8" fmla="*/ 7760494 h 7760495"/>
                      <a:gd name="connsiteX9" fmla="*/ 3398044 w 7539038"/>
                      <a:gd name="connsiteY9" fmla="*/ 3874294 h 7760495"/>
                      <a:gd name="connsiteX10" fmla="*/ 3769519 w 7539038"/>
                      <a:gd name="connsiteY10" fmla="*/ 2382 h 7760495"/>
                      <a:gd name="connsiteX11" fmla="*/ 4150519 w 7539038"/>
                      <a:gd name="connsiteY11" fmla="*/ 3883819 h 7760495"/>
                      <a:gd name="connsiteX12" fmla="*/ 4526756 w 7539038"/>
                      <a:gd name="connsiteY12" fmla="*/ 7760494 h 7760495"/>
                      <a:gd name="connsiteX13" fmla="*/ 4902994 w 7539038"/>
                      <a:gd name="connsiteY13" fmla="*/ 3883819 h 7760495"/>
                      <a:gd name="connsiteX14" fmla="*/ 5276849 w 7539038"/>
                      <a:gd name="connsiteY14" fmla="*/ 1 h 7760495"/>
                      <a:gd name="connsiteX15" fmla="*/ 5655469 w 7539038"/>
                      <a:gd name="connsiteY15" fmla="*/ 3883819 h 7760495"/>
                      <a:gd name="connsiteX16" fmla="*/ 6029325 w 7539038"/>
                      <a:gd name="connsiteY16" fmla="*/ 7760494 h 7760495"/>
                      <a:gd name="connsiteX17" fmla="*/ 6417469 w 7539038"/>
                      <a:gd name="connsiteY17" fmla="*/ 3883819 h 7760495"/>
                      <a:gd name="connsiteX18" fmla="*/ 6786563 w 7539038"/>
                      <a:gd name="connsiteY18" fmla="*/ 2381 h 7760495"/>
                      <a:gd name="connsiteX19" fmla="*/ 7160419 w 7539038"/>
                      <a:gd name="connsiteY19" fmla="*/ 3883819 h 7760495"/>
                      <a:gd name="connsiteX20" fmla="*/ 7539038 w 7539038"/>
                      <a:gd name="connsiteY20" fmla="*/ 7758113 h 7760495"/>
                      <a:gd name="connsiteX0" fmla="*/ 0 w 7539038"/>
                      <a:gd name="connsiteY0" fmla="*/ 7760494 h 7760495"/>
                      <a:gd name="connsiteX1" fmla="*/ 378619 w 7539038"/>
                      <a:gd name="connsiteY1" fmla="*/ 3883819 h 7760495"/>
                      <a:gd name="connsiteX2" fmla="*/ 752476 w 7539038"/>
                      <a:gd name="connsiteY2" fmla="*/ 1 h 7760495"/>
                      <a:gd name="connsiteX3" fmla="*/ 1131094 w 7539038"/>
                      <a:gd name="connsiteY3" fmla="*/ 3874294 h 7760495"/>
                      <a:gd name="connsiteX4" fmla="*/ 1507332 w 7539038"/>
                      <a:gd name="connsiteY4" fmla="*/ 7760494 h 7760495"/>
                      <a:gd name="connsiteX5" fmla="*/ 1883569 w 7539038"/>
                      <a:gd name="connsiteY5" fmla="*/ 3874294 h 7760495"/>
                      <a:gd name="connsiteX6" fmla="*/ 2259807 w 7539038"/>
                      <a:gd name="connsiteY6" fmla="*/ 2381 h 7760495"/>
                      <a:gd name="connsiteX7" fmla="*/ 2645569 w 7539038"/>
                      <a:gd name="connsiteY7" fmla="*/ 3883819 h 7760495"/>
                      <a:gd name="connsiteX8" fmla="*/ 3017044 w 7539038"/>
                      <a:gd name="connsiteY8" fmla="*/ 7760494 h 7760495"/>
                      <a:gd name="connsiteX9" fmla="*/ 3398044 w 7539038"/>
                      <a:gd name="connsiteY9" fmla="*/ 3874294 h 7760495"/>
                      <a:gd name="connsiteX10" fmla="*/ 3769519 w 7539038"/>
                      <a:gd name="connsiteY10" fmla="*/ 2382 h 7760495"/>
                      <a:gd name="connsiteX11" fmla="*/ 4150519 w 7539038"/>
                      <a:gd name="connsiteY11" fmla="*/ 3883819 h 7760495"/>
                      <a:gd name="connsiteX12" fmla="*/ 4526756 w 7539038"/>
                      <a:gd name="connsiteY12" fmla="*/ 7760494 h 7760495"/>
                      <a:gd name="connsiteX13" fmla="*/ 4902994 w 7539038"/>
                      <a:gd name="connsiteY13" fmla="*/ 3883819 h 7760495"/>
                      <a:gd name="connsiteX14" fmla="*/ 5276849 w 7539038"/>
                      <a:gd name="connsiteY14" fmla="*/ 1 h 7760495"/>
                      <a:gd name="connsiteX15" fmla="*/ 5655469 w 7539038"/>
                      <a:gd name="connsiteY15" fmla="*/ 3883819 h 7760495"/>
                      <a:gd name="connsiteX16" fmla="*/ 6029325 w 7539038"/>
                      <a:gd name="connsiteY16" fmla="*/ 7760494 h 7760495"/>
                      <a:gd name="connsiteX17" fmla="*/ 6417469 w 7539038"/>
                      <a:gd name="connsiteY17" fmla="*/ 3883819 h 7760495"/>
                      <a:gd name="connsiteX18" fmla="*/ 6786563 w 7539038"/>
                      <a:gd name="connsiteY18" fmla="*/ 2381 h 7760495"/>
                      <a:gd name="connsiteX19" fmla="*/ 7160419 w 7539038"/>
                      <a:gd name="connsiteY19" fmla="*/ 3883819 h 7760495"/>
                      <a:gd name="connsiteX20" fmla="*/ 7539038 w 7539038"/>
                      <a:gd name="connsiteY20" fmla="*/ 7758113 h 7760495"/>
                      <a:gd name="connsiteX0" fmla="*/ 0 w 7539038"/>
                      <a:gd name="connsiteY0" fmla="*/ 7760494 h 7760495"/>
                      <a:gd name="connsiteX1" fmla="*/ 378619 w 7539038"/>
                      <a:gd name="connsiteY1" fmla="*/ 3883819 h 7760495"/>
                      <a:gd name="connsiteX2" fmla="*/ 752476 w 7539038"/>
                      <a:gd name="connsiteY2" fmla="*/ 1 h 7760495"/>
                      <a:gd name="connsiteX3" fmla="*/ 1131094 w 7539038"/>
                      <a:gd name="connsiteY3" fmla="*/ 3874294 h 7760495"/>
                      <a:gd name="connsiteX4" fmla="*/ 1507332 w 7539038"/>
                      <a:gd name="connsiteY4" fmla="*/ 7760494 h 7760495"/>
                      <a:gd name="connsiteX5" fmla="*/ 1883569 w 7539038"/>
                      <a:gd name="connsiteY5" fmla="*/ 3874294 h 7760495"/>
                      <a:gd name="connsiteX6" fmla="*/ 2259807 w 7539038"/>
                      <a:gd name="connsiteY6" fmla="*/ 2381 h 7760495"/>
                      <a:gd name="connsiteX7" fmla="*/ 2645569 w 7539038"/>
                      <a:gd name="connsiteY7" fmla="*/ 3883819 h 7760495"/>
                      <a:gd name="connsiteX8" fmla="*/ 3017044 w 7539038"/>
                      <a:gd name="connsiteY8" fmla="*/ 7760494 h 7760495"/>
                      <a:gd name="connsiteX9" fmla="*/ 3398044 w 7539038"/>
                      <a:gd name="connsiteY9" fmla="*/ 3874294 h 7760495"/>
                      <a:gd name="connsiteX10" fmla="*/ 3769519 w 7539038"/>
                      <a:gd name="connsiteY10" fmla="*/ 2382 h 7760495"/>
                      <a:gd name="connsiteX11" fmla="*/ 4150519 w 7539038"/>
                      <a:gd name="connsiteY11" fmla="*/ 3883819 h 7760495"/>
                      <a:gd name="connsiteX12" fmla="*/ 4526756 w 7539038"/>
                      <a:gd name="connsiteY12" fmla="*/ 7760494 h 7760495"/>
                      <a:gd name="connsiteX13" fmla="*/ 4902994 w 7539038"/>
                      <a:gd name="connsiteY13" fmla="*/ 3883819 h 7760495"/>
                      <a:gd name="connsiteX14" fmla="*/ 5276849 w 7539038"/>
                      <a:gd name="connsiteY14" fmla="*/ 1 h 7760495"/>
                      <a:gd name="connsiteX15" fmla="*/ 5655469 w 7539038"/>
                      <a:gd name="connsiteY15" fmla="*/ 3883819 h 7760495"/>
                      <a:gd name="connsiteX16" fmla="*/ 6029325 w 7539038"/>
                      <a:gd name="connsiteY16" fmla="*/ 7760494 h 7760495"/>
                      <a:gd name="connsiteX17" fmla="*/ 6417469 w 7539038"/>
                      <a:gd name="connsiteY17" fmla="*/ 3883819 h 7760495"/>
                      <a:gd name="connsiteX18" fmla="*/ 6786563 w 7539038"/>
                      <a:gd name="connsiteY18" fmla="*/ 2381 h 7760495"/>
                      <a:gd name="connsiteX19" fmla="*/ 7160419 w 7539038"/>
                      <a:gd name="connsiteY19" fmla="*/ 3883819 h 7760495"/>
                      <a:gd name="connsiteX20" fmla="*/ 7539038 w 7539038"/>
                      <a:gd name="connsiteY20" fmla="*/ 7758113 h 7760495"/>
                      <a:gd name="connsiteX0" fmla="*/ 0 w 7539038"/>
                      <a:gd name="connsiteY0" fmla="*/ 7760494 h 7760495"/>
                      <a:gd name="connsiteX1" fmla="*/ 378619 w 7539038"/>
                      <a:gd name="connsiteY1" fmla="*/ 3883819 h 7760495"/>
                      <a:gd name="connsiteX2" fmla="*/ 752476 w 7539038"/>
                      <a:gd name="connsiteY2" fmla="*/ 1 h 7760495"/>
                      <a:gd name="connsiteX3" fmla="*/ 1131094 w 7539038"/>
                      <a:gd name="connsiteY3" fmla="*/ 3874294 h 7760495"/>
                      <a:gd name="connsiteX4" fmla="*/ 1507332 w 7539038"/>
                      <a:gd name="connsiteY4" fmla="*/ 7760494 h 7760495"/>
                      <a:gd name="connsiteX5" fmla="*/ 1883569 w 7539038"/>
                      <a:gd name="connsiteY5" fmla="*/ 3874294 h 7760495"/>
                      <a:gd name="connsiteX6" fmla="*/ 2259807 w 7539038"/>
                      <a:gd name="connsiteY6" fmla="*/ 2381 h 7760495"/>
                      <a:gd name="connsiteX7" fmla="*/ 2645569 w 7539038"/>
                      <a:gd name="connsiteY7" fmla="*/ 3883819 h 7760495"/>
                      <a:gd name="connsiteX8" fmla="*/ 3017044 w 7539038"/>
                      <a:gd name="connsiteY8" fmla="*/ 7760494 h 7760495"/>
                      <a:gd name="connsiteX9" fmla="*/ 3398044 w 7539038"/>
                      <a:gd name="connsiteY9" fmla="*/ 3874294 h 7760495"/>
                      <a:gd name="connsiteX10" fmla="*/ 3769519 w 7539038"/>
                      <a:gd name="connsiteY10" fmla="*/ 2382 h 7760495"/>
                      <a:gd name="connsiteX11" fmla="*/ 4150519 w 7539038"/>
                      <a:gd name="connsiteY11" fmla="*/ 3883819 h 7760495"/>
                      <a:gd name="connsiteX12" fmla="*/ 4526756 w 7539038"/>
                      <a:gd name="connsiteY12" fmla="*/ 7760494 h 7760495"/>
                      <a:gd name="connsiteX13" fmla="*/ 4902994 w 7539038"/>
                      <a:gd name="connsiteY13" fmla="*/ 3883819 h 7760495"/>
                      <a:gd name="connsiteX14" fmla="*/ 5276849 w 7539038"/>
                      <a:gd name="connsiteY14" fmla="*/ 1 h 7760495"/>
                      <a:gd name="connsiteX15" fmla="*/ 5655469 w 7539038"/>
                      <a:gd name="connsiteY15" fmla="*/ 3883819 h 7760495"/>
                      <a:gd name="connsiteX16" fmla="*/ 6029325 w 7539038"/>
                      <a:gd name="connsiteY16" fmla="*/ 7760494 h 7760495"/>
                      <a:gd name="connsiteX17" fmla="*/ 6417469 w 7539038"/>
                      <a:gd name="connsiteY17" fmla="*/ 3883819 h 7760495"/>
                      <a:gd name="connsiteX18" fmla="*/ 6786563 w 7539038"/>
                      <a:gd name="connsiteY18" fmla="*/ 2381 h 7760495"/>
                      <a:gd name="connsiteX19" fmla="*/ 7160419 w 7539038"/>
                      <a:gd name="connsiteY19" fmla="*/ 3883819 h 7760495"/>
                      <a:gd name="connsiteX20" fmla="*/ 7539038 w 7539038"/>
                      <a:gd name="connsiteY20" fmla="*/ 7758113 h 7760495"/>
                      <a:gd name="connsiteX0" fmla="*/ 0 w 7539038"/>
                      <a:gd name="connsiteY0" fmla="*/ 7760494 h 7760495"/>
                      <a:gd name="connsiteX1" fmla="*/ 378619 w 7539038"/>
                      <a:gd name="connsiteY1" fmla="*/ 3883819 h 7760495"/>
                      <a:gd name="connsiteX2" fmla="*/ 752476 w 7539038"/>
                      <a:gd name="connsiteY2" fmla="*/ 1 h 7760495"/>
                      <a:gd name="connsiteX3" fmla="*/ 1131094 w 7539038"/>
                      <a:gd name="connsiteY3" fmla="*/ 3874294 h 7760495"/>
                      <a:gd name="connsiteX4" fmla="*/ 1507332 w 7539038"/>
                      <a:gd name="connsiteY4" fmla="*/ 7760494 h 7760495"/>
                      <a:gd name="connsiteX5" fmla="*/ 1883569 w 7539038"/>
                      <a:gd name="connsiteY5" fmla="*/ 3874294 h 7760495"/>
                      <a:gd name="connsiteX6" fmla="*/ 2259807 w 7539038"/>
                      <a:gd name="connsiteY6" fmla="*/ 2381 h 7760495"/>
                      <a:gd name="connsiteX7" fmla="*/ 2645569 w 7539038"/>
                      <a:gd name="connsiteY7" fmla="*/ 3883819 h 7760495"/>
                      <a:gd name="connsiteX8" fmla="*/ 3017044 w 7539038"/>
                      <a:gd name="connsiteY8" fmla="*/ 7760494 h 7760495"/>
                      <a:gd name="connsiteX9" fmla="*/ 3398044 w 7539038"/>
                      <a:gd name="connsiteY9" fmla="*/ 3874294 h 7760495"/>
                      <a:gd name="connsiteX10" fmla="*/ 3769519 w 7539038"/>
                      <a:gd name="connsiteY10" fmla="*/ 2382 h 7760495"/>
                      <a:gd name="connsiteX11" fmla="*/ 4150519 w 7539038"/>
                      <a:gd name="connsiteY11" fmla="*/ 3883819 h 7760495"/>
                      <a:gd name="connsiteX12" fmla="*/ 4526756 w 7539038"/>
                      <a:gd name="connsiteY12" fmla="*/ 7760494 h 7760495"/>
                      <a:gd name="connsiteX13" fmla="*/ 4902994 w 7539038"/>
                      <a:gd name="connsiteY13" fmla="*/ 3883819 h 7760495"/>
                      <a:gd name="connsiteX14" fmla="*/ 5276849 w 7539038"/>
                      <a:gd name="connsiteY14" fmla="*/ 1 h 7760495"/>
                      <a:gd name="connsiteX15" fmla="*/ 5655469 w 7539038"/>
                      <a:gd name="connsiteY15" fmla="*/ 3883819 h 7760495"/>
                      <a:gd name="connsiteX16" fmla="*/ 6029325 w 7539038"/>
                      <a:gd name="connsiteY16" fmla="*/ 7760494 h 7760495"/>
                      <a:gd name="connsiteX17" fmla="*/ 6417469 w 7539038"/>
                      <a:gd name="connsiteY17" fmla="*/ 3883819 h 7760495"/>
                      <a:gd name="connsiteX18" fmla="*/ 6786563 w 7539038"/>
                      <a:gd name="connsiteY18" fmla="*/ 2381 h 7760495"/>
                      <a:gd name="connsiteX19" fmla="*/ 7160419 w 7539038"/>
                      <a:gd name="connsiteY19" fmla="*/ 3883819 h 7760495"/>
                      <a:gd name="connsiteX20" fmla="*/ 7539038 w 7539038"/>
                      <a:gd name="connsiteY20" fmla="*/ 7758113 h 7760495"/>
                      <a:gd name="connsiteX0" fmla="*/ 0 w 7539038"/>
                      <a:gd name="connsiteY0" fmla="*/ 7760494 h 7760495"/>
                      <a:gd name="connsiteX1" fmla="*/ 378619 w 7539038"/>
                      <a:gd name="connsiteY1" fmla="*/ 3883819 h 7760495"/>
                      <a:gd name="connsiteX2" fmla="*/ 752476 w 7539038"/>
                      <a:gd name="connsiteY2" fmla="*/ 1 h 7760495"/>
                      <a:gd name="connsiteX3" fmla="*/ 1131094 w 7539038"/>
                      <a:gd name="connsiteY3" fmla="*/ 3874294 h 7760495"/>
                      <a:gd name="connsiteX4" fmla="*/ 1507332 w 7539038"/>
                      <a:gd name="connsiteY4" fmla="*/ 7760494 h 7760495"/>
                      <a:gd name="connsiteX5" fmla="*/ 1883569 w 7539038"/>
                      <a:gd name="connsiteY5" fmla="*/ 3874294 h 7760495"/>
                      <a:gd name="connsiteX6" fmla="*/ 2259807 w 7539038"/>
                      <a:gd name="connsiteY6" fmla="*/ 2381 h 7760495"/>
                      <a:gd name="connsiteX7" fmla="*/ 2645569 w 7539038"/>
                      <a:gd name="connsiteY7" fmla="*/ 3883819 h 7760495"/>
                      <a:gd name="connsiteX8" fmla="*/ 3017044 w 7539038"/>
                      <a:gd name="connsiteY8" fmla="*/ 7760494 h 7760495"/>
                      <a:gd name="connsiteX9" fmla="*/ 3398044 w 7539038"/>
                      <a:gd name="connsiteY9" fmla="*/ 3874294 h 7760495"/>
                      <a:gd name="connsiteX10" fmla="*/ 3769519 w 7539038"/>
                      <a:gd name="connsiteY10" fmla="*/ 2382 h 7760495"/>
                      <a:gd name="connsiteX11" fmla="*/ 4150519 w 7539038"/>
                      <a:gd name="connsiteY11" fmla="*/ 3883819 h 7760495"/>
                      <a:gd name="connsiteX12" fmla="*/ 4526756 w 7539038"/>
                      <a:gd name="connsiteY12" fmla="*/ 7760494 h 7760495"/>
                      <a:gd name="connsiteX13" fmla="*/ 4902994 w 7539038"/>
                      <a:gd name="connsiteY13" fmla="*/ 3883819 h 7760495"/>
                      <a:gd name="connsiteX14" fmla="*/ 5276849 w 7539038"/>
                      <a:gd name="connsiteY14" fmla="*/ 1 h 7760495"/>
                      <a:gd name="connsiteX15" fmla="*/ 5655469 w 7539038"/>
                      <a:gd name="connsiteY15" fmla="*/ 3883819 h 7760495"/>
                      <a:gd name="connsiteX16" fmla="*/ 6029325 w 7539038"/>
                      <a:gd name="connsiteY16" fmla="*/ 7760494 h 7760495"/>
                      <a:gd name="connsiteX17" fmla="*/ 6417469 w 7539038"/>
                      <a:gd name="connsiteY17" fmla="*/ 3883819 h 7760495"/>
                      <a:gd name="connsiteX18" fmla="*/ 6786563 w 7539038"/>
                      <a:gd name="connsiteY18" fmla="*/ 2381 h 7760495"/>
                      <a:gd name="connsiteX19" fmla="*/ 7160419 w 7539038"/>
                      <a:gd name="connsiteY19" fmla="*/ 3883819 h 7760495"/>
                      <a:gd name="connsiteX20" fmla="*/ 7539038 w 7539038"/>
                      <a:gd name="connsiteY20" fmla="*/ 7758113 h 7760495"/>
                      <a:gd name="connsiteX0" fmla="*/ 0 w 7539038"/>
                      <a:gd name="connsiteY0" fmla="*/ 7760494 h 7760495"/>
                      <a:gd name="connsiteX1" fmla="*/ 378619 w 7539038"/>
                      <a:gd name="connsiteY1" fmla="*/ 3883819 h 7760495"/>
                      <a:gd name="connsiteX2" fmla="*/ 752476 w 7539038"/>
                      <a:gd name="connsiteY2" fmla="*/ 1 h 7760495"/>
                      <a:gd name="connsiteX3" fmla="*/ 1131094 w 7539038"/>
                      <a:gd name="connsiteY3" fmla="*/ 3874294 h 7760495"/>
                      <a:gd name="connsiteX4" fmla="*/ 1507332 w 7539038"/>
                      <a:gd name="connsiteY4" fmla="*/ 7760494 h 7760495"/>
                      <a:gd name="connsiteX5" fmla="*/ 1883569 w 7539038"/>
                      <a:gd name="connsiteY5" fmla="*/ 3874294 h 7760495"/>
                      <a:gd name="connsiteX6" fmla="*/ 2259807 w 7539038"/>
                      <a:gd name="connsiteY6" fmla="*/ 2381 h 7760495"/>
                      <a:gd name="connsiteX7" fmla="*/ 2645569 w 7539038"/>
                      <a:gd name="connsiteY7" fmla="*/ 3883819 h 7760495"/>
                      <a:gd name="connsiteX8" fmla="*/ 3017044 w 7539038"/>
                      <a:gd name="connsiteY8" fmla="*/ 7760494 h 7760495"/>
                      <a:gd name="connsiteX9" fmla="*/ 3398044 w 7539038"/>
                      <a:gd name="connsiteY9" fmla="*/ 3874294 h 7760495"/>
                      <a:gd name="connsiteX10" fmla="*/ 3769519 w 7539038"/>
                      <a:gd name="connsiteY10" fmla="*/ 2382 h 7760495"/>
                      <a:gd name="connsiteX11" fmla="*/ 4150519 w 7539038"/>
                      <a:gd name="connsiteY11" fmla="*/ 3883819 h 7760495"/>
                      <a:gd name="connsiteX12" fmla="*/ 4526756 w 7539038"/>
                      <a:gd name="connsiteY12" fmla="*/ 7760494 h 7760495"/>
                      <a:gd name="connsiteX13" fmla="*/ 4902994 w 7539038"/>
                      <a:gd name="connsiteY13" fmla="*/ 3883819 h 7760495"/>
                      <a:gd name="connsiteX14" fmla="*/ 5276849 w 7539038"/>
                      <a:gd name="connsiteY14" fmla="*/ 1 h 7760495"/>
                      <a:gd name="connsiteX15" fmla="*/ 5655469 w 7539038"/>
                      <a:gd name="connsiteY15" fmla="*/ 3883819 h 7760495"/>
                      <a:gd name="connsiteX16" fmla="*/ 6029325 w 7539038"/>
                      <a:gd name="connsiteY16" fmla="*/ 7760494 h 7760495"/>
                      <a:gd name="connsiteX17" fmla="*/ 6417469 w 7539038"/>
                      <a:gd name="connsiteY17" fmla="*/ 3883819 h 7760495"/>
                      <a:gd name="connsiteX18" fmla="*/ 6786563 w 7539038"/>
                      <a:gd name="connsiteY18" fmla="*/ 2381 h 7760495"/>
                      <a:gd name="connsiteX19" fmla="*/ 7160419 w 7539038"/>
                      <a:gd name="connsiteY19" fmla="*/ 3883819 h 7760495"/>
                      <a:gd name="connsiteX20" fmla="*/ 7539038 w 7539038"/>
                      <a:gd name="connsiteY20" fmla="*/ 7758113 h 7760495"/>
                      <a:gd name="connsiteX0" fmla="*/ 0 w 7539038"/>
                      <a:gd name="connsiteY0" fmla="*/ 7760494 h 7760495"/>
                      <a:gd name="connsiteX1" fmla="*/ 378619 w 7539038"/>
                      <a:gd name="connsiteY1" fmla="*/ 3883819 h 7760495"/>
                      <a:gd name="connsiteX2" fmla="*/ 752476 w 7539038"/>
                      <a:gd name="connsiteY2" fmla="*/ 1 h 7760495"/>
                      <a:gd name="connsiteX3" fmla="*/ 1131094 w 7539038"/>
                      <a:gd name="connsiteY3" fmla="*/ 3874294 h 7760495"/>
                      <a:gd name="connsiteX4" fmla="*/ 1507332 w 7539038"/>
                      <a:gd name="connsiteY4" fmla="*/ 7760494 h 7760495"/>
                      <a:gd name="connsiteX5" fmla="*/ 1883569 w 7539038"/>
                      <a:gd name="connsiteY5" fmla="*/ 3874294 h 7760495"/>
                      <a:gd name="connsiteX6" fmla="*/ 2259807 w 7539038"/>
                      <a:gd name="connsiteY6" fmla="*/ 2381 h 7760495"/>
                      <a:gd name="connsiteX7" fmla="*/ 2645569 w 7539038"/>
                      <a:gd name="connsiteY7" fmla="*/ 3883819 h 7760495"/>
                      <a:gd name="connsiteX8" fmla="*/ 3017044 w 7539038"/>
                      <a:gd name="connsiteY8" fmla="*/ 7760494 h 7760495"/>
                      <a:gd name="connsiteX9" fmla="*/ 3398044 w 7539038"/>
                      <a:gd name="connsiteY9" fmla="*/ 3874294 h 7760495"/>
                      <a:gd name="connsiteX10" fmla="*/ 3769519 w 7539038"/>
                      <a:gd name="connsiteY10" fmla="*/ 2382 h 7760495"/>
                      <a:gd name="connsiteX11" fmla="*/ 4150519 w 7539038"/>
                      <a:gd name="connsiteY11" fmla="*/ 3883819 h 7760495"/>
                      <a:gd name="connsiteX12" fmla="*/ 4526756 w 7539038"/>
                      <a:gd name="connsiteY12" fmla="*/ 7760494 h 7760495"/>
                      <a:gd name="connsiteX13" fmla="*/ 4902994 w 7539038"/>
                      <a:gd name="connsiteY13" fmla="*/ 3883819 h 7760495"/>
                      <a:gd name="connsiteX14" fmla="*/ 5276849 w 7539038"/>
                      <a:gd name="connsiteY14" fmla="*/ 1 h 7760495"/>
                      <a:gd name="connsiteX15" fmla="*/ 5655469 w 7539038"/>
                      <a:gd name="connsiteY15" fmla="*/ 3883819 h 7760495"/>
                      <a:gd name="connsiteX16" fmla="*/ 6029325 w 7539038"/>
                      <a:gd name="connsiteY16" fmla="*/ 7760494 h 7760495"/>
                      <a:gd name="connsiteX17" fmla="*/ 6417469 w 7539038"/>
                      <a:gd name="connsiteY17" fmla="*/ 3883819 h 7760495"/>
                      <a:gd name="connsiteX18" fmla="*/ 6786563 w 7539038"/>
                      <a:gd name="connsiteY18" fmla="*/ 2381 h 7760495"/>
                      <a:gd name="connsiteX19" fmla="*/ 7160419 w 7539038"/>
                      <a:gd name="connsiteY19" fmla="*/ 3883819 h 7760495"/>
                      <a:gd name="connsiteX20" fmla="*/ 7539038 w 7539038"/>
                      <a:gd name="connsiteY20" fmla="*/ 7758113 h 7760495"/>
                      <a:gd name="connsiteX0" fmla="*/ 0 w 7539038"/>
                      <a:gd name="connsiteY0" fmla="*/ 7760494 h 7760495"/>
                      <a:gd name="connsiteX1" fmla="*/ 378619 w 7539038"/>
                      <a:gd name="connsiteY1" fmla="*/ 3883819 h 7760495"/>
                      <a:gd name="connsiteX2" fmla="*/ 752476 w 7539038"/>
                      <a:gd name="connsiteY2" fmla="*/ 1 h 7760495"/>
                      <a:gd name="connsiteX3" fmla="*/ 1131094 w 7539038"/>
                      <a:gd name="connsiteY3" fmla="*/ 3874294 h 7760495"/>
                      <a:gd name="connsiteX4" fmla="*/ 1507332 w 7539038"/>
                      <a:gd name="connsiteY4" fmla="*/ 7760494 h 7760495"/>
                      <a:gd name="connsiteX5" fmla="*/ 1883569 w 7539038"/>
                      <a:gd name="connsiteY5" fmla="*/ 3874294 h 7760495"/>
                      <a:gd name="connsiteX6" fmla="*/ 2259807 w 7539038"/>
                      <a:gd name="connsiteY6" fmla="*/ 2381 h 7760495"/>
                      <a:gd name="connsiteX7" fmla="*/ 2645569 w 7539038"/>
                      <a:gd name="connsiteY7" fmla="*/ 3883819 h 7760495"/>
                      <a:gd name="connsiteX8" fmla="*/ 3017044 w 7539038"/>
                      <a:gd name="connsiteY8" fmla="*/ 7760494 h 7760495"/>
                      <a:gd name="connsiteX9" fmla="*/ 3398044 w 7539038"/>
                      <a:gd name="connsiteY9" fmla="*/ 3874294 h 7760495"/>
                      <a:gd name="connsiteX10" fmla="*/ 3769519 w 7539038"/>
                      <a:gd name="connsiteY10" fmla="*/ 2382 h 7760495"/>
                      <a:gd name="connsiteX11" fmla="*/ 4150519 w 7539038"/>
                      <a:gd name="connsiteY11" fmla="*/ 3883819 h 7760495"/>
                      <a:gd name="connsiteX12" fmla="*/ 4526756 w 7539038"/>
                      <a:gd name="connsiteY12" fmla="*/ 7760494 h 7760495"/>
                      <a:gd name="connsiteX13" fmla="*/ 4902994 w 7539038"/>
                      <a:gd name="connsiteY13" fmla="*/ 3883819 h 7760495"/>
                      <a:gd name="connsiteX14" fmla="*/ 5276849 w 7539038"/>
                      <a:gd name="connsiteY14" fmla="*/ 1 h 7760495"/>
                      <a:gd name="connsiteX15" fmla="*/ 5655469 w 7539038"/>
                      <a:gd name="connsiteY15" fmla="*/ 3883819 h 7760495"/>
                      <a:gd name="connsiteX16" fmla="*/ 6029325 w 7539038"/>
                      <a:gd name="connsiteY16" fmla="*/ 7760494 h 7760495"/>
                      <a:gd name="connsiteX17" fmla="*/ 6417469 w 7539038"/>
                      <a:gd name="connsiteY17" fmla="*/ 3883819 h 7760495"/>
                      <a:gd name="connsiteX18" fmla="*/ 6786563 w 7539038"/>
                      <a:gd name="connsiteY18" fmla="*/ 2381 h 7760495"/>
                      <a:gd name="connsiteX19" fmla="*/ 7160419 w 7539038"/>
                      <a:gd name="connsiteY19" fmla="*/ 3883819 h 7760495"/>
                      <a:gd name="connsiteX20" fmla="*/ 7539038 w 7539038"/>
                      <a:gd name="connsiteY20" fmla="*/ 7758113 h 7760495"/>
                      <a:gd name="connsiteX0" fmla="*/ 0 w 7539038"/>
                      <a:gd name="connsiteY0" fmla="*/ 7760494 h 7760495"/>
                      <a:gd name="connsiteX1" fmla="*/ 378619 w 7539038"/>
                      <a:gd name="connsiteY1" fmla="*/ 3883819 h 7760495"/>
                      <a:gd name="connsiteX2" fmla="*/ 752476 w 7539038"/>
                      <a:gd name="connsiteY2" fmla="*/ 1 h 7760495"/>
                      <a:gd name="connsiteX3" fmla="*/ 1131094 w 7539038"/>
                      <a:gd name="connsiteY3" fmla="*/ 3874294 h 7760495"/>
                      <a:gd name="connsiteX4" fmla="*/ 1507332 w 7539038"/>
                      <a:gd name="connsiteY4" fmla="*/ 7760494 h 7760495"/>
                      <a:gd name="connsiteX5" fmla="*/ 1883569 w 7539038"/>
                      <a:gd name="connsiteY5" fmla="*/ 3874294 h 7760495"/>
                      <a:gd name="connsiteX6" fmla="*/ 2259807 w 7539038"/>
                      <a:gd name="connsiteY6" fmla="*/ 2381 h 7760495"/>
                      <a:gd name="connsiteX7" fmla="*/ 2645569 w 7539038"/>
                      <a:gd name="connsiteY7" fmla="*/ 3883819 h 7760495"/>
                      <a:gd name="connsiteX8" fmla="*/ 3017044 w 7539038"/>
                      <a:gd name="connsiteY8" fmla="*/ 7760494 h 7760495"/>
                      <a:gd name="connsiteX9" fmla="*/ 3398044 w 7539038"/>
                      <a:gd name="connsiteY9" fmla="*/ 3874294 h 7760495"/>
                      <a:gd name="connsiteX10" fmla="*/ 3769519 w 7539038"/>
                      <a:gd name="connsiteY10" fmla="*/ 2382 h 7760495"/>
                      <a:gd name="connsiteX11" fmla="*/ 4150519 w 7539038"/>
                      <a:gd name="connsiteY11" fmla="*/ 3883819 h 7760495"/>
                      <a:gd name="connsiteX12" fmla="*/ 4526756 w 7539038"/>
                      <a:gd name="connsiteY12" fmla="*/ 7760494 h 7760495"/>
                      <a:gd name="connsiteX13" fmla="*/ 4902994 w 7539038"/>
                      <a:gd name="connsiteY13" fmla="*/ 3883819 h 7760495"/>
                      <a:gd name="connsiteX14" fmla="*/ 5276849 w 7539038"/>
                      <a:gd name="connsiteY14" fmla="*/ 1 h 7760495"/>
                      <a:gd name="connsiteX15" fmla="*/ 5655469 w 7539038"/>
                      <a:gd name="connsiteY15" fmla="*/ 3883819 h 7760495"/>
                      <a:gd name="connsiteX16" fmla="*/ 6029325 w 7539038"/>
                      <a:gd name="connsiteY16" fmla="*/ 7760494 h 7760495"/>
                      <a:gd name="connsiteX17" fmla="*/ 6417469 w 7539038"/>
                      <a:gd name="connsiteY17" fmla="*/ 3883819 h 7760495"/>
                      <a:gd name="connsiteX18" fmla="*/ 6786563 w 7539038"/>
                      <a:gd name="connsiteY18" fmla="*/ 2381 h 7760495"/>
                      <a:gd name="connsiteX19" fmla="*/ 7160419 w 7539038"/>
                      <a:gd name="connsiteY19" fmla="*/ 3883819 h 7760495"/>
                      <a:gd name="connsiteX20" fmla="*/ 7539038 w 7539038"/>
                      <a:gd name="connsiteY20" fmla="*/ 7758113 h 7760495"/>
                      <a:gd name="connsiteX0" fmla="*/ 0 w 7539038"/>
                      <a:gd name="connsiteY0" fmla="*/ 7760494 h 7760495"/>
                      <a:gd name="connsiteX1" fmla="*/ 378619 w 7539038"/>
                      <a:gd name="connsiteY1" fmla="*/ 3883819 h 7760495"/>
                      <a:gd name="connsiteX2" fmla="*/ 752476 w 7539038"/>
                      <a:gd name="connsiteY2" fmla="*/ 1 h 7760495"/>
                      <a:gd name="connsiteX3" fmla="*/ 1131094 w 7539038"/>
                      <a:gd name="connsiteY3" fmla="*/ 3874294 h 7760495"/>
                      <a:gd name="connsiteX4" fmla="*/ 1507332 w 7539038"/>
                      <a:gd name="connsiteY4" fmla="*/ 7760494 h 7760495"/>
                      <a:gd name="connsiteX5" fmla="*/ 1883569 w 7539038"/>
                      <a:gd name="connsiteY5" fmla="*/ 3874294 h 7760495"/>
                      <a:gd name="connsiteX6" fmla="*/ 2259807 w 7539038"/>
                      <a:gd name="connsiteY6" fmla="*/ 2381 h 7760495"/>
                      <a:gd name="connsiteX7" fmla="*/ 2645569 w 7539038"/>
                      <a:gd name="connsiteY7" fmla="*/ 3883819 h 7760495"/>
                      <a:gd name="connsiteX8" fmla="*/ 3017044 w 7539038"/>
                      <a:gd name="connsiteY8" fmla="*/ 7760494 h 7760495"/>
                      <a:gd name="connsiteX9" fmla="*/ 3398044 w 7539038"/>
                      <a:gd name="connsiteY9" fmla="*/ 3874294 h 7760495"/>
                      <a:gd name="connsiteX10" fmla="*/ 3769519 w 7539038"/>
                      <a:gd name="connsiteY10" fmla="*/ 2382 h 7760495"/>
                      <a:gd name="connsiteX11" fmla="*/ 4150519 w 7539038"/>
                      <a:gd name="connsiteY11" fmla="*/ 3883819 h 7760495"/>
                      <a:gd name="connsiteX12" fmla="*/ 4526756 w 7539038"/>
                      <a:gd name="connsiteY12" fmla="*/ 7760494 h 7760495"/>
                      <a:gd name="connsiteX13" fmla="*/ 4902994 w 7539038"/>
                      <a:gd name="connsiteY13" fmla="*/ 3883819 h 7760495"/>
                      <a:gd name="connsiteX14" fmla="*/ 5276849 w 7539038"/>
                      <a:gd name="connsiteY14" fmla="*/ 1 h 7760495"/>
                      <a:gd name="connsiteX15" fmla="*/ 5655469 w 7539038"/>
                      <a:gd name="connsiteY15" fmla="*/ 3883819 h 7760495"/>
                      <a:gd name="connsiteX16" fmla="*/ 6029325 w 7539038"/>
                      <a:gd name="connsiteY16" fmla="*/ 7760494 h 7760495"/>
                      <a:gd name="connsiteX17" fmla="*/ 6417469 w 7539038"/>
                      <a:gd name="connsiteY17" fmla="*/ 3883819 h 7760495"/>
                      <a:gd name="connsiteX18" fmla="*/ 6786563 w 7539038"/>
                      <a:gd name="connsiteY18" fmla="*/ 2381 h 7760495"/>
                      <a:gd name="connsiteX19" fmla="*/ 7160419 w 7539038"/>
                      <a:gd name="connsiteY19" fmla="*/ 3883819 h 7760495"/>
                      <a:gd name="connsiteX20" fmla="*/ 7539038 w 7539038"/>
                      <a:gd name="connsiteY20" fmla="*/ 7758113 h 7760495"/>
                      <a:gd name="connsiteX0" fmla="*/ 0 w 7539038"/>
                      <a:gd name="connsiteY0" fmla="*/ 7760494 h 7760495"/>
                      <a:gd name="connsiteX1" fmla="*/ 378619 w 7539038"/>
                      <a:gd name="connsiteY1" fmla="*/ 3883819 h 7760495"/>
                      <a:gd name="connsiteX2" fmla="*/ 752476 w 7539038"/>
                      <a:gd name="connsiteY2" fmla="*/ 1 h 7760495"/>
                      <a:gd name="connsiteX3" fmla="*/ 1131094 w 7539038"/>
                      <a:gd name="connsiteY3" fmla="*/ 3874294 h 7760495"/>
                      <a:gd name="connsiteX4" fmla="*/ 1507332 w 7539038"/>
                      <a:gd name="connsiteY4" fmla="*/ 7760494 h 7760495"/>
                      <a:gd name="connsiteX5" fmla="*/ 1883569 w 7539038"/>
                      <a:gd name="connsiteY5" fmla="*/ 3874294 h 7760495"/>
                      <a:gd name="connsiteX6" fmla="*/ 2259807 w 7539038"/>
                      <a:gd name="connsiteY6" fmla="*/ 2381 h 7760495"/>
                      <a:gd name="connsiteX7" fmla="*/ 2645569 w 7539038"/>
                      <a:gd name="connsiteY7" fmla="*/ 3883819 h 7760495"/>
                      <a:gd name="connsiteX8" fmla="*/ 3017044 w 7539038"/>
                      <a:gd name="connsiteY8" fmla="*/ 7760494 h 7760495"/>
                      <a:gd name="connsiteX9" fmla="*/ 3398044 w 7539038"/>
                      <a:gd name="connsiteY9" fmla="*/ 3874294 h 7760495"/>
                      <a:gd name="connsiteX10" fmla="*/ 3769519 w 7539038"/>
                      <a:gd name="connsiteY10" fmla="*/ 2382 h 7760495"/>
                      <a:gd name="connsiteX11" fmla="*/ 4150519 w 7539038"/>
                      <a:gd name="connsiteY11" fmla="*/ 3883819 h 7760495"/>
                      <a:gd name="connsiteX12" fmla="*/ 4526756 w 7539038"/>
                      <a:gd name="connsiteY12" fmla="*/ 7760494 h 7760495"/>
                      <a:gd name="connsiteX13" fmla="*/ 4902994 w 7539038"/>
                      <a:gd name="connsiteY13" fmla="*/ 3883819 h 7760495"/>
                      <a:gd name="connsiteX14" fmla="*/ 5276849 w 7539038"/>
                      <a:gd name="connsiteY14" fmla="*/ 1 h 7760495"/>
                      <a:gd name="connsiteX15" fmla="*/ 5655469 w 7539038"/>
                      <a:gd name="connsiteY15" fmla="*/ 3883819 h 7760495"/>
                      <a:gd name="connsiteX16" fmla="*/ 6029325 w 7539038"/>
                      <a:gd name="connsiteY16" fmla="*/ 7760494 h 7760495"/>
                      <a:gd name="connsiteX17" fmla="*/ 6417469 w 7539038"/>
                      <a:gd name="connsiteY17" fmla="*/ 3883819 h 7760495"/>
                      <a:gd name="connsiteX18" fmla="*/ 6786563 w 7539038"/>
                      <a:gd name="connsiteY18" fmla="*/ 2381 h 7760495"/>
                      <a:gd name="connsiteX19" fmla="*/ 7160419 w 7539038"/>
                      <a:gd name="connsiteY19" fmla="*/ 3883819 h 7760495"/>
                      <a:gd name="connsiteX20" fmla="*/ 7539038 w 7539038"/>
                      <a:gd name="connsiteY20" fmla="*/ 7758113 h 7760495"/>
                      <a:gd name="connsiteX0" fmla="*/ 0 w 7539038"/>
                      <a:gd name="connsiteY0" fmla="*/ 7760494 h 7760495"/>
                      <a:gd name="connsiteX1" fmla="*/ 378619 w 7539038"/>
                      <a:gd name="connsiteY1" fmla="*/ 3883819 h 7760495"/>
                      <a:gd name="connsiteX2" fmla="*/ 752476 w 7539038"/>
                      <a:gd name="connsiteY2" fmla="*/ 1 h 7760495"/>
                      <a:gd name="connsiteX3" fmla="*/ 1131094 w 7539038"/>
                      <a:gd name="connsiteY3" fmla="*/ 3874294 h 7760495"/>
                      <a:gd name="connsiteX4" fmla="*/ 1507332 w 7539038"/>
                      <a:gd name="connsiteY4" fmla="*/ 7760494 h 7760495"/>
                      <a:gd name="connsiteX5" fmla="*/ 1883569 w 7539038"/>
                      <a:gd name="connsiteY5" fmla="*/ 3874294 h 7760495"/>
                      <a:gd name="connsiteX6" fmla="*/ 2259807 w 7539038"/>
                      <a:gd name="connsiteY6" fmla="*/ 2381 h 7760495"/>
                      <a:gd name="connsiteX7" fmla="*/ 2645569 w 7539038"/>
                      <a:gd name="connsiteY7" fmla="*/ 3883819 h 7760495"/>
                      <a:gd name="connsiteX8" fmla="*/ 3017044 w 7539038"/>
                      <a:gd name="connsiteY8" fmla="*/ 7760494 h 7760495"/>
                      <a:gd name="connsiteX9" fmla="*/ 3398044 w 7539038"/>
                      <a:gd name="connsiteY9" fmla="*/ 3874294 h 7760495"/>
                      <a:gd name="connsiteX10" fmla="*/ 3769519 w 7539038"/>
                      <a:gd name="connsiteY10" fmla="*/ 2382 h 7760495"/>
                      <a:gd name="connsiteX11" fmla="*/ 4150519 w 7539038"/>
                      <a:gd name="connsiteY11" fmla="*/ 3883819 h 7760495"/>
                      <a:gd name="connsiteX12" fmla="*/ 4526756 w 7539038"/>
                      <a:gd name="connsiteY12" fmla="*/ 7760494 h 7760495"/>
                      <a:gd name="connsiteX13" fmla="*/ 4902994 w 7539038"/>
                      <a:gd name="connsiteY13" fmla="*/ 3883819 h 7760495"/>
                      <a:gd name="connsiteX14" fmla="*/ 5276849 w 7539038"/>
                      <a:gd name="connsiteY14" fmla="*/ 1 h 7760495"/>
                      <a:gd name="connsiteX15" fmla="*/ 5655469 w 7539038"/>
                      <a:gd name="connsiteY15" fmla="*/ 3883819 h 7760495"/>
                      <a:gd name="connsiteX16" fmla="*/ 6029325 w 7539038"/>
                      <a:gd name="connsiteY16" fmla="*/ 7760494 h 7760495"/>
                      <a:gd name="connsiteX17" fmla="*/ 6417469 w 7539038"/>
                      <a:gd name="connsiteY17" fmla="*/ 3883819 h 7760495"/>
                      <a:gd name="connsiteX18" fmla="*/ 6786563 w 7539038"/>
                      <a:gd name="connsiteY18" fmla="*/ 2381 h 7760495"/>
                      <a:gd name="connsiteX19" fmla="*/ 7160419 w 7539038"/>
                      <a:gd name="connsiteY19" fmla="*/ 3883819 h 7760495"/>
                      <a:gd name="connsiteX20" fmla="*/ 7539038 w 7539038"/>
                      <a:gd name="connsiteY20" fmla="*/ 7758113 h 7760495"/>
                      <a:gd name="connsiteX0" fmla="*/ 0 w 7539038"/>
                      <a:gd name="connsiteY0" fmla="*/ 7760494 h 7760495"/>
                      <a:gd name="connsiteX1" fmla="*/ 378619 w 7539038"/>
                      <a:gd name="connsiteY1" fmla="*/ 3883819 h 7760495"/>
                      <a:gd name="connsiteX2" fmla="*/ 752476 w 7539038"/>
                      <a:gd name="connsiteY2" fmla="*/ 1 h 7760495"/>
                      <a:gd name="connsiteX3" fmla="*/ 1131094 w 7539038"/>
                      <a:gd name="connsiteY3" fmla="*/ 3874294 h 7760495"/>
                      <a:gd name="connsiteX4" fmla="*/ 1507332 w 7539038"/>
                      <a:gd name="connsiteY4" fmla="*/ 7760494 h 7760495"/>
                      <a:gd name="connsiteX5" fmla="*/ 1883569 w 7539038"/>
                      <a:gd name="connsiteY5" fmla="*/ 3874294 h 7760495"/>
                      <a:gd name="connsiteX6" fmla="*/ 2259807 w 7539038"/>
                      <a:gd name="connsiteY6" fmla="*/ 2381 h 7760495"/>
                      <a:gd name="connsiteX7" fmla="*/ 2645569 w 7539038"/>
                      <a:gd name="connsiteY7" fmla="*/ 3883819 h 7760495"/>
                      <a:gd name="connsiteX8" fmla="*/ 3017044 w 7539038"/>
                      <a:gd name="connsiteY8" fmla="*/ 7760494 h 7760495"/>
                      <a:gd name="connsiteX9" fmla="*/ 3398044 w 7539038"/>
                      <a:gd name="connsiteY9" fmla="*/ 3874294 h 7760495"/>
                      <a:gd name="connsiteX10" fmla="*/ 3769519 w 7539038"/>
                      <a:gd name="connsiteY10" fmla="*/ 2382 h 7760495"/>
                      <a:gd name="connsiteX11" fmla="*/ 4150519 w 7539038"/>
                      <a:gd name="connsiteY11" fmla="*/ 3883819 h 7760495"/>
                      <a:gd name="connsiteX12" fmla="*/ 4526756 w 7539038"/>
                      <a:gd name="connsiteY12" fmla="*/ 7760494 h 7760495"/>
                      <a:gd name="connsiteX13" fmla="*/ 4902994 w 7539038"/>
                      <a:gd name="connsiteY13" fmla="*/ 3883819 h 7760495"/>
                      <a:gd name="connsiteX14" fmla="*/ 5276849 w 7539038"/>
                      <a:gd name="connsiteY14" fmla="*/ 1 h 7760495"/>
                      <a:gd name="connsiteX15" fmla="*/ 5655469 w 7539038"/>
                      <a:gd name="connsiteY15" fmla="*/ 3883819 h 7760495"/>
                      <a:gd name="connsiteX16" fmla="*/ 6029325 w 7539038"/>
                      <a:gd name="connsiteY16" fmla="*/ 7760494 h 7760495"/>
                      <a:gd name="connsiteX17" fmla="*/ 6417469 w 7539038"/>
                      <a:gd name="connsiteY17" fmla="*/ 3883819 h 7760495"/>
                      <a:gd name="connsiteX18" fmla="*/ 6786563 w 7539038"/>
                      <a:gd name="connsiteY18" fmla="*/ 2381 h 7760495"/>
                      <a:gd name="connsiteX19" fmla="*/ 7160419 w 7539038"/>
                      <a:gd name="connsiteY19" fmla="*/ 3883819 h 7760495"/>
                      <a:gd name="connsiteX20" fmla="*/ 7539038 w 7539038"/>
                      <a:gd name="connsiteY20" fmla="*/ 7758113 h 776049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</a:cxnLst>
                    <a:rect l="l" t="t" r="r" b="b"/>
                    <a:pathLst>
                      <a:path w="7539038" h="7760495">
                        <a:moveTo>
                          <a:pt x="0" y="7760494"/>
                        </a:moveTo>
                        <a:cubicBezTo>
                          <a:pt x="190500" y="7758906"/>
                          <a:pt x="377031" y="3874231"/>
                          <a:pt x="378619" y="3883819"/>
                        </a:cubicBezTo>
                        <a:cubicBezTo>
                          <a:pt x="380207" y="3893407"/>
                          <a:pt x="562770" y="-793"/>
                          <a:pt x="752476" y="1"/>
                        </a:cubicBezTo>
                        <a:cubicBezTo>
                          <a:pt x="942182" y="795"/>
                          <a:pt x="1119468" y="3745568"/>
                          <a:pt x="1131094" y="3874294"/>
                        </a:cubicBezTo>
                        <a:cubicBezTo>
                          <a:pt x="1136420" y="3933265"/>
                          <a:pt x="1317626" y="7758112"/>
                          <a:pt x="1507332" y="7760494"/>
                        </a:cubicBezTo>
                        <a:cubicBezTo>
                          <a:pt x="1697038" y="7762876"/>
                          <a:pt x="1875632" y="3967176"/>
                          <a:pt x="1883569" y="3874294"/>
                        </a:cubicBezTo>
                        <a:cubicBezTo>
                          <a:pt x="1891506" y="3781412"/>
                          <a:pt x="2068513" y="3175"/>
                          <a:pt x="2259807" y="2381"/>
                        </a:cubicBezTo>
                        <a:cubicBezTo>
                          <a:pt x="2451101" y="1587"/>
                          <a:pt x="2640013" y="3825221"/>
                          <a:pt x="2645569" y="3883819"/>
                        </a:cubicBezTo>
                        <a:cubicBezTo>
                          <a:pt x="2651125" y="3942417"/>
                          <a:pt x="2827338" y="7762081"/>
                          <a:pt x="3017044" y="7760494"/>
                        </a:cubicBezTo>
                        <a:cubicBezTo>
                          <a:pt x="3206750" y="7758907"/>
                          <a:pt x="3390107" y="3967176"/>
                          <a:pt x="3398044" y="3874294"/>
                        </a:cubicBezTo>
                        <a:cubicBezTo>
                          <a:pt x="3405981" y="3781412"/>
                          <a:pt x="3575050" y="795"/>
                          <a:pt x="3769519" y="2382"/>
                        </a:cubicBezTo>
                        <a:cubicBezTo>
                          <a:pt x="3963988" y="3969"/>
                          <a:pt x="4141788" y="3722352"/>
                          <a:pt x="4150519" y="3883819"/>
                        </a:cubicBezTo>
                        <a:cubicBezTo>
                          <a:pt x="4159250" y="4045286"/>
                          <a:pt x="4337844" y="7760494"/>
                          <a:pt x="4526756" y="7760494"/>
                        </a:cubicBezTo>
                        <a:cubicBezTo>
                          <a:pt x="4715668" y="7760494"/>
                          <a:pt x="4893360" y="4083161"/>
                          <a:pt x="4902994" y="3883819"/>
                        </a:cubicBezTo>
                        <a:cubicBezTo>
                          <a:pt x="4910825" y="3721794"/>
                          <a:pt x="5087143" y="1"/>
                          <a:pt x="5276849" y="1"/>
                        </a:cubicBezTo>
                        <a:cubicBezTo>
                          <a:pt x="5466555" y="1"/>
                          <a:pt x="5647531" y="3790543"/>
                          <a:pt x="5655469" y="3883819"/>
                        </a:cubicBezTo>
                        <a:cubicBezTo>
                          <a:pt x="5663407" y="3977095"/>
                          <a:pt x="5842794" y="7760494"/>
                          <a:pt x="6029325" y="7760494"/>
                        </a:cubicBezTo>
                        <a:cubicBezTo>
                          <a:pt x="6215856" y="7760494"/>
                          <a:pt x="6411913" y="3976700"/>
                          <a:pt x="6417469" y="3883819"/>
                        </a:cubicBezTo>
                        <a:cubicBezTo>
                          <a:pt x="6423025" y="3790938"/>
                          <a:pt x="6593682" y="0"/>
                          <a:pt x="6786563" y="2381"/>
                        </a:cubicBezTo>
                        <a:cubicBezTo>
                          <a:pt x="6979444" y="4762"/>
                          <a:pt x="7152482" y="3757041"/>
                          <a:pt x="7160419" y="3883819"/>
                        </a:cubicBezTo>
                        <a:cubicBezTo>
                          <a:pt x="7168356" y="4010597"/>
                          <a:pt x="7336632" y="7761288"/>
                          <a:pt x="7539038" y="7758113"/>
                        </a:cubicBezTo>
                      </a:path>
                    </a:pathLst>
                  </a:custGeom>
                  <a:noFill/>
                  <a:ln w="381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25" name="Freeform: Shape 224">
                    <a:extLst>
                      <a:ext uri="{FF2B5EF4-FFF2-40B4-BE49-F238E27FC236}">
                        <a16:creationId xmlns:a16="http://schemas.microsoft.com/office/drawing/2014/main" id="{311A30E5-6BA3-4CF2-8B8C-CDFE850DE49C}"/>
                      </a:ext>
                    </a:extLst>
                  </p:cNvPr>
                  <p:cNvSpPr/>
                  <p:nvPr/>
                </p:nvSpPr>
                <p:spPr>
                  <a:xfrm>
                    <a:off x="3886200" y="3102520"/>
                    <a:ext cx="3769877" cy="718573"/>
                  </a:xfrm>
                  <a:custGeom>
                    <a:avLst/>
                    <a:gdLst>
                      <a:gd name="connsiteX0" fmla="*/ 0 w 7562850"/>
                      <a:gd name="connsiteY0" fmla="*/ 7762875 h 7762875"/>
                      <a:gd name="connsiteX1" fmla="*/ 390525 w 7562850"/>
                      <a:gd name="connsiteY1" fmla="*/ 3886200 h 7762875"/>
                      <a:gd name="connsiteX2" fmla="*/ 762000 w 7562850"/>
                      <a:gd name="connsiteY2" fmla="*/ 0 h 7762875"/>
                      <a:gd name="connsiteX3" fmla="*/ 1143000 w 7562850"/>
                      <a:gd name="connsiteY3" fmla="*/ 3876675 h 7762875"/>
                      <a:gd name="connsiteX4" fmla="*/ 1524000 w 7562850"/>
                      <a:gd name="connsiteY4" fmla="*/ 7753350 h 7762875"/>
                      <a:gd name="connsiteX5" fmla="*/ 1895475 w 7562850"/>
                      <a:gd name="connsiteY5" fmla="*/ 3876675 h 7762875"/>
                      <a:gd name="connsiteX6" fmla="*/ 2276475 w 7562850"/>
                      <a:gd name="connsiteY6" fmla="*/ 0 h 7762875"/>
                      <a:gd name="connsiteX7" fmla="*/ 2657475 w 7562850"/>
                      <a:gd name="connsiteY7" fmla="*/ 3886200 h 7762875"/>
                      <a:gd name="connsiteX8" fmla="*/ 3028950 w 7562850"/>
                      <a:gd name="connsiteY8" fmla="*/ 7762875 h 7762875"/>
                      <a:gd name="connsiteX9" fmla="*/ 3409950 w 7562850"/>
                      <a:gd name="connsiteY9" fmla="*/ 3876675 h 7762875"/>
                      <a:gd name="connsiteX10" fmla="*/ 3781425 w 7562850"/>
                      <a:gd name="connsiteY10" fmla="*/ 9525 h 7762875"/>
                      <a:gd name="connsiteX11" fmla="*/ 4162425 w 7562850"/>
                      <a:gd name="connsiteY11" fmla="*/ 3886200 h 7762875"/>
                      <a:gd name="connsiteX12" fmla="*/ 4533900 w 7562850"/>
                      <a:gd name="connsiteY12" fmla="*/ 7762875 h 7762875"/>
                      <a:gd name="connsiteX13" fmla="*/ 4914900 w 7562850"/>
                      <a:gd name="connsiteY13" fmla="*/ 3886200 h 7762875"/>
                      <a:gd name="connsiteX14" fmla="*/ 5295900 w 7562850"/>
                      <a:gd name="connsiteY14" fmla="*/ 9525 h 7762875"/>
                      <a:gd name="connsiteX15" fmla="*/ 5667375 w 7562850"/>
                      <a:gd name="connsiteY15" fmla="*/ 3886200 h 7762875"/>
                      <a:gd name="connsiteX16" fmla="*/ 6048375 w 7562850"/>
                      <a:gd name="connsiteY16" fmla="*/ 7762875 h 7762875"/>
                      <a:gd name="connsiteX17" fmla="*/ 6429375 w 7562850"/>
                      <a:gd name="connsiteY17" fmla="*/ 3886200 h 7762875"/>
                      <a:gd name="connsiteX18" fmla="*/ 6810375 w 7562850"/>
                      <a:gd name="connsiteY18" fmla="*/ 0 h 7762875"/>
                      <a:gd name="connsiteX19" fmla="*/ 7172325 w 7562850"/>
                      <a:gd name="connsiteY19" fmla="*/ 3886200 h 7762875"/>
                      <a:gd name="connsiteX20" fmla="*/ 7562850 w 7562850"/>
                      <a:gd name="connsiteY20" fmla="*/ 7762875 h 7762875"/>
                      <a:gd name="connsiteX0" fmla="*/ 0 w 7562850"/>
                      <a:gd name="connsiteY0" fmla="*/ 7762875 h 7762875"/>
                      <a:gd name="connsiteX1" fmla="*/ 390525 w 7562850"/>
                      <a:gd name="connsiteY1" fmla="*/ 3886200 h 7762875"/>
                      <a:gd name="connsiteX2" fmla="*/ 762000 w 7562850"/>
                      <a:gd name="connsiteY2" fmla="*/ 0 h 7762875"/>
                      <a:gd name="connsiteX3" fmla="*/ 1143000 w 7562850"/>
                      <a:gd name="connsiteY3" fmla="*/ 3876675 h 7762875"/>
                      <a:gd name="connsiteX4" fmla="*/ 1519238 w 7562850"/>
                      <a:gd name="connsiteY4" fmla="*/ 7762875 h 7762875"/>
                      <a:gd name="connsiteX5" fmla="*/ 1895475 w 7562850"/>
                      <a:gd name="connsiteY5" fmla="*/ 3876675 h 7762875"/>
                      <a:gd name="connsiteX6" fmla="*/ 2276475 w 7562850"/>
                      <a:gd name="connsiteY6" fmla="*/ 0 h 7762875"/>
                      <a:gd name="connsiteX7" fmla="*/ 2657475 w 7562850"/>
                      <a:gd name="connsiteY7" fmla="*/ 3886200 h 7762875"/>
                      <a:gd name="connsiteX8" fmla="*/ 3028950 w 7562850"/>
                      <a:gd name="connsiteY8" fmla="*/ 7762875 h 7762875"/>
                      <a:gd name="connsiteX9" fmla="*/ 3409950 w 7562850"/>
                      <a:gd name="connsiteY9" fmla="*/ 3876675 h 7762875"/>
                      <a:gd name="connsiteX10" fmla="*/ 3781425 w 7562850"/>
                      <a:gd name="connsiteY10" fmla="*/ 9525 h 7762875"/>
                      <a:gd name="connsiteX11" fmla="*/ 4162425 w 7562850"/>
                      <a:gd name="connsiteY11" fmla="*/ 3886200 h 7762875"/>
                      <a:gd name="connsiteX12" fmla="*/ 4533900 w 7562850"/>
                      <a:gd name="connsiteY12" fmla="*/ 7762875 h 7762875"/>
                      <a:gd name="connsiteX13" fmla="*/ 4914900 w 7562850"/>
                      <a:gd name="connsiteY13" fmla="*/ 3886200 h 7762875"/>
                      <a:gd name="connsiteX14" fmla="*/ 5295900 w 7562850"/>
                      <a:gd name="connsiteY14" fmla="*/ 9525 h 7762875"/>
                      <a:gd name="connsiteX15" fmla="*/ 5667375 w 7562850"/>
                      <a:gd name="connsiteY15" fmla="*/ 3886200 h 7762875"/>
                      <a:gd name="connsiteX16" fmla="*/ 6048375 w 7562850"/>
                      <a:gd name="connsiteY16" fmla="*/ 7762875 h 7762875"/>
                      <a:gd name="connsiteX17" fmla="*/ 6429375 w 7562850"/>
                      <a:gd name="connsiteY17" fmla="*/ 3886200 h 7762875"/>
                      <a:gd name="connsiteX18" fmla="*/ 6810375 w 7562850"/>
                      <a:gd name="connsiteY18" fmla="*/ 0 h 7762875"/>
                      <a:gd name="connsiteX19" fmla="*/ 7172325 w 7562850"/>
                      <a:gd name="connsiteY19" fmla="*/ 3886200 h 7762875"/>
                      <a:gd name="connsiteX20" fmla="*/ 7562850 w 7562850"/>
                      <a:gd name="connsiteY20" fmla="*/ 7762875 h 7762875"/>
                      <a:gd name="connsiteX0" fmla="*/ 0 w 7562850"/>
                      <a:gd name="connsiteY0" fmla="*/ 7762875 h 7762875"/>
                      <a:gd name="connsiteX1" fmla="*/ 390525 w 7562850"/>
                      <a:gd name="connsiteY1" fmla="*/ 3886200 h 7762875"/>
                      <a:gd name="connsiteX2" fmla="*/ 762000 w 7562850"/>
                      <a:gd name="connsiteY2" fmla="*/ 0 h 7762875"/>
                      <a:gd name="connsiteX3" fmla="*/ 1143000 w 7562850"/>
                      <a:gd name="connsiteY3" fmla="*/ 3876675 h 7762875"/>
                      <a:gd name="connsiteX4" fmla="*/ 1519238 w 7562850"/>
                      <a:gd name="connsiteY4" fmla="*/ 7762875 h 7762875"/>
                      <a:gd name="connsiteX5" fmla="*/ 1895475 w 7562850"/>
                      <a:gd name="connsiteY5" fmla="*/ 3876675 h 7762875"/>
                      <a:gd name="connsiteX6" fmla="*/ 2276475 w 7562850"/>
                      <a:gd name="connsiteY6" fmla="*/ 0 h 7762875"/>
                      <a:gd name="connsiteX7" fmla="*/ 2657475 w 7562850"/>
                      <a:gd name="connsiteY7" fmla="*/ 3886200 h 7762875"/>
                      <a:gd name="connsiteX8" fmla="*/ 3028950 w 7562850"/>
                      <a:gd name="connsiteY8" fmla="*/ 7762875 h 7762875"/>
                      <a:gd name="connsiteX9" fmla="*/ 3409950 w 7562850"/>
                      <a:gd name="connsiteY9" fmla="*/ 3876675 h 7762875"/>
                      <a:gd name="connsiteX10" fmla="*/ 3781425 w 7562850"/>
                      <a:gd name="connsiteY10" fmla="*/ 9525 h 7762875"/>
                      <a:gd name="connsiteX11" fmla="*/ 4162425 w 7562850"/>
                      <a:gd name="connsiteY11" fmla="*/ 3886200 h 7762875"/>
                      <a:gd name="connsiteX12" fmla="*/ 4538662 w 7562850"/>
                      <a:gd name="connsiteY12" fmla="*/ 7762875 h 7762875"/>
                      <a:gd name="connsiteX13" fmla="*/ 4914900 w 7562850"/>
                      <a:gd name="connsiteY13" fmla="*/ 3886200 h 7762875"/>
                      <a:gd name="connsiteX14" fmla="*/ 5295900 w 7562850"/>
                      <a:gd name="connsiteY14" fmla="*/ 9525 h 7762875"/>
                      <a:gd name="connsiteX15" fmla="*/ 5667375 w 7562850"/>
                      <a:gd name="connsiteY15" fmla="*/ 3886200 h 7762875"/>
                      <a:gd name="connsiteX16" fmla="*/ 6048375 w 7562850"/>
                      <a:gd name="connsiteY16" fmla="*/ 7762875 h 7762875"/>
                      <a:gd name="connsiteX17" fmla="*/ 6429375 w 7562850"/>
                      <a:gd name="connsiteY17" fmla="*/ 3886200 h 7762875"/>
                      <a:gd name="connsiteX18" fmla="*/ 6810375 w 7562850"/>
                      <a:gd name="connsiteY18" fmla="*/ 0 h 7762875"/>
                      <a:gd name="connsiteX19" fmla="*/ 7172325 w 7562850"/>
                      <a:gd name="connsiteY19" fmla="*/ 3886200 h 7762875"/>
                      <a:gd name="connsiteX20" fmla="*/ 7562850 w 7562850"/>
                      <a:gd name="connsiteY20" fmla="*/ 7762875 h 7762875"/>
                      <a:gd name="connsiteX0" fmla="*/ 0 w 7562850"/>
                      <a:gd name="connsiteY0" fmla="*/ 7762875 h 7762875"/>
                      <a:gd name="connsiteX1" fmla="*/ 390525 w 7562850"/>
                      <a:gd name="connsiteY1" fmla="*/ 3886200 h 7762875"/>
                      <a:gd name="connsiteX2" fmla="*/ 762000 w 7562850"/>
                      <a:gd name="connsiteY2" fmla="*/ 0 h 7762875"/>
                      <a:gd name="connsiteX3" fmla="*/ 1143000 w 7562850"/>
                      <a:gd name="connsiteY3" fmla="*/ 3876675 h 7762875"/>
                      <a:gd name="connsiteX4" fmla="*/ 1519238 w 7562850"/>
                      <a:gd name="connsiteY4" fmla="*/ 7762875 h 7762875"/>
                      <a:gd name="connsiteX5" fmla="*/ 1895475 w 7562850"/>
                      <a:gd name="connsiteY5" fmla="*/ 3876675 h 7762875"/>
                      <a:gd name="connsiteX6" fmla="*/ 2276475 w 7562850"/>
                      <a:gd name="connsiteY6" fmla="*/ 0 h 7762875"/>
                      <a:gd name="connsiteX7" fmla="*/ 2657475 w 7562850"/>
                      <a:gd name="connsiteY7" fmla="*/ 3886200 h 7762875"/>
                      <a:gd name="connsiteX8" fmla="*/ 3028950 w 7562850"/>
                      <a:gd name="connsiteY8" fmla="*/ 7762875 h 7762875"/>
                      <a:gd name="connsiteX9" fmla="*/ 3409950 w 7562850"/>
                      <a:gd name="connsiteY9" fmla="*/ 3876675 h 7762875"/>
                      <a:gd name="connsiteX10" fmla="*/ 3781425 w 7562850"/>
                      <a:gd name="connsiteY10" fmla="*/ 9525 h 7762875"/>
                      <a:gd name="connsiteX11" fmla="*/ 4162425 w 7562850"/>
                      <a:gd name="connsiteY11" fmla="*/ 3886200 h 7762875"/>
                      <a:gd name="connsiteX12" fmla="*/ 4538662 w 7562850"/>
                      <a:gd name="connsiteY12" fmla="*/ 7762875 h 7762875"/>
                      <a:gd name="connsiteX13" fmla="*/ 4914900 w 7562850"/>
                      <a:gd name="connsiteY13" fmla="*/ 3886200 h 7762875"/>
                      <a:gd name="connsiteX14" fmla="*/ 5295900 w 7562850"/>
                      <a:gd name="connsiteY14" fmla="*/ 9525 h 7762875"/>
                      <a:gd name="connsiteX15" fmla="*/ 5667375 w 7562850"/>
                      <a:gd name="connsiteY15" fmla="*/ 3886200 h 7762875"/>
                      <a:gd name="connsiteX16" fmla="*/ 6048375 w 7562850"/>
                      <a:gd name="connsiteY16" fmla="*/ 7762875 h 7762875"/>
                      <a:gd name="connsiteX17" fmla="*/ 6429375 w 7562850"/>
                      <a:gd name="connsiteY17" fmla="*/ 3886200 h 7762875"/>
                      <a:gd name="connsiteX18" fmla="*/ 6810375 w 7562850"/>
                      <a:gd name="connsiteY18" fmla="*/ 0 h 7762875"/>
                      <a:gd name="connsiteX19" fmla="*/ 7172325 w 7562850"/>
                      <a:gd name="connsiteY19" fmla="*/ 3886200 h 7762875"/>
                      <a:gd name="connsiteX20" fmla="*/ 7562850 w 7562850"/>
                      <a:gd name="connsiteY20" fmla="*/ 7762875 h 7762875"/>
                      <a:gd name="connsiteX0" fmla="*/ 0 w 7562850"/>
                      <a:gd name="connsiteY0" fmla="*/ 7762875 h 7762875"/>
                      <a:gd name="connsiteX1" fmla="*/ 390525 w 7562850"/>
                      <a:gd name="connsiteY1" fmla="*/ 3886200 h 7762875"/>
                      <a:gd name="connsiteX2" fmla="*/ 762000 w 7562850"/>
                      <a:gd name="connsiteY2" fmla="*/ 0 h 7762875"/>
                      <a:gd name="connsiteX3" fmla="*/ 1143000 w 7562850"/>
                      <a:gd name="connsiteY3" fmla="*/ 3876675 h 7762875"/>
                      <a:gd name="connsiteX4" fmla="*/ 1519238 w 7562850"/>
                      <a:gd name="connsiteY4" fmla="*/ 7762875 h 7762875"/>
                      <a:gd name="connsiteX5" fmla="*/ 1895475 w 7562850"/>
                      <a:gd name="connsiteY5" fmla="*/ 3876675 h 7762875"/>
                      <a:gd name="connsiteX6" fmla="*/ 2276475 w 7562850"/>
                      <a:gd name="connsiteY6" fmla="*/ 0 h 7762875"/>
                      <a:gd name="connsiteX7" fmla="*/ 2657475 w 7562850"/>
                      <a:gd name="connsiteY7" fmla="*/ 3886200 h 7762875"/>
                      <a:gd name="connsiteX8" fmla="*/ 3028950 w 7562850"/>
                      <a:gd name="connsiteY8" fmla="*/ 7762875 h 7762875"/>
                      <a:gd name="connsiteX9" fmla="*/ 3409950 w 7562850"/>
                      <a:gd name="connsiteY9" fmla="*/ 3876675 h 7762875"/>
                      <a:gd name="connsiteX10" fmla="*/ 3781425 w 7562850"/>
                      <a:gd name="connsiteY10" fmla="*/ 9525 h 7762875"/>
                      <a:gd name="connsiteX11" fmla="*/ 4162425 w 7562850"/>
                      <a:gd name="connsiteY11" fmla="*/ 3886200 h 7762875"/>
                      <a:gd name="connsiteX12" fmla="*/ 4538662 w 7562850"/>
                      <a:gd name="connsiteY12" fmla="*/ 7762875 h 7762875"/>
                      <a:gd name="connsiteX13" fmla="*/ 4914900 w 7562850"/>
                      <a:gd name="connsiteY13" fmla="*/ 3886200 h 7762875"/>
                      <a:gd name="connsiteX14" fmla="*/ 5295900 w 7562850"/>
                      <a:gd name="connsiteY14" fmla="*/ 9525 h 7762875"/>
                      <a:gd name="connsiteX15" fmla="*/ 5667375 w 7562850"/>
                      <a:gd name="connsiteY15" fmla="*/ 3886200 h 7762875"/>
                      <a:gd name="connsiteX16" fmla="*/ 6048375 w 7562850"/>
                      <a:gd name="connsiteY16" fmla="*/ 7762875 h 7762875"/>
                      <a:gd name="connsiteX17" fmla="*/ 6429375 w 7562850"/>
                      <a:gd name="connsiteY17" fmla="*/ 3886200 h 7762875"/>
                      <a:gd name="connsiteX18" fmla="*/ 6810375 w 7562850"/>
                      <a:gd name="connsiteY18" fmla="*/ 0 h 7762875"/>
                      <a:gd name="connsiteX19" fmla="*/ 7172325 w 7562850"/>
                      <a:gd name="connsiteY19" fmla="*/ 3886200 h 7762875"/>
                      <a:gd name="connsiteX20" fmla="*/ 7562850 w 7562850"/>
                      <a:gd name="connsiteY20" fmla="*/ 7762875 h 7762875"/>
                      <a:gd name="connsiteX0" fmla="*/ 0 w 7562850"/>
                      <a:gd name="connsiteY0" fmla="*/ 7762875 h 7762875"/>
                      <a:gd name="connsiteX1" fmla="*/ 390525 w 7562850"/>
                      <a:gd name="connsiteY1" fmla="*/ 3886200 h 7762875"/>
                      <a:gd name="connsiteX2" fmla="*/ 762000 w 7562850"/>
                      <a:gd name="connsiteY2" fmla="*/ 0 h 7762875"/>
                      <a:gd name="connsiteX3" fmla="*/ 1143000 w 7562850"/>
                      <a:gd name="connsiteY3" fmla="*/ 3876675 h 7762875"/>
                      <a:gd name="connsiteX4" fmla="*/ 1519238 w 7562850"/>
                      <a:gd name="connsiteY4" fmla="*/ 7762875 h 7762875"/>
                      <a:gd name="connsiteX5" fmla="*/ 1895475 w 7562850"/>
                      <a:gd name="connsiteY5" fmla="*/ 3876675 h 7762875"/>
                      <a:gd name="connsiteX6" fmla="*/ 2276475 w 7562850"/>
                      <a:gd name="connsiteY6" fmla="*/ 0 h 7762875"/>
                      <a:gd name="connsiteX7" fmla="*/ 2657475 w 7562850"/>
                      <a:gd name="connsiteY7" fmla="*/ 3886200 h 7762875"/>
                      <a:gd name="connsiteX8" fmla="*/ 3028950 w 7562850"/>
                      <a:gd name="connsiteY8" fmla="*/ 7762875 h 7762875"/>
                      <a:gd name="connsiteX9" fmla="*/ 3409950 w 7562850"/>
                      <a:gd name="connsiteY9" fmla="*/ 3876675 h 7762875"/>
                      <a:gd name="connsiteX10" fmla="*/ 3781425 w 7562850"/>
                      <a:gd name="connsiteY10" fmla="*/ 9525 h 7762875"/>
                      <a:gd name="connsiteX11" fmla="*/ 4162425 w 7562850"/>
                      <a:gd name="connsiteY11" fmla="*/ 3886200 h 7762875"/>
                      <a:gd name="connsiteX12" fmla="*/ 4538662 w 7562850"/>
                      <a:gd name="connsiteY12" fmla="*/ 7762875 h 7762875"/>
                      <a:gd name="connsiteX13" fmla="*/ 4914900 w 7562850"/>
                      <a:gd name="connsiteY13" fmla="*/ 3886200 h 7762875"/>
                      <a:gd name="connsiteX14" fmla="*/ 5295900 w 7562850"/>
                      <a:gd name="connsiteY14" fmla="*/ 9525 h 7762875"/>
                      <a:gd name="connsiteX15" fmla="*/ 5667375 w 7562850"/>
                      <a:gd name="connsiteY15" fmla="*/ 3886200 h 7762875"/>
                      <a:gd name="connsiteX16" fmla="*/ 6048375 w 7562850"/>
                      <a:gd name="connsiteY16" fmla="*/ 7762875 h 7762875"/>
                      <a:gd name="connsiteX17" fmla="*/ 6429375 w 7562850"/>
                      <a:gd name="connsiteY17" fmla="*/ 3886200 h 7762875"/>
                      <a:gd name="connsiteX18" fmla="*/ 6810375 w 7562850"/>
                      <a:gd name="connsiteY18" fmla="*/ 0 h 7762875"/>
                      <a:gd name="connsiteX19" fmla="*/ 7172325 w 7562850"/>
                      <a:gd name="connsiteY19" fmla="*/ 3886200 h 7762875"/>
                      <a:gd name="connsiteX20" fmla="*/ 7562850 w 7562850"/>
                      <a:gd name="connsiteY20" fmla="*/ 7762875 h 7762875"/>
                      <a:gd name="connsiteX0" fmla="*/ 0 w 7550944"/>
                      <a:gd name="connsiteY0" fmla="*/ 7762875 h 7762875"/>
                      <a:gd name="connsiteX1" fmla="*/ 378619 w 7550944"/>
                      <a:gd name="connsiteY1" fmla="*/ 3886200 h 7762875"/>
                      <a:gd name="connsiteX2" fmla="*/ 750094 w 7550944"/>
                      <a:gd name="connsiteY2" fmla="*/ 0 h 7762875"/>
                      <a:gd name="connsiteX3" fmla="*/ 1131094 w 7550944"/>
                      <a:gd name="connsiteY3" fmla="*/ 3876675 h 7762875"/>
                      <a:gd name="connsiteX4" fmla="*/ 1507332 w 7550944"/>
                      <a:gd name="connsiteY4" fmla="*/ 7762875 h 7762875"/>
                      <a:gd name="connsiteX5" fmla="*/ 1883569 w 7550944"/>
                      <a:gd name="connsiteY5" fmla="*/ 3876675 h 7762875"/>
                      <a:gd name="connsiteX6" fmla="*/ 2264569 w 7550944"/>
                      <a:gd name="connsiteY6" fmla="*/ 0 h 7762875"/>
                      <a:gd name="connsiteX7" fmla="*/ 2645569 w 7550944"/>
                      <a:gd name="connsiteY7" fmla="*/ 3886200 h 7762875"/>
                      <a:gd name="connsiteX8" fmla="*/ 3017044 w 7550944"/>
                      <a:gd name="connsiteY8" fmla="*/ 7762875 h 7762875"/>
                      <a:gd name="connsiteX9" fmla="*/ 3398044 w 7550944"/>
                      <a:gd name="connsiteY9" fmla="*/ 3876675 h 7762875"/>
                      <a:gd name="connsiteX10" fmla="*/ 3769519 w 7550944"/>
                      <a:gd name="connsiteY10" fmla="*/ 9525 h 7762875"/>
                      <a:gd name="connsiteX11" fmla="*/ 4150519 w 7550944"/>
                      <a:gd name="connsiteY11" fmla="*/ 3886200 h 7762875"/>
                      <a:gd name="connsiteX12" fmla="*/ 4526756 w 7550944"/>
                      <a:gd name="connsiteY12" fmla="*/ 7762875 h 7762875"/>
                      <a:gd name="connsiteX13" fmla="*/ 4902994 w 7550944"/>
                      <a:gd name="connsiteY13" fmla="*/ 3886200 h 7762875"/>
                      <a:gd name="connsiteX14" fmla="*/ 5283994 w 7550944"/>
                      <a:gd name="connsiteY14" fmla="*/ 9525 h 7762875"/>
                      <a:gd name="connsiteX15" fmla="*/ 5655469 w 7550944"/>
                      <a:gd name="connsiteY15" fmla="*/ 3886200 h 7762875"/>
                      <a:gd name="connsiteX16" fmla="*/ 6036469 w 7550944"/>
                      <a:gd name="connsiteY16" fmla="*/ 7762875 h 7762875"/>
                      <a:gd name="connsiteX17" fmla="*/ 6417469 w 7550944"/>
                      <a:gd name="connsiteY17" fmla="*/ 3886200 h 7762875"/>
                      <a:gd name="connsiteX18" fmla="*/ 6798469 w 7550944"/>
                      <a:gd name="connsiteY18" fmla="*/ 0 h 7762875"/>
                      <a:gd name="connsiteX19" fmla="*/ 7160419 w 7550944"/>
                      <a:gd name="connsiteY19" fmla="*/ 3886200 h 7762875"/>
                      <a:gd name="connsiteX20" fmla="*/ 7550944 w 7550944"/>
                      <a:gd name="connsiteY20" fmla="*/ 7762875 h 7762875"/>
                      <a:gd name="connsiteX0" fmla="*/ 0 w 7550944"/>
                      <a:gd name="connsiteY0" fmla="*/ 7762875 h 7762875"/>
                      <a:gd name="connsiteX1" fmla="*/ 378619 w 7550944"/>
                      <a:gd name="connsiteY1" fmla="*/ 3886200 h 7762875"/>
                      <a:gd name="connsiteX2" fmla="*/ 750094 w 7550944"/>
                      <a:gd name="connsiteY2" fmla="*/ 0 h 7762875"/>
                      <a:gd name="connsiteX3" fmla="*/ 1131094 w 7550944"/>
                      <a:gd name="connsiteY3" fmla="*/ 3876675 h 7762875"/>
                      <a:gd name="connsiteX4" fmla="*/ 1507332 w 7550944"/>
                      <a:gd name="connsiteY4" fmla="*/ 7762875 h 7762875"/>
                      <a:gd name="connsiteX5" fmla="*/ 1883569 w 7550944"/>
                      <a:gd name="connsiteY5" fmla="*/ 3876675 h 7762875"/>
                      <a:gd name="connsiteX6" fmla="*/ 2264569 w 7550944"/>
                      <a:gd name="connsiteY6" fmla="*/ 0 h 7762875"/>
                      <a:gd name="connsiteX7" fmla="*/ 2645569 w 7550944"/>
                      <a:gd name="connsiteY7" fmla="*/ 3886200 h 7762875"/>
                      <a:gd name="connsiteX8" fmla="*/ 3017044 w 7550944"/>
                      <a:gd name="connsiteY8" fmla="*/ 7762875 h 7762875"/>
                      <a:gd name="connsiteX9" fmla="*/ 3398044 w 7550944"/>
                      <a:gd name="connsiteY9" fmla="*/ 3876675 h 7762875"/>
                      <a:gd name="connsiteX10" fmla="*/ 3769519 w 7550944"/>
                      <a:gd name="connsiteY10" fmla="*/ 9525 h 7762875"/>
                      <a:gd name="connsiteX11" fmla="*/ 4150519 w 7550944"/>
                      <a:gd name="connsiteY11" fmla="*/ 3886200 h 7762875"/>
                      <a:gd name="connsiteX12" fmla="*/ 4526756 w 7550944"/>
                      <a:gd name="connsiteY12" fmla="*/ 7762875 h 7762875"/>
                      <a:gd name="connsiteX13" fmla="*/ 4902994 w 7550944"/>
                      <a:gd name="connsiteY13" fmla="*/ 3886200 h 7762875"/>
                      <a:gd name="connsiteX14" fmla="*/ 5283994 w 7550944"/>
                      <a:gd name="connsiteY14" fmla="*/ 9525 h 7762875"/>
                      <a:gd name="connsiteX15" fmla="*/ 5655469 w 7550944"/>
                      <a:gd name="connsiteY15" fmla="*/ 3886200 h 7762875"/>
                      <a:gd name="connsiteX16" fmla="*/ 6036469 w 7550944"/>
                      <a:gd name="connsiteY16" fmla="*/ 7762875 h 7762875"/>
                      <a:gd name="connsiteX17" fmla="*/ 6417469 w 7550944"/>
                      <a:gd name="connsiteY17" fmla="*/ 3886200 h 7762875"/>
                      <a:gd name="connsiteX18" fmla="*/ 6798469 w 7550944"/>
                      <a:gd name="connsiteY18" fmla="*/ 0 h 7762875"/>
                      <a:gd name="connsiteX19" fmla="*/ 7160419 w 7550944"/>
                      <a:gd name="connsiteY19" fmla="*/ 3886200 h 7762875"/>
                      <a:gd name="connsiteX20" fmla="*/ 7550944 w 7550944"/>
                      <a:gd name="connsiteY20" fmla="*/ 7762875 h 7762875"/>
                      <a:gd name="connsiteX0" fmla="*/ 0 w 7550944"/>
                      <a:gd name="connsiteY0" fmla="*/ 7762875 h 7762875"/>
                      <a:gd name="connsiteX1" fmla="*/ 378619 w 7550944"/>
                      <a:gd name="connsiteY1" fmla="*/ 3886200 h 7762875"/>
                      <a:gd name="connsiteX2" fmla="*/ 750094 w 7550944"/>
                      <a:gd name="connsiteY2" fmla="*/ 0 h 7762875"/>
                      <a:gd name="connsiteX3" fmla="*/ 1131094 w 7550944"/>
                      <a:gd name="connsiteY3" fmla="*/ 3876675 h 7762875"/>
                      <a:gd name="connsiteX4" fmla="*/ 1507332 w 7550944"/>
                      <a:gd name="connsiteY4" fmla="*/ 7762875 h 7762875"/>
                      <a:gd name="connsiteX5" fmla="*/ 1883569 w 7550944"/>
                      <a:gd name="connsiteY5" fmla="*/ 3876675 h 7762875"/>
                      <a:gd name="connsiteX6" fmla="*/ 2264569 w 7550944"/>
                      <a:gd name="connsiteY6" fmla="*/ 0 h 7762875"/>
                      <a:gd name="connsiteX7" fmla="*/ 2645569 w 7550944"/>
                      <a:gd name="connsiteY7" fmla="*/ 3886200 h 7762875"/>
                      <a:gd name="connsiteX8" fmla="*/ 3017044 w 7550944"/>
                      <a:gd name="connsiteY8" fmla="*/ 7762875 h 7762875"/>
                      <a:gd name="connsiteX9" fmla="*/ 3398044 w 7550944"/>
                      <a:gd name="connsiteY9" fmla="*/ 3876675 h 7762875"/>
                      <a:gd name="connsiteX10" fmla="*/ 3769519 w 7550944"/>
                      <a:gd name="connsiteY10" fmla="*/ 9525 h 7762875"/>
                      <a:gd name="connsiteX11" fmla="*/ 4150519 w 7550944"/>
                      <a:gd name="connsiteY11" fmla="*/ 3886200 h 7762875"/>
                      <a:gd name="connsiteX12" fmla="*/ 4526756 w 7550944"/>
                      <a:gd name="connsiteY12" fmla="*/ 7762875 h 7762875"/>
                      <a:gd name="connsiteX13" fmla="*/ 4902994 w 7550944"/>
                      <a:gd name="connsiteY13" fmla="*/ 3886200 h 7762875"/>
                      <a:gd name="connsiteX14" fmla="*/ 5283994 w 7550944"/>
                      <a:gd name="connsiteY14" fmla="*/ 9525 h 7762875"/>
                      <a:gd name="connsiteX15" fmla="*/ 5655469 w 7550944"/>
                      <a:gd name="connsiteY15" fmla="*/ 3886200 h 7762875"/>
                      <a:gd name="connsiteX16" fmla="*/ 6036469 w 7550944"/>
                      <a:gd name="connsiteY16" fmla="*/ 7762875 h 7762875"/>
                      <a:gd name="connsiteX17" fmla="*/ 6417469 w 7550944"/>
                      <a:gd name="connsiteY17" fmla="*/ 3886200 h 7762875"/>
                      <a:gd name="connsiteX18" fmla="*/ 6798469 w 7550944"/>
                      <a:gd name="connsiteY18" fmla="*/ 0 h 7762875"/>
                      <a:gd name="connsiteX19" fmla="*/ 7160419 w 7550944"/>
                      <a:gd name="connsiteY19" fmla="*/ 3886200 h 7762875"/>
                      <a:gd name="connsiteX20" fmla="*/ 7550944 w 7550944"/>
                      <a:gd name="connsiteY20" fmla="*/ 7762875 h 7762875"/>
                      <a:gd name="connsiteX0" fmla="*/ 0 w 7550944"/>
                      <a:gd name="connsiteY0" fmla="*/ 7762875 h 7762875"/>
                      <a:gd name="connsiteX1" fmla="*/ 378619 w 7550944"/>
                      <a:gd name="connsiteY1" fmla="*/ 3886200 h 7762875"/>
                      <a:gd name="connsiteX2" fmla="*/ 750094 w 7550944"/>
                      <a:gd name="connsiteY2" fmla="*/ 0 h 7762875"/>
                      <a:gd name="connsiteX3" fmla="*/ 1131094 w 7550944"/>
                      <a:gd name="connsiteY3" fmla="*/ 3876675 h 7762875"/>
                      <a:gd name="connsiteX4" fmla="*/ 1507332 w 7550944"/>
                      <a:gd name="connsiteY4" fmla="*/ 7762875 h 7762875"/>
                      <a:gd name="connsiteX5" fmla="*/ 1883569 w 7550944"/>
                      <a:gd name="connsiteY5" fmla="*/ 3876675 h 7762875"/>
                      <a:gd name="connsiteX6" fmla="*/ 2264569 w 7550944"/>
                      <a:gd name="connsiteY6" fmla="*/ 0 h 7762875"/>
                      <a:gd name="connsiteX7" fmla="*/ 2645569 w 7550944"/>
                      <a:gd name="connsiteY7" fmla="*/ 3886200 h 7762875"/>
                      <a:gd name="connsiteX8" fmla="*/ 3017044 w 7550944"/>
                      <a:gd name="connsiteY8" fmla="*/ 7762875 h 7762875"/>
                      <a:gd name="connsiteX9" fmla="*/ 3398044 w 7550944"/>
                      <a:gd name="connsiteY9" fmla="*/ 3876675 h 7762875"/>
                      <a:gd name="connsiteX10" fmla="*/ 3769519 w 7550944"/>
                      <a:gd name="connsiteY10" fmla="*/ 9525 h 7762875"/>
                      <a:gd name="connsiteX11" fmla="*/ 4150519 w 7550944"/>
                      <a:gd name="connsiteY11" fmla="*/ 3886200 h 7762875"/>
                      <a:gd name="connsiteX12" fmla="*/ 4526756 w 7550944"/>
                      <a:gd name="connsiteY12" fmla="*/ 7762875 h 7762875"/>
                      <a:gd name="connsiteX13" fmla="*/ 4902994 w 7550944"/>
                      <a:gd name="connsiteY13" fmla="*/ 3886200 h 7762875"/>
                      <a:gd name="connsiteX14" fmla="*/ 5283994 w 7550944"/>
                      <a:gd name="connsiteY14" fmla="*/ 9525 h 7762875"/>
                      <a:gd name="connsiteX15" fmla="*/ 5655469 w 7550944"/>
                      <a:gd name="connsiteY15" fmla="*/ 3886200 h 7762875"/>
                      <a:gd name="connsiteX16" fmla="*/ 6036469 w 7550944"/>
                      <a:gd name="connsiteY16" fmla="*/ 7762875 h 7762875"/>
                      <a:gd name="connsiteX17" fmla="*/ 6417469 w 7550944"/>
                      <a:gd name="connsiteY17" fmla="*/ 3886200 h 7762875"/>
                      <a:gd name="connsiteX18" fmla="*/ 6798469 w 7550944"/>
                      <a:gd name="connsiteY18" fmla="*/ 0 h 7762875"/>
                      <a:gd name="connsiteX19" fmla="*/ 7160419 w 7550944"/>
                      <a:gd name="connsiteY19" fmla="*/ 3886200 h 7762875"/>
                      <a:gd name="connsiteX20" fmla="*/ 7550944 w 7550944"/>
                      <a:gd name="connsiteY20" fmla="*/ 7762875 h 7762875"/>
                      <a:gd name="connsiteX0" fmla="*/ 0 w 7550944"/>
                      <a:gd name="connsiteY0" fmla="*/ 7762875 h 7762875"/>
                      <a:gd name="connsiteX1" fmla="*/ 378619 w 7550944"/>
                      <a:gd name="connsiteY1" fmla="*/ 3886200 h 7762875"/>
                      <a:gd name="connsiteX2" fmla="*/ 750094 w 7550944"/>
                      <a:gd name="connsiteY2" fmla="*/ 0 h 7762875"/>
                      <a:gd name="connsiteX3" fmla="*/ 1131094 w 7550944"/>
                      <a:gd name="connsiteY3" fmla="*/ 3876675 h 7762875"/>
                      <a:gd name="connsiteX4" fmla="*/ 1507332 w 7550944"/>
                      <a:gd name="connsiteY4" fmla="*/ 7762875 h 7762875"/>
                      <a:gd name="connsiteX5" fmla="*/ 1883569 w 7550944"/>
                      <a:gd name="connsiteY5" fmla="*/ 3876675 h 7762875"/>
                      <a:gd name="connsiteX6" fmla="*/ 2264569 w 7550944"/>
                      <a:gd name="connsiteY6" fmla="*/ 0 h 7762875"/>
                      <a:gd name="connsiteX7" fmla="*/ 2645569 w 7550944"/>
                      <a:gd name="connsiteY7" fmla="*/ 3886200 h 7762875"/>
                      <a:gd name="connsiteX8" fmla="*/ 3017044 w 7550944"/>
                      <a:gd name="connsiteY8" fmla="*/ 7762875 h 7762875"/>
                      <a:gd name="connsiteX9" fmla="*/ 3398044 w 7550944"/>
                      <a:gd name="connsiteY9" fmla="*/ 3876675 h 7762875"/>
                      <a:gd name="connsiteX10" fmla="*/ 3769519 w 7550944"/>
                      <a:gd name="connsiteY10" fmla="*/ 9525 h 7762875"/>
                      <a:gd name="connsiteX11" fmla="*/ 4150519 w 7550944"/>
                      <a:gd name="connsiteY11" fmla="*/ 3886200 h 7762875"/>
                      <a:gd name="connsiteX12" fmla="*/ 4526756 w 7550944"/>
                      <a:gd name="connsiteY12" fmla="*/ 7762875 h 7762875"/>
                      <a:gd name="connsiteX13" fmla="*/ 4902994 w 7550944"/>
                      <a:gd name="connsiteY13" fmla="*/ 3886200 h 7762875"/>
                      <a:gd name="connsiteX14" fmla="*/ 5283994 w 7550944"/>
                      <a:gd name="connsiteY14" fmla="*/ 9525 h 7762875"/>
                      <a:gd name="connsiteX15" fmla="*/ 5655469 w 7550944"/>
                      <a:gd name="connsiteY15" fmla="*/ 3886200 h 7762875"/>
                      <a:gd name="connsiteX16" fmla="*/ 6036469 w 7550944"/>
                      <a:gd name="connsiteY16" fmla="*/ 7762875 h 7762875"/>
                      <a:gd name="connsiteX17" fmla="*/ 6417469 w 7550944"/>
                      <a:gd name="connsiteY17" fmla="*/ 3886200 h 7762875"/>
                      <a:gd name="connsiteX18" fmla="*/ 6798469 w 7550944"/>
                      <a:gd name="connsiteY18" fmla="*/ 0 h 7762875"/>
                      <a:gd name="connsiteX19" fmla="*/ 7160419 w 7550944"/>
                      <a:gd name="connsiteY19" fmla="*/ 3886200 h 7762875"/>
                      <a:gd name="connsiteX20" fmla="*/ 7550944 w 7550944"/>
                      <a:gd name="connsiteY20" fmla="*/ 7762875 h 7762875"/>
                      <a:gd name="connsiteX0" fmla="*/ 0 w 7550944"/>
                      <a:gd name="connsiteY0" fmla="*/ 7762875 h 7762876"/>
                      <a:gd name="connsiteX1" fmla="*/ 378619 w 7550944"/>
                      <a:gd name="connsiteY1" fmla="*/ 3886200 h 7762876"/>
                      <a:gd name="connsiteX2" fmla="*/ 750094 w 7550944"/>
                      <a:gd name="connsiteY2" fmla="*/ 0 h 7762876"/>
                      <a:gd name="connsiteX3" fmla="*/ 1131094 w 7550944"/>
                      <a:gd name="connsiteY3" fmla="*/ 3876675 h 7762876"/>
                      <a:gd name="connsiteX4" fmla="*/ 1507332 w 7550944"/>
                      <a:gd name="connsiteY4" fmla="*/ 7762875 h 7762876"/>
                      <a:gd name="connsiteX5" fmla="*/ 1883569 w 7550944"/>
                      <a:gd name="connsiteY5" fmla="*/ 3876675 h 7762876"/>
                      <a:gd name="connsiteX6" fmla="*/ 2264569 w 7550944"/>
                      <a:gd name="connsiteY6" fmla="*/ 0 h 7762876"/>
                      <a:gd name="connsiteX7" fmla="*/ 2645569 w 7550944"/>
                      <a:gd name="connsiteY7" fmla="*/ 3886200 h 7762876"/>
                      <a:gd name="connsiteX8" fmla="*/ 3017044 w 7550944"/>
                      <a:gd name="connsiteY8" fmla="*/ 7762875 h 7762876"/>
                      <a:gd name="connsiteX9" fmla="*/ 3398044 w 7550944"/>
                      <a:gd name="connsiteY9" fmla="*/ 3876675 h 7762876"/>
                      <a:gd name="connsiteX10" fmla="*/ 3769519 w 7550944"/>
                      <a:gd name="connsiteY10" fmla="*/ 9525 h 7762876"/>
                      <a:gd name="connsiteX11" fmla="*/ 4150519 w 7550944"/>
                      <a:gd name="connsiteY11" fmla="*/ 3886200 h 7762876"/>
                      <a:gd name="connsiteX12" fmla="*/ 4526756 w 7550944"/>
                      <a:gd name="connsiteY12" fmla="*/ 7762875 h 7762876"/>
                      <a:gd name="connsiteX13" fmla="*/ 4902994 w 7550944"/>
                      <a:gd name="connsiteY13" fmla="*/ 3886200 h 7762876"/>
                      <a:gd name="connsiteX14" fmla="*/ 5283994 w 7550944"/>
                      <a:gd name="connsiteY14" fmla="*/ 9525 h 7762876"/>
                      <a:gd name="connsiteX15" fmla="*/ 5655469 w 7550944"/>
                      <a:gd name="connsiteY15" fmla="*/ 3886200 h 7762876"/>
                      <a:gd name="connsiteX16" fmla="*/ 6036469 w 7550944"/>
                      <a:gd name="connsiteY16" fmla="*/ 7762875 h 7762876"/>
                      <a:gd name="connsiteX17" fmla="*/ 6417469 w 7550944"/>
                      <a:gd name="connsiteY17" fmla="*/ 3886200 h 7762876"/>
                      <a:gd name="connsiteX18" fmla="*/ 6798469 w 7550944"/>
                      <a:gd name="connsiteY18" fmla="*/ 0 h 7762876"/>
                      <a:gd name="connsiteX19" fmla="*/ 7160419 w 7550944"/>
                      <a:gd name="connsiteY19" fmla="*/ 3886200 h 7762876"/>
                      <a:gd name="connsiteX20" fmla="*/ 7550944 w 7550944"/>
                      <a:gd name="connsiteY20" fmla="*/ 7762875 h 7762876"/>
                      <a:gd name="connsiteX0" fmla="*/ 0 w 7550944"/>
                      <a:gd name="connsiteY0" fmla="*/ 7762875 h 7762876"/>
                      <a:gd name="connsiteX1" fmla="*/ 378619 w 7550944"/>
                      <a:gd name="connsiteY1" fmla="*/ 3886200 h 7762876"/>
                      <a:gd name="connsiteX2" fmla="*/ 750094 w 7550944"/>
                      <a:gd name="connsiteY2" fmla="*/ 0 h 7762876"/>
                      <a:gd name="connsiteX3" fmla="*/ 1131094 w 7550944"/>
                      <a:gd name="connsiteY3" fmla="*/ 3876675 h 7762876"/>
                      <a:gd name="connsiteX4" fmla="*/ 1507332 w 7550944"/>
                      <a:gd name="connsiteY4" fmla="*/ 7762875 h 7762876"/>
                      <a:gd name="connsiteX5" fmla="*/ 1883569 w 7550944"/>
                      <a:gd name="connsiteY5" fmla="*/ 3876675 h 7762876"/>
                      <a:gd name="connsiteX6" fmla="*/ 2264569 w 7550944"/>
                      <a:gd name="connsiteY6" fmla="*/ 0 h 7762876"/>
                      <a:gd name="connsiteX7" fmla="*/ 2645569 w 7550944"/>
                      <a:gd name="connsiteY7" fmla="*/ 3886200 h 7762876"/>
                      <a:gd name="connsiteX8" fmla="*/ 3017044 w 7550944"/>
                      <a:gd name="connsiteY8" fmla="*/ 7762875 h 7762876"/>
                      <a:gd name="connsiteX9" fmla="*/ 3398044 w 7550944"/>
                      <a:gd name="connsiteY9" fmla="*/ 3876675 h 7762876"/>
                      <a:gd name="connsiteX10" fmla="*/ 3769519 w 7550944"/>
                      <a:gd name="connsiteY10" fmla="*/ 9525 h 7762876"/>
                      <a:gd name="connsiteX11" fmla="*/ 4150519 w 7550944"/>
                      <a:gd name="connsiteY11" fmla="*/ 3886200 h 7762876"/>
                      <a:gd name="connsiteX12" fmla="*/ 4526756 w 7550944"/>
                      <a:gd name="connsiteY12" fmla="*/ 7762875 h 7762876"/>
                      <a:gd name="connsiteX13" fmla="*/ 4902994 w 7550944"/>
                      <a:gd name="connsiteY13" fmla="*/ 3886200 h 7762876"/>
                      <a:gd name="connsiteX14" fmla="*/ 5283994 w 7550944"/>
                      <a:gd name="connsiteY14" fmla="*/ 9525 h 7762876"/>
                      <a:gd name="connsiteX15" fmla="*/ 5655469 w 7550944"/>
                      <a:gd name="connsiteY15" fmla="*/ 3886200 h 7762876"/>
                      <a:gd name="connsiteX16" fmla="*/ 6036469 w 7550944"/>
                      <a:gd name="connsiteY16" fmla="*/ 7762875 h 7762876"/>
                      <a:gd name="connsiteX17" fmla="*/ 6417469 w 7550944"/>
                      <a:gd name="connsiteY17" fmla="*/ 3886200 h 7762876"/>
                      <a:gd name="connsiteX18" fmla="*/ 6798469 w 7550944"/>
                      <a:gd name="connsiteY18" fmla="*/ 0 h 7762876"/>
                      <a:gd name="connsiteX19" fmla="*/ 7160419 w 7550944"/>
                      <a:gd name="connsiteY19" fmla="*/ 3886200 h 7762876"/>
                      <a:gd name="connsiteX20" fmla="*/ 7550944 w 7550944"/>
                      <a:gd name="connsiteY20" fmla="*/ 7762875 h 7762876"/>
                      <a:gd name="connsiteX0" fmla="*/ 0 w 7550944"/>
                      <a:gd name="connsiteY0" fmla="*/ 7762875 h 7762876"/>
                      <a:gd name="connsiteX1" fmla="*/ 378619 w 7550944"/>
                      <a:gd name="connsiteY1" fmla="*/ 3886200 h 7762876"/>
                      <a:gd name="connsiteX2" fmla="*/ 750094 w 7550944"/>
                      <a:gd name="connsiteY2" fmla="*/ 0 h 7762876"/>
                      <a:gd name="connsiteX3" fmla="*/ 1131094 w 7550944"/>
                      <a:gd name="connsiteY3" fmla="*/ 3876675 h 7762876"/>
                      <a:gd name="connsiteX4" fmla="*/ 1507332 w 7550944"/>
                      <a:gd name="connsiteY4" fmla="*/ 7762875 h 7762876"/>
                      <a:gd name="connsiteX5" fmla="*/ 1883569 w 7550944"/>
                      <a:gd name="connsiteY5" fmla="*/ 3876675 h 7762876"/>
                      <a:gd name="connsiteX6" fmla="*/ 2264569 w 7550944"/>
                      <a:gd name="connsiteY6" fmla="*/ 0 h 7762876"/>
                      <a:gd name="connsiteX7" fmla="*/ 2645569 w 7550944"/>
                      <a:gd name="connsiteY7" fmla="*/ 3886200 h 7762876"/>
                      <a:gd name="connsiteX8" fmla="*/ 3017044 w 7550944"/>
                      <a:gd name="connsiteY8" fmla="*/ 7762875 h 7762876"/>
                      <a:gd name="connsiteX9" fmla="*/ 3398044 w 7550944"/>
                      <a:gd name="connsiteY9" fmla="*/ 3876675 h 7762876"/>
                      <a:gd name="connsiteX10" fmla="*/ 3769519 w 7550944"/>
                      <a:gd name="connsiteY10" fmla="*/ 9525 h 7762876"/>
                      <a:gd name="connsiteX11" fmla="*/ 4150519 w 7550944"/>
                      <a:gd name="connsiteY11" fmla="*/ 3886200 h 7762876"/>
                      <a:gd name="connsiteX12" fmla="*/ 4526756 w 7550944"/>
                      <a:gd name="connsiteY12" fmla="*/ 7762875 h 7762876"/>
                      <a:gd name="connsiteX13" fmla="*/ 4902994 w 7550944"/>
                      <a:gd name="connsiteY13" fmla="*/ 3886200 h 7762876"/>
                      <a:gd name="connsiteX14" fmla="*/ 5283994 w 7550944"/>
                      <a:gd name="connsiteY14" fmla="*/ 9525 h 7762876"/>
                      <a:gd name="connsiteX15" fmla="*/ 5655469 w 7550944"/>
                      <a:gd name="connsiteY15" fmla="*/ 3886200 h 7762876"/>
                      <a:gd name="connsiteX16" fmla="*/ 6036469 w 7550944"/>
                      <a:gd name="connsiteY16" fmla="*/ 7762875 h 7762876"/>
                      <a:gd name="connsiteX17" fmla="*/ 6417469 w 7550944"/>
                      <a:gd name="connsiteY17" fmla="*/ 3886200 h 7762876"/>
                      <a:gd name="connsiteX18" fmla="*/ 6798469 w 7550944"/>
                      <a:gd name="connsiteY18" fmla="*/ 0 h 7762876"/>
                      <a:gd name="connsiteX19" fmla="*/ 7160419 w 7550944"/>
                      <a:gd name="connsiteY19" fmla="*/ 3886200 h 7762876"/>
                      <a:gd name="connsiteX20" fmla="*/ 7550944 w 7550944"/>
                      <a:gd name="connsiteY20" fmla="*/ 7762875 h 7762876"/>
                      <a:gd name="connsiteX0" fmla="*/ 0 w 7550944"/>
                      <a:gd name="connsiteY0" fmla="*/ 7762875 h 7762876"/>
                      <a:gd name="connsiteX1" fmla="*/ 378619 w 7550944"/>
                      <a:gd name="connsiteY1" fmla="*/ 3886200 h 7762876"/>
                      <a:gd name="connsiteX2" fmla="*/ 750094 w 7550944"/>
                      <a:gd name="connsiteY2" fmla="*/ 0 h 7762876"/>
                      <a:gd name="connsiteX3" fmla="*/ 1131094 w 7550944"/>
                      <a:gd name="connsiteY3" fmla="*/ 3876675 h 7762876"/>
                      <a:gd name="connsiteX4" fmla="*/ 1507332 w 7550944"/>
                      <a:gd name="connsiteY4" fmla="*/ 7762875 h 7762876"/>
                      <a:gd name="connsiteX5" fmla="*/ 1883569 w 7550944"/>
                      <a:gd name="connsiteY5" fmla="*/ 3876675 h 7762876"/>
                      <a:gd name="connsiteX6" fmla="*/ 2264569 w 7550944"/>
                      <a:gd name="connsiteY6" fmla="*/ 0 h 7762876"/>
                      <a:gd name="connsiteX7" fmla="*/ 2645569 w 7550944"/>
                      <a:gd name="connsiteY7" fmla="*/ 3886200 h 7762876"/>
                      <a:gd name="connsiteX8" fmla="*/ 3017044 w 7550944"/>
                      <a:gd name="connsiteY8" fmla="*/ 7762875 h 7762876"/>
                      <a:gd name="connsiteX9" fmla="*/ 3398044 w 7550944"/>
                      <a:gd name="connsiteY9" fmla="*/ 3876675 h 7762876"/>
                      <a:gd name="connsiteX10" fmla="*/ 3769519 w 7550944"/>
                      <a:gd name="connsiteY10" fmla="*/ 9525 h 7762876"/>
                      <a:gd name="connsiteX11" fmla="*/ 4150519 w 7550944"/>
                      <a:gd name="connsiteY11" fmla="*/ 3886200 h 7762876"/>
                      <a:gd name="connsiteX12" fmla="*/ 4526756 w 7550944"/>
                      <a:gd name="connsiteY12" fmla="*/ 7762875 h 7762876"/>
                      <a:gd name="connsiteX13" fmla="*/ 4902994 w 7550944"/>
                      <a:gd name="connsiteY13" fmla="*/ 3886200 h 7762876"/>
                      <a:gd name="connsiteX14" fmla="*/ 5283994 w 7550944"/>
                      <a:gd name="connsiteY14" fmla="*/ 9525 h 7762876"/>
                      <a:gd name="connsiteX15" fmla="*/ 5655469 w 7550944"/>
                      <a:gd name="connsiteY15" fmla="*/ 3886200 h 7762876"/>
                      <a:gd name="connsiteX16" fmla="*/ 6036469 w 7550944"/>
                      <a:gd name="connsiteY16" fmla="*/ 7762875 h 7762876"/>
                      <a:gd name="connsiteX17" fmla="*/ 6417469 w 7550944"/>
                      <a:gd name="connsiteY17" fmla="*/ 3886200 h 7762876"/>
                      <a:gd name="connsiteX18" fmla="*/ 6798469 w 7550944"/>
                      <a:gd name="connsiteY18" fmla="*/ 0 h 7762876"/>
                      <a:gd name="connsiteX19" fmla="*/ 7160419 w 7550944"/>
                      <a:gd name="connsiteY19" fmla="*/ 3886200 h 7762876"/>
                      <a:gd name="connsiteX20" fmla="*/ 7550944 w 7550944"/>
                      <a:gd name="connsiteY20" fmla="*/ 7762875 h 7762876"/>
                      <a:gd name="connsiteX0" fmla="*/ 0 w 7550944"/>
                      <a:gd name="connsiteY0" fmla="*/ 7762875 h 7762876"/>
                      <a:gd name="connsiteX1" fmla="*/ 378619 w 7550944"/>
                      <a:gd name="connsiteY1" fmla="*/ 3886200 h 7762876"/>
                      <a:gd name="connsiteX2" fmla="*/ 750094 w 7550944"/>
                      <a:gd name="connsiteY2" fmla="*/ 0 h 7762876"/>
                      <a:gd name="connsiteX3" fmla="*/ 1131094 w 7550944"/>
                      <a:gd name="connsiteY3" fmla="*/ 3876675 h 7762876"/>
                      <a:gd name="connsiteX4" fmla="*/ 1507332 w 7550944"/>
                      <a:gd name="connsiteY4" fmla="*/ 7762875 h 7762876"/>
                      <a:gd name="connsiteX5" fmla="*/ 1883569 w 7550944"/>
                      <a:gd name="connsiteY5" fmla="*/ 3876675 h 7762876"/>
                      <a:gd name="connsiteX6" fmla="*/ 2264569 w 7550944"/>
                      <a:gd name="connsiteY6" fmla="*/ 0 h 7762876"/>
                      <a:gd name="connsiteX7" fmla="*/ 2645569 w 7550944"/>
                      <a:gd name="connsiteY7" fmla="*/ 3886200 h 7762876"/>
                      <a:gd name="connsiteX8" fmla="*/ 3017044 w 7550944"/>
                      <a:gd name="connsiteY8" fmla="*/ 7762875 h 7762876"/>
                      <a:gd name="connsiteX9" fmla="*/ 3398044 w 7550944"/>
                      <a:gd name="connsiteY9" fmla="*/ 3876675 h 7762876"/>
                      <a:gd name="connsiteX10" fmla="*/ 3769519 w 7550944"/>
                      <a:gd name="connsiteY10" fmla="*/ 9525 h 7762876"/>
                      <a:gd name="connsiteX11" fmla="*/ 4150519 w 7550944"/>
                      <a:gd name="connsiteY11" fmla="*/ 3886200 h 7762876"/>
                      <a:gd name="connsiteX12" fmla="*/ 4526756 w 7550944"/>
                      <a:gd name="connsiteY12" fmla="*/ 7762875 h 7762876"/>
                      <a:gd name="connsiteX13" fmla="*/ 4902994 w 7550944"/>
                      <a:gd name="connsiteY13" fmla="*/ 3886200 h 7762876"/>
                      <a:gd name="connsiteX14" fmla="*/ 5283994 w 7550944"/>
                      <a:gd name="connsiteY14" fmla="*/ 9525 h 7762876"/>
                      <a:gd name="connsiteX15" fmla="*/ 5655469 w 7550944"/>
                      <a:gd name="connsiteY15" fmla="*/ 3886200 h 7762876"/>
                      <a:gd name="connsiteX16" fmla="*/ 6036469 w 7550944"/>
                      <a:gd name="connsiteY16" fmla="*/ 7762875 h 7762876"/>
                      <a:gd name="connsiteX17" fmla="*/ 6417469 w 7550944"/>
                      <a:gd name="connsiteY17" fmla="*/ 3886200 h 7762876"/>
                      <a:gd name="connsiteX18" fmla="*/ 6798469 w 7550944"/>
                      <a:gd name="connsiteY18" fmla="*/ 0 h 7762876"/>
                      <a:gd name="connsiteX19" fmla="*/ 7160419 w 7550944"/>
                      <a:gd name="connsiteY19" fmla="*/ 3886200 h 7762876"/>
                      <a:gd name="connsiteX20" fmla="*/ 7550944 w 7550944"/>
                      <a:gd name="connsiteY20" fmla="*/ 7762875 h 7762876"/>
                      <a:gd name="connsiteX0" fmla="*/ 0 w 7550944"/>
                      <a:gd name="connsiteY0" fmla="*/ 7762875 h 7762876"/>
                      <a:gd name="connsiteX1" fmla="*/ 378619 w 7550944"/>
                      <a:gd name="connsiteY1" fmla="*/ 3886200 h 7762876"/>
                      <a:gd name="connsiteX2" fmla="*/ 750094 w 7550944"/>
                      <a:gd name="connsiteY2" fmla="*/ 0 h 7762876"/>
                      <a:gd name="connsiteX3" fmla="*/ 1131094 w 7550944"/>
                      <a:gd name="connsiteY3" fmla="*/ 3876675 h 7762876"/>
                      <a:gd name="connsiteX4" fmla="*/ 1507332 w 7550944"/>
                      <a:gd name="connsiteY4" fmla="*/ 7762875 h 7762876"/>
                      <a:gd name="connsiteX5" fmla="*/ 1883569 w 7550944"/>
                      <a:gd name="connsiteY5" fmla="*/ 3876675 h 7762876"/>
                      <a:gd name="connsiteX6" fmla="*/ 2264569 w 7550944"/>
                      <a:gd name="connsiteY6" fmla="*/ 0 h 7762876"/>
                      <a:gd name="connsiteX7" fmla="*/ 2645569 w 7550944"/>
                      <a:gd name="connsiteY7" fmla="*/ 3886200 h 7762876"/>
                      <a:gd name="connsiteX8" fmla="*/ 3017044 w 7550944"/>
                      <a:gd name="connsiteY8" fmla="*/ 7762875 h 7762876"/>
                      <a:gd name="connsiteX9" fmla="*/ 3398044 w 7550944"/>
                      <a:gd name="connsiteY9" fmla="*/ 3876675 h 7762876"/>
                      <a:gd name="connsiteX10" fmla="*/ 3769519 w 7550944"/>
                      <a:gd name="connsiteY10" fmla="*/ 9525 h 7762876"/>
                      <a:gd name="connsiteX11" fmla="*/ 4150519 w 7550944"/>
                      <a:gd name="connsiteY11" fmla="*/ 3886200 h 7762876"/>
                      <a:gd name="connsiteX12" fmla="*/ 4526756 w 7550944"/>
                      <a:gd name="connsiteY12" fmla="*/ 7762875 h 7762876"/>
                      <a:gd name="connsiteX13" fmla="*/ 4902994 w 7550944"/>
                      <a:gd name="connsiteY13" fmla="*/ 3886200 h 7762876"/>
                      <a:gd name="connsiteX14" fmla="*/ 5283994 w 7550944"/>
                      <a:gd name="connsiteY14" fmla="*/ 9525 h 7762876"/>
                      <a:gd name="connsiteX15" fmla="*/ 5655469 w 7550944"/>
                      <a:gd name="connsiteY15" fmla="*/ 3886200 h 7762876"/>
                      <a:gd name="connsiteX16" fmla="*/ 6036469 w 7550944"/>
                      <a:gd name="connsiteY16" fmla="*/ 7762875 h 7762876"/>
                      <a:gd name="connsiteX17" fmla="*/ 6417469 w 7550944"/>
                      <a:gd name="connsiteY17" fmla="*/ 3886200 h 7762876"/>
                      <a:gd name="connsiteX18" fmla="*/ 6798469 w 7550944"/>
                      <a:gd name="connsiteY18" fmla="*/ 0 h 7762876"/>
                      <a:gd name="connsiteX19" fmla="*/ 7160419 w 7550944"/>
                      <a:gd name="connsiteY19" fmla="*/ 3886200 h 7762876"/>
                      <a:gd name="connsiteX20" fmla="*/ 7550944 w 7550944"/>
                      <a:gd name="connsiteY20" fmla="*/ 7762875 h 7762876"/>
                      <a:gd name="connsiteX0" fmla="*/ 0 w 7550944"/>
                      <a:gd name="connsiteY0" fmla="*/ 7762875 h 7762876"/>
                      <a:gd name="connsiteX1" fmla="*/ 378619 w 7550944"/>
                      <a:gd name="connsiteY1" fmla="*/ 3886200 h 7762876"/>
                      <a:gd name="connsiteX2" fmla="*/ 750094 w 7550944"/>
                      <a:gd name="connsiteY2" fmla="*/ 0 h 7762876"/>
                      <a:gd name="connsiteX3" fmla="*/ 1131094 w 7550944"/>
                      <a:gd name="connsiteY3" fmla="*/ 3876675 h 7762876"/>
                      <a:gd name="connsiteX4" fmla="*/ 1507332 w 7550944"/>
                      <a:gd name="connsiteY4" fmla="*/ 7762875 h 7762876"/>
                      <a:gd name="connsiteX5" fmla="*/ 1883569 w 7550944"/>
                      <a:gd name="connsiteY5" fmla="*/ 3876675 h 7762876"/>
                      <a:gd name="connsiteX6" fmla="*/ 2264569 w 7550944"/>
                      <a:gd name="connsiteY6" fmla="*/ 0 h 7762876"/>
                      <a:gd name="connsiteX7" fmla="*/ 2645569 w 7550944"/>
                      <a:gd name="connsiteY7" fmla="*/ 3886200 h 7762876"/>
                      <a:gd name="connsiteX8" fmla="*/ 3017044 w 7550944"/>
                      <a:gd name="connsiteY8" fmla="*/ 7762875 h 7762876"/>
                      <a:gd name="connsiteX9" fmla="*/ 3398044 w 7550944"/>
                      <a:gd name="connsiteY9" fmla="*/ 3876675 h 7762876"/>
                      <a:gd name="connsiteX10" fmla="*/ 3769519 w 7550944"/>
                      <a:gd name="connsiteY10" fmla="*/ 9525 h 7762876"/>
                      <a:gd name="connsiteX11" fmla="*/ 4150519 w 7550944"/>
                      <a:gd name="connsiteY11" fmla="*/ 3886200 h 7762876"/>
                      <a:gd name="connsiteX12" fmla="*/ 4526756 w 7550944"/>
                      <a:gd name="connsiteY12" fmla="*/ 7762875 h 7762876"/>
                      <a:gd name="connsiteX13" fmla="*/ 4902994 w 7550944"/>
                      <a:gd name="connsiteY13" fmla="*/ 3886200 h 7762876"/>
                      <a:gd name="connsiteX14" fmla="*/ 5283994 w 7550944"/>
                      <a:gd name="connsiteY14" fmla="*/ 9525 h 7762876"/>
                      <a:gd name="connsiteX15" fmla="*/ 5655469 w 7550944"/>
                      <a:gd name="connsiteY15" fmla="*/ 3886200 h 7762876"/>
                      <a:gd name="connsiteX16" fmla="*/ 6029325 w 7550944"/>
                      <a:gd name="connsiteY16" fmla="*/ 7762875 h 7762876"/>
                      <a:gd name="connsiteX17" fmla="*/ 6417469 w 7550944"/>
                      <a:gd name="connsiteY17" fmla="*/ 3886200 h 7762876"/>
                      <a:gd name="connsiteX18" fmla="*/ 6798469 w 7550944"/>
                      <a:gd name="connsiteY18" fmla="*/ 0 h 7762876"/>
                      <a:gd name="connsiteX19" fmla="*/ 7160419 w 7550944"/>
                      <a:gd name="connsiteY19" fmla="*/ 3886200 h 7762876"/>
                      <a:gd name="connsiteX20" fmla="*/ 7550944 w 7550944"/>
                      <a:gd name="connsiteY20" fmla="*/ 7762875 h 7762876"/>
                      <a:gd name="connsiteX0" fmla="*/ 0 w 7550944"/>
                      <a:gd name="connsiteY0" fmla="*/ 7762875 h 7762876"/>
                      <a:gd name="connsiteX1" fmla="*/ 378619 w 7550944"/>
                      <a:gd name="connsiteY1" fmla="*/ 3886200 h 7762876"/>
                      <a:gd name="connsiteX2" fmla="*/ 750094 w 7550944"/>
                      <a:gd name="connsiteY2" fmla="*/ 0 h 7762876"/>
                      <a:gd name="connsiteX3" fmla="*/ 1131094 w 7550944"/>
                      <a:gd name="connsiteY3" fmla="*/ 3876675 h 7762876"/>
                      <a:gd name="connsiteX4" fmla="*/ 1507332 w 7550944"/>
                      <a:gd name="connsiteY4" fmla="*/ 7762875 h 7762876"/>
                      <a:gd name="connsiteX5" fmla="*/ 1883569 w 7550944"/>
                      <a:gd name="connsiteY5" fmla="*/ 3876675 h 7762876"/>
                      <a:gd name="connsiteX6" fmla="*/ 2264569 w 7550944"/>
                      <a:gd name="connsiteY6" fmla="*/ 0 h 7762876"/>
                      <a:gd name="connsiteX7" fmla="*/ 2645569 w 7550944"/>
                      <a:gd name="connsiteY7" fmla="*/ 3886200 h 7762876"/>
                      <a:gd name="connsiteX8" fmla="*/ 3017044 w 7550944"/>
                      <a:gd name="connsiteY8" fmla="*/ 7762875 h 7762876"/>
                      <a:gd name="connsiteX9" fmla="*/ 3398044 w 7550944"/>
                      <a:gd name="connsiteY9" fmla="*/ 3876675 h 7762876"/>
                      <a:gd name="connsiteX10" fmla="*/ 3769519 w 7550944"/>
                      <a:gd name="connsiteY10" fmla="*/ 9525 h 7762876"/>
                      <a:gd name="connsiteX11" fmla="*/ 4150519 w 7550944"/>
                      <a:gd name="connsiteY11" fmla="*/ 3886200 h 7762876"/>
                      <a:gd name="connsiteX12" fmla="*/ 4526756 w 7550944"/>
                      <a:gd name="connsiteY12" fmla="*/ 7762875 h 7762876"/>
                      <a:gd name="connsiteX13" fmla="*/ 4902994 w 7550944"/>
                      <a:gd name="connsiteY13" fmla="*/ 3886200 h 7762876"/>
                      <a:gd name="connsiteX14" fmla="*/ 5283994 w 7550944"/>
                      <a:gd name="connsiteY14" fmla="*/ 9525 h 7762876"/>
                      <a:gd name="connsiteX15" fmla="*/ 5655469 w 7550944"/>
                      <a:gd name="connsiteY15" fmla="*/ 3886200 h 7762876"/>
                      <a:gd name="connsiteX16" fmla="*/ 6029325 w 7550944"/>
                      <a:gd name="connsiteY16" fmla="*/ 7762875 h 7762876"/>
                      <a:gd name="connsiteX17" fmla="*/ 6417469 w 7550944"/>
                      <a:gd name="connsiteY17" fmla="*/ 3886200 h 7762876"/>
                      <a:gd name="connsiteX18" fmla="*/ 6798469 w 7550944"/>
                      <a:gd name="connsiteY18" fmla="*/ 0 h 7762876"/>
                      <a:gd name="connsiteX19" fmla="*/ 7160419 w 7550944"/>
                      <a:gd name="connsiteY19" fmla="*/ 3886200 h 7762876"/>
                      <a:gd name="connsiteX20" fmla="*/ 7550944 w 7550944"/>
                      <a:gd name="connsiteY20" fmla="*/ 7762875 h 7762876"/>
                      <a:gd name="connsiteX0" fmla="*/ 0 w 7546182"/>
                      <a:gd name="connsiteY0" fmla="*/ 7762875 h 7765256"/>
                      <a:gd name="connsiteX1" fmla="*/ 378619 w 7546182"/>
                      <a:gd name="connsiteY1" fmla="*/ 3886200 h 7765256"/>
                      <a:gd name="connsiteX2" fmla="*/ 750094 w 7546182"/>
                      <a:gd name="connsiteY2" fmla="*/ 0 h 7765256"/>
                      <a:gd name="connsiteX3" fmla="*/ 1131094 w 7546182"/>
                      <a:gd name="connsiteY3" fmla="*/ 3876675 h 7765256"/>
                      <a:gd name="connsiteX4" fmla="*/ 1507332 w 7546182"/>
                      <a:gd name="connsiteY4" fmla="*/ 7762875 h 7765256"/>
                      <a:gd name="connsiteX5" fmla="*/ 1883569 w 7546182"/>
                      <a:gd name="connsiteY5" fmla="*/ 3876675 h 7765256"/>
                      <a:gd name="connsiteX6" fmla="*/ 2264569 w 7546182"/>
                      <a:gd name="connsiteY6" fmla="*/ 0 h 7765256"/>
                      <a:gd name="connsiteX7" fmla="*/ 2645569 w 7546182"/>
                      <a:gd name="connsiteY7" fmla="*/ 3886200 h 7765256"/>
                      <a:gd name="connsiteX8" fmla="*/ 3017044 w 7546182"/>
                      <a:gd name="connsiteY8" fmla="*/ 7762875 h 7765256"/>
                      <a:gd name="connsiteX9" fmla="*/ 3398044 w 7546182"/>
                      <a:gd name="connsiteY9" fmla="*/ 3876675 h 7765256"/>
                      <a:gd name="connsiteX10" fmla="*/ 3769519 w 7546182"/>
                      <a:gd name="connsiteY10" fmla="*/ 9525 h 7765256"/>
                      <a:gd name="connsiteX11" fmla="*/ 4150519 w 7546182"/>
                      <a:gd name="connsiteY11" fmla="*/ 3886200 h 7765256"/>
                      <a:gd name="connsiteX12" fmla="*/ 4526756 w 7546182"/>
                      <a:gd name="connsiteY12" fmla="*/ 7762875 h 7765256"/>
                      <a:gd name="connsiteX13" fmla="*/ 4902994 w 7546182"/>
                      <a:gd name="connsiteY13" fmla="*/ 3886200 h 7765256"/>
                      <a:gd name="connsiteX14" fmla="*/ 5283994 w 7546182"/>
                      <a:gd name="connsiteY14" fmla="*/ 9525 h 7765256"/>
                      <a:gd name="connsiteX15" fmla="*/ 5655469 w 7546182"/>
                      <a:gd name="connsiteY15" fmla="*/ 3886200 h 7765256"/>
                      <a:gd name="connsiteX16" fmla="*/ 6029325 w 7546182"/>
                      <a:gd name="connsiteY16" fmla="*/ 7762875 h 7765256"/>
                      <a:gd name="connsiteX17" fmla="*/ 6417469 w 7546182"/>
                      <a:gd name="connsiteY17" fmla="*/ 3886200 h 7765256"/>
                      <a:gd name="connsiteX18" fmla="*/ 6798469 w 7546182"/>
                      <a:gd name="connsiteY18" fmla="*/ 0 h 7765256"/>
                      <a:gd name="connsiteX19" fmla="*/ 7160419 w 7546182"/>
                      <a:gd name="connsiteY19" fmla="*/ 3886200 h 7765256"/>
                      <a:gd name="connsiteX20" fmla="*/ 7546182 w 7546182"/>
                      <a:gd name="connsiteY20" fmla="*/ 7765256 h 7765256"/>
                      <a:gd name="connsiteX0" fmla="*/ 0 w 7546182"/>
                      <a:gd name="connsiteY0" fmla="*/ 7762875 h 7765258"/>
                      <a:gd name="connsiteX1" fmla="*/ 378619 w 7546182"/>
                      <a:gd name="connsiteY1" fmla="*/ 3886200 h 7765258"/>
                      <a:gd name="connsiteX2" fmla="*/ 750094 w 7546182"/>
                      <a:gd name="connsiteY2" fmla="*/ 0 h 7765258"/>
                      <a:gd name="connsiteX3" fmla="*/ 1131094 w 7546182"/>
                      <a:gd name="connsiteY3" fmla="*/ 3876675 h 7765258"/>
                      <a:gd name="connsiteX4" fmla="*/ 1507332 w 7546182"/>
                      <a:gd name="connsiteY4" fmla="*/ 7762875 h 7765258"/>
                      <a:gd name="connsiteX5" fmla="*/ 1883569 w 7546182"/>
                      <a:gd name="connsiteY5" fmla="*/ 3876675 h 7765258"/>
                      <a:gd name="connsiteX6" fmla="*/ 2264569 w 7546182"/>
                      <a:gd name="connsiteY6" fmla="*/ 0 h 7765258"/>
                      <a:gd name="connsiteX7" fmla="*/ 2645569 w 7546182"/>
                      <a:gd name="connsiteY7" fmla="*/ 3886200 h 7765258"/>
                      <a:gd name="connsiteX8" fmla="*/ 3017044 w 7546182"/>
                      <a:gd name="connsiteY8" fmla="*/ 7762875 h 7765258"/>
                      <a:gd name="connsiteX9" fmla="*/ 3398044 w 7546182"/>
                      <a:gd name="connsiteY9" fmla="*/ 3876675 h 7765258"/>
                      <a:gd name="connsiteX10" fmla="*/ 3769519 w 7546182"/>
                      <a:gd name="connsiteY10" fmla="*/ 9525 h 7765258"/>
                      <a:gd name="connsiteX11" fmla="*/ 4150519 w 7546182"/>
                      <a:gd name="connsiteY11" fmla="*/ 3886200 h 7765258"/>
                      <a:gd name="connsiteX12" fmla="*/ 4526756 w 7546182"/>
                      <a:gd name="connsiteY12" fmla="*/ 7762875 h 7765258"/>
                      <a:gd name="connsiteX13" fmla="*/ 4902994 w 7546182"/>
                      <a:gd name="connsiteY13" fmla="*/ 3886200 h 7765258"/>
                      <a:gd name="connsiteX14" fmla="*/ 5283994 w 7546182"/>
                      <a:gd name="connsiteY14" fmla="*/ 9525 h 7765258"/>
                      <a:gd name="connsiteX15" fmla="*/ 5655469 w 7546182"/>
                      <a:gd name="connsiteY15" fmla="*/ 3886200 h 7765258"/>
                      <a:gd name="connsiteX16" fmla="*/ 6029325 w 7546182"/>
                      <a:gd name="connsiteY16" fmla="*/ 7762875 h 7765258"/>
                      <a:gd name="connsiteX17" fmla="*/ 6417469 w 7546182"/>
                      <a:gd name="connsiteY17" fmla="*/ 3886200 h 7765258"/>
                      <a:gd name="connsiteX18" fmla="*/ 6798469 w 7546182"/>
                      <a:gd name="connsiteY18" fmla="*/ 0 h 7765258"/>
                      <a:gd name="connsiteX19" fmla="*/ 7160419 w 7546182"/>
                      <a:gd name="connsiteY19" fmla="*/ 3886200 h 7765258"/>
                      <a:gd name="connsiteX20" fmla="*/ 7546182 w 7546182"/>
                      <a:gd name="connsiteY20" fmla="*/ 7765256 h 7765258"/>
                      <a:gd name="connsiteX0" fmla="*/ 0 w 7539038"/>
                      <a:gd name="connsiteY0" fmla="*/ 7762875 h 7762876"/>
                      <a:gd name="connsiteX1" fmla="*/ 378619 w 7539038"/>
                      <a:gd name="connsiteY1" fmla="*/ 3886200 h 7762876"/>
                      <a:gd name="connsiteX2" fmla="*/ 750094 w 7539038"/>
                      <a:gd name="connsiteY2" fmla="*/ 0 h 7762876"/>
                      <a:gd name="connsiteX3" fmla="*/ 1131094 w 7539038"/>
                      <a:gd name="connsiteY3" fmla="*/ 3876675 h 7762876"/>
                      <a:gd name="connsiteX4" fmla="*/ 1507332 w 7539038"/>
                      <a:gd name="connsiteY4" fmla="*/ 7762875 h 7762876"/>
                      <a:gd name="connsiteX5" fmla="*/ 1883569 w 7539038"/>
                      <a:gd name="connsiteY5" fmla="*/ 3876675 h 7762876"/>
                      <a:gd name="connsiteX6" fmla="*/ 2264569 w 7539038"/>
                      <a:gd name="connsiteY6" fmla="*/ 0 h 7762876"/>
                      <a:gd name="connsiteX7" fmla="*/ 2645569 w 7539038"/>
                      <a:gd name="connsiteY7" fmla="*/ 3886200 h 7762876"/>
                      <a:gd name="connsiteX8" fmla="*/ 3017044 w 7539038"/>
                      <a:gd name="connsiteY8" fmla="*/ 7762875 h 7762876"/>
                      <a:gd name="connsiteX9" fmla="*/ 3398044 w 7539038"/>
                      <a:gd name="connsiteY9" fmla="*/ 3876675 h 7762876"/>
                      <a:gd name="connsiteX10" fmla="*/ 3769519 w 7539038"/>
                      <a:gd name="connsiteY10" fmla="*/ 9525 h 7762876"/>
                      <a:gd name="connsiteX11" fmla="*/ 4150519 w 7539038"/>
                      <a:gd name="connsiteY11" fmla="*/ 3886200 h 7762876"/>
                      <a:gd name="connsiteX12" fmla="*/ 4526756 w 7539038"/>
                      <a:gd name="connsiteY12" fmla="*/ 7762875 h 7762876"/>
                      <a:gd name="connsiteX13" fmla="*/ 4902994 w 7539038"/>
                      <a:gd name="connsiteY13" fmla="*/ 3886200 h 7762876"/>
                      <a:gd name="connsiteX14" fmla="*/ 5283994 w 7539038"/>
                      <a:gd name="connsiteY14" fmla="*/ 9525 h 7762876"/>
                      <a:gd name="connsiteX15" fmla="*/ 5655469 w 7539038"/>
                      <a:gd name="connsiteY15" fmla="*/ 3886200 h 7762876"/>
                      <a:gd name="connsiteX16" fmla="*/ 6029325 w 7539038"/>
                      <a:gd name="connsiteY16" fmla="*/ 7762875 h 7762876"/>
                      <a:gd name="connsiteX17" fmla="*/ 6417469 w 7539038"/>
                      <a:gd name="connsiteY17" fmla="*/ 3886200 h 7762876"/>
                      <a:gd name="connsiteX18" fmla="*/ 6798469 w 7539038"/>
                      <a:gd name="connsiteY18" fmla="*/ 0 h 7762876"/>
                      <a:gd name="connsiteX19" fmla="*/ 7160419 w 7539038"/>
                      <a:gd name="connsiteY19" fmla="*/ 3886200 h 7762876"/>
                      <a:gd name="connsiteX20" fmla="*/ 7539038 w 7539038"/>
                      <a:gd name="connsiteY20" fmla="*/ 7760494 h 7762876"/>
                      <a:gd name="connsiteX0" fmla="*/ 0 w 7539038"/>
                      <a:gd name="connsiteY0" fmla="*/ 7762875 h 7762876"/>
                      <a:gd name="connsiteX1" fmla="*/ 378619 w 7539038"/>
                      <a:gd name="connsiteY1" fmla="*/ 3886200 h 7762876"/>
                      <a:gd name="connsiteX2" fmla="*/ 750094 w 7539038"/>
                      <a:gd name="connsiteY2" fmla="*/ 0 h 7762876"/>
                      <a:gd name="connsiteX3" fmla="*/ 1131094 w 7539038"/>
                      <a:gd name="connsiteY3" fmla="*/ 3876675 h 7762876"/>
                      <a:gd name="connsiteX4" fmla="*/ 1507332 w 7539038"/>
                      <a:gd name="connsiteY4" fmla="*/ 7762875 h 7762876"/>
                      <a:gd name="connsiteX5" fmla="*/ 1883569 w 7539038"/>
                      <a:gd name="connsiteY5" fmla="*/ 3876675 h 7762876"/>
                      <a:gd name="connsiteX6" fmla="*/ 2264569 w 7539038"/>
                      <a:gd name="connsiteY6" fmla="*/ 0 h 7762876"/>
                      <a:gd name="connsiteX7" fmla="*/ 2645569 w 7539038"/>
                      <a:gd name="connsiteY7" fmla="*/ 3886200 h 7762876"/>
                      <a:gd name="connsiteX8" fmla="*/ 3017044 w 7539038"/>
                      <a:gd name="connsiteY8" fmla="*/ 7762875 h 7762876"/>
                      <a:gd name="connsiteX9" fmla="*/ 3398044 w 7539038"/>
                      <a:gd name="connsiteY9" fmla="*/ 3876675 h 7762876"/>
                      <a:gd name="connsiteX10" fmla="*/ 3769519 w 7539038"/>
                      <a:gd name="connsiteY10" fmla="*/ 9525 h 7762876"/>
                      <a:gd name="connsiteX11" fmla="*/ 4150519 w 7539038"/>
                      <a:gd name="connsiteY11" fmla="*/ 3886200 h 7762876"/>
                      <a:gd name="connsiteX12" fmla="*/ 4526756 w 7539038"/>
                      <a:gd name="connsiteY12" fmla="*/ 7762875 h 7762876"/>
                      <a:gd name="connsiteX13" fmla="*/ 4902994 w 7539038"/>
                      <a:gd name="connsiteY13" fmla="*/ 3886200 h 7762876"/>
                      <a:gd name="connsiteX14" fmla="*/ 5283994 w 7539038"/>
                      <a:gd name="connsiteY14" fmla="*/ 9525 h 7762876"/>
                      <a:gd name="connsiteX15" fmla="*/ 5655469 w 7539038"/>
                      <a:gd name="connsiteY15" fmla="*/ 3886200 h 7762876"/>
                      <a:gd name="connsiteX16" fmla="*/ 6029325 w 7539038"/>
                      <a:gd name="connsiteY16" fmla="*/ 7762875 h 7762876"/>
                      <a:gd name="connsiteX17" fmla="*/ 6417469 w 7539038"/>
                      <a:gd name="connsiteY17" fmla="*/ 3886200 h 7762876"/>
                      <a:gd name="connsiteX18" fmla="*/ 6788944 w 7539038"/>
                      <a:gd name="connsiteY18" fmla="*/ 2381 h 7762876"/>
                      <a:gd name="connsiteX19" fmla="*/ 7160419 w 7539038"/>
                      <a:gd name="connsiteY19" fmla="*/ 3886200 h 7762876"/>
                      <a:gd name="connsiteX20" fmla="*/ 7539038 w 7539038"/>
                      <a:gd name="connsiteY20" fmla="*/ 7760494 h 7762876"/>
                      <a:gd name="connsiteX0" fmla="*/ 0 w 7539038"/>
                      <a:gd name="connsiteY0" fmla="*/ 7762875 h 7762876"/>
                      <a:gd name="connsiteX1" fmla="*/ 378619 w 7539038"/>
                      <a:gd name="connsiteY1" fmla="*/ 3886200 h 7762876"/>
                      <a:gd name="connsiteX2" fmla="*/ 750094 w 7539038"/>
                      <a:gd name="connsiteY2" fmla="*/ 0 h 7762876"/>
                      <a:gd name="connsiteX3" fmla="*/ 1131094 w 7539038"/>
                      <a:gd name="connsiteY3" fmla="*/ 3876675 h 7762876"/>
                      <a:gd name="connsiteX4" fmla="*/ 1507332 w 7539038"/>
                      <a:gd name="connsiteY4" fmla="*/ 7762875 h 7762876"/>
                      <a:gd name="connsiteX5" fmla="*/ 1883569 w 7539038"/>
                      <a:gd name="connsiteY5" fmla="*/ 3876675 h 7762876"/>
                      <a:gd name="connsiteX6" fmla="*/ 2264569 w 7539038"/>
                      <a:gd name="connsiteY6" fmla="*/ 0 h 7762876"/>
                      <a:gd name="connsiteX7" fmla="*/ 2645569 w 7539038"/>
                      <a:gd name="connsiteY7" fmla="*/ 3886200 h 7762876"/>
                      <a:gd name="connsiteX8" fmla="*/ 3017044 w 7539038"/>
                      <a:gd name="connsiteY8" fmla="*/ 7762875 h 7762876"/>
                      <a:gd name="connsiteX9" fmla="*/ 3398044 w 7539038"/>
                      <a:gd name="connsiteY9" fmla="*/ 3876675 h 7762876"/>
                      <a:gd name="connsiteX10" fmla="*/ 3769519 w 7539038"/>
                      <a:gd name="connsiteY10" fmla="*/ 9525 h 7762876"/>
                      <a:gd name="connsiteX11" fmla="*/ 4150519 w 7539038"/>
                      <a:gd name="connsiteY11" fmla="*/ 3886200 h 7762876"/>
                      <a:gd name="connsiteX12" fmla="*/ 4526756 w 7539038"/>
                      <a:gd name="connsiteY12" fmla="*/ 7762875 h 7762876"/>
                      <a:gd name="connsiteX13" fmla="*/ 4902994 w 7539038"/>
                      <a:gd name="connsiteY13" fmla="*/ 3886200 h 7762876"/>
                      <a:gd name="connsiteX14" fmla="*/ 5283994 w 7539038"/>
                      <a:gd name="connsiteY14" fmla="*/ 9525 h 7762876"/>
                      <a:gd name="connsiteX15" fmla="*/ 5655469 w 7539038"/>
                      <a:gd name="connsiteY15" fmla="*/ 3886200 h 7762876"/>
                      <a:gd name="connsiteX16" fmla="*/ 6029325 w 7539038"/>
                      <a:gd name="connsiteY16" fmla="*/ 7762875 h 7762876"/>
                      <a:gd name="connsiteX17" fmla="*/ 6417469 w 7539038"/>
                      <a:gd name="connsiteY17" fmla="*/ 3886200 h 7762876"/>
                      <a:gd name="connsiteX18" fmla="*/ 6786563 w 7539038"/>
                      <a:gd name="connsiteY18" fmla="*/ 4762 h 7762876"/>
                      <a:gd name="connsiteX19" fmla="*/ 7160419 w 7539038"/>
                      <a:gd name="connsiteY19" fmla="*/ 3886200 h 7762876"/>
                      <a:gd name="connsiteX20" fmla="*/ 7539038 w 7539038"/>
                      <a:gd name="connsiteY20" fmla="*/ 7760494 h 7762876"/>
                      <a:gd name="connsiteX0" fmla="*/ 0 w 7539038"/>
                      <a:gd name="connsiteY0" fmla="*/ 7762875 h 7762876"/>
                      <a:gd name="connsiteX1" fmla="*/ 378619 w 7539038"/>
                      <a:gd name="connsiteY1" fmla="*/ 3886200 h 7762876"/>
                      <a:gd name="connsiteX2" fmla="*/ 750094 w 7539038"/>
                      <a:gd name="connsiteY2" fmla="*/ 0 h 7762876"/>
                      <a:gd name="connsiteX3" fmla="*/ 1131094 w 7539038"/>
                      <a:gd name="connsiteY3" fmla="*/ 3876675 h 7762876"/>
                      <a:gd name="connsiteX4" fmla="*/ 1507332 w 7539038"/>
                      <a:gd name="connsiteY4" fmla="*/ 7762875 h 7762876"/>
                      <a:gd name="connsiteX5" fmla="*/ 1883569 w 7539038"/>
                      <a:gd name="connsiteY5" fmla="*/ 3876675 h 7762876"/>
                      <a:gd name="connsiteX6" fmla="*/ 2264569 w 7539038"/>
                      <a:gd name="connsiteY6" fmla="*/ 0 h 7762876"/>
                      <a:gd name="connsiteX7" fmla="*/ 2645569 w 7539038"/>
                      <a:gd name="connsiteY7" fmla="*/ 3886200 h 7762876"/>
                      <a:gd name="connsiteX8" fmla="*/ 3017044 w 7539038"/>
                      <a:gd name="connsiteY8" fmla="*/ 7762875 h 7762876"/>
                      <a:gd name="connsiteX9" fmla="*/ 3398044 w 7539038"/>
                      <a:gd name="connsiteY9" fmla="*/ 3876675 h 7762876"/>
                      <a:gd name="connsiteX10" fmla="*/ 3769519 w 7539038"/>
                      <a:gd name="connsiteY10" fmla="*/ 9525 h 7762876"/>
                      <a:gd name="connsiteX11" fmla="*/ 4150519 w 7539038"/>
                      <a:gd name="connsiteY11" fmla="*/ 3886200 h 7762876"/>
                      <a:gd name="connsiteX12" fmla="*/ 4526756 w 7539038"/>
                      <a:gd name="connsiteY12" fmla="*/ 7762875 h 7762876"/>
                      <a:gd name="connsiteX13" fmla="*/ 4902994 w 7539038"/>
                      <a:gd name="connsiteY13" fmla="*/ 3886200 h 7762876"/>
                      <a:gd name="connsiteX14" fmla="*/ 5283994 w 7539038"/>
                      <a:gd name="connsiteY14" fmla="*/ 9525 h 7762876"/>
                      <a:gd name="connsiteX15" fmla="*/ 5655469 w 7539038"/>
                      <a:gd name="connsiteY15" fmla="*/ 3886200 h 7762876"/>
                      <a:gd name="connsiteX16" fmla="*/ 6029325 w 7539038"/>
                      <a:gd name="connsiteY16" fmla="*/ 7762875 h 7762876"/>
                      <a:gd name="connsiteX17" fmla="*/ 6417469 w 7539038"/>
                      <a:gd name="connsiteY17" fmla="*/ 3886200 h 7762876"/>
                      <a:gd name="connsiteX18" fmla="*/ 6786563 w 7539038"/>
                      <a:gd name="connsiteY18" fmla="*/ 4762 h 7762876"/>
                      <a:gd name="connsiteX19" fmla="*/ 7160419 w 7539038"/>
                      <a:gd name="connsiteY19" fmla="*/ 3886200 h 7762876"/>
                      <a:gd name="connsiteX20" fmla="*/ 7539038 w 7539038"/>
                      <a:gd name="connsiteY20" fmla="*/ 7760494 h 7762876"/>
                      <a:gd name="connsiteX0" fmla="*/ 0 w 7539038"/>
                      <a:gd name="connsiteY0" fmla="*/ 7762875 h 7762876"/>
                      <a:gd name="connsiteX1" fmla="*/ 378619 w 7539038"/>
                      <a:gd name="connsiteY1" fmla="*/ 3886200 h 7762876"/>
                      <a:gd name="connsiteX2" fmla="*/ 750094 w 7539038"/>
                      <a:gd name="connsiteY2" fmla="*/ 0 h 7762876"/>
                      <a:gd name="connsiteX3" fmla="*/ 1131094 w 7539038"/>
                      <a:gd name="connsiteY3" fmla="*/ 3876675 h 7762876"/>
                      <a:gd name="connsiteX4" fmla="*/ 1507332 w 7539038"/>
                      <a:gd name="connsiteY4" fmla="*/ 7762875 h 7762876"/>
                      <a:gd name="connsiteX5" fmla="*/ 1883569 w 7539038"/>
                      <a:gd name="connsiteY5" fmla="*/ 3876675 h 7762876"/>
                      <a:gd name="connsiteX6" fmla="*/ 2264569 w 7539038"/>
                      <a:gd name="connsiteY6" fmla="*/ 0 h 7762876"/>
                      <a:gd name="connsiteX7" fmla="*/ 2645569 w 7539038"/>
                      <a:gd name="connsiteY7" fmla="*/ 3886200 h 7762876"/>
                      <a:gd name="connsiteX8" fmla="*/ 3017044 w 7539038"/>
                      <a:gd name="connsiteY8" fmla="*/ 7762875 h 7762876"/>
                      <a:gd name="connsiteX9" fmla="*/ 3398044 w 7539038"/>
                      <a:gd name="connsiteY9" fmla="*/ 3876675 h 7762876"/>
                      <a:gd name="connsiteX10" fmla="*/ 3769519 w 7539038"/>
                      <a:gd name="connsiteY10" fmla="*/ 9525 h 7762876"/>
                      <a:gd name="connsiteX11" fmla="*/ 4150519 w 7539038"/>
                      <a:gd name="connsiteY11" fmla="*/ 3886200 h 7762876"/>
                      <a:gd name="connsiteX12" fmla="*/ 4526756 w 7539038"/>
                      <a:gd name="connsiteY12" fmla="*/ 7762875 h 7762876"/>
                      <a:gd name="connsiteX13" fmla="*/ 4902994 w 7539038"/>
                      <a:gd name="connsiteY13" fmla="*/ 3886200 h 7762876"/>
                      <a:gd name="connsiteX14" fmla="*/ 5279231 w 7539038"/>
                      <a:gd name="connsiteY14" fmla="*/ 9525 h 7762876"/>
                      <a:gd name="connsiteX15" fmla="*/ 5655469 w 7539038"/>
                      <a:gd name="connsiteY15" fmla="*/ 3886200 h 7762876"/>
                      <a:gd name="connsiteX16" fmla="*/ 6029325 w 7539038"/>
                      <a:gd name="connsiteY16" fmla="*/ 7762875 h 7762876"/>
                      <a:gd name="connsiteX17" fmla="*/ 6417469 w 7539038"/>
                      <a:gd name="connsiteY17" fmla="*/ 3886200 h 7762876"/>
                      <a:gd name="connsiteX18" fmla="*/ 6786563 w 7539038"/>
                      <a:gd name="connsiteY18" fmla="*/ 4762 h 7762876"/>
                      <a:gd name="connsiteX19" fmla="*/ 7160419 w 7539038"/>
                      <a:gd name="connsiteY19" fmla="*/ 3886200 h 7762876"/>
                      <a:gd name="connsiteX20" fmla="*/ 7539038 w 7539038"/>
                      <a:gd name="connsiteY20" fmla="*/ 7760494 h 7762876"/>
                      <a:gd name="connsiteX0" fmla="*/ 0 w 7539038"/>
                      <a:gd name="connsiteY0" fmla="*/ 7762875 h 7762876"/>
                      <a:gd name="connsiteX1" fmla="*/ 378619 w 7539038"/>
                      <a:gd name="connsiteY1" fmla="*/ 3886200 h 7762876"/>
                      <a:gd name="connsiteX2" fmla="*/ 750094 w 7539038"/>
                      <a:gd name="connsiteY2" fmla="*/ 0 h 7762876"/>
                      <a:gd name="connsiteX3" fmla="*/ 1131094 w 7539038"/>
                      <a:gd name="connsiteY3" fmla="*/ 3876675 h 7762876"/>
                      <a:gd name="connsiteX4" fmla="*/ 1507332 w 7539038"/>
                      <a:gd name="connsiteY4" fmla="*/ 7762875 h 7762876"/>
                      <a:gd name="connsiteX5" fmla="*/ 1883569 w 7539038"/>
                      <a:gd name="connsiteY5" fmla="*/ 3876675 h 7762876"/>
                      <a:gd name="connsiteX6" fmla="*/ 2264569 w 7539038"/>
                      <a:gd name="connsiteY6" fmla="*/ 0 h 7762876"/>
                      <a:gd name="connsiteX7" fmla="*/ 2645569 w 7539038"/>
                      <a:gd name="connsiteY7" fmla="*/ 3886200 h 7762876"/>
                      <a:gd name="connsiteX8" fmla="*/ 3017044 w 7539038"/>
                      <a:gd name="connsiteY8" fmla="*/ 7762875 h 7762876"/>
                      <a:gd name="connsiteX9" fmla="*/ 3398044 w 7539038"/>
                      <a:gd name="connsiteY9" fmla="*/ 3876675 h 7762876"/>
                      <a:gd name="connsiteX10" fmla="*/ 3769519 w 7539038"/>
                      <a:gd name="connsiteY10" fmla="*/ 9525 h 7762876"/>
                      <a:gd name="connsiteX11" fmla="*/ 4150519 w 7539038"/>
                      <a:gd name="connsiteY11" fmla="*/ 3886200 h 7762876"/>
                      <a:gd name="connsiteX12" fmla="*/ 4526756 w 7539038"/>
                      <a:gd name="connsiteY12" fmla="*/ 7762875 h 7762876"/>
                      <a:gd name="connsiteX13" fmla="*/ 4902994 w 7539038"/>
                      <a:gd name="connsiteY13" fmla="*/ 3886200 h 7762876"/>
                      <a:gd name="connsiteX14" fmla="*/ 5279231 w 7539038"/>
                      <a:gd name="connsiteY14" fmla="*/ 9525 h 7762876"/>
                      <a:gd name="connsiteX15" fmla="*/ 5655469 w 7539038"/>
                      <a:gd name="connsiteY15" fmla="*/ 3886200 h 7762876"/>
                      <a:gd name="connsiteX16" fmla="*/ 6029325 w 7539038"/>
                      <a:gd name="connsiteY16" fmla="*/ 7762875 h 7762876"/>
                      <a:gd name="connsiteX17" fmla="*/ 6417469 w 7539038"/>
                      <a:gd name="connsiteY17" fmla="*/ 3886200 h 7762876"/>
                      <a:gd name="connsiteX18" fmla="*/ 6786563 w 7539038"/>
                      <a:gd name="connsiteY18" fmla="*/ 4762 h 7762876"/>
                      <a:gd name="connsiteX19" fmla="*/ 7160419 w 7539038"/>
                      <a:gd name="connsiteY19" fmla="*/ 3886200 h 7762876"/>
                      <a:gd name="connsiteX20" fmla="*/ 7539038 w 7539038"/>
                      <a:gd name="connsiteY20" fmla="*/ 7760494 h 7762876"/>
                      <a:gd name="connsiteX0" fmla="*/ 0 w 7539038"/>
                      <a:gd name="connsiteY0" fmla="*/ 7762875 h 7762876"/>
                      <a:gd name="connsiteX1" fmla="*/ 378619 w 7539038"/>
                      <a:gd name="connsiteY1" fmla="*/ 3886200 h 7762876"/>
                      <a:gd name="connsiteX2" fmla="*/ 750094 w 7539038"/>
                      <a:gd name="connsiteY2" fmla="*/ 0 h 7762876"/>
                      <a:gd name="connsiteX3" fmla="*/ 1131094 w 7539038"/>
                      <a:gd name="connsiteY3" fmla="*/ 3876675 h 7762876"/>
                      <a:gd name="connsiteX4" fmla="*/ 1507332 w 7539038"/>
                      <a:gd name="connsiteY4" fmla="*/ 7762875 h 7762876"/>
                      <a:gd name="connsiteX5" fmla="*/ 1883569 w 7539038"/>
                      <a:gd name="connsiteY5" fmla="*/ 3876675 h 7762876"/>
                      <a:gd name="connsiteX6" fmla="*/ 2264569 w 7539038"/>
                      <a:gd name="connsiteY6" fmla="*/ 0 h 7762876"/>
                      <a:gd name="connsiteX7" fmla="*/ 2645569 w 7539038"/>
                      <a:gd name="connsiteY7" fmla="*/ 3886200 h 7762876"/>
                      <a:gd name="connsiteX8" fmla="*/ 3017044 w 7539038"/>
                      <a:gd name="connsiteY8" fmla="*/ 7762875 h 7762876"/>
                      <a:gd name="connsiteX9" fmla="*/ 3398044 w 7539038"/>
                      <a:gd name="connsiteY9" fmla="*/ 3876675 h 7762876"/>
                      <a:gd name="connsiteX10" fmla="*/ 3769519 w 7539038"/>
                      <a:gd name="connsiteY10" fmla="*/ 9525 h 7762876"/>
                      <a:gd name="connsiteX11" fmla="*/ 4150519 w 7539038"/>
                      <a:gd name="connsiteY11" fmla="*/ 3886200 h 7762876"/>
                      <a:gd name="connsiteX12" fmla="*/ 4526756 w 7539038"/>
                      <a:gd name="connsiteY12" fmla="*/ 7762875 h 7762876"/>
                      <a:gd name="connsiteX13" fmla="*/ 4902994 w 7539038"/>
                      <a:gd name="connsiteY13" fmla="*/ 3886200 h 7762876"/>
                      <a:gd name="connsiteX14" fmla="*/ 5276849 w 7539038"/>
                      <a:gd name="connsiteY14" fmla="*/ 2382 h 7762876"/>
                      <a:gd name="connsiteX15" fmla="*/ 5655469 w 7539038"/>
                      <a:gd name="connsiteY15" fmla="*/ 3886200 h 7762876"/>
                      <a:gd name="connsiteX16" fmla="*/ 6029325 w 7539038"/>
                      <a:gd name="connsiteY16" fmla="*/ 7762875 h 7762876"/>
                      <a:gd name="connsiteX17" fmla="*/ 6417469 w 7539038"/>
                      <a:gd name="connsiteY17" fmla="*/ 3886200 h 7762876"/>
                      <a:gd name="connsiteX18" fmla="*/ 6786563 w 7539038"/>
                      <a:gd name="connsiteY18" fmla="*/ 4762 h 7762876"/>
                      <a:gd name="connsiteX19" fmla="*/ 7160419 w 7539038"/>
                      <a:gd name="connsiteY19" fmla="*/ 3886200 h 7762876"/>
                      <a:gd name="connsiteX20" fmla="*/ 7539038 w 7539038"/>
                      <a:gd name="connsiteY20" fmla="*/ 7760494 h 7762876"/>
                      <a:gd name="connsiteX0" fmla="*/ 0 w 7539038"/>
                      <a:gd name="connsiteY0" fmla="*/ 7762875 h 7762876"/>
                      <a:gd name="connsiteX1" fmla="*/ 378619 w 7539038"/>
                      <a:gd name="connsiteY1" fmla="*/ 3886200 h 7762876"/>
                      <a:gd name="connsiteX2" fmla="*/ 750094 w 7539038"/>
                      <a:gd name="connsiteY2" fmla="*/ 0 h 7762876"/>
                      <a:gd name="connsiteX3" fmla="*/ 1131094 w 7539038"/>
                      <a:gd name="connsiteY3" fmla="*/ 3876675 h 7762876"/>
                      <a:gd name="connsiteX4" fmla="*/ 1507332 w 7539038"/>
                      <a:gd name="connsiteY4" fmla="*/ 7762875 h 7762876"/>
                      <a:gd name="connsiteX5" fmla="*/ 1883569 w 7539038"/>
                      <a:gd name="connsiteY5" fmla="*/ 3876675 h 7762876"/>
                      <a:gd name="connsiteX6" fmla="*/ 2264569 w 7539038"/>
                      <a:gd name="connsiteY6" fmla="*/ 0 h 7762876"/>
                      <a:gd name="connsiteX7" fmla="*/ 2645569 w 7539038"/>
                      <a:gd name="connsiteY7" fmla="*/ 3886200 h 7762876"/>
                      <a:gd name="connsiteX8" fmla="*/ 3017044 w 7539038"/>
                      <a:gd name="connsiteY8" fmla="*/ 7762875 h 7762876"/>
                      <a:gd name="connsiteX9" fmla="*/ 3398044 w 7539038"/>
                      <a:gd name="connsiteY9" fmla="*/ 3876675 h 7762876"/>
                      <a:gd name="connsiteX10" fmla="*/ 3769519 w 7539038"/>
                      <a:gd name="connsiteY10" fmla="*/ 9525 h 7762876"/>
                      <a:gd name="connsiteX11" fmla="*/ 4150519 w 7539038"/>
                      <a:gd name="connsiteY11" fmla="*/ 3886200 h 7762876"/>
                      <a:gd name="connsiteX12" fmla="*/ 4526756 w 7539038"/>
                      <a:gd name="connsiteY12" fmla="*/ 7762875 h 7762876"/>
                      <a:gd name="connsiteX13" fmla="*/ 4902994 w 7539038"/>
                      <a:gd name="connsiteY13" fmla="*/ 3886200 h 7762876"/>
                      <a:gd name="connsiteX14" fmla="*/ 5276849 w 7539038"/>
                      <a:gd name="connsiteY14" fmla="*/ 2382 h 7762876"/>
                      <a:gd name="connsiteX15" fmla="*/ 5655469 w 7539038"/>
                      <a:gd name="connsiteY15" fmla="*/ 3886200 h 7762876"/>
                      <a:gd name="connsiteX16" fmla="*/ 6029325 w 7539038"/>
                      <a:gd name="connsiteY16" fmla="*/ 7762875 h 7762876"/>
                      <a:gd name="connsiteX17" fmla="*/ 6417469 w 7539038"/>
                      <a:gd name="connsiteY17" fmla="*/ 3886200 h 7762876"/>
                      <a:gd name="connsiteX18" fmla="*/ 6786563 w 7539038"/>
                      <a:gd name="connsiteY18" fmla="*/ 4762 h 7762876"/>
                      <a:gd name="connsiteX19" fmla="*/ 7160419 w 7539038"/>
                      <a:gd name="connsiteY19" fmla="*/ 3886200 h 7762876"/>
                      <a:gd name="connsiteX20" fmla="*/ 7539038 w 7539038"/>
                      <a:gd name="connsiteY20" fmla="*/ 7760494 h 7762876"/>
                      <a:gd name="connsiteX0" fmla="*/ 0 w 7539038"/>
                      <a:gd name="connsiteY0" fmla="*/ 7762875 h 7762876"/>
                      <a:gd name="connsiteX1" fmla="*/ 378619 w 7539038"/>
                      <a:gd name="connsiteY1" fmla="*/ 3886200 h 7762876"/>
                      <a:gd name="connsiteX2" fmla="*/ 750094 w 7539038"/>
                      <a:gd name="connsiteY2" fmla="*/ 0 h 7762876"/>
                      <a:gd name="connsiteX3" fmla="*/ 1131094 w 7539038"/>
                      <a:gd name="connsiteY3" fmla="*/ 3876675 h 7762876"/>
                      <a:gd name="connsiteX4" fmla="*/ 1507332 w 7539038"/>
                      <a:gd name="connsiteY4" fmla="*/ 7762875 h 7762876"/>
                      <a:gd name="connsiteX5" fmla="*/ 1883569 w 7539038"/>
                      <a:gd name="connsiteY5" fmla="*/ 3876675 h 7762876"/>
                      <a:gd name="connsiteX6" fmla="*/ 2264569 w 7539038"/>
                      <a:gd name="connsiteY6" fmla="*/ 0 h 7762876"/>
                      <a:gd name="connsiteX7" fmla="*/ 2645569 w 7539038"/>
                      <a:gd name="connsiteY7" fmla="*/ 3886200 h 7762876"/>
                      <a:gd name="connsiteX8" fmla="*/ 3017044 w 7539038"/>
                      <a:gd name="connsiteY8" fmla="*/ 7762875 h 7762876"/>
                      <a:gd name="connsiteX9" fmla="*/ 3398044 w 7539038"/>
                      <a:gd name="connsiteY9" fmla="*/ 3876675 h 7762876"/>
                      <a:gd name="connsiteX10" fmla="*/ 3776663 w 7539038"/>
                      <a:gd name="connsiteY10" fmla="*/ 4763 h 7762876"/>
                      <a:gd name="connsiteX11" fmla="*/ 4150519 w 7539038"/>
                      <a:gd name="connsiteY11" fmla="*/ 3886200 h 7762876"/>
                      <a:gd name="connsiteX12" fmla="*/ 4526756 w 7539038"/>
                      <a:gd name="connsiteY12" fmla="*/ 7762875 h 7762876"/>
                      <a:gd name="connsiteX13" fmla="*/ 4902994 w 7539038"/>
                      <a:gd name="connsiteY13" fmla="*/ 3886200 h 7762876"/>
                      <a:gd name="connsiteX14" fmla="*/ 5276849 w 7539038"/>
                      <a:gd name="connsiteY14" fmla="*/ 2382 h 7762876"/>
                      <a:gd name="connsiteX15" fmla="*/ 5655469 w 7539038"/>
                      <a:gd name="connsiteY15" fmla="*/ 3886200 h 7762876"/>
                      <a:gd name="connsiteX16" fmla="*/ 6029325 w 7539038"/>
                      <a:gd name="connsiteY16" fmla="*/ 7762875 h 7762876"/>
                      <a:gd name="connsiteX17" fmla="*/ 6417469 w 7539038"/>
                      <a:gd name="connsiteY17" fmla="*/ 3886200 h 7762876"/>
                      <a:gd name="connsiteX18" fmla="*/ 6786563 w 7539038"/>
                      <a:gd name="connsiteY18" fmla="*/ 4762 h 7762876"/>
                      <a:gd name="connsiteX19" fmla="*/ 7160419 w 7539038"/>
                      <a:gd name="connsiteY19" fmla="*/ 3886200 h 7762876"/>
                      <a:gd name="connsiteX20" fmla="*/ 7539038 w 7539038"/>
                      <a:gd name="connsiteY20" fmla="*/ 7760494 h 7762876"/>
                      <a:gd name="connsiteX0" fmla="*/ 0 w 7539038"/>
                      <a:gd name="connsiteY0" fmla="*/ 7762875 h 7762876"/>
                      <a:gd name="connsiteX1" fmla="*/ 378619 w 7539038"/>
                      <a:gd name="connsiteY1" fmla="*/ 3886200 h 7762876"/>
                      <a:gd name="connsiteX2" fmla="*/ 750094 w 7539038"/>
                      <a:gd name="connsiteY2" fmla="*/ 0 h 7762876"/>
                      <a:gd name="connsiteX3" fmla="*/ 1131094 w 7539038"/>
                      <a:gd name="connsiteY3" fmla="*/ 3876675 h 7762876"/>
                      <a:gd name="connsiteX4" fmla="*/ 1507332 w 7539038"/>
                      <a:gd name="connsiteY4" fmla="*/ 7762875 h 7762876"/>
                      <a:gd name="connsiteX5" fmla="*/ 1883569 w 7539038"/>
                      <a:gd name="connsiteY5" fmla="*/ 3876675 h 7762876"/>
                      <a:gd name="connsiteX6" fmla="*/ 2264569 w 7539038"/>
                      <a:gd name="connsiteY6" fmla="*/ 0 h 7762876"/>
                      <a:gd name="connsiteX7" fmla="*/ 2645569 w 7539038"/>
                      <a:gd name="connsiteY7" fmla="*/ 3886200 h 7762876"/>
                      <a:gd name="connsiteX8" fmla="*/ 3017044 w 7539038"/>
                      <a:gd name="connsiteY8" fmla="*/ 7762875 h 7762876"/>
                      <a:gd name="connsiteX9" fmla="*/ 3398044 w 7539038"/>
                      <a:gd name="connsiteY9" fmla="*/ 3876675 h 7762876"/>
                      <a:gd name="connsiteX10" fmla="*/ 3776663 w 7539038"/>
                      <a:gd name="connsiteY10" fmla="*/ 4763 h 7762876"/>
                      <a:gd name="connsiteX11" fmla="*/ 4150519 w 7539038"/>
                      <a:gd name="connsiteY11" fmla="*/ 3886200 h 7762876"/>
                      <a:gd name="connsiteX12" fmla="*/ 4526756 w 7539038"/>
                      <a:gd name="connsiteY12" fmla="*/ 7762875 h 7762876"/>
                      <a:gd name="connsiteX13" fmla="*/ 4902994 w 7539038"/>
                      <a:gd name="connsiteY13" fmla="*/ 3886200 h 7762876"/>
                      <a:gd name="connsiteX14" fmla="*/ 5276849 w 7539038"/>
                      <a:gd name="connsiteY14" fmla="*/ 2382 h 7762876"/>
                      <a:gd name="connsiteX15" fmla="*/ 5655469 w 7539038"/>
                      <a:gd name="connsiteY15" fmla="*/ 3886200 h 7762876"/>
                      <a:gd name="connsiteX16" fmla="*/ 6029325 w 7539038"/>
                      <a:gd name="connsiteY16" fmla="*/ 7762875 h 7762876"/>
                      <a:gd name="connsiteX17" fmla="*/ 6417469 w 7539038"/>
                      <a:gd name="connsiteY17" fmla="*/ 3886200 h 7762876"/>
                      <a:gd name="connsiteX18" fmla="*/ 6786563 w 7539038"/>
                      <a:gd name="connsiteY18" fmla="*/ 4762 h 7762876"/>
                      <a:gd name="connsiteX19" fmla="*/ 7160419 w 7539038"/>
                      <a:gd name="connsiteY19" fmla="*/ 3886200 h 7762876"/>
                      <a:gd name="connsiteX20" fmla="*/ 7539038 w 7539038"/>
                      <a:gd name="connsiteY20" fmla="*/ 7760494 h 7762876"/>
                      <a:gd name="connsiteX0" fmla="*/ 0 w 7539038"/>
                      <a:gd name="connsiteY0" fmla="*/ 7762875 h 7762876"/>
                      <a:gd name="connsiteX1" fmla="*/ 378619 w 7539038"/>
                      <a:gd name="connsiteY1" fmla="*/ 3886200 h 7762876"/>
                      <a:gd name="connsiteX2" fmla="*/ 750094 w 7539038"/>
                      <a:gd name="connsiteY2" fmla="*/ 0 h 7762876"/>
                      <a:gd name="connsiteX3" fmla="*/ 1131094 w 7539038"/>
                      <a:gd name="connsiteY3" fmla="*/ 3876675 h 7762876"/>
                      <a:gd name="connsiteX4" fmla="*/ 1507332 w 7539038"/>
                      <a:gd name="connsiteY4" fmla="*/ 7762875 h 7762876"/>
                      <a:gd name="connsiteX5" fmla="*/ 1883569 w 7539038"/>
                      <a:gd name="connsiteY5" fmla="*/ 3876675 h 7762876"/>
                      <a:gd name="connsiteX6" fmla="*/ 2264569 w 7539038"/>
                      <a:gd name="connsiteY6" fmla="*/ 0 h 7762876"/>
                      <a:gd name="connsiteX7" fmla="*/ 2645569 w 7539038"/>
                      <a:gd name="connsiteY7" fmla="*/ 3886200 h 7762876"/>
                      <a:gd name="connsiteX8" fmla="*/ 3017044 w 7539038"/>
                      <a:gd name="connsiteY8" fmla="*/ 7762875 h 7762876"/>
                      <a:gd name="connsiteX9" fmla="*/ 3398044 w 7539038"/>
                      <a:gd name="connsiteY9" fmla="*/ 3876675 h 7762876"/>
                      <a:gd name="connsiteX10" fmla="*/ 3769519 w 7539038"/>
                      <a:gd name="connsiteY10" fmla="*/ 4763 h 7762876"/>
                      <a:gd name="connsiteX11" fmla="*/ 4150519 w 7539038"/>
                      <a:gd name="connsiteY11" fmla="*/ 3886200 h 7762876"/>
                      <a:gd name="connsiteX12" fmla="*/ 4526756 w 7539038"/>
                      <a:gd name="connsiteY12" fmla="*/ 7762875 h 7762876"/>
                      <a:gd name="connsiteX13" fmla="*/ 4902994 w 7539038"/>
                      <a:gd name="connsiteY13" fmla="*/ 3886200 h 7762876"/>
                      <a:gd name="connsiteX14" fmla="*/ 5276849 w 7539038"/>
                      <a:gd name="connsiteY14" fmla="*/ 2382 h 7762876"/>
                      <a:gd name="connsiteX15" fmla="*/ 5655469 w 7539038"/>
                      <a:gd name="connsiteY15" fmla="*/ 3886200 h 7762876"/>
                      <a:gd name="connsiteX16" fmla="*/ 6029325 w 7539038"/>
                      <a:gd name="connsiteY16" fmla="*/ 7762875 h 7762876"/>
                      <a:gd name="connsiteX17" fmla="*/ 6417469 w 7539038"/>
                      <a:gd name="connsiteY17" fmla="*/ 3886200 h 7762876"/>
                      <a:gd name="connsiteX18" fmla="*/ 6786563 w 7539038"/>
                      <a:gd name="connsiteY18" fmla="*/ 4762 h 7762876"/>
                      <a:gd name="connsiteX19" fmla="*/ 7160419 w 7539038"/>
                      <a:gd name="connsiteY19" fmla="*/ 3886200 h 7762876"/>
                      <a:gd name="connsiteX20" fmla="*/ 7539038 w 7539038"/>
                      <a:gd name="connsiteY20" fmla="*/ 7760494 h 7762876"/>
                      <a:gd name="connsiteX0" fmla="*/ 0 w 7539038"/>
                      <a:gd name="connsiteY0" fmla="*/ 7762875 h 7762876"/>
                      <a:gd name="connsiteX1" fmla="*/ 378619 w 7539038"/>
                      <a:gd name="connsiteY1" fmla="*/ 3886200 h 7762876"/>
                      <a:gd name="connsiteX2" fmla="*/ 750094 w 7539038"/>
                      <a:gd name="connsiteY2" fmla="*/ 0 h 7762876"/>
                      <a:gd name="connsiteX3" fmla="*/ 1131094 w 7539038"/>
                      <a:gd name="connsiteY3" fmla="*/ 3876675 h 7762876"/>
                      <a:gd name="connsiteX4" fmla="*/ 1507332 w 7539038"/>
                      <a:gd name="connsiteY4" fmla="*/ 7762875 h 7762876"/>
                      <a:gd name="connsiteX5" fmla="*/ 1883569 w 7539038"/>
                      <a:gd name="connsiteY5" fmla="*/ 3876675 h 7762876"/>
                      <a:gd name="connsiteX6" fmla="*/ 2264569 w 7539038"/>
                      <a:gd name="connsiteY6" fmla="*/ 0 h 7762876"/>
                      <a:gd name="connsiteX7" fmla="*/ 2645569 w 7539038"/>
                      <a:gd name="connsiteY7" fmla="*/ 3886200 h 7762876"/>
                      <a:gd name="connsiteX8" fmla="*/ 3017044 w 7539038"/>
                      <a:gd name="connsiteY8" fmla="*/ 7762875 h 7762876"/>
                      <a:gd name="connsiteX9" fmla="*/ 3398044 w 7539038"/>
                      <a:gd name="connsiteY9" fmla="*/ 3876675 h 7762876"/>
                      <a:gd name="connsiteX10" fmla="*/ 3769519 w 7539038"/>
                      <a:gd name="connsiteY10" fmla="*/ 4763 h 7762876"/>
                      <a:gd name="connsiteX11" fmla="*/ 4150519 w 7539038"/>
                      <a:gd name="connsiteY11" fmla="*/ 3886200 h 7762876"/>
                      <a:gd name="connsiteX12" fmla="*/ 4526756 w 7539038"/>
                      <a:gd name="connsiteY12" fmla="*/ 7762875 h 7762876"/>
                      <a:gd name="connsiteX13" fmla="*/ 4902994 w 7539038"/>
                      <a:gd name="connsiteY13" fmla="*/ 3886200 h 7762876"/>
                      <a:gd name="connsiteX14" fmla="*/ 5276849 w 7539038"/>
                      <a:gd name="connsiteY14" fmla="*/ 2382 h 7762876"/>
                      <a:gd name="connsiteX15" fmla="*/ 5655469 w 7539038"/>
                      <a:gd name="connsiteY15" fmla="*/ 3886200 h 7762876"/>
                      <a:gd name="connsiteX16" fmla="*/ 6029325 w 7539038"/>
                      <a:gd name="connsiteY16" fmla="*/ 7762875 h 7762876"/>
                      <a:gd name="connsiteX17" fmla="*/ 6417469 w 7539038"/>
                      <a:gd name="connsiteY17" fmla="*/ 3886200 h 7762876"/>
                      <a:gd name="connsiteX18" fmla="*/ 6786563 w 7539038"/>
                      <a:gd name="connsiteY18" fmla="*/ 4762 h 7762876"/>
                      <a:gd name="connsiteX19" fmla="*/ 7160419 w 7539038"/>
                      <a:gd name="connsiteY19" fmla="*/ 3886200 h 7762876"/>
                      <a:gd name="connsiteX20" fmla="*/ 7539038 w 7539038"/>
                      <a:gd name="connsiteY20" fmla="*/ 7760494 h 7762876"/>
                      <a:gd name="connsiteX0" fmla="*/ 0 w 7539038"/>
                      <a:gd name="connsiteY0" fmla="*/ 7762875 h 7762876"/>
                      <a:gd name="connsiteX1" fmla="*/ 378619 w 7539038"/>
                      <a:gd name="connsiteY1" fmla="*/ 3886200 h 7762876"/>
                      <a:gd name="connsiteX2" fmla="*/ 750094 w 7539038"/>
                      <a:gd name="connsiteY2" fmla="*/ 0 h 7762876"/>
                      <a:gd name="connsiteX3" fmla="*/ 1131094 w 7539038"/>
                      <a:gd name="connsiteY3" fmla="*/ 3876675 h 7762876"/>
                      <a:gd name="connsiteX4" fmla="*/ 1507332 w 7539038"/>
                      <a:gd name="connsiteY4" fmla="*/ 7762875 h 7762876"/>
                      <a:gd name="connsiteX5" fmla="*/ 1883569 w 7539038"/>
                      <a:gd name="connsiteY5" fmla="*/ 3876675 h 7762876"/>
                      <a:gd name="connsiteX6" fmla="*/ 2259807 w 7539038"/>
                      <a:gd name="connsiteY6" fmla="*/ 4762 h 7762876"/>
                      <a:gd name="connsiteX7" fmla="*/ 2645569 w 7539038"/>
                      <a:gd name="connsiteY7" fmla="*/ 3886200 h 7762876"/>
                      <a:gd name="connsiteX8" fmla="*/ 3017044 w 7539038"/>
                      <a:gd name="connsiteY8" fmla="*/ 7762875 h 7762876"/>
                      <a:gd name="connsiteX9" fmla="*/ 3398044 w 7539038"/>
                      <a:gd name="connsiteY9" fmla="*/ 3876675 h 7762876"/>
                      <a:gd name="connsiteX10" fmla="*/ 3769519 w 7539038"/>
                      <a:gd name="connsiteY10" fmla="*/ 4763 h 7762876"/>
                      <a:gd name="connsiteX11" fmla="*/ 4150519 w 7539038"/>
                      <a:gd name="connsiteY11" fmla="*/ 3886200 h 7762876"/>
                      <a:gd name="connsiteX12" fmla="*/ 4526756 w 7539038"/>
                      <a:gd name="connsiteY12" fmla="*/ 7762875 h 7762876"/>
                      <a:gd name="connsiteX13" fmla="*/ 4902994 w 7539038"/>
                      <a:gd name="connsiteY13" fmla="*/ 3886200 h 7762876"/>
                      <a:gd name="connsiteX14" fmla="*/ 5276849 w 7539038"/>
                      <a:gd name="connsiteY14" fmla="*/ 2382 h 7762876"/>
                      <a:gd name="connsiteX15" fmla="*/ 5655469 w 7539038"/>
                      <a:gd name="connsiteY15" fmla="*/ 3886200 h 7762876"/>
                      <a:gd name="connsiteX16" fmla="*/ 6029325 w 7539038"/>
                      <a:gd name="connsiteY16" fmla="*/ 7762875 h 7762876"/>
                      <a:gd name="connsiteX17" fmla="*/ 6417469 w 7539038"/>
                      <a:gd name="connsiteY17" fmla="*/ 3886200 h 7762876"/>
                      <a:gd name="connsiteX18" fmla="*/ 6786563 w 7539038"/>
                      <a:gd name="connsiteY18" fmla="*/ 4762 h 7762876"/>
                      <a:gd name="connsiteX19" fmla="*/ 7160419 w 7539038"/>
                      <a:gd name="connsiteY19" fmla="*/ 3886200 h 7762876"/>
                      <a:gd name="connsiteX20" fmla="*/ 7539038 w 7539038"/>
                      <a:gd name="connsiteY20" fmla="*/ 7760494 h 7762876"/>
                      <a:gd name="connsiteX0" fmla="*/ 0 w 7539038"/>
                      <a:gd name="connsiteY0" fmla="*/ 7762875 h 7762876"/>
                      <a:gd name="connsiteX1" fmla="*/ 378619 w 7539038"/>
                      <a:gd name="connsiteY1" fmla="*/ 3886200 h 7762876"/>
                      <a:gd name="connsiteX2" fmla="*/ 750094 w 7539038"/>
                      <a:gd name="connsiteY2" fmla="*/ 0 h 7762876"/>
                      <a:gd name="connsiteX3" fmla="*/ 1131094 w 7539038"/>
                      <a:gd name="connsiteY3" fmla="*/ 3876675 h 7762876"/>
                      <a:gd name="connsiteX4" fmla="*/ 1507332 w 7539038"/>
                      <a:gd name="connsiteY4" fmla="*/ 7762875 h 7762876"/>
                      <a:gd name="connsiteX5" fmla="*/ 1883569 w 7539038"/>
                      <a:gd name="connsiteY5" fmla="*/ 3876675 h 7762876"/>
                      <a:gd name="connsiteX6" fmla="*/ 2259807 w 7539038"/>
                      <a:gd name="connsiteY6" fmla="*/ 4762 h 7762876"/>
                      <a:gd name="connsiteX7" fmla="*/ 2645569 w 7539038"/>
                      <a:gd name="connsiteY7" fmla="*/ 3886200 h 7762876"/>
                      <a:gd name="connsiteX8" fmla="*/ 3017044 w 7539038"/>
                      <a:gd name="connsiteY8" fmla="*/ 7762875 h 7762876"/>
                      <a:gd name="connsiteX9" fmla="*/ 3398044 w 7539038"/>
                      <a:gd name="connsiteY9" fmla="*/ 3876675 h 7762876"/>
                      <a:gd name="connsiteX10" fmla="*/ 3769519 w 7539038"/>
                      <a:gd name="connsiteY10" fmla="*/ 4763 h 7762876"/>
                      <a:gd name="connsiteX11" fmla="*/ 4150519 w 7539038"/>
                      <a:gd name="connsiteY11" fmla="*/ 3886200 h 7762876"/>
                      <a:gd name="connsiteX12" fmla="*/ 4526756 w 7539038"/>
                      <a:gd name="connsiteY12" fmla="*/ 7762875 h 7762876"/>
                      <a:gd name="connsiteX13" fmla="*/ 4902994 w 7539038"/>
                      <a:gd name="connsiteY13" fmla="*/ 3886200 h 7762876"/>
                      <a:gd name="connsiteX14" fmla="*/ 5276849 w 7539038"/>
                      <a:gd name="connsiteY14" fmla="*/ 2382 h 7762876"/>
                      <a:gd name="connsiteX15" fmla="*/ 5655469 w 7539038"/>
                      <a:gd name="connsiteY15" fmla="*/ 3886200 h 7762876"/>
                      <a:gd name="connsiteX16" fmla="*/ 6029325 w 7539038"/>
                      <a:gd name="connsiteY16" fmla="*/ 7762875 h 7762876"/>
                      <a:gd name="connsiteX17" fmla="*/ 6417469 w 7539038"/>
                      <a:gd name="connsiteY17" fmla="*/ 3886200 h 7762876"/>
                      <a:gd name="connsiteX18" fmla="*/ 6786563 w 7539038"/>
                      <a:gd name="connsiteY18" fmla="*/ 4762 h 7762876"/>
                      <a:gd name="connsiteX19" fmla="*/ 7160419 w 7539038"/>
                      <a:gd name="connsiteY19" fmla="*/ 3886200 h 7762876"/>
                      <a:gd name="connsiteX20" fmla="*/ 7539038 w 7539038"/>
                      <a:gd name="connsiteY20" fmla="*/ 7760494 h 7762876"/>
                      <a:gd name="connsiteX0" fmla="*/ 0 w 7539038"/>
                      <a:gd name="connsiteY0" fmla="*/ 7760494 h 7760495"/>
                      <a:gd name="connsiteX1" fmla="*/ 378619 w 7539038"/>
                      <a:gd name="connsiteY1" fmla="*/ 3883819 h 7760495"/>
                      <a:gd name="connsiteX2" fmla="*/ 757238 w 7539038"/>
                      <a:gd name="connsiteY2" fmla="*/ 1 h 7760495"/>
                      <a:gd name="connsiteX3" fmla="*/ 1131094 w 7539038"/>
                      <a:gd name="connsiteY3" fmla="*/ 3874294 h 7760495"/>
                      <a:gd name="connsiteX4" fmla="*/ 1507332 w 7539038"/>
                      <a:gd name="connsiteY4" fmla="*/ 7760494 h 7760495"/>
                      <a:gd name="connsiteX5" fmla="*/ 1883569 w 7539038"/>
                      <a:gd name="connsiteY5" fmla="*/ 3874294 h 7760495"/>
                      <a:gd name="connsiteX6" fmla="*/ 2259807 w 7539038"/>
                      <a:gd name="connsiteY6" fmla="*/ 2381 h 7760495"/>
                      <a:gd name="connsiteX7" fmla="*/ 2645569 w 7539038"/>
                      <a:gd name="connsiteY7" fmla="*/ 3883819 h 7760495"/>
                      <a:gd name="connsiteX8" fmla="*/ 3017044 w 7539038"/>
                      <a:gd name="connsiteY8" fmla="*/ 7760494 h 7760495"/>
                      <a:gd name="connsiteX9" fmla="*/ 3398044 w 7539038"/>
                      <a:gd name="connsiteY9" fmla="*/ 3874294 h 7760495"/>
                      <a:gd name="connsiteX10" fmla="*/ 3769519 w 7539038"/>
                      <a:gd name="connsiteY10" fmla="*/ 2382 h 7760495"/>
                      <a:gd name="connsiteX11" fmla="*/ 4150519 w 7539038"/>
                      <a:gd name="connsiteY11" fmla="*/ 3883819 h 7760495"/>
                      <a:gd name="connsiteX12" fmla="*/ 4526756 w 7539038"/>
                      <a:gd name="connsiteY12" fmla="*/ 7760494 h 7760495"/>
                      <a:gd name="connsiteX13" fmla="*/ 4902994 w 7539038"/>
                      <a:gd name="connsiteY13" fmla="*/ 3883819 h 7760495"/>
                      <a:gd name="connsiteX14" fmla="*/ 5276849 w 7539038"/>
                      <a:gd name="connsiteY14" fmla="*/ 1 h 7760495"/>
                      <a:gd name="connsiteX15" fmla="*/ 5655469 w 7539038"/>
                      <a:gd name="connsiteY15" fmla="*/ 3883819 h 7760495"/>
                      <a:gd name="connsiteX16" fmla="*/ 6029325 w 7539038"/>
                      <a:gd name="connsiteY16" fmla="*/ 7760494 h 7760495"/>
                      <a:gd name="connsiteX17" fmla="*/ 6417469 w 7539038"/>
                      <a:gd name="connsiteY17" fmla="*/ 3883819 h 7760495"/>
                      <a:gd name="connsiteX18" fmla="*/ 6786563 w 7539038"/>
                      <a:gd name="connsiteY18" fmla="*/ 2381 h 7760495"/>
                      <a:gd name="connsiteX19" fmla="*/ 7160419 w 7539038"/>
                      <a:gd name="connsiteY19" fmla="*/ 3883819 h 7760495"/>
                      <a:gd name="connsiteX20" fmla="*/ 7539038 w 7539038"/>
                      <a:gd name="connsiteY20" fmla="*/ 7758113 h 7760495"/>
                      <a:gd name="connsiteX0" fmla="*/ 0 w 7539038"/>
                      <a:gd name="connsiteY0" fmla="*/ 7760494 h 7760495"/>
                      <a:gd name="connsiteX1" fmla="*/ 378619 w 7539038"/>
                      <a:gd name="connsiteY1" fmla="*/ 3883819 h 7760495"/>
                      <a:gd name="connsiteX2" fmla="*/ 752476 w 7539038"/>
                      <a:gd name="connsiteY2" fmla="*/ 1 h 7760495"/>
                      <a:gd name="connsiteX3" fmla="*/ 1131094 w 7539038"/>
                      <a:gd name="connsiteY3" fmla="*/ 3874294 h 7760495"/>
                      <a:gd name="connsiteX4" fmla="*/ 1507332 w 7539038"/>
                      <a:gd name="connsiteY4" fmla="*/ 7760494 h 7760495"/>
                      <a:gd name="connsiteX5" fmla="*/ 1883569 w 7539038"/>
                      <a:gd name="connsiteY5" fmla="*/ 3874294 h 7760495"/>
                      <a:gd name="connsiteX6" fmla="*/ 2259807 w 7539038"/>
                      <a:gd name="connsiteY6" fmla="*/ 2381 h 7760495"/>
                      <a:gd name="connsiteX7" fmla="*/ 2645569 w 7539038"/>
                      <a:gd name="connsiteY7" fmla="*/ 3883819 h 7760495"/>
                      <a:gd name="connsiteX8" fmla="*/ 3017044 w 7539038"/>
                      <a:gd name="connsiteY8" fmla="*/ 7760494 h 7760495"/>
                      <a:gd name="connsiteX9" fmla="*/ 3398044 w 7539038"/>
                      <a:gd name="connsiteY9" fmla="*/ 3874294 h 7760495"/>
                      <a:gd name="connsiteX10" fmla="*/ 3769519 w 7539038"/>
                      <a:gd name="connsiteY10" fmla="*/ 2382 h 7760495"/>
                      <a:gd name="connsiteX11" fmla="*/ 4150519 w 7539038"/>
                      <a:gd name="connsiteY11" fmla="*/ 3883819 h 7760495"/>
                      <a:gd name="connsiteX12" fmla="*/ 4526756 w 7539038"/>
                      <a:gd name="connsiteY12" fmla="*/ 7760494 h 7760495"/>
                      <a:gd name="connsiteX13" fmla="*/ 4902994 w 7539038"/>
                      <a:gd name="connsiteY13" fmla="*/ 3883819 h 7760495"/>
                      <a:gd name="connsiteX14" fmla="*/ 5276849 w 7539038"/>
                      <a:gd name="connsiteY14" fmla="*/ 1 h 7760495"/>
                      <a:gd name="connsiteX15" fmla="*/ 5655469 w 7539038"/>
                      <a:gd name="connsiteY15" fmla="*/ 3883819 h 7760495"/>
                      <a:gd name="connsiteX16" fmla="*/ 6029325 w 7539038"/>
                      <a:gd name="connsiteY16" fmla="*/ 7760494 h 7760495"/>
                      <a:gd name="connsiteX17" fmla="*/ 6417469 w 7539038"/>
                      <a:gd name="connsiteY17" fmla="*/ 3883819 h 7760495"/>
                      <a:gd name="connsiteX18" fmla="*/ 6786563 w 7539038"/>
                      <a:gd name="connsiteY18" fmla="*/ 2381 h 7760495"/>
                      <a:gd name="connsiteX19" fmla="*/ 7160419 w 7539038"/>
                      <a:gd name="connsiteY19" fmla="*/ 3883819 h 7760495"/>
                      <a:gd name="connsiteX20" fmla="*/ 7539038 w 7539038"/>
                      <a:gd name="connsiteY20" fmla="*/ 7758113 h 7760495"/>
                      <a:gd name="connsiteX0" fmla="*/ 0 w 7539038"/>
                      <a:gd name="connsiteY0" fmla="*/ 7760494 h 7760495"/>
                      <a:gd name="connsiteX1" fmla="*/ 378619 w 7539038"/>
                      <a:gd name="connsiteY1" fmla="*/ 3883819 h 7760495"/>
                      <a:gd name="connsiteX2" fmla="*/ 752476 w 7539038"/>
                      <a:gd name="connsiteY2" fmla="*/ 1 h 7760495"/>
                      <a:gd name="connsiteX3" fmla="*/ 1131094 w 7539038"/>
                      <a:gd name="connsiteY3" fmla="*/ 3874294 h 7760495"/>
                      <a:gd name="connsiteX4" fmla="*/ 1507332 w 7539038"/>
                      <a:gd name="connsiteY4" fmla="*/ 7760494 h 7760495"/>
                      <a:gd name="connsiteX5" fmla="*/ 1883569 w 7539038"/>
                      <a:gd name="connsiteY5" fmla="*/ 3874294 h 7760495"/>
                      <a:gd name="connsiteX6" fmla="*/ 2259807 w 7539038"/>
                      <a:gd name="connsiteY6" fmla="*/ 2381 h 7760495"/>
                      <a:gd name="connsiteX7" fmla="*/ 2645569 w 7539038"/>
                      <a:gd name="connsiteY7" fmla="*/ 3883819 h 7760495"/>
                      <a:gd name="connsiteX8" fmla="*/ 3017044 w 7539038"/>
                      <a:gd name="connsiteY8" fmla="*/ 7760494 h 7760495"/>
                      <a:gd name="connsiteX9" fmla="*/ 3398044 w 7539038"/>
                      <a:gd name="connsiteY9" fmla="*/ 3874294 h 7760495"/>
                      <a:gd name="connsiteX10" fmla="*/ 3769519 w 7539038"/>
                      <a:gd name="connsiteY10" fmla="*/ 2382 h 7760495"/>
                      <a:gd name="connsiteX11" fmla="*/ 4150519 w 7539038"/>
                      <a:gd name="connsiteY11" fmla="*/ 3883819 h 7760495"/>
                      <a:gd name="connsiteX12" fmla="*/ 4526756 w 7539038"/>
                      <a:gd name="connsiteY12" fmla="*/ 7760494 h 7760495"/>
                      <a:gd name="connsiteX13" fmla="*/ 4902994 w 7539038"/>
                      <a:gd name="connsiteY13" fmla="*/ 3883819 h 7760495"/>
                      <a:gd name="connsiteX14" fmla="*/ 5276849 w 7539038"/>
                      <a:gd name="connsiteY14" fmla="*/ 1 h 7760495"/>
                      <a:gd name="connsiteX15" fmla="*/ 5655469 w 7539038"/>
                      <a:gd name="connsiteY15" fmla="*/ 3883819 h 7760495"/>
                      <a:gd name="connsiteX16" fmla="*/ 6029325 w 7539038"/>
                      <a:gd name="connsiteY16" fmla="*/ 7760494 h 7760495"/>
                      <a:gd name="connsiteX17" fmla="*/ 6417469 w 7539038"/>
                      <a:gd name="connsiteY17" fmla="*/ 3883819 h 7760495"/>
                      <a:gd name="connsiteX18" fmla="*/ 6786563 w 7539038"/>
                      <a:gd name="connsiteY18" fmla="*/ 2381 h 7760495"/>
                      <a:gd name="connsiteX19" fmla="*/ 7160419 w 7539038"/>
                      <a:gd name="connsiteY19" fmla="*/ 3883819 h 7760495"/>
                      <a:gd name="connsiteX20" fmla="*/ 7539038 w 7539038"/>
                      <a:gd name="connsiteY20" fmla="*/ 7758113 h 7760495"/>
                      <a:gd name="connsiteX0" fmla="*/ 0 w 7539038"/>
                      <a:gd name="connsiteY0" fmla="*/ 7760494 h 7760495"/>
                      <a:gd name="connsiteX1" fmla="*/ 378619 w 7539038"/>
                      <a:gd name="connsiteY1" fmla="*/ 3883819 h 7760495"/>
                      <a:gd name="connsiteX2" fmla="*/ 752476 w 7539038"/>
                      <a:gd name="connsiteY2" fmla="*/ 1 h 7760495"/>
                      <a:gd name="connsiteX3" fmla="*/ 1131094 w 7539038"/>
                      <a:gd name="connsiteY3" fmla="*/ 3874294 h 7760495"/>
                      <a:gd name="connsiteX4" fmla="*/ 1507332 w 7539038"/>
                      <a:gd name="connsiteY4" fmla="*/ 7760494 h 7760495"/>
                      <a:gd name="connsiteX5" fmla="*/ 1883569 w 7539038"/>
                      <a:gd name="connsiteY5" fmla="*/ 3874294 h 7760495"/>
                      <a:gd name="connsiteX6" fmla="*/ 2259807 w 7539038"/>
                      <a:gd name="connsiteY6" fmla="*/ 2381 h 7760495"/>
                      <a:gd name="connsiteX7" fmla="*/ 2645569 w 7539038"/>
                      <a:gd name="connsiteY7" fmla="*/ 3883819 h 7760495"/>
                      <a:gd name="connsiteX8" fmla="*/ 3017044 w 7539038"/>
                      <a:gd name="connsiteY8" fmla="*/ 7760494 h 7760495"/>
                      <a:gd name="connsiteX9" fmla="*/ 3398044 w 7539038"/>
                      <a:gd name="connsiteY9" fmla="*/ 3874294 h 7760495"/>
                      <a:gd name="connsiteX10" fmla="*/ 3769519 w 7539038"/>
                      <a:gd name="connsiteY10" fmla="*/ 2382 h 7760495"/>
                      <a:gd name="connsiteX11" fmla="*/ 4150519 w 7539038"/>
                      <a:gd name="connsiteY11" fmla="*/ 3883819 h 7760495"/>
                      <a:gd name="connsiteX12" fmla="*/ 4526756 w 7539038"/>
                      <a:gd name="connsiteY12" fmla="*/ 7760494 h 7760495"/>
                      <a:gd name="connsiteX13" fmla="*/ 4902994 w 7539038"/>
                      <a:gd name="connsiteY13" fmla="*/ 3883819 h 7760495"/>
                      <a:gd name="connsiteX14" fmla="*/ 5276849 w 7539038"/>
                      <a:gd name="connsiteY14" fmla="*/ 1 h 7760495"/>
                      <a:gd name="connsiteX15" fmla="*/ 5655469 w 7539038"/>
                      <a:gd name="connsiteY15" fmla="*/ 3883819 h 7760495"/>
                      <a:gd name="connsiteX16" fmla="*/ 6029325 w 7539038"/>
                      <a:gd name="connsiteY16" fmla="*/ 7760494 h 7760495"/>
                      <a:gd name="connsiteX17" fmla="*/ 6417469 w 7539038"/>
                      <a:gd name="connsiteY17" fmla="*/ 3883819 h 7760495"/>
                      <a:gd name="connsiteX18" fmla="*/ 6786563 w 7539038"/>
                      <a:gd name="connsiteY18" fmla="*/ 2381 h 7760495"/>
                      <a:gd name="connsiteX19" fmla="*/ 7160419 w 7539038"/>
                      <a:gd name="connsiteY19" fmla="*/ 3883819 h 7760495"/>
                      <a:gd name="connsiteX20" fmla="*/ 7539038 w 7539038"/>
                      <a:gd name="connsiteY20" fmla="*/ 7758113 h 7760495"/>
                      <a:gd name="connsiteX0" fmla="*/ 0 w 7539038"/>
                      <a:gd name="connsiteY0" fmla="*/ 7760494 h 7760495"/>
                      <a:gd name="connsiteX1" fmla="*/ 378619 w 7539038"/>
                      <a:gd name="connsiteY1" fmla="*/ 3883819 h 7760495"/>
                      <a:gd name="connsiteX2" fmla="*/ 752476 w 7539038"/>
                      <a:gd name="connsiteY2" fmla="*/ 1 h 7760495"/>
                      <a:gd name="connsiteX3" fmla="*/ 1131094 w 7539038"/>
                      <a:gd name="connsiteY3" fmla="*/ 3874294 h 7760495"/>
                      <a:gd name="connsiteX4" fmla="*/ 1507332 w 7539038"/>
                      <a:gd name="connsiteY4" fmla="*/ 7760494 h 7760495"/>
                      <a:gd name="connsiteX5" fmla="*/ 1883569 w 7539038"/>
                      <a:gd name="connsiteY5" fmla="*/ 3874294 h 7760495"/>
                      <a:gd name="connsiteX6" fmla="*/ 2259807 w 7539038"/>
                      <a:gd name="connsiteY6" fmla="*/ 2381 h 7760495"/>
                      <a:gd name="connsiteX7" fmla="*/ 2645569 w 7539038"/>
                      <a:gd name="connsiteY7" fmla="*/ 3883819 h 7760495"/>
                      <a:gd name="connsiteX8" fmla="*/ 3017044 w 7539038"/>
                      <a:gd name="connsiteY8" fmla="*/ 7760494 h 7760495"/>
                      <a:gd name="connsiteX9" fmla="*/ 3398044 w 7539038"/>
                      <a:gd name="connsiteY9" fmla="*/ 3874294 h 7760495"/>
                      <a:gd name="connsiteX10" fmla="*/ 3769519 w 7539038"/>
                      <a:gd name="connsiteY10" fmla="*/ 2382 h 7760495"/>
                      <a:gd name="connsiteX11" fmla="*/ 4150519 w 7539038"/>
                      <a:gd name="connsiteY11" fmla="*/ 3883819 h 7760495"/>
                      <a:gd name="connsiteX12" fmla="*/ 4526756 w 7539038"/>
                      <a:gd name="connsiteY12" fmla="*/ 7760494 h 7760495"/>
                      <a:gd name="connsiteX13" fmla="*/ 4902994 w 7539038"/>
                      <a:gd name="connsiteY13" fmla="*/ 3883819 h 7760495"/>
                      <a:gd name="connsiteX14" fmla="*/ 5276849 w 7539038"/>
                      <a:gd name="connsiteY14" fmla="*/ 1 h 7760495"/>
                      <a:gd name="connsiteX15" fmla="*/ 5655469 w 7539038"/>
                      <a:gd name="connsiteY15" fmla="*/ 3883819 h 7760495"/>
                      <a:gd name="connsiteX16" fmla="*/ 6029325 w 7539038"/>
                      <a:gd name="connsiteY16" fmla="*/ 7760494 h 7760495"/>
                      <a:gd name="connsiteX17" fmla="*/ 6417469 w 7539038"/>
                      <a:gd name="connsiteY17" fmla="*/ 3883819 h 7760495"/>
                      <a:gd name="connsiteX18" fmla="*/ 6786563 w 7539038"/>
                      <a:gd name="connsiteY18" fmla="*/ 2381 h 7760495"/>
                      <a:gd name="connsiteX19" fmla="*/ 7160419 w 7539038"/>
                      <a:gd name="connsiteY19" fmla="*/ 3883819 h 7760495"/>
                      <a:gd name="connsiteX20" fmla="*/ 7539038 w 7539038"/>
                      <a:gd name="connsiteY20" fmla="*/ 7758113 h 7760495"/>
                      <a:gd name="connsiteX0" fmla="*/ 0 w 7539038"/>
                      <a:gd name="connsiteY0" fmla="*/ 7760494 h 7760495"/>
                      <a:gd name="connsiteX1" fmla="*/ 378619 w 7539038"/>
                      <a:gd name="connsiteY1" fmla="*/ 3883819 h 7760495"/>
                      <a:gd name="connsiteX2" fmla="*/ 752476 w 7539038"/>
                      <a:gd name="connsiteY2" fmla="*/ 1 h 7760495"/>
                      <a:gd name="connsiteX3" fmla="*/ 1131094 w 7539038"/>
                      <a:gd name="connsiteY3" fmla="*/ 3874294 h 7760495"/>
                      <a:gd name="connsiteX4" fmla="*/ 1507332 w 7539038"/>
                      <a:gd name="connsiteY4" fmla="*/ 7760494 h 7760495"/>
                      <a:gd name="connsiteX5" fmla="*/ 1883569 w 7539038"/>
                      <a:gd name="connsiteY5" fmla="*/ 3874294 h 7760495"/>
                      <a:gd name="connsiteX6" fmla="*/ 2259807 w 7539038"/>
                      <a:gd name="connsiteY6" fmla="*/ 2381 h 7760495"/>
                      <a:gd name="connsiteX7" fmla="*/ 2645569 w 7539038"/>
                      <a:gd name="connsiteY7" fmla="*/ 3883819 h 7760495"/>
                      <a:gd name="connsiteX8" fmla="*/ 3017044 w 7539038"/>
                      <a:gd name="connsiteY8" fmla="*/ 7760494 h 7760495"/>
                      <a:gd name="connsiteX9" fmla="*/ 3398044 w 7539038"/>
                      <a:gd name="connsiteY9" fmla="*/ 3874294 h 7760495"/>
                      <a:gd name="connsiteX10" fmla="*/ 3769519 w 7539038"/>
                      <a:gd name="connsiteY10" fmla="*/ 2382 h 7760495"/>
                      <a:gd name="connsiteX11" fmla="*/ 4150519 w 7539038"/>
                      <a:gd name="connsiteY11" fmla="*/ 3883819 h 7760495"/>
                      <a:gd name="connsiteX12" fmla="*/ 4526756 w 7539038"/>
                      <a:gd name="connsiteY12" fmla="*/ 7760494 h 7760495"/>
                      <a:gd name="connsiteX13" fmla="*/ 4902994 w 7539038"/>
                      <a:gd name="connsiteY13" fmla="*/ 3883819 h 7760495"/>
                      <a:gd name="connsiteX14" fmla="*/ 5276849 w 7539038"/>
                      <a:gd name="connsiteY14" fmla="*/ 1 h 7760495"/>
                      <a:gd name="connsiteX15" fmla="*/ 5655469 w 7539038"/>
                      <a:gd name="connsiteY15" fmla="*/ 3883819 h 7760495"/>
                      <a:gd name="connsiteX16" fmla="*/ 6029325 w 7539038"/>
                      <a:gd name="connsiteY16" fmla="*/ 7760494 h 7760495"/>
                      <a:gd name="connsiteX17" fmla="*/ 6417469 w 7539038"/>
                      <a:gd name="connsiteY17" fmla="*/ 3883819 h 7760495"/>
                      <a:gd name="connsiteX18" fmla="*/ 6786563 w 7539038"/>
                      <a:gd name="connsiteY18" fmla="*/ 2381 h 7760495"/>
                      <a:gd name="connsiteX19" fmla="*/ 7160419 w 7539038"/>
                      <a:gd name="connsiteY19" fmla="*/ 3883819 h 7760495"/>
                      <a:gd name="connsiteX20" fmla="*/ 7539038 w 7539038"/>
                      <a:gd name="connsiteY20" fmla="*/ 7758113 h 7760495"/>
                      <a:gd name="connsiteX0" fmla="*/ 0 w 7539038"/>
                      <a:gd name="connsiteY0" fmla="*/ 7760494 h 7760495"/>
                      <a:gd name="connsiteX1" fmla="*/ 378619 w 7539038"/>
                      <a:gd name="connsiteY1" fmla="*/ 3883819 h 7760495"/>
                      <a:gd name="connsiteX2" fmla="*/ 752476 w 7539038"/>
                      <a:gd name="connsiteY2" fmla="*/ 1 h 7760495"/>
                      <a:gd name="connsiteX3" fmla="*/ 1131094 w 7539038"/>
                      <a:gd name="connsiteY3" fmla="*/ 3874294 h 7760495"/>
                      <a:gd name="connsiteX4" fmla="*/ 1507332 w 7539038"/>
                      <a:gd name="connsiteY4" fmla="*/ 7760494 h 7760495"/>
                      <a:gd name="connsiteX5" fmla="*/ 1883569 w 7539038"/>
                      <a:gd name="connsiteY5" fmla="*/ 3874294 h 7760495"/>
                      <a:gd name="connsiteX6" fmla="*/ 2259807 w 7539038"/>
                      <a:gd name="connsiteY6" fmla="*/ 2381 h 7760495"/>
                      <a:gd name="connsiteX7" fmla="*/ 2645569 w 7539038"/>
                      <a:gd name="connsiteY7" fmla="*/ 3883819 h 7760495"/>
                      <a:gd name="connsiteX8" fmla="*/ 3017044 w 7539038"/>
                      <a:gd name="connsiteY8" fmla="*/ 7760494 h 7760495"/>
                      <a:gd name="connsiteX9" fmla="*/ 3398044 w 7539038"/>
                      <a:gd name="connsiteY9" fmla="*/ 3874294 h 7760495"/>
                      <a:gd name="connsiteX10" fmla="*/ 3769519 w 7539038"/>
                      <a:gd name="connsiteY10" fmla="*/ 2382 h 7760495"/>
                      <a:gd name="connsiteX11" fmla="*/ 4150519 w 7539038"/>
                      <a:gd name="connsiteY11" fmla="*/ 3883819 h 7760495"/>
                      <a:gd name="connsiteX12" fmla="*/ 4526756 w 7539038"/>
                      <a:gd name="connsiteY12" fmla="*/ 7760494 h 7760495"/>
                      <a:gd name="connsiteX13" fmla="*/ 4902994 w 7539038"/>
                      <a:gd name="connsiteY13" fmla="*/ 3883819 h 7760495"/>
                      <a:gd name="connsiteX14" fmla="*/ 5276849 w 7539038"/>
                      <a:gd name="connsiteY14" fmla="*/ 1 h 7760495"/>
                      <a:gd name="connsiteX15" fmla="*/ 5655469 w 7539038"/>
                      <a:gd name="connsiteY15" fmla="*/ 3883819 h 7760495"/>
                      <a:gd name="connsiteX16" fmla="*/ 6029325 w 7539038"/>
                      <a:gd name="connsiteY16" fmla="*/ 7760494 h 7760495"/>
                      <a:gd name="connsiteX17" fmla="*/ 6417469 w 7539038"/>
                      <a:gd name="connsiteY17" fmla="*/ 3883819 h 7760495"/>
                      <a:gd name="connsiteX18" fmla="*/ 6786563 w 7539038"/>
                      <a:gd name="connsiteY18" fmla="*/ 2381 h 7760495"/>
                      <a:gd name="connsiteX19" fmla="*/ 7160419 w 7539038"/>
                      <a:gd name="connsiteY19" fmla="*/ 3883819 h 7760495"/>
                      <a:gd name="connsiteX20" fmla="*/ 7539038 w 7539038"/>
                      <a:gd name="connsiteY20" fmla="*/ 7758113 h 7760495"/>
                      <a:gd name="connsiteX0" fmla="*/ 0 w 7539038"/>
                      <a:gd name="connsiteY0" fmla="*/ 7760494 h 7760495"/>
                      <a:gd name="connsiteX1" fmla="*/ 378619 w 7539038"/>
                      <a:gd name="connsiteY1" fmla="*/ 3883819 h 7760495"/>
                      <a:gd name="connsiteX2" fmla="*/ 752476 w 7539038"/>
                      <a:gd name="connsiteY2" fmla="*/ 1 h 7760495"/>
                      <a:gd name="connsiteX3" fmla="*/ 1131094 w 7539038"/>
                      <a:gd name="connsiteY3" fmla="*/ 3874294 h 7760495"/>
                      <a:gd name="connsiteX4" fmla="*/ 1507332 w 7539038"/>
                      <a:gd name="connsiteY4" fmla="*/ 7760494 h 7760495"/>
                      <a:gd name="connsiteX5" fmla="*/ 1883569 w 7539038"/>
                      <a:gd name="connsiteY5" fmla="*/ 3874294 h 7760495"/>
                      <a:gd name="connsiteX6" fmla="*/ 2259807 w 7539038"/>
                      <a:gd name="connsiteY6" fmla="*/ 2381 h 7760495"/>
                      <a:gd name="connsiteX7" fmla="*/ 2645569 w 7539038"/>
                      <a:gd name="connsiteY7" fmla="*/ 3883819 h 7760495"/>
                      <a:gd name="connsiteX8" fmla="*/ 3017044 w 7539038"/>
                      <a:gd name="connsiteY8" fmla="*/ 7760494 h 7760495"/>
                      <a:gd name="connsiteX9" fmla="*/ 3398044 w 7539038"/>
                      <a:gd name="connsiteY9" fmla="*/ 3874294 h 7760495"/>
                      <a:gd name="connsiteX10" fmla="*/ 3769519 w 7539038"/>
                      <a:gd name="connsiteY10" fmla="*/ 2382 h 7760495"/>
                      <a:gd name="connsiteX11" fmla="*/ 4150519 w 7539038"/>
                      <a:gd name="connsiteY11" fmla="*/ 3883819 h 7760495"/>
                      <a:gd name="connsiteX12" fmla="*/ 4526756 w 7539038"/>
                      <a:gd name="connsiteY12" fmla="*/ 7760494 h 7760495"/>
                      <a:gd name="connsiteX13" fmla="*/ 4902994 w 7539038"/>
                      <a:gd name="connsiteY13" fmla="*/ 3883819 h 7760495"/>
                      <a:gd name="connsiteX14" fmla="*/ 5276849 w 7539038"/>
                      <a:gd name="connsiteY14" fmla="*/ 1 h 7760495"/>
                      <a:gd name="connsiteX15" fmla="*/ 5655469 w 7539038"/>
                      <a:gd name="connsiteY15" fmla="*/ 3883819 h 7760495"/>
                      <a:gd name="connsiteX16" fmla="*/ 6029325 w 7539038"/>
                      <a:gd name="connsiteY16" fmla="*/ 7760494 h 7760495"/>
                      <a:gd name="connsiteX17" fmla="*/ 6417469 w 7539038"/>
                      <a:gd name="connsiteY17" fmla="*/ 3883819 h 7760495"/>
                      <a:gd name="connsiteX18" fmla="*/ 6786563 w 7539038"/>
                      <a:gd name="connsiteY18" fmla="*/ 2381 h 7760495"/>
                      <a:gd name="connsiteX19" fmla="*/ 7160419 w 7539038"/>
                      <a:gd name="connsiteY19" fmla="*/ 3883819 h 7760495"/>
                      <a:gd name="connsiteX20" fmla="*/ 7539038 w 7539038"/>
                      <a:gd name="connsiteY20" fmla="*/ 7758113 h 7760495"/>
                      <a:gd name="connsiteX0" fmla="*/ 0 w 7539038"/>
                      <a:gd name="connsiteY0" fmla="*/ 7760494 h 7760495"/>
                      <a:gd name="connsiteX1" fmla="*/ 378619 w 7539038"/>
                      <a:gd name="connsiteY1" fmla="*/ 3883819 h 7760495"/>
                      <a:gd name="connsiteX2" fmla="*/ 752476 w 7539038"/>
                      <a:gd name="connsiteY2" fmla="*/ 1 h 7760495"/>
                      <a:gd name="connsiteX3" fmla="*/ 1131094 w 7539038"/>
                      <a:gd name="connsiteY3" fmla="*/ 3874294 h 7760495"/>
                      <a:gd name="connsiteX4" fmla="*/ 1507332 w 7539038"/>
                      <a:gd name="connsiteY4" fmla="*/ 7760494 h 7760495"/>
                      <a:gd name="connsiteX5" fmla="*/ 1883569 w 7539038"/>
                      <a:gd name="connsiteY5" fmla="*/ 3874294 h 7760495"/>
                      <a:gd name="connsiteX6" fmla="*/ 2259807 w 7539038"/>
                      <a:gd name="connsiteY6" fmla="*/ 2381 h 7760495"/>
                      <a:gd name="connsiteX7" fmla="*/ 2645569 w 7539038"/>
                      <a:gd name="connsiteY7" fmla="*/ 3883819 h 7760495"/>
                      <a:gd name="connsiteX8" fmla="*/ 3017044 w 7539038"/>
                      <a:gd name="connsiteY8" fmla="*/ 7760494 h 7760495"/>
                      <a:gd name="connsiteX9" fmla="*/ 3398044 w 7539038"/>
                      <a:gd name="connsiteY9" fmla="*/ 3874294 h 7760495"/>
                      <a:gd name="connsiteX10" fmla="*/ 3769519 w 7539038"/>
                      <a:gd name="connsiteY10" fmla="*/ 2382 h 7760495"/>
                      <a:gd name="connsiteX11" fmla="*/ 4150519 w 7539038"/>
                      <a:gd name="connsiteY11" fmla="*/ 3883819 h 7760495"/>
                      <a:gd name="connsiteX12" fmla="*/ 4526756 w 7539038"/>
                      <a:gd name="connsiteY12" fmla="*/ 7760494 h 7760495"/>
                      <a:gd name="connsiteX13" fmla="*/ 4902994 w 7539038"/>
                      <a:gd name="connsiteY13" fmla="*/ 3883819 h 7760495"/>
                      <a:gd name="connsiteX14" fmla="*/ 5276849 w 7539038"/>
                      <a:gd name="connsiteY14" fmla="*/ 1 h 7760495"/>
                      <a:gd name="connsiteX15" fmla="*/ 5655469 w 7539038"/>
                      <a:gd name="connsiteY15" fmla="*/ 3883819 h 7760495"/>
                      <a:gd name="connsiteX16" fmla="*/ 6029325 w 7539038"/>
                      <a:gd name="connsiteY16" fmla="*/ 7760494 h 7760495"/>
                      <a:gd name="connsiteX17" fmla="*/ 6417469 w 7539038"/>
                      <a:gd name="connsiteY17" fmla="*/ 3883819 h 7760495"/>
                      <a:gd name="connsiteX18" fmla="*/ 6786563 w 7539038"/>
                      <a:gd name="connsiteY18" fmla="*/ 2381 h 7760495"/>
                      <a:gd name="connsiteX19" fmla="*/ 7160419 w 7539038"/>
                      <a:gd name="connsiteY19" fmla="*/ 3883819 h 7760495"/>
                      <a:gd name="connsiteX20" fmla="*/ 7539038 w 7539038"/>
                      <a:gd name="connsiteY20" fmla="*/ 7758113 h 7760495"/>
                      <a:gd name="connsiteX0" fmla="*/ 0 w 7539038"/>
                      <a:gd name="connsiteY0" fmla="*/ 7760494 h 7760495"/>
                      <a:gd name="connsiteX1" fmla="*/ 378619 w 7539038"/>
                      <a:gd name="connsiteY1" fmla="*/ 3883819 h 7760495"/>
                      <a:gd name="connsiteX2" fmla="*/ 752476 w 7539038"/>
                      <a:gd name="connsiteY2" fmla="*/ 1 h 7760495"/>
                      <a:gd name="connsiteX3" fmla="*/ 1131094 w 7539038"/>
                      <a:gd name="connsiteY3" fmla="*/ 3874294 h 7760495"/>
                      <a:gd name="connsiteX4" fmla="*/ 1507332 w 7539038"/>
                      <a:gd name="connsiteY4" fmla="*/ 7760494 h 7760495"/>
                      <a:gd name="connsiteX5" fmla="*/ 1883569 w 7539038"/>
                      <a:gd name="connsiteY5" fmla="*/ 3874294 h 7760495"/>
                      <a:gd name="connsiteX6" fmla="*/ 2259807 w 7539038"/>
                      <a:gd name="connsiteY6" fmla="*/ 2381 h 7760495"/>
                      <a:gd name="connsiteX7" fmla="*/ 2645569 w 7539038"/>
                      <a:gd name="connsiteY7" fmla="*/ 3883819 h 7760495"/>
                      <a:gd name="connsiteX8" fmla="*/ 3017044 w 7539038"/>
                      <a:gd name="connsiteY8" fmla="*/ 7760494 h 7760495"/>
                      <a:gd name="connsiteX9" fmla="*/ 3398044 w 7539038"/>
                      <a:gd name="connsiteY9" fmla="*/ 3874294 h 7760495"/>
                      <a:gd name="connsiteX10" fmla="*/ 3769519 w 7539038"/>
                      <a:gd name="connsiteY10" fmla="*/ 2382 h 7760495"/>
                      <a:gd name="connsiteX11" fmla="*/ 4150519 w 7539038"/>
                      <a:gd name="connsiteY11" fmla="*/ 3883819 h 7760495"/>
                      <a:gd name="connsiteX12" fmla="*/ 4526756 w 7539038"/>
                      <a:gd name="connsiteY12" fmla="*/ 7760494 h 7760495"/>
                      <a:gd name="connsiteX13" fmla="*/ 4902994 w 7539038"/>
                      <a:gd name="connsiteY13" fmla="*/ 3883819 h 7760495"/>
                      <a:gd name="connsiteX14" fmla="*/ 5276849 w 7539038"/>
                      <a:gd name="connsiteY14" fmla="*/ 1 h 7760495"/>
                      <a:gd name="connsiteX15" fmla="*/ 5655469 w 7539038"/>
                      <a:gd name="connsiteY15" fmla="*/ 3883819 h 7760495"/>
                      <a:gd name="connsiteX16" fmla="*/ 6029325 w 7539038"/>
                      <a:gd name="connsiteY16" fmla="*/ 7760494 h 7760495"/>
                      <a:gd name="connsiteX17" fmla="*/ 6417469 w 7539038"/>
                      <a:gd name="connsiteY17" fmla="*/ 3883819 h 7760495"/>
                      <a:gd name="connsiteX18" fmla="*/ 6786563 w 7539038"/>
                      <a:gd name="connsiteY18" fmla="*/ 2381 h 7760495"/>
                      <a:gd name="connsiteX19" fmla="*/ 7160419 w 7539038"/>
                      <a:gd name="connsiteY19" fmla="*/ 3883819 h 7760495"/>
                      <a:gd name="connsiteX20" fmla="*/ 7539038 w 7539038"/>
                      <a:gd name="connsiteY20" fmla="*/ 7758113 h 7760495"/>
                      <a:gd name="connsiteX0" fmla="*/ 0 w 7539038"/>
                      <a:gd name="connsiteY0" fmla="*/ 7760494 h 7760495"/>
                      <a:gd name="connsiteX1" fmla="*/ 378619 w 7539038"/>
                      <a:gd name="connsiteY1" fmla="*/ 3883819 h 7760495"/>
                      <a:gd name="connsiteX2" fmla="*/ 752476 w 7539038"/>
                      <a:gd name="connsiteY2" fmla="*/ 1 h 7760495"/>
                      <a:gd name="connsiteX3" fmla="*/ 1131094 w 7539038"/>
                      <a:gd name="connsiteY3" fmla="*/ 3874294 h 7760495"/>
                      <a:gd name="connsiteX4" fmla="*/ 1507332 w 7539038"/>
                      <a:gd name="connsiteY4" fmla="*/ 7760494 h 7760495"/>
                      <a:gd name="connsiteX5" fmla="*/ 1883569 w 7539038"/>
                      <a:gd name="connsiteY5" fmla="*/ 3874294 h 7760495"/>
                      <a:gd name="connsiteX6" fmla="*/ 2259807 w 7539038"/>
                      <a:gd name="connsiteY6" fmla="*/ 2381 h 7760495"/>
                      <a:gd name="connsiteX7" fmla="*/ 2645569 w 7539038"/>
                      <a:gd name="connsiteY7" fmla="*/ 3883819 h 7760495"/>
                      <a:gd name="connsiteX8" fmla="*/ 3017044 w 7539038"/>
                      <a:gd name="connsiteY8" fmla="*/ 7760494 h 7760495"/>
                      <a:gd name="connsiteX9" fmla="*/ 3398044 w 7539038"/>
                      <a:gd name="connsiteY9" fmla="*/ 3874294 h 7760495"/>
                      <a:gd name="connsiteX10" fmla="*/ 3769519 w 7539038"/>
                      <a:gd name="connsiteY10" fmla="*/ 2382 h 7760495"/>
                      <a:gd name="connsiteX11" fmla="*/ 4150519 w 7539038"/>
                      <a:gd name="connsiteY11" fmla="*/ 3883819 h 7760495"/>
                      <a:gd name="connsiteX12" fmla="*/ 4526756 w 7539038"/>
                      <a:gd name="connsiteY12" fmla="*/ 7760494 h 7760495"/>
                      <a:gd name="connsiteX13" fmla="*/ 4902994 w 7539038"/>
                      <a:gd name="connsiteY13" fmla="*/ 3883819 h 7760495"/>
                      <a:gd name="connsiteX14" fmla="*/ 5276849 w 7539038"/>
                      <a:gd name="connsiteY14" fmla="*/ 1 h 7760495"/>
                      <a:gd name="connsiteX15" fmla="*/ 5655469 w 7539038"/>
                      <a:gd name="connsiteY15" fmla="*/ 3883819 h 7760495"/>
                      <a:gd name="connsiteX16" fmla="*/ 6029325 w 7539038"/>
                      <a:gd name="connsiteY16" fmla="*/ 7760494 h 7760495"/>
                      <a:gd name="connsiteX17" fmla="*/ 6417469 w 7539038"/>
                      <a:gd name="connsiteY17" fmla="*/ 3883819 h 7760495"/>
                      <a:gd name="connsiteX18" fmla="*/ 6786563 w 7539038"/>
                      <a:gd name="connsiteY18" fmla="*/ 2381 h 7760495"/>
                      <a:gd name="connsiteX19" fmla="*/ 7160419 w 7539038"/>
                      <a:gd name="connsiteY19" fmla="*/ 3883819 h 7760495"/>
                      <a:gd name="connsiteX20" fmla="*/ 7539038 w 7539038"/>
                      <a:gd name="connsiteY20" fmla="*/ 7758113 h 7760495"/>
                      <a:gd name="connsiteX0" fmla="*/ 0 w 7539038"/>
                      <a:gd name="connsiteY0" fmla="*/ 7760494 h 7760495"/>
                      <a:gd name="connsiteX1" fmla="*/ 378619 w 7539038"/>
                      <a:gd name="connsiteY1" fmla="*/ 3883819 h 7760495"/>
                      <a:gd name="connsiteX2" fmla="*/ 752476 w 7539038"/>
                      <a:gd name="connsiteY2" fmla="*/ 1 h 7760495"/>
                      <a:gd name="connsiteX3" fmla="*/ 1131094 w 7539038"/>
                      <a:gd name="connsiteY3" fmla="*/ 3874294 h 7760495"/>
                      <a:gd name="connsiteX4" fmla="*/ 1507332 w 7539038"/>
                      <a:gd name="connsiteY4" fmla="*/ 7760494 h 7760495"/>
                      <a:gd name="connsiteX5" fmla="*/ 1883569 w 7539038"/>
                      <a:gd name="connsiteY5" fmla="*/ 3874294 h 7760495"/>
                      <a:gd name="connsiteX6" fmla="*/ 2259807 w 7539038"/>
                      <a:gd name="connsiteY6" fmla="*/ 2381 h 7760495"/>
                      <a:gd name="connsiteX7" fmla="*/ 2645569 w 7539038"/>
                      <a:gd name="connsiteY7" fmla="*/ 3883819 h 7760495"/>
                      <a:gd name="connsiteX8" fmla="*/ 3017044 w 7539038"/>
                      <a:gd name="connsiteY8" fmla="*/ 7760494 h 7760495"/>
                      <a:gd name="connsiteX9" fmla="*/ 3398044 w 7539038"/>
                      <a:gd name="connsiteY9" fmla="*/ 3874294 h 7760495"/>
                      <a:gd name="connsiteX10" fmla="*/ 3769519 w 7539038"/>
                      <a:gd name="connsiteY10" fmla="*/ 2382 h 7760495"/>
                      <a:gd name="connsiteX11" fmla="*/ 4150519 w 7539038"/>
                      <a:gd name="connsiteY11" fmla="*/ 3883819 h 7760495"/>
                      <a:gd name="connsiteX12" fmla="*/ 4526756 w 7539038"/>
                      <a:gd name="connsiteY12" fmla="*/ 7760494 h 7760495"/>
                      <a:gd name="connsiteX13" fmla="*/ 4902994 w 7539038"/>
                      <a:gd name="connsiteY13" fmla="*/ 3883819 h 7760495"/>
                      <a:gd name="connsiteX14" fmla="*/ 5276849 w 7539038"/>
                      <a:gd name="connsiteY14" fmla="*/ 1 h 7760495"/>
                      <a:gd name="connsiteX15" fmla="*/ 5655469 w 7539038"/>
                      <a:gd name="connsiteY15" fmla="*/ 3883819 h 7760495"/>
                      <a:gd name="connsiteX16" fmla="*/ 6029325 w 7539038"/>
                      <a:gd name="connsiteY16" fmla="*/ 7760494 h 7760495"/>
                      <a:gd name="connsiteX17" fmla="*/ 6417469 w 7539038"/>
                      <a:gd name="connsiteY17" fmla="*/ 3883819 h 7760495"/>
                      <a:gd name="connsiteX18" fmla="*/ 6786563 w 7539038"/>
                      <a:gd name="connsiteY18" fmla="*/ 2381 h 7760495"/>
                      <a:gd name="connsiteX19" fmla="*/ 7160419 w 7539038"/>
                      <a:gd name="connsiteY19" fmla="*/ 3883819 h 7760495"/>
                      <a:gd name="connsiteX20" fmla="*/ 7539038 w 7539038"/>
                      <a:gd name="connsiteY20" fmla="*/ 7758113 h 7760495"/>
                      <a:gd name="connsiteX0" fmla="*/ 0 w 7539038"/>
                      <a:gd name="connsiteY0" fmla="*/ 7760494 h 7760495"/>
                      <a:gd name="connsiteX1" fmla="*/ 378619 w 7539038"/>
                      <a:gd name="connsiteY1" fmla="*/ 3883819 h 7760495"/>
                      <a:gd name="connsiteX2" fmla="*/ 752476 w 7539038"/>
                      <a:gd name="connsiteY2" fmla="*/ 1 h 7760495"/>
                      <a:gd name="connsiteX3" fmla="*/ 1131094 w 7539038"/>
                      <a:gd name="connsiteY3" fmla="*/ 3874294 h 7760495"/>
                      <a:gd name="connsiteX4" fmla="*/ 1507332 w 7539038"/>
                      <a:gd name="connsiteY4" fmla="*/ 7760494 h 7760495"/>
                      <a:gd name="connsiteX5" fmla="*/ 1883569 w 7539038"/>
                      <a:gd name="connsiteY5" fmla="*/ 3874294 h 7760495"/>
                      <a:gd name="connsiteX6" fmla="*/ 2259807 w 7539038"/>
                      <a:gd name="connsiteY6" fmla="*/ 2381 h 7760495"/>
                      <a:gd name="connsiteX7" fmla="*/ 2645569 w 7539038"/>
                      <a:gd name="connsiteY7" fmla="*/ 3883819 h 7760495"/>
                      <a:gd name="connsiteX8" fmla="*/ 3017044 w 7539038"/>
                      <a:gd name="connsiteY8" fmla="*/ 7760494 h 7760495"/>
                      <a:gd name="connsiteX9" fmla="*/ 3398044 w 7539038"/>
                      <a:gd name="connsiteY9" fmla="*/ 3874294 h 7760495"/>
                      <a:gd name="connsiteX10" fmla="*/ 3769519 w 7539038"/>
                      <a:gd name="connsiteY10" fmla="*/ 2382 h 7760495"/>
                      <a:gd name="connsiteX11" fmla="*/ 4150519 w 7539038"/>
                      <a:gd name="connsiteY11" fmla="*/ 3883819 h 7760495"/>
                      <a:gd name="connsiteX12" fmla="*/ 4526756 w 7539038"/>
                      <a:gd name="connsiteY12" fmla="*/ 7760494 h 7760495"/>
                      <a:gd name="connsiteX13" fmla="*/ 4902994 w 7539038"/>
                      <a:gd name="connsiteY13" fmla="*/ 3883819 h 7760495"/>
                      <a:gd name="connsiteX14" fmla="*/ 5276849 w 7539038"/>
                      <a:gd name="connsiteY14" fmla="*/ 1 h 7760495"/>
                      <a:gd name="connsiteX15" fmla="*/ 5655469 w 7539038"/>
                      <a:gd name="connsiteY15" fmla="*/ 3883819 h 7760495"/>
                      <a:gd name="connsiteX16" fmla="*/ 6029325 w 7539038"/>
                      <a:gd name="connsiteY16" fmla="*/ 7760494 h 7760495"/>
                      <a:gd name="connsiteX17" fmla="*/ 6417469 w 7539038"/>
                      <a:gd name="connsiteY17" fmla="*/ 3883819 h 7760495"/>
                      <a:gd name="connsiteX18" fmla="*/ 6786563 w 7539038"/>
                      <a:gd name="connsiteY18" fmla="*/ 2381 h 7760495"/>
                      <a:gd name="connsiteX19" fmla="*/ 7160419 w 7539038"/>
                      <a:gd name="connsiteY19" fmla="*/ 3883819 h 7760495"/>
                      <a:gd name="connsiteX20" fmla="*/ 7539038 w 7539038"/>
                      <a:gd name="connsiteY20" fmla="*/ 7758113 h 7760495"/>
                      <a:gd name="connsiteX0" fmla="*/ 0 w 7539038"/>
                      <a:gd name="connsiteY0" fmla="*/ 7760494 h 7760495"/>
                      <a:gd name="connsiteX1" fmla="*/ 378619 w 7539038"/>
                      <a:gd name="connsiteY1" fmla="*/ 3883819 h 7760495"/>
                      <a:gd name="connsiteX2" fmla="*/ 752476 w 7539038"/>
                      <a:gd name="connsiteY2" fmla="*/ 1 h 7760495"/>
                      <a:gd name="connsiteX3" fmla="*/ 1131094 w 7539038"/>
                      <a:gd name="connsiteY3" fmla="*/ 3874294 h 7760495"/>
                      <a:gd name="connsiteX4" fmla="*/ 1507332 w 7539038"/>
                      <a:gd name="connsiteY4" fmla="*/ 7760494 h 7760495"/>
                      <a:gd name="connsiteX5" fmla="*/ 1883569 w 7539038"/>
                      <a:gd name="connsiteY5" fmla="*/ 3874294 h 7760495"/>
                      <a:gd name="connsiteX6" fmla="*/ 2259807 w 7539038"/>
                      <a:gd name="connsiteY6" fmla="*/ 2381 h 7760495"/>
                      <a:gd name="connsiteX7" fmla="*/ 2645569 w 7539038"/>
                      <a:gd name="connsiteY7" fmla="*/ 3883819 h 7760495"/>
                      <a:gd name="connsiteX8" fmla="*/ 3017044 w 7539038"/>
                      <a:gd name="connsiteY8" fmla="*/ 7760494 h 7760495"/>
                      <a:gd name="connsiteX9" fmla="*/ 3398044 w 7539038"/>
                      <a:gd name="connsiteY9" fmla="*/ 3874294 h 7760495"/>
                      <a:gd name="connsiteX10" fmla="*/ 3769519 w 7539038"/>
                      <a:gd name="connsiteY10" fmla="*/ 2382 h 7760495"/>
                      <a:gd name="connsiteX11" fmla="*/ 4150519 w 7539038"/>
                      <a:gd name="connsiteY11" fmla="*/ 3883819 h 7760495"/>
                      <a:gd name="connsiteX12" fmla="*/ 4526756 w 7539038"/>
                      <a:gd name="connsiteY12" fmla="*/ 7760494 h 7760495"/>
                      <a:gd name="connsiteX13" fmla="*/ 4902994 w 7539038"/>
                      <a:gd name="connsiteY13" fmla="*/ 3883819 h 7760495"/>
                      <a:gd name="connsiteX14" fmla="*/ 5276849 w 7539038"/>
                      <a:gd name="connsiteY14" fmla="*/ 1 h 7760495"/>
                      <a:gd name="connsiteX15" fmla="*/ 5655469 w 7539038"/>
                      <a:gd name="connsiteY15" fmla="*/ 3883819 h 7760495"/>
                      <a:gd name="connsiteX16" fmla="*/ 6029325 w 7539038"/>
                      <a:gd name="connsiteY16" fmla="*/ 7760494 h 7760495"/>
                      <a:gd name="connsiteX17" fmla="*/ 6417469 w 7539038"/>
                      <a:gd name="connsiteY17" fmla="*/ 3883819 h 7760495"/>
                      <a:gd name="connsiteX18" fmla="*/ 6786563 w 7539038"/>
                      <a:gd name="connsiteY18" fmla="*/ 2381 h 7760495"/>
                      <a:gd name="connsiteX19" fmla="*/ 7160419 w 7539038"/>
                      <a:gd name="connsiteY19" fmla="*/ 3883819 h 7760495"/>
                      <a:gd name="connsiteX20" fmla="*/ 7539038 w 7539038"/>
                      <a:gd name="connsiteY20" fmla="*/ 7758113 h 7760495"/>
                      <a:gd name="connsiteX0" fmla="*/ 0 w 7539038"/>
                      <a:gd name="connsiteY0" fmla="*/ 7760494 h 7760495"/>
                      <a:gd name="connsiteX1" fmla="*/ 378619 w 7539038"/>
                      <a:gd name="connsiteY1" fmla="*/ 3883819 h 7760495"/>
                      <a:gd name="connsiteX2" fmla="*/ 752476 w 7539038"/>
                      <a:gd name="connsiteY2" fmla="*/ 1 h 7760495"/>
                      <a:gd name="connsiteX3" fmla="*/ 1131094 w 7539038"/>
                      <a:gd name="connsiteY3" fmla="*/ 3874294 h 7760495"/>
                      <a:gd name="connsiteX4" fmla="*/ 1507332 w 7539038"/>
                      <a:gd name="connsiteY4" fmla="*/ 7760494 h 7760495"/>
                      <a:gd name="connsiteX5" fmla="*/ 1883569 w 7539038"/>
                      <a:gd name="connsiteY5" fmla="*/ 3874294 h 7760495"/>
                      <a:gd name="connsiteX6" fmla="*/ 2259807 w 7539038"/>
                      <a:gd name="connsiteY6" fmla="*/ 2381 h 7760495"/>
                      <a:gd name="connsiteX7" fmla="*/ 2645569 w 7539038"/>
                      <a:gd name="connsiteY7" fmla="*/ 3883819 h 7760495"/>
                      <a:gd name="connsiteX8" fmla="*/ 3017044 w 7539038"/>
                      <a:gd name="connsiteY8" fmla="*/ 7760494 h 7760495"/>
                      <a:gd name="connsiteX9" fmla="*/ 3398044 w 7539038"/>
                      <a:gd name="connsiteY9" fmla="*/ 3874294 h 7760495"/>
                      <a:gd name="connsiteX10" fmla="*/ 3769519 w 7539038"/>
                      <a:gd name="connsiteY10" fmla="*/ 2382 h 7760495"/>
                      <a:gd name="connsiteX11" fmla="*/ 4150519 w 7539038"/>
                      <a:gd name="connsiteY11" fmla="*/ 3883819 h 7760495"/>
                      <a:gd name="connsiteX12" fmla="*/ 4526756 w 7539038"/>
                      <a:gd name="connsiteY12" fmla="*/ 7760494 h 7760495"/>
                      <a:gd name="connsiteX13" fmla="*/ 4902994 w 7539038"/>
                      <a:gd name="connsiteY13" fmla="*/ 3883819 h 7760495"/>
                      <a:gd name="connsiteX14" fmla="*/ 5276849 w 7539038"/>
                      <a:gd name="connsiteY14" fmla="*/ 1 h 7760495"/>
                      <a:gd name="connsiteX15" fmla="*/ 5655469 w 7539038"/>
                      <a:gd name="connsiteY15" fmla="*/ 3883819 h 7760495"/>
                      <a:gd name="connsiteX16" fmla="*/ 6029325 w 7539038"/>
                      <a:gd name="connsiteY16" fmla="*/ 7760494 h 7760495"/>
                      <a:gd name="connsiteX17" fmla="*/ 6417469 w 7539038"/>
                      <a:gd name="connsiteY17" fmla="*/ 3883819 h 7760495"/>
                      <a:gd name="connsiteX18" fmla="*/ 6786563 w 7539038"/>
                      <a:gd name="connsiteY18" fmla="*/ 2381 h 7760495"/>
                      <a:gd name="connsiteX19" fmla="*/ 7160419 w 7539038"/>
                      <a:gd name="connsiteY19" fmla="*/ 3883819 h 7760495"/>
                      <a:gd name="connsiteX20" fmla="*/ 7539038 w 7539038"/>
                      <a:gd name="connsiteY20" fmla="*/ 7758113 h 776049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</a:cxnLst>
                    <a:rect l="l" t="t" r="r" b="b"/>
                    <a:pathLst>
                      <a:path w="7539038" h="7760495">
                        <a:moveTo>
                          <a:pt x="0" y="7760494"/>
                        </a:moveTo>
                        <a:cubicBezTo>
                          <a:pt x="190500" y="7758906"/>
                          <a:pt x="377031" y="3874231"/>
                          <a:pt x="378619" y="3883819"/>
                        </a:cubicBezTo>
                        <a:cubicBezTo>
                          <a:pt x="380207" y="3893407"/>
                          <a:pt x="562770" y="-793"/>
                          <a:pt x="752476" y="1"/>
                        </a:cubicBezTo>
                        <a:cubicBezTo>
                          <a:pt x="942182" y="795"/>
                          <a:pt x="1119468" y="3745568"/>
                          <a:pt x="1131094" y="3874294"/>
                        </a:cubicBezTo>
                        <a:cubicBezTo>
                          <a:pt x="1136420" y="3933265"/>
                          <a:pt x="1317626" y="7758112"/>
                          <a:pt x="1507332" y="7760494"/>
                        </a:cubicBezTo>
                        <a:cubicBezTo>
                          <a:pt x="1697038" y="7762876"/>
                          <a:pt x="1875632" y="3967176"/>
                          <a:pt x="1883569" y="3874294"/>
                        </a:cubicBezTo>
                        <a:cubicBezTo>
                          <a:pt x="1891506" y="3781412"/>
                          <a:pt x="2068513" y="3175"/>
                          <a:pt x="2259807" y="2381"/>
                        </a:cubicBezTo>
                        <a:cubicBezTo>
                          <a:pt x="2451101" y="1587"/>
                          <a:pt x="2640013" y="3825221"/>
                          <a:pt x="2645569" y="3883819"/>
                        </a:cubicBezTo>
                        <a:cubicBezTo>
                          <a:pt x="2651125" y="3942417"/>
                          <a:pt x="2827338" y="7762081"/>
                          <a:pt x="3017044" y="7760494"/>
                        </a:cubicBezTo>
                        <a:cubicBezTo>
                          <a:pt x="3206750" y="7758907"/>
                          <a:pt x="3390107" y="3967176"/>
                          <a:pt x="3398044" y="3874294"/>
                        </a:cubicBezTo>
                        <a:cubicBezTo>
                          <a:pt x="3405981" y="3781412"/>
                          <a:pt x="3575050" y="795"/>
                          <a:pt x="3769519" y="2382"/>
                        </a:cubicBezTo>
                        <a:cubicBezTo>
                          <a:pt x="3963988" y="3969"/>
                          <a:pt x="4141788" y="3722352"/>
                          <a:pt x="4150519" y="3883819"/>
                        </a:cubicBezTo>
                        <a:cubicBezTo>
                          <a:pt x="4159250" y="4045286"/>
                          <a:pt x="4337844" y="7760494"/>
                          <a:pt x="4526756" y="7760494"/>
                        </a:cubicBezTo>
                        <a:cubicBezTo>
                          <a:pt x="4715668" y="7760494"/>
                          <a:pt x="4893360" y="4083161"/>
                          <a:pt x="4902994" y="3883819"/>
                        </a:cubicBezTo>
                        <a:cubicBezTo>
                          <a:pt x="4910825" y="3721794"/>
                          <a:pt x="5087143" y="1"/>
                          <a:pt x="5276849" y="1"/>
                        </a:cubicBezTo>
                        <a:cubicBezTo>
                          <a:pt x="5466555" y="1"/>
                          <a:pt x="5647531" y="3790543"/>
                          <a:pt x="5655469" y="3883819"/>
                        </a:cubicBezTo>
                        <a:cubicBezTo>
                          <a:pt x="5663407" y="3977095"/>
                          <a:pt x="5842794" y="7760494"/>
                          <a:pt x="6029325" y="7760494"/>
                        </a:cubicBezTo>
                        <a:cubicBezTo>
                          <a:pt x="6215856" y="7760494"/>
                          <a:pt x="6411913" y="3976700"/>
                          <a:pt x="6417469" y="3883819"/>
                        </a:cubicBezTo>
                        <a:cubicBezTo>
                          <a:pt x="6423025" y="3790938"/>
                          <a:pt x="6593682" y="0"/>
                          <a:pt x="6786563" y="2381"/>
                        </a:cubicBezTo>
                        <a:cubicBezTo>
                          <a:pt x="6979444" y="4762"/>
                          <a:pt x="7152482" y="3757041"/>
                          <a:pt x="7160419" y="3883819"/>
                        </a:cubicBezTo>
                        <a:cubicBezTo>
                          <a:pt x="7168356" y="4010597"/>
                          <a:pt x="7336632" y="7761288"/>
                          <a:pt x="7539038" y="7758113"/>
                        </a:cubicBezTo>
                      </a:path>
                    </a:pathLst>
                  </a:custGeom>
                  <a:noFill/>
                  <a:ln w="381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223" name="Freeform: Shape 222">
                  <a:extLst>
                    <a:ext uri="{FF2B5EF4-FFF2-40B4-BE49-F238E27FC236}">
                      <a16:creationId xmlns:a16="http://schemas.microsoft.com/office/drawing/2014/main" id="{05F07F8B-C73B-4FFD-81DE-6FF5D3149CD3}"/>
                    </a:ext>
                  </a:extLst>
                </p:cNvPr>
                <p:cNvSpPr/>
                <p:nvPr/>
              </p:nvSpPr>
              <p:spPr>
                <a:xfrm>
                  <a:off x="2603501" y="3102520"/>
                  <a:ext cx="1243589" cy="718573"/>
                </a:xfrm>
                <a:custGeom>
                  <a:avLst/>
                  <a:gdLst>
                    <a:gd name="connsiteX0" fmla="*/ 0 w 7562850"/>
                    <a:gd name="connsiteY0" fmla="*/ 7762875 h 7762875"/>
                    <a:gd name="connsiteX1" fmla="*/ 390525 w 7562850"/>
                    <a:gd name="connsiteY1" fmla="*/ 3886200 h 7762875"/>
                    <a:gd name="connsiteX2" fmla="*/ 762000 w 7562850"/>
                    <a:gd name="connsiteY2" fmla="*/ 0 h 7762875"/>
                    <a:gd name="connsiteX3" fmla="*/ 1143000 w 7562850"/>
                    <a:gd name="connsiteY3" fmla="*/ 3876675 h 7762875"/>
                    <a:gd name="connsiteX4" fmla="*/ 1524000 w 7562850"/>
                    <a:gd name="connsiteY4" fmla="*/ 7753350 h 7762875"/>
                    <a:gd name="connsiteX5" fmla="*/ 1895475 w 7562850"/>
                    <a:gd name="connsiteY5" fmla="*/ 3876675 h 7762875"/>
                    <a:gd name="connsiteX6" fmla="*/ 2276475 w 7562850"/>
                    <a:gd name="connsiteY6" fmla="*/ 0 h 7762875"/>
                    <a:gd name="connsiteX7" fmla="*/ 2657475 w 7562850"/>
                    <a:gd name="connsiteY7" fmla="*/ 3886200 h 7762875"/>
                    <a:gd name="connsiteX8" fmla="*/ 3028950 w 7562850"/>
                    <a:gd name="connsiteY8" fmla="*/ 7762875 h 7762875"/>
                    <a:gd name="connsiteX9" fmla="*/ 3409950 w 7562850"/>
                    <a:gd name="connsiteY9" fmla="*/ 3876675 h 7762875"/>
                    <a:gd name="connsiteX10" fmla="*/ 3781425 w 7562850"/>
                    <a:gd name="connsiteY10" fmla="*/ 9525 h 7762875"/>
                    <a:gd name="connsiteX11" fmla="*/ 4162425 w 7562850"/>
                    <a:gd name="connsiteY11" fmla="*/ 3886200 h 7762875"/>
                    <a:gd name="connsiteX12" fmla="*/ 4533900 w 7562850"/>
                    <a:gd name="connsiteY12" fmla="*/ 7762875 h 7762875"/>
                    <a:gd name="connsiteX13" fmla="*/ 4914900 w 7562850"/>
                    <a:gd name="connsiteY13" fmla="*/ 3886200 h 7762875"/>
                    <a:gd name="connsiteX14" fmla="*/ 5295900 w 7562850"/>
                    <a:gd name="connsiteY14" fmla="*/ 9525 h 7762875"/>
                    <a:gd name="connsiteX15" fmla="*/ 5667375 w 7562850"/>
                    <a:gd name="connsiteY15" fmla="*/ 3886200 h 7762875"/>
                    <a:gd name="connsiteX16" fmla="*/ 6048375 w 7562850"/>
                    <a:gd name="connsiteY16" fmla="*/ 7762875 h 7762875"/>
                    <a:gd name="connsiteX17" fmla="*/ 6429375 w 7562850"/>
                    <a:gd name="connsiteY17" fmla="*/ 3886200 h 7762875"/>
                    <a:gd name="connsiteX18" fmla="*/ 6810375 w 7562850"/>
                    <a:gd name="connsiteY18" fmla="*/ 0 h 7762875"/>
                    <a:gd name="connsiteX19" fmla="*/ 7172325 w 7562850"/>
                    <a:gd name="connsiteY19" fmla="*/ 3886200 h 7762875"/>
                    <a:gd name="connsiteX20" fmla="*/ 7562850 w 7562850"/>
                    <a:gd name="connsiteY20" fmla="*/ 7762875 h 7762875"/>
                    <a:gd name="connsiteX0" fmla="*/ 0 w 7562850"/>
                    <a:gd name="connsiteY0" fmla="*/ 7762875 h 7762875"/>
                    <a:gd name="connsiteX1" fmla="*/ 390525 w 7562850"/>
                    <a:gd name="connsiteY1" fmla="*/ 3886200 h 7762875"/>
                    <a:gd name="connsiteX2" fmla="*/ 762000 w 7562850"/>
                    <a:gd name="connsiteY2" fmla="*/ 0 h 7762875"/>
                    <a:gd name="connsiteX3" fmla="*/ 1143000 w 7562850"/>
                    <a:gd name="connsiteY3" fmla="*/ 3876675 h 7762875"/>
                    <a:gd name="connsiteX4" fmla="*/ 1519238 w 7562850"/>
                    <a:gd name="connsiteY4" fmla="*/ 7762875 h 7762875"/>
                    <a:gd name="connsiteX5" fmla="*/ 1895475 w 7562850"/>
                    <a:gd name="connsiteY5" fmla="*/ 3876675 h 7762875"/>
                    <a:gd name="connsiteX6" fmla="*/ 2276475 w 7562850"/>
                    <a:gd name="connsiteY6" fmla="*/ 0 h 7762875"/>
                    <a:gd name="connsiteX7" fmla="*/ 2657475 w 7562850"/>
                    <a:gd name="connsiteY7" fmla="*/ 3886200 h 7762875"/>
                    <a:gd name="connsiteX8" fmla="*/ 3028950 w 7562850"/>
                    <a:gd name="connsiteY8" fmla="*/ 7762875 h 7762875"/>
                    <a:gd name="connsiteX9" fmla="*/ 3409950 w 7562850"/>
                    <a:gd name="connsiteY9" fmla="*/ 3876675 h 7762875"/>
                    <a:gd name="connsiteX10" fmla="*/ 3781425 w 7562850"/>
                    <a:gd name="connsiteY10" fmla="*/ 9525 h 7762875"/>
                    <a:gd name="connsiteX11" fmla="*/ 4162425 w 7562850"/>
                    <a:gd name="connsiteY11" fmla="*/ 3886200 h 7762875"/>
                    <a:gd name="connsiteX12" fmla="*/ 4533900 w 7562850"/>
                    <a:gd name="connsiteY12" fmla="*/ 7762875 h 7762875"/>
                    <a:gd name="connsiteX13" fmla="*/ 4914900 w 7562850"/>
                    <a:gd name="connsiteY13" fmla="*/ 3886200 h 7762875"/>
                    <a:gd name="connsiteX14" fmla="*/ 5295900 w 7562850"/>
                    <a:gd name="connsiteY14" fmla="*/ 9525 h 7762875"/>
                    <a:gd name="connsiteX15" fmla="*/ 5667375 w 7562850"/>
                    <a:gd name="connsiteY15" fmla="*/ 3886200 h 7762875"/>
                    <a:gd name="connsiteX16" fmla="*/ 6048375 w 7562850"/>
                    <a:gd name="connsiteY16" fmla="*/ 7762875 h 7762875"/>
                    <a:gd name="connsiteX17" fmla="*/ 6429375 w 7562850"/>
                    <a:gd name="connsiteY17" fmla="*/ 3886200 h 7762875"/>
                    <a:gd name="connsiteX18" fmla="*/ 6810375 w 7562850"/>
                    <a:gd name="connsiteY18" fmla="*/ 0 h 7762875"/>
                    <a:gd name="connsiteX19" fmla="*/ 7172325 w 7562850"/>
                    <a:gd name="connsiteY19" fmla="*/ 3886200 h 7762875"/>
                    <a:gd name="connsiteX20" fmla="*/ 7562850 w 7562850"/>
                    <a:gd name="connsiteY20" fmla="*/ 7762875 h 7762875"/>
                    <a:gd name="connsiteX0" fmla="*/ 0 w 7562850"/>
                    <a:gd name="connsiteY0" fmla="*/ 7762875 h 7762875"/>
                    <a:gd name="connsiteX1" fmla="*/ 390525 w 7562850"/>
                    <a:gd name="connsiteY1" fmla="*/ 3886200 h 7762875"/>
                    <a:gd name="connsiteX2" fmla="*/ 762000 w 7562850"/>
                    <a:gd name="connsiteY2" fmla="*/ 0 h 7762875"/>
                    <a:gd name="connsiteX3" fmla="*/ 1143000 w 7562850"/>
                    <a:gd name="connsiteY3" fmla="*/ 3876675 h 7762875"/>
                    <a:gd name="connsiteX4" fmla="*/ 1519238 w 7562850"/>
                    <a:gd name="connsiteY4" fmla="*/ 7762875 h 7762875"/>
                    <a:gd name="connsiteX5" fmla="*/ 1895475 w 7562850"/>
                    <a:gd name="connsiteY5" fmla="*/ 3876675 h 7762875"/>
                    <a:gd name="connsiteX6" fmla="*/ 2276475 w 7562850"/>
                    <a:gd name="connsiteY6" fmla="*/ 0 h 7762875"/>
                    <a:gd name="connsiteX7" fmla="*/ 2657475 w 7562850"/>
                    <a:gd name="connsiteY7" fmla="*/ 3886200 h 7762875"/>
                    <a:gd name="connsiteX8" fmla="*/ 3028950 w 7562850"/>
                    <a:gd name="connsiteY8" fmla="*/ 7762875 h 7762875"/>
                    <a:gd name="connsiteX9" fmla="*/ 3409950 w 7562850"/>
                    <a:gd name="connsiteY9" fmla="*/ 3876675 h 7762875"/>
                    <a:gd name="connsiteX10" fmla="*/ 3781425 w 7562850"/>
                    <a:gd name="connsiteY10" fmla="*/ 9525 h 7762875"/>
                    <a:gd name="connsiteX11" fmla="*/ 4162425 w 7562850"/>
                    <a:gd name="connsiteY11" fmla="*/ 3886200 h 7762875"/>
                    <a:gd name="connsiteX12" fmla="*/ 4538662 w 7562850"/>
                    <a:gd name="connsiteY12" fmla="*/ 7762875 h 7762875"/>
                    <a:gd name="connsiteX13" fmla="*/ 4914900 w 7562850"/>
                    <a:gd name="connsiteY13" fmla="*/ 3886200 h 7762875"/>
                    <a:gd name="connsiteX14" fmla="*/ 5295900 w 7562850"/>
                    <a:gd name="connsiteY14" fmla="*/ 9525 h 7762875"/>
                    <a:gd name="connsiteX15" fmla="*/ 5667375 w 7562850"/>
                    <a:gd name="connsiteY15" fmla="*/ 3886200 h 7762875"/>
                    <a:gd name="connsiteX16" fmla="*/ 6048375 w 7562850"/>
                    <a:gd name="connsiteY16" fmla="*/ 7762875 h 7762875"/>
                    <a:gd name="connsiteX17" fmla="*/ 6429375 w 7562850"/>
                    <a:gd name="connsiteY17" fmla="*/ 3886200 h 7762875"/>
                    <a:gd name="connsiteX18" fmla="*/ 6810375 w 7562850"/>
                    <a:gd name="connsiteY18" fmla="*/ 0 h 7762875"/>
                    <a:gd name="connsiteX19" fmla="*/ 7172325 w 7562850"/>
                    <a:gd name="connsiteY19" fmla="*/ 3886200 h 7762875"/>
                    <a:gd name="connsiteX20" fmla="*/ 7562850 w 7562850"/>
                    <a:gd name="connsiteY20" fmla="*/ 7762875 h 7762875"/>
                    <a:gd name="connsiteX0" fmla="*/ 0 w 7562850"/>
                    <a:gd name="connsiteY0" fmla="*/ 7762875 h 7762875"/>
                    <a:gd name="connsiteX1" fmla="*/ 390525 w 7562850"/>
                    <a:gd name="connsiteY1" fmla="*/ 3886200 h 7762875"/>
                    <a:gd name="connsiteX2" fmla="*/ 762000 w 7562850"/>
                    <a:gd name="connsiteY2" fmla="*/ 0 h 7762875"/>
                    <a:gd name="connsiteX3" fmla="*/ 1143000 w 7562850"/>
                    <a:gd name="connsiteY3" fmla="*/ 3876675 h 7762875"/>
                    <a:gd name="connsiteX4" fmla="*/ 1519238 w 7562850"/>
                    <a:gd name="connsiteY4" fmla="*/ 7762875 h 7762875"/>
                    <a:gd name="connsiteX5" fmla="*/ 1895475 w 7562850"/>
                    <a:gd name="connsiteY5" fmla="*/ 3876675 h 7762875"/>
                    <a:gd name="connsiteX6" fmla="*/ 2276475 w 7562850"/>
                    <a:gd name="connsiteY6" fmla="*/ 0 h 7762875"/>
                    <a:gd name="connsiteX7" fmla="*/ 2657475 w 7562850"/>
                    <a:gd name="connsiteY7" fmla="*/ 3886200 h 7762875"/>
                    <a:gd name="connsiteX8" fmla="*/ 3028950 w 7562850"/>
                    <a:gd name="connsiteY8" fmla="*/ 7762875 h 7762875"/>
                    <a:gd name="connsiteX9" fmla="*/ 3409950 w 7562850"/>
                    <a:gd name="connsiteY9" fmla="*/ 3876675 h 7762875"/>
                    <a:gd name="connsiteX10" fmla="*/ 3781425 w 7562850"/>
                    <a:gd name="connsiteY10" fmla="*/ 9525 h 7762875"/>
                    <a:gd name="connsiteX11" fmla="*/ 4162425 w 7562850"/>
                    <a:gd name="connsiteY11" fmla="*/ 3886200 h 7762875"/>
                    <a:gd name="connsiteX12" fmla="*/ 4538662 w 7562850"/>
                    <a:gd name="connsiteY12" fmla="*/ 7762875 h 7762875"/>
                    <a:gd name="connsiteX13" fmla="*/ 4914900 w 7562850"/>
                    <a:gd name="connsiteY13" fmla="*/ 3886200 h 7762875"/>
                    <a:gd name="connsiteX14" fmla="*/ 5295900 w 7562850"/>
                    <a:gd name="connsiteY14" fmla="*/ 9525 h 7762875"/>
                    <a:gd name="connsiteX15" fmla="*/ 5667375 w 7562850"/>
                    <a:gd name="connsiteY15" fmla="*/ 3886200 h 7762875"/>
                    <a:gd name="connsiteX16" fmla="*/ 6048375 w 7562850"/>
                    <a:gd name="connsiteY16" fmla="*/ 7762875 h 7762875"/>
                    <a:gd name="connsiteX17" fmla="*/ 6429375 w 7562850"/>
                    <a:gd name="connsiteY17" fmla="*/ 3886200 h 7762875"/>
                    <a:gd name="connsiteX18" fmla="*/ 6810375 w 7562850"/>
                    <a:gd name="connsiteY18" fmla="*/ 0 h 7762875"/>
                    <a:gd name="connsiteX19" fmla="*/ 7172325 w 7562850"/>
                    <a:gd name="connsiteY19" fmla="*/ 3886200 h 7762875"/>
                    <a:gd name="connsiteX20" fmla="*/ 7562850 w 7562850"/>
                    <a:gd name="connsiteY20" fmla="*/ 7762875 h 7762875"/>
                    <a:gd name="connsiteX0" fmla="*/ 0 w 7562850"/>
                    <a:gd name="connsiteY0" fmla="*/ 7762875 h 7762875"/>
                    <a:gd name="connsiteX1" fmla="*/ 390525 w 7562850"/>
                    <a:gd name="connsiteY1" fmla="*/ 3886200 h 7762875"/>
                    <a:gd name="connsiteX2" fmla="*/ 762000 w 7562850"/>
                    <a:gd name="connsiteY2" fmla="*/ 0 h 7762875"/>
                    <a:gd name="connsiteX3" fmla="*/ 1143000 w 7562850"/>
                    <a:gd name="connsiteY3" fmla="*/ 3876675 h 7762875"/>
                    <a:gd name="connsiteX4" fmla="*/ 1519238 w 7562850"/>
                    <a:gd name="connsiteY4" fmla="*/ 7762875 h 7762875"/>
                    <a:gd name="connsiteX5" fmla="*/ 1895475 w 7562850"/>
                    <a:gd name="connsiteY5" fmla="*/ 3876675 h 7762875"/>
                    <a:gd name="connsiteX6" fmla="*/ 2276475 w 7562850"/>
                    <a:gd name="connsiteY6" fmla="*/ 0 h 7762875"/>
                    <a:gd name="connsiteX7" fmla="*/ 2657475 w 7562850"/>
                    <a:gd name="connsiteY7" fmla="*/ 3886200 h 7762875"/>
                    <a:gd name="connsiteX8" fmla="*/ 3028950 w 7562850"/>
                    <a:gd name="connsiteY8" fmla="*/ 7762875 h 7762875"/>
                    <a:gd name="connsiteX9" fmla="*/ 3409950 w 7562850"/>
                    <a:gd name="connsiteY9" fmla="*/ 3876675 h 7762875"/>
                    <a:gd name="connsiteX10" fmla="*/ 3781425 w 7562850"/>
                    <a:gd name="connsiteY10" fmla="*/ 9525 h 7762875"/>
                    <a:gd name="connsiteX11" fmla="*/ 4162425 w 7562850"/>
                    <a:gd name="connsiteY11" fmla="*/ 3886200 h 7762875"/>
                    <a:gd name="connsiteX12" fmla="*/ 4538662 w 7562850"/>
                    <a:gd name="connsiteY12" fmla="*/ 7762875 h 7762875"/>
                    <a:gd name="connsiteX13" fmla="*/ 4914900 w 7562850"/>
                    <a:gd name="connsiteY13" fmla="*/ 3886200 h 7762875"/>
                    <a:gd name="connsiteX14" fmla="*/ 5295900 w 7562850"/>
                    <a:gd name="connsiteY14" fmla="*/ 9525 h 7762875"/>
                    <a:gd name="connsiteX15" fmla="*/ 5667375 w 7562850"/>
                    <a:gd name="connsiteY15" fmla="*/ 3886200 h 7762875"/>
                    <a:gd name="connsiteX16" fmla="*/ 6048375 w 7562850"/>
                    <a:gd name="connsiteY16" fmla="*/ 7762875 h 7762875"/>
                    <a:gd name="connsiteX17" fmla="*/ 6429375 w 7562850"/>
                    <a:gd name="connsiteY17" fmla="*/ 3886200 h 7762875"/>
                    <a:gd name="connsiteX18" fmla="*/ 6810375 w 7562850"/>
                    <a:gd name="connsiteY18" fmla="*/ 0 h 7762875"/>
                    <a:gd name="connsiteX19" fmla="*/ 7172325 w 7562850"/>
                    <a:gd name="connsiteY19" fmla="*/ 3886200 h 7762875"/>
                    <a:gd name="connsiteX20" fmla="*/ 7562850 w 7562850"/>
                    <a:gd name="connsiteY20" fmla="*/ 7762875 h 7762875"/>
                    <a:gd name="connsiteX0" fmla="*/ 0 w 7562850"/>
                    <a:gd name="connsiteY0" fmla="*/ 7762875 h 7762875"/>
                    <a:gd name="connsiteX1" fmla="*/ 390525 w 7562850"/>
                    <a:gd name="connsiteY1" fmla="*/ 3886200 h 7762875"/>
                    <a:gd name="connsiteX2" fmla="*/ 762000 w 7562850"/>
                    <a:gd name="connsiteY2" fmla="*/ 0 h 7762875"/>
                    <a:gd name="connsiteX3" fmla="*/ 1143000 w 7562850"/>
                    <a:gd name="connsiteY3" fmla="*/ 3876675 h 7762875"/>
                    <a:gd name="connsiteX4" fmla="*/ 1519238 w 7562850"/>
                    <a:gd name="connsiteY4" fmla="*/ 7762875 h 7762875"/>
                    <a:gd name="connsiteX5" fmla="*/ 1895475 w 7562850"/>
                    <a:gd name="connsiteY5" fmla="*/ 3876675 h 7762875"/>
                    <a:gd name="connsiteX6" fmla="*/ 2276475 w 7562850"/>
                    <a:gd name="connsiteY6" fmla="*/ 0 h 7762875"/>
                    <a:gd name="connsiteX7" fmla="*/ 2657475 w 7562850"/>
                    <a:gd name="connsiteY7" fmla="*/ 3886200 h 7762875"/>
                    <a:gd name="connsiteX8" fmla="*/ 3028950 w 7562850"/>
                    <a:gd name="connsiteY8" fmla="*/ 7762875 h 7762875"/>
                    <a:gd name="connsiteX9" fmla="*/ 3409950 w 7562850"/>
                    <a:gd name="connsiteY9" fmla="*/ 3876675 h 7762875"/>
                    <a:gd name="connsiteX10" fmla="*/ 3781425 w 7562850"/>
                    <a:gd name="connsiteY10" fmla="*/ 9525 h 7762875"/>
                    <a:gd name="connsiteX11" fmla="*/ 4162425 w 7562850"/>
                    <a:gd name="connsiteY11" fmla="*/ 3886200 h 7762875"/>
                    <a:gd name="connsiteX12" fmla="*/ 4538662 w 7562850"/>
                    <a:gd name="connsiteY12" fmla="*/ 7762875 h 7762875"/>
                    <a:gd name="connsiteX13" fmla="*/ 4914900 w 7562850"/>
                    <a:gd name="connsiteY13" fmla="*/ 3886200 h 7762875"/>
                    <a:gd name="connsiteX14" fmla="*/ 5295900 w 7562850"/>
                    <a:gd name="connsiteY14" fmla="*/ 9525 h 7762875"/>
                    <a:gd name="connsiteX15" fmla="*/ 5667375 w 7562850"/>
                    <a:gd name="connsiteY15" fmla="*/ 3886200 h 7762875"/>
                    <a:gd name="connsiteX16" fmla="*/ 6048375 w 7562850"/>
                    <a:gd name="connsiteY16" fmla="*/ 7762875 h 7762875"/>
                    <a:gd name="connsiteX17" fmla="*/ 6429375 w 7562850"/>
                    <a:gd name="connsiteY17" fmla="*/ 3886200 h 7762875"/>
                    <a:gd name="connsiteX18" fmla="*/ 6810375 w 7562850"/>
                    <a:gd name="connsiteY18" fmla="*/ 0 h 7762875"/>
                    <a:gd name="connsiteX19" fmla="*/ 7172325 w 7562850"/>
                    <a:gd name="connsiteY19" fmla="*/ 3886200 h 7762875"/>
                    <a:gd name="connsiteX20" fmla="*/ 7562850 w 7562850"/>
                    <a:gd name="connsiteY20" fmla="*/ 7762875 h 7762875"/>
                    <a:gd name="connsiteX0" fmla="*/ 0 w 7550944"/>
                    <a:gd name="connsiteY0" fmla="*/ 7762875 h 7762875"/>
                    <a:gd name="connsiteX1" fmla="*/ 378619 w 7550944"/>
                    <a:gd name="connsiteY1" fmla="*/ 3886200 h 7762875"/>
                    <a:gd name="connsiteX2" fmla="*/ 750094 w 7550944"/>
                    <a:gd name="connsiteY2" fmla="*/ 0 h 7762875"/>
                    <a:gd name="connsiteX3" fmla="*/ 1131094 w 7550944"/>
                    <a:gd name="connsiteY3" fmla="*/ 3876675 h 7762875"/>
                    <a:gd name="connsiteX4" fmla="*/ 1507332 w 7550944"/>
                    <a:gd name="connsiteY4" fmla="*/ 7762875 h 7762875"/>
                    <a:gd name="connsiteX5" fmla="*/ 1883569 w 7550944"/>
                    <a:gd name="connsiteY5" fmla="*/ 3876675 h 7762875"/>
                    <a:gd name="connsiteX6" fmla="*/ 2264569 w 7550944"/>
                    <a:gd name="connsiteY6" fmla="*/ 0 h 7762875"/>
                    <a:gd name="connsiteX7" fmla="*/ 2645569 w 7550944"/>
                    <a:gd name="connsiteY7" fmla="*/ 3886200 h 7762875"/>
                    <a:gd name="connsiteX8" fmla="*/ 3017044 w 7550944"/>
                    <a:gd name="connsiteY8" fmla="*/ 7762875 h 7762875"/>
                    <a:gd name="connsiteX9" fmla="*/ 3398044 w 7550944"/>
                    <a:gd name="connsiteY9" fmla="*/ 3876675 h 7762875"/>
                    <a:gd name="connsiteX10" fmla="*/ 3769519 w 7550944"/>
                    <a:gd name="connsiteY10" fmla="*/ 9525 h 7762875"/>
                    <a:gd name="connsiteX11" fmla="*/ 4150519 w 7550944"/>
                    <a:gd name="connsiteY11" fmla="*/ 3886200 h 7762875"/>
                    <a:gd name="connsiteX12" fmla="*/ 4526756 w 7550944"/>
                    <a:gd name="connsiteY12" fmla="*/ 7762875 h 7762875"/>
                    <a:gd name="connsiteX13" fmla="*/ 4902994 w 7550944"/>
                    <a:gd name="connsiteY13" fmla="*/ 3886200 h 7762875"/>
                    <a:gd name="connsiteX14" fmla="*/ 5283994 w 7550944"/>
                    <a:gd name="connsiteY14" fmla="*/ 9525 h 7762875"/>
                    <a:gd name="connsiteX15" fmla="*/ 5655469 w 7550944"/>
                    <a:gd name="connsiteY15" fmla="*/ 3886200 h 7762875"/>
                    <a:gd name="connsiteX16" fmla="*/ 6036469 w 7550944"/>
                    <a:gd name="connsiteY16" fmla="*/ 7762875 h 7762875"/>
                    <a:gd name="connsiteX17" fmla="*/ 6417469 w 7550944"/>
                    <a:gd name="connsiteY17" fmla="*/ 3886200 h 7762875"/>
                    <a:gd name="connsiteX18" fmla="*/ 6798469 w 7550944"/>
                    <a:gd name="connsiteY18" fmla="*/ 0 h 7762875"/>
                    <a:gd name="connsiteX19" fmla="*/ 7160419 w 7550944"/>
                    <a:gd name="connsiteY19" fmla="*/ 3886200 h 7762875"/>
                    <a:gd name="connsiteX20" fmla="*/ 7550944 w 7550944"/>
                    <a:gd name="connsiteY20" fmla="*/ 7762875 h 7762875"/>
                    <a:gd name="connsiteX0" fmla="*/ 0 w 7550944"/>
                    <a:gd name="connsiteY0" fmla="*/ 7762875 h 7762875"/>
                    <a:gd name="connsiteX1" fmla="*/ 378619 w 7550944"/>
                    <a:gd name="connsiteY1" fmla="*/ 3886200 h 7762875"/>
                    <a:gd name="connsiteX2" fmla="*/ 750094 w 7550944"/>
                    <a:gd name="connsiteY2" fmla="*/ 0 h 7762875"/>
                    <a:gd name="connsiteX3" fmla="*/ 1131094 w 7550944"/>
                    <a:gd name="connsiteY3" fmla="*/ 3876675 h 7762875"/>
                    <a:gd name="connsiteX4" fmla="*/ 1507332 w 7550944"/>
                    <a:gd name="connsiteY4" fmla="*/ 7762875 h 7762875"/>
                    <a:gd name="connsiteX5" fmla="*/ 1883569 w 7550944"/>
                    <a:gd name="connsiteY5" fmla="*/ 3876675 h 7762875"/>
                    <a:gd name="connsiteX6" fmla="*/ 2264569 w 7550944"/>
                    <a:gd name="connsiteY6" fmla="*/ 0 h 7762875"/>
                    <a:gd name="connsiteX7" fmla="*/ 2645569 w 7550944"/>
                    <a:gd name="connsiteY7" fmla="*/ 3886200 h 7762875"/>
                    <a:gd name="connsiteX8" fmla="*/ 3017044 w 7550944"/>
                    <a:gd name="connsiteY8" fmla="*/ 7762875 h 7762875"/>
                    <a:gd name="connsiteX9" fmla="*/ 3398044 w 7550944"/>
                    <a:gd name="connsiteY9" fmla="*/ 3876675 h 7762875"/>
                    <a:gd name="connsiteX10" fmla="*/ 3769519 w 7550944"/>
                    <a:gd name="connsiteY10" fmla="*/ 9525 h 7762875"/>
                    <a:gd name="connsiteX11" fmla="*/ 4150519 w 7550944"/>
                    <a:gd name="connsiteY11" fmla="*/ 3886200 h 7762875"/>
                    <a:gd name="connsiteX12" fmla="*/ 4526756 w 7550944"/>
                    <a:gd name="connsiteY12" fmla="*/ 7762875 h 7762875"/>
                    <a:gd name="connsiteX13" fmla="*/ 4902994 w 7550944"/>
                    <a:gd name="connsiteY13" fmla="*/ 3886200 h 7762875"/>
                    <a:gd name="connsiteX14" fmla="*/ 5283994 w 7550944"/>
                    <a:gd name="connsiteY14" fmla="*/ 9525 h 7762875"/>
                    <a:gd name="connsiteX15" fmla="*/ 5655469 w 7550944"/>
                    <a:gd name="connsiteY15" fmla="*/ 3886200 h 7762875"/>
                    <a:gd name="connsiteX16" fmla="*/ 6036469 w 7550944"/>
                    <a:gd name="connsiteY16" fmla="*/ 7762875 h 7762875"/>
                    <a:gd name="connsiteX17" fmla="*/ 6417469 w 7550944"/>
                    <a:gd name="connsiteY17" fmla="*/ 3886200 h 7762875"/>
                    <a:gd name="connsiteX18" fmla="*/ 6798469 w 7550944"/>
                    <a:gd name="connsiteY18" fmla="*/ 0 h 7762875"/>
                    <a:gd name="connsiteX19" fmla="*/ 7160419 w 7550944"/>
                    <a:gd name="connsiteY19" fmla="*/ 3886200 h 7762875"/>
                    <a:gd name="connsiteX20" fmla="*/ 7550944 w 7550944"/>
                    <a:gd name="connsiteY20" fmla="*/ 7762875 h 7762875"/>
                    <a:gd name="connsiteX0" fmla="*/ 0 w 7550944"/>
                    <a:gd name="connsiteY0" fmla="*/ 7762875 h 7762875"/>
                    <a:gd name="connsiteX1" fmla="*/ 378619 w 7550944"/>
                    <a:gd name="connsiteY1" fmla="*/ 3886200 h 7762875"/>
                    <a:gd name="connsiteX2" fmla="*/ 750094 w 7550944"/>
                    <a:gd name="connsiteY2" fmla="*/ 0 h 7762875"/>
                    <a:gd name="connsiteX3" fmla="*/ 1131094 w 7550944"/>
                    <a:gd name="connsiteY3" fmla="*/ 3876675 h 7762875"/>
                    <a:gd name="connsiteX4" fmla="*/ 1507332 w 7550944"/>
                    <a:gd name="connsiteY4" fmla="*/ 7762875 h 7762875"/>
                    <a:gd name="connsiteX5" fmla="*/ 1883569 w 7550944"/>
                    <a:gd name="connsiteY5" fmla="*/ 3876675 h 7762875"/>
                    <a:gd name="connsiteX6" fmla="*/ 2264569 w 7550944"/>
                    <a:gd name="connsiteY6" fmla="*/ 0 h 7762875"/>
                    <a:gd name="connsiteX7" fmla="*/ 2645569 w 7550944"/>
                    <a:gd name="connsiteY7" fmla="*/ 3886200 h 7762875"/>
                    <a:gd name="connsiteX8" fmla="*/ 3017044 w 7550944"/>
                    <a:gd name="connsiteY8" fmla="*/ 7762875 h 7762875"/>
                    <a:gd name="connsiteX9" fmla="*/ 3398044 w 7550944"/>
                    <a:gd name="connsiteY9" fmla="*/ 3876675 h 7762875"/>
                    <a:gd name="connsiteX10" fmla="*/ 3769519 w 7550944"/>
                    <a:gd name="connsiteY10" fmla="*/ 9525 h 7762875"/>
                    <a:gd name="connsiteX11" fmla="*/ 4150519 w 7550944"/>
                    <a:gd name="connsiteY11" fmla="*/ 3886200 h 7762875"/>
                    <a:gd name="connsiteX12" fmla="*/ 4526756 w 7550944"/>
                    <a:gd name="connsiteY12" fmla="*/ 7762875 h 7762875"/>
                    <a:gd name="connsiteX13" fmla="*/ 4902994 w 7550944"/>
                    <a:gd name="connsiteY13" fmla="*/ 3886200 h 7762875"/>
                    <a:gd name="connsiteX14" fmla="*/ 5283994 w 7550944"/>
                    <a:gd name="connsiteY14" fmla="*/ 9525 h 7762875"/>
                    <a:gd name="connsiteX15" fmla="*/ 5655469 w 7550944"/>
                    <a:gd name="connsiteY15" fmla="*/ 3886200 h 7762875"/>
                    <a:gd name="connsiteX16" fmla="*/ 6036469 w 7550944"/>
                    <a:gd name="connsiteY16" fmla="*/ 7762875 h 7762875"/>
                    <a:gd name="connsiteX17" fmla="*/ 6417469 w 7550944"/>
                    <a:gd name="connsiteY17" fmla="*/ 3886200 h 7762875"/>
                    <a:gd name="connsiteX18" fmla="*/ 6798469 w 7550944"/>
                    <a:gd name="connsiteY18" fmla="*/ 0 h 7762875"/>
                    <a:gd name="connsiteX19" fmla="*/ 7160419 w 7550944"/>
                    <a:gd name="connsiteY19" fmla="*/ 3886200 h 7762875"/>
                    <a:gd name="connsiteX20" fmla="*/ 7550944 w 7550944"/>
                    <a:gd name="connsiteY20" fmla="*/ 7762875 h 7762875"/>
                    <a:gd name="connsiteX0" fmla="*/ 0 w 7550944"/>
                    <a:gd name="connsiteY0" fmla="*/ 7762875 h 7762875"/>
                    <a:gd name="connsiteX1" fmla="*/ 378619 w 7550944"/>
                    <a:gd name="connsiteY1" fmla="*/ 3886200 h 7762875"/>
                    <a:gd name="connsiteX2" fmla="*/ 750094 w 7550944"/>
                    <a:gd name="connsiteY2" fmla="*/ 0 h 7762875"/>
                    <a:gd name="connsiteX3" fmla="*/ 1131094 w 7550944"/>
                    <a:gd name="connsiteY3" fmla="*/ 3876675 h 7762875"/>
                    <a:gd name="connsiteX4" fmla="*/ 1507332 w 7550944"/>
                    <a:gd name="connsiteY4" fmla="*/ 7762875 h 7762875"/>
                    <a:gd name="connsiteX5" fmla="*/ 1883569 w 7550944"/>
                    <a:gd name="connsiteY5" fmla="*/ 3876675 h 7762875"/>
                    <a:gd name="connsiteX6" fmla="*/ 2264569 w 7550944"/>
                    <a:gd name="connsiteY6" fmla="*/ 0 h 7762875"/>
                    <a:gd name="connsiteX7" fmla="*/ 2645569 w 7550944"/>
                    <a:gd name="connsiteY7" fmla="*/ 3886200 h 7762875"/>
                    <a:gd name="connsiteX8" fmla="*/ 3017044 w 7550944"/>
                    <a:gd name="connsiteY8" fmla="*/ 7762875 h 7762875"/>
                    <a:gd name="connsiteX9" fmla="*/ 3398044 w 7550944"/>
                    <a:gd name="connsiteY9" fmla="*/ 3876675 h 7762875"/>
                    <a:gd name="connsiteX10" fmla="*/ 3769519 w 7550944"/>
                    <a:gd name="connsiteY10" fmla="*/ 9525 h 7762875"/>
                    <a:gd name="connsiteX11" fmla="*/ 4150519 w 7550944"/>
                    <a:gd name="connsiteY11" fmla="*/ 3886200 h 7762875"/>
                    <a:gd name="connsiteX12" fmla="*/ 4526756 w 7550944"/>
                    <a:gd name="connsiteY12" fmla="*/ 7762875 h 7762875"/>
                    <a:gd name="connsiteX13" fmla="*/ 4902994 w 7550944"/>
                    <a:gd name="connsiteY13" fmla="*/ 3886200 h 7762875"/>
                    <a:gd name="connsiteX14" fmla="*/ 5283994 w 7550944"/>
                    <a:gd name="connsiteY14" fmla="*/ 9525 h 7762875"/>
                    <a:gd name="connsiteX15" fmla="*/ 5655469 w 7550944"/>
                    <a:gd name="connsiteY15" fmla="*/ 3886200 h 7762875"/>
                    <a:gd name="connsiteX16" fmla="*/ 6036469 w 7550944"/>
                    <a:gd name="connsiteY16" fmla="*/ 7762875 h 7762875"/>
                    <a:gd name="connsiteX17" fmla="*/ 6417469 w 7550944"/>
                    <a:gd name="connsiteY17" fmla="*/ 3886200 h 7762875"/>
                    <a:gd name="connsiteX18" fmla="*/ 6798469 w 7550944"/>
                    <a:gd name="connsiteY18" fmla="*/ 0 h 7762875"/>
                    <a:gd name="connsiteX19" fmla="*/ 7160419 w 7550944"/>
                    <a:gd name="connsiteY19" fmla="*/ 3886200 h 7762875"/>
                    <a:gd name="connsiteX20" fmla="*/ 7550944 w 7550944"/>
                    <a:gd name="connsiteY20" fmla="*/ 7762875 h 7762875"/>
                    <a:gd name="connsiteX0" fmla="*/ 0 w 7550944"/>
                    <a:gd name="connsiteY0" fmla="*/ 7762875 h 7762875"/>
                    <a:gd name="connsiteX1" fmla="*/ 378619 w 7550944"/>
                    <a:gd name="connsiteY1" fmla="*/ 3886200 h 7762875"/>
                    <a:gd name="connsiteX2" fmla="*/ 750094 w 7550944"/>
                    <a:gd name="connsiteY2" fmla="*/ 0 h 7762875"/>
                    <a:gd name="connsiteX3" fmla="*/ 1131094 w 7550944"/>
                    <a:gd name="connsiteY3" fmla="*/ 3876675 h 7762875"/>
                    <a:gd name="connsiteX4" fmla="*/ 1507332 w 7550944"/>
                    <a:gd name="connsiteY4" fmla="*/ 7762875 h 7762875"/>
                    <a:gd name="connsiteX5" fmla="*/ 1883569 w 7550944"/>
                    <a:gd name="connsiteY5" fmla="*/ 3876675 h 7762875"/>
                    <a:gd name="connsiteX6" fmla="*/ 2264569 w 7550944"/>
                    <a:gd name="connsiteY6" fmla="*/ 0 h 7762875"/>
                    <a:gd name="connsiteX7" fmla="*/ 2645569 w 7550944"/>
                    <a:gd name="connsiteY7" fmla="*/ 3886200 h 7762875"/>
                    <a:gd name="connsiteX8" fmla="*/ 3017044 w 7550944"/>
                    <a:gd name="connsiteY8" fmla="*/ 7762875 h 7762875"/>
                    <a:gd name="connsiteX9" fmla="*/ 3398044 w 7550944"/>
                    <a:gd name="connsiteY9" fmla="*/ 3876675 h 7762875"/>
                    <a:gd name="connsiteX10" fmla="*/ 3769519 w 7550944"/>
                    <a:gd name="connsiteY10" fmla="*/ 9525 h 7762875"/>
                    <a:gd name="connsiteX11" fmla="*/ 4150519 w 7550944"/>
                    <a:gd name="connsiteY11" fmla="*/ 3886200 h 7762875"/>
                    <a:gd name="connsiteX12" fmla="*/ 4526756 w 7550944"/>
                    <a:gd name="connsiteY12" fmla="*/ 7762875 h 7762875"/>
                    <a:gd name="connsiteX13" fmla="*/ 4902994 w 7550944"/>
                    <a:gd name="connsiteY13" fmla="*/ 3886200 h 7762875"/>
                    <a:gd name="connsiteX14" fmla="*/ 5283994 w 7550944"/>
                    <a:gd name="connsiteY14" fmla="*/ 9525 h 7762875"/>
                    <a:gd name="connsiteX15" fmla="*/ 5655469 w 7550944"/>
                    <a:gd name="connsiteY15" fmla="*/ 3886200 h 7762875"/>
                    <a:gd name="connsiteX16" fmla="*/ 6036469 w 7550944"/>
                    <a:gd name="connsiteY16" fmla="*/ 7762875 h 7762875"/>
                    <a:gd name="connsiteX17" fmla="*/ 6417469 w 7550944"/>
                    <a:gd name="connsiteY17" fmla="*/ 3886200 h 7762875"/>
                    <a:gd name="connsiteX18" fmla="*/ 6798469 w 7550944"/>
                    <a:gd name="connsiteY18" fmla="*/ 0 h 7762875"/>
                    <a:gd name="connsiteX19" fmla="*/ 7160419 w 7550944"/>
                    <a:gd name="connsiteY19" fmla="*/ 3886200 h 7762875"/>
                    <a:gd name="connsiteX20" fmla="*/ 7550944 w 7550944"/>
                    <a:gd name="connsiteY20" fmla="*/ 7762875 h 7762875"/>
                    <a:gd name="connsiteX0" fmla="*/ 0 w 7550944"/>
                    <a:gd name="connsiteY0" fmla="*/ 7762875 h 7762876"/>
                    <a:gd name="connsiteX1" fmla="*/ 378619 w 7550944"/>
                    <a:gd name="connsiteY1" fmla="*/ 3886200 h 7762876"/>
                    <a:gd name="connsiteX2" fmla="*/ 750094 w 7550944"/>
                    <a:gd name="connsiteY2" fmla="*/ 0 h 7762876"/>
                    <a:gd name="connsiteX3" fmla="*/ 1131094 w 7550944"/>
                    <a:gd name="connsiteY3" fmla="*/ 3876675 h 7762876"/>
                    <a:gd name="connsiteX4" fmla="*/ 1507332 w 7550944"/>
                    <a:gd name="connsiteY4" fmla="*/ 7762875 h 7762876"/>
                    <a:gd name="connsiteX5" fmla="*/ 1883569 w 7550944"/>
                    <a:gd name="connsiteY5" fmla="*/ 3876675 h 7762876"/>
                    <a:gd name="connsiteX6" fmla="*/ 2264569 w 7550944"/>
                    <a:gd name="connsiteY6" fmla="*/ 0 h 7762876"/>
                    <a:gd name="connsiteX7" fmla="*/ 2645569 w 7550944"/>
                    <a:gd name="connsiteY7" fmla="*/ 3886200 h 7762876"/>
                    <a:gd name="connsiteX8" fmla="*/ 3017044 w 7550944"/>
                    <a:gd name="connsiteY8" fmla="*/ 7762875 h 7762876"/>
                    <a:gd name="connsiteX9" fmla="*/ 3398044 w 7550944"/>
                    <a:gd name="connsiteY9" fmla="*/ 3876675 h 7762876"/>
                    <a:gd name="connsiteX10" fmla="*/ 3769519 w 7550944"/>
                    <a:gd name="connsiteY10" fmla="*/ 9525 h 7762876"/>
                    <a:gd name="connsiteX11" fmla="*/ 4150519 w 7550944"/>
                    <a:gd name="connsiteY11" fmla="*/ 3886200 h 7762876"/>
                    <a:gd name="connsiteX12" fmla="*/ 4526756 w 7550944"/>
                    <a:gd name="connsiteY12" fmla="*/ 7762875 h 7762876"/>
                    <a:gd name="connsiteX13" fmla="*/ 4902994 w 7550944"/>
                    <a:gd name="connsiteY13" fmla="*/ 3886200 h 7762876"/>
                    <a:gd name="connsiteX14" fmla="*/ 5283994 w 7550944"/>
                    <a:gd name="connsiteY14" fmla="*/ 9525 h 7762876"/>
                    <a:gd name="connsiteX15" fmla="*/ 5655469 w 7550944"/>
                    <a:gd name="connsiteY15" fmla="*/ 3886200 h 7762876"/>
                    <a:gd name="connsiteX16" fmla="*/ 6036469 w 7550944"/>
                    <a:gd name="connsiteY16" fmla="*/ 7762875 h 7762876"/>
                    <a:gd name="connsiteX17" fmla="*/ 6417469 w 7550944"/>
                    <a:gd name="connsiteY17" fmla="*/ 3886200 h 7762876"/>
                    <a:gd name="connsiteX18" fmla="*/ 6798469 w 7550944"/>
                    <a:gd name="connsiteY18" fmla="*/ 0 h 7762876"/>
                    <a:gd name="connsiteX19" fmla="*/ 7160419 w 7550944"/>
                    <a:gd name="connsiteY19" fmla="*/ 3886200 h 7762876"/>
                    <a:gd name="connsiteX20" fmla="*/ 7550944 w 7550944"/>
                    <a:gd name="connsiteY20" fmla="*/ 7762875 h 7762876"/>
                    <a:gd name="connsiteX0" fmla="*/ 0 w 7550944"/>
                    <a:gd name="connsiteY0" fmla="*/ 7762875 h 7762876"/>
                    <a:gd name="connsiteX1" fmla="*/ 378619 w 7550944"/>
                    <a:gd name="connsiteY1" fmla="*/ 3886200 h 7762876"/>
                    <a:gd name="connsiteX2" fmla="*/ 750094 w 7550944"/>
                    <a:gd name="connsiteY2" fmla="*/ 0 h 7762876"/>
                    <a:gd name="connsiteX3" fmla="*/ 1131094 w 7550944"/>
                    <a:gd name="connsiteY3" fmla="*/ 3876675 h 7762876"/>
                    <a:gd name="connsiteX4" fmla="*/ 1507332 w 7550944"/>
                    <a:gd name="connsiteY4" fmla="*/ 7762875 h 7762876"/>
                    <a:gd name="connsiteX5" fmla="*/ 1883569 w 7550944"/>
                    <a:gd name="connsiteY5" fmla="*/ 3876675 h 7762876"/>
                    <a:gd name="connsiteX6" fmla="*/ 2264569 w 7550944"/>
                    <a:gd name="connsiteY6" fmla="*/ 0 h 7762876"/>
                    <a:gd name="connsiteX7" fmla="*/ 2645569 w 7550944"/>
                    <a:gd name="connsiteY7" fmla="*/ 3886200 h 7762876"/>
                    <a:gd name="connsiteX8" fmla="*/ 3017044 w 7550944"/>
                    <a:gd name="connsiteY8" fmla="*/ 7762875 h 7762876"/>
                    <a:gd name="connsiteX9" fmla="*/ 3398044 w 7550944"/>
                    <a:gd name="connsiteY9" fmla="*/ 3876675 h 7762876"/>
                    <a:gd name="connsiteX10" fmla="*/ 3769519 w 7550944"/>
                    <a:gd name="connsiteY10" fmla="*/ 9525 h 7762876"/>
                    <a:gd name="connsiteX11" fmla="*/ 4150519 w 7550944"/>
                    <a:gd name="connsiteY11" fmla="*/ 3886200 h 7762876"/>
                    <a:gd name="connsiteX12" fmla="*/ 4526756 w 7550944"/>
                    <a:gd name="connsiteY12" fmla="*/ 7762875 h 7762876"/>
                    <a:gd name="connsiteX13" fmla="*/ 4902994 w 7550944"/>
                    <a:gd name="connsiteY13" fmla="*/ 3886200 h 7762876"/>
                    <a:gd name="connsiteX14" fmla="*/ 5283994 w 7550944"/>
                    <a:gd name="connsiteY14" fmla="*/ 9525 h 7762876"/>
                    <a:gd name="connsiteX15" fmla="*/ 5655469 w 7550944"/>
                    <a:gd name="connsiteY15" fmla="*/ 3886200 h 7762876"/>
                    <a:gd name="connsiteX16" fmla="*/ 6036469 w 7550944"/>
                    <a:gd name="connsiteY16" fmla="*/ 7762875 h 7762876"/>
                    <a:gd name="connsiteX17" fmla="*/ 6417469 w 7550944"/>
                    <a:gd name="connsiteY17" fmla="*/ 3886200 h 7762876"/>
                    <a:gd name="connsiteX18" fmla="*/ 6798469 w 7550944"/>
                    <a:gd name="connsiteY18" fmla="*/ 0 h 7762876"/>
                    <a:gd name="connsiteX19" fmla="*/ 7160419 w 7550944"/>
                    <a:gd name="connsiteY19" fmla="*/ 3886200 h 7762876"/>
                    <a:gd name="connsiteX20" fmla="*/ 7550944 w 7550944"/>
                    <a:gd name="connsiteY20" fmla="*/ 7762875 h 7762876"/>
                    <a:gd name="connsiteX0" fmla="*/ 0 w 7550944"/>
                    <a:gd name="connsiteY0" fmla="*/ 7762875 h 7762876"/>
                    <a:gd name="connsiteX1" fmla="*/ 378619 w 7550944"/>
                    <a:gd name="connsiteY1" fmla="*/ 3886200 h 7762876"/>
                    <a:gd name="connsiteX2" fmla="*/ 750094 w 7550944"/>
                    <a:gd name="connsiteY2" fmla="*/ 0 h 7762876"/>
                    <a:gd name="connsiteX3" fmla="*/ 1131094 w 7550944"/>
                    <a:gd name="connsiteY3" fmla="*/ 3876675 h 7762876"/>
                    <a:gd name="connsiteX4" fmla="*/ 1507332 w 7550944"/>
                    <a:gd name="connsiteY4" fmla="*/ 7762875 h 7762876"/>
                    <a:gd name="connsiteX5" fmla="*/ 1883569 w 7550944"/>
                    <a:gd name="connsiteY5" fmla="*/ 3876675 h 7762876"/>
                    <a:gd name="connsiteX6" fmla="*/ 2264569 w 7550944"/>
                    <a:gd name="connsiteY6" fmla="*/ 0 h 7762876"/>
                    <a:gd name="connsiteX7" fmla="*/ 2645569 w 7550944"/>
                    <a:gd name="connsiteY7" fmla="*/ 3886200 h 7762876"/>
                    <a:gd name="connsiteX8" fmla="*/ 3017044 w 7550944"/>
                    <a:gd name="connsiteY8" fmla="*/ 7762875 h 7762876"/>
                    <a:gd name="connsiteX9" fmla="*/ 3398044 w 7550944"/>
                    <a:gd name="connsiteY9" fmla="*/ 3876675 h 7762876"/>
                    <a:gd name="connsiteX10" fmla="*/ 3769519 w 7550944"/>
                    <a:gd name="connsiteY10" fmla="*/ 9525 h 7762876"/>
                    <a:gd name="connsiteX11" fmla="*/ 4150519 w 7550944"/>
                    <a:gd name="connsiteY11" fmla="*/ 3886200 h 7762876"/>
                    <a:gd name="connsiteX12" fmla="*/ 4526756 w 7550944"/>
                    <a:gd name="connsiteY12" fmla="*/ 7762875 h 7762876"/>
                    <a:gd name="connsiteX13" fmla="*/ 4902994 w 7550944"/>
                    <a:gd name="connsiteY13" fmla="*/ 3886200 h 7762876"/>
                    <a:gd name="connsiteX14" fmla="*/ 5283994 w 7550944"/>
                    <a:gd name="connsiteY14" fmla="*/ 9525 h 7762876"/>
                    <a:gd name="connsiteX15" fmla="*/ 5655469 w 7550944"/>
                    <a:gd name="connsiteY15" fmla="*/ 3886200 h 7762876"/>
                    <a:gd name="connsiteX16" fmla="*/ 6036469 w 7550944"/>
                    <a:gd name="connsiteY16" fmla="*/ 7762875 h 7762876"/>
                    <a:gd name="connsiteX17" fmla="*/ 6417469 w 7550944"/>
                    <a:gd name="connsiteY17" fmla="*/ 3886200 h 7762876"/>
                    <a:gd name="connsiteX18" fmla="*/ 6798469 w 7550944"/>
                    <a:gd name="connsiteY18" fmla="*/ 0 h 7762876"/>
                    <a:gd name="connsiteX19" fmla="*/ 7160419 w 7550944"/>
                    <a:gd name="connsiteY19" fmla="*/ 3886200 h 7762876"/>
                    <a:gd name="connsiteX20" fmla="*/ 7550944 w 7550944"/>
                    <a:gd name="connsiteY20" fmla="*/ 7762875 h 7762876"/>
                    <a:gd name="connsiteX0" fmla="*/ 0 w 7550944"/>
                    <a:gd name="connsiteY0" fmla="*/ 7762875 h 7762876"/>
                    <a:gd name="connsiteX1" fmla="*/ 378619 w 7550944"/>
                    <a:gd name="connsiteY1" fmla="*/ 3886200 h 7762876"/>
                    <a:gd name="connsiteX2" fmla="*/ 750094 w 7550944"/>
                    <a:gd name="connsiteY2" fmla="*/ 0 h 7762876"/>
                    <a:gd name="connsiteX3" fmla="*/ 1131094 w 7550944"/>
                    <a:gd name="connsiteY3" fmla="*/ 3876675 h 7762876"/>
                    <a:gd name="connsiteX4" fmla="*/ 1507332 w 7550944"/>
                    <a:gd name="connsiteY4" fmla="*/ 7762875 h 7762876"/>
                    <a:gd name="connsiteX5" fmla="*/ 1883569 w 7550944"/>
                    <a:gd name="connsiteY5" fmla="*/ 3876675 h 7762876"/>
                    <a:gd name="connsiteX6" fmla="*/ 2264569 w 7550944"/>
                    <a:gd name="connsiteY6" fmla="*/ 0 h 7762876"/>
                    <a:gd name="connsiteX7" fmla="*/ 2645569 w 7550944"/>
                    <a:gd name="connsiteY7" fmla="*/ 3886200 h 7762876"/>
                    <a:gd name="connsiteX8" fmla="*/ 3017044 w 7550944"/>
                    <a:gd name="connsiteY8" fmla="*/ 7762875 h 7762876"/>
                    <a:gd name="connsiteX9" fmla="*/ 3398044 w 7550944"/>
                    <a:gd name="connsiteY9" fmla="*/ 3876675 h 7762876"/>
                    <a:gd name="connsiteX10" fmla="*/ 3769519 w 7550944"/>
                    <a:gd name="connsiteY10" fmla="*/ 9525 h 7762876"/>
                    <a:gd name="connsiteX11" fmla="*/ 4150519 w 7550944"/>
                    <a:gd name="connsiteY11" fmla="*/ 3886200 h 7762876"/>
                    <a:gd name="connsiteX12" fmla="*/ 4526756 w 7550944"/>
                    <a:gd name="connsiteY12" fmla="*/ 7762875 h 7762876"/>
                    <a:gd name="connsiteX13" fmla="*/ 4902994 w 7550944"/>
                    <a:gd name="connsiteY13" fmla="*/ 3886200 h 7762876"/>
                    <a:gd name="connsiteX14" fmla="*/ 5283994 w 7550944"/>
                    <a:gd name="connsiteY14" fmla="*/ 9525 h 7762876"/>
                    <a:gd name="connsiteX15" fmla="*/ 5655469 w 7550944"/>
                    <a:gd name="connsiteY15" fmla="*/ 3886200 h 7762876"/>
                    <a:gd name="connsiteX16" fmla="*/ 6036469 w 7550944"/>
                    <a:gd name="connsiteY16" fmla="*/ 7762875 h 7762876"/>
                    <a:gd name="connsiteX17" fmla="*/ 6417469 w 7550944"/>
                    <a:gd name="connsiteY17" fmla="*/ 3886200 h 7762876"/>
                    <a:gd name="connsiteX18" fmla="*/ 6798469 w 7550944"/>
                    <a:gd name="connsiteY18" fmla="*/ 0 h 7762876"/>
                    <a:gd name="connsiteX19" fmla="*/ 7160419 w 7550944"/>
                    <a:gd name="connsiteY19" fmla="*/ 3886200 h 7762876"/>
                    <a:gd name="connsiteX20" fmla="*/ 7550944 w 7550944"/>
                    <a:gd name="connsiteY20" fmla="*/ 7762875 h 7762876"/>
                    <a:gd name="connsiteX0" fmla="*/ 0 w 7550944"/>
                    <a:gd name="connsiteY0" fmla="*/ 7762875 h 7762876"/>
                    <a:gd name="connsiteX1" fmla="*/ 378619 w 7550944"/>
                    <a:gd name="connsiteY1" fmla="*/ 3886200 h 7762876"/>
                    <a:gd name="connsiteX2" fmla="*/ 750094 w 7550944"/>
                    <a:gd name="connsiteY2" fmla="*/ 0 h 7762876"/>
                    <a:gd name="connsiteX3" fmla="*/ 1131094 w 7550944"/>
                    <a:gd name="connsiteY3" fmla="*/ 3876675 h 7762876"/>
                    <a:gd name="connsiteX4" fmla="*/ 1507332 w 7550944"/>
                    <a:gd name="connsiteY4" fmla="*/ 7762875 h 7762876"/>
                    <a:gd name="connsiteX5" fmla="*/ 1883569 w 7550944"/>
                    <a:gd name="connsiteY5" fmla="*/ 3876675 h 7762876"/>
                    <a:gd name="connsiteX6" fmla="*/ 2264569 w 7550944"/>
                    <a:gd name="connsiteY6" fmla="*/ 0 h 7762876"/>
                    <a:gd name="connsiteX7" fmla="*/ 2645569 w 7550944"/>
                    <a:gd name="connsiteY7" fmla="*/ 3886200 h 7762876"/>
                    <a:gd name="connsiteX8" fmla="*/ 3017044 w 7550944"/>
                    <a:gd name="connsiteY8" fmla="*/ 7762875 h 7762876"/>
                    <a:gd name="connsiteX9" fmla="*/ 3398044 w 7550944"/>
                    <a:gd name="connsiteY9" fmla="*/ 3876675 h 7762876"/>
                    <a:gd name="connsiteX10" fmla="*/ 3769519 w 7550944"/>
                    <a:gd name="connsiteY10" fmla="*/ 9525 h 7762876"/>
                    <a:gd name="connsiteX11" fmla="*/ 4150519 w 7550944"/>
                    <a:gd name="connsiteY11" fmla="*/ 3886200 h 7762876"/>
                    <a:gd name="connsiteX12" fmla="*/ 4526756 w 7550944"/>
                    <a:gd name="connsiteY12" fmla="*/ 7762875 h 7762876"/>
                    <a:gd name="connsiteX13" fmla="*/ 4902994 w 7550944"/>
                    <a:gd name="connsiteY13" fmla="*/ 3886200 h 7762876"/>
                    <a:gd name="connsiteX14" fmla="*/ 5283994 w 7550944"/>
                    <a:gd name="connsiteY14" fmla="*/ 9525 h 7762876"/>
                    <a:gd name="connsiteX15" fmla="*/ 5655469 w 7550944"/>
                    <a:gd name="connsiteY15" fmla="*/ 3886200 h 7762876"/>
                    <a:gd name="connsiteX16" fmla="*/ 6036469 w 7550944"/>
                    <a:gd name="connsiteY16" fmla="*/ 7762875 h 7762876"/>
                    <a:gd name="connsiteX17" fmla="*/ 6417469 w 7550944"/>
                    <a:gd name="connsiteY17" fmla="*/ 3886200 h 7762876"/>
                    <a:gd name="connsiteX18" fmla="*/ 6798469 w 7550944"/>
                    <a:gd name="connsiteY18" fmla="*/ 0 h 7762876"/>
                    <a:gd name="connsiteX19" fmla="*/ 7160419 w 7550944"/>
                    <a:gd name="connsiteY19" fmla="*/ 3886200 h 7762876"/>
                    <a:gd name="connsiteX20" fmla="*/ 7550944 w 7550944"/>
                    <a:gd name="connsiteY20" fmla="*/ 7762875 h 7762876"/>
                    <a:gd name="connsiteX0" fmla="*/ 0 w 7550944"/>
                    <a:gd name="connsiteY0" fmla="*/ 7762875 h 7762876"/>
                    <a:gd name="connsiteX1" fmla="*/ 378619 w 7550944"/>
                    <a:gd name="connsiteY1" fmla="*/ 3886200 h 7762876"/>
                    <a:gd name="connsiteX2" fmla="*/ 750094 w 7550944"/>
                    <a:gd name="connsiteY2" fmla="*/ 0 h 7762876"/>
                    <a:gd name="connsiteX3" fmla="*/ 1131094 w 7550944"/>
                    <a:gd name="connsiteY3" fmla="*/ 3876675 h 7762876"/>
                    <a:gd name="connsiteX4" fmla="*/ 1507332 w 7550944"/>
                    <a:gd name="connsiteY4" fmla="*/ 7762875 h 7762876"/>
                    <a:gd name="connsiteX5" fmla="*/ 1883569 w 7550944"/>
                    <a:gd name="connsiteY5" fmla="*/ 3876675 h 7762876"/>
                    <a:gd name="connsiteX6" fmla="*/ 2264569 w 7550944"/>
                    <a:gd name="connsiteY6" fmla="*/ 0 h 7762876"/>
                    <a:gd name="connsiteX7" fmla="*/ 2645569 w 7550944"/>
                    <a:gd name="connsiteY7" fmla="*/ 3886200 h 7762876"/>
                    <a:gd name="connsiteX8" fmla="*/ 3017044 w 7550944"/>
                    <a:gd name="connsiteY8" fmla="*/ 7762875 h 7762876"/>
                    <a:gd name="connsiteX9" fmla="*/ 3398044 w 7550944"/>
                    <a:gd name="connsiteY9" fmla="*/ 3876675 h 7762876"/>
                    <a:gd name="connsiteX10" fmla="*/ 3769519 w 7550944"/>
                    <a:gd name="connsiteY10" fmla="*/ 9525 h 7762876"/>
                    <a:gd name="connsiteX11" fmla="*/ 4150519 w 7550944"/>
                    <a:gd name="connsiteY11" fmla="*/ 3886200 h 7762876"/>
                    <a:gd name="connsiteX12" fmla="*/ 4526756 w 7550944"/>
                    <a:gd name="connsiteY12" fmla="*/ 7762875 h 7762876"/>
                    <a:gd name="connsiteX13" fmla="*/ 4902994 w 7550944"/>
                    <a:gd name="connsiteY13" fmla="*/ 3886200 h 7762876"/>
                    <a:gd name="connsiteX14" fmla="*/ 5283994 w 7550944"/>
                    <a:gd name="connsiteY14" fmla="*/ 9525 h 7762876"/>
                    <a:gd name="connsiteX15" fmla="*/ 5655469 w 7550944"/>
                    <a:gd name="connsiteY15" fmla="*/ 3886200 h 7762876"/>
                    <a:gd name="connsiteX16" fmla="*/ 6036469 w 7550944"/>
                    <a:gd name="connsiteY16" fmla="*/ 7762875 h 7762876"/>
                    <a:gd name="connsiteX17" fmla="*/ 6417469 w 7550944"/>
                    <a:gd name="connsiteY17" fmla="*/ 3886200 h 7762876"/>
                    <a:gd name="connsiteX18" fmla="*/ 6798469 w 7550944"/>
                    <a:gd name="connsiteY18" fmla="*/ 0 h 7762876"/>
                    <a:gd name="connsiteX19" fmla="*/ 7160419 w 7550944"/>
                    <a:gd name="connsiteY19" fmla="*/ 3886200 h 7762876"/>
                    <a:gd name="connsiteX20" fmla="*/ 7550944 w 7550944"/>
                    <a:gd name="connsiteY20" fmla="*/ 7762875 h 7762876"/>
                    <a:gd name="connsiteX0" fmla="*/ 0 w 7550944"/>
                    <a:gd name="connsiteY0" fmla="*/ 7762875 h 7762876"/>
                    <a:gd name="connsiteX1" fmla="*/ 378619 w 7550944"/>
                    <a:gd name="connsiteY1" fmla="*/ 3886200 h 7762876"/>
                    <a:gd name="connsiteX2" fmla="*/ 750094 w 7550944"/>
                    <a:gd name="connsiteY2" fmla="*/ 0 h 7762876"/>
                    <a:gd name="connsiteX3" fmla="*/ 1131094 w 7550944"/>
                    <a:gd name="connsiteY3" fmla="*/ 3876675 h 7762876"/>
                    <a:gd name="connsiteX4" fmla="*/ 1507332 w 7550944"/>
                    <a:gd name="connsiteY4" fmla="*/ 7762875 h 7762876"/>
                    <a:gd name="connsiteX5" fmla="*/ 1883569 w 7550944"/>
                    <a:gd name="connsiteY5" fmla="*/ 3876675 h 7762876"/>
                    <a:gd name="connsiteX6" fmla="*/ 2264569 w 7550944"/>
                    <a:gd name="connsiteY6" fmla="*/ 0 h 7762876"/>
                    <a:gd name="connsiteX7" fmla="*/ 2645569 w 7550944"/>
                    <a:gd name="connsiteY7" fmla="*/ 3886200 h 7762876"/>
                    <a:gd name="connsiteX8" fmla="*/ 3017044 w 7550944"/>
                    <a:gd name="connsiteY8" fmla="*/ 7762875 h 7762876"/>
                    <a:gd name="connsiteX9" fmla="*/ 3398044 w 7550944"/>
                    <a:gd name="connsiteY9" fmla="*/ 3876675 h 7762876"/>
                    <a:gd name="connsiteX10" fmla="*/ 3769519 w 7550944"/>
                    <a:gd name="connsiteY10" fmla="*/ 9525 h 7762876"/>
                    <a:gd name="connsiteX11" fmla="*/ 4150519 w 7550944"/>
                    <a:gd name="connsiteY11" fmla="*/ 3886200 h 7762876"/>
                    <a:gd name="connsiteX12" fmla="*/ 4526756 w 7550944"/>
                    <a:gd name="connsiteY12" fmla="*/ 7762875 h 7762876"/>
                    <a:gd name="connsiteX13" fmla="*/ 4902994 w 7550944"/>
                    <a:gd name="connsiteY13" fmla="*/ 3886200 h 7762876"/>
                    <a:gd name="connsiteX14" fmla="*/ 5283994 w 7550944"/>
                    <a:gd name="connsiteY14" fmla="*/ 9525 h 7762876"/>
                    <a:gd name="connsiteX15" fmla="*/ 5655469 w 7550944"/>
                    <a:gd name="connsiteY15" fmla="*/ 3886200 h 7762876"/>
                    <a:gd name="connsiteX16" fmla="*/ 6029325 w 7550944"/>
                    <a:gd name="connsiteY16" fmla="*/ 7762875 h 7762876"/>
                    <a:gd name="connsiteX17" fmla="*/ 6417469 w 7550944"/>
                    <a:gd name="connsiteY17" fmla="*/ 3886200 h 7762876"/>
                    <a:gd name="connsiteX18" fmla="*/ 6798469 w 7550944"/>
                    <a:gd name="connsiteY18" fmla="*/ 0 h 7762876"/>
                    <a:gd name="connsiteX19" fmla="*/ 7160419 w 7550944"/>
                    <a:gd name="connsiteY19" fmla="*/ 3886200 h 7762876"/>
                    <a:gd name="connsiteX20" fmla="*/ 7550944 w 7550944"/>
                    <a:gd name="connsiteY20" fmla="*/ 7762875 h 7762876"/>
                    <a:gd name="connsiteX0" fmla="*/ 0 w 7550944"/>
                    <a:gd name="connsiteY0" fmla="*/ 7762875 h 7762876"/>
                    <a:gd name="connsiteX1" fmla="*/ 378619 w 7550944"/>
                    <a:gd name="connsiteY1" fmla="*/ 3886200 h 7762876"/>
                    <a:gd name="connsiteX2" fmla="*/ 750094 w 7550944"/>
                    <a:gd name="connsiteY2" fmla="*/ 0 h 7762876"/>
                    <a:gd name="connsiteX3" fmla="*/ 1131094 w 7550944"/>
                    <a:gd name="connsiteY3" fmla="*/ 3876675 h 7762876"/>
                    <a:gd name="connsiteX4" fmla="*/ 1507332 w 7550944"/>
                    <a:gd name="connsiteY4" fmla="*/ 7762875 h 7762876"/>
                    <a:gd name="connsiteX5" fmla="*/ 1883569 w 7550944"/>
                    <a:gd name="connsiteY5" fmla="*/ 3876675 h 7762876"/>
                    <a:gd name="connsiteX6" fmla="*/ 2264569 w 7550944"/>
                    <a:gd name="connsiteY6" fmla="*/ 0 h 7762876"/>
                    <a:gd name="connsiteX7" fmla="*/ 2645569 w 7550944"/>
                    <a:gd name="connsiteY7" fmla="*/ 3886200 h 7762876"/>
                    <a:gd name="connsiteX8" fmla="*/ 3017044 w 7550944"/>
                    <a:gd name="connsiteY8" fmla="*/ 7762875 h 7762876"/>
                    <a:gd name="connsiteX9" fmla="*/ 3398044 w 7550944"/>
                    <a:gd name="connsiteY9" fmla="*/ 3876675 h 7762876"/>
                    <a:gd name="connsiteX10" fmla="*/ 3769519 w 7550944"/>
                    <a:gd name="connsiteY10" fmla="*/ 9525 h 7762876"/>
                    <a:gd name="connsiteX11" fmla="*/ 4150519 w 7550944"/>
                    <a:gd name="connsiteY11" fmla="*/ 3886200 h 7762876"/>
                    <a:gd name="connsiteX12" fmla="*/ 4526756 w 7550944"/>
                    <a:gd name="connsiteY12" fmla="*/ 7762875 h 7762876"/>
                    <a:gd name="connsiteX13" fmla="*/ 4902994 w 7550944"/>
                    <a:gd name="connsiteY13" fmla="*/ 3886200 h 7762876"/>
                    <a:gd name="connsiteX14" fmla="*/ 5283994 w 7550944"/>
                    <a:gd name="connsiteY14" fmla="*/ 9525 h 7762876"/>
                    <a:gd name="connsiteX15" fmla="*/ 5655469 w 7550944"/>
                    <a:gd name="connsiteY15" fmla="*/ 3886200 h 7762876"/>
                    <a:gd name="connsiteX16" fmla="*/ 6029325 w 7550944"/>
                    <a:gd name="connsiteY16" fmla="*/ 7762875 h 7762876"/>
                    <a:gd name="connsiteX17" fmla="*/ 6417469 w 7550944"/>
                    <a:gd name="connsiteY17" fmla="*/ 3886200 h 7762876"/>
                    <a:gd name="connsiteX18" fmla="*/ 6798469 w 7550944"/>
                    <a:gd name="connsiteY18" fmla="*/ 0 h 7762876"/>
                    <a:gd name="connsiteX19" fmla="*/ 7160419 w 7550944"/>
                    <a:gd name="connsiteY19" fmla="*/ 3886200 h 7762876"/>
                    <a:gd name="connsiteX20" fmla="*/ 7550944 w 7550944"/>
                    <a:gd name="connsiteY20" fmla="*/ 7762875 h 7762876"/>
                    <a:gd name="connsiteX0" fmla="*/ 0 w 7546182"/>
                    <a:gd name="connsiteY0" fmla="*/ 7762875 h 7765256"/>
                    <a:gd name="connsiteX1" fmla="*/ 378619 w 7546182"/>
                    <a:gd name="connsiteY1" fmla="*/ 3886200 h 7765256"/>
                    <a:gd name="connsiteX2" fmla="*/ 750094 w 7546182"/>
                    <a:gd name="connsiteY2" fmla="*/ 0 h 7765256"/>
                    <a:gd name="connsiteX3" fmla="*/ 1131094 w 7546182"/>
                    <a:gd name="connsiteY3" fmla="*/ 3876675 h 7765256"/>
                    <a:gd name="connsiteX4" fmla="*/ 1507332 w 7546182"/>
                    <a:gd name="connsiteY4" fmla="*/ 7762875 h 7765256"/>
                    <a:gd name="connsiteX5" fmla="*/ 1883569 w 7546182"/>
                    <a:gd name="connsiteY5" fmla="*/ 3876675 h 7765256"/>
                    <a:gd name="connsiteX6" fmla="*/ 2264569 w 7546182"/>
                    <a:gd name="connsiteY6" fmla="*/ 0 h 7765256"/>
                    <a:gd name="connsiteX7" fmla="*/ 2645569 w 7546182"/>
                    <a:gd name="connsiteY7" fmla="*/ 3886200 h 7765256"/>
                    <a:gd name="connsiteX8" fmla="*/ 3017044 w 7546182"/>
                    <a:gd name="connsiteY8" fmla="*/ 7762875 h 7765256"/>
                    <a:gd name="connsiteX9" fmla="*/ 3398044 w 7546182"/>
                    <a:gd name="connsiteY9" fmla="*/ 3876675 h 7765256"/>
                    <a:gd name="connsiteX10" fmla="*/ 3769519 w 7546182"/>
                    <a:gd name="connsiteY10" fmla="*/ 9525 h 7765256"/>
                    <a:gd name="connsiteX11" fmla="*/ 4150519 w 7546182"/>
                    <a:gd name="connsiteY11" fmla="*/ 3886200 h 7765256"/>
                    <a:gd name="connsiteX12" fmla="*/ 4526756 w 7546182"/>
                    <a:gd name="connsiteY12" fmla="*/ 7762875 h 7765256"/>
                    <a:gd name="connsiteX13" fmla="*/ 4902994 w 7546182"/>
                    <a:gd name="connsiteY13" fmla="*/ 3886200 h 7765256"/>
                    <a:gd name="connsiteX14" fmla="*/ 5283994 w 7546182"/>
                    <a:gd name="connsiteY14" fmla="*/ 9525 h 7765256"/>
                    <a:gd name="connsiteX15" fmla="*/ 5655469 w 7546182"/>
                    <a:gd name="connsiteY15" fmla="*/ 3886200 h 7765256"/>
                    <a:gd name="connsiteX16" fmla="*/ 6029325 w 7546182"/>
                    <a:gd name="connsiteY16" fmla="*/ 7762875 h 7765256"/>
                    <a:gd name="connsiteX17" fmla="*/ 6417469 w 7546182"/>
                    <a:gd name="connsiteY17" fmla="*/ 3886200 h 7765256"/>
                    <a:gd name="connsiteX18" fmla="*/ 6798469 w 7546182"/>
                    <a:gd name="connsiteY18" fmla="*/ 0 h 7765256"/>
                    <a:gd name="connsiteX19" fmla="*/ 7160419 w 7546182"/>
                    <a:gd name="connsiteY19" fmla="*/ 3886200 h 7765256"/>
                    <a:gd name="connsiteX20" fmla="*/ 7546182 w 7546182"/>
                    <a:gd name="connsiteY20" fmla="*/ 7765256 h 7765256"/>
                    <a:gd name="connsiteX0" fmla="*/ 0 w 7546182"/>
                    <a:gd name="connsiteY0" fmla="*/ 7762875 h 7765258"/>
                    <a:gd name="connsiteX1" fmla="*/ 378619 w 7546182"/>
                    <a:gd name="connsiteY1" fmla="*/ 3886200 h 7765258"/>
                    <a:gd name="connsiteX2" fmla="*/ 750094 w 7546182"/>
                    <a:gd name="connsiteY2" fmla="*/ 0 h 7765258"/>
                    <a:gd name="connsiteX3" fmla="*/ 1131094 w 7546182"/>
                    <a:gd name="connsiteY3" fmla="*/ 3876675 h 7765258"/>
                    <a:gd name="connsiteX4" fmla="*/ 1507332 w 7546182"/>
                    <a:gd name="connsiteY4" fmla="*/ 7762875 h 7765258"/>
                    <a:gd name="connsiteX5" fmla="*/ 1883569 w 7546182"/>
                    <a:gd name="connsiteY5" fmla="*/ 3876675 h 7765258"/>
                    <a:gd name="connsiteX6" fmla="*/ 2264569 w 7546182"/>
                    <a:gd name="connsiteY6" fmla="*/ 0 h 7765258"/>
                    <a:gd name="connsiteX7" fmla="*/ 2645569 w 7546182"/>
                    <a:gd name="connsiteY7" fmla="*/ 3886200 h 7765258"/>
                    <a:gd name="connsiteX8" fmla="*/ 3017044 w 7546182"/>
                    <a:gd name="connsiteY8" fmla="*/ 7762875 h 7765258"/>
                    <a:gd name="connsiteX9" fmla="*/ 3398044 w 7546182"/>
                    <a:gd name="connsiteY9" fmla="*/ 3876675 h 7765258"/>
                    <a:gd name="connsiteX10" fmla="*/ 3769519 w 7546182"/>
                    <a:gd name="connsiteY10" fmla="*/ 9525 h 7765258"/>
                    <a:gd name="connsiteX11" fmla="*/ 4150519 w 7546182"/>
                    <a:gd name="connsiteY11" fmla="*/ 3886200 h 7765258"/>
                    <a:gd name="connsiteX12" fmla="*/ 4526756 w 7546182"/>
                    <a:gd name="connsiteY12" fmla="*/ 7762875 h 7765258"/>
                    <a:gd name="connsiteX13" fmla="*/ 4902994 w 7546182"/>
                    <a:gd name="connsiteY13" fmla="*/ 3886200 h 7765258"/>
                    <a:gd name="connsiteX14" fmla="*/ 5283994 w 7546182"/>
                    <a:gd name="connsiteY14" fmla="*/ 9525 h 7765258"/>
                    <a:gd name="connsiteX15" fmla="*/ 5655469 w 7546182"/>
                    <a:gd name="connsiteY15" fmla="*/ 3886200 h 7765258"/>
                    <a:gd name="connsiteX16" fmla="*/ 6029325 w 7546182"/>
                    <a:gd name="connsiteY16" fmla="*/ 7762875 h 7765258"/>
                    <a:gd name="connsiteX17" fmla="*/ 6417469 w 7546182"/>
                    <a:gd name="connsiteY17" fmla="*/ 3886200 h 7765258"/>
                    <a:gd name="connsiteX18" fmla="*/ 6798469 w 7546182"/>
                    <a:gd name="connsiteY18" fmla="*/ 0 h 7765258"/>
                    <a:gd name="connsiteX19" fmla="*/ 7160419 w 7546182"/>
                    <a:gd name="connsiteY19" fmla="*/ 3886200 h 7765258"/>
                    <a:gd name="connsiteX20" fmla="*/ 7546182 w 7546182"/>
                    <a:gd name="connsiteY20" fmla="*/ 7765256 h 7765258"/>
                    <a:gd name="connsiteX0" fmla="*/ 0 w 7539038"/>
                    <a:gd name="connsiteY0" fmla="*/ 7762875 h 7762876"/>
                    <a:gd name="connsiteX1" fmla="*/ 378619 w 7539038"/>
                    <a:gd name="connsiteY1" fmla="*/ 3886200 h 7762876"/>
                    <a:gd name="connsiteX2" fmla="*/ 750094 w 7539038"/>
                    <a:gd name="connsiteY2" fmla="*/ 0 h 7762876"/>
                    <a:gd name="connsiteX3" fmla="*/ 1131094 w 7539038"/>
                    <a:gd name="connsiteY3" fmla="*/ 3876675 h 7762876"/>
                    <a:gd name="connsiteX4" fmla="*/ 1507332 w 7539038"/>
                    <a:gd name="connsiteY4" fmla="*/ 7762875 h 7762876"/>
                    <a:gd name="connsiteX5" fmla="*/ 1883569 w 7539038"/>
                    <a:gd name="connsiteY5" fmla="*/ 3876675 h 7762876"/>
                    <a:gd name="connsiteX6" fmla="*/ 2264569 w 7539038"/>
                    <a:gd name="connsiteY6" fmla="*/ 0 h 7762876"/>
                    <a:gd name="connsiteX7" fmla="*/ 2645569 w 7539038"/>
                    <a:gd name="connsiteY7" fmla="*/ 3886200 h 7762876"/>
                    <a:gd name="connsiteX8" fmla="*/ 3017044 w 7539038"/>
                    <a:gd name="connsiteY8" fmla="*/ 7762875 h 7762876"/>
                    <a:gd name="connsiteX9" fmla="*/ 3398044 w 7539038"/>
                    <a:gd name="connsiteY9" fmla="*/ 3876675 h 7762876"/>
                    <a:gd name="connsiteX10" fmla="*/ 3769519 w 7539038"/>
                    <a:gd name="connsiteY10" fmla="*/ 9525 h 7762876"/>
                    <a:gd name="connsiteX11" fmla="*/ 4150519 w 7539038"/>
                    <a:gd name="connsiteY11" fmla="*/ 3886200 h 7762876"/>
                    <a:gd name="connsiteX12" fmla="*/ 4526756 w 7539038"/>
                    <a:gd name="connsiteY12" fmla="*/ 7762875 h 7762876"/>
                    <a:gd name="connsiteX13" fmla="*/ 4902994 w 7539038"/>
                    <a:gd name="connsiteY13" fmla="*/ 3886200 h 7762876"/>
                    <a:gd name="connsiteX14" fmla="*/ 5283994 w 7539038"/>
                    <a:gd name="connsiteY14" fmla="*/ 9525 h 7762876"/>
                    <a:gd name="connsiteX15" fmla="*/ 5655469 w 7539038"/>
                    <a:gd name="connsiteY15" fmla="*/ 3886200 h 7762876"/>
                    <a:gd name="connsiteX16" fmla="*/ 6029325 w 7539038"/>
                    <a:gd name="connsiteY16" fmla="*/ 7762875 h 7762876"/>
                    <a:gd name="connsiteX17" fmla="*/ 6417469 w 7539038"/>
                    <a:gd name="connsiteY17" fmla="*/ 3886200 h 7762876"/>
                    <a:gd name="connsiteX18" fmla="*/ 6798469 w 7539038"/>
                    <a:gd name="connsiteY18" fmla="*/ 0 h 7762876"/>
                    <a:gd name="connsiteX19" fmla="*/ 7160419 w 7539038"/>
                    <a:gd name="connsiteY19" fmla="*/ 3886200 h 7762876"/>
                    <a:gd name="connsiteX20" fmla="*/ 7539038 w 7539038"/>
                    <a:gd name="connsiteY20" fmla="*/ 7760494 h 7762876"/>
                    <a:gd name="connsiteX0" fmla="*/ 0 w 7539038"/>
                    <a:gd name="connsiteY0" fmla="*/ 7762875 h 7762876"/>
                    <a:gd name="connsiteX1" fmla="*/ 378619 w 7539038"/>
                    <a:gd name="connsiteY1" fmla="*/ 3886200 h 7762876"/>
                    <a:gd name="connsiteX2" fmla="*/ 750094 w 7539038"/>
                    <a:gd name="connsiteY2" fmla="*/ 0 h 7762876"/>
                    <a:gd name="connsiteX3" fmla="*/ 1131094 w 7539038"/>
                    <a:gd name="connsiteY3" fmla="*/ 3876675 h 7762876"/>
                    <a:gd name="connsiteX4" fmla="*/ 1507332 w 7539038"/>
                    <a:gd name="connsiteY4" fmla="*/ 7762875 h 7762876"/>
                    <a:gd name="connsiteX5" fmla="*/ 1883569 w 7539038"/>
                    <a:gd name="connsiteY5" fmla="*/ 3876675 h 7762876"/>
                    <a:gd name="connsiteX6" fmla="*/ 2264569 w 7539038"/>
                    <a:gd name="connsiteY6" fmla="*/ 0 h 7762876"/>
                    <a:gd name="connsiteX7" fmla="*/ 2645569 w 7539038"/>
                    <a:gd name="connsiteY7" fmla="*/ 3886200 h 7762876"/>
                    <a:gd name="connsiteX8" fmla="*/ 3017044 w 7539038"/>
                    <a:gd name="connsiteY8" fmla="*/ 7762875 h 7762876"/>
                    <a:gd name="connsiteX9" fmla="*/ 3398044 w 7539038"/>
                    <a:gd name="connsiteY9" fmla="*/ 3876675 h 7762876"/>
                    <a:gd name="connsiteX10" fmla="*/ 3769519 w 7539038"/>
                    <a:gd name="connsiteY10" fmla="*/ 9525 h 7762876"/>
                    <a:gd name="connsiteX11" fmla="*/ 4150519 w 7539038"/>
                    <a:gd name="connsiteY11" fmla="*/ 3886200 h 7762876"/>
                    <a:gd name="connsiteX12" fmla="*/ 4526756 w 7539038"/>
                    <a:gd name="connsiteY12" fmla="*/ 7762875 h 7762876"/>
                    <a:gd name="connsiteX13" fmla="*/ 4902994 w 7539038"/>
                    <a:gd name="connsiteY13" fmla="*/ 3886200 h 7762876"/>
                    <a:gd name="connsiteX14" fmla="*/ 5283994 w 7539038"/>
                    <a:gd name="connsiteY14" fmla="*/ 9525 h 7762876"/>
                    <a:gd name="connsiteX15" fmla="*/ 5655469 w 7539038"/>
                    <a:gd name="connsiteY15" fmla="*/ 3886200 h 7762876"/>
                    <a:gd name="connsiteX16" fmla="*/ 6029325 w 7539038"/>
                    <a:gd name="connsiteY16" fmla="*/ 7762875 h 7762876"/>
                    <a:gd name="connsiteX17" fmla="*/ 6417469 w 7539038"/>
                    <a:gd name="connsiteY17" fmla="*/ 3886200 h 7762876"/>
                    <a:gd name="connsiteX18" fmla="*/ 6788944 w 7539038"/>
                    <a:gd name="connsiteY18" fmla="*/ 2381 h 7762876"/>
                    <a:gd name="connsiteX19" fmla="*/ 7160419 w 7539038"/>
                    <a:gd name="connsiteY19" fmla="*/ 3886200 h 7762876"/>
                    <a:gd name="connsiteX20" fmla="*/ 7539038 w 7539038"/>
                    <a:gd name="connsiteY20" fmla="*/ 7760494 h 7762876"/>
                    <a:gd name="connsiteX0" fmla="*/ 0 w 7539038"/>
                    <a:gd name="connsiteY0" fmla="*/ 7762875 h 7762876"/>
                    <a:gd name="connsiteX1" fmla="*/ 378619 w 7539038"/>
                    <a:gd name="connsiteY1" fmla="*/ 3886200 h 7762876"/>
                    <a:gd name="connsiteX2" fmla="*/ 750094 w 7539038"/>
                    <a:gd name="connsiteY2" fmla="*/ 0 h 7762876"/>
                    <a:gd name="connsiteX3" fmla="*/ 1131094 w 7539038"/>
                    <a:gd name="connsiteY3" fmla="*/ 3876675 h 7762876"/>
                    <a:gd name="connsiteX4" fmla="*/ 1507332 w 7539038"/>
                    <a:gd name="connsiteY4" fmla="*/ 7762875 h 7762876"/>
                    <a:gd name="connsiteX5" fmla="*/ 1883569 w 7539038"/>
                    <a:gd name="connsiteY5" fmla="*/ 3876675 h 7762876"/>
                    <a:gd name="connsiteX6" fmla="*/ 2264569 w 7539038"/>
                    <a:gd name="connsiteY6" fmla="*/ 0 h 7762876"/>
                    <a:gd name="connsiteX7" fmla="*/ 2645569 w 7539038"/>
                    <a:gd name="connsiteY7" fmla="*/ 3886200 h 7762876"/>
                    <a:gd name="connsiteX8" fmla="*/ 3017044 w 7539038"/>
                    <a:gd name="connsiteY8" fmla="*/ 7762875 h 7762876"/>
                    <a:gd name="connsiteX9" fmla="*/ 3398044 w 7539038"/>
                    <a:gd name="connsiteY9" fmla="*/ 3876675 h 7762876"/>
                    <a:gd name="connsiteX10" fmla="*/ 3769519 w 7539038"/>
                    <a:gd name="connsiteY10" fmla="*/ 9525 h 7762876"/>
                    <a:gd name="connsiteX11" fmla="*/ 4150519 w 7539038"/>
                    <a:gd name="connsiteY11" fmla="*/ 3886200 h 7762876"/>
                    <a:gd name="connsiteX12" fmla="*/ 4526756 w 7539038"/>
                    <a:gd name="connsiteY12" fmla="*/ 7762875 h 7762876"/>
                    <a:gd name="connsiteX13" fmla="*/ 4902994 w 7539038"/>
                    <a:gd name="connsiteY13" fmla="*/ 3886200 h 7762876"/>
                    <a:gd name="connsiteX14" fmla="*/ 5283994 w 7539038"/>
                    <a:gd name="connsiteY14" fmla="*/ 9525 h 7762876"/>
                    <a:gd name="connsiteX15" fmla="*/ 5655469 w 7539038"/>
                    <a:gd name="connsiteY15" fmla="*/ 3886200 h 7762876"/>
                    <a:gd name="connsiteX16" fmla="*/ 6029325 w 7539038"/>
                    <a:gd name="connsiteY16" fmla="*/ 7762875 h 7762876"/>
                    <a:gd name="connsiteX17" fmla="*/ 6417469 w 7539038"/>
                    <a:gd name="connsiteY17" fmla="*/ 3886200 h 7762876"/>
                    <a:gd name="connsiteX18" fmla="*/ 6786563 w 7539038"/>
                    <a:gd name="connsiteY18" fmla="*/ 4762 h 7762876"/>
                    <a:gd name="connsiteX19" fmla="*/ 7160419 w 7539038"/>
                    <a:gd name="connsiteY19" fmla="*/ 3886200 h 7762876"/>
                    <a:gd name="connsiteX20" fmla="*/ 7539038 w 7539038"/>
                    <a:gd name="connsiteY20" fmla="*/ 7760494 h 7762876"/>
                    <a:gd name="connsiteX0" fmla="*/ 0 w 7539038"/>
                    <a:gd name="connsiteY0" fmla="*/ 7762875 h 7762876"/>
                    <a:gd name="connsiteX1" fmla="*/ 378619 w 7539038"/>
                    <a:gd name="connsiteY1" fmla="*/ 3886200 h 7762876"/>
                    <a:gd name="connsiteX2" fmla="*/ 750094 w 7539038"/>
                    <a:gd name="connsiteY2" fmla="*/ 0 h 7762876"/>
                    <a:gd name="connsiteX3" fmla="*/ 1131094 w 7539038"/>
                    <a:gd name="connsiteY3" fmla="*/ 3876675 h 7762876"/>
                    <a:gd name="connsiteX4" fmla="*/ 1507332 w 7539038"/>
                    <a:gd name="connsiteY4" fmla="*/ 7762875 h 7762876"/>
                    <a:gd name="connsiteX5" fmla="*/ 1883569 w 7539038"/>
                    <a:gd name="connsiteY5" fmla="*/ 3876675 h 7762876"/>
                    <a:gd name="connsiteX6" fmla="*/ 2264569 w 7539038"/>
                    <a:gd name="connsiteY6" fmla="*/ 0 h 7762876"/>
                    <a:gd name="connsiteX7" fmla="*/ 2645569 w 7539038"/>
                    <a:gd name="connsiteY7" fmla="*/ 3886200 h 7762876"/>
                    <a:gd name="connsiteX8" fmla="*/ 3017044 w 7539038"/>
                    <a:gd name="connsiteY8" fmla="*/ 7762875 h 7762876"/>
                    <a:gd name="connsiteX9" fmla="*/ 3398044 w 7539038"/>
                    <a:gd name="connsiteY9" fmla="*/ 3876675 h 7762876"/>
                    <a:gd name="connsiteX10" fmla="*/ 3769519 w 7539038"/>
                    <a:gd name="connsiteY10" fmla="*/ 9525 h 7762876"/>
                    <a:gd name="connsiteX11" fmla="*/ 4150519 w 7539038"/>
                    <a:gd name="connsiteY11" fmla="*/ 3886200 h 7762876"/>
                    <a:gd name="connsiteX12" fmla="*/ 4526756 w 7539038"/>
                    <a:gd name="connsiteY12" fmla="*/ 7762875 h 7762876"/>
                    <a:gd name="connsiteX13" fmla="*/ 4902994 w 7539038"/>
                    <a:gd name="connsiteY13" fmla="*/ 3886200 h 7762876"/>
                    <a:gd name="connsiteX14" fmla="*/ 5283994 w 7539038"/>
                    <a:gd name="connsiteY14" fmla="*/ 9525 h 7762876"/>
                    <a:gd name="connsiteX15" fmla="*/ 5655469 w 7539038"/>
                    <a:gd name="connsiteY15" fmla="*/ 3886200 h 7762876"/>
                    <a:gd name="connsiteX16" fmla="*/ 6029325 w 7539038"/>
                    <a:gd name="connsiteY16" fmla="*/ 7762875 h 7762876"/>
                    <a:gd name="connsiteX17" fmla="*/ 6417469 w 7539038"/>
                    <a:gd name="connsiteY17" fmla="*/ 3886200 h 7762876"/>
                    <a:gd name="connsiteX18" fmla="*/ 6786563 w 7539038"/>
                    <a:gd name="connsiteY18" fmla="*/ 4762 h 7762876"/>
                    <a:gd name="connsiteX19" fmla="*/ 7160419 w 7539038"/>
                    <a:gd name="connsiteY19" fmla="*/ 3886200 h 7762876"/>
                    <a:gd name="connsiteX20" fmla="*/ 7539038 w 7539038"/>
                    <a:gd name="connsiteY20" fmla="*/ 7760494 h 7762876"/>
                    <a:gd name="connsiteX0" fmla="*/ 0 w 7539038"/>
                    <a:gd name="connsiteY0" fmla="*/ 7762875 h 7762876"/>
                    <a:gd name="connsiteX1" fmla="*/ 378619 w 7539038"/>
                    <a:gd name="connsiteY1" fmla="*/ 3886200 h 7762876"/>
                    <a:gd name="connsiteX2" fmla="*/ 750094 w 7539038"/>
                    <a:gd name="connsiteY2" fmla="*/ 0 h 7762876"/>
                    <a:gd name="connsiteX3" fmla="*/ 1131094 w 7539038"/>
                    <a:gd name="connsiteY3" fmla="*/ 3876675 h 7762876"/>
                    <a:gd name="connsiteX4" fmla="*/ 1507332 w 7539038"/>
                    <a:gd name="connsiteY4" fmla="*/ 7762875 h 7762876"/>
                    <a:gd name="connsiteX5" fmla="*/ 1883569 w 7539038"/>
                    <a:gd name="connsiteY5" fmla="*/ 3876675 h 7762876"/>
                    <a:gd name="connsiteX6" fmla="*/ 2264569 w 7539038"/>
                    <a:gd name="connsiteY6" fmla="*/ 0 h 7762876"/>
                    <a:gd name="connsiteX7" fmla="*/ 2645569 w 7539038"/>
                    <a:gd name="connsiteY7" fmla="*/ 3886200 h 7762876"/>
                    <a:gd name="connsiteX8" fmla="*/ 3017044 w 7539038"/>
                    <a:gd name="connsiteY8" fmla="*/ 7762875 h 7762876"/>
                    <a:gd name="connsiteX9" fmla="*/ 3398044 w 7539038"/>
                    <a:gd name="connsiteY9" fmla="*/ 3876675 h 7762876"/>
                    <a:gd name="connsiteX10" fmla="*/ 3769519 w 7539038"/>
                    <a:gd name="connsiteY10" fmla="*/ 9525 h 7762876"/>
                    <a:gd name="connsiteX11" fmla="*/ 4150519 w 7539038"/>
                    <a:gd name="connsiteY11" fmla="*/ 3886200 h 7762876"/>
                    <a:gd name="connsiteX12" fmla="*/ 4526756 w 7539038"/>
                    <a:gd name="connsiteY12" fmla="*/ 7762875 h 7762876"/>
                    <a:gd name="connsiteX13" fmla="*/ 4902994 w 7539038"/>
                    <a:gd name="connsiteY13" fmla="*/ 3886200 h 7762876"/>
                    <a:gd name="connsiteX14" fmla="*/ 5279231 w 7539038"/>
                    <a:gd name="connsiteY14" fmla="*/ 9525 h 7762876"/>
                    <a:gd name="connsiteX15" fmla="*/ 5655469 w 7539038"/>
                    <a:gd name="connsiteY15" fmla="*/ 3886200 h 7762876"/>
                    <a:gd name="connsiteX16" fmla="*/ 6029325 w 7539038"/>
                    <a:gd name="connsiteY16" fmla="*/ 7762875 h 7762876"/>
                    <a:gd name="connsiteX17" fmla="*/ 6417469 w 7539038"/>
                    <a:gd name="connsiteY17" fmla="*/ 3886200 h 7762876"/>
                    <a:gd name="connsiteX18" fmla="*/ 6786563 w 7539038"/>
                    <a:gd name="connsiteY18" fmla="*/ 4762 h 7762876"/>
                    <a:gd name="connsiteX19" fmla="*/ 7160419 w 7539038"/>
                    <a:gd name="connsiteY19" fmla="*/ 3886200 h 7762876"/>
                    <a:gd name="connsiteX20" fmla="*/ 7539038 w 7539038"/>
                    <a:gd name="connsiteY20" fmla="*/ 7760494 h 7762876"/>
                    <a:gd name="connsiteX0" fmla="*/ 0 w 7539038"/>
                    <a:gd name="connsiteY0" fmla="*/ 7762875 h 7762876"/>
                    <a:gd name="connsiteX1" fmla="*/ 378619 w 7539038"/>
                    <a:gd name="connsiteY1" fmla="*/ 3886200 h 7762876"/>
                    <a:gd name="connsiteX2" fmla="*/ 750094 w 7539038"/>
                    <a:gd name="connsiteY2" fmla="*/ 0 h 7762876"/>
                    <a:gd name="connsiteX3" fmla="*/ 1131094 w 7539038"/>
                    <a:gd name="connsiteY3" fmla="*/ 3876675 h 7762876"/>
                    <a:gd name="connsiteX4" fmla="*/ 1507332 w 7539038"/>
                    <a:gd name="connsiteY4" fmla="*/ 7762875 h 7762876"/>
                    <a:gd name="connsiteX5" fmla="*/ 1883569 w 7539038"/>
                    <a:gd name="connsiteY5" fmla="*/ 3876675 h 7762876"/>
                    <a:gd name="connsiteX6" fmla="*/ 2264569 w 7539038"/>
                    <a:gd name="connsiteY6" fmla="*/ 0 h 7762876"/>
                    <a:gd name="connsiteX7" fmla="*/ 2645569 w 7539038"/>
                    <a:gd name="connsiteY7" fmla="*/ 3886200 h 7762876"/>
                    <a:gd name="connsiteX8" fmla="*/ 3017044 w 7539038"/>
                    <a:gd name="connsiteY8" fmla="*/ 7762875 h 7762876"/>
                    <a:gd name="connsiteX9" fmla="*/ 3398044 w 7539038"/>
                    <a:gd name="connsiteY9" fmla="*/ 3876675 h 7762876"/>
                    <a:gd name="connsiteX10" fmla="*/ 3769519 w 7539038"/>
                    <a:gd name="connsiteY10" fmla="*/ 9525 h 7762876"/>
                    <a:gd name="connsiteX11" fmla="*/ 4150519 w 7539038"/>
                    <a:gd name="connsiteY11" fmla="*/ 3886200 h 7762876"/>
                    <a:gd name="connsiteX12" fmla="*/ 4526756 w 7539038"/>
                    <a:gd name="connsiteY12" fmla="*/ 7762875 h 7762876"/>
                    <a:gd name="connsiteX13" fmla="*/ 4902994 w 7539038"/>
                    <a:gd name="connsiteY13" fmla="*/ 3886200 h 7762876"/>
                    <a:gd name="connsiteX14" fmla="*/ 5279231 w 7539038"/>
                    <a:gd name="connsiteY14" fmla="*/ 9525 h 7762876"/>
                    <a:gd name="connsiteX15" fmla="*/ 5655469 w 7539038"/>
                    <a:gd name="connsiteY15" fmla="*/ 3886200 h 7762876"/>
                    <a:gd name="connsiteX16" fmla="*/ 6029325 w 7539038"/>
                    <a:gd name="connsiteY16" fmla="*/ 7762875 h 7762876"/>
                    <a:gd name="connsiteX17" fmla="*/ 6417469 w 7539038"/>
                    <a:gd name="connsiteY17" fmla="*/ 3886200 h 7762876"/>
                    <a:gd name="connsiteX18" fmla="*/ 6786563 w 7539038"/>
                    <a:gd name="connsiteY18" fmla="*/ 4762 h 7762876"/>
                    <a:gd name="connsiteX19" fmla="*/ 7160419 w 7539038"/>
                    <a:gd name="connsiteY19" fmla="*/ 3886200 h 7762876"/>
                    <a:gd name="connsiteX20" fmla="*/ 7539038 w 7539038"/>
                    <a:gd name="connsiteY20" fmla="*/ 7760494 h 7762876"/>
                    <a:gd name="connsiteX0" fmla="*/ 0 w 7539038"/>
                    <a:gd name="connsiteY0" fmla="*/ 7762875 h 7762876"/>
                    <a:gd name="connsiteX1" fmla="*/ 378619 w 7539038"/>
                    <a:gd name="connsiteY1" fmla="*/ 3886200 h 7762876"/>
                    <a:gd name="connsiteX2" fmla="*/ 750094 w 7539038"/>
                    <a:gd name="connsiteY2" fmla="*/ 0 h 7762876"/>
                    <a:gd name="connsiteX3" fmla="*/ 1131094 w 7539038"/>
                    <a:gd name="connsiteY3" fmla="*/ 3876675 h 7762876"/>
                    <a:gd name="connsiteX4" fmla="*/ 1507332 w 7539038"/>
                    <a:gd name="connsiteY4" fmla="*/ 7762875 h 7762876"/>
                    <a:gd name="connsiteX5" fmla="*/ 1883569 w 7539038"/>
                    <a:gd name="connsiteY5" fmla="*/ 3876675 h 7762876"/>
                    <a:gd name="connsiteX6" fmla="*/ 2264569 w 7539038"/>
                    <a:gd name="connsiteY6" fmla="*/ 0 h 7762876"/>
                    <a:gd name="connsiteX7" fmla="*/ 2645569 w 7539038"/>
                    <a:gd name="connsiteY7" fmla="*/ 3886200 h 7762876"/>
                    <a:gd name="connsiteX8" fmla="*/ 3017044 w 7539038"/>
                    <a:gd name="connsiteY8" fmla="*/ 7762875 h 7762876"/>
                    <a:gd name="connsiteX9" fmla="*/ 3398044 w 7539038"/>
                    <a:gd name="connsiteY9" fmla="*/ 3876675 h 7762876"/>
                    <a:gd name="connsiteX10" fmla="*/ 3769519 w 7539038"/>
                    <a:gd name="connsiteY10" fmla="*/ 9525 h 7762876"/>
                    <a:gd name="connsiteX11" fmla="*/ 4150519 w 7539038"/>
                    <a:gd name="connsiteY11" fmla="*/ 3886200 h 7762876"/>
                    <a:gd name="connsiteX12" fmla="*/ 4526756 w 7539038"/>
                    <a:gd name="connsiteY12" fmla="*/ 7762875 h 7762876"/>
                    <a:gd name="connsiteX13" fmla="*/ 4902994 w 7539038"/>
                    <a:gd name="connsiteY13" fmla="*/ 3886200 h 7762876"/>
                    <a:gd name="connsiteX14" fmla="*/ 5276849 w 7539038"/>
                    <a:gd name="connsiteY14" fmla="*/ 2382 h 7762876"/>
                    <a:gd name="connsiteX15" fmla="*/ 5655469 w 7539038"/>
                    <a:gd name="connsiteY15" fmla="*/ 3886200 h 7762876"/>
                    <a:gd name="connsiteX16" fmla="*/ 6029325 w 7539038"/>
                    <a:gd name="connsiteY16" fmla="*/ 7762875 h 7762876"/>
                    <a:gd name="connsiteX17" fmla="*/ 6417469 w 7539038"/>
                    <a:gd name="connsiteY17" fmla="*/ 3886200 h 7762876"/>
                    <a:gd name="connsiteX18" fmla="*/ 6786563 w 7539038"/>
                    <a:gd name="connsiteY18" fmla="*/ 4762 h 7762876"/>
                    <a:gd name="connsiteX19" fmla="*/ 7160419 w 7539038"/>
                    <a:gd name="connsiteY19" fmla="*/ 3886200 h 7762876"/>
                    <a:gd name="connsiteX20" fmla="*/ 7539038 w 7539038"/>
                    <a:gd name="connsiteY20" fmla="*/ 7760494 h 7762876"/>
                    <a:gd name="connsiteX0" fmla="*/ 0 w 7539038"/>
                    <a:gd name="connsiteY0" fmla="*/ 7762875 h 7762876"/>
                    <a:gd name="connsiteX1" fmla="*/ 378619 w 7539038"/>
                    <a:gd name="connsiteY1" fmla="*/ 3886200 h 7762876"/>
                    <a:gd name="connsiteX2" fmla="*/ 750094 w 7539038"/>
                    <a:gd name="connsiteY2" fmla="*/ 0 h 7762876"/>
                    <a:gd name="connsiteX3" fmla="*/ 1131094 w 7539038"/>
                    <a:gd name="connsiteY3" fmla="*/ 3876675 h 7762876"/>
                    <a:gd name="connsiteX4" fmla="*/ 1507332 w 7539038"/>
                    <a:gd name="connsiteY4" fmla="*/ 7762875 h 7762876"/>
                    <a:gd name="connsiteX5" fmla="*/ 1883569 w 7539038"/>
                    <a:gd name="connsiteY5" fmla="*/ 3876675 h 7762876"/>
                    <a:gd name="connsiteX6" fmla="*/ 2264569 w 7539038"/>
                    <a:gd name="connsiteY6" fmla="*/ 0 h 7762876"/>
                    <a:gd name="connsiteX7" fmla="*/ 2645569 w 7539038"/>
                    <a:gd name="connsiteY7" fmla="*/ 3886200 h 7762876"/>
                    <a:gd name="connsiteX8" fmla="*/ 3017044 w 7539038"/>
                    <a:gd name="connsiteY8" fmla="*/ 7762875 h 7762876"/>
                    <a:gd name="connsiteX9" fmla="*/ 3398044 w 7539038"/>
                    <a:gd name="connsiteY9" fmla="*/ 3876675 h 7762876"/>
                    <a:gd name="connsiteX10" fmla="*/ 3769519 w 7539038"/>
                    <a:gd name="connsiteY10" fmla="*/ 9525 h 7762876"/>
                    <a:gd name="connsiteX11" fmla="*/ 4150519 w 7539038"/>
                    <a:gd name="connsiteY11" fmla="*/ 3886200 h 7762876"/>
                    <a:gd name="connsiteX12" fmla="*/ 4526756 w 7539038"/>
                    <a:gd name="connsiteY12" fmla="*/ 7762875 h 7762876"/>
                    <a:gd name="connsiteX13" fmla="*/ 4902994 w 7539038"/>
                    <a:gd name="connsiteY13" fmla="*/ 3886200 h 7762876"/>
                    <a:gd name="connsiteX14" fmla="*/ 5276849 w 7539038"/>
                    <a:gd name="connsiteY14" fmla="*/ 2382 h 7762876"/>
                    <a:gd name="connsiteX15" fmla="*/ 5655469 w 7539038"/>
                    <a:gd name="connsiteY15" fmla="*/ 3886200 h 7762876"/>
                    <a:gd name="connsiteX16" fmla="*/ 6029325 w 7539038"/>
                    <a:gd name="connsiteY16" fmla="*/ 7762875 h 7762876"/>
                    <a:gd name="connsiteX17" fmla="*/ 6417469 w 7539038"/>
                    <a:gd name="connsiteY17" fmla="*/ 3886200 h 7762876"/>
                    <a:gd name="connsiteX18" fmla="*/ 6786563 w 7539038"/>
                    <a:gd name="connsiteY18" fmla="*/ 4762 h 7762876"/>
                    <a:gd name="connsiteX19" fmla="*/ 7160419 w 7539038"/>
                    <a:gd name="connsiteY19" fmla="*/ 3886200 h 7762876"/>
                    <a:gd name="connsiteX20" fmla="*/ 7539038 w 7539038"/>
                    <a:gd name="connsiteY20" fmla="*/ 7760494 h 7762876"/>
                    <a:gd name="connsiteX0" fmla="*/ 0 w 7539038"/>
                    <a:gd name="connsiteY0" fmla="*/ 7762875 h 7762876"/>
                    <a:gd name="connsiteX1" fmla="*/ 378619 w 7539038"/>
                    <a:gd name="connsiteY1" fmla="*/ 3886200 h 7762876"/>
                    <a:gd name="connsiteX2" fmla="*/ 750094 w 7539038"/>
                    <a:gd name="connsiteY2" fmla="*/ 0 h 7762876"/>
                    <a:gd name="connsiteX3" fmla="*/ 1131094 w 7539038"/>
                    <a:gd name="connsiteY3" fmla="*/ 3876675 h 7762876"/>
                    <a:gd name="connsiteX4" fmla="*/ 1507332 w 7539038"/>
                    <a:gd name="connsiteY4" fmla="*/ 7762875 h 7762876"/>
                    <a:gd name="connsiteX5" fmla="*/ 1883569 w 7539038"/>
                    <a:gd name="connsiteY5" fmla="*/ 3876675 h 7762876"/>
                    <a:gd name="connsiteX6" fmla="*/ 2264569 w 7539038"/>
                    <a:gd name="connsiteY6" fmla="*/ 0 h 7762876"/>
                    <a:gd name="connsiteX7" fmla="*/ 2645569 w 7539038"/>
                    <a:gd name="connsiteY7" fmla="*/ 3886200 h 7762876"/>
                    <a:gd name="connsiteX8" fmla="*/ 3017044 w 7539038"/>
                    <a:gd name="connsiteY8" fmla="*/ 7762875 h 7762876"/>
                    <a:gd name="connsiteX9" fmla="*/ 3398044 w 7539038"/>
                    <a:gd name="connsiteY9" fmla="*/ 3876675 h 7762876"/>
                    <a:gd name="connsiteX10" fmla="*/ 3776663 w 7539038"/>
                    <a:gd name="connsiteY10" fmla="*/ 4763 h 7762876"/>
                    <a:gd name="connsiteX11" fmla="*/ 4150519 w 7539038"/>
                    <a:gd name="connsiteY11" fmla="*/ 3886200 h 7762876"/>
                    <a:gd name="connsiteX12" fmla="*/ 4526756 w 7539038"/>
                    <a:gd name="connsiteY12" fmla="*/ 7762875 h 7762876"/>
                    <a:gd name="connsiteX13" fmla="*/ 4902994 w 7539038"/>
                    <a:gd name="connsiteY13" fmla="*/ 3886200 h 7762876"/>
                    <a:gd name="connsiteX14" fmla="*/ 5276849 w 7539038"/>
                    <a:gd name="connsiteY14" fmla="*/ 2382 h 7762876"/>
                    <a:gd name="connsiteX15" fmla="*/ 5655469 w 7539038"/>
                    <a:gd name="connsiteY15" fmla="*/ 3886200 h 7762876"/>
                    <a:gd name="connsiteX16" fmla="*/ 6029325 w 7539038"/>
                    <a:gd name="connsiteY16" fmla="*/ 7762875 h 7762876"/>
                    <a:gd name="connsiteX17" fmla="*/ 6417469 w 7539038"/>
                    <a:gd name="connsiteY17" fmla="*/ 3886200 h 7762876"/>
                    <a:gd name="connsiteX18" fmla="*/ 6786563 w 7539038"/>
                    <a:gd name="connsiteY18" fmla="*/ 4762 h 7762876"/>
                    <a:gd name="connsiteX19" fmla="*/ 7160419 w 7539038"/>
                    <a:gd name="connsiteY19" fmla="*/ 3886200 h 7762876"/>
                    <a:gd name="connsiteX20" fmla="*/ 7539038 w 7539038"/>
                    <a:gd name="connsiteY20" fmla="*/ 7760494 h 7762876"/>
                    <a:gd name="connsiteX0" fmla="*/ 0 w 7539038"/>
                    <a:gd name="connsiteY0" fmla="*/ 7762875 h 7762876"/>
                    <a:gd name="connsiteX1" fmla="*/ 378619 w 7539038"/>
                    <a:gd name="connsiteY1" fmla="*/ 3886200 h 7762876"/>
                    <a:gd name="connsiteX2" fmla="*/ 750094 w 7539038"/>
                    <a:gd name="connsiteY2" fmla="*/ 0 h 7762876"/>
                    <a:gd name="connsiteX3" fmla="*/ 1131094 w 7539038"/>
                    <a:gd name="connsiteY3" fmla="*/ 3876675 h 7762876"/>
                    <a:gd name="connsiteX4" fmla="*/ 1507332 w 7539038"/>
                    <a:gd name="connsiteY4" fmla="*/ 7762875 h 7762876"/>
                    <a:gd name="connsiteX5" fmla="*/ 1883569 w 7539038"/>
                    <a:gd name="connsiteY5" fmla="*/ 3876675 h 7762876"/>
                    <a:gd name="connsiteX6" fmla="*/ 2264569 w 7539038"/>
                    <a:gd name="connsiteY6" fmla="*/ 0 h 7762876"/>
                    <a:gd name="connsiteX7" fmla="*/ 2645569 w 7539038"/>
                    <a:gd name="connsiteY7" fmla="*/ 3886200 h 7762876"/>
                    <a:gd name="connsiteX8" fmla="*/ 3017044 w 7539038"/>
                    <a:gd name="connsiteY8" fmla="*/ 7762875 h 7762876"/>
                    <a:gd name="connsiteX9" fmla="*/ 3398044 w 7539038"/>
                    <a:gd name="connsiteY9" fmla="*/ 3876675 h 7762876"/>
                    <a:gd name="connsiteX10" fmla="*/ 3776663 w 7539038"/>
                    <a:gd name="connsiteY10" fmla="*/ 4763 h 7762876"/>
                    <a:gd name="connsiteX11" fmla="*/ 4150519 w 7539038"/>
                    <a:gd name="connsiteY11" fmla="*/ 3886200 h 7762876"/>
                    <a:gd name="connsiteX12" fmla="*/ 4526756 w 7539038"/>
                    <a:gd name="connsiteY12" fmla="*/ 7762875 h 7762876"/>
                    <a:gd name="connsiteX13" fmla="*/ 4902994 w 7539038"/>
                    <a:gd name="connsiteY13" fmla="*/ 3886200 h 7762876"/>
                    <a:gd name="connsiteX14" fmla="*/ 5276849 w 7539038"/>
                    <a:gd name="connsiteY14" fmla="*/ 2382 h 7762876"/>
                    <a:gd name="connsiteX15" fmla="*/ 5655469 w 7539038"/>
                    <a:gd name="connsiteY15" fmla="*/ 3886200 h 7762876"/>
                    <a:gd name="connsiteX16" fmla="*/ 6029325 w 7539038"/>
                    <a:gd name="connsiteY16" fmla="*/ 7762875 h 7762876"/>
                    <a:gd name="connsiteX17" fmla="*/ 6417469 w 7539038"/>
                    <a:gd name="connsiteY17" fmla="*/ 3886200 h 7762876"/>
                    <a:gd name="connsiteX18" fmla="*/ 6786563 w 7539038"/>
                    <a:gd name="connsiteY18" fmla="*/ 4762 h 7762876"/>
                    <a:gd name="connsiteX19" fmla="*/ 7160419 w 7539038"/>
                    <a:gd name="connsiteY19" fmla="*/ 3886200 h 7762876"/>
                    <a:gd name="connsiteX20" fmla="*/ 7539038 w 7539038"/>
                    <a:gd name="connsiteY20" fmla="*/ 7760494 h 7762876"/>
                    <a:gd name="connsiteX0" fmla="*/ 0 w 7539038"/>
                    <a:gd name="connsiteY0" fmla="*/ 7762875 h 7762876"/>
                    <a:gd name="connsiteX1" fmla="*/ 378619 w 7539038"/>
                    <a:gd name="connsiteY1" fmla="*/ 3886200 h 7762876"/>
                    <a:gd name="connsiteX2" fmla="*/ 750094 w 7539038"/>
                    <a:gd name="connsiteY2" fmla="*/ 0 h 7762876"/>
                    <a:gd name="connsiteX3" fmla="*/ 1131094 w 7539038"/>
                    <a:gd name="connsiteY3" fmla="*/ 3876675 h 7762876"/>
                    <a:gd name="connsiteX4" fmla="*/ 1507332 w 7539038"/>
                    <a:gd name="connsiteY4" fmla="*/ 7762875 h 7762876"/>
                    <a:gd name="connsiteX5" fmla="*/ 1883569 w 7539038"/>
                    <a:gd name="connsiteY5" fmla="*/ 3876675 h 7762876"/>
                    <a:gd name="connsiteX6" fmla="*/ 2264569 w 7539038"/>
                    <a:gd name="connsiteY6" fmla="*/ 0 h 7762876"/>
                    <a:gd name="connsiteX7" fmla="*/ 2645569 w 7539038"/>
                    <a:gd name="connsiteY7" fmla="*/ 3886200 h 7762876"/>
                    <a:gd name="connsiteX8" fmla="*/ 3017044 w 7539038"/>
                    <a:gd name="connsiteY8" fmla="*/ 7762875 h 7762876"/>
                    <a:gd name="connsiteX9" fmla="*/ 3398044 w 7539038"/>
                    <a:gd name="connsiteY9" fmla="*/ 3876675 h 7762876"/>
                    <a:gd name="connsiteX10" fmla="*/ 3769519 w 7539038"/>
                    <a:gd name="connsiteY10" fmla="*/ 4763 h 7762876"/>
                    <a:gd name="connsiteX11" fmla="*/ 4150519 w 7539038"/>
                    <a:gd name="connsiteY11" fmla="*/ 3886200 h 7762876"/>
                    <a:gd name="connsiteX12" fmla="*/ 4526756 w 7539038"/>
                    <a:gd name="connsiteY12" fmla="*/ 7762875 h 7762876"/>
                    <a:gd name="connsiteX13" fmla="*/ 4902994 w 7539038"/>
                    <a:gd name="connsiteY13" fmla="*/ 3886200 h 7762876"/>
                    <a:gd name="connsiteX14" fmla="*/ 5276849 w 7539038"/>
                    <a:gd name="connsiteY14" fmla="*/ 2382 h 7762876"/>
                    <a:gd name="connsiteX15" fmla="*/ 5655469 w 7539038"/>
                    <a:gd name="connsiteY15" fmla="*/ 3886200 h 7762876"/>
                    <a:gd name="connsiteX16" fmla="*/ 6029325 w 7539038"/>
                    <a:gd name="connsiteY16" fmla="*/ 7762875 h 7762876"/>
                    <a:gd name="connsiteX17" fmla="*/ 6417469 w 7539038"/>
                    <a:gd name="connsiteY17" fmla="*/ 3886200 h 7762876"/>
                    <a:gd name="connsiteX18" fmla="*/ 6786563 w 7539038"/>
                    <a:gd name="connsiteY18" fmla="*/ 4762 h 7762876"/>
                    <a:gd name="connsiteX19" fmla="*/ 7160419 w 7539038"/>
                    <a:gd name="connsiteY19" fmla="*/ 3886200 h 7762876"/>
                    <a:gd name="connsiteX20" fmla="*/ 7539038 w 7539038"/>
                    <a:gd name="connsiteY20" fmla="*/ 7760494 h 7762876"/>
                    <a:gd name="connsiteX0" fmla="*/ 0 w 7539038"/>
                    <a:gd name="connsiteY0" fmla="*/ 7762875 h 7762876"/>
                    <a:gd name="connsiteX1" fmla="*/ 378619 w 7539038"/>
                    <a:gd name="connsiteY1" fmla="*/ 3886200 h 7762876"/>
                    <a:gd name="connsiteX2" fmla="*/ 750094 w 7539038"/>
                    <a:gd name="connsiteY2" fmla="*/ 0 h 7762876"/>
                    <a:gd name="connsiteX3" fmla="*/ 1131094 w 7539038"/>
                    <a:gd name="connsiteY3" fmla="*/ 3876675 h 7762876"/>
                    <a:gd name="connsiteX4" fmla="*/ 1507332 w 7539038"/>
                    <a:gd name="connsiteY4" fmla="*/ 7762875 h 7762876"/>
                    <a:gd name="connsiteX5" fmla="*/ 1883569 w 7539038"/>
                    <a:gd name="connsiteY5" fmla="*/ 3876675 h 7762876"/>
                    <a:gd name="connsiteX6" fmla="*/ 2264569 w 7539038"/>
                    <a:gd name="connsiteY6" fmla="*/ 0 h 7762876"/>
                    <a:gd name="connsiteX7" fmla="*/ 2645569 w 7539038"/>
                    <a:gd name="connsiteY7" fmla="*/ 3886200 h 7762876"/>
                    <a:gd name="connsiteX8" fmla="*/ 3017044 w 7539038"/>
                    <a:gd name="connsiteY8" fmla="*/ 7762875 h 7762876"/>
                    <a:gd name="connsiteX9" fmla="*/ 3398044 w 7539038"/>
                    <a:gd name="connsiteY9" fmla="*/ 3876675 h 7762876"/>
                    <a:gd name="connsiteX10" fmla="*/ 3769519 w 7539038"/>
                    <a:gd name="connsiteY10" fmla="*/ 4763 h 7762876"/>
                    <a:gd name="connsiteX11" fmla="*/ 4150519 w 7539038"/>
                    <a:gd name="connsiteY11" fmla="*/ 3886200 h 7762876"/>
                    <a:gd name="connsiteX12" fmla="*/ 4526756 w 7539038"/>
                    <a:gd name="connsiteY12" fmla="*/ 7762875 h 7762876"/>
                    <a:gd name="connsiteX13" fmla="*/ 4902994 w 7539038"/>
                    <a:gd name="connsiteY13" fmla="*/ 3886200 h 7762876"/>
                    <a:gd name="connsiteX14" fmla="*/ 5276849 w 7539038"/>
                    <a:gd name="connsiteY14" fmla="*/ 2382 h 7762876"/>
                    <a:gd name="connsiteX15" fmla="*/ 5655469 w 7539038"/>
                    <a:gd name="connsiteY15" fmla="*/ 3886200 h 7762876"/>
                    <a:gd name="connsiteX16" fmla="*/ 6029325 w 7539038"/>
                    <a:gd name="connsiteY16" fmla="*/ 7762875 h 7762876"/>
                    <a:gd name="connsiteX17" fmla="*/ 6417469 w 7539038"/>
                    <a:gd name="connsiteY17" fmla="*/ 3886200 h 7762876"/>
                    <a:gd name="connsiteX18" fmla="*/ 6786563 w 7539038"/>
                    <a:gd name="connsiteY18" fmla="*/ 4762 h 7762876"/>
                    <a:gd name="connsiteX19" fmla="*/ 7160419 w 7539038"/>
                    <a:gd name="connsiteY19" fmla="*/ 3886200 h 7762876"/>
                    <a:gd name="connsiteX20" fmla="*/ 7539038 w 7539038"/>
                    <a:gd name="connsiteY20" fmla="*/ 7760494 h 7762876"/>
                    <a:gd name="connsiteX0" fmla="*/ 0 w 7539038"/>
                    <a:gd name="connsiteY0" fmla="*/ 7762875 h 7762876"/>
                    <a:gd name="connsiteX1" fmla="*/ 378619 w 7539038"/>
                    <a:gd name="connsiteY1" fmla="*/ 3886200 h 7762876"/>
                    <a:gd name="connsiteX2" fmla="*/ 750094 w 7539038"/>
                    <a:gd name="connsiteY2" fmla="*/ 0 h 7762876"/>
                    <a:gd name="connsiteX3" fmla="*/ 1131094 w 7539038"/>
                    <a:gd name="connsiteY3" fmla="*/ 3876675 h 7762876"/>
                    <a:gd name="connsiteX4" fmla="*/ 1507332 w 7539038"/>
                    <a:gd name="connsiteY4" fmla="*/ 7762875 h 7762876"/>
                    <a:gd name="connsiteX5" fmla="*/ 1883569 w 7539038"/>
                    <a:gd name="connsiteY5" fmla="*/ 3876675 h 7762876"/>
                    <a:gd name="connsiteX6" fmla="*/ 2259807 w 7539038"/>
                    <a:gd name="connsiteY6" fmla="*/ 4762 h 7762876"/>
                    <a:gd name="connsiteX7" fmla="*/ 2645569 w 7539038"/>
                    <a:gd name="connsiteY7" fmla="*/ 3886200 h 7762876"/>
                    <a:gd name="connsiteX8" fmla="*/ 3017044 w 7539038"/>
                    <a:gd name="connsiteY8" fmla="*/ 7762875 h 7762876"/>
                    <a:gd name="connsiteX9" fmla="*/ 3398044 w 7539038"/>
                    <a:gd name="connsiteY9" fmla="*/ 3876675 h 7762876"/>
                    <a:gd name="connsiteX10" fmla="*/ 3769519 w 7539038"/>
                    <a:gd name="connsiteY10" fmla="*/ 4763 h 7762876"/>
                    <a:gd name="connsiteX11" fmla="*/ 4150519 w 7539038"/>
                    <a:gd name="connsiteY11" fmla="*/ 3886200 h 7762876"/>
                    <a:gd name="connsiteX12" fmla="*/ 4526756 w 7539038"/>
                    <a:gd name="connsiteY12" fmla="*/ 7762875 h 7762876"/>
                    <a:gd name="connsiteX13" fmla="*/ 4902994 w 7539038"/>
                    <a:gd name="connsiteY13" fmla="*/ 3886200 h 7762876"/>
                    <a:gd name="connsiteX14" fmla="*/ 5276849 w 7539038"/>
                    <a:gd name="connsiteY14" fmla="*/ 2382 h 7762876"/>
                    <a:gd name="connsiteX15" fmla="*/ 5655469 w 7539038"/>
                    <a:gd name="connsiteY15" fmla="*/ 3886200 h 7762876"/>
                    <a:gd name="connsiteX16" fmla="*/ 6029325 w 7539038"/>
                    <a:gd name="connsiteY16" fmla="*/ 7762875 h 7762876"/>
                    <a:gd name="connsiteX17" fmla="*/ 6417469 w 7539038"/>
                    <a:gd name="connsiteY17" fmla="*/ 3886200 h 7762876"/>
                    <a:gd name="connsiteX18" fmla="*/ 6786563 w 7539038"/>
                    <a:gd name="connsiteY18" fmla="*/ 4762 h 7762876"/>
                    <a:gd name="connsiteX19" fmla="*/ 7160419 w 7539038"/>
                    <a:gd name="connsiteY19" fmla="*/ 3886200 h 7762876"/>
                    <a:gd name="connsiteX20" fmla="*/ 7539038 w 7539038"/>
                    <a:gd name="connsiteY20" fmla="*/ 7760494 h 7762876"/>
                    <a:gd name="connsiteX0" fmla="*/ 0 w 7539038"/>
                    <a:gd name="connsiteY0" fmla="*/ 7762875 h 7762876"/>
                    <a:gd name="connsiteX1" fmla="*/ 378619 w 7539038"/>
                    <a:gd name="connsiteY1" fmla="*/ 3886200 h 7762876"/>
                    <a:gd name="connsiteX2" fmla="*/ 750094 w 7539038"/>
                    <a:gd name="connsiteY2" fmla="*/ 0 h 7762876"/>
                    <a:gd name="connsiteX3" fmla="*/ 1131094 w 7539038"/>
                    <a:gd name="connsiteY3" fmla="*/ 3876675 h 7762876"/>
                    <a:gd name="connsiteX4" fmla="*/ 1507332 w 7539038"/>
                    <a:gd name="connsiteY4" fmla="*/ 7762875 h 7762876"/>
                    <a:gd name="connsiteX5" fmla="*/ 1883569 w 7539038"/>
                    <a:gd name="connsiteY5" fmla="*/ 3876675 h 7762876"/>
                    <a:gd name="connsiteX6" fmla="*/ 2259807 w 7539038"/>
                    <a:gd name="connsiteY6" fmla="*/ 4762 h 7762876"/>
                    <a:gd name="connsiteX7" fmla="*/ 2645569 w 7539038"/>
                    <a:gd name="connsiteY7" fmla="*/ 3886200 h 7762876"/>
                    <a:gd name="connsiteX8" fmla="*/ 3017044 w 7539038"/>
                    <a:gd name="connsiteY8" fmla="*/ 7762875 h 7762876"/>
                    <a:gd name="connsiteX9" fmla="*/ 3398044 w 7539038"/>
                    <a:gd name="connsiteY9" fmla="*/ 3876675 h 7762876"/>
                    <a:gd name="connsiteX10" fmla="*/ 3769519 w 7539038"/>
                    <a:gd name="connsiteY10" fmla="*/ 4763 h 7762876"/>
                    <a:gd name="connsiteX11" fmla="*/ 4150519 w 7539038"/>
                    <a:gd name="connsiteY11" fmla="*/ 3886200 h 7762876"/>
                    <a:gd name="connsiteX12" fmla="*/ 4526756 w 7539038"/>
                    <a:gd name="connsiteY12" fmla="*/ 7762875 h 7762876"/>
                    <a:gd name="connsiteX13" fmla="*/ 4902994 w 7539038"/>
                    <a:gd name="connsiteY13" fmla="*/ 3886200 h 7762876"/>
                    <a:gd name="connsiteX14" fmla="*/ 5276849 w 7539038"/>
                    <a:gd name="connsiteY14" fmla="*/ 2382 h 7762876"/>
                    <a:gd name="connsiteX15" fmla="*/ 5655469 w 7539038"/>
                    <a:gd name="connsiteY15" fmla="*/ 3886200 h 7762876"/>
                    <a:gd name="connsiteX16" fmla="*/ 6029325 w 7539038"/>
                    <a:gd name="connsiteY16" fmla="*/ 7762875 h 7762876"/>
                    <a:gd name="connsiteX17" fmla="*/ 6417469 w 7539038"/>
                    <a:gd name="connsiteY17" fmla="*/ 3886200 h 7762876"/>
                    <a:gd name="connsiteX18" fmla="*/ 6786563 w 7539038"/>
                    <a:gd name="connsiteY18" fmla="*/ 4762 h 7762876"/>
                    <a:gd name="connsiteX19" fmla="*/ 7160419 w 7539038"/>
                    <a:gd name="connsiteY19" fmla="*/ 3886200 h 7762876"/>
                    <a:gd name="connsiteX20" fmla="*/ 7539038 w 7539038"/>
                    <a:gd name="connsiteY20" fmla="*/ 7760494 h 7762876"/>
                    <a:gd name="connsiteX0" fmla="*/ 0 w 7539038"/>
                    <a:gd name="connsiteY0" fmla="*/ 7760494 h 7760495"/>
                    <a:gd name="connsiteX1" fmla="*/ 378619 w 7539038"/>
                    <a:gd name="connsiteY1" fmla="*/ 3883819 h 7760495"/>
                    <a:gd name="connsiteX2" fmla="*/ 757238 w 7539038"/>
                    <a:gd name="connsiteY2" fmla="*/ 1 h 7760495"/>
                    <a:gd name="connsiteX3" fmla="*/ 1131094 w 7539038"/>
                    <a:gd name="connsiteY3" fmla="*/ 3874294 h 7760495"/>
                    <a:gd name="connsiteX4" fmla="*/ 1507332 w 7539038"/>
                    <a:gd name="connsiteY4" fmla="*/ 7760494 h 7760495"/>
                    <a:gd name="connsiteX5" fmla="*/ 1883569 w 7539038"/>
                    <a:gd name="connsiteY5" fmla="*/ 3874294 h 7760495"/>
                    <a:gd name="connsiteX6" fmla="*/ 2259807 w 7539038"/>
                    <a:gd name="connsiteY6" fmla="*/ 2381 h 7760495"/>
                    <a:gd name="connsiteX7" fmla="*/ 2645569 w 7539038"/>
                    <a:gd name="connsiteY7" fmla="*/ 3883819 h 7760495"/>
                    <a:gd name="connsiteX8" fmla="*/ 3017044 w 7539038"/>
                    <a:gd name="connsiteY8" fmla="*/ 7760494 h 7760495"/>
                    <a:gd name="connsiteX9" fmla="*/ 3398044 w 7539038"/>
                    <a:gd name="connsiteY9" fmla="*/ 3874294 h 7760495"/>
                    <a:gd name="connsiteX10" fmla="*/ 3769519 w 7539038"/>
                    <a:gd name="connsiteY10" fmla="*/ 2382 h 7760495"/>
                    <a:gd name="connsiteX11" fmla="*/ 4150519 w 7539038"/>
                    <a:gd name="connsiteY11" fmla="*/ 3883819 h 7760495"/>
                    <a:gd name="connsiteX12" fmla="*/ 4526756 w 7539038"/>
                    <a:gd name="connsiteY12" fmla="*/ 7760494 h 7760495"/>
                    <a:gd name="connsiteX13" fmla="*/ 4902994 w 7539038"/>
                    <a:gd name="connsiteY13" fmla="*/ 3883819 h 7760495"/>
                    <a:gd name="connsiteX14" fmla="*/ 5276849 w 7539038"/>
                    <a:gd name="connsiteY14" fmla="*/ 1 h 7760495"/>
                    <a:gd name="connsiteX15" fmla="*/ 5655469 w 7539038"/>
                    <a:gd name="connsiteY15" fmla="*/ 3883819 h 7760495"/>
                    <a:gd name="connsiteX16" fmla="*/ 6029325 w 7539038"/>
                    <a:gd name="connsiteY16" fmla="*/ 7760494 h 7760495"/>
                    <a:gd name="connsiteX17" fmla="*/ 6417469 w 7539038"/>
                    <a:gd name="connsiteY17" fmla="*/ 3883819 h 7760495"/>
                    <a:gd name="connsiteX18" fmla="*/ 6786563 w 7539038"/>
                    <a:gd name="connsiteY18" fmla="*/ 2381 h 7760495"/>
                    <a:gd name="connsiteX19" fmla="*/ 7160419 w 7539038"/>
                    <a:gd name="connsiteY19" fmla="*/ 3883819 h 7760495"/>
                    <a:gd name="connsiteX20" fmla="*/ 7539038 w 7539038"/>
                    <a:gd name="connsiteY20" fmla="*/ 7758113 h 7760495"/>
                    <a:gd name="connsiteX0" fmla="*/ 0 w 7539038"/>
                    <a:gd name="connsiteY0" fmla="*/ 7760494 h 7760495"/>
                    <a:gd name="connsiteX1" fmla="*/ 378619 w 7539038"/>
                    <a:gd name="connsiteY1" fmla="*/ 3883819 h 7760495"/>
                    <a:gd name="connsiteX2" fmla="*/ 752476 w 7539038"/>
                    <a:gd name="connsiteY2" fmla="*/ 1 h 7760495"/>
                    <a:gd name="connsiteX3" fmla="*/ 1131094 w 7539038"/>
                    <a:gd name="connsiteY3" fmla="*/ 3874294 h 7760495"/>
                    <a:gd name="connsiteX4" fmla="*/ 1507332 w 7539038"/>
                    <a:gd name="connsiteY4" fmla="*/ 7760494 h 7760495"/>
                    <a:gd name="connsiteX5" fmla="*/ 1883569 w 7539038"/>
                    <a:gd name="connsiteY5" fmla="*/ 3874294 h 7760495"/>
                    <a:gd name="connsiteX6" fmla="*/ 2259807 w 7539038"/>
                    <a:gd name="connsiteY6" fmla="*/ 2381 h 7760495"/>
                    <a:gd name="connsiteX7" fmla="*/ 2645569 w 7539038"/>
                    <a:gd name="connsiteY7" fmla="*/ 3883819 h 7760495"/>
                    <a:gd name="connsiteX8" fmla="*/ 3017044 w 7539038"/>
                    <a:gd name="connsiteY8" fmla="*/ 7760494 h 7760495"/>
                    <a:gd name="connsiteX9" fmla="*/ 3398044 w 7539038"/>
                    <a:gd name="connsiteY9" fmla="*/ 3874294 h 7760495"/>
                    <a:gd name="connsiteX10" fmla="*/ 3769519 w 7539038"/>
                    <a:gd name="connsiteY10" fmla="*/ 2382 h 7760495"/>
                    <a:gd name="connsiteX11" fmla="*/ 4150519 w 7539038"/>
                    <a:gd name="connsiteY11" fmla="*/ 3883819 h 7760495"/>
                    <a:gd name="connsiteX12" fmla="*/ 4526756 w 7539038"/>
                    <a:gd name="connsiteY12" fmla="*/ 7760494 h 7760495"/>
                    <a:gd name="connsiteX13" fmla="*/ 4902994 w 7539038"/>
                    <a:gd name="connsiteY13" fmla="*/ 3883819 h 7760495"/>
                    <a:gd name="connsiteX14" fmla="*/ 5276849 w 7539038"/>
                    <a:gd name="connsiteY14" fmla="*/ 1 h 7760495"/>
                    <a:gd name="connsiteX15" fmla="*/ 5655469 w 7539038"/>
                    <a:gd name="connsiteY15" fmla="*/ 3883819 h 7760495"/>
                    <a:gd name="connsiteX16" fmla="*/ 6029325 w 7539038"/>
                    <a:gd name="connsiteY16" fmla="*/ 7760494 h 7760495"/>
                    <a:gd name="connsiteX17" fmla="*/ 6417469 w 7539038"/>
                    <a:gd name="connsiteY17" fmla="*/ 3883819 h 7760495"/>
                    <a:gd name="connsiteX18" fmla="*/ 6786563 w 7539038"/>
                    <a:gd name="connsiteY18" fmla="*/ 2381 h 7760495"/>
                    <a:gd name="connsiteX19" fmla="*/ 7160419 w 7539038"/>
                    <a:gd name="connsiteY19" fmla="*/ 3883819 h 7760495"/>
                    <a:gd name="connsiteX20" fmla="*/ 7539038 w 7539038"/>
                    <a:gd name="connsiteY20" fmla="*/ 7758113 h 7760495"/>
                    <a:gd name="connsiteX0" fmla="*/ 0 w 7539038"/>
                    <a:gd name="connsiteY0" fmla="*/ 7760494 h 7760495"/>
                    <a:gd name="connsiteX1" fmla="*/ 378619 w 7539038"/>
                    <a:gd name="connsiteY1" fmla="*/ 3883819 h 7760495"/>
                    <a:gd name="connsiteX2" fmla="*/ 752476 w 7539038"/>
                    <a:gd name="connsiteY2" fmla="*/ 1 h 7760495"/>
                    <a:gd name="connsiteX3" fmla="*/ 1131094 w 7539038"/>
                    <a:gd name="connsiteY3" fmla="*/ 3874294 h 7760495"/>
                    <a:gd name="connsiteX4" fmla="*/ 1507332 w 7539038"/>
                    <a:gd name="connsiteY4" fmla="*/ 7760494 h 7760495"/>
                    <a:gd name="connsiteX5" fmla="*/ 1883569 w 7539038"/>
                    <a:gd name="connsiteY5" fmla="*/ 3874294 h 7760495"/>
                    <a:gd name="connsiteX6" fmla="*/ 2259807 w 7539038"/>
                    <a:gd name="connsiteY6" fmla="*/ 2381 h 7760495"/>
                    <a:gd name="connsiteX7" fmla="*/ 2645569 w 7539038"/>
                    <a:gd name="connsiteY7" fmla="*/ 3883819 h 7760495"/>
                    <a:gd name="connsiteX8" fmla="*/ 3017044 w 7539038"/>
                    <a:gd name="connsiteY8" fmla="*/ 7760494 h 7760495"/>
                    <a:gd name="connsiteX9" fmla="*/ 3398044 w 7539038"/>
                    <a:gd name="connsiteY9" fmla="*/ 3874294 h 7760495"/>
                    <a:gd name="connsiteX10" fmla="*/ 3769519 w 7539038"/>
                    <a:gd name="connsiteY10" fmla="*/ 2382 h 7760495"/>
                    <a:gd name="connsiteX11" fmla="*/ 4150519 w 7539038"/>
                    <a:gd name="connsiteY11" fmla="*/ 3883819 h 7760495"/>
                    <a:gd name="connsiteX12" fmla="*/ 4526756 w 7539038"/>
                    <a:gd name="connsiteY12" fmla="*/ 7760494 h 7760495"/>
                    <a:gd name="connsiteX13" fmla="*/ 4902994 w 7539038"/>
                    <a:gd name="connsiteY13" fmla="*/ 3883819 h 7760495"/>
                    <a:gd name="connsiteX14" fmla="*/ 5276849 w 7539038"/>
                    <a:gd name="connsiteY14" fmla="*/ 1 h 7760495"/>
                    <a:gd name="connsiteX15" fmla="*/ 5655469 w 7539038"/>
                    <a:gd name="connsiteY15" fmla="*/ 3883819 h 7760495"/>
                    <a:gd name="connsiteX16" fmla="*/ 6029325 w 7539038"/>
                    <a:gd name="connsiteY16" fmla="*/ 7760494 h 7760495"/>
                    <a:gd name="connsiteX17" fmla="*/ 6417469 w 7539038"/>
                    <a:gd name="connsiteY17" fmla="*/ 3883819 h 7760495"/>
                    <a:gd name="connsiteX18" fmla="*/ 6786563 w 7539038"/>
                    <a:gd name="connsiteY18" fmla="*/ 2381 h 7760495"/>
                    <a:gd name="connsiteX19" fmla="*/ 7160419 w 7539038"/>
                    <a:gd name="connsiteY19" fmla="*/ 3883819 h 7760495"/>
                    <a:gd name="connsiteX20" fmla="*/ 7539038 w 7539038"/>
                    <a:gd name="connsiteY20" fmla="*/ 7758113 h 7760495"/>
                    <a:gd name="connsiteX0" fmla="*/ 0 w 7539038"/>
                    <a:gd name="connsiteY0" fmla="*/ 7760494 h 7760495"/>
                    <a:gd name="connsiteX1" fmla="*/ 378619 w 7539038"/>
                    <a:gd name="connsiteY1" fmla="*/ 3883819 h 7760495"/>
                    <a:gd name="connsiteX2" fmla="*/ 752476 w 7539038"/>
                    <a:gd name="connsiteY2" fmla="*/ 1 h 7760495"/>
                    <a:gd name="connsiteX3" fmla="*/ 1131094 w 7539038"/>
                    <a:gd name="connsiteY3" fmla="*/ 3874294 h 7760495"/>
                    <a:gd name="connsiteX4" fmla="*/ 1507332 w 7539038"/>
                    <a:gd name="connsiteY4" fmla="*/ 7760494 h 7760495"/>
                    <a:gd name="connsiteX5" fmla="*/ 1883569 w 7539038"/>
                    <a:gd name="connsiteY5" fmla="*/ 3874294 h 7760495"/>
                    <a:gd name="connsiteX6" fmla="*/ 2259807 w 7539038"/>
                    <a:gd name="connsiteY6" fmla="*/ 2381 h 7760495"/>
                    <a:gd name="connsiteX7" fmla="*/ 2645569 w 7539038"/>
                    <a:gd name="connsiteY7" fmla="*/ 3883819 h 7760495"/>
                    <a:gd name="connsiteX8" fmla="*/ 3017044 w 7539038"/>
                    <a:gd name="connsiteY8" fmla="*/ 7760494 h 7760495"/>
                    <a:gd name="connsiteX9" fmla="*/ 3398044 w 7539038"/>
                    <a:gd name="connsiteY9" fmla="*/ 3874294 h 7760495"/>
                    <a:gd name="connsiteX10" fmla="*/ 3769519 w 7539038"/>
                    <a:gd name="connsiteY10" fmla="*/ 2382 h 7760495"/>
                    <a:gd name="connsiteX11" fmla="*/ 4150519 w 7539038"/>
                    <a:gd name="connsiteY11" fmla="*/ 3883819 h 7760495"/>
                    <a:gd name="connsiteX12" fmla="*/ 4526756 w 7539038"/>
                    <a:gd name="connsiteY12" fmla="*/ 7760494 h 7760495"/>
                    <a:gd name="connsiteX13" fmla="*/ 4902994 w 7539038"/>
                    <a:gd name="connsiteY13" fmla="*/ 3883819 h 7760495"/>
                    <a:gd name="connsiteX14" fmla="*/ 5276849 w 7539038"/>
                    <a:gd name="connsiteY14" fmla="*/ 1 h 7760495"/>
                    <a:gd name="connsiteX15" fmla="*/ 5655469 w 7539038"/>
                    <a:gd name="connsiteY15" fmla="*/ 3883819 h 7760495"/>
                    <a:gd name="connsiteX16" fmla="*/ 6029325 w 7539038"/>
                    <a:gd name="connsiteY16" fmla="*/ 7760494 h 7760495"/>
                    <a:gd name="connsiteX17" fmla="*/ 6417469 w 7539038"/>
                    <a:gd name="connsiteY17" fmla="*/ 3883819 h 7760495"/>
                    <a:gd name="connsiteX18" fmla="*/ 6786563 w 7539038"/>
                    <a:gd name="connsiteY18" fmla="*/ 2381 h 7760495"/>
                    <a:gd name="connsiteX19" fmla="*/ 7160419 w 7539038"/>
                    <a:gd name="connsiteY19" fmla="*/ 3883819 h 7760495"/>
                    <a:gd name="connsiteX20" fmla="*/ 7539038 w 7539038"/>
                    <a:gd name="connsiteY20" fmla="*/ 7758113 h 7760495"/>
                    <a:gd name="connsiteX0" fmla="*/ 0 w 7539038"/>
                    <a:gd name="connsiteY0" fmla="*/ 7760494 h 7760495"/>
                    <a:gd name="connsiteX1" fmla="*/ 378619 w 7539038"/>
                    <a:gd name="connsiteY1" fmla="*/ 3883819 h 7760495"/>
                    <a:gd name="connsiteX2" fmla="*/ 752476 w 7539038"/>
                    <a:gd name="connsiteY2" fmla="*/ 1 h 7760495"/>
                    <a:gd name="connsiteX3" fmla="*/ 1131094 w 7539038"/>
                    <a:gd name="connsiteY3" fmla="*/ 3874294 h 7760495"/>
                    <a:gd name="connsiteX4" fmla="*/ 1507332 w 7539038"/>
                    <a:gd name="connsiteY4" fmla="*/ 7760494 h 7760495"/>
                    <a:gd name="connsiteX5" fmla="*/ 1883569 w 7539038"/>
                    <a:gd name="connsiteY5" fmla="*/ 3874294 h 7760495"/>
                    <a:gd name="connsiteX6" fmla="*/ 2259807 w 7539038"/>
                    <a:gd name="connsiteY6" fmla="*/ 2381 h 7760495"/>
                    <a:gd name="connsiteX7" fmla="*/ 2645569 w 7539038"/>
                    <a:gd name="connsiteY7" fmla="*/ 3883819 h 7760495"/>
                    <a:gd name="connsiteX8" fmla="*/ 3017044 w 7539038"/>
                    <a:gd name="connsiteY8" fmla="*/ 7760494 h 7760495"/>
                    <a:gd name="connsiteX9" fmla="*/ 3398044 w 7539038"/>
                    <a:gd name="connsiteY9" fmla="*/ 3874294 h 7760495"/>
                    <a:gd name="connsiteX10" fmla="*/ 3769519 w 7539038"/>
                    <a:gd name="connsiteY10" fmla="*/ 2382 h 7760495"/>
                    <a:gd name="connsiteX11" fmla="*/ 4150519 w 7539038"/>
                    <a:gd name="connsiteY11" fmla="*/ 3883819 h 7760495"/>
                    <a:gd name="connsiteX12" fmla="*/ 4526756 w 7539038"/>
                    <a:gd name="connsiteY12" fmla="*/ 7760494 h 7760495"/>
                    <a:gd name="connsiteX13" fmla="*/ 4902994 w 7539038"/>
                    <a:gd name="connsiteY13" fmla="*/ 3883819 h 7760495"/>
                    <a:gd name="connsiteX14" fmla="*/ 5276849 w 7539038"/>
                    <a:gd name="connsiteY14" fmla="*/ 1 h 7760495"/>
                    <a:gd name="connsiteX15" fmla="*/ 5655469 w 7539038"/>
                    <a:gd name="connsiteY15" fmla="*/ 3883819 h 7760495"/>
                    <a:gd name="connsiteX16" fmla="*/ 6029325 w 7539038"/>
                    <a:gd name="connsiteY16" fmla="*/ 7760494 h 7760495"/>
                    <a:gd name="connsiteX17" fmla="*/ 6417469 w 7539038"/>
                    <a:gd name="connsiteY17" fmla="*/ 3883819 h 7760495"/>
                    <a:gd name="connsiteX18" fmla="*/ 6786563 w 7539038"/>
                    <a:gd name="connsiteY18" fmla="*/ 2381 h 7760495"/>
                    <a:gd name="connsiteX19" fmla="*/ 7160419 w 7539038"/>
                    <a:gd name="connsiteY19" fmla="*/ 3883819 h 7760495"/>
                    <a:gd name="connsiteX20" fmla="*/ 7539038 w 7539038"/>
                    <a:gd name="connsiteY20" fmla="*/ 7758113 h 7760495"/>
                    <a:gd name="connsiteX0" fmla="*/ 0 w 7539038"/>
                    <a:gd name="connsiteY0" fmla="*/ 7760494 h 7760495"/>
                    <a:gd name="connsiteX1" fmla="*/ 378619 w 7539038"/>
                    <a:gd name="connsiteY1" fmla="*/ 3883819 h 7760495"/>
                    <a:gd name="connsiteX2" fmla="*/ 752476 w 7539038"/>
                    <a:gd name="connsiteY2" fmla="*/ 1 h 7760495"/>
                    <a:gd name="connsiteX3" fmla="*/ 1131094 w 7539038"/>
                    <a:gd name="connsiteY3" fmla="*/ 3874294 h 7760495"/>
                    <a:gd name="connsiteX4" fmla="*/ 1507332 w 7539038"/>
                    <a:gd name="connsiteY4" fmla="*/ 7760494 h 7760495"/>
                    <a:gd name="connsiteX5" fmla="*/ 1883569 w 7539038"/>
                    <a:gd name="connsiteY5" fmla="*/ 3874294 h 7760495"/>
                    <a:gd name="connsiteX6" fmla="*/ 2259807 w 7539038"/>
                    <a:gd name="connsiteY6" fmla="*/ 2381 h 7760495"/>
                    <a:gd name="connsiteX7" fmla="*/ 2645569 w 7539038"/>
                    <a:gd name="connsiteY7" fmla="*/ 3883819 h 7760495"/>
                    <a:gd name="connsiteX8" fmla="*/ 3017044 w 7539038"/>
                    <a:gd name="connsiteY8" fmla="*/ 7760494 h 7760495"/>
                    <a:gd name="connsiteX9" fmla="*/ 3398044 w 7539038"/>
                    <a:gd name="connsiteY9" fmla="*/ 3874294 h 7760495"/>
                    <a:gd name="connsiteX10" fmla="*/ 3769519 w 7539038"/>
                    <a:gd name="connsiteY10" fmla="*/ 2382 h 7760495"/>
                    <a:gd name="connsiteX11" fmla="*/ 4150519 w 7539038"/>
                    <a:gd name="connsiteY11" fmla="*/ 3883819 h 7760495"/>
                    <a:gd name="connsiteX12" fmla="*/ 4526756 w 7539038"/>
                    <a:gd name="connsiteY12" fmla="*/ 7760494 h 7760495"/>
                    <a:gd name="connsiteX13" fmla="*/ 4902994 w 7539038"/>
                    <a:gd name="connsiteY13" fmla="*/ 3883819 h 7760495"/>
                    <a:gd name="connsiteX14" fmla="*/ 5276849 w 7539038"/>
                    <a:gd name="connsiteY14" fmla="*/ 1 h 7760495"/>
                    <a:gd name="connsiteX15" fmla="*/ 5655469 w 7539038"/>
                    <a:gd name="connsiteY15" fmla="*/ 3883819 h 7760495"/>
                    <a:gd name="connsiteX16" fmla="*/ 6029325 w 7539038"/>
                    <a:gd name="connsiteY16" fmla="*/ 7760494 h 7760495"/>
                    <a:gd name="connsiteX17" fmla="*/ 6417469 w 7539038"/>
                    <a:gd name="connsiteY17" fmla="*/ 3883819 h 7760495"/>
                    <a:gd name="connsiteX18" fmla="*/ 6786563 w 7539038"/>
                    <a:gd name="connsiteY18" fmla="*/ 2381 h 7760495"/>
                    <a:gd name="connsiteX19" fmla="*/ 7160419 w 7539038"/>
                    <a:gd name="connsiteY19" fmla="*/ 3883819 h 7760495"/>
                    <a:gd name="connsiteX20" fmla="*/ 7539038 w 7539038"/>
                    <a:gd name="connsiteY20" fmla="*/ 7758113 h 7760495"/>
                    <a:gd name="connsiteX0" fmla="*/ 0 w 7539038"/>
                    <a:gd name="connsiteY0" fmla="*/ 7760494 h 7760495"/>
                    <a:gd name="connsiteX1" fmla="*/ 378619 w 7539038"/>
                    <a:gd name="connsiteY1" fmla="*/ 3883819 h 7760495"/>
                    <a:gd name="connsiteX2" fmla="*/ 752476 w 7539038"/>
                    <a:gd name="connsiteY2" fmla="*/ 1 h 7760495"/>
                    <a:gd name="connsiteX3" fmla="*/ 1131094 w 7539038"/>
                    <a:gd name="connsiteY3" fmla="*/ 3874294 h 7760495"/>
                    <a:gd name="connsiteX4" fmla="*/ 1507332 w 7539038"/>
                    <a:gd name="connsiteY4" fmla="*/ 7760494 h 7760495"/>
                    <a:gd name="connsiteX5" fmla="*/ 1883569 w 7539038"/>
                    <a:gd name="connsiteY5" fmla="*/ 3874294 h 7760495"/>
                    <a:gd name="connsiteX6" fmla="*/ 2259807 w 7539038"/>
                    <a:gd name="connsiteY6" fmla="*/ 2381 h 7760495"/>
                    <a:gd name="connsiteX7" fmla="*/ 2645569 w 7539038"/>
                    <a:gd name="connsiteY7" fmla="*/ 3883819 h 7760495"/>
                    <a:gd name="connsiteX8" fmla="*/ 3017044 w 7539038"/>
                    <a:gd name="connsiteY8" fmla="*/ 7760494 h 7760495"/>
                    <a:gd name="connsiteX9" fmla="*/ 3398044 w 7539038"/>
                    <a:gd name="connsiteY9" fmla="*/ 3874294 h 7760495"/>
                    <a:gd name="connsiteX10" fmla="*/ 3769519 w 7539038"/>
                    <a:gd name="connsiteY10" fmla="*/ 2382 h 7760495"/>
                    <a:gd name="connsiteX11" fmla="*/ 4150519 w 7539038"/>
                    <a:gd name="connsiteY11" fmla="*/ 3883819 h 7760495"/>
                    <a:gd name="connsiteX12" fmla="*/ 4526756 w 7539038"/>
                    <a:gd name="connsiteY12" fmla="*/ 7760494 h 7760495"/>
                    <a:gd name="connsiteX13" fmla="*/ 4902994 w 7539038"/>
                    <a:gd name="connsiteY13" fmla="*/ 3883819 h 7760495"/>
                    <a:gd name="connsiteX14" fmla="*/ 5276849 w 7539038"/>
                    <a:gd name="connsiteY14" fmla="*/ 1 h 7760495"/>
                    <a:gd name="connsiteX15" fmla="*/ 5655469 w 7539038"/>
                    <a:gd name="connsiteY15" fmla="*/ 3883819 h 7760495"/>
                    <a:gd name="connsiteX16" fmla="*/ 6029325 w 7539038"/>
                    <a:gd name="connsiteY16" fmla="*/ 7760494 h 7760495"/>
                    <a:gd name="connsiteX17" fmla="*/ 6417469 w 7539038"/>
                    <a:gd name="connsiteY17" fmla="*/ 3883819 h 7760495"/>
                    <a:gd name="connsiteX18" fmla="*/ 6786563 w 7539038"/>
                    <a:gd name="connsiteY18" fmla="*/ 2381 h 7760495"/>
                    <a:gd name="connsiteX19" fmla="*/ 7160419 w 7539038"/>
                    <a:gd name="connsiteY19" fmla="*/ 3883819 h 7760495"/>
                    <a:gd name="connsiteX20" fmla="*/ 7539038 w 7539038"/>
                    <a:gd name="connsiteY20" fmla="*/ 7758113 h 7760495"/>
                    <a:gd name="connsiteX0" fmla="*/ 0 w 7539038"/>
                    <a:gd name="connsiteY0" fmla="*/ 7760494 h 7760495"/>
                    <a:gd name="connsiteX1" fmla="*/ 378619 w 7539038"/>
                    <a:gd name="connsiteY1" fmla="*/ 3883819 h 7760495"/>
                    <a:gd name="connsiteX2" fmla="*/ 752476 w 7539038"/>
                    <a:gd name="connsiteY2" fmla="*/ 1 h 7760495"/>
                    <a:gd name="connsiteX3" fmla="*/ 1131094 w 7539038"/>
                    <a:gd name="connsiteY3" fmla="*/ 3874294 h 7760495"/>
                    <a:gd name="connsiteX4" fmla="*/ 1507332 w 7539038"/>
                    <a:gd name="connsiteY4" fmla="*/ 7760494 h 7760495"/>
                    <a:gd name="connsiteX5" fmla="*/ 1883569 w 7539038"/>
                    <a:gd name="connsiteY5" fmla="*/ 3874294 h 7760495"/>
                    <a:gd name="connsiteX6" fmla="*/ 2259807 w 7539038"/>
                    <a:gd name="connsiteY6" fmla="*/ 2381 h 7760495"/>
                    <a:gd name="connsiteX7" fmla="*/ 2645569 w 7539038"/>
                    <a:gd name="connsiteY7" fmla="*/ 3883819 h 7760495"/>
                    <a:gd name="connsiteX8" fmla="*/ 3017044 w 7539038"/>
                    <a:gd name="connsiteY8" fmla="*/ 7760494 h 7760495"/>
                    <a:gd name="connsiteX9" fmla="*/ 3398044 w 7539038"/>
                    <a:gd name="connsiteY9" fmla="*/ 3874294 h 7760495"/>
                    <a:gd name="connsiteX10" fmla="*/ 3769519 w 7539038"/>
                    <a:gd name="connsiteY10" fmla="*/ 2382 h 7760495"/>
                    <a:gd name="connsiteX11" fmla="*/ 4150519 w 7539038"/>
                    <a:gd name="connsiteY11" fmla="*/ 3883819 h 7760495"/>
                    <a:gd name="connsiteX12" fmla="*/ 4526756 w 7539038"/>
                    <a:gd name="connsiteY12" fmla="*/ 7760494 h 7760495"/>
                    <a:gd name="connsiteX13" fmla="*/ 4902994 w 7539038"/>
                    <a:gd name="connsiteY13" fmla="*/ 3883819 h 7760495"/>
                    <a:gd name="connsiteX14" fmla="*/ 5276849 w 7539038"/>
                    <a:gd name="connsiteY14" fmla="*/ 1 h 7760495"/>
                    <a:gd name="connsiteX15" fmla="*/ 5655469 w 7539038"/>
                    <a:gd name="connsiteY15" fmla="*/ 3883819 h 7760495"/>
                    <a:gd name="connsiteX16" fmla="*/ 6029325 w 7539038"/>
                    <a:gd name="connsiteY16" fmla="*/ 7760494 h 7760495"/>
                    <a:gd name="connsiteX17" fmla="*/ 6417469 w 7539038"/>
                    <a:gd name="connsiteY17" fmla="*/ 3883819 h 7760495"/>
                    <a:gd name="connsiteX18" fmla="*/ 6786563 w 7539038"/>
                    <a:gd name="connsiteY18" fmla="*/ 2381 h 7760495"/>
                    <a:gd name="connsiteX19" fmla="*/ 7160419 w 7539038"/>
                    <a:gd name="connsiteY19" fmla="*/ 3883819 h 7760495"/>
                    <a:gd name="connsiteX20" fmla="*/ 7539038 w 7539038"/>
                    <a:gd name="connsiteY20" fmla="*/ 7758113 h 7760495"/>
                    <a:gd name="connsiteX0" fmla="*/ 0 w 7539038"/>
                    <a:gd name="connsiteY0" fmla="*/ 7760494 h 7760495"/>
                    <a:gd name="connsiteX1" fmla="*/ 378619 w 7539038"/>
                    <a:gd name="connsiteY1" fmla="*/ 3883819 h 7760495"/>
                    <a:gd name="connsiteX2" fmla="*/ 752476 w 7539038"/>
                    <a:gd name="connsiteY2" fmla="*/ 1 h 7760495"/>
                    <a:gd name="connsiteX3" fmla="*/ 1131094 w 7539038"/>
                    <a:gd name="connsiteY3" fmla="*/ 3874294 h 7760495"/>
                    <a:gd name="connsiteX4" fmla="*/ 1507332 w 7539038"/>
                    <a:gd name="connsiteY4" fmla="*/ 7760494 h 7760495"/>
                    <a:gd name="connsiteX5" fmla="*/ 1883569 w 7539038"/>
                    <a:gd name="connsiteY5" fmla="*/ 3874294 h 7760495"/>
                    <a:gd name="connsiteX6" fmla="*/ 2259807 w 7539038"/>
                    <a:gd name="connsiteY6" fmla="*/ 2381 h 7760495"/>
                    <a:gd name="connsiteX7" fmla="*/ 2645569 w 7539038"/>
                    <a:gd name="connsiteY7" fmla="*/ 3883819 h 7760495"/>
                    <a:gd name="connsiteX8" fmla="*/ 3017044 w 7539038"/>
                    <a:gd name="connsiteY8" fmla="*/ 7760494 h 7760495"/>
                    <a:gd name="connsiteX9" fmla="*/ 3398044 w 7539038"/>
                    <a:gd name="connsiteY9" fmla="*/ 3874294 h 7760495"/>
                    <a:gd name="connsiteX10" fmla="*/ 3769519 w 7539038"/>
                    <a:gd name="connsiteY10" fmla="*/ 2382 h 7760495"/>
                    <a:gd name="connsiteX11" fmla="*/ 4150519 w 7539038"/>
                    <a:gd name="connsiteY11" fmla="*/ 3883819 h 7760495"/>
                    <a:gd name="connsiteX12" fmla="*/ 4526756 w 7539038"/>
                    <a:gd name="connsiteY12" fmla="*/ 7760494 h 7760495"/>
                    <a:gd name="connsiteX13" fmla="*/ 4902994 w 7539038"/>
                    <a:gd name="connsiteY13" fmla="*/ 3883819 h 7760495"/>
                    <a:gd name="connsiteX14" fmla="*/ 5276849 w 7539038"/>
                    <a:gd name="connsiteY14" fmla="*/ 1 h 7760495"/>
                    <a:gd name="connsiteX15" fmla="*/ 5655469 w 7539038"/>
                    <a:gd name="connsiteY15" fmla="*/ 3883819 h 7760495"/>
                    <a:gd name="connsiteX16" fmla="*/ 6029325 w 7539038"/>
                    <a:gd name="connsiteY16" fmla="*/ 7760494 h 7760495"/>
                    <a:gd name="connsiteX17" fmla="*/ 6417469 w 7539038"/>
                    <a:gd name="connsiteY17" fmla="*/ 3883819 h 7760495"/>
                    <a:gd name="connsiteX18" fmla="*/ 6786563 w 7539038"/>
                    <a:gd name="connsiteY18" fmla="*/ 2381 h 7760495"/>
                    <a:gd name="connsiteX19" fmla="*/ 7160419 w 7539038"/>
                    <a:gd name="connsiteY19" fmla="*/ 3883819 h 7760495"/>
                    <a:gd name="connsiteX20" fmla="*/ 7539038 w 7539038"/>
                    <a:gd name="connsiteY20" fmla="*/ 7758113 h 7760495"/>
                    <a:gd name="connsiteX0" fmla="*/ 0 w 7539038"/>
                    <a:gd name="connsiteY0" fmla="*/ 7760494 h 7760495"/>
                    <a:gd name="connsiteX1" fmla="*/ 378619 w 7539038"/>
                    <a:gd name="connsiteY1" fmla="*/ 3883819 h 7760495"/>
                    <a:gd name="connsiteX2" fmla="*/ 752476 w 7539038"/>
                    <a:gd name="connsiteY2" fmla="*/ 1 h 7760495"/>
                    <a:gd name="connsiteX3" fmla="*/ 1131094 w 7539038"/>
                    <a:gd name="connsiteY3" fmla="*/ 3874294 h 7760495"/>
                    <a:gd name="connsiteX4" fmla="*/ 1507332 w 7539038"/>
                    <a:gd name="connsiteY4" fmla="*/ 7760494 h 7760495"/>
                    <a:gd name="connsiteX5" fmla="*/ 1883569 w 7539038"/>
                    <a:gd name="connsiteY5" fmla="*/ 3874294 h 7760495"/>
                    <a:gd name="connsiteX6" fmla="*/ 2259807 w 7539038"/>
                    <a:gd name="connsiteY6" fmla="*/ 2381 h 7760495"/>
                    <a:gd name="connsiteX7" fmla="*/ 2645569 w 7539038"/>
                    <a:gd name="connsiteY7" fmla="*/ 3883819 h 7760495"/>
                    <a:gd name="connsiteX8" fmla="*/ 3017044 w 7539038"/>
                    <a:gd name="connsiteY8" fmla="*/ 7760494 h 7760495"/>
                    <a:gd name="connsiteX9" fmla="*/ 3398044 w 7539038"/>
                    <a:gd name="connsiteY9" fmla="*/ 3874294 h 7760495"/>
                    <a:gd name="connsiteX10" fmla="*/ 3769519 w 7539038"/>
                    <a:gd name="connsiteY10" fmla="*/ 2382 h 7760495"/>
                    <a:gd name="connsiteX11" fmla="*/ 4150519 w 7539038"/>
                    <a:gd name="connsiteY11" fmla="*/ 3883819 h 7760495"/>
                    <a:gd name="connsiteX12" fmla="*/ 4526756 w 7539038"/>
                    <a:gd name="connsiteY12" fmla="*/ 7760494 h 7760495"/>
                    <a:gd name="connsiteX13" fmla="*/ 4902994 w 7539038"/>
                    <a:gd name="connsiteY13" fmla="*/ 3883819 h 7760495"/>
                    <a:gd name="connsiteX14" fmla="*/ 5276849 w 7539038"/>
                    <a:gd name="connsiteY14" fmla="*/ 1 h 7760495"/>
                    <a:gd name="connsiteX15" fmla="*/ 5655469 w 7539038"/>
                    <a:gd name="connsiteY15" fmla="*/ 3883819 h 7760495"/>
                    <a:gd name="connsiteX16" fmla="*/ 6029325 w 7539038"/>
                    <a:gd name="connsiteY16" fmla="*/ 7760494 h 7760495"/>
                    <a:gd name="connsiteX17" fmla="*/ 6417469 w 7539038"/>
                    <a:gd name="connsiteY17" fmla="*/ 3883819 h 7760495"/>
                    <a:gd name="connsiteX18" fmla="*/ 6786563 w 7539038"/>
                    <a:gd name="connsiteY18" fmla="*/ 2381 h 7760495"/>
                    <a:gd name="connsiteX19" fmla="*/ 7160419 w 7539038"/>
                    <a:gd name="connsiteY19" fmla="*/ 3883819 h 7760495"/>
                    <a:gd name="connsiteX20" fmla="*/ 7539038 w 7539038"/>
                    <a:gd name="connsiteY20" fmla="*/ 7758113 h 7760495"/>
                    <a:gd name="connsiteX0" fmla="*/ 0 w 7539038"/>
                    <a:gd name="connsiteY0" fmla="*/ 7760494 h 7760495"/>
                    <a:gd name="connsiteX1" fmla="*/ 378619 w 7539038"/>
                    <a:gd name="connsiteY1" fmla="*/ 3883819 h 7760495"/>
                    <a:gd name="connsiteX2" fmla="*/ 752476 w 7539038"/>
                    <a:gd name="connsiteY2" fmla="*/ 1 h 7760495"/>
                    <a:gd name="connsiteX3" fmla="*/ 1131094 w 7539038"/>
                    <a:gd name="connsiteY3" fmla="*/ 3874294 h 7760495"/>
                    <a:gd name="connsiteX4" fmla="*/ 1507332 w 7539038"/>
                    <a:gd name="connsiteY4" fmla="*/ 7760494 h 7760495"/>
                    <a:gd name="connsiteX5" fmla="*/ 1883569 w 7539038"/>
                    <a:gd name="connsiteY5" fmla="*/ 3874294 h 7760495"/>
                    <a:gd name="connsiteX6" fmla="*/ 2259807 w 7539038"/>
                    <a:gd name="connsiteY6" fmla="*/ 2381 h 7760495"/>
                    <a:gd name="connsiteX7" fmla="*/ 2645569 w 7539038"/>
                    <a:gd name="connsiteY7" fmla="*/ 3883819 h 7760495"/>
                    <a:gd name="connsiteX8" fmla="*/ 3017044 w 7539038"/>
                    <a:gd name="connsiteY8" fmla="*/ 7760494 h 7760495"/>
                    <a:gd name="connsiteX9" fmla="*/ 3398044 w 7539038"/>
                    <a:gd name="connsiteY9" fmla="*/ 3874294 h 7760495"/>
                    <a:gd name="connsiteX10" fmla="*/ 3769519 w 7539038"/>
                    <a:gd name="connsiteY10" fmla="*/ 2382 h 7760495"/>
                    <a:gd name="connsiteX11" fmla="*/ 4150519 w 7539038"/>
                    <a:gd name="connsiteY11" fmla="*/ 3883819 h 7760495"/>
                    <a:gd name="connsiteX12" fmla="*/ 4526756 w 7539038"/>
                    <a:gd name="connsiteY12" fmla="*/ 7760494 h 7760495"/>
                    <a:gd name="connsiteX13" fmla="*/ 4902994 w 7539038"/>
                    <a:gd name="connsiteY13" fmla="*/ 3883819 h 7760495"/>
                    <a:gd name="connsiteX14" fmla="*/ 5276849 w 7539038"/>
                    <a:gd name="connsiteY14" fmla="*/ 1 h 7760495"/>
                    <a:gd name="connsiteX15" fmla="*/ 5655469 w 7539038"/>
                    <a:gd name="connsiteY15" fmla="*/ 3883819 h 7760495"/>
                    <a:gd name="connsiteX16" fmla="*/ 6029325 w 7539038"/>
                    <a:gd name="connsiteY16" fmla="*/ 7760494 h 7760495"/>
                    <a:gd name="connsiteX17" fmla="*/ 6417469 w 7539038"/>
                    <a:gd name="connsiteY17" fmla="*/ 3883819 h 7760495"/>
                    <a:gd name="connsiteX18" fmla="*/ 6786563 w 7539038"/>
                    <a:gd name="connsiteY18" fmla="*/ 2381 h 7760495"/>
                    <a:gd name="connsiteX19" fmla="*/ 7160419 w 7539038"/>
                    <a:gd name="connsiteY19" fmla="*/ 3883819 h 7760495"/>
                    <a:gd name="connsiteX20" fmla="*/ 7539038 w 7539038"/>
                    <a:gd name="connsiteY20" fmla="*/ 7758113 h 7760495"/>
                    <a:gd name="connsiteX0" fmla="*/ 0 w 7539038"/>
                    <a:gd name="connsiteY0" fmla="*/ 7760494 h 7760495"/>
                    <a:gd name="connsiteX1" fmla="*/ 378619 w 7539038"/>
                    <a:gd name="connsiteY1" fmla="*/ 3883819 h 7760495"/>
                    <a:gd name="connsiteX2" fmla="*/ 752476 w 7539038"/>
                    <a:gd name="connsiteY2" fmla="*/ 1 h 7760495"/>
                    <a:gd name="connsiteX3" fmla="*/ 1131094 w 7539038"/>
                    <a:gd name="connsiteY3" fmla="*/ 3874294 h 7760495"/>
                    <a:gd name="connsiteX4" fmla="*/ 1507332 w 7539038"/>
                    <a:gd name="connsiteY4" fmla="*/ 7760494 h 7760495"/>
                    <a:gd name="connsiteX5" fmla="*/ 1883569 w 7539038"/>
                    <a:gd name="connsiteY5" fmla="*/ 3874294 h 7760495"/>
                    <a:gd name="connsiteX6" fmla="*/ 2259807 w 7539038"/>
                    <a:gd name="connsiteY6" fmla="*/ 2381 h 7760495"/>
                    <a:gd name="connsiteX7" fmla="*/ 2645569 w 7539038"/>
                    <a:gd name="connsiteY7" fmla="*/ 3883819 h 7760495"/>
                    <a:gd name="connsiteX8" fmla="*/ 3017044 w 7539038"/>
                    <a:gd name="connsiteY8" fmla="*/ 7760494 h 7760495"/>
                    <a:gd name="connsiteX9" fmla="*/ 3398044 w 7539038"/>
                    <a:gd name="connsiteY9" fmla="*/ 3874294 h 7760495"/>
                    <a:gd name="connsiteX10" fmla="*/ 3769519 w 7539038"/>
                    <a:gd name="connsiteY10" fmla="*/ 2382 h 7760495"/>
                    <a:gd name="connsiteX11" fmla="*/ 4150519 w 7539038"/>
                    <a:gd name="connsiteY11" fmla="*/ 3883819 h 7760495"/>
                    <a:gd name="connsiteX12" fmla="*/ 4526756 w 7539038"/>
                    <a:gd name="connsiteY12" fmla="*/ 7760494 h 7760495"/>
                    <a:gd name="connsiteX13" fmla="*/ 4902994 w 7539038"/>
                    <a:gd name="connsiteY13" fmla="*/ 3883819 h 7760495"/>
                    <a:gd name="connsiteX14" fmla="*/ 5276849 w 7539038"/>
                    <a:gd name="connsiteY14" fmla="*/ 1 h 7760495"/>
                    <a:gd name="connsiteX15" fmla="*/ 5655469 w 7539038"/>
                    <a:gd name="connsiteY15" fmla="*/ 3883819 h 7760495"/>
                    <a:gd name="connsiteX16" fmla="*/ 6029325 w 7539038"/>
                    <a:gd name="connsiteY16" fmla="*/ 7760494 h 7760495"/>
                    <a:gd name="connsiteX17" fmla="*/ 6417469 w 7539038"/>
                    <a:gd name="connsiteY17" fmla="*/ 3883819 h 7760495"/>
                    <a:gd name="connsiteX18" fmla="*/ 6786563 w 7539038"/>
                    <a:gd name="connsiteY18" fmla="*/ 2381 h 7760495"/>
                    <a:gd name="connsiteX19" fmla="*/ 7160419 w 7539038"/>
                    <a:gd name="connsiteY19" fmla="*/ 3883819 h 7760495"/>
                    <a:gd name="connsiteX20" fmla="*/ 7539038 w 7539038"/>
                    <a:gd name="connsiteY20" fmla="*/ 7758113 h 7760495"/>
                    <a:gd name="connsiteX0" fmla="*/ 0 w 7539038"/>
                    <a:gd name="connsiteY0" fmla="*/ 7760494 h 7760495"/>
                    <a:gd name="connsiteX1" fmla="*/ 378619 w 7539038"/>
                    <a:gd name="connsiteY1" fmla="*/ 3883819 h 7760495"/>
                    <a:gd name="connsiteX2" fmla="*/ 752476 w 7539038"/>
                    <a:gd name="connsiteY2" fmla="*/ 1 h 7760495"/>
                    <a:gd name="connsiteX3" fmla="*/ 1131094 w 7539038"/>
                    <a:gd name="connsiteY3" fmla="*/ 3874294 h 7760495"/>
                    <a:gd name="connsiteX4" fmla="*/ 1507332 w 7539038"/>
                    <a:gd name="connsiteY4" fmla="*/ 7760494 h 7760495"/>
                    <a:gd name="connsiteX5" fmla="*/ 1883569 w 7539038"/>
                    <a:gd name="connsiteY5" fmla="*/ 3874294 h 7760495"/>
                    <a:gd name="connsiteX6" fmla="*/ 2259807 w 7539038"/>
                    <a:gd name="connsiteY6" fmla="*/ 2381 h 7760495"/>
                    <a:gd name="connsiteX7" fmla="*/ 2645569 w 7539038"/>
                    <a:gd name="connsiteY7" fmla="*/ 3883819 h 7760495"/>
                    <a:gd name="connsiteX8" fmla="*/ 3017044 w 7539038"/>
                    <a:gd name="connsiteY8" fmla="*/ 7760494 h 7760495"/>
                    <a:gd name="connsiteX9" fmla="*/ 3398044 w 7539038"/>
                    <a:gd name="connsiteY9" fmla="*/ 3874294 h 7760495"/>
                    <a:gd name="connsiteX10" fmla="*/ 3769519 w 7539038"/>
                    <a:gd name="connsiteY10" fmla="*/ 2382 h 7760495"/>
                    <a:gd name="connsiteX11" fmla="*/ 4150519 w 7539038"/>
                    <a:gd name="connsiteY11" fmla="*/ 3883819 h 7760495"/>
                    <a:gd name="connsiteX12" fmla="*/ 4526756 w 7539038"/>
                    <a:gd name="connsiteY12" fmla="*/ 7760494 h 7760495"/>
                    <a:gd name="connsiteX13" fmla="*/ 4902994 w 7539038"/>
                    <a:gd name="connsiteY13" fmla="*/ 3883819 h 7760495"/>
                    <a:gd name="connsiteX14" fmla="*/ 5276849 w 7539038"/>
                    <a:gd name="connsiteY14" fmla="*/ 1 h 7760495"/>
                    <a:gd name="connsiteX15" fmla="*/ 5655469 w 7539038"/>
                    <a:gd name="connsiteY15" fmla="*/ 3883819 h 7760495"/>
                    <a:gd name="connsiteX16" fmla="*/ 6029325 w 7539038"/>
                    <a:gd name="connsiteY16" fmla="*/ 7760494 h 7760495"/>
                    <a:gd name="connsiteX17" fmla="*/ 6417469 w 7539038"/>
                    <a:gd name="connsiteY17" fmla="*/ 3883819 h 7760495"/>
                    <a:gd name="connsiteX18" fmla="*/ 6786563 w 7539038"/>
                    <a:gd name="connsiteY18" fmla="*/ 2381 h 7760495"/>
                    <a:gd name="connsiteX19" fmla="*/ 7160419 w 7539038"/>
                    <a:gd name="connsiteY19" fmla="*/ 3883819 h 7760495"/>
                    <a:gd name="connsiteX20" fmla="*/ 7539038 w 7539038"/>
                    <a:gd name="connsiteY20" fmla="*/ 7758113 h 7760495"/>
                    <a:gd name="connsiteX0" fmla="*/ 0 w 7539038"/>
                    <a:gd name="connsiteY0" fmla="*/ 7760494 h 7760495"/>
                    <a:gd name="connsiteX1" fmla="*/ 378619 w 7539038"/>
                    <a:gd name="connsiteY1" fmla="*/ 3883819 h 7760495"/>
                    <a:gd name="connsiteX2" fmla="*/ 752476 w 7539038"/>
                    <a:gd name="connsiteY2" fmla="*/ 1 h 7760495"/>
                    <a:gd name="connsiteX3" fmla="*/ 1131094 w 7539038"/>
                    <a:gd name="connsiteY3" fmla="*/ 3874294 h 7760495"/>
                    <a:gd name="connsiteX4" fmla="*/ 1507332 w 7539038"/>
                    <a:gd name="connsiteY4" fmla="*/ 7760494 h 7760495"/>
                    <a:gd name="connsiteX5" fmla="*/ 1883569 w 7539038"/>
                    <a:gd name="connsiteY5" fmla="*/ 3874294 h 7760495"/>
                    <a:gd name="connsiteX6" fmla="*/ 2259807 w 7539038"/>
                    <a:gd name="connsiteY6" fmla="*/ 2381 h 7760495"/>
                    <a:gd name="connsiteX7" fmla="*/ 2645569 w 7539038"/>
                    <a:gd name="connsiteY7" fmla="*/ 3883819 h 7760495"/>
                    <a:gd name="connsiteX8" fmla="*/ 3017044 w 7539038"/>
                    <a:gd name="connsiteY8" fmla="*/ 7760494 h 7760495"/>
                    <a:gd name="connsiteX9" fmla="*/ 3398044 w 7539038"/>
                    <a:gd name="connsiteY9" fmla="*/ 3874294 h 7760495"/>
                    <a:gd name="connsiteX10" fmla="*/ 3769519 w 7539038"/>
                    <a:gd name="connsiteY10" fmla="*/ 2382 h 7760495"/>
                    <a:gd name="connsiteX11" fmla="*/ 4150519 w 7539038"/>
                    <a:gd name="connsiteY11" fmla="*/ 3883819 h 7760495"/>
                    <a:gd name="connsiteX12" fmla="*/ 4526756 w 7539038"/>
                    <a:gd name="connsiteY12" fmla="*/ 7760494 h 7760495"/>
                    <a:gd name="connsiteX13" fmla="*/ 4902994 w 7539038"/>
                    <a:gd name="connsiteY13" fmla="*/ 3883819 h 7760495"/>
                    <a:gd name="connsiteX14" fmla="*/ 5276849 w 7539038"/>
                    <a:gd name="connsiteY14" fmla="*/ 1 h 7760495"/>
                    <a:gd name="connsiteX15" fmla="*/ 5655469 w 7539038"/>
                    <a:gd name="connsiteY15" fmla="*/ 3883819 h 7760495"/>
                    <a:gd name="connsiteX16" fmla="*/ 6029325 w 7539038"/>
                    <a:gd name="connsiteY16" fmla="*/ 7760494 h 7760495"/>
                    <a:gd name="connsiteX17" fmla="*/ 6417469 w 7539038"/>
                    <a:gd name="connsiteY17" fmla="*/ 3883819 h 7760495"/>
                    <a:gd name="connsiteX18" fmla="*/ 6786563 w 7539038"/>
                    <a:gd name="connsiteY18" fmla="*/ 2381 h 7760495"/>
                    <a:gd name="connsiteX19" fmla="*/ 7160419 w 7539038"/>
                    <a:gd name="connsiteY19" fmla="*/ 3883819 h 7760495"/>
                    <a:gd name="connsiteX20" fmla="*/ 7539038 w 7539038"/>
                    <a:gd name="connsiteY20" fmla="*/ 7758113 h 7760495"/>
                    <a:gd name="connsiteX0" fmla="*/ 0 w 7539038"/>
                    <a:gd name="connsiteY0" fmla="*/ 7760494 h 7760495"/>
                    <a:gd name="connsiteX1" fmla="*/ 378619 w 7539038"/>
                    <a:gd name="connsiteY1" fmla="*/ 3883819 h 7760495"/>
                    <a:gd name="connsiteX2" fmla="*/ 752476 w 7539038"/>
                    <a:gd name="connsiteY2" fmla="*/ 1 h 7760495"/>
                    <a:gd name="connsiteX3" fmla="*/ 1131094 w 7539038"/>
                    <a:gd name="connsiteY3" fmla="*/ 3874294 h 7760495"/>
                    <a:gd name="connsiteX4" fmla="*/ 1507332 w 7539038"/>
                    <a:gd name="connsiteY4" fmla="*/ 7760494 h 7760495"/>
                    <a:gd name="connsiteX5" fmla="*/ 1883569 w 7539038"/>
                    <a:gd name="connsiteY5" fmla="*/ 3874294 h 7760495"/>
                    <a:gd name="connsiteX6" fmla="*/ 2259807 w 7539038"/>
                    <a:gd name="connsiteY6" fmla="*/ 2381 h 7760495"/>
                    <a:gd name="connsiteX7" fmla="*/ 2645569 w 7539038"/>
                    <a:gd name="connsiteY7" fmla="*/ 3883819 h 7760495"/>
                    <a:gd name="connsiteX8" fmla="*/ 3017044 w 7539038"/>
                    <a:gd name="connsiteY8" fmla="*/ 7760494 h 7760495"/>
                    <a:gd name="connsiteX9" fmla="*/ 3398044 w 7539038"/>
                    <a:gd name="connsiteY9" fmla="*/ 3874294 h 7760495"/>
                    <a:gd name="connsiteX10" fmla="*/ 3769519 w 7539038"/>
                    <a:gd name="connsiteY10" fmla="*/ 2382 h 7760495"/>
                    <a:gd name="connsiteX11" fmla="*/ 4150519 w 7539038"/>
                    <a:gd name="connsiteY11" fmla="*/ 3883819 h 7760495"/>
                    <a:gd name="connsiteX12" fmla="*/ 4526756 w 7539038"/>
                    <a:gd name="connsiteY12" fmla="*/ 7760494 h 7760495"/>
                    <a:gd name="connsiteX13" fmla="*/ 4902994 w 7539038"/>
                    <a:gd name="connsiteY13" fmla="*/ 3883819 h 7760495"/>
                    <a:gd name="connsiteX14" fmla="*/ 5276849 w 7539038"/>
                    <a:gd name="connsiteY14" fmla="*/ 1 h 7760495"/>
                    <a:gd name="connsiteX15" fmla="*/ 5655469 w 7539038"/>
                    <a:gd name="connsiteY15" fmla="*/ 3883819 h 7760495"/>
                    <a:gd name="connsiteX16" fmla="*/ 6029325 w 7539038"/>
                    <a:gd name="connsiteY16" fmla="*/ 7760494 h 7760495"/>
                    <a:gd name="connsiteX17" fmla="*/ 6417469 w 7539038"/>
                    <a:gd name="connsiteY17" fmla="*/ 3883819 h 7760495"/>
                    <a:gd name="connsiteX18" fmla="*/ 6786563 w 7539038"/>
                    <a:gd name="connsiteY18" fmla="*/ 2381 h 7760495"/>
                    <a:gd name="connsiteX19" fmla="*/ 7160419 w 7539038"/>
                    <a:gd name="connsiteY19" fmla="*/ 3883819 h 7760495"/>
                    <a:gd name="connsiteX20" fmla="*/ 7539038 w 7539038"/>
                    <a:gd name="connsiteY20" fmla="*/ 7758113 h 776049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</a:cxnLst>
                  <a:rect l="l" t="t" r="r" b="b"/>
                  <a:pathLst>
                    <a:path w="7539038" h="7760495">
                      <a:moveTo>
                        <a:pt x="0" y="7760494"/>
                      </a:moveTo>
                      <a:cubicBezTo>
                        <a:pt x="190500" y="7758906"/>
                        <a:pt x="377031" y="3874231"/>
                        <a:pt x="378619" y="3883819"/>
                      </a:cubicBezTo>
                      <a:cubicBezTo>
                        <a:pt x="380207" y="3893407"/>
                        <a:pt x="562770" y="-793"/>
                        <a:pt x="752476" y="1"/>
                      </a:cubicBezTo>
                      <a:cubicBezTo>
                        <a:pt x="942182" y="795"/>
                        <a:pt x="1119468" y="3745568"/>
                        <a:pt x="1131094" y="3874294"/>
                      </a:cubicBezTo>
                      <a:cubicBezTo>
                        <a:pt x="1136420" y="3933265"/>
                        <a:pt x="1317626" y="7758112"/>
                        <a:pt x="1507332" y="7760494"/>
                      </a:cubicBezTo>
                      <a:cubicBezTo>
                        <a:pt x="1697038" y="7762876"/>
                        <a:pt x="1875632" y="3967176"/>
                        <a:pt x="1883569" y="3874294"/>
                      </a:cubicBezTo>
                      <a:cubicBezTo>
                        <a:pt x="1891506" y="3781412"/>
                        <a:pt x="2068513" y="3175"/>
                        <a:pt x="2259807" y="2381"/>
                      </a:cubicBezTo>
                      <a:cubicBezTo>
                        <a:pt x="2451101" y="1587"/>
                        <a:pt x="2640013" y="3825221"/>
                        <a:pt x="2645569" y="3883819"/>
                      </a:cubicBezTo>
                      <a:cubicBezTo>
                        <a:pt x="2651125" y="3942417"/>
                        <a:pt x="2827338" y="7762081"/>
                        <a:pt x="3017044" y="7760494"/>
                      </a:cubicBezTo>
                      <a:cubicBezTo>
                        <a:pt x="3206750" y="7758907"/>
                        <a:pt x="3390107" y="3967176"/>
                        <a:pt x="3398044" y="3874294"/>
                      </a:cubicBezTo>
                      <a:cubicBezTo>
                        <a:pt x="3405981" y="3781412"/>
                        <a:pt x="3575050" y="795"/>
                        <a:pt x="3769519" y="2382"/>
                      </a:cubicBezTo>
                      <a:cubicBezTo>
                        <a:pt x="3963988" y="3969"/>
                        <a:pt x="4141788" y="3722352"/>
                        <a:pt x="4150519" y="3883819"/>
                      </a:cubicBezTo>
                      <a:cubicBezTo>
                        <a:pt x="4159250" y="4045286"/>
                        <a:pt x="4337844" y="7760494"/>
                        <a:pt x="4526756" y="7760494"/>
                      </a:cubicBezTo>
                      <a:cubicBezTo>
                        <a:pt x="4715668" y="7760494"/>
                        <a:pt x="4893360" y="4083161"/>
                        <a:pt x="4902994" y="3883819"/>
                      </a:cubicBezTo>
                      <a:cubicBezTo>
                        <a:pt x="4910825" y="3721794"/>
                        <a:pt x="5087143" y="1"/>
                        <a:pt x="5276849" y="1"/>
                      </a:cubicBezTo>
                      <a:cubicBezTo>
                        <a:pt x="5466555" y="1"/>
                        <a:pt x="5647531" y="3790543"/>
                        <a:pt x="5655469" y="3883819"/>
                      </a:cubicBezTo>
                      <a:cubicBezTo>
                        <a:pt x="5663407" y="3977095"/>
                        <a:pt x="5842794" y="7760494"/>
                        <a:pt x="6029325" y="7760494"/>
                      </a:cubicBezTo>
                      <a:cubicBezTo>
                        <a:pt x="6215856" y="7760494"/>
                        <a:pt x="6411913" y="3976700"/>
                        <a:pt x="6417469" y="3883819"/>
                      </a:cubicBezTo>
                      <a:cubicBezTo>
                        <a:pt x="6423025" y="3790938"/>
                        <a:pt x="6593682" y="0"/>
                        <a:pt x="6786563" y="2381"/>
                      </a:cubicBezTo>
                      <a:cubicBezTo>
                        <a:pt x="6979444" y="4762"/>
                        <a:pt x="7152482" y="3757041"/>
                        <a:pt x="7160419" y="3883819"/>
                      </a:cubicBezTo>
                      <a:cubicBezTo>
                        <a:pt x="7168356" y="4010597"/>
                        <a:pt x="7336632" y="7761288"/>
                        <a:pt x="7539038" y="7758113"/>
                      </a:cubicBezTo>
                    </a:path>
                  </a:pathLst>
                </a:custGeom>
                <a:noFill/>
                <a:ln w="381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221" name="Freeform: Shape 220">
                <a:extLst>
                  <a:ext uri="{FF2B5EF4-FFF2-40B4-BE49-F238E27FC236}">
                    <a16:creationId xmlns:a16="http://schemas.microsoft.com/office/drawing/2014/main" id="{0715A20E-24EA-43E4-ADB2-298ECFA685A3}"/>
                  </a:ext>
                </a:extLst>
              </p:cNvPr>
              <p:cNvSpPr/>
              <p:nvPr/>
            </p:nvSpPr>
            <p:spPr>
              <a:xfrm>
                <a:off x="9744072" y="701674"/>
                <a:ext cx="3143250" cy="685800"/>
              </a:xfrm>
              <a:custGeom>
                <a:avLst/>
                <a:gdLst>
                  <a:gd name="connsiteX0" fmla="*/ 0 w 7562850"/>
                  <a:gd name="connsiteY0" fmla="*/ 7762875 h 7762875"/>
                  <a:gd name="connsiteX1" fmla="*/ 390525 w 7562850"/>
                  <a:gd name="connsiteY1" fmla="*/ 3886200 h 7762875"/>
                  <a:gd name="connsiteX2" fmla="*/ 762000 w 7562850"/>
                  <a:gd name="connsiteY2" fmla="*/ 0 h 7762875"/>
                  <a:gd name="connsiteX3" fmla="*/ 1143000 w 7562850"/>
                  <a:gd name="connsiteY3" fmla="*/ 3876675 h 7762875"/>
                  <a:gd name="connsiteX4" fmla="*/ 1524000 w 7562850"/>
                  <a:gd name="connsiteY4" fmla="*/ 7753350 h 7762875"/>
                  <a:gd name="connsiteX5" fmla="*/ 1895475 w 7562850"/>
                  <a:gd name="connsiteY5" fmla="*/ 3876675 h 7762875"/>
                  <a:gd name="connsiteX6" fmla="*/ 2276475 w 7562850"/>
                  <a:gd name="connsiteY6" fmla="*/ 0 h 7762875"/>
                  <a:gd name="connsiteX7" fmla="*/ 2657475 w 7562850"/>
                  <a:gd name="connsiteY7" fmla="*/ 3886200 h 7762875"/>
                  <a:gd name="connsiteX8" fmla="*/ 3028950 w 7562850"/>
                  <a:gd name="connsiteY8" fmla="*/ 7762875 h 7762875"/>
                  <a:gd name="connsiteX9" fmla="*/ 3409950 w 7562850"/>
                  <a:gd name="connsiteY9" fmla="*/ 3876675 h 7762875"/>
                  <a:gd name="connsiteX10" fmla="*/ 3781425 w 7562850"/>
                  <a:gd name="connsiteY10" fmla="*/ 9525 h 7762875"/>
                  <a:gd name="connsiteX11" fmla="*/ 4162425 w 7562850"/>
                  <a:gd name="connsiteY11" fmla="*/ 3886200 h 7762875"/>
                  <a:gd name="connsiteX12" fmla="*/ 4533900 w 7562850"/>
                  <a:gd name="connsiteY12" fmla="*/ 7762875 h 7762875"/>
                  <a:gd name="connsiteX13" fmla="*/ 4914900 w 7562850"/>
                  <a:gd name="connsiteY13" fmla="*/ 3886200 h 7762875"/>
                  <a:gd name="connsiteX14" fmla="*/ 5295900 w 7562850"/>
                  <a:gd name="connsiteY14" fmla="*/ 9525 h 7762875"/>
                  <a:gd name="connsiteX15" fmla="*/ 5667375 w 7562850"/>
                  <a:gd name="connsiteY15" fmla="*/ 3886200 h 7762875"/>
                  <a:gd name="connsiteX16" fmla="*/ 6048375 w 7562850"/>
                  <a:gd name="connsiteY16" fmla="*/ 7762875 h 7762875"/>
                  <a:gd name="connsiteX17" fmla="*/ 6429375 w 7562850"/>
                  <a:gd name="connsiteY17" fmla="*/ 3886200 h 7762875"/>
                  <a:gd name="connsiteX18" fmla="*/ 6810375 w 7562850"/>
                  <a:gd name="connsiteY18" fmla="*/ 0 h 7762875"/>
                  <a:gd name="connsiteX19" fmla="*/ 7172325 w 7562850"/>
                  <a:gd name="connsiteY19" fmla="*/ 3886200 h 7762875"/>
                  <a:gd name="connsiteX20" fmla="*/ 7562850 w 7562850"/>
                  <a:gd name="connsiteY20" fmla="*/ 7762875 h 7762875"/>
                  <a:gd name="connsiteX0" fmla="*/ 0 w 7562850"/>
                  <a:gd name="connsiteY0" fmla="*/ 7762875 h 7762875"/>
                  <a:gd name="connsiteX1" fmla="*/ 390525 w 7562850"/>
                  <a:gd name="connsiteY1" fmla="*/ 3886200 h 7762875"/>
                  <a:gd name="connsiteX2" fmla="*/ 762000 w 7562850"/>
                  <a:gd name="connsiteY2" fmla="*/ 0 h 7762875"/>
                  <a:gd name="connsiteX3" fmla="*/ 1143000 w 7562850"/>
                  <a:gd name="connsiteY3" fmla="*/ 3876675 h 7762875"/>
                  <a:gd name="connsiteX4" fmla="*/ 1519238 w 7562850"/>
                  <a:gd name="connsiteY4" fmla="*/ 7762875 h 7762875"/>
                  <a:gd name="connsiteX5" fmla="*/ 1895475 w 7562850"/>
                  <a:gd name="connsiteY5" fmla="*/ 3876675 h 7762875"/>
                  <a:gd name="connsiteX6" fmla="*/ 2276475 w 7562850"/>
                  <a:gd name="connsiteY6" fmla="*/ 0 h 7762875"/>
                  <a:gd name="connsiteX7" fmla="*/ 2657475 w 7562850"/>
                  <a:gd name="connsiteY7" fmla="*/ 3886200 h 7762875"/>
                  <a:gd name="connsiteX8" fmla="*/ 3028950 w 7562850"/>
                  <a:gd name="connsiteY8" fmla="*/ 7762875 h 7762875"/>
                  <a:gd name="connsiteX9" fmla="*/ 3409950 w 7562850"/>
                  <a:gd name="connsiteY9" fmla="*/ 3876675 h 7762875"/>
                  <a:gd name="connsiteX10" fmla="*/ 3781425 w 7562850"/>
                  <a:gd name="connsiteY10" fmla="*/ 9525 h 7762875"/>
                  <a:gd name="connsiteX11" fmla="*/ 4162425 w 7562850"/>
                  <a:gd name="connsiteY11" fmla="*/ 3886200 h 7762875"/>
                  <a:gd name="connsiteX12" fmla="*/ 4533900 w 7562850"/>
                  <a:gd name="connsiteY12" fmla="*/ 7762875 h 7762875"/>
                  <a:gd name="connsiteX13" fmla="*/ 4914900 w 7562850"/>
                  <a:gd name="connsiteY13" fmla="*/ 3886200 h 7762875"/>
                  <a:gd name="connsiteX14" fmla="*/ 5295900 w 7562850"/>
                  <a:gd name="connsiteY14" fmla="*/ 9525 h 7762875"/>
                  <a:gd name="connsiteX15" fmla="*/ 5667375 w 7562850"/>
                  <a:gd name="connsiteY15" fmla="*/ 3886200 h 7762875"/>
                  <a:gd name="connsiteX16" fmla="*/ 6048375 w 7562850"/>
                  <a:gd name="connsiteY16" fmla="*/ 7762875 h 7762875"/>
                  <a:gd name="connsiteX17" fmla="*/ 6429375 w 7562850"/>
                  <a:gd name="connsiteY17" fmla="*/ 3886200 h 7762875"/>
                  <a:gd name="connsiteX18" fmla="*/ 6810375 w 7562850"/>
                  <a:gd name="connsiteY18" fmla="*/ 0 h 7762875"/>
                  <a:gd name="connsiteX19" fmla="*/ 7172325 w 7562850"/>
                  <a:gd name="connsiteY19" fmla="*/ 3886200 h 7762875"/>
                  <a:gd name="connsiteX20" fmla="*/ 7562850 w 7562850"/>
                  <a:gd name="connsiteY20" fmla="*/ 7762875 h 7762875"/>
                  <a:gd name="connsiteX0" fmla="*/ 0 w 7562850"/>
                  <a:gd name="connsiteY0" fmla="*/ 7762875 h 7762875"/>
                  <a:gd name="connsiteX1" fmla="*/ 390525 w 7562850"/>
                  <a:gd name="connsiteY1" fmla="*/ 3886200 h 7762875"/>
                  <a:gd name="connsiteX2" fmla="*/ 762000 w 7562850"/>
                  <a:gd name="connsiteY2" fmla="*/ 0 h 7762875"/>
                  <a:gd name="connsiteX3" fmla="*/ 1143000 w 7562850"/>
                  <a:gd name="connsiteY3" fmla="*/ 3876675 h 7762875"/>
                  <a:gd name="connsiteX4" fmla="*/ 1519238 w 7562850"/>
                  <a:gd name="connsiteY4" fmla="*/ 7762875 h 7762875"/>
                  <a:gd name="connsiteX5" fmla="*/ 1895475 w 7562850"/>
                  <a:gd name="connsiteY5" fmla="*/ 3876675 h 7762875"/>
                  <a:gd name="connsiteX6" fmla="*/ 2276475 w 7562850"/>
                  <a:gd name="connsiteY6" fmla="*/ 0 h 7762875"/>
                  <a:gd name="connsiteX7" fmla="*/ 2657475 w 7562850"/>
                  <a:gd name="connsiteY7" fmla="*/ 3886200 h 7762875"/>
                  <a:gd name="connsiteX8" fmla="*/ 3028950 w 7562850"/>
                  <a:gd name="connsiteY8" fmla="*/ 7762875 h 7762875"/>
                  <a:gd name="connsiteX9" fmla="*/ 3409950 w 7562850"/>
                  <a:gd name="connsiteY9" fmla="*/ 3876675 h 7762875"/>
                  <a:gd name="connsiteX10" fmla="*/ 3781425 w 7562850"/>
                  <a:gd name="connsiteY10" fmla="*/ 9525 h 7762875"/>
                  <a:gd name="connsiteX11" fmla="*/ 4162425 w 7562850"/>
                  <a:gd name="connsiteY11" fmla="*/ 3886200 h 7762875"/>
                  <a:gd name="connsiteX12" fmla="*/ 4538662 w 7562850"/>
                  <a:gd name="connsiteY12" fmla="*/ 7762875 h 7762875"/>
                  <a:gd name="connsiteX13" fmla="*/ 4914900 w 7562850"/>
                  <a:gd name="connsiteY13" fmla="*/ 3886200 h 7762875"/>
                  <a:gd name="connsiteX14" fmla="*/ 5295900 w 7562850"/>
                  <a:gd name="connsiteY14" fmla="*/ 9525 h 7762875"/>
                  <a:gd name="connsiteX15" fmla="*/ 5667375 w 7562850"/>
                  <a:gd name="connsiteY15" fmla="*/ 3886200 h 7762875"/>
                  <a:gd name="connsiteX16" fmla="*/ 6048375 w 7562850"/>
                  <a:gd name="connsiteY16" fmla="*/ 7762875 h 7762875"/>
                  <a:gd name="connsiteX17" fmla="*/ 6429375 w 7562850"/>
                  <a:gd name="connsiteY17" fmla="*/ 3886200 h 7762875"/>
                  <a:gd name="connsiteX18" fmla="*/ 6810375 w 7562850"/>
                  <a:gd name="connsiteY18" fmla="*/ 0 h 7762875"/>
                  <a:gd name="connsiteX19" fmla="*/ 7172325 w 7562850"/>
                  <a:gd name="connsiteY19" fmla="*/ 3886200 h 7762875"/>
                  <a:gd name="connsiteX20" fmla="*/ 7562850 w 7562850"/>
                  <a:gd name="connsiteY20" fmla="*/ 7762875 h 7762875"/>
                  <a:gd name="connsiteX0" fmla="*/ 0 w 7562850"/>
                  <a:gd name="connsiteY0" fmla="*/ 7762875 h 7762875"/>
                  <a:gd name="connsiteX1" fmla="*/ 390525 w 7562850"/>
                  <a:gd name="connsiteY1" fmla="*/ 3886200 h 7762875"/>
                  <a:gd name="connsiteX2" fmla="*/ 762000 w 7562850"/>
                  <a:gd name="connsiteY2" fmla="*/ 0 h 7762875"/>
                  <a:gd name="connsiteX3" fmla="*/ 1143000 w 7562850"/>
                  <a:gd name="connsiteY3" fmla="*/ 3876675 h 7762875"/>
                  <a:gd name="connsiteX4" fmla="*/ 1519238 w 7562850"/>
                  <a:gd name="connsiteY4" fmla="*/ 7762875 h 7762875"/>
                  <a:gd name="connsiteX5" fmla="*/ 1895475 w 7562850"/>
                  <a:gd name="connsiteY5" fmla="*/ 3876675 h 7762875"/>
                  <a:gd name="connsiteX6" fmla="*/ 2276475 w 7562850"/>
                  <a:gd name="connsiteY6" fmla="*/ 0 h 7762875"/>
                  <a:gd name="connsiteX7" fmla="*/ 2657475 w 7562850"/>
                  <a:gd name="connsiteY7" fmla="*/ 3886200 h 7762875"/>
                  <a:gd name="connsiteX8" fmla="*/ 3028950 w 7562850"/>
                  <a:gd name="connsiteY8" fmla="*/ 7762875 h 7762875"/>
                  <a:gd name="connsiteX9" fmla="*/ 3409950 w 7562850"/>
                  <a:gd name="connsiteY9" fmla="*/ 3876675 h 7762875"/>
                  <a:gd name="connsiteX10" fmla="*/ 3781425 w 7562850"/>
                  <a:gd name="connsiteY10" fmla="*/ 9525 h 7762875"/>
                  <a:gd name="connsiteX11" fmla="*/ 4162425 w 7562850"/>
                  <a:gd name="connsiteY11" fmla="*/ 3886200 h 7762875"/>
                  <a:gd name="connsiteX12" fmla="*/ 4538662 w 7562850"/>
                  <a:gd name="connsiteY12" fmla="*/ 7762875 h 7762875"/>
                  <a:gd name="connsiteX13" fmla="*/ 4914900 w 7562850"/>
                  <a:gd name="connsiteY13" fmla="*/ 3886200 h 7762875"/>
                  <a:gd name="connsiteX14" fmla="*/ 5295900 w 7562850"/>
                  <a:gd name="connsiteY14" fmla="*/ 9525 h 7762875"/>
                  <a:gd name="connsiteX15" fmla="*/ 5667375 w 7562850"/>
                  <a:gd name="connsiteY15" fmla="*/ 3886200 h 7762875"/>
                  <a:gd name="connsiteX16" fmla="*/ 6048375 w 7562850"/>
                  <a:gd name="connsiteY16" fmla="*/ 7762875 h 7762875"/>
                  <a:gd name="connsiteX17" fmla="*/ 6429375 w 7562850"/>
                  <a:gd name="connsiteY17" fmla="*/ 3886200 h 7762875"/>
                  <a:gd name="connsiteX18" fmla="*/ 6810375 w 7562850"/>
                  <a:gd name="connsiteY18" fmla="*/ 0 h 7762875"/>
                  <a:gd name="connsiteX19" fmla="*/ 7172325 w 7562850"/>
                  <a:gd name="connsiteY19" fmla="*/ 3886200 h 7762875"/>
                  <a:gd name="connsiteX20" fmla="*/ 7562850 w 7562850"/>
                  <a:gd name="connsiteY20" fmla="*/ 7762875 h 7762875"/>
                  <a:gd name="connsiteX0" fmla="*/ 0 w 7562850"/>
                  <a:gd name="connsiteY0" fmla="*/ 7762875 h 7762875"/>
                  <a:gd name="connsiteX1" fmla="*/ 390525 w 7562850"/>
                  <a:gd name="connsiteY1" fmla="*/ 3886200 h 7762875"/>
                  <a:gd name="connsiteX2" fmla="*/ 762000 w 7562850"/>
                  <a:gd name="connsiteY2" fmla="*/ 0 h 7762875"/>
                  <a:gd name="connsiteX3" fmla="*/ 1143000 w 7562850"/>
                  <a:gd name="connsiteY3" fmla="*/ 3876675 h 7762875"/>
                  <a:gd name="connsiteX4" fmla="*/ 1519238 w 7562850"/>
                  <a:gd name="connsiteY4" fmla="*/ 7762875 h 7762875"/>
                  <a:gd name="connsiteX5" fmla="*/ 1895475 w 7562850"/>
                  <a:gd name="connsiteY5" fmla="*/ 3876675 h 7762875"/>
                  <a:gd name="connsiteX6" fmla="*/ 2276475 w 7562850"/>
                  <a:gd name="connsiteY6" fmla="*/ 0 h 7762875"/>
                  <a:gd name="connsiteX7" fmla="*/ 2657475 w 7562850"/>
                  <a:gd name="connsiteY7" fmla="*/ 3886200 h 7762875"/>
                  <a:gd name="connsiteX8" fmla="*/ 3028950 w 7562850"/>
                  <a:gd name="connsiteY8" fmla="*/ 7762875 h 7762875"/>
                  <a:gd name="connsiteX9" fmla="*/ 3409950 w 7562850"/>
                  <a:gd name="connsiteY9" fmla="*/ 3876675 h 7762875"/>
                  <a:gd name="connsiteX10" fmla="*/ 3781425 w 7562850"/>
                  <a:gd name="connsiteY10" fmla="*/ 9525 h 7762875"/>
                  <a:gd name="connsiteX11" fmla="*/ 4162425 w 7562850"/>
                  <a:gd name="connsiteY11" fmla="*/ 3886200 h 7762875"/>
                  <a:gd name="connsiteX12" fmla="*/ 4538662 w 7562850"/>
                  <a:gd name="connsiteY12" fmla="*/ 7762875 h 7762875"/>
                  <a:gd name="connsiteX13" fmla="*/ 4914900 w 7562850"/>
                  <a:gd name="connsiteY13" fmla="*/ 3886200 h 7762875"/>
                  <a:gd name="connsiteX14" fmla="*/ 5295900 w 7562850"/>
                  <a:gd name="connsiteY14" fmla="*/ 9525 h 7762875"/>
                  <a:gd name="connsiteX15" fmla="*/ 5667375 w 7562850"/>
                  <a:gd name="connsiteY15" fmla="*/ 3886200 h 7762875"/>
                  <a:gd name="connsiteX16" fmla="*/ 6048375 w 7562850"/>
                  <a:gd name="connsiteY16" fmla="*/ 7762875 h 7762875"/>
                  <a:gd name="connsiteX17" fmla="*/ 6429375 w 7562850"/>
                  <a:gd name="connsiteY17" fmla="*/ 3886200 h 7762875"/>
                  <a:gd name="connsiteX18" fmla="*/ 6810375 w 7562850"/>
                  <a:gd name="connsiteY18" fmla="*/ 0 h 7762875"/>
                  <a:gd name="connsiteX19" fmla="*/ 7172325 w 7562850"/>
                  <a:gd name="connsiteY19" fmla="*/ 3886200 h 7762875"/>
                  <a:gd name="connsiteX20" fmla="*/ 7562850 w 7562850"/>
                  <a:gd name="connsiteY20" fmla="*/ 7762875 h 7762875"/>
                  <a:gd name="connsiteX0" fmla="*/ 0 w 7562850"/>
                  <a:gd name="connsiteY0" fmla="*/ 7762875 h 7762875"/>
                  <a:gd name="connsiteX1" fmla="*/ 390525 w 7562850"/>
                  <a:gd name="connsiteY1" fmla="*/ 3886200 h 7762875"/>
                  <a:gd name="connsiteX2" fmla="*/ 762000 w 7562850"/>
                  <a:gd name="connsiteY2" fmla="*/ 0 h 7762875"/>
                  <a:gd name="connsiteX3" fmla="*/ 1143000 w 7562850"/>
                  <a:gd name="connsiteY3" fmla="*/ 3876675 h 7762875"/>
                  <a:gd name="connsiteX4" fmla="*/ 1519238 w 7562850"/>
                  <a:gd name="connsiteY4" fmla="*/ 7762875 h 7762875"/>
                  <a:gd name="connsiteX5" fmla="*/ 1895475 w 7562850"/>
                  <a:gd name="connsiteY5" fmla="*/ 3876675 h 7762875"/>
                  <a:gd name="connsiteX6" fmla="*/ 2276475 w 7562850"/>
                  <a:gd name="connsiteY6" fmla="*/ 0 h 7762875"/>
                  <a:gd name="connsiteX7" fmla="*/ 2657475 w 7562850"/>
                  <a:gd name="connsiteY7" fmla="*/ 3886200 h 7762875"/>
                  <a:gd name="connsiteX8" fmla="*/ 3028950 w 7562850"/>
                  <a:gd name="connsiteY8" fmla="*/ 7762875 h 7762875"/>
                  <a:gd name="connsiteX9" fmla="*/ 3409950 w 7562850"/>
                  <a:gd name="connsiteY9" fmla="*/ 3876675 h 7762875"/>
                  <a:gd name="connsiteX10" fmla="*/ 3781425 w 7562850"/>
                  <a:gd name="connsiteY10" fmla="*/ 9525 h 7762875"/>
                  <a:gd name="connsiteX11" fmla="*/ 4162425 w 7562850"/>
                  <a:gd name="connsiteY11" fmla="*/ 3886200 h 7762875"/>
                  <a:gd name="connsiteX12" fmla="*/ 4538662 w 7562850"/>
                  <a:gd name="connsiteY12" fmla="*/ 7762875 h 7762875"/>
                  <a:gd name="connsiteX13" fmla="*/ 4914900 w 7562850"/>
                  <a:gd name="connsiteY13" fmla="*/ 3886200 h 7762875"/>
                  <a:gd name="connsiteX14" fmla="*/ 5295900 w 7562850"/>
                  <a:gd name="connsiteY14" fmla="*/ 9525 h 7762875"/>
                  <a:gd name="connsiteX15" fmla="*/ 5667375 w 7562850"/>
                  <a:gd name="connsiteY15" fmla="*/ 3886200 h 7762875"/>
                  <a:gd name="connsiteX16" fmla="*/ 6048375 w 7562850"/>
                  <a:gd name="connsiteY16" fmla="*/ 7762875 h 7762875"/>
                  <a:gd name="connsiteX17" fmla="*/ 6429375 w 7562850"/>
                  <a:gd name="connsiteY17" fmla="*/ 3886200 h 7762875"/>
                  <a:gd name="connsiteX18" fmla="*/ 6810375 w 7562850"/>
                  <a:gd name="connsiteY18" fmla="*/ 0 h 7762875"/>
                  <a:gd name="connsiteX19" fmla="*/ 7172325 w 7562850"/>
                  <a:gd name="connsiteY19" fmla="*/ 3886200 h 7762875"/>
                  <a:gd name="connsiteX20" fmla="*/ 7562850 w 7562850"/>
                  <a:gd name="connsiteY20" fmla="*/ 7762875 h 7762875"/>
                  <a:gd name="connsiteX0" fmla="*/ 0 w 7550944"/>
                  <a:gd name="connsiteY0" fmla="*/ 7762875 h 7762875"/>
                  <a:gd name="connsiteX1" fmla="*/ 378619 w 7550944"/>
                  <a:gd name="connsiteY1" fmla="*/ 3886200 h 7762875"/>
                  <a:gd name="connsiteX2" fmla="*/ 750094 w 7550944"/>
                  <a:gd name="connsiteY2" fmla="*/ 0 h 7762875"/>
                  <a:gd name="connsiteX3" fmla="*/ 1131094 w 7550944"/>
                  <a:gd name="connsiteY3" fmla="*/ 3876675 h 7762875"/>
                  <a:gd name="connsiteX4" fmla="*/ 1507332 w 7550944"/>
                  <a:gd name="connsiteY4" fmla="*/ 7762875 h 7762875"/>
                  <a:gd name="connsiteX5" fmla="*/ 1883569 w 7550944"/>
                  <a:gd name="connsiteY5" fmla="*/ 3876675 h 7762875"/>
                  <a:gd name="connsiteX6" fmla="*/ 2264569 w 7550944"/>
                  <a:gd name="connsiteY6" fmla="*/ 0 h 7762875"/>
                  <a:gd name="connsiteX7" fmla="*/ 2645569 w 7550944"/>
                  <a:gd name="connsiteY7" fmla="*/ 3886200 h 7762875"/>
                  <a:gd name="connsiteX8" fmla="*/ 3017044 w 7550944"/>
                  <a:gd name="connsiteY8" fmla="*/ 7762875 h 7762875"/>
                  <a:gd name="connsiteX9" fmla="*/ 3398044 w 7550944"/>
                  <a:gd name="connsiteY9" fmla="*/ 3876675 h 7762875"/>
                  <a:gd name="connsiteX10" fmla="*/ 3769519 w 7550944"/>
                  <a:gd name="connsiteY10" fmla="*/ 9525 h 7762875"/>
                  <a:gd name="connsiteX11" fmla="*/ 4150519 w 7550944"/>
                  <a:gd name="connsiteY11" fmla="*/ 3886200 h 7762875"/>
                  <a:gd name="connsiteX12" fmla="*/ 4526756 w 7550944"/>
                  <a:gd name="connsiteY12" fmla="*/ 7762875 h 7762875"/>
                  <a:gd name="connsiteX13" fmla="*/ 4902994 w 7550944"/>
                  <a:gd name="connsiteY13" fmla="*/ 3886200 h 7762875"/>
                  <a:gd name="connsiteX14" fmla="*/ 5283994 w 7550944"/>
                  <a:gd name="connsiteY14" fmla="*/ 9525 h 7762875"/>
                  <a:gd name="connsiteX15" fmla="*/ 5655469 w 7550944"/>
                  <a:gd name="connsiteY15" fmla="*/ 3886200 h 7762875"/>
                  <a:gd name="connsiteX16" fmla="*/ 6036469 w 7550944"/>
                  <a:gd name="connsiteY16" fmla="*/ 7762875 h 7762875"/>
                  <a:gd name="connsiteX17" fmla="*/ 6417469 w 7550944"/>
                  <a:gd name="connsiteY17" fmla="*/ 3886200 h 7762875"/>
                  <a:gd name="connsiteX18" fmla="*/ 6798469 w 7550944"/>
                  <a:gd name="connsiteY18" fmla="*/ 0 h 7762875"/>
                  <a:gd name="connsiteX19" fmla="*/ 7160419 w 7550944"/>
                  <a:gd name="connsiteY19" fmla="*/ 3886200 h 7762875"/>
                  <a:gd name="connsiteX20" fmla="*/ 7550944 w 7550944"/>
                  <a:gd name="connsiteY20" fmla="*/ 7762875 h 7762875"/>
                  <a:gd name="connsiteX0" fmla="*/ 0 w 7550944"/>
                  <a:gd name="connsiteY0" fmla="*/ 7762875 h 7762875"/>
                  <a:gd name="connsiteX1" fmla="*/ 378619 w 7550944"/>
                  <a:gd name="connsiteY1" fmla="*/ 3886200 h 7762875"/>
                  <a:gd name="connsiteX2" fmla="*/ 750094 w 7550944"/>
                  <a:gd name="connsiteY2" fmla="*/ 0 h 7762875"/>
                  <a:gd name="connsiteX3" fmla="*/ 1131094 w 7550944"/>
                  <a:gd name="connsiteY3" fmla="*/ 3876675 h 7762875"/>
                  <a:gd name="connsiteX4" fmla="*/ 1507332 w 7550944"/>
                  <a:gd name="connsiteY4" fmla="*/ 7762875 h 7762875"/>
                  <a:gd name="connsiteX5" fmla="*/ 1883569 w 7550944"/>
                  <a:gd name="connsiteY5" fmla="*/ 3876675 h 7762875"/>
                  <a:gd name="connsiteX6" fmla="*/ 2264569 w 7550944"/>
                  <a:gd name="connsiteY6" fmla="*/ 0 h 7762875"/>
                  <a:gd name="connsiteX7" fmla="*/ 2645569 w 7550944"/>
                  <a:gd name="connsiteY7" fmla="*/ 3886200 h 7762875"/>
                  <a:gd name="connsiteX8" fmla="*/ 3017044 w 7550944"/>
                  <a:gd name="connsiteY8" fmla="*/ 7762875 h 7762875"/>
                  <a:gd name="connsiteX9" fmla="*/ 3398044 w 7550944"/>
                  <a:gd name="connsiteY9" fmla="*/ 3876675 h 7762875"/>
                  <a:gd name="connsiteX10" fmla="*/ 3769519 w 7550944"/>
                  <a:gd name="connsiteY10" fmla="*/ 9525 h 7762875"/>
                  <a:gd name="connsiteX11" fmla="*/ 4150519 w 7550944"/>
                  <a:gd name="connsiteY11" fmla="*/ 3886200 h 7762875"/>
                  <a:gd name="connsiteX12" fmla="*/ 4526756 w 7550944"/>
                  <a:gd name="connsiteY12" fmla="*/ 7762875 h 7762875"/>
                  <a:gd name="connsiteX13" fmla="*/ 4902994 w 7550944"/>
                  <a:gd name="connsiteY13" fmla="*/ 3886200 h 7762875"/>
                  <a:gd name="connsiteX14" fmla="*/ 5283994 w 7550944"/>
                  <a:gd name="connsiteY14" fmla="*/ 9525 h 7762875"/>
                  <a:gd name="connsiteX15" fmla="*/ 5655469 w 7550944"/>
                  <a:gd name="connsiteY15" fmla="*/ 3886200 h 7762875"/>
                  <a:gd name="connsiteX16" fmla="*/ 6036469 w 7550944"/>
                  <a:gd name="connsiteY16" fmla="*/ 7762875 h 7762875"/>
                  <a:gd name="connsiteX17" fmla="*/ 6417469 w 7550944"/>
                  <a:gd name="connsiteY17" fmla="*/ 3886200 h 7762875"/>
                  <a:gd name="connsiteX18" fmla="*/ 6798469 w 7550944"/>
                  <a:gd name="connsiteY18" fmla="*/ 0 h 7762875"/>
                  <a:gd name="connsiteX19" fmla="*/ 7160419 w 7550944"/>
                  <a:gd name="connsiteY19" fmla="*/ 3886200 h 7762875"/>
                  <a:gd name="connsiteX20" fmla="*/ 7550944 w 7550944"/>
                  <a:gd name="connsiteY20" fmla="*/ 7762875 h 7762875"/>
                  <a:gd name="connsiteX0" fmla="*/ 0 w 7550944"/>
                  <a:gd name="connsiteY0" fmla="*/ 7762875 h 7762875"/>
                  <a:gd name="connsiteX1" fmla="*/ 378619 w 7550944"/>
                  <a:gd name="connsiteY1" fmla="*/ 3886200 h 7762875"/>
                  <a:gd name="connsiteX2" fmla="*/ 750094 w 7550944"/>
                  <a:gd name="connsiteY2" fmla="*/ 0 h 7762875"/>
                  <a:gd name="connsiteX3" fmla="*/ 1131094 w 7550944"/>
                  <a:gd name="connsiteY3" fmla="*/ 3876675 h 7762875"/>
                  <a:gd name="connsiteX4" fmla="*/ 1507332 w 7550944"/>
                  <a:gd name="connsiteY4" fmla="*/ 7762875 h 7762875"/>
                  <a:gd name="connsiteX5" fmla="*/ 1883569 w 7550944"/>
                  <a:gd name="connsiteY5" fmla="*/ 3876675 h 7762875"/>
                  <a:gd name="connsiteX6" fmla="*/ 2264569 w 7550944"/>
                  <a:gd name="connsiteY6" fmla="*/ 0 h 7762875"/>
                  <a:gd name="connsiteX7" fmla="*/ 2645569 w 7550944"/>
                  <a:gd name="connsiteY7" fmla="*/ 3886200 h 7762875"/>
                  <a:gd name="connsiteX8" fmla="*/ 3017044 w 7550944"/>
                  <a:gd name="connsiteY8" fmla="*/ 7762875 h 7762875"/>
                  <a:gd name="connsiteX9" fmla="*/ 3398044 w 7550944"/>
                  <a:gd name="connsiteY9" fmla="*/ 3876675 h 7762875"/>
                  <a:gd name="connsiteX10" fmla="*/ 3769519 w 7550944"/>
                  <a:gd name="connsiteY10" fmla="*/ 9525 h 7762875"/>
                  <a:gd name="connsiteX11" fmla="*/ 4150519 w 7550944"/>
                  <a:gd name="connsiteY11" fmla="*/ 3886200 h 7762875"/>
                  <a:gd name="connsiteX12" fmla="*/ 4526756 w 7550944"/>
                  <a:gd name="connsiteY12" fmla="*/ 7762875 h 7762875"/>
                  <a:gd name="connsiteX13" fmla="*/ 4902994 w 7550944"/>
                  <a:gd name="connsiteY13" fmla="*/ 3886200 h 7762875"/>
                  <a:gd name="connsiteX14" fmla="*/ 5283994 w 7550944"/>
                  <a:gd name="connsiteY14" fmla="*/ 9525 h 7762875"/>
                  <a:gd name="connsiteX15" fmla="*/ 5655469 w 7550944"/>
                  <a:gd name="connsiteY15" fmla="*/ 3886200 h 7762875"/>
                  <a:gd name="connsiteX16" fmla="*/ 6036469 w 7550944"/>
                  <a:gd name="connsiteY16" fmla="*/ 7762875 h 7762875"/>
                  <a:gd name="connsiteX17" fmla="*/ 6417469 w 7550944"/>
                  <a:gd name="connsiteY17" fmla="*/ 3886200 h 7762875"/>
                  <a:gd name="connsiteX18" fmla="*/ 6798469 w 7550944"/>
                  <a:gd name="connsiteY18" fmla="*/ 0 h 7762875"/>
                  <a:gd name="connsiteX19" fmla="*/ 7160419 w 7550944"/>
                  <a:gd name="connsiteY19" fmla="*/ 3886200 h 7762875"/>
                  <a:gd name="connsiteX20" fmla="*/ 7550944 w 7550944"/>
                  <a:gd name="connsiteY20" fmla="*/ 7762875 h 7762875"/>
                  <a:gd name="connsiteX0" fmla="*/ 0 w 7550944"/>
                  <a:gd name="connsiteY0" fmla="*/ 7762875 h 7762875"/>
                  <a:gd name="connsiteX1" fmla="*/ 378619 w 7550944"/>
                  <a:gd name="connsiteY1" fmla="*/ 3886200 h 7762875"/>
                  <a:gd name="connsiteX2" fmla="*/ 750094 w 7550944"/>
                  <a:gd name="connsiteY2" fmla="*/ 0 h 7762875"/>
                  <a:gd name="connsiteX3" fmla="*/ 1131094 w 7550944"/>
                  <a:gd name="connsiteY3" fmla="*/ 3876675 h 7762875"/>
                  <a:gd name="connsiteX4" fmla="*/ 1507332 w 7550944"/>
                  <a:gd name="connsiteY4" fmla="*/ 7762875 h 7762875"/>
                  <a:gd name="connsiteX5" fmla="*/ 1883569 w 7550944"/>
                  <a:gd name="connsiteY5" fmla="*/ 3876675 h 7762875"/>
                  <a:gd name="connsiteX6" fmla="*/ 2264569 w 7550944"/>
                  <a:gd name="connsiteY6" fmla="*/ 0 h 7762875"/>
                  <a:gd name="connsiteX7" fmla="*/ 2645569 w 7550944"/>
                  <a:gd name="connsiteY7" fmla="*/ 3886200 h 7762875"/>
                  <a:gd name="connsiteX8" fmla="*/ 3017044 w 7550944"/>
                  <a:gd name="connsiteY8" fmla="*/ 7762875 h 7762875"/>
                  <a:gd name="connsiteX9" fmla="*/ 3398044 w 7550944"/>
                  <a:gd name="connsiteY9" fmla="*/ 3876675 h 7762875"/>
                  <a:gd name="connsiteX10" fmla="*/ 3769519 w 7550944"/>
                  <a:gd name="connsiteY10" fmla="*/ 9525 h 7762875"/>
                  <a:gd name="connsiteX11" fmla="*/ 4150519 w 7550944"/>
                  <a:gd name="connsiteY11" fmla="*/ 3886200 h 7762875"/>
                  <a:gd name="connsiteX12" fmla="*/ 4526756 w 7550944"/>
                  <a:gd name="connsiteY12" fmla="*/ 7762875 h 7762875"/>
                  <a:gd name="connsiteX13" fmla="*/ 4902994 w 7550944"/>
                  <a:gd name="connsiteY13" fmla="*/ 3886200 h 7762875"/>
                  <a:gd name="connsiteX14" fmla="*/ 5283994 w 7550944"/>
                  <a:gd name="connsiteY14" fmla="*/ 9525 h 7762875"/>
                  <a:gd name="connsiteX15" fmla="*/ 5655469 w 7550944"/>
                  <a:gd name="connsiteY15" fmla="*/ 3886200 h 7762875"/>
                  <a:gd name="connsiteX16" fmla="*/ 6036469 w 7550944"/>
                  <a:gd name="connsiteY16" fmla="*/ 7762875 h 7762875"/>
                  <a:gd name="connsiteX17" fmla="*/ 6417469 w 7550944"/>
                  <a:gd name="connsiteY17" fmla="*/ 3886200 h 7762875"/>
                  <a:gd name="connsiteX18" fmla="*/ 6798469 w 7550944"/>
                  <a:gd name="connsiteY18" fmla="*/ 0 h 7762875"/>
                  <a:gd name="connsiteX19" fmla="*/ 7160419 w 7550944"/>
                  <a:gd name="connsiteY19" fmla="*/ 3886200 h 7762875"/>
                  <a:gd name="connsiteX20" fmla="*/ 7550944 w 7550944"/>
                  <a:gd name="connsiteY20" fmla="*/ 7762875 h 7762875"/>
                  <a:gd name="connsiteX0" fmla="*/ 0 w 7550944"/>
                  <a:gd name="connsiteY0" fmla="*/ 7762875 h 7762875"/>
                  <a:gd name="connsiteX1" fmla="*/ 378619 w 7550944"/>
                  <a:gd name="connsiteY1" fmla="*/ 3886200 h 7762875"/>
                  <a:gd name="connsiteX2" fmla="*/ 750094 w 7550944"/>
                  <a:gd name="connsiteY2" fmla="*/ 0 h 7762875"/>
                  <a:gd name="connsiteX3" fmla="*/ 1131094 w 7550944"/>
                  <a:gd name="connsiteY3" fmla="*/ 3876675 h 7762875"/>
                  <a:gd name="connsiteX4" fmla="*/ 1507332 w 7550944"/>
                  <a:gd name="connsiteY4" fmla="*/ 7762875 h 7762875"/>
                  <a:gd name="connsiteX5" fmla="*/ 1883569 w 7550944"/>
                  <a:gd name="connsiteY5" fmla="*/ 3876675 h 7762875"/>
                  <a:gd name="connsiteX6" fmla="*/ 2264569 w 7550944"/>
                  <a:gd name="connsiteY6" fmla="*/ 0 h 7762875"/>
                  <a:gd name="connsiteX7" fmla="*/ 2645569 w 7550944"/>
                  <a:gd name="connsiteY7" fmla="*/ 3886200 h 7762875"/>
                  <a:gd name="connsiteX8" fmla="*/ 3017044 w 7550944"/>
                  <a:gd name="connsiteY8" fmla="*/ 7762875 h 7762875"/>
                  <a:gd name="connsiteX9" fmla="*/ 3398044 w 7550944"/>
                  <a:gd name="connsiteY9" fmla="*/ 3876675 h 7762875"/>
                  <a:gd name="connsiteX10" fmla="*/ 3769519 w 7550944"/>
                  <a:gd name="connsiteY10" fmla="*/ 9525 h 7762875"/>
                  <a:gd name="connsiteX11" fmla="*/ 4150519 w 7550944"/>
                  <a:gd name="connsiteY11" fmla="*/ 3886200 h 7762875"/>
                  <a:gd name="connsiteX12" fmla="*/ 4526756 w 7550944"/>
                  <a:gd name="connsiteY12" fmla="*/ 7762875 h 7762875"/>
                  <a:gd name="connsiteX13" fmla="*/ 4902994 w 7550944"/>
                  <a:gd name="connsiteY13" fmla="*/ 3886200 h 7762875"/>
                  <a:gd name="connsiteX14" fmla="*/ 5283994 w 7550944"/>
                  <a:gd name="connsiteY14" fmla="*/ 9525 h 7762875"/>
                  <a:gd name="connsiteX15" fmla="*/ 5655469 w 7550944"/>
                  <a:gd name="connsiteY15" fmla="*/ 3886200 h 7762875"/>
                  <a:gd name="connsiteX16" fmla="*/ 6036469 w 7550944"/>
                  <a:gd name="connsiteY16" fmla="*/ 7762875 h 7762875"/>
                  <a:gd name="connsiteX17" fmla="*/ 6417469 w 7550944"/>
                  <a:gd name="connsiteY17" fmla="*/ 3886200 h 7762875"/>
                  <a:gd name="connsiteX18" fmla="*/ 6798469 w 7550944"/>
                  <a:gd name="connsiteY18" fmla="*/ 0 h 7762875"/>
                  <a:gd name="connsiteX19" fmla="*/ 7160419 w 7550944"/>
                  <a:gd name="connsiteY19" fmla="*/ 3886200 h 7762875"/>
                  <a:gd name="connsiteX20" fmla="*/ 7550944 w 7550944"/>
                  <a:gd name="connsiteY20" fmla="*/ 7762875 h 7762875"/>
                  <a:gd name="connsiteX0" fmla="*/ 0 w 7550944"/>
                  <a:gd name="connsiteY0" fmla="*/ 7762875 h 7762876"/>
                  <a:gd name="connsiteX1" fmla="*/ 378619 w 7550944"/>
                  <a:gd name="connsiteY1" fmla="*/ 3886200 h 7762876"/>
                  <a:gd name="connsiteX2" fmla="*/ 750094 w 7550944"/>
                  <a:gd name="connsiteY2" fmla="*/ 0 h 7762876"/>
                  <a:gd name="connsiteX3" fmla="*/ 1131094 w 7550944"/>
                  <a:gd name="connsiteY3" fmla="*/ 3876675 h 7762876"/>
                  <a:gd name="connsiteX4" fmla="*/ 1507332 w 7550944"/>
                  <a:gd name="connsiteY4" fmla="*/ 7762875 h 7762876"/>
                  <a:gd name="connsiteX5" fmla="*/ 1883569 w 7550944"/>
                  <a:gd name="connsiteY5" fmla="*/ 3876675 h 7762876"/>
                  <a:gd name="connsiteX6" fmla="*/ 2264569 w 7550944"/>
                  <a:gd name="connsiteY6" fmla="*/ 0 h 7762876"/>
                  <a:gd name="connsiteX7" fmla="*/ 2645569 w 7550944"/>
                  <a:gd name="connsiteY7" fmla="*/ 3886200 h 7762876"/>
                  <a:gd name="connsiteX8" fmla="*/ 3017044 w 7550944"/>
                  <a:gd name="connsiteY8" fmla="*/ 7762875 h 7762876"/>
                  <a:gd name="connsiteX9" fmla="*/ 3398044 w 7550944"/>
                  <a:gd name="connsiteY9" fmla="*/ 3876675 h 7762876"/>
                  <a:gd name="connsiteX10" fmla="*/ 3769519 w 7550944"/>
                  <a:gd name="connsiteY10" fmla="*/ 9525 h 7762876"/>
                  <a:gd name="connsiteX11" fmla="*/ 4150519 w 7550944"/>
                  <a:gd name="connsiteY11" fmla="*/ 3886200 h 7762876"/>
                  <a:gd name="connsiteX12" fmla="*/ 4526756 w 7550944"/>
                  <a:gd name="connsiteY12" fmla="*/ 7762875 h 7762876"/>
                  <a:gd name="connsiteX13" fmla="*/ 4902994 w 7550944"/>
                  <a:gd name="connsiteY13" fmla="*/ 3886200 h 7762876"/>
                  <a:gd name="connsiteX14" fmla="*/ 5283994 w 7550944"/>
                  <a:gd name="connsiteY14" fmla="*/ 9525 h 7762876"/>
                  <a:gd name="connsiteX15" fmla="*/ 5655469 w 7550944"/>
                  <a:gd name="connsiteY15" fmla="*/ 3886200 h 7762876"/>
                  <a:gd name="connsiteX16" fmla="*/ 6036469 w 7550944"/>
                  <a:gd name="connsiteY16" fmla="*/ 7762875 h 7762876"/>
                  <a:gd name="connsiteX17" fmla="*/ 6417469 w 7550944"/>
                  <a:gd name="connsiteY17" fmla="*/ 3886200 h 7762876"/>
                  <a:gd name="connsiteX18" fmla="*/ 6798469 w 7550944"/>
                  <a:gd name="connsiteY18" fmla="*/ 0 h 7762876"/>
                  <a:gd name="connsiteX19" fmla="*/ 7160419 w 7550944"/>
                  <a:gd name="connsiteY19" fmla="*/ 3886200 h 7762876"/>
                  <a:gd name="connsiteX20" fmla="*/ 7550944 w 7550944"/>
                  <a:gd name="connsiteY20" fmla="*/ 7762875 h 7762876"/>
                  <a:gd name="connsiteX0" fmla="*/ 0 w 7550944"/>
                  <a:gd name="connsiteY0" fmla="*/ 7762875 h 7762876"/>
                  <a:gd name="connsiteX1" fmla="*/ 378619 w 7550944"/>
                  <a:gd name="connsiteY1" fmla="*/ 3886200 h 7762876"/>
                  <a:gd name="connsiteX2" fmla="*/ 750094 w 7550944"/>
                  <a:gd name="connsiteY2" fmla="*/ 0 h 7762876"/>
                  <a:gd name="connsiteX3" fmla="*/ 1131094 w 7550944"/>
                  <a:gd name="connsiteY3" fmla="*/ 3876675 h 7762876"/>
                  <a:gd name="connsiteX4" fmla="*/ 1507332 w 7550944"/>
                  <a:gd name="connsiteY4" fmla="*/ 7762875 h 7762876"/>
                  <a:gd name="connsiteX5" fmla="*/ 1883569 w 7550944"/>
                  <a:gd name="connsiteY5" fmla="*/ 3876675 h 7762876"/>
                  <a:gd name="connsiteX6" fmla="*/ 2264569 w 7550944"/>
                  <a:gd name="connsiteY6" fmla="*/ 0 h 7762876"/>
                  <a:gd name="connsiteX7" fmla="*/ 2645569 w 7550944"/>
                  <a:gd name="connsiteY7" fmla="*/ 3886200 h 7762876"/>
                  <a:gd name="connsiteX8" fmla="*/ 3017044 w 7550944"/>
                  <a:gd name="connsiteY8" fmla="*/ 7762875 h 7762876"/>
                  <a:gd name="connsiteX9" fmla="*/ 3398044 w 7550944"/>
                  <a:gd name="connsiteY9" fmla="*/ 3876675 h 7762876"/>
                  <a:gd name="connsiteX10" fmla="*/ 3769519 w 7550944"/>
                  <a:gd name="connsiteY10" fmla="*/ 9525 h 7762876"/>
                  <a:gd name="connsiteX11" fmla="*/ 4150519 w 7550944"/>
                  <a:gd name="connsiteY11" fmla="*/ 3886200 h 7762876"/>
                  <a:gd name="connsiteX12" fmla="*/ 4526756 w 7550944"/>
                  <a:gd name="connsiteY12" fmla="*/ 7762875 h 7762876"/>
                  <a:gd name="connsiteX13" fmla="*/ 4902994 w 7550944"/>
                  <a:gd name="connsiteY13" fmla="*/ 3886200 h 7762876"/>
                  <a:gd name="connsiteX14" fmla="*/ 5283994 w 7550944"/>
                  <a:gd name="connsiteY14" fmla="*/ 9525 h 7762876"/>
                  <a:gd name="connsiteX15" fmla="*/ 5655469 w 7550944"/>
                  <a:gd name="connsiteY15" fmla="*/ 3886200 h 7762876"/>
                  <a:gd name="connsiteX16" fmla="*/ 6036469 w 7550944"/>
                  <a:gd name="connsiteY16" fmla="*/ 7762875 h 7762876"/>
                  <a:gd name="connsiteX17" fmla="*/ 6417469 w 7550944"/>
                  <a:gd name="connsiteY17" fmla="*/ 3886200 h 7762876"/>
                  <a:gd name="connsiteX18" fmla="*/ 6798469 w 7550944"/>
                  <a:gd name="connsiteY18" fmla="*/ 0 h 7762876"/>
                  <a:gd name="connsiteX19" fmla="*/ 7160419 w 7550944"/>
                  <a:gd name="connsiteY19" fmla="*/ 3886200 h 7762876"/>
                  <a:gd name="connsiteX20" fmla="*/ 7550944 w 7550944"/>
                  <a:gd name="connsiteY20" fmla="*/ 7762875 h 7762876"/>
                  <a:gd name="connsiteX0" fmla="*/ 0 w 7550944"/>
                  <a:gd name="connsiteY0" fmla="*/ 7762875 h 7762876"/>
                  <a:gd name="connsiteX1" fmla="*/ 378619 w 7550944"/>
                  <a:gd name="connsiteY1" fmla="*/ 3886200 h 7762876"/>
                  <a:gd name="connsiteX2" fmla="*/ 750094 w 7550944"/>
                  <a:gd name="connsiteY2" fmla="*/ 0 h 7762876"/>
                  <a:gd name="connsiteX3" fmla="*/ 1131094 w 7550944"/>
                  <a:gd name="connsiteY3" fmla="*/ 3876675 h 7762876"/>
                  <a:gd name="connsiteX4" fmla="*/ 1507332 w 7550944"/>
                  <a:gd name="connsiteY4" fmla="*/ 7762875 h 7762876"/>
                  <a:gd name="connsiteX5" fmla="*/ 1883569 w 7550944"/>
                  <a:gd name="connsiteY5" fmla="*/ 3876675 h 7762876"/>
                  <a:gd name="connsiteX6" fmla="*/ 2264569 w 7550944"/>
                  <a:gd name="connsiteY6" fmla="*/ 0 h 7762876"/>
                  <a:gd name="connsiteX7" fmla="*/ 2645569 w 7550944"/>
                  <a:gd name="connsiteY7" fmla="*/ 3886200 h 7762876"/>
                  <a:gd name="connsiteX8" fmla="*/ 3017044 w 7550944"/>
                  <a:gd name="connsiteY8" fmla="*/ 7762875 h 7762876"/>
                  <a:gd name="connsiteX9" fmla="*/ 3398044 w 7550944"/>
                  <a:gd name="connsiteY9" fmla="*/ 3876675 h 7762876"/>
                  <a:gd name="connsiteX10" fmla="*/ 3769519 w 7550944"/>
                  <a:gd name="connsiteY10" fmla="*/ 9525 h 7762876"/>
                  <a:gd name="connsiteX11" fmla="*/ 4150519 w 7550944"/>
                  <a:gd name="connsiteY11" fmla="*/ 3886200 h 7762876"/>
                  <a:gd name="connsiteX12" fmla="*/ 4526756 w 7550944"/>
                  <a:gd name="connsiteY12" fmla="*/ 7762875 h 7762876"/>
                  <a:gd name="connsiteX13" fmla="*/ 4902994 w 7550944"/>
                  <a:gd name="connsiteY13" fmla="*/ 3886200 h 7762876"/>
                  <a:gd name="connsiteX14" fmla="*/ 5283994 w 7550944"/>
                  <a:gd name="connsiteY14" fmla="*/ 9525 h 7762876"/>
                  <a:gd name="connsiteX15" fmla="*/ 5655469 w 7550944"/>
                  <a:gd name="connsiteY15" fmla="*/ 3886200 h 7762876"/>
                  <a:gd name="connsiteX16" fmla="*/ 6036469 w 7550944"/>
                  <a:gd name="connsiteY16" fmla="*/ 7762875 h 7762876"/>
                  <a:gd name="connsiteX17" fmla="*/ 6417469 w 7550944"/>
                  <a:gd name="connsiteY17" fmla="*/ 3886200 h 7762876"/>
                  <a:gd name="connsiteX18" fmla="*/ 6798469 w 7550944"/>
                  <a:gd name="connsiteY18" fmla="*/ 0 h 7762876"/>
                  <a:gd name="connsiteX19" fmla="*/ 7160419 w 7550944"/>
                  <a:gd name="connsiteY19" fmla="*/ 3886200 h 7762876"/>
                  <a:gd name="connsiteX20" fmla="*/ 7550944 w 7550944"/>
                  <a:gd name="connsiteY20" fmla="*/ 7762875 h 7762876"/>
                  <a:gd name="connsiteX0" fmla="*/ 0 w 7550944"/>
                  <a:gd name="connsiteY0" fmla="*/ 7762875 h 7762876"/>
                  <a:gd name="connsiteX1" fmla="*/ 378619 w 7550944"/>
                  <a:gd name="connsiteY1" fmla="*/ 3886200 h 7762876"/>
                  <a:gd name="connsiteX2" fmla="*/ 750094 w 7550944"/>
                  <a:gd name="connsiteY2" fmla="*/ 0 h 7762876"/>
                  <a:gd name="connsiteX3" fmla="*/ 1131094 w 7550944"/>
                  <a:gd name="connsiteY3" fmla="*/ 3876675 h 7762876"/>
                  <a:gd name="connsiteX4" fmla="*/ 1507332 w 7550944"/>
                  <a:gd name="connsiteY4" fmla="*/ 7762875 h 7762876"/>
                  <a:gd name="connsiteX5" fmla="*/ 1883569 w 7550944"/>
                  <a:gd name="connsiteY5" fmla="*/ 3876675 h 7762876"/>
                  <a:gd name="connsiteX6" fmla="*/ 2264569 w 7550944"/>
                  <a:gd name="connsiteY6" fmla="*/ 0 h 7762876"/>
                  <a:gd name="connsiteX7" fmla="*/ 2645569 w 7550944"/>
                  <a:gd name="connsiteY7" fmla="*/ 3886200 h 7762876"/>
                  <a:gd name="connsiteX8" fmla="*/ 3017044 w 7550944"/>
                  <a:gd name="connsiteY8" fmla="*/ 7762875 h 7762876"/>
                  <a:gd name="connsiteX9" fmla="*/ 3398044 w 7550944"/>
                  <a:gd name="connsiteY9" fmla="*/ 3876675 h 7762876"/>
                  <a:gd name="connsiteX10" fmla="*/ 3769519 w 7550944"/>
                  <a:gd name="connsiteY10" fmla="*/ 9525 h 7762876"/>
                  <a:gd name="connsiteX11" fmla="*/ 4150519 w 7550944"/>
                  <a:gd name="connsiteY11" fmla="*/ 3886200 h 7762876"/>
                  <a:gd name="connsiteX12" fmla="*/ 4526756 w 7550944"/>
                  <a:gd name="connsiteY12" fmla="*/ 7762875 h 7762876"/>
                  <a:gd name="connsiteX13" fmla="*/ 4902994 w 7550944"/>
                  <a:gd name="connsiteY13" fmla="*/ 3886200 h 7762876"/>
                  <a:gd name="connsiteX14" fmla="*/ 5283994 w 7550944"/>
                  <a:gd name="connsiteY14" fmla="*/ 9525 h 7762876"/>
                  <a:gd name="connsiteX15" fmla="*/ 5655469 w 7550944"/>
                  <a:gd name="connsiteY15" fmla="*/ 3886200 h 7762876"/>
                  <a:gd name="connsiteX16" fmla="*/ 6036469 w 7550944"/>
                  <a:gd name="connsiteY16" fmla="*/ 7762875 h 7762876"/>
                  <a:gd name="connsiteX17" fmla="*/ 6417469 w 7550944"/>
                  <a:gd name="connsiteY17" fmla="*/ 3886200 h 7762876"/>
                  <a:gd name="connsiteX18" fmla="*/ 6798469 w 7550944"/>
                  <a:gd name="connsiteY18" fmla="*/ 0 h 7762876"/>
                  <a:gd name="connsiteX19" fmla="*/ 7160419 w 7550944"/>
                  <a:gd name="connsiteY19" fmla="*/ 3886200 h 7762876"/>
                  <a:gd name="connsiteX20" fmla="*/ 7550944 w 7550944"/>
                  <a:gd name="connsiteY20" fmla="*/ 7762875 h 7762876"/>
                  <a:gd name="connsiteX0" fmla="*/ 0 w 7550944"/>
                  <a:gd name="connsiteY0" fmla="*/ 7762875 h 7762876"/>
                  <a:gd name="connsiteX1" fmla="*/ 378619 w 7550944"/>
                  <a:gd name="connsiteY1" fmla="*/ 3886200 h 7762876"/>
                  <a:gd name="connsiteX2" fmla="*/ 750094 w 7550944"/>
                  <a:gd name="connsiteY2" fmla="*/ 0 h 7762876"/>
                  <a:gd name="connsiteX3" fmla="*/ 1131094 w 7550944"/>
                  <a:gd name="connsiteY3" fmla="*/ 3876675 h 7762876"/>
                  <a:gd name="connsiteX4" fmla="*/ 1507332 w 7550944"/>
                  <a:gd name="connsiteY4" fmla="*/ 7762875 h 7762876"/>
                  <a:gd name="connsiteX5" fmla="*/ 1883569 w 7550944"/>
                  <a:gd name="connsiteY5" fmla="*/ 3876675 h 7762876"/>
                  <a:gd name="connsiteX6" fmla="*/ 2264569 w 7550944"/>
                  <a:gd name="connsiteY6" fmla="*/ 0 h 7762876"/>
                  <a:gd name="connsiteX7" fmla="*/ 2645569 w 7550944"/>
                  <a:gd name="connsiteY7" fmla="*/ 3886200 h 7762876"/>
                  <a:gd name="connsiteX8" fmla="*/ 3017044 w 7550944"/>
                  <a:gd name="connsiteY8" fmla="*/ 7762875 h 7762876"/>
                  <a:gd name="connsiteX9" fmla="*/ 3398044 w 7550944"/>
                  <a:gd name="connsiteY9" fmla="*/ 3876675 h 7762876"/>
                  <a:gd name="connsiteX10" fmla="*/ 3769519 w 7550944"/>
                  <a:gd name="connsiteY10" fmla="*/ 9525 h 7762876"/>
                  <a:gd name="connsiteX11" fmla="*/ 4150519 w 7550944"/>
                  <a:gd name="connsiteY11" fmla="*/ 3886200 h 7762876"/>
                  <a:gd name="connsiteX12" fmla="*/ 4526756 w 7550944"/>
                  <a:gd name="connsiteY12" fmla="*/ 7762875 h 7762876"/>
                  <a:gd name="connsiteX13" fmla="*/ 4902994 w 7550944"/>
                  <a:gd name="connsiteY13" fmla="*/ 3886200 h 7762876"/>
                  <a:gd name="connsiteX14" fmla="*/ 5283994 w 7550944"/>
                  <a:gd name="connsiteY14" fmla="*/ 9525 h 7762876"/>
                  <a:gd name="connsiteX15" fmla="*/ 5655469 w 7550944"/>
                  <a:gd name="connsiteY15" fmla="*/ 3886200 h 7762876"/>
                  <a:gd name="connsiteX16" fmla="*/ 6036469 w 7550944"/>
                  <a:gd name="connsiteY16" fmla="*/ 7762875 h 7762876"/>
                  <a:gd name="connsiteX17" fmla="*/ 6417469 w 7550944"/>
                  <a:gd name="connsiteY17" fmla="*/ 3886200 h 7762876"/>
                  <a:gd name="connsiteX18" fmla="*/ 6798469 w 7550944"/>
                  <a:gd name="connsiteY18" fmla="*/ 0 h 7762876"/>
                  <a:gd name="connsiteX19" fmla="*/ 7160419 w 7550944"/>
                  <a:gd name="connsiteY19" fmla="*/ 3886200 h 7762876"/>
                  <a:gd name="connsiteX20" fmla="*/ 7550944 w 7550944"/>
                  <a:gd name="connsiteY20" fmla="*/ 7762875 h 7762876"/>
                  <a:gd name="connsiteX0" fmla="*/ 0 w 7550944"/>
                  <a:gd name="connsiteY0" fmla="*/ 7762875 h 7762876"/>
                  <a:gd name="connsiteX1" fmla="*/ 378619 w 7550944"/>
                  <a:gd name="connsiteY1" fmla="*/ 3886200 h 7762876"/>
                  <a:gd name="connsiteX2" fmla="*/ 750094 w 7550944"/>
                  <a:gd name="connsiteY2" fmla="*/ 0 h 7762876"/>
                  <a:gd name="connsiteX3" fmla="*/ 1131094 w 7550944"/>
                  <a:gd name="connsiteY3" fmla="*/ 3876675 h 7762876"/>
                  <a:gd name="connsiteX4" fmla="*/ 1507332 w 7550944"/>
                  <a:gd name="connsiteY4" fmla="*/ 7762875 h 7762876"/>
                  <a:gd name="connsiteX5" fmla="*/ 1883569 w 7550944"/>
                  <a:gd name="connsiteY5" fmla="*/ 3876675 h 7762876"/>
                  <a:gd name="connsiteX6" fmla="*/ 2264569 w 7550944"/>
                  <a:gd name="connsiteY6" fmla="*/ 0 h 7762876"/>
                  <a:gd name="connsiteX7" fmla="*/ 2645569 w 7550944"/>
                  <a:gd name="connsiteY7" fmla="*/ 3886200 h 7762876"/>
                  <a:gd name="connsiteX8" fmla="*/ 3017044 w 7550944"/>
                  <a:gd name="connsiteY8" fmla="*/ 7762875 h 7762876"/>
                  <a:gd name="connsiteX9" fmla="*/ 3398044 w 7550944"/>
                  <a:gd name="connsiteY9" fmla="*/ 3876675 h 7762876"/>
                  <a:gd name="connsiteX10" fmla="*/ 3769519 w 7550944"/>
                  <a:gd name="connsiteY10" fmla="*/ 9525 h 7762876"/>
                  <a:gd name="connsiteX11" fmla="*/ 4150519 w 7550944"/>
                  <a:gd name="connsiteY11" fmla="*/ 3886200 h 7762876"/>
                  <a:gd name="connsiteX12" fmla="*/ 4526756 w 7550944"/>
                  <a:gd name="connsiteY12" fmla="*/ 7762875 h 7762876"/>
                  <a:gd name="connsiteX13" fmla="*/ 4902994 w 7550944"/>
                  <a:gd name="connsiteY13" fmla="*/ 3886200 h 7762876"/>
                  <a:gd name="connsiteX14" fmla="*/ 5283994 w 7550944"/>
                  <a:gd name="connsiteY14" fmla="*/ 9525 h 7762876"/>
                  <a:gd name="connsiteX15" fmla="*/ 5655469 w 7550944"/>
                  <a:gd name="connsiteY15" fmla="*/ 3886200 h 7762876"/>
                  <a:gd name="connsiteX16" fmla="*/ 6036469 w 7550944"/>
                  <a:gd name="connsiteY16" fmla="*/ 7762875 h 7762876"/>
                  <a:gd name="connsiteX17" fmla="*/ 6417469 w 7550944"/>
                  <a:gd name="connsiteY17" fmla="*/ 3886200 h 7762876"/>
                  <a:gd name="connsiteX18" fmla="*/ 6798469 w 7550944"/>
                  <a:gd name="connsiteY18" fmla="*/ 0 h 7762876"/>
                  <a:gd name="connsiteX19" fmla="*/ 7160419 w 7550944"/>
                  <a:gd name="connsiteY19" fmla="*/ 3886200 h 7762876"/>
                  <a:gd name="connsiteX20" fmla="*/ 7550944 w 7550944"/>
                  <a:gd name="connsiteY20" fmla="*/ 7762875 h 7762876"/>
                  <a:gd name="connsiteX0" fmla="*/ 0 w 7550944"/>
                  <a:gd name="connsiteY0" fmla="*/ 7762875 h 7762876"/>
                  <a:gd name="connsiteX1" fmla="*/ 378619 w 7550944"/>
                  <a:gd name="connsiteY1" fmla="*/ 3886200 h 7762876"/>
                  <a:gd name="connsiteX2" fmla="*/ 750094 w 7550944"/>
                  <a:gd name="connsiteY2" fmla="*/ 0 h 7762876"/>
                  <a:gd name="connsiteX3" fmla="*/ 1131094 w 7550944"/>
                  <a:gd name="connsiteY3" fmla="*/ 3876675 h 7762876"/>
                  <a:gd name="connsiteX4" fmla="*/ 1507332 w 7550944"/>
                  <a:gd name="connsiteY4" fmla="*/ 7762875 h 7762876"/>
                  <a:gd name="connsiteX5" fmla="*/ 1883569 w 7550944"/>
                  <a:gd name="connsiteY5" fmla="*/ 3876675 h 7762876"/>
                  <a:gd name="connsiteX6" fmla="*/ 2264569 w 7550944"/>
                  <a:gd name="connsiteY6" fmla="*/ 0 h 7762876"/>
                  <a:gd name="connsiteX7" fmla="*/ 2645569 w 7550944"/>
                  <a:gd name="connsiteY7" fmla="*/ 3886200 h 7762876"/>
                  <a:gd name="connsiteX8" fmla="*/ 3017044 w 7550944"/>
                  <a:gd name="connsiteY8" fmla="*/ 7762875 h 7762876"/>
                  <a:gd name="connsiteX9" fmla="*/ 3398044 w 7550944"/>
                  <a:gd name="connsiteY9" fmla="*/ 3876675 h 7762876"/>
                  <a:gd name="connsiteX10" fmla="*/ 3769519 w 7550944"/>
                  <a:gd name="connsiteY10" fmla="*/ 9525 h 7762876"/>
                  <a:gd name="connsiteX11" fmla="*/ 4150519 w 7550944"/>
                  <a:gd name="connsiteY11" fmla="*/ 3886200 h 7762876"/>
                  <a:gd name="connsiteX12" fmla="*/ 4526756 w 7550944"/>
                  <a:gd name="connsiteY12" fmla="*/ 7762875 h 7762876"/>
                  <a:gd name="connsiteX13" fmla="*/ 4902994 w 7550944"/>
                  <a:gd name="connsiteY13" fmla="*/ 3886200 h 7762876"/>
                  <a:gd name="connsiteX14" fmla="*/ 5283994 w 7550944"/>
                  <a:gd name="connsiteY14" fmla="*/ 9525 h 7762876"/>
                  <a:gd name="connsiteX15" fmla="*/ 5655469 w 7550944"/>
                  <a:gd name="connsiteY15" fmla="*/ 3886200 h 7762876"/>
                  <a:gd name="connsiteX16" fmla="*/ 6029325 w 7550944"/>
                  <a:gd name="connsiteY16" fmla="*/ 7762875 h 7762876"/>
                  <a:gd name="connsiteX17" fmla="*/ 6417469 w 7550944"/>
                  <a:gd name="connsiteY17" fmla="*/ 3886200 h 7762876"/>
                  <a:gd name="connsiteX18" fmla="*/ 6798469 w 7550944"/>
                  <a:gd name="connsiteY18" fmla="*/ 0 h 7762876"/>
                  <a:gd name="connsiteX19" fmla="*/ 7160419 w 7550944"/>
                  <a:gd name="connsiteY19" fmla="*/ 3886200 h 7762876"/>
                  <a:gd name="connsiteX20" fmla="*/ 7550944 w 7550944"/>
                  <a:gd name="connsiteY20" fmla="*/ 7762875 h 7762876"/>
                  <a:gd name="connsiteX0" fmla="*/ 0 w 7550944"/>
                  <a:gd name="connsiteY0" fmla="*/ 7762875 h 7762876"/>
                  <a:gd name="connsiteX1" fmla="*/ 378619 w 7550944"/>
                  <a:gd name="connsiteY1" fmla="*/ 3886200 h 7762876"/>
                  <a:gd name="connsiteX2" fmla="*/ 750094 w 7550944"/>
                  <a:gd name="connsiteY2" fmla="*/ 0 h 7762876"/>
                  <a:gd name="connsiteX3" fmla="*/ 1131094 w 7550944"/>
                  <a:gd name="connsiteY3" fmla="*/ 3876675 h 7762876"/>
                  <a:gd name="connsiteX4" fmla="*/ 1507332 w 7550944"/>
                  <a:gd name="connsiteY4" fmla="*/ 7762875 h 7762876"/>
                  <a:gd name="connsiteX5" fmla="*/ 1883569 w 7550944"/>
                  <a:gd name="connsiteY5" fmla="*/ 3876675 h 7762876"/>
                  <a:gd name="connsiteX6" fmla="*/ 2264569 w 7550944"/>
                  <a:gd name="connsiteY6" fmla="*/ 0 h 7762876"/>
                  <a:gd name="connsiteX7" fmla="*/ 2645569 w 7550944"/>
                  <a:gd name="connsiteY7" fmla="*/ 3886200 h 7762876"/>
                  <a:gd name="connsiteX8" fmla="*/ 3017044 w 7550944"/>
                  <a:gd name="connsiteY8" fmla="*/ 7762875 h 7762876"/>
                  <a:gd name="connsiteX9" fmla="*/ 3398044 w 7550944"/>
                  <a:gd name="connsiteY9" fmla="*/ 3876675 h 7762876"/>
                  <a:gd name="connsiteX10" fmla="*/ 3769519 w 7550944"/>
                  <a:gd name="connsiteY10" fmla="*/ 9525 h 7762876"/>
                  <a:gd name="connsiteX11" fmla="*/ 4150519 w 7550944"/>
                  <a:gd name="connsiteY11" fmla="*/ 3886200 h 7762876"/>
                  <a:gd name="connsiteX12" fmla="*/ 4526756 w 7550944"/>
                  <a:gd name="connsiteY12" fmla="*/ 7762875 h 7762876"/>
                  <a:gd name="connsiteX13" fmla="*/ 4902994 w 7550944"/>
                  <a:gd name="connsiteY13" fmla="*/ 3886200 h 7762876"/>
                  <a:gd name="connsiteX14" fmla="*/ 5283994 w 7550944"/>
                  <a:gd name="connsiteY14" fmla="*/ 9525 h 7762876"/>
                  <a:gd name="connsiteX15" fmla="*/ 5655469 w 7550944"/>
                  <a:gd name="connsiteY15" fmla="*/ 3886200 h 7762876"/>
                  <a:gd name="connsiteX16" fmla="*/ 6029325 w 7550944"/>
                  <a:gd name="connsiteY16" fmla="*/ 7762875 h 7762876"/>
                  <a:gd name="connsiteX17" fmla="*/ 6417469 w 7550944"/>
                  <a:gd name="connsiteY17" fmla="*/ 3886200 h 7762876"/>
                  <a:gd name="connsiteX18" fmla="*/ 6798469 w 7550944"/>
                  <a:gd name="connsiteY18" fmla="*/ 0 h 7762876"/>
                  <a:gd name="connsiteX19" fmla="*/ 7160419 w 7550944"/>
                  <a:gd name="connsiteY19" fmla="*/ 3886200 h 7762876"/>
                  <a:gd name="connsiteX20" fmla="*/ 7550944 w 7550944"/>
                  <a:gd name="connsiteY20" fmla="*/ 7762875 h 7762876"/>
                  <a:gd name="connsiteX0" fmla="*/ 0 w 7546182"/>
                  <a:gd name="connsiteY0" fmla="*/ 7762875 h 7765256"/>
                  <a:gd name="connsiteX1" fmla="*/ 378619 w 7546182"/>
                  <a:gd name="connsiteY1" fmla="*/ 3886200 h 7765256"/>
                  <a:gd name="connsiteX2" fmla="*/ 750094 w 7546182"/>
                  <a:gd name="connsiteY2" fmla="*/ 0 h 7765256"/>
                  <a:gd name="connsiteX3" fmla="*/ 1131094 w 7546182"/>
                  <a:gd name="connsiteY3" fmla="*/ 3876675 h 7765256"/>
                  <a:gd name="connsiteX4" fmla="*/ 1507332 w 7546182"/>
                  <a:gd name="connsiteY4" fmla="*/ 7762875 h 7765256"/>
                  <a:gd name="connsiteX5" fmla="*/ 1883569 w 7546182"/>
                  <a:gd name="connsiteY5" fmla="*/ 3876675 h 7765256"/>
                  <a:gd name="connsiteX6" fmla="*/ 2264569 w 7546182"/>
                  <a:gd name="connsiteY6" fmla="*/ 0 h 7765256"/>
                  <a:gd name="connsiteX7" fmla="*/ 2645569 w 7546182"/>
                  <a:gd name="connsiteY7" fmla="*/ 3886200 h 7765256"/>
                  <a:gd name="connsiteX8" fmla="*/ 3017044 w 7546182"/>
                  <a:gd name="connsiteY8" fmla="*/ 7762875 h 7765256"/>
                  <a:gd name="connsiteX9" fmla="*/ 3398044 w 7546182"/>
                  <a:gd name="connsiteY9" fmla="*/ 3876675 h 7765256"/>
                  <a:gd name="connsiteX10" fmla="*/ 3769519 w 7546182"/>
                  <a:gd name="connsiteY10" fmla="*/ 9525 h 7765256"/>
                  <a:gd name="connsiteX11" fmla="*/ 4150519 w 7546182"/>
                  <a:gd name="connsiteY11" fmla="*/ 3886200 h 7765256"/>
                  <a:gd name="connsiteX12" fmla="*/ 4526756 w 7546182"/>
                  <a:gd name="connsiteY12" fmla="*/ 7762875 h 7765256"/>
                  <a:gd name="connsiteX13" fmla="*/ 4902994 w 7546182"/>
                  <a:gd name="connsiteY13" fmla="*/ 3886200 h 7765256"/>
                  <a:gd name="connsiteX14" fmla="*/ 5283994 w 7546182"/>
                  <a:gd name="connsiteY14" fmla="*/ 9525 h 7765256"/>
                  <a:gd name="connsiteX15" fmla="*/ 5655469 w 7546182"/>
                  <a:gd name="connsiteY15" fmla="*/ 3886200 h 7765256"/>
                  <a:gd name="connsiteX16" fmla="*/ 6029325 w 7546182"/>
                  <a:gd name="connsiteY16" fmla="*/ 7762875 h 7765256"/>
                  <a:gd name="connsiteX17" fmla="*/ 6417469 w 7546182"/>
                  <a:gd name="connsiteY17" fmla="*/ 3886200 h 7765256"/>
                  <a:gd name="connsiteX18" fmla="*/ 6798469 w 7546182"/>
                  <a:gd name="connsiteY18" fmla="*/ 0 h 7765256"/>
                  <a:gd name="connsiteX19" fmla="*/ 7160419 w 7546182"/>
                  <a:gd name="connsiteY19" fmla="*/ 3886200 h 7765256"/>
                  <a:gd name="connsiteX20" fmla="*/ 7546182 w 7546182"/>
                  <a:gd name="connsiteY20" fmla="*/ 7765256 h 7765256"/>
                  <a:gd name="connsiteX0" fmla="*/ 0 w 7546182"/>
                  <a:gd name="connsiteY0" fmla="*/ 7762875 h 7765258"/>
                  <a:gd name="connsiteX1" fmla="*/ 378619 w 7546182"/>
                  <a:gd name="connsiteY1" fmla="*/ 3886200 h 7765258"/>
                  <a:gd name="connsiteX2" fmla="*/ 750094 w 7546182"/>
                  <a:gd name="connsiteY2" fmla="*/ 0 h 7765258"/>
                  <a:gd name="connsiteX3" fmla="*/ 1131094 w 7546182"/>
                  <a:gd name="connsiteY3" fmla="*/ 3876675 h 7765258"/>
                  <a:gd name="connsiteX4" fmla="*/ 1507332 w 7546182"/>
                  <a:gd name="connsiteY4" fmla="*/ 7762875 h 7765258"/>
                  <a:gd name="connsiteX5" fmla="*/ 1883569 w 7546182"/>
                  <a:gd name="connsiteY5" fmla="*/ 3876675 h 7765258"/>
                  <a:gd name="connsiteX6" fmla="*/ 2264569 w 7546182"/>
                  <a:gd name="connsiteY6" fmla="*/ 0 h 7765258"/>
                  <a:gd name="connsiteX7" fmla="*/ 2645569 w 7546182"/>
                  <a:gd name="connsiteY7" fmla="*/ 3886200 h 7765258"/>
                  <a:gd name="connsiteX8" fmla="*/ 3017044 w 7546182"/>
                  <a:gd name="connsiteY8" fmla="*/ 7762875 h 7765258"/>
                  <a:gd name="connsiteX9" fmla="*/ 3398044 w 7546182"/>
                  <a:gd name="connsiteY9" fmla="*/ 3876675 h 7765258"/>
                  <a:gd name="connsiteX10" fmla="*/ 3769519 w 7546182"/>
                  <a:gd name="connsiteY10" fmla="*/ 9525 h 7765258"/>
                  <a:gd name="connsiteX11" fmla="*/ 4150519 w 7546182"/>
                  <a:gd name="connsiteY11" fmla="*/ 3886200 h 7765258"/>
                  <a:gd name="connsiteX12" fmla="*/ 4526756 w 7546182"/>
                  <a:gd name="connsiteY12" fmla="*/ 7762875 h 7765258"/>
                  <a:gd name="connsiteX13" fmla="*/ 4902994 w 7546182"/>
                  <a:gd name="connsiteY13" fmla="*/ 3886200 h 7765258"/>
                  <a:gd name="connsiteX14" fmla="*/ 5283994 w 7546182"/>
                  <a:gd name="connsiteY14" fmla="*/ 9525 h 7765258"/>
                  <a:gd name="connsiteX15" fmla="*/ 5655469 w 7546182"/>
                  <a:gd name="connsiteY15" fmla="*/ 3886200 h 7765258"/>
                  <a:gd name="connsiteX16" fmla="*/ 6029325 w 7546182"/>
                  <a:gd name="connsiteY16" fmla="*/ 7762875 h 7765258"/>
                  <a:gd name="connsiteX17" fmla="*/ 6417469 w 7546182"/>
                  <a:gd name="connsiteY17" fmla="*/ 3886200 h 7765258"/>
                  <a:gd name="connsiteX18" fmla="*/ 6798469 w 7546182"/>
                  <a:gd name="connsiteY18" fmla="*/ 0 h 7765258"/>
                  <a:gd name="connsiteX19" fmla="*/ 7160419 w 7546182"/>
                  <a:gd name="connsiteY19" fmla="*/ 3886200 h 7765258"/>
                  <a:gd name="connsiteX20" fmla="*/ 7546182 w 7546182"/>
                  <a:gd name="connsiteY20" fmla="*/ 7765256 h 7765258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64569 w 7539038"/>
                  <a:gd name="connsiteY6" fmla="*/ 0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69519 w 7539038"/>
                  <a:gd name="connsiteY10" fmla="*/ 9525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83994 w 7539038"/>
                  <a:gd name="connsiteY14" fmla="*/ 9525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98469 w 7539038"/>
                  <a:gd name="connsiteY18" fmla="*/ 0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64569 w 7539038"/>
                  <a:gd name="connsiteY6" fmla="*/ 0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69519 w 7539038"/>
                  <a:gd name="connsiteY10" fmla="*/ 9525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83994 w 7539038"/>
                  <a:gd name="connsiteY14" fmla="*/ 9525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88944 w 7539038"/>
                  <a:gd name="connsiteY18" fmla="*/ 2381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64569 w 7539038"/>
                  <a:gd name="connsiteY6" fmla="*/ 0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69519 w 7539038"/>
                  <a:gd name="connsiteY10" fmla="*/ 9525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83994 w 7539038"/>
                  <a:gd name="connsiteY14" fmla="*/ 9525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86563 w 7539038"/>
                  <a:gd name="connsiteY18" fmla="*/ 4762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64569 w 7539038"/>
                  <a:gd name="connsiteY6" fmla="*/ 0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69519 w 7539038"/>
                  <a:gd name="connsiteY10" fmla="*/ 9525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83994 w 7539038"/>
                  <a:gd name="connsiteY14" fmla="*/ 9525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86563 w 7539038"/>
                  <a:gd name="connsiteY18" fmla="*/ 4762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64569 w 7539038"/>
                  <a:gd name="connsiteY6" fmla="*/ 0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69519 w 7539038"/>
                  <a:gd name="connsiteY10" fmla="*/ 9525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79231 w 7539038"/>
                  <a:gd name="connsiteY14" fmla="*/ 9525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86563 w 7539038"/>
                  <a:gd name="connsiteY18" fmla="*/ 4762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64569 w 7539038"/>
                  <a:gd name="connsiteY6" fmla="*/ 0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69519 w 7539038"/>
                  <a:gd name="connsiteY10" fmla="*/ 9525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79231 w 7539038"/>
                  <a:gd name="connsiteY14" fmla="*/ 9525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86563 w 7539038"/>
                  <a:gd name="connsiteY18" fmla="*/ 4762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64569 w 7539038"/>
                  <a:gd name="connsiteY6" fmla="*/ 0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69519 w 7539038"/>
                  <a:gd name="connsiteY10" fmla="*/ 9525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76849 w 7539038"/>
                  <a:gd name="connsiteY14" fmla="*/ 2382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86563 w 7539038"/>
                  <a:gd name="connsiteY18" fmla="*/ 4762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64569 w 7539038"/>
                  <a:gd name="connsiteY6" fmla="*/ 0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69519 w 7539038"/>
                  <a:gd name="connsiteY10" fmla="*/ 9525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76849 w 7539038"/>
                  <a:gd name="connsiteY14" fmla="*/ 2382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86563 w 7539038"/>
                  <a:gd name="connsiteY18" fmla="*/ 4762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64569 w 7539038"/>
                  <a:gd name="connsiteY6" fmla="*/ 0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76663 w 7539038"/>
                  <a:gd name="connsiteY10" fmla="*/ 4763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76849 w 7539038"/>
                  <a:gd name="connsiteY14" fmla="*/ 2382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86563 w 7539038"/>
                  <a:gd name="connsiteY18" fmla="*/ 4762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64569 w 7539038"/>
                  <a:gd name="connsiteY6" fmla="*/ 0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76663 w 7539038"/>
                  <a:gd name="connsiteY10" fmla="*/ 4763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76849 w 7539038"/>
                  <a:gd name="connsiteY14" fmla="*/ 2382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86563 w 7539038"/>
                  <a:gd name="connsiteY18" fmla="*/ 4762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64569 w 7539038"/>
                  <a:gd name="connsiteY6" fmla="*/ 0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69519 w 7539038"/>
                  <a:gd name="connsiteY10" fmla="*/ 4763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76849 w 7539038"/>
                  <a:gd name="connsiteY14" fmla="*/ 2382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86563 w 7539038"/>
                  <a:gd name="connsiteY18" fmla="*/ 4762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64569 w 7539038"/>
                  <a:gd name="connsiteY6" fmla="*/ 0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69519 w 7539038"/>
                  <a:gd name="connsiteY10" fmla="*/ 4763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76849 w 7539038"/>
                  <a:gd name="connsiteY14" fmla="*/ 2382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86563 w 7539038"/>
                  <a:gd name="connsiteY18" fmla="*/ 4762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59807 w 7539038"/>
                  <a:gd name="connsiteY6" fmla="*/ 4762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69519 w 7539038"/>
                  <a:gd name="connsiteY10" fmla="*/ 4763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76849 w 7539038"/>
                  <a:gd name="connsiteY14" fmla="*/ 2382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86563 w 7539038"/>
                  <a:gd name="connsiteY18" fmla="*/ 4762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59807 w 7539038"/>
                  <a:gd name="connsiteY6" fmla="*/ 4762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69519 w 7539038"/>
                  <a:gd name="connsiteY10" fmla="*/ 4763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76849 w 7539038"/>
                  <a:gd name="connsiteY14" fmla="*/ 2382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86563 w 7539038"/>
                  <a:gd name="connsiteY18" fmla="*/ 4762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7238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</a:cxnLst>
                <a:rect l="l" t="t" r="r" b="b"/>
                <a:pathLst>
                  <a:path w="7539038" h="7760495">
                    <a:moveTo>
                      <a:pt x="0" y="7760494"/>
                    </a:moveTo>
                    <a:cubicBezTo>
                      <a:pt x="190500" y="7758906"/>
                      <a:pt x="377031" y="3874231"/>
                      <a:pt x="378619" y="3883819"/>
                    </a:cubicBezTo>
                    <a:cubicBezTo>
                      <a:pt x="380207" y="3893407"/>
                      <a:pt x="562770" y="-793"/>
                      <a:pt x="752476" y="1"/>
                    </a:cubicBezTo>
                    <a:cubicBezTo>
                      <a:pt x="942182" y="795"/>
                      <a:pt x="1119468" y="3745568"/>
                      <a:pt x="1131094" y="3874294"/>
                    </a:cubicBezTo>
                    <a:cubicBezTo>
                      <a:pt x="1136420" y="3933265"/>
                      <a:pt x="1317626" y="7758112"/>
                      <a:pt x="1507332" y="7760494"/>
                    </a:cubicBezTo>
                    <a:cubicBezTo>
                      <a:pt x="1697038" y="7762876"/>
                      <a:pt x="1875632" y="3967176"/>
                      <a:pt x="1883569" y="3874294"/>
                    </a:cubicBezTo>
                    <a:cubicBezTo>
                      <a:pt x="1891506" y="3781412"/>
                      <a:pt x="2068513" y="3175"/>
                      <a:pt x="2259807" y="2381"/>
                    </a:cubicBezTo>
                    <a:cubicBezTo>
                      <a:pt x="2451101" y="1587"/>
                      <a:pt x="2640013" y="3825221"/>
                      <a:pt x="2645569" y="3883819"/>
                    </a:cubicBezTo>
                    <a:cubicBezTo>
                      <a:pt x="2651125" y="3942417"/>
                      <a:pt x="2827338" y="7762081"/>
                      <a:pt x="3017044" y="7760494"/>
                    </a:cubicBezTo>
                    <a:cubicBezTo>
                      <a:pt x="3206750" y="7758907"/>
                      <a:pt x="3390107" y="3967176"/>
                      <a:pt x="3398044" y="3874294"/>
                    </a:cubicBezTo>
                    <a:cubicBezTo>
                      <a:pt x="3405981" y="3781412"/>
                      <a:pt x="3575050" y="795"/>
                      <a:pt x="3769519" y="2382"/>
                    </a:cubicBezTo>
                    <a:cubicBezTo>
                      <a:pt x="3963988" y="3969"/>
                      <a:pt x="4141788" y="3722352"/>
                      <a:pt x="4150519" y="3883819"/>
                    </a:cubicBezTo>
                    <a:cubicBezTo>
                      <a:pt x="4159250" y="4045286"/>
                      <a:pt x="4337844" y="7760494"/>
                      <a:pt x="4526756" y="7760494"/>
                    </a:cubicBezTo>
                    <a:cubicBezTo>
                      <a:pt x="4715668" y="7760494"/>
                      <a:pt x="4893360" y="4083161"/>
                      <a:pt x="4902994" y="3883819"/>
                    </a:cubicBezTo>
                    <a:cubicBezTo>
                      <a:pt x="4910825" y="3721794"/>
                      <a:pt x="5087143" y="1"/>
                      <a:pt x="5276849" y="1"/>
                    </a:cubicBezTo>
                    <a:cubicBezTo>
                      <a:pt x="5466555" y="1"/>
                      <a:pt x="5647531" y="3790543"/>
                      <a:pt x="5655469" y="3883819"/>
                    </a:cubicBezTo>
                    <a:cubicBezTo>
                      <a:pt x="5663407" y="3977095"/>
                      <a:pt x="5842794" y="7760494"/>
                      <a:pt x="6029325" y="7760494"/>
                    </a:cubicBezTo>
                    <a:cubicBezTo>
                      <a:pt x="6215856" y="7760494"/>
                      <a:pt x="6411913" y="3976700"/>
                      <a:pt x="6417469" y="3883819"/>
                    </a:cubicBezTo>
                    <a:cubicBezTo>
                      <a:pt x="6423025" y="3790938"/>
                      <a:pt x="6593682" y="0"/>
                      <a:pt x="6786563" y="2381"/>
                    </a:cubicBezTo>
                    <a:cubicBezTo>
                      <a:pt x="6979444" y="4762"/>
                      <a:pt x="7152482" y="3757041"/>
                      <a:pt x="7160419" y="3883819"/>
                    </a:cubicBezTo>
                    <a:cubicBezTo>
                      <a:pt x="7168356" y="4010597"/>
                      <a:pt x="7336632" y="7761288"/>
                      <a:pt x="7539038" y="7758113"/>
                    </a:cubicBezTo>
                  </a:path>
                </a:pathLst>
              </a:custGeom>
              <a:no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19" name="Freeform: Shape 218">
              <a:extLst>
                <a:ext uri="{FF2B5EF4-FFF2-40B4-BE49-F238E27FC236}">
                  <a16:creationId xmlns:a16="http://schemas.microsoft.com/office/drawing/2014/main" id="{1DFA72D1-1122-4648-84E0-A2E520E934CF}"/>
                </a:ext>
              </a:extLst>
            </p:cNvPr>
            <p:cNvSpPr/>
            <p:nvPr/>
          </p:nvSpPr>
          <p:spPr>
            <a:xfrm>
              <a:off x="9773168" y="358008"/>
              <a:ext cx="2371994" cy="517526"/>
            </a:xfrm>
            <a:custGeom>
              <a:avLst/>
              <a:gdLst>
                <a:gd name="connsiteX0" fmla="*/ 0 w 7562850"/>
                <a:gd name="connsiteY0" fmla="*/ 7762875 h 7762875"/>
                <a:gd name="connsiteX1" fmla="*/ 390525 w 7562850"/>
                <a:gd name="connsiteY1" fmla="*/ 3886200 h 7762875"/>
                <a:gd name="connsiteX2" fmla="*/ 762000 w 7562850"/>
                <a:gd name="connsiteY2" fmla="*/ 0 h 7762875"/>
                <a:gd name="connsiteX3" fmla="*/ 1143000 w 7562850"/>
                <a:gd name="connsiteY3" fmla="*/ 3876675 h 7762875"/>
                <a:gd name="connsiteX4" fmla="*/ 1524000 w 7562850"/>
                <a:gd name="connsiteY4" fmla="*/ 7753350 h 7762875"/>
                <a:gd name="connsiteX5" fmla="*/ 1895475 w 7562850"/>
                <a:gd name="connsiteY5" fmla="*/ 3876675 h 7762875"/>
                <a:gd name="connsiteX6" fmla="*/ 2276475 w 7562850"/>
                <a:gd name="connsiteY6" fmla="*/ 0 h 7762875"/>
                <a:gd name="connsiteX7" fmla="*/ 2657475 w 7562850"/>
                <a:gd name="connsiteY7" fmla="*/ 3886200 h 7762875"/>
                <a:gd name="connsiteX8" fmla="*/ 3028950 w 7562850"/>
                <a:gd name="connsiteY8" fmla="*/ 7762875 h 7762875"/>
                <a:gd name="connsiteX9" fmla="*/ 3409950 w 7562850"/>
                <a:gd name="connsiteY9" fmla="*/ 3876675 h 7762875"/>
                <a:gd name="connsiteX10" fmla="*/ 3781425 w 7562850"/>
                <a:gd name="connsiteY10" fmla="*/ 9525 h 7762875"/>
                <a:gd name="connsiteX11" fmla="*/ 4162425 w 7562850"/>
                <a:gd name="connsiteY11" fmla="*/ 3886200 h 7762875"/>
                <a:gd name="connsiteX12" fmla="*/ 4533900 w 7562850"/>
                <a:gd name="connsiteY12" fmla="*/ 7762875 h 7762875"/>
                <a:gd name="connsiteX13" fmla="*/ 4914900 w 7562850"/>
                <a:gd name="connsiteY13" fmla="*/ 3886200 h 7762875"/>
                <a:gd name="connsiteX14" fmla="*/ 5295900 w 7562850"/>
                <a:gd name="connsiteY14" fmla="*/ 9525 h 7762875"/>
                <a:gd name="connsiteX15" fmla="*/ 5667375 w 7562850"/>
                <a:gd name="connsiteY15" fmla="*/ 3886200 h 7762875"/>
                <a:gd name="connsiteX16" fmla="*/ 6048375 w 7562850"/>
                <a:gd name="connsiteY16" fmla="*/ 7762875 h 7762875"/>
                <a:gd name="connsiteX17" fmla="*/ 6429375 w 7562850"/>
                <a:gd name="connsiteY17" fmla="*/ 3886200 h 7762875"/>
                <a:gd name="connsiteX18" fmla="*/ 6810375 w 7562850"/>
                <a:gd name="connsiteY18" fmla="*/ 0 h 7762875"/>
                <a:gd name="connsiteX19" fmla="*/ 7172325 w 7562850"/>
                <a:gd name="connsiteY19" fmla="*/ 3886200 h 7762875"/>
                <a:gd name="connsiteX20" fmla="*/ 7562850 w 7562850"/>
                <a:gd name="connsiteY20" fmla="*/ 7762875 h 7762875"/>
                <a:gd name="connsiteX0" fmla="*/ 0 w 7562850"/>
                <a:gd name="connsiteY0" fmla="*/ 7762875 h 7762875"/>
                <a:gd name="connsiteX1" fmla="*/ 390525 w 7562850"/>
                <a:gd name="connsiteY1" fmla="*/ 3886200 h 7762875"/>
                <a:gd name="connsiteX2" fmla="*/ 762000 w 7562850"/>
                <a:gd name="connsiteY2" fmla="*/ 0 h 7762875"/>
                <a:gd name="connsiteX3" fmla="*/ 1143000 w 7562850"/>
                <a:gd name="connsiteY3" fmla="*/ 3876675 h 7762875"/>
                <a:gd name="connsiteX4" fmla="*/ 1519238 w 7562850"/>
                <a:gd name="connsiteY4" fmla="*/ 7762875 h 7762875"/>
                <a:gd name="connsiteX5" fmla="*/ 1895475 w 7562850"/>
                <a:gd name="connsiteY5" fmla="*/ 3876675 h 7762875"/>
                <a:gd name="connsiteX6" fmla="*/ 2276475 w 7562850"/>
                <a:gd name="connsiteY6" fmla="*/ 0 h 7762875"/>
                <a:gd name="connsiteX7" fmla="*/ 2657475 w 7562850"/>
                <a:gd name="connsiteY7" fmla="*/ 3886200 h 7762875"/>
                <a:gd name="connsiteX8" fmla="*/ 3028950 w 7562850"/>
                <a:gd name="connsiteY8" fmla="*/ 7762875 h 7762875"/>
                <a:gd name="connsiteX9" fmla="*/ 3409950 w 7562850"/>
                <a:gd name="connsiteY9" fmla="*/ 3876675 h 7762875"/>
                <a:gd name="connsiteX10" fmla="*/ 3781425 w 7562850"/>
                <a:gd name="connsiteY10" fmla="*/ 9525 h 7762875"/>
                <a:gd name="connsiteX11" fmla="*/ 4162425 w 7562850"/>
                <a:gd name="connsiteY11" fmla="*/ 3886200 h 7762875"/>
                <a:gd name="connsiteX12" fmla="*/ 4533900 w 7562850"/>
                <a:gd name="connsiteY12" fmla="*/ 7762875 h 7762875"/>
                <a:gd name="connsiteX13" fmla="*/ 4914900 w 7562850"/>
                <a:gd name="connsiteY13" fmla="*/ 3886200 h 7762875"/>
                <a:gd name="connsiteX14" fmla="*/ 5295900 w 7562850"/>
                <a:gd name="connsiteY14" fmla="*/ 9525 h 7762875"/>
                <a:gd name="connsiteX15" fmla="*/ 5667375 w 7562850"/>
                <a:gd name="connsiteY15" fmla="*/ 3886200 h 7762875"/>
                <a:gd name="connsiteX16" fmla="*/ 6048375 w 7562850"/>
                <a:gd name="connsiteY16" fmla="*/ 7762875 h 7762875"/>
                <a:gd name="connsiteX17" fmla="*/ 6429375 w 7562850"/>
                <a:gd name="connsiteY17" fmla="*/ 3886200 h 7762875"/>
                <a:gd name="connsiteX18" fmla="*/ 6810375 w 7562850"/>
                <a:gd name="connsiteY18" fmla="*/ 0 h 7762875"/>
                <a:gd name="connsiteX19" fmla="*/ 7172325 w 7562850"/>
                <a:gd name="connsiteY19" fmla="*/ 3886200 h 7762875"/>
                <a:gd name="connsiteX20" fmla="*/ 7562850 w 7562850"/>
                <a:gd name="connsiteY20" fmla="*/ 7762875 h 7762875"/>
                <a:gd name="connsiteX0" fmla="*/ 0 w 7562850"/>
                <a:gd name="connsiteY0" fmla="*/ 7762875 h 7762875"/>
                <a:gd name="connsiteX1" fmla="*/ 390525 w 7562850"/>
                <a:gd name="connsiteY1" fmla="*/ 3886200 h 7762875"/>
                <a:gd name="connsiteX2" fmla="*/ 762000 w 7562850"/>
                <a:gd name="connsiteY2" fmla="*/ 0 h 7762875"/>
                <a:gd name="connsiteX3" fmla="*/ 1143000 w 7562850"/>
                <a:gd name="connsiteY3" fmla="*/ 3876675 h 7762875"/>
                <a:gd name="connsiteX4" fmla="*/ 1519238 w 7562850"/>
                <a:gd name="connsiteY4" fmla="*/ 7762875 h 7762875"/>
                <a:gd name="connsiteX5" fmla="*/ 1895475 w 7562850"/>
                <a:gd name="connsiteY5" fmla="*/ 3876675 h 7762875"/>
                <a:gd name="connsiteX6" fmla="*/ 2276475 w 7562850"/>
                <a:gd name="connsiteY6" fmla="*/ 0 h 7762875"/>
                <a:gd name="connsiteX7" fmla="*/ 2657475 w 7562850"/>
                <a:gd name="connsiteY7" fmla="*/ 3886200 h 7762875"/>
                <a:gd name="connsiteX8" fmla="*/ 3028950 w 7562850"/>
                <a:gd name="connsiteY8" fmla="*/ 7762875 h 7762875"/>
                <a:gd name="connsiteX9" fmla="*/ 3409950 w 7562850"/>
                <a:gd name="connsiteY9" fmla="*/ 3876675 h 7762875"/>
                <a:gd name="connsiteX10" fmla="*/ 3781425 w 7562850"/>
                <a:gd name="connsiteY10" fmla="*/ 9525 h 7762875"/>
                <a:gd name="connsiteX11" fmla="*/ 4162425 w 7562850"/>
                <a:gd name="connsiteY11" fmla="*/ 3886200 h 7762875"/>
                <a:gd name="connsiteX12" fmla="*/ 4538662 w 7562850"/>
                <a:gd name="connsiteY12" fmla="*/ 7762875 h 7762875"/>
                <a:gd name="connsiteX13" fmla="*/ 4914900 w 7562850"/>
                <a:gd name="connsiteY13" fmla="*/ 3886200 h 7762875"/>
                <a:gd name="connsiteX14" fmla="*/ 5295900 w 7562850"/>
                <a:gd name="connsiteY14" fmla="*/ 9525 h 7762875"/>
                <a:gd name="connsiteX15" fmla="*/ 5667375 w 7562850"/>
                <a:gd name="connsiteY15" fmla="*/ 3886200 h 7762875"/>
                <a:gd name="connsiteX16" fmla="*/ 6048375 w 7562850"/>
                <a:gd name="connsiteY16" fmla="*/ 7762875 h 7762875"/>
                <a:gd name="connsiteX17" fmla="*/ 6429375 w 7562850"/>
                <a:gd name="connsiteY17" fmla="*/ 3886200 h 7762875"/>
                <a:gd name="connsiteX18" fmla="*/ 6810375 w 7562850"/>
                <a:gd name="connsiteY18" fmla="*/ 0 h 7762875"/>
                <a:gd name="connsiteX19" fmla="*/ 7172325 w 7562850"/>
                <a:gd name="connsiteY19" fmla="*/ 3886200 h 7762875"/>
                <a:gd name="connsiteX20" fmla="*/ 7562850 w 7562850"/>
                <a:gd name="connsiteY20" fmla="*/ 7762875 h 7762875"/>
                <a:gd name="connsiteX0" fmla="*/ 0 w 7562850"/>
                <a:gd name="connsiteY0" fmla="*/ 7762875 h 7762875"/>
                <a:gd name="connsiteX1" fmla="*/ 390525 w 7562850"/>
                <a:gd name="connsiteY1" fmla="*/ 3886200 h 7762875"/>
                <a:gd name="connsiteX2" fmla="*/ 762000 w 7562850"/>
                <a:gd name="connsiteY2" fmla="*/ 0 h 7762875"/>
                <a:gd name="connsiteX3" fmla="*/ 1143000 w 7562850"/>
                <a:gd name="connsiteY3" fmla="*/ 3876675 h 7762875"/>
                <a:gd name="connsiteX4" fmla="*/ 1519238 w 7562850"/>
                <a:gd name="connsiteY4" fmla="*/ 7762875 h 7762875"/>
                <a:gd name="connsiteX5" fmla="*/ 1895475 w 7562850"/>
                <a:gd name="connsiteY5" fmla="*/ 3876675 h 7762875"/>
                <a:gd name="connsiteX6" fmla="*/ 2276475 w 7562850"/>
                <a:gd name="connsiteY6" fmla="*/ 0 h 7762875"/>
                <a:gd name="connsiteX7" fmla="*/ 2657475 w 7562850"/>
                <a:gd name="connsiteY7" fmla="*/ 3886200 h 7762875"/>
                <a:gd name="connsiteX8" fmla="*/ 3028950 w 7562850"/>
                <a:gd name="connsiteY8" fmla="*/ 7762875 h 7762875"/>
                <a:gd name="connsiteX9" fmla="*/ 3409950 w 7562850"/>
                <a:gd name="connsiteY9" fmla="*/ 3876675 h 7762875"/>
                <a:gd name="connsiteX10" fmla="*/ 3781425 w 7562850"/>
                <a:gd name="connsiteY10" fmla="*/ 9525 h 7762875"/>
                <a:gd name="connsiteX11" fmla="*/ 4162425 w 7562850"/>
                <a:gd name="connsiteY11" fmla="*/ 3886200 h 7762875"/>
                <a:gd name="connsiteX12" fmla="*/ 4538662 w 7562850"/>
                <a:gd name="connsiteY12" fmla="*/ 7762875 h 7762875"/>
                <a:gd name="connsiteX13" fmla="*/ 4914900 w 7562850"/>
                <a:gd name="connsiteY13" fmla="*/ 3886200 h 7762875"/>
                <a:gd name="connsiteX14" fmla="*/ 5295900 w 7562850"/>
                <a:gd name="connsiteY14" fmla="*/ 9525 h 7762875"/>
                <a:gd name="connsiteX15" fmla="*/ 5667375 w 7562850"/>
                <a:gd name="connsiteY15" fmla="*/ 3886200 h 7762875"/>
                <a:gd name="connsiteX16" fmla="*/ 6048375 w 7562850"/>
                <a:gd name="connsiteY16" fmla="*/ 7762875 h 7762875"/>
                <a:gd name="connsiteX17" fmla="*/ 6429375 w 7562850"/>
                <a:gd name="connsiteY17" fmla="*/ 3886200 h 7762875"/>
                <a:gd name="connsiteX18" fmla="*/ 6810375 w 7562850"/>
                <a:gd name="connsiteY18" fmla="*/ 0 h 7762875"/>
                <a:gd name="connsiteX19" fmla="*/ 7172325 w 7562850"/>
                <a:gd name="connsiteY19" fmla="*/ 3886200 h 7762875"/>
                <a:gd name="connsiteX20" fmla="*/ 7562850 w 7562850"/>
                <a:gd name="connsiteY20" fmla="*/ 7762875 h 7762875"/>
                <a:gd name="connsiteX0" fmla="*/ 0 w 7562850"/>
                <a:gd name="connsiteY0" fmla="*/ 7762875 h 7762875"/>
                <a:gd name="connsiteX1" fmla="*/ 390525 w 7562850"/>
                <a:gd name="connsiteY1" fmla="*/ 3886200 h 7762875"/>
                <a:gd name="connsiteX2" fmla="*/ 762000 w 7562850"/>
                <a:gd name="connsiteY2" fmla="*/ 0 h 7762875"/>
                <a:gd name="connsiteX3" fmla="*/ 1143000 w 7562850"/>
                <a:gd name="connsiteY3" fmla="*/ 3876675 h 7762875"/>
                <a:gd name="connsiteX4" fmla="*/ 1519238 w 7562850"/>
                <a:gd name="connsiteY4" fmla="*/ 7762875 h 7762875"/>
                <a:gd name="connsiteX5" fmla="*/ 1895475 w 7562850"/>
                <a:gd name="connsiteY5" fmla="*/ 3876675 h 7762875"/>
                <a:gd name="connsiteX6" fmla="*/ 2276475 w 7562850"/>
                <a:gd name="connsiteY6" fmla="*/ 0 h 7762875"/>
                <a:gd name="connsiteX7" fmla="*/ 2657475 w 7562850"/>
                <a:gd name="connsiteY7" fmla="*/ 3886200 h 7762875"/>
                <a:gd name="connsiteX8" fmla="*/ 3028950 w 7562850"/>
                <a:gd name="connsiteY8" fmla="*/ 7762875 h 7762875"/>
                <a:gd name="connsiteX9" fmla="*/ 3409950 w 7562850"/>
                <a:gd name="connsiteY9" fmla="*/ 3876675 h 7762875"/>
                <a:gd name="connsiteX10" fmla="*/ 3781425 w 7562850"/>
                <a:gd name="connsiteY10" fmla="*/ 9525 h 7762875"/>
                <a:gd name="connsiteX11" fmla="*/ 4162425 w 7562850"/>
                <a:gd name="connsiteY11" fmla="*/ 3886200 h 7762875"/>
                <a:gd name="connsiteX12" fmla="*/ 4538662 w 7562850"/>
                <a:gd name="connsiteY12" fmla="*/ 7762875 h 7762875"/>
                <a:gd name="connsiteX13" fmla="*/ 4914900 w 7562850"/>
                <a:gd name="connsiteY13" fmla="*/ 3886200 h 7762875"/>
                <a:gd name="connsiteX14" fmla="*/ 5295900 w 7562850"/>
                <a:gd name="connsiteY14" fmla="*/ 9525 h 7762875"/>
                <a:gd name="connsiteX15" fmla="*/ 5667375 w 7562850"/>
                <a:gd name="connsiteY15" fmla="*/ 3886200 h 7762875"/>
                <a:gd name="connsiteX16" fmla="*/ 6048375 w 7562850"/>
                <a:gd name="connsiteY16" fmla="*/ 7762875 h 7762875"/>
                <a:gd name="connsiteX17" fmla="*/ 6429375 w 7562850"/>
                <a:gd name="connsiteY17" fmla="*/ 3886200 h 7762875"/>
                <a:gd name="connsiteX18" fmla="*/ 6810375 w 7562850"/>
                <a:gd name="connsiteY18" fmla="*/ 0 h 7762875"/>
                <a:gd name="connsiteX19" fmla="*/ 7172325 w 7562850"/>
                <a:gd name="connsiteY19" fmla="*/ 3886200 h 7762875"/>
                <a:gd name="connsiteX20" fmla="*/ 7562850 w 7562850"/>
                <a:gd name="connsiteY20" fmla="*/ 7762875 h 7762875"/>
                <a:gd name="connsiteX0" fmla="*/ 0 w 7562850"/>
                <a:gd name="connsiteY0" fmla="*/ 7762875 h 7762875"/>
                <a:gd name="connsiteX1" fmla="*/ 390525 w 7562850"/>
                <a:gd name="connsiteY1" fmla="*/ 3886200 h 7762875"/>
                <a:gd name="connsiteX2" fmla="*/ 762000 w 7562850"/>
                <a:gd name="connsiteY2" fmla="*/ 0 h 7762875"/>
                <a:gd name="connsiteX3" fmla="*/ 1143000 w 7562850"/>
                <a:gd name="connsiteY3" fmla="*/ 3876675 h 7762875"/>
                <a:gd name="connsiteX4" fmla="*/ 1519238 w 7562850"/>
                <a:gd name="connsiteY4" fmla="*/ 7762875 h 7762875"/>
                <a:gd name="connsiteX5" fmla="*/ 1895475 w 7562850"/>
                <a:gd name="connsiteY5" fmla="*/ 3876675 h 7762875"/>
                <a:gd name="connsiteX6" fmla="*/ 2276475 w 7562850"/>
                <a:gd name="connsiteY6" fmla="*/ 0 h 7762875"/>
                <a:gd name="connsiteX7" fmla="*/ 2657475 w 7562850"/>
                <a:gd name="connsiteY7" fmla="*/ 3886200 h 7762875"/>
                <a:gd name="connsiteX8" fmla="*/ 3028950 w 7562850"/>
                <a:gd name="connsiteY8" fmla="*/ 7762875 h 7762875"/>
                <a:gd name="connsiteX9" fmla="*/ 3409950 w 7562850"/>
                <a:gd name="connsiteY9" fmla="*/ 3876675 h 7762875"/>
                <a:gd name="connsiteX10" fmla="*/ 3781425 w 7562850"/>
                <a:gd name="connsiteY10" fmla="*/ 9525 h 7762875"/>
                <a:gd name="connsiteX11" fmla="*/ 4162425 w 7562850"/>
                <a:gd name="connsiteY11" fmla="*/ 3886200 h 7762875"/>
                <a:gd name="connsiteX12" fmla="*/ 4538662 w 7562850"/>
                <a:gd name="connsiteY12" fmla="*/ 7762875 h 7762875"/>
                <a:gd name="connsiteX13" fmla="*/ 4914900 w 7562850"/>
                <a:gd name="connsiteY13" fmla="*/ 3886200 h 7762875"/>
                <a:gd name="connsiteX14" fmla="*/ 5295900 w 7562850"/>
                <a:gd name="connsiteY14" fmla="*/ 9525 h 7762875"/>
                <a:gd name="connsiteX15" fmla="*/ 5667375 w 7562850"/>
                <a:gd name="connsiteY15" fmla="*/ 3886200 h 7762875"/>
                <a:gd name="connsiteX16" fmla="*/ 6048375 w 7562850"/>
                <a:gd name="connsiteY16" fmla="*/ 7762875 h 7762875"/>
                <a:gd name="connsiteX17" fmla="*/ 6429375 w 7562850"/>
                <a:gd name="connsiteY17" fmla="*/ 3886200 h 7762875"/>
                <a:gd name="connsiteX18" fmla="*/ 6810375 w 7562850"/>
                <a:gd name="connsiteY18" fmla="*/ 0 h 7762875"/>
                <a:gd name="connsiteX19" fmla="*/ 7172325 w 7562850"/>
                <a:gd name="connsiteY19" fmla="*/ 3886200 h 7762875"/>
                <a:gd name="connsiteX20" fmla="*/ 7562850 w 7562850"/>
                <a:gd name="connsiteY20" fmla="*/ 7762875 h 7762875"/>
                <a:gd name="connsiteX0" fmla="*/ 0 w 7550944"/>
                <a:gd name="connsiteY0" fmla="*/ 7762875 h 7762875"/>
                <a:gd name="connsiteX1" fmla="*/ 378619 w 7550944"/>
                <a:gd name="connsiteY1" fmla="*/ 3886200 h 7762875"/>
                <a:gd name="connsiteX2" fmla="*/ 750094 w 7550944"/>
                <a:gd name="connsiteY2" fmla="*/ 0 h 7762875"/>
                <a:gd name="connsiteX3" fmla="*/ 1131094 w 7550944"/>
                <a:gd name="connsiteY3" fmla="*/ 3876675 h 7762875"/>
                <a:gd name="connsiteX4" fmla="*/ 1507332 w 7550944"/>
                <a:gd name="connsiteY4" fmla="*/ 7762875 h 7762875"/>
                <a:gd name="connsiteX5" fmla="*/ 1883569 w 7550944"/>
                <a:gd name="connsiteY5" fmla="*/ 3876675 h 7762875"/>
                <a:gd name="connsiteX6" fmla="*/ 2264569 w 7550944"/>
                <a:gd name="connsiteY6" fmla="*/ 0 h 7762875"/>
                <a:gd name="connsiteX7" fmla="*/ 2645569 w 7550944"/>
                <a:gd name="connsiteY7" fmla="*/ 3886200 h 7762875"/>
                <a:gd name="connsiteX8" fmla="*/ 3017044 w 7550944"/>
                <a:gd name="connsiteY8" fmla="*/ 7762875 h 7762875"/>
                <a:gd name="connsiteX9" fmla="*/ 3398044 w 7550944"/>
                <a:gd name="connsiteY9" fmla="*/ 3876675 h 7762875"/>
                <a:gd name="connsiteX10" fmla="*/ 3769519 w 7550944"/>
                <a:gd name="connsiteY10" fmla="*/ 9525 h 7762875"/>
                <a:gd name="connsiteX11" fmla="*/ 4150519 w 7550944"/>
                <a:gd name="connsiteY11" fmla="*/ 3886200 h 7762875"/>
                <a:gd name="connsiteX12" fmla="*/ 4526756 w 7550944"/>
                <a:gd name="connsiteY12" fmla="*/ 7762875 h 7762875"/>
                <a:gd name="connsiteX13" fmla="*/ 4902994 w 7550944"/>
                <a:gd name="connsiteY13" fmla="*/ 3886200 h 7762875"/>
                <a:gd name="connsiteX14" fmla="*/ 5283994 w 7550944"/>
                <a:gd name="connsiteY14" fmla="*/ 9525 h 7762875"/>
                <a:gd name="connsiteX15" fmla="*/ 5655469 w 7550944"/>
                <a:gd name="connsiteY15" fmla="*/ 3886200 h 7762875"/>
                <a:gd name="connsiteX16" fmla="*/ 6036469 w 7550944"/>
                <a:gd name="connsiteY16" fmla="*/ 7762875 h 7762875"/>
                <a:gd name="connsiteX17" fmla="*/ 6417469 w 7550944"/>
                <a:gd name="connsiteY17" fmla="*/ 3886200 h 7762875"/>
                <a:gd name="connsiteX18" fmla="*/ 6798469 w 7550944"/>
                <a:gd name="connsiteY18" fmla="*/ 0 h 7762875"/>
                <a:gd name="connsiteX19" fmla="*/ 7160419 w 7550944"/>
                <a:gd name="connsiteY19" fmla="*/ 3886200 h 7762875"/>
                <a:gd name="connsiteX20" fmla="*/ 7550944 w 7550944"/>
                <a:gd name="connsiteY20" fmla="*/ 7762875 h 7762875"/>
                <a:gd name="connsiteX0" fmla="*/ 0 w 7550944"/>
                <a:gd name="connsiteY0" fmla="*/ 7762875 h 7762875"/>
                <a:gd name="connsiteX1" fmla="*/ 378619 w 7550944"/>
                <a:gd name="connsiteY1" fmla="*/ 3886200 h 7762875"/>
                <a:gd name="connsiteX2" fmla="*/ 750094 w 7550944"/>
                <a:gd name="connsiteY2" fmla="*/ 0 h 7762875"/>
                <a:gd name="connsiteX3" fmla="*/ 1131094 w 7550944"/>
                <a:gd name="connsiteY3" fmla="*/ 3876675 h 7762875"/>
                <a:gd name="connsiteX4" fmla="*/ 1507332 w 7550944"/>
                <a:gd name="connsiteY4" fmla="*/ 7762875 h 7762875"/>
                <a:gd name="connsiteX5" fmla="*/ 1883569 w 7550944"/>
                <a:gd name="connsiteY5" fmla="*/ 3876675 h 7762875"/>
                <a:gd name="connsiteX6" fmla="*/ 2264569 w 7550944"/>
                <a:gd name="connsiteY6" fmla="*/ 0 h 7762875"/>
                <a:gd name="connsiteX7" fmla="*/ 2645569 w 7550944"/>
                <a:gd name="connsiteY7" fmla="*/ 3886200 h 7762875"/>
                <a:gd name="connsiteX8" fmla="*/ 3017044 w 7550944"/>
                <a:gd name="connsiteY8" fmla="*/ 7762875 h 7762875"/>
                <a:gd name="connsiteX9" fmla="*/ 3398044 w 7550944"/>
                <a:gd name="connsiteY9" fmla="*/ 3876675 h 7762875"/>
                <a:gd name="connsiteX10" fmla="*/ 3769519 w 7550944"/>
                <a:gd name="connsiteY10" fmla="*/ 9525 h 7762875"/>
                <a:gd name="connsiteX11" fmla="*/ 4150519 w 7550944"/>
                <a:gd name="connsiteY11" fmla="*/ 3886200 h 7762875"/>
                <a:gd name="connsiteX12" fmla="*/ 4526756 w 7550944"/>
                <a:gd name="connsiteY12" fmla="*/ 7762875 h 7762875"/>
                <a:gd name="connsiteX13" fmla="*/ 4902994 w 7550944"/>
                <a:gd name="connsiteY13" fmla="*/ 3886200 h 7762875"/>
                <a:gd name="connsiteX14" fmla="*/ 5283994 w 7550944"/>
                <a:gd name="connsiteY14" fmla="*/ 9525 h 7762875"/>
                <a:gd name="connsiteX15" fmla="*/ 5655469 w 7550944"/>
                <a:gd name="connsiteY15" fmla="*/ 3886200 h 7762875"/>
                <a:gd name="connsiteX16" fmla="*/ 6036469 w 7550944"/>
                <a:gd name="connsiteY16" fmla="*/ 7762875 h 7762875"/>
                <a:gd name="connsiteX17" fmla="*/ 6417469 w 7550944"/>
                <a:gd name="connsiteY17" fmla="*/ 3886200 h 7762875"/>
                <a:gd name="connsiteX18" fmla="*/ 6798469 w 7550944"/>
                <a:gd name="connsiteY18" fmla="*/ 0 h 7762875"/>
                <a:gd name="connsiteX19" fmla="*/ 7160419 w 7550944"/>
                <a:gd name="connsiteY19" fmla="*/ 3886200 h 7762875"/>
                <a:gd name="connsiteX20" fmla="*/ 7550944 w 7550944"/>
                <a:gd name="connsiteY20" fmla="*/ 7762875 h 7762875"/>
                <a:gd name="connsiteX0" fmla="*/ 0 w 7550944"/>
                <a:gd name="connsiteY0" fmla="*/ 7762875 h 7762875"/>
                <a:gd name="connsiteX1" fmla="*/ 378619 w 7550944"/>
                <a:gd name="connsiteY1" fmla="*/ 3886200 h 7762875"/>
                <a:gd name="connsiteX2" fmla="*/ 750094 w 7550944"/>
                <a:gd name="connsiteY2" fmla="*/ 0 h 7762875"/>
                <a:gd name="connsiteX3" fmla="*/ 1131094 w 7550944"/>
                <a:gd name="connsiteY3" fmla="*/ 3876675 h 7762875"/>
                <a:gd name="connsiteX4" fmla="*/ 1507332 w 7550944"/>
                <a:gd name="connsiteY4" fmla="*/ 7762875 h 7762875"/>
                <a:gd name="connsiteX5" fmla="*/ 1883569 w 7550944"/>
                <a:gd name="connsiteY5" fmla="*/ 3876675 h 7762875"/>
                <a:gd name="connsiteX6" fmla="*/ 2264569 w 7550944"/>
                <a:gd name="connsiteY6" fmla="*/ 0 h 7762875"/>
                <a:gd name="connsiteX7" fmla="*/ 2645569 w 7550944"/>
                <a:gd name="connsiteY7" fmla="*/ 3886200 h 7762875"/>
                <a:gd name="connsiteX8" fmla="*/ 3017044 w 7550944"/>
                <a:gd name="connsiteY8" fmla="*/ 7762875 h 7762875"/>
                <a:gd name="connsiteX9" fmla="*/ 3398044 w 7550944"/>
                <a:gd name="connsiteY9" fmla="*/ 3876675 h 7762875"/>
                <a:gd name="connsiteX10" fmla="*/ 3769519 w 7550944"/>
                <a:gd name="connsiteY10" fmla="*/ 9525 h 7762875"/>
                <a:gd name="connsiteX11" fmla="*/ 4150519 w 7550944"/>
                <a:gd name="connsiteY11" fmla="*/ 3886200 h 7762875"/>
                <a:gd name="connsiteX12" fmla="*/ 4526756 w 7550944"/>
                <a:gd name="connsiteY12" fmla="*/ 7762875 h 7762875"/>
                <a:gd name="connsiteX13" fmla="*/ 4902994 w 7550944"/>
                <a:gd name="connsiteY13" fmla="*/ 3886200 h 7762875"/>
                <a:gd name="connsiteX14" fmla="*/ 5283994 w 7550944"/>
                <a:gd name="connsiteY14" fmla="*/ 9525 h 7762875"/>
                <a:gd name="connsiteX15" fmla="*/ 5655469 w 7550944"/>
                <a:gd name="connsiteY15" fmla="*/ 3886200 h 7762875"/>
                <a:gd name="connsiteX16" fmla="*/ 6036469 w 7550944"/>
                <a:gd name="connsiteY16" fmla="*/ 7762875 h 7762875"/>
                <a:gd name="connsiteX17" fmla="*/ 6417469 w 7550944"/>
                <a:gd name="connsiteY17" fmla="*/ 3886200 h 7762875"/>
                <a:gd name="connsiteX18" fmla="*/ 6798469 w 7550944"/>
                <a:gd name="connsiteY18" fmla="*/ 0 h 7762875"/>
                <a:gd name="connsiteX19" fmla="*/ 7160419 w 7550944"/>
                <a:gd name="connsiteY19" fmla="*/ 3886200 h 7762875"/>
                <a:gd name="connsiteX20" fmla="*/ 7550944 w 7550944"/>
                <a:gd name="connsiteY20" fmla="*/ 7762875 h 7762875"/>
                <a:gd name="connsiteX0" fmla="*/ 0 w 7550944"/>
                <a:gd name="connsiteY0" fmla="*/ 7762875 h 7762875"/>
                <a:gd name="connsiteX1" fmla="*/ 378619 w 7550944"/>
                <a:gd name="connsiteY1" fmla="*/ 3886200 h 7762875"/>
                <a:gd name="connsiteX2" fmla="*/ 750094 w 7550944"/>
                <a:gd name="connsiteY2" fmla="*/ 0 h 7762875"/>
                <a:gd name="connsiteX3" fmla="*/ 1131094 w 7550944"/>
                <a:gd name="connsiteY3" fmla="*/ 3876675 h 7762875"/>
                <a:gd name="connsiteX4" fmla="*/ 1507332 w 7550944"/>
                <a:gd name="connsiteY4" fmla="*/ 7762875 h 7762875"/>
                <a:gd name="connsiteX5" fmla="*/ 1883569 w 7550944"/>
                <a:gd name="connsiteY5" fmla="*/ 3876675 h 7762875"/>
                <a:gd name="connsiteX6" fmla="*/ 2264569 w 7550944"/>
                <a:gd name="connsiteY6" fmla="*/ 0 h 7762875"/>
                <a:gd name="connsiteX7" fmla="*/ 2645569 w 7550944"/>
                <a:gd name="connsiteY7" fmla="*/ 3886200 h 7762875"/>
                <a:gd name="connsiteX8" fmla="*/ 3017044 w 7550944"/>
                <a:gd name="connsiteY8" fmla="*/ 7762875 h 7762875"/>
                <a:gd name="connsiteX9" fmla="*/ 3398044 w 7550944"/>
                <a:gd name="connsiteY9" fmla="*/ 3876675 h 7762875"/>
                <a:gd name="connsiteX10" fmla="*/ 3769519 w 7550944"/>
                <a:gd name="connsiteY10" fmla="*/ 9525 h 7762875"/>
                <a:gd name="connsiteX11" fmla="*/ 4150519 w 7550944"/>
                <a:gd name="connsiteY11" fmla="*/ 3886200 h 7762875"/>
                <a:gd name="connsiteX12" fmla="*/ 4526756 w 7550944"/>
                <a:gd name="connsiteY12" fmla="*/ 7762875 h 7762875"/>
                <a:gd name="connsiteX13" fmla="*/ 4902994 w 7550944"/>
                <a:gd name="connsiteY13" fmla="*/ 3886200 h 7762875"/>
                <a:gd name="connsiteX14" fmla="*/ 5283994 w 7550944"/>
                <a:gd name="connsiteY14" fmla="*/ 9525 h 7762875"/>
                <a:gd name="connsiteX15" fmla="*/ 5655469 w 7550944"/>
                <a:gd name="connsiteY15" fmla="*/ 3886200 h 7762875"/>
                <a:gd name="connsiteX16" fmla="*/ 6036469 w 7550944"/>
                <a:gd name="connsiteY16" fmla="*/ 7762875 h 7762875"/>
                <a:gd name="connsiteX17" fmla="*/ 6417469 w 7550944"/>
                <a:gd name="connsiteY17" fmla="*/ 3886200 h 7762875"/>
                <a:gd name="connsiteX18" fmla="*/ 6798469 w 7550944"/>
                <a:gd name="connsiteY18" fmla="*/ 0 h 7762875"/>
                <a:gd name="connsiteX19" fmla="*/ 7160419 w 7550944"/>
                <a:gd name="connsiteY19" fmla="*/ 3886200 h 7762875"/>
                <a:gd name="connsiteX20" fmla="*/ 7550944 w 7550944"/>
                <a:gd name="connsiteY20" fmla="*/ 7762875 h 7762875"/>
                <a:gd name="connsiteX0" fmla="*/ 0 w 7550944"/>
                <a:gd name="connsiteY0" fmla="*/ 7762875 h 7762875"/>
                <a:gd name="connsiteX1" fmla="*/ 378619 w 7550944"/>
                <a:gd name="connsiteY1" fmla="*/ 3886200 h 7762875"/>
                <a:gd name="connsiteX2" fmla="*/ 750094 w 7550944"/>
                <a:gd name="connsiteY2" fmla="*/ 0 h 7762875"/>
                <a:gd name="connsiteX3" fmla="*/ 1131094 w 7550944"/>
                <a:gd name="connsiteY3" fmla="*/ 3876675 h 7762875"/>
                <a:gd name="connsiteX4" fmla="*/ 1507332 w 7550944"/>
                <a:gd name="connsiteY4" fmla="*/ 7762875 h 7762875"/>
                <a:gd name="connsiteX5" fmla="*/ 1883569 w 7550944"/>
                <a:gd name="connsiteY5" fmla="*/ 3876675 h 7762875"/>
                <a:gd name="connsiteX6" fmla="*/ 2264569 w 7550944"/>
                <a:gd name="connsiteY6" fmla="*/ 0 h 7762875"/>
                <a:gd name="connsiteX7" fmla="*/ 2645569 w 7550944"/>
                <a:gd name="connsiteY7" fmla="*/ 3886200 h 7762875"/>
                <a:gd name="connsiteX8" fmla="*/ 3017044 w 7550944"/>
                <a:gd name="connsiteY8" fmla="*/ 7762875 h 7762875"/>
                <a:gd name="connsiteX9" fmla="*/ 3398044 w 7550944"/>
                <a:gd name="connsiteY9" fmla="*/ 3876675 h 7762875"/>
                <a:gd name="connsiteX10" fmla="*/ 3769519 w 7550944"/>
                <a:gd name="connsiteY10" fmla="*/ 9525 h 7762875"/>
                <a:gd name="connsiteX11" fmla="*/ 4150519 w 7550944"/>
                <a:gd name="connsiteY11" fmla="*/ 3886200 h 7762875"/>
                <a:gd name="connsiteX12" fmla="*/ 4526756 w 7550944"/>
                <a:gd name="connsiteY12" fmla="*/ 7762875 h 7762875"/>
                <a:gd name="connsiteX13" fmla="*/ 4902994 w 7550944"/>
                <a:gd name="connsiteY13" fmla="*/ 3886200 h 7762875"/>
                <a:gd name="connsiteX14" fmla="*/ 5283994 w 7550944"/>
                <a:gd name="connsiteY14" fmla="*/ 9525 h 7762875"/>
                <a:gd name="connsiteX15" fmla="*/ 5655469 w 7550944"/>
                <a:gd name="connsiteY15" fmla="*/ 3886200 h 7762875"/>
                <a:gd name="connsiteX16" fmla="*/ 6036469 w 7550944"/>
                <a:gd name="connsiteY16" fmla="*/ 7762875 h 7762875"/>
                <a:gd name="connsiteX17" fmla="*/ 6417469 w 7550944"/>
                <a:gd name="connsiteY17" fmla="*/ 3886200 h 7762875"/>
                <a:gd name="connsiteX18" fmla="*/ 6798469 w 7550944"/>
                <a:gd name="connsiteY18" fmla="*/ 0 h 7762875"/>
                <a:gd name="connsiteX19" fmla="*/ 7160419 w 7550944"/>
                <a:gd name="connsiteY19" fmla="*/ 3886200 h 7762875"/>
                <a:gd name="connsiteX20" fmla="*/ 7550944 w 7550944"/>
                <a:gd name="connsiteY20" fmla="*/ 7762875 h 7762875"/>
                <a:gd name="connsiteX0" fmla="*/ 0 w 7550944"/>
                <a:gd name="connsiteY0" fmla="*/ 7762875 h 7762876"/>
                <a:gd name="connsiteX1" fmla="*/ 378619 w 7550944"/>
                <a:gd name="connsiteY1" fmla="*/ 3886200 h 7762876"/>
                <a:gd name="connsiteX2" fmla="*/ 750094 w 7550944"/>
                <a:gd name="connsiteY2" fmla="*/ 0 h 7762876"/>
                <a:gd name="connsiteX3" fmla="*/ 1131094 w 7550944"/>
                <a:gd name="connsiteY3" fmla="*/ 3876675 h 7762876"/>
                <a:gd name="connsiteX4" fmla="*/ 1507332 w 7550944"/>
                <a:gd name="connsiteY4" fmla="*/ 7762875 h 7762876"/>
                <a:gd name="connsiteX5" fmla="*/ 1883569 w 7550944"/>
                <a:gd name="connsiteY5" fmla="*/ 3876675 h 7762876"/>
                <a:gd name="connsiteX6" fmla="*/ 2264569 w 7550944"/>
                <a:gd name="connsiteY6" fmla="*/ 0 h 7762876"/>
                <a:gd name="connsiteX7" fmla="*/ 2645569 w 7550944"/>
                <a:gd name="connsiteY7" fmla="*/ 3886200 h 7762876"/>
                <a:gd name="connsiteX8" fmla="*/ 3017044 w 7550944"/>
                <a:gd name="connsiteY8" fmla="*/ 7762875 h 7762876"/>
                <a:gd name="connsiteX9" fmla="*/ 3398044 w 7550944"/>
                <a:gd name="connsiteY9" fmla="*/ 3876675 h 7762876"/>
                <a:gd name="connsiteX10" fmla="*/ 3769519 w 7550944"/>
                <a:gd name="connsiteY10" fmla="*/ 9525 h 7762876"/>
                <a:gd name="connsiteX11" fmla="*/ 4150519 w 7550944"/>
                <a:gd name="connsiteY11" fmla="*/ 3886200 h 7762876"/>
                <a:gd name="connsiteX12" fmla="*/ 4526756 w 7550944"/>
                <a:gd name="connsiteY12" fmla="*/ 7762875 h 7762876"/>
                <a:gd name="connsiteX13" fmla="*/ 4902994 w 7550944"/>
                <a:gd name="connsiteY13" fmla="*/ 3886200 h 7762876"/>
                <a:gd name="connsiteX14" fmla="*/ 5283994 w 7550944"/>
                <a:gd name="connsiteY14" fmla="*/ 9525 h 7762876"/>
                <a:gd name="connsiteX15" fmla="*/ 5655469 w 7550944"/>
                <a:gd name="connsiteY15" fmla="*/ 3886200 h 7762876"/>
                <a:gd name="connsiteX16" fmla="*/ 6036469 w 7550944"/>
                <a:gd name="connsiteY16" fmla="*/ 7762875 h 7762876"/>
                <a:gd name="connsiteX17" fmla="*/ 6417469 w 7550944"/>
                <a:gd name="connsiteY17" fmla="*/ 3886200 h 7762876"/>
                <a:gd name="connsiteX18" fmla="*/ 6798469 w 7550944"/>
                <a:gd name="connsiteY18" fmla="*/ 0 h 7762876"/>
                <a:gd name="connsiteX19" fmla="*/ 7160419 w 7550944"/>
                <a:gd name="connsiteY19" fmla="*/ 3886200 h 7762876"/>
                <a:gd name="connsiteX20" fmla="*/ 7550944 w 7550944"/>
                <a:gd name="connsiteY20" fmla="*/ 7762875 h 7762876"/>
                <a:gd name="connsiteX0" fmla="*/ 0 w 7550944"/>
                <a:gd name="connsiteY0" fmla="*/ 7762875 h 7762876"/>
                <a:gd name="connsiteX1" fmla="*/ 378619 w 7550944"/>
                <a:gd name="connsiteY1" fmla="*/ 3886200 h 7762876"/>
                <a:gd name="connsiteX2" fmla="*/ 750094 w 7550944"/>
                <a:gd name="connsiteY2" fmla="*/ 0 h 7762876"/>
                <a:gd name="connsiteX3" fmla="*/ 1131094 w 7550944"/>
                <a:gd name="connsiteY3" fmla="*/ 3876675 h 7762876"/>
                <a:gd name="connsiteX4" fmla="*/ 1507332 w 7550944"/>
                <a:gd name="connsiteY4" fmla="*/ 7762875 h 7762876"/>
                <a:gd name="connsiteX5" fmla="*/ 1883569 w 7550944"/>
                <a:gd name="connsiteY5" fmla="*/ 3876675 h 7762876"/>
                <a:gd name="connsiteX6" fmla="*/ 2264569 w 7550944"/>
                <a:gd name="connsiteY6" fmla="*/ 0 h 7762876"/>
                <a:gd name="connsiteX7" fmla="*/ 2645569 w 7550944"/>
                <a:gd name="connsiteY7" fmla="*/ 3886200 h 7762876"/>
                <a:gd name="connsiteX8" fmla="*/ 3017044 w 7550944"/>
                <a:gd name="connsiteY8" fmla="*/ 7762875 h 7762876"/>
                <a:gd name="connsiteX9" fmla="*/ 3398044 w 7550944"/>
                <a:gd name="connsiteY9" fmla="*/ 3876675 h 7762876"/>
                <a:gd name="connsiteX10" fmla="*/ 3769519 w 7550944"/>
                <a:gd name="connsiteY10" fmla="*/ 9525 h 7762876"/>
                <a:gd name="connsiteX11" fmla="*/ 4150519 w 7550944"/>
                <a:gd name="connsiteY11" fmla="*/ 3886200 h 7762876"/>
                <a:gd name="connsiteX12" fmla="*/ 4526756 w 7550944"/>
                <a:gd name="connsiteY12" fmla="*/ 7762875 h 7762876"/>
                <a:gd name="connsiteX13" fmla="*/ 4902994 w 7550944"/>
                <a:gd name="connsiteY13" fmla="*/ 3886200 h 7762876"/>
                <a:gd name="connsiteX14" fmla="*/ 5283994 w 7550944"/>
                <a:gd name="connsiteY14" fmla="*/ 9525 h 7762876"/>
                <a:gd name="connsiteX15" fmla="*/ 5655469 w 7550944"/>
                <a:gd name="connsiteY15" fmla="*/ 3886200 h 7762876"/>
                <a:gd name="connsiteX16" fmla="*/ 6036469 w 7550944"/>
                <a:gd name="connsiteY16" fmla="*/ 7762875 h 7762876"/>
                <a:gd name="connsiteX17" fmla="*/ 6417469 w 7550944"/>
                <a:gd name="connsiteY17" fmla="*/ 3886200 h 7762876"/>
                <a:gd name="connsiteX18" fmla="*/ 6798469 w 7550944"/>
                <a:gd name="connsiteY18" fmla="*/ 0 h 7762876"/>
                <a:gd name="connsiteX19" fmla="*/ 7160419 w 7550944"/>
                <a:gd name="connsiteY19" fmla="*/ 3886200 h 7762876"/>
                <a:gd name="connsiteX20" fmla="*/ 7550944 w 7550944"/>
                <a:gd name="connsiteY20" fmla="*/ 7762875 h 7762876"/>
                <a:gd name="connsiteX0" fmla="*/ 0 w 7550944"/>
                <a:gd name="connsiteY0" fmla="*/ 7762875 h 7762876"/>
                <a:gd name="connsiteX1" fmla="*/ 378619 w 7550944"/>
                <a:gd name="connsiteY1" fmla="*/ 3886200 h 7762876"/>
                <a:gd name="connsiteX2" fmla="*/ 750094 w 7550944"/>
                <a:gd name="connsiteY2" fmla="*/ 0 h 7762876"/>
                <a:gd name="connsiteX3" fmla="*/ 1131094 w 7550944"/>
                <a:gd name="connsiteY3" fmla="*/ 3876675 h 7762876"/>
                <a:gd name="connsiteX4" fmla="*/ 1507332 w 7550944"/>
                <a:gd name="connsiteY4" fmla="*/ 7762875 h 7762876"/>
                <a:gd name="connsiteX5" fmla="*/ 1883569 w 7550944"/>
                <a:gd name="connsiteY5" fmla="*/ 3876675 h 7762876"/>
                <a:gd name="connsiteX6" fmla="*/ 2264569 w 7550944"/>
                <a:gd name="connsiteY6" fmla="*/ 0 h 7762876"/>
                <a:gd name="connsiteX7" fmla="*/ 2645569 w 7550944"/>
                <a:gd name="connsiteY7" fmla="*/ 3886200 h 7762876"/>
                <a:gd name="connsiteX8" fmla="*/ 3017044 w 7550944"/>
                <a:gd name="connsiteY8" fmla="*/ 7762875 h 7762876"/>
                <a:gd name="connsiteX9" fmla="*/ 3398044 w 7550944"/>
                <a:gd name="connsiteY9" fmla="*/ 3876675 h 7762876"/>
                <a:gd name="connsiteX10" fmla="*/ 3769519 w 7550944"/>
                <a:gd name="connsiteY10" fmla="*/ 9525 h 7762876"/>
                <a:gd name="connsiteX11" fmla="*/ 4150519 w 7550944"/>
                <a:gd name="connsiteY11" fmla="*/ 3886200 h 7762876"/>
                <a:gd name="connsiteX12" fmla="*/ 4526756 w 7550944"/>
                <a:gd name="connsiteY12" fmla="*/ 7762875 h 7762876"/>
                <a:gd name="connsiteX13" fmla="*/ 4902994 w 7550944"/>
                <a:gd name="connsiteY13" fmla="*/ 3886200 h 7762876"/>
                <a:gd name="connsiteX14" fmla="*/ 5283994 w 7550944"/>
                <a:gd name="connsiteY14" fmla="*/ 9525 h 7762876"/>
                <a:gd name="connsiteX15" fmla="*/ 5655469 w 7550944"/>
                <a:gd name="connsiteY15" fmla="*/ 3886200 h 7762876"/>
                <a:gd name="connsiteX16" fmla="*/ 6036469 w 7550944"/>
                <a:gd name="connsiteY16" fmla="*/ 7762875 h 7762876"/>
                <a:gd name="connsiteX17" fmla="*/ 6417469 w 7550944"/>
                <a:gd name="connsiteY17" fmla="*/ 3886200 h 7762876"/>
                <a:gd name="connsiteX18" fmla="*/ 6798469 w 7550944"/>
                <a:gd name="connsiteY18" fmla="*/ 0 h 7762876"/>
                <a:gd name="connsiteX19" fmla="*/ 7160419 w 7550944"/>
                <a:gd name="connsiteY19" fmla="*/ 3886200 h 7762876"/>
                <a:gd name="connsiteX20" fmla="*/ 7550944 w 7550944"/>
                <a:gd name="connsiteY20" fmla="*/ 7762875 h 7762876"/>
                <a:gd name="connsiteX0" fmla="*/ 0 w 7550944"/>
                <a:gd name="connsiteY0" fmla="*/ 7762875 h 7762876"/>
                <a:gd name="connsiteX1" fmla="*/ 378619 w 7550944"/>
                <a:gd name="connsiteY1" fmla="*/ 3886200 h 7762876"/>
                <a:gd name="connsiteX2" fmla="*/ 750094 w 7550944"/>
                <a:gd name="connsiteY2" fmla="*/ 0 h 7762876"/>
                <a:gd name="connsiteX3" fmla="*/ 1131094 w 7550944"/>
                <a:gd name="connsiteY3" fmla="*/ 3876675 h 7762876"/>
                <a:gd name="connsiteX4" fmla="*/ 1507332 w 7550944"/>
                <a:gd name="connsiteY4" fmla="*/ 7762875 h 7762876"/>
                <a:gd name="connsiteX5" fmla="*/ 1883569 w 7550944"/>
                <a:gd name="connsiteY5" fmla="*/ 3876675 h 7762876"/>
                <a:gd name="connsiteX6" fmla="*/ 2264569 w 7550944"/>
                <a:gd name="connsiteY6" fmla="*/ 0 h 7762876"/>
                <a:gd name="connsiteX7" fmla="*/ 2645569 w 7550944"/>
                <a:gd name="connsiteY7" fmla="*/ 3886200 h 7762876"/>
                <a:gd name="connsiteX8" fmla="*/ 3017044 w 7550944"/>
                <a:gd name="connsiteY8" fmla="*/ 7762875 h 7762876"/>
                <a:gd name="connsiteX9" fmla="*/ 3398044 w 7550944"/>
                <a:gd name="connsiteY9" fmla="*/ 3876675 h 7762876"/>
                <a:gd name="connsiteX10" fmla="*/ 3769519 w 7550944"/>
                <a:gd name="connsiteY10" fmla="*/ 9525 h 7762876"/>
                <a:gd name="connsiteX11" fmla="*/ 4150519 w 7550944"/>
                <a:gd name="connsiteY11" fmla="*/ 3886200 h 7762876"/>
                <a:gd name="connsiteX12" fmla="*/ 4526756 w 7550944"/>
                <a:gd name="connsiteY12" fmla="*/ 7762875 h 7762876"/>
                <a:gd name="connsiteX13" fmla="*/ 4902994 w 7550944"/>
                <a:gd name="connsiteY13" fmla="*/ 3886200 h 7762876"/>
                <a:gd name="connsiteX14" fmla="*/ 5283994 w 7550944"/>
                <a:gd name="connsiteY14" fmla="*/ 9525 h 7762876"/>
                <a:gd name="connsiteX15" fmla="*/ 5655469 w 7550944"/>
                <a:gd name="connsiteY15" fmla="*/ 3886200 h 7762876"/>
                <a:gd name="connsiteX16" fmla="*/ 6036469 w 7550944"/>
                <a:gd name="connsiteY16" fmla="*/ 7762875 h 7762876"/>
                <a:gd name="connsiteX17" fmla="*/ 6417469 w 7550944"/>
                <a:gd name="connsiteY17" fmla="*/ 3886200 h 7762876"/>
                <a:gd name="connsiteX18" fmla="*/ 6798469 w 7550944"/>
                <a:gd name="connsiteY18" fmla="*/ 0 h 7762876"/>
                <a:gd name="connsiteX19" fmla="*/ 7160419 w 7550944"/>
                <a:gd name="connsiteY19" fmla="*/ 3886200 h 7762876"/>
                <a:gd name="connsiteX20" fmla="*/ 7550944 w 7550944"/>
                <a:gd name="connsiteY20" fmla="*/ 7762875 h 7762876"/>
                <a:gd name="connsiteX0" fmla="*/ 0 w 7550944"/>
                <a:gd name="connsiteY0" fmla="*/ 7762875 h 7762876"/>
                <a:gd name="connsiteX1" fmla="*/ 378619 w 7550944"/>
                <a:gd name="connsiteY1" fmla="*/ 3886200 h 7762876"/>
                <a:gd name="connsiteX2" fmla="*/ 750094 w 7550944"/>
                <a:gd name="connsiteY2" fmla="*/ 0 h 7762876"/>
                <a:gd name="connsiteX3" fmla="*/ 1131094 w 7550944"/>
                <a:gd name="connsiteY3" fmla="*/ 3876675 h 7762876"/>
                <a:gd name="connsiteX4" fmla="*/ 1507332 w 7550944"/>
                <a:gd name="connsiteY4" fmla="*/ 7762875 h 7762876"/>
                <a:gd name="connsiteX5" fmla="*/ 1883569 w 7550944"/>
                <a:gd name="connsiteY5" fmla="*/ 3876675 h 7762876"/>
                <a:gd name="connsiteX6" fmla="*/ 2264569 w 7550944"/>
                <a:gd name="connsiteY6" fmla="*/ 0 h 7762876"/>
                <a:gd name="connsiteX7" fmla="*/ 2645569 w 7550944"/>
                <a:gd name="connsiteY7" fmla="*/ 3886200 h 7762876"/>
                <a:gd name="connsiteX8" fmla="*/ 3017044 w 7550944"/>
                <a:gd name="connsiteY8" fmla="*/ 7762875 h 7762876"/>
                <a:gd name="connsiteX9" fmla="*/ 3398044 w 7550944"/>
                <a:gd name="connsiteY9" fmla="*/ 3876675 h 7762876"/>
                <a:gd name="connsiteX10" fmla="*/ 3769519 w 7550944"/>
                <a:gd name="connsiteY10" fmla="*/ 9525 h 7762876"/>
                <a:gd name="connsiteX11" fmla="*/ 4150519 w 7550944"/>
                <a:gd name="connsiteY11" fmla="*/ 3886200 h 7762876"/>
                <a:gd name="connsiteX12" fmla="*/ 4526756 w 7550944"/>
                <a:gd name="connsiteY12" fmla="*/ 7762875 h 7762876"/>
                <a:gd name="connsiteX13" fmla="*/ 4902994 w 7550944"/>
                <a:gd name="connsiteY13" fmla="*/ 3886200 h 7762876"/>
                <a:gd name="connsiteX14" fmla="*/ 5283994 w 7550944"/>
                <a:gd name="connsiteY14" fmla="*/ 9525 h 7762876"/>
                <a:gd name="connsiteX15" fmla="*/ 5655469 w 7550944"/>
                <a:gd name="connsiteY15" fmla="*/ 3886200 h 7762876"/>
                <a:gd name="connsiteX16" fmla="*/ 6036469 w 7550944"/>
                <a:gd name="connsiteY16" fmla="*/ 7762875 h 7762876"/>
                <a:gd name="connsiteX17" fmla="*/ 6417469 w 7550944"/>
                <a:gd name="connsiteY17" fmla="*/ 3886200 h 7762876"/>
                <a:gd name="connsiteX18" fmla="*/ 6798469 w 7550944"/>
                <a:gd name="connsiteY18" fmla="*/ 0 h 7762876"/>
                <a:gd name="connsiteX19" fmla="*/ 7160419 w 7550944"/>
                <a:gd name="connsiteY19" fmla="*/ 3886200 h 7762876"/>
                <a:gd name="connsiteX20" fmla="*/ 7550944 w 7550944"/>
                <a:gd name="connsiteY20" fmla="*/ 7762875 h 7762876"/>
                <a:gd name="connsiteX0" fmla="*/ 0 w 7550944"/>
                <a:gd name="connsiteY0" fmla="*/ 7762875 h 7762876"/>
                <a:gd name="connsiteX1" fmla="*/ 378619 w 7550944"/>
                <a:gd name="connsiteY1" fmla="*/ 3886200 h 7762876"/>
                <a:gd name="connsiteX2" fmla="*/ 750094 w 7550944"/>
                <a:gd name="connsiteY2" fmla="*/ 0 h 7762876"/>
                <a:gd name="connsiteX3" fmla="*/ 1131094 w 7550944"/>
                <a:gd name="connsiteY3" fmla="*/ 3876675 h 7762876"/>
                <a:gd name="connsiteX4" fmla="*/ 1507332 w 7550944"/>
                <a:gd name="connsiteY4" fmla="*/ 7762875 h 7762876"/>
                <a:gd name="connsiteX5" fmla="*/ 1883569 w 7550944"/>
                <a:gd name="connsiteY5" fmla="*/ 3876675 h 7762876"/>
                <a:gd name="connsiteX6" fmla="*/ 2264569 w 7550944"/>
                <a:gd name="connsiteY6" fmla="*/ 0 h 7762876"/>
                <a:gd name="connsiteX7" fmla="*/ 2645569 w 7550944"/>
                <a:gd name="connsiteY7" fmla="*/ 3886200 h 7762876"/>
                <a:gd name="connsiteX8" fmla="*/ 3017044 w 7550944"/>
                <a:gd name="connsiteY8" fmla="*/ 7762875 h 7762876"/>
                <a:gd name="connsiteX9" fmla="*/ 3398044 w 7550944"/>
                <a:gd name="connsiteY9" fmla="*/ 3876675 h 7762876"/>
                <a:gd name="connsiteX10" fmla="*/ 3769519 w 7550944"/>
                <a:gd name="connsiteY10" fmla="*/ 9525 h 7762876"/>
                <a:gd name="connsiteX11" fmla="*/ 4150519 w 7550944"/>
                <a:gd name="connsiteY11" fmla="*/ 3886200 h 7762876"/>
                <a:gd name="connsiteX12" fmla="*/ 4526756 w 7550944"/>
                <a:gd name="connsiteY12" fmla="*/ 7762875 h 7762876"/>
                <a:gd name="connsiteX13" fmla="*/ 4902994 w 7550944"/>
                <a:gd name="connsiteY13" fmla="*/ 3886200 h 7762876"/>
                <a:gd name="connsiteX14" fmla="*/ 5283994 w 7550944"/>
                <a:gd name="connsiteY14" fmla="*/ 9525 h 7762876"/>
                <a:gd name="connsiteX15" fmla="*/ 5655469 w 7550944"/>
                <a:gd name="connsiteY15" fmla="*/ 3886200 h 7762876"/>
                <a:gd name="connsiteX16" fmla="*/ 6036469 w 7550944"/>
                <a:gd name="connsiteY16" fmla="*/ 7762875 h 7762876"/>
                <a:gd name="connsiteX17" fmla="*/ 6417469 w 7550944"/>
                <a:gd name="connsiteY17" fmla="*/ 3886200 h 7762876"/>
                <a:gd name="connsiteX18" fmla="*/ 6798469 w 7550944"/>
                <a:gd name="connsiteY18" fmla="*/ 0 h 7762876"/>
                <a:gd name="connsiteX19" fmla="*/ 7160419 w 7550944"/>
                <a:gd name="connsiteY19" fmla="*/ 3886200 h 7762876"/>
                <a:gd name="connsiteX20" fmla="*/ 7550944 w 7550944"/>
                <a:gd name="connsiteY20" fmla="*/ 7762875 h 7762876"/>
                <a:gd name="connsiteX0" fmla="*/ 0 w 7550944"/>
                <a:gd name="connsiteY0" fmla="*/ 7762875 h 7762876"/>
                <a:gd name="connsiteX1" fmla="*/ 378619 w 7550944"/>
                <a:gd name="connsiteY1" fmla="*/ 3886200 h 7762876"/>
                <a:gd name="connsiteX2" fmla="*/ 750094 w 7550944"/>
                <a:gd name="connsiteY2" fmla="*/ 0 h 7762876"/>
                <a:gd name="connsiteX3" fmla="*/ 1131094 w 7550944"/>
                <a:gd name="connsiteY3" fmla="*/ 3876675 h 7762876"/>
                <a:gd name="connsiteX4" fmla="*/ 1507332 w 7550944"/>
                <a:gd name="connsiteY4" fmla="*/ 7762875 h 7762876"/>
                <a:gd name="connsiteX5" fmla="*/ 1883569 w 7550944"/>
                <a:gd name="connsiteY5" fmla="*/ 3876675 h 7762876"/>
                <a:gd name="connsiteX6" fmla="*/ 2264569 w 7550944"/>
                <a:gd name="connsiteY6" fmla="*/ 0 h 7762876"/>
                <a:gd name="connsiteX7" fmla="*/ 2645569 w 7550944"/>
                <a:gd name="connsiteY7" fmla="*/ 3886200 h 7762876"/>
                <a:gd name="connsiteX8" fmla="*/ 3017044 w 7550944"/>
                <a:gd name="connsiteY8" fmla="*/ 7762875 h 7762876"/>
                <a:gd name="connsiteX9" fmla="*/ 3398044 w 7550944"/>
                <a:gd name="connsiteY9" fmla="*/ 3876675 h 7762876"/>
                <a:gd name="connsiteX10" fmla="*/ 3769519 w 7550944"/>
                <a:gd name="connsiteY10" fmla="*/ 9525 h 7762876"/>
                <a:gd name="connsiteX11" fmla="*/ 4150519 w 7550944"/>
                <a:gd name="connsiteY11" fmla="*/ 3886200 h 7762876"/>
                <a:gd name="connsiteX12" fmla="*/ 4526756 w 7550944"/>
                <a:gd name="connsiteY12" fmla="*/ 7762875 h 7762876"/>
                <a:gd name="connsiteX13" fmla="*/ 4902994 w 7550944"/>
                <a:gd name="connsiteY13" fmla="*/ 3886200 h 7762876"/>
                <a:gd name="connsiteX14" fmla="*/ 5283994 w 7550944"/>
                <a:gd name="connsiteY14" fmla="*/ 9525 h 7762876"/>
                <a:gd name="connsiteX15" fmla="*/ 5655469 w 7550944"/>
                <a:gd name="connsiteY15" fmla="*/ 3886200 h 7762876"/>
                <a:gd name="connsiteX16" fmla="*/ 6029325 w 7550944"/>
                <a:gd name="connsiteY16" fmla="*/ 7762875 h 7762876"/>
                <a:gd name="connsiteX17" fmla="*/ 6417469 w 7550944"/>
                <a:gd name="connsiteY17" fmla="*/ 3886200 h 7762876"/>
                <a:gd name="connsiteX18" fmla="*/ 6798469 w 7550944"/>
                <a:gd name="connsiteY18" fmla="*/ 0 h 7762876"/>
                <a:gd name="connsiteX19" fmla="*/ 7160419 w 7550944"/>
                <a:gd name="connsiteY19" fmla="*/ 3886200 h 7762876"/>
                <a:gd name="connsiteX20" fmla="*/ 7550944 w 7550944"/>
                <a:gd name="connsiteY20" fmla="*/ 7762875 h 7762876"/>
                <a:gd name="connsiteX0" fmla="*/ 0 w 7550944"/>
                <a:gd name="connsiteY0" fmla="*/ 7762875 h 7762876"/>
                <a:gd name="connsiteX1" fmla="*/ 378619 w 7550944"/>
                <a:gd name="connsiteY1" fmla="*/ 3886200 h 7762876"/>
                <a:gd name="connsiteX2" fmla="*/ 750094 w 7550944"/>
                <a:gd name="connsiteY2" fmla="*/ 0 h 7762876"/>
                <a:gd name="connsiteX3" fmla="*/ 1131094 w 7550944"/>
                <a:gd name="connsiteY3" fmla="*/ 3876675 h 7762876"/>
                <a:gd name="connsiteX4" fmla="*/ 1507332 w 7550944"/>
                <a:gd name="connsiteY4" fmla="*/ 7762875 h 7762876"/>
                <a:gd name="connsiteX5" fmla="*/ 1883569 w 7550944"/>
                <a:gd name="connsiteY5" fmla="*/ 3876675 h 7762876"/>
                <a:gd name="connsiteX6" fmla="*/ 2264569 w 7550944"/>
                <a:gd name="connsiteY6" fmla="*/ 0 h 7762876"/>
                <a:gd name="connsiteX7" fmla="*/ 2645569 w 7550944"/>
                <a:gd name="connsiteY7" fmla="*/ 3886200 h 7762876"/>
                <a:gd name="connsiteX8" fmla="*/ 3017044 w 7550944"/>
                <a:gd name="connsiteY8" fmla="*/ 7762875 h 7762876"/>
                <a:gd name="connsiteX9" fmla="*/ 3398044 w 7550944"/>
                <a:gd name="connsiteY9" fmla="*/ 3876675 h 7762876"/>
                <a:gd name="connsiteX10" fmla="*/ 3769519 w 7550944"/>
                <a:gd name="connsiteY10" fmla="*/ 9525 h 7762876"/>
                <a:gd name="connsiteX11" fmla="*/ 4150519 w 7550944"/>
                <a:gd name="connsiteY11" fmla="*/ 3886200 h 7762876"/>
                <a:gd name="connsiteX12" fmla="*/ 4526756 w 7550944"/>
                <a:gd name="connsiteY12" fmla="*/ 7762875 h 7762876"/>
                <a:gd name="connsiteX13" fmla="*/ 4902994 w 7550944"/>
                <a:gd name="connsiteY13" fmla="*/ 3886200 h 7762876"/>
                <a:gd name="connsiteX14" fmla="*/ 5283994 w 7550944"/>
                <a:gd name="connsiteY14" fmla="*/ 9525 h 7762876"/>
                <a:gd name="connsiteX15" fmla="*/ 5655469 w 7550944"/>
                <a:gd name="connsiteY15" fmla="*/ 3886200 h 7762876"/>
                <a:gd name="connsiteX16" fmla="*/ 6029325 w 7550944"/>
                <a:gd name="connsiteY16" fmla="*/ 7762875 h 7762876"/>
                <a:gd name="connsiteX17" fmla="*/ 6417469 w 7550944"/>
                <a:gd name="connsiteY17" fmla="*/ 3886200 h 7762876"/>
                <a:gd name="connsiteX18" fmla="*/ 6798469 w 7550944"/>
                <a:gd name="connsiteY18" fmla="*/ 0 h 7762876"/>
                <a:gd name="connsiteX19" fmla="*/ 7160419 w 7550944"/>
                <a:gd name="connsiteY19" fmla="*/ 3886200 h 7762876"/>
                <a:gd name="connsiteX20" fmla="*/ 7550944 w 7550944"/>
                <a:gd name="connsiteY20" fmla="*/ 7762875 h 7762876"/>
                <a:gd name="connsiteX0" fmla="*/ 0 w 7546182"/>
                <a:gd name="connsiteY0" fmla="*/ 7762875 h 7765256"/>
                <a:gd name="connsiteX1" fmla="*/ 378619 w 7546182"/>
                <a:gd name="connsiteY1" fmla="*/ 3886200 h 7765256"/>
                <a:gd name="connsiteX2" fmla="*/ 750094 w 7546182"/>
                <a:gd name="connsiteY2" fmla="*/ 0 h 7765256"/>
                <a:gd name="connsiteX3" fmla="*/ 1131094 w 7546182"/>
                <a:gd name="connsiteY3" fmla="*/ 3876675 h 7765256"/>
                <a:gd name="connsiteX4" fmla="*/ 1507332 w 7546182"/>
                <a:gd name="connsiteY4" fmla="*/ 7762875 h 7765256"/>
                <a:gd name="connsiteX5" fmla="*/ 1883569 w 7546182"/>
                <a:gd name="connsiteY5" fmla="*/ 3876675 h 7765256"/>
                <a:gd name="connsiteX6" fmla="*/ 2264569 w 7546182"/>
                <a:gd name="connsiteY6" fmla="*/ 0 h 7765256"/>
                <a:gd name="connsiteX7" fmla="*/ 2645569 w 7546182"/>
                <a:gd name="connsiteY7" fmla="*/ 3886200 h 7765256"/>
                <a:gd name="connsiteX8" fmla="*/ 3017044 w 7546182"/>
                <a:gd name="connsiteY8" fmla="*/ 7762875 h 7765256"/>
                <a:gd name="connsiteX9" fmla="*/ 3398044 w 7546182"/>
                <a:gd name="connsiteY9" fmla="*/ 3876675 h 7765256"/>
                <a:gd name="connsiteX10" fmla="*/ 3769519 w 7546182"/>
                <a:gd name="connsiteY10" fmla="*/ 9525 h 7765256"/>
                <a:gd name="connsiteX11" fmla="*/ 4150519 w 7546182"/>
                <a:gd name="connsiteY11" fmla="*/ 3886200 h 7765256"/>
                <a:gd name="connsiteX12" fmla="*/ 4526756 w 7546182"/>
                <a:gd name="connsiteY12" fmla="*/ 7762875 h 7765256"/>
                <a:gd name="connsiteX13" fmla="*/ 4902994 w 7546182"/>
                <a:gd name="connsiteY13" fmla="*/ 3886200 h 7765256"/>
                <a:gd name="connsiteX14" fmla="*/ 5283994 w 7546182"/>
                <a:gd name="connsiteY14" fmla="*/ 9525 h 7765256"/>
                <a:gd name="connsiteX15" fmla="*/ 5655469 w 7546182"/>
                <a:gd name="connsiteY15" fmla="*/ 3886200 h 7765256"/>
                <a:gd name="connsiteX16" fmla="*/ 6029325 w 7546182"/>
                <a:gd name="connsiteY16" fmla="*/ 7762875 h 7765256"/>
                <a:gd name="connsiteX17" fmla="*/ 6417469 w 7546182"/>
                <a:gd name="connsiteY17" fmla="*/ 3886200 h 7765256"/>
                <a:gd name="connsiteX18" fmla="*/ 6798469 w 7546182"/>
                <a:gd name="connsiteY18" fmla="*/ 0 h 7765256"/>
                <a:gd name="connsiteX19" fmla="*/ 7160419 w 7546182"/>
                <a:gd name="connsiteY19" fmla="*/ 3886200 h 7765256"/>
                <a:gd name="connsiteX20" fmla="*/ 7546182 w 7546182"/>
                <a:gd name="connsiteY20" fmla="*/ 7765256 h 7765256"/>
                <a:gd name="connsiteX0" fmla="*/ 0 w 7546182"/>
                <a:gd name="connsiteY0" fmla="*/ 7762875 h 7765258"/>
                <a:gd name="connsiteX1" fmla="*/ 378619 w 7546182"/>
                <a:gd name="connsiteY1" fmla="*/ 3886200 h 7765258"/>
                <a:gd name="connsiteX2" fmla="*/ 750094 w 7546182"/>
                <a:gd name="connsiteY2" fmla="*/ 0 h 7765258"/>
                <a:gd name="connsiteX3" fmla="*/ 1131094 w 7546182"/>
                <a:gd name="connsiteY3" fmla="*/ 3876675 h 7765258"/>
                <a:gd name="connsiteX4" fmla="*/ 1507332 w 7546182"/>
                <a:gd name="connsiteY4" fmla="*/ 7762875 h 7765258"/>
                <a:gd name="connsiteX5" fmla="*/ 1883569 w 7546182"/>
                <a:gd name="connsiteY5" fmla="*/ 3876675 h 7765258"/>
                <a:gd name="connsiteX6" fmla="*/ 2264569 w 7546182"/>
                <a:gd name="connsiteY6" fmla="*/ 0 h 7765258"/>
                <a:gd name="connsiteX7" fmla="*/ 2645569 w 7546182"/>
                <a:gd name="connsiteY7" fmla="*/ 3886200 h 7765258"/>
                <a:gd name="connsiteX8" fmla="*/ 3017044 w 7546182"/>
                <a:gd name="connsiteY8" fmla="*/ 7762875 h 7765258"/>
                <a:gd name="connsiteX9" fmla="*/ 3398044 w 7546182"/>
                <a:gd name="connsiteY9" fmla="*/ 3876675 h 7765258"/>
                <a:gd name="connsiteX10" fmla="*/ 3769519 w 7546182"/>
                <a:gd name="connsiteY10" fmla="*/ 9525 h 7765258"/>
                <a:gd name="connsiteX11" fmla="*/ 4150519 w 7546182"/>
                <a:gd name="connsiteY11" fmla="*/ 3886200 h 7765258"/>
                <a:gd name="connsiteX12" fmla="*/ 4526756 w 7546182"/>
                <a:gd name="connsiteY12" fmla="*/ 7762875 h 7765258"/>
                <a:gd name="connsiteX13" fmla="*/ 4902994 w 7546182"/>
                <a:gd name="connsiteY13" fmla="*/ 3886200 h 7765258"/>
                <a:gd name="connsiteX14" fmla="*/ 5283994 w 7546182"/>
                <a:gd name="connsiteY14" fmla="*/ 9525 h 7765258"/>
                <a:gd name="connsiteX15" fmla="*/ 5655469 w 7546182"/>
                <a:gd name="connsiteY15" fmla="*/ 3886200 h 7765258"/>
                <a:gd name="connsiteX16" fmla="*/ 6029325 w 7546182"/>
                <a:gd name="connsiteY16" fmla="*/ 7762875 h 7765258"/>
                <a:gd name="connsiteX17" fmla="*/ 6417469 w 7546182"/>
                <a:gd name="connsiteY17" fmla="*/ 3886200 h 7765258"/>
                <a:gd name="connsiteX18" fmla="*/ 6798469 w 7546182"/>
                <a:gd name="connsiteY18" fmla="*/ 0 h 7765258"/>
                <a:gd name="connsiteX19" fmla="*/ 7160419 w 7546182"/>
                <a:gd name="connsiteY19" fmla="*/ 3886200 h 7765258"/>
                <a:gd name="connsiteX20" fmla="*/ 7546182 w 7546182"/>
                <a:gd name="connsiteY20" fmla="*/ 7765256 h 7765258"/>
                <a:gd name="connsiteX0" fmla="*/ 0 w 7539038"/>
                <a:gd name="connsiteY0" fmla="*/ 7762875 h 7762876"/>
                <a:gd name="connsiteX1" fmla="*/ 378619 w 7539038"/>
                <a:gd name="connsiteY1" fmla="*/ 3886200 h 7762876"/>
                <a:gd name="connsiteX2" fmla="*/ 750094 w 7539038"/>
                <a:gd name="connsiteY2" fmla="*/ 0 h 7762876"/>
                <a:gd name="connsiteX3" fmla="*/ 1131094 w 7539038"/>
                <a:gd name="connsiteY3" fmla="*/ 3876675 h 7762876"/>
                <a:gd name="connsiteX4" fmla="*/ 1507332 w 7539038"/>
                <a:gd name="connsiteY4" fmla="*/ 7762875 h 7762876"/>
                <a:gd name="connsiteX5" fmla="*/ 1883569 w 7539038"/>
                <a:gd name="connsiteY5" fmla="*/ 3876675 h 7762876"/>
                <a:gd name="connsiteX6" fmla="*/ 2264569 w 7539038"/>
                <a:gd name="connsiteY6" fmla="*/ 0 h 7762876"/>
                <a:gd name="connsiteX7" fmla="*/ 2645569 w 7539038"/>
                <a:gd name="connsiteY7" fmla="*/ 3886200 h 7762876"/>
                <a:gd name="connsiteX8" fmla="*/ 3017044 w 7539038"/>
                <a:gd name="connsiteY8" fmla="*/ 7762875 h 7762876"/>
                <a:gd name="connsiteX9" fmla="*/ 3398044 w 7539038"/>
                <a:gd name="connsiteY9" fmla="*/ 3876675 h 7762876"/>
                <a:gd name="connsiteX10" fmla="*/ 3769519 w 7539038"/>
                <a:gd name="connsiteY10" fmla="*/ 9525 h 7762876"/>
                <a:gd name="connsiteX11" fmla="*/ 4150519 w 7539038"/>
                <a:gd name="connsiteY11" fmla="*/ 3886200 h 7762876"/>
                <a:gd name="connsiteX12" fmla="*/ 4526756 w 7539038"/>
                <a:gd name="connsiteY12" fmla="*/ 7762875 h 7762876"/>
                <a:gd name="connsiteX13" fmla="*/ 4902994 w 7539038"/>
                <a:gd name="connsiteY13" fmla="*/ 3886200 h 7762876"/>
                <a:gd name="connsiteX14" fmla="*/ 5283994 w 7539038"/>
                <a:gd name="connsiteY14" fmla="*/ 9525 h 7762876"/>
                <a:gd name="connsiteX15" fmla="*/ 5655469 w 7539038"/>
                <a:gd name="connsiteY15" fmla="*/ 3886200 h 7762876"/>
                <a:gd name="connsiteX16" fmla="*/ 6029325 w 7539038"/>
                <a:gd name="connsiteY16" fmla="*/ 7762875 h 7762876"/>
                <a:gd name="connsiteX17" fmla="*/ 6417469 w 7539038"/>
                <a:gd name="connsiteY17" fmla="*/ 3886200 h 7762876"/>
                <a:gd name="connsiteX18" fmla="*/ 6798469 w 7539038"/>
                <a:gd name="connsiteY18" fmla="*/ 0 h 7762876"/>
                <a:gd name="connsiteX19" fmla="*/ 7160419 w 7539038"/>
                <a:gd name="connsiteY19" fmla="*/ 3886200 h 7762876"/>
                <a:gd name="connsiteX20" fmla="*/ 7539038 w 7539038"/>
                <a:gd name="connsiteY20" fmla="*/ 7760494 h 7762876"/>
                <a:gd name="connsiteX0" fmla="*/ 0 w 7539038"/>
                <a:gd name="connsiteY0" fmla="*/ 7762875 h 7762876"/>
                <a:gd name="connsiteX1" fmla="*/ 378619 w 7539038"/>
                <a:gd name="connsiteY1" fmla="*/ 3886200 h 7762876"/>
                <a:gd name="connsiteX2" fmla="*/ 750094 w 7539038"/>
                <a:gd name="connsiteY2" fmla="*/ 0 h 7762876"/>
                <a:gd name="connsiteX3" fmla="*/ 1131094 w 7539038"/>
                <a:gd name="connsiteY3" fmla="*/ 3876675 h 7762876"/>
                <a:gd name="connsiteX4" fmla="*/ 1507332 w 7539038"/>
                <a:gd name="connsiteY4" fmla="*/ 7762875 h 7762876"/>
                <a:gd name="connsiteX5" fmla="*/ 1883569 w 7539038"/>
                <a:gd name="connsiteY5" fmla="*/ 3876675 h 7762876"/>
                <a:gd name="connsiteX6" fmla="*/ 2264569 w 7539038"/>
                <a:gd name="connsiteY6" fmla="*/ 0 h 7762876"/>
                <a:gd name="connsiteX7" fmla="*/ 2645569 w 7539038"/>
                <a:gd name="connsiteY7" fmla="*/ 3886200 h 7762876"/>
                <a:gd name="connsiteX8" fmla="*/ 3017044 w 7539038"/>
                <a:gd name="connsiteY8" fmla="*/ 7762875 h 7762876"/>
                <a:gd name="connsiteX9" fmla="*/ 3398044 w 7539038"/>
                <a:gd name="connsiteY9" fmla="*/ 3876675 h 7762876"/>
                <a:gd name="connsiteX10" fmla="*/ 3769519 w 7539038"/>
                <a:gd name="connsiteY10" fmla="*/ 9525 h 7762876"/>
                <a:gd name="connsiteX11" fmla="*/ 4150519 w 7539038"/>
                <a:gd name="connsiteY11" fmla="*/ 3886200 h 7762876"/>
                <a:gd name="connsiteX12" fmla="*/ 4526756 w 7539038"/>
                <a:gd name="connsiteY12" fmla="*/ 7762875 h 7762876"/>
                <a:gd name="connsiteX13" fmla="*/ 4902994 w 7539038"/>
                <a:gd name="connsiteY13" fmla="*/ 3886200 h 7762876"/>
                <a:gd name="connsiteX14" fmla="*/ 5283994 w 7539038"/>
                <a:gd name="connsiteY14" fmla="*/ 9525 h 7762876"/>
                <a:gd name="connsiteX15" fmla="*/ 5655469 w 7539038"/>
                <a:gd name="connsiteY15" fmla="*/ 3886200 h 7762876"/>
                <a:gd name="connsiteX16" fmla="*/ 6029325 w 7539038"/>
                <a:gd name="connsiteY16" fmla="*/ 7762875 h 7762876"/>
                <a:gd name="connsiteX17" fmla="*/ 6417469 w 7539038"/>
                <a:gd name="connsiteY17" fmla="*/ 3886200 h 7762876"/>
                <a:gd name="connsiteX18" fmla="*/ 6788944 w 7539038"/>
                <a:gd name="connsiteY18" fmla="*/ 2381 h 7762876"/>
                <a:gd name="connsiteX19" fmla="*/ 7160419 w 7539038"/>
                <a:gd name="connsiteY19" fmla="*/ 3886200 h 7762876"/>
                <a:gd name="connsiteX20" fmla="*/ 7539038 w 7539038"/>
                <a:gd name="connsiteY20" fmla="*/ 7760494 h 7762876"/>
                <a:gd name="connsiteX0" fmla="*/ 0 w 7539038"/>
                <a:gd name="connsiteY0" fmla="*/ 7762875 h 7762876"/>
                <a:gd name="connsiteX1" fmla="*/ 378619 w 7539038"/>
                <a:gd name="connsiteY1" fmla="*/ 3886200 h 7762876"/>
                <a:gd name="connsiteX2" fmla="*/ 750094 w 7539038"/>
                <a:gd name="connsiteY2" fmla="*/ 0 h 7762876"/>
                <a:gd name="connsiteX3" fmla="*/ 1131094 w 7539038"/>
                <a:gd name="connsiteY3" fmla="*/ 3876675 h 7762876"/>
                <a:gd name="connsiteX4" fmla="*/ 1507332 w 7539038"/>
                <a:gd name="connsiteY4" fmla="*/ 7762875 h 7762876"/>
                <a:gd name="connsiteX5" fmla="*/ 1883569 w 7539038"/>
                <a:gd name="connsiteY5" fmla="*/ 3876675 h 7762876"/>
                <a:gd name="connsiteX6" fmla="*/ 2264569 w 7539038"/>
                <a:gd name="connsiteY6" fmla="*/ 0 h 7762876"/>
                <a:gd name="connsiteX7" fmla="*/ 2645569 w 7539038"/>
                <a:gd name="connsiteY7" fmla="*/ 3886200 h 7762876"/>
                <a:gd name="connsiteX8" fmla="*/ 3017044 w 7539038"/>
                <a:gd name="connsiteY8" fmla="*/ 7762875 h 7762876"/>
                <a:gd name="connsiteX9" fmla="*/ 3398044 w 7539038"/>
                <a:gd name="connsiteY9" fmla="*/ 3876675 h 7762876"/>
                <a:gd name="connsiteX10" fmla="*/ 3769519 w 7539038"/>
                <a:gd name="connsiteY10" fmla="*/ 9525 h 7762876"/>
                <a:gd name="connsiteX11" fmla="*/ 4150519 w 7539038"/>
                <a:gd name="connsiteY11" fmla="*/ 3886200 h 7762876"/>
                <a:gd name="connsiteX12" fmla="*/ 4526756 w 7539038"/>
                <a:gd name="connsiteY12" fmla="*/ 7762875 h 7762876"/>
                <a:gd name="connsiteX13" fmla="*/ 4902994 w 7539038"/>
                <a:gd name="connsiteY13" fmla="*/ 3886200 h 7762876"/>
                <a:gd name="connsiteX14" fmla="*/ 5283994 w 7539038"/>
                <a:gd name="connsiteY14" fmla="*/ 9525 h 7762876"/>
                <a:gd name="connsiteX15" fmla="*/ 5655469 w 7539038"/>
                <a:gd name="connsiteY15" fmla="*/ 3886200 h 7762876"/>
                <a:gd name="connsiteX16" fmla="*/ 6029325 w 7539038"/>
                <a:gd name="connsiteY16" fmla="*/ 7762875 h 7762876"/>
                <a:gd name="connsiteX17" fmla="*/ 6417469 w 7539038"/>
                <a:gd name="connsiteY17" fmla="*/ 3886200 h 7762876"/>
                <a:gd name="connsiteX18" fmla="*/ 6786563 w 7539038"/>
                <a:gd name="connsiteY18" fmla="*/ 4762 h 7762876"/>
                <a:gd name="connsiteX19" fmla="*/ 7160419 w 7539038"/>
                <a:gd name="connsiteY19" fmla="*/ 3886200 h 7762876"/>
                <a:gd name="connsiteX20" fmla="*/ 7539038 w 7539038"/>
                <a:gd name="connsiteY20" fmla="*/ 7760494 h 7762876"/>
                <a:gd name="connsiteX0" fmla="*/ 0 w 7539038"/>
                <a:gd name="connsiteY0" fmla="*/ 7762875 h 7762876"/>
                <a:gd name="connsiteX1" fmla="*/ 378619 w 7539038"/>
                <a:gd name="connsiteY1" fmla="*/ 3886200 h 7762876"/>
                <a:gd name="connsiteX2" fmla="*/ 750094 w 7539038"/>
                <a:gd name="connsiteY2" fmla="*/ 0 h 7762876"/>
                <a:gd name="connsiteX3" fmla="*/ 1131094 w 7539038"/>
                <a:gd name="connsiteY3" fmla="*/ 3876675 h 7762876"/>
                <a:gd name="connsiteX4" fmla="*/ 1507332 w 7539038"/>
                <a:gd name="connsiteY4" fmla="*/ 7762875 h 7762876"/>
                <a:gd name="connsiteX5" fmla="*/ 1883569 w 7539038"/>
                <a:gd name="connsiteY5" fmla="*/ 3876675 h 7762876"/>
                <a:gd name="connsiteX6" fmla="*/ 2264569 w 7539038"/>
                <a:gd name="connsiteY6" fmla="*/ 0 h 7762876"/>
                <a:gd name="connsiteX7" fmla="*/ 2645569 w 7539038"/>
                <a:gd name="connsiteY7" fmla="*/ 3886200 h 7762876"/>
                <a:gd name="connsiteX8" fmla="*/ 3017044 w 7539038"/>
                <a:gd name="connsiteY8" fmla="*/ 7762875 h 7762876"/>
                <a:gd name="connsiteX9" fmla="*/ 3398044 w 7539038"/>
                <a:gd name="connsiteY9" fmla="*/ 3876675 h 7762876"/>
                <a:gd name="connsiteX10" fmla="*/ 3769519 w 7539038"/>
                <a:gd name="connsiteY10" fmla="*/ 9525 h 7762876"/>
                <a:gd name="connsiteX11" fmla="*/ 4150519 w 7539038"/>
                <a:gd name="connsiteY11" fmla="*/ 3886200 h 7762876"/>
                <a:gd name="connsiteX12" fmla="*/ 4526756 w 7539038"/>
                <a:gd name="connsiteY12" fmla="*/ 7762875 h 7762876"/>
                <a:gd name="connsiteX13" fmla="*/ 4902994 w 7539038"/>
                <a:gd name="connsiteY13" fmla="*/ 3886200 h 7762876"/>
                <a:gd name="connsiteX14" fmla="*/ 5283994 w 7539038"/>
                <a:gd name="connsiteY14" fmla="*/ 9525 h 7762876"/>
                <a:gd name="connsiteX15" fmla="*/ 5655469 w 7539038"/>
                <a:gd name="connsiteY15" fmla="*/ 3886200 h 7762876"/>
                <a:gd name="connsiteX16" fmla="*/ 6029325 w 7539038"/>
                <a:gd name="connsiteY16" fmla="*/ 7762875 h 7762876"/>
                <a:gd name="connsiteX17" fmla="*/ 6417469 w 7539038"/>
                <a:gd name="connsiteY17" fmla="*/ 3886200 h 7762876"/>
                <a:gd name="connsiteX18" fmla="*/ 6786563 w 7539038"/>
                <a:gd name="connsiteY18" fmla="*/ 4762 h 7762876"/>
                <a:gd name="connsiteX19" fmla="*/ 7160419 w 7539038"/>
                <a:gd name="connsiteY19" fmla="*/ 3886200 h 7762876"/>
                <a:gd name="connsiteX20" fmla="*/ 7539038 w 7539038"/>
                <a:gd name="connsiteY20" fmla="*/ 7760494 h 7762876"/>
                <a:gd name="connsiteX0" fmla="*/ 0 w 7539038"/>
                <a:gd name="connsiteY0" fmla="*/ 7762875 h 7762876"/>
                <a:gd name="connsiteX1" fmla="*/ 378619 w 7539038"/>
                <a:gd name="connsiteY1" fmla="*/ 3886200 h 7762876"/>
                <a:gd name="connsiteX2" fmla="*/ 750094 w 7539038"/>
                <a:gd name="connsiteY2" fmla="*/ 0 h 7762876"/>
                <a:gd name="connsiteX3" fmla="*/ 1131094 w 7539038"/>
                <a:gd name="connsiteY3" fmla="*/ 3876675 h 7762876"/>
                <a:gd name="connsiteX4" fmla="*/ 1507332 w 7539038"/>
                <a:gd name="connsiteY4" fmla="*/ 7762875 h 7762876"/>
                <a:gd name="connsiteX5" fmla="*/ 1883569 w 7539038"/>
                <a:gd name="connsiteY5" fmla="*/ 3876675 h 7762876"/>
                <a:gd name="connsiteX6" fmla="*/ 2264569 w 7539038"/>
                <a:gd name="connsiteY6" fmla="*/ 0 h 7762876"/>
                <a:gd name="connsiteX7" fmla="*/ 2645569 w 7539038"/>
                <a:gd name="connsiteY7" fmla="*/ 3886200 h 7762876"/>
                <a:gd name="connsiteX8" fmla="*/ 3017044 w 7539038"/>
                <a:gd name="connsiteY8" fmla="*/ 7762875 h 7762876"/>
                <a:gd name="connsiteX9" fmla="*/ 3398044 w 7539038"/>
                <a:gd name="connsiteY9" fmla="*/ 3876675 h 7762876"/>
                <a:gd name="connsiteX10" fmla="*/ 3769519 w 7539038"/>
                <a:gd name="connsiteY10" fmla="*/ 9525 h 7762876"/>
                <a:gd name="connsiteX11" fmla="*/ 4150519 w 7539038"/>
                <a:gd name="connsiteY11" fmla="*/ 3886200 h 7762876"/>
                <a:gd name="connsiteX12" fmla="*/ 4526756 w 7539038"/>
                <a:gd name="connsiteY12" fmla="*/ 7762875 h 7762876"/>
                <a:gd name="connsiteX13" fmla="*/ 4902994 w 7539038"/>
                <a:gd name="connsiteY13" fmla="*/ 3886200 h 7762876"/>
                <a:gd name="connsiteX14" fmla="*/ 5279231 w 7539038"/>
                <a:gd name="connsiteY14" fmla="*/ 9525 h 7762876"/>
                <a:gd name="connsiteX15" fmla="*/ 5655469 w 7539038"/>
                <a:gd name="connsiteY15" fmla="*/ 3886200 h 7762876"/>
                <a:gd name="connsiteX16" fmla="*/ 6029325 w 7539038"/>
                <a:gd name="connsiteY16" fmla="*/ 7762875 h 7762876"/>
                <a:gd name="connsiteX17" fmla="*/ 6417469 w 7539038"/>
                <a:gd name="connsiteY17" fmla="*/ 3886200 h 7762876"/>
                <a:gd name="connsiteX18" fmla="*/ 6786563 w 7539038"/>
                <a:gd name="connsiteY18" fmla="*/ 4762 h 7762876"/>
                <a:gd name="connsiteX19" fmla="*/ 7160419 w 7539038"/>
                <a:gd name="connsiteY19" fmla="*/ 3886200 h 7762876"/>
                <a:gd name="connsiteX20" fmla="*/ 7539038 w 7539038"/>
                <a:gd name="connsiteY20" fmla="*/ 7760494 h 7762876"/>
                <a:gd name="connsiteX0" fmla="*/ 0 w 7539038"/>
                <a:gd name="connsiteY0" fmla="*/ 7762875 h 7762876"/>
                <a:gd name="connsiteX1" fmla="*/ 378619 w 7539038"/>
                <a:gd name="connsiteY1" fmla="*/ 3886200 h 7762876"/>
                <a:gd name="connsiteX2" fmla="*/ 750094 w 7539038"/>
                <a:gd name="connsiteY2" fmla="*/ 0 h 7762876"/>
                <a:gd name="connsiteX3" fmla="*/ 1131094 w 7539038"/>
                <a:gd name="connsiteY3" fmla="*/ 3876675 h 7762876"/>
                <a:gd name="connsiteX4" fmla="*/ 1507332 w 7539038"/>
                <a:gd name="connsiteY4" fmla="*/ 7762875 h 7762876"/>
                <a:gd name="connsiteX5" fmla="*/ 1883569 w 7539038"/>
                <a:gd name="connsiteY5" fmla="*/ 3876675 h 7762876"/>
                <a:gd name="connsiteX6" fmla="*/ 2264569 w 7539038"/>
                <a:gd name="connsiteY6" fmla="*/ 0 h 7762876"/>
                <a:gd name="connsiteX7" fmla="*/ 2645569 w 7539038"/>
                <a:gd name="connsiteY7" fmla="*/ 3886200 h 7762876"/>
                <a:gd name="connsiteX8" fmla="*/ 3017044 w 7539038"/>
                <a:gd name="connsiteY8" fmla="*/ 7762875 h 7762876"/>
                <a:gd name="connsiteX9" fmla="*/ 3398044 w 7539038"/>
                <a:gd name="connsiteY9" fmla="*/ 3876675 h 7762876"/>
                <a:gd name="connsiteX10" fmla="*/ 3769519 w 7539038"/>
                <a:gd name="connsiteY10" fmla="*/ 9525 h 7762876"/>
                <a:gd name="connsiteX11" fmla="*/ 4150519 w 7539038"/>
                <a:gd name="connsiteY11" fmla="*/ 3886200 h 7762876"/>
                <a:gd name="connsiteX12" fmla="*/ 4526756 w 7539038"/>
                <a:gd name="connsiteY12" fmla="*/ 7762875 h 7762876"/>
                <a:gd name="connsiteX13" fmla="*/ 4902994 w 7539038"/>
                <a:gd name="connsiteY13" fmla="*/ 3886200 h 7762876"/>
                <a:gd name="connsiteX14" fmla="*/ 5279231 w 7539038"/>
                <a:gd name="connsiteY14" fmla="*/ 9525 h 7762876"/>
                <a:gd name="connsiteX15" fmla="*/ 5655469 w 7539038"/>
                <a:gd name="connsiteY15" fmla="*/ 3886200 h 7762876"/>
                <a:gd name="connsiteX16" fmla="*/ 6029325 w 7539038"/>
                <a:gd name="connsiteY16" fmla="*/ 7762875 h 7762876"/>
                <a:gd name="connsiteX17" fmla="*/ 6417469 w 7539038"/>
                <a:gd name="connsiteY17" fmla="*/ 3886200 h 7762876"/>
                <a:gd name="connsiteX18" fmla="*/ 6786563 w 7539038"/>
                <a:gd name="connsiteY18" fmla="*/ 4762 h 7762876"/>
                <a:gd name="connsiteX19" fmla="*/ 7160419 w 7539038"/>
                <a:gd name="connsiteY19" fmla="*/ 3886200 h 7762876"/>
                <a:gd name="connsiteX20" fmla="*/ 7539038 w 7539038"/>
                <a:gd name="connsiteY20" fmla="*/ 7760494 h 7762876"/>
                <a:gd name="connsiteX0" fmla="*/ 0 w 7539038"/>
                <a:gd name="connsiteY0" fmla="*/ 7762875 h 7762876"/>
                <a:gd name="connsiteX1" fmla="*/ 378619 w 7539038"/>
                <a:gd name="connsiteY1" fmla="*/ 3886200 h 7762876"/>
                <a:gd name="connsiteX2" fmla="*/ 750094 w 7539038"/>
                <a:gd name="connsiteY2" fmla="*/ 0 h 7762876"/>
                <a:gd name="connsiteX3" fmla="*/ 1131094 w 7539038"/>
                <a:gd name="connsiteY3" fmla="*/ 3876675 h 7762876"/>
                <a:gd name="connsiteX4" fmla="*/ 1507332 w 7539038"/>
                <a:gd name="connsiteY4" fmla="*/ 7762875 h 7762876"/>
                <a:gd name="connsiteX5" fmla="*/ 1883569 w 7539038"/>
                <a:gd name="connsiteY5" fmla="*/ 3876675 h 7762876"/>
                <a:gd name="connsiteX6" fmla="*/ 2264569 w 7539038"/>
                <a:gd name="connsiteY6" fmla="*/ 0 h 7762876"/>
                <a:gd name="connsiteX7" fmla="*/ 2645569 w 7539038"/>
                <a:gd name="connsiteY7" fmla="*/ 3886200 h 7762876"/>
                <a:gd name="connsiteX8" fmla="*/ 3017044 w 7539038"/>
                <a:gd name="connsiteY8" fmla="*/ 7762875 h 7762876"/>
                <a:gd name="connsiteX9" fmla="*/ 3398044 w 7539038"/>
                <a:gd name="connsiteY9" fmla="*/ 3876675 h 7762876"/>
                <a:gd name="connsiteX10" fmla="*/ 3769519 w 7539038"/>
                <a:gd name="connsiteY10" fmla="*/ 9525 h 7762876"/>
                <a:gd name="connsiteX11" fmla="*/ 4150519 w 7539038"/>
                <a:gd name="connsiteY11" fmla="*/ 3886200 h 7762876"/>
                <a:gd name="connsiteX12" fmla="*/ 4526756 w 7539038"/>
                <a:gd name="connsiteY12" fmla="*/ 7762875 h 7762876"/>
                <a:gd name="connsiteX13" fmla="*/ 4902994 w 7539038"/>
                <a:gd name="connsiteY13" fmla="*/ 3886200 h 7762876"/>
                <a:gd name="connsiteX14" fmla="*/ 5276849 w 7539038"/>
                <a:gd name="connsiteY14" fmla="*/ 2382 h 7762876"/>
                <a:gd name="connsiteX15" fmla="*/ 5655469 w 7539038"/>
                <a:gd name="connsiteY15" fmla="*/ 3886200 h 7762876"/>
                <a:gd name="connsiteX16" fmla="*/ 6029325 w 7539038"/>
                <a:gd name="connsiteY16" fmla="*/ 7762875 h 7762876"/>
                <a:gd name="connsiteX17" fmla="*/ 6417469 w 7539038"/>
                <a:gd name="connsiteY17" fmla="*/ 3886200 h 7762876"/>
                <a:gd name="connsiteX18" fmla="*/ 6786563 w 7539038"/>
                <a:gd name="connsiteY18" fmla="*/ 4762 h 7762876"/>
                <a:gd name="connsiteX19" fmla="*/ 7160419 w 7539038"/>
                <a:gd name="connsiteY19" fmla="*/ 3886200 h 7762876"/>
                <a:gd name="connsiteX20" fmla="*/ 7539038 w 7539038"/>
                <a:gd name="connsiteY20" fmla="*/ 7760494 h 7762876"/>
                <a:gd name="connsiteX0" fmla="*/ 0 w 7539038"/>
                <a:gd name="connsiteY0" fmla="*/ 7762875 h 7762876"/>
                <a:gd name="connsiteX1" fmla="*/ 378619 w 7539038"/>
                <a:gd name="connsiteY1" fmla="*/ 3886200 h 7762876"/>
                <a:gd name="connsiteX2" fmla="*/ 750094 w 7539038"/>
                <a:gd name="connsiteY2" fmla="*/ 0 h 7762876"/>
                <a:gd name="connsiteX3" fmla="*/ 1131094 w 7539038"/>
                <a:gd name="connsiteY3" fmla="*/ 3876675 h 7762876"/>
                <a:gd name="connsiteX4" fmla="*/ 1507332 w 7539038"/>
                <a:gd name="connsiteY4" fmla="*/ 7762875 h 7762876"/>
                <a:gd name="connsiteX5" fmla="*/ 1883569 w 7539038"/>
                <a:gd name="connsiteY5" fmla="*/ 3876675 h 7762876"/>
                <a:gd name="connsiteX6" fmla="*/ 2264569 w 7539038"/>
                <a:gd name="connsiteY6" fmla="*/ 0 h 7762876"/>
                <a:gd name="connsiteX7" fmla="*/ 2645569 w 7539038"/>
                <a:gd name="connsiteY7" fmla="*/ 3886200 h 7762876"/>
                <a:gd name="connsiteX8" fmla="*/ 3017044 w 7539038"/>
                <a:gd name="connsiteY8" fmla="*/ 7762875 h 7762876"/>
                <a:gd name="connsiteX9" fmla="*/ 3398044 w 7539038"/>
                <a:gd name="connsiteY9" fmla="*/ 3876675 h 7762876"/>
                <a:gd name="connsiteX10" fmla="*/ 3769519 w 7539038"/>
                <a:gd name="connsiteY10" fmla="*/ 9525 h 7762876"/>
                <a:gd name="connsiteX11" fmla="*/ 4150519 w 7539038"/>
                <a:gd name="connsiteY11" fmla="*/ 3886200 h 7762876"/>
                <a:gd name="connsiteX12" fmla="*/ 4526756 w 7539038"/>
                <a:gd name="connsiteY12" fmla="*/ 7762875 h 7762876"/>
                <a:gd name="connsiteX13" fmla="*/ 4902994 w 7539038"/>
                <a:gd name="connsiteY13" fmla="*/ 3886200 h 7762876"/>
                <a:gd name="connsiteX14" fmla="*/ 5276849 w 7539038"/>
                <a:gd name="connsiteY14" fmla="*/ 2382 h 7762876"/>
                <a:gd name="connsiteX15" fmla="*/ 5655469 w 7539038"/>
                <a:gd name="connsiteY15" fmla="*/ 3886200 h 7762876"/>
                <a:gd name="connsiteX16" fmla="*/ 6029325 w 7539038"/>
                <a:gd name="connsiteY16" fmla="*/ 7762875 h 7762876"/>
                <a:gd name="connsiteX17" fmla="*/ 6417469 w 7539038"/>
                <a:gd name="connsiteY17" fmla="*/ 3886200 h 7762876"/>
                <a:gd name="connsiteX18" fmla="*/ 6786563 w 7539038"/>
                <a:gd name="connsiteY18" fmla="*/ 4762 h 7762876"/>
                <a:gd name="connsiteX19" fmla="*/ 7160419 w 7539038"/>
                <a:gd name="connsiteY19" fmla="*/ 3886200 h 7762876"/>
                <a:gd name="connsiteX20" fmla="*/ 7539038 w 7539038"/>
                <a:gd name="connsiteY20" fmla="*/ 7760494 h 7762876"/>
                <a:gd name="connsiteX0" fmla="*/ 0 w 7539038"/>
                <a:gd name="connsiteY0" fmla="*/ 7762875 h 7762876"/>
                <a:gd name="connsiteX1" fmla="*/ 378619 w 7539038"/>
                <a:gd name="connsiteY1" fmla="*/ 3886200 h 7762876"/>
                <a:gd name="connsiteX2" fmla="*/ 750094 w 7539038"/>
                <a:gd name="connsiteY2" fmla="*/ 0 h 7762876"/>
                <a:gd name="connsiteX3" fmla="*/ 1131094 w 7539038"/>
                <a:gd name="connsiteY3" fmla="*/ 3876675 h 7762876"/>
                <a:gd name="connsiteX4" fmla="*/ 1507332 w 7539038"/>
                <a:gd name="connsiteY4" fmla="*/ 7762875 h 7762876"/>
                <a:gd name="connsiteX5" fmla="*/ 1883569 w 7539038"/>
                <a:gd name="connsiteY5" fmla="*/ 3876675 h 7762876"/>
                <a:gd name="connsiteX6" fmla="*/ 2264569 w 7539038"/>
                <a:gd name="connsiteY6" fmla="*/ 0 h 7762876"/>
                <a:gd name="connsiteX7" fmla="*/ 2645569 w 7539038"/>
                <a:gd name="connsiteY7" fmla="*/ 3886200 h 7762876"/>
                <a:gd name="connsiteX8" fmla="*/ 3017044 w 7539038"/>
                <a:gd name="connsiteY8" fmla="*/ 7762875 h 7762876"/>
                <a:gd name="connsiteX9" fmla="*/ 3398044 w 7539038"/>
                <a:gd name="connsiteY9" fmla="*/ 3876675 h 7762876"/>
                <a:gd name="connsiteX10" fmla="*/ 3776663 w 7539038"/>
                <a:gd name="connsiteY10" fmla="*/ 4763 h 7762876"/>
                <a:gd name="connsiteX11" fmla="*/ 4150519 w 7539038"/>
                <a:gd name="connsiteY11" fmla="*/ 3886200 h 7762876"/>
                <a:gd name="connsiteX12" fmla="*/ 4526756 w 7539038"/>
                <a:gd name="connsiteY12" fmla="*/ 7762875 h 7762876"/>
                <a:gd name="connsiteX13" fmla="*/ 4902994 w 7539038"/>
                <a:gd name="connsiteY13" fmla="*/ 3886200 h 7762876"/>
                <a:gd name="connsiteX14" fmla="*/ 5276849 w 7539038"/>
                <a:gd name="connsiteY14" fmla="*/ 2382 h 7762876"/>
                <a:gd name="connsiteX15" fmla="*/ 5655469 w 7539038"/>
                <a:gd name="connsiteY15" fmla="*/ 3886200 h 7762876"/>
                <a:gd name="connsiteX16" fmla="*/ 6029325 w 7539038"/>
                <a:gd name="connsiteY16" fmla="*/ 7762875 h 7762876"/>
                <a:gd name="connsiteX17" fmla="*/ 6417469 w 7539038"/>
                <a:gd name="connsiteY17" fmla="*/ 3886200 h 7762876"/>
                <a:gd name="connsiteX18" fmla="*/ 6786563 w 7539038"/>
                <a:gd name="connsiteY18" fmla="*/ 4762 h 7762876"/>
                <a:gd name="connsiteX19" fmla="*/ 7160419 w 7539038"/>
                <a:gd name="connsiteY19" fmla="*/ 3886200 h 7762876"/>
                <a:gd name="connsiteX20" fmla="*/ 7539038 w 7539038"/>
                <a:gd name="connsiteY20" fmla="*/ 7760494 h 7762876"/>
                <a:gd name="connsiteX0" fmla="*/ 0 w 7539038"/>
                <a:gd name="connsiteY0" fmla="*/ 7762875 h 7762876"/>
                <a:gd name="connsiteX1" fmla="*/ 378619 w 7539038"/>
                <a:gd name="connsiteY1" fmla="*/ 3886200 h 7762876"/>
                <a:gd name="connsiteX2" fmla="*/ 750094 w 7539038"/>
                <a:gd name="connsiteY2" fmla="*/ 0 h 7762876"/>
                <a:gd name="connsiteX3" fmla="*/ 1131094 w 7539038"/>
                <a:gd name="connsiteY3" fmla="*/ 3876675 h 7762876"/>
                <a:gd name="connsiteX4" fmla="*/ 1507332 w 7539038"/>
                <a:gd name="connsiteY4" fmla="*/ 7762875 h 7762876"/>
                <a:gd name="connsiteX5" fmla="*/ 1883569 w 7539038"/>
                <a:gd name="connsiteY5" fmla="*/ 3876675 h 7762876"/>
                <a:gd name="connsiteX6" fmla="*/ 2264569 w 7539038"/>
                <a:gd name="connsiteY6" fmla="*/ 0 h 7762876"/>
                <a:gd name="connsiteX7" fmla="*/ 2645569 w 7539038"/>
                <a:gd name="connsiteY7" fmla="*/ 3886200 h 7762876"/>
                <a:gd name="connsiteX8" fmla="*/ 3017044 w 7539038"/>
                <a:gd name="connsiteY8" fmla="*/ 7762875 h 7762876"/>
                <a:gd name="connsiteX9" fmla="*/ 3398044 w 7539038"/>
                <a:gd name="connsiteY9" fmla="*/ 3876675 h 7762876"/>
                <a:gd name="connsiteX10" fmla="*/ 3776663 w 7539038"/>
                <a:gd name="connsiteY10" fmla="*/ 4763 h 7762876"/>
                <a:gd name="connsiteX11" fmla="*/ 4150519 w 7539038"/>
                <a:gd name="connsiteY11" fmla="*/ 3886200 h 7762876"/>
                <a:gd name="connsiteX12" fmla="*/ 4526756 w 7539038"/>
                <a:gd name="connsiteY12" fmla="*/ 7762875 h 7762876"/>
                <a:gd name="connsiteX13" fmla="*/ 4902994 w 7539038"/>
                <a:gd name="connsiteY13" fmla="*/ 3886200 h 7762876"/>
                <a:gd name="connsiteX14" fmla="*/ 5276849 w 7539038"/>
                <a:gd name="connsiteY14" fmla="*/ 2382 h 7762876"/>
                <a:gd name="connsiteX15" fmla="*/ 5655469 w 7539038"/>
                <a:gd name="connsiteY15" fmla="*/ 3886200 h 7762876"/>
                <a:gd name="connsiteX16" fmla="*/ 6029325 w 7539038"/>
                <a:gd name="connsiteY16" fmla="*/ 7762875 h 7762876"/>
                <a:gd name="connsiteX17" fmla="*/ 6417469 w 7539038"/>
                <a:gd name="connsiteY17" fmla="*/ 3886200 h 7762876"/>
                <a:gd name="connsiteX18" fmla="*/ 6786563 w 7539038"/>
                <a:gd name="connsiteY18" fmla="*/ 4762 h 7762876"/>
                <a:gd name="connsiteX19" fmla="*/ 7160419 w 7539038"/>
                <a:gd name="connsiteY19" fmla="*/ 3886200 h 7762876"/>
                <a:gd name="connsiteX20" fmla="*/ 7539038 w 7539038"/>
                <a:gd name="connsiteY20" fmla="*/ 7760494 h 7762876"/>
                <a:gd name="connsiteX0" fmla="*/ 0 w 7539038"/>
                <a:gd name="connsiteY0" fmla="*/ 7762875 h 7762876"/>
                <a:gd name="connsiteX1" fmla="*/ 378619 w 7539038"/>
                <a:gd name="connsiteY1" fmla="*/ 3886200 h 7762876"/>
                <a:gd name="connsiteX2" fmla="*/ 750094 w 7539038"/>
                <a:gd name="connsiteY2" fmla="*/ 0 h 7762876"/>
                <a:gd name="connsiteX3" fmla="*/ 1131094 w 7539038"/>
                <a:gd name="connsiteY3" fmla="*/ 3876675 h 7762876"/>
                <a:gd name="connsiteX4" fmla="*/ 1507332 w 7539038"/>
                <a:gd name="connsiteY4" fmla="*/ 7762875 h 7762876"/>
                <a:gd name="connsiteX5" fmla="*/ 1883569 w 7539038"/>
                <a:gd name="connsiteY5" fmla="*/ 3876675 h 7762876"/>
                <a:gd name="connsiteX6" fmla="*/ 2264569 w 7539038"/>
                <a:gd name="connsiteY6" fmla="*/ 0 h 7762876"/>
                <a:gd name="connsiteX7" fmla="*/ 2645569 w 7539038"/>
                <a:gd name="connsiteY7" fmla="*/ 3886200 h 7762876"/>
                <a:gd name="connsiteX8" fmla="*/ 3017044 w 7539038"/>
                <a:gd name="connsiteY8" fmla="*/ 7762875 h 7762876"/>
                <a:gd name="connsiteX9" fmla="*/ 3398044 w 7539038"/>
                <a:gd name="connsiteY9" fmla="*/ 3876675 h 7762876"/>
                <a:gd name="connsiteX10" fmla="*/ 3769519 w 7539038"/>
                <a:gd name="connsiteY10" fmla="*/ 4763 h 7762876"/>
                <a:gd name="connsiteX11" fmla="*/ 4150519 w 7539038"/>
                <a:gd name="connsiteY11" fmla="*/ 3886200 h 7762876"/>
                <a:gd name="connsiteX12" fmla="*/ 4526756 w 7539038"/>
                <a:gd name="connsiteY12" fmla="*/ 7762875 h 7762876"/>
                <a:gd name="connsiteX13" fmla="*/ 4902994 w 7539038"/>
                <a:gd name="connsiteY13" fmla="*/ 3886200 h 7762876"/>
                <a:gd name="connsiteX14" fmla="*/ 5276849 w 7539038"/>
                <a:gd name="connsiteY14" fmla="*/ 2382 h 7762876"/>
                <a:gd name="connsiteX15" fmla="*/ 5655469 w 7539038"/>
                <a:gd name="connsiteY15" fmla="*/ 3886200 h 7762876"/>
                <a:gd name="connsiteX16" fmla="*/ 6029325 w 7539038"/>
                <a:gd name="connsiteY16" fmla="*/ 7762875 h 7762876"/>
                <a:gd name="connsiteX17" fmla="*/ 6417469 w 7539038"/>
                <a:gd name="connsiteY17" fmla="*/ 3886200 h 7762876"/>
                <a:gd name="connsiteX18" fmla="*/ 6786563 w 7539038"/>
                <a:gd name="connsiteY18" fmla="*/ 4762 h 7762876"/>
                <a:gd name="connsiteX19" fmla="*/ 7160419 w 7539038"/>
                <a:gd name="connsiteY19" fmla="*/ 3886200 h 7762876"/>
                <a:gd name="connsiteX20" fmla="*/ 7539038 w 7539038"/>
                <a:gd name="connsiteY20" fmla="*/ 7760494 h 7762876"/>
                <a:gd name="connsiteX0" fmla="*/ 0 w 7539038"/>
                <a:gd name="connsiteY0" fmla="*/ 7762875 h 7762876"/>
                <a:gd name="connsiteX1" fmla="*/ 378619 w 7539038"/>
                <a:gd name="connsiteY1" fmla="*/ 3886200 h 7762876"/>
                <a:gd name="connsiteX2" fmla="*/ 750094 w 7539038"/>
                <a:gd name="connsiteY2" fmla="*/ 0 h 7762876"/>
                <a:gd name="connsiteX3" fmla="*/ 1131094 w 7539038"/>
                <a:gd name="connsiteY3" fmla="*/ 3876675 h 7762876"/>
                <a:gd name="connsiteX4" fmla="*/ 1507332 w 7539038"/>
                <a:gd name="connsiteY4" fmla="*/ 7762875 h 7762876"/>
                <a:gd name="connsiteX5" fmla="*/ 1883569 w 7539038"/>
                <a:gd name="connsiteY5" fmla="*/ 3876675 h 7762876"/>
                <a:gd name="connsiteX6" fmla="*/ 2264569 w 7539038"/>
                <a:gd name="connsiteY6" fmla="*/ 0 h 7762876"/>
                <a:gd name="connsiteX7" fmla="*/ 2645569 w 7539038"/>
                <a:gd name="connsiteY7" fmla="*/ 3886200 h 7762876"/>
                <a:gd name="connsiteX8" fmla="*/ 3017044 w 7539038"/>
                <a:gd name="connsiteY8" fmla="*/ 7762875 h 7762876"/>
                <a:gd name="connsiteX9" fmla="*/ 3398044 w 7539038"/>
                <a:gd name="connsiteY9" fmla="*/ 3876675 h 7762876"/>
                <a:gd name="connsiteX10" fmla="*/ 3769519 w 7539038"/>
                <a:gd name="connsiteY10" fmla="*/ 4763 h 7762876"/>
                <a:gd name="connsiteX11" fmla="*/ 4150519 w 7539038"/>
                <a:gd name="connsiteY11" fmla="*/ 3886200 h 7762876"/>
                <a:gd name="connsiteX12" fmla="*/ 4526756 w 7539038"/>
                <a:gd name="connsiteY12" fmla="*/ 7762875 h 7762876"/>
                <a:gd name="connsiteX13" fmla="*/ 4902994 w 7539038"/>
                <a:gd name="connsiteY13" fmla="*/ 3886200 h 7762876"/>
                <a:gd name="connsiteX14" fmla="*/ 5276849 w 7539038"/>
                <a:gd name="connsiteY14" fmla="*/ 2382 h 7762876"/>
                <a:gd name="connsiteX15" fmla="*/ 5655469 w 7539038"/>
                <a:gd name="connsiteY15" fmla="*/ 3886200 h 7762876"/>
                <a:gd name="connsiteX16" fmla="*/ 6029325 w 7539038"/>
                <a:gd name="connsiteY16" fmla="*/ 7762875 h 7762876"/>
                <a:gd name="connsiteX17" fmla="*/ 6417469 w 7539038"/>
                <a:gd name="connsiteY17" fmla="*/ 3886200 h 7762876"/>
                <a:gd name="connsiteX18" fmla="*/ 6786563 w 7539038"/>
                <a:gd name="connsiteY18" fmla="*/ 4762 h 7762876"/>
                <a:gd name="connsiteX19" fmla="*/ 7160419 w 7539038"/>
                <a:gd name="connsiteY19" fmla="*/ 3886200 h 7762876"/>
                <a:gd name="connsiteX20" fmla="*/ 7539038 w 7539038"/>
                <a:gd name="connsiteY20" fmla="*/ 7760494 h 7762876"/>
                <a:gd name="connsiteX0" fmla="*/ 0 w 7539038"/>
                <a:gd name="connsiteY0" fmla="*/ 7762875 h 7762876"/>
                <a:gd name="connsiteX1" fmla="*/ 378619 w 7539038"/>
                <a:gd name="connsiteY1" fmla="*/ 3886200 h 7762876"/>
                <a:gd name="connsiteX2" fmla="*/ 750094 w 7539038"/>
                <a:gd name="connsiteY2" fmla="*/ 0 h 7762876"/>
                <a:gd name="connsiteX3" fmla="*/ 1131094 w 7539038"/>
                <a:gd name="connsiteY3" fmla="*/ 3876675 h 7762876"/>
                <a:gd name="connsiteX4" fmla="*/ 1507332 w 7539038"/>
                <a:gd name="connsiteY4" fmla="*/ 7762875 h 7762876"/>
                <a:gd name="connsiteX5" fmla="*/ 1883569 w 7539038"/>
                <a:gd name="connsiteY5" fmla="*/ 3876675 h 7762876"/>
                <a:gd name="connsiteX6" fmla="*/ 2259807 w 7539038"/>
                <a:gd name="connsiteY6" fmla="*/ 4762 h 7762876"/>
                <a:gd name="connsiteX7" fmla="*/ 2645569 w 7539038"/>
                <a:gd name="connsiteY7" fmla="*/ 3886200 h 7762876"/>
                <a:gd name="connsiteX8" fmla="*/ 3017044 w 7539038"/>
                <a:gd name="connsiteY8" fmla="*/ 7762875 h 7762876"/>
                <a:gd name="connsiteX9" fmla="*/ 3398044 w 7539038"/>
                <a:gd name="connsiteY9" fmla="*/ 3876675 h 7762876"/>
                <a:gd name="connsiteX10" fmla="*/ 3769519 w 7539038"/>
                <a:gd name="connsiteY10" fmla="*/ 4763 h 7762876"/>
                <a:gd name="connsiteX11" fmla="*/ 4150519 w 7539038"/>
                <a:gd name="connsiteY11" fmla="*/ 3886200 h 7762876"/>
                <a:gd name="connsiteX12" fmla="*/ 4526756 w 7539038"/>
                <a:gd name="connsiteY12" fmla="*/ 7762875 h 7762876"/>
                <a:gd name="connsiteX13" fmla="*/ 4902994 w 7539038"/>
                <a:gd name="connsiteY13" fmla="*/ 3886200 h 7762876"/>
                <a:gd name="connsiteX14" fmla="*/ 5276849 w 7539038"/>
                <a:gd name="connsiteY14" fmla="*/ 2382 h 7762876"/>
                <a:gd name="connsiteX15" fmla="*/ 5655469 w 7539038"/>
                <a:gd name="connsiteY15" fmla="*/ 3886200 h 7762876"/>
                <a:gd name="connsiteX16" fmla="*/ 6029325 w 7539038"/>
                <a:gd name="connsiteY16" fmla="*/ 7762875 h 7762876"/>
                <a:gd name="connsiteX17" fmla="*/ 6417469 w 7539038"/>
                <a:gd name="connsiteY17" fmla="*/ 3886200 h 7762876"/>
                <a:gd name="connsiteX18" fmla="*/ 6786563 w 7539038"/>
                <a:gd name="connsiteY18" fmla="*/ 4762 h 7762876"/>
                <a:gd name="connsiteX19" fmla="*/ 7160419 w 7539038"/>
                <a:gd name="connsiteY19" fmla="*/ 3886200 h 7762876"/>
                <a:gd name="connsiteX20" fmla="*/ 7539038 w 7539038"/>
                <a:gd name="connsiteY20" fmla="*/ 7760494 h 7762876"/>
                <a:gd name="connsiteX0" fmla="*/ 0 w 7539038"/>
                <a:gd name="connsiteY0" fmla="*/ 7762875 h 7762876"/>
                <a:gd name="connsiteX1" fmla="*/ 378619 w 7539038"/>
                <a:gd name="connsiteY1" fmla="*/ 3886200 h 7762876"/>
                <a:gd name="connsiteX2" fmla="*/ 750094 w 7539038"/>
                <a:gd name="connsiteY2" fmla="*/ 0 h 7762876"/>
                <a:gd name="connsiteX3" fmla="*/ 1131094 w 7539038"/>
                <a:gd name="connsiteY3" fmla="*/ 3876675 h 7762876"/>
                <a:gd name="connsiteX4" fmla="*/ 1507332 w 7539038"/>
                <a:gd name="connsiteY4" fmla="*/ 7762875 h 7762876"/>
                <a:gd name="connsiteX5" fmla="*/ 1883569 w 7539038"/>
                <a:gd name="connsiteY5" fmla="*/ 3876675 h 7762876"/>
                <a:gd name="connsiteX6" fmla="*/ 2259807 w 7539038"/>
                <a:gd name="connsiteY6" fmla="*/ 4762 h 7762876"/>
                <a:gd name="connsiteX7" fmla="*/ 2645569 w 7539038"/>
                <a:gd name="connsiteY7" fmla="*/ 3886200 h 7762876"/>
                <a:gd name="connsiteX8" fmla="*/ 3017044 w 7539038"/>
                <a:gd name="connsiteY8" fmla="*/ 7762875 h 7762876"/>
                <a:gd name="connsiteX9" fmla="*/ 3398044 w 7539038"/>
                <a:gd name="connsiteY9" fmla="*/ 3876675 h 7762876"/>
                <a:gd name="connsiteX10" fmla="*/ 3769519 w 7539038"/>
                <a:gd name="connsiteY10" fmla="*/ 4763 h 7762876"/>
                <a:gd name="connsiteX11" fmla="*/ 4150519 w 7539038"/>
                <a:gd name="connsiteY11" fmla="*/ 3886200 h 7762876"/>
                <a:gd name="connsiteX12" fmla="*/ 4526756 w 7539038"/>
                <a:gd name="connsiteY12" fmla="*/ 7762875 h 7762876"/>
                <a:gd name="connsiteX13" fmla="*/ 4902994 w 7539038"/>
                <a:gd name="connsiteY13" fmla="*/ 3886200 h 7762876"/>
                <a:gd name="connsiteX14" fmla="*/ 5276849 w 7539038"/>
                <a:gd name="connsiteY14" fmla="*/ 2382 h 7762876"/>
                <a:gd name="connsiteX15" fmla="*/ 5655469 w 7539038"/>
                <a:gd name="connsiteY15" fmla="*/ 3886200 h 7762876"/>
                <a:gd name="connsiteX16" fmla="*/ 6029325 w 7539038"/>
                <a:gd name="connsiteY16" fmla="*/ 7762875 h 7762876"/>
                <a:gd name="connsiteX17" fmla="*/ 6417469 w 7539038"/>
                <a:gd name="connsiteY17" fmla="*/ 3886200 h 7762876"/>
                <a:gd name="connsiteX18" fmla="*/ 6786563 w 7539038"/>
                <a:gd name="connsiteY18" fmla="*/ 4762 h 7762876"/>
                <a:gd name="connsiteX19" fmla="*/ 7160419 w 7539038"/>
                <a:gd name="connsiteY19" fmla="*/ 3886200 h 7762876"/>
                <a:gd name="connsiteX20" fmla="*/ 7539038 w 7539038"/>
                <a:gd name="connsiteY20" fmla="*/ 7760494 h 7762876"/>
                <a:gd name="connsiteX0" fmla="*/ 0 w 7539038"/>
                <a:gd name="connsiteY0" fmla="*/ 7760494 h 7760495"/>
                <a:gd name="connsiteX1" fmla="*/ 378619 w 7539038"/>
                <a:gd name="connsiteY1" fmla="*/ 3883819 h 7760495"/>
                <a:gd name="connsiteX2" fmla="*/ 757238 w 7539038"/>
                <a:gd name="connsiteY2" fmla="*/ 1 h 7760495"/>
                <a:gd name="connsiteX3" fmla="*/ 1131094 w 7539038"/>
                <a:gd name="connsiteY3" fmla="*/ 3874294 h 7760495"/>
                <a:gd name="connsiteX4" fmla="*/ 1507332 w 7539038"/>
                <a:gd name="connsiteY4" fmla="*/ 7760494 h 7760495"/>
                <a:gd name="connsiteX5" fmla="*/ 1883569 w 7539038"/>
                <a:gd name="connsiteY5" fmla="*/ 3874294 h 7760495"/>
                <a:gd name="connsiteX6" fmla="*/ 2259807 w 7539038"/>
                <a:gd name="connsiteY6" fmla="*/ 2381 h 7760495"/>
                <a:gd name="connsiteX7" fmla="*/ 2645569 w 7539038"/>
                <a:gd name="connsiteY7" fmla="*/ 3883819 h 7760495"/>
                <a:gd name="connsiteX8" fmla="*/ 3017044 w 7539038"/>
                <a:gd name="connsiteY8" fmla="*/ 7760494 h 7760495"/>
                <a:gd name="connsiteX9" fmla="*/ 3398044 w 7539038"/>
                <a:gd name="connsiteY9" fmla="*/ 3874294 h 7760495"/>
                <a:gd name="connsiteX10" fmla="*/ 3769519 w 7539038"/>
                <a:gd name="connsiteY10" fmla="*/ 2382 h 7760495"/>
                <a:gd name="connsiteX11" fmla="*/ 4150519 w 7539038"/>
                <a:gd name="connsiteY11" fmla="*/ 3883819 h 7760495"/>
                <a:gd name="connsiteX12" fmla="*/ 4526756 w 7539038"/>
                <a:gd name="connsiteY12" fmla="*/ 7760494 h 7760495"/>
                <a:gd name="connsiteX13" fmla="*/ 4902994 w 7539038"/>
                <a:gd name="connsiteY13" fmla="*/ 3883819 h 7760495"/>
                <a:gd name="connsiteX14" fmla="*/ 5276849 w 7539038"/>
                <a:gd name="connsiteY14" fmla="*/ 1 h 7760495"/>
                <a:gd name="connsiteX15" fmla="*/ 5655469 w 7539038"/>
                <a:gd name="connsiteY15" fmla="*/ 3883819 h 7760495"/>
                <a:gd name="connsiteX16" fmla="*/ 6029325 w 7539038"/>
                <a:gd name="connsiteY16" fmla="*/ 7760494 h 7760495"/>
                <a:gd name="connsiteX17" fmla="*/ 6417469 w 7539038"/>
                <a:gd name="connsiteY17" fmla="*/ 3883819 h 7760495"/>
                <a:gd name="connsiteX18" fmla="*/ 6786563 w 7539038"/>
                <a:gd name="connsiteY18" fmla="*/ 2381 h 7760495"/>
                <a:gd name="connsiteX19" fmla="*/ 7160419 w 7539038"/>
                <a:gd name="connsiteY19" fmla="*/ 3883819 h 7760495"/>
                <a:gd name="connsiteX20" fmla="*/ 7539038 w 7539038"/>
                <a:gd name="connsiteY20" fmla="*/ 7758113 h 7760495"/>
                <a:gd name="connsiteX0" fmla="*/ 0 w 7539038"/>
                <a:gd name="connsiteY0" fmla="*/ 7760494 h 7760495"/>
                <a:gd name="connsiteX1" fmla="*/ 378619 w 7539038"/>
                <a:gd name="connsiteY1" fmla="*/ 3883819 h 7760495"/>
                <a:gd name="connsiteX2" fmla="*/ 752476 w 7539038"/>
                <a:gd name="connsiteY2" fmla="*/ 1 h 7760495"/>
                <a:gd name="connsiteX3" fmla="*/ 1131094 w 7539038"/>
                <a:gd name="connsiteY3" fmla="*/ 3874294 h 7760495"/>
                <a:gd name="connsiteX4" fmla="*/ 1507332 w 7539038"/>
                <a:gd name="connsiteY4" fmla="*/ 7760494 h 7760495"/>
                <a:gd name="connsiteX5" fmla="*/ 1883569 w 7539038"/>
                <a:gd name="connsiteY5" fmla="*/ 3874294 h 7760495"/>
                <a:gd name="connsiteX6" fmla="*/ 2259807 w 7539038"/>
                <a:gd name="connsiteY6" fmla="*/ 2381 h 7760495"/>
                <a:gd name="connsiteX7" fmla="*/ 2645569 w 7539038"/>
                <a:gd name="connsiteY7" fmla="*/ 3883819 h 7760495"/>
                <a:gd name="connsiteX8" fmla="*/ 3017044 w 7539038"/>
                <a:gd name="connsiteY8" fmla="*/ 7760494 h 7760495"/>
                <a:gd name="connsiteX9" fmla="*/ 3398044 w 7539038"/>
                <a:gd name="connsiteY9" fmla="*/ 3874294 h 7760495"/>
                <a:gd name="connsiteX10" fmla="*/ 3769519 w 7539038"/>
                <a:gd name="connsiteY10" fmla="*/ 2382 h 7760495"/>
                <a:gd name="connsiteX11" fmla="*/ 4150519 w 7539038"/>
                <a:gd name="connsiteY11" fmla="*/ 3883819 h 7760495"/>
                <a:gd name="connsiteX12" fmla="*/ 4526756 w 7539038"/>
                <a:gd name="connsiteY12" fmla="*/ 7760494 h 7760495"/>
                <a:gd name="connsiteX13" fmla="*/ 4902994 w 7539038"/>
                <a:gd name="connsiteY13" fmla="*/ 3883819 h 7760495"/>
                <a:gd name="connsiteX14" fmla="*/ 5276849 w 7539038"/>
                <a:gd name="connsiteY14" fmla="*/ 1 h 7760495"/>
                <a:gd name="connsiteX15" fmla="*/ 5655469 w 7539038"/>
                <a:gd name="connsiteY15" fmla="*/ 3883819 h 7760495"/>
                <a:gd name="connsiteX16" fmla="*/ 6029325 w 7539038"/>
                <a:gd name="connsiteY16" fmla="*/ 7760494 h 7760495"/>
                <a:gd name="connsiteX17" fmla="*/ 6417469 w 7539038"/>
                <a:gd name="connsiteY17" fmla="*/ 3883819 h 7760495"/>
                <a:gd name="connsiteX18" fmla="*/ 6786563 w 7539038"/>
                <a:gd name="connsiteY18" fmla="*/ 2381 h 7760495"/>
                <a:gd name="connsiteX19" fmla="*/ 7160419 w 7539038"/>
                <a:gd name="connsiteY19" fmla="*/ 3883819 h 7760495"/>
                <a:gd name="connsiteX20" fmla="*/ 7539038 w 7539038"/>
                <a:gd name="connsiteY20" fmla="*/ 7758113 h 7760495"/>
                <a:gd name="connsiteX0" fmla="*/ 0 w 7539038"/>
                <a:gd name="connsiteY0" fmla="*/ 7760494 h 7760495"/>
                <a:gd name="connsiteX1" fmla="*/ 378619 w 7539038"/>
                <a:gd name="connsiteY1" fmla="*/ 3883819 h 7760495"/>
                <a:gd name="connsiteX2" fmla="*/ 752476 w 7539038"/>
                <a:gd name="connsiteY2" fmla="*/ 1 h 7760495"/>
                <a:gd name="connsiteX3" fmla="*/ 1131094 w 7539038"/>
                <a:gd name="connsiteY3" fmla="*/ 3874294 h 7760495"/>
                <a:gd name="connsiteX4" fmla="*/ 1507332 w 7539038"/>
                <a:gd name="connsiteY4" fmla="*/ 7760494 h 7760495"/>
                <a:gd name="connsiteX5" fmla="*/ 1883569 w 7539038"/>
                <a:gd name="connsiteY5" fmla="*/ 3874294 h 7760495"/>
                <a:gd name="connsiteX6" fmla="*/ 2259807 w 7539038"/>
                <a:gd name="connsiteY6" fmla="*/ 2381 h 7760495"/>
                <a:gd name="connsiteX7" fmla="*/ 2645569 w 7539038"/>
                <a:gd name="connsiteY7" fmla="*/ 3883819 h 7760495"/>
                <a:gd name="connsiteX8" fmla="*/ 3017044 w 7539038"/>
                <a:gd name="connsiteY8" fmla="*/ 7760494 h 7760495"/>
                <a:gd name="connsiteX9" fmla="*/ 3398044 w 7539038"/>
                <a:gd name="connsiteY9" fmla="*/ 3874294 h 7760495"/>
                <a:gd name="connsiteX10" fmla="*/ 3769519 w 7539038"/>
                <a:gd name="connsiteY10" fmla="*/ 2382 h 7760495"/>
                <a:gd name="connsiteX11" fmla="*/ 4150519 w 7539038"/>
                <a:gd name="connsiteY11" fmla="*/ 3883819 h 7760495"/>
                <a:gd name="connsiteX12" fmla="*/ 4526756 w 7539038"/>
                <a:gd name="connsiteY12" fmla="*/ 7760494 h 7760495"/>
                <a:gd name="connsiteX13" fmla="*/ 4902994 w 7539038"/>
                <a:gd name="connsiteY13" fmla="*/ 3883819 h 7760495"/>
                <a:gd name="connsiteX14" fmla="*/ 5276849 w 7539038"/>
                <a:gd name="connsiteY14" fmla="*/ 1 h 7760495"/>
                <a:gd name="connsiteX15" fmla="*/ 5655469 w 7539038"/>
                <a:gd name="connsiteY15" fmla="*/ 3883819 h 7760495"/>
                <a:gd name="connsiteX16" fmla="*/ 6029325 w 7539038"/>
                <a:gd name="connsiteY16" fmla="*/ 7760494 h 7760495"/>
                <a:gd name="connsiteX17" fmla="*/ 6417469 w 7539038"/>
                <a:gd name="connsiteY17" fmla="*/ 3883819 h 7760495"/>
                <a:gd name="connsiteX18" fmla="*/ 6786563 w 7539038"/>
                <a:gd name="connsiteY18" fmla="*/ 2381 h 7760495"/>
                <a:gd name="connsiteX19" fmla="*/ 7160419 w 7539038"/>
                <a:gd name="connsiteY19" fmla="*/ 3883819 h 7760495"/>
                <a:gd name="connsiteX20" fmla="*/ 7539038 w 7539038"/>
                <a:gd name="connsiteY20" fmla="*/ 7758113 h 7760495"/>
                <a:gd name="connsiteX0" fmla="*/ 0 w 7539038"/>
                <a:gd name="connsiteY0" fmla="*/ 7760494 h 7760495"/>
                <a:gd name="connsiteX1" fmla="*/ 378619 w 7539038"/>
                <a:gd name="connsiteY1" fmla="*/ 3883819 h 7760495"/>
                <a:gd name="connsiteX2" fmla="*/ 752476 w 7539038"/>
                <a:gd name="connsiteY2" fmla="*/ 1 h 7760495"/>
                <a:gd name="connsiteX3" fmla="*/ 1131094 w 7539038"/>
                <a:gd name="connsiteY3" fmla="*/ 3874294 h 7760495"/>
                <a:gd name="connsiteX4" fmla="*/ 1507332 w 7539038"/>
                <a:gd name="connsiteY4" fmla="*/ 7760494 h 7760495"/>
                <a:gd name="connsiteX5" fmla="*/ 1883569 w 7539038"/>
                <a:gd name="connsiteY5" fmla="*/ 3874294 h 7760495"/>
                <a:gd name="connsiteX6" fmla="*/ 2259807 w 7539038"/>
                <a:gd name="connsiteY6" fmla="*/ 2381 h 7760495"/>
                <a:gd name="connsiteX7" fmla="*/ 2645569 w 7539038"/>
                <a:gd name="connsiteY7" fmla="*/ 3883819 h 7760495"/>
                <a:gd name="connsiteX8" fmla="*/ 3017044 w 7539038"/>
                <a:gd name="connsiteY8" fmla="*/ 7760494 h 7760495"/>
                <a:gd name="connsiteX9" fmla="*/ 3398044 w 7539038"/>
                <a:gd name="connsiteY9" fmla="*/ 3874294 h 7760495"/>
                <a:gd name="connsiteX10" fmla="*/ 3769519 w 7539038"/>
                <a:gd name="connsiteY10" fmla="*/ 2382 h 7760495"/>
                <a:gd name="connsiteX11" fmla="*/ 4150519 w 7539038"/>
                <a:gd name="connsiteY11" fmla="*/ 3883819 h 7760495"/>
                <a:gd name="connsiteX12" fmla="*/ 4526756 w 7539038"/>
                <a:gd name="connsiteY12" fmla="*/ 7760494 h 7760495"/>
                <a:gd name="connsiteX13" fmla="*/ 4902994 w 7539038"/>
                <a:gd name="connsiteY13" fmla="*/ 3883819 h 7760495"/>
                <a:gd name="connsiteX14" fmla="*/ 5276849 w 7539038"/>
                <a:gd name="connsiteY14" fmla="*/ 1 h 7760495"/>
                <a:gd name="connsiteX15" fmla="*/ 5655469 w 7539038"/>
                <a:gd name="connsiteY15" fmla="*/ 3883819 h 7760495"/>
                <a:gd name="connsiteX16" fmla="*/ 6029325 w 7539038"/>
                <a:gd name="connsiteY16" fmla="*/ 7760494 h 7760495"/>
                <a:gd name="connsiteX17" fmla="*/ 6417469 w 7539038"/>
                <a:gd name="connsiteY17" fmla="*/ 3883819 h 7760495"/>
                <a:gd name="connsiteX18" fmla="*/ 6786563 w 7539038"/>
                <a:gd name="connsiteY18" fmla="*/ 2381 h 7760495"/>
                <a:gd name="connsiteX19" fmla="*/ 7160419 w 7539038"/>
                <a:gd name="connsiteY19" fmla="*/ 3883819 h 7760495"/>
                <a:gd name="connsiteX20" fmla="*/ 7539038 w 7539038"/>
                <a:gd name="connsiteY20" fmla="*/ 7758113 h 7760495"/>
                <a:gd name="connsiteX0" fmla="*/ 0 w 7539038"/>
                <a:gd name="connsiteY0" fmla="*/ 7760494 h 7760495"/>
                <a:gd name="connsiteX1" fmla="*/ 378619 w 7539038"/>
                <a:gd name="connsiteY1" fmla="*/ 3883819 h 7760495"/>
                <a:gd name="connsiteX2" fmla="*/ 752476 w 7539038"/>
                <a:gd name="connsiteY2" fmla="*/ 1 h 7760495"/>
                <a:gd name="connsiteX3" fmla="*/ 1131094 w 7539038"/>
                <a:gd name="connsiteY3" fmla="*/ 3874294 h 7760495"/>
                <a:gd name="connsiteX4" fmla="*/ 1507332 w 7539038"/>
                <a:gd name="connsiteY4" fmla="*/ 7760494 h 7760495"/>
                <a:gd name="connsiteX5" fmla="*/ 1883569 w 7539038"/>
                <a:gd name="connsiteY5" fmla="*/ 3874294 h 7760495"/>
                <a:gd name="connsiteX6" fmla="*/ 2259807 w 7539038"/>
                <a:gd name="connsiteY6" fmla="*/ 2381 h 7760495"/>
                <a:gd name="connsiteX7" fmla="*/ 2645569 w 7539038"/>
                <a:gd name="connsiteY7" fmla="*/ 3883819 h 7760495"/>
                <a:gd name="connsiteX8" fmla="*/ 3017044 w 7539038"/>
                <a:gd name="connsiteY8" fmla="*/ 7760494 h 7760495"/>
                <a:gd name="connsiteX9" fmla="*/ 3398044 w 7539038"/>
                <a:gd name="connsiteY9" fmla="*/ 3874294 h 7760495"/>
                <a:gd name="connsiteX10" fmla="*/ 3769519 w 7539038"/>
                <a:gd name="connsiteY10" fmla="*/ 2382 h 7760495"/>
                <a:gd name="connsiteX11" fmla="*/ 4150519 w 7539038"/>
                <a:gd name="connsiteY11" fmla="*/ 3883819 h 7760495"/>
                <a:gd name="connsiteX12" fmla="*/ 4526756 w 7539038"/>
                <a:gd name="connsiteY12" fmla="*/ 7760494 h 7760495"/>
                <a:gd name="connsiteX13" fmla="*/ 4902994 w 7539038"/>
                <a:gd name="connsiteY13" fmla="*/ 3883819 h 7760495"/>
                <a:gd name="connsiteX14" fmla="*/ 5276849 w 7539038"/>
                <a:gd name="connsiteY14" fmla="*/ 1 h 7760495"/>
                <a:gd name="connsiteX15" fmla="*/ 5655469 w 7539038"/>
                <a:gd name="connsiteY15" fmla="*/ 3883819 h 7760495"/>
                <a:gd name="connsiteX16" fmla="*/ 6029325 w 7539038"/>
                <a:gd name="connsiteY16" fmla="*/ 7760494 h 7760495"/>
                <a:gd name="connsiteX17" fmla="*/ 6417469 w 7539038"/>
                <a:gd name="connsiteY17" fmla="*/ 3883819 h 7760495"/>
                <a:gd name="connsiteX18" fmla="*/ 6786563 w 7539038"/>
                <a:gd name="connsiteY18" fmla="*/ 2381 h 7760495"/>
                <a:gd name="connsiteX19" fmla="*/ 7160419 w 7539038"/>
                <a:gd name="connsiteY19" fmla="*/ 3883819 h 7760495"/>
                <a:gd name="connsiteX20" fmla="*/ 7539038 w 7539038"/>
                <a:gd name="connsiteY20" fmla="*/ 7758113 h 7760495"/>
                <a:gd name="connsiteX0" fmla="*/ 0 w 7539038"/>
                <a:gd name="connsiteY0" fmla="*/ 7760494 h 7760495"/>
                <a:gd name="connsiteX1" fmla="*/ 378619 w 7539038"/>
                <a:gd name="connsiteY1" fmla="*/ 3883819 h 7760495"/>
                <a:gd name="connsiteX2" fmla="*/ 752476 w 7539038"/>
                <a:gd name="connsiteY2" fmla="*/ 1 h 7760495"/>
                <a:gd name="connsiteX3" fmla="*/ 1131094 w 7539038"/>
                <a:gd name="connsiteY3" fmla="*/ 3874294 h 7760495"/>
                <a:gd name="connsiteX4" fmla="*/ 1507332 w 7539038"/>
                <a:gd name="connsiteY4" fmla="*/ 7760494 h 7760495"/>
                <a:gd name="connsiteX5" fmla="*/ 1883569 w 7539038"/>
                <a:gd name="connsiteY5" fmla="*/ 3874294 h 7760495"/>
                <a:gd name="connsiteX6" fmla="*/ 2259807 w 7539038"/>
                <a:gd name="connsiteY6" fmla="*/ 2381 h 7760495"/>
                <a:gd name="connsiteX7" fmla="*/ 2645569 w 7539038"/>
                <a:gd name="connsiteY7" fmla="*/ 3883819 h 7760495"/>
                <a:gd name="connsiteX8" fmla="*/ 3017044 w 7539038"/>
                <a:gd name="connsiteY8" fmla="*/ 7760494 h 7760495"/>
                <a:gd name="connsiteX9" fmla="*/ 3398044 w 7539038"/>
                <a:gd name="connsiteY9" fmla="*/ 3874294 h 7760495"/>
                <a:gd name="connsiteX10" fmla="*/ 3769519 w 7539038"/>
                <a:gd name="connsiteY10" fmla="*/ 2382 h 7760495"/>
                <a:gd name="connsiteX11" fmla="*/ 4150519 w 7539038"/>
                <a:gd name="connsiteY11" fmla="*/ 3883819 h 7760495"/>
                <a:gd name="connsiteX12" fmla="*/ 4526756 w 7539038"/>
                <a:gd name="connsiteY12" fmla="*/ 7760494 h 7760495"/>
                <a:gd name="connsiteX13" fmla="*/ 4902994 w 7539038"/>
                <a:gd name="connsiteY13" fmla="*/ 3883819 h 7760495"/>
                <a:gd name="connsiteX14" fmla="*/ 5276849 w 7539038"/>
                <a:gd name="connsiteY14" fmla="*/ 1 h 7760495"/>
                <a:gd name="connsiteX15" fmla="*/ 5655469 w 7539038"/>
                <a:gd name="connsiteY15" fmla="*/ 3883819 h 7760495"/>
                <a:gd name="connsiteX16" fmla="*/ 6029325 w 7539038"/>
                <a:gd name="connsiteY16" fmla="*/ 7760494 h 7760495"/>
                <a:gd name="connsiteX17" fmla="*/ 6417469 w 7539038"/>
                <a:gd name="connsiteY17" fmla="*/ 3883819 h 7760495"/>
                <a:gd name="connsiteX18" fmla="*/ 6786563 w 7539038"/>
                <a:gd name="connsiteY18" fmla="*/ 2381 h 7760495"/>
                <a:gd name="connsiteX19" fmla="*/ 7160419 w 7539038"/>
                <a:gd name="connsiteY19" fmla="*/ 3883819 h 7760495"/>
                <a:gd name="connsiteX20" fmla="*/ 7539038 w 7539038"/>
                <a:gd name="connsiteY20" fmla="*/ 7758113 h 7760495"/>
                <a:gd name="connsiteX0" fmla="*/ 0 w 7539038"/>
                <a:gd name="connsiteY0" fmla="*/ 7760494 h 7760495"/>
                <a:gd name="connsiteX1" fmla="*/ 378619 w 7539038"/>
                <a:gd name="connsiteY1" fmla="*/ 3883819 h 7760495"/>
                <a:gd name="connsiteX2" fmla="*/ 752476 w 7539038"/>
                <a:gd name="connsiteY2" fmla="*/ 1 h 7760495"/>
                <a:gd name="connsiteX3" fmla="*/ 1131094 w 7539038"/>
                <a:gd name="connsiteY3" fmla="*/ 3874294 h 7760495"/>
                <a:gd name="connsiteX4" fmla="*/ 1507332 w 7539038"/>
                <a:gd name="connsiteY4" fmla="*/ 7760494 h 7760495"/>
                <a:gd name="connsiteX5" fmla="*/ 1883569 w 7539038"/>
                <a:gd name="connsiteY5" fmla="*/ 3874294 h 7760495"/>
                <a:gd name="connsiteX6" fmla="*/ 2259807 w 7539038"/>
                <a:gd name="connsiteY6" fmla="*/ 2381 h 7760495"/>
                <a:gd name="connsiteX7" fmla="*/ 2645569 w 7539038"/>
                <a:gd name="connsiteY7" fmla="*/ 3883819 h 7760495"/>
                <a:gd name="connsiteX8" fmla="*/ 3017044 w 7539038"/>
                <a:gd name="connsiteY8" fmla="*/ 7760494 h 7760495"/>
                <a:gd name="connsiteX9" fmla="*/ 3398044 w 7539038"/>
                <a:gd name="connsiteY9" fmla="*/ 3874294 h 7760495"/>
                <a:gd name="connsiteX10" fmla="*/ 3769519 w 7539038"/>
                <a:gd name="connsiteY10" fmla="*/ 2382 h 7760495"/>
                <a:gd name="connsiteX11" fmla="*/ 4150519 w 7539038"/>
                <a:gd name="connsiteY11" fmla="*/ 3883819 h 7760495"/>
                <a:gd name="connsiteX12" fmla="*/ 4526756 w 7539038"/>
                <a:gd name="connsiteY12" fmla="*/ 7760494 h 7760495"/>
                <a:gd name="connsiteX13" fmla="*/ 4902994 w 7539038"/>
                <a:gd name="connsiteY13" fmla="*/ 3883819 h 7760495"/>
                <a:gd name="connsiteX14" fmla="*/ 5276849 w 7539038"/>
                <a:gd name="connsiteY14" fmla="*/ 1 h 7760495"/>
                <a:gd name="connsiteX15" fmla="*/ 5655469 w 7539038"/>
                <a:gd name="connsiteY15" fmla="*/ 3883819 h 7760495"/>
                <a:gd name="connsiteX16" fmla="*/ 6029325 w 7539038"/>
                <a:gd name="connsiteY16" fmla="*/ 7760494 h 7760495"/>
                <a:gd name="connsiteX17" fmla="*/ 6417469 w 7539038"/>
                <a:gd name="connsiteY17" fmla="*/ 3883819 h 7760495"/>
                <a:gd name="connsiteX18" fmla="*/ 6786563 w 7539038"/>
                <a:gd name="connsiteY18" fmla="*/ 2381 h 7760495"/>
                <a:gd name="connsiteX19" fmla="*/ 7160419 w 7539038"/>
                <a:gd name="connsiteY19" fmla="*/ 3883819 h 7760495"/>
                <a:gd name="connsiteX20" fmla="*/ 7539038 w 7539038"/>
                <a:gd name="connsiteY20" fmla="*/ 7758113 h 7760495"/>
                <a:gd name="connsiteX0" fmla="*/ 0 w 7539038"/>
                <a:gd name="connsiteY0" fmla="*/ 7760494 h 7760495"/>
                <a:gd name="connsiteX1" fmla="*/ 378619 w 7539038"/>
                <a:gd name="connsiteY1" fmla="*/ 3883819 h 7760495"/>
                <a:gd name="connsiteX2" fmla="*/ 752476 w 7539038"/>
                <a:gd name="connsiteY2" fmla="*/ 1 h 7760495"/>
                <a:gd name="connsiteX3" fmla="*/ 1131094 w 7539038"/>
                <a:gd name="connsiteY3" fmla="*/ 3874294 h 7760495"/>
                <a:gd name="connsiteX4" fmla="*/ 1507332 w 7539038"/>
                <a:gd name="connsiteY4" fmla="*/ 7760494 h 7760495"/>
                <a:gd name="connsiteX5" fmla="*/ 1883569 w 7539038"/>
                <a:gd name="connsiteY5" fmla="*/ 3874294 h 7760495"/>
                <a:gd name="connsiteX6" fmla="*/ 2259807 w 7539038"/>
                <a:gd name="connsiteY6" fmla="*/ 2381 h 7760495"/>
                <a:gd name="connsiteX7" fmla="*/ 2645569 w 7539038"/>
                <a:gd name="connsiteY7" fmla="*/ 3883819 h 7760495"/>
                <a:gd name="connsiteX8" fmla="*/ 3017044 w 7539038"/>
                <a:gd name="connsiteY8" fmla="*/ 7760494 h 7760495"/>
                <a:gd name="connsiteX9" fmla="*/ 3398044 w 7539038"/>
                <a:gd name="connsiteY9" fmla="*/ 3874294 h 7760495"/>
                <a:gd name="connsiteX10" fmla="*/ 3769519 w 7539038"/>
                <a:gd name="connsiteY10" fmla="*/ 2382 h 7760495"/>
                <a:gd name="connsiteX11" fmla="*/ 4150519 w 7539038"/>
                <a:gd name="connsiteY11" fmla="*/ 3883819 h 7760495"/>
                <a:gd name="connsiteX12" fmla="*/ 4526756 w 7539038"/>
                <a:gd name="connsiteY12" fmla="*/ 7760494 h 7760495"/>
                <a:gd name="connsiteX13" fmla="*/ 4902994 w 7539038"/>
                <a:gd name="connsiteY13" fmla="*/ 3883819 h 7760495"/>
                <a:gd name="connsiteX14" fmla="*/ 5276849 w 7539038"/>
                <a:gd name="connsiteY14" fmla="*/ 1 h 7760495"/>
                <a:gd name="connsiteX15" fmla="*/ 5655469 w 7539038"/>
                <a:gd name="connsiteY15" fmla="*/ 3883819 h 7760495"/>
                <a:gd name="connsiteX16" fmla="*/ 6029325 w 7539038"/>
                <a:gd name="connsiteY16" fmla="*/ 7760494 h 7760495"/>
                <a:gd name="connsiteX17" fmla="*/ 6417469 w 7539038"/>
                <a:gd name="connsiteY17" fmla="*/ 3883819 h 7760495"/>
                <a:gd name="connsiteX18" fmla="*/ 6786563 w 7539038"/>
                <a:gd name="connsiteY18" fmla="*/ 2381 h 7760495"/>
                <a:gd name="connsiteX19" fmla="*/ 7160419 w 7539038"/>
                <a:gd name="connsiteY19" fmla="*/ 3883819 h 7760495"/>
                <a:gd name="connsiteX20" fmla="*/ 7539038 w 7539038"/>
                <a:gd name="connsiteY20" fmla="*/ 7758113 h 7760495"/>
                <a:gd name="connsiteX0" fmla="*/ 0 w 7539038"/>
                <a:gd name="connsiteY0" fmla="*/ 7760494 h 7760495"/>
                <a:gd name="connsiteX1" fmla="*/ 378619 w 7539038"/>
                <a:gd name="connsiteY1" fmla="*/ 3883819 h 7760495"/>
                <a:gd name="connsiteX2" fmla="*/ 752476 w 7539038"/>
                <a:gd name="connsiteY2" fmla="*/ 1 h 7760495"/>
                <a:gd name="connsiteX3" fmla="*/ 1131094 w 7539038"/>
                <a:gd name="connsiteY3" fmla="*/ 3874294 h 7760495"/>
                <a:gd name="connsiteX4" fmla="*/ 1507332 w 7539038"/>
                <a:gd name="connsiteY4" fmla="*/ 7760494 h 7760495"/>
                <a:gd name="connsiteX5" fmla="*/ 1883569 w 7539038"/>
                <a:gd name="connsiteY5" fmla="*/ 3874294 h 7760495"/>
                <a:gd name="connsiteX6" fmla="*/ 2259807 w 7539038"/>
                <a:gd name="connsiteY6" fmla="*/ 2381 h 7760495"/>
                <a:gd name="connsiteX7" fmla="*/ 2645569 w 7539038"/>
                <a:gd name="connsiteY7" fmla="*/ 3883819 h 7760495"/>
                <a:gd name="connsiteX8" fmla="*/ 3017044 w 7539038"/>
                <a:gd name="connsiteY8" fmla="*/ 7760494 h 7760495"/>
                <a:gd name="connsiteX9" fmla="*/ 3398044 w 7539038"/>
                <a:gd name="connsiteY9" fmla="*/ 3874294 h 7760495"/>
                <a:gd name="connsiteX10" fmla="*/ 3769519 w 7539038"/>
                <a:gd name="connsiteY10" fmla="*/ 2382 h 7760495"/>
                <a:gd name="connsiteX11" fmla="*/ 4150519 w 7539038"/>
                <a:gd name="connsiteY11" fmla="*/ 3883819 h 7760495"/>
                <a:gd name="connsiteX12" fmla="*/ 4526756 w 7539038"/>
                <a:gd name="connsiteY12" fmla="*/ 7760494 h 7760495"/>
                <a:gd name="connsiteX13" fmla="*/ 4902994 w 7539038"/>
                <a:gd name="connsiteY13" fmla="*/ 3883819 h 7760495"/>
                <a:gd name="connsiteX14" fmla="*/ 5276849 w 7539038"/>
                <a:gd name="connsiteY14" fmla="*/ 1 h 7760495"/>
                <a:gd name="connsiteX15" fmla="*/ 5655469 w 7539038"/>
                <a:gd name="connsiteY15" fmla="*/ 3883819 h 7760495"/>
                <a:gd name="connsiteX16" fmla="*/ 6029325 w 7539038"/>
                <a:gd name="connsiteY16" fmla="*/ 7760494 h 7760495"/>
                <a:gd name="connsiteX17" fmla="*/ 6417469 w 7539038"/>
                <a:gd name="connsiteY17" fmla="*/ 3883819 h 7760495"/>
                <a:gd name="connsiteX18" fmla="*/ 6786563 w 7539038"/>
                <a:gd name="connsiteY18" fmla="*/ 2381 h 7760495"/>
                <a:gd name="connsiteX19" fmla="*/ 7160419 w 7539038"/>
                <a:gd name="connsiteY19" fmla="*/ 3883819 h 7760495"/>
                <a:gd name="connsiteX20" fmla="*/ 7539038 w 7539038"/>
                <a:gd name="connsiteY20" fmla="*/ 7758113 h 7760495"/>
                <a:gd name="connsiteX0" fmla="*/ 0 w 7539038"/>
                <a:gd name="connsiteY0" fmla="*/ 7760494 h 7760495"/>
                <a:gd name="connsiteX1" fmla="*/ 378619 w 7539038"/>
                <a:gd name="connsiteY1" fmla="*/ 3883819 h 7760495"/>
                <a:gd name="connsiteX2" fmla="*/ 752476 w 7539038"/>
                <a:gd name="connsiteY2" fmla="*/ 1 h 7760495"/>
                <a:gd name="connsiteX3" fmla="*/ 1131094 w 7539038"/>
                <a:gd name="connsiteY3" fmla="*/ 3874294 h 7760495"/>
                <a:gd name="connsiteX4" fmla="*/ 1507332 w 7539038"/>
                <a:gd name="connsiteY4" fmla="*/ 7760494 h 7760495"/>
                <a:gd name="connsiteX5" fmla="*/ 1883569 w 7539038"/>
                <a:gd name="connsiteY5" fmla="*/ 3874294 h 7760495"/>
                <a:gd name="connsiteX6" fmla="*/ 2259807 w 7539038"/>
                <a:gd name="connsiteY6" fmla="*/ 2381 h 7760495"/>
                <a:gd name="connsiteX7" fmla="*/ 2645569 w 7539038"/>
                <a:gd name="connsiteY7" fmla="*/ 3883819 h 7760495"/>
                <a:gd name="connsiteX8" fmla="*/ 3017044 w 7539038"/>
                <a:gd name="connsiteY8" fmla="*/ 7760494 h 7760495"/>
                <a:gd name="connsiteX9" fmla="*/ 3398044 w 7539038"/>
                <a:gd name="connsiteY9" fmla="*/ 3874294 h 7760495"/>
                <a:gd name="connsiteX10" fmla="*/ 3769519 w 7539038"/>
                <a:gd name="connsiteY10" fmla="*/ 2382 h 7760495"/>
                <a:gd name="connsiteX11" fmla="*/ 4150519 w 7539038"/>
                <a:gd name="connsiteY11" fmla="*/ 3883819 h 7760495"/>
                <a:gd name="connsiteX12" fmla="*/ 4526756 w 7539038"/>
                <a:gd name="connsiteY12" fmla="*/ 7760494 h 7760495"/>
                <a:gd name="connsiteX13" fmla="*/ 4902994 w 7539038"/>
                <a:gd name="connsiteY13" fmla="*/ 3883819 h 7760495"/>
                <a:gd name="connsiteX14" fmla="*/ 5276849 w 7539038"/>
                <a:gd name="connsiteY14" fmla="*/ 1 h 7760495"/>
                <a:gd name="connsiteX15" fmla="*/ 5655469 w 7539038"/>
                <a:gd name="connsiteY15" fmla="*/ 3883819 h 7760495"/>
                <a:gd name="connsiteX16" fmla="*/ 6029325 w 7539038"/>
                <a:gd name="connsiteY16" fmla="*/ 7760494 h 7760495"/>
                <a:gd name="connsiteX17" fmla="*/ 6417469 w 7539038"/>
                <a:gd name="connsiteY17" fmla="*/ 3883819 h 7760495"/>
                <a:gd name="connsiteX18" fmla="*/ 6786563 w 7539038"/>
                <a:gd name="connsiteY18" fmla="*/ 2381 h 7760495"/>
                <a:gd name="connsiteX19" fmla="*/ 7160419 w 7539038"/>
                <a:gd name="connsiteY19" fmla="*/ 3883819 h 7760495"/>
                <a:gd name="connsiteX20" fmla="*/ 7539038 w 7539038"/>
                <a:gd name="connsiteY20" fmla="*/ 7758113 h 7760495"/>
                <a:gd name="connsiteX0" fmla="*/ 0 w 7539038"/>
                <a:gd name="connsiteY0" fmla="*/ 7760494 h 7760495"/>
                <a:gd name="connsiteX1" fmla="*/ 378619 w 7539038"/>
                <a:gd name="connsiteY1" fmla="*/ 3883819 h 7760495"/>
                <a:gd name="connsiteX2" fmla="*/ 752476 w 7539038"/>
                <a:gd name="connsiteY2" fmla="*/ 1 h 7760495"/>
                <a:gd name="connsiteX3" fmla="*/ 1131094 w 7539038"/>
                <a:gd name="connsiteY3" fmla="*/ 3874294 h 7760495"/>
                <a:gd name="connsiteX4" fmla="*/ 1507332 w 7539038"/>
                <a:gd name="connsiteY4" fmla="*/ 7760494 h 7760495"/>
                <a:gd name="connsiteX5" fmla="*/ 1883569 w 7539038"/>
                <a:gd name="connsiteY5" fmla="*/ 3874294 h 7760495"/>
                <a:gd name="connsiteX6" fmla="*/ 2259807 w 7539038"/>
                <a:gd name="connsiteY6" fmla="*/ 2381 h 7760495"/>
                <a:gd name="connsiteX7" fmla="*/ 2645569 w 7539038"/>
                <a:gd name="connsiteY7" fmla="*/ 3883819 h 7760495"/>
                <a:gd name="connsiteX8" fmla="*/ 3017044 w 7539038"/>
                <a:gd name="connsiteY8" fmla="*/ 7760494 h 7760495"/>
                <a:gd name="connsiteX9" fmla="*/ 3398044 w 7539038"/>
                <a:gd name="connsiteY9" fmla="*/ 3874294 h 7760495"/>
                <a:gd name="connsiteX10" fmla="*/ 3769519 w 7539038"/>
                <a:gd name="connsiteY10" fmla="*/ 2382 h 7760495"/>
                <a:gd name="connsiteX11" fmla="*/ 4150519 w 7539038"/>
                <a:gd name="connsiteY11" fmla="*/ 3883819 h 7760495"/>
                <a:gd name="connsiteX12" fmla="*/ 4526756 w 7539038"/>
                <a:gd name="connsiteY12" fmla="*/ 7760494 h 7760495"/>
                <a:gd name="connsiteX13" fmla="*/ 4902994 w 7539038"/>
                <a:gd name="connsiteY13" fmla="*/ 3883819 h 7760495"/>
                <a:gd name="connsiteX14" fmla="*/ 5276849 w 7539038"/>
                <a:gd name="connsiteY14" fmla="*/ 1 h 7760495"/>
                <a:gd name="connsiteX15" fmla="*/ 5655469 w 7539038"/>
                <a:gd name="connsiteY15" fmla="*/ 3883819 h 7760495"/>
                <a:gd name="connsiteX16" fmla="*/ 6029325 w 7539038"/>
                <a:gd name="connsiteY16" fmla="*/ 7760494 h 7760495"/>
                <a:gd name="connsiteX17" fmla="*/ 6417469 w 7539038"/>
                <a:gd name="connsiteY17" fmla="*/ 3883819 h 7760495"/>
                <a:gd name="connsiteX18" fmla="*/ 6786563 w 7539038"/>
                <a:gd name="connsiteY18" fmla="*/ 2381 h 7760495"/>
                <a:gd name="connsiteX19" fmla="*/ 7160419 w 7539038"/>
                <a:gd name="connsiteY19" fmla="*/ 3883819 h 7760495"/>
                <a:gd name="connsiteX20" fmla="*/ 7539038 w 7539038"/>
                <a:gd name="connsiteY20" fmla="*/ 7758113 h 7760495"/>
                <a:gd name="connsiteX0" fmla="*/ 0 w 7539038"/>
                <a:gd name="connsiteY0" fmla="*/ 7760494 h 7760495"/>
                <a:gd name="connsiteX1" fmla="*/ 378619 w 7539038"/>
                <a:gd name="connsiteY1" fmla="*/ 3883819 h 7760495"/>
                <a:gd name="connsiteX2" fmla="*/ 752476 w 7539038"/>
                <a:gd name="connsiteY2" fmla="*/ 1 h 7760495"/>
                <a:gd name="connsiteX3" fmla="*/ 1131094 w 7539038"/>
                <a:gd name="connsiteY3" fmla="*/ 3874294 h 7760495"/>
                <a:gd name="connsiteX4" fmla="*/ 1507332 w 7539038"/>
                <a:gd name="connsiteY4" fmla="*/ 7760494 h 7760495"/>
                <a:gd name="connsiteX5" fmla="*/ 1883569 w 7539038"/>
                <a:gd name="connsiteY5" fmla="*/ 3874294 h 7760495"/>
                <a:gd name="connsiteX6" fmla="*/ 2259807 w 7539038"/>
                <a:gd name="connsiteY6" fmla="*/ 2381 h 7760495"/>
                <a:gd name="connsiteX7" fmla="*/ 2645569 w 7539038"/>
                <a:gd name="connsiteY7" fmla="*/ 3883819 h 7760495"/>
                <a:gd name="connsiteX8" fmla="*/ 3017044 w 7539038"/>
                <a:gd name="connsiteY8" fmla="*/ 7760494 h 7760495"/>
                <a:gd name="connsiteX9" fmla="*/ 3398044 w 7539038"/>
                <a:gd name="connsiteY9" fmla="*/ 3874294 h 7760495"/>
                <a:gd name="connsiteX10" fmla="*/ 3769519 w 7539038"/>
                <a:gd name="connsiteY10" fmla="*/ 2382 h 7760495"/>
                <a:gd name="connsiteX11" fmla="*/ 4150519 w 7539038"/>
                <a:gd name="connsiteY11" fmla="*/ 3883819 h 7760495"/>
                <a:gd name="connsiteX12" fmla="*/ 4526756 w 7539038"/>
                <a:gd name="connsiteY12" fmla="*/ 7760494 h 7760495"/>
                <a:gd name="connsiteX13" fmla="*/ 4902994 w 7539038"/>
                <a:gd name="connsiteY13" fmla="*/ 3883819 h 7760495"/>
                <a:gd name="connsiteX14" fmla="*/ 5276849 w 7539038"/>
                <a:gd name="connsiteY14" fmla="*/ 1 h 7760495"/>
                <a:gd name="connsiteX15" fmla="*/ 5655469 w 7539038"/>
                <a:gd name="connsiteY15" fmla="*/ 3883819 h 7760495"/>
                <a:gd name="connsiteX16" fmla="*/ 6029325 w 7539038"/>
                <a:gd name="connsiteY16" fmla="*/ 7760494 h 7760495"/>
                <a:gd name="connsiteX17" fmla="*/ 6417469 w 7539038"/>
                <a:gd name="connsiteY17" fmla="*/ 3883819 h 7760495"/>
                <a:gd name="connsiteX18" fmla="*/ 6786563 w 7539038"/>
                <a:gd name="connsiteY18" fmla="*/ 2381 h 7760495"/>
                <a:gd name="connsiteX19" fmla="*/ 7160419 w 7539038"/>
                <a:gd name="connsiteY19" fmla="*/ 3883819 h 7760495"/>
                <a:gd name="connsiteX20" fmla="*/ 7539038 w 7539038"/>
                <a:gd name="connsiteY20" fmla="*/ 7758113 h 7760495"/>
                <a:gd name="connsiteX0" fmla="*/ 0 w 7539038"/>
                <a:gd name="connsiteY0" fmla="*/ 7760494 h 7760495"/>
                <a:gd name="connsiteX1" fmla="*/ 378619 w 7539038"/>
                <a:gd name="connsiteY1" fmla="*/ 3883819 h 7760495"/>
                <a:gd name="connsiteX2" fmla="*/ 752476 w 7539038"/>
                <a:gd name="connsiteY2" fmla="*/ 1 h 7760495"/>
                <a:gd name="connsiteX3" fmla="*/ 1131094 w 7539038"/>
                <a:gd name="connsiteY3" fmla="*/ 3874294 h 7760495"/>
                <a:gd name="connsiteX4" fmla="*/ 1507332 w 7539038"/>
                <a:gd name="connsiteY4" fmla="*/ 7760494 h 7760495"/>
                <a:gd name="connsiteX5" fmla="*/ 1883569 w 7539038"/>
                <a:gd name="connsiteY5" fmla="*/ 3874294 h 7760495"/>
                <a:gd name="connsiteX6" fmla="*/ 2259807 w 7539038"/>
                <a:gd name="connsiteY6" fmla="*/ 2381 h 7760495"/>
                <a:gd name="connsiteX7" fmla="*/ 2645569 w 7539038"/>
                <a:gd name="connsiteY7" fmla="*/ 3883819 h 7760495"/>
                <a:gd name="connsiteX8" fmla="*/ 3017044 w 7539038"/>
                <a:gd name="connsiteY8" fmla="*/ 7760494 h 7760495"/>
                <a:gd name="connsiteX9" fmla="*/ 3398044 w 7539038"/>
                <a:gd name="connsiteY9" fmla="*/ 3874294 h 7760495"/>
                <a:gd name="connsiteX10" fmla="*/ 3769519 w 7539038"/>
                <a:gd name="connsiteY10" fmla="*/ 2382 h 7760495"/>
                <a:gd name="connsiteX11" fmla="*/ 4150519 w 7539038"/>
                <a:gd name="connsiteY11" fmla="*/ 3883819 h 7760495"/>
                <a:gd name="connsiteX12" fmla="*/ 4526756 w 7539038"/>
                <a:gd name="connsiteY12" fmla="*/ 7760494 h 7760495"/>
                <a:gd name="connsiteX13" fmla="*/ 4902994 w 7539038"/>
                <a:gd name="connsiteY13" fmla="*/ 3883819 h 7760495"/>
                <a:gd name="connsiteX14" fmla="*/ 5276849 w 7539038"/>
                <a:gd name="connsiteY14" fmla="*/ 1 h 7760495"/>
                <a:gd name="connsiteX15" fmla="*/ 5655469 w 7539038"/>
                <a:gd name="connsiteY15" fmla="*/ 3883819 h 7760495"/>
                <a:gd name="connsiteX16" fmla="*/ 6029325 w 7539038"/>
                <a:gd name="connsiteY16" fmla="*/ 7760494 h 7760495"/>
                <a:gd name="connsiteX17" fmla="*/ 6417469 w 7539038"/>
                <a:gd name="connsiteY17" fmla="*/ 3883819 h 7760495"/>
                <a:gd name="connsiteX18" fmla="*/ 6786563 w 7539038"/>
                <a:gd name="connsiteY18" fmla="*/ 2381 h 7760495"/>
                <a:gd name="connsiteX19" fmla="*/ 7160419 w 7539038"/>
                <a:gd name="connsiteY19" fmla="*/ 3883819 h 7760495"/>
                <a:gd name="connsiteX20" fmla="*/ 7539038 w 7539038"/>
                <a:gd name="connsiteY20" fmla="*/ 7758113 h 7760495"/>
                <a:gd name="connsiteX0" fmla="*/ 0 w 7539038"/>
                <a:gd name="connsiteY0" fmla="*/ 7760494 h 7760495"/>
                <a:gd name="connsiteX1" fmla="*/ 378619 w 7539038"/>
                <a:gd name="connsiteY1" fmla="*/ 3883819 h 7760495"/>
                <a:gd name="connsiteX2" fmla="*/ 752476 w 7539038"/>
                <a:gd name="connsiteY2" fmla="*/ 1 h 7760495"/>
                <a:gd name="connsiteX3" fmla="*/ 1131094 w 7539038"/>
                <a:gd name="connsiteY3" fmla="*/ 3874294 h 7760495"/>
                <a:gd name="connsiteX4" fmla="*/ 1507332 w 7539038"/>
                <a:gd name="connsiteY4" fmla="*/ 7760494 h 7760495"/>
                <a:gd name="connsiteX5" fmla="*/ 1883569 w 7539038"/>
                <a:gd name="connsiteY5" fmla="*/ 3874294 h 7760495"/>
                <a:gd name="connsiteX6" fmla="*/ 2259807 w 7539038"/>
                <a:gd name="connsiteY6" fmla="*/ 2381 h 7760495"/>
                <a:gd name="connsiteX7" fmla="*/ 2645569 w 7539038"/>
                <a:gd name="connsiteY7" fmla="*/ 3883819 h 7760495"/>
                <a:gd name="connsiteX8" fmla="*/ 3017044 w 7539038"/>
                <a:gd name="connsiteY8" fmla="*/ 7760494 h 7760495"/>
                <a:gd name="connsiteX9" fmla="*/ 3398044 w 7539038"/>
                <a:gd name="connsiteY9" fmla="*/ 3874294 h 7760495"/>
                <a:gd name="connsiteX10" fmla="*/ 3769519 w 7539038"/>
                <a:gd name="connsiteY10" fmla="*/ 2382 h 7760495"/>
                <a:gd name="connsiteX11" fmla="*/ 4150519 w 7539038"/>
                <a:gd name="connsiteY11" fmla="*/ 3883819 h 7760495"/>
                <a:gd name="connsiteX12" fmla="*/ 4526756 w 7539038"/>
                <a:gd name="connsiteY12" fmla="*/ 7760494 h 7760495"/>
                <a:gd name="connsiteX13" fmla="*/ 4902994 w 7539038"/>
                <a:gd name="connsiteY13" fmla="*/ 3883819 h 7760495"/>
                <a:gd name="connsiteX14" fmla="*/ 5276849 w 7539038"/>
                <a:gd name="connsiteY14" fmla="*/ 1 h 7760495"/>
                <a:gd name="connsiteX15" fmla="*/ 5655469 w 7539038"/>
                <a:gd name="connsiteY15" fmla="*/ 3883819 h 7760495"/>
                <a:gd name="connsiteX16" fmla="*/ 6029325 w 7539038"/>
                <a:gd name="connsiteY16" fmla="*/ 7760494 h 7760495"/>
                <a:gd name="connsiteX17" fmla="*/ 6417469 w 7539038"/>
                <a:gd name="connsiteY17" fmla="*/ 3883819 h 7760495"/>
                <a:gd name="connsiteX18" fmla="*/ 6786563 w 7539038"/>
                <a:gd name="connsiteY18" fmla="*/ 2381 h 7760495"/>
                <a:gd name="connsiteX19" fmla="*/ 7160419 w 7539038"/>
                <a:gd name="connsiteY19" fmla="*/ 3883819 h 7760495"/>
                <a:gd name="connsiteX20" fmla="*/ 7539038 w 7539038"/>
                <a:gd name="connsiteY20" fmla="*/ 7758113 h 7760495"/>
                <a:gd name="connsiteX0" fmla="*/ 0 w 7539038"/>
                <a:gd name="connsiteY0" fmla="*/ 7760494 h 7760495"/>
                <a:gd name="connsiteX1" fmla="*/ 378619 w 7539038"/>
                <a:gd name="connsiteY1" fmla="*/ 3883819 h 7760495"/>
                <a:gd name="connsiteX2" fmla="*/ 752476 w 7539038"/>
                <a:gd name="connsiteY2" fmla="*/ 1 h 7760495"/>
                <a:gd name="connsiteX3" fmla="*/ 1131094 w 7539038"/>
                <a:gd name="connsiteY3" fmla="*/ 3874294 h 7760495"/>
                <a:gd name="connsiteX4" fmla="*/ 1507332 w 7539038"/>
                <a:gd name="connsiteY4" fmla="*/ 7760494 h 7760495"/>
                <a:gd name="connsiteX5" fmla="*/ 1883569 w 7539038"/>
                <a:gd name="connsiteY5" fmla="*/ 3874294 h 7760495"/>
                <a:gd name="connsiteX6" fmla="*/ 2259807 w 7539038"/>
                <a:gd name="connsiteY6" fmla="*/ 2381 h 7760495"/>
                <a:gd name="connsiteX7" fmla="*/ 2645569 w 7539038"/>
                <a:gd name="connsiteY7" fmla="*/ 3883819 h 7760495"/>
                <a:gd name="connsiteX8" fmla="*/ 3017044 w 7539038"/>
                <a:gd name="connsiteY8" fmla="*/ 7760494 h 7760495"/>
                <a:gd name="connsiteX9" fmla="*/ 3398044 w 7539038"/>
                <a:gd name="connsiteY9" fmla="*/ 3874294 h 7760495"/>
                <a:gd name="connsiteX10" fmla="*/ 3769519 w 7539038"/>
                <a:gd name="connsiteY10" fmla="*/ 2382 h 7760495"/>
                <a:gd name="connsiteX11" fmla="*/ 4150519 w 7539038"/>
                <a:gd name="connsiteY11" fmla="*/ 3883819 h 7760495"/>
                <a:gd name="connsiteX12" fmla="*/ 4526756 w 7539038"/>
                <a:gd name="connsiteY12" fmla="*/ 7760494 h 7760495"/>
                <a:gd name="connsiteX13" fmla="*/ 4902994 w 7539038"/>
                <a:gd name="connsiteY13" fmla="*/ 3883819 h 7760495"/>
                <a:gd name="connsiteX14" fmla="*/ 5276849 w 7539038"/>
                <a:gd name="connsiteY14" fmla="*/ 1 h 7760495"/>
                <a:gd name="connsiteX15" fmla="*/ 5655469 w 7539038"/>
                <a:gd name="connsiteY15" fmla="*/ 3883819 h 7760495"/>
                <a:gd name="connsiteX16" fmla="*/ 6029325 w 7539038"/>
                <a:gd name="connsiteY16" fmla="*/ 7760494 h 7760495"/>
                <a:gd name="connsiteX17" fmla="*/ 6417469 w 7539038"/>
                <a:gd name="connsiteY17" fmla="*/ 3883819 h 7760495"/>
                <a:gd name="connsiteX18" fmla="*/ 6786563 w 7539038"/>
                <a:gd name="connsiteY18" fmla="*/ 2381 h 7760495"/>
                <a:gd name="connsiteX19" fmla="*/ 7160419 w 7539038"/>
                <a:gd name="connsiteY19" fmla="*/ 3883819 h 7760495"/>
                <a:gd name="connsiteX20" fmla="*/ 7539038 w 7539038"/>
                <a:gd name="connsiteY20" fmla="*/ 7758113 h 77604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7539038" h="7760495">
                  <a:moveTo>
                    <a:pt x="0" y="7760494"/>
                  </a:moveTo>
                  <a:cubicBezTo>
                    <a:pt x="190500" y="7758906"/>
                    <a:pt x="377031" y="3874231"/>
                    <a:pt x="378619" y="3883819"/>
                  </a:cubicBezTo>
                  <a:cubicBezTo>
                    <a:pt x="380207" y="3893407"/>
                    <a:pt x="562770" y="-793"/>
                    <a:pt x="752476" y="1"/>
                  </a:cubicBezTo>
                  <a:cubicBezTo>
                    <a:pt x="942182" y="795"/>
                    <a:pt x="1119468" y="3745568"/>
                    <a:pt x="1131094" y="3874294"/>
                  </a:cubicBezTo>
                  <a:cubicBezTo>
                    <a:pt x="1136420" y="3933265"/>
                    <a:pt x="1317626" y="7758112"/>
                    <a:pt x="1507332" y="7760494"/>
                  </a:cubicBezTo>
                  <a:cubicBezTo>
                    <a:pt x="1697038" y="7762876"/>
                    <a:pt x="1875632" y="3967176"/>
                    <a:pt x="1883569" y="3874294"/>
                  </a:cubicBezTo>
                  <a:cubicBezTo>
                    <a:pt x="1891506" y="3781412"/>
                    <a:pt x="2068513" y="3175"/>
                    <a:pt x="2259807" y="2381"/>
                  </a:cubicBezTo>
                  <a:cubicBezTo>
                    <a:pt x="2451101" y="1587"/>
                    <a:pt x="2640013" y="3825221"/>
                    <a:pt x="2645569" y="3883819"/>
                  </a:cubicBezTo>
                  <a:cubicBezTo>
                    <a:pt x="2651125" y="3942417"/>
                    <a:pt x="2827338" y="7762081"/>
                    <a:pt x="3017044" y="7760494"/>
                  </a:cubicBezTo>
                  <a:cubicBezTo>
                    <a:pt x="3206750" y="7758907"/>
                    <a:pt x="3390107" y="3967176"/>
                    <a:pt x="3398044" y="3874294"/>
                  </a:cubicBezTo>
                  <a:cubicBezTo>
                    <a:pt x="3405981" y="3781412"/>
                    <a:pt x="3575050" y="795"/>
                    <a:pt x="3769519" y="2382"/>
                  </a:cubicBezTo>
                  <a:cubicBezTo>
                    <a:pt x="3963988" y="3969"/>
                    <a:pt x="4141788" y="3722352"/>
                    <a:pt x="4150519" y="3883819"/>
                  </a:cubicBezTo>
                  <a:cubicBezTo>
                    <a:pt x="4159250" y="4045286"/>
                    <a:pt x="4337844" y="7760494"/>
                    <a:pt x="4526756" y="7760494"/>
                  </a:cubicBezTo>
                  <a:cubicBezTo>
                    <a:pt x="4715668" y="7760494"/>
                    <a:pt x="4893360" y="4083161"/>
                    <a:pt x="4902994" y="3883819"/>
                  </a:cubicBezTo>
                  <a:cubicBezTo>
                    <a:pt x="4910825" y="3721794"/>
                    <a:pt x="5087143" y="1"/>
                    <a:pt x="5276849" y="1"/>
                  </a:cubicBezTo>
                  <a:cubicBezTo>
                    <a:pt x="5466555" y="1"/>
                    <a:pt x="5647531" y="3790543"/>
                    <a:pt x="5655469" y="3883819"/>
                  </a:cubicBezTo>
                  <a:cubicBezTo>
                    <a:pt x="5663407" y="3977095"/>
                    <a:pt x="5842794" y="7760494"/>
                    <a:pt x="6029325" y="7760494"/>
                  </a:cubicBezTo>
                  <a:cubicBezTo>
                    <a:pt x="6215856" y="7760494"/>
                    <a:pt x="6411913" y="3976700"/>
                    <a:pt x="6417469" y="3883819"/>
                  </a:cubicBezTo>
                  <a:cubicBezTo>
                    <a:pt x="6423025" y="3790938"/>
                    <a:pt x="6593682" y="0"/>
                    <a:pt x="6786563" y="2381"/>
                  </a:cubicBezTo>
                  <a:cubicBezTo>
                    <a:pt x="6979444" y="4762"/>
                    <a:pt x="7152482" y="3757041"/>
                    <a:pt x="7160419" y="3883819"/>
                  </a:cubicBezTo>
                  <a:cubicBezTo>
                    <a:pt x="7168356" y="4010597"/>
                    <a:pt x="7336632" y="7761288"/>
                    <a:pt x="7539038" y="7758113"/>
                  </a:cubicBezTo>
                </a:path>
              </a:pathLst>
            </a:cu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226" name="Table 225">
            <a:extLst>
              <a:ext uri="{FF2B5EF4-FFF2-40B4-BE49-F238E27FC236}">
                <a16:creationId xmlns:a16="http://schemas.microsoft.com/office/drawing/2014/main" id="{B8DA59AD-7EC3-4F00-963F-C5A9388326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7967669"/>
              </p:ext>
            </p:extLst>
          </p:nvPr>
        </p:nvGraphicFramePr>
        <p:xfrm>
          <a:off x="322223" y="5083497"/>
          <a:ext cx="9439350" cy="58352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8787">
                  <a:extLst>
                    <a:ext uri="{9D8B030D-6E8A-4147-A177-3AD203B41FA5}">
                      <a16:colId xmlns:a16="http://schemas.microsoft.com/office/drawing/2014/main" val="3502653018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90100051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1438414595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870183745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198679747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3938122052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2188539323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845838213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1745021468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476712896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2904834172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2482996956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1717898706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310168753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1057784842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3343386907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837717227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2637464530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371532178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2691074815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649643574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109219811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1914501976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565268641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1650865603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1831002704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2652569260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1235025842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3046517509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2778240287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17283600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3566495767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920183406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2469393113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2664768188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3400401349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1178025651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92153131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2511406949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1821416306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2555411363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3157694225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2161817713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2057784712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953521422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2025186663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2409626263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3718052201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3520375593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2749767461"/>
                    </a:ext>
                  </a:extLst>
                </a:gridCol>
              </a:tblGrid>
              <a:tr h="291763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874996362"/>
                  </a:ext>
                </a:extLst>
              </a:tr>
              <a:tr h="291763"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577058218"/>
                  </a:ext>
                </a:extLst>
              </a:tr>
            </a:tbl>
          </a:graphicData>
        </a:graphic>
      </p:graphicFrame>
      <p:grpSp>
        <p:nvGrpSpPr>
          <p:cNvPr id="227" name="Group 226">
            <a:extLst>
              <a:ext uri="{FF2B5EF4-FFF2-40B4-BE49-F238E27FC236}">
                <a16:creationId xmlns:a16="http://schemas.microsoft.com/office/drawing/2014/main" id="{6C68C37E-2070-4F88-891F-72BFD85AC527}"/>
              </a:ext>
            </a:extLst>
          </p:cNvPr>
          <p:cNvGrpSpPr/>
          <p:nvPr/>
        </p:nvGrpSpPr>
        <p:grpSpPr>
          <a:xfrm>
            <a:off x="322222" y="5169310"/>
            <a:ext cx="9439351" cy="411900"/>
            <a:chOff x="285220" y="358008"/>
            <a:chExt cx="11859942" cy="517526"/>
          </a:xfrm>
        </p:grpSpPr>
        <p:grpSp>
          <p:nvGrpSpPr>
            <p:cNvPr id="228" name="Group 227">
              <a:extLst>
                <a:ext uri="{FF2B5EF4-FFF2-40B4-BE49-F238E27FC236}">
                  <a16:creationId xmlns:a16="http://schemas.microsoft.com/office/drawing/2014/main" id="{B37AB9A1-B994-4133-AB11-FB3C270157C9}"/>
                </a:ext>
              </a:extLst>
            </p:cNvPr>
            <p:cNvGrpSpPr/>
            <p:nvPr/>
          </p:nvGrpSpPr>
          <p:grpSpPr>
            <a:xfrm>
              <a:off x="285220" y="358008"/>
              <a:ext cx="9487974" cy="517526"/>
              <a:chOff x="314325" y="701674"/>
              <a:chExt cx="12572997" cy="685800"/>
            </a:xfrm>
          </p:grpSpPr>
          <p:grpSp>
            <p:nvGrpSpPr>
              <p:cNvPr id="230" name="Group 229">
                <a:extLst>
                  <a:ext uri="{FF2B5EF4-FFF2-40B4-BE49-F238E27FC236}">
                    <a16:creationId xmlns:a16="http://schemas.microsoft.com/office/drawing/2014/main" id="{CB26EFD6-ED11-4239-801D-0821E8A2DBBF}"/>
                  </a:ext>
                </a:extLst>
              </p:cNvPr>
              <p:cNvGrpSpPr/>
              <p:nvPr/>
            </p:nvGrpSpPr>
            <p:grpSpPr>
              <a:xfrm>
                <a:off x="314325" y="701674"/>
                <a:ext cx="9429750" cy="685800"/>
                <a:chOff x="116323" y="3102520"/>
                <a:chExt cx="3730767" cy="718573"/>
              </a:xfrm>
            </p:grpSpPr>
            <p:grpSp>
              <p:nvGrpSpPr>
                <p:cNvPr id="232" name="Group 231">
                  <a:extLst>
                    <a:ext uri="{FF2B5EF4-FFF2-40B4-BE49-F238E27FC236}">
                      <a16:creationId xmlns:a16="http://schemas.microsoft.com/office/drawing/2014/main" id="{F3828675-7FEE-4F93-B396-6480A26370E6}"/>
                    </a:ext>
                  </a:extLst>
                </p:cNvPr>
                <p:cNvGrpSpPr/>
                <p:nvPr/>
              </p:nvGrpSpPr>
              <p:grpSpPr>
                <a:xfrm>
                  <a:off x="116323" y="3102520"/>
                  <a:ext cx="2487177" cy="718573"/>
                  <a:chOff x="116323" y="3102520"/>
                  <a:chExt cx="7539754" cy="718573"/>
                </a:xfrm>
              </p:grpSpPr>
              <p:sp>
                <p:nvSpPr>
                  <p:cNvPr id="234" name="Freeform: Shape 233">
                    <a:extLst>
                      <a:ext uri="{FF2B5EF4-FFF2-40B4-BE49-F238E27FC236}">
                        <a16:creationId xmlns:a16="http://schemas.microsoft.com/office/drawing/2014/main" id="{FE21F1AE-83EC-4C8A-B86D-A7484DC3E03D}"/>
                      </a:ext>
                    </a:extLst>
                  </p:cNvPr>
                  <p:cNvSpPr/>
                  <p:nvPr/>
                </p:nvSpPr>
                <p:spPr>
                  <a:xfrm>
                    <a:off x="116323" y="3102520"/>
                    <a:ext cx="3769877" cy="718573"/>
                  </a:xfrm>
                  <a:custGeom>
                    <a:avLst/>
                    <a:gdLst>
                      <a:gd name="connsiteX0" fmla="*/ 0 w 7562850"/>
                      <a:gd name="connsiteY0" fmla="*/ 7762875 h 7762875"/>
                      <a:gd name="connsiteX1" fmla="*/ 390525 w 7562850"/>
                      <a:gd name="connsiteY1" fmla="*/ 3886200 h 7762875"/>
                      <a:gd name="connsiteX2" fmla="*/ 762000 w 7562850"/>
                      <a:gd name="connsiteY2" fmla="*/ 0 h 7762875"/>
                      <a:gd name="connsiteX3" fmla="*/ 1143000 w 7562850"/>
                      <a:gd name="connsiteY3" fmla="*/ 3876675 h 7762875"/>
                      <a:gd name="connsiteX4" fmla="*/ 1524000 w 7562850"/>
                      <a:gd name="connsiteY4" fmla="*/ 7753350 h 7762875"/>
                      <a:gd name="connsiteX5" fmla="*/ 1895475 w 7562850"/>
                      <a:gd name="connsiteY5" fmla="*/ 3876675 h 7762875"/>
                      <a:gd name="connsiteX6" fmla="*/ 2276475 w 7562850"/>
                      <a:gd name="connsiteY6" fmla="*/ 0 h 7762875"/>
                      <a:gd name="connsiteX7" fmla="*/ 2657475 w 7562850"/>
                      <a:gd name="connsiteY7" fmla="*/ 3886200 h 7762875"/>
                      <a:gd name="connsiteX8" fmla="*/ 3028950 w 7562850"/>
                      <a:gd name="connsiteY8" fmla="*/ 7762875 h 7762875"/>
                      <a:gd name="connsiteX9" fmla="*/ 3409950 w 7562850"/>
                      <a:gd name="connsiteY9" fmla="*/ 3876675 h 7762875"/>
                      <a:gd name="connsiteX10" fmla="*/ 3781425 w 7562850"/>
                      <a:gd name="connsiteY10" fmla="*/ 9525 h 7762875"/>
                      <a:gd name="connsiteX11" fmla="*/ 4162425 w 7562850"/>
                      <a:gd name="connsiteY11" fmla="*/ 3886200 h 7762875"/>
                      <a:gd name="connsiteX12" fmla="*/ 4533900 w 7562850"/>
                      <a:gd name="connsiteY12" fmla="*/ 7762875 h 7762875"/>
                      <a:gd name="connsiteX13" fmla="*/ 4914900 w 7562850"/>
                      <a:gd name="connsiteY13" fmla="*/ 3886200 h 7762875"/>
                      <a:gd name="connsiteX14" fmla="*/ 5295900 w 7562850"/>
                      <a:gd name="connsiteY14" fmla="*/ 9525 h 7762875"/>
                      <a:gd name="connsiteX15" fmla="*/ 5667375 w 7562850"/>
                      <a:gd name="connsiteY15" fmla="*/ 3886200 h 7762875"/>
                      <a:gd name="connsiteX16" fmla="*/ 6048375 w 7562850"/>
                      <a:gd name="connsiteY16" fmla="*/ 7762875 h 7762875"/>
                      <a:gd name="connsiteX17" fmla="*/ 6429375 w 7562850"/>
                      <a:gd name="connsiteY17" fmla="*/ 3886200 h 7762875"/>
                      <a:gd name="connsiteX18" fmla="*/ 6810375 w 7562850"/>
                      <a:gd name="connsiteY18" fmla="*/ 0 h 7762875"/>
                      <a:gd name="connsiteX19" fmla="*/ 7172325 w 7562850"/>
                      <a:gd name="connsiteY19" fmla="*/ 3886200 h 7762875"/>
                      <a:gd name="connsiteX20" fmla="*/ 7562850 w 7562850"/>
                      <a:gd name="connsiteY20" fmla="*/ 7762875 h 7762875"/>
                      <a:gd name="connsiteX0" fmla="*/ 0 w 7562850"/>
                      <a:gd name="connsiteY0" fmla="*/ 7762875 h 7762875"/>
                      <a:gd name="connsiteX1" fmla="*/ 390525 w 7562850"/>
                      <a:gd name="connsiteY1" fmla="*/ 3886200 h 7762875"/>
                      <a:gd name="connsiteX2" fmla="*/ 762000 w 7562850"/>
                      <a:gd name="connsiteY2" fmla="*/ 0 h 7762875"/>
                      <a:gd name="connsiteX3" fmla="*/ 1143000 w 7562850"/>
                      <a:gd name="connsiteY3" fmla="*/ 3876675 h 7762875"/>
                      <a:gd name="connsiteX4" fmla="*/ 1519238 w 7562850"/>
                      <a:gd name="connsiteY4" fmla="*/ 7762875 h 7762875"/>
                      <a:gd name="connsiteX5" fmla="*/ 1895475 w 7562850"/>
                      <a:gd name="connsiteY5" fmla="*/ 3876675 h 7762875"/>
                      <a:gd name="connsiteX6" fmla="*/ 2276475 w 7562850"/>
                      <a:gd name="connsiteY6" fmla="*/ 0 h 7762875"/>
                      <a:gd name="connsiteX7" fmla="*/ 2657475 w 7562850"/>
                      <a:gd name="connsiteY7" fmla="*/ 3886200 h 7762875"/>
                      <a:gd name="connsiteX8" fmla="*/ 3028950 w 7562850"/>
                      <a:gd name="connsiteY8" fmla="*/ 7762875 h 7762875"/>
                      <a:gd name="connsiteX9" fmla="*/ 3409950 w 7562850"/>
                      <a:gd name="connsiteY9" fmla="*/ 3876675 h 7762875"/>
                      <a:gd name="connsiteX10" fmla="*/ 3781425 w 7562850"/>
                      <a:gd name="connsiteY10" fmla="*/ 9525 h 7762875"/>
                      <a:gd name="connsiteX11" fmla="*/ 4162425 w 7562850"/>
                      <a:gd name="connsiteY11" fmla="*/ 3886200 h 7762875"/>
                      <a:gd name="connsiteX12" fmla="*/ 4533900 w 7562850"/>
                      <a:gd name="connsiteY12" fmla="*/ 7762875 h 7762875"/>
                      <a:gd name="connsiteX13" fmla="*/ 4914900 w 7562850"/>
                      <a:gd name="connsiteY13" fmla="*/ 3886200 h 7762875"/>
                      <a:gd name="connsiteX14" fmla="*/ 5295900 w 7562850"/>
                      <a:gd name="connsiteY14" fmla="*/ 9525 h 7762875"/>
                      <a:gd name="connsiteX15" fmla="*/ 5667375 w 7562850"/>
                      <a:gd name="connsiteY15" fmla="*/ 3886200 h 7762875"/>
                      <a:gd name="connsiteX16" fmla="*/ 6048375 w 7562850"/>
                      <a:gd name="connsiteY16" fmla="*/ 7762875 h 7762875"/>
                      <a:gd name="connsiteX17" fmla="*/ 6429375 w 7562850"/>
                      <a:gd name="connsiteY17" fmla="*/ 3886200 h 7762875"/>
                      <a:gd name="connsiteX18" fmla="*/ 6810375 w 7562850"/>
                      <a:gd name="connsiteY18" fmla="*/ 0 h 7762875"/>
                      <a:gd name="connsiteX19" fmla="*/ 7172325 w 7562850"/>
                      <a:gd name="connsiteY19" fmla="*/ 3886200 h 7762875"/>
                      <a:gd name="connsiteX20" fmla="*/ 7562850 w 7562850"/>
                      <a:gd name="connsiteY20" fmla="*/ 7762875 h 7762875"/>
                      <a:gd name="connsiteX0" fmla="*/ 0 w 7562850"/>
                      <a:gd name="connsiteY0" fmla="*/ 7762875 h 7762875"/>
                      <a:gd name="connsiteX1" fmla="*/ 390525 w 7562850"/>
                      <a:gd name="connsiteY1" fmla="*/ 3886200 h 7762875"/>
                      <a:gd name="connsiteX2" fmla="*/ 762000 w 7562850"/>
                      <a:gd name="connsiteY2" fmla="*/ 0 h 7762875"/>
                      <a:gd name="connsiteX3" fmla="*/ 1143000 w 7562850"/>
                      <a:gd name="connsiteY3" fmla="*/ 3876675 h 7762875"/>
                      <a:gd name="connsiteX4" fmla="*/ 1519238 w 7562850"/>
                      <a:gd name="connsiteY4" fmla="*/ 7762875 h 7762875"/>
                      <a:gd name="connsiteX5" fmla="*/ 1895475 w 7562850"/>
                      <a:gd name="connsiteY5" fmla="*/ 3876675 h 7762875"/>
                      <a:gd name="connsiteX6" fmla="*/ 2276475 w 7562850"/>
                      <a:gd name="connsiteY6" fmla="*/ 0 h 7762875"/>
                      <a:gd name="connsiteX7" fmla="*/ 2657475 w 7562850"/>
                      <a:gd name="connsiteY7" fmla="*/ 3886200 h 7762875"/>
                      <a:gd name="connsiteX8" fmla="*/ 3028950 w 7562850"/>
                      <a:gd name="connsiteY8" fmla="*/ 7762875 h 7762875"/>
                      <a:gd name="connsiteX9" fmla="*/ 3409950 w 7562850"/>
                      <a:gd name="connsiteY9" fmla="*/ 3876675 h 7762875"/>
                      <a:gd name="connsiteX10" fmla="*/ 3781425 w 7562850"/>
                      <a:gd name="connsiteY10" fmla="*/ 9525 h 7762875"/>
                      <a:gd name="connsiteX11" fmla="*/ 4162425 w 7562850"/>
                      <a:gd name="connsiteY11" fmla="*/ 3886200 h 7762875"/>
                      <a:gd name="connsiteX12" fmla="*/ 4538662 w 7562850"/>
                      <a:gd name="connsiteY12" fmla="*/ 7762875 h 7762875"/>
                      <a:gd name="connsiteX13" fmla="*/ 4914900 w 7562850"/>
                      <a:gd name="connsiteY13" fmla="*/ 3886200 h 7762875"/>
                      <a:gd name="connsiteX14" fmla="*/ 5295900 w 7562850"/>
                      <a:gd name="connsiteY14" fmla="*/ 9525 h 7762875"/>
                      <a:gd name="connsiteX15" fmla="*/ 5667375 w 7562850"/>
                      <a:gd name="connsiteY15" fmla="*/ 3886200 h 7762875"/>
                      <a:gd name="connsiteX16" fmla="*/ 6048375 w 7562850"/>
                      <a:gd name="connsiteY16" fmla="*/ 7762875 h 7762875"/>
                      <a:gd name="connsiteX17" fmla="*/ 6429375 w 7562850"/>
                      <a:gd name="connsiteY17" fmla="*/ 3886200 h 7762875"/>
                      <a:gd name="connsiteX18" fmla="*/ 6810375 w 7562850"/>
                      <a:gd name="connsiteY18" fmla="*/ 0 h 7762875"/>
                      <a:gd name="connsiteX19" fmla="*/ 7172325 w 7562850"/>
                      <a:gd name="connsiteY19" fmla="*/ 3886200 h 7762875"/>
                      <a:gd name="connsiteX20" fmla="*/ 7562850 w 7562850"/>
                      <a:gd name="connsiteY20" fmla="*/ 7762875 h 7762875"/>
                      <a:gd name="connsiteX0" fmla="*/ 0 w 7562850"/>
                      <a:gd name="connsiteY0" fmla="*/ 7762875 h 7762875"/>
                      <a:gd name="connsiteX1" fmla="*/ 390525 w 7562850"/>
                      <a:gd name="connsiteY1" fmla="*/ 3886200 h 7762875"/>
                      <a:gd name="connsiteX2" fmla="*/ 762000 w 7562850"/>
                      <a:gd name="connsiteY2" fmla="*/ 0 h 7762875"/>
                      <a:gd name="connsiteX3" fmla="*/ 1143000 w 7562850"/>
                      <a:gd name="connsiteY3" fmla="*/ 3876675 h 7762875"/>
                      <a:gd name="connsiteX4" fmla="*/ 1519238 w 7562850"/>
                      <a:gd name="connsiteY4" fmla="*/ 7762875 h 7762875"/>
                      <a:gd name="connsiteX5" fmla="*/ 1895475 w 7562850"/>
                      <a:gd name="connsiteY5" fmla="*/ 3876675 h 7762875"/>
                      <a:gd name="connsiteX6" fmla="*/ 2276475 w 7562850"/>
                      <a:gd name="connsiteY6" fmla="*/ 0 h 7762875"/>
                      <a:gd name="connsiteX7" fmla="*/ 2657475 w 7562850"/>
                      <a:gd name="connsiteY7" fmla="*/ 3886200 h 7762875"/>
                      <a:gd name="connsiteX8" fmla="*/ 3028950 w 7562850"/>
                      <a:gd name="connsiteY8" fmla="*/ 7762875 h 7762875"/>
                      <a:gd name="connsiteX9" fmla="*/ 3409950 w 7562850"/>
                      <a:gd name="connsiteY9" fmla="*/ 3876675 h 7762875"/>
                      <a:gd name="connsiteX10" fmla="*/ 3781425 w 7562850"/>
                      <a:gd name="connsiteY10" fmla="*/ 9525 h 7762875"/>
                      <a:gd name="connsiteX11" fmla="*/ 4162425 w 7562850"/>
                      <a:gd name="connsiteY11" fmla="*/ 3886200 h 7762875"/>
                      <a:gd name="connsiteX12" fmla="*/ 4538662 w 7562850"/>
                      <a:gd name="connsiteY12" fmla="*/ 7762875 h 7762875"/>
                      <a:gd name="connsiteX13" fmla="*/ 4914900 w 7562850"/>
                      <a:gd name="connsiteY13" fmla="*/ 3886200 h 7762875"/>
                      <a:gd name="connsiteX14" fmla="*/ 5295900 w 7562850"/>
                      <a:gd name="connsiteY14" fmla="*/ 9525 h 7762875"/>
                      <a:gd name="connsiteX15" fmla="*/ 5667375 w 7562850"/>
                      <a:gd name="connsiteY15" fmla="*/ 3886200 h 7762875"/>
                      <a:gd name="connsiteX16" fmla="*/ 6048375 w 7562850"/>
                      <a:gd name="connsiteY16" fmla="*/ 7762875 h 7762875"/>
                      <a:gd name="connsiteX17" fmla="*/ 6429375 w 7562850"/>
                      <a:gd name="connsiteY17" fmla="*/ 3886200 h 7762875"/>
                      <a:gd name="connsiteX18" fmla="*/ 6810375 w 7562850"/>
                      <a:gd name="connsiteY18" fmla="*/ 0 h 7762875"/>
                      <a:gd name="connsiteX19" fmla="*/ 7172325 w 7562850"/>
                      <a:gd name="connsiteY19" fmla="*/ 3886200 h 7762875"/>
                      <a:gd name="connsiteX20" fmla="*/ 7562850 w 7562850"/>
                      <a:gd name="connsiteY20" fmla="*/ 7762875 h 7762875"/>
                      <a:gd name="connsiteX0" fmla="*/ 0 w 7562850"/>
                      <a:gd name="connsiteY0" fmla="*/ 7762875 h 7762875"/>
                      <a:gd name="connsiteX1" fmla="*/ 390525 w 7562850"/>
                      <a:gd name="connsiteY1" fmla="*/ 3886200 h 7762875"/>
                      <a:gd name="connsiteX2" fmla="*/ 762000 w 7562850"/>
                      <a:gd name="connsiteY2" fmla="*/ 0 h 7762875"/>
                      <a:gd name="connsiteX3" fmla="*/ 1143000 w 7562850"/>
                      <a:gd name="connsiteY3" fmla="*/ 3876675 h 7762875"/>
                      <a:gd name="connsiteX4" fmla="*/ 1519238 w 7562850"/>
                      <a:gd name="connsiteY4" fmla="*/ 7762875 h 7762875"/>
                      <a:gd name="connsiteX5" fmla="*/ 1895475 w 7562850"/>
                      <a:gd name="connsiteY5" fmla="*/ 3876675 h 7762875"/>
                      <a:gd name="connsiteX6" fmla="*/ 2276475 w 7562850"/>
                      <a:gd name="connsiteY6" fmla="*/ 0 h 7762875"/>
                      <a:gd name="connsiteX7" fmla="*/ 2657475 w 7562850"/>
                      <a:gd name="connsiteY7" fmla="*/ 3886200 h 7762875"/>
                      <a:gd name="connsiteX8" fmla="*/ 3028950 w 7562850"/>
                      <a:gd name="connsiteY8" fmla="*/ 7762875 h 7762875"/>
                      <a:gd name="connsiteX9" fmla="*/ 3409950 w 7562850"/>
                      <a:gd name="connsiteY9" fmla="*/ 3876675 h 7762875"/>
                      <a:gd name="connsiteX10" fmla="*/ 3781425 w 7562850"/>
                      <a:gd name="connsiteY10" fmla="*/ 9525 h 7762875"/>
                      <a:gd name="connsiteX11" fmla="*/ 4162425 w 7562850"/>
                      <a:gd name="connsiteY11" fmla="*/ 3886200 h 7762875"/>
                      <a:gd name="connsiteX12" fmla="*/ 4538662 w 7562850"/>
                      <a:gd name="connsiteY12" fmla="*/ 7762875 h 7762875"/>
                      <a:gd name="connsiteX13" fmla="*/ 4914900 w 7562850"/>
                      <a:gd name="connsiteY13" fmla="*/ 3886200 h 7762875"/>
                      <a:gd name="connsiteX14" fmla="*/ 5295900 w 7562850"/>
                      <a:gd name="connsiteY14" fmla="*/ 9525 h 7762875"/>
                      <a:gd name="connsiteX15" fmla="*/ 5667375 w 7562850"/>
                      <a:gd name="connsiteY15" fmla="*/ 3886200 h 7762875"/>
                      <a:gd name="connsiteX16" fmla="*/ 6048375 w 7562850"/>
                      <a:gd name="connsiteY16" fmla="*/ 7762875 h 7762875"/>
                      <a:gd name="connsiteX17" fmla="*/ 6429375 w 7562850"/>
                      <a:gd name="connsiteY17" fmla="*/ 3886200 h 7762875"/>
                      <a:gd name="connsiteX18" fmla="*/ 6810375 w 7562850"/>
                      <a:gd name="connsiteY18" fmla="*/ 0 h 7762875"/>
                      <a:gd name="connsiteX19" fmla="*/ 7172325 w 7562850"/>
                      <a:gd name="connsiteY19" fmla="*/ 3886200 h 7762875"/>
                      <a:gd name="connsiteX20" fmla="*/ 7562850 w 7562850"/>
                      <a:gd name="connsiteY20" fmla="*/ 7762875 h 7762875"/>
                      <a:gd name="connsiteX0" fmla="*/ 0 w 7562850"/>
                      <a:gd name="connsiteY0" fmla="*/ 7762875 h 7762875"/>
                      <a:gd name="connsiteX1" fmla="*/ 390525 w 7562850"/>
                      <a:gd name="connsiteY1" fmla="*/ 3886200 h 7762875"/>
                      <a:gd name="connsiteX2" fmla="*/ 762000 w 7562850"/>
                      <a:gd name="connsiteY2" fmla="*/ 0 h 7762875"/>
                      <a:gd name="connsiteX3" fmla="*/ 1143000 w 7562850"/>
                      <a:gd name="connsiteY3" fmla="*/ 3876675 h 7762875"/>
                      <a:gd name="connsiteX4" fmla="*/ 1519238 w 7562850"/>
                      <a:gd name="connsiteY4" fmla="*/ 7762875 h 7762875"/>
                      <a:gd name="connsiteX5" fmla="*/ 1895475 w 7562850"/>
                      <a:gd name="connsiteY5" fmla="*/ 3876675 h 7762875"/>
                      <a:gd name="connsiteX6" fmla="*/ 2276475 w 7562850"/>
                      <a:gd name="connsiteY6" fmla="*/ 0 h 7762875"/>
                      <a:gd name="connsiteX7" fmla="*/ 2657475 w 7562850"/>
                      <a:gd name="connsiteY7" fmla="*/ 3886200 h 7762875"/>
                      <a:gd name="connsiteX8" fmla="*/ 3028950 w 7562850"/>
                      <a:gd name="connsiteY8" fmla="*/ 7762875 h 7762875"/>
                      <a:gd name="connsiteX9" fmla="*/ 3409950 w 7562850"/>
                      <a:gd name="connsiteY9" fmla="*/ 3876675 h 7762875"/>
                      <a:gd name="connsiteX10" fmla="*/ 3781425 w 7562850"/>
                      <a:gd name="connsiteY10" fmla="*/ 9525 h 7762875"/>
                      <a:gd name="connsiteX11" fmla="*/ 4162425 w 7562850"/>
                      <a:gd name="connsiteY11" fmla="*/ 3886200 h 7762875"/>
                      <a:gd name="connsiteX12" fmla="*/ 4538662 w 7562850"/>
                      <a:gd name="connsiteY12" fmla="*/ 7762875 h 7762875"/>
                      <a:gd name="connsiteX13" fmla="*/ 4914900 w 7562850"/>
                      <a:gd name="connsiteY13" fmla="*/ 3886200 h 7762875"/>
                      <a:gd name="connsiteX14" fmla="*/ 5295900 w 7562850"/>
                      <a:gd name="connsiteY14" fmla="*/ 9525 h 7762875"/>
                      <a:gd name="connsiteX15" fmla="*/ 5667375 w 7562850"/>
                      <a:gd name="connsiteY15" fmla="*/ 3886200 h 7762875"/>
                      <a:gd name="connsiteX16" fmla="*/ 6048375 w 7562850"/>
                      <a:gd name="connsiteY16" fmla="*/ 7762875 h 7762875"/>
                      <a:gd name="connsiteX17" fmla="*/ 6429375 w 7562850"/>
                      <a:gd name="connsiteY17" fmla="*/ 3886200 h 7762875"/>
                      <a:gd name="connsiteX18" fmla="*/ 6810375 w 7562850"/>
                      <a:gd name="connsiteY18" fmla="*/ 0 h 7762875"/>
                      <a:gd name="connsiteX19" fmla="*/ 7172325 w 7562850"/>
                      <a:gd name="connsiteY19" fmla="*/ 3886200 h 7762875"/>
                      <a:gd name="connsiteX20" fmla="*/ 7562850 w 7562850"/>
                      <a:gd name="connsiteY20" fmla="*/ 7762875 h 7762875"/>
                      <a:gd name="connsiteX0" fmla="*/ 0 w 7550944"/>
                      <a:gd name="connsiteY0" fmla="*/ 7762875 h 7762875"/>
                      <a:gd name="connsiteX1" fmla="*/ 378619 w 7550944"/>
                      <a:gd name="connsiteY1" fmla="*/ 3886200 h 7762875"/>
                      <a:gd name="connsiteX2" fmla="*/ 750094 w 7550944"/>
                      <a:gd name="connsiteY2" fmla="*/ 0 h 7762875"/>
                      <a:gd name="connsiteX3" fmla="*/ 1131094 w 7550944"/>
                      <a:gd name="connsiteY3" fmla="*/ 3876675 h 7762875"/>
                      <a:gd name="connsiteX4" fmla="*/ 1507332 w 7550944"/>
                      <a:gd name="connsiteY4" fmla="*/ 7762875 h 7762875"/>
                      <a:gd name="connsiteX5" fmla="*/ 1883569 w 7550944"/>
                      <a:gd name="connsiteY5" fmla="*/ 3876675 h 7762875"/>
                      <a:gd name="connsiteX6" fmla="*/ 2264569 w 7550944"/>
                      <a:gd name="connsiteY6" fmla="*/ 0 h 7762875"/>
                      <a:gd name="connsiteX7" fmla="*/ 2645569 w 7550944"/>
                      <a:gd name="connsiteY7" fmla="*/ 3886200 h 7762875"/>
                      <a:gd name="connsiteX8" fmla="*/ 3017044 w 7550944"/>
                      <a:gd name="connsiteY8" fmla="*/ 7762875 h 7762875"/>
                      <a:gd name="connsiteX9" fmla="*/ 3398044 w 7550944"/>
                      <a:gd name="connsiteY9" fmla="*/ 3876675 h 7762875"/>
                      <a:gd name="connsiteX10" fmla="*/ 3769519 w 7550944"/>
                      <a:gd name="connsiteY10" fmla="*/ 9525 h 7762875"/>
                      <a:gd name="connsiteX11" fmla="*/ 4150519 w 7550944"/>
                      <a:gd name="connsiteY11" fmla="*/ 3886200 h 7762875"/>
                      <a:gd name="connsiteX12" fmla="*/ 4526756 w 7550944"/>
                      <a:gd name="connsiteY12" fmla="*/ 7762875 h 7762875"/>
                      <a:gd name="connsiteX13" fmla="*/ 4902994 w 7550944"/>
                      <a:gd name="connsiteY13" fmla="*/ 3886200 h 7762875"/>
                      <a:gd name="connsiteX14" fmla="*/ 5283994 w 7550944"/>
                      <a:gd name="connsiteY14" fmla="*/ 9525 h 7762875"/>
                      <a:gd name="connsiteX15" fmla="*/ 5655469 w 7550944"/>
                      <a:gd name="connsiteY15" fmla="*/ 3886200 h 7762875"/>
                      <a:gd name="connsiteX16" fmla="*/ 6036469 w 7550944"/>
                      <a:gd name="connsiteY16" fmla="*/ 7762875 h 7762875"/>
                      <a:gd name="connsiteX17" fmla="*/ 6417469 w 7550944"/>
                      <a:gd name="connsiteY17" fmla="*/ 3886200 h 7762875"/>
                      <a:gd name="connsiteX18" fmla="*/ 6798469 w 7550944"/>
                      <a:gd name="connsiteY18" fmla="*/ 0 h 7762875"/>
                      <a:gd name="connsiteX19" fmla="*/ 7160419 w 7550944"/>
                      <a:gd name="connsiteY19" fmla="*/ 3886200 h 7762875"/>
                      <a:gd name="connsiteX20" fmla="*/ 7550944 w 7550944"/>
                      <a:gd name="connsiteY20" fmla="*/ 7762875 h 7762875"/>
                      <a:gd name="connsiteX0" fmla="*/ 0 w 7550944"/>
                      <a:gd name="connsiteY0" fmla="*/ 7762875 h 7762875"/>
                      <a:gd name="connsiteX1" fmla="*/ 378619 w 7550944"/>
                      <a:gd name="connsiteY1" fmla="*/ 3886200 h 7762875"/>
                      <a:gd name="connsiteX2" fmla="*/ 750094 w 7550944"/>
                      <a:gd name="connsiteY2" fmla="*/ 0 h 7762875"/>
                      <a:gd name="connsiteX3" fmla="*/ 1131094 w 7550944"/>
                      <a:gd name="connsiteY3" fmla="*/ 3876675 h 7762875"/>
                      <a:gd name="connsiteX4" fmla="*/ 1507332 w 7550944"/>
                      <a:gd name="connsiteY4" fmla="*/ 7762875 h 7762875"/>
                      <a:gd name="connsiteX5" fmla="*/ 1883569 w 7550944"/>
                      <a:gd name="connsiteY5" fmla="*/ 3876675 h 7762875"/>
                      <a:gd name="connsiteX6" fmla="*/ 2264569 w 7550944"/>
                      <a:gd name="connsiteY6" fmla="*/ 0 h 7762875"/>
                      <a:gd name="connsiteX7" fmla="*/ 2645569 w 7550944"/>
                      <a:gd name="connsiteY7" fmla="*/ 3886200 h 7762875"/>
                      <a:gd name="connsiteX8" fmla="*/ 3017044 w 7550944"/>
                      <a:gd name="connsiteY8" fmla="*/ 7762875 h 7762875"/>
                      <a:gd name="connsiteX9" fmla="*/ 3398044 w 7550944"/>
                      <a:gd name="connsiteY9" fmla="*/ 3876675 h 7762875"/>
                      <a:gd name="connsiteX10" fmla="*/ 3769519 w 7550944"/>
                      <a:gd name="connsiteY10" fmla="*/ 9525 h 7762875"/>
                      <a:gd name="connsiteX11" fmla="*/ 4150519 w 7550944"/>
                      <a:gd name="connsiteY11" fmla="*/ 3886200 h 7762875"/>
                      <a:gd name="connsiteX12" fmla="*/ 4526756 w 7550944"/>
                      <a:gd name="connsiteY12" fmla="*/ 7762875 h 7762875"/>
                      <a:gd name="connsiteX13" fmla="*/ 4902994 w 7550944"/>
                      <a:gd name="connsiteY13" fmla="*/ 3886200 h 7762875"/>
                      <a:gd name="connsiteX14" fmla="*/ 5283994 w 7550944"/>
                      <a:gd name="connsiteY14" fmla="*/ 9525 h 7762875"/>
                      <a:gd name="connsiteX15" fmla="*/ 5655469 w 7550944"/>
                      <a:gd name="connsiteY15" fmla="*/ 3886200 h 7762875"/>
                      <a:gd name="connsiteX16" fmla="*/ 6036469 w 7550944"/>
                      <a:gd name="connsiteY16" fmla="*/ 7762875 h 7762875"/>
                      <a:gd name="connsiteX17" fmla="*/ 6417469 w 7550944"/>
                      <a:gd name="connsiteY17" fmla="*/ 3886200 h 7762875"/>
                      <a:gd name="connsiteX18" fmla="*/ 6798469 w 7550944"/>
                      <a:gd name="connsiteY18" fmla="*/ 0 h 7762875"/>
                      <a:gd name="connsiteX19" fmla="*/ 7160419 w 7550944"/>
                      <a:gd name="connsiteY19" fmla="*/ 3886200 h 7762875"/>
                      <a:gd name="connsiteX20" fmla="*/ 7550944 w 7550944"/>
                      <a:gd name="connsiteY20" fmla="*/ 7762875 h 7762875"/>
                      <a:gd name="connsiteX0" fmla="*/ 0 w 7550944"/>
                      <a:gd name="connsiteY0" fmla="*/ 7762875 h 7762875"/>
                      <a:gd name="connsiteX1" fmla="*/ 378619 w 7550944"/>
                      <a:gd name="connsiteY1" fmla="*/ 3886200 h 7762875"/>
                      <a:gd name="connsiteX2" fmla="*/ 750094 w 7550944"/>
                      <a:gd name="connsiteY2" fmla="*/ 0 h 7762875"/>
                      <a:gd name="connsiteX3" fmla="*/ 1131094 w 7550944"/>
                      <a:gd name="connsiteY3" fmla="*/ 3876675 h 7762875"/>
                      <a:gd name="connsiteX4" fmla="*/ 1507332 w 7550944"/>
                      <a:gd name="connsiteY4" fmla="*/ 7762875 h 7762875"/>
                      <a:gd name="connsiteX5" fmla="*/ 1883569 w 7550944"/>
                      <a:gd name="connsiteY5" fmla="*/ 3876675 h 7762875"/>
                      <a:gd name="connsiteX6" fmla="*/ 2264569 w 7550944"/>
                      <a:gd name="connsiteY6" fmla="*/ 0 h 7762875"/>
                      <a:gd name="connsiteX7" fmla="*/ 2645569 w 7550944"/>
                      <a:gd name="connsiteY7" fmla="*/ 3886200 h 7762875"/>
                      <a:gd name="connsiteX8" fmla="*/ 3017044 w 7550944"/>
                      <a:gd name="connsiteY8" fmla="*/ 7762875 h 7762875"/>
                      <a:gd name="connsiteX9" fmla="*/ 3398044 w 7550944"/>
                      <a:gd name="connsiteY9" fmla="*/ 3876675 h 7762875"/>
                      <a:gd name="connsiteX10" fmla="*/ 3769519 w 7550944"/>
                      <a:gd name="connsiteY10" fmla="*/ 9525 h 7762875"/>
                      <a:gd name="connsiteX11" fmla="*/ 4150519 w 7550944"/>
                      <a:gd name="connsiteY11" fmla="*/ 3886200 h 7762875"/>
                      <a:gd name="connsiteX12" fmla="*/ 4526756 w 7550944"/>
                      <a:gd name="connsiteY12" fmla="*/ 7762875 h 7762875"/>
                      <a:gd name="connsiteX13" fmla="*/ 4902994 w 7550944"/>
                      <a:gd name="connsiteY13" fmla="*/ 3886200 h 7762875"/>
                      <a:gd name="connsiteX14" fmla="*/ 5283994 w 7550944"/>
                      <a:gd name="connsiteY14" fmla="*/ 9525 h 7762875"/>
                      <a:gd name="connsiteX15" fmla="*/ 5655469 w 7550944"/>
                      <a:gd name="connsiteY15" fmla="*/ 3886200 h 7762875"/>
                      <a:gd name="connsiteX16" fmla="*/ 6036469 w 7550944"/>
                      <a:gd name="connsiteY16" fmla="*/ 7762875 h 7762875"/>
                      <a:gd name="connsiteX17" fmla="*/ 6417469 w 7550944"/>
                      <a:gd name="connsiteY17" fmla="*/ 3886200 h 7762875"/>
                      <a:gd name="connsiteX18" fmla="*/ 6798469 w 7550944"/>
                      <a:gd name="connsiteY18" fmla="*/ 0 h 7762875"/>
                      <a:gd name="connsiteX19" fmla="*/ 7160419 w 7550944"/>
                      <a:gd name="connsiteY19" fmla="*/ 3886200 h 7762875"/>
                      <a:gd name="connsiteX20" fmla="*/ 7550944 w 7550944"/>
                      <a:gd name="connsiteY20" fmla="*/ 7762875 h 7762875"/>
                      <a:gd name="connsiteX0" fmla="*/ 0 w 7550944"/>
                      <a:gd name="connsiteY0" fmla="*/ 7762875 h 7762875"/>
                      <a:gd name="connsiteX1" fmla="*/ 378619 w 7550944"/>
                      <a:gd name="connsiteY1" fmla="*/ 3886200 h 7762875"/>
                      <a:gd name="connsiteX2" fmla="*/ 750094 w 7550944"/>
                      <a:gd name="connsiteY2" fmla="*/ 0 h 7762875"/>
                      <a:gd name="connsiteX3" fmla="*/ 1131094 w 7550944"/>
                      <a:gd name="connsiteY3" fmla="*/ 3876675 h 7762875"/>
                      <a:gd name="connsiteX4" fmla="*/ 1507332 w 7550944"/>
                      <a:gd name="connsiteY4" fmla="*/ 7762875 h 7762875"/>
                      <a:gd name="connsiteX5" fmla="*/ 1883569 w 7550944"/>
                      <a:gd name="connsiteY5" fmla="*/ 3876675 h 7762875"/>
                      <a:gd name="connsiteX6" fmla="*/ 2264569 w 7550944"/>
                      <a:gd name="connsiteY6" fmla="*/ 0 h 7762875"/>
                      <a:gd name="connsiteX7" fmla="*/ 2645569 w 7550944"/>
                      <a:gd name="connsiteY7" fmla="*/ 3886200 h 7762875"/>
                      <a:gd name="connsiteX8" fmla="*/ 3017044 w 7550944"/>
                      <a:gd name="connsiteY8" fmla="*/ 7762875 h 7762875"/>
                      <a:gd name="connsiteX9" fmla="*/ 3398044 w 7550944"/>
                      <a:gd name="connsiteY9" fmla="*/ 3876675 h 7762875"/>
                      <a:gd name="connsiteX10" fmla="*/ 3769519 w 7550944"/>
                      <a:gd name="connsiteY10" fmla="*/ 9525 h 7762875"/>
                      <a:gd name="connsiteX11" fmla="*/ 4150519 w 7550944"/>
                      <a:gd name="connsiteY11" fmla="*/ 3886200 h 7762875"/>
                      <a:gd name="connsiteX12" fmla="*/ 4526756 w 7550944"/>
                      <a:gd name="connsiteY12" fmla="*/ 7762875 h 7762875"/>
                      <a:gd name="connsiteX13" fmla="*/ 4902994 w 7550944"/>
                      <a:gd name="connsiteY13" fmla="*/ 3886200 h 7762875"/>
                      <a:gd name="connsiteX14" fmla="*/ 5283994 w 7550944"/>
                      <a:gd name="connsiteY14" fmla="*/ 9525 h 7762875"/>
                      <a:gd name="connsiteX15" fmla="*/ 5655469 w 7550944"/>
                      <a:gd name="connsiteY15" fmla="*/ 3886200 h 7762875"/>
                      <a:gd name="connsiteX16" fmla="*/ 6036469 w 7550944"/>
                      <a:gd name="connsiteY16" fmla="*/ 7762875 h 7762875"/>
                      <a:gd name="connsiteX17" fmla="*/ 6417469 w 7550944"/>
                      <a:gd name="connsiteY17" fmla="*/ 3886200 h 7762875"/>
                      <a:gd name="connsiteX18" fmla="*/ 6798469 w 7550944"/>
                      <a:gd name="connsiteY18" fmla="*/ 0 h 7762875"/>
                      <a:gd name="connsiteX19" fmla="*/ 7160419 w 7550944"/>
                      <a:gd name="connsiteY19" fmla="*/ 3886200 h 7762875"/>
                      <a:gd name="connsiteX20" fmla="*/ 7550944 w 7550944"/>
                      <a:gd name="connsiteY20" fmla="*/ 7762875 h 7762875"/>
                      <a:gd name="connsiteX0" fmla="*/ 0 w 7550944"/>
                      <a:gd name="connsiteY0" fmla="*/ 7762875 h 7762875"/>
                      <a:gd name="connsiteX1" fmla="*/ 378619 w 7550944"/>
                      <a:gd name="connsiteY1" fmla="*/ 3886200 h 7762875"/>
                      <a:gd name="connsiteX2" fmla="*/ 750094 w 7550944"/>
                      <a:gd name="connsiteY2" fmla="*/ 0 h 7762875"/>
                      <a:gd name="connsiteX3" fmla="*/ 1131094 w 7550944"/>
                      <a:gd name="connsiteY3" fmla="*/ 3876675 h 7762875"/>
                      <a:gd name="connsiteX4" fmla="*/ 1507332 w 7550944"/>
                      <a:gd name="connsiteY4" fmla="*/ 7762875 h 7762875"/>
                      <a:gd name="connsiteX5" fmla="*/ 1883569 w 7550944"/>
                      <a:gd name="connsiteY5" fmla="*/ 3876675 h 7762875"/>
                      <a:gd name="connsiteX6" fmla="*/ 2264569 w 7550944"/>
                      <a:gd name="connsiteY6" fmla="*/ 0 h 7762875"/>
                      <a:gd name="connsiteX7" fmla="*/ 2645569 w 7550944"/>
                      <a:gd name="connsiteY7" fmla="*/ 3886200 h 7762875"/>
                      <a:gd name="connsiteX8" fmla="*/ 3017044 w 7550944"/>
                      <a:gd name="connsiteY8" fmla="*/ 7762875 h 7762875"/>
                      <a:gd name="connsiteX9" fmla="*/ 3398044 w 7550944"/>
                      <a:gd name="connsiteY9" fmla="*/ 3876675 h 7762875"/>
                      <a:gd name="connsiteX10" fmla="*/ 3769519 w 7550944"/>
                      <a:gd name="connsiteY10" fmla="*/ 9525 h 7762875"/>
                      <a:gd name="connsiteX11" fmla="*/ 4150519 w 7550944"/>
                      <a:gd name="connsiteY11" fmla="*/ 3886200 h 7762875"/>
                      <a:gd name="connsiteX12" fmla="*/ 4526756 w 7550944"/>
                      <a:gd name="connsiteY12" fmla="*/ 7762875 h 7762875"/>
                      <a:gd name="connsiteX13" fmla="*/ 4902994 w 7550944"/>
                      <a:gd name="connsiteY13" fmla="*/ 3886200 h 7762875"/>
                      <a:gd name="connsiteX14" fmla="*/ 5283994 w 7550944"/>
                      <a:gd name="connsiteY14" fmla="*/ 9525 h 7762875"/>
                      <a:gd name="connsiteX15" fmla="*/ 5655469 w 7550944"/>
                      <a:gd name="connsiteY15" fmla="*/ 3886200 h 7762875"/>
                      <a:gd name="connsiteX16" fmla="*/ 6036469 w 7550944"/>
                      <a:gd name="connsiteY16" fmla="*/ 7762875 h 7762875"/>
                      <a:gd name="connsiteX17" fmla="*/ 6417469 w 7550944"/>
                      <a:gd name="connsiteY17" fmla="*/ 3886200 h 7762875"/>
                      <a:gd name="connsiteX18" fmla="*/ 6798469 w 7550944"/>
                      <a:gd name="connsiteY18" fmla="*/ 0 h 7762875"/>
                      <a:gd name="connsiteX19" fmla="*/ 7160419 w 7550944"/>
                      <a:gd name="connsiteY19" fmla="*/ 3886200 h 7762875"/>
                      <a:gd name="connsiteX20" fmla="*/ 7550944 w 7550944"/>
                      <a:gd name="connsiteY20" fmla="*/ 7762875 h 7762875"/>
                      <a:gd name="connsiteX0" fmla="*/ 0 w 7550944"/>
                      <a:gd name="connsiteY0" fmla="*/ 7762875 h 7762876"/>
                      <a:gd name="connsiteX1" fmla="*/ 378619 w 7550944"/>
                      <a:gd name="connsiteY1" fmla="*/ 3886200 h 7762876"/>
                      <a:gd name="connsiteX2" fmla="*/ 750094 w 7550944"/>
                      <a:gd name="connsiteY2" fmla="*/ 0 h 7762876"/>
                      <a:gd name="connsiteX3" fmla="*/ 1131094 w 7550944"/>
                      <a:gd name="connsiteY3" fmla="*/ 3876675 h 7762876"/>
                      <a:gd name="connsiteX4" fmla="*/ 1507332 w 7550944"/>
                      <a:gd name="connsiteY4" fmla="*/ 7762875 h 7762876"/>
                      <a:gd name="connsiteX5" fmla="*/ 1883569 w 7550944"/>
                      <a:gd name="connsiteY5" fmla="*/ 3876675 h 7762876"/>
                      <a:gd name="connsiteX6" fmla="*/ 2264569 w 7550944"/>
                      <a:gd name="connsiteY6" fmla="*/ 0 h 7762876"/>
                      <a:gd name="connsiteX7" fmla="*/ 2645569 w 7550944"/>
                      <a:gd name="connsiteY7" fmla="*/ 3886200 h 7762876"/>
                      <a:gd name="connsiteX8" fmla="*/ 3017044 w 7550944"/>
                      <a:gd name="connsiteY8" fmla="*/ 7762875 h 7762876"/>
                      <a:gd name="connsiteX9" fmla="*/ 3398044 w 7550944"/>
                      <a:gd name="connsiteY9" fmla="*/ 3876675 h 7762876"/>
                      <a:gd name="connsiteX10" fmla="*/ 3769519 w 7550944"/>
                      <a:gd name="connsiteY10" fmla="*/ 9525 h 7762876"/>
                      <a:gd name="connsiteX11" fmla="*/ 4150519 w 7550944"/>
                      <a:gd name="connsiteY11" fmla="*/ 3886200 h 7762876"/>
                      <a:gd name="connsiteX12" fmla="*/ 4526756 w 7550944"/>
                      <a:gd name="connsiteY12" fmla="*/ 7762875 h 7762876"/>
                      <a:gd name="connsiteX13" fmla="*/ 4902994 w 7550944"/>
                      <a:gd name="connsiteY13" fmla="*/ 3886200 h 7762876"/>
                      <a:gd name="connsiteX14" fmla="*/ 5283994 w 7550944"/>
                      <a:gd name="connsiteY14" fmla="*/ 9525 h 7762876"/>
                      <a:gd name="connsiteX15" fmla="*/ 5655469 w 7550944"/>
                      <a:gd name="connsiteY15" fmla="*/ 3886200 h 7762876"/>
                      <a:gd name="connsiteX16" fmla="*/ 6036469 w 7550944"/>
                      <a:gd name="connsiteY16" fmla="*/ 7762875 h 7762876"/>
                      <a:gd name="connsiteX17" fmla="*/ 6417469 w 7550944"/>
                      <a:gd name="connsiteY17" fmla="*/ 3886200 h 7762876"/>
                      <a:gd name="connsiteX18" fmla="*/ 6798469 w 7550944"/>
                      <a:gd name="connsiteY18" fmla="*/ 0 h 7762876"/>
                      <a:gd name="connsiteX19" fmla="*/ 7160419 w 7550944"/>
                      <a:gd name="connsiteY19" fmla="*/ 3886200 h 7762876"/>
                      <a:gd name="connsiteX20" fmla="*/ 7550944 w 7550944"/>
                      <a:gd name="connsiteY20" fmla="*/ 7762875 h 7762876"/>
                      <a:gd name="connsiteX0" fmla="*/ 0 w 7550944"/>
                      <a:gd name="connsiteY0" fmla="*/ 7762875 h 7762876"/>
                      <a:gd name="connsiteX1" fmla="*/ 378619 w 7550944"/>
                      <a:gd name="connsiteY1" fmla="*/ 3886200 h 7762876"/>
                      <a:gd name="connsiteX2" fmla="*/ 750094 w 7550944"/>
                      <a:gd name="connsiteY2" fmla="*/ 0 h 7762876"/>
                      <a:gd name="connsiteX3" fmla="*/ 1131094 w 7550944"/>
                      <a:gd name="connsiteY3" fmla="*/ 3876675 h 7762876"/>
                      <a:gd name="connsiteX4" fmla="*/ 1507332 w 7550944"/>
                      <a:gd name="connsiteY4" fmla="*/ 7762875 h 7762876"/>
                      <a:gd name="connsiteX5" fmla="*/ 1883569 w 7550944"/>
                      <a:gd name="connsiteY5" fmla="*/ 3876675 h 7762876"/>
                      <a:gd name="connsiteX6" fmla="*/ 2264569 w 7550944"/>
                      <a:gd name="connsiteY6" fmla="*/ 0 h 7762876"/>
                      <a:gd name="connsiteX7" fmla="*/ 2645569 w 7550944"/>
                      <a:gd name="connsiteY7" fmla="*/ 3886200 h 7762876"/>
                      <a:gd name="connsiteX8" fmla="*/ 3017044 w 7550944"/>
                      <a:gd name="connsiteY8" fmla="*/ 7762875 h 7762876"/>
                      <a:gd name="connsiteX9" fmla="*/ 3398044 w 7550944"/>
                      <a:gd name="connsiteY9" fmla="*/ 3876675 h 7762876"/>
                      <a:gd name="connsiteX10" fmla="*/ 3769519 w 7550944"/>
                      <a:gd name="connsiteY10" fmla="*/ 9525 h 7762876"/>
                      <a:gd name="connsiteX11" fmla="*/ 4150519 w 7550944"/>
                      <a:gd name="connsiteY11" fmla="*/ 3886200 h 7762876"/>
                      <a:gd name="connsiteX12" fmla="*/ 4526756 w 7550944"/>
                      <a:gd name="connsiteY12" fmla="*/ 7762875 h 7762876"/>
                      <a:gd name="connsiteX13" fmla="*/ 4902994 w 7550944"/>
                      <a:gd name="connsiteY13" fmla="*/ 3886200 h 7762876"/>
                      <a:gd name="connsiteX14" fmla="*/ 5283994 w 7550944"/>
                      <a:gd name="connsiteY14" fmla="*/ 9525 h 7762876"/>
                      <a:gd name="connsiteX15" fmla="*/ 5655469 w 7550944"/>
                      <a:gd name="connsiteY15" fmla="*/ 3886200 h 7762876"/>
                      <a:gd name="connsiteX16" fmla="*/ 6036469 w 7550944"/>
                      <a:gd name="connsiteY16" fmla="*/ 7762875 h 7762876"/>
                      <a:gd name="connsiteX17" fmla="*/ 6417469 w 7550944"/>
                      <a:gd name="connsiteY17" fmla="*/ 3886200 h 7762876"/>
                      <a:gd name="connsiteX18" fmla="*/ 6798469 w 7550944"/>
                      <a:gd name="connsiteY18" fmla="*/ 0 h 7762876"/>
                      <a:gd name="connsiteX19" fmla="*/ 7160419 w 7550944"/>
                      <a:gd name="connsiteY19" fmla="*/ 3886200 h 7762876"/>
                      <a:gd name="connsiteX20" fmla="*/ 7550944 w 7550944"/>
                      <a:gd name="connsiteY20" fmla="*/ 7762875 h 7762876"/>
                      <a:gd name="connsiteX0" fmla="*/ 0 w 7550944"/>
                      <a:gd name="connsiteY0" fmla="*/ 7762875 h 7762876"/>
                      <a:gd name="connsiteX1" fmla="*/ 378619 w 7550944"/>
                      <a:gd name="connsiteY1" fmla="*/ 3886200 h 7762876"/>
                      <a:gd name="connsiteX2" fmla="*/ 750094 w 7550944"/>
                      <a:gd name="connsiteY2" fmla="*/ 0 h 7762876"/>
                      <a:gd name="connsiteX3" fmla="*/ 1131094 w 7550944"/>
                      <a:gd name="connsiteY3" fmla="*/ 3876675 h 7762876"/>
                      <a:gd name="connsiteX4" fmla="*/ 1507332 w 7550944"/>
                      <a:gd name="connsiteY4" fmla="*/ 7762875 h 7762876"/>
                      <a:gd name="connsiteX5" fmla="*/ 1883569 w 7550944"/>
                      <a:gd name="connsiteY5" fmla="*/ 3876675 h 7762876"/>
                      <a:gd name="connsiteX6" fmla="*/ 2264569 w 7550944"/>
                      <a:gd name="connsiteY6" fmla="*/ 0 h 7762876"/>
                      <a:gd name="connsiteX7" fmla="*/ 2645569 w 7550944"/>
                      <a:gd name="connsiteY7" fmla="*/ 3886200 h 7762876"/>
                      <a:gd name="connsiteX8" fmla="*/ 3017044 w 7550944"/>
                      <a:gd name="connsiteY8" fmla="*/ 7762875 h 7762876"/>
                      <a:gd name="connsiteX9" fmla="*/ 3398044 w 7550944"/>
                      <a:gd name="connsiteY9" fmla="*/ 3876675 h 7762876"/>
                      <a:gd name="connsiteX10" fmla="*/ 3769519 w 7550944"/>
                      <a:gd name="connsiteY10" fmla="*/ 9525 h 7762876"/>
                      <a:gd name="connsiteX11" fmla="*/ 4150519 w 7550944"/>
                      <a:gd name="connsiteY11" fmla="*/ 3886200 h 7762876"/>
                      <a:gd name="connsiteX12" fmla="*/ 4526756 w 7550944"/>
                      <a:gd name="connsiteY12" fmla="*/ 7762875 h 7762876"/>
                      <a:gd name="connsiteX13" fmla="*/ 4902994 w 7550944"/>
                      <a:gd name="connsiteY13" fmla="*/ 3886200 h 7762876"/>
                      <a:gd name="connsiteX14" fmla="*/ 5283994 w 7550944"/>
                      <a:gd name="connsiteY14" fmla="*/ 9525 h 7762876"/>
                      <a:gd name="connsiteX15" fmla="*/ 5655469 w 7550944"/>
                      <a:gd name="connsiteY15" fmla="*/ 3886200 h 7762876"/>
                      <a:gd name="connsiteX16" fmla="*/ 6036469 w 7550944"/>
                      <a:gd name="connsiteY16" fmla="*/ 7762875 h 7762876"/>
                      <a:gd name="connsiteX17" fmla="*/ 6417469 w 7550944"/>
                      <a:gd name="connsiteY17" fmla="*/ 3886200 h 7762876"/>
                      <a:gd name="connsiteX18" fmla="*/ 6798469 w 7550944"/>
                      <a:gd name="connsiteY18" fmla="*/ 0 h 7762876"/>
                      <a:gd name="connsiteX19" fmla="*/ 7160419 w 7550944"/>
                      <a:gd name="connsiteY19" fmla="*/ 3886200 h 7762876"/>
                      <a:gd name="connsiteX20" fmla="*/ 7550944 w 7550944"/>
                      <a:gd name="connsiteY20" fmla="*/ 7762875 h 7762876"/>
                      <a:gd name="connsiteX0" fmla="*/ 0 w 7550944"/>
                      <a:gd name="connsiteY0" fmla="*/ 7762875 h 7762876"/>
                      <a:gd name="connsiteX1" fmla="*/ 378619 w 7550944"/>
                      <a:gd name="connsiteY1" fmla="*/ 3886200 h 7762876"/>
                      <a:gd name="connsiteX2" fmla="*/ 750094 w 7550944"/>
                      <a:gd name="connsiteY2" fmla="*/ 0 h 7762876"/>
                      <a:gd name="connsiteX3" fmla="*/ 1131094 w 7550944"/>
                      <a:gd name="connsiteY3" fmla="*/ 3876675 h 7762876"/>
                      <a:gd name="connsiteX4" fmla="*/ 1507332 w 7550944"/>
                      <a:gd name="connsiteY4" fmla="*/ 7762875 h 7762876"/>
                      <a:gd name="connsiteX5" fmla="*/ 1883569 w 7550944"/>
                      <a:gd name="connsiteY5" fmla="*/ 3876675 h 7762876"/>
                      <a:gd name="connsiteX6" fmla="*/ 2264569 w 7550944"/>
                      <a:gd name="connsiteY6" fmla="*/ 0 h 7762876"/>
                      <a:gd name="connsiteX7" fmla="*/ 2645569 w 7550944"/>
                      <a:gd name="connsiteY7" fmla="*/ 3886200 h 7762876"/>
                      <a:gd name="connsiteX8" fmla="*/ 3017044 w 7550944"/>
                      <a:gd name="connsiteY8" fmla="*/ 7762875 h 7762876"/>
                      <a:gd name="connsiteX9" fmla="*/ 3398044 w 7550944"/>
                      <a:gd name="connsiteY9" fmla="*/ 3876675 h 7762876"/>
                      <a:gd name="connsiteX10" fmla="*/ 3769519 w 7550944"/>
                      <a:gd name="connsiteY10" fmla="*/ 9525 h 7762876"/>
                      <a:gd name="connsiteX11" fmla="*/ 4150519 w 7550944"/>
                      <a:gd name="connsiteY11" fmla="*/ 3886200 h 7762876"/>
                      <a:gd name="connsiteX12" fmla="*/ 4526756 w 7550944"/>
                      <a:gd name="connsiteY12" fmla="*/ 7762875 h 7762876"/>
                      <a:gd name="connsiteX13" fmla="*/ 4902994 w 7550944"/>
                      <a:gd name="connsiteY13" fmla="*/ 3886200 h 7762876"/>
                      <a:gd name="connsiteX14" fmla="*/ 5283994 w 7550944"/>
                      <a:gd name="connsiteY14" fmla="*/ 9525 h 7762876"/>
                      <a:gd name="connsiteX15" fmla="*/ 5655469 w 7550944"/>
                      <a:gd name="connsiteY15" fmla="*/ 3886200 h 7762876"/>
                      <a:gd name="connsiteX16" fmla="*/ 6036469 w 7550944"/>
                      <a:gd name="connsiteY16" fmla="*/ 7762875 h 7762876"/>
                      <a:gd name="connsiteX17" fmla="*/ 6417469 w 7550944"/>
                      <a:gd name="connsiteY17" fmla="*/ 3886200 h 7762876"/>
                      <a:gd name="connsiteX18" fmla="*/ 6798469 w 7550944"/>
                      <a:gd name="connsiteY18" fmla="*/ 0 h 7762876"/>
                      <a:gd name="connsiteX19" fmla="*/ 7160419 w 7550944"/>
                      <a:gd name="connsiteY19" fmla="*/ 3886200 h 7762876"/>
                      <a:gd name="connsiteX20" fmla="*/ 7550944 w 7550944"/>
                      <a:gd name="connsiteY20" fmla="*/ 7762875 h 7762876"/>
                      <a:gd name="connsiteX0" fmla="*/ 0 w 7550944"/>
                      <a:gd name="connsiteY0" fmla="*/ 7762875 h 7762876"/>
                      <a:gd name="connsiteX1" fmla="*/ 378619 w 7550944"/>
                      <a:gd name="connsiteY1" fmla="*/ 3886200 h 7762876"/>
                      <a:gd name="connsiteX2" fmla="*/ 750094 w 7550944"/>
                      <a:gd name="connsiteY2" fmla="*/ 0 h 7762876"/>
                      <a:gd name="connsiteX3" fmla="*/ 1131094 w 7550944"/>
                      <a:gd name="connsiteY3" fmla="*/ 3876675 h 7762876"/>
                      <a:gd name="connsiteX4" fmla="*/ 1507332 w 7550944"/>
                      <a:gd name="connsiteY4" fmla="*/ 7762875 h 7762876"/>
                      <a:gd name="connsiteX5" fmla="*/ 1883569 w 7550944"/>
                      <a:gd name="connsiteY5" fmla="*/ 3876675 h 7762876"/>
                      <a:gd name="connsiteX6" fmla="*/ 2264569 w 7550944"/>
                      <a:gd name="connsiteY6" fmla="*/ 0 h 7762876"/>
                      <a:gd name="connsiteX7" fmla="*/ 2645569 w 7550944"/>
                      <a:gd name="connsiteY7" fmla="*/ 3886200 h 7762876"/>
                      <a:gd name="connsiteX8" fmla="*/ 3017044 w 7550944"/>
                      <a:gd name="connsiteY8" fmla="*/ 7762875 h 7762876"/>
                      <a:gd name="connsiteX9" fmla="*/ 3398044 w 7550944"/>
                      <a:gd name="connsiteY9" fmla="*/ 3876675 h 7762876"/>
                      <a:gd name="connsiteX10" fmla="*/ 3769519 w 7550944"/>
                      <a:gd name="connsiteY10" fmla="*/ 9525 h 7762876"/>
                      <a:gd name="connsiteX11" fmla="*/ 4150519 w 7550944"/>
                      <a:gd name="connsiteY11" fmla="*/ 3886200 h 7762876"/>
                      <a:gd name="connsiteX12" fmla="*/ 4526756 w 7550944"/>
                      <a:gd name="connsiteY12" fmla="*/ 7762875 h 7762876"/>
                      <a:gd name="connsiteX13" fmla="*/ 4902994 w 7550944"/>
                      <a:gd name="connsiteY13" fmla="*/ 3886200 h 7762876"/>
                      <a:gd name="connsiteX14" fmla="*/ 5283994 w 7550944"/>
                      <a:gd name="connsiteY14" fmla="*/ 9525 h 7762876"/>
                      <a:gd name="connsiteX15" fmla="*/ 5655469 w 7550944"/>
                      <a:gd name="connsiteY15" fmla="*/ 3886200 h 7762876"/>
                      <a:gd name="connsiteX16" fmla="*/ 6036469 w 7550944"/>
                      <a:gd name="connsiteY16" fmla="*/ 7762875 h 7762876"/>
                      <a:gd name="connsiteX17" fmla="*/ 6417469 w 7550944"/>
                      <a:gd name="connsiteY17" fmla="*/ 3886200 h 7762876"/>
                      <a:gd name="connsiteX18" fmla="*/ 6798469 w 7550944"/>
                      <a:gd name="connsiteY18" fmla="*/ 0 h 7762876"/>
                      <a:gd name="connsiteX19" fmla="*/ 7160419 w 7550944"/>
                      <a:gd name="connsiteY19" fmla="*/ 3886200 h 7762876"/>
                      <a:gd name="connsiteX20" fmla="*/ 7550944 w 7550944"/>
                      <a:gd name="connsiteY20" fmla="*/ 7762875 h 7762876"/>
                      <a:gd name="connsiteX0" fmla="*/ 0 w 7550944"/>
                      <a:gd name="connsiteY0" fmla="*/ 7762875 h 7762876"/>
                      <a:gd name="connsiteX1" fmla="*/ 378619 w 7550944"/>
                      <a:gd name="connsiteY1" fmla="*/ 3886200 h 7762876"/>
                      <a:gd name="connsiteX2" fmla="*/ 750094 w 7550944"/>
                      <a:gd name="connsiteY2" fmla="*/ 0 h 7762876"/>
                      <a:gd name="connsiteX3" fmla="*/ 1131094 w 7550944"/>
                      <a:gd name="connsiteY3" fmla="*/ 3876675 h 7762876"/>
                      <a:gd name="connsiteX4" fmla="*/ 1507332 w 7550944"/>
                      <a:gd name="connsiteY4" fmla="*/ 7762875 h 7762876"/>
                      <a:gd name="connsiteX5" fmla="*/ 1883569 w 7550944"/>
                      <a:gd name="connsiteY5" fmla="*/ 3876675 h 7762876"/>
                      <a:gd name="connsiteX6" fmla="*/ 2264569 w 7550944"/>
                      <a:gd name="connsiteY6" fmla="*/ 0 h 7762876"/>
                      <a:gd name="connsiteX7" fmla="*/ 2645569 w 7550944"/>
                      <a:gd name="connsiteY7" fmla="*/ 3886200 h 7762876"/>
                      <a:gd name="connsiteX8" fmla="*/ 3017044 w 7550944"/>
                      <a:gd name="connsiteY8" fmla="*/ 7762875 h 7762876"/>
                      <a:gd name="connsiteX9" fmla="*/ 3398044 w 7550944"/>
                      <a:gd name="connsiteY9" fmla="*/ 3876675 h 7762876"/>
                      <a:gd name="connsiteX10" fmla="*/ 3769519 w 7550944"/>
                      <a:gd name="connsiteY10" fmla="*/ 9525 h 7762876"/>
                      <a:gd name="connsiteX11" fmla="*/ 4150519 w 7550944"/>
                      <a:gd name="connsiteY11" fmla="*/ 3886200 h 7762876"/>
                      <a:gd name="connsiteX12" fmla="*/ 4526756 w 7550944"/>
                      <a:gd name="connsiteY12" fmla="*/ 7762875 h 7762876"/>
                      <a:gd name="connsiteX13" fmla="*/ 4902994 w 7550944"/>
                      <a:gd name="connsiteY13" fmla="*/ 3886200 h 7762876"/>
                      <a:gd name="connsiteX14" fmla="*/ 5283994 w 7550944"/>
                      <a:gd name="connsiteY14" fmla="*/ 9525 h 7762876"/>
                      <a:gd name="connsiteX15" fmla="*/ 5655469 w 7550944"/>
                      <a:gd name="connsiteY15" fmla="*/ 3886200 h 7762876"/>
                      <a:gd name="connsiteX16" fmla="*/ 6036469 w 7550944"/>
                      <a:gd name="connsiteY16" fmla="*/ 7762875 h 7762876"/>
                      <a:gd name="connsiteX17" fmla="*/ 6417469 w 7550944"/>
                      <a:gd name="connsiteY17" fmla="*/ 3886200 h 7762876"/>
                      <a:gd name="connsiteX18" fmla="*/ 6798469 w 7550944"/>
                      <a:gd name="connsiteY18" fmla="*/ 0 h 7762876"/>
                      <a:gd name="connsiteX19" fmla="*/ 7160419 w 7550944"/>
                      <a:gd name="connsiteY19" fmla="*/ 3886200 h 7762876"/>
                      <a:gd name="connsiteX20" fmla="*/ 7550944 w 7550944"/>
                      <a:gd name="connsiteY20" fmla="*/ 7762875 h 7762876"/>
                      <a:gd name="connsiteX0" fmla="*/ 0 w 7550944"/>
                      <a:gd name="connsiteY0" fmla="*/ 7762875 h 7762876"/>
                      <a:gd name="connsiteX1" fmla="*/ 378619 w 7550944"/>
                      <a:gd name="connsiteY1" fmla="*/ 3886200 h 7762876"/>
                      <a:gd name="connsiteX2" fmla="*/ 750094 w 7550944"/>
                      <a:gd name="connsiteY2" fmla="*/ 0 h 7762876"/>
                      <a:gd name="connsiteX3" fmla="*/ 1131094 w 7550944"/>
                      <a:gd name="connsiteY3" fmla="*/ 3876675 h 7762876"/>
                      <a:gd name="connsiteX4" fmla="*/ 1507332 w 7550944"/>
                      <a:gd name="connsiteY4" fmla="*/ 7762875 h 7762876"/>
                      <a:gd name="connsiteX5" fmla="*/ 1883569 w 7550944"/>
                      <a:gd name="connsiteY5" fmla="*/ 3876675 h 7762876"/>
                      <a:gd name="connsiteX6" fmla="*/ 2264569 w 7550944"/>
                      <a:gd name="connsiteY6" fmla="*/ 0 h 7762876"/>
                      <a:gd name="connsiteX7" fmla="*/ 2645569 w 7550944"/>
                      <a:gd name="connsiteY7" fmla="*/ 3886200 h 7762876"/>
                      <a:gd name="connsiteX8" fmla="*/ 3017044 w 7550944"/>
                      <a:gd name="connsiteY8" fmla="*/ 7762875 h 7762876"/>
                      <a:gd name="connsiteX9" fmla="*/ 3398044 w 7550944"/>
                      <a:gd name="connsiteY9" fmla="*/ 3876675 h 7762876"/>
                      <a:gd name="connsiteX10" fmla="*/ 3769519 w 7550944"/>
                      <a:gd name="connsiteY10" fmla="*/ 9525 h 7762876"/>
                      <a:gd name="connsiteX11" fmla="*/ 4150519 w 7550944"/>
                      <a:gd name="connsiteY11" fmla="*/ 3886200 h 7762876"/>
                      <a:gd name="connsiteX12" fmla="*/ 4526756 w 7550944"/>
                      <a:gd name="connsiteY12" fmla="*/ 7762875 h 7762876"/>
                      <a:gd name="connsiteX13" fmla="*/ 4902994 w 7550944"/>
                      <a:gd name="connsiteY13" fmla="*/ 3886200 h 7762876"/>
                      <a:gd name="connsiteX14" fmla="*/ 5283994 w 7550944"/>
                      <a:gd name="connsiteY14" fmla="*/ 9525 h 7762876"/>
                      <a:gd name="connsiteX15" fmla="*/ 5655469 w 7550944"/>
                      <a:gd name="connsiteY15" fmla="*/ 3886200 h 7762876"/>
                      <a:gd name="connsiteX16" fmla="*/ 6029325 w 7550944"/>
                      <a:gd name="connsiteY16" fmla="*/ 7762875 h 7762876"/>
                      <a:gd name="connsiteX17" fmla="*/ 6417469 w 7550944"/>
                      <a:gd name="connsiteY17" fmla="*/ 3886200 h 7762876"/>
                      <a:gd name="connsiteX18" fmla="*/ 6798469 w 7550944"/>
                      <a:gd name="connsiteY18" fmla="*/ 0 h 7762876"/>
                      <a:gd name="connsiteX19" fmla="*/ 7160419 w 7550944"/>
                      <a:gd name="connsiteY19" fmla="*/ 3886200 h 7762876"/>
                      <a:gd name="connsiteX20" fmla="*/ 7550944 w 7550944"/>
                      <a:gd name="connsiteY20" fmla="*/ 7762875 h 7762876"/>
                      <a:gd name="connsiteX0" fmla="*/ 0 w 7550944"/>
                      <a:gd name="connsiteY0" fmla="*/ 7762875 h 7762876"/>
                      <a:gd name="connsiteX1" fmla="*/ 378619 w 7550944"/>
                      <a:gd name="connsiteY1" fmla="*/ 3886200 h 7762876"/>
                      <a:gd name="connsiteX2" fmla="*/ 750094 w 7550944"/>
                      <a:gd name="connsiteY2" fmla="*/ 0 h 7762876"/>
                      <a:gd name="connsiteX3" fmla="*/ 1131094 w 7550944"/>
                      <a:gd name="connsiteY3" fmla="*/ 3876675 h 7762876"/>
                      <a:gd name="connsiteX4" fmla="*/ 1507332 w 7550944"/>
                      <a:gd name="connsiteY4" fmla="*/ 7762875 h 7762876"/>
                      <a:gd name="connsiteX5" fmla="*/ 1883569 w 7550944"/>
                      <a:gd name="connsiteY5" fmla="*/ 3876675 h 7762876"/>
                      <a:gd name="connsiteX6" fmla="*/ 2264569 w 7550944"/>
                      <a:gd name="connsiteY6" fmla="*/ 0 h 7762876"/>
                      <a:gd name="connsiteX7" fmla="*/ 2645569 w 7550944"/>
                      <a:gd name="connsiteY7" fmla="*/ 3886200 h 7762876"/>
                      <a:gd name="connsiteX8" fmla="*/ 3017044 w 7550944"/>
                      <a:gd name="connsiteY8" fmla="*/ 7762875 h 7762876"/>
                      <a:gd name="connsiteX9" fmla="*/ 3398044 w 7550944"/>
                      <a:gd name="connsiteY9" fmla="*/ 3876675 h 7762876"/>
                      <a:gd name="connsiteX10" fmla="*/ 3769519 w 7550944"/>
                      <a:gd name="connsiteY10" fmla="*/ 9525 h 7762876"/>
                      <a:gd name="connsiteX11" fmla="*/ 4150519 w 7550944"/>
                      <a:gd name="connsiteY11" fmla="*/ 3886200 h 7762876"/>
                      <a:gd name="connsiteX12" fmla="*/ 4526756 w 7550944"/>
                      <a:gd name="connsiteY12" fmla="*/ 7762875 h 7762876"/>
                      <a:gd name="connsiteX13" fmla="*/ 4902994 w 7550944"/>
                      <a:gd name="connsiteY13" fmla="*/ 3886200 h 7762876"/>
                      <a:gd name="connsiteX14" fmla="*/ 5283994 w 7550944"/>
                      <a:gd name="connsiteY14" fmla="*/ 9525 h 7762876"/>
                      <a:gd name="connsiteX15" fmla="*/ 5655469 w 7550944"/>
                      <a:gd name="connsiteY15" fmla="*/ 3886200 h 7762876"/>
                      <a:gd name="connsiteX16" fmla="*/ 6029325 w 7550944"/>
                      <a:gd name="connsiteY16" fmla="*/ 7762875 h 7762876"/>
                      <a:gd name="connsiteX17" fmla="*/ 6417469 w 7550944"/>
                      <a:gd name="connsiteY17" fmla="*/ 3886200 h 7762876"/>
                      <a:gd name="connsiteX18" fmla="*/ 6798469 w 7550944"/>
                      <a:gd name="connsiteY18" fmla="*/ 0 h 7762876"/>
                      <a:gd name="connsiteX19" fmla="*/ 7160419 w 7550944"/>
                      <a:gd name="connsiteY19" fmla="*/ 3886200 h 7762876"/>
                      <a:gd name="connsiteX20" fmla="*/ 7550944 w 7550944"/>
                      <a:gd name="connsiteY20" fmla="*/ 7762875 h 7762876"/>
                      <a:gd name="connsiteX0" fmla="*/ 0 w 7546182"/>
                      <a:gd name="connsiteY0" fmla="*/ 7762875 h 7765256"/>
                      <a:gd name="connsiteX1" fmla="*/ 378619 w 7546182"/>
                      <a:gd name="connsiteY1" fmla="*/ 3886200 h 7765256"/>
                      <a:gd name="connsiteX2" fmla="*/ 750094 w 7546182"/>
                      <a:gd name="connsiteY2" fmla="*/ 0 h 7765256"/>
                      <a:gd name="connsiteX3" fmla="*/ 1131094 w 7546182"/>
                      <a:gd name="connsiteY3" fmla="*/ 3876675 h 7765256"/>
                      <a:gd name="connsiteX4" fmla="*/ 1507332 w 7546182"/>
                      <a:gd name="connsiteY4" fmla="*/ 7762875 h 7765256"/>
                      <a:gd name="connsiteX5" fmla="*/ 1883569 w 7546182"/>
                      <a:gd name="connsiteY5" fmla="*/ 3876675 h 7765256"/>
                      <a:gd name="connsiteX6" fmla="*/ 2264569 w 7546182"/>
                      <a:gd name="connsiteY6" fmla="*/ 0 h 7765256"/>
                      <a:gd name="connsiteX7" fmla="*/ 2645569 w 7546182"/>
                      <a:gd name="connsiteY7" fmla="*/ 3886200 h 7765256"/>
                      <a:gd name="connsiteX8" fmla="*/ 3017044 w 7546182"/>
                      <a:gd name="connsiteY8" fmla="*/ 7762875 h 7765256"/>
                      <a:gd name="connsiteX9" fmla="*/ 3398044 w 7546182"/>
                      <a:gd name="connsiteY9" fmla="*/ 3876675 h 7765256"/>
                      <a:gd name="connsiteX10" fmla="*/ 3769519 w 7546182"/>
                      <a:gd name="connsiteY10" fmla="*/ 9525 h 7765256"/>
                      <a:gd name="connsiteX11" fmla="*/ 4150519 w 7546182"/>
                      <a:gd name="connsiteY11" fmla="*/ 3886200 h 7765256"/>
                      <a:gd name="connsiteX12" fmla="*/ 4526756 w 7546182"/>
                      <a:gd name="connsiteY12" fmla="*/ 7762875 h 7765256"/>
                      <a:gd name="connsiteX13" fmla="*/ 4902994 w 7546182"/>
                      <a:gd name="connsiteY13" fmla="*/ 3886200 h 7765256"/>
                      <a:gd name="connsiteX14" fmla="*/ 5283994 w 7546182"/>
                      <a:gd name="connsiteY14" fmla="*/ 9525 h 7765256"/>
                      <a:gd name="connsiteX15" fmla="*/ 5655469 w 7546182"/>
                      <a:gd name="connsiteY15" fmla="*/ 3886200 h 7765256"/>
                      <a:gd name="connsiteX16" fmla="*/ 6029325 w 7546182"/>
                      <a:gd name="connsiteY16" fmla="*/ 7762875 h 7765256"/>
                      <a:gd name="connsiteX17" fmla="*/ 6417469 w 7546182"/>
                      <a:gd name="connsiteY17" fmla="*/ 3886200 h 7765256"/>
                      <a:gd name="connsiteX18" fmla="*/ 6798469 w 7546182"/>
                      <a:gd name="connsiteY18" fmla="*/ 0 h 7765256"/>
                      <a:gd name="connsiteX19" fmla="*/ 7160419 w 7546182"/>
                      <a:gd name="connsiteY19" fmla="*/ 3886200 h 7765256"/>
                      <a:gd name="connsiteX20" fmla="*/ 7546182 w 7546182"/>
                      <a:gd name="connsiteY20" fmla="*/ 7765256 h 7765256"/>
                      <a:gd name="connsiteX0" fmla="*/ 0 w 7546182"/>
                      <a:gd name="connsiteY0" fmla="*/ 7762875 h 7765258"/>
                      <a:gd name="connsiteX1" fmla="*/ 378619 w 7546182"/>
                      <a:gd name="connsiteY1" fmla="*/ 3886200 h 7765258"/>
                      <a:gd name="connsiteX2" fmla="*/ 750094 w 7546182"/>
                      <a:gd name="connsiteY2" fmla="*/ 0 h 7765258"/>
                      <a:gd name="connsiteX3" fmla="*/ 1131094 w 7546182"/>
                      <a:gd name="connsiteY3" fmla="*/ 3876675 h 7765258"/>
                      <a:gd name="connsiteX4" fmla="*/ 1507332 w 7546182"/>
                      <a:gd name="connsiteY4" fmla="*/ 7762875 h 7765258"/>
                      <a:gd name="connsiteX5" fmla="*/ 1883569 w 7546182"/>
                      <a:gd name="connsiteY5" fmla="*/ 3876675 h 7765258"/>
                      <a:gd name="connsiteX6" fmla="*/ 2264569 w 7546182"/>
                      <a:gd name="connsiteY6" fmla="*/ 0 h 7765258"/>
                      <a:gd name="connsiteX7" fmla="*/ 2645569 w 7546182"/>
                      <a:gd name="connsiteY7" fmla="*/ 3886200 h 7765258"/>
                      <a:gd name="connsiteX8" fmla="*/ 3017044 w 7546182"/>
                      <a:gd name="connsiteY8" fmla="*/ 7762875 h 7765258"/>
                      <a:gd name="connsiteX9" fmla="*/ 3398044 w 7546182"/>
                      <a:gd name="connsiteY9" fmla="*/ 3876675 h 7765258"/>
                      <a:gd name="connsiteX10" fmla="*/ 3769519 w 7546182"/>
                      <a:gd name="connsiteY10" fmla="*/ 9525 h 7765258"/>
                      <a:gd name="connsiteX11" fmla="*/ 4150519 w 7546182"/>
                      <a:gd name="connsiteY11" fmla="*/ 3886200 h 7765258"/>
                      <a:gd name="connsiteX12" fmla="*/ 4526756 w 7546182"/>
                      <a:gd name="connsiteY12" fmla="*/ 7762875 h 7765258"/>
                      <a:gd name="connsiteX13" fmla="*/ 4902994 w 7546182"/>
                      <a:gd name="connsiteY13" fmla="*/ 3886200 h 7765258"/>
                      <a:gd name="connsiteX14" fmla="*/ 5283994 w 7546182"/>
                      <a:gd name="connsiteY14" fmla="*/ 9525 h 7765258"/>
                      <a:gd name="connsiteX15" fmla="*/ 5655469 w 7546182"/>
                      <a:gd name="connsiteY15" fmla="*/ 3886200 h 7765258"/>
                      <a:gd name="connsiteX16" fmla="*/ 6029325 w 7546182"/>
                      <a:gd name="connsiteY16" fmla="*/ 7762875 h 7765258"/>
                      <a:gd name="connsiteX17" fmla="*/ 6417469 w 7546182"/>
                      <a:gd name="connsiteY17" fmla="*/ 3886200 h 7765258"/>
                      <a:gd name="connsiteX18" fmla="*/ 6798469 w 7546182"/>
                      <a:gd name="connsiteY18" fmla="*/ 0 h 7765258"/>
                      <a:gd name="connsiteX19" fmla="*/ 7160419 w 7546182"/>
                      <a:gd name="connsiteY19" fmla="*/ 3886200 h 7765258"/>
                      <a:gd name="connsiteX20" fmla="*/ 7546182 w 7546182"/>
                      <a:gd name="connsiteY20" fmla="*/ 7765256 h 7765258"/>
                      <a:gd name="connsiteX0" fmla="*/ 0 w 7539038"/>
                      <a:gd name="connsiteY0" fmla="*/ 7762875 h 7762876"/>
                      <a:gd name="connsiteX1" fmla="*/ 378619 w 7539038"/>
                      <a:gd name="connsiteY1" fmla="*/ 3886200 h 7762876"/>
                      <a:gd name="connsiteX2" fmla="*/ 750094 w 7539038"/>
                      <a:gd name="connsiteY2" fmla="*/ 0 h 7762876"/>
                      <a:gd name="connsiteX3" fmla="*/ 1131094 w 7539038"/>
                      <a:gd name="connsiteY3" fmla="*/ 3876675 h 7762876"/>
                      <a:gd name="connsiteX4" fmla="*/ 1507332 w 7539038"/>
                      <a:gd name="connsiteY4" fmla="*/ 7762875 h 7762876"/>
                      <a:gd name="connsiteX5" fmla="*/ 1883569 w 7539038"/>
                      <a:gd name="connsiteY5" fmla="*/ 3876675 h 7762876"/>
                      <a:gd name="connsiteX6" fmla="*/ 2264569 w 7539038"/>
                      <a:gd name="connsiteY6" fmla="*/ 0 h 7762876"/>
                      <a:gd name="connsiteX7" fmla="*/ 2645569 w 7539038"/>
                      <a:gd name="connsiteY7" fmla="*/ 3886200 h 7762876"/>
                      <a:gd name="connsiteX8" fmla="*/ 3017044 w 7539038"/>
                      <a:gd name="connsiteY8" fmla="*/ 7762875 h 7762876"/>
                      <a:gd name="connsiteX9" fmla="*/ 3398044 w 7539038"/>
                      <a:gd name="connsiteY9" fmla="*/ 3876675 h 7762876"/>
                      <a:gd name="connsiteX10" fmla="*/ 3769519 w 7539038"/>
                      <a:gd name="connsiteY10" fmla="*/ 9525 h 7762876"/>
                      <a:gd name="connsiteX11" fmla="*/ 4150519 w 7539038"/>
                      <a:gd name="connsiteY11" fmla="*/ 3886200 h 7762876"/>
                      <a:gd name="connsiteX12" fmla="*/ 4526756 w 7539038"/>
                      <a:gd name="connsiteY12" fmla="*/ 7762875 h 7762876"/>
                      <a:gd name="connsiteX13" fmla="*/ 4902994 w 7539038"/>
                      <a:gd name="connsiteY13" fmla="*/ 3886200 h 7762876"/>
                      <a:gd name="connsiteX14" fmla="*/ 5283994 w 7539038"/>
                      <a:gd name="connsiteY14" fmla="*/ 9525 h 7762876"/>
                      <a:gd name="connsiteX15" fmla="*/ 5655469 w 7539038"/>
                      <a:gd name="connsiteY15" fmla="*/ 3886200 h 7762876"/>
                      <a:gd name="connsiteX16" fmla="*/ 6029325 w 7539038"/>
                      <a:gd name="connsiteY16" fmla="*/ 7762875 h 7762876"/>
                      <a:gd name="connsiteX17" fmla="*/ 6417469 w 7539038"/>
                      <a:gd name="connsiteY17" fmla="*/ 3886200 h 7762876"/>
                      <a:gd name="connsiteX18" fmla="*/ 6798469 w 7539038"/>
                      <a:gd name="connsiteY18" fmla="*/ 0 h 7762876"/>
                      <a:gd name="connsiteX19" fmla="*/ 7160419 w 7539038"/>
                      <a:gd name="connsiteY19" fmla="*/ 3886200 h 7762876"/>
                      <a:gd name="connsiteX20" fmla="*/ 7539038 w 7539038"/>
                      <a:gd name="connsiteY20" fmla="*/ 7760494 h 7762876"/>
                      <a:gd name="connsiteX0" fmla="*/ 0 w 7539038"/>
                      <a:gd name="connsiteY0" fmla="*/ 7762875 h 7762876"/>
                      <a:gd name="connsiteX1" fmla="*/ 378619 w 7539038"/>
                      <a:gd name="connsiteY1" fmla="*/ 3886200 h 7762876"/>
                      <a:gd name="connsiteX2" fmla="*/ 750094 w 7539038"/>
                      <a:gd name="connsiteY2" fmla="*/ 0 h 7762876"/>
                      <a:gd name="connsiteX3" fmla="*/ 1131094 w 7539038"/>
                      <a:gd name="connsiteY3" fmla="*/ 3876675 h 7762876"/>
                      <a:gd name="connsiteX4" fmla="*/ 1507332 w 7539038"/>
                      <a:gd name="connsiteY4" fmla="*/ 7762875 h 7762876"/>
                      <a:gd name="connsiteX5" fmla="*/ 1883569 w 7539038"/>
                      <a:gd name="connsiteY5" fmla="*/ 3876675 h 7762876"/>
                      <a:gd name="connsiteX6" fmla="*/ 2264569 w 7539038"/>
                      <a:gd name="connsiteY6" fmla="*/ 0 h 7762876"/>
                      <a:gd name="connsiteX7" fmla="*/ 2645569 w 7539038"/>
                      <a:gd name="connsiteY7" fmla="*/ 3886200 h 7762876"/>
                      <a:gd name="connsiteX8" fmla="*/ 3017044 w 7539038"/>
                      <a:gd name="connsiteY8" fmla="*/ 7762875 h 7762876"/>
                      <a:gd name="connsiteX9" fmla="*/ 3398044 w 7539038"/>
                      <a:gd name="connsiteY9" fmla="*/ 3876675 h 7762876"/>
                      <a:gd name="connsiteX10" fmla="*/ 3769519 w 7539038"/>
                      <a:gd name="connsiteY10" fmla="*/ 9525 h 7762876"/>
                      <a:gd name="connsiteX11" fmla="*/ 4150519 w 7539038"/>
                      <a:gd name="connsiteY11" fmla="*/ 3886200 h 7762876"/>
                      <a:gd name="connsiteX12" fmla="*/ 4526756 w 7539038"/>
                      <a:gd name="connsiteY12" fmla="*/ 7762875 h 7762876"/>
                      <a:gd name="connsiteX13" fmla="*/ 4902994 w 7539038"/>
                      <a:gd name="connsiteY13" fmla="*/ 3886200 h 7762876"/>
                      <a:gd name="connsiteX14" fmla="*/ 5283994 w 7539038"/>
                      <a:gd name="connsiteY14" fmla="*/ 9525 h 7762876"/>
                      <a:gd name="connsiteX15" fmla="*/ 5655469 w 7539038"/>
                      <a:gd name="connsiteY15" fmla="*/ 3886200 h 7762876"/>
                      <a:gd name="connsiteX16" fmla="*/ 6029325 w 7539038"/>
                      <a:gd name="connsiteY16" fmla="*/ 7762875 h 7762876"/>
                      <a:gd name="connsiteX17" fmla="*/ 6417469 w 7539038"/>
                      <a:gd name="connsiteY17" fmla="*/ 3886200 h 7762876"/>
                      <a:gd name="connsiteX18" fmla="*/ 6788944 w 7539038"/>
                      <a:gd name="connsiteY18" fmla="*/ 2381 h 7762876"/>
                      <a:gd name="connsiteX19" fmla="*/ 7160419 w 7539038"/>
                      <a:gd name="connsiteY19" fmla="*/ 3886200 h 7762876"/>
                      <a:gd name="connsiteX20" fmla="*/ 7539038 w 7539038"/>
                      <a:gd name="connsiteY20" fmla="*/ 7760494 h 7762876"/>
                      <a:gd name="connsiteX0" fmla="*/ 0 w 7539038"/>
                      <a:gd name="connsiteY0" fmla="*/ 7762875 h 7762876"/>
                      <a:gd name="connsiteX1" fmla="*/ 378619 w 7539038"/>
                      <a:gd name="connsiteY1" fmla="*/ 3886200 h 7762876"/>
                      <a:gd name="connsiteX2" fmla="*/ 750094 w 7539038"/>
                      <a:gd name="connsiteY2" fmla="*/ 0 h 7762876"/>
                      <a:gd name="connsiteX3" fmla="*/ 1131094 w 7539038"/>
                      <a:gd name="connsiteY3" fmla="*/ 3876675 h 7762876"/>
                      <a:gd name="connsiteX4" fmla="*/ 1507332 w 7539038"/>
                      <a:gd name="connsiteY4" fmla="*/ 7762875 h 7762876"/>
                      <a:gd name="connsiteX5" fmla="*/ 1883569 w 7539038"/>
                      <a:gd name="connsiteY5" fmla="*/ 3876675 h 7762876"/>
                      <a:gd name="connsiteX6" fmla="*/ 2264569 w 7539038"/>
                      <a:gd name="connsiteY6" fmla="*/ 0 h 7762876"/>
                      <a:gd name="connsiteX7" fmla="*/ 2645569 w 7539038"/>
                      <a:gd name="connsiteY7" fmla="*/ 3886200 h 7762876"/>
                      <a:gd name="connsiteX8" fmla="*/ 3017044 w 7539038"/>
                      <a:gd name="connsiteY8" fmla="*/ 7762875 h 7762876"/>
                      <a:gd name="connsiteX9" fmla="*/ 3398044 w 7539038"/>
                      <a:gd name="connsiteY9" fmla="*/ 3876675 h 7762876"/>
                      <a:gd name="connsiteX10" fmla="*/ 3769519 w 7539038"/>
                      <a:gd name="connsiteY10" fmla="*/ 9525 h 7762876"/>
                      <a:gd name="connsiteX11" fmla="*/ 4150519 w 7539038"/>
                      <a:gd name="connsiteY11" fmla="*/ 3886200 h 7762876"/>
                      <a:gd name="connsiteX12" fmla="*/ 4526756 w 7539038"/>
                      <a:gd name="connsiteY12" fmla="*/ 7762875 h 7762876"/>
                      <a:gd name="connsiteX13" fmla="*/ 4902994 w 7539038"/>
                      <a:gd name="connsiteY13" fmla="*/ 3886200 h 7762876"/>
                      <a:gd name="connsiteX14" fmla="*/ 5283994 w 7539038"/>
                      <a:gd name="connsiteY14" fmla="*/ 9525 h 7762876"/>
                      <a:gd name="connsiteX15" fmla="*/ 5655469 w 7539038"/>
                      <a:gd name="connsiteY15" fmla="*/ 3886200 h 7762876"/>
                      <a:gd name="connsiteX16" fmla="*/ 6029325 w 7539038"/>
                      <a:gd name="connsiteY16" fmla="*/ 7762875 h 7762876"/>
                      <a:gd name="connsiteX17" fmla="*/ 6417469 w 7539038"/>
                      <a:gd name="connsiteY17" fmla="*/ 3886200 h 7762876"/>
                      <a:gd name="connsiteX18" fmla="*/ 6786563 w 7539038"/>
                      <a:gd name="connsiteY18" fmla="*/ 4762 h 7762876"/>
                      <a:gd name="connsiteX19" fmla="*/ 7160419 w 7539038"/>
                      <a:gd name="connsiteY19" fmla="*/ 3886200 h 7762876"/>
                      <a:gd name="connsiteX20" fmla="*/ 7539038 w 7539038"/>
                      <a:gd name="connsiteY20" fmla="*/ 7760494 h 7762876"/>
                      <a:gd name="connsiteX0" fmla="*/ 0 w 7539038"/>
                      <a:gd name="connsiteY0" fmla="*/ 7762875 h 7762876"/>
                      <a:gd name="connsiteX1" fmla="*/ 378619 w 7539038"/>
                      <a:gd name="connsiteY1" fmla="*/ 3886200 h 7762876"/>
                      <a:gd name="connsiteX2" fmla="*/ 750094 w 7539038"/>
                      <a:gd name="connsiteY2" fmla="*/ 0 h 7762876"/>
                      <a:gd name="connsiteX3" fmla="*/ 1131094 w 7539038"/>
                      <a:gd name="connsiteY3" fmla="*/ 3876675 h 7762876"/>
                      <a:gd name="connsiteX4" fmla="*/ 1507332 w 7539038"/>
                      <a:gd name="connsiteY4" fmla="*/ 7762875 h 7762876"/>
                      <a:gd name="connsiteX5" fmla="*/ 1883569 w 7539038"/>
                      <a:gd name="connsiteY5" fmla="*/ 3876675 h 7762876"/>
                      <a:gd name="connsiteX6" fmla="*/ 2264569 w 7539038"/>
                      <a:gd name="connsiteY6" fmla="*/ 0 h 7762876"/>
                      <a:gd name="connsiteX7" fmla="*/ 2645569 w 7539038"/>
                      <a:gd name="connsiteY7" fmla="*/ 3886200 h 7762876"/>
                      <a:gd name="connsiteX8" fmla="*/ 3017044 w 7539038"/>
                      <a:gd name="connsiteY8" fmla="*/ 7762875 h 7762876"/>
                      <a:gd name="connsiteX9" fmla="*/ 3398044 w 7539038"/>
                      <a:gd name="connsiteY9" fmla="*/ 3876675 h 7762876"/>
                      <a:gd name="connsiteX10" fmla="*/ 3769519 w 7539038"/>
                      <a:gd name="connsiteY10" fmla="*/ 9525 h 7762876"/>
                      <a:gd name="connsiteX11" fmla="*/ 4150519 w 7539038"/>
                      <a:gd name="connsiteY11" fmla="*/ 3886200 h 7762876"/>
                      <a:gd name="connsiteX12" fmla="*/ 4526756 w 7539038"/>
                      <a:gd name="connsiteY12" fmla="*/ 7762875 h 7762876"/>
                      <a:gd name="connsiteX13" fmla="*/ 4902994 w 7539038"/>
                      <a:gd name="connsiteY13" fmla="*/ 3886200 h 7762876"/>
                      <a:gd name="connsiteX14" fmla="*/ 5283994 w 7539038"/>
                      <a:gd name="connsiteY14" fmla="*/ 9525 h 7762876"/>
                      <a:gd name="connsiteX15" fmla="*/ 5655469 w 7539038"/>
                      <a:gd name="connsiteY15" fmla="*/ 3886200 h 7762876"/>
                      <a:gd name="connsiteX16" fmla="*/ 6029325 w 7539038"/>
                      <a:gd name="connsiteY16" fmla="*/ 7762875 h 7762876"/>
                      <a:gd name="connsiteX17" fmla="*/ 6417469 w 7539038"/>
                      <a:gd name="connsiteY17" fmla="*/ 3886200 h 7762876"/>
                      <a:gd name="connsiteX18" fmla="*/ 6786563 w 7539038"/>
                      <a:gd name="connsiteY18" fmla="*/ 4762 h 7762876"/>
                      <a:gd name="connsiteX19" fmla="*/ 7160419 w 7539038"/>
                      <a:gd name="connsiteY19" fmla="*/ 3886200 h 7762876"/>
                      <a:gd name="connsiteX20" fmla="*/ 7539038 w 7539038"/>
                      <a:gd name="connsiteY20" fmla="*/ 7760494 h 7762876"/>
                      <a:gd name="connsiteX0" fmla="*/ 0 w 7539038"/>
                      <a:gd name="connsiteY0" fmla="*/ 7762875 h 7762876"/>
                      <a:gd name="connsiteX1" fmla="*/ 378619 w 7539038"/>
                      <a:gd name="connsiteY1" fmla="*/ 3886200 h 7762876"/>
                      <a:gd name="connsiteX2" fmla="*/ 750094 w 7539038"/>
                      <a:gd name="connsiteY2" fmla="*/ 0 h 7762876"/>
                      <a:gd name="connsiteX3" fmla="*/ 1131094 w 7539038"/>
                      <a:gd name="connsiteY3" fmla="*/ 3876675 h 7762876"/>
                      <a:gd name="connsiteX4" fmla="*/ 1507332 w 7539038"/>
                      <a:gd name="connsiteY4" fmla="*/ 7762875 h 7762876"/>
                      <a:gd name="connsiteX5" fmla="*/ 1883569 w 7539038"/>
                      <a:gd name="connsiteY5" fmla="*/ 3876675 h 7762876"/>
                      <a:gd name="connsiteX6" fmla="*/ 2264569 w 7539038"/>
                      <a:gd name="connsiteY6" fmla="*/ 0 h 7762876"/>
                      <a:gd name="connsiteX7" fmla="*/ 2645569 w 7539038"/>
                      <a:gd name="connsiteY7" fmla="*/ 3886200 h 7762876"/>
                      <a:gd name="connsiteX8" fmla="*/ 3017044 w 7539038"/>
                      <a:gd name="connsiteY8" fmla="*/ 7762875 h 7762876"/>
                      <a:gd name="connsiteX9" fmla="*/ 3398044 w 7539038"/>
                      <a:gd name="connsiteY9" fmla="*/ 3876675 h 7762876"/>
                      <a:gd name="connsiteX10" fmla="*/ 3769519 w 7539038"/>
                      <a:gd name="connsiteY10" fmla="*/ 9525 h 7762876"/>
                      <a:gd name="connsiteX11" fmla="*/ 4150519 w 7539038"/>
                      <a:gd name="connsiteY11" fmla="*/ 3886200 h 7762876"/>
                      <a:gd name="connsiteX12" fmla="*/ 4526756 w 7539038"/>
                      <a:gd name="connsiteY12" fmla="*/ 7762875 h 7762876"/>
                      <a:gd name="connsiteX13" fmla="*/ 4902994 w 7539038"/>
                      <a:gd name="connsiteY13" fmla="*/ 3886200 h 7762876"/>
                      <a:gd name="connsiteX14" fmla="*/ 5279231 w 7539038"/>
                      <a:gd name="connsiteY14" fmla="*/ 9525 h 7762876"/>
                      <a:gd name="connsiteX15" fmla="*/ 5655469 w 7539038"/>
                      <a:gd name="connsiteY15" fmla="*/ 3886200 h 7762876"/>
                      <a:gd name="connsiteX16" fmla="*/ 6029325 w 7539038"/>
                      <a:gd name="connsiteY16" fmla="*/ 7762875 h 7762876"/>
                      <a:gd name="connsiteX17" fmla="*/ 6417469 w 7539038"/>
                      <a:gd name="connsiteY17" fmla="*/ 3886200 h 7762876"/>
                      <a:gd name="connsiteX18" fmla="*/ 6786563 w 7539038"/>
                      <a:gd name="connsiteY18" fmla="*/ 4762 h 7762876"/>
                      <a:gd name="connsiteX19" fmla="*/ 7160419 w 7539038"/>
                      <a:gd name="connsiteY19" fmla="*/ 3886200 h 7762876"/>
                      <a:gd name="connsiteX20" fmla="*/ 7539038 w 7539038"/>
                      <a:gd name="connsiteY20" fmla="*/ 7760494 h 7762876"/>
                      <a:gd name="connsiteX0" fmla="*/ 0 w 7539038"/>
                      <a:gd name="connsiteY0" fmla="*/ 7762875 h 7762876"/>
                      <a:gd name="connsiteX1" fmla="*/ 378619 w 7539038"/>
                      <a:gd name="connsiteY1" fmla="*/ 3886200 h 7762876"/>
                      <a:gd name="connsiteX2" fmla="*/ 750094 w 7539038"/>
                      <a:gd name="connsiteY2" fmla="*/ 0 h 7762876"/>
                      <a:gd name="connsiteX3" fmla="*/ 1131094 w 7539038"/>
                      <a:gd name="connsiteY3" fmla="*/ 3876675 h 7762876"/>
                      <a:gd name="connsiteX4" fmla="*/ 1507332 w 7539038"/>
                      <a:gd name="connsiteY4" fmla="*/ 7762875 h 7762876"/>
                      <a:gd name="connsiteX5" fmla="*/ 1883569 w 7539038"/>
                      <a:gd name="connsiteY5" fmla="*/ 3876675 h 7762876"/>
                      <a:gd name="connsiteX6" fmla="*/ 2264569 w 7539038"/>
                      <a:gd name="connsiteY6" fmla="*/ 0 h 7762876"/>
                      <a:gd name="connsiteX7" fmla="*/ 2645569 w 7539038"/>
                      <a:gd name="connsiteY7" fmla="*/ 3886200 h 7762876"/>
                      <a:gd name="connsiteX8" fmla="*/ 3017044 w 7539038"/>
                      <a:gd name="connsiteY8" fmla="*/ 7762875 h 7762876"/>
                      <a:gd name="connsiteX9" fmla="*/ 3398044 w 7539038"/>
                      <a:gd name="connsiteY9" fmla="*/ 3876675 h 7762876"/>
                      <a:gd name="connsiteX10" fmla="*/ 3769519 w 7539038"/>
                      <a:gd name="connsiteY10" fmla="*/ 9525 h 7762876"/>
                      <a:gd name="connsiteX11" fmla="*/ 4150519 w 7539038"/>
                      <a:gd name="connsiteY11" fmla="*/ 3886200 h 7762876"/>
                      <a:gd name="connsiteX12" fmla="*/ 4526756 w 7539038"/>
                      <a:gd name="connsiteY12" fmla="*/ 7762875 h 7762876"/>
                      <a:gd name="connsiteX13" fmla="*/ 4902994 w 7539038"/>
                      <a:gd name="connsiteY13" fmla="*/ 3886200 h 7762876"/>
                      <a:gd name="connsiteX14" fmla="*/ 5279231 w 7539038"/>
                      <a:gd name="connsiteY14" fmla="*/ 9525 h 7762876"/>
                      <a:gd name="connsiteX15" fmla="*/ 5655469 w 7539038"/>
                      <a:gd name="connsiteY15" fmla="*/ 3886200 h 7762876"/>
                      <a:gd name="connsiteX16" fmla="*/ 6029325 w 7539038"/>
                      <a:gd name="connsiteY16" fmla="*/ 7762875 h 7762876"/>
                      <a:gd name="connsiteX17" fmla="*/ 6417469 w 7539038"/>
                      <a:gd name="connsiteY17" fmla="*/ 3886200 h 7762876"/>
                      <a:gd name="connsiteX18" fmla="*/ 6786563 w 7539038"/>
                      <a:gd name="connsiteY18" fmla="*/ 4762 h 7762876"/>
                      <a:gd name="connsiteX19" fmla="*/ 7160419 w 7539038"/>
                      <a:gd name="connsiteY19" fmla="*/ 3886200 h 7762876"/>
                      <a:gd name="connsiteX20" fmla="*/ 7539038 w 7539038"/>
                      <a:gd name="connsiteY20" fmla="*/ 7760494 h 7762876"/>
                      <a:gd name="connsiteX0" fmla="*/ 0 w 7539038"/>
                      <a:gd name="connsiteY0" fmla="*/ 7762875 h 7762876"/>
                      <a:gd name="connsiteX1" fmla="*/ 378619 w 7539038"/>
                      <a:gd name="connsiteY1" fmla="*/ 3886200 h 7762876"/>
                      <a:gd name="connsiteX2" fmla="*/ 750094 w 7539038"/>
                      <a:gd name="connsiteY2" fmla="*/ 0 h 7762876"/>
                      <a:gd name="connsiteX3" fmla="*/ 1131094 w 7539038"/>
                      <a:gd name="connsiteY3" fmla="*/ 3876675 h 7762876"/>
                      <a:gd name="connsiteX4" fmla="*/ 1507332 w 7539038"/>
                      <a:gd name="connsiteY4" fmla="*/ 7762875 h 7762876"/>
                      <a:gd name="connsiteX5" fmla="*/ 1883569 w 7539038"/>
                      <a:gd name="connsiteY5" fmla="*/ 3876675 h 7762876"/>
                      <a:gd name="connsiteX6" fmla="*/ 2264569 w 7539038"/>
                      <a:gd name="connsiteY6" fmla="*/ 0 h 7762876"/>
                      <a:gd name="connsiteX7" fmla="*/ 2645569 w 7539038"/>
                      <a:gd name="connsiteY7" fmla="*/ 3886200 h 7762876"/>
                      <a:gd name="connsiteX8" fmla="*/ 3017044 w 7539038"/>
                      <a:gd name="connsiteY8" fmla="*/ 7762875 h 7762876"/>
                      <a:gd name="connsiteX9" fmla="*/ 3398044 w 7539038"/>
                      <a:gd name="connsiteY9" fmla="*/ 3876675 h 7762876"/>
                      <a:gd name="connsiteX10" fmla="*/ 3769519 w 7539038"/>
                      <a:gd name="connsiteY10" fmla="*/ 9525 h 7762876"/>
                      <a:gd name="connsiteX11" fmla="*/ 4150519 w 7539038"/>
                      <a:gd name="connsiteY11" fmla="*/ 3886200 h 7762876"/>
                      <a:gd name="connsiteX12" fmla="*/ 4526756 w 7539038"/>
                      <a:gd name="connsiteY12" fmla="*/ 7762875 h 7762876"/>
                      <a:gd name="connsiteX13" fmla="*/ 4902994 w 7539038"/>
                      <a:gd name="connsiteY13" fmla="*/ 3886200 h 7762876"/>
                      <a:gd name="connsiteX14" fmla="*/ 5276849 w 7539038"/>
                      <a:gd name="connsiteY14" fmla="*/ 2382 h 7762876"/>
                      <a:gd name="connsiteX15" fmla="*/ 5655469 w 7539038"/>
                      <a:gd name="connsiteY15" fmla="*/ 3886200 h 7762876"/>
                      <a:gd name="connsiteX16" fmla="*/ 6029325 w 7539038"/>
                      <a:gd name="connsiteY16" fmla="*/ 7762875 h 7762876"/>
                      <a:gd name="connsiteX17" fmla="*/ 6417469 w 7539038"/>
                      <a:gd name="connsiteY17" fmla="*/ 3886200 h 7762876"/>
                      <a:gd name="connsiteX18" fmla="*/ 6786563 w 7539038"/>
                      <a:gd name="connsiteY18" fmla="*/ 4762 h 7762876"/>
                      <a:gd name="connsiteX19" fmla="*/ 7160419 w 7539038"/>
                      <a:gd name="connsiteY19" fmla="*/ 3886200 h 7762876"/>
                      <a:gd name="connsiteX20" fmla="*/ 7539038 w 7539038"/>
                      <a:gd name="connsiteY20" fmla="*/ 7760494 h 7762876"/>
                      <a:gd name="connsiteX0" fmla="*/ 0 w 7539038"/>
                      <a:gd name="connsiteY0" fmla="*/ 7762875 h 7762876"/>
                      <a:gd name="connsiteX1" fmla="*/ 378619 w 7539038"/>
                      <a:gd name="connsiteY1" fmla="*/ 3886200 h 7762876"/>
                      <a:gd name="connsiteX2" fmla="*/ 750094 w 7539038"/>
                      <a:gd name="connsiteY2" fmla="*/ 0 h 7762876"/>
                      <a:gd name="connsiteX3" fmla="*/ 1131094 w 7539038"/>
                      <a:gd name="connsiteY3" fmla="*/ 3876675 h 7762876"/>
                      <a:gd name="connsiteX4" fmla="*/ 1507332 w 7539038"/>
                      <a:gd name="connsiteY4" fmla="*/ 7762875 h 7762876"/>
                      <a:gd name="connsiteX5" fmla="*/ 1883569 w 7539038"/>
                      <a:gd name="connsiteY5" fmla="*/ 3876675 h 7762876"/>
                      <a:gd name="connsiteX6" fmla="*/ 2264569 w 7539038"/>
                      <a:gd name="connsiteY6" fmla="*/ 0 h 7762876"/>
                      <a:gd name="connsiteX7" fmla="*/ 2645569 w 7539038"/>
                      <a:gd name="connsiteY7" fmla="*/ 3886200 h 7762876"/>
                      <a:gd name="connsiteX8" fmla="*/ 3017044 w 7539038"/>
                      <a:gd name="connsiteY8" fmla="*/ 7762875 h 7762876"/>
                      <a:gd name="connsiteX9" fmla="*/ 3398044 w 7539038"/>
                      <a:gd name="connsiteY9" fmla="*/ 3876675 h 7762876"/>
                      <a:gd name="connsiteX10" fmla="*/ 3769519 w 7539038"/>
                      <a:gd name="connsiteY10" fmla="*/ 9525 h 7762876"/>
                      <a:gd name="connsiteX11" fmla="*/ 4150519 w 7539038"/>
                      <a:gd name="connsiteY11" fmla="*/ 3886200 h 7762876"/>
                      <a:gd name="connsiteX12" fmla="*/ 4526756 w 7539038"/>
                      <a:gd name="connsiteY12" fmla="*/ 7762875 h 7762876"/>
                      <a:gd name="connsiteX13" fmla="*/ 4902994 w 7539038"/>
                      <a:gd name="connsiteY13" fmla="*/ 3886200 h 7762876"/>
                      <a:gd name="connsiteX14" fmla="*/ 5276849 w 7539038"/>
                      <a:gd name="connsiteY14" fmla="*/ 2382 h 7762876"/>
                      <a:gd name="connsiteX15" fmla="*/ 5655469 w 7539038"/>
                      <a:gd name="connsiteY15" fmla="*/ 3886200 h 7762876"/>
                      <a:gd name="connsiteX16" fmla="*/ 6029325 w 7539038"/>
                      <a:gd name="connsiteY16" fmla="*/ 7762875 h 7762876"/>
                      <a:gd name="connsiteX17" fmla="*/ 6417469 w 7539038"/>
                      <a:gd name="connsiteY17" fmla="*/ 3886200 h 7762876"/>
                      <a:gd name="connsiteX18" fmla="*/ 6786563 w 7539038"/>
                      <a:gd name="connsiteY18" fmla="*/ 4762 h 7762876"/>
                      <a:gd name="connsiteX19" fmla="*/ 7160419 w 7539038"/>
                      <a:gd name="connsiteY19" fmla="*/ 3886200 h 7762876"/>
                      <a:gd name="connsiteX20" fmla="*/ 7539038 w 7539038"/>
                      <a:gd name="connsiteY20" fmla="*/ 7760494 h 7762876"/>
                      <a:gd name="connsiteX0" fmla="*/ 0 w 7539038"/>
                      <a:gd name="connsiteY0" fmla="*/ 7762875 h 7762876"/>
                      <a:gd name="connsiteX1" fmla="*/ 378619 w 7539038"/>
                      <a:gd name="connsiteY1" fmla="*/ 3886200 h 7762876"/>
                      <a:gd name="connsiteX2" fmla="*/ 750094 w 7539038"/>
                      <a:gd name="connsiteY2" fmla="*/ 0 h 7762876"/>
                      <a:gd name="connsiteX3" fmla="*/ 1131094 w 7539038"/>
                      <a:gd name="connsiteY3" fmla="*/ 3876675 h 7762876"/>
                      <a:gd name="connsiteX4" fmla="*/ 1507332 w 7539038"/>
                      <a:gd name="connsiteY4" fmla="*/ 7762875 h 7762876"/>
                      <a:gd name="connsiteX5" fmla="*/ 1883569 w 7539038"/>
                      <a:gd name="connsiteY5" fmla="*/ 3876675 h 7762876"/>
                      <a:gd name="connsiteX6" fmla="*/ 2264569 w 7539038"/>
                      <a:gd name="connsiteY6" fmla="*/ 0 h 7762876"/>
                      <a:gd name="connsiteX7" fmla="*/ 2645569 w 7539038"/>
                      <a:gd name="connsiteY7" fmla="*/ 3886200 h 7762876"/>
                      <a:gd name="connsiteX8" fmla="*/ 3017044 w 7539038"/>
                      <a:gd name="connsiteY8" fmla="*/ 7762875 h 7762876"/>
                      <a:gd name="connsiteX9" fmla="*/ 3398044 w 7539038"/>
                      <a:gd name="connsiteY9" fmla="*/ 3876675 h 7762876"/>
                      <a:gd name="connsiteX10" fmla="*/ 3776663 w 7539038"/>
                      <a:gd name="connsiteY10" fmla="*/ 4763 h 7762876"/>
                      <a:gd name="connsiteX11" fmla="*/ 4150519 w 7539038"/>
                      <a:gd name="connsiteY11" fmla="*/ 3886200 h 7762876"/>
                      <a:gd name="connsiteX12" fmla="*/ 4526756 w 7539038"/>
                      <a:gd name="connsiteY12" fmla="*/ 7762875 h 7762876"/>
                      <a:gd name="connsiteX13" fmla="*/ 4902994 w 7539038"/>
                      <a:gd name="connsiteY13" fmla="*/ 3886200 h 7762876"/>
                      <a:gd name="connsiteX14" fmla="*/ 5276849 w 7539038"/>
                      <a:gd name="connsiteY14" fmla="*/ 2382 h 7762876"/>
                      <a:gd name="connsiteX15" fmla="*/ 5655469 w 7539038"/>
                      <a:gd name="connsiteY15" fmla="*/ 3886200 h 7762876"/>
                      <a:gd name="connsiteX16" fmla="*/ 6029325 w 7539038"/>
                      <a:gd name="connsiteY16" fmla="*/ 7762875 h 7762876"/>
                      <a:gd name="connsiteX17" fmla="*/ 6417469 w 7539038"/>
                      <a:gd name="connsiteY17" fmla="*/ 3886200 h 7762876"/>
                      <a:gd name="connsiteX18" fmla="*/ 6786563 w 7539038"/>
                      <a:gd name="connsiteY18" fmla="*/ 4762 h 7762876"/>
                      <a:gd name="connsiteX19" fmla="*/ 7160419 w 7539038"/>
                      <a:gd name="connsiteY19" fmla="*/ 3886200 h 7762876"/>
                      <a:gd name="connsiteX20" fmla="*/ 7539038 w 7539038"/>
                      <a:gd name="connsiteY20" fmla="*/ 7760494 h 7762876"/>
                      <a:gd name="connsiteX0" fmla="*/ 0 w 7539038"/>
                      <a:gd name="connsiteY0" fmla="*/ 7762875 h 7762876"/>
                      <a:gd name="connsiteX1" fmla="*/ 378619 w 7539038"/>
                      <a:gd name="connsiteY1" fmla="*/ 3886200 h 7762876"/>
                      <a:gd name="connsiteX2" fmla="*/ 750094 w 7539038"/>
                      <a:gd name="connsiteY2" fmla="*/ 0 h 7762876"/>
                      <a:gd name="connsiteX3" fmla="*/ 1131094 w 7539038"/>
                      <a:gd name="connsiteY3" fmla="*/ 3876675 h 7762876"/>
                      <a:gd name="connsiteX4" fmla="*/ 1507332 w 7539038"/>
                      <a:gd name="connsiteY4" fmla="*/ 7762875 h 7762876"/>
                      <a:gd name="connsiteX5" fmla="*/ 1883569 w 7539038"/>
                      <a:gd name="connsiteY5" fmla="*/ 3876675 h 7762876"/>
                      <a:gd name="connsiteX6" fmla="*/ 2264569 w 7539038"/>
                      <a:gd name="connsiteY6" fmla="*/ 0 h 7762876"/>
                      <a:gd name="connsiteX7" fmla="*/ 2645569 w 7539038"/>
                      <a:gd name="connsiteY7" fmla="*/ 3886200 h 7762876"/>
                      <a:gd name="connsiteX8" fmla="*/ 3017044 w 7539038"/>
                      <a:gd name="connsiteY8" fmla="*/ 7762875 h 7762876"/>
                      <a:gd name="connsiteX9" fmla="*/ 3398044 w 7539038"/>
                      <a:gd name="connsiteY9" fmla="*/ 3876675 h 7762876"/>
                      <a:gd name="connsiteX10" fmla="*/ 3776663 w 7539038"/>
                      <a:gd name="connsiteY10" fmla="*/ 4763 h 7762876"/>
                      <a:gd name="connsiteX11" fmla="*/ 4150519 w 7539038"/>
                      <a:gd name="connsiteY11" fmla="*/ 3886200 h 7762876"/>
                      <a:gd name="connsiteX12" fmla="*/ 4526756 w 7539038"/>
                      <a:gd name="connsiteY12" fmla="*/ 7762875 h 7762876"/>
                      <a:gd name="connsiteX13" fmla="*/ 4902994 w 7539038"/>
                      <a:gd name="connsiteY13" fmla="*/ 3886200 h 7762876"/>
                      <a:gd name="connsiteX14" fmla="*/ 5276849 w 7539038"/>
                      <a:gd name="connsiteY14" fmla="*/ 2382 h 7762876"/>
                      <a:gd name="connsiteX15" fmla="*/ 5655469 w 7539038"/>
                      <a:gd name="connsiteY15" fmla="*/ 3886200 h 7762876"/>
                      <a:gd name="connsiteX16" fmla="*/ 6029325 w 7539038"/>
                      <a:gd name="connsiteY16" fmla="*/ 7762875 h 7762876"/>
                      <a:gd name="connsiteX17" fmla="*/ 6417469 w 7539038"/>
                      <a:gd name="connsiteY17" fmla="*/ 3886200 h 7762876"/>
                      <a:gd name="connsiteX18" fmla="*/ 6786563 w 7539038"/>
                      <a:gd name="connsiteY18" fmla="*/ 4762 h 7762876"/>
                      <a:gd name="connsiteX19" fmla="*/ 7160419 w 7539038"/>
                      <a:gd name="connsiteY19" fmla="*/ 3886200 h 7762876"/>
                      <a:gd name="connsiteX20" fmla="*/ 7539038 w 7539038"/>
                      <a:gd name="connsiteY20" fmla="*/ 7760494 h 7762876"/>
                      <a:gd name="connsiteX0" fmla="*/ 0 w 7539038"/>
                      <a:gd name="connsiteY0" fmla="*/ 7762875 h 7762876"/>
                      <a:gd name="connsiteX1" fmla="*/ 378619 w 7539038"/>
                      <a:gd name="connsiteY1" fmla="*/ 3886200 h 7762876"/>
                      <a:gd name="connsiteX2" fmla="*/ 750094 w 7539038"/>
                      <a:gd name="connsiteY2" fmla="*/ 0 h 7762876"/>
                      <a:gd name="connsiteX3" fmla="*/ 1131094 w 7539038"/>
                      <a:gd name="connsiteY3" fmla="*/ 3876675 h 7762876"/>
                      <a:gd name="connsiteX4" fmla="*/ 1507332 w 7539038"/>
                      <a:gd name="connsiteY4" fmla="*/ 7762875 h 7762876"/>
                      <a:gd name="connsiteX5" fmla="*/ 1883569 w 7539038"/>
                      <a:gd name="connsiteY5" fmla="*/ 3876675 h 7762876"/>
                      <a:gd name="connsiteX6" fmla="*/ 2264569 w 7539038"/>
                      <a:gd name="connsiteY6" fmla="*/ 0 h 7762876"/>
                      <a:gd name="connsiteX7" fmla="*/ 2645569 w 7539038"/>
                      <a:gd name="connsiteY7" fmla="*/ 3886200 h 7762876"/>
                      <a:gd name="connsiteX8" fmla="*/ 3017044 w 7539038"/>
                      <a:gd name="connsiteY8" fmla="*/ 7762875 h 7762876"/>
                      <a:gd name="connsiteX9" fmla="*/ 3398044 w 7539038"/>
                      <a:gd name="connsiteY9" fmla="*/ 3876675 h 7762876"/>
                      <a:gd name="connsiteX10" fmla="*/ 3769519 w 7539038"/>
                      <a:gd name="connsiteY10" fmla="*/ 4763 h 7762876"/>
                      <a:gd name="connsiteX11" fmla="*/ 4150519 w 7539038"/>
                      <a:gd name="connsiteY11" fmla="*/ 3886200 h 7762876"/>
                      <a:gd name="connsiteX12" fmla="*/ 4526756 w 7539038"/>
                      <a:gd name="connsiteY12" fmla="*/ 7762875 h 7762876"/>
                      <a:gd name="connsiteX13" fmla="*/ 4902994 w 7539038"/>
                      <a:gd name="connsiteY13" fmla="*/ 3886200 h 7762876"/>
                      <a:gd name="connsiteX14" fmla="*/ 5276849 w 7539038"/>
                      <a:gd name="connsiteY14" fmla="*/ 2382 h 7762876"/>
                      <a:gd name="connsiteX15" fmla="*/ 5655469 w 7539038"/>
                      <a:gd name="connsiteY15" fmla="*/ 3886200 h 7762876"/>
                      <a:gd name="connsiteX16" fmla="*/ 6029325 w 7539038"/>
                      <a:gd name="connsiteY16" fmla="*/ 7762875 h 7762876"/>
                      <a:gd name="connsiteX17" fmla="*/ 6417469 w 7539038"/>
                      <a:gd name="connsiteY17" fmla="*/ 3886200 h 7762876"/>
                      <a:gd name="connsiteX18" fmla="*/ 6786563 w 7539038"/>
                      <a:gd name="connsiteY18" fmla="*/ 4762 h 7762876"/>
                      <a:gd name="connsiteX19" fmla="*/ 7160419 w 7539038"/>
                      <a:gd name="connsiteY19" fmla="*/ 3886200 h 7762876"/>
                      <a:gd name="connsiteX20" fmla="*/ 7539038 w 7539038"/>
                      <a:gd name="connsiteY20" fmla="*/ 7760494 h 7762876"/>
                      <a:gd name="connsiteX0" fmla="*/ 0 w 7539038"/>
                      <a:gd name="connsiteY0" fmla="*/ 7762875 h 7762876"/>
                      <a:gd name="connsiteX1" fmla="*/ 378619 w 7539038"/>
                      <a:gd name="connsiteY1" fmla="*/ 3886200 h 7762876"/>
                      <a:gd name="connsiteX2" fmla="*/ 750094 w 7539038"/>
                      <a:gd name="connsiteY2" fmla="*/ 0 h 7762876"/>
                      <a:gd name="connsiteX3" fmla="*/ 1131094 w 7539038"/>
                      <a:gd name="connsiteY3" fmla="*/ 3876675 h 7762876"/>
                      <a:gd name="connsiteX4" fmla="*/ 1507332 w 7539038"/>
                      <a:gd name="connsiteY4" fmla="*/ 7762875 h 7762876"/>
                      <a:gd name="connsiteX5" fmla="*/ 1883569 w 7539038"/>
                      <a:gd name="connsiteY5" fmla="*/ 3876675 h 7762876"/>
                      <a:gd name="connsiteX6" fmla="*/ 2264569 w 7539038"/>
                      <a:gd name="connsiteY6" fmla="*/ 0 h 7762876"/>
                      <a:gd name="connsiteX7" fmla="*/ 2645569 w 7539038"/>
                      <a:gd name="connsiteY7" fmla="*/ 3886200 h 7762876"/>
                      <a:gd name="connsiteX8" fmla="*/ 3017044 w 7539038"/>
                      <a:gd name="connsiteY8" fmla="*/ 7762875 h 7762876"/>
                      <a:gd name="connsiteX9" fmla="*/ 3398044 w 7539038"/>
                      <a:gd name="connsiteY9" fmla="*/ 3876675 h 7762876"/>
                      <a:gd name="connsiteX10" fmla="*/ 3769519 w 7539038"/>
                      <a:gd name="connsiteY10" fmla="*/ 4763 h 7762876"/>
                      <a:gd name="connsiteX11" fmla="*/ 4150519 w 7539038"/>
                      <a:gd name="connsiteY11" fmla="*/ 3886200 h 7762876"/>
                      <a:gd name="connsiteX12" fmla="*/ 4526756 w 7539038"/>
                      <a:gd name="connsiteY12" fmla="*/ 7762875 h 7762876"/>
                      <a:gd name="connsiteX13" fmla="*/ 4902994 w 7539038"/>
                      <a:gd name="connsiteY13" fmla="*/ 3886200 h 7762876"/>
                      <a:gd name="connsiteX14" fmla="*/ 5276849 w 7539038"/>
                      <a:gd name="connsiteY14" fmla="*/ 2382 h 7762876"/>
                      <a:gd name="connsiteX15" fmla="*/ 5655469 w 7539038"/>
                      <a:gd name="connsiteY15" fmla="*/ 3886200 h 7762876"/>
                      <a:gd name="connsiteX16" fmla="*/ 6029325 w 7539038"/>
                      <a:gd name="connsiteY16" fmla="*/ 7762875 h 7762876"/>
                      <a:gd name="connsiteX17" fmla="*/ 6417469 w 7539038"/>
                      <a:gd name="connsiteY17" fmla="*/ 3886200 h 7762876"/>
                      <a:gd name="connsiteX18" fmla="*/ 6786563 w 7539038"/>
                      <a:gd name="connsiteY18" fmla="*/ 4762 h 7762876"/>
                      <a:gd name="connsiteX19" fmla="*/ 7160419 w 7539038"/>
                      <a:gd name="connsiteY19" fmla="*/ 3886200 h 7762876"/>
                      <a:gd name="connsiteX20" fmla="*/ 7539038 w 7539038"/>
                      <a:gd name="connsiteY20" fmla="*/ 7760494 h 7762876"/>
                      <a:gd name="connsiteX0" fmla="*/ 0 w 7539038"/>
                      <a:gd name="connsiteY0" fmla="*/ 7762875 h 7762876"/>
                      <a:gd name="connsiteX1" fmla="*/ 378619 w 7539038"/>
                      <a:gd name="connsiteY1" fmla="*/ 3886200 h 7762876"/>
                      <a:gd name="connsiteX2" fmla="*/ 750094 w 7539038"/>
                      <a:gd name="connsiteY2" fmla="*/ 0 h 7762876"/>
                      <a:gd name="connsiteX3" fmla="*/ 1131094 w 7539038"/>
                      <a:gd name="connsiteY3" fmla="*/ 3876675 h 7762876"/>
                      <a:gd name="connsiteX4" fmla="*/ 1507332 w 7539038"/>
                      <a:gd name="connsiteY4" fmla="*/ 7762875 h 7762876"/>
                      <a:gd name="connsiteX5" fmla="*/ 1883569 w 7539038"/>
                      <a:gd name="connsiteY5" fmla="*/ 3876675 h 7762876"/>
                      <a:gd name="connsiteX6" fmla="*/ 2259807 w 7539038"/>
                      <a:gd name="connsiteY6" fmla="*/ 4762 h 7762876"/>
                      <a:gd name="connsiteX7" fmla="*/ 2645569 w 7539038"/>
                      <a:gd name="connsiteY7" fmla="*/ 3886200 h 7762876"/>
                      <a:gd name="connsiteX8" fmla="*/ 3017044 w 7539038"/>
                      <a:gd name="connsiteY8" fmla="*/ 7762875 h 7762876"/>
                      <a:gd name="connsiteX9" fmla="*/ 3398044 w 7539038"/>
                      <a:gd name="connsiteY9" fmla="*/ 3876675 h 7762876"/>
                      <a:gd name="connsiteX10" fmla="*/ 3769519 w 7539038"/>
                      <a:gd name="connsiteY10" fmla="*/ 4763 h 7762876"/>
                      <a:gd name="connsiteX11" fmla="*/ 4150519 w 7539038"/>
                      <a:gd name="connsiteY11" fmla="*/ 3886200 h 7762876"/>
                      <a:gd name="connsiteX12" fmla="*/ 4526756 w 7539038"/>
                      <a:gd name="connsiteY12" fmla="*/ 7762875 h 7762876"/>
                      <a:gd name="connsiteX13" fmla="*/ 4902994 w 7539038"/>
                      <a:gd name="connsiteY13" fmla="*/ 3886200 h 7762876"/>
                      <a:gd name="connsiteX14" fmla="*/ 5276849 w 7539038"/>
                      <a:gd name="connsiteY14" fmla="*/ 2382 h 7762876"/>
                      <a:gd name="connsiteX15" fmla="*/ 5655469 w 7539038"/>
                      <a:gd name="connsiteY15" fmla="*/ 3886200 h 7762876"/>
                      <a:gd name="connsiteX16" fmla="*/ 6029325 w 7539038"/>
                      <a:gd name="connsiteY16" fmla="*/ 7762875 h 7762876"/>
                      <a:gd name="connsiteX17" fmla="*/ 6417469 w 7539038"/>
                      <a:gd name="connsiteY17" fmla="*/ 3886200 h 7762876"/>
                      <a:gd name="connsiteX18" fmla="*/ 6786563 w 7539038"/>
                      <a:gd name="connsiteY18" fmla="*/ 4762 h 7762876"/>
                      <a:gd name="connsiteX19" fmla="*/ 7160419 w 7539038"/>
                      <a:gd name="connsiteY19" fmla="*/ 3886200 h 7762876"/>
                      <a:gd name="connsiteX20" fmla="*/ 7539038 w 7539038"/>
                      <a:gd name="connsiteY20" fmla="*/ 7760494 h 7762876"/>
                      <a:gd name="connsiteX0" fmla="*/ 0 w 7539038"/>
                      <a:gd name="connsiteY0" fmla="*/ 7762875 h 7762876"/>
                      <a:gd name="connsiteX1" fmla="*/ 378619 w 7539038"/>
                      <a:gd name="connsiteY1" fmla="*/ 3886200 h 7762876"/>
                      <a:gd name="connsiteX2" fmla="*/ 750094 w 7539038"/>
                      <a:gd name="connsiteY2" fmla="*/ 0 h 7762876"/>
                      <a:gd name="connsiteX3" fmla="*/ 1131094 w 7539038"/>
                      <a:gd name="connsiteY3" fmla="*/ 3876675 h 7762876"/>
                      <a:gd name="connsiteX4" fmla="*/ 1507332 w 7539038"/>
                      <a:gd name="connsiteY4" fmla="*/ 7762875 h 7762876"/>
                      <a:gd name="connsiteX5" fmla="*/ 1883569 w 7539038"/>
                      <a:gd name="connsiteY5" fmla="*/ 3876675 h 7762876"/>
                      <a:gd name="connsiteX6" fmla="*/ 2259807 w 7539038"/>
                      <a:gd name="connsiteY6" fmla="*/ 4762 h 7762876"/>
                      <a:gd name="connsiteX7" fmla="*/ 2645569 w 7539038"/>
                      <a:gd name="connsiteY7" fmla="*/ 3886200 h 7762876"/>
                      <a:gd name="connsiteX8" fmla="*/ 3017044 w 7539038"/>
                      <a:gd name="connsiteY8" fmla="*/ 7762875 h 7762876"/>
                      <a:gd name="connsiteX9" fmla="*/ 3398044 w 7539038"/>
                      <a:gd name="connsiteY9" fmla="*/ 3876675 h 7762876"/>
                      <a:gd name="connsiteX10" fmla="*/ 3769519 w 7539038"/>
                      <a:gd name="connsiteY10" fmla="*/ 4763 h 7762876"/>
                      <a:gd name="connsiteX11" fmla="*/ 4150519 w 7539038"/>
                      <a:gd name="connsiteY11" fmla="*/ 3886200 h 7762876"/>
                      <a:gd name="connsiteX12" fmla="*/ 4526756 w 7539038"/>
                      <a:gd name="connsiteY12" fmla="*/ 7762875 h 7762876"/>
                      <a:gd name="connsiteX13" fmla="*/ 4902994 w 7539038"/>
                      <a:gd name="connsiteY13" fmla="*/ 3886200 h 7762876"/>
                      <a:gd name="connsiteX14" fmla="*/ 5276849 w 7539038"/>
                      <a:gd name="connsiteY14" fmla="*/ 2382 h 7762876"/>
                      <a:gd name="connsiteX15" fmla="*/ 5655469 w 7539038"/>
                      <a:gd name="connsiteY15" fmla="*/ 3886200 h 7762876"/>
                      <a:gd name="connsiteX16" fmla="*/ 6029325 w 7539038"/>
                      <a:gd name="connsiteY16" fmla="*/ 7762875 h 7762876"/>
                      <a:gd name="connsiteX17" fmla="*/ 6417469 w 7539038"/>
                      <a:gd name="connsiteY17" fmla="*/ 3886200 h 7762876"/>
                      <a:gd name="connsiteX18" fmla="*/ 6786563 w 7539038"/>
                      <a:gd name="connsiteY18" fmla="*/ 4762 h 7762876"/>
                      <a:gd name="connsiteX19" fmla="*/ 7160419 w 7539038"/>
                      <a:gd name="connsiteY19" fmla="*/ 3886200 h 7762876"/>
                      <a:gd name="connsiteX20" fmla="*/ 7539038 w 7539038"/>
                      <a:gd name="connsiteY20" fmla="*/ 7760494 h 7762876"/>
                      <a:gd name="connsiteX0" fmla="*/ 0 w 7539038"/>
                      <a:gd name="connsiteY0" fmla="*/ 7760494 h 7760495"/>
                      <a:gd name="connsiteX1" fmla="*/ 378619 w 7539038"/>
                      <a:gd name="connsiteY1" fmla="*/ 3883819 h 7760495"/>
                      <a:gd name="connsiteX2" fmla="*/ 757238 w 7539038"/>
                      <a:gd name="connsiteY2" fmla="*/ 1 h 7760495"/>
                      <a:gd name="connsiteX3" fmla="*/ 1131094 w 7539038"/>
                      <a:gd name="connsiteY3" fmla="*/ 3874294 h 7760495"/>
                      <a:gd name="connsiteX4" fmla="*/ 1507332 w 7539038"/>
                      <a:gd name="connsiteY4" fmla="*/ 7760494 h 7760495"/>
                      <a:gd name="connsiteX5" fmla="*/ 1883569 w 7539038"/>
                      <a:gd name="connsiteY5" fmla="*/ 3874294 h 7760495"/>
                      <a:gd name="connsiteX6" fmla="*/ 2259807 w 7539038"/>
                      <a:gd name="connsiteY6" fmla="*/ 2381 h 7760495"/>
                      <a:gd name="connsiteX7" fmla="*/ 2645569 w 7539038"/>
                      <a:gd name="connsiteY7" fmla="*/ 3883819 h 7760495"/>
                      <a:gd name="connsiteX8" fmla="*/ 3017044 w 7539038"/>
                      <a:gd name="connsiteY8" fmla="*/ 7760494 h 7760495"/>
                      <a:gd name="connsiteX9" fmla="*/ 3398044 w 7539038"/>
                      <a:gd name="connsiteY9" fmla="*/ 3874294 h 7760495"/>
                      <a:gd name="connsiteX10" fmla="*/ 3769519 w 7539038"/>
                      <a:gd name="connsiteY10" fmla="*/ 2382 h 7760495"/>
                      <a:gd name="connsiteX11" fmla="*/ 4150519 w 7539038"/>
                      <a:gd name="connsiteY11" fmla="*/ 3883819 h 7760495"/>
                      <a:gd name="connsiteX12" fmla="*/ 4526756 w 7539038"/>
                      <a:gd name="connsiteY12" fmla="*/ 7760494 h 7760495"/>
                      <a:gd name="connsiteX13" fmla="*/ 4902994 w 7539038"/>
                      <a:gd name="connsiteY13" fmla="*/ 3883819 h 7760495"/>
                      <a:gd name="connsiteX14" fmla="*/ 5276849 w 7539038"/>
                      <a:gd name="connsiteY14" fmla="*/ 1 h 7760495"/>
                      <a:gd name="connsiteX15" fmla="*/ 5655469 w 7539038"/>
                      <a:gd name="connsiteY15" fmla="*/ 3883819 h 7760495"/>
                      <a:gd name="connsiteX16" fmla="*/ 6029325 w 7539038"/>
                      <a:gd name="connsiteY16" fmla="*/ 7760494 h 7760495"/>
                      <a:gd name="connsiteX17" fmla="*/ 6417469 w 7539038"/>
                      <a:gd name="connsiteY17" fmla="*/ 3883819 h 7760495"/>
                      <a:gd name="connsiteX18" fmla="*/ 6786563 w 7539038"/>
                      <a:gd name="connsiteY18" fmla="*/ 2381 h 7760495"/>
                      <a:gd name="connsiteX19" fmla="*/ 7160419 w 7539038"/>
                      <a:gd name="connsiteY19" fmla="*/ 3883819 h 7760495"/>
                      <a:gd name="connsiteX20" fmla="*/ 7539038 w 7539038"/>
                      <a:gd name="connsiteY20" fmla="*/ 7758113 h 7760495"/>
                      <a:gd name="connsiteX0" fmla="*/ 0 w 7539038"/>
                      <a:gd name="connsiteY0" fmla="*/ 7760494 h 7760495"/>
                      <a:gd name="connsiteX1" fmla="*/ 378619 w 7539038"/>
                      <a:gd name="connsiteY1" fmla="*/ 3883819 h 7760495"/>
                      <a:gd name="connsiteX2" fmla="*/ 752476 w 7539038"/>
                      <a:gd name="connsiteY2" fmla="*/ 1 h 7760495"/>
                      <a:gd name="connsiteX3" fmla="*/ 1131094 w 7539038"/>
                      <a:gd name="connsiteY3" fmla="*/ 3874294 h 7760495"/>
                      <a:gd name="connsiteX4" fmla="*/ 1507332 w 7539038"/>
                      <a:gd name="connsiteY4" fmla="*/ 7760494 h 7760495"/>
                      <a:gd name="connsiteX5" fmla="*/ 1883569 w 7539038"/>
                      <a:gd name="connsiteY5" fmla="*/ 3874294 h 7760495"/>
                      <a:gd name="connsiteX6" fmla="*/ 2259807 w 7539038"/>
                      <a:gd name="connsiteY6" fmla="*/ 2381 h 7760495"/>
                      <a:gd name="connsiteX7" fmla="*/ 2645569 w 7539038"/>
                      <a:gd name="connsiteY7" fmla="*/ 3883819 h 7760495"/>
                      <a:gd name="connsiteX8" fmla="*/ 3017044 w 7539038"/>
                      <a:gd name="connsiteY8" fmla="*/ 7760494 h 7760495"/>
                      <a:gd name="connsiteX9" fmla="*/ 3398044 w 7539038"/>
                      <a:gd name="connsiteY9" fmla="*/ 3874294 h 7760495"/>
                      <a:gd name="connsiteX10" fmla="*/ 3769519 w 7539038"/>
                      <a:gd name="connsiteY10" fmla="*/ 2382 h 7760495"/>
                      <a:gd name="connsiteX11" fmla="*/ 4150519 w 7539038"/>
                      <a:gd name="connsiteY11" fmla="*/ 3883819 h 7760495"/>
                      <a:gd name="connsiteX12" fmla="*/ 4526756 w 7539038"/>
                      <a:gd name="connsiteY12" fmla="*/ 7760494 h 7760495"/>
                      <a:gd name="connsiteX13" fmla="*/ 4902994 w 7539038"/>
                      <a:gd name="connsiteY13" fmla="*/ 3883819 h 7760495"/>
                      <a:gd name="connsiteX14" fmla="*/ 5276849 w 7539038"/>
                      <a:gd name="connsiteY14" fmla="*/ 1 h 7760495"/>
                      <a:gd name="connsiteX15" fmla="*/ 5655469 w 7539038"/>
                      <a:gd name="connsiteY15" fmla="*/ 3883819 h 7760495"/>
                      <a:gd name="connsiteX16" fmla="*/ 6029325 w 7539038"/>
                      <a:gd name="connsiteY16" fmla="*/ 7760494 h 7760495"/>
                      <a:gd name="connsiteX17" fmla="*/ 6417469 w 7539038"/>
                      <a:gd name="connsiteY17" fmla="*/ 3883819 h 7760495"/>
                      <a:gd name="connsiteX18" fmla="*/ 6786563 w 7539038"/>
                      <a:gd name="connsiteY18" fmla="*/ 2381 h 7760495"/>
                      <a:gd name="connsiteX19" fmla="*/ 7160419 w 7539038"/>
                      <a:gd name="connsiteY19" fmla="*/ 3883819 h 7760495"/>
                      <a:gd name="connsiteX20" fmla="*/ 7539038 w 7539038"/>
                      <a:gd name="connsiteY20" fmla="*/ 7758113 h 7760495"/>
                      <a:gd name="connsiteX0" fmla="*/ 0 w 7539038"/>
                      <a:gd name="connsiteY0" fmla="*/ 7760494 h 7760495"/>
                      <a:gd name="connsiteX1" fmla="*/ 378619 w 7539038"/>
                      <a:gd name="connsiteY1" fmla="*/ 3883819 h 7760495"/>
                      <a:gd name="connsiteX2" fmla="*/ 752476 w 7539038"/>
                      <a:gd name="connsiteY2" fmla="*/ 1 h 7760495"/>
                      <a:gd name="connsiteX3" fmla="*/ 1131094 w 7539038"/>
                      <a:gd name="connsiteY3" fmla="*/ 3874294 h 7760495"/>
                      <a:gd name="connsiteX4" fmla="*/ 1507332 w 7539038"/>
                      <a:gd name="connsiteY4" fmla="*/ 7760494 h 7760495"/>
                      <a:gd name="connsiteX5" fmla="*/ 1883569 w 7539038"/>
                      <a:gd name="connsiteY5" fmla="*/ 3874294 h 7760495"/>
                      <a:gd name="connsiteX6" fmla="*/ 2259807 w 7539038"/>
                      <a:gd name="connsiteY6" fmla="*/ 2381 h 7760495"/>
                      <a:gd name="connsiteX7" fmla="*/ 2645569 w 7539038"/>
                      <a:gd name="connsiteY7" fmla="*/ 3883819 h 7760495"/>
                      <a:gd name="connsiteX8" fmla="*/ 3017044 w 7539038"/>
                      <a:gd name="connsiteY8" fmla="*/ 7760494 h 7760495"/>
                      <a:gd name="connsiteX9" fmla="*/ 3398044 w 7539038"/>
                      <a:gd name="connsiteY9" fmla="*/ 3874294 h 7760495"/>
                      <a:gd name="connsiteX10" fmla="*/ 3769519 w 7539038"/>
                      <a:gd name="connsiteY10" fmla="*/ 2382 h 7760495"/>
                      <a:gd name="connsiteX11" fmla="*/ 4150519 w 7539038"/>
                      <a:gd name="connsiteY11" fmla="*/ 3883819 h 7760495"/>
                      <a:gd name="connsiteX12" fmla="*/ 4526756 w 7539038"/>
                      <a:gd name="connsiteY12" fmla="*/ 7760494 h 7760495"/>
                      <a:gd name="connsiteX13" fmla="*/ 4902994 w 7539038"/>
                      <a:gd name="connsiteY13" fmla="*/ 3883819 h 7760495"/>
                      <a:gd name="connsiteX14" fmla="*/ 5276849 w 7539038"/>
                      <a:gd name="connsiteY14" fmla="*/ 1 h 7760495"/>
                      <a:gd name="connsiteX15" fmla="*/ 5655469 w 7539038"/>
                      <a:gd name="connsiteY15" fmla="*/ 3883819 h 7760495"/>
                      <a:gd name="connsiteX16" fmla="*/ 6029325 w 7539038"/>
                      <a:gd name="connsiteY16" fmla="*/ 7760494 h 7760495"/>
                      <a:gd name="connsiteX17" fmla="*/ 6417469 w 7539038"/>
                      <a:gd name="connsiteY17" fmla="*/ 3883819 h 7760495"/>
                      <a:gd name="connsiteX18" fmla="*/ 6786563 w 7539038"/>
                      <a:gd name="connsiteY18" fmla="*/ 2381 h 7760495"/>
                      <a:gd name="connsiteX19" fmla="*/ 7160419 w 7539038"/>
                      <a:gd name="connsiteY19" fmla="*/ 3883819 h 7760495"/>
                      <a:gd name="connsiteX20" fmla="*/ 7539038 w 7539038"/>
                      <a:gd name="connsiteY20" fmla="*/ 7758113 h 7760495"/>
                      <a:gd name="connsiteX0" fmla="*/ 0 w 7539038"/>
                      <a:gd name="connsiteY0" fmla="*/ 7760494 h 7760495"/>
                      <a:gd name="connsiteX1" fmla="*/ 378619 w 7539038"/>
                      <a:gd name="connsiteY1" fmla="*/ 3883819 h 7760495"/>
                      <a:gd name="connsiteX2" fmla="*/ 752476 w 7539038"/>
                      <a:gd name="connsiteY2" fmla="*/ 1 h 7760495"/>
                      <a:gd name="connsiteX3" fmla="*/ 1131094 w 7539038"/>
                      <a:gd name="connsiteY3" fmla="*/ 3874294 h 7760495"/>
                      <a:gd name="connsiteX4" fmla="*/ 1507332 w 7539038"/>
                      <a:gd name="connsiteY4" fmla="*/ 7760494 h 7760495"/>
                      <a:gd name="connsiteX5" fmla="*/ 1883569 w 7539038"/>
                      <a:gd name="connsiteY5" fmla="*/ 3874294 h 7760495"/>
                      <a:gd name="connsiteX6" fmla="*/ 2259807 w 7539038"/>
                      <a:gd name="connsiteY6" fmla="*/ 2381 h 7760495"/>
                      <a:gd name="connsiteX7" fmla="*/ 2645569 w 7539038"/>
                      <a:gd name="connsiteY7" fmla="*/ 3883819 h 7760495"/>
                      <a:gd name="connsiteX8" fmla="*/ 3017044 w 7539038"/>
                      <a:gd name="connsiteY8" fmla="*/ 7760494 h 7760495"/>
                      <a:gd name="connsiteX9" fmla="*/ 3398044 w 7539038"/>
                      <a:gd name="connsiteY9" fmla="*/ 3874294 h 7760495"/>
                      <a:gd name="connsiteX10" fmla="*/ 3769519 w 7539038"/>
                      <a:gd name="connsiteY10" fmla="*/ 2382 h 7760495"/>
                      <a:gd name="connsiteX11" fmla="*/ 4150519 w 7539038"/>
                      <a:gd name="connsiteY11" fmla="*/ 3883819 h 7760495"/>
                      <a:gd name="connsiteX12" fmla="*/ 4526756 w 7539038"/>
                      <a:gd name="connsiteY12" fmla="*/ 7760494 h 7760495"/>
                      <a:gd name="connsiteX13" fmla="*/ 4902994 w 7539038"/>
                      <a:gd name="connsiteY13" fmla="*/ 3883819 h 7760495"/>
                      <a:gd name="connsiteX14" fmla="*/ 5276849 w 7539038"/>
                      <a:gd name="connsiteY14" fmla="*/ 1 h 7760495"/>
                      <a:gd name="connsiteX15" fmla="*/ 5655469 w 7539038"/>
                      <a:gd name="connsiteY15" fmla="*/ 3883819 h 7760495"/>
                      <a:gd name="connsiteX16" fmla="*/ 6029325 w 7539038"/>
                      <a:gd name="connsiteY16" fmla="*/ 7760494 h 7760495"/>
                      <a:gd name="connsiteX17" fmla="*/ 6417469 w 7539038"/>
                      <a:gd name="connsiteY17" fmla="*/ 3883819 h 7760495"/>
                      <a:gd name="connsiteX18" fmla="*/ 6786563 w 7539038"/>
                      <a:gd name="connsiteY18" fmla="*/ 2381 h 7760495"/>
                      <a:gd name="connsiteX19" fmla="*/ 7160419 w 7539038"/>
                      <a:gd name="connsiteY19" fmla="*/ 3883819 h 7760495"/>
                      <a:gd name="connsiteX20" fmla="*/ 7539038 w 7539038"/>
                      <a:gd name="connsiteY20" fmla="*/ 7758113 h 7760495"/>
                      <a:gd name="connsiteX0" fmla="*/ 0 w 7539038"/>
                      <a:gd name="connsiteY0" fmla="*/ 7760494 h 7760495"/>
                      <a:gd name="connsiteX1" fmla="*/ 378619 w 7539038"/>
                      <a:gd name="connsiteY1" fmla="*/ 3883819 h 7760495"/>
                      <a:gd name="connsiteX2" fmla="*/ 752476 w 7539038"/>
                      <a:gd name="connsiteY2" fmla="*/ 1 h 7760495"/>
                      <a:gd name="connsiteX3" fmla="*/ 1131094 w 7539038"/>
                      <a:gd name="connsiteY3" fmla="*/ 3874294 h 7760495"/>
                      <a:gd name="connsiteX4" fmla="*/ 1507332 w 7539038"/>
                      <a:gd name="connsiteY4" fmla="*/ 7760494 h 7760495"/>
                      <a:gd name="connsiteX5" fmla="*/ 1883569 w 7539038"/>
                      <a:gd name="connsiteY5" fmla="*/ 3874294 h 7760495"/>
                      <a:gd name="connsiteX6" fmla="*/ 2259807 w 7539038"/>
                      <a:gd name="connsiteY6" fmla="*/ 2381 h 7760495"/>
                      <a:gd name="connsiteX7" fmla="*/ 2645569 w 7539038"/>
                      <a:gd name="connsiteY7" fmla="*/ 3883819 h 7760495"/>
                      <a:gd name="connsiteX8" fmla="*/ 3017044 w 7539038"/>
                      <a:gd name="connsiteY8" fmla="*/ 7760494 h 7760495"/>
                      <a:gd name="connsiteX9" fmla="*/ 3398044 w 7539038"/>
                      <a:gd name="connsiteY9" fmla="*/ 3874294 h 7760495"/>
                      <a:gd name="connsiteX10" fmla="*/ 3769519 w 7539038"/>
                      <a:gd name="connsiteY10" fmla="*/ 2382 h 7760495"/>
                      <a:gd name="connsiteX11" fmla="*/ 4150519 w 7539038"/>
                      <a:gd name="connsiteY11" fmla="*/ 3883819 h 7760495"/>
                      <a:gd name="connsiteX12" fmla="*/ 4526756 w 7539038"/>
                      <a:gd name="connsiteY12" fmla="*/ 7760494 h 7760495"/>
                      <a:gd name="connsiteX13" fmla="*/ 4902994 w 7539038"/>
                      <a:gd name="connsiteY13" fmla="*/ 3883819 h 7760495"/>
                      <a:gd name="connsiteX14" fmla="*/ 5276849 w 7539038"/>
                      <a:gd name="connsiteY14" fmla="*/ 1 h 7760495"/>
                      <a:gd name="connsiteX15" fmla="*/ 5655469 w 7539038"/>
                      <a:gd name="connsiteY15" fmla="*/ 3883819 h 7760495"/>
                      <a:gd name="connsiteX16" fmla="*/ 6029325 w 7539038"/>
                      <a:gd name="connsiteY16" fmla="*/ 7760494 h 7760495"/>
                      <a:gd name="connsiteX17" fmla="*/ 6417469 w 7539038"/>
                      <a:gd name="connsiteY17" fmla="*/ 3883819 h 7760495"/>
                      <a:gd name="connsiteX18" fmla="*/ 6786563 w 7539038"/>
                      <a:gd name="connsiteY18" fmla="*/ 2381 h 7760495"/>
                      <a:gd name="connsiteX19" fmla="*/ 7160419 w 7539038"/>
                      <a:gd name="connsiteY19" fmla="*/ 3883819 h 7760495"/>
                      <a:gd name="connsiteX20" fmla="*/ 7539038 w 7539038"/>
                      <a:gd name="connsiteY20" fmla="*/ 7758113 h 7760495"/>
                      <a:gd name="connsiteX0" fmla="*/ 0 w 7539038"/>
                      <a:gd name="connsiteY0" fmla="*/ 7760494 h 7760495"/>
                      <a:gd name="connsiteX1" fmla="*/ 378619 w 7539038"/>
                      <a:gd name="connsiteY1" fmla="*/ 3883819 h 7760495"/>
                      <a:gd name="connsiteX2" fmla="*/ 752476 w 7539038"/>
                      <a:gd name="connsiteY2" fmla="*/ 1 h 7760495"/>
                      <a:gd name="connsiteX3" fmla="*/ 1131094 w 7539038"/>
                      <a:gd name="connsiteY3" fmla="*/ 3874294 h 7760495"/>
                      <a:gd name="connsiteX4" fmla="*/ 1507332 w 7539038"/>
                      <a:gd name="connsiteY4" fmla="*/ 7760494 h 7760495"/>
                      <a:gd name="connsiteX5" fmla="*/ 1883569 w 7539038"/>
                      <a:gd name="connsiteY5" fmla="*/ 3874294 h 7760495"/>
                      <a:gd name="connsiteX6" fmla="*/ 2259807 w 7539038"/>
                      <a:gd name="connsiteY6" fmla="*/ 2381 h 7760495"/>
                      <a:gd name="connsiteX7" fmla="*/ 2645569 w 7539038"/>
                      <a:gd name="connsiteY7" fmla="*/ 3883819 h 7760495"/>
                      <a:gd name="connsiteX8" fmla="*/ 3017044 w 7539038"/>
                      <a:gd name="connsiteY8" fmla="*/ 7760494 h 7760495"/>
                      <a:gd name="connsiteX9" fmla="*/ 3398044 w 7539038"/>
                      <a:gd name="connsiteY9" fmla="*/ 3874294 h 7760495"/>
                      <a:gd name="connsiteX10" fmla="*/ 3769519 w 7539038"/>
                      <a:gd name="connsiteY10" fmla="*/ 2382 h 7760495"/>
                      <a:gd name="connsiteX11" fmla="*/ 4150519 w 7539038"/>
                      <a:gd name="connsiteY11" fmla="*/ 3883819 h 7760495"/>
                      <a:gd name="connsiteX12" fmla="*/ 4526756 w 7539038"/>
                      <a:gd name="connsiteY12" fmla="*/ 7760494 h 7760495"/>
                      <a:gd name="connsiteX13" fmla="*/ 4902994 w 7539038"/>
                      <a:gd name="connsiteY13" fmla="*/ 3883819 h 7760495"/>
                      <a:gd name="connsiteX14" fmla="*/ 5276849 w 7539038"/>
                      <a:gd name="connsiteY14" fmla="*/ 1 h 7760495"/>
                      <a:gd name="connsiteX15" fmla="*/ 5655469 w 7539038"/>
                      <a:gd name="connsiteY15" fmla="*/ 3883819 h 7760495"/>
                      <a:gd name="connsiteX16" fmla="*/ 6029325 w 7539038"/>
                      <a:gd name="connsiteY16" fmla="*/ 7760494 h 7760495"/>
                      <a:gd name="connsiteX17" fmla="*/ 6417469 w 7539038"/>
                      <a:gd name="connsiteY17" fmla="*/ 3883819 h 7760495"/>
                      <a:gd name="connsiteX18" fmla="*/ 6786563 w 7539038"/>
                      <a:gd name="connsiteY18" fmla="*/ 2381 h 7760495"/>
                      <a:gd name="connsiteX19" fmla="*/ 7160419 w 7539038"/>
                      <a:gd name="connsiteY19" fmla="*/ 3883819 h 7760495"/>
                      <a:gd name="connsiteX20" fmla="*/ 7539038 w 7539038"/>
                      <a:gd name="connsiteY20" fmla="*/ 7758113 h 7760495"/>
                      <a:gd name="connsiteX0" fmla="*/ 0 w 7539038"/>
                      <a:gd name="connsiteY0" fmla="*/ 7760494 h 7760495"/>
                      <a:gd name="connsiteX1" fmla="*/ 378619 w 7539038"/>
                      <a:gd name="connsiteY1" fmla="*/ 3883819 h 7760495"/>
                      <a:gd name="connsiteX2" fmla="*/ 752476 w 7539038"/>
                      <a:gd name="connsiteY2" fmla="*/ 1 h 7760495"/>
                      <a:gd name="connsiteX3" fmla="*/ 1131094 w 7539038"/>
                      <a:gd name="connsiteY3" fmla="*/ 3874294 h 7760495"/>
                      <a:gd name="connsiteX4" fmla="*/ 1507332 w 7539038"/>
                      <a:gd name="connsiteY4" fmla="*/ 7760494 h 7760495"/>
                      <a:gd name="connsiteX5" fmla="*/ 1883569 w 7539038"/>
                      <a:gd name="connsiteY5" fmla="*/ 3874294 h 7760495"/>
                      <a:gd name="connsiteX6" fmla="*/ 2259807 w 7539038"/>
                      <a:gd name="connsiteY6" fmla="*/ 2381 h 7760495"/>
                      <a:gd name="connsiteX7" fmla="*/ 2645569 w 7539038"/>
                      <a:gd name="connsiteY7" fmla="*/ 3883819 h 7760495"/>
                      <a:gd name="connsiteX8" fmla="*/ 3017044 w 7539038"/>
                      <a:gd name="connsiteY8" fmla="*/ 7760494 h 7760495"/>
                      <a:gd name="connsiteX9" fmla="*/ 3398044 w 7539038"/>
                      <a:gd name="connsiteY9" fmla="*/ 3874294 h 7760495"/>
                      <a:gd name="connsiteX10" fmla="*/ 3769519 w 7539038"/>
                      <a:gd name="connsiteY10" fmla="*/ 2382 h 7760495"/>
                      <a:gd name="connsiteX11" fmla="*/ 4150519 w 7539038"/>
                      <a:gd name="connsiteY11" fmla="*/ 3883819 h 7760495"/>
                      <a:gd name="connsiteX12" fmla="*/ 4526756 w 7539038"/>
                      <a:gd name="connsiteY12" fmla="*/ 7760494 h 7760495"/>
                      <a:gd name="connsiteX13" fmla="*/ 4902994 w 7539038"/>
                      <a:gd name="connsiteY13" fmla="*/ 3883819 h 7760495"/>
                      <a:gd name="connsiteX14" fmla="*/ 5276849 w 7539038"/>
                      <a:gd name="connsiteY14" fmla="*/ 1 h 7760495"/>
                      <a:gd name="connsiteX15" fmla="*/ 5655469 w 7539038"/>
                      <a:gd name="connsiteY15" fmla="*/ 3883819 h 7760495"/>
                      <a:gd name="connsiteX16" fmla="*/ 6029325 w 7539038"/>
                      <a:gd name="connsiteY16" fmla="*/ 7760494 h 7760495"/>
                      <a:gd name="connsiteX17" fmla="*/ 6417469 w 7539038"/>
                      <a:gd name="connsiteY17" fmla="*/ 3883819 h 7760495"/>
                      <a:gd name="connsiteX18" fmla="*/ 6786563 w 7539038"/>
                      <a:gd name="connsiteY18" fmla="*/ 2381 h 7760495"/>
                      <a:gd name="connsiteX19" fmla="*/ 7160419 w 7539038"/>
                      <a:gd name="connsiteY19" fmla="*/ 3883819 h 7760495"/>
                      <a:gd name="connsiteX20" fmla="*/ 7539038 w 7539038"/>
                      <a:gd name="connsiteY20" fmla="*/ 7758113 h 7760495"/>
                      <a:gd name="connsiteX0" fmla="*/ 0 w 7539038"/>
                      <a:gd name="connsiteY0" fmla="*/ 7760494 h 7760495"/>
                      <a:gd name="connsiteX1" fmla="*/ 378619 w 7539038"/>
                      <a:gd name="connsiteY1" fmla="*/ 3883819 h 7760495"/>
                      <a:gd name="connsiteX2" fmla="*/ 752476 w 7539038"/>
                      <a:gd name="connsiteY2" fmla="*/ 1 h 7760495"/>
                      <a:gd name="connsiteX3" fmla="*/ 1131094 w 7539038"/>
                      <a:gd name="connsiteY3" fmla="*/ 3874294 h 7760495"/>
                      <a:gd name="connsiteX4" fmla="*/ 1507332 w 7539038"/>
                      <a:gd name="connsiteY4" fmla="*/ 7760494 h 7760495"/>
                      <a:gd name="connsiteX5" fmla="*/ 1883569 w 7539038"/>
                      <a:gd name="connsiteY5" fmla="*/ 3874294 h 7760495"/>
                      <a:gd name="connsiteX6" fmla="*/ 2259807 w 7539038"/>
                      <a:gd name="connsiteY6" fmla="*/ 2381 h 7760495"/>
                      <a:gd name="connsiteX7" fmla="*/ 2645569 w 7539038"/>
                      <a:gd name="connsiteY7" fmla="*/ 3883819 h 7760495"/>
                      <a:gd name="connsiteX8" fmla="*/ 3017044 w 7539038"/>
                      <a:gd name="connsiteY8" fmla="*/ 7760494 h 7760495"/>
                      <a:gd name="connsiteX9" fmla="*/ 3398044 w 7539038"/>
                      <a:gd name="connsiteY9" fmla="*/ 3874294 h 7760495"/>
                      <a:gd name="connsiteX10" fmla="*/ 3769519 w 7539038"/>
                      <a:gd name="connsiteY10" fmla="*/ 2382 h 7760495"/>
                      <a:gd name="connsiteX11" fmla="*/ 4150519 w 7539038"/>
                      <a:gd name="connsiteY11" fmla="*/ 3883819 h 7760495"/>
                      <a:gd name="connsiteX12" fmla="*/ 4526756 w 7539038"/>
                      <a:gd name="connsiteY12" fmla="*/ 7760494 h 7760495"/>
                      <a:gd name="connsiteX13" fmla="*/ 4902994 w 7539038"/>
                      <a:gd name="connsiteY13" fmla="*/ 3883819 h 7760495"/>
                      <a:gd name="connsiteX14" fmla="*/ 5276849 w 7539038"/>
                      <a:gd name="connsiteY14" fmla="*/ 1 h 7760495"/>
                      <a:gd name="connsiteX15" fmla="*/ 5655469 w 7539038"/>
                      <a:gd name="connsiteY15" fmla="*/ 3883819 h 7760495"/>
                      <a:gd name="connsiteX16" fmla="*/ 6029325 w 7539038"/>
                      <a:gd name="connsiteY16" fmla="*/ 7760494 h 7760495"/>
                      <a:gd name="connsiteX17" fmla="*/ 6417469 w 7539038"/>
                      <a:gd name="connsiteY17" fmla="*/ 3883819 h 7760495"/>
                      <a:gd name="connsiteX18" fmla="*/ 6786563 w 7539038"/>
                      <a:gd name="connsiteY18" fmla="*/ 2381 h 7760495"/>
                      <a:gd name="connsiteX19" fmla="*/ 7160419 w 7539038"/>
                      <a:gd name="connsiteY19" fmla="*/ 3883819 h 7760495"/>
                      <a:gd name="connsiteX20" fmla="*/ 7539038 w 7539038"/>
                      <a:gd name="connsiteY20" fmla="*/ 7758113 h 7760495"/>
                      <a:gd name="connsiteX0" fmla="*/ 0 w 7539038"/>
                      <a:gd name="connsiteY0" fmla="*/ 7760494 h 7760495"/>
                      <a:gd name="connsiteX1" fmla="*/ 378619 w 7539038"/>
                      <a:gd name="connsiteY1" fmla="*/ 3883819 h 7760495"/>
                      <a:gd name="connsiteX2" fmla="*/ 752476 w 7539038"/>
                      <a:gd name="connsiteY2" fmla="*/ 1 h 7760495"/>
                      <a:gd name="connsiteX3" fmla="*/ 1131094 w 7539038"/>
                      <a:gd name="connsiteY3" fmla="*/ 3874294 h 7760495"/>
                      <a:gd name="connsiteX4" fmla="*/ 1507332 w 7539038"/>
                      <a:gd name="connsiteY4" fmla="*/ 7760494 h 7760495"/>
                      <a:gd name="connsiteX5" fmla="*/ 1883569 w 7539038"/>
                      <a:gd name="connsiteY5" fmla="*/ 3874294 h 7760495"/>
                      <a:gd name="connsiteX6" fmla="*/ 2259807 w 7539038"/>
                      <a:gd name="connsiteY6" fmla="*/ 2381 h 7760495"/>
                      <a:gd name="connsiteX7" fmla="*/ 2645569 w 7539038"/>
                      <a:gd name="connsiteY7" fmla="*/ 3883819 h 7760495"/>
                      <a:gd name="connsiteX8" fmla="*/ 3017044 w 7539038"/>
                      <a:gd name="connsiteY8" fmla="*/ 7760494 h 7760495"/>
                      <a:gd name="connsiteX9" fmla="*/ 3398044 w 7539038"/>
                      <a:gd name="connsiteY9" fmla="*/ 3874294 h 7760495"/>
                      <a:gd name="connsiteX10" fmla="*/ 3769519 w 7539038"/>
                      <a:gd name="connsiteY10" fmla="*/ 2382 h 7760495"/>
                      <a:gd name="connsiteX11" fmla="*/ 4150519 w 7539038"/>
                      <a:gd name="connsiteY11" fmla="*/ 3883819 h 7760495"/>
                      <a:gd name="connsiteX12" fmla="*/ 4526756 w 7539038"/>
                      <a:gd name="connsiteY12" fmla="*/ 7760494 h 7760495"/>
                      <a:gd name="connsiteX13" fmla="*/ 4902994 w 7539038"/>
                      <a:gd name="connsiteY13" fmla="*/ 3883819 h 7760495"/>
                      <a:gd name="connsiteX14" fmla="*/ 5276849 w 7539038"/>
                      <a:gd name="connsiteY14" fmla="*/ 1 h 7760495"/>
                      <a:gd name="connsiteX15" fmla="*/ 5655469 w 7539038"/>
                      <a:gd name="connsiteY15" fmla="*/ 3883819 h 7760495"/>
                      <a:gd name="connsiteX16" fmla="*/ 6029325 w 7539038"/>
                      <a:gd name="connsiteY16" fmla="*/ 7760494 h 7760495"/>
                      <a:gd name="connsiteX17" fmla="*/ 6417469 w 7539038"/>
                      <a:gd name="connsiteY17" fmla="*/ 3883819 h 7760495"/>
                      <a:gd name="connsiteX18" fmla="*/ 6786563 w 7539038"/>
                      <a:gd name="connsiteY18" fmla="*/ 2381 h 7760495"/>
                      <a:gd name="connsiteX19" fmla="*/ 7160419 w 7539038"/>
                      <a:gd name="connsiteY19" fmla="*/ 3883819 h 7760495"/>
                      <a:gd name="connsiteX20" fmla="*/ 7539038 w 7539038"/>
                      <a:gd name="connsiteY20" fmla="*/ 7758113 h 7760495"/>
                      <a:gd name="connsiteX0" fmla="*/ 0 w 7539038"/>
                      <a:gd name="connsiteY0" fmla="*/ 7760494 h 7760495"/>
                      <a:gd name="connsiteX1" fmla="*/ 378619 w 7539038"/>
                      <a:gd name="connsiteY1" fmla="*/ 3883819 h 7760495"/>
                      <a:gd name="connsiteX2" fmla="*/ 752476 w 7539038"/>
                      <a:gd name="connsiteY2" fmla="*/ 1 h 7760495"/>
                      <a:gd name="connsiteX3" fmla="*/ 1131094 w 7539038"/>
                      <a:gd name="connsiteY3" fmla="*/ 3874294 h 7760495"/>
                      <a:gd name="connsiteX4" fmla="*/ 1507332 w 7539038"/>
                      <a:gd name="connsiteY4" fmla="*/ 7760494 h 7760495"/>
                      <a:gd name="connsiteX5" fmla="*/ 1883569 w 7539038"/>
                      <a:gd name="connsiteY5" fmla="*/ 3874294 h 7760495"/>
                      <a:gd name="connsiteX6" fmla="*/ 2259807 w 7539038"/>
                      <a:gd name="connsiteY6" fmla="*/ 2381 h 7760495"/>
                      <a:gd name="connsiteX7" fmla="*/ 2645569 w 7539038"/>
                      <a:gd name="connsiteY7" fmla="*/ 3883819 h 7760495"/>
                      <a:gd name="connsiteX8" fmla="*/ 3017044 w 7539038"/>
                      <a:gd name="connsiteY8" fmla="*/ 7760494 h 7760495"/>
                      <a:gd name="connsiteX9" fmla="*/ 3398044 w 7539038"/>
                      <a:gd name="connsiteY9" fmla="*/ 3874294 h 7760495"/>
                      <a:gd name="connsiteX10" fmla="*/ 3769519 w 7539038"/>
                      <a:gd name="connsiteY10" fmla="*/ 2382 h 7760495"/>
                      <a:gd name="connsiteX11" fmla="*/ 4150519 w 7539038"/>
                      <a:gd name="connsiteY11" fmla="*/ 3883819 h 7760495"/>
                      <a:gd name="connsiteX12" fmla="*/ 4526756 w 7539038"/>
                      <a:gd name="connsiteY12" fmla="*/ 7760494 h 7760495"/>
                      <a:gd name="connsiteX13" fmla="*/ 4902994 w 7539038"/>
                      <a:gd name="connsiteY13" fmla="*/ 3883819 h 7760495"/>
                      <a:gd name="connsiteX14" fmla="*/ 5276849 w 7539038"/>
                      <a:gd name="connsiteY14" fmla="*/ 1 h 7760495"/>
                      <a:gd name="connsiteX15" fmla="*/ 5655469 w 7539038"/>
                      <a:gd name="connsiteY15" fmla="*/ 3883819 h 7760495"/>
                      <a:gd name="connsiteX16" fmla="*/ 6029325 w 7539038"/>
                      <a:gd name="connsiteY16" fmla="*/ 7760494 h 7760495"/>
                      <a:gd name="connsiteX17" fmla="*/ 6417469 w 7539038"/>
                      <a:gd name="connsiteY17" fmla="*/ 3883819 h 7760495"/>
                      <a:gd name="connsiteX18" fmla="*/ 6786563 w 7539038"/>
                      <a:gd name="connsiteY18" fmla="*/ 2381 h 7760495"/>
                      <a:gd name="connsiteX19" fmla="*/ 7160419 w 7539038"/>
                      <a:gd name="connsiteY19" fmla="*/ 3883819 h 7760495"/>
                      <a:gd name="connsiteX20" fmla="*/ 7539038 w 7539038"/>
                      <a:gd name="connsiteY20" fmla="*/ 7758113 h 7760495"/>
                      <a:gd name="connsiteX0" fmla="*/ 0 w 7539038"/>
                      <a:gd name="connsiteY0" fmla="*/ 7760494 h 7760495"/>
                      <a:gd name="connsiteX1" fmla="*/ 378619 w 7539038"/>
                      <a:gd name="connsiteY1" fmla="*/ 3883819 h 7760495"/>
                      <a:gd name="connsiteX2" fmla="*/ 752476 w 7539038"/>
                      <a:gd name="connsiteY2" fmla="*/ 1 h 7760495"/>
                      <a:gd name="connsiteX3" fmla="*/ 1131094 w 7539038"/>
                      <a:gd name="connsiteY3" fmla="*/ 3874294 h 7760495"/>
                      <a:gd name="connsiteX4" fmla="*/ 1507332 w 7539038"/>
                      <a:gd name="connsiteY4" fmla="*/ 7760494 h 7760495"/>
                      <a:gd name="connsiteX5" fmla="*/ 1883569 w 7539038"/>
                      <a:gd name="connsiteY5" fmla="*/ 3874294 h 7760495"/>
                      <a:gd name="connsiteX6" fmla="*/ 2259807 w 7539038"/>
                      <a:gd name="connsiteY6" fmla="*/ 2381 h 7760495"/>
                      <a:gd name="connsiteX7" fmla="*/ 2645569 w 7539038"/>
                      <a:gd name="connsiteY7" fmla="*/ 3883819 h 7760495"/>
                      <a:gd name="connsiteX8" fmla="*/ 3017044 w 7539038"/>
                      <a:gd name="connsiteY8" fmla="*/ 7760494 h 7760495"/>
                      <a:gd name="connsiteX9" fmla="*/ 3398044 w 7539038"/>
                      <a:gd name="connsiteY9" fmla="*/ 3874294 h 7760495"/>
                      <a:gd name="connsiteX10" fmla="*/ 3769519 w 7539038"/>
                      <a:gd name="connsiteY10" fmla="*/ 2382 h 7760495"/>
                      <a:gd name="connsiteX11" fmla="*/ 4150519 w 7539038"/>
                      <a:gd name="connsiteY11" fmla="*/ 3883819 h 7760495"/>
                      <a:gd name="connsiteX12" fmla="*/ 4526756 w 7539038"/>
                      <a:gd name="connsiteY12" fmla="*/ 7760494 h 7760495"/>
                      <a:gd name="connsiteX13" fmla="*/ 4902994 w 7539038"/>
                      <a:gd name="connsiteY13" fmla="*/ 3883819 h 7760495"/>
                      <a:gd name="connsiteX14" fmla="*/ 5276849 w 7539038"/>
                      <a:gd name="connsiteY14" fmla="*/ 1 h 7760495"/>
                      <a:gd name="connsiteX15" fmla="*/ 5655469 w 7539038"/>
                      <a:gd name="connsiteY15" fmla="*/ 3883819 h 7760495"/>
                      <a:gd name="connsiteX16" fmla="*/ 6029325 w 7539038"/>
                      <a:gd name="connsiteY16" fmla="*/ 7760494 h 7760495"/>
                      <a:gd name="connsiteX17" fmla="*/ 6417469 w 7539038"/>
                      <a:gd name="connsiteY17" fmla="*/ 3883819 h 7760495"/>
                      <a:gd name="connsiteX18" fmla="*/ 6786563 w 7539038"/>
                      <a:gd name="connsiteY18" fmla="*/ 2381 h 7760495"/>
                      <a:gd name="connsiteX19" fmla="*/ 7160419 w 7539038"/>
                      <a:gd name="connsiteY19" fmla="*/ 3883819 h 7760495"/>
                      <a:gd name="connsiteX20" fmla="*/ 7539038 w 7539038"/>
                      <a:gd name="connsiteY20" fmla="*/ 7758113 h 7760495"/>
                      <a:gd name="connsiteX0" fmla="*/ 0 w 7539038"/>
                      <a:gd name="connsiteY0" fmla="*/ 7760494 h 7760495"/>
                      <a:gd name="connsiteX1" fmla="*/ 378619 w 7539038"/>
                      <a:gd name="connsiteY1" fmla="*/ 3883819 h 7760495"/>
                      <a:gd name="connsiteX2" fmla="*/ 752476 w 7539038"/>
                      <a:gd name="connsiteY2" fmla="*/ 1 h 7760495"/>
                      <a:gd name="connsiteX3" fmla="*/ 1131094 w 7539038"/>
                      <a:gd name="connsiteY3" fmla="*/ 3874294 h 7760495"/>
                      <a:gd name="connsiteX4" fmla="*/ 1507332 w 7539038"/>
                      <a:gd name="connsiteY4" fmla="*/ 7760494 h 7760495"/>
                      <a:gd name="connsiteX5" fmla="*/ 1883569 w 7539038"/>
                      <a:gd name="connsiteY5" fmla="*/ 3874294 h 7760495"/>
                      <a:gd name="connsiteX6" fmla="*/ 2259807 w 7539038"/>
                      <a:gd name="connsiteY6" fmla="*/ 2381 h 7760495"/>
                      <a:gd name="connsiteX7" fmla="*/ 2645569 w 7539038"/>
                      <a:gd name="connsiteY7" fmla="*/ 3883819 h 7760495"/>
                      <a:gd name="connsiteX8" fmla="*/ 3017044 w 7539038"/>
                      <a:gd name="connsiteY8" fmla="*/ 7760494 h 7760495"/>
                      <a:gd name="connsiteX9" fmla="*/ 3398044 w 7539038"/>
                      <a:gd name="connsiteY9" fmla="*/ 3874294 h 7760495"/>
                      <a:gd name="connsiteX10" fmla="*/ 3769519 w 7539038"/>
                      <a:gd name="connsiteY10" fmla="*/ 2382 h 7760495"/>
                      <a:gd name="connsiteX11" fmla="*/ 4150519 w 7539038"/>
                      <a:gd name="connsiteY11" fmla="*/ 3883819 h 7760495"/>
                      <a:gd name="connsiteX12" fmla="*/ 4526756 w 7539038"/>
                      <a:gd name="connsiteY12" fmla="*/ 7760494 h 7760495"/>
                      <a:gd name="connsiteX13" fmla="*/ 4902994 w 7539038"/>
                      <a:gd name="connsiteY13" fmla="*/ 3883819 h 7760495"/>
                      <a:gd name="connsiteX14" fmla="*/ 5276849 w 7539038"/>
                      <a:gd name="connsiteY14" fmla="*/ 1 h 7760495"/>
                      <a:gd name="connsiteX15" fmla="*/ 5655469 w 7539038"/>
                      <a:gd name="connsiteY15" fmla="*/ 3883819 h 7760495"/>
                      <a:gd name="connsiteX16" fmla="*/ 6029325 w 7539038"/>
                      <a:gd name="connsiteY16" fmla="*/ 7760494 h 7760495"/>
                      <a:gd name="connsiteX17" fmla="*/ 6417469 w 7539038"/>
                      <a:gd name="connsiteY17" fmla="*/ 3883819 h 7760495"/>
                      <a:gd name="connsiteX18" fmla="*/ 6786563 w 7539038"/>
                      <a:gd name="connsiteY18" fmla="*/ 2381 h 7760495"/>
                      <a:gd name="connsiteX19" fmla="*/ 7160419 w 7539038"/>
                      <a:gd name="connsiteY19" fmla="*/ 3883819 h 7760495"/>
                      <a:gd name="connsiteX20" fmla="*/ 7539038 w 7539038"/>
                      <a:gd name="connsiteY20" fmla="*/ 7758113 h 7760495"/>
                      <a:gd name="connsiteX0" fmla="*/ 0 w 7539038"/>
                      <a:gd name="connsiteY0" fmla="*/ 7760494 h 7760495"/>
                      <a:gd name="connsiteX1" fmla="*/ 378619 w 7539038"/>
                      <a:gd name="connsiteY1" fmla="*/ 3883819 h 7760495"/>
                      <a:gd name="connsiteX2" fmla="*/ 752476 w 7539038"/>
                      <a:gd name="connsiteY2" fmla="*/ 1 h 7760495"/>
                      <a:gd name="connsiteX3" fmla="*/ 1131094 w 7539038"/>
                      <a:gd name="connsiteY3" fmla="*/ 3874294 h 7760495"/>
                      <a:gd name="connsiteX4" fmla="*/ 1507332 w 7539038"/>
                      <a:gd name="connsiteY4" fmla="*/ 7760494 h 7760495"/>
                      <a:gd name="connsiteX5" fmla="*/ 1883569 w 7539038"/>
                      <a:gd name="connsiteY5" fmla="*/ 3874294 h 7760495"/>
                      <a:gd name="connsiteX6" fmla="*/ 2259807 w 7539038"/>
                      <a:gd name="connsiteY6" fmla="*/ 2381 h 7760495"/>
                      <a:gd name="connsiteX7" fmla="*/ 2645569 w 7539038"/>
                      <a:gd name="connsiteY7" fmla="*/ 3883819 h 7760495"/>
                      <a:gd name="connsiteX8" fmla="*/ 3017044 w 7539038"/>
                      <a:gd name="connsiteY8" fmla="*/ 7760494 h 7760495"/>
                      <a:gd name="connsiteX9" fmla="*/ 3398044 w 7539038"/>
                      <a:gd name="connsiteY9" fmla="*/ 3874294 h 7760495"/>
                      <a:gd name="connsiteX10" fmla="*/ 3769519 w 7539038"/>
                      <a:gd name="connsiteY10" fmla="*/ 2382 h 7760495"/>
                      <a:gd name="connsiteX11" fmla="*/ 4150519 w 7539038"/>
                      <a:gd name="connsiteY11" fmla="*/ 3883819 h 7760495"/>
                      <a:gd name="connsiteX12" fmla="*/ 4526756 w 7539038"/>
                      <a:gd name="connsiteY12" fmla="*/ 7760494 h 7760495"/>
                      <a:gd name="connsiteX13" fmla="*/ 4902994 w 7539038"/>
                      <a:gd name="connsiteY13" fmla="*/ 3883819 h 7760495"/>
                      <a:gd name="connsiteX14" fmla="*/ 5276849 w 7539038"/>
                      <a:gd name="connsiteY14" fmla="*/ 1 h 7760495"/>
                      <a:gd name="connsiteX15" fmla="*/ 5655469 w 7539038"/>
                      <a:gd name="connsiteY15" fmla="*/ 3883819 h 7760495"/>
                      <a:gd name="connsiteX16" fmla="*/ 6029325 w 7539038"/>
                      <a:gd name="connsiteY16" fmla="*/ 7760494 h 7760495"/>
                      <a:gd name="connsiteX17" fmla="*/ 6417469 w 7539038"/>
                      <a:gd name="connsiteY17" fmla="*/ 3883819 h 7760495"/>
                      <a:gd name="connsiteX18" fmla="*/ 6786563 w 7539038"/>
                      <a:gd name="connsiteY18" fmla="*/ 2381 h 7760495"/>
                      <a:gd name="connsiteX19" fmla="*/ 7160419 w 7539038"/>
                      <a:gd name="connsiteY19" fmla="*/ 3883819 h 7760495"/>
                      <a:gd name="connsiteX20" fmla="*/ 7539038 w 7539038"/>
                      <a:gd name="connsiteY20" fmla="*/ 7758113 h 7760495"/>
                      <a:gd name="connsiteX0" fmla="*/ 0 w 7539038"/>
                      <a:gd name="connsiteY0" fmla="*/ 7760494 h 7760495"/>
                      <a:gd name="connsiteX1" fmla="*/ 378619 w 7539038"/>
                      <a:gd name="connsiteY1" fmla="*/ 3883819 h 7760495"/>
                      <a:gd name="connsiteX2" fmla="*/ 752476 w 7539038"/>
                      <a:gd name="connsiteY2" fmla="*/ 1 h 7760495"/>
                      <a:gd name="connsiteX3" fmla="*/ 1131094 w 7539038"/>
                      <a:gd name="connsiteY3" fmla="*/ 3874294 h 7760495"/>
                      <a:gd name="connsiteX4" fmla="*/ 1507332 w 7539038"/>
                      <a:gd name="connsiteY4" fmla="*/ 7760494 h 7760495"/>
                      <a:gd name="connsiteX5" fmla="*/ 1883569 w 7539038"/>
                      <a:gd name="connsiteY5" fmla="*/ 3874294 h 7760495"/>
                      <a:gd name="connsiteX6" fmla="*/ 2259807 w 7539038"/>
                      <a:gd name="connsiteY6" fmla="*/ 2381 h 7760495"/>
                      <a:gd name="connsiteX7" fmla="*/ 2645569 w 7539038"/>
                      <a:gd name="connsiteY7" fmla="*/ 3883819 h 7760495"/>
                      <a:gd name="connsiteX8" fmla="*/ 3017044 w 7539038"/>
                      <a:gd name="connsiteY8" fmla="*/ 7760494 h 7760495"/>
                      <a:gd name="connsiteX9" fmla="*/ 3398044 w 7539038"/>
                      <a:gd name="connsiteY9" fmla="*/ 3874294 h 7760495"/>
                      <a:gd name="connsiteX10" fmla="*/ 3769519 w 7539038"/>
                      <a:gd name="connsiteY10" fmla="*/ 2382 h 7760495"/>
                      <a:gd name="connsiteX11" fmla="*/ 4150519 w 7539038"/>
                      <a:gd name="connsiteY11" fmla="*/ 3883819 h 7760495"/>
                      <a:gd name="connsiteX12" fmla="*/ 4526756 w 7539038"/>
                      <a:gd name="connsiteY12" fmla="*/ 7760494 h 7760495"/>
                      <a:gd name="connsiteX13" fmla="*/ 4902994 w 7539038"/>
                      <a:gd name="connsiteY13" fmla="*/ 3883819 h 7760495"/>
                      <a:gd name="connsiteX14" fmla="*/ 5276849 w 7539038"/>
                      <a:gd name="connsiteY14" fmla="*/ 1 h 7760495"/>
                      <a:gd name="connsiteX15" fmla="*/ 5655469 w 7539038"/>
                      <a:gd name="connsiteY15" fmla="*/ 3883819 h 7760495"/>
                      <a:gd name="connsiteX16" fmla="*/ 6029325 w 7539038"/>
                      <a:gd name="connsiteY16" fmla="*/ 7760494 h 7760495"/>
                      <a:gd name="connsiteX17" fmla="*/ 6417469 w 7539038"/>
                      <a:gd name="connsiteY17" fmla="*/ 3883819 h 7760495"/>
                      <a:gd name="connsiteX18" fmla="*/ 6786563 w 7539038"/>
                      <a:gd name="connsiteY18" fmla="*/ 2381 h 7760495"/>
                      <a:gd name="connsiteX19" fmla="*/ 7160419 w 7539038"/>
                      <a:gd name="connsiteY19" fmla="*/ 3883819 h 7760495"/>
                      <a:gd name="connsiteX20" fmla="*/ 7539038 w 7539038"/>
                      <a:gd name="connsiteY20" fmla="*/ 7758113 h 7760495"/>
                      <a:gd name="connsiteX0" fmla="*/ 0 w 7539038"/>
                      <a:gd name="connsiteY0" fmla="*/ 7760494 h 7760495"/>
                      <a:gd name="connsiteX1" fmla="*/ 378619 w 7539038"/>
                      <a:gd name="connsiteY1" fmla="*/ 3883819 h 7760495"/>
                      <a:gd name="connsiteX2" fmla="*/ 752476 w 7539038"/>
                      <a:gd name="connsiteY2" fmla="*/ 1 h 7760495"/>
                      <a:gd name="connsiteX3" fmla="*/ 1131094 w 7539038"/>
                      <a:gd name="connsiteY3" fmla="*/ 3874294 h 7760495"/>
                      <a:gd name="connsiteX4" fmla="*/ 1507332 w 7539038"/>
                      <a:gd name="connsiteY4" fmla="*/ 7760494 h 7760495"/>
                      <a:gd name="connsiteX5" fmla="*/ 1883569 w 7539038"/>
                      <a:gd name="connsiteY5" fmla="*/ 3874294 h 7760495"/>
                      <a:gd name="connsiteX6" fmla="*/ 2259807 w 7539038"/>
                      <a:gd name="connsiteY6" fmla="*/ 2381 h 7760495"/>
                      <a:gd name="connsiteX7" fmla="*/ 2645569 w 7539038"/>
                      <a:gd name="connsiteY7" fmla="*/ 3883819 h 7760495"/>
                      <a:gd name="connsiteX8" fmla="*/ 3017044 w 7539038"/>
                      <a:gd name="connsiteY8" fmla="*/ 7760494 h 7760495"/>
                      <a:gd name="connsiteX9" fmla="*/ 3398044 w 7539038"/>
                      <a:gd name="connsiteY9" fmla="*/ 3874294 h 7760495"/>
                      <a:gd name="connsiteX10" fmla="*/ 3769519 w 7539038"/>
                      <a:gd name="connsiteY10" fmla="*/ 2382 h 7760495"/>
                      <a:gd name="connsiteX11" fmla="*/ 4150519 w 7539038"/>
                      <a:gd name="connsiteY11" fmla="*/ 3883819 h 7760495"/>
                      <a:gd name="connsiteX12" fmla="*/ 4526756 w 7539038"/>
                      <a:gd name="connsiteY12" fmla="*/ 7760494 h 7760495"/>
                      <a:gd name="connsiteX13" fmla="*/ 4902994 w 7539038"/>
                      <a:gd name="connsiteY13" fmla="*/ 3883819 h 7760495"/>
                      <a:gd name="connsiteX14" fmla="*/ 5276849 w 7539038"/>
                      <a:gd name="connsiteY14" fmla="*/ 1 h 7760495"/>
                      <a:gd name="connsiteX15" fmla="*/ 5655469 w 7539038"/>
                      <a:gd name="connsiteY15" fmla="*/ 3883819 h 7760495"/>
                      <a:gd name="connsiteX16" fmla="*/ 6029325 w 7539038"/>
                      <a:gd name="connsiteY16" fmla="*/ 7760494 h 7760495"/>
                      <a:gd name="connsiteX17" fmla="*/ 6417469 w 7539038"/>
                      <a:gd name="connsiteY17" fmla="*/ 3883819 h 7760495"/>
                      <a:gd name="connsiteX18" fmla="*/ 6786563 w 7539038"/>
                      <a:gd name="connsiteY18" fmla="*/ 2381 h 7760495"/>
                      <a:gd name="connsiteX19" fmla="*/ 7160419 w 7539038"/>
                      <a:gd name="connsiteY19" fmla="*/ 3883819 h 7760495"/>
                      <a:gd name="connsiteX20" fmla="*/ 7539038 w 7539038"/>
                      <a:gd name="connsiteY20" fmla="*/ 7758113 h 776049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</a:cxnLst>
                    <a:rect l="l" t="t" r="r" b="b"/>
                    <a:pathLst>
                      <a:path w="7539038" h="7760495">
                        <a:moveTo>
                          <a:pt x="0" y="7760494"/>
                        </a:moveTo>
                        <a:cubicBezTo>
                          <a:pt x="190500" y="7758906"/>
                          <a:pt x="377031" y="3874231"/>
                          <a:pt x="378619" y="3883819"/>
                        </a:cubicBezTo>
                        <a:cubicBezTo>
                          <a:pt x="380207" y="3893407"/>
                          <a:pt x="562770" y="-793"/>
                          <a:pt x="752476" y="1"/>
                        </a:cubicBezTo>
                        <a:cubicBezTo>
                          <a:pt x="942182" y="795"/>
                          <a:pt x="1119468" y="3745568"/>
                          <a:pt x="1131094" y="3874294"/>
                        </a:cubicBezTo>
                        <a:cubicBezTo>
                          <a:pt x="1136420" y="3933265"/>
                          <a:pt x="1317626" y="7758112"/>
                          <a:pt x="1507332" y="7760494"/>
                        </a:cubicBezTo>
                        <a:cubicBezTo>
                          <a:pt x="1697038" y="7762876"/>
                          <a:pt x="1875632" y="3967176"/>
                          <a:pt x="1883569" y="3874294"/>
                        </a:cubicBezTo>
                        <a:cubicBezTo>
                          <a:pt x="1891506" y="3781412"/>
                          <a:pt x="2068513" y="3175"/>
                          <a:pt x="2259807" y="2381"/>
                        </a:cubicBezTo>
                        <a:cubicBezTo>
                          <a:pt x="2451101" y="1587"/>
                          <a:pt x="2640013" y="3825221"/>
                          <a:pt x="2645569" y="3883819"/>
                        </a:cubicBezTo>
                        <a:cubicBezTo>
                          <a:pt x="2651125" y="3942417"/>
                          <a:pt x="2827338" y="7762081"/>
                          <a:pt x="3017044" y="7760494"/>
                        </a:cubicBezTo>
                        <a:cubicBezTo>
                          <a:pt x="3206750" y="7758907"/>
                          <a:pt x="3390107" y="3967176"/>
                          <a:pt x="3398044" y="3874294"/>
                        </a:cubicBezTo>
                        <a:cubicBezTo>
                          <a:pt x="3405981" y="3781412"/>
                          <a:pt x="3575050" y="795"/>
                          <a:pt x="3769519" y="2382"/>
                        </a:cubicBezTo>
                        <a:cubicBezTo>
                          <a:pt x="3963988" y="3969"/>
                          <a:pt x="4141788" y="3722352"/>
                          <a:pt x="4150519" y="3883819"/>
                        </a:cubicBezTo>
                        <a:cubicBezTo>
                          <a:pt x="4159250" y="4045286"/>
                          <a:pt x="4337844" y="7760494"/>
                          <a:pt x="4526756" y="7760494"/>
                        </a:cubicBezTo>
                        <a:cubicBezTo>
                          <a:pt x="4715668" y="7760494"/>
                          <a:pt x="4893360" y="4083161"/>
                          <a:pt x="4902994" y="3883819"/>
                        </a:cubicBezTo>
                        <a:cubicBezTo>
                          <a:pt x="4910825" y="3721794"/>
                          <a:pt x="5087143" y="1"/>
                          <a:pt x="5276849" y="1"/>
                        </a:cubicBezTo>
                        <a:cubicBezTo>
                          <a:pt x="5466555" y="1"/>
                          <a:pt x="5647531" y="3790543"/>
                          <a:pt x="5655469" y="3883819"/>
                        </a:cubicBezTo>
                        <a:cubicBezTo>
                          <a:pt x="5663407" y="3977095"/>
                          <a:pt x="5842794" y="7760494"/>
                          <a:pt x="6029325" y="7760494"/>
                        </a:cubicBezTo>
                        <a:cubicBezTo>
                          <a:pt x="6215856" y="7760494"/>
                          <a:pt x="6411913" y="3976700"/>
                          <a:pt x="6417469" y="3883819"/>
                        </a:cubicBezTo>
                        <a:cubicBezTo>
                          <a:pt x="6423025" y="3790938"/>
                          <a:pt x="6593682" y="0"/>
                          <a:pt x="6786563" y="2381"/>
                        </a:cubicBezTo>
                        <a:cubicBezTo>
                          <a:pt x="6979444" y="4762"/>
                          <a:pt x="7152482" y="3757041"/>
                          <a:pt x="7160419" y="3883819"/>
                        </a:cubicBezTo>
                        <a:cubicBezTo>
                          <a:pt x="7168356" y="4010597"/>
                          <a:pt x="7336632" y="7761288"/>
                          <a:pt x="7539038" y="7758113"/>
                        </a:cubicBezTo>
                      </a:path>
                    </a:pathLst>
                  </a:custGeom>
                  <a:noFill/>
                  <a:ln w="381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35" name="Freeform: Shape 234">
                    <a:extLst>
                      <a:ext uri="{FF2B5EF4-FFF2-40B4-BE49-F238E27FC236}">
                        <a16:creationId xmlns:a16="http://schemas.microsoft.com/office/drawing/2014/main" id="{37FB5AD5-61D1-4A66-B6A6-F9207D23258F}"/>
                      </a:ext>
                    </a:extLst>
                  </p:cNvPr>
                  <p:cNvSpPr/>
                  <p:nvPr/>
                </p:nvSpPr>
                <p:spPr>
                  <a:xfrm>
                    <a:off x="3886200" y="3102520"/>
                    <a:ext cx="3769877" cy="718573"/>
                  </a:xfrm>
                  <a:custGeom>
                    <a:avLst/>
                    <a:gdLst>
                      <a:gd name="connsiteX0" fmla="*/ 0 w 7562850"/>
                      <a:gd name="connsiteY0" fmla="*/ 7762875 h 7762875"/>
                      <a:gd name="connsiteX1" fmla="*/ 390525 w 7562850"/>
                      <a:gd name="connsiteY1" fmla="*/ 3886200 h 7762875"/>
                      <a:gd name="connsiteX2" fmla="*/ 762000 w 7562850"/>
                      <a:gd name="connsiteY2" fmla="*/ 0 h 7762875"/>
                      <a:gd name="connsiteX3" fmla="*/ 1143000 w 7562850"/>
                      <a:gd name="connsiteY3" fmla="*/ 3876675 h 7762875"/>
                      <a:gd name="connsiteX4" fmla="*/ 1524000 w 7562850"/>
                      <a:gd name="connsiteY4" fmla="*/ 7753350 h 7762875"/>
                      <a:gd name="connsiteX5" fmla="*/ 1895475 w 7562850"/>
                      <a:gd name="connsiteY5" fmla="*/ 3876675 h 7762875"/>
                      <a:gd name="connsiteX6" fmla="*/ 2276475 w 7562850"/>
                      <a:gd name="connsiteY6" fmla="*/ 0 h 7762875"/>
                      <a:gd name="connsiteX7" fmla="*/ 2657475 w 7562850"/>
                      <a:gd name="connsiteY7" fmla="*/ 3886200 h 7762875"/>
                      <a:gd name="connsiteX8" fmla="*/ 3028950 w 7562850"/>
                      <a:gd name="connsiteY8" fmla="*/ 7762875 h 7762875"/>
                      <a:gd name="connsiteX9" fmla="*/ 3409950 w 7562850"/>
                      <a:gd name="connsiteY9" fmla="*/ 3876675 h 7762875"/>
                      <a:gd name="connsiteX10" fmla="*/ 3781425 w 7562850"/>
                      <a:gd name="connsiteY10" fmla="*/ 9525 h 7762875"/>
                      <a:gd name="connsiteX11" fmla="*/ 4162425 w 7562850"/>
                      <a:gd name="connsiteY11" fmla="*/ 3886200 h 7762875"/>
                      <a:gd name="connsiteX12" fmla="*/ 4533900 w 7562850"/>
                      <a:gd name="connsiteY12" fmla="*/ 7762875 h 7762875"/>
                      <a:gd name="connsiteX13" fmla="*/ 4914900 w 7562850"/>
                      <a:gd name="connsiteY13" fmla="*/ 3886200 h 7762875"/>
                      <a:gd name="connsiteX14" fmla="*/ 5295900 w 7562850"/>
                      <a:gd name="connsiteY14" fmla="*/ 9525 h 7762875"/>
                      <a:gd name="connsiteX15" fmla="*/ 5667375 w 7562850"/>
                      <a:gd name="connsiteY15" fmla="*/ 3886200 h 7762875"/>
                      <a:gd name="connsiteX16" fmla="*/ 6048375 w 7562850"/>
                      <a:gd name="connsiteY16" fmla="*/ 7762875 h 7762875"/>
                      <a:gd name="connsiteX17" fmla="*/ 6429375 w 7562850"/>
                      <a:gd name="connsiteY17" fmla="*/ 3886200 h 7762875"/>
                      <a:gd name="connsiteX18" fmla="*/ 6810375 w 7562850"/>
                      <a:gd name="connsiteY18" fmla="*/ 0 h 7762875"/>
                      <a:gd name="connsiteX19" fmla="*/ 7172325 w 7562850"/>
                      <a:gd name="connsiteY19" fmla="*/ 3886200 h 7762875"/>
                      <a:gd name="connsiteX20" fmla="*/ 7562850 w 7562850"/>
                      <a:gd name="connsiteY20" fmla="*/ 7762875 h 7762875"/>
                      <a:gd name="connsiteX0" fmla="*/ 0 w 7562850"/>
                      <a:gd name="connsiteY0" fmla="*/ 7762875 h 7762875"/>
                      <a:gd name="connsiteX1" fmla="*/ 390525 w 7562850"/>
                      <a:gd name="connsiteY1" fmla="*/ 3886200 h 7762875"/>
                      <a:gd name="connsiteX2" fmla="*/ 762000 w 7562850"/>
                      <a:gd name="connsiteY2" fmla="*/ 0 h 7762875"/>
                      <a:gd name="connsiteX3" fmla="*/ 1143000 w 7562850"/>
                      <a:gd name="connsiteY3" fmla="*/ 3876675 h 7762875"/>
                      <a:gd name="connsiteX4" fmla="*/ 1519238 w 7562850"/>
                      <a:gd name="connsiteY4" fmla="*/ 7762875 h 7762875"/>
                      <a:gd name="connsiteX5" fmla="*/ 1895475 w 7562850"/>
                      <a:gd name="connsiteY5" fmla="*/ 3876675 h 7762875"/>
                      <a:gd name="connsiteX6" fmla="*/ 2276475 w 7562850"/>
                      <a:gd name="connsiteY6" fmla="*/ 0 h 7762875"/>
                      <a:gd name="connsiteX7" fmla="*/ 2657475 w 7562850"/>
                      <a:gd name="connsiteY7" fmla="*/ 3886200 h 7762875"/>
                      <a:gd name="connsiteX8" fmla="*/ 3028950 w 7562850"/>
                      <a:gd name="connsiteY8" fmla="*/ 7762875 h 7762875"/>
                      <a:gd name="connsiteX9" fmla="*/ 3409950 w 7562850"/>
                      <a:gd name="connsiteY9" fmla="*/ 3876675 h 7762875"/>
                      <a:gd name="connsiteX10" fmla="*/ 3781425 w 7562850"/>
                      <a:gd name="connsiteY10" fmla="*/ 9525 h 7762875"/>
                      <a:gd name="connsiteX11" fmla="*/ 4162425 w 7562850"/>
                      <a:gd name="connsiteY11" fmla="*/ 3886200 h 7762875"/>
                      <a:gd name="connsiteX12" fmla="*/ 4533900 w 7562850"/>
                      <a:gd name="connsiteY12" fmla="*/ 7762875 h 7762875"/>
                      <a:gd name="connsiteX13" fmla="*/ 4914900 w 7562850"/>
                      <a:gd name="connsiteY13" fmla="*/ 3886200 h 7762875"/>
                      <a:gd name="connsiteX14" fmla="*/ 5295900 w 7562850"/>
                      <a:gd name="connsiteY14" fmla="*/ 9525 h 7762875"/>
                      <a:gd name="connsiteX15" fmla="*/ 5667375 w 7562850"/>
                      <a:gd name="connsiteY15" fmla="*/ 3886200 h 7762875"/>
                      <a:gd name="connsiteX16" fmla="*/ 6048375 w 7562850"/>
                      <a:gd name="connsiteY16" fmla="*/ 7762875 h 7762875"/>
                      <a:gd name="connsiteX17" fmla="*/ 6429375 w 7562850"/>
                      <a:gd name="connsiteY17" fmla="*/ 3886200 h 7762875"/>
                      <a:gd name="connsiteX18" fmla="*/ 6810375 w 7562850"/>
                      <a:gd name="connsiteY18" fmla="*/ 0 h 7762875"/>
                      <a:gd name="connsiteX19" fmla="*/ 7172325 w 7562850"/>
                      <a:gd name="connsiteY19" fmla="*/ 3886200 h 7762875"/>
                      <a:gd name="connsiteX20" fmla="*/ 7562850 w 7562850"/>
                      <a:gd name="connsiteY20" fmla="*/ 7762875 h 7762875"/>
                      <a:gd name="connsiteX0" fmla="*/ 0 w 7562850"/>
                      <a:gd name="connsiteY0" fmla="*/ 7762875 h 7762875"/>
                      <a:gd name="connsiteX1" fmla="*/ 390525 w 7562850"/>
                      <a:gd name="connsiteY1" fmla="*/ 3886200 h 7762875"/>
                      <a:gd name="connsiteX2" fmla="*/ 762000 w 7562850"/>
                      <a:gd name="connsiteY2" fmla="*/ 0 h 7762875"/>
                      <a:gd name="connsiteX3" fmla="*/ 1143000 w 7562850"/>
                      <a:gd name="connsiteY3" fmla="*/ 3876675 h 7762875"/>
                      <a:gd name="connsiteX4" fmla="*/ 1519238 w 7562850"/>
                      <a:gd name="connsiteY4" fmla="*/ 7762875 h 7762875"/>
                      <a:gd name="connsiteX5" fmla="*/ 1895475 w 7562850"/>
                      <a:gd name="connsiteY5" fmla="*/ 3876675 h 7762875"/>
                      <a:gd name="connsiteX6" fmla="*/ 2276475 w 7562850"/>
                      <a:gd name="connsiteY6" fmla="*/ 0 h 7762875"/>
                      <a:gd name="connsiteX7" fmla="*/ 2657475 w 7562850"/>
                      <a:gd name="connsiteY7" fmla="*/ 3886200 h 7762875"/>
                      <a:gd name="connsiteX8" fmla="*/ 3028950 w 7562850"/>
                      <a:gd name="connsiteY8" fmla="*/ 7762875 h 7762875"/>
                      <a:gd name="connsiteX9" fmla="*/ 3409950 w 7562850"/>
                      <a:gd name="connsiteY9" fmla="*/ 3876675 h 7762875"/>
                      <a:gd name="connsiteX10" fmla="*/ 3781425 w 7562850"/>
                      <a:gd name="connsiteY10" fmla="*/ 9525 h 7762875"/>
                      <a:gd name="connsiteX11" fmla="*/ 4162425 w 7562850"/>
                      <a:gd name="connsiteY11" fmla="*/ 3886200 h 7762875"/>
                      <a:gd name="connsiteX12" fmla="*/ 4538662 w 7562850"/>
                      <a:gd name="connsiteY12" fmla="*/ 7762875 h 7762875"/>
                      <a:gd name="connsiteX13" fmla="*/ 4914900 w 7562850"/>
                      <a:gd name="connsiteY13" fmla="*/ 3886200 h 7762875"/>
                      <a:gd name="connsiteX14" fmla="*/ 5295900 w 7562850"/>
                      <a:gd name="connsiteY14" fmla="*/ 9525 h 7762875"/>
                      <a:gd name="connsiteX15" fmla="*/ 5667375 w 7562850"/>
                      <a:gd name="connsiteY15" fmla="*/ 3886200 h 7762875"/>
                      <a:gd name="connsiteX16" fmla="*/ 6048375 w 7562850"/>
                      <a:gd name="connsiteY16" fmla="*/ 7762875 h 7762875"/>
                      <a:gd name="connsiteX17" fmla="*/ 6429375 w 7562850"/>
                      <a:gd name="connsiteY17" fmla="*/ 3886200 h 7762875"/>
                      <a:gd name="connsiteX18" fmla="*/ 6810375 w 7562850"/>
                      <a:gd name="connsiteY18" fmla="*/ 0 h 7762875"/>
                      <a:gd name="connsiteX19" fmla="*/ 7172325 w 7562850"/>
                      <a:gd name="connsiteY19" fmla="*/ 3886200 h 7762875"/>
                      <a:gd name="connsiteX20" fmla="*/ 7562850 w 7562850"/>
                      <a:gd name="connsiteY20" fmla="*/ 7762875 h 7762875"/>
                      <a:gd name="connsiteX0" fmla="*/ 0 w 7562850"/>
                      <a:gd name="connsiteY0" fmla="*/ 7762875 h 7762875"/>
                      <a:gd name="connsiteX1" fmla="*/ 390525 w 7562850"/>
                      <a:gd name="connsiteY1" fmla="*/ 3886200 h 7762875"/>
                      <a:gd name="connsiteX2" fmla="*/ 762000 w 7562850"/>
                      <a:gd name="connsiteY2" fmla="*/ 0 h 7762875"/>
                      <a:gd name="connsiteX3" fmla="*/ 1143000 w 7562850"/>
                      <a:gd name="connsiteY3" fmla="*/ 3876675 h 7762875"/>
                      <a:gd name="connsiteX4" fmla="*/ 1519238 w 7562850"/>
                      <a:gd name="connsiteY4" fmla="*/ 7762875 h 7762875"/>
                      <a:gd name="connsiteX5" fmla="*/ 1895475 w 7562850"/>
                      <a:gd name="connsiteY5" fmla="*/ 3876675 h 7762875"/>
                      <a:gd name="connsiteX6" fmla="*/ 2276475 w 7562850"/>
                      <a:gd name="connsiteY6" fmla="*/ 0 h 7762875"/>
                      <a:gd name="connsiteX7" fmla="*/ 2657475 w 7562850"/>
                      <a:gd name="connsiteY7" fmla="*/ 3886200 h 7762875"/>
                      <a:gd name="connsiteX8" fmla="*/ 3028950 w 7562850"/>
                      <a:gd name="connsiteY8" fmla="*/ 7762875 h 7762875"/>
                      <a:gd name="connsiteX9" fmla="*/ 3409950 w 7562850"/>
                      <a:gd name="connsiteY9" fmla="*/ 3876675 h 7762875"/>
                      <a:gd name="connsiteX10" fmla="*/ 3781425 w 7562850"/>
                      <a:gd name="connsiteY10" fmla="*/ 9525 h 7762875"/>
                      <a:gd name="connsiteX11" fmla="*/ 4162425 w 7562850"/>
                      <a:gd name="connsiteY11" fmla="*/ 3886200 h 7762875"/>
                      <a:gd name="connsiteX12" fmla="*/ 4538662 w 7562850"/>
                      <a:gd name="connsiteY12" fmla="*/ 7762875 h 7762875"/>
                      <a:gd name="connsiteX13" fmla="*/ 4914900 w 7562850"/>
                      <a:gd name="connsiteY13" fmla="*/ 3886200 h 7762875"/>
                      <a:gd name="connsiteX14" fmla="*/ 5295900 w 7562850"/>
                      <a:gd name="connsiteY14" fmla="*/ 9525 h 7762875"/>
                      <a:gd name="connsiteX15" fmla="*/ 5667375 w 7562850"/>
                      <a:gd name="connsiteY15" fmla="*/ 3886200 h 7762875"/>
                      <a:gd name="connsiteX16" fmla="*/ 6048375 w 7562850"/>
                      <a:gd name="connsiteY16" fmla="*/ 7762875 h 7762875"/>
                      <a:gd name="connsiteX17" fmla="*/ 6429375 w 7562850"/>
                      <a:gd name="connsiteY17" fmla="*/ 3886200 h 7762875"/>
                      <a:gd name="connsiteX18" fmla="*/ 6810375 w 7562850"/>
                      <a:gd name="connsiteY18" fmla="*/ 0 h 7762875"/>
                      <a:gd name="connsiteX19" fmla="*/ 7172325 w 7562850"/>
                      <a:gd name="connsiteY19" fmla="*/ 3886200 h 7762875"/>
                      <a:gd name="connsiteX20" fmla="*/ 7562850 w 7562850"/>
                      <a:gd name="connsiteY20" fmla="*/ 7762875 h 7762875"/>
                      <a:gd name="connsiteX0" fmla="*/ 0 w 7562850"/>
                      <a:gd name="connsiteY0" fmla="*/ 7762875 h 7762875"/>
                      <a:gd name="connsiteX1" fmla="*/ 390525 w 7562850"/>
                      <a:gd name="connsiteY1" fmla="*/ 3886200 h 7762875"/>
                      <a:gd name="connsiteX2" fmla="*/ 762000 w 7562850"/>
                      <a:gd name="connsiteY2" fmla="*/ 0 h 7762875"/>
                      <a:gd name="connsiteX3" fmla="*/ 1143000 w 7562850"/>
                      <a:gd name="connsiteY3" fmla="*/ 3876675 h 7762875"/>
                      <a:gd name="connsiteX4" fmla="*/ 1519238 w 7562850"/>
                      <a:gd name="connsiteY4" fmla="*/ 7762875 h 7762875"/>
                      <a:gd name="connsiteX5" fmla="*/ 1895475 w 7562850"/>
                      <a:gd name="connsiteY5" fmla="*/ 3876675 h 7762875"/>
                      <a:gd name="connsiteX6" fmla="*/ 2276475 w 7562850"/>
                      <a:gd name="connsiteY6" fmla="*/ 0 h 7762875"/>
                      <a:gd name="connsiteX7" fmla="*/ 2657475 w 7562850"/>
                      <a:gd name="connsiteY7" fmla="*/ 3886200 h 7762875"/>
                      <a:gd name="connsiteX8" fmla="*/ 3028950 w 7562850"/>
                      <a:gd name="connsiteY8" fmla="*/ 7762875 h 7762875"/>
                      <a:gd name="connsiteX9" fmla="*/ 3409950 w 7562850"/>
                      <a:gd name="connsiteY9" fmla="*/ 3876675 h 7762875"/>
                      <a:gd name="connsiteX10" fmla="*/ 3781425 w 7562850"/>
                      <a:gd name="connsiteY10" fmla="*/ 9525 h 7762875"/>
                      <a:gd name="connsiteX11" fmla="*/ 4162425 w 7562850"/>
                      <a:gd name="connsiteY11" fmla="*/ 3886200 h 7762875"/>
                      <a:gd name="connsiteX12" fmla="*/ 4538662 w 7562850"/>
                      <a:gd name="connsiteY12" fmla="*/ 7762875 h 7762875"/>
                      <a:gd name="connsiteX13" fmla="*/ 4914900 w 7562850"/>
                      <a:gd name="connsiteY13" fmla="*/ 3886200 h 7762875"/>
                      <a:gd name="connsiteX14" fmla="*/ 5295900 w 7562850"/>
                      <a:gd name="connsiteY14" fmla="*/ 9525 h 7762875"/>
                      <a:gd name="connsiteX15" fmla="*/ 5667375 w 7562850"/>
                      <a:gd name="connsiteY15" fmla="*/ 3886200 h 7762875"/>
                      <a:gd name="connsiteX16" fmla="*/ 6048375 w 7562850"/>
                      <a:gd name="connsiteY16" fmla="*/ 7762875 h 7762875"/>
                      <a:gd name="connsiteX17" fmla="*/ 6429375 w 7562850"/>
                      <a:gd name="connsiteY17" fmla="*/ 3886200 h 7762875"/>
                      <a:gd name="connsiteX18" fmla="*/ 6810375 w 7562850"/>
                      <a:gd name="connsiteY18" fmla="*/ 0 h 7762875"/>
                      <a:gd name="connsiteX19" fmla="*/ 7172325 w 7562850"/>
                      <a:gd name="connsiteY19" fmla="*/ 3886200 h 7762875"/>
                      <a:gd name="connsiteX20" fmla="*/ 7562850 w 7562850"/>
                      <a:gd name="connsiteY20" fmla="*/ 7762875 h 7762875"/>
                      <a:gd name="connsiteX0" fmla="*/ 0 w 7562850"/>
                      <a:gd name="connsiteY0" fmla="*/ 7762875 h 7762875"/>
                      <a:gd name="connsiteX1" fmla="*/ 390525 w 7562850"/>
                      <a:gd name="connsiteY1" fmla="*/ 3886200 h 7762875"/>
                      <a:gd name="connsiteX2" fmla="*/ 762000 w 7562850"/>
                      <a:gd name="connsiteY2" fmla="*/ 0 h 7762875"/>
                      <a:gd name="connsiteX3" fmla="*/ 1143000 w 7562850"/>
                      <a:gd name="connsiteY3" fmla="*/ 3876675 h 7762875"/>
                      <a:gd name="connsiteX4" fmla="*/ 1519238 w 7562850"/>
                      <a:gd name="connsiteY4" fmla="*/ 7762875 h 7762875"/>
                      <a:gd name="connsiteX5" fmla="*/ 1895475 w 7562850"/>
                      <a:gd name="connsiteY5" fmla="*/ 3876675 h 7762875"/>
                      <a:gd name="connsiteX6" fmla="*/ 2276475 w 7562850"/>
                      <a:gd name="connsiteY6" fmla="*/ 0 h 7762875"/>
                      <a:gd name="connsiteX7" fmla="*/ 2657475 w 7562850"/>
                      <a:gd name="connsiteY7" fmla="*/ 3886200 h 7762875"/>
                      <a:gd name="connsiteX8" fmla="*/ 3028950 w 7562850"/>
                      <a:gd name="connsiteY8" fmla="*/ 7762875 h 7762875"/>
                      <a:gd name="connsiteX9" fmla="*/ 3409950 w 7562850"/>
                      <a:gd name="connsiteY9" fmla="*/ 3876675 h 7762875"/>
                      <a:gd name="connsiteX10" fmla="*/ 3781425 w 7562850"/>
                      <a:gd name="connsiteY10" fmla="*/ 9525 h 7762875"/>
                      <a:gd name="connsiteX11" fmla="*/ 4162425 w 7562850"/>
                      <a:gd name="connsiteY11" fmla="*/ 3886200 h 7762875"/>
                      <a:gd name="connsiteX12" fmla="*/ 4538662 w 7562850"/>
                      <a:gd name="connsiteY12" fmla="*/ 7762875 h 7762875"/>
                      <a:gd name="connsiteX13" fmla="*/ 4914900 w 7562850"/>
                      <a:gd name="connsiteY13" fmla="*/ 3886200 h 7762875"/>
                      <a:gd name="connsiteX14" fmla="*/ 5295900 w 7562850"/>
                      <a:gd name="connsiteY14" fmla="*/ 9525 h 7762875"/>
                      <a:gd name="connsiteX15" fmla="*/ 5667375 w 7562850"/>
                      <a:gd name="connsiteY15" fmla="*/ 3886200 h 7762875"/>
                      <a:gd name="connsiteX16" fmla="*/ 6048375 w 7562850"/>
                      <a:gd name="connsiteY16" fmla="*/ 7762875 h 7762875"/>
                      <a:gd name="connsiteX17" fmla="*/ 6429375 w 7562850"/>
                      <a:gd name="connsiteY17" fmla="*/ 3886200 h 7762875"/>
                      <a:gd name="connsiteX18" fmla="*/ 6810375 w 7562850"/>
                      <a:gd name="connsiteY18" fmla="*/ 0 h 7762875"/>
                      <a:gd name="connsiteX19" fmla="*/ 7172325 w 7562850"/>
                      <a:gd name="connsiteY19" fmla="*/ 3886200 h 7762875"/>
                      <a:gd name="connsiteX20" fmla="*/ 7562850 w 7562850"/>
                      <a:gd name="connsiteY20" fmla="*/ 7762875 h 7762875"/>
                      <a:gd name="connsiteX0" fmla="*/ 0 w 7550944"/>
                      <a:gd name="connsiteY0" fmla="*/ 7762875 h 7762875"/>
                      <a:gd name="connsiteX1" fmla="*/ 378619 w 7550944"/>
                      <a:gd name="connsiteY1" fmla="*/ 3886200 h 7762875"/>
                      <a:gd name="connsiteX2" fmla="*/ 750094 w 7550944"/>
                      <a:gd name="connsiteY2" fmla="*/ 0 h 7762875"/>
                      <a:gd name="connsiteX3" fmla="*/ 1131094 w 7550944"/>
                      <a:gd name="connsiteY3" fmla="*/ 3876675 h 7762875"/>
                      <a:gd name="connsiteX4" fmla="*/ 1507332 w 7550944"/>
                      <a:gd name="connsiteY4" fmla="*/ 7762875 h 7762875"/>
                      <a:gd name="connsiteX5" fmla="*/ 1883569 w 7550944"/>
                      <a:gd name="connsiteY5" fmla="*/ 3876675 h 7762875"/>
                      <a:gd name="connsiteX6" fmla="*/ 2264569 w 7550944"/>
                      <a:gd name="connsiteY6" fmla="*/ 0 h 7762875"/>
                      <a:gd name="connsiteX7" fmla="*/ 2645569 w 7550944"/>
                      <a:gd name="connsiteY7" fmla="*/ 3886200 h 7762875"/>
                      <a:gd name="connsiteX8" fmla="*/ 3017044 w 7550944"/>
                      <a:gd name="connsiteY8" fmla="*/ 7762875 h 7762875"/>
                      <a:gd name="connsiteX9" fmla="*/ 3398044 w 7550944"/>
                      <a:gd name="connsiteY9" fmla="*/ 3876675 h 7762875"/>
                      <a:gd name="connsiteX10" fmla="*/ 3769519 w 7550944"/>
                      <a:gd name="connsiteY10" fmla="*/ 9525 h 7762875"/>
                      <a:gd name="connsiteX11" fmla="*/ 4150519 w 7550944"/>
                      <a:gd name="connsiteY11" fmla="*/ 3886200 h 7762875"/>
                      <a:gd name="connsiteX12" fmla="*/ 4526756 w 7550944"/>
                      <a:gd name="connsiteY12" fmla="*/ 7762875 h 7762875"/>
                      <a:gd name="connsiteX13" fmla="*/ 4902994 w 7550944"/>
                      <a:gd name="connsiteY13" fmla="*/ 3886200 h 7762875"/>
                      <a:gd name="connsiteX14" fmla="*/ 5283994 w 7550944"/>
                      <a:gd name="connsiteY14" fmla="*/ 9525 h 7762875"/>
                      <a:gd name="connsiteX15" fmla="*/ 5655469 w 7550944"/>
                      <a:gd name="connsiteY15" fmla="*/ 3886200 h 7762875"/>
                      <a:gd name="connsiteX16" fmla="*/ 6036469 w 7550944"/>
                      <a:gd name="connsiteY16" fmla="*/ 7762875 h 7762875"/>
                      <a:gd name="connsiteX17" fmla="*/ 6417469 w 7550944"/>
                      <a:gd name="connsiteY17" fmla="*/ 3886200 h 7762875"/>
                      <a:gd name="connsiteX18" fmla="*/ 6798469 w 7550944"/>
                      <a:gd name="connsiteY18" fmla="*/ 0 h 7762875"/>
                      <a:gd name="connsiteX19" fmla="*/ 7160419 w 7550944"/>
                      <a:gd name="connsiteY19" fmla="*/ 3886200 h 7762875"/>
                      <a:gd name="connsiteX20" fmla="*/ 7550944 w 7550944"/>
                      <a:gd name="connsiteY20" fmla="*/ 7762875 h 7762875"/>
                      <a:gd name="connsiteX0" fmla="*/ 0 w 7550944"/>
                      <a:gd name="connsiteY0" fmla="*/ 7762875 h 7762875"/>
                      <a:gd name="connsiteX1" fmla="*/ 378619 w 7550944"/>
                      <a:gd name="connsiteY1" fmla="*/ 3886200 h 7762875"/>
                      <a:gd name="connsiteX2" fmla="*/ 750094 w 7550944"/>
                      <a:gd name="connsiteY2" fmla="*/ 0 h 7762875"/>
                      <a:gd name="connsiteX3" fmla="*/ 1131094 w 7550944"/>
                      <a:gd name="connsiteY3" fmla="*/ 3876675 h 7762875"/>
                      <a:gd name="connsiteX4" fmla="*/ 1507332 w 7550944"/>
                      <a:gd name="connsiteY4" fmla="*/ 7762875 h 7762875"/>
                      <a:gd name="connsiteX5" fmla="*/ 1883569 w 7550944"/>
                      <a:gd name="connsiteY5" fmla="*/ 3876675 h 7762875"/>
                      <a:gd name="connsiteX6" fmla="*/ 2264569 w 7550944"/>
                      <a:gd name="connsiteY6" fmla="*/ 0 h 7762875"/>
                      <a:gd name="connsiteX7" fmla="*/ 2645569 w 7550944"/>
                      <a:gd name="connsiteY7" fmla="*/ 3886200 h 7762875"/>
                      <a:gd name="connsiteX8" fmla="*/ 3017044 w 7550944"/>
                      <a:gd name="connsiteY8" fmla="*/ 7762875 h 7762875"/>
                      <a:gd name="connsiteX9" fmla="*/ 3398044 w 7550944"/>
                      <a:gd name="connsiteY9" fmla="*/ 3876675 h 7762875"/>
                      <a:gd name="connsiteX10" fmla="*/ 3769519 w 7550944"/>
                      <a:gd name="connsiteY10" fmla="*/ 9525 h 7762875"/>
                      <a:gd name="connsiteX11" fmla="*/ 4150519 w 7550944"/>
                      <a:gd name="connsiteY11" fmla="*/ 3886200 h 7762875"/>
                      <a:gd name="connsiteX12" fmla="*/ 4526756 w 7550944"/>
                      <a:gd name="connsiteY12" fmla="*/ 7762875 h 7762875"/>
                      <a:gd name="connsiteX13" fmla="*/ 4902994 w 7550944"/>
                      <a:gd name="connsiteY13" fmla="*/ 3886200 h 7762875"/>
                      <a:gd name="connsiteX14" fmla="*/ 5283994 w 7550944"/>
                      <a:gd name="connsiteY14" fmla="*/ 9525 h 7762875"/>
                      <a:gd name="connsiteX15" fmla="*/ 5655469 w 7550944"/>
                      <a:gd name="connsiteY15" fmla="*/ 3886200 h 7762875"/>
                      <a:gd name="connsiteX16" fmla="*/ 6036469 w 7550944"/>
                      <a:gd name="connsiteY16" fmla="*/ 7762875 h 7762875"/>
                      <a:gd name="connsiteX17" fmla="*/ 6417469 w 7550944"/>
                      <a:gd name="connsiteY17" fmla="*/ 3886200 h 7762875"/>
                      <a:gd name="connsiteX18" fmla="*/ 6798469 w 7550944"/>
                      <a:gd name="connsiteY18" fmla="*/ 0 h 7762875"/>
                      <a:gd name="connsiteX19" fmla="*/ 7160419 w 7550944"/>
                      <a:gd name="connsiteY19" fmla="*/ 3886200 h 7762875"/>
                      <a:gd name="connsiteX20" fmla="*/ 7550944 w 7550944"/>
                      <a:gd name="connsiteY20" fmla="*/ 7762875 h 7762875"/>
                      <a:gd name="connsiteX0" fmla="*/ 0 w 7550944"/>
                      <a:gd name="connsiteY0" fmla="*/ 7762875 h 7762875"/>
                      <a:gd name="connsiteX1" fmla="*/ 378619 w 7550944"/>
                      <a:gd name="connsiteY1" fmla="*/ 3886200 h 7762875"/>
                      <a:gd name="connsiteX2" fmla="*/ 750094 w 7550944"/>
                      <a:gd name="connsiteY2" fmla="*/ 0 h 7762875"/>
                      <a:gd name="connsiteX3" fmla="*/ 1131094 w 7550944"/>
                      <a:gd name="connsiteY3" fmla="*/ 3876675 h 7762875"/>
                      <a:gd name="connsiteX4" fmla="*/ 1507332 w 7550944"/>
                      <a:gd name="connsiteY4" fmla="*/ 7762875 h 7762875"/>
                      <a:gd name="connsiteX5" fmla="*/ 1883569 w 7550944"/>
                      <a:gd name="connsiteY5" fmla="*/ 3876675 h 7762875"/>
                      <a:gd name="connsiteX6" fmla="*/ 2264569 w 7550944"/>
                      <a:gd name="connsiteY6" fmla="*/ 0 h 7762875"/>
                      <a:gd name="connsiteX7" fmla="*/ 2645569 w 7550944"/>
                      <a:gd name="connsiteY7" fmla="*/ 3886200 h 7762875"/>
                      <a:gd name="connsiteX8" fmla="*/ 3017044 w 7550944"/>
                      <a:gd name="connsiteY8" fmla="*/ 7762875 h 7762875"/>
                      <a:gd name="connsiteX9" fmla="*/ 3398044 w 7550944"/>
                      <a:gd name="connsiteY9" fmla="*/ 3876675 h 7762875"/>
                      <a:gd name="connsiteX10" fmla="*/ 3769519 w 7550944"/>
                      <a:gd name="connsiteY10" fmla="*/ 9525 h 7762875"/>
                      <a:gd name="connsiteX11" fmla="*/ 4150519 w 7550944"/>
                      <a:gd name="connsiteY11" fmla="*/ 3886200 h 7762875"/>
                      <a:gd name="connsiteX12" fmla="*/ 4526756 w 7550944"/>
                      <a:gd name="connsiteY12" fmla="*/ 7762875 h 7762875"/>
                      <a:gd name="connsiteX13" fmla="*/ 4902994 w 7550944"/>
                      <a:gd name="connsiteY13" fmla="*/ 3886200 h 7762875"/>
                      <a:gd name="connsiteX14" fmla="*/ 5283994 w 7550944"/>
                      <a:gd name="connsiteY14" fmla="*/ 9525 h 7762875"/>
                      <a:gd name="connsiteX15" fmla="*/ 5655469 w 7550944"/>
                      <a:gd name="connsiteY15" fmla="*/ 3886200 h 7762875"/>
                      <a:gd name="connsiteX16" fmla="*/ 6036469 w 7550944"/>
                      <a:gd name="connsiteY16" fmla="*/ 7762875 h 7762875"/>
                      <a:gd name="connsiteX17" fmla="*/ 6417469 w 7550944"/>
                      <a:gd name="connsiteY17" fmla="*/ 3886200 h 7762875"/>
                      <a:gd name="connsiteX18" fmla="*/ 6798469 w 7550944"/>
                      <a:gd name="connsiteY18" fmla="*/ 0 h 7762875"/>
                      <a:gd name="connsiteX19" fmla="*/ 7160419 w 7550944"/>
                      <a:gd name="connsiteY19" fmla="*/ 3886200 h 7762875"/>
                      <a:gd name="connsiteX20" fmla="*/ 7550944 w 7550944"/>
                      <a:gd name="connsiteY20" fmla="*/ 7762875 h 7762875"/>
                      <a:gd name="connsiteX0" fmla="*/ 0 w 7550944"/>
                      <a:gd name="connsiteY0" fmla="*/ 7762875 h 7762875"/>
                      <a:gd name="connsiteX1" fmla="*/ 378619 w 7550944"/>
                      <a:gd name="connsiteY1" fmla="*/ 3886200 h 7762875"/>
                      <a:gd name="connsiteX2" fmla="*/ 750094 w 7550944"/>
                      <a:gd name="connsiteY2" fmla="*/ 0 h 7762875"/>
                      <a:gd name="connsiteX3" fmla="*/ 1131094 w 7550944"/>
                      <a:gd name="connsiteY3" fmla="*/ 3876675 h 7762875"/>
                      <a:gd name="connsiteX4" fmla="*/ 1507332 w 7550944"/>
                      <a:gd name="connsiteY4" fmla="*/ 7762875 h 7762875"/>
                      <a:gd name="connsiteX5" fmla="*/ 1883569 w 7550944"/>
                      <a:gd name="connsiteY5" fmla="*/ 3876675 h 7762875"/>
                      <a:gd name="connsiteX6" fmla="*/ 2264569 w 7550944"/>
                      <a:gd name="connsiteY6" fmla="*/ 0 h 7762875"/>
                      <a:gd name="connsiteX7" fmla="*/ 2645569 w 7550944"/>
                      <a:gd name="connsiteY7" fmla="*/ 3886200 h 7762875"/>
                      <a:gd name="connsiteX8" fmla="*/ 3017044 w 7550944"/>
                      <a:gd name="connsiteY8" fmla="*/ 7762875 h 7762875"/>
                      <a:gd name="connsiteX9" fmla="*/ 3398044 w 7550944"/>
                      <a:gd name="connsiteY9" fmla="*/ 3876675 h 7762875"/>
                      <a:gd name="connsiteX10" fmla="*/ 3769519 w 7550944"/>
                      <a:gd name="connsiteY10" fmla="*/ 9525 h 7762875"/>
                      <a:gd name="connsiteX11" fmla="*/ 4150519 w 7550944"/>
                      <a:gd name="connsiteY11" fmla="*/ 3886200 h 7762875"/>
                      <a:gd name="connsiteX12" fmla="*/ 4526756 w 7550944"/>
                      <a:gd name="connsiteY12" fmla="*/ 7762875 h 7762875"/>
                      <a:gd name="connsiteX13" fmla="*/ 4902994 w 7550944"/>
                      <a:gd name="connsiteY13" fmla="*/ 3886200 h 7762875"/>
                      <a:gd name="connsiteX14" fmla="*/ 5283994 w 7550944"/>
                      <a:gd name="connsiteY14" fmla="*/ 9525 h 7762875"/>
                      <a:gd name="connsiteX15" fmla="*/ 5655469 w 7550944"/>
                      <a:gd name="connsiteY15" fmla="*/ 3886200 h 7762875"/>
                      <a:gd name="connsiteX16" fmla="*/ 6036469 w 7550944"/>
                      <a:gd name="connsiteY16" fmla="*/ 7762875 h 7762875"/>
                      <a:gd name="connsiteX17" fmla="*/ 6417469 w 7550944"/>
                      <a:gd name="connsiteY17" fmla="*/ 3886200 h 7762875"/>
                      <a:gd name="connsiteX18" fmla="*/ 6798469 w 7550944"/>
                      <a:gd name="connsiteY18" fmla="*/ 0 h 7762875"/>
                      <a:gd name="connsiteX19" fmla="*/ 7160419 w 7550944"/>
                      <a:gd name="connsiteY19" fmla="*/ 3886200 h 7762875"/>
                      <a:gd name="connsiteX20" fmla="*/ 7550944 w 7550944"/>
                      <a:gd name="connsiteY20" fmla="*/ 7762875 h 7762875"/>
                      <a:gd name="connsiteX0" fmla="*/ 0 w 7550944"/>
                      <a:gd name="connsiteY0" fmla="*/ 7762875 h 7762875"/>
                      <a:gd name="connsiteX1" fmla="*/ 378619 w 7550944"/>
                      <a:gd name="connsiteY1" fmla="*/ 3886200 h 7762875"/>
                      <a:gd name="connsiteX2" fmla="*/ 750094 w 7550944"/>
                      <a:gd name="connsiteY2" fmla="*/ 0 h 7762875"/>
                      <a:gd name="connsiteX3" fmla="*/ 1131094 w 7550944"/>
                      <a:gd name="connsiteY3" fmla="*/ 3876675 h 7762875"/>
                      <a:gd name="connsiteX4" fmla="*/ 1507332 w 7550944"/>
                      <a:gd name="connsiteY4" fmla="*/ 7762875 h 7762875"/>
                      <a:gd name="connsiteX5" fmla="*/ 1883569 w 7550944"/>
                      <a:gd name="connsiteY5" fmla="*/ 3876675 h 7762875"/>
                      <a:gd name="connsiteX6" fmla="*/ 2264569 w 7550944"/>
                      <a:gd name="connsiteY6" fmla="*/ 0 h 7762875"/>
                      <a:gd name="connsiteX7" fmla="*/ 2645569 w 7550944"/>
                      <a:gd name="connsiteY7" fmla="*/ 3886200 h 7762875"/>
                      <a:gd name="connsiteX8" fmla="*/ 3017044 w 7550944"/>
                      <a:gd name="connsiteY8" fmla="*/ 7762875 h 7762875"/>
                      <a:gd name="connsiteX9" fmla="*/ 3398044 w 7550944"/>
                      <a:gd name="connsiteY9" fmla="*/ 3876675 h 7762875"/>
                      <a:gd name="connsiteX10" fmla="*/ 3769519 w 7550944"/>
                      <a:gd name="connsiteY10" fmla="*/ 9525 h 7762875"/>
                      <a:gd name="connsiteX11" fmla="*/ 4150519 w 7550944"/>
                      <a:gd name="connsiteY11" fmla="*/ 3886200 h 7762875"/>
                      <a:gd name="connsiteX12" fmla="*/ 4526756 w 7550944"/>
                      <a:gd name="connsiteY12" fmla="*/ 7762875 h 7762875"/>
                      <a:gd name="connsiteX13" fmla="*/ 4902994 w 7550944"/>
                      <a:gd name="connsiteY13" fmla="*/ 3886200 h 7762875"/>
                      <a:gd name="connsiteX14" fmla="*/ 5283994 w 7550944"/>
                      <a:gd name="connsiteY14" fmla="*/ 9525 h 7762875"/>
                      <a:gd name="connsiteX15" fmla="*/ 5655469 w 7550944"/>
                      <a:gd name="connsiteY15" fmla="*/ 3886200 h 7762875"/>
                      <a:gd name="connsiteX16" fmla="*/ 6036469 w 7550944"/>
                      <a:gd name="connsiteY16" fmla="*/ 7762875 h 7762875"/>
                      <a:gd name="connsiteX17" fmla="*/ 6417469 w 7550944"/>
                      <a:gd name="connsiteY17" fmla="*/ 3886200 h 7762875"/>
                      <a:gd name="connsiteX18" fmla="*/ 6798469 w 7550944"/>
                      <a:gd name="connsiteY18" fmla="*/ 0 h 7762875"/>
                      <a:gd name="connsiteX19" fmla="*/ 7160419 w 7550944"/>
                      <a:gd name="connsiteY19" fmla="*/ 3886200 h 7762875"/>
                      <a:gd name="connsiteX20" fmla="*/ 7550944 w 7550944"/>
                      <a:gd name="connsiteY20" fmla="*/ 7762875 h 7762875"/>
                      <a:gd name="connsiteX0" fmla="*/ 0 w 7550944"/>
                      <a:gd name="connsiteY0" fmla="*/ 7762875 h 7762876"/>
                      <a:gd name="connsiteX1" fmla="*/ 378619 w 7550944"/>
                      <a:gd name="connsiteY1" fmla="*/ 3886200 h 7762876"/>
                      <a:gd name="connsiteX2" fmla="*/ 750094 w 7550944"/>
                      <a:gd name="connsiteY2" fmla="*/ 0 h 7762876"/>
                      <a:gd name="connsiteX3" fmla="*/ 1131094 w 7550944"/>
                      <a:gd name="connsiteY3" fmla="*/ 3876675 h 7762876"/>
                      <a:gd name="connsiteX4" fmla="*/ 1507332 w 7550944"/>
                      <a:gd name="connsiteY4" fmla="*/ 7762875 h 7762876"/>
                      <a:gd name="connsiteX5" fmla="*/ 1883569 w 7550944"/>
                      <a:gd name="connsiteY5" fmla="*/ 3876675 h 7762876"/>
                      <a:gd name="connsiteX6" fmla="*/ 2264569 w 7550944"/>
                      <a:gd name="connsiteY6" fmla="*/ 0 h 7762876"/>
                      <a:gd name="connsiteX7" fmla="*/ 2645569 w 7550944"/>
                      <a:gd name="connsiteY7" fmla="*/ 3886200 h 7762876"/>
                      <a:gd name="connsiteX8" fmla="*/ 3017044 w 7550944"/>
                      <a:gd name="connsiteY8" fmla="*/ 7762875 h 7762876"/>
                      <a:gd name="connsiteX9" fmla="*/ 3398044 w 7550944"/>
                      <a:gd name="connsiteY9" fmla="*/ 3876675 h 7762876"/>
                      <a:gd name="connsiteX10" fmla="*/ 3769519 w 7550944"/>
                      <a:gd name="connsiteY10" fmla="*/ 9525 h 7762876"/>
                      <a:gd name="connsiteX11" fmla="*/ 4150519 w 7550944"/>
                      <a:gd name="connsiteY11" fmla="*/ 3886200 h 7762876"/>
                      <a:gd name="connsiteX12" fmla="*/ 4526756 w 7550944"/>
                      <a:gd name="connsiteY12" fmla="*/ 7762875 h 7762876"/>
                      <a:gd name="connsiteX13" fmla="*/ 4902994 w 7550944"/>
                      <a:gd name="connsiteY13" fmla="*/ 3886200 h 7762876"/>
                      <a:gd name="connsiteX14" fmla="*/ 5283994 w 7550944"/>
                      <a:gd name="connsiteY14" fmla="*/ 9525 h 7762876"/>
                      <a:gd name="connsiteX15" fmla="*/ 5655469 w 7550944"/>
                      <a:gd name="connsiteY15" fmla="*/ 3886200 h 7762876"/>
                      <a:gd name="connsiteX16" fmla="*/ 6036469 w 7550944"/>
                      <a:gd name="connsiteY16" fmla="*/ 7762875 h 7762876"/>
                      <a:gd name="connsiteX17" fmla="*/ 6417469 w 7550944"/>
                      <a:gd name="connsiteY17" fmla="*/ 3886200 h 7762876"/>
                      <a:gd name="connsiteX18" fmla="*/ 6798469 w 7550944"/>
                      <a:gd name="connsiteY18" fmla="*/ 0 h 7762876"/>
                      <a:gd name="connsiteX19" fmla="*/ 7160419 w 7550944"/>
                      <a:gd name="connsiteY19" fmla="*/ 3886200 h 7762876"/>
                      <a:gd name="connsiteX20" fmla="*/ 7550944 w 7550944"/>
                      <a:gd name="connsiteY20" fmla="*/ 7762875 h 7762876"/>
                      <a:gd name="connsiteX0" fmla="*/ 0 w 7550944"/>
                      <a:gd name="connsiteY0" fmla="*/ 7762875 h 7762876"/>
                      <a:gd name="connsiteX1" fmla="*/ 378619 w 7550944"/>
                      <a:gd name="connsiteY1" fmla="*/ 3886200 h 7762876"/>
                      <a:gd name="connsiteX2" fmla="*/ 750094 w 7550944"/>
                      <a:gd name="connsiteY2" fmla="*/ 0 h 7762876"/>
                      <a:gd name="connsiteX3" fmla="*/ 1131094 w 7550944"/>
                      <a:gd name="connsiteY3" fmla="*/ 3876675 h 7762876"/>
                      <a:gd name="connsiteX4" fmla="*/ 1507332 w 7550944"/>
                      <a:gd name="connsiteY4" fmla="*/ 7762875 h 7762876"/>
                      <a:gd name="connsiteX5" fmla="*/ 1883569 w 7550944"/>
                      <a:gd name="connsiteY5" fmla="*/ 3876675 h 7762876"/>
                      <a:gd name="connsiteX6" fmla="*/ 2264569 w 7550944"/>
                      <a:gd name="connsiteY6" fmla="*/ 0 h 7762876"/>
                      <a:gd name="connsiteX7" fmla="*/ 2645569 w 7550944"/>
                      <a:gd name="connsiteY7" fmla="*/ 3886200 h 7762876"/>
                      <a:gd name="connsiteX8" fmla="*/ 3017044 w 7550944"/>
                      <a:gd name="connsiteY8" fmla="*/ 7762875 h 7762876"/>
                      <a:gd name="connsiteX9" fmla="*/ 3398044 w 7550944"/>
                      <a:gd name="connsiteY9" fmla="*/ 3876675 h 7762876"/>
                      <a:gd name="connsiteX10" fmla="*/ 3769519 w 7550944"/>
                      <a:gd name="connsiteY10" fmla="*/ 9525 h 7762876"/>
                      <a:gd name="connsiteX11" fmla="*/ 4150519 w 7550944"/>
                      <a:gd name="connsiteY11" fmla="*/ 3886200 h 7762876"/>
                      <a:gd name="connsiteX12" fmla="*/ 4526756 w 7550944"/>
                      <a:gd name="connsiteY12" fmla="*/ 7762875 h 7762876"/>
                      <a:gd name="connsiteX13" fmla="*/ 4902994 w 7550944"/>
                      <a:gd name="connsiteY13" fmla="*/ 3886200 h 7762876"/>
                      <a:gd name="connsiteX14" fmla="*/ 5283994 w 7550944"/>
                      <a:gd name="connsiteY14" fmla="*/ 9525 h 7762876"/>
                      <a:gd name="connsiteX15" fmla="*/ 5655469 w 7550944"/>
                      <a:gd name="connsiteY15" fmla="*/ 3886200 h 7762876"/>
                      <a:gd name="connsiteX16" fmla="*/ 6036469 w 7550944"/>
                      <a:gd name="connsiteY16" fmla="*/ 7762875 h 7762876"/>
                      <a:gd name="connsiteX17" fmla="*/ 6417469 w 7550944"/>
                      <a:gd name="connsiteY17" fmla="*/ 3886200 h 7762876"/>
                      <a:gd name="connsiteX18" fmla="*/ 6798469 w 7550944"/>
                      <a:gd name="connsiteY18" fmla="*/ 0 h 7762876"/>
                      <a:gd name="connsiteX19" fmla="*/ 7160419 w 7550944"/>
                      <a:gd name="connsiteY19" fmla="*/ 3886200 h 7762876"/>
                      <a:gd name="connsiteX20" fmla="*/ 7550944 w 7550944"/>
                      <a:gd name="connsiteY20" fmla="*/ 7762875 h 7762876"/>
                      <a:gd name="connsiteX0" fmla="*/ 0 w 7550944"/>
                      <a:gd name="connsiteY0" fmla="*/ 7762875 h 7762876"/>
                      <a:gd name="connsiteX1" fmla="*/ 378619 w 7550944"/>
                      <a:gd name="connsiteY1" fmla="*/ 3886200 h 7762876"/>
                      <a:gd name="connsiteX2" fmla="*/ 750094 w 7550944"/>
                      <a:gd name="connsiteY2" fmla="*/ 0 h 7762876"/>
                      <a:gd name="connsiteX3" fmla="*/ 1131094 w 7550944"/>
                      <a:gd name="connsiteY3" fmla="*/ 3876675 h 7762876"/>
                      <a:gd name="connsiteX4" fmla="*/ 1507332 w 7550944"/>
                      <a:gd name="connsiteY4" fmla="*/ 7762875 h 7762876"/>
                      <a:gd name="connsiteX5" fmla="*/ 1883569 w 7550944"/>
                      <a:gd name="connsiteY5" fmla="*/ 3876675 h 7762876"/>
                      <a:gd name="connsiteX6" fmla="*/ 2264569 w 7550944"/>
                      <a:gd name="connsiteY6" fmla="*/ 0 h 7762876"/>
                      <a:gd name="connsiteX7" fmla="*/ 2645569 w 7550944"/>
                      <a:gd name="connsiteY7" fmla="*/ 3886200 h 7762876"/>
                      <a:gd name="connsiteX8" fmla="*/ 3017044 w 7550944"/>
                      <a:gd name="connsiteY8" fmla="*/ 7762875 h 7762876"/>
                      <a:gd name="connsiteX9" fmla="*/ 3398044 w 7550944"/>
                      <a:gd name="connsiteY9" fmla="*/ 3876675 h 7762876"/>
                      <a:gd name="connsiteX10" fmla="*/ 3769519 w 7550944"/>
                      <a:gd name="connsiteY10" fmla="*/ 9525 h 7762876"/>
                      <a:gd name="connsiteX11" fmla="*/ 4150519 w 7550944"/>
                      <a:gd name="connsiteY11" fmla="*/ 3886200 h 7762876"/>
                      <a:gd name="connsiteX12" fmla="*/ 4526756 w 7550944"/>
                      <a:gd name="connsiteY12" fmla="*/ 7762875 h 7762876"/>
                      <a:gd name="connsiteX13" fmla="*/ 4902994 w 7550944"/>
                      <a:gd name="connsiteY13" fmla="*/ 3886200 h 7762876"/>
                      <a:gd name="connsiteX14" fmla="*/ 5283994 w 7550944"/>
                      <a:gd name="connsiteY14" fmla="*/ 9525 h 7762876"/>
                      <a:gd name="connsiteX15" fmla="*/ 5655469 w 7550944"/>
                      <a:gd name="connsiteY15" fmla="*/ 3886200 h 7762876"/>
                      <a:gd name="connsiteX16" fmla="*/ 6036469 w 7550944"/>
                      <a:gd name="connsiteY16" fmla="*/ 7762875 h 7762876"/>
                      <a:gd name="connsiteX17" fmla="*/ 6417469 w 7550944"/>
                      <a:gd name="connsiteY17" fmla="*/ 3886200 h 7762876"/>
                      <a:gd name="connsiteX18" fmla="*/ 6798469 w 7550944"/>
                      <a:gd name="connsiteY18" fmla="*/ 0 h 7762876"/>
                      <a:gd name="connsiteX19" fmla="*/ 7160419 w 7550944"/>
                      <a:gd name="connsiteY19" fmla="*/ 3886200 h 7762876"/>
                      <a:gd name="connsiteX20" fmla="*/ 7550944 w 7550944"/>
                      <a:gd name="connsiteY20" fmla="*/ 7762875 h 7762876"/>
                      <a:gd name="connsiteX0" fmla="*/ 0 w 7550944"/>
                      <a:gd name="connsiteY0" fmla="*/ 7762875 h 7762876"/>
                      <a:gd name="connsiteX1" fmla="*/ 378619 w 7550944"/>
                      <a:gd name="connsiteY1" fmla="*/ 3886200 h 7762876"/>
                      <a:gd name="connsiteX2" fmla="*/ 750094 w 7550944"/>
                      <a:gd name="connsiteY2" fmla="*/ 0 h 7762876"/>
                      <a:gd name="connsiteX3" fmla="*/ 1131094 w 7550944"/>
                      <a:gd name="connsiteY3" fmla="*/ 3876675 h 7762876"/>
                      <a:gd name="connsiteX4" fmla="*/ 1507332 w 7550944"/>
                      <a:gd name="connsiteY4" fmla="*/ 7762875 h 7762876"/>
                      <a:gd name="connsiteX5" fmla="*/ 1883569 w 7550944"/>
                      <a:gd name="connsiteY5" fmla="*/ 3876675 h 7762876"/>
                      <a:gd name="connsiteX6" fmla="*/ 2264569 w 7550944"/>
                      <a:gd name="connsiteY6" fmla="*/ 0 h 7762876"/>
                      <a:gd name="connsiteX7" fmla="*/ 2645569 w 7550944"/>
                      <a:gd name="connsiteY7" fmla="*/ 3886200 h 7762876"/>
                      <a:gd name="connsiteX8" fmla="*/ 3017044 w 7550944"/>
                      <a:gd name="connsiteY8" fmla="*/ 7762875 h 7762876"/>
                      <a:gd name="connsiteX9" fmla="*/ 3398044 w 7550944"/>
                      <a:gd name="connsiteY9" fmla="*/ 3876675 h 7762876"/>
                      <a:gd name="connsiteX10" fmla="*/ 3769519 w 7550944"/>
                      <a:gd name="connsiteY10" fmla="*/ 9525 h 7762876"/>
                      <a:gd name="connsiteX11" fmla="*/ 4150519 w 7550944"/>
                      <a:gd name="connsiteY11" fmla="*/ 3886200 h 7762876"/>
                      <a:gd name="connsiteX12" fmla="*/ 4526756 w 7550944"/>
                      <a:gd name="connsiteY12" fmla="*/ 7762875 h 7762876"/>
                      <a:gd name="connsiteX13" fmla="*/ 4902994 w 7550944"/>
                      <a:gd name="connsiteY13" fmla="*/ 3886200 h 7762876"/>
                      <a:gd name="connsiteX14" fmla="*/ 5283994 w 7550944"/>
                      <a:gd name="connsiteY14" fmla="*/ 9525 h 7762876"/>
                      <a:gd name="connsiteX15" fmla="*/ 5655469 w 7550944"/>
                      <a:gd name="connsiteY15" fmla="*/ 3886200 h 7762876"/>
                      <a:gd name="connsiteX16" fmla="*/ 6036469 w 7550944"/>
                      <a:gd name="connsiteY16" fmla="*/ 7762875 h 7762876"/>
                      <a:gd name="connsiteX17" fmla="*/ 6417469 w 7550944"/>
                      <a:gd name="connsiteY17" fmla="*/ 3886200 h 7762876"/>
                      <a:gd name="connsiteX18" fmla="*/ 6798469 w 7550944"/>
                      <a:gd name="connsiteY18" fmla="*/ 0 h 7762876"/>
                      <a:gd name="connsiteX19" fmla="*/ 7160419 w 7550944"/>
                      <a:gd name="connsiteY19" fmla="*/ 3886200 h 7762876"/>
                      <a:gd name="connsiteX20" fmla="*/ 7550944 w 7550944"/>
                      <a:gd name="connsiteY20" fmla="*/ 7762875 h 7762876"/>
                      <a:gd name="connsiteX0" fmla="*/ 0 w 7550944"/>
                      <a:gd name="connsiteY0" fmla="*/ 7762875 h 7762876"/>
                      <a:gd name="connsiteX1" fmla="*/ 378619 w 7550944"/>
                      <a:gd name="connsiteY1" fmla="*/ 3886200 h 7762876"/>
                      <a:gd name="connsiteX2" fmla="*/ 750094 w 7550944"/>
                      <a:gd name="connsiteY2" fmla="*/ 0 h 7762876"/>
                      <a:gd name="connsiteX3" fmla="*/ 1131094 w 7550944"/>
                      <a:gd name="connsiteY3" fmla="*/ 3876675 h 7762876"/>
                      <a:gd name="connsiteX4" fmla="*/ 1507332 w 7550944"/>
                      <a:gd name="connsiteY4" fmla="*/ 7762875 h 7762876"/>
                      <a:gd name="connsiteX5" fmla="*/ 1883569 w 7550944"/>
                      <a:gd name="connsiteY5" fmla="*/ 3876675 h 7762876"/>
                      <a:gd name="connsiteX6" fmla="*/ 2264569 w 7550944"/>
                      <a:gd name="connsiteY6" fmla="*/ 0 h 7762876"/>
                      <a:gd name="connsiteX7" fmla="*/ 2645569 w 7550944"/>
                      <a:gd name="connsiteY7" fmla="*/ 3886200 h 7762876"/>
                      <a:gd name="connsiteX8" fmla="*/ 3017044 w 7550944"/>
                      <a:gd name="connsiteY8" fmla="*/ 7762875 h 7762876"/>
                      <a:gd name="connsiteX9" fmla="*/ 3398044 w 7550944"/>
                      <a:gd name="connsiteY9" fmla="*/ 3876675 h 7762876"/>
                      <a:gd name="connsiteX10" fmla="*/ 3769519 w 7550944"/>
                      <a:gd name="connsiteY10" fmla="*/ 9525 h 7762876"/>
                      <a:gd name="connsiteX11" fmla="*/ 4150519 w 7550944"/>
                      <a:gd name="connsiteY11" fmla="*/ 3886200 h 7762876"/>
                      <a:gd name="connsiteX12" fmla="*/ 4526756 w 7550944"/>
                      <a:gd name="connsiteY12" fmla="*/ 7762875 h 7762876"/>
                      <a:gd name="connsiteX13" fmla="*/ 4902994 w 7550944"/>
                      <a:gd name="connsiteY13" fmla="*/ 3886200 h 7762876"/>
                      <a:gd name="connsiteX14" fmla="*/ 5283994 w 7550944"/>
                      <a:gd name="connsiteY14" fmla="*/ 9525 h 7762876"/>
                      <a:gd name="connsiteX15" fmla="*/ 5655469 w 7550944"/>
                      <a:gd name="connsiteY15" fmla="*/ 3886200 h 7762876"/>
                      <a:gd name="connsiteX16" fmla="*/ 6036469 w 7550944"/>
                      <a:gd name="connsiteY16" fmla="*/ 7762875 h 7762876"/>
                      <a:gd name="connsiteX17" fmla="*/ 6417469 w 7550944"/>
                      <a:gd name="connsiteY17" fmla="*/ 3886200 h 7762876"/>
                      <a:gd name="connsiteX18" fmla="*/ 6798469 w 7550944"/>
                      <a:gd name="connsiteY18" fmla="*/ 0 h 7762876"/>
                      <a:gd name="connsiteX19" fmla="*/ 7160419 w 7550944"/>
                      <a:gd name="connsiteY19" fmla="*/ 3886200 h 7762876"/>
                      <a:gd name="connsiteX20" fmla="*/ 7550944 w 7550944"/>
                      <a:gd name="connsiteY20" fmla="*/ 7762875 h 7762876"/>
                      <a:gd name="connsiteX0" fmla="*/ 0 w 7550944"/>
                      <a:gd name="connsiteY0" fmla="*/ 7762875 h 7762876"/>
                      <a:gd name="connsiteX1" fmla="*/ 378619 w 7550944"/>
                      <a:gd name="connsiteY1" fmla="*/ 3886200 h 7762876"/>
                      <a:gd name="connsiteX2" fmla="*/ 750094 w 7550944"/>
                      <a:gd name="connsiteY2" fmla="*/ 0 h 7762876"/>
                      <a:gd name="connsiteX3" fmla="*/ 1131094 w 7550944"/>
                      <a:gd name="connsiteY3" fmla="*/ 3876675 h 7762876"/>
                      <a:gd name="connsiteX4" fmla="*/ 1507332 w 7550944"/>
                      <a:gd name="connsiteY4" fmla="*/ 7762875 h 7762876"/>
                      <a:gd name="connsiteX5" fmla="*/ 1883569 w 7550944"/>
                      <a:gd name="connsiteY5" fmla="*/ 3876675 h 7762876"/>
                      <a:gd name="connsiteX6" fmla="*/ 2264569 w 7550944"/>
                      <a:gd name="connsiteY6" fmla="*/ 0 h 7762876"/>
                      <a:gd name="connsiteX7" fmla="*/ 2645569 w 7550944"/>
                      <a:gd name="connsiteY7" fmla="*/ 3886200 h 7762876"/>
                      <a:gd name="connsiteX8" fmla="*/ 3017044 w 7550944"/>
                      <a:gd name="connsiteY8" fmla="*/ 7762875 h 7762876"/>
                      <a:gd name="connsiteX9" fmla="*/ 3398044 w 7550944"/>
                      <a:gd name="connsiteY9" fmla="*/ 3876675 h 7762876"/>
                      <a:gd name="connsiteX10" fmla="*/ 3769519 w 7550944"/>
                      <a:gd name="connsiteY10" fmla="*/ 9525 h 7762876"/>
                      <a:gd name="connsiteX11" fmla="*/ 4150519 w 7550944"/>
                      <a:gd name="connsiteY11" fmla="*/ 3886200 h 7762876"/>
                      <a:gd name="connsiteX12" fmla="*/ 4526756 w 7550944"/>
                      <a:gd name="connsiteY12" fmla="*/ 7762875 h 7762876"/>
                      <a:gd name="connsiteX13" fmla="*/ 4902994 w 7550944"/>
                      <a:gd name="connsiteY13" fmla="*/ 3886200 h 7762876"/>
                      <a:gd name="connsiteX14" fmla="*/ 5283994 w 7550944"/>
                      <a:gd name="connsiteY14" fmla="*/ 9525 h 7762876"/>
                      <a:gd name="connsiteX15" fmla="*/ 5655469 w 7550944"/>
                      <a:gd name="connsiteY15" fmla="*/ 3886200 h 7762876"/>
                      <a:gd name="connsiteX16" fmla="*/ 6036469 w 7550944"/>
                      <a:gd name="connsiteY16" fmla="*/ 7762875 h 7762876"/>
                      <a:gd name="connsiteX17" fmla="*/ 6417469 w 7550944"/>
                      <a:gd name="connsiteY17" fmla="*/ 3886200 h 7762876"/>
                      <a:gd name="connsiteX18" fmla="*/ 6798469 w 7550944"/>
                      <a:gd name="connsiteY18" fmla="*/ 0 h 7762876"/>
                      <a:gd name="connsiteX19" fmla="*/ 7160419 w 7550944"/>
                      <a:gd name="connsiteY19" fmla="*/ 3886200 h 7762876"/>
                      <a:gd name="connsiteX20" fmla="*/ 7550944 w 7550944"/>
                      <a:gd name="connsiteY20" fmla="*/ 7762875 h 7762876"/>
                      <a:gd name="connsiteX0" fmla="*/ 0 w 7550944"/>
                      <a:gd name="connsiteY0" fmla="*/ 7762875 h 7762876"/>
                      <a:gd name="connsiteX1" fmla="*/ 378619 w 7550944"/>
                      <a:gd name="connsiteY1" fmla="*/ 3886200 h 7762876"/>
                      <a:gd name="connsiteX2" fmla="*/ 750094 w 7550944"/>
                      <a:gd name="connsiteY2" fmla="*/ 0 h 7762876"/>
                      <a:gd name="connsiteX3" fmla="*/ 1131094 w 7550944"/>
                      <a:gd name="connsiteY3" fmla="*/ 3876675 h 7762876"/>
                      <a:gd name="connsiteX4" fmla="*/ 1507332 w 7550944"/>
                      <a:gd name="connsiteY4" fmla="*/ 7762875 h 7762876"/>
                      <a:gd name="connsiteX5" fmla="*/ 1883569 w 7550944"/>
                      <a:gd name="connsiteY5" fmla="*/ 3876675 h 7762876"/>
                      <a:gd name="connsiteX6" fmla="*/ 2264569 w 7550944"/>
                      <a:gd name="connsiteY6" fmla="*/ 0 h 7762876"/>
                      <a:gd name="connsiteX7" fmla="*/ 2645569 w 7550944"/>
                      <a:gd name="connsiteY7" fmla="*/ 3886200 h 7762876"/>
                      <a:gd name="connsiteX8" fmla="*/ 3017044 w 7550944"/>
                      <a:gd name="connsiteY8" fmla="*/ 7762875 h 7762876"/>
                      <a:gd name="connsiteX9" fmla="*/ 3398044 w 7550944"/>
                      <a:gd name="connsiteY9" fmla="*/ 3876675 h 7762876"/>
                      <a:gd name="connsiteX10" fmla="*/ 3769519 w 7550944"/>
                      <a:gd name="connsiteY10" fmla="*/ 9525 h 7762876"/>
                      <a:gd name="connsiteX11" fmla="*/ 4150519 w 7550944"/>
                      <a:gd name="connsiteY11" fmla="*/ 3886200 h 7762876"/>
                      <a:gd name="connsiteX12" fmla="*/ 4526756 w 7550944"/>
                      <a:gd name="connsiteY12" fmla="*/ 7762875 h 7762876"/>
                      <a:gd name="connsiteX13" fmla="*/ 4902994 w 7550944"/>
                      <a:gd name="connsiteY13" fmla="*/ 3886200 h 7762876"/>
                      <a:gd name="connsiteX14" fmla="*/ 5283994 w 7550944"/>
                      <a:gd name="connsiteY14" fmla="*/ 9525 h 7762876"/>
                      <a:gd name="connsiteX15" fmla="*/ 5655469 w 7550944"/>
                      <a:gd name="connsiteY15" fmla="*/ 3886200 h 7762876"/>
                      <a:gd name="connsiteX16" fmla="*/ 6029325 w 7550944"/>
                      <a:gd name="connsiteY16" fmla="*/ 7762875 h 7762876"/>
                      <a:gd name="connsiteX17" fmla="*/ 6417469 w 7550944"/>
                      <a:gd name="connsiteY17" fmla="*/ 3886200 h 7762876"/>
                      <a:gd name="connsiteX18" fmla="*/ 6798469 w 7550944"/>
                      <a:gd name="connsiteY18" fmla="*/ 0 h 7762876"/>
                      <a:gd name="connsiteX19" fmla="*/ 7160419 w 7550944"/>
                      <a:gd name="connsiteY19" fmla="*/ 3886200 h 7762876"/>
                      <a:gd name="connsiteX20" fmla="*/ 7550944 w 7550944"/>
                      <a:gd name="connsiteY20" fmla="*/ 7762875 h 7762876"/>
                      <a:gd name="connsiteX0" fmla="*/ 0 w 7550944"/>
                      <a:gd name="connsiteY0" fmla="*/ 7762875 h 7762876"/>
                      <a:gd name="connsiteX1" fmla="*/ 378619 w 7550944"/>
                      <a:gd name="connsiteY1" fmla="*/ 3886200 h 7762876"/>
                      <a:gd name="connsiteX2" fmla="*/ 750094 w 7550944"/>
                      <a:gd name="connsiteY2" fmla="*/ 0 h 7762876"/>
                      <a:gd name="connsiteX3" fmla="*/ 1131094 w 7550944"/>
                      <a:gd name="connsiteY3" fmla="*/ 3876675 h 7762876"/>
                      <a:gd name="connsiteX4" fmla="*/ 1507332 w 7550944"/>
                      <a:gd name="connsiteY4" fmla="*/ 7762875 h 7762876"/>
                      <a:gd name="connsiteX5" fmla="*/ 1883569 w 7550944"/>
                      <a:gd name="connsiteY5" fmla="*/ 3876675 h 7762876"/>
                      <a:gd name="connsiteX6" fmla="*/ 2264569 w 7550944"/>
                      <a:gd name="connsiteY6" fmla="*/ 0 h 7762876"/>
                      <a:gd name="connsiteX7" fmla="*/ 2645569 w 7550944"/>
                      <a:gd name="connsiteY7" fmla="*/ 3886200 h 7762876"/>
                      <a:gd name="connsiteX8" fmla="*/ 3017044 w 7550944"/>
                      <a:gd name="connsiteY8" fmla="*/ 7762875 h 7762876"/>
                      <a:gd name="connsiteX9" fmla="*/ 3398044 w 7550944"/>
                      <a:gd name="connsiteY9" fmla="*/ 3876675 h 7762876"/>
                      <a:gd name="connsiteX10" fmla="*/ 3769519 w 7550944"/>
                      <a:gd name="connsiteY10" fmla="*/ 9525 h 7762876"/>
                      <a:gd name="connsiteX11" fmla="*/ 4150519 w 7550944"/>
                      <a:gd name="connsiteY11" fmla="*/ 3886200 h 7762876"/>
                      <a:gd name="connsiteX12" fmla="*/ 4526756 w 7550944"/>
                      <a:gd name="connsiteY12" fmla="*/ 7762875 h 7762876"/>
                      <a:gd name="connsiteX13" fmla="*/ 4902994 w 7550944"/>
                      <a:gd name="connsiteY13" fmla="*/ 3886200 h 7762876"/>
                      <a:gd name="connsiteX14" fmla="*/ 5283994 w 7550944"/>
                      <a:gd name="connsiteY14" fmla="*/ 9525 h 7762876"/>
                      <a:gd name="connsiteX15" fmla="*/ 5655469 w 7550944"/>
                      <a:gd name="connsiteY15" fmla="*/ 3886200 h 7762876"/>
                      <a:gd name="connsiteX16" fmla="*/ 6029325 w 7550944"/>
                      <a:gd name="connsiteY16" fmla="*/ 7762875 h 7762876"/>
                      <a:gd name="connsiteX17" fmla="*/ 6417469 w 7550944"/>
                      <a:gd name="connsiteY17" fmla="*/ 3886200 h 7762876"/>
                      <a:gd name="connsiteX18" fmla="*/ 6798469 w 7550944"/>
                      <a:gd name="connsiteY18" fmla="*/ 0 h 7762876"/>
                      <a:gd name="connsiteX19" fmla="*/ 7160419 w 7550944"/>
                      <a:gd name="connsiteY19" fmla="*/ 3886200 h 7762876"/>
                      <a:gd name="connsiteX20" fmla="*/ 7550944 w 7550944"/>
                      <a:gd name="connsiteY20" fmla="*/ 7762875 h 7762876"/>
                      <a:gd name="connsiteX0" fmla="*/ 0 w 7546182"/>
                      <a:gd name="connsiteY0" fmla="*/ 7762875 h 7765256"/>
                      <a:gd name="connsiteX1" fmla="*/ 378619 w 7546182"/>
                      <a:gd name="connsiteY1" fmla="*/ 3886200 h 7765256"/>
                      <a:gd name="connsiteX2" fmla="*/ 750094 w 7546182"/>
                      <a:gd name="connsiteY2" fmla="*/ 0 h 7765256"/>
                      <a:gd name="connsiteX3" fmla="*/ 1131094 w 7546182"/>
                      <a:gd name="connsiteY3" fmla="*/ 3876675 h 7765256"/>
                      <a:gd name="connsiteX4" fmla="*/ 1507332 w 7546182"/>
                      <a:gd name="connsiteY4" fmla="*/ 7762875 h 7765256"/>
                      <a:gd name="connsiteX5" fmla="*/ 1883569 w 7546182"/>
                      <a:gd name="connsiteY5" fmla="*/ 3876675 h 7765256"/>
                      <a:gd name="connsiteX6" fmla="*/ 2264569 w 7546182"/>
                      <a:gd name="connsiteY6" fmla="*/ 0 h 7765256"/>
                      <a:gd name="connsiteX7" fmla="*/ 2645569 w 7546182"/>
                      <a:gd name="connsiteY7" fmla="*/ 3886200 h 7765256"/>
                      <a:gd name="connsiteX8" fmla="*/ 3017044 w 7546182"/>
                      <a:gd name="connsiteY8" fmla="*/ 7762875 h 7765256"/>
                      <a:gd name="connsiteX9" fmla="*/ 3398044 w 7546182"/>
                      <a:gd name="connsiteY9" fmla="*/ 3876675 h 7765256"/>
                      <a:gd name="connsiteX10" fmla="*/ 3769519 w 7546182"/>
                      <a:gd name="connsiteY10" fmla="*/ 9525 h 7765256"/>
                      <a:gd name="connsiteX11" fmla="*/ 4150519 w 7546182"/>
                      <a:gd name="connsiteY11" fmla="*/ 3886200 h 7765256"/>
                      <a:gd name="connsiteX12" fmla="*/ 4526756 w 7546182"/>
                      <a:gd name="connsiteY12" fmla="*/ 7762875 h 7765256"/>
                      <a:gd name="connsiteX13" fmla="*/ 4902994 w 7546182"/>
                      <a:gd name="connsiteY13" fmla="*/ 3886200 h 7765256"/>
                      <a:gd name="connsiteX14" fmla="*/ 5283994 w 7546182"/>
                      <a:gd name="connsiteY14" fmla="*/ 9525 h 7765256"/>
                      <a:gd name="connsiteX15" fmla="*/ 5655469 w 7546182"/>
                      <a:gd name="connsiteY15" fmla="*/ 3886200 h 7765256"/>
                      <a:gd name="connsiteX16" fmla="*/ 6029325 w 7546182"/>
                      <a:gd name="connsiteY16" fmla="*/ 7762875 h 7765256"/>
                      <a:gd name="connsiteX17" fmla="*/ 6417469 w 7546182"/>
                      <a:gd name="connsiteY17" fmla="*/ 3886200 h 7765256"/>
                      <a:gd name="connsiteX18" fmla="*/ 6798469 w 7546182"/>
                      <a:gd name="connsiteY18" fmla="*/ 0 h 7765256"/>
                      <a:gd name="connsiteX19" fmla="*/ 7160419 w 7546182"/>
                      <a:gd name="connsiteY19" fmla="*/ 3886200 h 7765256"/>
                      <a:gd name="connsiteX20" fmla="*/ 7546182 w 7546182"/>
                      <a:gd name="connsiteY20" fmla="*/ 7765256 h 7765256"/>
                      <a:gd name="connsiteX0" fmla="*/ 0 w 7546182"/>
                      <a:gd name="connsiteY0" fmla="*/ 7762875 h 7765258"/>
                      <a:gd name="connsiteX1" fmla="*/ 378619 w 7546182"/>
                      <a:gd name="connsiteY1" fmla="*/ 3886200 h 7765258"/>
                      <a:gd name="connsiteX2" fmla="*/ 750094 w 7546182"/>
                      <a:gd name="connsiteY2" fmla="*/ 0 h 7765258"/>
                      <a:gd name="connsiteX3" fmla="*/ 1131094 w 7546182"/>
                      <a:gd name="connsiteY3" fmla="*/ 3876675 h 7765258"/>
                      <a:gd name="connsiteX4" fmla="*/ 1507332 w 7546182"/>
                      <a:gd name="connsiteY4" fmla="*/ 7762875 h 7765258"/>
                      <a:gd name="connsiteX5" fmla="*/ 1883569 w 7546182"/>
                      <a:gd name="connsiteY5" fmla="*/ 3876675 h 7765258"/>
                      <a:gd name="connsiteX6" fmla="*/ 2264569 w 7546182"/>
                      <a:gd name="connsiteY6" fmla="*/ 0 h 7765258"/>
                      <a:gd name="connsiteX7" fmla="*/ 2645569 w 7546182"/>
                      <a:gd name="connsiteY7" fmla="*/ 3886200 h 7765258"/>
                      <a:gd name="connsiteX8" fmla="*/ 3017044 w 7546182"/>
                      <a:gd name="connsiteY8" fmla="*/ 7762875 h 7765258"/>
                      <a:gd name="connsiteX9" fmla="*/ 3398044 w 7546182"/>
                      <a:gd name="connsiteY9" fmla="*/ 3876675 h 7765258"/>
                      <a:gd name="connsiteX10" fmla="*/ 3769519 w 7546182"/>
                      <a:gd name="connsiteY10" fmla="*/ 9525 h 7765258"/>
                      <a:gd name="connsiteX11" fmla="*/ 4150519 w 7546182"/>
                      <a:gd name="connsiteY11" fmla="*/ 3886200 h 7765258"/>
                      <a:gd name="connsiteX12" fmla="*/ 4526756 w 7546182"/>
                      <a:gd name="connsiteY12" fmla="*/ 7762875 h 7765258"/>
                      <a:gd name="connsiteX13" fmla="*/ 4902994 w 7546182"/>
                      <a:gd name="connsiteY13" fmla="*/ 3886200 h 7765258"/>
                      <a:gd name="connsiteX14" fmla="*/ 5283994 w 7546182"/>
                      <a:gd name="connsiteY14" fmla="*/ 9525 h 7765258"/>
                      <a:gd name="connsiteX15" fmla="*/ 5655469 w 7546182"/>
                      <a:gd name="connsiteY15" fmla="*/ 3886200 h 7765258"/>
                      <a:gd name="connsiteX16" fmla="*/ 6029325 w 7546182"/>
                      <a:gd name="connsiteY16" fmla="*/ 7762875 h 7765258"/>
                      <a:gd name="connsiteX17" fmla="*/ 6417469 w 7546182"/>
                      <a:gd name="connsiteY17" fmla="*/ 3886200 h 7765258"/>
                      <a:gd name="connsiteX18" fmla="*/ 6798469 w 7546182"/>
                      <a:gd name="connsiteY18" fmla="*/ 0 h 7765258"/>
                      <a:gd name="connsiteX19" fmla="*/ 7160419 w 7546182"/>
                      <a:gd name="connsiteY19" fmla="*/ 3886200 h 7765258"/>
                      <a:gd name="connsiteX20" fmla="*/ 7546182 w 7546182"/>
                      <a:gd name="connsiteY20" fmla="*/ 7765256 h 7765258"/>
                      <a:gd name="connsiteX0" fmla="*/ 0 w 7539038"/>
                      <a:gd name="connsiteY0" fmla="*/ 7762875 h 7762876"/>
                      <a:gd name="connsiteX1" fmla="*/ 378619 w 7539038"/>
                      <a:gd name="connsiteY1" fmla="*/ 3886200 h 7762876"/>
                      <a:gd name="connsiteX2" fmla="*/ 750094 w 7539038"/>
                      <a:gd name="connsiteY2" fmla="*/ 0 h 7762876"/>
                      <a:gd name="connsiteX3" fmla="*/ 1131094 w 7539038"/>
                      <a:gd name="connsiteY3" fmla="*/ 3876675 h 7762876"/>
                      <a:gd name="connsiteX4" fmla="*/ 1507332 w 7539038"/>
                      <a:gd name="connsiteY4" fmla="*/ 7762875 h 7762876"/>
                      <a:gd name="connsiteX5" fmla="*/ 1883569 w 7539038"/>
                      <a:gd name="connsiteY5" fmla="*/ 3876675 h 7762876"/>
                      <a:gd name="connsiteX6" fmla="*/ 2264569 w 7539038"/>
                      <a:gd name="connsiteY6" fmla="*/ 0 h 7762876"/>
                      <a:gd name="connsiteX7" fmla="*/ 2645569 w 7539038"/>
                      <a:gd name="connsiteY7" fmla="*/ 3886200 h 7762876"/>
                      <a:gd name="connsiteX8" fmla="*/ 3017044 w 7539038"/>
                      <a:gd name="connsiteY8" fmla="*/ 7762875 h 7762876"/>
                      <a:gd name="connsiteX9" fmla="*/ 3398044 w 7539038"/>
                      <a:gd name="connsiteY9" fmla="*/ 3876675 h 7762876"/>
                      <a:gd name="connsiteX10" fmla="*/ 3769519 w 7539038"/>
                      <a:gd name="connsiteY10" fmla="*/ 9525 h 7762876"/>
                      <a:gd name="connsiteX11" fmla="*/ 4150519 w 7539038"/>
                      <a:gd name="connsiteY11" fmla="*/ 3886200 h 7762876"/>
                      <a:gd name="connsiteX12" fmla="*/ 4526756 w 7539038"/>
                      <a:gd name="connsiteY12" fmla="*/ 7762875 h 7762876"/>
                      <a:gd name="connsiteX13" fmla="*/ 4902994 w 7539038"/>
                      <a:gd name="connsiteY13" fmla="*/ 3886200 h 7762876"/>
                      <a:gd name="connsiteX14" fmla="*/ 5283994 w 7539038"/>
                      <a:gd name="connsiteY14" fmla="*/ 9525 h 7762876"/>
                      <a:gd name="connsiteX15" fmla="*/ 5655469 w 7539038"/>
                      <a:gd name="connsiteY15" fmla="*/ 3886200 h 7762876"/>
                      <a:gd name="connsiteX16" fmla="*/ 6029325 w 7539038"/>
                      <a:gd name="connsiteY16" fmla="*/ 7762875 h 7762876"/>
                      <a:gd name="connsiteX17" fmla="*/ 6417469 w 7539038"/>
                      <a:gd name="connsiteY17" fmla="*/ 3886200 h 7762876"/>
                      <a:gd name="connsiteX18" fmla="*/ 6798469 w 7539038"/>
                      <a:gd name="connsiteY18" fmla="*/ 0 h 7762876"/>
                      <a:gd name="connsiteX19" fmla="*/ 7160419 w 7539038"/>
                      <a:gd name="connsiteY19" fmla="*/ 3886200 h 7762876"/>
                      <a:gd name="connsiteX20" fmla="*/ 7539038 w 7539038"/>
                      <a:gd name="connsiteY20" fmla="*/ 7760494 h 7762876"/>
                      <a:gd name="connsiteX0" fmla="*/ 0 w 7539038"/>
                      <a:gd name="connsiteY0" fmla="*/ 7762875 h 7762876"/>
                      <a:gd name="connsiteX1" fmla="*/ 378619 w 7539038"/>
                      <a:gd name="connsiteY1" fmla="*/ 3886200 h 7762876"/>
                      <a:gd name="connsiteX2" fmla="*/ 750094 w 7539038"/>
                      <a:gd name="connsiteY2" fmla="*/ 0 h 7762876"/>
                      <a:gd name="connsiteX3" fmla="*/ 1131094 w 7539038"/>
                      <a:gd name="connsiteY3" fmla="*/ 3876675 h 7762876"/>
                      <a:gd name="connsiteX4" fmla="*/ 1507332 w 7539038"/>
                      <a:gd name="connsiteY4" fmla="*/ 7762875 h 7762876"/>
                      <a:gd name="connsiteX5" fmla="*/ 1883569 w 7539038"/>
                      <a:gd name="connsiteY5" fmla="*/ 3876675 h 7762876"/>
                      <a:gd name="connsiteX6" fmla="*/ 2264569 w 7539038"/>
                      <a:gd name="connsiteY6" fmla="*/ 0 h 7762876"/>
                      <a:gd name="connsiteX7" fmla="*/ 2645569 w 7539038"/>
                      <a:gd name="connsiteY7" fmla="*/ 3886200 h 7762876"/>
                      <a:gd name="connsiteX8" fmla="*/ 3017044 w 7539038"/>
                      <a:gd name="connsiteY8" fmla="*/ 7762875 h 7762876"/>
                      <a:gd name="connsiteX9" fmla="*/ 3398044 w 7539038"/>
                      <a:gd name="connsiteY9" fmla="*/ 3876675 h 7762876"/>
                      <a:gd name="connsiteX10" fmla="*/ 3769519 w 7539038"/>
                      <a:gd name="connsiteY10" fmla="*/ 9525 h 7762876"/>
                      <a:gd name="connsiteX11" fmla="*/ 4150519 w 7539038"/>
                      <a:gd name="connsiteY11" fmla="*/ 3886200 h 7762876"/>
                      <a:gd name="connsiteX12" fmla="*/ 4526756 w 7539038"/>
                      <a:gd name="connsiteY12" fmla="*/ 7762875 h 7762876"/>
                      <a:gd name="connsiteX13" fmla="*/ 4902994 w 7539038"/>
                      <a:gd name="connsiteY13" fmla="*/ 3886200 h 7762876"/>
                      <a:gd name="connsiteX14" fmla="*/ 5283994 w 7539038"/>
                      <a:gd name="connsiteY14" fmla="*/ 9525 h 7762876"/>
                      <a:gd name="connsiteX15" fmla="*/ 5655469 w 7539038"/>
                      <a:gd name="connsiteY15" fmla="*/ 3886200 h 7762876"/>
                      <a:gd name="connsiteX16" fmla="*/ 6029325 w 7539038"/>
                      <a:gd name="connsiteY16" fmla="*/ 7762875 h 7762876"/>
                      <a:gd name="connsiteX17" fmla="*/ 6417469 w 7539038"/>
                      <a:gd name="connsiteY17" fmla="*/ 3886200 h 7762876"/>
                      <a:gd name="connsiteX18" fmla="*/ 6788944 w 7539038"/>
                      <a:gd name="connsiteY18" fmla="*/ 2381 h 7762876"/>
                      <a:gd name="connsiteX19" fmla="*/ 7160419 w 7539038"/>
                      <a:gd name="connsiteY19" fmla="*/ 3886200 h 7762876"/>
                      <a:gd name="connsiteX20" fmla="*/ 7539038 w 7539038"/>
                      <a:gd name="connsiteY20" fmla="*/ 7760494 h 7762876"/>
                      <a:gd name="connsiteX0" fmla="*/ 0 w 7539038"/>
                      <a:gd name="connsiteY0" fmla="*/ 7762875 h 7762876"/>
                      <a:gd name="connsiteX1" fmla="*/ 378619 w 7539038"/>
                      <a:gd name="connsiteY1" fmla="*/ 3886200 h 7762876"/>
                      <a:gd name="connsiteX2" fmla="*/ 750094 w 7539038"/>
                      <a:gd name="connsiteY2" fmla="*/ 0 h 7762876"/>
                      <a:gd name="connsiteX3" fmla="*/ 1131094 w 7539038"/>
                      <a:gd name="connsiteY3" fmla="*/ 3876675 h 7762876"/>
                      <a:gd name="connsiteX4" fmla="*/ 1507332 w 7539038"/>
                      <a:gd name="connsiteY4" fmla="*/ 7762875 h 7762876"/>
                      <a:gd name="connsiteX5" fmla="*/ 1883569 w 7539038"/>
                      <a:gd name="connsiteY5" fmla="*/ 3876675 h 7762876"/>
                      <a:gd name="connsiteX6" fmla="*/ 2264569 w 7539038"/>
                      <a:gd name="connsiteY6" fmla="*/ 0 h 7762876"/>
                      <a:gd name="connsiteX7" fmla="*/ 2645569 w 7539038"/>
                      <a:gd name="connsiteY7" fmla="*/ 3886200 h 7762876"/>
                      <a:gd name="connsiteX8" fmla="*/ 3017044 w 7539038"/>
                      <a:gd name="connsiteY8" fmla="*/ 7762875 h 7762876"/>
                      <a:gd name="connsiteX9" fmla="*/ 3398044 w 7539038"/>
                      <a:gd name="connsiteY9" fmla="*/ 3876675 h 7762876"/>
                      <a:gd name="connsiteX10" fmla="*/ 3769519 w 7539038"/>
                      <a:gd name="connsiteY10" fmla="*/ 9525 h 7762876"/>
                      <a:gd name="connsiteX11" fmla="*/ 4150519 w 7539038"/>
                      <a:gd name="connsiteY11" fmla="*/ 3886200 h 7762876"/>
                      <a:gd name="connsiteX12" fmla="*/ 4526756 w 7539038"/>
                      <a:gd name="connsiteY12" fmla="*/ 7762875 h 7762876"/>
                      <a:gd name="connsiteX13" fmla="*/ 4902994 w 7539038"/>
                      <a:gd name="connsiteY13" fmla="*/ 3886200 h 7762876"/>
                      <a:gd name="connsiteX14" fmla="*/ 5283994 w 7539038"/>
                      <a:gd name="connsiteY14" fmla="*/ 9525 h 7762876"/>
                      <a:gd name="connsiteX15" fmla="*/ 5655469 w 7539038"/>
                      <a:gd name="connsiteY15" fmla="*/ 3886200 h 7762876"/>
                      <a:gd name="connsiteX16" fmla="*/ 6029325 w 7539038"/>
                      <a:gd name="connsiteY16" fmla="*/ 7762875 h 7762876"/>
                      <a:gd name="connsiteX17" fmla="*/ 6417469 w 7539038"/>
                      <a:gd name="connsiteY17" fmla="*/ 3886200 h 7762876"/>
                      <a:gd name="connsiteX18" fmla="*/ 6786563 w 7539038"/>
                      <a:gd name="connsiteY18" fmla="*/ 4762 h 7762876"/>
                      <a:gd name="connsiteX19" fmla="*/ 7160419 w 7539038"/>
                      <a:gd name="connsiteY19" fmla="*/ 3886200 h 7762876"/>
                      <a:gd name="connsiteX20" fmla="*/ 7539038 w 7539038"/>
                      <a:gd name="connsiteY20" fmla="*/ 7760494 h 7762876"/>
                      <a:gd name="connsiteX0" fmla="*/ 0 w 7539038"/>
                      <a:gd name="connsiteY0" fmla="*/ 7762875 h 7762876"/>
                      <a:gd name="connsiteX1" fmla="*/ 378619 w 7539038"/>
                      <a:gd name="connsiteY1" fmla="*/ 3886200 h 7762876"/>
                      <a:gd name="connsiteX2" fmla="*/ 750094 w 7539038"/>
                      <a:gd name="connsiteY2" fmla="*/ 0 h 7762876"/>
                      <a:gd name="connsiteX3" fmla="*/ 1131094 w 7539038"/>
                      <a:gd name="connsiteY3" fmla="*/ 3876675 h 7762876"/>
                      <a:gd name="connsiteX4" fmla="*/ 1507332 w 7539038"/>
                      <a:gd name="connsiteY4" fmla="*/ 7762875 h 7762876"/>
                      <a:gd name="connsiteX5" fmla="*/ 1883569 w 7539038"/>
                      <a:gd name="connsiteY5" fmla="*/ 3876675 h 7762876"/>
                      <a:gd name="connsiteX6" fmla="*/ 2264569 w 7539038"/>
                      <a:gd name="connsiteY6" fmla="*/ 0 h 7762876"/>
                      <a:gd name="connsiteX7" fmla="*/ 2645569 w 7539038"/>
                      <a:gd name="connsiteY7" fmla="*/ 3886200 h 7762876"/>
                      <a:gd name="connsiteX8" fmla="*/ 3017044 w 7539038"/>
                      <a:gd name="connsiteY8" fmla="*/ 7762875 h 7762876"/>
                      <a:gd name="connsiteX9" fmla="*/ 3398044 w 7539038"/>
                      <a:gd name="connsiteY9" fmla="*/ 3876675 h 7762876"/>
                      <a:gd name="connsiteX10" fmla="*/ 3769519 w 7539038"/>
                      <a:gd name="connsiteY10" fmla="*/ 9525 h 7762876"/>
                      <a:gd name="connsiteX11" fmla="*/ 4150519 w 7539038"/>
                      <a:gd name="connsiteY11" fmla="*/ 3886200 h 7762876"/>
                      <a:gd name="connsiteX12" fmla="*/ 4526756 w 7539038"/>
                      <a:gd name="connsiteY12" fmla="*/ 7762875 h 7762876"/>
                      <a:gd name="connsiteX13" fmla="*/ 4902994 w 7539038"/>
                      <a:gd name="connsiteY13" fmla="*/ 3886200 h 7762876"/>
                      <a:gd name="connsiteX14" fmla="*/ 5283994 w 7539038"/>
                      <a:gd name="connsiteY14" fmla="*/ 9525 h 7762876"/>
                      <a:gd name="connsiteX15" fmla="*/ 5655469 w 7539038"/>
                      <a:gd name="connsiteY15" fmla="*/ 3886200 h 7762876"/>
                      <a:gd name="connsiteX16" fmla="*/ 6029325 w 7539038"/>
                      <a:gd name="connsiteY16" fmla="*/ 7762875 h 7762876"/>
                      <a:gd name="connsiteX17" fmla="*/ 6417469 w 7539038"/>
                      <a:gd name="connsiteY17" fmla="*/ 3886200 h 7762876"/>
                      <a:gd name="connsiteX18" fmla="*/ 6786563 w 7539038"/>
                      <a:gd name="connsiteY18" fmla="*/ 4762 h 7762876"/>
                      <a:gd name="connsiteX19" fmla="*/ 7160419 w 7539038"/>
                      <a:gd name="connsiteY19" fmla="*/ 3886200 h 7762876"/>
                      <a:gd name="connsiteX20" fmla="*/ 7539038 w 7539038"/>
                      <a:gd name="connsiteY20" fmla="*/ 7760494 h 7762876"/>
                      <a:gd name="connsiteX0" fmla="*/ 0 w 7539038"/>
                      <a:gd name="connsiteY0" fmla="*/ 7762875 h 7762876"/>
                      <a:gd name="connsiteX1" fmla="*/ 378619 w 7539038"/>
                      <a:gd name="connsiteY1" fmla="*/ 3886200 h 7762876"/>
                      <a:gd name="connsiteX2" fmla="*/ 750094 w 7539038"/>
                      <a:gd name="connsiteY2" fmla="*/ 0 h 7762876"/>
                      <a:gd name="connsiteX3" fmla="*/ 1131094 w 7539038"/>
                      <a:gd name="connsiteY3" fmla="*/ 3876675 h 7762876"/>
                      <a:gd name="connsiteX4" fmla="*/ 1507332 w 7539038"/>
                      <a:gd name="connsiteY4" fmla="*/ 7762875 h 7762876"/>
                      <a:gd name="connsiteX5" fmla="*/ 1883569 w 7539038"/>
                      <a:gd name="connsiteY5" fmla="*/ 3876675 h 7762876"/>
                      <a:gd name="connsiteX6" fmla="*/ 2264569 w 7539038"/>
                      <a:gd name="connsiteY6" fmla="*/ 0 h 7762876"/>
                      <a:gd name="connsiteX7" fmla="*/ 2645569 w 7539038"/>
                      <a:gd name="connsiteY7" fmla="*/ 3886200 h 7762876"/>
                      <a:gd name="connsiteX8" fmla="*/ 3017044 w 7539038"/>
                      <a:gd name="connsiteY8" fmla="*/ 7762875 h 7762876"/>
                      <a:gd name="connsiteX9" fmla="*/ 3398044 w 7539038"/>
                      <a:gd name="connsiteY9" fmla="*/ 3876675 h 7762876"/>
                      <a:gd name="connsiteX10" fmla="*/ 3769519 w 7539038"/>
                      <a:gd name="connsiteY10" fmla="*/ 9525 h 7762876"/>
                      <a:gd name="connsiteX11" fmla="*/ 4150519 w 7539038"/>
                      <a:gd name="connsiteY11" fmla="*/ 3886200 h 7762876"/>
                      <a:gd name="connsiteX12" fmla="*/ 4526756 w 7539038"/>
                      <a:gd name="connsiteY12" fmla="*/ 7762875 h 7762876"/>
                      <a:gd name="connsiteX13" fmla="*/ 4902994 w 7539038"/>
                      <a:gd name="connsiteY13" fmla="*/ 3886200 h 7762876"/>
                      <a:gd name="connsiteX14" fmla="*/ 5279231 w 7539038"/>
                      <a:gd name="connsiteY14" fmla="*/ 9525 h 7762876"/>
                      <a:gd name="connsiteX15" fmla="*/ 5655469 w 7539038"/>
                      <a:gd name="connsiteY15" fmla="*/ 3886200 h 7762876"/>
                      <a:gd name="connsiteX16" fmla="*/ 6029325 w 7539038"/>
                      <a:gd name="connsiteY16" fmla="*/ 7762875 h 7762876"/>
                      <a:gd name="connsiteX17" fmla="*/ 6417469 w 7539038"/>
                      <a:gd name="connsiteY17" fmla="*/ 3886200 h 7762876"/>
                      <a:gd name="connsiteX18" fmla="*/ 6786563 w 7539038"/>
                      <a:gd name="connsiteY18" fmla="*/ 4762 h 7762876"/>
                      <a:gd name="connsiteX19" fmla="*/ 7160419 w 7539038"/>
                      <a:gd name="connsiteY19" fmla="*/ 3886200 h 7762876"/>
                      <a:gd name="connsiteX20" fmla="*/ 7539038 w 7539038"/>
                      <a:gd name="connsiteY20" fmla="*/ 7760494 h 7762876"/>
                      <a:gd name="connsiteX0" fmla="*/ 0 w 7539038"/>
                      <a:gd name="connsiteY0" fmla="*/ 7762875 h 7762876"/>
                      <a:gd name="connsiteX1" fmla="*/ 378619 w 7539038"/>
                      <a:gd name="connsiteY1" fmla="*/ 3886200 h 7762876"/>
                      <a:gd name="connsiteX2" fmla="*/ 750094 w 7539038"/>
                      <a:gd name="connsiteY2" fmla="*/ 0 h 7762876"/>
                      <a:gd name="connsiteX3" fmla="*/ 1131094 w 7539038"/>
                      <a:gd name="connsiteY3" fmla="*/ 3876675 h 7762876"/>
                      <a:gd name="connsiteX4" fmla="*/ 1507332 w 7539038"/>
                      <a:gd name="connsiteY4" fmla="*/ 7762875 h 7762876"/>
                      <a:gd name="connsiteX5" fmla="*/ 1883569 w 7539038"/>
                      <a:gd name="connsiteY5" fmla="*/ 3876675 h 7762876"/>
                      <a:gd name="connsiteX6" fmla="*/ 2264569 w 7539038"/>
                      <a:gd name="connsiteY6" fmla="*/ 0 h 7762876"/>
                      <a:gd name="connsiteX7" fmla="*/ 2645569 w 7539038"/>
                      <a:gd name="connsiteY7" fmla="*/ 3886200 h 7762876"/>
                      <a:gd name="connsiteX8" fmla="*/ 3017044 w 7539038"/>
                      <a:gd name="connsiteY8" fmla="*/ 7762875 h 7762876"/>
                      <a:gd name="connsiteX9" fmla="*/ 3398044 w 7539038"/>
                      <a:gd name="connsiteY9" fmla="*/ 3876675 h 7762876"/>
                      <a:gd name="connsiteX10" fmla="*/ 3769519 w 7539038"/>
                      <a:gd name="connsiteY10" fmla="*/ 9525 h 7762876"/>
                      <a:gd name="connsiteX11" fmla="*/ 4150519 w 7539038"/>
                      <a:gd name="connsiteY11" fmla="*/ 3886200 h 7762876"/>
                      <a:gd name="connsiteX12" fmla="*/ 4526756 w 7539038"/>
                      <a:gd name="connsiteY12" fmla="*/ 7762875 h 7762876"/>
                      <a:gd name="connsiteX13" fmla="*/ 4902994 w 7539038"/>
                      <a:gd name="connsiteY13" fmla="*/ 3886200 h 7762876"/>
                      <a:gd name="connsiteX14" fmla="*/ 5279231 w 7539038"/>
                      <a:gd name="connsiteY14" fmla="*/ 9525 h 7762876"/>
                      <a:gd name="connsiteX15" fmla="*/ 5655469 w 7539038"/>
                      <a:gd name="connsiteY15" fmla="*/ 3886200 h 7762876"/>
                      <a:gd name="connsiteX16" fmla="*/ 6029325 w 7539038"/>
                      <a:gd name="connsiteY16" fmla="*/ 7762875 h 7762876"/>
                      <a:gd name="connsiteX17" fmla="*/ 6417469 w 7539038"/>
                      <a:gd name="connsiteY17" fmla="*/ 3886200 h 7762876"/>
                      <a:gd name="connsiteX18" fmla="*/ 6786563 w 7539038"/>
                      <a:gd name="connsiteY18" fmla="*/ 4762 h 7762876"/>
                      <a:gd name="connsiteX19" fmla="*/ 7160419 w 7539038"/>
                      <a:gd name="connsiteY19" fmla="*/ 3886200 h 7762876"/>
                      <a:gd name="connsiteX20" fmla="*/ 7539038 w 7539038"/>
                      <a:gd name="connsiteY20" fmla="*/ 7760494 h 7762876"/>
                      <a:gd name="connsiteX0" fmla="*/ 0 w 7539038"/>
                      <a:gd name="connsiteY0" fmla="*/ 7762875 h 7762876"/>
                      <a:gd name="connsiteX1" fmla="*/ 378619 w 7539038"/>
                      <a:gd name="connsiteY1" fmla="*/ 3886200 h 7762876"/>
                      <a:gd name="connsiteX2" fmla="*/ 750094 w 7539038"/>
                      <a:gd name="connsiteY2" fmla="*/ 0 h 7762876"/>
                      <a:gd name="connsiteX3" fmla="*/ 1131094 w 7539038"/>
                      <a:gd name="connsiteY3" fmla="*/ 3876675 h 7762876"/>
                      <a:gd name="connsiteX4" fmla="*/ 1507332 w 7539038"/>
                      <a:gd name="connsiteY4" fmla="*/ 7762875 h 7762876"/>
                      <a:gd name="connsiteX5" fmla="*/ 1883569 w 7539038"/>
                      <a:gd name="connsiteY5" fmla="*/ 3876675 h 7762876"/>
                      <a:gd name="connsiteX6" fmla="*/ 2264569 w 7539038"/>
                      <a:gd name="connsiteY6" fmla="*/ 0 h 7762876"/>
                      <a:gd name="connsiteX7" fmla="*/ 2645569 w 7539038"/>
                      <a:gd name="connsiteY7" fmla="*/ 3886200 h 7762876"/>
                      <a:gd name="connsiteX8" fmla="*/ 3017044 w 7539038"/>
                      <a:gd name="connsiteY8" fmla="*/ 7762875 h 7762876"/>
                      <a:gd name="connsiteX9" fmla="*/ 3398044 w 7539038"/>
                      <a:gd name="connsiteY9" fmla="*/ 3876675 h 7762876"/>
                      <a:gd name="connsiteX10" fmla="*/ 3769519 w 7539038"/>
                      <a:gd name="connsiteY10" fmla="*/ 9525 h 7762876"/>
                      <a:gd name="connsiteX11" fmla="*/ 4150519 w 7539038"/>
                      <a:gd name="connsiteY11" fmla="*/ 3886200 h 7762876"/>
                      <a:gd name="connsiteX12" fmla="*/ 4526756 w 7539038"/>
                      <a:gd name="connsiteY12" fmla="*/ 7762875 h 7762876"/>
                      <a:gd name="connsiteX13" fmla="*/ 4902994 w 7539038"/>
                      <a:gd name="connsiteY13" fmla="*/ 3886200 h 7762876"/>
                      <a:gd name="connsiteX14" fmla="*/ 5276849 w 7539038"/>
                      <a:gd name="connsiteY14" fmla="*/ 2382 h 7762876"/>
                      <a:gd name="connsiteX15" fmla="*/ 5655469 w 7539038"/>
                      <a:gd name="connsiteY15" fmla="*/ 3886200 h 7762876"/>
                      <a:gd name="connsiteX16" fmla="*/ 6029325 w 7539038"/>
                      <a:gd name="connsiteY16" fmla="*/ 7762875 h 7762876"/>
                      <a:gd name="connsiteX17" fmla="*/ 6417469 w 7539038"/>
                      <a:gd name="connsiteY17" fmla="*/ 3886200 h 7762876"/>
                      <a:gd name="connsiteX18" fmla="*/ 6786563 w 7539038"/>
                      <a:gd name="connsiteY18" fmla="*/ 4762 h 7762876"/>
                      <a:gd name="connsiteX19" fmla="*/ 7160419 w 7539038"/>
                      <a:gd name="connsiteY19" fmla="*/ 3886200 h 7762876"/>
                      <a:gd name="connsiteX20" fmla="*/ 7539038 w 7539038"/>
                      <a:gd name="connsiteY20" fmla="*/ 7760494 h 7762876"/>
                      <a:gd name="connsiteX0" fmla="*/ 0 w 7539038"/>
                      <a:gd name="connsiteY0" fmla="*/ 7762875 h 7762876"/>
                      <a:gd name="connsiteX1" fmla="*/ 378619 w 7539038"/>
                      <a:gd name="connsiteY1" fmla="*/ 3886200 h 7762876"/>
                      <a:gd name="connsiteX2" fmla="*/ 750094 w 7539038"/>
                      <a:gd name="connsiteY2" fmla="*/ 0 h 7762876"/>
                      <a:gd name="connsiteX3" fmla="*/ 1131094 w 7539038"/>
                      <a:gd name="connsiteY3" fmla="*/ 3876675 h 7762876"/>
                      <a:gd name="connsiteX4" fmla="*/ 1507332 w 7539038"/>
                      <a:gd name="connsiteY4" fmla="*/ 7762875 h 7762876"/>
                      <a:gd name="connsiteX5" fmla="*/ 1883569 w 7539038"/>
                      <a:gd name="connsiteY5" fmla="*/ 3876675 h 7762876"/>
                      <a:gd name="connsiteX6" fmla="*/ 2264569 w 7539038"/>
                      <a:gd name="connsiteY6" fmla="*/ 0 h 7762876"/>
                      <a:gd name="connsiteX7" fmla="*/ 2645569 w 7539038"/>
                      <a:gd name="connsiteY7" fmla="*/ 3886200 h 7762876"/>
                      <a:gd name="connsiteX8" fmla="*/ 3017044 w 7539038"/>
                      <a:gd name="connsiteY8" fmla="*/ 7762875 h 7762876"/>
                      <a:gd name="connsiteX9" fmla="*/ 3398044 w 7539038"/>
                      <a:gd name="connsiteY9" fmla="*/ 3876675 h 7762876"/>
                      <a:gd name="connsiteX10" fmla="*/ 3769519 w 7539038"/>
                      <a:gd name="connsiteY10" fmla="*/ 9525 h 7762876"/>
                      <a:gd name="connsiteX11" fmla="*/ 4150519 w 7539038"/>
                      <a:gd name="connsiteY11" fmla="*/ 3886200 h 7762876"/>
                      <a:gd name="connsiteX12" fmla="*/ 4526756 w 7539038"/>
                      <a:gd name="connsiteY12" fmla="*/ 7762875 h 7762876"/>
                      <a:gd name="connsiteX13" fmla="*/ 4902994 w 7539038"/>
                      <a:gd name="connsiteY13" fmla="*/ 3886200 h 7762876"/>
                      <a:gd name="connsiteX14" fmla="*/ 5276849 w 7539038"/>
                      <a:gd name="connsiteY14" fmla="*/ 2382 h 7762876"/>
                      <a:gd name="connsiteX15" fmla="*/ 5655469 w 7539038"/>
                      <a:gd name="connsiteY15" fmla="*/ 3886200 h 7762876"/>
                      <a:gd name="connsiteX16" fmla="*/ 6029325 w 7539038"/>
                      <a:gd name="connsiteY16" fmla="*/ 7762875 h 7762876"/>
                      <a:gd name="connsiteX17" fmla="*/ 6417469 w 7539038"/>
                      <a:gd name="connsiteY17" fmla="*/ 3886200 h 7762876"/>
                      <a:gd name="connsiteX18" fmla="*/ 6786563 w 7539038"/>
                      <a:gd name="connsiteY18" fmla="*/ 4762 h 7762876"/>
                      <a:gd name="connsiteX19" fmla="*/ 7160419 w 7539038"/>
                      <a:gd name="connsiteY19" fmla="*/ 3886200 h 7762876"/>
                      <a:gd name="connsiteX20" fmla="*/ 7539038 w 7539038"/>
                      <a:gd name="connsiteY20" fmla="*/ 7760494 h 7762876"/>
                      <a:gd name="connsiteX0" fmla="*/ 0 w 7539038"/>
                      <a:gd name="connsiteY0" fmla="*/ 7762875 h 7762876"/>
                      <a:gd name="connsiteX1" fmla="*/ 378619 w 7539038"/>
                      <a:gd name="connsiteY1" fmla="*/ 3886200 h 7762876"/>
                      <a:gd name="connsiteX2" fmla="*/ 750094 w 7539038"/>
                      <a:gd name="connsiteY2" fmla="*/ 0 h 7762876"/>
                      <a:gd name="connsiteX3" fmla="*/ 1131094 w 7539038"/>
                      <a:gd name="connsiteY3" fmla="*/ 3876675 h 7762876"/>
                      <a:gd name="connsiteX4" fmla="*/ 1507332 w 7539038"/>
                      <a:gd name="connsiteY4" fmla="*/ 7762875 h 7762876"/>
                      <a:gd name="connsiteX5" fmla="*/ 1883569 w 7539038"/>
                      <a:gd name="connsiteY5" fmla="*/ 3876675 h 7762876"/>
                      <a:gd name="connsiteX6" fmla="*/ 2264569 w 7539038"/>
                      <a:gd name="connsiteY6" fmla="*/ 0 h 7762876"/>
                      <a:gd name="connsiteX7" fmla="*/ 2645569 w 7539038"/>
                      <a:gd name="connsiteY7" fmla="*/ 3886200 h 7762876"/>
                      <a:gd name="connsiteX8" fmla="*/ 3017044 w 7539038"/>
                      <a:gd name="connsiteY8" fmla="*/ 7762875 h 7762876"/>
                      <a:gd name="connsiteX9" fmla="*/ 3398044 w 7539038"/>
                      <a:gd name="connsiteY9" fmla="*/ 3876675 h 7762876"/>
                      <a:gd name="connsiteX10" fmla="*/ 3776663 w 7539038"/>
                      <a:gd name="connsiteY10" fmla="*/ 4763 h 7762876"/>
                      <a:gd name="connsiteX11" fmla="*/ 4150519 w 7539038"/>
                      <a:gd name="connsiteY11" fmla="*/ 3886200 h 7762876"/>
                      <a:gd name="connsiteX12" fmla="*/ 4526756 w 7539038"/>
                      <a:gd name="connsiteY12" fmla="*/ 7762875 h 7762876"/>
                      <a:gd name="connsiteX13" fmla="*/ 4902994 w 7539038"/>
                      <a:gd name="connsiteY13" fmla="*/ 3886200 h 7762876"/>
                      <a:gd name="connsiteX14" fmla="*/ 5276849 w 7539038"/>
                      <a:gd name="connsiteY14" fmla="*/ 2382 h 7762876"/>
                      <a:gd name="connsiteX15" fmla="*/ 5655469 w 7539038"/>
                      <a:gd name="connsiteY15" fmla="*/ 3886200 h 7762876"/>
                      <a:gd name="connsiteX16" fmla="*/ 6029325 w 7539038"/>
                      <a:gd name="connsiteY16" fmla="*/ 7762875 h 7762876"/>
                      <a:gd name="connsiteX17" fmla="*/ 6417469 w 7539038"/>
                      <a:gd name="connsiteY17" fmla="*/ 3886200 h 7762876"/>
                      <a:gd name="connsiteX18" fmla="*/ 6786563 w 7539038"/>
                      <a:gd name="connsiteY18" fmla="*/ 4762 h 7762876"/>
                      <a:gd name="connsiteX19" fmla="*/ 7160419 w 7539038"/>
                      <a:gd name="connsiteY19" fmla="*/ 3886200 h 7762876"/>
                      <a:gd name="connsiteX20" fmla="*/ 7539038 w 7539038"/>
                      <a:gd name="connsiteY20" fmla="*/ 7760494 h 7762876"/>
                      <a:gd name="connsiteX0" fmla="*/ 0 w 7539038"/>
                      <a:gd name="connsiteY0" fmla="*/ 7762875 h 7762876"/>
                      <a:gd name="connsiteX1" fmla="*/ 378619 w 7539038"/>
                      <a:gd name="connsiteY1" fmla="*/ 3886200 h 7762876"/>
                      <a:gd name="connsiteX2" fmla="*/ 750094 w 7539038"/>
                      <a:gd name="connsiteY2" fmla="*/ 0 h 7762876"/>
                      <a:gd name="connsiteX3" fmla="*/ 1131094 w 7539038"/>
                      <a:gd name="connsiteY3" fmla="*/ 3876675 h 7762876"/>
                      <a:gd name="connsiteX4" fmla="*/ 1507332 w 7539038"/>
                      <a:gd name="connsiteY4" fmla="*/ 7762875 h 7762876"/>
                      <a:gd name="connsiteX5" fmla="*/ 1883569 w 7539038"/>
                      <a:gd name="connsiteY5" fmla="*/ 3876675 h 7762876"/>
                      <a:gd name="connsiteX6" fmla="*/ 2264569 w 7539038"/>
                      <a:gd name="connsiteY6" fmla="*/ 0 h 7762876"/>
                      <a:gd name="connsiteX7" fmla="*/ 2645569 w 7539038"/>
                      <a:gd name="connsiteY7" fmla="*/ 3886200 h 7762876"/>
                      <a:gd name="connsiteX8" fmla="*/ 3017044 w 7539038"/>
                      <a:gd name="connsiteY8" fmla="*/ 7762875 h 7762876"/>
                      <a:gd name="connsiteX9" fmla="*/ 3398044 w 7539038"/>
                      <a:gd name="connsiteY9" fmla="*/ 3876675 h 7762876"/>
                      <a:gd name="connsiteX10" fmla="*/ 3776663 w 7539038"/>
                      <a:gd name="connsiteY10" fmla="*/ 4763 h 7762876"/>
                      <a:gd name="connsiteX11" fmla="*/ 4150519 w 7539038"/>
                      <a:gd name="connsiteY11" fmla="*/ 3886200 h 7762876"/>
                      <a:gd name="connsiteX12" fmla="*/ 4526756 w 7539038"/>
                      <a:gd name="connsiteY12" fmla="*/ 7762875 h 7762876"/>
                      <a:gd name="connsiteX13" fmla="*/ 4902994 w 7539038"/>
                      <a:gd name="connsiteY13" fmla="*/ 3886200 h 7762876"/>
                      <a:gd name="connsiteX14" fmla="*/ 5276849 w 7539038"/>
                      <a:gd name="connsiteY14" fmla="*/ 2382 h 7762876"/>
                      <a:gd name="connsiteX15" fmla="*/ 5655469 w 7539038"/>
                      <a:gd name="connsiteY15" fmla="*/ 3886200 h 7762876"/>
                      <a:gd name="connsiteX16" fmla="*/ 6029325 w 7539038"/>
                      <a:gd name="connsiteY16" fmla="*/ 7762875 h 7762876"/>
                      <a:gd name="connsiteX17" fmla="*/ 6417469 w 7539038"/>
                      <a:gd name="connsiteY17" fmla="*/ 3886200 h 7762876"/>
                      <a:gd name="connsiteX18" fmla="*/ 6786563 w 7539038"/>
                      <a:gd name="connsiteY18" fmla="*/ 4762 h 7762876"/>
                      <a:gd name="connsiteX19" fmla="*/ 7160419 w 7539038"/>
                      <a:gd name="connsiteY19" fmla="*/ 3886200 h 7762876"/>
                      <a:gd name="connsiteX20" fmla="*/ 7539038 w 7539038"/>
                      <a:gd name="connsiteY20" fmla="*/ 7760494 h 7762876"/>
                      <a:gd name="connsiteX0" fmla="*/ 0 w 7539038"/>
                      <a:gd name="connsiteY0" fmla="*/ 7762875 h 7762876"/>
                      <a:gd name="connsiteX1" fmla="*/ 378619 w 7539038"/>
                      <a:gd name="connsiteY1" fmla="*/ 3886200 h 7762876"/>
                      <a:gd name="connsiteX2" fmla="*/ 750094 w 7539038"/>
                      <a:gd name="connsiteY2" fmla="*/ 0 h 7762876"/>
                      <a:gd name="connsiteX3" fmla="*/ 1131094 w 7539038"/>
                      <a:gd name="connsiteY3" fmla="*/ 3876675 h 7762876"/>
                      <a:gd name="connsiteX4" fmla="*/ 1507332 w 7539038"/>
                      <a:gd name="connsiteY4" fmla="*/ 7762875 h 7762876"/>
                      <a:gd name="connsiteX5" fmla="*/ 1883569 w 7539038"/>
                      <a:gd name="connsiteY5" fmla="*/ 3876675 h 7762876"/>
                      <a:gd name="connsiteX6" fmla="*/ 2264569 w 7539038"/>
                      <a:gd name="connsiteY6" fmla="*/ 0 h 7762876"/>
                      <a:gd name="connsiteX7" fmla="*/ 2645569 w 7539038"/>
                      <a:gd name="connsiteY7" fmla="*/ 3886200 h 7762876"/>
                      <a:gd name="connsiteX8" fmla="*/ 3017044 w 7539038"/>
                      <a:gd name="connsiteY8" fmla="*/ 7762875 h 7762876"/>
                      <a:gd name="connsiteX9" fmla="*/ 3398044 w 7539038"/>
                      <a:gd name="connsiteY9" fmla="*/ 3876675 h 7762876"/>
                      <a:gd name="connsiteX10" fmla="*/ 3769519 w 7539038"/>
                      <a:gd name="connsiteY10" fmla="*/ 4763 h 7762876"/>
                      <a:gd name="connsiteX11" fmla="*/ 4150519 w 7539038"/>
                      <a:gd name="connsiteY11" fmla="*/ 3886200 h 7762876"/>
                      <a:gd name="connsiteX12" fmla="*/ 4526756 w 7539038"/>
                      <a:gd name="connsiteY12" fmla="*/ 7762875 h 7762876"/>
                      <a:gd name="connsiteX13" fmla="*/ 4902994 w 7539038"/>
                      <a:gd name="connsiteY13" fmla="*/ 3886200 h 7762876"/>
                      <a:gd name="connsiteX14" fmla="*/ 5276849 w 7539038"/>
                      <a:gd name="connsiteY14" fmla="*/ 2382 h 7762876"/>
                      <a:gd name="connsiteX15" fmla="*/ 5655469 w 7539038"/>
                      <a:gd name="connsiteY15" fmla="*/ 3886200 h 7762876"/>
                      <a:gd name="connsiteX16" fmla="*/ 6029325 w 7539038"/>
                      <a:gd name="connsiteY16" fmla="*/ 7762875 h 7762876"/>
                      <a:gd name="connsiteX17" fmla="*/ 6417469 w 7539038"/>
                      <a:gd name="connsiteY17" fmla="*/ 3886200 h 7762876"/>
                      <a:gd name="connsiteX18" fmla="*/ 6786563 w 7539038"/>
                      <a:gd name="connsiteY18" fmla="*/ 4762 h 7762876"/>
                      <a:gd name="connsiteX19" fmla="*/ 7160419 w 7539038"/>
                      <a:gd name="connsiteY19" fmla="*/ 3886200 h 7762876"/>
                      <a:gd name="connsiteX20" fmla="*/ 7539038 w 7539038"/>
                      <a:gd name="connsiteY20" fmla="*/ 7760494 h 7762876"/>
                      <a:gd name="connsiteX0" fmla="*/ 0 w 7539038"/>
                      <a:gd name="connsiteY0" fmla="*/ 7762875 h 7762876"/>
                      <a:gd name="connsiteX1" fmla="*/ 378619 w 7539038"/>
                      <a:gd name="connsiteY1" fmla="*/ 3886200 h 7762876"/>
                      <a:gd name="connsiteX2" fmla="*/ 750094 w 7539038"/>
                      <a:gd name="connsiteY2" fmla="*/ 0 h 7762876"/>
                      <a:gd name="connsiteX3" fmla="*/ 1131094 w 7539038"/>
                      <a:gd name="connsiteY3" fmla="*/ 3876675 h 7762876"/>
                      <a:gd name="connsiteX4" fmla="*/ 1507332 w 7539038"/>
                      <a:gd name="connsiteY4" fmla="*/ 7762875 h 7762876"/>
                      <a:gd name="connsiteX5" fmla="*/ 1883569 w 7539038"/>
                      <a:gd name="connsiteY5" fmla="*/ 3876675 h 7762876"/>
                      <a:gd name="connsiteX6" fmla="*/ 2264569 w 7539038"/>
                      <a:gd name="connsiteY6" fmla="*/ 0 h 7762876"/>
                      <a:gd name="connsiteX7" fmla="*/ 2645569 w 7539038"/>
                      <a:gd name="connsiteY7" fmla="*/ 3886200 h 7762876"/>
                      <a:gd name="connsiteX8" fmla="*/ 3017044 w 7539038"/>
                      <a:gd name="connsiteY8" fmla="*/ 7762875 h 7762876"/>
                      <a:gd name="connsiteX9" fmla="*/ 3398044 w 7539038"/>
                      <a:gd name="connsiteY9" fmla="*/ 3876675 h 7762876"/>
                      <a:gd name="connsiteX10" fmla="*/ 3769519 w 7539038"/>
                      <a:gd name="connsiteY10" fmla="*/ 4763 h 7762876"/>
                      <a:gd name="connsiteX11" fmla="*/ 4150519 w 7539038"/>
                      <a:gd name="connsiteY11" fmla="*/ 3886200 h 7762876"/>
                      <a:gd name="connsiteX12" fmla="*/ 4526756 w 7539038"/>
                      <a:gd name="connsiteY12" fmla="*/ 7762875 h 7762876"/>
                      <a:gd name="connsiteX13" fmla="*/ 4902994 w 7539038"/>
                      <a:gd name="connsiteY13" fmla="*/ 3886200 h 7762876"/>
                      <a:gd name="connsiteX14" fmla="*/ 5276849 w 7539038"/>
                      <a:gd name="connsiteY14" fmla="*/ 2382 h 7762876"/>
                      <a:gd name="connsiteX15" fmla="*/ 5655469 w 7539038"/>
                      <a:gd name="connsiteY15" fmla="*/ 3886200 h 7762876"/>
                      <a:gd name="connsiteX16" fmla="*/ 6029325 w 7539038"/>
                      <a:gd name="connsiteY16" fmla="*/ 7762875 h 7762876"/>
                      <a:gd name="connsiteX17" fmla="*/ 6417469 w 7539038"/>
                      <a:gd name="connsiteY17" fmla="*/ 3886200 h 7762876"/>
                      <a:gd name="connsiteX18" fmla="*/ 6786563 w 7539038"/>
                      <a:gd name="connsiteY18" fmla="*/ 4762 h 7762876"/>
                      <a:gd name="connsiteX19" fmla="*/ 7160419 w 7539038"/>
                      <a:gd name="connsiteY19" fmla="*/ 3886200 h 7762876"/>
                      <a:gd name="connsiteX20" fmla="*/ 7539038 w 7539038"/>
                      <a:gd name="connsiteY20" fmla="*/ 7760494 h 7762876"/>
                      <a:gd name="connsiteX0" fmla="*/ 0 w 7539038"/>
                      <a:gd name="connsiteY0" fmla="*/ 7762875 h 7762876"/>
                      <a:gd name="connsiteX1" fmla="*/ 378619 w 7539038"/>
                      <a:gd name="connsiteY1" fmla="*/ 3886200 h 7762876"/>
                      <a:gd name="connsiteX2" fmla="*/ 750094 w 7539038"/>
                      <a:gd name="connsiteY2" fmla="*/ 0 h 7762876"/>
                      <a:gd name="connsiteX3" fmla="*/ 1131094 w 7539038"/>
                      <a:gd name="connsiteY3" fmla="*/ 3876675 h 7762876"/>
                      <a:gd name="connsiteX4" fmla="*/ 1507332 w 7539038"/>
                      <a:gd name="connsiteY4" fmla="*/ 7762875 h 7762876"/>
                      <a:gd name="connsiteX5" fmla="*/ 1883569 w 7539038"/>
                      <a:gd name="connsiteY5" fmla="*/ 3876675 h 7762876"/>
                      <a:gd name="connsiteX6" fmla="*/ 2259807 w 7539038"/>
                      <a:gd name="connsiteY6" fmla="*/ 4762 h 7762876"/>
                      <a:gd name="connsiteX7" fmla="*/ 2645569 w 7539038"/>
                      <a:gd name="connsiteY7" fmla="*/ 3886200 h 7762876"/>
                      <a:gd name="connsiteX8" fmla="*/ 3017044 w 7539038"/>
                      <a:gd name="connsiteY8" fmla="*/ 7762875 h 7762876"/>
                      <a:gd name="connsiteX9" fmla="*/ 3398044 w 7539038"/>
                      <a:gd name="connsiteY9" fmla="*/ 3876675 h 7762876"/>
                      <a:gd name="connsiteX10" fmla="*/ 3769519 w 7539038"/>
                      <a:gd name="connsiteY10" fmla="*/ 4763 h 7762876"/>
                      <a:gd name="connsiteX11" fmla="*/ 4150519 w 7539038"/>
                      <a:gd name="connsiteY11" fmla="*/ 3886200 h 7762876"/>
                      <a:gd name="connsiteX12" fmla="*/ 4526756 w 7539038"/>
                      <a:gd name="connsiteY12" fmla="*/ 7762875 h 7762876"/>
                      <a:gd name="connsiteX13" fmla="*/ 4902994 w 7539038"/>
                      <a:gd name="connsiteY13" fmla="*/ 3886200 h 7762876"/>
                      <a:gd name="connsiteX14" fmla="*/ 5276849 w 7539038"/>
                      <a:gd name="connsiteY14" fmla="*/ 2382 h 7762876"/>
                      <a:gd name="connsiteX15" fmla="*/ 5655469 w 7539038"/>
                      <a:gd name="connsiteY15" fmla="*/ 3886200 h 7762876"/>
                      <a:gd name="connsiteX16" fmla="*/ 6029325 w 7539038"/>
                      <a:gd name="connsiteY16" fmla="*/ 7762875 h 7762876"/>
                      <a:gd name="connsiteX17" fmla="*/ 6417469 w 7539038"/>
                      <a:gd name="connsiteY17" fmla="*/ 3886200 h 7762876"/>
                      <a:gd name="connsiteX18" fmla="*/ 6786563 w 7539038"/>
                      <a:gd name="connsiteY18" fmla="*/ 4762 h 7762876"/>
                      <a:gd name="connsiteX19" fmla="*/ 7160419 w 7539038"/>
                      <a:gd name="connsiteY19" fmla="*/ 3886200 h 7762876"/>
                      <a:gd name="connsiteX20" fmla="*/ 7539038 w 7539038"/>
                      <a:gd name="connsiteY20" fmla="*/ 7760494 h 7762876"/>
                      <a:gd name="connsiteX0" fmla="*/ 0 w 7539038"/>
                      <a:gd name="connsiteY0" fmla="*/ 7762875 h 7762876"/>
                      <a:gd name="connsiteX1" fmla="*/ 378619 w 7539038"/>
                      <a:gd name="connsiteY1" fmla="*/ 3886200 h 7762876"/>
                      <a:gd name="connsiteX2" fmla="*/ 750094 w 7539038"/>
                      <a:gd name="connsiteY2" fmla="*/ 0 h 7762876"/>
                      <a:gd name="connsiteX3" fmla="*/ 1131094 w 7539038"/>
                      <a:gd name="connsiteY3" fmla="*/ 3876675 h 7762876"/>
                      <a:gd name="connsiteX4" fmla="*/ 1507332 w 7539038"/>
                      <a:gd name="connsiteY4" fmla="*/ 7762875 h 7762876"/>
                      <a:gd name="connsiteX5" fmla="*/ 1883569 w 7539038"/>
                      <a:gd name="connsiteY5" fmla="*/ 3876675 h 7762876"/>
                      <a:gd name="connsiteX6" fmla="*/ 2259807 w 7539038"/>
                      <a:gd name="connsiteY6" fmla="*/ 4762 h 7762876"/>
                      <a:gd name="connsiteX7" fmla="*/ 2645569 w 7539038"/>
                      <a:gd name="connsiteY7" fmla="*/ 3886200 h 7762876"/>
                      <a:gd name="connsiteX8" fmla="*/ 3017044 w 7539038"/>
                      <a:gd name="connsiteY8" fmla="*/ 7762875 h 7762876"/>
                      <a:gd name="connsiteX9" fmla="*/ 3398044 w 7539038"/>
                      <a:gd name="connsiteY9" fmla="*/ 3876675 h 7762876"/>
                      <a:gd name="connsiteX10" fmla="*/ 3769519 w 7539038"/>
                      <a:gd name="connsiteY10" fmla="*/ 4763 h 7762876"/>
                      <a:gd name="connsiteX11" fmla="*/ 4150519 w 7539038"/>
                      <a:gd name="connsiteY11" fmla="*/ 3886200 h 7762876"/>
                      <a:gd name="connsiteX12" fmla="*/ 4526756 w 7539038"/>
                      <a:gd name="connsiteY12" fmla="*/ 7762875 h 7762876"/>
                      <a:gd name="connsiteX13" fmla="*/ 4902994 w 7539038"/>
                      <a:gd name="connsiteY13" fmla="*/ 3886200 h 7762876"/>
                      <a:gd name="connsiteX14" fmla="*/ 5276849 w 7539038"/>
                      <a:gd name="connsiteY14" fmla="*/ 2382 h 7762876"/>
                      <a:gd name="connsiteX15" fmla="*/ 5655469 w 7539038"/>
                      <a:gd name="connsiteY15" fmla="*/ 3886200 h 7762876"/>
                      <a:gd name="connsiteX16" fmla="*/ 6029325 w 7539038"/>
                      <a:gd name="connsiteY16" fmla="*/ 7762875 h 7762876"/>
                      <a:gd name="connsiteX17" fmla="*/ 6417469 w 7539038"/>
                      <a:gd name="connsiteY17" fmla="*/ 3886200 h 7762876"/>
                      <a:gd name="connsiteX18" fmla="*/ 6786563 w 7539038"/>
                      <a:gd name="connsiteY18" fmla="*/ 4762 h 7762876"/>
                      <a:gd name="connsiteX19" fmla="*/ 7160419 w 7539038"/>
                      <a:gd name="connsiteY19" fmla="*/ 3886200 h 7762876"/>
                      <a:gd name="connsiteX20" fmla="*/ 7539038 w 7539038"/>
                      <a:gd name="connsiteY20" fmla="*/ 7760494 h 7762876"/>
                      <a:gd name="connsiteX0" fmla="*/ 0 w 7539038"/>
                      <a:gd name="connsiteY0" fmla="*/ 7760494 h 7760495"/>
                      <a:gd name="connsiteX1" fmla="*/ 378619 w 7539038"/>
                      <a:gd name="connsiteY1" fmla="*/ 3883819 h 7760495"/>
                      <a:gd name="connsiteX2" fmla="*/ 757238 w 7539038"/>
                      <a:gd name="connsiteY2" fmla="*/ 1 h 7760495"/>
                      <a:gd name="connsiteX3" fmla="*/ 1131094 w 7539038"/>
                      <a:gd name="connsiteY3" fmla="*/ 3874294 h 7760495"/>
                      <a:gd name="connsiteX4" fmla="*/ 1507332 w 7539038"/>
                      <a:gd name="connsiteY4" fmla="*/ 7760494 h 7760495"/>
                      <a:gd name="connsiteX5" fmla="*/ 1883569 w 7539038"/>
                      <a:gd name="connsiteY5" fmla="*/ 3874294 h 7760495"/>
                      <a:gd name="connsiteX6" fmla="*/ 2259807 w 7539038"/>
                      <a:gd name="connsiteY6" fmla="*/ 2381 h 7760495"/>
                      <a:gd name="connsiteX7" fmla="*/ 2645569 w 7539038"/>
                      <a:gd name="connsiteY7" fmla="*/ 3883819 h 7760495"/>
                      <a:gd name="connsiteX8" fmla="*/ 3017044 w 7539038"/>
                      <a:gd name="connsiteY8" fmla="*/ 7760494 h 7760495"/>
                      <a:gd name="connsiteX9" fmla="*/ 3398044 w 7539038"/>
                      <a:gd name="connsiteY9" fmla="*/ 3874294 h 7760495"/>
                      <a:gd name="connsiteX10" fmla="*/ 3769519 w 7539038"/>
                      <a:gd name="connsiteY10" fmla="*/ 2382 h 7760495"/>
                      <a:gd name="connsiteX11" fmla="*/ 4150519 w 7539038"/>
                      <a:gd name="connsiteY11" fmla="*/ 3883819 h 7760495"/>
                      <a:gd name="connsiteX12" fmla="*/ 4526756 w 7539038"/>
                      <a:gd name="connsiteY12" fmla="*/ 7760494 h 7760495"/>
                      <a:gd name="connsiteX13" fmla="*/ 4902994 w 7539038"/>
                      <a:gd name="connsiteY13" fmla="*/ 3883819 h 7760495"/>
                      <a:gd name="connsiteX14" fmla="*/ 5276849 w 7539038"/>
                      <a:gd name="connsiteY14" fmla="*/ 1 h 7760495"/>
                      <a:gd name="connsiteX15" fmla="*/ 5655469 w 7539038"/>
                      <a:gd name="connsiteY15" fmla="*/ 3883819 h 7760495"/>
                      <a:gd name="connsiteX16" fmla="*/ 6029325 w 7539038"/>
                      <a:gd name="connsiteY16" fmla="*/ 7760494 h 7760495"/>
                      <a:gd name="connsiteX17" fmla="*/ 6417469 w 7539038"/>
                      <a:gd name="connsiteY17" fmla="*/ 3883819 h 7760495"/>
                      <a:gd name="connsiteX18" fmla="*/ 6786563 w 7539038"/>
                      <a:gd name="connsiteY18" fmla="*/ 2381 h 7760495"/>
                      <a:gd name="connsiteX19" fmla="*/ 7160419 w 7539038"/>
                      <a:gd name="connsiteY19" fmla="*/ 3883819 h 7760495"/>
                      <a:gd name="connsiteX20" fmla="*/ 7539038 w 7539038"/>
                      <a:gd name="connsiteY20" fmla="*/ 7758113 h 7760495"/>
                      <a:gd name="connsiteX0" fmla="*/ 0 w 7539038"/>
                      <a:gd name="connsiteY0" fmla="*/ 7760494 h 7760495"/>
                      <a:gd name="connsiteX1" fmla="*/ 378619 w 7539038"/>
                      <a:gd name="connsiteY1" fmla="*/ 3883819 h 7760495"/>
                      <a:gd name="connsiteX2" fmla="*/ 752476 w 7539038"/>
                      <a:gd name="connsiteY2" fmla="*/ 1 h 7760495"/>
                      <a:gd name="connsiteX3" fmla="*/ 1131094 w 7539038"/>
                      <a:gd name="connsiteY3" fmla="*/ 3874294 h 7760495"/>
                      <a:gd name="connsiteX4" fmla="*/ 1507332 w 7539038"/>
                      <a:gd name="connsiteY4" fmla="*/ 7760494 h 7760495"/>
                      <a:gd name="connsiteX5" fmla="*/ 1883569 w 7539038"/>
                      <a:gd name="connsiteY5" fmla="*/ 3874294 h 7760495"/>
                      <a:gd name="connsiteX6" fmla="*/ 2259807 w 7539038"/>
                      <a:gd name="connsiteY6" fmla="*/ 2381 h 7760495"/>
                      <a:gd name="connsiteX7" fmla="*/ 2645569 w 7539038"/>
                      <a:gd name="connsiteY7" fmla="*/ 3883819 h 7760495"/>
                      <a:gd name="connsiteX8" fmla="*/ 3017044 w 7539038"/>
                      <a:gd name="connsiteY8" fmla="*/ 7760494 h 7760495"/>
                      <a:gd name="connsiteX9" fmla="*/ 3398044 w 7539038"/>
                      <a:gd name="connsiteY9" fmla="*/ 3874294 h 7760495"/>
                      <a:gd name="connsiteX10" fmla="*/ 3769519 w 7539038"/>
                      <a:gd name="connsiteY10" fmla="*/ 2382 h 7760495"/>
                      <a:gd name="connsiteX11" fmla="*/ 4150519 w 7539038"/>
                      <a:gd name="connsiteY11" fmla="*/ 3883819 h 7760495"/>
                      <a:gd name="connsiteX12" fmla="*/ 4526756 w 7539038"/>
                      <a:gd name="connsiteY12" fmla="*/ 7760494 h 7760495"/>
                      <a:gd name="connsiteX13" fmla="*/ 4902994 w 7539038"/>
                      <a:gd name="connsiteY13" fmla="*/ 3883819 h 7760495"/>
                      <a:gd name="connsiteX14" fmla="*/ 5276849 w 7539038"/>
                      <a:gd name="connsiteY14" fmla="*/ 1 h 7760495"/>
                      <a:gd name="connsiteX15" fmla="*/ 5655469 w 7539038"/>
                      <a:gd name="connsiteY15" fmla="*/ 3883819 h 7760495"/>
                      <a:gd name="connsiteX16" fmla="*/ 6029325 w 7539038"/>
                      <a:gd name="connsiteY16" fmla="*/ 7760494 h 7760495"/>
                      <a:gd name="connsiteX17" fmla="*/ 6417469 w 7539038"/>
                      <a:gd name="connsiteY17" fmla="*/ 3883819 h 7760495"/>
                      <a:gd name="connsiteX18" fmla="*/ 6786563 w 7539038"/>
                      <a:gd name="connsiteY18" fmla="*/ 2381 h 7760495"/>
                      <a:gd name="connsiteX19" fmla="*/ 7160419 w 7539038"/>
                      <a:gd name="connsiteY19" fmla="*/ 3883819 h 7760495"/>
                      <a:gd name="connsiteX20" fmla="*/ 7539038 w 7539038"/>
                      <a:gd name="connsiteY20" fmla="*/ 7758113 h 7760495"/>
                      <a:gd name="connsiteX0" fmla="*/ 0 w 7539038"/>
                      <a:gd name="connsiteY0" fmla="*/ 7760494 h 7760495"/>
                      <a:gd name="connsiteX1" fmla="*/ 378619 w 7539038"/>
                      <a:gd name="connsiteY1" fmla="*/ 3883819 h 7760495"/>
                      <a:gd name="connsiteX2" fmla="*/ 752476 w 7539038"/>
                      <a:gd name="connsiteY2" fmla="*/ 1 h 7760495"/>
                      <a:gd name="connsiteX3" fmla="*/ 1131094 w 7539038"/>
                      <a:gd name="connsiteY3" fmla="*/ 3874294 h 7760495"/>
                      <a:gd name="connsiteX4" fmla="*/ 1507332 w 7539038"/>
                      <a:gd name="connsiteY4" fmla="*/ 7760494 h 7760495"/>
                      <a:gd name="connsiteX5" fmla="*/ 1883569 w 7539038"/>
                      <a:gd name="connsiteY5" fmla="*/ 3874294 h 7760495"/>
                      <a:gd name="connsiteX6" fmla="*/ 2259807 w 7539038"/>
                      <a:gd name="connsiteY6" fmla="*/ 2381 h 7760495"/>
                      <a:gd name="connsiteX7" fmla="*/ 2645569 w 7539038"/>
                      <a:gd name="connsiteY7" fmla="*/ 3883819 h 7760495"/>
                      <a:gd name="connsiteX8" fmla="*/ 3017044 w 7539038"/>
                      <a:gd name="connsiteY8" fmla="*/ 7760494 h 7760495"/>
                      <a:gd name="connsiteX9" fmla="*/ 3398044 w 7539038"/>
                      <a:gd name="connsiteY9" fmla="*/ 3874294 h 7760495"/>
                      <a:gd name="connsiteX10" fmla="*/ 3769519 w 7539038"/>
                      <a:gd name="connsiteY10" fmla="*/ 2382 h 7760495"/>
                      <a:gd name="connsiteX11" fmla="*/ 4150519 w 7539038"/>
                      <a:gd name="connsiteY11" fmla="*/ 3883819 h 7760495"/>
                      <a:gd name="connsiteX12" fmla="*/ 4526756 w 7539038"/>
                      <a:gd name="connsiteY12" fmla="*/ 7760494 h 7760495"/>
                      <a:gd name="connsiteX13" fmla="*/ 4902994 w 7539038"/>
                      <a:gd name="connsiteY13" fmla="*/ 3883819 h 7760495"/>
                      <a:gd name="connsiteX14" fmla="*/ 5276849 w 7539038"/>
                      <a:gd name="connsiteY14" fmla="*/ 1 h 7760495"/>
                      <a:gd name="connsiteX15" fmla="*/ 5655469 w 7539038"/>
                      <a:gd name="connsiteY15" fmla="*/ 3883819 h 7760495"/>
                      <a:gd name="connsiteX16" fmla="*/ 6029325 w 7539038"/>
                      <a:gd name="connsiteY16" fmla="*/ 7760494 h 7760495"/>
                      <a:gd name="connsiteX17" fmla="*/ 6417469 w 7539038"/>
                      <a:gd name="connsiteY17" fmla="*/ 3883819 h 7760495"/>
                      <a:gd name="connsiteX18" fmla="*/ 6786563 w 7539038"/>
                      <a:gd name="connsiteY18" fmla="*/ 2381 h 7760495"/>
                      <a:gd name="connsiteX19" fmla="*/ 7160419 w 7539038"/>
                      <a:gd name="connsiteY19" fmla="*/ 3883819 h 7760495"/>
                      <a:gd name="connsiteX20" fmla="*/ 7539038 w 7539038"/>
                      <a:gd name="connsiteY20" fmla="*/ 7758113 h 7760495"/>
                      <a:gd name="connsiteX0" fmla="*/ 0 w 7539038"/>
                      <a:gd name="connsiteY0" fmla="*/ 7760494 h 7760495"/>
                      <a:gd name="connsiteX1" fmla="*/ 378619 w 7539038"/>
                      <a:gd name="connsiteY1" fmla="*/ 3883819 h 7760495"/>
                      <a:gd name="connsiteX2" fmla="*/ 752476 w 7539038"/>
                      <a:gd name="connsiteY2" fmla="*/ 1 h 7760495"/>
                      <a:gd name="connsiteX3" fmla="*/ 1131094 w 7539038"/>
                      <a:gd name="connsiteY3" fmla="*/ 3874294 h 7760495"/>
                      <a:gd name="connsiteX4" fmla="*/ 1507332 w 7539038"/>
                      <a:gd name="connsiteY4" fmla="*/ 7760494 h 7760495"/>
                      <a:gd name="connsiteX5" fmla="*/ 1883569 w 7539038"/>
                      <a:gd name="connsiteY5" fmla="*/ 3874294 h 7760495"/>
                      <a:gd name="connsiteX6" fmla="*/ 2259807 w 7539038"/>
                      <a:gd name="connsiteY6" fmla="*/ 2381 h 7760495"/>
                      <a:gd name="connsiteX7" fmla="*/ 2645569 w 7539038"/>
                      <a:gd name="connsiteY7" fmla="*/ 3883819 h 7760495"/>
                      <a:gd name="connsiteX8" fmla="*/ 3017044 w 7539038"/>
                      <a:gd name="connsiteY8" fmla="*/ 7760494 h 7760495"/>
                      <a:gd name="connsiteX9" fmla="*/ 3398044 w 7539038"/>
                      <a:gd name="connsiteY9" fmla="*/ 3874294 h 7760495"/>
                      <a:gd name="connsiteX10" fmla="*/ 3769519 w 7539038"/>
                      <a:gd name="connsiteY10" fmla="*/ 2382 h 7760495"/>
                      <a:gd name="connsiteX11" fmla="*/ 4150519 w 7539038"/>
                      <a:gd name="connsiteY11" fmla="*/ 3883819 h 7760495"/>
                      <a:gd name="connsiteX12" fmla="*/ 4526756 w 7539038"/>
                      <a:gd name="connsiteY12" fmla="*/ 7760494 h 7760495"/>
                      <a:gd name="connsiteX13" fmla="*/ 4902994 w 7539038"/>
                      <a:gd name="connsiteY13" fmla="*/ 3883819 h 7760495"/>
                      <a:gd name="connsiteX14" fmla="*/ 5276849 w 7539038"/>
                      <a:gd name="connsiteY14" fmla="*/ 1 h 7760495"/>
                      <a:gd name="connsiteX15" fmla="*/ 5655469 w 7539038"/>
                      <a:gd name="connsiteY15" fmla="*/ 3883819 h 7760495"/>
                      <a:gd name="connsiteX16" fmla="*/ 6029325 w 7539038"/>
                      <a:gd name="connsiteY16" fmla="*/ 7760494 h 7760495"/>
                      <a:gd name="connsiteX17" fmla="*/ 6417469 w 7539038"/>
                      <a:gd name="connsiteY17" fmla="*/ 3883819 h 7760495"/>
                      <a:gd name="connsiteX18" fmla="*/ 6786563 w 7539038"/>
                      <a:gd name="connsiteY18" fmla="*/ 2381 h 7760495"/>
                      <a:gd name="connsiteX19" fmla="*/ 7160419 w 7539038"/>
                      <a:gd name="connsiteY19" fmla="*/ 3883819 h 7760495"/>
                      <a:gd name="connsiteX20" fmla="*/ 7539038 w 7539038"/>
                      <a:gd name="connsiteY20" fmla="*/ 7758113 h 7760495"/>
                      <a:gd name="connsiteX0" fmla="*/ 0 w 7539038"/>
                      <a:gd name="connsiteY0" fmla="*/ 7760494 h 7760495"/>
                      <a:gd name="connsiteX1" fmla="*/ 378619 w 7539038"/>
                      <a:gd name="connsiteY1" fmla="*/ 3883819 h 7760495"/>
                      <a:gd name="connsiteX2" fmla="*/ 752476 w 7539038"/>
                      <a:gd name="connsiteY2" fmla="*/ 1 h 7760495"/>
                      <a:gd name="connsiteX3" fmla="*/ 1131094 w 7539038"/>
                      <a:gd name="connsiteY3" fmla="*/ 3874294 h 7760495"/>
                      <a:gd name="connsiteX4" fmla="*/ 1507332 w 7539038"/>
                      <a:gd name="connsiteY4" fmla="*/ 7760494 h 7760495"/>
                      <a:gd name="connsiteX5" fmla="*/ 1883569 w 7539038"/>
                      <a:gd name="connsiteY5" fmla="*/ 3874294 h 7760495"/>
                      <a:gd name="connsiteX6" fmla="*/ 2259807 w 7539038"/>
                      <a:gd name="connsiteY6" fmla="*/ 2381 h 7760495"/>
                      <a:gd name="connsiteX7" fmla="*/ 2645569 w 7539038"/>
                      <a:gd name="connsiteY7" fmla="*/ 3883819 h 7760495"/>
                      <a:gd name="connsiteX8" fmla="*/ 3017044 w 7539038"/>
                      <a:gd name="connsiteY8" fmla="*/ 7760494 h 7760495"/>
                      <a:gd name="connsiteX9" fmla="*/ 3398044 w 7539038"/>
                      <a:gd name="connsiteY9" fmla="*/ 3874294 h 7760495"/>
                      <a:gd name="connsiteX10" fmla="*/ 3769519 w 7539038"/>
                      <a:gd name="connsiteY10" fmla="*/ 2382 h 7760495"/>
                      <a:gd name="connsiteX11" fmla="*/ 4150519 w 7539038"/>
                      <a:gd name="connsiteY11" fmla="*/ 3883819 h 7760495"/>
                      <a:gd name="connsiteX12" fmla="*/ 4526756 w 7539038"/>
                      <a:gd name="connsiteY12" fmla="*/ 7760494 h 7760495"/>
                      <a:gd name="connsiteX13" fmla="*/ 4902994 w 7539038"/>
                      <a:gd name="connsiteY13" fmla="*/ 3883819 h 7760495"/>
                      <a:gd name="connsiteX14" fmla="*/ 5276849 w 7539038"/>
                      <a:gd name="connsiteY14" fmla="*/ 1 h 7760495"/>
                      <a:gd name="connsiteX15" fmla="*/ 5655469 w 7539038"/>
                      <a:gd name="connsiteY15" fmla="*/ 3883819 h 7760495"/>
                      <a:gd name="connsiteX16" fmla="*/ 6029325 w 7539038"/>
                      <a:gd name="connsiteY16" fmla="*/ 7760494 h 7760495"/>
                      <a:gd name="connsiteX17" fmla="*/ 6417469 w 7539038"/>
                      <a:gd name="connsiteY17" fmla="*/ 3883819 h 7760495"/>
                      <a:gd name="connsiteX18" fmla="*/ 6786563 w 7539038"/>
                      <a:gd name="connsiteY18" fmla="*/ 2381 h 7760495"/>
                      <a:gd name="connsiteX19" fmla="*/ 7160419 w 7539038"/>
                      <a:gd name="connsiteY19" fmla="*/ 3883819 h 7760495"/>
                      <a:gd name="connsiteX20" fmla="*/ 7539038 w 7539038"/>
                      <a:gd name="connsiteY20" fmla="*/ 7758113 h 7760495"/>
                      <a:gd name="connsiteX0" fmla="*/ 0 w 7539038"/>
                      <a:gd name="connsiteY0" fmla="*/ 7760494 h 7760495"/>
                      <a:gd name="connsiteX1" fmla="*/ 378619 w 7539038"/>
                      <a:gd name="connsiteY1" fmla="*/ 3883819 h 7760495"/>
                      <a:gd name="connsiteX2" fmla="*/ 752476 w 7539038"/>
                      <a:gd name="connsiteY2" fmla="*/ 1 h 7760495"/>
                      <a:gd name="connsiteX3" fmla="*/ 1131094 w 7539038"/>
                      <a:gd name="connsiteY3" fmla="*/ 3874294 h 7760495"/>
                      <a:gd name="connsiteX4" fmla="*/ 1507332 w 7539038"/>
                      <a:gd name="connsiteY4" fmla="*/ 7760494 h 7760495"/>
                      <a:gd name="connsiteX5" fmla="*/ 1883569 w 7539038"/>
                      <a:gd name="connsiteY5" fmla="*/ 3874294 h 7760495"/>
                      <a:gd name="connsiteX6" fmla="*/ 2259807 w 7539038"/>
                      <a:gd name="connsiteY6" fmla="*/ 2381 h 7760495"/>
                      <a:gd name="connsiteX7" fmla="*/ 2645569 w 7539038"/>
                      <a:gd name="connsiteY7" fmla="*/ 3883819 h 7760495"/>
                      <a:gd name="connsiteX8" fmla="*/ 3017044 w 7539038"/>
                      <a:gd name="connsiteY8" fmla="*/ 7760494 h 7760495"/>
                      <a:gd name="connsiteX9" fmla="*/ 3398044 w 7539038"/>
                      <a:gd name="connsiteY9" fmla="*/ 3874294 h 7760495"/>
                      <a:gd name="connsiteX10" fmla="*/ 3769519 w 7539038"/>
                      <a:gd name="connsiteY10" fmla="*/ 2382 h 7760495"/>
                      <a:gd name="connsiteX11" fmla="*/ 4150519 w 7539038"/>
                      <a:gd name="connsiteY11" fmla="*/ 3883819 h 7760495"/>
                      <a:gd name="connsiteX12" fmla="*/ 4526756 w 7539038"/>
                      <a:gd name="connsiteY12" fmla="*/ 7760494 h 7760495"/>
                      <a:gd name="connsiteX13" fmla="*/ 4902994 w 7539038"/>
                      <a:gd name="connsiteY13" fmla="*/ 3883819 h 7760495"/>
                      <a:gd name="connsiteX14" fmla="*/ 5276849 w 7539038"/>
                      <a:gd name="connsiteY14" fmla="*/ 1 h 7760495"/>
                      <a:gd name="connsiteX15" fmla="*/ 5655469 w 7539038"/>
                      <a:gd name="connsiteY15" fmla="*/ 3883819 h 7760495"/>
                      <a:gd name="connsiteX16" fmla="*/ 6029325 w 7539038"/>
                      <a:gd name="connsiteY16" fmla="*/ 7760494 h 7760495"/>
                      <a:gd name="connsiteX17" fmla="*/ 6417469 w 7539038"/>
                      <a:gd name="connsiteY17" fmla="*/ 3883819 h 7760495"/>
                      <a:gd name="connsiteX18" fmla="*/ 6786563 w 7539038"/>
                      <a:gd name="connsiteY18" fmla="*/ 2381 h 7760495"/>
                      <a:gd name="connsiteX19" fmla="*/ 7160419 w 7539038"/>
                      <a:gd name="connsiteY19" fmla="*/ 3883819 h 7760495"/>
                      <a:gd name="connsiteX20" fmla="*/ 7539038 w 7539038"/>
                      <a:gd name="connsiteY20" fmla="*/ 7758113 h 7760495"/>
                      <a:gd name="connsiteX0" fmla="*/ 0 w 7539038"/>
                      <a:gd name="connsiteY0" fmla="*/ 7760494 h 7760495"/>
                      <a:gd name="connsiteX1" fmla="*/ 378619 w 7539038"/>
                      <a:gd name="connsiteY1" fmla="*/ 3883819 h 7760495"/>
                      <a:gd name="connsiteX2" fmla="*/ 752476 w 7539038"/>
                      <a:gd name="connsiteY2" fmla="*/ 1 h 7760495"/>
                      <a:gd name="connsiteX3" fmla="*/ 1131094 w 7539038"/>
                      <a:gd name="connsiteY3" fmla="*/ 3874294 h 7760495"/>
                      <a:gd name="connsiteX4" fmla="*/ 1507332 w 7539038"/>
                      <a:gd name="connsiteY4" fmla="*/ 7760494 h 7760495"/>
                      <a:gd name="connsiteX5" fmla="*/ 1883569 w 7539038"/>
                      <a:gd name="connsiteY5" fmla="*/ 3874294 h 7760495"/>
                      <a:gd name="connsiteX6" fmla="*/ 2259807 w 7539038"/>
                      <a:gd name="connsiteY6" fmla="*/ 2381 h 7760495"/>
                      <a:gd name="connsiteX7" fmla="*/ 2645569 w 7539038"/>
                      <a:gd name="connsiteY7" fmla="*/ 3883819 h 7760495"/>
                      <a:gd name="connsiteX8" fmla="*/ 3017044 w 7539038"/>
                      <a:gd name="connsiteY8" fmla="*/ 7760494 h 7760495"/>
                      <a:gd name="connsiteX9" fmla="*/ 3398044 w 7539038"/>
                      <a:gd name="connsiteY9" fmla="*/ 3874294 h 7760495"/>
                      <a:gd name="connsiteX10" fmla="*/ 3769519 w 7539038"/>
                      <a:gd name="connsiteY10" fmla="*/ 2382 h 7760495"/>
                      <a:gd name="connsiteX11" fmla="*/ 4150519 w 7539038"/>
                      <a:gd name="connsiteY11" fmla="*/ 3883819 h 7760495"/>
                      <a:gd name="connsiteX12" fmla="*/ 4526756 w 7539038"/>
                      <a:gd name="connsiteY12" fmla="*/ 7760494 h 7760495"/>
                      <a:gd name="connsiteX13" fmla="*/ 4902994 w 7539038"/>
                      <a:gd name="connsiteY13" fmla="*/ 3883819 h 7760495"/>
                      <a:gd name="connsiteX14" fmla="*/ 5276849 w 7539038"/>
                      <a:gd name="connsiteY14" fmla="*/ 1 h 7760495"/>
                      <a:gd name="connsiteX15" fmla="*/ 5655469 w 7539038"/>
                      <a:gd name="connsiteY15" fmla="*/ 3883819 h 7760495"/>
                      <a:gd name="connsiteX16" fmla="*/ 6029325 w 7539038"/>
                      <a:gd name="connsiteY16" fmla="*/ 7760494 h 7760495"/>
                      <a:gd name="connsiteX17" fmla="*/ 6417469 w 7539038"/>
                      <a:gd name="connsiteY17" fmla="*/ 3883819 h 7760495"/>
                      <a:gd name="connsiteX18" fmla="*/ 6786563 w 7539038"/>
                      <a:gd name="connsiteY18" fmla="*/ 2381 h 7760495"/>
                      <a:gd name="connsiteX19" fmla="*/ 7160419 w 7539038"/>
                      <a:gd name="connsiteY19" fmla="*/ 3883819 h 7760495"/>
                      <a:gd name="connsiteX20" fmla="*/ 7539038 w 7539038"/>
                      <a:gd name="connsiteY20" fmla="*/ 7758113 h 7760495"/>
                      <a:gd name="connsiteX0" fmla="*/ 0 w 7539038"/>
                      <a:gd name="connsiteY0" fmla="*/ 7760494 h 7760495"/>
                      <a:gd name="connsiteX1" fmla="*/ 378619 w 7539038"/>
                      <a:gd name="connsiteY1" fmla="*/ 3883819 h 7760495"/>
                      <a:gd name="connsiteX2" fmla="*/ 752476 w 7539038"/>
                      <a:gd name="connsiteY2" fmla="*/ 1 h 7760495"/>
                      <a:gd name="connsiteX3" fmla="*/ 1131094 w 7539038"/>
                      <a:gd name="connsiteY3" fmla="*/ 3874294 h 7760495"/>
                      <a:gd name="connsiteX4" fmla="*/ 1507332 w 7539038"/>
                      <a:gd name="connsiteY4" fmla="*/ 7760494 h 7760495"/>
                      <a:gd name="connsiteX5" fmla="*/ 1883569 w 7539038"/>
                      <a:gd name="connsiteY5" fmla="*/ 3874294 h 7760495"/>
                      <a:gd name="connsiteX6" fmla="*/ 2259807 w 7539038"/>
                      <a:gd name="connsiteY6" fmla="*/ 2381 h 7760495"/>
                      <a:gd name="connsiteX7" fmla="*/ 2645569 w 7539038"/>
                      <a:gd name="connsiteY7" fmla="*/ 3883819 h 7760495"/>
                      <a:gd name="connsiteX8" fmla="*/ 3017044 w 7539038"/>
                      <a:gd name="connsiteY8" fmla="*/ 7760494 h 7760495"/>
                      <a:gd name="connsiteX9" fmla="*/ 3398044 w 7539038"/>
                      <a:gd name="connsiteY9" fmla="*/ 3874294 h 7760495"/>
                      <a:gd name="connsiteX10" fmla="*/ 3769519 w 7539038"/>
                      <a:gd name="connsiteY10" fmla="*/ 2382 h 7760495"/>
                      <a:gd name="connsiteX11" fmla="*/ 4150519 w 7539038"/>
                      <a:gd name="connsiteY11" fmla="*/ 3883819 h 7760495"/>
                      <a:gd name="connsiteX12" fmla="*/ 4526756 w 7539038"/>
                      <a:gd name="connsiteY12" fmla="*/ 7760494 h 7760495"/>
                      <a:gd name="connsiteX13" fmla="*/ 4902994 w 7539038"/>
                      <a:gd name="connsiteY13" fmla="*/ 3883819 h 7760495"/>
                      <a:gd name="connsiteX14" fmla="*/ 5276849 w 7539038"/>
                      <a:gd name="connsiteY14" fmla="*/ 1 h 7760495"/>
                      <a:gd name="connsiteX15" fmla="*/ 5655469 w 7539038"/>
                      <a:gd name="connsiteY15" fmla="*/ 3883819 h 7760495"/>
                      <a:gd name="connsiteX16" fmla="*/ 6029325 w 7539038"/>
                      <a:gd name="connsiteY16" fmla="*/ 7760494 h 7760495"/>
                      <a:gd name="connsiteX17" fmla="*/ 6417469 w 7539038"/>
                      <a:gd name="connsiteY17" fmla="*/ 3883819 h 7760495"/>
                      <a:gd name="connsiteX18" fmla="*/ 6786563 w 7539038"/>
                      <a:gd name="connsiteY18" fmla="*/ 2381 h 7760495"/>
                      <a:gd name="connsiteX19" fmla="*/ 7160419 w 7539038"/>
                      <a:gd name="connsiteY19" fmla="*/ 3883819 h 7760495"/>
                      <a:gd name="connsiteX20" fmla="*/ 7539038 w 7539038"/>
                      <a:gd name="connsiteY20" fmla="*/ 7758113 h 7760495"/>
                      <a:gd name="connsiteX0" fmla="*/ 0 w 7539038"/>
                      <a:gd name="connsiteY0" fmla="*/ 7760494 h 7760495"/>
                      <a:gd name="connsiteX1" fmla="*/ 378619 w 7539038"/>
                      <a:gd name="connsiteY1" fmla="*/ 3883819 h 7760495"/>
                      <a:gd name="connsiteX2" fmla="*/ 752476 w 7539038"/>
                      <a:gd name="connsiteY2" fmla="*/ 1 h 7760495"/>
                      <a:gd name="connsiteX3" fmla="*/ 1131094 w 7539038"/>
                      <a:gd name="connsiteY3" fmla="*/ 3874294 h 7760495"/>
                      <a:gd name="connsiteX4" fmla="*/ 1507332 w 7539038"/>
                      <a:gd name="connsiteY4" fmla="*/ 7760494 h 7760495"/>
                      <a:gd name="connsiteX5" fmla="*/ 1883569 w 7539038"/>
                      <a:gd name="connsiteY5" fmla="*/ 3874294 h 7760495"/>
                      <a:gd name="connsiteX6" fmla="*/ 2259807 w 7539038"/>
                      <a:gd name="connsiteY6" fmla="*/ 2381 h 7760495"/>
                      <a:gd name="connsiteX7" fmla="*/ 2645569 w 7539038"/>
                      <a:gd name="connsiteY7" fmla="*/ 3883819 h 7760495"/>
                      <a:gd name="connsiteX8" fmla="*/ 3017044 w 7539038"/>
                      <a:gd name="connsiteY8" fmla="*/ 7760494 h 7760495"/>
                      <a:gd name="connsiteX9" fmla="*/ 3398044 w 7539038"/>
                      <a:gd name="connsiteY9" fmla="*/ 3874294 h 7760495"/>
                      <a:gd name="connsiteX10" fmla="*/ 3769519 w 7539038"/>
                      <a:gd name="connsiteY10" fmla="*/ 2382 h 7760495"/>
                      <a:gd name="connsiteX11" fmla="*/ 4150519 w 7539038"/>
                      <a:gd name="connsiteY11" fmla="*/ 3883819 h 7760495"/>
                      <a:gd name="connsiteX12" fmla="*/ 4526756 w 7539038"/>
                      <a:gd name="connsiteY12" fmla="*/ 7760494 h 7760495"/>
                      <a:gd name="connsiteX13" fmla="*/ 4902994 w 7539038"/>
                      <a:gd name="connsiteY13" fmla="*/ 3883819 h 7760495"/>
                      <a:gd name="connsiteX14" fmla="*/ 5276849 w 7539038"/>
                      <a:gd name="connsiteY14" fmla="*/ 1 h 7760495"/>
                      <a:gd name="connsiteX15" fmla="*/ 5655469 w 7539038"/>
                      <a:gd name="connsiteY15" fmla="*/ 3883819 h 7760495"/>
                      <a:gd name="connsiteX16" fmla="*/ 6029325 w 7539038"/>
                      <a:gd name="connsiteY16" fmla="*/ 7760494 h 7760495"/>
                      <a:gd name="connsiteX17" fmla="*/ 6417469 w 7539038"/>
                      <a:gd name="connsiteY17" fmla="*/ 3883819 h 7760495"/>
                      <a:gd name="connsiteX18" fmla="*/ 6786563 w 7539038"/>
                      <a:gd name="connsiteY18" fmla="*/ 2381 h 7760495"/>
                      <a:gd name="connsiteX19" fmla="*/ 7160419 w 7539038"/>
                      <a:gd name="connsiteY19" fmla="*/ 3883819 h 7760495"/>
                      <a:gd name="connsiteX20" fmla="*/ 7539038 w 7539038"/>
                      <a:gd name="connsiteY20" fmla="*/ 7758113 h 7760495"/>
                      <a:gd name="connsiteX0" fmla="*/ 0 w 7539038"/>
                      <a:gd name="connsiteY0" fmla="*/ 7760494 h 7760495"/>
                      <a:gd name="connsiteX1" fmla="*/ 378619 w 7539038"/>
                      <a:gd name="connsiteY1" fmla="*/ 3883819 h 7760495"/>
                      <a:gd name="connsiteX2" fmla="*/ 752476 w 7539038"/>
                      <a:gd name="connsiteY2" fmla="*/ 1 h 7760495"/>
                      <a:gd name="connsiteX3" fmla="*/ 1131094 w 7539038"/>
                      <a:gd name="connsiteY3" fmla="*/ 3874294 h 7760495"/>
                      <a:gd name="connsiteX4" fmla="*/ 1507332 w 7539038"/>
                      <a:gd name="connsiteY4" fmla="*/ 7760494 h 7760495"/>
                      <a:gd name="connsiteX5" fmla="*/ 1883569 w 7539038"/>
                      <a:gd name="connsiteY5" fmla="*/ 3874294 h 7760495"/>
                      <a:gd name="connsiteX6" fmla="*/ 2259807 w 7539038"/>
                      <a:gd name="connsiteY6" fmla="*/ 2381 h 7760495"/>
                      <a:gd name="connsiteX7" fmla="*/ 2645569 w 7539038"/>
                      <a:gd name="connsiteY7" fmla="*/ 3883819 h 7760495"/>
                      <a:gd name="connsiteX8" fmla="*/ 3017044 w 7539038"/>
                      <a:gd name="connsiteY8" fmla="*/ 7760494 h 7760495"/>
                      <a:gd name="connsiteX9" fmla="*/ 3398044 w 7539038"/>
                      <a:gd name="connsiteY9" fmla="*/ 3874294 h 7760495"/>
                      <a:gd name="connsiteX10" fmla="*/ 3769519 w 7539038"/>
                      <a:gd name="connsiteY10" fmla="*/ 2382 h 7760495"/>
                      <a:gd name="connsiteX11" fmla="*/ 4150519 w 7539038"/>
                      <a:gd name="connsiteY11" fmla="*/ 3883819 h 7760495"/>
                      <a:gd name="connsiteX12" fmla="*/ 4526756 w 7539038"/>
                      <a:gd name="connsiteY12" fmla="*/ 7760494 h 7760495"/>
                      <a:gd name="connsiteX13" fmla="*/ 4902994 w 7539038"/>
                      <a:gd name="connsiteY13" fmla="*/ 3883819 h 7760495"/>
                      <a:gd name="connsiteX14" fmla="*/ 5276849 w 7539038"/>
                      <a:gd name="connsiteY14" fmla="*/ 1 h 7760495"/>
                      <a:gd name="connsiteX15" fmla="*/ 5655469 w 7539038"/>
                      <a:gd name="connsiteY15" fmla="*/ 3883819 h 7760495"/>
                      <a:gd name="connsiteX16" fmla="*/ 6029325 w 7539038"/>
                      <a:gd name="connsiteY16" fmla="*/ 7760494 h 7760495"/>
                      <a:gd name="connsiteX17" fmla="*/ 6417469 w 7539038"/>
                      <a:gd name="connsiteY17" fmla="*/ 3883819 h 7760495"/>
                      <a:gd name="connsiteX18" fmla="*/ 6786563 w 7539038"/>
                      <a:gd name="connsiteY18" fmla="*/ 2381 h 7760495"/>
                      <a:gd name="connsiteX19" fmla="*/ 7160419 w 7539038"/>
                      <a:gd name="connsiteY19" fmla="*/ 3883819 h 7760495"/>
                      <a:gd name="connsiteX20" fmla="*/ 7539038 w 7539038"/>
                      <a:gd name="connsiteY20" fmla="*/ 7758113 h 7760495"/>
                      <a:gd name="connsiteX0" fmla="*/ 0 w 7539038"/>
                      <a:gd name="connsiteY0" fmla="*/ 7760494 h 7760495"/>
                      <a:gd name="connsiteX1" fmla="*/ 378619 w 7539038"/>
                      <a:gd name="connsiteY1" fmla="*/ 3883819 h 7760495"/>
                      <a:gd name="connsiteX2" fmla="*/ 752476 w 7539038"/>
                      <a:gd name="connsiteY2" fmla="*/ 1 h 7760495"/>
                      <a:gd name="connsiteX3" fmla="*/ 1131094 w 7539038"/>
                      <a:gd name="connsiteY3" fmla="*/ 3874294 h 7760495"/>
                      <a:gd name="connsiteX4" fmla="*/ 1507332 w 7539038"/>
                      <a:gd name="connsiteY4" fmla="*/ 7760494 h 7760495"/>
                      <a:gd name="connsiteX5" fmla="*/ 1883569 w 7539038"/>
                      <a:gd name="connsiteY5" fmla="*/ 3874294 h 7760495"/>
                      <a:gd name="connsiteX6" fmla="*/ 2259807 w 7539038"/>
                      <a:gd name="connsiteY6" fmla="*/ 2381 h 7760495"/>
                      <a:gd name="connsiteX7" fmla="*/ 2645569 w 7539038"/>
                      <a:gd name="connsiteY7" fmla="*/ 3883819 h 7760495"/>
                      <a:gd name="connsiteX8" fmla="*/ 3017044 w 7539038"/>
                      <a:gd name="connsiteY8" fmla="*/ 7760494 h 7760495"/>
                      <a:gd name="connsiteX9" fmla="*/ 3398044 w 7539038"/>
                      <a:gd name="connsiteY9" fmla="*/ 3874294 h 7760495"/>
                      <a:gd name="connsiteX10" fmla="*/ 3769519 w 7539038"/>
                      <a:gd name="connsiteY10" fmla="*/ 2382 h 7760495"/>
                      <a:gd name="connsiteX11" fmla="*/ 4150519 w 7539038"/>
                      <a:gd name="connsiteY11" fmla="*/ 3883819 h 7760495"/>
                      <a:gd name="connsiteX12" fmla="*/ 4526756 w 7539038"/>
                      <a:gd name="connsiteY12" fmla="*/ 7760494 h 7760495"/>
                      <a:gd name="connsiteX13" fmla="*/ 4902994 w 7539038"/>
                      <a:gd name="connsiteY13" fmla="*/ 3883819 h 7760495"/>
                      <a:gd name="connsiteX14" fmla="*/ 5276849 w 7539038"/>
                      <a:gd name="connsiteY14" fmla="*/ 1 h 7760495"/>
                      <a:gd name="connsiteX15" fmla="*/ 5655469 w 7539038"/>
                      <a:gd name="connsiteY15" fmla="*/ 3883819 h 7760495"/>
                      <a:gd name="connsiteX16" fmla="*/ 6029325 w 7539038"/>
                      <a:gd name="connsiteY16" fmla="*/ 7760494 h 7760495"/>
                      <a:gd name="connsiteX17" fmla="*/ 6417469 w 7539038"/>
                      <a:gd name="connsiteY17" fmla="*/ 3883819 h 7760495"/>
                      <a:gd name="connsiteX18" fmla="*/ 6786563 w 7539038"/>
                      <a:gd name="connsiteY18" fmla="*/ 2381 h 7760495"/>
                      <a:gd name="connsiteX19" fmla="*/ 7160419 w 7539038"/>
                      <a:gd name="connsiteY19" fmla="*/ 3883819 h 7760495"/>
                      <a:gd name="connsiteX20" fmla="*/ 7539038 w 7539038"/>
                      <a:gd name="connsiteY20" fmla="*/ 7758113 h 7760495"/>
                      <a:gd name="connsiteX0" fmla="*/ 0 w 7539038"/>
                      <a:gd name="connsiteY0" fmla="*/ 7760494 h 7760495"/>
                      <a:gd name="connsiteX1" fmla="*/ 378619 w 7539038"/>
                      <a:gd name="connsiteY1" fmla="*/ 3883819 h 7760495"/>
                      <a:gd name="connsiteX2" fmla="*/ 752476 w 7539038"/>
                      <a:gd name="connsiteY2" fmla="*/ 1 h 7760495"/>
                      <a:gd name="connsiteX3" fmla="*/ 1131094 w 7539038"/>
                      <a:gd name="connsiteY3" fmla="*/ 3874294 h 7760495"/>
                      <a:gd name="connsiteX4" fmla="*/ 1507332 w 7539038"/>
                      <a:gd name="connsiteY4" fmla="*/ 7760494 h 7760495"/>
                      <a:gd name="connsiteX5" fmla="*/ 1883569 w 7539038"/>
                      <a:gd name="connsiteY5" fmla="*/ 3874294 h 7760495"/>
                      <a:gd name="connsiteX6" fmla="*/ 2259807 w 7539038"/>
                      <a:gd name="connsiteY6" fmla="*/ 2381 h 7760495"/>
                      <a:gd name="connsiteX7" fmla="*/ 2645569 w 7539038"/>
                      <a:gd name="connsiteY7" fmla="*/ 3883819 h 7760495"/>
                      <a:gd name="connsiteX8" fmla="*/ 3017044 w 7539038"/>
                      <a:gd name="connsiteY8" fmla="*/ 7760494 h 7760495"/>
                      <a:gd name="connsiteX9" fmla="*/ 3398044 w 7539038"/>
                      <a:gd name="connsiteY9" fmla="*/ 3874294 h 7760495"/>
                      <a:gd name="connsiteX10" fmla="*/ 3769519 w 7539038"/>
                      <a:gd name="connsiteY10" fmla="*/ 2382 h 7760495"/>
                      <a:gd name="connsiteX11" fmla="*/ 4150519 w 7539038"/>
                      <a:gd name="connsiteY11" fmla="*/ 3883819 h 7760495"/>
                      <a:gd name="connsiteX12" fmla="*/ 4526756 w 7539038"/>
                      <a:gd name="connsiteY12" fmla="*/ 7760494 h 7760495"/>
                      <a:gd name="connsiteX13" fmla="*/ 4902994 w 7539038"/>
                      <a:gd name="connsiteY13" fmla="*/ 3883819 h 7760495"/>
                      <a:gd name="connsiteX14" fmla="*/ 5276849 w 7539038"/>
                      <a:gd name="connsiteY14" fmla="*/ 1 h 7760495"/>
                      <a:gd name="connsiteX15" fmla="*/ 5655469 w 7539038"/>
                      <a:gd name="connsiteY15" fmla="*/ 3883819 h 7760495"/>
                      <a:gd name="connsiteX16" fmla="*/ 6029325 w 7539038"/>
                      <a:gd name="connsiteY16" fmla="*/ 7760494 h 7760495"/>
                      <a:gd name="connsiteX17" fmla="*/ 6417469 w 7539038"/>
                      <a:gd name="connsiteY17" fmla="*/ 3883819 h 7760495"/>
                      <a:gd name="connsiteX18" fmla="*/ 6786563 w 7539038"/>
                      <a:gd name="connsiteY18" fmla="*/ 2381 h 7760495"/>
                      <a:gd name="connsiteX19" fmla="*/ 7160419 w 7539038"/>
                      <a:gd name="connsiteY19" fmla="*/ 3883819 h 7760495"/>
                      <a:gd name="connsiteX20" fmla="*/ 7539038 w 7539038"/>
                      <a:gd name="connsiteY20" fmla="*/ 7758113 h 7760495"/>
                      <a:gd name="connsiteX0" fmla="*/ 0 w 7539038"/>
                      <a:gd name="connsiteY0" fmla="*/ 7760494 h 7760495"/>
                      <a:gd name="connsiteX1" fmla="*/ 378619 w 7539038"/>
                      <a:gd name="connsiteY1" fmla="*/ 3883819 h 7760495"/>
                      <a:gd name="connsiteX2" fmla="*/ 752476 w 7539038"/>
                      <a:gd name="connsiteY2" fmla="*/ 1 h 7760495"/>
                      <a:gd name="connsiteX3" fmla="*/ 1131094 w 7539038"/>
                      <a:gd name="connsiteY3" fmla="*/ 3874294 h 7760495"/>
                      <a:gd name="connsiteX4" fmla="*/ 1507332 w 7539038"/>
                      <a:gd name="connsiteY4" fmla="*/ 7760494 h 7760495"/>
                      <a:gd name="connsiteX5" fmla="*/ 1883569 w 7539038"/>
                      <a:gd name="connsiteY5" fmla="*/ 3874294 h 7760495"/>
                      <a:gd name="connsiteX6" fmla="*/ 2259807 w 7539038"/>
                      <a:gd name="connsiteY6" fmla="*/ 2381 h 7760495"/>
                      <a:gd name="connsiteX7" fmla="*/ 2645569 w 7539038"/>
                      <a:gd name="connsiteY7" fmla="*/ 3883819 h 7760495"/>
                      <a:gd name="connsiteX8" fmla="*/ 3017044 w 7539038"/>
                      <a:gd name="connsiteY8" fmla="*/ 7760494 h 7760495"/>
                      <a:gd name="connsiteX9" fmla="*/ 3398044 w 7539038"/>
                      <a:gd name="connsiteY9" fmla="*/ 3874294 h 7760495"/>
                      <a:gd name="connsiteX10" fmla="*/ 3769519 w 7539038"/>
                      <a:gd name="connsiteY10" fmla="*/ 2382 h 7760495"/>
                      <a:gd name="connsiteX11" fmla="*/ 4150519 w 7539038"/>
                      <a:gd name="connsiteY11" fmla="*/ 3883819 h 7760495"/>
                      <a:gd name="connsiteX12" fmla="*/ 4526756 w 7539038"/>
                      <a:gd name="connsiteY12" fmla="*/ 7760494 h 7760495"/>
                      <a:gd name="connsiteX13" fmla="*/ 4902994 w 7539038"/>
                      <a:gd name="connsiteY13" fmla="*/ 3883819 h 7760495"/>
                      <a:gd name="connsiteX14" fmla="*/ 5276849 w 7539038"/>
                      <a:gd name="connsiteY14" fmla="*/ 1 h 7760495"/>
                      <a:gd name="connsiteX15" fmla="*/ 5655469 w 7539038"/>
                      <a:gd name="connsiteY15" fmla="*/ 3883819 h 7760495"/>
                      <a:gd name="connsiteX16" fmla="*/ 6029325 w 7539038"/>
                      <a:gd name="connsiteY16" fmla="*/ 7760494 h 7760495"/>
                      <a:gd name="connsiteX17" fmla="*/ 6417469 w 7539038"/>
                      <a:gd name="connsiteY17" fmla="*/ 3883819 h 7760495"/>
                      <a:gd name="connsiteX18" fmla="*/ 6786563 w 7539038"/>
                      <a:gd name="connsiteY18" fmla="*/ 2381 h 7760495"/>
                      <a:gd name="connsiteX19" fmla="*/ 7160419 w 7539038"/>
                      <a:gd name="connsiteY19" fmla="*/ 3883819 h 7760495"/>
                      <a:gd name="connsiteX20" fmla="*/ 7539038 w 7539038"/>
                      <a:gd name="connsiteY20" fmla="*/ 7758113 h 7760495"/>
                      <a:gd name="connsiteX0" fmla="*/ 0 w 7539038"/>
                      <a:gd name="connsiteY0" fmla="*/ 7760494 h 7760495"/>
                      <a:gd name="connsiteX1" fmla="*/ 378619 w 7539038"/>
                      <a:gd name="connsiteY1" fmla="*/ 3883819 h 7760495"/>
                      <a:gd name="connsiteX2" fmla="*/ 752476 w 7539038"/>
                      <a:gd name="connsiteY2" fmla="*/ 1 h 7760495"/>
                      <a:gd name="connsiteX3" fmla="*/ 1131094 w 7539038"/>
                      <a:gd name="connsiteY3" fmla="*/ 3874294 h 7760495"/>
                      <a:gd name="connsiteX4" fmla="*/ 1507332 w 7539038"/>
                      <a:gd name="connsiteY4" fmla="*/ 7760494 h 7760495"/>
                      <a:gd name="connsiteX5" fmla="*/ 1883569 w 7539038"/>
                      <a:gd name="connsiteY5" fmla="*/ 3874294 h 7760495"/>
                      <a:gd name="connsiteX6" fmla="*/ 2259807 w 7539038"/>
                      <a:gd name="connsiteY6" fmla="*/ 2381 h 7760495"/>
                      <a:gd name="connsiteX7" fmla="*/ 2645569 w 7539038"/>
                      <a:gd name="connsiteY7" fmla="*/ 3883819 h 7760495"/>
                      <a:gd name="connsiteX8" fmla="*/ 3017044 w 7539038"/>
                      <a:gd name="connsiteY8" fmla="*/ 7760494 h 7760495"/>
                      <a:gd name="connsiteX9" fmla="*/ 3398044 w 7539038"/>
                      <a:gd name="connsiteY9" fmla="*/ 3874294 h 7760495"/>
                      <a:gd name="connsiteX10" fmla="*/ 3769519 w 7539038"/>
                      <a:gd name="connsiteY10" fmla="*/ 2382 h 7760495"/>
                      <a:gd name="connsiteX11" fmla="*/ 4150519 w 7539038"/>
                      <a:gd name="connsiteY11" fmla="*/ 3883819 h 7760495"/>
                      <a:gd name="connsiteX12" fmla="*/ 4526756 w 7539038"/>
                      <a:gd name="connsiteY12" fmla="*/ 7760494 h 7760495"/>
                      <a:gd name="connsiteX13" fmla="*/ 4902994 w 7539038"/>
                      <a:gd name="connsiteY13" fmla="*/ 3883819 h 7760495"/>
                      <a:gd name="connsiteX14" fmla="*/ 5276849 w 7539038"/>
                      <a:gd name="connsiteY14" fmla="*/ 1 h 7760495"/>
                      <a:gd name="connsiteX15" fmla="*/ 5655469 w 7539038"/>
                      <a:gd name="connsiteY15" fmla="*/ 3883819 h 7760495"/>
                      <a:gd name="connsiteX16" fmla="*/ 6029325 w 7539038"/>
                      <a:gd name="connsiteY16" fmla="*/ 7760494 h 7760495"/>
                      <a:gd name="connsiteX17" fmla="*/ 6417469 w 7539038"/>
                      <a:gd name="connsiteY17" fmla="*/ 3883819 h 7760495"/>
                      <a:gd name="connsiteX18" fmla="*/ 6786563 w 7539038"/>
                      <a:gd name="connsiteY18" fmla="*/ 2381 h 7760495"/>
                      <a:gd name="connsiteX19" fmla="*/ 7160419 w 7539038"/>
                      <a:gd name="connsiteY19" fmla="*/ 3883819 h 7760495"/>
                      <a:gd name="connsiteX20" fmla="*/ 7539038 w 7539038"/>
                      <a:gd name="connsiteY20" fmla="*/ 7758113 h 7760495"/>
                      <a:gd name="connsiteX0" fmla="*/ 0 w 7539038"/>
                      <a:gd name="connsiteY0" fmla="*/ 7760494 h 7760495"/>
                      <a:gd name="connsiteX1" fmla="*/ 378619 w 7539038"/>
                      <a:gd name="connsiteY1" fmla="*/ 3883819 h 7760495"/>
                      <a:gd name="connsiteX2" fmla="*/ 752476 w 7539038"/>
                      <a:gd name="connsiteY2" fmla="*/ 1 h 7760495"/>
                      <a:gd name="connsiteX3" fmla="*/ 1131094 w 7539038"/>
                      <a:gd name="connsiteY3" fmla="*/ 3874294 h 7760495"/>
                      <a:gd name="connsiteX4" fmla="*/ 1507332 w 7539038"/>
                      <a:gd name="connsiteY4" fmla="*/ 7760494 h 7760495"/>
                      <a:gd name="connsiteX5" fmla="*/ 1883569 w 7539038"/>
                      <a:gd name="connsiteY5" fmla="*/ 3874294 h 7760495"/>
                      <a:gd name="connsiteX6" fmla="*/ 2259807 w 7539038"/>
                      <a:gd name="connsiteY6" fmla="*/ 2381 h 7760495"/>
                      <a:gd name="connsiteX7" fmla="*/ 2645569 w 7539038"/>
                      <a:gd name="connsiteY7" fmla="*/ 3883819 h 7760495"/>
                      <a:gd name="connsiteX8" fmla="*/ 3017044 w 7539038"/>
                      <a:gd name="connsiteY8" fmla="*/ 7760494 h 7760495"/>
                      <a:gd name="connsiteX9" fmla="*/ 3398044 w 7539038"/>
                      <a:gd name="connsiteY9" fmla="*/ 3874294 h 7760495"/>
                      <a:gd name="connsiteX10" fmla="*/ 3769519 w 7539038"/>
                      <a:gd name="connsiteY10" fmla="*/ 2382 h 7760495"/>
                      <a:gd name="connsiteX11" fmla="*/ 4150519 w 7539038"/>
                      <a:gd name="connsiteY11" fmla="*/ 3883819 h 7760495"/>
                      <a:gd name="connsiteX12" fmla="*/ 4526756 w 7539038"/>
                      <a:gd name="connsiteY12" fmla="*/ 7760494 h 7760495"/>
                      <a:gd name="connsiteX13" fmla="*/ 4902994 w 7539038"/>
                      <a:gd name="connsiteY13" fmla="*/ 3883819 h 7760495"/>
                      <a:gd name="connsiteX14" fmla="*/ 5276849 w 7539038"/>
                      <a:gd name="connsiteY14" fmla="*/ 1 h 7760495"/>
                      <a:gd name="connsiteX15" fmla="*/ 5655469 w 7539038"/>
                      <a:gd name="connsiteY15" fmla="*/ 3883819 h 7760495"/>
                      <a:gd name="connsiteX16" fmla="*/ 6029325 w 7539038"/>
                      <a:gd name="connsiteY16" fmla="*/ 7760494 h 7760495"/>
                      <a:gd name="connsiteX17" fmla="*/ 6417469 w 7539038"/>
                      <a:gd name="connsiteY17" fmla="*/ 3883819 h 7760495"/>
                      <a:gd name="connsiteX18" fmla="*/ 6786563 w 7539038"/>
                      <a:gd name="connsiteY18" fmla="*/ 2381 h 7760495"/>
                      <a:gd name="connsiteX19" fmla="*/ 7160419 w 7539038"/>
                      <a:gd name="connsiteY19" fmla="*/ 3883819 h 7760495"/>
                      <a:gd name="connsiteX20" fmla="*/ 7539038 w 7539038"/>
                      <a:gd name="connsiteY20" fmla="*/ 7758113 h 776049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</a:cxnLst>
                    <a:rect l="l" t="t" r="r" b="b"/>
                    <a:pathLst>
                      <a:path w="7539038" h="7760495">
                        <a:moveTo>
                          <a:pt x="0" y="7760494"/>
                        </a:moveTo>
                        <a:cubicBezTo>
                          <a:pt x="190500" y="7758906"/>
                          <a:pt x="377031" y="3874231"/>
                          <a:pt x="378619" y="3883819"/>
                        </a:cubicBezTo>
                        <a:cubicBezTo>
                          <a:pt x="380207" y="3893407"/>
                          <a:pt x="562770" y="-793"/>
                          <a:pt x="752476" y="1"/>
                        </a:cubicBezTo>
                        <a:cubicBezTo>
                          <a:pt x="942182" y="795"/>
                          <a:pt x="1119468" y="3745568"/>
                          <a:pt x="1131094" y="3874294"/>
                        </a:cubicBezTo>
                        <a:cubicBezTo>
                          <a:pt x="1136420" y="3933265"/>
                          <a:pt x="1317626" y="7758112"/>
                          <a:pt x="1507332" y="7760494"/>
                        </a:cubicBezTo>
                        <a:cubicBezTo>
                          <a:pt x="1697038" y="7762876"/>
                          <a:pt x="1875632" y="3967176"/>
                          <a:pt x="1883569" y="3874294"/>
                        </a:cubicBezTo>
                        <a:cubicBezTo>
                          <a:pt x="1891506" y="3781412"/>
                          <a:pt x="2068513" y="3175"/>
                          <a:pt x="2259807" y="2381"/>
                        </a:cubicBezTo>
                        <a:cubicBezTo>
                          <a:pt x="2451101" y="1587"/>
                          <a:pt x="2640013" y="3825221"/>
                          <a:pt x="2645569" y="3883819"/>
                        </a:cubicBezTo>
                        <a:cubicBezTo>
                          <a:pt x="2651125" y="3942417"/>
                          <a:pt x="2827338" y="7762081"/>
                          <a:pt x="3017044" y="7760494"/>
                        </a:cubicBezTo>
                        <a:cubicBezTo>
                          <a:pt x="3206750" y="7758907"/>
                          <a:pt x="3390107" y="3967176"/>
                          <a:pt x="3398044" y="3874294"/>
                        </a:cubicBezTo>
                        <a:cubicBezTo>
                          <a:pt x="3405981" y="3781412"/>
                          <a:pt x="3575050" y="795"/>
                          <a:pt x="3769519" y="2382"/>
                        </a:cubicBezTo>
                        <a:cubicBezTo>
                          <a:pt x="3963988" y="3969"/>
                          <a:pt x="4141788" y="3722352"/>
                          <a:pt x="4150519" y="3883819"/>
                        </a:cubicBezTo>
                        <a:cubicBezTo>
                          <a:pt x="4159250" y="4045286"/>
                          <a:pt x="4337844" y="7760494"/>
                          <a:pt x="4526756" y="7760494"/>
                        </a:cubicBezTo>
                        <a:cubicBezTo>
                          <a:pt x="4715668" y="7760494"/>
                          <a:pt x="4893360" y="4083161"/>
                          <a:pt x="4902994" y="3883819"/>
                        </a:cubicBezTo>
                        <a:cubicBezTo>
                          <a:pt x="4910825" y="3721794"/>
                          <a:pt x="5087143" y="1"/>
                          <a:pt x="5276849" y="1"/>
                        </a:cubicBezTo>
                        <a:cubicBezTo>
                          <a:pt x="5466555" y="1"/>
                          <a:pt x="5647531" y="3790543"/>
                          <a:pt x="5655469" y="3883819"/>
                        </a:cubicBezTo>
                        <a:cubicBezTo>
                          <a:pt x="5663407" y="3977095"/>
                          <a:pt x="5842794" y="7760494"/>
                          <a:pt x="6029325" y="7760494"/>
                        </a:cubicBezTo>
                        <a:cubicBezTo>
                          <a:pt x="6215856" y="7760494"/>
                          <a:pt x="6411913" y="3976700"/>
                          <a:pt x="6417469" y="3883819"/>
                        </a:cubicBezTo>
                        <a:cubicBezTo>
                          <a:pt x="6423025" y="3790938"/>
                          <a:pt x="6593682" y="0"/>
                          <a:pt x="6786563" y="2381"/>
                        </a:cubicBezTo>
                        <a:cubicBezTo>
                          <a:pt x="6979444" y="4762"/>
                          <a:pt x="7152482" y="3757041"/>
                          <a:pt x="7160419" y="3883819"/>
                        </a:cubicBezTo>
                        <a:cubicBezTo>
                          <a:pt x="7168356" y="4010597"/>
                          <a:pt x="7336632" y="7761288"/>
                          <a:pt x="7539038" y="7758113"/>
                        </a:cubicBezTo>
                      </a:path>
                    </a:pathLst>
                  </a:custGeom>
                  <a:noFill/>
                  <a:ln w="381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233" name="Freeform: Shape 232">
                  <a:extLst>
                    <a:ext uri="{FF2B5EF4-FFF2-40B4-BE49-F238E27FC236}">
                      <a16:creationId xmlns:a16="http://schemas.microsoft.com/office/drawing/2014/main" id="{F0EDDA0B-C7F1-4547-B4D8-13FDB81A2169}"/>
                    </a:ext>
                  </a:extLst>
                </p:cNvPr>
                <p:cNvSpPr/>
                <p:nvPr/>
              </p:nvSpPr>
              <p:spPr>
                <a:xfrm>
                  <a:off x="2603501" y="3102520"/>
                  <a:ext cx="1243589" cy="718573"/>
                </a:xfrm>
                <a:custGeom>
                  <a:avLst/>
                  <a:gdLst>
                    <a:gd name="connsiteX0" fmla="*/ 0 w 7562850"/>
                    <a:gd name="connsiteY0" fmla="*/ 7762875 h 7762875"/>
                    <a:gd name="connsiteX1" fmla="*/ 390525 w 7562850"/>
                    <a:gd name="connsiteY1" fmla="*/ 3886200 h 7762875"/>
                    <a:gd name="connsiteX2" fmla="*/ 762000 w 7562850"/>
                    <a:gd name="connsiteY2" fmla="*/ 0 h 7762875"/>
                    <a:gd name="connsiteX3" fmla="*/ 1143000 w 7562850"/>
                    <a:gd name="connsiteY3" fmla="*/ 3876675 h 7762875"/>
                    <a:gd name="connsiteX4" fmla="*/ 1524000 w 7562850"/>
                    <a:gd name="connsiteY4" fmla="*/ 7753350 h 7762875"/>
                    <a:gd name="connsiteX5" fmla="*/ 1895475 w 7562850"/>
                    <a:gd name="connsiteY5" fmla="*/ 3876675 h 7762875"/>
                    <a:gd name="connsiteX6" fmla="*/ 2276475 w 7562850"/>
                    <a:gd name="connsiteY6" fmla="*/ 0 h 7762875"/>
                    <a:gd name="connsiteX7" fmla="*/ 2657475 w 7562850"/>
                    <a:gd name="connsiteY7" fmla="*/ 3886200 h 7762875"/>
                    <a:gd name="connsiteX8" fmla="*/ 3028950 w 7562850"/>
                    <a:gd name="connsiteY8" fmla="*/ 7762875 h 7762875"/>
                    <a:gd name="connsiteX9" fmla="*/ 3409950 w 7562850"/>
                    <a:gd name="connsiteY9" fmla="*/ 3876675 h 7762875"/>
                    <a:gd name="connsiteX10" fmla="*/ 3781425 w 7562850"/>
                    <a:gd name="connsiteY10" fmla="*/ 9525 h 7762875"/>
                    <a:gd name="connsiteX11" fmla="*/ 4162425 w 7562850"/>
                    <a:gd name="connsiteY11" fmla="*/ 3886200 h 7762875"/>
                    <a:gd name="connsiteX12" fmla="*/ 4533900 w 7562850"/>
                    <a:gd name="connsiteY12" fmla="*/ 7762875 h 7762875"/>
                    <a:gd name="connsiteX13" fmla="*/ 4914900 w 7562850"/>
                    <a:gd name="connsiteY13" fmla="*/ 3886200 h 7762875"/>
                    <a:gd name="connsiteX14" fmla="*/ 5295900 w 7562850"/>
                    <a:gd name="connsiteY14" fmla="*/ 9525 h 7762875"/>
                    <a:gd name="connsiteX15" fmla="*/ 5667375 w 7562850"/>
                    <a:gd name="connsiteY15" fmla="*/ 3886200 h 7762875"/>
                    <a:gd name="connsiteX16" fmla="*/ 6048375 w 7562850"/>
                    <a:gd name="connsiteY16" fmla="*/ 7762875 h 7762875"/>
                    <a:gd name="connsiteX17" fmla="*/ 6429375 w 7562850"/>
                    <a:gd name="connsiteY17" fmla="*/ 3886200 h 7762875"/>
                    <a:gd name="connsiteX18" fmla="*/ 6810375 w 7562850"/>
                    <a:gd name="connsiteY18" fmla="*/ 0 h 7762875"/>
                    <a:gd name="connsiteX19" fmla="*/ 7172325 w 7562850"/>
                    <a:gd name="connsiteY19" fmla="*/ 3886200 h 7762875"/>
                    <a:gd name="connsiteX20" fmla="*/ 7562850 w 7562850"/>
                    <a:gd name="connsiteY20" fmla="*/ 7762875 h 7762875"/>
                    <a:gd name="connsiteX0" fmla="*/ 0 w 7562850"/>
                    <a:gd name="connsiteY0" fmla="*/ 7762875 h 7762875"/>
                    <a:gd name="connsiteX1" fmla="*/ 390525 w 7562850"/>
                    <a:gd name="connsiteY1" fmla="*/ 3886200 h 7762875"/>
                    <a:gd name="connsiteX2" fmla="*/ 762000 w 7562850"/>
                    <a:gd name="connsiteY2" fmla="*/ 0 h 7762875"/>
                    <a:gd name="connsiteX3" fmla="*/ 1143000 w 7562850"/>
                    <a:gd name="connsiteY3" fmla="*/ 3876675 h 7762875"/>
                    <a:gd name="connsiteX4" fmla="*/ 1519238 w 7562850"/>
                    <a:gd name="connsiteY4" fmla="*/ 7762875 h 7762875"/>
                    <a:gd name="connsiteX5" fmla="*/ 1895475 w 7562850"/>
                    <a:gd name="connsiteY5" fmla="*/ 3876675 h 7762875"/>
                    <a:gd name="connsiteX6" fmla="*/ 2276475 w 7562850"/>
                    <a:gd name="connsiteY6" fmla="*/ 0 h 7762875"/>
                    <a:gd name="connsiteX7" fmla="*/ 2657475 w 7562850"/>
                    <a:gd name="connsiteY7" fmla="*/ 3886200 h 7762875"/>
                    <a:gd name="connsiteX8" fmla="*/ 3028950 w 7562850"/>
                    <a:gd name="connsiteY8" fmla="*/ 7762875 h 7762875"/>
                    <a:gd name="connsiteX9" fmla="*/ 3409950 w 7562850"/>
                    <a:gd name="connsiteY9" fmla="*/ 3876675 h 7762875"/>
                    <a:gd name="connsiteX10" fmla="*/ 3781425 w 7562850"/>
                    <a:gd name="connsiteY10" fmla="*/ 9525 h 7762875"/>
                    <a:gd name="connsiteX11" fmla="*/ 4162425 w 7562850"/>
                    <a:gd name="connsiteY11" fmla="*/ 3886200 h 7762875"/>
                    <a:gd name="connsiteX12" fmla="*/ 4533900 w 7562850"/>
                    <a:gd name="connsiteY12" fmla="*/ 7762875 h 7762875"/>
                    <a:gd name="connsiteX13" fmla="*/ 4914900 w 7562850"/>
                    <a:gd name="connsiteY13" fmla="*/ 3886200 h 7762875"/>
                    <a:gd name="connsiteX14" fmla="*/ 5295900 w 7562850"/>
                    <a:gd name="connsiteY14" fmla="*/ 9525 h 7762875"/>
                    <a:gd name="connsiteX15" fmla="*/ 5667375 w 7562850"/>
                    <a:gd name="connsiteY15" fmla="*/ 3886200 h 7762875"/>
                    <a:gd name="connsiteX16" fmla="*/ 6048375 w 7562850"/>
                    <a:gd name="connsiteY16" fmla="*/ 7762875 h 7762875"/>
                    <a:gd name="connsiteX17" fmla="*/ 6429375 w 7562850"/>
                    <a:gd name="connsiteY17" fmla="*/ 3886200 h 7762875"/>
                    <a:gd name="connsiteX18" fmla="*/ 6810375 w 7562850"/>
                    <a:gd name="connsiteY18" fmla="*/ 0 h 7762875"/>
                    <a:gd name="connsiteX19" fmla="*/ 7172325 w 7562850"/>
                    <a:gd name="connsiteY19" fmla="*/ 3886200 h 7762875"/>
                    <a:gd name="connsiteX20" fmla="*/ 7562850 w 7562850"/>
                    <a:gd name="connsiteY20" fmla="*/ 7762875 h 7762875"/>
                    <a:gd name="connsiteX0" fmla="*/ 0 w 7562850"/>
                    <a:gd name="connsiteY0" fmla="*/ 7762875 h 7762875"/>
                    <a:gd name="connsiteX1" fmla="*/ 390525 w 7562850"/>
                    <a:gd name="connsiteY1" fmla="*/ 3886200 h 7762875"/>
                    <a:gd name="connsiteX2" fmla="*/ 762000 w 7562850"/>
                    <a:gd name="connsiteY2" fmla="*/ 0 h 7762875"/>
                    <a:gd name="connsiteX3" fmla="*/ 1143000 w 7562850"/>
                    <a:gd name="connsiteY3" fmla="*/ 3876675 h 7762875"/>
                    <a:gd name="connsiteX4" fmla="*/ 1519238 w 7562850"/>
                    <a:gd name="connsiteY4" fmla="*/ 7762875 h 7762875"/>
                    <a:gd name="connsiteX5" fmla="*/ 1895475 w 7562850"/>
                    <a:gd name="connsiteY5" fmla="*/ 3876675 h 7762875"/>
                    <a:gd name="connsiteX6" fmla="*/ 2276475 w 7562850"/>
                    <a:gd name="connsiteY6" fmla="*/ 0 h 7762875"/>
                    <a:gd name="connsiteX7" fmla="*/ 2657475 w 7562850"/>
                    <a:gd name="connsiteY7" fmla="*/ 3886200 h 7762875"/>
                    <a:gd name="connsiteX8" fmla="*/ 3028950 w 7562850"/>
                    <a:gd name="connsiteY8" fmla="*/ 7762875 h 7762875"/>
                    <a:gd name="connsiteX9" fmla="*/ 3409950 w 7562850"/>
                    <a:gd name="connsiteY9" fmla="*/ 3876675 h 7762875"/>
                    <a:gd name="connsiteX10" fmla="*/ 3781425 w 7562850"/>
                    <a:gd name="connsiteY10" fmla="*/ 9525 h 7762875"/>
                    <a:gd name="connsiteX11" fmla="*/ 4162425 w 7562850"/>
                    <a:gd name="connsiteY11" fmla="*/ 3886200 h 7762875"/>
                    <a:gd name="connsiteX12" fmla="*/ 4538662 w 7562850"/>
                    <a:gd name="connsiteY12" fmla="*/ 7762875 h 7762875"/>
                    <a:gd name="connsiteX13" fmla="*/ 4914900 w 7562850"/>
                    <a:gd name="connsiteY13" fmla="*/ 3886200 h 7762875"/>
                    <a:gd name="connsiteX14" fmla="*/ 5295900 w 7562850"/>
                    <a:gd name="connsiteY14" fmla="*/ 9525 h 7762875"/>
                    <a:gd name="connsiteX15" fmla="*/ 5667375 w 7562850"/>
                    <a:gd name="connsiteY15" fmla="*/ 3886200 h 7762875"/>
                    <a:gd name="connsiteX16" fmla="*/ 6048375 w 7562850"/>
                    <a:gd name="connsiteY16" fmla="*/ 7762875 h 7762875"/>
                    <a:gd name="connsiteX17" fmla="*/ 6429375 w 7562850"/>
                    <a:gd name="connsiteY17" fmla="*/ 3886200 h 7762875"/>
                    <a:gd name="connsiteX18" fmla="*/ 6810375 w 7562850"/>
                    <a:gd name="connsiteY18" fmla="*/ 0 h 7762875"/>
                    <a:gd name="connsiteX19" fmla="*/ 7172325 w 7562850"/>
                    <a:gd name="connsiteY19" fmla="*/ 3886200 h 7762875"/>
                    <a:gd name="connsiteX20" fmla="*/ 7562850 w 7562850"/>
                    <a:gd name="connsiteY20" fmla="*/ 7762875 h 7762875"/>
                    <a:gd name="connsiteX0" fmla="*/ 0 w 7562850"/>
                    <a:gd name="connsiteY0" fmla="*/ 7762875 h 7762875"/>
                    <a:gd name="connsiteX1" fmla="*/ 390525 w 7562850"/>
                    <a:gd name="connsiteY1" fmla="*/ 3886200 h 7762875"/>
                    <a:gd name="connsiteX2" fmla="*/ 762000 w 7562850"/>
                    <a:gd name="connsiteY2" fmla="*/ 0 h 7762875"/>
                    <a:gd name="connsiteX3" fmla="*/ 1143000 w 7562850"/>
                    <a:gd name="connsiteY3" fmla="*/ 3876675 h 7762875"/>
                    <a:gd name="connsiteX4" fmla="*/ 1519238 w 7562850"/>
                    <a:gd name="connsiteY4" fmla="*/ 7762875 h 7762875"/>
                    <a:gd name="connsiteX5" fmla="*/ 1895475 w 7562850"/>
                    <a:gd name="connsiteY5" fmla="*/ 3876675 h 7762875"/>
                    <a:gd name="connsiteX6" fmla="*/ 2276475 w 7562850"/>
                    <a:gd name="connsiteY6" fmla="*/ 0 h 7762875"/>
                    <a:gd name="connsiteX7" fmla="*/ 2657475 w 7562850"/>
                    <a:gd name="connsiteY7" fmla="*/ 3886200 h 7762875"/>
                    <a:gd name="connsiteX8" fmla="*/ 3028950 w 7562850"/>
                    <a:gd name="connsiteY8" fmla="*/ 7762875 h 7762875"/>
                    <a:gd name="connsiteX9" fmla="*/ 3409950 w 7562850"/>
                    <a:gd name="connsiteY9" fmla="*/ 3876675 h 7762875"/>
                    <a:gd name="connsiteX10" fmla="*/ 3781425 w 7562850"/>
                    <a:gd name="connsiteY10" fmla="*/ 9525 h 7762875"/>
                    <a:gd name="connsiteX11" fmla="*/ 4162425 w 7562850"/>
                    <a:gd name="connsiteY11" fmla="*/ 3886200 h 7762875"/>
                    <a:gd name="connsiteX12" fmla="*/ 4538662 w 7562850"/>
                    <a:gd name="connsiteY12" fmla="*/ 7762875 h 7762875"/>
                    <a:gd name="connsiteX13" fmla="*/ 4914900 w 7562850"/>
                    <a:gd name="connsiteY13" fmla="*/ 3886200 h 7762875"/>
                    <a:gd name="connsiteX14" fmla="*/ 5295900 w 7562850"/>
                    <a:gd name="connsiteY14" fmla="*/ 9525 h 7762875"/>
                    <a:gd name="connsiteX15" fmla="*/ 5667375 w 7562850"/>
                    <a:gd name="connsiteY15" fmla="*/ 3886200 h 7762875"/>
                    <a:gd name="connsiteX16" fmla="*/ 6048375 w 7562850"/>
                    <a:gd name="connsiteY16" fmla="*/ 7762875 h 7762875"/>
                    <a:gd name="connsiteX17" fmla="*/ 6429375 w 7562850"/>
                    <a:gd name="connsiteY17" fmla="*/ 3886200 h 7762875"/>
                    <a:gd name="connsiteX18" fmla="*/ 6810375 w 7562850"/>
                    <a:gd name="connsiteY18" fmla="*/ 0 h 7762875"/>
                    <a:gd name="connsiteX19" fmla="*/ 7172325 w 7562850"/>
                    <a:gd name="connsiteY19" fmla="*/ 3886200 h 7762875"/>
                    <a:gd name="connsiteX20" fmla="*/ 7562850 w 7562850"/>
                    <a:gd name="connsiteY20" fmla="*/ 7762875 h 7762875"/>
                    <a:gd name="connsiteX0" fmla="*/ 0 w 7562850"/>
                    <a:gd name="connsiteY0" fmla="*/ 7762875 h 7762875"/>
                    <a:gd name="connsiteX1" fmla="*/ 390525 w 7562850"/>
                    <a:gd name="connsiteY1" fmla="*/ 3886200 h 7762875"/>
                    <a:gd name="connsiteX2" fmla="*/ 762000 w 7562850"/>
                    <a:gd name="connsiteY2" fmla="*/ 0 h 7762875"/>
                    <a:gd name="connsiteX3" fmla="*/ 1143000 w 7562850"/>
                    <a:gd name="connsiteY3" fmla="*/ 3876675 h 7762875"/>
                    <a:gd name="connsiteX4" fmla="*/ 1519238 w 7562850"/>
                    <a:gd name="connsiteY4" fmla="*/ 7762875 h 7762875"/>
                    <a:gd name="connsiteX5" fmla="*/ 1895475 w 7562850"/>
                    <a:gd name="connsiteY5" fmla="*/ 3876675 h 7762875"/>
                    <a:gd name="connsiteX6" fmla="*/ 2276475 w 7562850"/>
                    <a:gd name="connsiteY6" fmla="*/ 0 h 7762875"/>
                    <a:gd name="connsiteX7" fmla="*/ 2657475 w 7562850"/>
                    <a:gd name="connsiteY7" fmla="*/ 3886200 h 7762875"/>
                    <a:gd name="connsiteX8" fmla="*/ 3028950 w 7562850"/>
                    <a:gd name="connsiteY8" fmla="*/ 7762875 h 7762875"/>
                    <a:gd name="connsiteX9" fmla="*/ 3409950 w 7562850"/>
                    <a:gd name="connsiteY9" fmla="*/ 3876675 h 7762875"/>
                    <a:gd name="connsiteX10" fmla="*/ 3781425 w 7562850"/>
                    <a:gd name="connsiteY10" fmla="*/ 9525 h 7762875"/>
                    <a:gd name="connsiteX11" fmla="*/ 4162425 w 7562850"/>
                    <a:gd name="connsiteY11" fmla="*/ 3886200 h 7762875"/>
                    <a:gd name="connsiteX12" fmla="*/ 4538662 w 7562850"/>
                    <a:gd name="connsiteY12" fmla="*/ 7762875 h 7762875"/>
                    <a:gd name="connsiteX13" fmla="*/ 4914900 w 7562850"/>
                    <a:gd name="connsiteY13" fmla="*/ 3886200 h 7762875"/>
                    <a:gd name="connsiteX14" fmla="*/ 5295900 w 7562850"/>
                    <a:gd name="connsiteY14" fmla="*/ 9525 h 7762875"/>
                    <a:gd name="connsiteX15" fmla="*/ 5667375 w 7562850"/>
                    <a:gd name="connsiteY15" fmla="*/ 3886200 h 7762875"/>
                    <a:gd name="connsiteX16" fmla="*/ 6048375 w 7562850"/>
                    <a:gd name="connsiteY16" fmla="*/ 7762875 h 7762875"/>
                    <a:gd name="connsiteX17" fmla="*/ 6429375 w 7562850"/>
                    <a:gd name="connsiteY17" fmla="*/ 3886200 h 7762875"/>
                    <a:gd name="connsiteX18" fmla="*/ 6810375 w 7562850"/>
                    <a:gd name="connsiteY18" fmla="*/ 0 h 7762875"/>
                    <a:gd name="connsiteX19" fmla="*/ 7172325 w 7562850"/>
                    <a:gd name="connsiteY19" fmla="*/ 3886200 h 7762875"/>
                    <a:gd name="connsiteX20" fmla="*/ 7562850 w 7562850"/>
                    <a:gd name="connsiteY20" fmla="*/ 7762875 h 7762875"/>
                    <a:gd name="connsiteX0" fmla="*/ 0 w 7562850"/>
                    <a:gd name="connsiteY0" fmla="*/ 7762875 h 7762875"/>
                    <a:gd name="connsiteX1" fmla="*/ 390525 w 7562850"/>
                    <a:gd name="connsiteY1" fmla="*/ 3886200 h 7762875"/>
                    <a:gd name="connsiteX2" fmla="*/ 762000 w 7562850"/>
                    <a:gd name="connsiteY2" fmla="*/ 0 h 7762875"/>
                    <a:gd name="connsiteX3" fmla="*/ 1143000 w 7562850"/>
                    <a:gd name="connsiteY3" fmla="*/ 3876675 h 7762875"/>
                    <a:gd name="connsiteX4" fmla="*/ 1519238 w 7562850"/>
                    <a:gd name="connsiteY4" fmla="*/ 7762875 h 7762875"/>
                    <a:gd name="connsiteX5" fmla="*/ 1895475 w 7562850"/>
                    <a:gd name="connsiteY5" fmla="*/ 3876675 h 7762875"/>
                    <a:gd name="connsiteX6" fmla="*/ 2276475 w 7562850"/>
                    <a:gd name="connsiteY6" fmla="*/ 0 h 7762875"/>
                    <a:gd name="connsiteX7" fmla="*/ 2657475 w 7562850"/>
                    <a:gd name="connsiteY7" fmla="*/ 3886200 h 7762875"/>
                    <a:gd name="connsiteX8" fmla="*/ 3028950 w 7562850"/>
                    <a:gd name="connsiteY8" fmla="*/ 7762875 h 7762875"/>
                    <a:gd name="connsiteX9" fmla="*/ 3409950 w 7562850"/>
                    <a:gd name="connsiteY9" fmla="*/ 3876675 h 7762875"/>
                    <a:gd name="connsiteX10" fmla="*/ 3781425 w 7562850"/>
                    <a:gd name="connsiteY10" fmla="*/ 9525 h 7762875"/>
                    <a:gd name="connsiteX11" fmla="*/ 4162425 w 7562850"/>
                    <a:gd name="connsiteY11" fmla="*/ 3886200 h 7762875"/>
                    <a:gd name="connsiteX12" fmla="*/ 4538662 w 7562850"/>
                    <a:gd name="connsiteY12" fmla="*/ 7762875 h 7762875"/>
                    <a:gd name="connsiteX13" fmla="*/ 4914900 w 7562850"/>
                    <a:gd name="connsiteY13" fmla="*/ 3886200 h 7762875"/>
                    <a:gd name="connsiteX14" fmla="*/ 5295900 w 7562850"/>
                    <a:gd name="connsiteY14" fmla="*/ 9525 h 7762875"/>
                    <a:gd name="connsiteX15" fmla="*/ 5667375 w 7562850"/>
                    <a:gd name="connsiteY15" fmla="*/ 3886200 h 7762875"/>
                    <a:gd name="connsiteX16" fmla="*/ 6048375 w 7562850"/>
                    <a:gd name="connsiteY16" fmla="*/ 7762875 h 7762875"/>
                    <a:gd name="connsiteX17" fmla="*/ 6429375 w 7562850"/>
                    <a:gd name="connsiteY17" fmla="*/ 3886200 h 7762875"/>
                    <a:gd name="connsiteX18" fmla="*/ 6810375 w 7562850"/>
                    <a:gd name="connsiteY18" fmla="*/ 0 h 7762875"/>
                    <a:gd name="connsiteX19" fmla="*/ 7172325 w 7562850"/>
                    <a:gd name="connsiteY19" fmla="*/ 3886200 h 7762875"/>
                    <a:gd name="connsiteX20" fmla="*/ 7562850 w 7562850"/>
                    <a:gd name="connsiteY20" fmla="*/ 7762875 h 7762875"/>
                    <a:gd name="connsiteX0" fmla="*/ 0 w 7550944"/>
                    <a:gd name="connsiteY0" fmla="*/ 7762875 h 7762875"/>
                    <a:gd name="connsiteX1" fmla="*/ 378619 w 7550944"/>
                    <a:gd name="connsiteY1" fmla="*/ 3886200 h 7762875"/>
                    <a:gd name="connsiteX2" fmla="*/ 750094 w 7550944"/>
                    <a:gd name="connsiteY2" fmla="*/ 0 h 7762875"/>
                    <a:gd name="connsiteX3" fmla="*/ 1131094 w 7550944"/>
                    <a:gd name="connsiteY3" fmla="*/ 3876675 h 7762875"/>
                    <a:gd name="connsiteX4" fmla="*/ 1507332 w 7550944"/>
                    <a:gd name="connsiteY4" fmla="*/ 7762875 h 7762875"/>
                    <a:gd name="connsiteX5" fmla="*/ 1883569 w 7550944"/>
                    <a:gd name="connsiteY5" fmla="*/ 3876675 h 7762875"/>
                    <a:gd name="connsiteX6" fmla="*/ 2264569 w 7550944"/>
                    <a:gd name="connsiteY6" fmla="*/ 0 h 7762875"/>
                    <a:gd name="connsiteX7" fmla="*/ 2645569 w 7550944"/>
                    <a:gd name="connsiteY7" fmla="*/ 3886200 h 7762875"/>
                    <a:gd name="connsiteX8" fmla="*/ 3017044 w 7550944"/>
                    <a:gd name="connsiteY8" fmla="*/ 7762875 h 7762875"/>
                    <a:gd name="connsiteX9" fmla="*/ 3398044 w 7550944"/>
                    <a:gd name="connsiteY9" fmla="*/ 3876675 h 7762875"/>
                    <a:gd name="connsiteX10" fmla="*/ 3769519 w 7550944"/>
                    <a:gd name="connsiteY10" fmla="*/ 9525 h 7762875"/>
                    <a:gd name="connsiteX11" fmla="*/ 4150519 w 7550944"/>
                    <a:gd name="connsiteY11" fmla="*/ 3886200 h 7762875"/>
                    <a:gd name="connsiteX12" fmla="*/ 4526756 w 7550944"/>
                    <a:gd name="connsiteY12" fmla="*/ 7762875 h 7762875"/>
                    <a:gd name="connsiteX13" fmla="*/ 4902994 w 7550944"/>
                    <a:gd name="connsiteY13" fmla="*/ 3886200 h 7762875"/>
                    <a:gd name="connsiteX14" fmla="*/ 5283994 w 7550944"/>
                    <a:gd name="connsiteY14" fmla="*/ 9525 h 7762875"/>
                    <a:gd name="connsiteX15" fmla="*/ 5655469 w 7550944"/>
                    <a:gd name="connsiteY15" fmla="*/ 3886200 h 7762875"/>
                    <a:gd name="connsiteX16" fmla="*/ 6036469 w 7550944"/>
                    <a:gd name="connsiteY16" fmla="*/ 7762875 h 7762875"/>
                    <a:gd name="connsiteX17" fmla="*/ 6417469 w 7550944"/>
                    <a:gd name="connsiteY17" fmla="*/ 3886200 h 7762875"/>
                    <a:gd name="connsiteX18" fmla="*/ 6798469 w 7550944"/>
                    <a:gd name="connsiteY18" fmla="*/ 0 h 7762875"/>
                    <a:gd name="connsiteX19" fmla="*/ 7160419 w 7550944"/>
                    <a:gd name="connsiteY19" fmla="*/ 3886200 h 7762875"/>
                    <a:gd name="connsiteX20" fmla="*/ 7550944 w 7550944"/>
                    <a:gd name="connsiteY20" fmla="*/ 7762875 h 7762875"/>
                    <a:gd name="connsiteX0" fmla="*/ 0 w 7550944"/>
                    <a:gd name="connsiteY0" fmla="*/ 7762875 h 7762875"/>
                    <a:gd name="connsiteX1" fmla="*/ 378619 w 7550944"/>
                    <a:gd name="connsiteY1" fmla="*/ 3886200 h 7762875"/>
                    <a:gd name="connsiteX2" fmla="*/ 750094 w 7550944"/>
                    <a:gd name="connsiteY2" fmla="*/ 0 h 7762875"/>
                    <a:gd name="connsiteX3" fmla="*/ 1131094 w 7550944"/>
                    <a:gd name="connsiteY3" fmla="*/ 3876675 h 7762875"/>
                    <a:gd name="connsiteX4" fmla="*/ 1507332 w 7550944"/>
                    <a:gd name="connsiteY4" fmla="*/ 7762875 h 7762875"/>
                    <a:gd name="connsiteX5" fmla="*/ 1883569 w 7550944"/>
                    <a:gd name="connsiteY5" fmla="*/ 3876675 h 7762875"/>
                    <a:gd name="connsiteX6" fmla="*/ 2264569 w 7550944"/>
                    <a:gd name="connsiteY6" fmla="*/ 0 h 7762875"/>
                    <a:gd name="connsiteX7" fmla="*/ 2645569 w 7550944"/>
                    <a:gd name="connsiteY7" fmla="*/ 3886200 h 7762875"/>
                    <a:gd name="connsiteX8" fmla="*/ 3017044 w 7550944"/>
                    <a:gd name="connsiteY8" fmla="*/ 7762875 h 7762875"/>
                    <a:gd name="connsiteX9" fmla="*/ 3398044 w 7550944"/>
                    <a:gd name="connsiteY9" fmla="*/ 3876675 h 7762875"/>
                    <a:gd name="connsiteX10" fmla="*/ 3769519 w 7550944"/>
                    <a:gd name="connsiteY10" fmla="*/ 9525 h 7762875"/>
                    <a:gd name="connsiteX11" fmla="*/ 4150519 w 7550944"/>
                    <a:gd name="connsiteY11" fmla="*/ 3886200 h 7762875"/>
                    <a:gd name="connsiteX12" fmla="*/ 4526756 w 7550944"/>
                    <a:gd name="connsiteY12" fmla="*/ 7762875 h 7762875"/>
                    <a:gd name="connsiteX13" fmla="*/ 4902994 w 7550944"/>
                    <a:gd name="connsiteY13" fmla="*/ 3886200 h 7762875"/>
                    <a:gd name="connsiteX14" fmla="*/ 5283994 w 7550944"/>
                    <a:gd name="connsiteY14" fmla="*/ 9525 h 7762875"/>
                    <a:gd name="connsiteX15" fmla="*/ 5655469 w 7550944"/>
                    <a:gd name="connsiteY15" fmla="*/ 3886200 h 7762875"/>
                    <a:gd name="connsiteX16" fmla="*/ 6036469 w 7550944"/>
                    <a:gd name="connsiteY16" fmla="*/ 7762875 h 7762875"/>
                    <a:gd name="connsiteX17" fmla="*/ 6417469 w 7550944"/>
                    <a:gd name="connsiteY17" fmla="*/ 3886200 h 7762875"/>
                    <a:gd name="connsiteX18" fmla="*/ 6798469 w 7550944"/>
                    <a:gd name="connsiteY18" fmla="*/ 0 h 7762875"/>
                    <a:gd name="connsiteX19" fmla="*/ 7160419 w 7550944"/>
                    <a:gd name="connsiteY19" fmla="*/ 3886200 h 7762875"/>
                    <a:gd name="connsiteX20" fmla="*/ 7550944 w 7550944"/>
                    <a:gd name="connsiteY20" fmla="*/ 7762875 h 7762875"/>
                    <a:gd name="connsiteX0" fmla="*/ 0 w 7550944"/>
                    <a:gd name="connsiteY0" fmla="*/ 7762875 h 7762875"/>
                    <a:gd name="connsiteX1" fmla="*/ 378619 w 7550944"/>
                    <a:gd name="connsiteY1" fmla="*/ 3886200 h 7762875"/>
                    <a:gd name="connsiteX2" fmla="*/ 750094 w 7550944"/>
                    <a:gd name="connsiteY2" fmla="*/ 0 h 7762875"/>
                    <a:gd name="connsiteX3" fmla="*/ 1131094 w 7550944"/>
                    <a:gd name="connsiteY3" fmla="*/ 3876675 h 7762875"/>
                    <a:gd name="connsiteX4" fmla="*/ 1507332 w 7550944"/>
                    <a:gd name="connsiteY4" fmla="*/ 7762875 h 7762875"/>
                    <a:gd name="connsiteX5" fmla="*/ 1883569 w 7550944"/>
                    <a:gd name="connsiteY5" fmla="*/ 3876675 h 7762875"/>
                    <a:gd name="connsiteX6" fmla="*/ 2264569 w 7550944"/>
                    <a:gd name="connsiteY6" fmla="*/ 0 h 7762875"/>
                    <a:gd name="connsiteX7" fmla="*/ 2645569 w 7550944"/>
                    <a:gd name="connsiteY7" fmla="*/ 3886200 h 7762875"/>
                    <a:gd name="connsiteX8" fmla="*/ 3017044 w 7550944"/>
                    <a:gd name="connsiteY8" fmla="*/ 7762875 h 7762875"/>
                    <a:gd name="connsiteX9" fmla="*/ 3398044 w 7550944"/>
                    <a:gd name="connsiteY9" fmla="*/ 3876675 h 7762875"/>
                    <a:gd name="connsiteX10" fmla="*/ 3769519 w 7550944"/>
                    <a:gd name="connsiteY10" fmla="*/ 9525 h 7762875"/>
                    <a:gd name="connsiteX11" fmla="*/ 4150519 w 7550944"/>
                    <a:gd name="connsiteY11" fmla="*/ 3886200 h 7762875"/>
                    <a:gd name="connsiteX12" fmla="*/ 4526756 w 7550944"/>
                    <a:gd name="connsiteY12" fmla="*/ 7762875 h 7762875"/>
                    <a:gd name="connsiteX13" fmla="*/ 4902994 w 7550944"/>
                    <a:gd name="connsiteY13" fmla="*/ 3886200 h 7762875"/>
                    <a:gd name="connsiteX14" fmla="*/ 5283994 w 7550944"/>
                    <a:gd name="connsiteY14" fmla="*/ 9525 h 7762875"/>
                    <a:gd name="connsiteX15" fmla="*/ 5655469 w 7550944"/>
                    <a:gd name="connsiteY15" fmla="*/ 3886200 h 7762875"/>
                    <a:gd name="connsiteX16" fmla="*/ 6036469 w 7550944"/>
                    <a:gd name="connsiteY16" fmla="*/ 7762875 h 7762875"/>
                    <a:gd name="connsiteX17" fmla="*/ 6417469 w 7550944"/>
                    <a:gd name="connsiteY17" fmla="*/ 3886200 h 7762875"/>
                    <a:gd name="connsiteX18" fmla="*/ 6798469 w 7550944"/>
                    <a:gd name="connsiteY18" fmla="*/ 0 h 7762875"/>
                    <a:gd name="connsiteX19" fmla="*/ 7160419 w 7550944"/>
                    <a:gd name="connsiteY19" fmla="*/ 3886200 h 7762875"/>
                    <a:gd name="connsiteX20" fmla="*/ 7550944 w 7550944"/>
                    <a:gd name="connsiteY20" fmla="*/ 7762875 h 7762875"/>
                    <a:gd name="connsiteX0" fmla="*/ 0 w 7550944"/>
                    <a:gd name="connsiteY0" fmla="*/ 7762875 h 7762875"/>
                    <a:gd name="connsiteX1" fmla="*/ 378619 w 7550944"/>
                    <a:gd name="connsiteY1" fmla="*/ 3886200 h 7762875"/>
                    <a:gd name="connsiteX2" fmla="*/ 750094 w 7550944"/>
                    <a:gd name="connsiteY2" fmla="*/ 0 h 7762875"/>
                    <a:gd name="connsiteX3" fmla="*/ 1131094 w 7550944"/>
                    <a:gd name="connsiteY3" fmla="*/ 3876675 h 7762875"/>
                    <a:gd name="connsiteX4" fmla="*/ 1507332 w 7550944"/>
                    <a:gd name="connsiteY4" fmla="*/ 7762875 h 7762875"/>
                    <a:gd name="connsiteX5" fmla="*/ 1883569 w 7550944"/>
                    <a:gd name="connsiteY5" fmla="*/ 3876675 h 7762875"/>
                    <a:gd name="connsiteX6" fmla="*/ 2264569 w 7550944"/>
                    <a:gd name="connsiteY6" fmla="*/ 0 h 7762875"/>
                    <a:gd name="connsiteX7" fmla="*/ 2645569 w 7550944"/>
                    <a:gd name="connsiteY7" fmla="*/ 3886200 h 7762875"/>
                    <a:gd name="connsiteX8" fmla="*/ 3017044 w 7550944"/>
                    <a:gd name="connsiteY8" fmla="*/ 7762875 h 7762875"/>
                    <a:gd name="connsiteX9" fmla="*/ 3398044 w 7550944"/>
                    <a:gd name="connsiteY9" fmla="*/ 3876675 h 7762875"/>
                    <a:gd name="connsiteX10" fmla="*/ 3769519 w 7550944"/>
                    <a:gd name="connsiteY10" fmla="*/ 9525 h 7762875"/>
                    <a:gd name="connsiteX11" fmla="*/ 4150519 w 7550944"/>
                    <a:gd name="connsiteY11" fmla="*/ 3886200 h 7762875"/>
                    <a:gd name="connsiteX12" fmla="*/ 4526756 w 7550944"/>
                    <a:gd name="connsiteY12" fmla="*/ 7762875 h 7762875"/>
                    <a:gd name="connsiteX13" fmla="*/ 4902994 w 7550944"/>
                    <a:gd name="connsiteY13" fmla="*/ 3886200 h 7762875"/>
                    <a:gd name="connsiteX14" fmla="*/ 5283994 w 7550944"/>
                    <a:gd name="connsiteY14" fmla="*/ 9525 h 7762875"/>
                    <a:gd name="connsiteX15" fmla="*/ 5655469 w 7550944"/>
                    <a:gd name="connsiteY15" fmla="*/ 3886200 h 7762875"/>
                    <a:gd name="connsiteX16" fmla="*/ 6036469 w 7550944"/>
                    <a:gd name="connsiteY16" fmla="*/ 7762875 h 7762875"/>
                    <a:gd name="connsiteX17" fmla="*/ 6417469 w 7550944"/>
                    <a:gd name="connsiteY17" fmla="*/ 3886200 h 7762875"/>
                    <a:gd name="connsiteX18" fmla="*/ 6798469 w 7550944"/>
                    <a:gd name="connsiteY18" fmla="*/ 0 h 7762875"/>
                    <a:gd name="connsiteX19" fmla="*/ 7160419 w 7550944"/>
                    <a:gd name="connsiteY19" fmla="*/ 3886200 h 7762875"/>
                    <a:gd name="connsiteX20" fmla="*/ 7550944 w 7550944"/>
                    <a:gd name="connsiteY20" fmla="*/ 7762875 h 7762875"/>
                    <a:gd name="connsiteX0" fmla="*/ 0 w 7550944"/>
                    <a:gd name="connsiteY0" fmla="*/ 7762875 h 7762875"/>
                    <a:gd name="connsiteX1" fmla="*/ 378619 w 7550944"/>
                    <a:gd name="connsiteY1" fmla="*/ 3886200 h 7762875"/>
                    <a:gd name="connsiteX2" fmla="*/ 750094 w 7550944"/>
                    <a:gd name="connsiteY2" fmla="*/ 0 h 7762875"/>
                    <a:gd name="connsiteX3" fmla="*/ 1131094 w 7550944"/>
                    <a:gd name="connsiteY3" fmla="*/ 3876675 h 7762875"/>
                    <a:gd name="connsiteX4" fmla="*/ 1507332 w 7550944"/>
                    <a:gd name="connsiteY4" fmla="*/ 7762875 h 7762875"/>
                    <a:gd name="connsiteX5" fmla="*/ 1883569 w 7550944"/>
                    <a:gd name="connsiteY5" fmla="*/ 3876675 h 7762875"/>
                    <a:gd name="connsiteX6" fmla="*/ 2264569 w 7550944"/>
                    <a:gd name="connsiteY6" fmla="*/ 0 h 7762875"/>
                    <a:gd name="connsiteX7" fmla="*/ 2645569 w 7550944"/>
                    <a:gd name="connsiteY7" fmla="*/ 3886200 h 7762875"/>
                    <a:gd name="connsiteX8" fmla="*/ 3017044 w 7550944"/>
                    <a:gd name="connsiteY8" fmla="*/ 7762875 h 7762875"/>
                    <a:gd name="connsiteX9" fmla="*/ 3398044 w 7550944"/>
                    <a:gd name="connsiteY9" fmla="*/ 3876675 h 7762875"/>
                    <a:gd name="connsiteX10" fmla="*/ 3769519 w 7550944"/>
                    <a:gd name="connsiteY10" fmla="*/ 9525 h 7762875"/>
                    <a:gd name="connsiteX11" fmla="*/ 4150519 w 7550944"/>
                    <a:gd name="connsiteY11" fmla="*/ 3886200 h 7762875"/>
                    <a:gd name="connsiteX12" fmla="*/ 4526756 w 7550944"/>
                    <a:gd name="connsiteY12" fmla="*/ 7762875 h 7762875"/>
                    <a:gd name="connsiteX13" fmla="*/ 4902994 w 7550944"/>
                    <a:gd name="connsiteY13" fmla="*/ 3886200 h 7762875"/>
                    <a:gd name="connsiteX14" fmla="*/ 5283994 w 7550944"/>
                    <a:gd name="connsiteY14" fmla="*/ 9525 h 7762875"/>
                    <a:gd name="connsiteX15" fmla="*/ 5655469 w 7550944"/>
                    <a:gd name="connsiteY15" fmla="*/ 3886200 h 7762875"/>
                    <a:gd name="connsiteX16" fmla="*/ 6036469 w 7550944"/>
                    <a:gd name="connsiteY16" fmla="*/ 7762875 h 7762875"/>
                    <a:gd name="connsiteX17" fmla="*/ 6417469 w 7550944"/>
                    <a:gd name="connsiteY17" fmla="*/ 3886200 h 7762875"/>
                    <a:gd name="connsiteX18" fmla="*/ 6798469 w 7550944"/>
                    <a:gd name="connsiteY18" fmla="*/ 0 h 7762875"/>
                    <a:gd name="connsiteX19" fmla="*/ 7160419 w 7550944"/>
                    <a:gd name="connsiteY19" fmla="*/ 3886200 h 7762875"/>
                    <a:gd name="connsiteX20" fmla="*/ 7550944 w 7550944"/>
                    <a:gd name="connsiteY20" fmla="*/ 7762875 h 7762875"/>
                    <a:gd name="connsiteX0" fmla="*/ 0 w 7550944"/>
                    <a:gd name="connsiteY0" fmla="*/ 7762875 h 7762876"/>
                    <a:gd name="connsiteX1" fmla="*/ 378619 w 7550944"/>
                    <a:gd name="connsiteY1" fmla="*/ 3886200 h 7762876"/>
                    <a:gd name="connsiteX2" fmla="*/ 750094 w 7550944"/>
                    <a:gd name="connsiteY2" fmla="*/ 0 h 7762876"/>
                    <a:gd name="connsiteX3" fmla="*/ 1131094 w 7550944"/>
                    <a:gd name="connsiteY3" fmla="*/ 3876675 h 7762876"/>
                    <a:gd name="connsiteX4" fmla="*/ 1507332 w 7550944"/>
                    <a:gd name="connsiteY4" fmla="*/ 7762875 h 7762876"/>
                    <a:gd name="connsiteX5" fmla="*/ 1883569 w 7550944"/>
                    <a:gd name="connsiteY5" fmla="*/ 3876675 h 7762876"/>
                    <a:gd name="connsiteX6" fmla="*/ 2264569 w 7550944"/>
                    <a:gd name="connsiteY6" fmla="*/ 0 h 7762876"/>
                    <a:gd name="connsiteX7" fmla="*/ 2645569 w 7550944"/>
                    <a:gd name="connsiteY7" fmla="*/ 3886200 h 7762876"/>
                    <a:gd name="connsiteX8" fmla="*/ 3017044 w 7550944"/>
                    <a:gd name="connsiteY8" fmla="*/ 7762875 h 7762876"/>
                    <a:gd name="connsiteX9" fmla="*/ 3398044 w 7550944"/>
                    <a:gd name="connsiteY9" fmla="*/ 3876675 h 7762876"/>
                    <a:gd name="connsiteX10" fmla="*/ 3769519 w 7550944"/>
                    <a:gd name="connsiteY10" fmla="*/ 9525 h 7762876"/>
                    <a:gd name="connsiteX11" fmla="*/ 4150519 w 7550944"/>
                    <a:gd name="connsiteY11" fmla="*/ 3886200 h 7762876"/>
                    <a:gd name="connsiteX12" fmla="*/ 4526756 w 7550944"/>
                    <a:gd name="connsiteY12" fmla="*/ 7762875 h 7762876"/>
                    <a:gd name="connsiteX13" fmla="*/ 4902994 w 7550944"/>
                    <a:gd name="connsiteY13" fmla="*/ 3886200 h 7762876"/>
                    <a:gd name="connsiteX14" fmla="*/ 5283994 w 7550944"/>
                    <a:gd name="connsiteY14" fmla="*/ 9525 h 7762876"/>
                    <a:gd name="connsiteX15" fmla="*/ 5655469 w 7550944"/>
                    <a:gd name="connsiteY15" fmla="*/ 3886200 h 7762876"/>
                    <a:gd name="connsiteX16" fmla="*/ 6036469 w 7550944"/>
                    <a:gd name="connsiteY16" fmla="*/ 7762875 h 7762876"/>
                    <a:gd name="connsiteX17" fmla="*/ 6417469 w 7550944"/>
                    <a:gd name="connsiteY17" fmla="*/ 3886200 h 7762876"/>
                    <a:gd name="connsiteX18" fmla="*/ 6798469 w 7550944"/>
                    <a:gd name="connsiteY18" fmla="*/ 0 h 7762876"/>
                    <a:gd name="connsiteX19" fmla="*/ 7160419 w 7550944"/>
                    <a:gd name="connsiteY19" fmla="*/ 3886200 h 7762876"/>
                    <a:gd name="connsiteX20" fmla="*/ 7550944 w 7550944"/>
                    <a:gd name="connsiteY20" fmla="*/ 7762875 h 7762876"/>
                    <a:gd name="connsiteX0" fmla="*/ 0 w 7550944"/>
                    <a:gd name="connsiteY0" fmla="*/ 7762875 h 7762876"/>
                    <a:gd name="connsiteX1" fmla="*/ 378619 w 7550944"/>
                    <a:gd name="connsiteY1" fmla="*/ 3886200 h 7762876"/>
                    <a:gd name="connsiteX2" fmla="*/ 750094 w 7550944"/>
                    <a:gd name="connsiteY2" fmla="*/ 0 h 7762876"/>
                    <a:gd name="connsiteX3" fmla="*/ 1131094 w 7550944"/>
                    <a:gd name="connsiteY3" fmla="*/ 3876675 h 7762876"/>
                    <a:gd name="connsiteX4" fmla="*/ 1507332 w 7550944"/>
                    <a:gd name="connsiteY4" fmla="*/ 7762875 h 7762876"/>
                    <a:gd name="connsiteX5" fmla="*/ 1883569 w 7550944"/>
                    <a:gd name="connsiteY5" fmla="*/ 3876675 h 7762876"/>
                    <a:gd name="connsiteX6" fmla="*/ 2264569 w 7550944"/>
                    <a:gd name="connsiteY6" fmla="*/ 0 h 7762876"/>
                    <a:gd name="connsiteX7" fmla="*/ 2645569 w 7550944"/>
                    <a:gd name="connsiteY7" fmla="*/ 3886200 h 7762876"/>
                    <a:gd name="connsiteX8" fmla="*/ 3017044 w 7550944"/>
                    <a:gd name="connsiteY8" fmla="*/ 7762875 h 7762876"/>
                    <a:gd name="connsiteX9" fmla="*/ 3398044 w 7550944"/>
                    <a:gd name="connsiteY9" fmla="*/ 3876675 h 7762876"/>
                    <a:gd name="connsiteX10" fmla="*/ 3769519 w 7550944"/>
                    <a:gd name="connsiteY10" fmla="*/ 9525 h 7762876"/>
                    <a:gd name="connsiteX11" fmla="*/ 4150519 w 7550944"/>
                    <a:gd name="connsiteY11" fmla="*/ 3886200 h 7762876"/>
                    <a:gd name="connsiteX12" fmla="*/ 4526756 w 7550944"/>
                    <a:gd name="connsiteY12" fmla="*/ 7762875 h 7762876"/>
                    <a:gd name="connsiteX13" fmla="*/ 4902994 w 7550944"/>
                    <a:gd name="connsiteY13" fmla="*/ 3886200 h 7762876"/>
                    <a:gd name="connsiteX14" fmla="*/ 5283994 w 7550944"/>
                    <a:gd name="connsiteY14" fmla="*/ 9525 h 7762876"/>
                    <a:gd name="connsiteX15" fmla="*/ 5655469 w 7550944"/>
                    <a:gd name="connsiteY15" fmla="*/ 3886200 h 7762876"/>
                    <a:gd name="connsiteX16" fmla="*/ 6036469 w 7550944"/>
                    <a:gd name="connsiteY16" fmla="*/ 7762875 h 7762876"/>
                    <a:gd name="connsiteX17" fmla="*/ 6417469 w 7550944"/>
                    <a:gd name="connsiteY17" fmla="*/ 3886200 h 7762876"/>
                    <a:gd name="connsiteX18" fmla="*/ 6798469 w 7550944"/>
                    <a:gd name="connsiteY18" fmla="*/ 0 h 7762876"/>
                    <a:gd name="connsiteX19" fmla="*/ 7160419 w 7550944"/>
                    <a:gd name="connsiteY19" fmla="*/ 3886200 h 7762876"/>
                    <a:gd name="connsiteX20" fmla="*/ 7550944 w 7550944"/>
                    <a:gd name="connsiteY20" fmla="*/ 7762875 h 7762876"/>
                    <a:gd name="connsiteX0" fmla="*/ 0 w 7550944"/>
                    <a:gd name="connsiteY0" fmla="*/ 7762875 h 7762876"/>
                    <a:gd name="connsiteX1" fmla="*/ 378619 w 7550944"/>
                    <a:gd name="connsiteY1" fmla="*/ 3886200 h 7762876"/>
                    <a:gd name="connsiteX2" fmla="*/ 750094 w 7550944"/>
                    <a:gd name="connsiteY2" fmla="*/ 0 h 7762876"/>
                    <a:gd name="connsiteX3" fmla="*/ 1131094 w 7550944"/>
                    <a:gd name="connsiteY3" fmla="*/ 3876675 h 7762876"/>
                    <a:gd name="connsiteX4" fmla="*/ 1507332 w 7550944"/>
                    <a:gd name="connsiteY4" fmla="*/ 7762875 h 7762876"/>
                    <a:gd name="connsiteX5" fmla="*/ 1883569 w 7550944"/>
                    <a:gd name="connsiteY5" fmla="*/ 3876675 h 7762876"/>
                    <a:gd name="connsiteX6" fmla="*/ 2264569 w 7550944"/>
                    <a:gd name="connsiteY6" fmla="*/ 0 h 7762876"/>
                    <a:gd name="connsiteX7" fmla="*/ 2645569 w 7550944"/>
                    <a:gd name="connsiteY7" fmla="*/ 3886200 h 7762876"/>
                    <a:gd name="connsiteX8" fmla="*/ 3017044 w 7550944"/>
                    <a:gd name="connsiteY8" fmla="*/ 7762875 h 7762876"/>
                    <a:gd name="connsiteX9" fmla="*/ 3398044 w 7550944"/>
                    <a:gd name="connsiteY9" fmla="*/ 3876675 h 7762876"/>
                    <a:gd name="connsiteX10" fmla="*/ 3769519 w 7550944"/>
                    <a:gd name="connsiteY10" fmla="*/ 9525 h 7762876"/>
                    <a:gd name="connsiteX11" fmla="*/ 4150519 w 7550944"/>
                    <a:gd name="connsiteY11" fmla="*/ 3886200 h 7762876"/>
                    <a:gd name="connsiteX12" fmla="*/ 4526756 w 7550944"/>
                    <a:gd name="connsiteY12" fmla="*/ 7762875 h 7762876"/>
                    <a:gd name="connsiteX13" fmla="*/ 4902994 w 7550944"/>
                    <a:gd name="connsiteY13" fmla="*/ 3886200 h 7762876"/>
                    <a:gd name="connsiteX14" fmla="*/ 5283994 w 7550944"/>
                    <a:gd name="connsiteY14" fmla="*/ 9525 h 7762876"/>
                    <a:gd name="connsiteX15" fmla="*/ 5655469 w 7550944"/>
                    <a:gd name="connsiteY15" fmla="*/ 3886200 h 7762876"/>
                    <a:gd name="connsiteX16" fmla="*/ 6036469 w 7550944"/>
                    <a:gd name="connsiteY16" fmla="*/ 7762875 h 7762876"/>
                    <a:gd name="connsiteX17" fmla="*/ 6417469 w 7550944"/>
                    <a:gd name="connsiteY17" fmla="*/ 3886200 h 7762876"/>
                    <a:gd name="connsiteX18" fmla="*/ 6798469 w 7550944"/>
                    <a:gd name="connsiteY18" fmla="*/ 0 h 7762876"/>
                    <a:gd name="connsiteX19" fmla="*/ 7160419 w 7550944"/>
                    <a:gd name="connsiteY19" fmla="*/ 3886200 h 7762876"/>
                    <a:gd name="connsiteX20" fmla="*/ 7550944 w 7550944"/>
                    <a:gd name="connsiteY20" fmla="*/ 7762875 h 7762876"/>
                    <a:gd name="connsiteX0" fmla="*/ 0 w 7550944"/>
                    <a:gd name="connsiteY0" fmla="*/ 7762875 h 7762876"/>
                    <a:gd name="connsiteX1" fmla="*/ 378619 w 7550944"/>
                    <a:gd name="connsiteY1" fmla="*/ 3886200 h 7762876"/>
                    <a:gd name="connsiteX2" fmla="*/ 750094 w 7550944"/>
                    <a:gd name="connsiteY2" fmla="*/ 0 h 7762876"/>
                    <a:gd name="connsiteX3" fmla="*/ 1131094 w 7550944"/>
                    <a:gd name="connsiteY3" fmla="*/ 3876675 h 7762876"/>
                    <a:gd name="connsiteX4" fmla="*/ 1507332 w 7550944"/>
                    <a:gd name="connsiteY4" fmla="*/ 7762875 h 7762876"/>
                    <a:gd name="connsiteX5" fmla="*/ 1883569 w 7550944"/>
                    <a:gd name="connsiteY5" fmla="*/ 3876675 h 7762876"/>
                    <a:gd name="connsiteX6" fmla="*/ 2264569 w 7550944"/>
                    <a:gd name="connsiteY6" fmla="*/ 0 h 7762876"/>
                    <a:gd name="connsiteX7" fmla="*/ 2645569 w 7550944"/>
                    <a:gd name="connsiteY7" fmla="*/ 3886200 h 7762876"/>
                    <a:gd name="connsiteX8" fmla="*/ 3017044 w 7550944"/>
                    <a:gd name="connsiteY8" fmla="*/ 7762875 h 7762876"/>
                    <a:gd name="connsiteX9" fmla="*/ 3398044 w 7550944"/>
                    <a:gd name="connsiteY9" fmla="*/ 3876675 h 7762876"/>
                    <a:gd name="connsiteX10" fmla="*/ 3769519 w 7550944"/>
                    <a:gd name="connsiteY10" fmla="*/ 9525 h 7762876"/>
                    <a:gd name="connsiteX11" fmla="*/ 4150519 w 7550944"/>
                    <a:gd name="connsiteY11" fmla="*/ 3886200 h 7762876"/>
                    <a:gd name="connsiteX12" fmla="*/ 4526756 w 7550944"/>
                    <a:gd name="connsiteY12" fmla="*/ 7762875 h 7762876"/>
                    <a:gd name="connsiteX13" fmla="*/ 4902994 w 7550944"/>
                    <a:gd name="connsiteY13" fmla="*/ 3886200 h 7762876"/>
                    <a:gd name="connsiteX14" fmla="*/ 5283994 w 7550944"/>
                    <a:gd name="connsiteY14" fmla="*/ 9525 h 7762876"/>
                    <a:gd name="connsiteX15" fmla="*/ 5655469 w 7550944"/>
                    <a:gd name="connsiteY15" fmla="*/ 3886200 h 7762876"/>
                    <a:gd name="connsiteX16" fmla="*/ 6036469 w 7550944"/>
                    <a:gd name="connsiteY16" fmla="*/ 7762875 h 7762876"/>
                    <a:gd name="connsiteX17" fmla="*/ 6417469 w 7550944"/>
                    <a:gd name="connsiteY17" fmla="*/ 3886200 h 7762876"/>
                    <a:gd name="connsiteX18" fmla="*/ 6798469 w 7550944"/>
                    <a:gd name="connsiteY18" fmla="*/ 0 h 7762876"/>
                    <a:gd name="connsiteX19" fmla="*/ 7160419 w 7550944"/>
                    <a:gd name="connsiteY19" fmla="*/ 3886200 h 7762876"/>
                    <a:gd name="connsiteX20" fmla="*/ 7550944 w 7550944"/>
                    <a:gd name="connsiteY20" fmla="*/ 7762875 h 7762876"/>
                    <a:gd name="connsiteX0" fmla="*/ 0 w 7550944"/>
                    <a:gd name="connsiteY0" fmla="*/ 7762875 h 7762876"/>
                    <a:gd name="connsiteX1" fmla="*/ 378619 w 7550944"/>
                    <a:gd name="connsiteY1" fmla="*/ 3886200 h 7762876"/>
                    <a:gd name="connsiteX2" fmla="*/ 750094 w 7550944"/>
                    <a:gd name="connsiteY2" fmla="*/ 0 h 7762876"/>
                    <a:gd name="connsiteX3" fmla="*/ 1131094 w 7550944"/>
                    <a:gd name="connsiteY3" fmla="*/ 3876675 h 7762876"/>
                    <a:gd name="connsiteX4" fmla="*/ 1507332 w 7550944"/>
                    <a:gd name="connsiteY4" fmla="*/ 7762875 h 7762876"/>
                    <a:gd name="connsiteX5" fmla="*/ 1883569 w 7550944"/>
                    <a:gd name="connsiteY5" fmla="*/ 3876675 h 7762876"/>
                    <a:gd name="connsiteX6" fmla="*/ 2264569 w 7550944"/>
                    <a:gd name="connsiteY6" fmla="*/ 0 h 7762876"/>
                    <a:gd name="connsiteX7" fmla="*/ 2645569 w 7550944"/>
                    <a:gd name="connsiteY7" fmla="*/ 3886200 h 7762876"/>
                    <a:gd name="connsiteX8" fmla="*/ 3017044 w 7550944"/>
                    <a:gd name="connsiteY8" fmla="*/ 7762875 h 7762876"/>
                    <a:gd name="connsiteX9" fmla="*/ 3398044 w 7550944"/>
                    <a:gd name="connsiteY9" fmla="*/ 3876675 h 7762876"/>
                    <a:gd name="connsiteX10" fmla="*/ 3769519 w 7550944"/>
                    <a:gd name="connsiteY10" fmla="*/ 9525 h 7762876"/>
                    <a:gd name="connsiteX11" fmla="*/ 4150519 w 7550944"/>
                    <a:gd name="connsiteY11" fmla="*/ 3886200 h 7762876"/>
                    <a:gd name="connsiteX12" fmla="*/ 4526756 w 7550944"/>
                    <a:gd name="connsiteY12" fmla="*/ 7762875 h 7762876"/>
                    <a:gd name="connsiteX13" fmla="*/ 4902994 w 7550944"/>
                    <a:gd name="connsiteY13" fmla="*/ 3886200 h 7762876"/>
                    <a:gd name="connsiteX14" fmla="*/ 5283994 w 7550944"/>
                    <a:gd name="connsiteY14" fmla="*/ 9525 h 7762876"/>
                    <a:gd name="connsiteX15" fmla="*/ 5655469 w 7550944"/>
                    <a:gd name="connsiteY15" fmla="*/ 3886200 h 7762876"/>
                    <a:gd name="connsiteX16" fmla="*/ 6036469 w 7550944"/>
                    <a:gd name="connsiteY16" fmla="*/ 7762875 h 7762876"/>
                    <a:gd name="connsiteX17" fmla="*/ 6417469 w 7550944"/>
                    <a:gd name="connsiteY17" fmla="*/ 3886200 h 7762876"/>
                    <a:gd name="connsiteX18" fmla="*/ 6798469 w 7550944"/>
                    <a:gd name="connsiteY18" fmla="*/ 0 h 7762876"/>
                    <a:gd name="connsiteX19" fmla="*/ 7160419 w 7550944"/>
                    <a:gd name="connsiteY19" fmla="*/ 3886200 h 7762876"/>
                    <a:gd name="connsiteX20" fmla="*/ 7550944 w 7550944"/>
                    <a:gd name="connsiteY20" fmla="*/ 7762875 h 7762876"/>
                    <a:gd name="connsiteX0" fmla="*/ 0 w 7550944"/>
                    <a:gd name="connsiteY0" fmla="*/ 7762875 h 7762876"/>
                    <a:gd name="connsiteX1" fmla="*/ 378619 w 7550944"/>
                    <a:gd name="connsiteY1" fmla="*/ 3886200 h 7762876"/>
                    <a:gd name="connsiteX2" fmla="*/ 750094 w 7550944"/>
                    <a:gd name="connsiteY2" fmla="*/ 0 h 7762876"/>
                    <a:gd name="connsiteX3" fmla="*/ 1131094 w 7550944"/>
                    <a:gd name="connsiteY3" fmla="*/ 3876675 h 7762876"/>
                    <a:gd name="connsiteX4" fmla="*/ 1507332 w 7550944"/>
                    <a:gd name="connsiteY4" fmla="*/ 7762875 h 7762876"/>
                    <a:gd name="connsiteX5" fmla="*/ 1883569 w 7550944"/>
                    <a:gd name="connsiteY5" fmla="*/ 3876675 h 7762876"/>
                    <a:gd name="connsiteX6" fmla="*/ 2264569 w 7550944"/>
                    <a:gd name="connsiteY6" fmla="*/ 0 h 7762876"/>
                    <a:gd name="connsiteX7" fmla="*/ 2645569 w 7550944"/>
                    <a:gd name="connsiteY7" fmla="*/ 3886200 h 7762876"/>
                    <a:gd name="connsiteX8" fmla="*/ 3017044 w 7550944"/>
                    <a:gd name="connsiteY8" fmla="*/ 7762875 h 7762876"/>
                    <a:gd name="connsiteX9" fmla="*/ 3398044 w 7550944"/>
                    <a:gd name="connsiteY9" fmla="*/ 3876675 h 7762876"/>
                    <a:gd name="connsiteX10" fmla="*/ 3769519 w 7550944"/>
                    <a:gd name="connsiteY10" fmla="*/ 9525 h 7762876"/>
                    <a:gd name="connsiteX11" fmla="*/ 4150519 w 7550944"/>
                    <a:gd name="connsiteY11" fmla="*/ 3886200 h 7762876"/>
                    <a:gd name="connsiteX12" fmla="*/ 4526756 w 7550944"/>
                    <a:gd name="connsiteY12" fmla="*/ 7762875 h 7762876"/>
                    <a:gd name="connsiteX13" fmla="*/ 4902994 w 7550944"/>
                    <a:gd name="connsiteY13" fmla="*/ 3886200 h 7762876"/>
                    <a:gd name="connsiteX14" fmla="*/ 5283994 w 7550944"/>
                    <a:gd name="connsiteY14" fmla="*/ 9525 h 7762876"/>
                    <a:gd name="connsiteX15" fmla="*/ 5655469 w 7550944"/>
                    <a:gd name="connsiteY15" fmla="*/ 3886200 h 7762876"/>
                    <a:gd name="connsiteX16" fmla="*/ 6036469 w 7550944"/>
                    <a:gd name="connsiteY16" fmla="*/ 7762875 h 7762876"/>
                    <a:gd name="connsiteX17" fmla="*/ 6417469 w 7550944"/>
                    <a:gd name="connsiteY17" fmla="*/ 3886200 h 7762876"/>
                    <a:gd name="connsiteX18" fmla="*/ 6798469 w 7550944"/>
                    <a:gd name="connsiteY18" fmla="*/ 0 h 7762876"/>
                    <a:gd name="connsiteX19" fmla="*/ 7160419 w 7550944"/>
                    <a:gd name="connsiteY19" fmla="*/ 3886200 h 7762876"/>
                    <a:gd name="connsiteX20" fmla="*/ 7550944 w 7550944"/>
                    <a:gd name="connsiteY20" fmla="*/ 7762875 h 7762876"/>
                    <a:gd name="connsiteX0" fmla="*/ 0 w 7550944"/>
                    <a:gd name="connsiteY0" fmla="*/ 7762875 h 7762876"/>
                    <a:gd name="connsiteX1" fmla="*/ 378619 w 7550944"/>
                    <a:gd name="connsiteY1" fmla="*/ 3886200 h 7762876"/>
                    <a:gd name="connsiteX2" fmla="*/ 750094 w 7550944"/>
                    <a:gd name="connsiteY2" fmla="*/ 0 h 7762876"/>
                    <a:gd name="connsiteX3" fmla="*/ 1131094 w 7550944"/>
                    <a:gd name="connsiteY3" fmla="*/ 3876675 h 7762876"/>
                    <a:gd name="connsiteX4" fmla="*/ 1507332 w 7550944"/>
                    <a:gd name="connsiteY4" fmla="*/ 7762875 h 7762876"/>
                    <a:gd name="connsiteX5" fmla="*/ 1883569 w 7550944"/>
                    <a:gd name="connsiteY5" fmla="*/ 3876675 h 7762876"/>
                    <a:gd name="connsiteX6" fmla="*/ 2264569 w 7550944"/>
                    <a:gd name="connsiteY6" fmla="*/ 0 h 7762876"/>
                    <a:gd name="connsiteX7" fmla="*/ 2645569 w 7550944"/>
                    <a:gd name="connsiteY7" fmla="*/ 3886200 h 7762876"/>
                    <a:gd name="connsiteX8" fmla="*/ 3017044 w 7550944"/>
                    <a:gd name="connsiteY8" fmla="*/ 7762875 h 7762876"/>
                    <a:gd name="connsiteX9" fmla="*/ 3398044 w 7550944"/>
                    <a:gd name="connsiteY9" fmla="*/ 3876675 h 7762876"/>
                    <a:gd name="connsiteX10" fmla="*/ 3769519 w 7550944"/>
                    <a:gd name="connsiteY10" fmla="*/ 9525 h 7762876"/>
                    <a:gd name="connsiteX11" fmla="*/ 4150519 w 7550944"/>
                    <a:gd name="connsiteY11" fmla="*/ 3886200 h 7762876"/>
                    <a:gd name="connsiteX12" fmla="*/ 4526756 w 7550944"/>
                    <a:gd name="connsiteY12" fmla="*/ 7762875 h 7762876"/>
                    <a:gd name="connsiteX13" fmla="*/ 4902994 w 7550944"/>
                    <a:gd name="connsiteY13" fmla="*/ 3886200 h 7762876"/>
                    <a:gd name="connsiteX14" fmla="*/ 5283994 w 7550944"/>
                    <a:gd name="connsiteY14" fmla="*/ 9525 h 7762876"/>
                    <a:gd name="connsiteX15" fmla="*/ 5655469 w 7550944"/>
                    <a:gd name="connsiteY15" fmla="*/ 3886200 h 7762876"/>
                    <a:gd name="connsiteX16" fmla="*/ 6029325 w 7550944"/>
                    <a:gd name="connsiteY16" fmla="*/ 7762875 h 7762876"/>
                    <a:gd name="connsiteX17" fmla="*/ 6417469 w 7550944"/>
                    <a:gd name="connsiteY17" fmla="*/ 3886200 h 7762876"/>
                    <a:gd name="connsiteX18" fmla="*/ 6798469 w 7550944"/>
                    <a:gd name="connsiteY18" fmla="*/ 0 h 7762876"/>
                    <a:gd name="connsiteX19" fmla="*/ 7160419 w 7550944"/>
                    <a:gd name="connsiteY19" fmla="*/ 3886200 h 7762876"/>
                    <a:gd name="connsiteX20" fmla="*/ 7550944 w 7550944"/>
                    <a:gd name="connsiteY20" fmla="*/ 7762875 h 7762876"/>
                    <a:gd name="connsiteX0" fmla="*/ 0 w 7550944"/>
                    <a:gd name="connsiteY0" fmla="*/ 7762875 h 7762876"/>
                    <a:gd name="connsiteX1" fmla="*/ 378619 w 7550944"/>
                    <a:gd name="connsiteY1" fmla="*/ 3886200 h 7762876"/>
                    <a:gd name="connsiteX2" fmla="*/ 750094 w 7550944"/>
                    <a:gd name="connsiteY2" fmla="*/ 0 h 7762876"/>
                    <a:gd name="connsiteX3" fmla="*/ 1131094 w 7550944"/>
                    <a:gd name="connsiteY3" fmla="*/ 3876675 h 7762876"/>
                    <a:gd name="connsiteX4" fmla="*/ 1507332 w 7550944"/>
                    <a:gd name="connsiteY4" fmla="*/ 7762875 h 7762876"/>
                    <a:gd name="connsiteX5" fmla="*/ 1883569 w 7550944"/>
                    <a:gd name="connsiteY5" fmla="*/ 3876675 h 7762876"/>
                    <a:gd name="connsiteX6" fmla="*/ 2264569 w 7550944"/>
                    <a:gd name="connsiteY6" fmla="*/ 0 h 7762876"/>
                    <a:gd name="connsiteX7" fmla="*/ 2645569 w 7550944"/>
                    <a:gd name="connsiteY7" fmla="*/ 3886200 h 7762876"/>
                    <a:gd name="connsiteX8" fmla="*/ 3017044 w 7550944"/>
                    <a:gd name="connsiteY8" fmla="*/ 7762875 h 7762876"/>
                    <a:gd name="connsiteX9" fmla="*/ 3398044 w 7550944"/>
                    <a:gd name="connsiteY9" fmla="*/ 3876675 h 7762876"/>
                    <a:gd name="connsiteX10" fmla="*/ 3769519 w 7550944"/>
                    <a:gd name="connsiteY10" fmla="*/ 9525 h 7762876"/>
                    <a:gd name="connsiteX11" fmla="*/ 4150519 w 7550944"/>
                    <a:gd name="connsiteY11" fmla="*/ 3886200 h 7762876"/>
                    <a:gd name="connsiteX12" fmla="*/ 4526756 w 7550944"/>
                    <a:gd name="connsiteY12" fmla="*/ 7762875 h 7762876"/>
                    <a:gd name="connsiteX13" fmla="*/ 4902994 w 7550944"/>
                    <a:gd name="connsiteY13" fmla="*/ 3886200 h 7762876"/>
                    <a:gd name="connsiteX14" fmla="*/ 5283994 w 7550944"/>
                    <a:gd name="connsiteY14" fmla="*/ 9525 h 7762876"/>
                    <a:gd name="connsiteX15" fmla="*/ 5655469 w 7550944"/>
                    <a:gd name="connsiteY15" fmla="*/ 3886200 h 7762876"/>
                    <a:gd name="connsiteX16" fmla="*/ 6029325 w 7550944"/>
                    <a:gd name="connsiteY16" fmla="*/ 7762875 h 7762876"/>
                    <a:gd name="connsiteX17" fmla="*/ 6417469 w 7550944"/>
                    <a:gd name="connsiteY17" fmla="*/ 3886200 h 7762876"/>
                    <a:gd name="connsiteX18" fmla="*/ 6798469 w 7550944"/>
                    <a:gd name="connsiteY18" fmla="*/ 0 h 7762876"/>
                    <a:gd name="connsiteX19" fmla="*/ 7160419 w 7550944"/>
                    <a:gd name="connsiteY19" fmla="*/ 3886200 h 7762876"/>
                    <a:gd name="connsiteX20" fmla="*/ 7550944 w 7550944"/>
                    <a:gd name="connsiteY20" fmla="*/ 7762875 h 7762876"/>
                    <a:gd name="connsiteX0" fmla="*/ 0 w 7546182"/>
                    <a:gd name="connsiteY0" fmla="*/ 7762875 h 7765256"/>
                    <a:gd name="connsiteX1" fmla="*/ 378619 w 7546182"/>
                    <a:gd name="connsiteY1" fmla="*/ 3886200 h 7765256"/>
                    <a:gd name="connsiteX2" fmla="*/ 750094 w 7546182"/>
                    <a:gd name="connsiteY2" fmla="*/ 0 h 7765256"/>
                    <a:gd name="connsiteX3" fmla="*/ 1131094 w 7546182"/>
                    <a:gd name="connsiteY3" fmla="*/ 3876675 h 7765256"/>
                    <a:gd name="connsiteX4" fmla="*/ 1507332 w 7546182"/>
                    <a:gd name="connsiteY4" fmla="*/ 7762875 h 7765256"/>
                    <a:gd name="connsiteX5" fmla="*/ 1883569 w 7546182"/>
                    <a:gd name="connsiteY5" fmla="*/ 3876675 h 7765256"/>
                    <a:gd name="connsiteX6" fmla="*/ 2264569 w 7546182"/>
                    <a:gd name="connsiteY6" fmla="*/ 0 h 7765256"/>
                    <a:gd name="connsiteX7" fmla="*/ 2645569 w 7546182"/>
                    <a:gd name="connsiteY7" fmla="*/ 3886200 h 7765256"/>
                    <a:gd name="connsiteX8" fmla="*/ 3017044 w 7546182"/>
                    <a:gd name="connsiteY8" fmla="*/ 7762875 h 7765256"/>
                    <a:gd name="connsiteX9" fmla="*/ 3398044 w 7546182"/>
                    <a:gd name="connsiteY9" fmla="*/ 3876675 h 7765256"/>
                    <a:gd name="connsiteX10" fmla="*/ 3769519 w 7546182"/>
                    <a:gd name="connsiteY10" fmla="*/ 9525 h 7765256"/>
                    <a:gd name="connsiteX11" fmla="*/ 4150519 w 7546182"/>
                    <a:gd name="connsiteY11" fmla="*/ 3886200 h 7765256"/>
                    <a:gd name="connsiteX12" fmla="*/ 4526756 w 7546182"/>
                    <a:gd name="connsiteY12" fmla="*/ 7762875 h 7765256"/>
                    <a:gd name="connsiteX13" fmla="*/ 4902994 w 7546182"/>
                    <a:gd name="connsiteY13" fmla="*/ 3886200 h 7765256"/>
                    <a:gd name="connsiteX14" fmla="*/ 5283994 w 7546182"/>
                    <a:gd name="connsiteY14" fmla="*/ 9525 h 7765256"/>
                    <a:gd name="connsiteX15" fmla="*/ 5655469 w 7546182"/>
                    <a:gd name="connsiteY15" fmla="*/ 3886200 h 7765256"/>
                    <a:gd name="connsiteX16" fmla="*/ 6029325 w 7546182"/>
                    <a:gd name="connsiteY16" fmla="*/ 7762875 h 7765256"/>
                    <a:gd name="connsiteX17" fmla="*/ 6417469 w 7546182"/>
                    <a:gd name="connsiteY17" fmla="*/ 3886200 h 7765256"/>
                    <a:gd name="connsiteX18" fmla="*/ 6798469 w 7546182"/>
                    <a:gd name="connsiteY18" fmla="*/ 0 h 7765256"/>
                    <a:gd name="connsiteX19" fmla="*/ 7160419 w 7546182"/>
                    <a:gd name="connsiteY19" fmla="*/ 3886200 h 7765256"/>
                    <a:gd name="connsiteX20" fmla="*/ 7546182 w 7546182"/>
                    <a:gd name="connsiteY20" fmla="*/ 7765256 h 7765256"/>
                    <a:gd name="connsiteX0" fmla="*/ 0 w 7546182"/>
                    <a:gd name="connsiteY0" fmla="*/ 7762875 h 7765258"/>
                    <a:gd name="connsiteX1" fmla="*/ 378619 w 7546182"/>
                    <a:gd name="connsiteY1" fmla="*/ 3886200 h 7765258"/>
                    <a:gd name="connsiteX2" fmla="*/ 750094 w 7546182"/>
                    <a:gd name="connsiteY2" fmla="*/ 0 h 7765258"/>
                    <a:gd name="connsiteX3" fmla="*/ 1131094 w 7546182"/>
                    <a:gd name="connsiteY3" fmla="*/ 3876675 h 7765258"/>
                    <a:gd name="connsiteX4" fmla="*/ 1507332 w 7546182"/>
                    <a:gd name="connsiteY4" fmla="*/ 7762875 h 7765258"/>
                    <a:gd name="connsiteX5" fmla="*/ 1883569 w 7546182"/>
                    <a:gd name="connsiteY5" fmla="*/ 3876675 h 7765258"/>
                    <a:gd name="connsiteX6" fmla="*/ 2264569 w 7546182"/>
                    <a:gd name="connsiteY6" fmla="*/ 0 h 7765258"/>
                    <a:gd name="connsiteX7" fmla="*/ 2645569 w 7546182"/>
                    <a:gd name="connsiteY7" fmla="*/ 3886200 h 7765258"/>
                    <a:gd name="connsiteX8" fmla="*/ 3017044 w 7546182"/>
                    <a:gd name="connsiteY8" fmla="*/ 7762875 h 7765258"/>
                    <a:gd name="connsiteX9" fmla="*/ 3398044 w 7546182"/>
                    <a:gd name="connsiteY9" fmla="*/ 3876675 h 7765258"/>
                    <a:gd name="connsiteX10" fmla="*/ 3769519 w 7546182"/>
                    <a:gd name="connsiteY10" fmla="*/ 9525 h 7765258"/>
                    <a:gd name="connsiteX11" fmla="*/ 4150519 w 7546182"/>
                    <a:gd name="connsiteY11" fmla="*/ 3886200 h 7765258"/>
                    <a:gd name="connsiteX12" fmla="*/ 4526756 w 7546182"/>
                    <a:gd name="connsiteY12" fmla="*/ 7762875 h 7765258"/>
                    <a:gd name="connsiteX13" fmla="*/ 4902994 w 7546182"/>
                    <a:gd name="connsiteY13" fmla="*/ 3886200 h 7765258"/>
                    <a:gd name="connsiteX14" fmla="*/ 5283994 w 7546182"/>
                    <a:gd name="connsiteY14" fmla="*/ 9525 h 7765258"/>
                    <a:gd name="connsiteX15" fmla="*/ 5655469 w 7546182"/>
                    <a:gd name="connsiteY15" fmla="*/ 3886200 h 7765258"/>
                    <a:gd name="connsiteX16" fmla="*/ 6029325 w 7546182"/>
                    <a:gd name="connsiteY16" fmla="*/ 7762875 h 7765258"/>
                    <a:gd name="connsiteX17" fmla="*/ 6417469 w 7546182"/>
                    <a:gd name="connsiteY17" fmla="*/ 3886200 h 7765258"/>
                    <a:gd name="connsiteX18" fmla="*/ 6798469 w 7546182"/>
                    <a:gd name="connsiteY18" fmla="*/ 0 h 7765258"/>
                    <a:gd name="connsiteX19" fmla="*/ 7160419 w 7546182"/>
                    <a:gd name="connsiteY19" fmla="*/ 3886200 h 7765258"/>
                    <a:gd name="connsiteX20" fmla="*/ 7546182 w 7546182"/>
                    <a:gd name="connsiteY20" fmla="*/ 7765256 h 7765258"/>
                    <a:gd name="connsiteX0" fmla="*/ 0 w 7539038"/>
                    <a:gd name="connsiteY0" fmla="*/ 7762875 h 7762876"/>
                    <a:gd name="connsiteX1" fmla="*/ 378619 w 7539038"/>
                    <a:gd name="connsiteY1" fmla="*/ 3886200 h 7762876"/>
                    <a:gd name="connsiteX2" fmla="*/ 750094 w 7539038"/>
                    <a:gd name="connsiteY2" fmla="*/ 0 h 7762876"/>
                    <a:gd name="connsiteX3" fmla="*/ 1131094 w 7539038"/>
                    <a:gd name="connsiteY3" fmla="*/ 3876675 h 7762876"/>
                    <a:gd name="connsiteX4" fmla="*/ 1507332 w 7539038"/>
                    <a:gd name="connsiteY4" fmla="*/ 7762875 h 7762876"/>
                    <a:gd name="connsiteX5" fmla="*/ 1883569 w 7539038"/>
                    <a:gd name="connsiteY5" fmla="*/ 3876675 h 7762876"/>
                    <a:gd name="connsiteX6" fmla="*/ 2264569 w 7539038"/>
                    <a:gd name="connsiteY6" fmla="*/ 0 h 7762876"/>
                    <a:gd name="connsiteX7" fmla="*/ 2645569 w 7539038"/>
                    <a:gd name="connsiteY7" fmla="*/ 3886200 h 7762876"/>
                    <a:gd name="connsiteX8" fmla="*/ 3017044 w 7539038"/>
                    <a:gd name="connsiteY8" fmla="*/ 7762875 h 7762876"/>
                    <a:gd name="connsiteX9" fmla="*/ 3398044 w 7539038"/>
                    <a:gd name="connsiteY9" fmla="*/ 3876675 h 7762876"/>
                    <a:gd name="connsiteX10" fmla="*/ 3769519 w 7539038"/>
                    <a:gd name="connsiteY10" fmla="*/ 9525 h 7762876"/>
                    <a:gd name="connsiteX11" fmla="*/ 4150519 w 7539038"/>
                    <a:gd name="connsiteY11" fmla="*/ 3886200 h 7762876"/>
                    <a:gd name="connsiteX12" fmla="*/ 4526756 w 7539038"/>
                    <a:gd name="connsiteY12" fmla="*/ 7762875 h 7762876"/>
                    <a:gd name="connsiteX13" fmla="*/ 4902994 w 7539038"/>
                    <a:gd name="connsiteY13" fmla="*/ 3886200 h 7762876"/>
                    <a:gd name="connsiteX14" fmla="*/ 5283994 w 7539038"/>
                    <a:gd name="connsiteY14" fmla="*/ 9525 h 7762876"/>
                    <a:gd name="connsiteX15" fmla="*/ 5655469 w 7539038"/>
                    <a:gd name="connsiteY15" fmla="*/ 3886200 h 7762876"/>
                    <a:gd name="connsiteX16" fmla="*/ 6029325 w 7539038"/>
                    <a:gd name="connsiteY16" fmla="*/ 7762875 h 7762876"/>
                    <a:gd name="connsiteX17" fmla="*/ 6417469 w 7539038"/>
                    <a:gd name="connsiteY17" fmla="*/ 3886200 h 7762876"/>
                    <a:gd name="connsiteX18" fmla="*/ 6798469 w 7539038"/>
                    <a:gd name="connsiteY18" fmla="*/ 0 h 7762876"/>
                    <a:gd name="connsiteX19" fmla="*/ 7160419 w 7539038"/>
                    <a:gd name="connsiteY19" fmla="*/ 3886200 h 7762876"/>
                    <a:gd name="connsiteX20" fmla="*/ 7539038 w 7539038"/>
                    <a:gd name="connsiteY20" fmla="*/ 7760494 h 7762876"/>
                    <a:gd name="connsiteX0" fmla="*/ 0 w 7539038"/>
                    <a:gd name="connsiteY0" fmla="*/ 7762875 h 7762876"/>
                    <a:gd name="connsiteX1" fmla="*/ 378619 w 7539038"/>
                    <a:gd name="connsiteY1" fmla="*/ 3886200 h 7762876"/>
                    <a:gd name="connsiteX2" fmla="*/ 750094 w 7539038"/>
                    <a:gd name="connsiteY2" fmla="*/ 0 h 7762876"/>
                    <a:gd name="connsiteX3" fmla="*/ 1131094 w 7539038"/>
                    <a:gd name="connsiteY3" fmla="*/ 3876675 h 7762876"/>
                    <a:gd name="connsiteX4" fmla="*/ 1507332 w 7539038"/>
                    <a:gd name="connsiteY4" fmla="*/ 7762875 h 7762876"/>
                    <a:gd name="connsiteX5" fmla="*/ 1883569 w 7539038"/>
                    <a:gd name="connsiteY5" fmla="*/ 3876675 h 7762876"/>
                    <a:gd name="connsiteX6" fmla="*/ 2264569 w 7539038"/>
                    <a:gd name="connsiteY6" fmla="*/ 0 h 7762876"/>
                    <a:gd name="connsiteX7" fmla="*/ 2645569 w 7539038"/>
                    <a:gd name="connsiteY7" fmla="*/ 3886200 h 7762876"/>
                    <a:gd name="connsiteX8" fmla="*/ 3017044 w 7539038"/>
                    <a:gd name="connsiteY8" fmla="*/ 7762875 h 7762876"/>
                    <a:gd name="connsiteX9" fmla="*/ 3398044 w 7539038"/>
                    <a:gd name="connsiteY9" fmla="*/ 3876675 h 7762876"/>
                    <a:gd name="connsiteX10" fmla="*/ 3769519 w 7539038"/>
                    <a:gd name="connsiteY10" fmla="*/ 9525 h 7762876"/>
                    <a:gd name="connsiteX11" fmla="*/ 4150519 w 7539038"/>
                    <a:gd name="connsiteY11" fmla="*/ 3886200 h 7762876"/>
                    <a:gd name="connsiteX12" fmla="*/ 4526756 w 7539038"/>
                    <a:gd name="connsiteY12" fmla="*/ 7762875 h 7762876"/>
                    <a:gd name="connsiteX13" fmla="*/ 4902994 w 7539038"/>
                    <a:gd name="connsiteY13" fmla="*/ 3886200 h 7762876"/>
                    <a:gd name="connsiteX14" fmla="*/ 5283994 w 7539038"/>
                    <a:gd name="connsiteY14" fmla="*/ 9525 h 7762876"/>
                    <a:gd name="connsiteX15" fmla="*/ 5655469 w 7539038"/>
                    <a:gd name="connsiteY15" fmla="*/ 3886200 h 7762876"/>
                    <a:gd name="connsiteX16" fmla="*/ 6029325 w 7539038"/>
                    <a:gd name="connsiteY16" fmla="*/ 7762875 h 7762876"/>
                    <a:gd name="connsiteX17" fmla="*/ 6417469 w 7539038"/>
                    <a:gd name="connsiteY17" fmla="*/ 3886200 h 7762876"/>
                    <a:gd name="connsiteX18" fmla="*/ 6788944 w 7539038"/>
                    <a:gd name="connsiteY18" fmla="*/ 2381 h 7762876"/>
                    <a:gd name="connsiteX19" fmla="*/ 7160419 w 7539038"/>
                    <a:gd name="connsiteY19" fmla="*/ 3886200 h 7762876"/>
                    <a:gd name="connsiteX20" fmla="*/ 7539038 w 7539038"/>
                    <a:gd name="connsiteY20" fmla="*/ 7760494 h 7762876"/>
                    <a:gd name="connsiteX0" fmla="*/ 0 w 7539038"/>
                    <a:gd name="connsiteY0" fmla="*/ 7762875 h 7762876"/>
                    <a:gd name="connsiteX1" fmla="*/ 378619 w 7539038"/>
                    <a:gd name="connsiteY1" fmla="*/ 3886200 h 7762876"/>
                    <a:gd name="connsiteX2" fmla="*/ 750094 w 7539038"/>
                    <a:gd name="connsiteY2" fmla="*/ 0 h 7762876"/>
                    <a:gd name="connsiteX3" fmla="*/ 1131094 w 7539038"/>
                    <a:gd name="connsiteY3" fmla="*/ 3876675 h 7762876"/>
                    <a:gd name="connsiteX4" fmla="*/ 1507332 w 7539038"/>
                    <a:gd name="connsiteY4" fmla="*/ 7762875 h 7762876"/>
                    <a:gd name="connsiteX5" fmla="*/ 1883569 w 7539038"/>
                    <a:gd name="connsiteY5" fmla="*/ 3876675 h 7762876"/>
                    <a:gd name="connsiteX6" fmla="*/ 2264569 w 7539038"/>
                    <a:gd name="connsiteY6" fmla="*/ 0 h 7762876"/>
                    <a:gd name="connsiteX7" fmla="*/ 2645569 w 7539038"/>
                    <a:gd name="connsiteY7" fmla="*/ 3886200 h 7762876"/>
                    <a:gd name="connsiteX8" fmla="*/ 3017044 w 7539038"/>
                    <a:gd name="connsiteY8" fmla="*/ 7762875 h 7762876"/>
                    <a:gd name="connsiteX9" fmla="*/ 3398044 w 7539038"/>
                    <a:gd name="connsiteY9" fmla="*/ 3876675 h 7762876"/>
                    <a:gd name="connsiteX10" fmla="*/ 3769519 w 7539038"/>
                    <a:gd name="connsiteY10" fmla="*/ 9525 h 7762876"/>
                    <a:gd name="connsiteX11" fmla="*/ 4150519 w 7539038"/>
                    <a:gd name="connsiteY11" fmla="*/ 3886200 h 7762876"/>
                    <a:gd name="connsiteX12" fmla="*/ 4526756 w 7539038"/>
                    <a:gd name="connsiteY12" fmla="*/ 7762875 h 7762876"/>
                    <a:gd name="connsiteX13" fmla="*/ 4902994 w 7539038"/>
                    <a:gd name="connsiteY13" fmla="*/ 3886200 h 7762876"/>
                    <a:gd name="connsiteX14" fmla="*/ 5283994 w 7539038"/>
                    <a:gd name="connsiteY14" fmla="*/ 9525 h 7762876"/>
                    <a:gd name="connsiteX15" fmla="*/ 5655469 w 7539038"/>
                    <a:gd name="connsiteY15" fmla="*/ 3886200 h 7762876"/>
                    <a:gd name="connsiteX16" fmla="*/ 6029325 w 7539038"/>
                    <a:gd name="connsiteY16" fmla="*/ 7762875 h 7762876"/>
                    <a:gd name="connsiteX17" fmla="*/ 6417469 w 7539038"/>
                    <a:gd name="connsiteY17" fmla="*/ 3886200 h 7762876"/>
                    <a:gd name="connsiteX18" fmla="*/ 6786563 w 7539038"/>
                    <a:gd name="connsiteY18" fmla="*/ 4762 h 7762876"/>
                    <a:gd name="connsiteX19" fmla="*/ 7160419 w 7539038"/>
                    <a:gd name="connsiteY19" fmla="*/ 3886200 h 7762876"/>
                    <a:gd name="connsiteX20" fmla="*/ 7539038 w 7539038"/>
                    <a:gd name="connsiteY20" fmla="*/ 7760494 h 7762876"/>
                    <a:gd name="connsiteX0" fmla="*/ 0 w 7539038"/>
                    <a:gd name="connsiteY0" fmla="*/ 7762875 h 7762876"/>
                    <a:gd name="connsiteX1" fmla="*/ 378619 w 7539038"/>
                    <a:gd name="connsiteY1" fmla="*/ 3886200 h 7762876"/>
                    <a:gd name="connsiteX2" fmla="*/ 750094 w 7539038"/>
                    <a:gd name="connsiteY2" fmla="*/ 0 h 7762876"/>
                    <a:gd name="connsiteX3" fmla="*/ 1131094 w 7539038"/>
                    <a:gd name="connsiteY3" fmla="*/ 3876675 h 7762876"/>
                    <a:gd name="connsiteX4" fmla="*/ 1507332 w 7539038"/>
                    <a:gd name="connsiteY4" fmla="*/ 7762875 h 7762876"/>
                    <a:gd name="connsiteX5" fmla="*/ 1883569 w 7539038"/>
                    <a:gd name="connsiteY5" fmla="*/ 3876675 h 7762876"/>
                    <a:gd name="connsiteX6" fmla="*/ 2264569 w 7539038"/>
                    <a:gd name="connsiteY6" fmla="*/ 0 h 7762876"/>
                    <a:gd name="connsiteX7" fmla="*/ 2645569 w 7539038"/>
                    <a:gd name="connsiteY7" fmla="*/ 3886200 h 7762876"/>
                    <a:gd name="connsiteX8" fmla="*/ 3017044 w 7539038"/>
                    <a:gd name="connsiteY8" fmla="*/ 7762875 h 7762876"/>
                    <a:gd name="connsiteX9" fmla="*/ 3398044 w 7539038"/>
                    <a:gd name="connsiteY9" fmla="*/ 3876675 h 7762876"/>
                    <a:gd name="connsiteX10" fmla="*/ 3769519 w 7539038"/>
                    <a:gd name="connsiteY10" fmla="*/ 9525 h 7762876"/>
                    <a:gd name="connsiteX11" fmla="*/ 4150519 w 7539038"/>
                    <a:gd name="connsiteY11" fmla="*/ 3886200 h 7762876"/>
                    <a:gd name="connsiteX12" fmla="*/ 4526756 w 7539038"/>
                    <a:gd name="connsiteY12" fmla="*/ 7762875 h 7762876"/>
                    <a:gd name="connsiteX13" fmla="*/ 4902994 w 7539038"/>
                    <a:gd name="connsiteY13" fmla="*/ 3886200 h 7762876"/>
                    <a:gd name="connsiteX14" fmla="*/ 5283994 w 7539038"/>
                    <a:gd name="connsiteY14" fmla="*/ 9525 h 7762876"/>
                    <a:gd name="connsiteX15" fmla="*/ 5655469 w 7539038"/>
                    <a:gd name="connsiteY15" fmla="*/ 3886200 h 7762876"/>
                    <a:gd name="connsiteX16" fmla="*/ 6029325 w 7539038"/>
                    <a:gd name="connsiteY16" fmla="*/ 7762875 h 7762876"/>
                    <a:gd name="connsiteX17" fmla="*/ 6417469 w 7539038"/>
                    <a:gd name="connsiteY17" fmla="*/ 3886200 h 7762876"/>
                    <a:gd name="connsiteX18" fmla="*/ 6786563 w 7539038"/>
                    <a:gd name="connsiteY18" fmla="*/ 4762 h 7762876"/>
                    <a:gd name="connsiteX19" fmla="*/ 7160419 w 7539038"/>
                    <a:gd name="connsiteY19" fmla="*/ 3886200 h 7762876"/>
                    <a:gd name="connsiteX20" fmla="*/ 7539038 w 7539038"/>
                    <a:gd name="connsiteY20" fmla="*/ 7760494 h 7762876"/>
                    <a:gd name="connsiteX0" fmla="*/ 0 w 7539038"/>
                    <a:gd name="connsiteY0" fmla="*/ 7762875 h 7762876"/>
                    <a:gd name="connsiteX1" fmla="*/ 378619 w 7539038"/>
                    <a:gd name="connsiteY1" fmla="*/ 3886200 h 7762876"/>
                    <a:gd name="connsiteX2" fmla="*/ 750094 w 7539038"/>
                    <a:gd name="connsiteY2" fmla="*/ 0 h 7762876"/>
                    <a:gd name="connsiteX3" fmla="*/ 1131094 w 7539038"/>
                    <a:gd name="connsiteY3" fmla="*/ 3876675 h 7762876"/>
                    <a:gd name="connsiteX4" fmla="*/ 1507332 w 7539038"/>
                    <a:gd name="connsiteY4" fmla="*/ 7762875 h 7762876"/>
                    <a:gd name="connsiteX5" fmla="*/ 1883569 w 7539038"/>
                    <a:gd name="connsiteY5" fmla="*/ 3876675 h 7762876"/>
                    <a:gd name="connsiteX6" fmla="*/ 2264569 w 7539038"/>
                    <a:gd name="connsiteY6" fmla="*/ 0 h 7762876"/>
                    <a:gd name="connsiteX7" fmla="*/ 2645569 w 7539038"/>
                    <a:gd name="connsiteY7" fmla="*/ 3886200 h 7762876"/>
                    <a:gd name="connsiteX8" fmla="*/ 3017044 w 7539038"/>
                    <a:gd name="connsiteY8" fmla="*/ 7762875 h 7762876"/>
                    <a:gd name="connsiteX9" fmla="*/ 3398044 w 7539038"/>
                    <a:gd name="connsiteY9" fmla="*/ 3876675 h 7762876"/>
                    <a:gd name="connsiteX10" fmla="*/ 3769519 w 7539038"/>
                    <a:gd name="connsiteY10" fmla="*/ 9525 h 7762876"/>
                    <a:gd name="connsiteX11" fmla="*/ 4150519 w 7539038"/>
                    <a:gd name="connsiteY11" fmla="*/ 3886200 h 7762876"/>
                    <a:gd name="connsiteX12" fmla="*/ 4526756 w 7539038"/>
                    <a:gd name="connsiteY12" fmla="*/ 7762875 h 7762876"/>
                    <a:gd name="connsiteX13" fmla="*/ 4902994 w 7539038"/>
                    <a:gd name="connsiteY13" fmla="*/ 3886200 h 7762876"/>
                    <a:gd name="connsiteX14" fmla="*/ 5279231 w 7539038"/>
                    <a:gd name="connsiteY14" fmla="*/ 9525 h 7762876"/>
                    <a:gd name="connsiteX15" fmla="*/ 5655469 w 7539038"/>
                    <a:gd name="connsiteY15" fmla="*/ 3886200 h 7762876"/>
                    <a:gd name="connsiteX16" fmla="*/ 6029325 w 7539038"/>
                    <a:gd name="connsiteY16" fmla="*/ 7762875 h 7762876"/>
                    <a:gd name="connsiteX17" fmla="*/ 6417469 w 7539038"/>
                    <a:gd name="connsiteY17" fmla="*/ 3886200 h 7762876"/>
                    <a:gd name="connsiteX18" fmla="*/ 6786563 w 7539038"/>
                    <a:gd name="connsiteY18" fmla="*/ 4762 h 7762876"/>
                    <a:gd name="connsiteX19" fmla="*/ 7160419 w 7539038"/>
                    <a:gd name="connsiteY19" fmla="*/ 3886200 h 7762876"/>
                    <a:gd name="connsiteX20" fmla="*/ 7539038 w 7539038"/>
                    <a:gd name="connsiteY20" fmla="*/ 7760494 h 7762876"/>
                    <a:gd name="connsiteX0" fmla="*/ 0 w 7539038"/>
                    <a:gd name="connsiteY0" fmla="*/ 7762875 h 7762876"/>
                    <a:gd name="connsiteX1" fmla="*/ 378619 w 7539038"/>
                    <a:gd name="connsiteY1" fmla="*/ 3886200 h 7762876"/>
                    <a:gd name="connsiteX2" fmla="*/ 750094 w 7539038"/>
                    <a:gd name="connsiteY2" fmla="*/ 0 h 7762876"/>
                    <a:gd name="connsiteX3" fmla="*/ 1131094 w 7539038"/>
                    <a:gd name="connsiteY3" fmla="*/ 3876675 h 7762876"/>
                    <a:gd name="connsiteX4" fmla="*/ 1507332 w 7539038"/>
                    <a:gd name="connsiteY4" fmla="*/ 7762875 h 7762876"/>
                    <a:gd name="connsiteX5" fmla="*/ 1883569 w 7539038"/>
                    <a:gd name="connsiteY5" fmla="*/ 3876675 h 7762876"/>
                    <a:gd name="connsiteX6" fmla="*/ 2264569 w 7539038"/>
                    <a:gd name="connsiteY6" fmla="*/ 0 h 7762876"/>
                    <a:gd name="connsiteX7" fmla="*/ 2645569 w 7539038"/>
                    <a:gd name="connsiteY7" fmla="*/ 3886200 h 7762876"/>
                    <a:gd name="connsiteX8" fmla="*/ 3017044 w 7539038"/>
                    <a:gd name="connsiteY8" fmla="*/ 7762875 h 7762876"/>
                    <a:gd name="connsiteX9" fmla="*/ 3398044 w 7539038"/>
                    <a:gd name="connsiteY9" fmla="*/ 3876675 h 7762876"/>
                    <a:gd name="connsiteX10" fmla="*/ 3769519 w 7539038"/>
                    <a:gd name="connsiteY10" fmla="*/ 9525 h 7762876"/>
                    <a:gd name="connsiteX11" fmla="*/ 4150519 w 7539038"/>
                    <a:gd name="connsiteY11" fmla="*/ 3886200 h 7762876"/>
                    <a:gd name="connsiteX12" fmla="*/ 4526756 w 7539038"/>
                    <a:gd name="connsiteY12" fmla="*/ 7762875 h 7762876"/>
                    <a:gd name="connsiteX13" fmla="*/ 4902994 w 7539038"/>
                    <a:gd name="connsiteY13" fmla="*/ 3886200 h 7762876"/>
                    <a:gd name="connsiteX14" fmla="*/ 5279231 w 7539038"/>
                    <a:gd name="connsiteY14" fmla="*/ 9525 h 7762876"/>
                    <a:gd name="connsiteX15" fmla="*/ 5655469 w 7539038"/>
                    <a:gd name="connsiteY15" fmla="*/ 3886200 h 7762876"/>
                    <a:gd name="connsiteX16" fmla="*/ 6029325 w 7539038"/>
                    <a:gd name="connsiteY16" fmla="*/ 7762875 h 7762876"/>
                    <a:gd name="connsiteX17" fmla="*/ 6417469 w 7539038"/>
                    <a:gd name="connsiteY17" fmla="*/ 3886200 h 7762876"/>
                    <a:gd name="connsiteX18" fmla="*/ 6786563 w 7539038"/>
                    <a:gd name="connsiteY18" fmla="*/ 4762 h 7762876"/>
                    <a:gd name="connsiteX19" fmla="*/ 7160419 w 7539038"/>
                    <a:gd name="connsiteY19" fmla="*/ 3886200 h 7762876"/>
                    <a:gd name="connsiteX20" fmla="*/ 7539038 w 7539038"/>
                    <a:gd name="connsiteY20" fmla="*/ 7760494 h 7762876"/>
                    <a:gd name="connsiteX0" fmla="*/ 0 w 7539038"/>
                    <a:gd name="connsiteY0" fmla="*/ 7762875 h 7762876"/>
                    <a:gd name="connsiteX1" fmla="*/ 378619 w 7539038"/>
                    <a:gd name="connsiteY1" fmla="*/ 3886200 h 7762876"/>
                    <a:gd name="connsiteX2" fmla="*/ 750094 w 7539038"/>
                    <a:gd name="connsiteY2" fmla="*/ 0 h 7762876"/>
                    <a:gd name="connsiteX3" fmla="*/ 1131094 w 7539038"/>
                    <a:gd name="connsiteY3" fmla="*/ 3876675 h 7762876"/>
                    <a:gd name="connsiteX4" fmla="*/ 1507332 w 7539038"/>
                    <a:gd name="connsiteY4" fmla="*/ 7762875 h 7762876"/>
                    <a:gd name="connsiteX5" fmla="*/ 1883569 w 7539038"/>
                    <a:gd name="connsiteY5" fmla="*/ 3876675 h 7762876"/>
                    <a:gd name="connsiteX6" fmla="*/ 2264569 w 7539038"/>
                    <a:gd name="connsiteY6" fmla="*/ 0 h 7762876"/>
                    <a:gd name="connsiteX7" fmla="*/ 2645569 w 7539038"/>
                    <a:gd name="connsiteY7" fmla="*/ 3886200 h 7762876"/>
                    <a:gd name="connsiteX8" fmla="*/ 3017044 w 7539038"/>
                    <a:gd name="connsiteY8" fmla="*/ 7762875 h 7762876"/>
                    <a:gd name="connsiteX9" fmla="*/ 3398044 w 7539038"/>
                    <a:gd name="connsiteY9" fmla="*/ 3876675 h 7762876"/>
                    <a:gd name="connsiteX10" fmla="*/ 3769519 w 7539038"/>
                    <a:gd name="connsiteY10" fmla="*/ 9525 h 7762876"/>
                    <a:gd name="connsiteX11" fmla="*/ 4150519 w 7539038"/>
                    <a:gd name="connsiteY11" fmla="*/ 3886200 h 7762876"/>
                    <a:gd name="connsiteX12" fmla="*/ 4526756 w 7539038"/>
                    <a:gd name="connsiteY12" fmla="*/ 7762875 h 7762876"/>
                    <a:gd name="connsiteX13" fmla="*/ 4902994 w 7539038"/>
                    <a:gd name="connsiteY13" fmla="*/ 3886200 h 7762876"/>
                    <a:gd name="connsiteX14" fmla="*/ 5276849 w 7539038"/>
                    <a:gd name="connsiteY14" fmla="*/ 2382 h 7762876"/>
                    <a:gd name="connsiteX15" fmla="*/ 5655469 w 7539038"/>
                    <a:gd name="connsiteY15" fmla="*/ 3886200 h 7762876"/>
                    <a:gd name="connsiteX16" fmla="*/ 6029325 w 7539038"/>
                    <a:gd name="connsiteY16" fmla="*/ 7762875 h 7762876"/>
                    <a:gd name="connsiteX17" fmla="*/ 6417469 w 7539038"/>
                    <a:gd name="connsiteY17" fmla="*/ 3886200 h 7762876"/>
                    <a:gd name="connsiteX18" fmla="*/ 6786563 w 7539038"/>
                    <a:gd name="connsiteY18" fmla="*/ 4762 h 7762876"/>
                    <a:gd name="connsiteX19" fmla="*/ 7160419 w 7539038"/>
                    <a:gd name="connsiteY19" fmla="*/ 3886200 h 7762876"/>
                    <a:gd name="connsiteX20" fmla="*/ 7539038 w 7539038"/>
                    <a:gd name="connsiteY20" fmla="*/ 7760494 h 7762876"/>
                    <a:gd name="connsiteX0" fmla="*/ 0 w 7539038"/>
                    <a:gd name="connsiteY0" fmla="*/ 7762875 h 7762876"/>
                    <a:gd name="connsiteX1" fmla="*/ 378619 w 7539038"/>
                    <a:gd name="connsiteY1" fmla="*/ 3886200 h 7762876"/>
                    <a:gd name="connsiteX2" fmla="*/ 750094 w 7539038"/>
                    <a:gd name="connsiteY2" fmla="*/ 0 h 7762876"/>
                    <a:gd name="connsiteX3" fmla="*/ 1131094 w 7539038"/>
                    <a:gd name="connsiteY3" fmla="*/ 3876675 h 7762876"/>
                    <a:gd name="connsiteX4" fmla="*/ 1507332 w 7539038"/>
                    <a:gd name="connsiteY4" fmla="*/ 7762875 h 7762876"/>
                    <a:gd name="connsiteX5" fmla="*/ 1883569 w 7539038"/>
                    <a:gd name="connsiteY5" fmla="*/ 3876675 h 7762876"/>
                    <a:gd name="connsiteX6" fmla="*/ 2264569 w 7539038"/>
                    <a:gd name="connsiteY6" fmla="*/ 0 h 7762876"/>
                    <a:gd name="connsiteX7" fmla="*/ 2645569 w 7539038"/>
                    <a:gd name="connsiteY7" fmla="*/ 3886200 h 7762876"/>
                    <a:gd name="connsiteX8" fmla="*/ 3017044 w 7539038"/>
                    <a:gd name="connsiteY8" fmla="*/ 7762875 h 7762876"/>
                    <a:gd name="connsiteX9" fmla="*/ 3398044 w 7539038"/>
                    <a:gd name="connsiteY9" fmla="*/ 3876675 h 7762876"/>
                    <a:gd name="connsiteX10" fmla="*/ 3769519 w 7539038"/>
                    <a:gd name="connsiteY10" fmla="*/ 9525 h 7762876"/>
                    <a:gd name="connsiteX11" fmla="*/ 4150519 w 7539038"/>
                    <a:gd name="connsiteY11" fmla="*/ 3886200 h 7762876"/>
                    <a:gd name="connsiteX12" fmla="*/ 4526756 w 7539038"/>
                    <a:gd name="connsiteY12" fmla="*/ 7762875 h 7762876"/>
                    <a:gd name="connsiteX13" fmla="*/ 4902994 w 7539038"/>
                    <a:gd name="connsiteY13" fmla="*/ 3886200 h 7762876"/>
                    <a:gd name="connsiteX14" fmla="*/ 5276849 w 7539038"/>
                    <a:gd name="connsiteY14" fmla="*/ 2382 h 7762876"/>
                    <a:gd name="connsiteX15" fmla="*/ 5655469 w 7539038"/>
                    <a:gd name="connsiteY15" fmla="*/ 3886200 h 7762876"/>
                    <a:gd name="connsiteX16" fmla="*/ 6029325 w 7539038"/>
                    <a:gd name="connsiteY16" fmla="*/ 7762875 h 7762876"/>
                    <a:gd name="connsiteX17" fmla="*/ 6417469 w 7539038"/>
                    <a:gd name="connsiteY17" fmla="*/ 3886200 h 7762876"/>
                    <a:gd name="connsiteX18" fmla="*/ 6786563 w 7539038"/>
                    <a:gd name="connsiteY18" fmla="*/ 4762 h 7762876"/>
                    <a:gd name="connsiteX19" fmla="*/ 7160419 w 7539038"/>
                    <a:gd name="connsiteY19" fmla="*/ 3886200 h 7762876"/>
                    <a:gd name="connsiteX20" fmla="*/ 7539038 w 7539038"/>
                    <a:gd name="connsiteY20" fmla="*/ 7760494 h 7762876"/>
                    <a:gd name="connsiteX0" fmla="*/ 0 w 7539038"/>
                    <a:gd name="connsiteY0" fmla="*/ 7762875 h 7762876"/>
                    <a:gd name="connsiteX1" fmla="*/ 378619 w 7539038"/>
                    <a:gd name="connsiteY1" fmla="*/ 3886200 h 7762876"/>
                    <a:gd name="connsiteX2" fmla="*/ 750094 w 7539038"/>
                    <a:gd name="connsiteY2" fmla="*/ 0 h 7762876"/>
                    <a:gd name="connsiteX3" fmla="*/ 1131094 w 7539038"/>
                    <a:gd name="connsiteY3" fmla="*/ 3876675 h 7762876"/>
                    <a:gd name="connsiteX4" fmla="*/ 1507332 w 7539038"/>
                    <a:gd name="connsiteY4" fmla="*/ 7762875 h 7762876"/>
                    <a:gd name="connsiteX5" fmla="*/ 1883569 w 7539038"/>
                    <a:gd name="connsiteY5" fmla="*/ 3876675 h 7762876"/>
                    <a:gd name="connsiteX6" fmla="*/ 2264569 w 7539038"/>
                    <a:gd name="connsiteY6" fmla="*/ 0 h 7762876"/>
                    <a:gd name="connsiteX7" fmla="*/ 2645569 w 7539038"/>
                    <a:gd name="connsiteY7" fmla="*/ 3886200 h 7762876"/>
                    <a:gd name="connsiteX8" fmla="*/ 3017044 w 7539038"/>
                    <a:gd name="connsiteY8" fmla="*/ 7762875 h 7762876"/>
                    <a:gd name="connsiteX9" fmla="*/ 3398044 w 7539038"/>
                    <a:gd name="connsiteY9" fmla="*/ 3876675 h 7762876"/>
                    <a:gd name="connsiteX10" fmla="*/ 3776663 w 7539038"/>
                    <a:gd name="connsiteY10" fmla="*/ 4763 h 7762876"/>
                    <a:gd name="connsiteX11" fmla="*/ 4150519 w 7539038"/>
                    <a:gd name="connsiteY11" fmla="*/ 3886200 h 7762876"/>
                    <a:gd name="connsiteX12" fmla="*/ 4526756 w 7539038"/>
                    <a:gd name="connsiteY12" fmla="*/ 7762875 h 7762876"/>
                    <a:gd name="connsiteX13" fmla="*/ 4902994 w 7539038"/>
                    <a:gd name="connsiteY13" fmla="*/ 3886200 h 7762876"/>
                    <a:gd name="connsiteX14" fmla="*/ 5276849 w 7539038"/>
                    <a:gd name="connsiteY14" fmla="*/ 2382 h 7762876"/>
                    <a:gd name="connsiteX15" fmla="*/ 5655469 w 7539038"/>
                    <a:gd name="connsiteY15" fmla="*/ 3886200 h 7762876"/>
                    <a:gd name="connsiteX16" fmla="*/ 6029325 w 7539038"/>
                    <a:gd name="connsiteY16" fmla="*/ 7762875 h 7762876"/>
                    <a:gd name="connsiteX17" fmla="*/ 6417469 w 7539038"/>
                    <a:gd name="connsiteY17" fmla="*/ 3886200 h 7762876"/>
                    <a:gd name="connsiteX18" fmla="*/ 6786563 w 7539038"/>
                    <a:gd name="connsiteY18" fmla="*/ 4762 h 7762876"/>
                    <a:gd name="connsiteX19" fmla="*/ 7160419 w 7539038"/>
                    <a:gd name="connsiteY19" fmla="*/ 3886200 h 7762876"/>
                    <a:gd name="connsiteX20" fmla="*/ 7539038 w 7539038"/>
                    <a:gd name="connsiteY20" fmla="*/ 7760494 h 7762876"/>
                    <a:gd name="connsiteX0" fmla="*/ 0 w 7539038"/>
                    <a:gd name="connsiteY0" fmla="*/ 7762875 h 7762876"/>
                    <a:gd name="connsiteX1" fmla="*/ 378619 w 7539038"/>
                    <a:gd name="connsiteY1" fmla="*/ 3886200 h 7762876"/>
                    <a:gd name="connsiteX2" fmla="*/ 750094 w 7539038"/>
                    <a:gd name="connsiteY2" fmla="*/ 0 h 7762876"/>
                    <a:gd name="connsiteX3" fmla="*/ 1131094 w 7539038"/>
                    <a:gd name="connsiteY3" fmla="*/ 3876675 h 7762876"/>
                    <a:gd name="connsiteX4" fmla="*/ 1507332 w 7539038"/>
                    <a:gd name="connsiteY4" fmla="*/ 7762875 h 7762876"/>
                    <a:gd name="connsiteX5" fmla="*/ 1883569 w 7539038"/>
                    <a:gd name="connsiteY5" fmla="*/ 3876675 h 7762876"/>
                    <a:gd name="connsiteX6" fmla="*/ 2264569 w 7539038"/>
                    <a:gd name="connsiteY6" fmla="*/ 0 h 7762876"/>
                    <a:gd name="connsiteX7" fmla="*/ 2645569 w 7539038"/>
                    <a:gd name="connsiteY7" fmla="*/ 3886200 h 7762876"/>
                    <a:gd name="connsiteX8" fmla="*/ 3017044 w 7539038"/>
                    <a:gd name="connsiteY8" fmla="*/ 7762875 h 7762876"/>
                    <a:gd name="connsiteX9" fmla="*/ 3398044 w 7539038"/>
                    <a:gd name="connsiteY9" fmla="*/ 3876675 h 7762876"/>
                    <a:gd name="connsiteX10" fmla="*/ 3776663 w 7539038"/>
                    <a:gd name="connsiteY10" fmla="*/ 4763 h 7762876"/>
                    <a:gd name="connsiteX11" fmla="*/ 4150519 w 7539038"/>
                    <a:gd name="connsiteY11" fmla="*/ 3886200 h 7762876"/>
                    <a:gd name="connsiteX12" fmla="*/ 4526756 w 7539038"/>
                    <a:gd name="connsiteY12" fmla="*/ 7762875 h 7762876"/>
                    <a:gd name="connsiteX13" fmla="*/ 4902994 w 7539038"/>
                    <a:gd name="connsiteY13" fmla="*/ 3886200 h 7762876"/>
                    <a:gd name="connsiteX14" fmla="*/ 5276849 w 7539038"/>
                    <a:gd name="connsiteY14" fmla="*/ 2382 h 7762876"/>
                    <a:gd name="connsiteX15" fmla="*/ 5655469 w 7539038"/>
                    <a:gd name="connsiteY15" fmla="*/ 3886200 h 7762876"/>
                    <a:gd name="connsiteX16" fmla="*/ 6029325 w 7539038"/>
                    <a:gd name="connsiteY16" fmla="*/ 7762875 h 7762876"/>
                    <a:gd name="connsiteX17" fmla="*/ 6417469 w 7539038"/>
                    <a:gd name="connsiteY17" fmla="*/ 3886200 h 7762876"/>
                    <a:gd name="connsiteX18" fmla="*/ 6786563 w 7539038"/>
                    <a:gd name="connsiteY18" fmla="*/ 4762 h 7762876"/>
                    <a:gd name="connsiteX19" fmla="*/ 7160419 w 7539038"/>
                    <a:gd name="connsiteY19" fmla="*/ 3886200 h 7762876"/>
                    <a:gd name="connsiteX20" fmla="*/ 7539038 w 7539038"/>
                    <a:gd name="connsiteY20" fmla="*/ 7760494 h 7762876"/>
                    <a:gd name="connsiteX0" fmla="*/ 0 w 7539038"/>
                    <a:gd name="connsiteY0" fmla="*/ 7762875 h 7762876"/>
                    <a:gd name="connsiteX1" fmla="*/ 378619 w 7539038"/>
                    <a:gd name="connsiteY1" fmla="*/ 3886200 h 7762876"/>
                    <a:gd name="connsiteX2" fmla="*/ 750094 w 7539038"/>
                    <a:gd name="connsiteY2" fmla="*/ 0 h 7762876"/>
                    <a:gd name="connsiteX3" fmla="*/ 1131094 w 7539038"/>
                    <a:gd name="connsiteY3" fmla="*/ 3876675 h 7762876"/>
                    <a:gd name="connsiteX4" fmla="*/ 1507332 w 7539038"/>
                    <a:gd name="connsiteY4" fmla="*/ 7762875 h 7762876"/>
                    <a:gd name="connsiteX5" fmla="*/ 1883569 w 7539038"/>
                    <a:gd name="connsiteY5" fmla="*/ 3876675 h 7762876"/>
                    <a:gd name="connsiteX6" fmla="*/ 2264569 w 7539038"/>
                    <a:gd name="connsiteY6" fmla="*/ 0 h 7762876"/>
                    <a:gd name="connsiteX7" fmla="*/ 2645569 w 7539038"/>
                    <a:gd name="connsiteY7" fmla="*/ 3886200 h 7762876"/>
                    <a:gd name="connsiteX8" fmla="*/ 3017044 w 7539038"/>
                    <a:gd name="connsiteY8" fmla="*/ 7762875 h 7762876"/>
                    <a:gd name="connsiteX9" fmla="*/ 3398044 w 7539038"/>
                    <a:gd name="connsiteY9" fmla="*/ 3876675 h 7762876"/>
                    <a:gd name="connsiteX10" fmla="*/ 3769519 w 7539038"/>
                    <a:gd name="connsiteY10" fmla="*/ 4763 h 7762876"/>
                    <a:gd name="connsiteX11" fmla="*/ 4150519 w 7539038"/>
                    <a:gd name="connsiteY11" fmla="*/ 3886200 h 7762876"/>
                    <a:gd name="connsiteX12" fmla="*/ 4526756 w 7539038"/>
                    <a:gd name="connsiteY12" fmla="*/ 7762875 h 7762876"/>
                    <a:gd name="connsiteX13" fmla="*/ 4902994 w 7539038"/>
                    <a:gd name="connsiteY13" fmla="*/ 3886200 h 7762876"/>
                    <a:gd name="connsiteX14" fmla="*/ 5276849 w 7539038"/>
                    <a:gd name="connsiteY14" fmla="*/ 2382 h 7762876"/>
                    <a:gd name="connsiteX15" fmla="*/ 5655469 w 7539038"/>
                    <a:gd name="connsiteY15" fmla="*/ 3886200 h 7762876"/>
                    <a:gd name="connsiteX16" fmla="*/ 6029325 w 7539038"/>
                    <a:gd name="connsiteY16" fmla="*/ 7762875 h 7762876"/>
                    <a:gd name="connsiteX17" fmla="*/ 6417469 w 7539038"/>
                    <a:gd name="connsiteY17" fmla="*/ 3886200 h 7762876"/>
                    <a:gd name="connsiteX18" fmla="*/ 6786563 w 7539038"/>
                    <a:gd name="connsiteY18" fmla="*/ 4762 h 7762876"/>
                    <a:gd name="connsiteX19" fmla="*/ 7160419 w 7539038"/>
                    <a:gd name="connsiteY19" fmla="*/ 3886200 h 7762876"/>
                    <a:gd name="connsiteX20" fmla="*/ 7539038 w 7539038"/>
                    <a:gd name="connsiteY20" fmla="*/ 7760494 h 7762876"/>
                    <a:gd name="connsiteX0" fmla="*/ 0 w 7539038"/>
                    <a:gd name="connsiteY0" fmla="*/ 7762875 h 7762876"/>
                    <a:gd name="connsiteX1" fmla="*/ 378619 w 7539038"/>
                    <a:gd name="connsiteY1" fmla="*/ 3886200 h 7762876"/>
                    <a:gd name="connsiteX2" fmla="*/ 750094 w 7539038"/>
                    <a:gd name="connsiteY2" fmla="*/ 0 h 7762876"/>
                    <a:gd name="connsiteX3" fmla="*/ 1131094 w 7539038"/>
                    <a:gd name="connsiteY3" fmla="*/ 3876675 h 7762876"/>
                    <a:gd name="connsiteX4" fmla="*/ 1507332 w 7539038"/>
                    <a:gd name="connsiteY4" fmla="*/ 7762875 h 7762876"/>
                    <a:gd name="connsiteX5" fmla="*/ 1883569 w 7539038"/>
                    <a:gd name="connsiteY5" fmla="*/ 3876675 h 7762876"/>
                    <a:gd name="connsiteX6" fmla="*/ 2264569 w 7539038"/>
                    <a:gd name="connsiteY6" fmla="*/ 0 h 7762876"/>
                    <a:gd name="connsiteX7" fmla="*/ 2645569 w 7539038"/>
                    <a:gd name="connsiteY7" fmla="*/ 3886200 h 7762876"/>
                    <a:gd name="connsiteX8" fmla="*/ 3017044 w 7539038"/>
                    <a:gd name="connsiteY8" fmla="*/ 7762875 h 7762876"/>
                    <a:gd name="connsiteX9" fmla="*/ 3398044 w 7539038"/>
                    <a:gd name="connsiteY9" fmla="*/ 3876675 h 7762876"/>
                    <a:gd name="connsiteX10" fmla="*/ 3769519 w 7539038"/>
                    <a:gd name="connsiteY10" fmla="*/ 4763 h 7762876"/>
                    <a:gd name="connsiteX11" fmla="*/ 4150519 w 7539038"/>
                    <a:gd name="connsiteY11" fmla="*/ 3886200 h 7762876"/>
                    <a:gd name="connsiteX12" fmla="*/ 4526756 w 7539038"/>
                    <a:gd name="connsiteY12" fmla="*/ 7762875 h 7762876"/>
                    <a:gd name="connsiteX13" fmla="*/ 4902994 w 7539038"/>
                    <a:gd name="connsiteY13" fmla="*/ 3886200 h 7762876"/>
                    <a:gd name="connsiteX14" fmla="*/ 5276849 w 7539038"/>
                    <a:gd name="connsiteY14" fmla="*/ 2382 h 7762876"/>
                    <a:gd name="connsiteX15" fmla="*/ 5655469 w 7539038"/>
                    <a:gd name="connsiteY15" fmla="*/ 3886200 h 7762876"/>
                    <a:gd name="connsiteX16" fmla="*/ 6029325 w 7539038"/>
                    <a:gd name="connsiteY16" fmla="*/ 7762875 h 7762876"/>
                    <a:gd name="connsiteX17" fmla="*/ 6417469 w 7539038"/>
                    <a:gd name="connsiteY17" fmla="*/ 3886200 h 7762876"/>
                    <a:gd name="connsiteX18" fmla="*/ 6786563 w 7539038"/>
                    <a:gd name="connsiteY18" fmla="*/ 4762 h 7762876"/>
                    <a:gd name="connsiteX19" fmla="*/ 7160419 w 7539038"/>
                    <a:gd name="connsiteY19" fmla="*/ 3886200 h 7762876"/>
                    <a:gd name="connsiteX20" fmla="*/ 7539038 w 7539038"/>
                    <a:gd name="connsiteY20" fmla="*/ 7760494 h 7762876"/>
                    <a:gd name="connsiteX0" fmla="*/ 0 w 7539038"/>
                    <a:gd name="connsiteY0" fmla="*/ 7762875 h 7762876"/>
                    <a:gd name="connsiteX1" fmla="*/ 378619 w 7539038"/>
                    <a:gd name="connsiteY1" fmla="*/ 3886200 h 7762876"/>
                    <a:gd name="connsiteX2" fmla="*/ 750094 w 7539038"/>
                    <a:gd name="connsiteY2" fmla="*/ 0 h 7762876"/>
                    <a:gd name="connsiteX3" fmla="*/ 1131094 w 7539038"/>
                    <a:gd name="connsiteY3" fmla="*/ 3876675 h 7762876"/>
                    <a:gd name="connsiteX4" fmla="*/ 1507332 w 7539038"/>
                    <a:gd name="connsiteY4" fmla="*/ 7762875 h 7762876"/>
                    <a:gd name="connsiteX5" fmla="*/ 1883569 w 7539038"/>
                    <a:gd name="connsiteY5" fmla="*/ 3876675 h 7762876"/>
                    <a:gd name="connsiteX6" fmla="*/ 2259807 w 7539038"/>
                    <a:gd name="connsiteY6" fmla="*/ 4762 h 7762876"/>
                    <a:gd name="connsiteX7" fmla="*/ 2645569 w 7539038"/>
                    <a:gd name="connsiteY7" fmla="*/ 3886200 h 7762876"/>
                    <a:gd name="connsiteX8" fmla="*/ 3017044 w 7539038"/>
                    <a:gd name="connsiteY8" fmla="*/ 7762875 h 7762876"/>
                    <a:gd name="connsiteX9" fmla="*/ 3398044 w 7539038"/>
                    <a:gd name="connsiteY9" fmla="*/ 3876675 h 7762876"/>
                    <a:gd name="connsiteX10" fmla="*/ 3769519 w 7539038"/>
                    <a:gd name="connsiteY10" fmla="*/ 4763 h 7762876"/>
                    <a:gd name="connsiteX11" fmla="*/ 4150519 w 7539038"/>
                    <a:gd name="connsiteY11" fmla="*/ 3886200 h 7762876"/>
                    <a:gd name="connsiteX12" fmla="*/ 4526756 w 7539038"/>
                    <a:gd name="connsiteY12" fmla="*/ 7762875 h 7762876"/>
                    <a:gd name="connsiteX13" fmla="*/ 4902994 w 7539038"/>
                    <a:gd name="connsiteY13" fmla="*/ 3886200 h 7762876"/>
                    <a:gd name="connsiteX14" fmla="*/ 5276849 w 7539038"/>
                    <a:gd name="connsiteY14" fmla="*/ 2382 h 7762876"/>
                    <a:gd name="connsiteX15" fmla="*/ 5655469 w 7539038"/>
                    <a:gd name="connsiteY15" fmla="*/ 3886200 h 7762876"/>
                    <a:gd name="connsiteX16" fmla="*/ 6029325 w 7539038"/>
                    <a:gd name="connsiteY16" fmla="*/ 7762875 h 7762876"/>
                    <a:gd name="connsiteX17" fmla="*/ 6417469 w 7539038"/>
                    <a:gd name="connsiteY17" fmla="*/ 3886200 h 7762876"/>
                    <a:gd name="connsiteX18" fmla="*/ 6786563 w 7539038"/>
                    <a:gd name="connsiteY18" fmla="*/ 4762 h 7762876"/>
                    <a:gd name="connsiteX19" fmla="*/ 7160419 w 7539038"/>
                    <a:gd name="connsiteY19" fmla="*/ 3886200 h 7762876"/>
                    <a:gd name="connsiteX20" fmla="*/ 7539038 w 7539038"/>
                    <a:gd name="connsiteY20" fmla="*/ 7760494 h 7762876"/>
                    <a:gd name="connsiteX0" fmla="*/ 0 w 7539038"/>
                    <a:gd name="connsiteY0" fmla="*/ 7762875 h 7762876"/>
                    <a:gd name="connsiteX1" fmla="*/ 378619 w 7539038"/>
                    <a:gd name="connsiteY1" fmla="*/ 3886200 h 7762876"/>
                    <a:gd name="connsiteX2" fmla="*/ 750094 w 7539038"/>
                    <a:gd name="connsiteY2" fmla="*/ 0 h 7762876"/>
                    <a:gd name="connsiteX3" fmla="*/ 1131094 w 7539038"/>
                    <a:gd name="connsiteY3" fmla="*/ 3876675 h 7762876"/>
                    <a:gd name="connsiteX4" fmla="*/ 1507332 w 7539038"/>
                    <a:gd name="connsiteY4" fmla="*/ 7762875 h 7762876"/>
                    <a:gd name="connsiteX5" fmla="*/ 1883569 w 7539038"/>
                    <a:gd name="connsiteY5" fmla="*/ 3876675 h 7762876"/>
                    <a:gd name="connsiteX6" fmla="*/ 2259807 w 7539038"/>
                    <a:gd name="connsiteY6" fmla="*/ 4762 h 7762876"/>
                    <a:gd name="connsiteX7" fmla="*/ 2645569 w 7539038"/>
                    <a:gd name="connsiteY7" fmla="*/ 3886200 h 7762876"/>
                    <a:gd name="connsiteX8" fmla="*/ 3017044 w 7539038"/>
                    <a:gd name="connsiteY8" fmla="*/ 7762875 h 7762876"/>
                    <a:gd name="connsiteX9" fmla="*/ 3398044 w 7539038"/>
                    <a:gd name="connsiteY9" fmla="*/ 3876675 h 7762876"/>
                    <a:gd name="connsiteX10" fmla="*/ 3769519 w 7539038"/>
                    <a:gd name="connsiteY10" fmla="*/ 4763 h 7762876"/>
                    <a:gd name="connsiteX11" fmla="*/ 4150519 w 7539038"/>
                    <a:gd name="connsiteY11" fmla="*/ 3886200 h 7762876"/>
                    <a:gd name="connsiteX12" fmla="*/ 4526756 w 7539038"/>
                    <a:gd name="connsiteY12" fmla="*/ 7762875 h 7762876"/>
                    <a:gd name="connsiteX13" fmla="*/ 4902994 w 7539038"/>
                    <a:gd name="connsiteY13" fmla="*/ 3886200 h 7762876"/>
                    <a:gd name="connsiteX14" fmla="*/ 5276849 w 7539038"/>
                    <a:gd name="connsiteY14" fmla="*/ 2382 h 7762876"/>
                    <a:gd name="connsiteX15" fmla="*/ 5655469 w 7539038"/>
                    <a:gd name="connsiteY15" fmla="*/ 3886200 h 7762876"/>
                    <a:gd name="connsiteX16" fmla="*/ 6029325 w 7539038"/>
                    <a:gd name="connsiteY16" fmla="*/ 7762875 h 7762876"/>
                    <a:gd name="connsiteX17" fmla="*/ 6417469 w 7539038"/>
                    <a:gd name="connsiteY17" fmla="*/ 3886200 h 7762876"/>
                    <a:gd name="connsiteX18" fmla="*/ 6786563 w 7539038"/>
                    <a:gd name="connsiteY18" fmla="*/ 4762 h 7762876"/>
                    <a:gd name="connsiteX19" fmla="*/ 7160419 w 7539038"/>
                    <a:gd name="connsiteY19" fmla="*/ 3886200 h 7762876"/>
                    <a:gd name="connsiteX20" fmla="*/ 7539038 w 7539038"/>
                    <a:gd name="connsiteY20" fmla="*/ 7760494 h 7762876"/>
                    <a:gd name="connsiteX0" fmla="*/ 0 w 7539038"/>
                    <a:gd name="connsiteY0" fmla="*/ 7760494 h 7760495"/>
                    <a:gd name="connsiteX1" fmla="*/ 378619 w 7539038"/>
                    <a:gd name="connsiteY1" fmla="*/ 3883819 h 7760495"/>
                    <a:gd name="connsiteX2" fmla="*/ 757238 w 7539038"/>
                    <a:gd name="connsiteY2" fmla="*/ 1 h 7760495"/>
                    <a:gd name="connsiteX3" fmla="*/ 1131094 w 7539038"/>
                    <a:gd name="connsiteY3" fmla="*/ 3874294 h 7760495"/>
                    <a:gd name="connsiteX4" fmla="*/ 1507332 w 7539038"/>
                    <a:gd name="connsiteY4" fmla="*/ 7760494 h 7760495"/>
                    <a:gd name="connsiteX5" fmla="*/ 1883569 w 7539038"/>
                    <a:gd name="connsiteY5" fmla="*/ 3874294 h 7760495"/>
                    <a:gd name="connsiteX6" fmla="*/ 2259807 w 7539038"/>
                    <a:gd name="connsiteY6" fmla="*/ 2381 h 7760495"/>
                    <a:gd name="connsiteX7" fmla="*/ 2645569 w 7539038"/>
                    <a:gd name="connsiteY7" fmla="*/ 3883819 h 7760495"/>
                    <a:gd name="connsiteX8" fmla="*/ 3017044 w 7539038"/>
                    <a:gd name="connsiteY8" fmla="*/ 7760494 h 7760495"/>
                    <a:gd name="connsiteX9" fmla="*/ 3398044 w 7539038"/>
                    <a:gd name="connsiteY9" fmla="*/ 3874294 h 7760495"/>
                    <a:gd name="connsiteX10" fmla="*/ 3769519 w 7539038"/>
                    <a:gd name="connsiteY10" fmla="*/ 2382 h 7760495"/>
                    <a:gd name="connsiteX11" fmla="*/ 4150519 w 7539038"/>
                    <a:gd name="connsiteY11" fmla="*/ 3883819 h 7760495"/>
                    <a:gd name="connsiteX12" fmla="*/ 4526756 w 7539038"/>
                    <a:gd name="connsiteY12" fmla="*/ 7760494 h 7760495"/>
                    <a:gd name="connsiteX13" fmla="*/ 4902994 w 7539038"/>
                    <a:gd name="connsiteY13" fmla="*/ 3883819 h 7760495"/>
                    <a:gd name="connsiteX14" fmla="*/ 5276849 w 7539038"/>
                    <a:gd name="connsiteY14" fmla="*/ 1 h 7760495"/>
                    <a:gd name="connsiteX15" fmla="*/ 5655469 w 7539038"/>
                    <a:gd name="connsiteY15" fmla="*/ 3883819 h 7760495"/>
                    <a:gd name="connsiteX16" fmla="*/ 6029325 w 7539038"/>
                    <a:gd name="connsiteY16" fmla="*/ 7760494 h 7760495"/>
                    <a:gd name="connsiteX17" fmla="*/ 6417469 w 7539038"/>
                    <a:gd name="connsiteY17" fmla="*/ 3883819 h 7760495"/>
                    <a:gd name="connsiteX18" fmla="*/ 6786563 w 7539038"/>
                    <a:gd name="connsiteY18" fmla="*/ 2381 h 7760495"/>
                    <a:gd name="connsiteX19" fmla="*/ 7160419 w 7539038"/>
                    <a:gd name="connsiteY19" fmla="*/ 3883819 h 7760495"/>
                    <a:gd name="connsiteX20" fmla="*/ 7539038 w 7539038"/>
                    <a:gd name="connsiteY20" fmla="*/ 7758113 h 7760495"/>
                    <a:gd name="connsiteX0" fmla="*/ 0 w 7539038"/>
                    <a:gd name="connsiteY0" fmla="*/ 7760494 h 7760495"/>
                    <a:gd name="connsiteX1" fmla="*/ 378619 w 7539038"/>
                    <a:gd name="connsiteY1" fmla="*/ 3883819 h 7760495"/>
                    <a:gd name="connsiteX2" fmla="*/ 752476 w 7539038"/>
                    <a:gd name="connsiteY2" fmla="*/ 1 h 7760495"/>
                    <a:gd name="connsiteX3" fmla="*/ 1131094 w 7539038"/>
                    <a:gd name="connsiteY3" fmla="*/ 3874294 h 7760495"/>
                    <a:gd name="connsiteX4" fmla="*/ 1507332 w 7539038"/>
                    <a:gd name="connsiteY4" fmla="*/ 7760494 h 7760495"/>
                    <a:gd name="connsiteX5" fmla="*/ 1883569 w 7539038"/>
                    <a:gd name="connsiteY5" fmla="*/ 3874294 h 7760495"/>
                    <a:gd name="connsiteX6" fmla="*/ 2259807 w 7539038"/>
                    <a:gd name="connsiteY6" fmla="*/ 2381 h 7760495"/>
                    <a:gd name="connsiteX7" fmla="*/ 2645569 w 7539038"/>
                    <a:gd name="connsiteY7" fmla="*/ 3883819 h 7760495"/>
                    <a:gd name="connsiteX8" fmla="*/ 3017044 w 7539038"/>
                    <a:gd name="connsiteY8" fmla="*/ 7760494 h 7760495"/>
                    <a:gd name="connsiteX9" fmla="*/ 3398044 w 7539038"/>
                    <a:gd name="connsiteY9" fmla="*/ 3874294 h 7760495"/>
                    <a:gd name="connsiteX10" fmla="*/ 3769519 w 7539038"/>
                    <a:gd name="connsiteY10" fmla="*/ 2382 h 7760495"/>
                    <a:gd name="connsiteX11" fmla="*/ 4150519 w 7539038"/>
                    <a:gd name="connsiteY11" fmla="*/ 3883819 h 7760495"/>
                    <a:gd name="connsiteX12" fmla="*/ 4526756 w 7539038"/>
                    <a:gd name="connsiteY12" fmla="*/ 7760494 h 7760495"/>
                    <a:gd name="connsiteX13" fmla="*/ 4902994 w 7539038"/>
                    <a:gd name="connsiteY13" fmla="*/ 3883819 h 7760495"/>
                    <a:gd name="connsiteX14" fmla="*/ 5276849 w 7539038"/>
                    <a:gd name="connsiteY14" fmla="*/ 1 h 7760495"/>
                    <a:gd name="connsiteX15" fmla="*/ 5655469 w 7539038"/>
                    <a:gd name="connsiteY15" fmla="*/ 3883819 h 7760495"/>
                    <a:gd name="connsiteX16" fmla="*/ 6029325 w 7539038"/>
                    <a:gd name="connsiteY16" fmla="*/ 7760494 h 7760495"/>
                    <a:gd name="connsiteX17" fmla="*/ 6417469 w 7539038"/>
                    <a:gd name="connsiteY17" fmla="*/ 3883819 h 7760495"/>
                    <a:gd name="connsiteX18" fmla="*/ 6786563 w 7539038"/>
                    <a:gd name="connsiteY18" fmla="*/ 2381 h 7760495"/>
                    <a:gd name="connsiteX19" fmla="*/ 7160419 w 7539038"/>
                    <a:gd name="connsiteY19" fmla="*/ 3883819 h 7760495"/>
                    <a:gd name="connsiteX20" fmla="*/ 7539038 w 7539038"/>
                    <a:gd name="connsiteY20" fmla="*/ 7758113 h 7760495"/>
                    <a:gd name="connsiteX0" fmla="*/ 0 w 7539038"/>
                    <a:gd name="connsiteY0" fmla="*/ 7760494 h 7760495"/>
                    <a:gd name="connsiteX1" fmla="*/ 378619 w 7539038"/>
                    <a:gd name="connsiteY1" fmla="*/ 3883819 h 7760495"/>
                    <a:gd name="connsiteX2" fmla="*/ 752476 w 7539038"/>
                    <a:gd name="connsiteY2" fmla="*/ 1 h 7760495"/>
                    <a:gd name="connsiteX3" fmla="*/ 1131094 w 7539038"/>
                    <a:gd name="connsiteY3" fmla="*/ 3874294 h 7760495"/>
                    <a:gd name="connsiteX4" fmla="*/ 1507332 w 7539038"/>
                    <a:gd name="connsiteY4" fmla="*/ 7760494 h 7760495"/>
                    <a:gd name="connsiteX5" fmla="*/ 1883569 w 7539038"/>
                    <a:gd name="connsiteY5" fmla="*/ 3874294 h 7760495"/>
                    <a:gd name="connsiteX6" fmla="*/ 2259807 w 7539038"/>
                    <a:gd name="connsiteY6" fmla="*/ 2381 h 7760495"/>
                    <a:gd name="connsiteX7" fmla="*/ 2645569 w 7539038"/>
                    <a:gd name="connsiteY7" fmla="*/ 3883819 h 7760495"/>
                    <a:gd name="connsiteX8" fmla="*/ 3017044 w 7539038"/>
                    <a:gd name="connsiteY8" fmla="*/ 7760494 h 7760495"/>
                    <a:gd name="connsiteX9" fmla="*/ 3398044 w 7539038"/>
                    <a:gd name="connsiteY9" fmla="*/ 3874294 h 7760495"/>
                    <a:gd name="connsiteX10" fmla="*/ 3769519 w 7539038"/>
                    <a:gd name="connsiteY10" fmla="*/ 2382 h 7760495"/>
                    <a:gd name="connsiteX11" fmla="*/ 4150519 w 7539038"/>
                    <a:gd name="connsiteY11" fmla="*/ 3883819 h 7760495"/>
                    <a:gd name="connsiteX12" fmla="*/ 4526756 w 7539038"/>
                    <a:gd name="connsiteY12" fmla="*/ 7760494 h 7760495"/>
                    <a:gd name="connsiteX13" fmla="*/ 4902994 w 7539038"/>
                    <a:gd name="connsiteY13" fmla="*/ 3883819 h 7760495"/>
                    <a:gd name="connsiteX14" fmla="*/ 5276849 w 7539038"/>
                    <a:gd name="connsiteY14" fmla="*/ 1 h 7760495"/>
                    <a:gd name="connsiteX15" fmla="*/ 5655469 w 7539038"/>
                    <a:gd name="connsiteY15" fmla="*/ 3883819 h 7760495"/>
                    <a:gd name="connsiteX16" fmla="*/ 6029325 w 7539038"/>
                    <a:gd name="connsiteY16" fmla="*/ 7760494 h 7760495"/>
                    <a:gd name="connsiteX17" fmla="*/ 6417469 w 7539038"/>
                    <a:gd name="connsiteY17" fmla="*/ 3883819 h 7760495"/>
                    <a:gd name="connsiteX18" fmla="*/ 6786563 w 7539038"/>
                    <a:gd name="connsiteY18" fmla="*/ 2381 h 7760495"/>
                    <a:gd name="connsiteX19" fmla="*/ 7160419 w 7539038"/>
                    <a:gd name="connsiteY19" fmla="*/ 3883819 h 7760495"/>
                    <a:gd name="connsiteX20" fmla="*/ 7539038 w 7539038"/>
                    <a:gd name="connsiteY20" fmla="*/ 7758113 h 7760495"/>
                    <a:gd name="connsiteX0" fmla="*/ 0 w 7539038"/>
                    <a:gd name="connsiteY0" fmla="*/ 7760494 h 7760495"/>
                    <a:gd name="connsiteX1" fmla="*/ 378619 w 7539038"/>
                    <a:gd name="connsiteY1" fmla="*/ 3883819 h 7760495"/>
                    <a:gd name="connsiteX2" fmla="*/ 752476 w 7539038"/>
                    <a:gd name="connsiteY2" fmla="*/ 1 h 7760495"/>
                    <a:gd name="connsiteX3" fmla="*/ 1131094 w 7539038"/>
                    <a:gd name="connsiteY3" fmla="*/ 3874294 h 7760495"/>
                    <a:gd name="connsiteX4" fmla="*/ 1507332 w 7539038"/>
                    <a:gd name="connsiteY4" fmla="*/ 7760494 h 7760495"/>
                    <a:gd name="connsiteX5" fmla="*/ 1883569 w 7539038"/>
                    <a:gd name="connsiteY5" fmla="*/ 3874294 h 7760495"/>
                    <a:gd name="connsiteX6" fmla="*/ 2259807 w 7539038"/>
                    <a:gd name="connsiteY6" fmla="*/ 2381 h 7760495"/>
                    <a:gd name="connsiteX7" fmla="*/ 2645569 w 7539038"/>
                    <a:gd name="connsiteY7" fmla="*/ 3883819 h 7760495"/>
                    <a:gd name="connsiteX8" fmla="*/ 3017044 w 7539038"/>
                    <a:gd name="connsiteY8" fmla="*/ 7760494 h 7760495"/>
                    <a:gd name="connsiteX9" fmla="*/ 3398044 w 7539038"/>
                    <a:gd name="connsiteY9" fmla="*/ 3874294 h 7760495"/>
                    <a:gd name="connsiteX10" fmla="*/ 3769519 w 7539038"/>
                    <a:gd name="connsiteY10" fmla="*/ 2382 h 7760495"/>
                    <a:gd name="connsiteX11" fmla="*/ 4150519 w 7539038"/>
                    <a:gd name="connsiteY11" fmla="*/ 3883819 h 7760495"/>
                    <a:gd name="connsiteX12" fmla="*/ 4526756 w 7539038"/>
                    <a:gd name="connsiteY12" fmla="*/ 7760494 h 7760495"/>
                    <a:gd name="connsiteX13" fmla="*/ 4902994 w 7539038"/>
                    <a:gd name="connsiteY13" fmla="*/ 3883819 h 7760495"/>
                    <a:gd name="connsiteX14" fmla="*/ 5276849 w 7539038"/>
                    <a:gd name="connsiteY14" fmla="*/ 1 h 7760495"/>
                    <a:gd name="connsiteX15" fmla="*/ 5655469 w 7539038"/>
                    <a:gd name="connsiteY15" fmla="*/ 3883819 h 7760495"/>
                    <a:gd name="connsiteX16" fmla="*/ 6029325 w 7539038"/>
                    <a:gd name="connsiteY16" fmla="*/ 7760494 h 7760495"/>
                    <a:gd name="connsiteX17" fmla="*/ 6417469 w 7539038"/>
                    <a:gd name="connsiteY17" fmla="*/ 3883819 h 7760495"/>
                    <a:gd name="connsiteX18" fmla="*/ 6786563 w 7539038"/>
                    <a:gd name="connsiteY18" fmla="*/ 2381 h 7760495"/>
                    <a:gd name="connsiteX19" fmla="*/ 7160419 w 7539038"/>
                    <a:gd name="connsiteY19" fmla="*/ 3883819 h 7760495"/>
                    <a:gd name="connsiteX20" fmla="*/ 7539038 w 7539038"/>
                    <a:gd name="connsiteY20" fmla="*/ 7758113 h 7760495"/>
                    <a:gd name="connsiteX0" fmla="*/ 0 w 7539038"/>
                    <a:gd name="connsiteY0" fmla="*/ 7760494 h 7760495"/>
                    <a:gd name="connsiteX1" fmla="*/ 378619 w 7539038"/>
                    <a:gd name="connsiteY1" fmla="*/ 3883819 h 7760495"/>
                    <a:gd name="connsiteX2" fmla="*/ 752476 w 7539038"/>
                    <a:gd name="connsiteY2" fmla="*/ 1 h 7760495"/>
                    <a:gd name="connsiteX3" fmla="*/ 1131094 w 7539038"/>
                    <a:gd name="connsiteY3" fmla="*/ 3874294 h 7760495"/>
                    <a:gd name="connsiteX4" fmla="*/ 1507332 w 7539038"/>
                    <a:gd name="connsiteY4" fmla="*/ 7760494 h 7760495"/>
                    <a:gd name="connsiteX5" fmla="*/ 1883569 w 7539038"/>
                    <a:gd name="connsiteY5" fmla="*/ 3874294 h 7760495"/>
                    <a:gd name="connsiteX6" fmla="*/ 2259807 w 7539038"/>
                    <a:gd name="connsiteY6" fmla="*/ 2381 h 7760495"/>
                    <a:gd name="connsiteX7" fmla="*/ 2645569 w 7539038"/>
                    <a:gd name="connsiteY7" fmla="*/ 3883819 h 7760495"/>
                    <a:gd name="connsiteX8" fmla="*/ 3017044 w 7539038"/>
                    <a:gd name="connsiteY8" fmla="*/ 7760494 h 7760495"/>
                    <a:gd name="connsiteX9" fmla="*/ 3398044 w 7539038"/>
                    <a:gd name="connsiteY9" fmla="*/ 3874294 h 7760495"/>
                    <a:gd name="connsiteX10" fmla="*/ 3769519 w 7539038"/>
                    <a:gd name="connsiteY10" fmla="*/ 2382 h 7760495"/>
                    <a:gd name="connsiteX11" fmla="*/ 4150519 w 7539038"/>
                    <a:gd name="connsiteY11" fmla="*/ 3883819 h 7760495"/>
                    <a:gd name="connsiteX12" fmla="*/ 4526756 w 7539038"/>
                    <a:gd name="connsiteY12" fmla="*/ 7760494 h 7760495"/>
                    <a:gd name="connsiteX13" fmla="*/ 4902994 w 7539038"/>
                    <a:gd name="connsiteY13" fmla="*/ 3883819 h 7760495"/>
                    <a:gd name="connsiteX14" fmla="*/ 5276849 w 7539038"/>
                    <a:gd name="connsiteY14" fmla="*/ 1 h 7760495"/>
                    <a:gd name="connsiteX15" fmla="*/ 5655469 w 7539038"/>
                    <a:gd name="connsiteY15" fmla="*/ 3883819 h 7760495"/>
                    <a:gd name="connsiteX16" fmla="*/ 6029325 w 7539038"/>
                    <a:gd name="connsiteY16" fmla="*/ 7760494 h 7760495"/>
                    <a:gd name="connsiteX17" fmla="*/ 6417469 w 7539038"/>
                    <a:gd name="connsiteY17" fmla="*/ 3883819 h 7760495"/>
                    <a:gd name="connsiteX18" fmla="*/ 6786563 w 7539038"/>
                    <a:gd name="connsiteY18" fmla="*/ 2381 h 7760495"/>
                    <a:gd name="connsiteX19" fmla="*/ 7160419 w 7539038"/>
                    <a:gd name="connsiteY19" fmla="*/ 3883819 h 7760495"/>
                    <a:gd name="connsiteX20" fmla="*/ 7539038 w 7539038"/>
                    <a:gd name="connsiteY20" fmla="*/ 7758113 h 7760495"/>
                    <a:gd name="connsiteX0" fmla="*/ 0 w 7539038"/>
                    <a:gd name="connsiteY0" fmla="*/ 7760494 h 7760495"/>
                    <a:gd name="connsiteX1" fmla="*/ 378619 w 7539038"/>
                    <a:gd name="connsiteY1" fmla="*/ 3883819 h 7760495"/>
                    <a:gd name="connsiteX2" fmla="*/ 752476 w 7539038"/>
                    <a:gd name="connsiteY2" fmla="*/ 1 h 7760495"/>
                    <a:gd name="connsiteX3" fmla="*/ 1131094 w 7539038"/>
                    <a:gd name="connsiteY3" fmla="*/ 3874294 h 7760495"/>
                    <a:gd name="connsiteX4" fmla="*/ 1507332 w 7539038"/>
                    <a:gd name="connsiteY4" fmla="*/ 7760494 h 7760495"/>
                    <a:gd name="connsiteX5" fmla="*/ 1883569 w 7539038"/>
                    <a:gd name="connsiteY5" fmla="*/ 3874294 h 7760495"/>
                    <a:gd name="connsiteX6" fmla="*/ 2259807 w 7539038"/>
                    <a:gd name="connsiteY6" fmla="*/ 2381 h 7760495"/>
                    <a:gd name="connsiteX7" fmla="*/ 2645569 w 7539038"/>
                    <a:gd name="connsiteY7" fmla="*/ 3883819 h 7760495"/>
                    <a:gd name="connsiteX8" fmla="*/ 3017044 w 7539038"/>
                    <a:gd name="connsiteY8" fmla="*/ 7760494 h 7760495"/>
                    <a:gd name="connsiteX9" fmla="*/ 3398044 w 7539038"/>
                    <a:gd name="connsiteY9" fmla="*/ 3874294 h 7760495"/>
                    <a:gd name="connsiteX10" fmla="*/ 3769519 w 7539038"/>
                    <a:gd name="connsiteY10" fmla="*/ 2382 h 7760495"/>
                    <a:gd name="connsiteX11" fmla="*/ 4150519 w 7539038"/>
                    <a:gd name="connsiteY11" fmla="*/ 3883819 h 7760495"/>
                    <a:gd name="connsiteX12" fmla="*/ 4526756 w 7539038"/>
                    <a:gd name="connsiteY12" fmla="*/ 7760494 h 7760495"/>
                    <a:gd name="connsiteX13" fmla="*/ 4902994 w 7539038"/>
                    <a:gd name="connsiteY13" fmla="*/ 3883819 h 7760495"/>
                    <a:gd name="connsiteX14" fmla="*/ 5276849 w 7539038"/>
                    <a:gd name="connsiteY14" fmla="*/ 1 h 7760495"/>
                    <a:gd name="connsiteX15" fmla="*/ 5655469 w 7539038"/>
                    <a:gd name="connsiteY15" fmla="*/ 3883819 h 7760495"/>
                    <a:gd name="connsiteX16" fmla="*/ 6029325 w 7539038"/>
                    <a:gd name="connsiteY16" fmla="*/ 7760494 h 7760495"/>
                    <a:gd name="connsiteX17" fmla="*/ 6417469 w 7539038"/>
                    <a:gd name="connsiteY17" fmla="*/ 3883819 h 7760495"/>
                    <a:gd name="connsiteX18" fmla="*/ 6786563 w 7539038"/>
                    <a:gd name="connsiteY18" fmla="*/ 2381 h 7760495"/>
                    <a:gd name="connsiteX19" fmla="*/ 7160419 w 7539038"/>
                    <a:gd name="connsiteY19" fmla="*/ 3883819 h 7760495"/>
                    <a:gd name="connsiteX20" fmla="*/ 7539038 w 7539038"/>
                    <a:gd name="connsiteY20" fmla="*/ 7758113 h 7760495"/>
                    <a:gd name="connsiteX0" fmla="*/ 0 w 7539038"/>
                    <a:gd name="connsiteY0" fmla="*/ 7760494 h 7760495"/>
                    <a:gd name="connsiteX1" fmla="*/ 378619 w 7539038"/>
                    <a:gd name="connsiteY1" fmla="*/ 3883819 h 7760495"/>
                    <a:gd name="connsiteX2" fmla="*/ 752476 w 7539038"/>
                    <a:gd name="connsiteY2" fmla="*/ 1 h 7760495"/>
                    <a:gd name="connsiteX3" fmla="*/ 1131094 w 7539038"/>
                    <a:gd name="connsiteY3" fmla="*/ 3874294 h 7760495"/>
                    <a:gd name="connsiteX4" fmla="*/ 1507332 w 7539038"/>
                    <a:gd name="connsiteY4" fmla="*/ 7760494 h 7760495"/>
                    <a:gd name="connsiteX5" fmla="*/ 1883569 w 7539038"/>
                    <a:gd name="connsiteY5" fmla="*/ 3874294 h 7760495"/>
                    <a:gd name="connsiteX6" fmla="*/ 2259807 w 7539038"/>
                    <a:gd name="connsiteY6" fmla="*/ 2381 h 7760495"/>
                    <a:gd name="connsiteX7" fmla="*/ 2645569 w 7539038"/>
                    <a:gd name="connsiteY7" fmla="*/ 3883819 h 7760495"/>
                    <a:gd name="connsiteX8" fmla="*/ 3017044 w 7539038"/>
                    <a:gd name="connsiteY8" fmla="*/ 7760494 h 7760495"/>
                    <a:gd name="connsiteX9" fmla="*/ 3398044 w 7539038"/>
                    <a:gd name="connsiteY9" fmla="*/ 3874294 h 7760495"/>
                    <a:gd name="connsiteX10" fmla="*/ 3769519 w 7539038"/>
                    <a:gd name="connsiteY10" fmla="*/ 2382 h 7760495"/>
                    <a:gd name="connsiteX11" fmla="*/ 4150519 w 7539038"/>
                    <a:gd name="connsiteY11" fmla="*/ 3883819 h 7760495"/>
                    <a:gd name="connsiteX12" fmla="*/ 4526756 w 7539038"/>
                    <a:gd name="connsiteY12" fmla="*/ 7760494 h 7760495"/>
                    <a:gd name="connsiteX13" fmla="*/ 4902994 w 7539038"/>
                    <a:gd name="connsiteY13" fmla="*/ 3883819 h 7760495"/>
                    <a:gd name="connsiteX14" fmla="*/ 5276849 w 7539038"/>
                    <a:gd name="connsiteY14" fmla="*/ 1 h 7760495"/>
                    <a:gd name="connsiteX15" fmla="*/ 5655469 w 7539038"/>
                    <a:gd name="connsiteY15" fmla="*/ 3883819 h 7760495"/>
                    <a:gd name="connsiteX16" fmla="*/ 6029325 w 7539038"/>
                    <a:gd name="connsiteY16" fmla="*/ 7760494 h 7760495"/>
                    <a:gd name="connsiteX17" fmla="*/ 6417469 w 7539038"/>
                    <a:gd name="connsiteY17" fmla="*/ 3883819 h 7760495"/>
                    <a:gd name="connsiteX18" fmla="*/ 6786563 w 7539038"/>
                    <a:gd name="connsiteY18" fmla="*/ 2381 h 7760495"/>
                    <a:gd name="connsiteX19" fmla="*/ 7160419 w 7539038"/>
                    <a:gd name="connsiteY19" fmla="*/ 3883819 h 7760495"/>
                    <a:gd name="connsiteX20" fmla="*/ 7539038 w 7539038"/>
                    <a:gd name="connsiteY20" fmla="*/ 7758113 h 7760495"/>
                    <a:gd name="connsiteX0" fmla="*/ 0 w 7539038"/>
                    <a:gd name="connsiteY0" fmla="*/ 7760494 h 7760495"/>
                    <a:gd name="connsiteX1" fmla="*/ 378619 w 7539038"/>
                    <a:gd name="connsiteY1" fmla="*/ 3883819 h 7760495"/>
                    <a:gd name="connsiteX2" fmla="*/ 752476 w 7539038"/>
                    <a:gd name="connsiteY2" fmla="*/ 1 h 7760495"/>
                    <a:gd name="connsiteX3" fmla="*/ 1131094 w 7539038"/>
                    <a:gd name="connsiteY3" fmla="*/ 3874294 h 7760495"/>
                    <a:gd name="connsiteX4" fmla="*/ 1507332 w 7539038"/>
                    <a:gd name="connsiteY4" fmla="*/ 7760494 h 7760495"/>
                    <a:gd name="connsiteX5" fmla="*/ 1883569 w 7539038"/>
                    <a:gd name="connsiteY5" fmla="*/ 3874294 h 7760495"/>
                    <a:gd name="connsiteX6" fmla="*/ 2259807 w 7539038"/>
                    <a:gd name="connsiteY6" fmla="*/ 2381 h 7760495"/>
                    <a:gd name="connsiteX7" fmla="*/ 2645569 w 7539038"/>
                    <a:gd name="connsiteY7" fmla="*/ 3883819 h 7760495"/>
                    <a:gd name="connsiteX8" fmla="*/ 3017044 w 7539038"/>
                    <a:gd name="connsiteY8" fmla="*/ 7760494 h 7760495"/>
                    <a:gd name="connsiteX9" fmla="*/ 3398044 w 7539038"/>
                    <a:gd name="connsiteY9" fmla="*/ 3874294 h 7760495"/>
                    <a:gd name="connsiteX10" fmla="*/ 3769519 w 7539038"/>
                    <a:gd name="connsiteY10" fmla="*/ 2382 h 7760495"/>
                    <a:gd name="connsiteX11" fmla="*/ 4150519 w 7539038"/>
                    <a:gd name="connsiteY11" fmla="*/ 3883819 h 7760495"/>
                    <a:gd name="connsiteX12" fmla="*/ 4526756 w 7539038"/>
                    <a:gd name="connsiteY12" fmla="*/ 7760494 h 7760495"/>
                    <a:gd name="connsiteX13" fmla="*/ 4902994 w 7539038"/>
                    <a:gd name="connsiteY13" fmla="*/ 3883819 h 7760495"/>
                    <a:gd name="connsiteX14" fmla="*/ 5276849 w 7539038"/>
                    <a:gd name="connsiteY14" fmla="*/ 1 h 7760495"/>
                    <a:gd name="connsiteX15" fmla="*/ 5655469 w 7539038"/>
                    <a:gd name="connsiteY15" fmla="*/ 3883819 h 7760495"/>
                    <a:gd name="connsiteX16" fmla="*/ 6029325 w 7539038"/>
                    <a:gd name="connsiteY16" fmla="*/ 7760494 h 7760495"/>
                    <a:gd name="connsiteX17" fmla="*/ 6417469 w 7539038"/>
                    <a:gd name="connsiteY17" fmla="*/ 3883819 h 7760495"/>
                    <a:gd name="connsiteX18" fmla="*/ 6786563 w 7539038"/>
                    <a:gd name="connsiteY18" fmla="*/ 2381 h 7760495"/>
                    <a:gd name="connsiteX19" fmla="*/ 7160419 w 7539038"/>
                    <a:gd name="connsiteY19" fmla="*/ 3883819 h 7760495"/>
                    <a:gd name="connsiteX20" fmla="*/ 7539038 w 7539038"/>
                    <a:gd name="connsiteY20" fmla="*/ 7758113 h 7760495"/>
                    <a:gd name="connsiteX0" fmla="*/ 0 w 7539038"/>
                    <a:gd name="connsiteY0" fmla="*/ 7760494 h 7760495"/>
                    <a:gd name="connsiteX1" fmla="*/ 378619 w 7539038"/>
                    <a:gd name="connsiteY1" fmla="*/ 3883819 h 7760495"/>
                    <a:gd name="connsiteX2" fmla="*/ 752476 w 7539038"/>
                    <a:gd name="connsiteY2" fmla="*/ 1 h 7760495"/>
                    <a:gd name="connsiteX3" fmla="*/ 1131094 w 7539038"/>
                    <a:gd name="connsiteY3" fmla="*/ 3874294 h 7760495"/>
                    <a:gd name="connsiteX4" fmla="*/ 1507332 w 7539038"/>
                    <a:gd name="connsiteY4" fmla="*/ 7760494 h 7760495"/>
                    <a:gd name="connsiteX5" fmla="*/ 1883569 w 7539038"/>
                    <a:gd name="connsiteY5" fmla="*/ 3874294 h 7760495"/>
                    <a:gd name="connsiteX6" fmla="*/ 2259807 w 7539038"/>
                    <a:gd name="connsiteY6" fmla="*/ 2381 h 7760495"/>
                    <a:gd name="connsiteX7" fmla="*/ 2645569 w 7539038"/>
                    <a:gd name="connsiteY7" fmla="*/ 3883819 h 7760495"/>
                    <a:gd name="connsiteX8" fmla="*/ 3017044 w 7539038"/>
                    <a:gd name="connsiteY8" fmla="*/ 7760494 h 7760495"/>
                    <a:gd name="connsiteX9" fmla="*/ 3398044 w 7539038"/>
                    <a:gd name="connsiteY9" fmla="*/ 3874294 h 7760495"/>
                    <a:gd name="connsiteX10" fmla="*/ 3769519 w 7539038"/>
                    <a:gd name="connsiteY10" fmla="*/ 2382 h 7760495"/>
                    <a:gd name="connsiteX11" fmla="*/ 4150519 w 7539038"/>
                    <a:gd name="connsiteY11" fmla="*/ 3883819 h 7760495"/>
                    <a:gd name="connsiteX12" fmla="*/ 4526756 w 7539038"/>
                    <a:gd name="connsiteY12" fmla="*/ 7760494 h 7760495"/>
                    <a:gd name="connsiteX13" fmla="*/ 4902994 w 7539038"/>
                    <a:gd name="connsiteY13" fmla="*/ 3883819 h 7760495"/>
                    <a:gd name="connsiteX14" fmla="*/ 5276849 w 7539038"/>
                    <a:gd name="connsiteY14" fmla="*/ 1 h 7760495"/>
                    <a:gd name="connsiteX15" fmla="*/ 5655469 w 7539038"/>
                    <a:gd name="connsiteY15" fmla="*/ 3883819 h 7760495"/>
                    <a:gd name="connsiteX16" fmla="*/ 6029325 w 7539038"/>
                    <a:gd name="connsiteY16" fmla="*/ 7760494 h 7760495"/>
                    <a:gd name="connsiteX17" fmla="*/ 6417469 w 7539038"/>
                    <a:gd name="connsiteY17" fmla="*/ 3883819 h 7760495"/>
                    <a:gd name="connsiteX18" fmla="*/ 6786563 w 7539038"/>
                    <a:gd name="connsiteY18" fmla="*/ 2381 h 7760495"/>
                    <a:gd name="connsiteX19" fmla="*/ 7160419 w 7539038"/>
                    <a:gd name="connsiteY19" fmla="*/ 3883819 h 7760495"/>
                    <a:gd name="connsiteX20" fmla="*/ 7539038 w 7539038"/>
                    <a:gd name="connsiteY20" fmla="*/ 7758113 h 7760495"/>
                    <a:gd name="connsiteX0" fmla="*/ 0 w 7539038"/>
                    <a:gd name="connsiteY0" fmla="*/ 7760494 h 7760495"/>
                    <a:gd name="connsiteX1" fmla="*/ 378619 w 7539038"/>
                    <a:gd name="connsiteY1" fmla="*/ 3883819 h 7760495"/>
                    <a:gd name="connsiteX2" fmla="*/ 752476 w 7539038"/>
                    <a:gd name="connsiteY2" fmla="*/ 1 h 7760495"/>
                    <a:gd name="connsiteX3" fmla="*/ 1131094 w 7539038"/>
                    <a:gd name="connsiteY3" fmla="*/ 3874294 h 7760495"/>
                    <a:gd name="connsiteX4" fmla="*/ 1507332 w 7539038"/>
                    <a:gd name="connsiteY4" fmla="*/ 7760494 h 7760495"/>
                    <a:gd name="connsiteX5" fmla="*/ 1883569 w 7539038"/>
                    <a:gd name="connsiteY5" fmla="*/ 3874294 h 7760495"/>
                    <a:gd name="connsiteX6" fmla="*/ 2259807 w 7539038"/>
                    <a:gd name="connsiteY6" fmla="*/ 2381 h 7760495"/>
                    <a:gd name="connsiteX7" fmla="*/ 2645569 w 7539038"/>
                    <a:gd name="connsiteY7" fmla="*/ 3883819 h 7760495"/>
                    <a:gd name="connsiteX8" fmla="*/ 3017044 w 7539038"/>
                    <a:gd name="connsiteY8" fmla="*/ 7760494 h 7760495"/>
                    <a:gd name="connsiteX9" fmla="*/ 3398044 w 7539038"/>
                    <a:gd name="connsiteY9" fmla="*/ 3874294 h 7760495"/>
                    <a:gd name="connsiteX10" fmla="*/ 3769519 w 7539038"/>
                    <a:gd name="connsiteY10" fmla="*/ 2382 h 7760495"/>
                    <a:gd name="connsiteX11" fmla="*/ 4150519 w 7539038"/>
                    <a:gd name="connsiteY11" fmla="*/ 3883819 h 7760495"/>
                    <a:gd name="connsiteX12" fmla="*/ 4526756 w 7539038"/>
                    <a:gd name="connsiteY12" fmla="*/ 7760494 h 7760495"/>
                    <a:gd name="connsiteX13" fmla="*/ 4902994 w 7539038"/>
                    <a:gd name="connsiteY13" fmla="*/ 3883819 h 7760495"/>
                    <a:gd name="connsiteX14" fmla="*/ 5276849 w 7539038"/>
                    <a:gd name="connsiteY14" fmla="*/ 1 h 7760495"/>
                    <a:gd name="connsiteX15" fmla="*/ 5655469 w 7539038"/>
                    <a:gd name="connsiteY15" fmla="*/ 3883819 h 7760495"/>
                    <a:gd name="connsiteX16" fmla="*/ 6029325 w 7539038"/>
                    <a:gd name="connsiteY16" fmla="*/ 7760494 h 7760495"/>
                    <a:gd name="connsiteX17" fmla="*/ 6417469 w 7539038"/>
                    <a:gd name="connsiteY17" fmla="*/ 3883819 h 7760495"/>
                    <a:gd name="connsiteX18" fmla="*/ 6786563 w 7539038"/>
                    <a:gd name="connsiteY18" fmla="*/ 2381 h 7760495"/>
                    <a:gd name="connsiteX19" fmla="*/ 7160419 w 7539038"/>
                    <a:gd name="connsiteY19" fmla="*/ 3883819 h 7760495"/>
                    <a:gd name="connsiteX20" fmla="*/ 7539038 w 7539038"/>
                    <a:gd name="connsiteY20" fmla="*/ 7758113 h 7760495"/>
                    <a:gd name="connsiteX0" fmla="*/ 0 w 7539038"/>
                    <a:gd name="connsiteY0" fmla="*/ 7760494 h 7760495"/>
                    <a:gd name="connsiteX1" fmla="*/ 378619 w 7539038"/>
                    <a:gd name="connsiteY1" fmla="*/ 3883819 h 7760495"/>
                    <a:gd name="connsiteX2" fmla="*/ 752476 w 7539038"/>
                    <a:gd name="connsiteY2" fmla="*/ 1 h 7760495"/>
                    <a:gd name="connsiteX3" fmla="*/ 1131094 w 7539038"/>
                    <a:gd name="connsiteY3" fmla="*/ 3874294 h 7760495"/>
                    <a:gd name="connsiteX4" fmla="*/ 1507332 w 7539038"/>
                    <a:gd name="connsiteY4" fmla="*/ 7760494 h 7760495"/>
                    <a:gd name="connsiteX5" fmla="*/ 1883569 w 7539038"/>
                    <a:gd name="connsiteY5" fmla="*/ 3874294 h 7760495"/>
                    <a:gd name="connsiteX6" fmla="*/ 2259807 w 7539038"/>
                    <a:gd name="connsiteY6" fmla="*/ 2381 h 7760495"/>
                    <a:gd name="connsiteX7" fmla="*/ 2645569 w 7539038"/>
                    <a:gd name="connsiteY7" fmla="*/ 3883819 h 7760495"/>
                    <a:gd name="connsiteX8" fmla="*/ 3017044 w 7539038"/>
                    <a:gd name="connsiteY8" fmla="*/ 7760494 h 7760495"/>
                    <a:gd name="connsiteX9" fmla="*/ 3398044 w 7539038"/>
                    <a:gd name="connsiteY9" fmla="*/ 3874294 h 7760495"/>
                    <a:gd name="connsiteX10" fmla="*/ 3769519 w 7539038"/>
                    <a:gd name="connsiteY10" fmla="*/ 2382 h 7760495"/>
                    <a:gd name="connsiteX11" fmla="*/ 4150519 w 7539038"/>
                    <a:gd name="connsiteY11" fmla="*/ 3883819 h 7760495"/>
                    <a:gd name="connsiteX12" fmla="*/ 4526756 w 7539038"/>
                    <a:gd name="connsiteY12" fmla="*/ 7760494 h 7760495"/>
                    <a:gd name="connsiteX13" fmla="*/ 4902994 w 7539038"/>
                    <a:gd name="connsiteY13" fmla="*/ 3883819 h 7760495"/>
                    <a:gd name="connsiteX14" fmla="*/ 5276849 w 7539038"/>
                    <a:gd name="connsiteY14" fmla="*/ 1 h 7760495"/>
                    <a:gd name="connsiteX15" fmla="*/ 5655469 w 7539038"/>
                    <a:gd name="connsiteY15" fmla="*/ 3883819 h 7760495"/>
                    <a:gd name="connsiteX16" fmla="*/ 6029325 w 7539038"/>
                    <a:gd name="connsiteY16" fmla="*/ 7760494 h 7760495"/>
                    <a:gd name="connsiteX17" fmla="*/ 6417469 w 7539038"/>
                    <a:gd name="connsiteY17" fmla="*/ 3883819 h 7760495"/>
                    <a:gd name="connsiteX18" fmla="*/ 6786563 w 7539038"/>
                    <a:gd name="connsiteY18" fmla="*/ 2381 h 7760495"/>
                    <a:gd name="connsiteX19" fmla="*/ 7160419 w 7539038"/>
                    <a:gd name="connsiteY19" fmla="*/ 3883819 h 7760495"/>
                    <a:gd name="connsiteX20" fmla="*/ 7539038 w 7539038"/>
                    <a:gd name="connsiteY20" fmla="*/ 7758113 h 7760495"/>
                    <a:gd name="connsiteX0" fmla="*/ 0 w 7539038"/>
                    <a:gd name="connsiteY0" fmla="*/ 7760494 h 7760495"/>
                    <a:gd name="connsiteX1" fmla="*/ 378619 w 7539038"/>
                    <a:gd name="connsiteY1" fmla="*/ 3883819 h 7760495"/>
                    <a:gd name="connsiteX2" fmla="*/ 752476 w 7539038"/>
                    <a:gd name="connsiteY2" fmla="*/ 1 h 7760495"/>
                    <a:gd name="connsiteX3" fmla="*/ 1131094 w 7539038"/>
                    <a:gd name="connsiteY3" fmla="*/ 3874294 h 7760495"/>
                    <a:gd name="connsiteX4" fmla="*/ 1507332 w 7539038"/>
                    <a:gd name="connsiteY4" fmla="*/ 7760494 h 7760495"/>
                    <a:gd name="connsiteX5" fmla="*/ 1883569 w 7539038"/>
                    <a:gd name="connsiteY5" fmla="*/ 3874294 h 7760495"/>
                    <a:gd name="connsiteX6" fmla="*/ 2259807 w 7539038"/>
                    <a:gd name="connsiteY6" fmla="*/ 2381 h 7760495"/>
                    <a:gd name="connsiteX7" fmla="*/ 2645569 w 7539038"/>
                    <a:gd name="connsiteY7" fmla="*/ 3883819 h 7760495"/>
                    <a:gd name="connsiteX8" fmla="*/ 3017044 w 7539038"/>
                    <a:gd name="connsiteY8" fmla="*/ 7760494 h 7760495"/>
                    <a:gd name="connsiteX9" fmla="*/ 3398044 w 7539038"/>
                    <a:gd name="connsiteY9" fmla="*/ 3874294 h 7760495"/>
                    <a:gd name="connsiteX10" fmla="*/ 3769519 w 7539038"/>
                    <a:gd name="connsiteY10" fmla="*/ 2382 h 7760495"/>
                    <a:gd name="connsiteX11" fmla="*/ 4150519 w 7539038"/>
                    <a:gd name="connsiteY11" fmla="*/ 3883819 h 7760495"/>
                    <a:gd name="connsiteX12" fmla="*/ 4526756 w 7539038"/>
                    <a:gd name="connsiteY12" fmla="*/ 7760494 h 7760495"/>
                    <a:gd name="connsiteX13" fmla="*/ 4902994 w 7539038"/>
                    <a:gd name="connsiteY13" fmla="*/ 3883819 h 7760495"/>
                    <a:gd name="connsiteX14" fmla="*/ 5276849 w 7539038"/>
                    <a:gd name="connsiteY14" fmla="*/ 1 h 7760495"/>
                    <a:gd name="connsiteX15" fmla="*/ 5655469 w 7539038"/>
                    <a:gd name="connsiteY15" fmla="*/ 3883819 h 7760495"/>
                    <a:gd name="connsiteX16" fmla="*/ 6029325 w 7539038"/>
                    <a:gd name="connsiteY16" fmla="*/ 7760494 h 7760495"/>
                    <a:gd name="connsiteX17" fmla="*/ 6417469 w 7539038"/>
                    <a:gd name="connsiteY17" fmla="*/ 3883819 h 7760495"/>
                    <a:gd name="connsiteX18" fmla="*/ 6786563 w 7539038"/>
                    <a:gd name="connsiteY18" fmla="*/ 2381 h 7760495"/>
                    <a:gd name="connsiteX19" fmla="*/ 7160419 w 7539038"/>
                    <a:gd name="connsiteY19" fmla="*/ 3883819 h 7760495"/>
                    <a:gd name="connsiteX20" fmla="*/ 7539038 w 7539038"/>
                    <a:gd name="connsiteY20" fmla="*/ 7758113 h 7760495"/>
                    <a:gd name="connsiteX0" fmla="*/ 0 w 7539038"/>
                    <a:gd name="connsiteY0" fmla="*/ 7760494 h 7760495"/>
                    <a:gd name="connsiteX1" fmla="*/ 378619 w 7539038"/>
                    <a:gd name="connsiteY1" fmla="*/ 3883819 h 7760495"/>
                    <a:gd name="connsiteX2" fmla="*/ 752476 w 7539038"/>
                    <a:gd name="connsiteY2" fmla="*/ 1 h 7760495"/>
                    <a:gd name="connsiteX3" fmla="*/ 1131094 w 7539038"/>
                    <a:gd name="connsiteY3" fmla="*/ 3874294 h 7760495"/>
                    <a:gd name="connsiteX4" fmla="*/ 1507332 w 7539038"/>
                    <a:gd name="connsiteY4" fmla="*/ 7760494 h 7760495"/>
                    <a:gd name="connsiteX5" fmla="*/ 1883569 w 7539038"/>
                    <a:gd name="connsiteY5" fmla="*/ 3874294 h 7760495"/>
                    <a:gd name="connsiteX6" fmla="*/ 2259807 w 7539038"/>
                    <a:gd name="connsiteY6" fmla="*/ 2381 h 7760495"/>
                    <a:gd name="connsiteX7" fmla="*/ 2645569 w 7539038"/>
                    <a:gd name="connsiteY7" fmla="*/ 3883819 h 7760495"/>
                    <a:gd name="connsiteX8" fmla="*/ 3017044 w 7539038"/>
                    <a:gd name="connsiteY8" fmla="*/ 7760494 h 7760495"/>
                    <a:gd name="connsiteX9" fmla="*/ 3398044 w 7539038"/>
                    <a:gd name="connsiteY9" fmla="*/ 3874294 h 7760495"/>
                    <a:gd name="connsiteX10" fmla="*/ 3769519 w 7539038"/>
                    <a:gd name="connsiteY10" fmla="*/ 2382 h 7760495"/>
                    <a:gd name="connsiteX11" fmla="*/ 4150519 w 7539038"/>
                    <a:gd name="connsiteY11" fmla="*/ 3883819 h 7760495"/>
                    <a:gd name="connsiteX12" fmla="*/ 4526756 w 7539038"/>
                    <a:gd name="connsiteY12" fmla="*/ 7760494 h 7760495"/>
                    <a:gd name="connsiteX13" fmla="*/ 4902994 w 7539038"/>
                    <a:gd name="connsiteY13" fmla="*/ 3883819 h 7760495"/>
                    <a:gd name="connsiteX14" fmla="*/ 5276849 w 7539038"/>
                    <a:gd name="connsiteY14" fmla="*/ 1 h 7760495"/>
                    <a:gd name="connsiteX15" fmla="*/ 5655469 w 7539038"/>
                    <a:gd name="connsiteY15" fmla="*/ 3883819 h 7760495"/>
                    <a:gd name="connsiteX16" fmla="*/ 6029325 w 7539038"/>
                    <a:gd name="connsiteY16" fmla="*/ 7760494 h 7760495"/>
                    <a:gd name="connsiteX17" fmla="*/ 6417469 w 7539038"/>
                    <a:gd name="connsiteY17" fmla="*/ 3883819 h 7760495"/>
                    <a:gd name="connsiteX18" fmla="*/ 6786563 w 7539038"/>
                    <a:gd name="connsiteY18" fmla="*/ 2381 h 7760495"/>
                    <a:gd name="connsiteX19" fmla="*/ 7160419 w 7539038"/>
                    <a:gd name="connsiteY19" fmla="*/ 3883819 h 7760495"/>
                    <a:gd name="connsiteX20" fmla="*/ 7539038 w 7539038"/>
                    <a:gd name="connsiteY20" fmla="*/ 7758113 h 7760495"/>
                    <a:gd name="connsiteX0" fmla="*/ 0 w 7539038"/>
                    <a:gd name="connsiteY0" fmla="*/ 7760494 h 7760495"/>
                    <a:gd name="connsiteX1" fmla="*/ 378619 w 7539038"/>
                    <a:gd name="connsiteY1" fmla="*/ 3883819 h 7760495"/>
                    <a:gd name="connsiteX2" fmla="*/ 752476 w 7539038"/>
                    <a:gd name="connsiteY2" fmla="*/ 1 h 7760495"/>
                    <a:gd name="connsiteX3" fmla="*/ 1131094 w 7539038"/>
                    <a:gd name="connsiteY3" fmla="*/ 3874294 h 7760495"/>
                    <a:gd name="connsiteX4" fmla="*/ 1507332 w 7539038"/>
                    <a:gd name="connsiteY4" fmla="*/ 7760494 h 7760495"/>
                    <a:gd name="connsiteX5" fmla="*/ 1883569 w 7539038"/>
                    <a:gd name="connsiteY5" fmla="*/ 3874294 h 7760495"/>
                    <a:gd name="connsiteX6" fmla="*/ 2259807 w 7539038"/>
                    <a:gd name="connsiteY6" fmla="*/ 2381 h 7760495"/>
                    <a:gd name="connsiteX7" fmla="*/ 2645569 w 7539038"/>
                    <a:gd name="connsiteY7" fmla="*/ 3883819 h 7760495"/>
                    <a:gd name="connsiteX8" fmla="*/ 3017044 w 7539038"/>
                    <a:gd name="connsiteY8" fmla="*/ 7760494 h 7760495"/>
                    <a:gd name="connsiteX9" fmla="*/ 3398044 w 7539038"/>
                    <a:gd name="connsiteY9" fmla="*/ 3874294 h 7760495"/>
                    <a:gd name="connsiteX10" fmla="*/ 3769519 w 7539038"/>
                    <a:gd name="connsiteY10" fmla="*/ 2382 h 7760495"/>
                    <a:gd name="connsiteX11" fmla="*/ 4150519 w 7539038"/>
                    <a:gd name="connsiteY11" fmla="*/ 3883819 h 7760495"/>
                    <a:gd name="connsiteX12" fmla="*/ 4526756 w 7539038"/>
                    <a:gd name="connsiteY12" fmla="*/ 7760494 h 7760495"/>
                    <a:gd name="connsiteX13" fmla="*/ 4902994 w 7539038"/>
                    <a:gd name="connsiteY13" fmla="*/ 3883819 h 7760495"/>
                    <a:gd name="connsiteX14" fmla="*/ 5276849 w 7539038"/>
                    <a:gd name="connsiteY14" fmla="*/ 1 h 7760495"/>
                    <a:gd name="connsiteX15" fmla="*/ 5655469 w 7539038"/>
                    <a:gd name="connsiteY15" fmla="*/ 3883819 h 7760495"/>
                    <a:gd name="connsiteX16" fmla="*/ 6029325 w 7539038"/>
                    <a:gd name="connsiteY16" fmla="*/ 7760494 h 7760495"/>
                    <a:gd name="connsiteX17" fmla="*/ 6417469 w 7539038"/>
                    <a:gd name="connsiteY17" fmla="*/ 3883819 h 7760495"/>
                    <a:gd name="connsiteX18" fmla="*/ 6786563 w 7539038"/>
                    <a:gd name="connsiteY18" fmla="*/ 2381 h 7760495"/>
                    <a:gd name="connsiteX19" fmla="*/ 7160419 w 7539038"/>
                    <a:gd name="connsiteY19" fmla="*/ 3883819 h 7760495"/>
                    <a:gd name="connsiteX20" fmla="*/ 7539038 w 7539038"/>
                    <a:gd name="connsiteY20" fmla="*/ 7758113 h 7760495"/>
                    <a:gd name="connsiteX0" fmla="*/ 0 w 7539038"/>
                    <a:gd name="connsiteY0" fmla="*/ 7760494 h 7760495"/>
                    <a:gd name="connsiteX1" fmla="*/ 378619 w 7539038"/>
                    <a:gd name="connsiteY1" fmla="*/ 3883819 h 7760495"/>
                    <a:gd name="connsiteX2" fmla="*/ 752476 w 7539038"/>
                    <a:gd name="connsiteY2" fmla="*/ 1 h 7760495"/>
                    <a:gd name="connsiteX3" fmla="*/ 1131094 w 7539038"/>
                    <a:gd name="connsiteY3" fmla="*/ 3874294 h 7760495"/>
                    <a:gd name="connsiteX4" fmla="*/ 1507332 w 7539038"/>
                    <a:gd name="connsiteY4" fmla="*/ 7760494 h 7760495"/>
                    <a:gd name="connsiteX5" fmla="*/ 1883569 w 7539038"/>
                    <a:gd name="connsiteY5" fmla="*/ 3874294 h 7760495"/>
                    <a:gd name="connsiteX6" fmla="*/ 2259807 w 7539038"/>
                    <a:gd name="connsiteY6" fmla="*/ 2381 h 7760495"/>
                    <a:gd name="connsiteX7" fmla="*/ 2645569 w 7539038"/>
                    <a:gd name="connsiteY7" fmla="*/ 3883819 h 7760495"/>
                    <a:gd name="connsiteX8" fmla="*/ 3017044 w 7539038"/>
                    <a:gd name="connsiteY8" fmla="*/ 7760494 h 7760495"/>
                    <a:gd name="connsiteX9" fmla="*/ 3398044 w 7539038"/>
                    <a:gd name="connsiteY9" fmla="*/ 3874294 h 7760495"/>
                    <a:gd name="connsiteX10" fmla="*/ 3769519 w 7539038"/>
                    <a:gd name="connsiteY10" fmla="*/ 2382 h 7760495"/>
                    <a:gd name="connsiteX11" fmla="*/ 4150519 w 7539038"/>
                    <a:gd name="connsiteY11" fmla="*/ 3883819 h 7760495"/>
                    <a:gd name="connsiteX12" fmla="*/ 4526756 w 7539038"/>
                    <a:gd name="connsiteY12" fmla="*/ 7760494 h 7760495"/>
                    <a:gd name="connsiteX13" fmla="*/ 4902994 w 7539038"/>
                    <a:gd name="connsiteY13" fmla="*/ 3883819 h 7760495"/>
                    <a:gd name="connsiteX14" fmla="*/ 5276849 w 7539038"/>
                    <a:gd name="connsiteY14" fmla="*/ 1 h 7760495"/>
                    <a:gd name="connsiteX15" fmla="*/ 5655469 w 7539038"/>
                    <a:gd name="connsiteY15" fmla="*/ 3883819 h 7760495"/>
                    <a:gd name="connsiteX16" fmla="*/ 6029325 w 7539038"/>
                    <a:gd name="connsiteY16" fmla="*/ 7760494 h 7760495"/>
                    <a:gd name="connsiteX17" fmla="*/ 6417469 w 7539038"/>
                    <a:gd name="connsiteY17" fmla="*/ 3883819 h 7760495"/>
                    <a:gd name="connsiteX18" fmla="*/ 6786563 w 7539038"/>
                    <a:gd name="connsiteY18" fmla="*/ 2381 h 7760495"/>
                    <a:gd name="connsiteX19" fmla="*/ 7160419 w 7539038"/>
                    <a:gd name="connsiteY19" fmla="*/ 3883819 h 7760495"/>
                    <a:gd name="connsiteX20" fmla="*/ 7539038 w 7539038"/>
                    <a:gd name="connsiteY20" fmla="*/ 7758113 h 776049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</a:cxnLst>
                  <a:rect l="l" t="t" r="r" b="b"/>
                  <a:pathLst>
                    <a:path w="7539038" h="7760495">
                      <a:moveTo>
                        <a:pt x="0" y="7760494"/>
                      </a:moveTo>
                      <a:cubicBezTo>
                        <a:pt x="190500" y="7758906"/>
                        <a:pt x="377031" y="3874231"/>
                        <a:pt x="378619" y="3883819"/>
                      </a:cubicBezTo>
                      <a:cubicBezTo>
                        <a:pt x="380207" y="3893407"/>
                        <a:pt x="562770" y="-793"/>
                        <a:pt x="752476" y="1"/>
                      </a:cubicBezTo>
                      <a:cubicBezTo>
                        <a:pt x="942182" y="795"/>
                        <a:pt x="1119468" y="3745568"/>
                        <a:pt x="1131094" y="3874294"/>
                      </a:cubicBezTo>
                      <a:cubicBezTo>
                        <a:pt x="1136420" y="3933265"/>
                        <a:pt x="1317626" y="7758112"/>
                        <a:pt x="1507332" y="7760494"/>
                      </a:cubicBezTo>
                      <a:cubicBezTo>
                        <a:pt x="1697038" y="7762876"/>
                        <a:pt x="1875632" y="3967176"/>
                        <a:pt x="1883569" y="3874294"/>
                      </a:cubicBezTo>
                      <a:cubicBezTo>
                        <a:pt x="1891506" y="3781412"/>
                        <a:pt x="2068513" y="3175"/>
                        <a:pt x="2259807" y="2381"/>
                      </a:cubicBezTo>
                      <a:cubicBezTo>
                        <a:pt x="2451101" y="1587"/>
                        <a:pt x="2640013" y="3825221"/>
                        <a:pt x="2645569" y="3883819"/>
                      </a:cubicBezTo>
                      <a:cubicBezTo>
                        <a:pt x="2651125" y="3942417"/>
                        <a:pt x="2827338" y="7762081"/>
                        <a:pt x="3017044" y="7760494"/>
                      </a:cubicBezTo>
                      <a:cubicBezTo>
                        <a:pt x="3206750" y="7758907"/>
                        <a:pt x="3390107" y="3967176"/>
                        <a:pt x="3398044" y="3874294"/>
                      </a:cubicBezTo>
                      <a:cubicBezTo>
                        <a:pt x="3405981" y="3781412"/>
                        <a:pt x="3575050" y="795"/>
                        <a:pt x="3769519" y="2382"/>
                      </a:cubicBezTo>
                      <a:cubicBezTo>
                        <a:pt x="3963988" y="3969"/>
                        <a:pt x="4141788" y="3722352"/>
                        <a:pt x="4150519" y="3883819"/>
                      </a:cubicBezTo>
                      <a:cubicBezTo>
                        <a:pt x="4159250" y="4045286"/>
                        <a:pt x="4337844" y="7760494"/>
                        <a:pt x="4526756" y="7760494"/>
                      </a:cubicBezTo>
                      <a:cubicBezTo>
                        <a:pt x="4715668" y="7760494"/>
                        <a:pt x="4893360" y="4083161"/>
                        <a:pt x="4902994" y="3883819"/>
                      </a:cubicBezTo>
                      <a:cubicBezTo>
                        <a:pt x="4910825" y="3721794"/>
                        <a:pt x="5087143" y="1"/>
                        <a:pt x="5276849" y="1"/>
                      </a:cubicBezTo>
                      <a:cubicBezTo>
                        <a:pt x="5466555" y="1"/>
                        <a:pt x="5647531" y="3790543"/>
                        <a:pt x="5655469" y="3883819"/>
                      </a:cubicBezTo>
                      <a:cubicBezTo>
                        <a:pt x="5663407" y="3977095"/>
                        <a:pt x="5842794" y="7760494"/>
                        <a:pt x="6029325" y="7760494"/>
                      </a:cubicBezTo>
                      <a:cubicBezTo>
                        <a:pt x="6215856" y="7760494"/>
                        <a:pt x="6411913" y="3976700"/>
                        <a:pt x="6417469" y="3883819"/>
                      </a:cubicBezTo>
                      <a:cubicBezTo>
                        <a:pt x="6423025" y="3790938"/>
                        <a:pt x="6593682" y="0"/>
                        <a:pt x="6786563" y="2381"/>
                      </a:cubicBezTo>
                      <a:cubicBezTo>
                        <a:pt x="6979444" y="4762"/>
                        <a:pt x="7152482" y="3757041"/>
                        <a:pt x="7160419" y="3883819"/>
                      </a:cubicBezTo>
                      <a:cubicBezTo>
                        <a:pt x="7168356" y="4010597"/>
                        <a:pt x="7336632" y="7761288"/>
                        <a:pt x="7539038" y="7758113"/>
                      </a:cubicBezTo>
                    </a:path>
                  </a:pathLst>
                </a:custGeom>
                <a:noFill/>
                <a:ln w="381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231" name="Freeform: Shape 230">
                <a:extLst>
                  <a:ext uri="{FF2B5EF4-FFF2-40B4-BE49-F238E27FC236}">
                    <a16:creationId xmlns:a16="http://schemas.microsoft.com/office/drawing/2014/main" id="{7191BD53-1E45-4E4E-BCAA-FC4DE8D93629}"/>
                  </a:ext>
                </a:extLst>
              </p:cNvPr>
              <p:cNvSpPr/>
              <p:nvPr/>
            </p:nvSpPr>
            <p:spPr>
              <a:xfrm>
                <a:off x="9744072" y="701674"/>
                <a:ext cx="3143250" cy="685800"/>
              </a:xfrm>
              <a:custGeom>
                <a:avLst/>
                <a:gdLst>
                  <a:gd name="connsiteX0" fmla="*/ 0 w 7562850"/>
                  <a:gd name="connsiteY0" fmla="*/ 7762875 h 7762875"/>
                  <a:gd name="connsiteX1" fmla="*/ 390525 w 7562850"/>
                  <a:gd name="connsiteY1" fmla="*/ 3886200 h 7762875"/>
                  <a:gd name="connsiteX2" fmla="*/ 762000 w 7562850"/>
                  <a:gd name="connsiteY2" fmla="*/ 0 h 7762875"/>
                  <a:gd name="connsiteX3" fmla="*/ 1143000 w 7562850"/>
                  <a:gd name="connsiteY3" fmla="*/ 3876675 h 7762875"/>
                  <a:gd name="connsiteX4" fmla="*/ 1524000 w 7562850"/>
                  <a:gd name="connsiteY4" fmla="*/ 7753350 h 7762875"/>
                  <a:gd name="connsiteX5" fmla="*/ 1895475 w 7562850"/>
                  <a:gd name="connsiteY5" fmla="*/ 3876675 h 7762875"/>
                  <a:gd name="connsiteX6" fmla="*/ 2276475 w 7562850"/>
                  <a:gd name="connsiteY6" fmla="*/ 0 h 7762875"/>
                  <a:gd name="connsiteX7" fmla="*/ 2657475 w 7562850"/>
                  <a:gd name="connsiteY7" fmla="*/ 3886200 h 7762875"/>
                  <a:gd name="connsiteX8" fmla="*/ 3028950 w 7562850"/>
                  <a:gd name="connsiteY8" fmla="*/ 7762875 h 7762875"/>
                  <a:gd name="connsiteX9" fmla="*/ 3409950 w 7562850"/>
                  <a:gd name="connsiteY9" fmla="*/ 3876675 h 7762875"/>
                  <a:gd name="connsiteX10" fmla="*/ 3781425 w 7562850"/>
                  <a:gd name="connsiteY10" fmla="*/ 9525 h 7762875"/>
                  <a:gd name="connsiteX11" fmla="*/ 4162425 w 7562850"/>
                  <a:gd name="connsiteY11" fmla="*/ 3886200 h 7762875"/>
                  <a:gd name="connsiteX12" fmla="*/ 4533900 w 7562850"/>
                  <a:gd name="connsiteY12" fmla="*/ 7762875 h 7762875"/>
                  <a:gd name="connsiteX13" fmla="*/ 4914900 w 7562850"/>
                  <a:gd name="connsiteY13" fmla="*/ 3886200 h 7762875"/>
                  <a:gd name="connsiteX14" fmla="*/ 5295900 w 7562850"/>
                  <a:gd name="connsiteY14" fmla="*/ 9525 h 7762875"/>
                  <a:gd name="connsiteX15" fmla="*/ 5667375 w 7562850"/>
                  <a:gd name="connsiteY15" fmla="*/ 3886200 h 7762875"/>
                  <a:gd name="connsiteX16" fmla="*/ 6048375 w 7562850"/>
                  <a:gd name="connsiteY16" fmla="*/ 7762875 h 7762875"/>
                  <a:gd name="connsiteX17" fmla="*/ 6429375 w 7562850"/>
                  <a:gd name="connsiteY17" fmla="*/ 3886200 h 7762875"/>
                  <a:gd name="connsiteX18" fmla="*/ 6810375 w 7562850"/>
                  <a:gd name="connsiteY18" fmla="*/ 0 h 7762875"/>
                  <a:gd name="connsiteX19" fmla="*/ 7172325 w 7562850"/>
                  <a:gd name="connsiteY19" fmla="*/ 3886200 h 7762875"/>
                  <a:gd name="connsiteX20" fmla="*/ 7562850 w 7562850"/>
                  <a:gd name="connsiteY20" fmla="*/ 7762875 h 7762875"/>
                  <a:gd name="connsiteX0" fmla="*/ 0 w 7562850"/>
                  <a:gd name="connsiteY0" fmla="*/ 7762875 h 7762875"/>
                  <a:gd name="connsiteX1" fmla="*/ 390525 w 7562850"/>
                  <a:gd name="connsiteY1" fmla="*/ 3886200 h 7762875"/>
                  <a:gd name="connsiteX2" fmla="*/ 762000 w 7562850"/>
                  <a:gd name="connsiteY2" fmla="*/ 0 h 7762875"/>
                  <a:gd name="connsiteX3" fmla="*/ 1143000 w 7562850"/>
                  <a:gd name="connsiteY3" fmla="*/ 3876675 h 7762875"/>
                  <a:gd name="connsiteX4" fmla="*/ 1519238 w 7562850"/>
                  <a:gd name="connsiteY4" fmla="*/ 7762875 h 7762875"/>
                  <a:gd name="connsiteX5" fmla="*/ 1895475 w 7562850"/>
                  <a:gd name="connsiteY5" fmla="*/ 3876675 h 7762875"/>
                  <a:gd name="connsiteX6" fmla="*/ 2276475 w 7562850"/>
                  <a:gd name="connsiteY6" fmla="*/ 0 h 7762875"/>
                  <a:gd name="connsiteX7" fmla="*/ 2657475 w 7562850"/>
                  <a:gd name="connsiteY7" fmla="*/ 3886200 h 7762875"/>
                  <a:gd name="connsiteX8" fmla="*/ 3028950 w 7562850"/>
                  <a:gd name="connsiteY8" fmla="*/ 7762875 h 7762875"/>
                  <a:gd name="connsiteX9" fmla="*/ 3409950 w 7562850"/>
                  <a:gd name="connsiteY9" fmla="*/ 3876675 h 7762875"/>
                  <a:gd name="connsiteX10" fmla="*/ 3781425 w 7562850"/>
                  <a:gd name="connsiteY10" fmla="*/ 9525 h 7762875"/>
                  <a:gd name="connsiteX11" fmla="*/ 4162425 w 7562850"/>
                  <a:gd name="connsiteY11" fmla="*/ 3886200 h 7762875"/>
                  <a:gd name="connsiteX12" fmla="*/ 4533900 w 7562850"/>
                  <a:gd name="connsiteY12" fmla="*/ 7762875 h 7762875"/>
                  <a:gd name="connsiteX13" fmla="*/ 4914900 w 7562850"/>
                  <a:gd name="connsiteY13" fmla="*/ 3886200 h 7762875"/>
                  <a:gd name="connsiteX14" fmla="*/ 5295900 w 7562850"/>
                  <a:gd name="connsiteY14" fmla="*/ 9525 h 7762875"/>
                  <a:gd name="connsiteX15" fmla="*/ 5667375 w 7562850"/>
                  <a:gd name="connsiteY15" fmla="*/ 3886200 h 7762875"/>
                  <a:gd name="connsiteX16" fmla="*/ 6048375 w 7562850"/>
                  <a:gd name="connsiteY16" fmla="*/ 7762875 h 7762875"/>
                  <a:gd name="connsiteX17" fmla="*/ 6429375 w 7562850"/>
                  <a:gd name="connsiteY17" fmla="*/ 3886200 h 7762875"/>
                  <a:gd name="connsiteX18" fmla="*/ 6810375 w 7562850"/>
                  <a:gd name="connsiteY18" fmla="*/ 0 h 7762875"/>
                  <a:gd name="connsiteX19" fmla="*/ 7172325 w 7562850"/>
                  <a:gd name="connsiteY19" fmla="*/ 3886200 h 7762875"/>
                  <a:gd name="connsiteX20" fmla="*/ 7562850 w 7562850"/>
                  <a:gd name="connsiteY20" fmla="*/ 7762875 h 7762875"/>
                  <a:gd name="connsiteX0" fmla="*/ 0 w 7562850"/>
                  <a:gd name="connsiteY0" fmla="*/ 7762875 h 7762875"/>
                  <a:gd name="connsiteX1" fmla="*/ 390525 w 7562850"/>
                  <a:gd name="connsiteY1" fmla="*/ 3886200 h 7762875"/>
                  <a:gd name="connsiteX2" fmla="*/ 762000 w 7562850"/>
                  <a:gd name="connsiteY2" fmla="*/ 0 h 7762875"/>
                  <a:gd name="connsiteX3" fmla="*/ 1143000 w 7562850"/>
                  <a:gd name="connsiteY3" fmla="*/ 3876675 h 7762875"/>
                  <a:gd name="connsiteX4" fmla="*/ 1519238 w 7562850"/>
                  <a:gd name="connsiteY4" fmla="*/ 7762875 h 7762875"/>
                  <a:gd name="connsiteX5" fmla="*/ 1895475 w 7562850"/>
                  <a:gd name="connsiteY5" fmla="*/ 3876675 h 7762875"/>
                  <a:gd name="connsiteX6" fmla="*/ 2276475 w 7562850"/>
                  <a:gd name="connsiteY6" fmla="*/ 0 h 7762875"/>
                  <a:gd name="connsiteX7" fmla="*/ 2657475 w 7562850"/>
                  <a:gd name="connsiteY7" fmla="*/ 3886200 h 7762875"/>
                  <a:gd name="connsiteX8" fmla="*/ 3028950 w 7562850"/>
                  <a:gd name="connsiteY8" fmla="*/ 7762875 h 7762875"/>
                  <a:gd name="connsiteX9" fmla="*/ 3409950 w 7562850"/>
                  <a:gd name="connsiteY9" fmla="*/ 3876675 h 7762875"/>
                  <a:gd name="connsiteX10" fmla="*/ 3781425 w 7562850"/>
                  <a:gd name="connsiteY10" fmla="*/ 9525 h 7762875"/>
                  <a:gd name="connsiteX11" fmla="*/ 4162425 w 7562850"/>
                  <a:gd name="connsiteY11" fmla="*/ 3886200 h 7762875"/>
                  <a:gd name="connsiteX12" fmla="*/ 4538662 w 7562850"/>
                  <a:gd name="connsiteY12" fmla="*/ 7762875 h 7762875"/>
                  <a:gd name="connsiteX13" fmla="*/ 4914900 w 7562850"/>
                  <a:gd name="connsiteY13" fmla="*/ 3886200 h 7762875"/>
                  <a:gd name="connsiteX14" fmla="*/ 5295900 w 7562850"/>
                  <a:gd name="connsiteY14" fmla="*/ 9525 h 7762875"/>
                  <a:gd name="connsiteX15" fmla="*/ 5667375 w 7562850"/>
                  <a:gd name="connsiteY15" fmla="*/ 3886200 h 7762875"/>
                  <a:gd name="connsiteX16" fmla="*/ 6048375 w 7562850"/>
                  <a:gd name="connsiteY16" fmla="*/ 7762875 h 7762875"/>
                  <a:gd name="connsiteX17" fmla="*/ 6429375 w 7562850"/>
                  <a:gd name="connsiteY17" fmla="*/ 3886200 h 7762875"/>
                  <a:gd name="connsiteX18" fmla="*/ 6810375 w 7562850"/>
                  <a:gd name="connsiteY18" fmla="*/ 0 h 7762875"/>
                  <a:gd name="connsiteX19" fmla="*/ 7172325 w 7562850"/>
                  <a:gd name="connsiteY19" fmla="*/ 3886200 h 7762875"/>
                  <a:gd name="connsiteX20" fmla="*/ 7562850 w 7562850"/>
                  <a:gd name="connsiteY20" fmla="*/ 7762875 h 7762875"/>
                  <a:gd name="connsiteX0" fmla="*/ 0 w 7562850"/>
                  <a:gd name="connsiteY0" fmla="*/ 7762875 h 7762875"/>
                  <a:gd name="connsiteX1" fmla="*/ 390525 w 7562850"/>
                  <a:gd name="connsiteY1" fmla="*/ 3886200 h 7762875"/>
                  <a:gd name="connsiteX2" fmla="*/ 762000 w 7562850"/>
                  <a:gd name="connsiteY2" fmla="*/ 0 h 7762875"/>
                  <a:gd name="connsiteX3" fmla="*/ 1143000 w 7562850"/>
                  <a:gd name="connsiteY3" fmla="*/ 3876675 h 7762875"/>
                  <a:gd name="connsiteX4" fmla="*/ 1519238 w 7562850"/>
                  <a:gd name="connsiteY4" fmla="*/ 7762875 h 7762875"/>
                  <a:gd name="connsiteX5" fmla="*/ 1895475 w 7562850"/>
                  <a:gd name="connsiteY5" fmla="*/ 3876675 h 7762875"/>
                  <a:gd name="connsiteX6" fmla="*/ 2276475 w 7562850"/>
                  <a:gd name="connsiteY6" fmla="*/ 0 h 7762875"/>
                  <a:gd name="connsiteX7" fmla="*/ 2657475 w 7562850"/>
                  <a:gd name="connsiteY7" fmla="*/ 3886200 h 7762875"/>
                  <a:gd name="connsiteX8" fmla="*/ 3028950 w 7562850"/>
                  <a:gd name="connsiteY8" fmla="*/ 7762875 h 7762875"/>
                  <a:gd name="connsiteX9" fmla="*/ 3409950 w 7562850"/>
                  <a:gd name="connsiteY9" fmla="*/ 3876675 h 7762875"/>
                  <a:gd name="connsiteX10" fmla="*/ 3781425 w 7562850"/>
                  <a:gd name="connsiteY10" fmla="*/ 9525 h 7762875"/>
                  <a:gd name="connsiteX11" fmla="*/ 4162425 w 7562850"/>
                  <a:gd name="connsiteY11" fmla="*/ 3886200 h 7762875"/>
                  <a:gd name="connsiteX12" fmla="*/ 4538662 w 7562850"/>
                  <a:gd name="connsiteY12" fmla="*/ 7762875 h 7762875"/>
                  <a:gd name="connsiteX13" fmla="*/ 4914900 w 7562850"/>
                  <a:gd name="connsiteY13" fmla="*/ 3886200 h 7762875"/>
                  <a:gd name="connsiteX14" fmla="*/ 5295900 w 7562850"/>
                  <a:gd name="connsiteY14" fmla="*/ 9525 h 7762875"/>
                  <a:gd name="connsiteX15" fmla="*/ 5667375 w 7562850"/>
                  <a:gd name="connsiteY15" fmla="*/ 3886200 h 7762875"/>
                  <a:gd name="connsiteX16" fmla="*/ 6048375 w 7562850"/>
                  <a:gd name="connsiteY16" fmla="*/ 7762875 h 7762875"/>
                  <a:gd name="connsiteX17" fmla="*/ 6429375 w 7562850"/>
                  <a:gd name="connsiteY17" fmla="*/ 3886200 h 7762875"/>
                  <a:gd name="connsiteX18" fmla="*/ 6810375 w 7562850"/>
                  <a:gd name="connsiteY18" fmla="*/ 0 h 7762875"/>
                  <a:gd name="connsiteX19" fmla="*/ 7172325 w 7562850"/>
                  <a:gd name="connsiteY19" fmla="*/ 3886200 h 7762875"/>
                  <a:gd name="connsiteX20" fmla="*/ 7562850 w 7562850"/>
                  <a:gd name="connsiteY20" fmla="*/ 7762875 h 7762875"/>
                  <a:gd name="connsiteX0" fmla="*/ 0 w 7562850"/>
                  <a:gd name="connsiteY0" fmla="*/ 7762875 h 7762875"/>
                  <a:gd name="connsiteX1" fmla="*/ 390525 w 7562850"/>
                  <a:gd name="connsiteY1" fmla="*/ 3886200 h 7762875"/>
                  <a:gd name="connsiteX2" fmla="*/ 762000 w 7562850"/>
                  <a:gd name="connsiteY2" fmla="*/ 0 h 7762875"/>
                  <a:gd name="connsiteX3" fmla="*/ 1143000 w 7562850"/>
                  <a:gd name="connsiteY3" fmla="*/ 3876675 h 7762875"/>
                  <a:gd name="connsiteX4" fmla="*/ 1519238 w 7562850"/>
                  <a:gd name="connsiteY4" fmla="*/ 7762875 h 7762875"/>
                  <a:gd name="connsiteX5" fmla="*/ 1895475 w 7562850"/>
                  <a:gd name="connsiteY5" fmla="*/ 3876675 h 7762875"/>
                  <a:gd name="connsiteX6" fmla="*/ 2276475 w 7562850"/>
                  <a:gd name="connsiteY6" fmla="*/ 0 h 7762875"/>
                  <a:gd name="connsiteX7" fmla="*/ 2657475 w 7562850"/>
                  <a:gd name="connsiteY7" fmla="*/ 3886200 h 7762875"/>
                  <a:gd name="connsiteX8" fmla="*/ 3028950 w 7562850"/>
                  <a:gd name="connsiteY8" fmla="*/ 7762875 h 7762875"/>
                  <a:gd name="connsiteX9" fmla="*/ 3409950 w 7562850"/>
                  <a:gd name="connsiteY9" fmla="*/ 3876675 h 7762875"/>
                  <a:gd name="connsiteX10" fmla="*/ 3781425 w 7562850"/>
                  <a:gd name="connsiteY10" fmla="*/ 9525 h 7762875"/>
                  <a:gd name="connsiteX11" fmla="*/ 4162425 w 7562850"/>
                  <a:gd name="connsiteY11" fmla="*/ 3886200 h 7762875"/>
                  <a:gd name="connsiteX12" fmla="*/ 4538662 w 7562850"/>
                  <a:gd name="connsiteY12" fmla="*/ 7762875 h 7762875"/>
                  <a:gd name="connsiteX13" fmla="*/ 4914900 w 7562850"/>
                  <a:gd name="connsiteY13" fmla="*/ 3886200 h 7762875"/>
                  <a:gd name="connsiteX14" fmla="*/ 5295900 w 7562850"/>
                  <a:gd name="connsiteY14" fmla="*/ 9525 h 7762875"/>
                  <a:gd name="connsiteX15" fmla="*/ 5667375 w 7562850"/>
                  <a:gd name="connsiteY15" fmla="*/ 3886200 h 7762875"/>
                  <a:gd name="connsiteX16" fmla="*/ 6048375 w 7562850"/>
                  <a:gd name="connsiteY16" fmla="*/ 7762875 h 7762875"/>
                  <a:gd name="connsiteX17" fmla="*/ 6429375 w 7562850"/>
                  <a:gd name="connsiteY17" fmla="*/ 3886200 h 7762875"/>
                  <a:gd name="connsiteX18" fmla="*/ 6810375 w 7562850"/>
                  <a:gd name="connsiteY18" fmla="*/ 0 h 7762875"/>
                  <a:gd name="connsiteX19" fmla="*/ 7172325 w 7562850"/>
                  <a:gd name="connsiteY19" fmla="*/ 3886200 h 7762875"/>
                  <a:gd name="connsiteX20" fmla="*/ 7562850 w 7562850"/>
                  <a:gd name="connsiteY20" fmla="*/ 7762875 h 7762875"/>
                  <a:gd name="connsiteX0" fmla="*/ 0 w 7562850"/>
                  <a:gd name="connsiteY0" fmla="*/ 7762875 h 7762875"/>
                  <a:gd name="connsiteX1" fmla="*/ 390525 w 7562850"/>
                  <a:gd name="connsiteY1" fmla="*/ 3886200 h 7762875"/>
                  <a:gd name="connsiteX2" fmla="*/ 762000 w 7562850"/>
                  <a:gd name="connsiteY2" fmla="*/ 0 h 7762875"/>
                  <a:gd name="connsiteX3" fmla="*/ 1143000 w 7562850"/>
                  <a:gd name="connsiteY3" fmla="*/ 3876675 h 7762875"/>
                  <a:gd name="connsiteX4" fmla="*/ 1519238 w 7562850"/>
                  <a:gd name="connsiteY4" fmla="*/ 7762875 h 7762875"/>
                  <a:gd name="connsiteX5" fmla="*/ 1895475 w 7562850"/>
                  <a:gd name="connsiteY5" fmla="*/ 3876675 h 7762875"/>
                  <a:gd name="connsiteX6" fmla="*/ 2276475 w 7562850"/>
                  <a:gd name="connsiteY6" fmla="*/ 0 h 7762875"/>
                  <a:gd name="connsiteX7" fmla="*/ 2657475 w 7562850"/>
                  <a:gd name="connsiteY7" fmla="*/ 3886200 h 7762875"/>
                  <a:gd name="connsiteX8" fmla="*/ 3028950 w 7562850"/>
                  <a:gd name="connsiteY8" fmla="*/ 7762875 h 7762875"/>
                  <a:gd name="connsiteX9" fmla="*/ 3409950 w 7562850"/>
                  <a:gd name="connsiteY9" fmla="*/ 3876675 h 7762875"/>
                  <a:gd name="connsiteX10" fmla="*/ 3781425 w 7562850"/>
                  <a:gd name="connsiteY10" fmla="*/ 9525 h 7762875"/>
                  <a:gd name="connsiteX11" fmla="*/ 4162425 w 7562850"/>
                  <a:gd name="connsiteY11" fmla="*/ 3886200 h 7762875"/>
                  <a:gd name="connsiteX12" fmla="*/ 4538662 w 7562850"/>
                  <a:gd name="connsiteY12" fmla="*/ 7762875 h 7762875"/>
                  <a:gd name="connsiteX13" fmla="*/ 4914900 w 7562850"/>
                  <a:gd name="connsiteY13" fmla="*/ 3886200 h 7762875"/>
                  <a:gd name="connsiteX14" fmla="*/ 5295900 w 7562850"/>
                  <a:gd name="connsiteY14" fmla="*/ 9525 h 7762875"/>
                  <a:gd name="connsiteX15" fmla="*/ 5667375 w 7562850"/>
                  <a:gd name="connsiteY15" fmla="*/ 3886200 h 7762875"/>
                  <a:gd name="connsiteX16" fmla="*/ 6048375 w 7562850"/>
                  <a:gd name="connsiteY16" fmla="*/ 7762875 h 7762875"/>
                  <a:gd name="connsiteX17" fmla="*/ 6429375 w 7562850"/>
                  <a:gd name="connsiteY17" fmla="*/ 3886200 h 7762875"/>
                  <a:gd name="connsiteX18" fmla="*/ 6810375 w 7562850"/>
                  <a:gd name="connsiteY18" fmla="*/ 0 h 7762875"/>
                  <a:gd name="connsiteX19" fmla="*/ 7172325 w 7562850"/>
                  <a:gd name="connsiteY19" fmla="*/ 3886200 h 7762875"/>
                  <a:gd name="connsiteX20" fmla="*/ 7562850 w 7562850"/>
                  <a:gd name="connsiteY20" fmla="*/ 7762875 h 7762875"/>
                  <a:gd name="connsiteX0" fmla="*/ 0 w 7550944"/>
                  <a:gd name="connsiteY0" fmla="*/ 7762875 h 7762875"/>
                  <a:gd name="connsiteX1" fmla="*/ 378619 w 7550944"/>
                  <a:gd name="connsiteY1" fmla="*/ 3886200 h 7762875"/>
                  <a:gd name="connsiteX2" fmla="*/ 750094 w 7550944"/>
                  <a:gd name="connsiteY2" fmla="*/ 0 h 7762875"/>
                  <a:gd name="connsiteX3" fmla="*/ 1131094 w 7550944"/>
                  <a:gd name="connsiteY3" fmla="*/ 3876675 h 7762875"/>
                  <a:gd name="connsiteX4" fmla="*/ 1507332 w 7550944"/>
                  <a:gd name="connsiteY4" fmla="*/ 7762875 h 7762875"/>
                  <a:gd name="connsiteX5" fmla="*/ 1883569 w 7550944"/>
                  <a:gd name="connsiteY5" fmla="*/ 3876675 h 7762875"/>
                  <a:gd name="connsiteX6" fmla="*/ 2264569 w 7550944"/>
                  <a:gd name="connsiteY6" fmla="*/ 0 h 7762875"/>
                  <a:gd name="connsiteX7" fmla="*/ 2645569 w 7550944"/>
                  <a:gd name="connsiteY7" fmla="*/ 3886200 h 7762875"/>
                  <a:gd name="connsiteX8" fmla="*/ 3017044 w 7550944"/>
                  <a:gd name="connsiteY8" fmla="*/ 7762875 h 7762875"/>
                  <a:gd name="connsiteX9" fmla="*/ 3398044 w 7550944"/>
                  <a:gd name="connsiteY9" fmla="*/ 3876675 h 7762875"/>
                  <a:gd name="connsiteX10" fmla="*/ 3769519 w 7550944"/>
                  <a:gd name="connsiteY10" fmla="*/ 9525 h 7762875"/>
                  <a:gd name="connsiteX11" fmla="*/ 4150519 w 7550944"/>
                  <a:gd name="connsiteY11" fmla="*/ 3886200 h 7762875"/>
                  <a:gd name="connsiteX12" fmla="*/ 4526756 w 7550944"/>
                  <a:gd name="connsiteY12" fmla="*/ 7762875 h 7762875"/>
                  <a:gd name="connsiteX13" fmla="*/ 4902994 w 7550944"/>
                  <a:gd name="connsiteY13" fmla="*/ 3886200 h 7762875"/>
                  <a:gd name="connsiteX14" fmla="*/ 5283994 w 7550944"/>
                  <a:gd name="connsiteY14" fmla="*/ 9525 h 7762875"/>
                  <a:gd name="connsiteX15" fmla="*/ 5655469 w 7550944"/>
                  <a:gd name="connsiteY15" fmla="*/ 3886200 h 7762875"/>
                  <a:gd name="connsiteX16" fmla="*/ 6036469 w 7550944"/>
                  <a:gd name="connsiteY16" fmla="*/ 7762875 h 7762875"/>
                  <a:gd name="connsiteX17" fmla="*/ 6417469 w 7550944"/>
                  <a:gd name="connsiteY17" fmla="*/ 3886200 h 7762875"/>
                  <a:gd name="connsiteX18" fmla="*/ 6798469 w 7550944"/>
                  <a:gd name="connsiteY18" fmla="*/ 0 h 7762875"/>
                  <a:gd name="connsiteX19" fmla="*/ 7160419 w 7550944"/>
                  <a:gd name="connsiteY19" fmla="*/ 3886200 h 7762875"/>
                  <a:gd name="connsiteX20" fmla="*/ 7550944 w 7550944"/>
                  <a:gd name="connsiteY20" fmla="*/ 7762875 h 7762875"/>
                  <a:gd name="connsiteX0" fmla="*/ 0 w 7550944"/>
                  <a:gd name="connsiteY0" fmla="*/ 7762875 h 7762875"/>
                  <a:gd name="connsiteX1" fmla="*/ 378619 w 7550944"/>
                  <a:gd name="connsiteY1" fmla="*/ 3886200 h 7762875"/>
                  <a:gd name="connsiteX2" fmla="*/ 750094 w 7550944"/>
                  <a:gd name="connsiteY2" fmla="*/ 0 h 7762875"/>
                  <a:gd name="connsiteX3" fmla="*/ 1131094 w 7550944"/>
                  <a:gd name="connsiteY3" fmla="*/ 3876675 h 7762875"/>
                  <a:gd name="connsiteX4" fmla="*/ 1507332 w 7550944"/>
                  <a:gd name="connsiteY4" fmla="*/ 7762875 h 7762875"/>
                  <a:gd name="connsiteX5" fmla="*/ 1883569 w 7550944"/>
                  <a:gd name="connsiteY5" fmla="*/ 3876675 h 7762875"/>
                  <a:gd name="connsiteX6" fmla="*/ 2264569 w 7550944"/>
                  <a:gd name="connsiteY6" fmla="*/ 0 h 7762875"/>
                  <a:gd name="connsiteX7" fmla="*/ 2645569 w 7550944"/>
                  <a:gd name="connsiteY7" fmla="*/ 3886200 h 7762875"/>
                  <a:gd name="connsiteX8" fmla="*/ 3017044 w 7550944"/>
                  <a:gd name="connsiteY8" fmla="*/ 7762875 h 7762875"/>
                  <a:gd name="connsiteX9" fmla="*/ 3398044 w 7550944"/>
                  <a:gd name="connsiteY9" fmla="*/ 3876675 h 7762875"/>
                  <a:gd name="connsiteX10" fmla="*/ 3769519 w 7550944"/>
                  <a:gd name="connsiteY10" fmla="*/ 9525 h 7762875"/>
                  <a:gd name="connsiteX11" fmla="*/ 4150519 w 7550944"/>
                  <a:gd name="connsiteY11" fmla="*/ 3886200 h 7762875"/>
                  <a:gd name="connsiteX12" fmla="*/ 4526756 w 7550944"/>
                  <a:gd name="connsiteY12" fmla="*/ 7762875 h 7762875"/>
                  <a:gd name="connsiteX13" fmla="*/ 4902994 w 7550944"/>
                  <a:gd name="connsiteY13" fmla="*/ 3886200 h 7762875"/>
                  <a:gd name="connsiteX14" fmla="*/ 5283994 w 7550944"/>
                  <a:gd name="connsiteY14" fmla="*/ 9525 h 7762875"/>
                  <a:gd name="connsiteX15" fmla="*/ 5655469 w 7550944"/>
                  <a:gd name="connsiteY15" fmla="*/ 3886200 h 7762875"/>
                  <a:gd name="connsiteX16" fmla="*/ 6036469 w 7550944"/>
                  <a:gd name="connsiteY16" fmla="*/ 7762875 h 7762875"/>
                  <a:gd name="connsiteX17" fmla="*/ 6417469 w 7550944"/>
                  <a:gd name="connsiteY17" fmla="*/ 3886200 h 7762875"/>
                  <a:gd name="connsiteX18" fmla="*/ 6798469 w 7550944"/>
                  <a:gd name="connsiteY18" fmla="*/ 0 h 7762875"/>
                  <a:gd name="connsiteX19" fmla="*/ 7160419 w 7550944"/>
                  <a:gd name="connsiteY19" fmla="*/ 3886200 h 7762875"/>
                  <a:gd name="connsiteX20" fmla="*/ 7550944 w 7550944"/>
                  <a:gd name="connsiteY20" fmla="*/ 7762875 h 7762875"/>
                  <a:gd name="connsiteX0" fmla="*/ 0 w 7550944"/>
                  <a:gd name="connsiteY0" fmla="*/ 7762875 h 7762875"/>
                  <a:gd name="connsiteX1" fmla="*/ 378619 w 7550944"/>
                  <a:gd name="connsiteY1" fmla="*/ 3886200 h 7762875"/>
                  <a:gd name="connsiteX2" fmla="*/ 750094 w 7550944"/>
                  <a:gd name="connsiteY2" fmla="*/ 0 h 7762875"/>
                  <a:gd name="connsiteX3" fmla="*/ 1131094 w 7550944"/>
                  <a:gd name="connsiteY3" fmla="*/ 3876675 h 7762875"/>
                  <a:gd name="connsiteX4" fmla="*/ 1507332 w 7550944"/>
                  <a:gd name="connsiteY4" fmla="*/ 7762875 h 7762875"/>
                  <a:gd name="connsiteX5" fmla="*/ 1883569 w 7550944"/>
                  <a:gd name="connsiteY5" fmla="*/ 3876675 h 7762875"/>
                  <a:gd name="connsiteX6" fmla="*/ 2264569 w 7550944"/>
                  <a:gd name="connsiteY6" fmla="*/ 0 h 7762875"/>
                  <a:gd name="connsiteX7" fmla="*/ 2645569 w 7550944"/>
                  <a:gd name="connsiteY7" fmla="*/ 3886200 h 7762875"/>
                  <a:gd name="connsiteX8" fmla="*/ 3017044 w 7550944"/>
                  <a:gd name="connsiteY8" fmla="*/ 7762875 h 7762875"/>
                  <a:gd name="connsiteX9" fmla="*/ 3398044 w 7550944"/>
                  <a:gd name="connsiteY9" fmla="*/ 3876675 h 7762875"/>
                  <a:gd name="connsiteX10" fmla="*/ 3769519 w 7550944"/>
                  <a:gd name="connsiteY10" fmla="*/ 9525 h 7762875"/>
                  <a:gd name="connsiteX11" fmla="*/ 4150519 w 7550944"/>
                  <a:gd name="connsiteY11" fmla="*/ 3886200 h 7762875"/>
                  <a:gd name="connsiteX12" fmla="*/ 4526756 w 7550944"/>
                  <a:gd name="connsiteY12" fmla="*/ 7762875 h 7762875"/>
                  <a:gd name="connsiteX13" fmla="*/ 4902994 w 7550944"/>
                  <a:gd name="connsiteY13" fmla="*/ 3886200 h 7762875"/>
                  <a:gd name="connsiteX14" fmla="*/ 5283994 w 7550944"/>
                  <a:gd name="connsiteY14" fmla="*/ 9525 h 7762875"/>
                  <a:gd name="connsiteX15" fmla="*/ 5655469 w 7550944"/>
                  <a:gd name="connsiteY15" fmla="*/ 3886200 h 7762875"/>
                  <a:gd name="connsiteX16" fmla="*/ 6036469 w 7550944"/>
                  <a:gd name="connsiteY16" fmla="*/ 7762875 h 7762875"/>
                  <a:gd name="connsiteX17" fmla="*/ 6417469 w 7550944"/>
                  <a:gd name="connsiteY17" fmla="*/ 3886200 h 7762875"/>
                  <a:gd name="connsiteX18" fmla="*/ 6798469 w 7550944"/>
                  <a:gd name="connsiteY18" fmla="*/ 0 h 7762875"/>
                  <a:gd name="connsiteX19" fmla="*/ 7160419 w 7550944"/>
                  <a:gd name="connsiteY19" fmla="*/ 3886200 h 7762875"/>
                  <a:gd name="connsiteX20" fmla="*/ 7550944 w 7550944"/>
                  <a:gd name="connsiteY20" fmla="*/ 7762875 h 7762875"/>
                  <a:gd name="connsiteX0" fmla="*/ 0 w 7550944"/>
                  <a:gd name="connsiteY0" fmla="*/ 7762875 h 7762875"/>
                  <a:gd name="connsiteX1" fmla="*/ 378619 w 7550944"/>
                  <a:gd name="connsiteY1" fmla="*/ 3886200 h 7762875"/>
                  <a:gd name="connsiteX2" fmla="*/ 750094 w 7550944"/>
                  <a:gd name="connsiteY2" fmla="*/ 0 h 7762875"/>
                  <a:gd name="connsiteX3" fmla="*/ 1131094 w 7550944"/>
                  <a:gd name="connsiteY3" fmla="*/ 3876675 h 7762875"/>
                  <a:gd name="connsiteX4" fmla="*/ 1507332 w 7550944"/>
                  <a:gd name="connsiteY4" fmla="*/ 7762875 h 7762875"/>
                  <a:gd name="connsiteX5" fmla="*/ 1883569 w 7550944"/>
                  <a:gd name="connsiteY5" fmla="*/ 3876675 h 7762875"/>
                  <a:gd name="connsiteX6" fmla="*/ 2264569 w 7550944"/>
                  <a:gd name="connsiteY6" fmla="*/ 0 h 7762875"/>
                  <a:gd name="connsiteX7" fmla="*/ 2645569 w 7550944"/>
                  <a:gd name="connsiteY7" fmla="*/ 3886200 h 7762875"/>
                  <a:gd name="connsiteX8" fmla="*/ 3017044 w 7550944"/>
                  <a:gd name="connsiteY8" fmla="*/ 7762875 h 7762875"/>
                  <a:gd name="connsiteX9" fmla="*/ 3398044 w 7550944"/>
                  <a:gd name="connsiteY9" fmla="*/ 3876675 h 7762875"/>
                  <a:gd name="connsiteX10" fmla="*/ 3769519 w 7550944"/>
                  <a:gd name="connsiteY10" fmla="*/ 9525 h 7762875"/>
                  <a:gd name="connsiteX11" fmla="*/ 4150519 w 7550944"/>
                  <a:gd name="connsiteY11" fmla="*/ 3886200 h 7762875"/>
                  <a:gd name="connsiteX12" fmla="*/ 4526756 w 7550944"/>
                  <a:gd name="connsiteY12" fmla="*/ 7762875 h 7762875"/>
                  <a:gd name="connsiteX13" fmla="*/ 4902994 w 7550944"/>
                  <a:gd name="connsiteY13" fmla="*/ 3886200 h 7762875"/>
                  <a:gd name="connsiteX14" fmla="*/ 5283994 w 7550944"/>
                  <a:gd name="connsiteY14" fmla="*/ 9525 h 7762875"/>
                  <a:gd name="connsiteX15" fmla="*/ 5655469 w 7550944"/>
                  <a:gd name="connsiteY15" fmla="*/ 3886200 h 7762875"/>
                  <a:gd name="connsiteX16" fmla="*/ 6036469 w 7550944"/>
                  <a:gd name="connsiteY16" fmla="*/ 7762875 h 7762875"/>
                  <a:gd name="connsiteX17" fmla="*/ 6417469 w 7550944"/>
                  <a:gd name="connsiteY17" fmla="*/ 3886200 h 7762875"/>
                  <a:gd name="connsiteX18" fmla="*/ 6798469 w 7550944"/>
                  <a:gd name="connsiteY18" fmla="*/ 0 h 7762875"/>
                  <a:gd name="connsiteX19" fmla="*/ 7160419 w 7550944"/>
                  <a:gd name="connsiteY19" fmla="*/ 3886200 h 7762875"/>
                  <a:gd name="connsiteX20" fmla="*/ 7550944 w 7550944"/>
                  <a:gd name="connsiteY20" fmla="*/ 7762875 h 7762875"/>
                  <a:gd name="connsiteX0" fmla="*/ 0 w 7550944"/>
                  <a:gd name="connsiteY0" fmla="*/ 7762875 h 7762875"/>
                  <a:gd name="connsiteX1" fmla="*/ 378619 w 7550944"/>
                  <a:gd name="connsiteY1" fmla="*/ 3886200 h 7762875"/>
                  <a:gd name="connsiteX2" fmla="*/ 750094 w 7550944"/>
                  <a:gd name="connsiteY2" fmla="*/ 0 h 7762875"/>
                  <a:gd name="connsiteX3" fmla="*/ 1131094 w 7550944"/>
                  <a:gd name="connsiteY3" fmla="*/ 3876675 h 7762875"/>
                  <a:gd name="connsiteX4" fmla="*/ 1507332 w 7550944"/>
                  <a:gd name="connsiteY4" fmla="*/ 7762875 h 7762875"/>
                  <a:gd name="connsiteX5" fmla="*/ 1883569 w 7550944"/>
                  <a:gd name="connsiteY5" fmla="*/ 3876675 h 7762875"/>
                  <a:gd name="connsiteX6" fmla="*/ 2264569 w 7550944"/>
                  <a:gd name="connsiteY6" fmla="*/ 0 h 7762875"/>
                  <a:gd name="connsiteX7" fmla="*/ 2645569 w 7550944"/>
                  <a:gd name="connsiteY7" fmla="*/ 3886200 h 7762875"/>
                  <a:gd name="connsiteX8" fmla="*/ 3017044 w 7550944"/>
                  <a:gd name="connsiteY8" fmla="*/ 7762875 h 7762875"/>
                  <a:gd name="connsiteX9" fmla="*/ 3398044 w 7550944"/>
                  <a:gd name="connsiteY9" fmla="*/ 3876675 h 7762875"/>
                  <a:gd name="connsiteX10" fmla="*/ 3769519 w 7550944"/>
                  <a:gd name="connsiteY10" fmla="*/ 9525 h 7762875"/>
                  <a:gd name="connsiteX11" fmla="*/ 4150519 w 7550944"/>
                  <a:gd name="connsiteY11" fmla="*/ 3886200 h 7762875"/>
                  <a:gd name="connsiteX12" fmla="*/ 4526756 w 7550944"/>
                  <a:gd name="connsiteY12" fmla="*/ 7762875 h 7762875"/>
                  <a:gd name="connsiteX13" fmla="*/ 4902994 w 7550944"/>
                  <a:gd name="connsiteY13" fmla="*/ 3886200 h 7762875"/>
                  <a:gd name="connsiteX14" fmla="*/ 5283994 w 7550944"/>
                  <a:gd name="connsiteY14" fmla="*/ 9525 h 7762875"/>
                  <a:gd name="connsiteX15" fmla="*/ 5655469 w 7550944"/>
                  <a:gd name="connsiteY15" fmla="*/ 3886200 h 7762875"/>
                  <a:gd name="connsiteX16" fmla="*/ 6036469 w 7550944"/>
                  <a:gd name="connsiteY16" fmla="*/ 7762875 h 7762875"/>
                  <a:gd name="connsiteX17" fmla="*/ 6417469 w 7550944"/>
                  <a:gd name="connsiteY17" fmla="*/ 3886200 h 7762875"/>
                  <a:gd name="connsiteX18" fmla="*/ 6798469 w 7550944"/>
                  <a:gd name="connsiteY18" fmla="*/ 0 h 7762875"/>
                  <a:gd name="connsiteX19" fmla="*/ 7160419 w 7550944"/>
                  <a:gd name="connsiteY19" fmla="*/ 3886200 h 7762875"/>
                  <a:gd name="connsiteX20" fmla="*/ 7550944 w 7550944"/>
                  <a:gd name="connsiteY20" fmla="*/ 7762875 h 7762875"/>
                  <a:gd name="connsiteX0" fmla="*/ 0 w 7550944"/>
                  <a:gd name="connsiteY0" fmla="*/ 7762875 h 7762876"/>
                  <a:gd name="connsiteX1" fmla="*/ 378619 w 7550944"/>
                  <a:gd name="connsiteY1" fmla="*/ 3886200 h 7762876"/>
                  <a:gd name="connsiteX2" fmla="*/ 750094 w 7550944"/>
                  <a:gd name="connsiteY2" fmla="*/ 0 h 7762876"/>
                  <a:gd name="connsiteX3" fmla="*/ 1131094 w 7550944"/>
                  <a:gd name="connsiteY3" fmla="*/ 3876675 h 7762876"/>
                  <a:gd name="connsiteX4" fmla="*/ 1507332 w 7550944"/>
                  <a:gd name="connsiteY4" fmla="*/ 7762875 h 7762876"/>
                  <a:gd name="connsiteX5" fmla="*/ 1883569 w 7550944"/>
                  <a:gd name="connsiteY5" fmla="*/ 3876675 h 7762876"/>
                  <a:gd name="connsiteX6" fmla="*/ 2264569 w 7550944"/>
                  <a:gd name="connsiteY6" fmla="*/ 0 h 7762876"/>
                  <a:gd name="connsiteX7" fmla="*/ 2645569 w 7550944"/>
                  <a:gd name="connsiteY7" fmla="*/ 3886200 h 7762876"/>
                  <a:gd name="connsiteX8" fmla="*/ 3017044 w 7550944"/>
                  <a:gd name="connsiteY8" fmla="*/ 7762875 h 7762876"/>
                  <a:gd name="connsiteX9" fmla="*/ 3398044 w 7550944"/>
                  <a:gd name="connsiteY9" fmla="*/ 3876675 h 7762876"/>
                  <a:gd name="connsiteX10" fmla="*/ 3769519 w 7550944"/>
                  <a:gd name="connsiteY10" fmla="*/ 9525 h 7762876"/>
                  <a:gd name="connsiteX11" fmla="*/ 4150519 w 7550944"/>
                  <a:gd name="connsiteY11" fmla="*/ 3886200 h 7762876"/>
                  <a:gd name="connsiteX12" fmla="*/ 4526756 w 7550944"/>
                  <a:gd name="connsiteY12" fmla="*/ 7762875 h 7762876"/>
                  <a:gd name="connsiteX13" fmla="*/ 4902994 w 7550944"/>
                  <a:gd name="connsiteY13" fmla="*/ 3886200 h 7762876"/>
                  <a:gd name="connsiteX14" fmla="*/ 5283994 w 7550944"/>
                  <a:gd name="connsiteY14" fmla="*/ 9525 h 7762876"/>
                  <a:gd name="connsiteX15" fmla="*/ 5655469 w 7550944"/>
                  <a:gd name="connsiteY15" fmla="*/ 3886200 h 7762876"/>
                  <a:gd name="connsiteX16" fmla="*/ 6036469 w 7550944"/>
                  <a:gd name="connsiteY16" fmla="*/ 7762875 h 7762876"/>
                  <a:gd name="connsiteX17" fmla="*/ 6417469 w 7550944"/>
                  <a:gd name="connsiteY17" fmla="*/ 3886200 h 7762876"/>
                  <a:gd name="connsiteX18" fmla="*/ 6798469 w 7550944"/>
                  <a:gd name="connsiteY18" fmla="*/ 0 h 7762876"/>
                  <a:gd name="connsiteX19" fmla="*/ 7160419 w 7550944"/>
                  <a:gd name="connsiteY19" fmla="*/ 3886200 h 7762876"/>
                  <a:gd name="connsiteX20" fmla="*/ 7550944 w 7550944"/>
                  <a:gd name="connsiteY20" fmla="*/ 7762875 h 7762876"/>
                  <a:gd name="connsiteX0" fmla="*/ 0 w 7550944"/>
                  <a:gd name="connsiteY0" fmla="*/ 7762875 h 7762876"/>
                  <a:gd name="connsiteX1" fmla="*/ 378619 w 7550944"/>
                  <a:gd name="connsiteY1" fmla="*/ 3886200 h 7762876"/>
                  <a:gd name="connsiteX2" fmla="*/ 750094 w 7550944"/>
                  <a:gd name="connsiteY2" fmla="*/ 0 h 7762876"/>
                  <a:gd name="connsiteX3" fmla="*/ 1131094 w 7550944"/>
                  <a:gd name="connsiteY3" fmla="*/ 3876675 h 7762876"/>
                  <a:gd name="connsiteX4" fmla="*/ 1507332 w 7550944"/>
                  <a:gd name="connsiteY4" fmla="*/ 7762875 h 7762876"/>
                  <a:gd name="connsiteX5" fmla="*/ 1883569 w 7550944"/>
                  <a:gd name="connsiteY5" fmla="*/ 3876675 h 7762876"/>
                  <a:gd name="connsiteX6" fmla="*/ 2264569 w 7550944"/>
                  <a:gd name="connsiteY6" fmla="*/ 0 h 7762876"/>
                  <a:gd name="connsiteX7" fmla="*/ 2645569 w 7550944"/>
                  <a:gd name="connsiteY7" fmla="*/ 3886200 h 7762876"/>
                  <a:gd name="connsiteX8" fmla="*/ 3017044 w 7550944"/>
                  <a:gd name="connsiteY8" fmla="*/ 7762875 h 7762876"/>
                  <a:gd name="connsiteX9" fmla="*/ 3398044 w 7550944"/>
                  <a:gd name="connsiteY9" fmla="*/ 3876675 h 7762876"/>
                  <a:gd name="connsiteX10" fmla="*/ 3769519 w 7550944"/>
                  <a:gd name="connsiteY10" fmla="*/ 9525 h 7762876"/>
                  <a:gd name="connsiteX11" fmla="*/ 4150519 w 7550944"/>
                  <a:gd name="connsiteY11" fmla="*/ 3886200 h 7762876"/>
                  <a:gd name="connsiteX12" fmla="*/ 4526756 w 7550944"/>
                  <a:gd name="connsiteY12" fmla="*/ 7762875 h 7762876"/>
                  <a:gd name="connsiteX13" fmla="*/ 4902994 w 7550944"/>
                  <a:gd name="connsiteY13" fmla="*/ 3886200 h 7762876"/>
                  <a:gd name="connsiteX14" fmla="*/ 5283994 w 7550944"/>
                  <a:gd name="connsiteY14" fmla="*/ 9525 h 7762876"/>
                  <a:gd name="connsiteX15" fmla="*/ 5655469 w 7550944"/>
                  <a:gd name="connsiteY15" fmla="*/ 3886200 h 7762876"/>
                  <a:gd name="connsiteX16" fmla="*/ 6036469 w 7550944"/>
                  <a:gd name="connsiteY16" fmla="*/ 7762875 h 7762876"/>
                  <a:gd name="connsiteX17" fmla="*/ 6417469 w 7550944"/>
                  <a:gd name="connsiteY17" fmla="*/ 3886200 h 7762876"/>
                  <a:gd name="connsiteX18" fmla="*/ 6798469 w 7550944"/>
                  <a:gd name="connsiteY18" fmla="*/ 0 h 7762876"/>
                  <a:gd name="connsiteX19" fmla="*/ 7160419 w 7550944"/>
                  <a:gd name="connsiteY19" fmla="*/ 3886200 h 7762876"/>
                  <a:gd name="connsiteX20" fmla="*/ 7550944 w 7550944"/>
                  <a:gd name="connsiteY20" fmla="*/ 7762875 h 7762876"/>
                  <a:gd name="connsiteX0" fmla="*/ 0 w 7550944"/>
                  <a:gd name="connsiteY0" fmla="*/ 7762875 h 7762876"/>
                  <a:gd name="connsiteX1" fmla="*/ 378619 w 7550944"/>
                  <a:gd name="connsiteY1" fmla="*/ 3886200 h 7762876"/>
                  <a:gd name="connsiteX2" fmla="*/ 750094 w 7550944"/>
                  <a:gd name="connsiteY2" fmla="*/ 0 h 7762876"/>
                  <a:gd name="connsiteX3" fmla="*/ 1131094 w 7550944"/>
                  <a:gd name="connsiteY3" fmla="*/ 3876675 h 7762876"/>
                  <a:gd name="connsiteX4" fmla="*/ 1507332 w 7550944"/>
                  <a:gd name="connsiteY4" fmla="*/ 7762875 h 7762876"/>
                  <a:gd name="connsiteX5" fmla="*/ 1883569 w 7550944"/>
                  <a:gd name="connsiteY5" fmla="*/ 3876675 h 7762876"/>
                  <a:gd name="connsiteX6" fmla="*/ 2264569 w 7550944"/>
                  <a:gd name="connsiteY6" fmla="*/ 0 h 7762876"/>
                  <a:gd name="connsiteX7" fmla="*/ 2645569 w 7550944"/>
                  <a:gd name="connsiteY7" fmla="*/ 3886200 h 7762876"/>
                  <a:gd name="connsiteX8" fmla="*/ 3017044 w 7550944"/>
                  <a:gd name="connsiteY8" fmla="*/ 7762875 h 7762876"/>
                  <a:gd name="connsiteX9" fmla="*/ 3398044 w 7550944"/>
                  <a:gd name="connsiteY9" fmla="*/ 3876675 h 7762876"/>
                  <a:gd name="connsiteX10" fmla="*/ 3769519 w 7550944"/>
                  <a:gd name="connsiteY10" fmla="*/ 9525 h 7762876"/>
                  <a:gd name="connsiteX11" fmla="*/ 4150519 w 7550944"/>
                  <a:gd name="connsiteY11" fmla="*/ 3886200 h 7762876"/>
                  <a:gd name="connsiteX12" fmla="*/ 4526756 w 7550944"/>
                  <a:gd name="connsiteY12" fmla="*/ 7762875 h 7762876"/>
                  <a:gd name="connsiteX13" fmla="*/ 4902994 w 7550944"/>
                  <a:gd name="connsiteY13" fmla="*/ 3886200 h 7762876"/>
                  <a:gd name="connsiteX14" fmla="*/ 5283994 w 7550944"/>
                  <a:gd name="connsiteY14" fmla="*/ 9525 h 7762876"/>
                  <a:gd name="connsiteX15" fmla="*/ 5655469 w 7550944"/>
                  <a:gd name="connsiteY15" fmla="*/ 3886200 h 7762876"/>
                  <a:gd name="connsiteX16" fmla="*/ 6036469 w 7550944"/>
                  <a:gd name="connsiteY16" fmla="*/ 7762875 h 7762876"/>
                  <a:gd name="connsiteX17" fmla="*/ 6417469 w 7550944"/>
                  <a:gd name="connsiteY17" fmla="*/ 3886200 h 7762876"/>
                  <a:gd name="connsiteX18" fmla="*/ 6798469 w 7550944"/>
                  <a:gd name="connsiteY18" fmla="*/ 0 h 7762876"/>
                  <a:gd name="connsiteX19" fmla="*/ 7160419 w 7550944"/>
                  <a:gd name="connsiteY19" fmla="*/ 3886200 h 7762876"/>
                  <a:gd name="connsiteX20" fmla="*/ 7550944 w 7550944"/>
                  <a:gd name="connsiteY20" fmla="*/ 7762875 h 7762876"/>
                  <a:gd name="connsiteX0" fmla="*/ 0 w 7550944"/>
                  <a:gd name="connsiteY0" fmla="*/ 7762875 h 7762876"/>
                  <a:gd name="connsiteX1" fmla="*/ 378619 w 7550944"/>
                  <a:gd name="connsiteY1" fmla="*/ 3886200 h 7762876"/>
                  <a:gd name="connsiteX2" fmla="*/ 750094 w 7550944"/>
                  <a:gd name="connsiteY2" fmla="*/ 0 h 7762876"/>
                  <a:gd name="connsiteX3" fmla="*/ 1131094 w 7550944"/>
                  <a:gd name="connsiteY3" fmla="*/ 3876675 h 7762876"/>
                  <a:gd name="connsiteX4" fmla="*/ 1507332 w 7550944"/>
                  <a:gd name="connsiteY4" fmla="*/ 7762875 h 7762876"/>
                  <a:gd name="connsiteX5" fmla="*/ 1883569 w 7550944"/>
                  <a:gd name="connsiteY5" fmla="*/ 3876675 h 7762876"/>
                  <a:gd name="connsiteX6" fmla="*/ 2264569 w 7550944"/>
                  <a:gd name="connsiteY6" fmla="*/ 0 h 7762876"/>
                  <a:gd name="connsiteX7" fmla="*/ 2645569 w 7550944"/>
                  <a:gd name="connsiteY7" fmla="*/ 3886200 h 7762876"/>
                  <a:gd name="connsiteX8" fmla="*/ 3017044 w 7550944"/>
                  <a:gd name="connsiteY8" fmla="*/ 7762875 h 7762876"/>
                  <a:gd name="connsiteX9" fmla="*/ 3398044 w 7550944"/>
                  <a:gd name="connsiteY9" fmla="*/ 3876675 h 7762876"/>
                  <a:gd name="connsiteX10" fmla="*/ 3769519 w 7550944"/>
                  <a:gd name="connsiteY10" fmla="*/ 9525 h 7762876"/>
                  <a:gd name="connsiteX11" fmla="*/ 4150519 w 7550944"/>
                  <a:gd name="connsiteY11" fmla="*/ 3886200 h 7762876"/>
                  <a:gd name="connsiteX12" fmla="*/ 4526756 w 7550944"/>
                  <a:gd name="connsiteY12" fmla="*/ 7762875 h 7762876"/>
                  <a:gd name="connsiteX13" fmla="*/ 4902994 w 7550944"/>
                  <a:gd name="connsiteY13" fmla="*/ 3886200 h 7762876"/>
                  <a:gd name="connsiteX14" fmla="*/ 5283994 w 7550944"/>
                  <a:gd name="connsiteY14" fmla="*/ 9525 h 7762876"/>
                  <a:gd name="connsiteX15" fmla="*/ 5655469 w 7550944"/>
                  <a:gd name="connsiteY15" fmla="*/ 3886200 h 7762876"/>
                  <a:gd name="connsiteX16" fmla="*/ 6036469 w 7550944"/>
                  <a:gd name="connsiteY16" fmla="*/ 7762875 h 7762876"/>
                  <a:gd name="connsiteX17" fmla="*/ 6417469 w 7550944"/>
                  <a:gd name="connsiteY17" fmla="*/ 3886200 h 7762876"/>
                  <a:gd name="connsiteX18" fmla="*/ 6798469 w 7550944"/>
                  <a:gd name="connsiteY18" fmla="*/ 0 h 7762876"/>
                  <a:gd name="connsiteX19" fmla="*/ 7160419 w 7550944"/>
                  <a:gd name="connsiteY19" fmla="*/ 3886200 h 7762876"/>
                  <a:gd name="connsiteX20" fmla="*/ 7550944 w 7550944"/>
                  <a:gd name="connsiteY20" fmla="*/ 7762875 h 7762876"/>
                  <a:gd name="connsiteX0" fmla="*/ 0 w 7550944"/>
                  <a:gd name="connsiteY0" fmla="*/ 7762875 h 7762876"/>
                  <a:gd name="connsiteX1" fmla="*/ 378619 w 7550944"/>
                  <a:gd name="connsiteY1" fmla="*/ 3886200 h 7762876"/>
                  <a:gd name="connsiteX2" fmla="*/ 750094 w 7550944"/>
                  <a:gd name="connsiteY2" fmla="*/ 0 h 7762876"/>
                  <a:gd name="connsiteX3" fmla="*/ 1131094 w 7550944"/>
                  <a:gd name="connsiteY3" fmla="*/ 3876675 h 7762876"/>
                  <a:gd name="connsiteX4" fmla="*/ 1507332 w 7550944"/>
                  <a:gd name="connsiteY4" fmla="*/ 7762875 h 7762876"/>
                  <a:gd name="connsiteX5" fmla="*/ 1883569 w 7550944"/>
                  <a:gd name="connsiteY5" fmla="*/ 3876675 h 7762876"/>
                  <a:gd name="connsiteX6" fmla="*/ 2264569 w 7550944"/>
                  <a:gd name="connsiteY6" fmla="*/ 0 h 7762876"/>
                  <a:gd name="connsiteX7" fmla="*/ 2645569 w 7550944"/>
                  <a:gd name="connsiteY7" fmla="*/ 3886200 h 7762876"/>
                  <a:gd name="connsiteX8" fmla="*/ 3017044 w 7550944"/>
                  <a:gd name="connsiteY8" fmla="*/ 7762875 h 7762876"/>
                  <a:gd name="connsiteX9" fmla="*/ 3398044 w 7550944"/>
                  <a:gd name="connsiteY9" fmla="*/ 3876675 h 7762876"/>
                  <a:gd name="connsiteX10" fmla="*/ 3769519 w 7550944"/>
                  <a:gd name="connsiteY10" fmla="*/ 9525 h 7762876"/>
                  <a:gd name="connsiteX11" fmla="*/ 4150519 w 7550944"/>
                  <a:gd name="connsiteY11" fmla="*/ 3886200 h 7762876"/>
                  <a:gd name="connsiteX12" fmla="*/ 4526756 w 7550944"/>
                  <a:gd name="connsiteY12" fmla="*/ 7762875 h 7762876"/>
                  <a:gd name="connsiteX13" fmla="*/ 4902994 w 7550944"/>
                  <a:gd name="connsiteY13" fmla="*/ 3886200 h 7762876"/>
                  <a:gd name="connsiteX14" fmla="*/ 5283994 w 7550944"/>
                  <a:gd name="connsiteY14" fmla="*/ 9525 h 7762876"/>
                  <a:gd name="connsiteX15" fmla="*/ 5655469 w 7550944"/>
                  <a:gd name="connsiteY15" fmla="*/ 3886200 h 7762876"/>
                  <a:gd name="connsiteX16" fmla="*/ 6036469 w 7550944"/>
                  <a:gd name="connsiteY16" fmla="*/ 7762875 h 7762876"/>
                  <a:gd name="connsiteX17" fmla="*/ 6417469 w 7550944"/>
                  <a:gd name="connsiteY17" fmla="*/ 3886200 h 7762876"/>
                  <a:gd name="connsiteX18" fmla="*/ 6798469 w 7550944"/>
                  <a:gd name="connsiteY18" fmla="*/ 0 h 7762876"/>
                  <a:gd name="connsiteX19" fmla="*/ 7160419 w 7550944"/>
                  <a:gd name="connsiteY19" fmla="*/ 3886200 h 7762876"/>
                  <a:gd name="connsiteX20" fmla="*/ 7550944 w 7550944"/>
                  <a:gd name="connsiteY20" fmla="*/ 7762875 h 7762876"/>
                  <a:gd name="connsiteX0" fmla="*/ 0 w 7550944"/>
                  <a:gd name="connsiteY0" fmla="*/ 7762875 h 7762876"/>
                  <a:gd name="connsiteX1" fmla="*/ 378619 w 7550944"/>
                  <a:gd name="connsiteY1" fmla="*/ 3886200 h 7762876"/>
                  <a:gd name="connsiteX2" fmla="*/ 750094 w 7550944"/>
                  <a:gd name="connsiteY2" fmla="*/ 0 h 7762876"/>
                  <a:gd name="connsiteX3" fmla="*/ 1131094 w 7550944"/>
                  <a:gd name="connsiteY3" fmla="*/ 3876675 h 7762876"/>
                  <a:gd name="connsiteX4" fmla="*/ 1507332 w 7550944"/>
                  <a:gd name="connsiteY4" fmla="*/ 7762875 h 7762876"/>
                  <a:gd name="connsiteX5" fmla="*/ 1883569 w 7550944"/>
                  <a:gd name="connsiteY5" fmla="*/ 3876675 h 7762876"/>
                  <a:gd name="connsiteX6" fmla="*/ 2264569 w 7550944"/>
                  <a:gd name="connsiteY6" fmla="*/ 0 h 7762876"/>
                  <a:gd name="connsiteX7" fmla="*/ 2645569 w 7550944"/>
                  <a:gd name="connsiteY7" fmla="*/ 3886200 h 7762876"/>
                  <a:gd name="connsiteX8" fmla="*/ 3017044 w 7550944"/>
                  <a:gd name="connsiteY8" fmla="*/ 7762875 h 7762876"/>
                  <a:gd name="connsiteX9" fmla="*/ 3398044 w 7550944"/>
                  <a:gd name="connsiteY9" fmla="*/ 3876675 h 7762876"/>
                  <a:gd name="connsiteX10" fmla="*/ 3769519 w 7550944"/>
                  <a:gd name="connsiteY10" fmla="*/ 9525 h 7762876"/>
                  <a:gd name="connsiteX11" fmla="*/ 4150519 w 7550944"/>
                  <a:gd name="connsiteY11" fmla="*/ 3886200 h 7762876"/>
                  <a:gd name="connsiteX12" fmla="*/ 4526756 w 7550944"/>
                  <a:gd name="connsiteY12" fmla="*/ 7762875 h 7762876"/>
                  <a:gd name="connsiteX13" fmla="*/ 4902994 w 7550944"/>
                  <a:gd name="connsiteY13" fmla="*/ 3886200 h 7762876"/>
                  <a:gd name="connsiteX14" fmla="*/ 5283994 w 7550944"/>
                  <a:gd name="connsiteY14" fmla="*/ 9525 h 7762876"/>
                  <a:gd name="connsiteX15" fmla="*/ 5655469 w 7550944"/>
                  <a:gd name="connsiteY15" fmla="*/ 3886200 h 7762876"/>
                  <a:gd name="connsiteX16" fmla="*/ 6036469 w 7550944"/>
                  <a:gd name="connsiteY16" fmla="*/ 7762875 h 7762876"/>
                  <a:gd name="connsiteX17" fmla="*/ 6417469 w 7550944"/>
                  <a:gd name="connsiteY17" fmla="*/ 3886200 h 7762876"/>
                  <a:gd name="connsiteX18" fmla="*/ 6798469 w 7550944"/>
                  <a:gd name="connsiteY18" fmla="*/ 0 h 7762876"/>
                  <a:gd name="connsiteX19" fmla="*/ 7160419 w 7550944"/>
                  <a:gd name="connsiteY19" fmla="*/ 3886200 h 7762876"/>
                  <a:gd name="connsiteX20" fmla="*/ 7550944 w 7550944"/>
                  <a:gd name="connsiteY20" fmla="*/ 7762875 h 7762876"/>
                  <a:gd name="connsiteX0" fmla="*/ 0 w 7550944"/>
                  <a:gd name="connsiteY0" fmla="*/ 7762875 h 7762876"/>
                  <a:gd name="connsiteX1" fmla="*/ 378619 w 7550944"/>
                  <a:gd name="connsiteY1" fmla="*/ 3886200 h 7762876"/>
                  <a:gd name="connsiteX2" fmla="*/ 750094 w 7550944"/>
                  <a:gd name="connsiteY2" fmla="*/ 0 h 7762876"/>
                  <a:gd name="connsiteX3" fmla="*/ 1131094 w 7550944"/>
                  <a:gd name="connsiteY3" fmla="*/ 3876675 h 7762876"/>
                  <a:gd name="connsiteX4" fmla="*/ 1507332 w 7550944"/>
                  <a:gd name="connsiteY4" fmla="*/ 7762875 h 7762876"/>
                  <a:gd name="connsiteX5" fmla="*/ 1883569 w 7550944"/>
                  <a:gd name="connsiteY5" fmla="*/ 3876675 h 7762876"/>
                  <a:gd name="connsiteX6" fmla="*/ 2264569 w 7550944"/>
                  <a:gd name="connsiteY6" fmla="*/ 0 h 7762876"/>
                  <a:gd name="connsiteX7" fmla="*/ 2645569 w 7550944"/>
                  <a:gd name="connsiteY7" fmla="*/ 3886200 h 7762876"/>
                  <a:gd name="connsiteX8" fmla="*/ 3017044 w 7550944"/>
                  <a:gd name="connsiteY8" fmla="*/ 7762875 h 7762876"/>
                  <a:gd name="connsiteX9" fmla="*/ 3398044 w 7550944"/>
                  <a:gd name="connsiteY9" fmla="*/ 3876675 h 7762876"/>
                  <a:gd name="connsiteX10" fmla="*/ 3769519 w 7550944"/>
                  <a:gd name="connsiteY10" fmla="*/ 9525 h 7762876"/>
                  <a:gd name="connsiteX11" fmla="*/ 4150519 w 7550944"/>
                  <a:gd name="connsiteY11" fmla="*/ 3886200 h 7762876"/>
                  <a:gd name="connsiteX12" fmla="*/ 4526756 w 7550944"/>
                  <a:gd name="connsiteY12" fmla="*/ 7762875 h 7762876"/>
                  <a:gd name="connsiteX13" fmla="*/ 4902994 w 7550944"/>
                  <a:gd name="connsiteY13" fmla="*/ 3886200 h 7762876"/>
                  <a:gd name="connsiteX14" fmla="*/ 5283994 w 7550944"/>
                  <a:gd name="connsiteY14" fmla="*/ 9525 h 7762876"/>
                  <a:gd name="connsiteX15" fmla="*/ 5655469 w 7550944"/>
                  <a:gd name="connsiteY15" fmla="*/ 3886200 h 7762876"/>
                  <a:gd name="connsiteX16" fmla="*/ 6029325 w 7550944"/>
                  <a:gd name="connsiteY16" fmla="*/ 7762875 h 7762876"/>
                  <a:gd name="connsiteX17" fmla="*/ 6417469 w 7550944"/>
                  <a:gd name="connsiteY17" fmla="*/ 3886200 h 7762876"/>
                  <a:gd name="connsiteX18" fmla="*/ 6798469 w 7550944"/>
                  <a:gd name="connsiteY18" fmla="*/ 0 h 7762876"/>
                  <a:gd name="connsiteX19" fmla="*/ 7160419 w 7550944"/>
                  <a:gd name="connsiteY19" fmla="*/ 3886200 h 7762876"/>
                  <a:gd name="connsiteX20" fmla="*/ 7550944 w 7550944"/>
                  <a:gd name="connsiteY20" fmla="*/ 7762875 h 7762876"/>
                  <a:gd name="connsiteX0" fmla="*/ 0 w 7550944"/>
                  <a:gd name="connsiteY0" fmla="*/ 7762875 h 7762876"/>
                  <a:gd name="connsiteX1" fmla="*/ 378619 w 7550944"/>
                  <a:gd name="connsiteY1" fmla="*/ 3886200 h 7762876"/>
                  <a:gd name="connsiteX2" fmla="*/ 750094 w 7550944"/>
                  <a:gd name="connsiteY2" fmla="*/ 0 h 7762876"/>
                  <a:gd name="connsiteX3" fmla="*/ 1131094 w 7550944"/>
                  <a:gd name="connsiteY3" fmla="*/ 3876675 h 7762876"/>
                  <a:gd name="connsiteX4" fmla="*/ 1507332 w 7550944"/>
                  <a:gd name="connsiteY4" fmla="*/ 7762875 h 7762876"/>
                  <a:gd name="connsiteX5" fmla="*/ 1883569 w 7550944"/>
                  <a:gd name="connsiteY5" fmla="*/ 3876675 h 7762876"/>
                  <a:gd name="connsiteX6" fmla="*/ 2264569 w 7550944"/>
                  <a:gd name="connsiteY6" fmla="*/ 0 h 7762876"/>
                  <a:gd name="connsiteX7" fmla="*/ 2645569 w 7550944"/>
                  <a:gd name="connsiteY7" fmla="*/ 3886200 h 7762876"/>
                  <a:gd name="connsiteX8" fmla="*/ 3017044 w 7550944"/>
                  <a:gd name="connsiteY8" fmla="*/ 7762875 h 7762876"/>
                  <a:gd name="connsiteX9" fmla="*/ 3398044 w 7550944"/>
                  <a:gd name="connsiteY9" fmla="*/ 3876675 h 7762876"/>
                  <a:gd name="connsiteX10" fmla="*/ 3769519 w 7550944"/>
                  <a:gd name="connsiteY10" fmla="*/ 9525 h 7762876"/>
                  <a:gd name="connsiteX11" fmla="*/ 4150519 w 7550944"/>
                  <a:gd name="connsiteY11" fmla="*/ 3886200 h 7762876"/>
                  <a:gd name="connsiteX12" fmla="*/ 4526756 w 7550944"/>
                  <a:gd name="connsiteY12" fmla="*/ 7762875 h 7762876"/>
                  <a:gd name="connsiteX13" fmla="*/ 4902994 w 7550944"/>
                  <a:gd name="connsiteY13" fmla="*/ 3886200 h 7762876"/>
                  <a:gd name="connsiteX14" fmla="*/ 5283994 w 7550944"/>
                  <a:gd name="connsiteY14" fmla="*/ 9525 h 7762876"/>
                  <a:gd name="connsiteX15" fmla="*/ 5655469 w 7550944"/>
                  <a:gd name="connsiteY15" fmla="*/ 3886200 h 7762876"/>
                  <a:gd name="connsiteX16" fmla="*/ 6029325 w 7550944"/>
                  <a:gd name="connsiteY16" fmla="*/ 7762875 h 7762876"/>
                  <a:gd name="connsiteX17" fmla="*/ 6417469 w 7550944"/>
                  <a:gd name="connsiteY17" fmla="*/ 3886200 h 7762876"/>
                  <a:gd name="connsiteX18" fmla="*/ 6798469 w 7550944"/>
                  <a:gd name="connsiteY18" fmla="*/ 0 h 7762876"/>
                  <a:gd name="connsiteX19" fmla="*/ 7160419 w 7550944"/>
                  <a:gd name="connsiteY19" fmla="*/ 3886200 h 7762876"/>
                  <a:gd name="connsiteX20" fmla="*/ 7550944 w 7550944"/>
                  <a:gd name="connsiteY20" fmla="*/ 7762875 h 7762876"/>
                  <a:gd name="connsiteX0" fmla="*/ 0 w 7546182"/>
                  <a:gd name="connsiteY0" fmla="*/ 7762875 h 7765256"/>
                  <a:gd name="connsiteX1" fmla="*/ 378619 w 7546182"/>
                  <a:gd name="connsiteY1" fmla="*/ 3886200 h 7765256"/>
                  <a:gd name="connsiteX2" fmla="*/ 750094 w 7546182"/>
                  <a:gd name="connsiteY2" fmla="*/ 0 h 7765256"/>
                  <a:gd name="connsiteX3" fmla="*/ 1131094 w 7546182"/>
                  <a:gd name="connsiteY3" fmla="*/ 3876675 h 7765256"/>
                  <a:gd name="connsiteX4" fmla="*/ 1507332 w 7546182"/>
                  <a:gd name="connsiteY4" fmla="*/ 7762875 h 7765256"/>
                  <a:gd name="connsiteX5" fmla="*/ 1883569 w 7546182"/>
                  <a:gd name="connsiteY5" fmla="*/ 3876675 h 7765256"/>
                  <a:gd name="connsiteX6" fmla="*/ 2264569 w 7546182"/>
                  <a:gd name="connsiteY6" fmla="*/ 0 h 7765256"/>
                  <a:gd name="connsiteX7" fmla="*/ 2645569 w 7546182"/>
                  <a:gd name="connsiteY7" fmla="*/ 3886200 h 7765256"/>
                  <a:gd name="connsiteX8" fmla="*/ 3017044 w 7546182"/>
                  <a:gd name="connsiteY8" fmla="*/ 7762875 h 7765256"/>
                  <a:gd name="connsiteX9" fmla="*/ 3398044 w 7546182"/>
                  <a:gd name="connsiteY9" fmla="*/ 3876675 h 7765256"/>
                  <a:gd name="connsiteX10" fmla="*/ 3769519 w 7546182"/>
                  <a:gd name="connsiteY10" fmla="*/ 9525 h 7765256"/>
                  <a:gd name="connsiteX11" fmla="*/ 4150519 w 7546182"/>
                  <a:gd name="connsiteY11" fmla="*/ 3886200 h 7765256"/>
                  <a:gd name="connsiteX12" fmla="*/ 4526756 w 7546182"/>
                  <a:gd name="connsiteY12" fmla="*/ 7762875 h 7765256"/>
                  <a:gd name="connsiteX13" fmla="*/ 4902994 w 7546182"/>
                  <a:gd name="connsiteY13" fmla="*/ 3886200 h 7765256"/>
                  <a:gd name="connsiteX14" fmla="*/ 5283994 w 7546182"/>
                  <a:gd name="connsiteY14" fmla="*/ 9525 h 7765256"/>
                  <a:gd name="connsiteX15" fmla="*/ 5655469 w 7546182"/>
                  <a:gd name="connsiteY15" fmla="*/ 3886200 h 7765256"/>
                  <a:gd name="connsiteX16" fmla="*/ 6029325 w 7546182"/>
                  <a:gd name="connsiteY16" fmla="*/ 7762875 h 7765256"/>
                  <a:gd name="connsiteX17" fmla="*/ 6417469 w 7546182"/>
                  <a:gd name="connsiteY17" fmla="*/ 3886200 h 7765256"/>
                  <a:gd name="connsiteX18" fmla="*/ 6798469 w 7546182"/>
                  <a:gd name="connsiteY18" fmla="*/ 0 h 7765256"/>
                  <a:gd name="connsiteX19" fmla="*/ 7160419 w 7546182"/>
                  <a:gd name="connsiteY19" fmla="*/ 3886200 h 7765256"/>
                  <a:gd name="connsiteX20" fmla="*/ 7546182 w 7546182"/>
                  <a:gd name="connsiteY20" fmla="*/ 7765256 h 7765256"/>
                  <a:gd name="connsiteX0" fmla="*/ 0 w 7546182"/>
                  <a:gd name="connsiteY0" fmla="*/ 7762875 h 7765258"/>
                  <a:gd name="connsiteX1" fmla="*/ 378619 w 7546182"/>
                  <a:gd name="connsiteY1" fmla="*/ 3886200 h 7765258"/>
                  <a:gd name="connsiteX2" fmla="*/ 750094 w 7546182"/>
                  <a:gd name="connsiteY2" fmla="*/ 0 h 7765258"/>
                  <a:gd name="connsiteX3" fmla="*/ 1131094 w 7546182"/>
                  <a:gd name="connsiteY3" fmla="*/ 3876675 h 7765258"/>
                  <a:gd name="connsiteX4" fmla="*/ 1507332 w 7546182"/>
                  <a:gd name="connsiteY4" fmla="*/ 7762875 h 7765258"/>
                  <a:gd name="connsiteX5" fmla="*/ 1883569 w 7546182"/>
                  <a:gd name="connsiteY5" fmla="*/ 3876675 h 7765258"/>
                  <a:gd name="connsiteX6" fmla="*/ 2264569 w 7546182"/>
                  <a:gd name="connsiteY6" fmla="*/ 0 h 7765258"/>
                  <a:gd name="connsiteX7" fmla="*/ 2645569 w 7546182"/>
                  <a:gd name="connsiteY7" fmla="*/ 3886200 h 7765258"/>
                  <a:gd name="connsiteX8" fmla="*/ 3017044 w 7546182"/>
                  <a:gd name="connsiteY8" fmla="*/ 7762875 h 7765258"/>
                  <a:gd name="connsiteX9" fmla="*/ 3398044 w 7546182"/>
                  <a:gd name="connsiteY9" fmla="*/ 3876675 h 7765258"/>
                  <a:gd name="connsiteX10" fmla="*/ 3769519 w 7546182"/>
                  <a:gd name="connsiteY10" fmla="*/ 9525 h 7765258"/>
                  <a:gd name="connsiteX11" fmla="*/ 4150519 w 7546182"/>
                  <a:gd name="connsiteY11" fmla="*/ 3886200 h 7765258"/>
                  <a:gd name="connsiteX12" fmla="*/ 4526756 w 7546182"/>
                  <a:gd name="connsiteY12" fmla="*/ 7762875 h 7765258"/>
                  <a:gd name="connsiteX13" fmla="*/ 4902994 w 7546182"/>
                  <a:gd name="connsiteY13" fmla="*/ 3886200 h 7765258"/>
                  <a:gd name="connsiteX14" fmla="*/ 5283994 w 7546182"/>
                  <a:gd name="connsiteY14" fmla="*/ 9525 h 7765258"/>
                  <a:gd name="connsiteX15" fmla="*/ 5655469 w 7546182"/>
                  <a:gd name="connsiteY15" fmla="*/ 3886200 h 7765258"/>
                  <a:gd name="connsiteX16" fmla="*/ 6029325 w 7546182"/>
                  <a:gd name="connsiteY16" fmla="*/ 7762875 h 7765258"/>
                  <a:gd name="connsiteX17" fmla="*/ 6417469 w 7546182"/>
                  <a:gd name="connsiteY17" fmla="*/ 3886200 h 7765258"/>
                  <a:gd name="connsiteX18" fmla="*/ 6798469 w 7546182"/>
                  <a:gd name="connsiteY18" fmla="*/ 0 h 7765258"/>
                  <a:gd name="connsiteX19" fmla="*/ 7160419 w 7546182"/>
                  <a:gd name="connsiteY19" fmla="*/ 3886200 h 7765258"/>
                  <a:gd name="connsiteX20" fmla="*/ 7546182 w 7546182"/>
                  <a:gd name="connsiteY20" fmla="*/ 7765256 h 7765258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64569 w 7539038"/>
                  <a:gd name="connsiteY6" fmla="*/ 0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69519 w 7539038"/>
                  <a:gd name="connsiteY10" fmla="*/ 9525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83994 w 7539038"/>
                  <a:gd name="connsiteY14" fmla="*/ 9525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98469 w 7539038"/>
                  <a:gd name="connsiteY18" fmla="*/ 0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64569 w 7539038"/>
                  <a:gd name="connsiteY6" fmla="*/ 0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69519 w 7539038"/>
                  <a:gd name="connsiteY10" fmla="*/ 9525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83994 w 7539038"/>
                  <a:gd name="connsiteY14" fmla="*/ 9525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88944 w 7539038"/>
                  <a:gd name="connsiteY18" fmla="*/ 2381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64569 w 7539038"/>
                  <a:gd name="connsiteY6" fmla="*/ 0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69519 w 7539038"/>
                  <a:gd name="connsiteY10" fmla="*/ 9525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83994 w 7539038"/>
                  <a:gd name="connsiteY14" fmla="*/ 9525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86563 w 7539038"/>
                  <a:gd name="connsiteY18" fmla="*/ 4762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64569 w 7539038"/>
                  <a:gd name="connsiteY6" fmla="*/ 0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69519 w 7539038"/>
                  <a:gd name="connsiteY10" fmla="*/ 9525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83994 w 7539038"/>
                  <a:gd name="connsiteY14" fmla="*/ 9525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86563 w 7539038"/>
                  <a:gd name="connsiteY18" fmla="*/ 4762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64569 w 7539038"/>
                  <a:gd name="connsiteY6" fmla="*/ 0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69519 w 7539038"/>
                  <a:gd name="connsiteY10" fmla="*/ 9525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79231 w 7539038"/>
                  <a:gd name="connsiteY14" fmla="*/ 9525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86563 w 7539038"/>
                  <a:gd name="connsiteY18" fmla="*/ 4762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64569 w 7539038"/>
                  <a:gd name="connsiteY6" fmla="*/ 0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69519 w 7539038"/>
                  <a:gd name="connsiteY10" fmla="*/ 9525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79231 w 7539038"/>
                  <a:gd name="connsiteY14" fmla="*/ 9525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86563 w 7539038"/>
                  <a:gd name="connsiteY18" fmla="*/ 4762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64569 w 7539038"/>
                  <a:gd name="connsiteY6" fmla="*/ 0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69519 w 7539038"/>
                  <a:gd name="connsiteY10" fmla="*/ 9525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76849 w 7539038"/>
                  <a:gd name="connsiteY14" fmla="*/ 2382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86563 w 7539038"/>
                  <a:gd name="connsiteY18" fmla="*/ 4762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64569 w 7539038"/>
                  <a:gd name="connsiteY6" fmla="*/ 0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69519 w 7539038"/>
                  <a:gd name="connsiteY10" fmla="*/ 9525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76849 w 7539038"/>
                  <a:gd name="connsiteY14" fmla="*/ 2382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86563 w 7539038"/>
                  <a:gd name="connsiteY18" fmla="*/ 4762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64569 w 7539038"/>
                  <a:gd name="connsiteY6" fmla="*/ 0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76663 w 7539038"/>
                  <a:gd name="connsiteY10" fmla="*/ 4763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76849 w 7539038"/>
                  <a:gd name="connsiteY14" fmla="*/ 2382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86563 w 7539038"/>
                  <a:gd name="connsiteY18" fmla="*/ 4762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64569 w 7539038"/>
                  <a:gd name="connsiteY6" fmla="*/ 0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76663 w 7539038"/>
                  <a:gd name="connsiteY10" fmla="*/ 4763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76849 w 7539038"/>
                  <a:gd name="connsiteY14" fmla="*/ 2382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86563 w 7539038"/>
                  <a:gd name="connsiteY18" fmla="*/ 4762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64569 w 7539038"/>
                  <a:gd name="connsiteY6" fmla="*/ 0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69519 w 7539038"/>
                  <a:gd name="connsiteY10" fmla="*/ 4763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76849 w 7539038"/>
                  <a:gd name="connsiteY14" fmla="*/ 2382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86563 w 7539038"/>
                  <a:gd name="connsiteY18" fmla="*/ 4762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64569 w 7539038"/>
                  <a:gd name="connsiteY6" fmla="*/ 0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69519 w 7539038"/>
                  <a:gd name="connsiteY10" fmla="*/ 4763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76849 w 7539038"/>
                  <a:gd name="connsiteY14" fmla="*/ 2382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86563 w 7539038"/>
                  <a:gd name="connsiteY18" fmla="*/ 4762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59807 w 7539038"/>
                  <a:gd name="connsiteY6" fmla="*/ 4762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69519 w 7539038"/>
                  <a:gd name="connsiteY10" fmla="*/ 4763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76849 w 7539038"/>
                  <a:gd name="connsiteY14" fmla="*/ 2382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86563 w 7539038"/>
                  <a:gd name="connsiteY18" fmla="*/ 4762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59807 w 7539038"/>
                  <a:gd name="connsiteY6" fmla="*/ 4762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69519 w 7539038"/>
                  <a:gd name="connsiteY10" fmla="*/ 4763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76849 w 7539038"/>
                  <a:gd name="connsiteY14" fmla="*/ 2382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86563 w 7539038"/>
                  <a:gd name="connsiteY18" fmla="*/ 4762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7238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</a:cxnLst>
                <a:rect l="l" t="t" r="r" b="b"/>
                <a:pathLst>
                  <a:path w="7539038" h="7760495">
                    <a:moveTo>
                      <a:pt x="0" y="7760494"/>
                    </a:moveTo>
                    <a:cubicBezTo>
                      <a:pt x="190500" y="7758906"/>
                      <a:pt x="377031" y="3874231"/>
                      <a:pt x="378619" y="3883819"/>
                    </a:cubicBezTo>
                    <a:cubicBezTo>
                      <a:pt x="380207" y="3893407"/>
                      <a:pt x="562770" y="-793"/>
                      <a:pt x="752476" y="1"/>
                    </a:cubicBezTo>
                    <a:cubicBezTo>
                      <a:pt x="942182" y="795"/>
                      <a:pt x="1119468" y="3745568"/>
                      <a:pt x="1131094" y="3874294"/>
                    </a:cubicBezTo>
                    <a:cubicBezTo>
                      <a:pt x="1136420" y="3933265"/>
                      <a:pt x="1317626" y="7758112"/>
                      <a:pt x="1507332" y="7760494"/>
                    </a:cubicBezTo>
                    <a:cubicBezTo>
                      <a:pt x="1697038" y="7762876"/>
                      <a:pt x="1875632" y="3967176"/>
                      <a:pt x="1883569" y="3874294"/>
                    </a:cubicBezTo>
                    <a:cubicBezTo>
                      <a:pt x="1891506" y="3781412"/>
                      <a:pt x="2068513" y="3175"/>
                      <a:pt x="2259807" y="2381"/>
                    </a:cubicBezTo>
                    <a:cubicBezTo>
                      <a:pt x="2451101" y="1587"/>
                      <a:pt x="2640013" y="3825221"/>
                      <a:pt x="2645569" y="3883819"/>
                    </a:cubicBezTo>
                    <a:cubicBezTo>
                      <a:pt x="2651125" y="3942417"/>
                      <a:pt x="2827338" y="7762081"/>
                      <a:pt x="3017044" y="7760494"/>
                    </a:cubicBezTo>
                    <a:cubicBezTo>
                      <a:pt x="3206750" y="7758907"/>
                      <a:pt x="3390107" y="3967176"/>
                      <a:pt x="3398044" y="3874294"/>
                    </a:cubicBezTo>
                    <a:cubicBezTo>
                      <a:pt x="3405981" y="3781412"/>
                      <a:pt x="3575050" y="795"/>
                      <a:pt x="3769519" y="2382"/>
                    </a:cubicBezTo>
                    <a:cubicBezTo>
                      <a:pt x="3963988" y="3969"/>
                      <a:pt x="4141788" y="3722352"/>
                      <a:pt x="4150519" y="3883819"/>
                    </a:cubicBezTo>
                    <a:cubicBezTo>
                      <a:pt x="4159250" y="4045286"/>
                      <a:pt x="4337844" y="7760494"/>
                      <a:pt x="4526756" y="7760494"/>
                    </a:cubicBezTo>
                    <a:cubicBezTo>
                      <a:pt x="4715668" y="7760494"/>
                      <a:pt x="4893360" y="4083161"/>
                      <a:pt x="4902994" y="3883819"/>
                    </a:cubicBezTo>
                    <a:cubicBezTo>
                      <a:pt x="4910825" y="3721794"/>
                      <a:pt x="5087143" y="1"/>
                      <a:pt x="5276849" y="1"/>
                    </a:cubicBezTo>
                    <a:cubicBezTo>
                      <a:pt x="5466555" y="1"/>
                      <a:pt x="5647531" y="3790543"/>
                      <a:pt x="5655469" y="3883819"/>
                    </a:cubicBezTo>
                    <a:cubicBezTo>
                      <a:pt x="5663407" y="3977095"/>
                      <a:pt x="5842794" y="7760494"/>
                      <a:pt x="6029325" y="7760494"/>
                    </a:cubicBezTo>
                    <a:cubicBezTo>
                      <a:pt x="6215856" y="7760494"/>
                      <a:pt x="6411913" y="3976700"/>
                      <a:pt x="6417469" y="3883819"/>
                    </a:cubicBezTo>
                    <a:cubicBezTo>
                      <a:pt x="6423025" y="3790938"/>
                      <a:pt x="6593682" y="0"/>
                      <a:pt x="6786563" y="2381"/>
                    </a:cubicBezTo>
                    <a:cubicBezTo>
                      <a:pt x="6979444" y="4762"/>
                      <a:pt x="7152482" y="3757041"/>
                      <a:pt x="7160419" y="3883819"/>
                    </a:cubicBezTo>
                    <a:cubicBezTo>
                      <a:pt x="7168356" y="4010597"/>
                      <a:pt x="7336632" y="7761288"/>
                      <a:pt x="7539038" y="7758113"/>
                    </a:cubicBezTo>
                  </a:path>
                </a:pathLst>
              </a:custGeom>
              <a:no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29" name="Freeform: Shape 228">
              <a:extLst>
                <a:ext uri="{FF2B5EF4-FFF2-40B4-BE49-F238E27FC236}">
                  <a16:creationId xmlns:a16="http://schemas.microsoft.com/office/drawing/2014/main" id="{6C217D2E-B335-4217-BD4B-BA2A7FFF314E}"/>
                </a:ext>
              </a:extLst>
            </p:cNvPr>
            <p:cNvSpPr/>
            <p:nvPr/>
          </p:nvSpPr>
          <p:spPr>
            <a:xfrm>
              <a:off x="9773168" y="358008"/>
              <a:ext cx="2371994" cy="517526"/>
            </a:xfrm>
            <a:custGeom>
              <a:avLst/>
              <a:gdLst>
                <a:gd name="connsiteX0" fmla="*/ 0 w 7562850"/>
                <a:gd name="connsiteY0" fmla="*/ 7762875 h 7762875"/>
                <a:gd name="connsiteX1" fmla="*/ 390525 w 7562850"/>
                <a:gd name="connsiteY1" fmla="*/ 3886200 h 7762875"/>
                <a:gd name="connsiteX2" fmla="*/ 762000 w 7562850"/>
                <a:gd name="connsiteY2" fmla="*/ 0 h 7762875"/>
                <a:gd name="connsiteX3" fmla="*/ 1143000 w 7562850"/>
                <a:gd name="connsiteY3" fmla="*/ 3876675 h 7762875"/>
                <a:gd name="connsiteX4" fmla="*/ 1524000 w 7562850"/>
                <a:gd name="connsiteY4" fmla="*/ 7753350 h 7762875"/>
                <a:gd name="connsiteX5" fmla="*/ 1895475 w 7562850"/>
                <a:gd name="connsiteY5" fmla="*/ 3876675 h 7762875"/>
                <a:gd name="connsiteX6" fmla="*/ 2276475 w 7562850"/>
                <a:gd name="connsiteY6" fmla="*/ 0 h 7762875"/>
                <a:gd name="connsiteX7" fmla="*/ 2657475 w 7562850"/>
                <a:gd name="connsiteY7" fmla="*/ 3886200 h 7762875"/>
                <a:gd name="connsiteX8" fmla="*/ 3028950 w 7562850"/>
                <a:gd name="connsiteY8" fmla="*/ 7762875 h 7762875"/>
                <a:gd name="connsiteX9" fmla="*/ 3409950 w 7562850"/>
                <a:gd name="connsiteY9" fmla="*/ 3876675 h 7762875"/>
                <a:gd name="connsiteX10" fmla="*/ 3781425 w 7562850"/>
                <a:gd name="connsiteY10" fmla="*/ 9525 h 7762875"/>
                <a:gd name="connsiteX11" fmla="*/ 4162425 w 7562850"/>
                <a:gd name="connsiteY11" fmla="*/ 3886200 h 7762875"/>
                <a:gd name="connsiteX12" fmla="*/ 4533900 w 7562850"/>
                <a:gd name="connsiteY12" fmla="*/ 7762875 h 7762875"/>
                <a:gd name="connsiteX13" fmla="*/ 4914900 w 7562850"/>
                <a:gd name="connsiteY13" fmla="*/ 3886200 h 7762875"/>
                <a:gd name="connsiteX14" fmla="*/ 5295900 w 7562850"/>
                <a:gd name="connsiteY14" fmla="*/ 9525 h 7762875"/>
                <a:gd name="connsiteX15" fmla="*/ 5667375 w 7562850"/>
                <a:gd name="connsiteY15" fmla="*/ 3886200 h 7762875"/>
                <a:gd name="connsiteX16" fmla="*/ 6048375 w 7562850"/>
                <a:gd name="connsiteY16" fmla="*/ 7762875 h 7762875"/>
                <a:gd name="connsiteX17" fmla="*/ 6429375 w 7562850"/>
                <a:gd name="connsiteY17" fmla="*/ 3886200 h 7762875"/>
                <a:gd name="connsiteX18" fmla="*/ 6810375 w 7562850"/>
                <a:gd name="connsiteY18" fmla="*/ 0 h 7762875"/>
                <a:gd name="connsiteX19" fmla="*/ 7172325 w 7562850"/>
                <a:gd name="connsiteY19" fmla="*/ 3886200 h 7762875"/>
                <a:gd name="connsiteX20" fmla="*/ 7562850 w 7562850"/>
                <a:gd name="connsiteY20" fmla="*/ 7762875 h 7762875"/>
                <a:gd name="connsiteX0" fmla="*/ 0 w 7562850"/>
                <a:gd name="connsiteY0" fmla="*/ 7762875 h 7762875"/>
                <a:gd name="connsiteX1" fmla="*/ 390525 w 7562850"/>
                <a:gd name="connsiteY1" fmla="*/ 3886200 h 7762875"/>
                <a:gd name="connsiteX2" fmla="*/ 762000 w 7562850"/>
                <a:gd name="connsiteY2" fmla="*/ 0 h 7762875"/>
                <a:gd name="connsiteX3" fmla="*/ 1143000 w 7562850"/>
                <a:gd name="connsiteY3" fmla="*/ 3876675 h 7762875"/>
                <a:gd name="connsiteX4" fmla="*/ 1519238 w 7562850"/>
                <a:gd name="connsiteY4" fmla="*/ 7762875 h 7762875"/>
                <a:gd name="connsiteX5" fmla="*/ 1895475 w 7562850"/>
                <a:gd name="connsiteY5" fmla="*/ 3876675 h 7762875"/>
                <a:gd name="connsiteX6" fmla="*/ 2276475 w 7562850"/>
                <a:gd name="connsiteY6" fmla="*/ 0 h 7762875"/>
                <a:gd name="connsiteX7" fmla="*/ 2657475 w 7562850"/>
                <a:gd name="connsiteY7" fmla="*/ 3886200 h 7762875"/>
                <a:gd name="connsiteX8" fmla="*/ 3028950 w 7562850"/>
                <a:gd name="connsiteY8" fmla="*/ 7762875 h 7762875"/>
                <a:gd name="connsiteX9" fmla="*/ 3409950 w 7562850"/>
                <a:gd name="connsiteY9" fmla="*/ 3876675 h 7762875"/>
                <a:gd name="connsiteX10" fmla="*/ 3781425 w 7562850"/>
                <a:gd name="connsiteY10" fmla="*/ 9525 h 7762875"/>
                <a:gd name="connsiteX11" fmla="*/ 4162425 w 7562850"/>
                <a:gd name="connsiteY11" fmla="*/ 3886200 h 7762875"/>
                <a:gd name="connsiteX12" fmla="*/ 4533900 w 7562850"/>
                <a:gd name="connsiteY12" fmla="*/ 7762875 h 7762875"/>
                <a:gd name="connsiteX13" fmla="*/ 4914900 w 7562850"/>
                <a:gd name="connsiteY13" fmla="*/ 3886200 h 7762875"/>
                <a:gd name="connsiteX14" fmla="*/ 5295900 w 7562850"/>
                <a:gd name="connsiteY14" fmla="*/ 9525 h 7762875"/>
                <a:gd name="connsiteX15" fmla="*/ 5667375 w 7562850"/>
                <a:gd name="connsiteY15" fmla="*/ 3886200 h 7762875"/>
                <a:gd name="connsiteX16" fmla="*/ 6048375 w 7562850"/>
                <a:gd name="connsiteY16" fmla="*/ 7762875 h 7762875"/>
                <a:gd name="connsiteX17" fmla="*/ 6429375 w 7562850"/>
                <a:gd name="connsiteY17" fmla="*/ 3886200 h 7762875"/>
                <a:gd name="connsiteX18" fmla="*/ 6810375 w 7562850"/>
                <a:gd name="connsiteY18" fmla="*/ 0 h 7762875"/>
                <a:gd name="connsiteX19" fmla="*/ 7172325 w 7562850"/>
                <a:gd name="connsiteY19" fmla="*/ 3886200 h 7762875"/>
                <a:gd name="connsiteX20" fmla="*/ 7562850 w 7562850"/>
                <a:gd name="connsiteY20" fmla="*/ 7762875 h 7762875"/>
                <a:gd name="connsiteX0" fmla="*/ 0 w 7562850"/>
                <a:gd name="connsiteY0" fmla="*/ 7762875 h 7762875"/>
                <a:gd name="connsiteX1" fmla="*/ 390525 w 7562850"/>
                <a:gd name="connsiteY1" fmla="*/ 3886200 h 7762875"/>
                <a:gd name="connsiteX2" fmla="*/ 762000 w 7562850"/>
                <a:gd name="connsiteY2" fmla="*/ 0 h 7762875"/>
                <a:gd name="connsiteX3" fmla="*/ 1143000 w 7562850"/>
                <a:gd name="connsiteY3" fmla="*/ 3876675 h 7762875"/>
                <a:gd name="connsiteX4" fmla="*/ 1519238 w 7562850"/>
                <a:gd name="connsiteY4" fmla="*/ 7762875 h 7762875"/>
                <a:gd name="connsiteX5" fmla="*/ 1895475 w 7562850"/>
                <a:gd name="connsiteY5" fmla="*/ 3876675 h 7762875"/>
                <a:gd name="connsiteX6" fmla="*/ 2276475 w 7562850"/>
                <a:gd name="connsiteY6" fmla="*/ 0 h 7762875"/>
                <a:gd name="connsiteX7" fmla="*/ 2657475 w 7562850"/>
                <a:gd name="connsiteY7" fmla="*/ 3886200 h 7762875"/>
                <a:gd name="connsiteX8" fmla="*/ 3028950 w 7562850"/>
                <a:gd name="connsiteY8" fmla="*/ 7762875 h 7762875"/>
                <a:gd name="connsiteX9" fmla="*/ 3409950 w 7562850"/>
                <a:gd name="connsiteY9" fmla="*/ 3876675 h 7762875"/>
                <a:gd name="connsiteX10" fmla="*/ 3781425 w 7562850"/>
                <a:gd name="connsiteY10" fmla="*/ 9525 h 7762875"/>
                <a:gd name="connsiteX11" fmla="*/ 4162425 w 7562850"/>
                <a:gd name="connsiteY11" fmla="*/ 3886200 h 7762875"/>
                <a:gd name="connsiteX12" fmla="*/ 4538662 w 7562850"/>
                <a:gd name="connsiteY12" fmla="*/ 7762875 h 7762875"/>
                <a:gd name="connsiteX13" fmla="*/ 4914900 w 7562850"/>
                <a:gd name="connsiteY13" fmla="*/ 3886200 h 7762875"/>
                <a:gd name="connsiteX14" fmla="*/ 5295900 w 7562850"/>
                <a:gd name="connsiteY14" fmla="*/ 9525 h 7762875"/>
                <a:gd name="connsiteX15" fmla="*/ 5667375 w 7562850"/>
                <a:gd name="connsiteY15" fmla="*/ 3886200 h 7762875"/>
                <a:gd name="connsiteX16" fmla="*/ 6048375 w 7562850"/>
                <a:gd name="connsiteY16" fmla="*/ 7762875 h 7762875"/>
                <a:gd name="connsiteX17" fmla="*/ 6429375 w 7562850"/>
                <a:gd name="connsiteY17" fmla="*/ 3886200 h 7762875"/>
                <a:gd name="connsiteX18" fmla="*/ 6810375 w 7562850"/>
                <a:gd name="connsiteY18" fmla="*/ 0 h 7762875"/>
                <a:gd name="connsiteX19" fmla="*/ 7172325 w 7562850"/>
                <a:gd name="connsiteY19" fmla="*/ 3886200 h 7762875"/>
                <a:gd name="connsiteX20" fmla="*/ 7562850 w 7562850"/>
                <a:gd name="connsiteY20" fmla="*/ 7762875 h 7762875"/>
                <a:gd name="connsiteX0" fmla="*/ 0 w 7562850"/>
                <a:gd name="connsiteY0" fmla="*/ 7762875 h 7762875"/>
                <a:gd name="connsiteX1" fmla="*/ 390525 w 7562850"/>
                <a:gd name="connsiteY1" fmla="*/ 3886200 h 7762875"/>
                <a:gd name="connsiteX2" fmla="*/ 762000 w 7562850"/>
                <a:gd name="connsiteY2" fmla="*/ 0 h 7762875"/>
                <a:gd name="connsiteX3" fmla="*/ 1143000 w 7562850"/>
                <a:gd name="connsiteY3" fmla="*/ 3876675 h 7762875"/>
                <a:gd name="connsiteX4" fmla="*/ 1519238 w 7562850"/>
                <a:gd name="connsiteY4" fmla="*/ 7762875 h 7762875"/>
                <a:gd name="connsiteX5" fmla="*/ 1895475 w 7562850"/>
                <a:gd name="connsiteY5" fmla="*/ 3876675 h 7762875"/>
                <a:gd name="connsiteX6" fmla="*/ 2276475 w 7562850"/>
                <a:gd name="connsiteY6" fmla="*/ 0 h 7762875"/>
                <a:gd name="connsiteX7" fmla="*/ 2657475 w 7562850"/>
                <a:gd name="connsiteY7" fmla="*/ 3886200 h 7762875"/>
                <a:gd name="connsiteX8" fmla="*/ 3028950 w 7562850"/>
                <a:gd name="connsiteY8" fmla="*/ 7762875 h 7762875"/>
                <a:gd name="connsiteX9" fmla="*/ 3409950 w 7562850"/>
                <a:gd name="connsiteY9" fmla="*/ 3876675 h 7762875"/>
                <a:gd name="connsiteX10" fmla="*/ 3781425 w 7562850"/>
                <a:gd name="connsiteY10" fmla="*/ 9525 h 7762875"/>
                <a:gd name="connsiteX11" fmla="*/ 4162425 w 7562850"/>
                <a:gd name="connsiteY11" fmla="*/ 3886200 h 7762875"/>
                <a:gd name="connsiteX12" fmla="*/ 4538662 w 7562850"/>
                <a:gd name="connsiteY12" fmla="*/ 7762875 h 7762875"/>
                <a:gd name="connsiteX13" fmla="*/ 4914900 w 7562850"/>
                <a:gd name="connsiteY13" fmla="*/ 3886200 h 7762875"/>
                <a:gd name="connsiteX14" fmla="*/ 5295900 w 7562850"/>
                <a:gd name="connsiteY14" fmla="*/ 9525 h 7762875"/>
                <a:gd name="connsiteX15" fmla="*/ 5667375 w 7562850"/>
                <a:gd name="connsiteY15" fmla="*/ 3886200 h 7762875"/>
                <a:gd name="connsiteX16" fmla="*/ 6048375 w 7562850"/>
                <a:gd name="connsiteY16" fmla="*/ 7762875 h 7762875"/>
                <a:gd name="connsiteX17" fmla="*/ 6429375 w 7562850"/>
                <a:gd name="connsiteY17" fmla="*/ 3886200 h 7762875"/>
                <a:gd name="connsiteX18" fmla="*/ 6810375 w 7562850"/>
                <a:gd name="connsiteY18" fmla="*/ 0 h 7762875"/>
                <a:gd name="connsiteX19" fmla="*/ 7172325 w 7562850"/>
                <a:gd name="connsiteY19" fmla="*/ 3886200 h 7762875"/>
                <a:gd name="connsiteX20" fmla="*/ 7562850 w 7562850"/>
                <a:gd name="connsiteY20" fmla="*/ 7762875 h 7762875"/>
                <a:gd name="connsiteX0" fmla="*/ 0 w 7562850"/>
                <a:gd name="connsiteY0" fmla="*/ 7762875 h 7762875"/>
                <a:gd name="connsiteX1" fmla="*/ 390525 w 7562850"/>
                <a:gd name="connsiteY1" fmla="*/ 3886200 h 7762875"/>
                <a:gd name="connsiteX2" fmla="*/ 762000 w 7562850"/>
                <a:gd name="connsiteY2" fmla="*/ 0 h 7762875"/>
                <a:gd name="connsiteX3" fmla="*/ 1143000 w 7562850"/>
                <a:gd name="connsiteY3" fmla="*/ 3876675 h 7762875"/>
                <a:gd name="connsiteX4" fmla="*/ 1519238 w 7562850"/>
                <a:gd name="connsiteY4" fmla="*/ 7762875 h 7762875"/>
                <a:gd name="connsiteX5" fmla="*/ 1895475 w 7562850"/>
                <a:gd name="connsiteY5" fmla="*/ 3876675 h 7762875"/>
                <a:gd name="connsiteX6" fmla="*/ 2276475 w 7562850"/>
                <a:gd name="connsiteY6" fmla="*/ 0 h 7762875"/>
                <a:gd name="connsiteX7" fmla="*/ 2657475 w 7562850"/>
                <a:gd name="connsiteY7" fmla="*/ 3886200 h 7762875"/>
                <a:gd name="connsiteX8" fmla="*/ 3028950 w 7562850"/>
                <a:gd name="connsiteY8" fmla="*/ 7762875 h 7762875"/>
                <a:gd name="connsiteX9" fmla="*/ 3409950 w 7562850"/>
                <a:gd name="connsiteY9" fmla="*/ 3876675 h 7762875"/>
                <a:gd name="connsiteX10" fmla="*/ 3781425 w 7562850"/>
                <a:gd name="connsiteY10" fmla="*/ 9525 h 7762875"/>
                <a:gd name="connsiteX11" fmla="*/ 4162425 w 7562850"/>
                <a:gd name="connsiteY11" fmla="*/ 3886200 h 7762875"/>
                <a:gd name="connsiteX12" fmla="*/ 4538662 w 7562850"/>
                <a:gd name="connsiteY12" fmla="*/ 7762875 h 7762875"/>
                <a:gd name="connsiteX13" fmla="*/ 4914900 w 7562850"/>
                <a:gd name="connsiteY13" fmla="*/ 3886200 h 7762875"/>
                <a:gd name="connsiteX14" fmla="*/ 5295900 w 7562850"/>
                <a:gd name="connsiteY14" fmla="*/ 9525 h 7762875"/>
                <a:gd name="connsiteX15" fmla="*/ 5667375 w 7562850"/>
                <a:gd name="connsiteY15" fmla="*/ 3886200 h 7762875"/>
                <a:gd name="connsiteX16" fmla="*/ 6048375 w 7562850"/>
                <a:gd name="connsiteY16" fmla="*/ 7762875 h 7762875"/>
                <a:gd name="connsiteX17" fmla="*/ 6429375 w 7562850"/>
                <a:gd name="connsiteY17" fmla="*/ 3886200 h 7762875"/>
                <a:gd name="connsiteX18" fmla="*/ 6810375 w 7562850"/>
                <a:gd name="connsiteY18" fmla="*/ 0 h 7762875"/>
                <a:gd name="connsiteX19" fmla="*/ 7172325 w 7562850"/>
                <a:gd name="connsiteY19" fmla="*/ 3886200 h 7762875"/>
                <a:gd name="connsiteX20" fmla="*/ 7562850 w 7562850"/>
                <a:gd name="connsiteY20" fmla="*/ 7762875 h 7762875"/>
                <a:gd name="connsiteX0" fmla="*/ 0 w 7562850"/>
                <a:gd name="connsiteY0" fmla="*/ 7762875 h 7762875"/>
                <a:gd name="connsiteX1" fmla="*/ 390525 w 7562850"/>
                <a:gd name="connsiteY1" fmla="*/ 3886200 h 7762875"/>
                <a:gd name="connsiteX2" fmla="*/ 762000 w 7562850"/>
                <a:gd name="connsiteY2" fmla="*/ 0 h 7762875"/>
                <a:gd name="connsiteX3" fmla="*/ 1143000 w 7562850"/>
                <a:gd name="connsiteY3" fmla="*/ 3876675 h 7762875"/>
                <a:gd name="connsiteX4" fmla="*/ 1519238 w 7562850"/>
                <a:gd name="connsiteY4" fmla="*/ 7762875 h 7762875"/>
                <a:gd name="connsiteX5" fmla="*/ 1895475 w 7562850"/>
                <a:gd name="connsiteY5" fmla="*/ 3876675 h 7762875"/>
                <a:gd name="connsiteX6" fmla="*/ 2276475 w 7562850"/>
                <a:gd name="connsiteY6" fmla="*/ 0 h 7762875"/>
                <a:gd name="connsiteX7" fmla="*/ 2657475 w 7562850"/>
                <a:gd name="connsiteY7" fmla="*/ 3886200 h 7762875"/>
                <a:gd name="connsiteX8" fmla="*/ 3028950 w 7562850"/>
                <a:gd name="connsiteY8" fmla="*/ 7762875 h 7762875"/>
                <a:gd name="connsiteX9" fmla="*/ 3409950 w 7562850"/>
                <a:gd name="connsiteY9" fmla="*/ 3876675 h 7762875"/>
                <a:gd name="connsiteX10" fmla="*/ 3781425 w 7562850"/>
                <a:gd name="connsiteY10" fmla="*/ 9525 h 7762875"/>
                <a:gd name="connsiteX11" fmla="*/ 4162425 w 7562850"/>
                <a:gd name="connsiteY11" fmla="*/ 3886200 h 7762875"/>
                <a:gd name="connsiteX12" fmla="*/ 4538662 w 7562850"/>
                <a:gd name="connsiteY12" fmla="*/ 7762875 h 7762875"/>
                <a:gd name="connsiteX13" fmla="*/ 4914900 w 7562850"/>
                <a:gd name="connsiteY13" fmla="*/ 3886200 h 7762875"/>
                <a:gd name="connsiteX14" fmla="*/ 5295900 w 7562850"/>
                <a:gd name="connsiteY14" fmla="*/ 9525 h 7762875"/>
                <a:gd name="connsiteX15" fmla="*/ 5667375 w 7562850"/>
                <a:gd name="connsiteY15" fmla="*/ 3886200 h 7762875"/>
                <a:gd name="connsiteX16" fmla="*/ 6048375 w 7562850"/>
                <a:gd name="connsiteY16" fmla="*/ 7762875 h 7762875"/>
                <a:gd name="connsiteX17" fmla="*/ 6429375 w 7562850"/>
                <a:gd name="connsiteY17" fmla="*/ 3886200 h 7762875"/>
                <a:gd name="connsiteX18" fmla="*/ 6810375 w 7562850"/>
                <a:gd name="connsiteY18" fmla="*/ 0 h 7762875"/>
                <a:gd name="connsiteX19" fmla="*/ 7172325 w 7562850"/>
                <a:gd name="connsiteY19" fmla="*/ 3886200 h 7762875"/>
                <a:gd name="connsiteX20" fmla="*/ 7562850 w 7562850"/>
                <a:gd name="connsiteY20" fmla="*/ 7762875 h 7762875"/>
                <a:gd name="connsiteX0" fmla="*/ 0 w 7550944"/>
                <a:gd name="connsiteY0" fmla="*/ 7762875 h 7762875"/>
                <a:gd name="connsiteX1" fmla="*/ 378619 w 7550944"/>
                <a:gd name="connsiteY1" fmla="*/ 3886200 h 7762875"/>
                <a:gd name="connsiteX2" fmla="*/ 750094 w 7550944"/>
                <a:gd name="connsiteY2" fmla="*/ 0 h 7762875"/>
                <a:gd name="connsiteX3" fmla="*/ 1131094 w 7550944"/>
                <a:gd name="connsiteY3" fmla="*/ 3876675 h 7762875"/>
                <a:gd name="connsiteX4" fmla="*/ 1507332 w 7550944"/>
                <a:gd name="connsiteY4" fmla="*/ 7762875 h 7762875"/>
                <a:gd name="connsiteX5" fmla="*/ 1883569 w 7550944"/>
                <a:gd name="connsiteY5" fmla="*/ 3876675 h 7762875"/>
                <a:gd name="connsiteX6" fmla="*/ 2264569 w 7550944"/>
                <a:gd name="connsiteY6" fmla="*/ 0 h 7762875"/>
                <a:gd name="connsiteX7" fmla="*/ 2645569 w 7550944"/>
                <a:gd name="connsiteY7" fmla="*/ 3886200 h 7762875"/>
                <a:gd name="connsiteX8" fmla="*/ 3017044 w 7550944"/>
                <a:gd name="connsiteY8" fmla="*/ 7762875 h 7762875"/>
                <a:gd name="connsiteX9" fmla="*/ 3398044 w 7550944"/>
                <a:gd name="connsiteY9" fmla="*/ 3876675 h 7762875"/>
                <a:gd name="connsiteX10" fmla="*/ 3769519 w 7550944"/>
                <a:gd name="connsiteY10" fmla="*/ 9525 h 7762875"/>
                <a:gd name="connsiteX11" fmla="*/ 4150519 w 7550944"/>
                <a:gd name="connsiteY11" fmla="*/ 3886200 h 7762875"/>
                <a:gd name="connsiteX12" fmla="*/ 4526756 w 7550944"/>
                <a:gd name="connsiteY12" fmla="*/ 7762875 h 7762875"/>
                <a:gd name="connsiteX13" fmla="*/ 4902994 w 7550944"/>
                <a:gd name="connsiteY13" fmla="*/ 3886200 h 7762875"/>
                <a:gd name="connsiteX14" fmla="*/ 5283994 w 7550944"/>
                <a:gd name="connsiteY14" fmla="*/ 9525 h 7762875"/>
                <a:gd name="connsiteX15" fmla="*/ 5655469 w 7550944"/>
                <a:gd name="connsiteY15" fmla="*/ 3886200 h 7762875"/>
                <a:gd name="connsiteX16" fmla="*/ 6036469 w 7550944"/>
                <a:gd name="connsiteY16" fmla="*/ 7762875 h 7762875"/>
                <a:gd name="connsiteX17" fmla="*/ 6417469 w 7550944"/>
                <a:gd name="connsiteY17" fmla="*/ 3886200 h 7762875"/>
                <a:gd name="connsiteX18" fmla="*/ 6798469 w 7550944"/>
                <a:gd name="connsiteY18" fmla="*/ 0 h 7762875"/>
                <a:gd name="connsiteX19" fmla="*/ 7160419 w 7550944"/>
                <a:gd name="connsiteY19" fmla="*/ 3886200 h 7762875"/>
                <a:gd name="connsiteX20" fmla="*/ 7550944 w 7550944"/>
                <a:gd name="connsiteY20" fmla="*/ 7762875 h 7762875"/>
                <a:gd name="connsiteX0" fmla="*/ 0 w 7550944"/>
                <a:gd name="connsiteY0" fmla="*/ 7762875 h 7762875"/>
                <a:gd name="connsiteX1" fmla="*/ 378619 w 7550944"/>
                <a:gd name="connsiteY1" fmla="*/ 3886200 h 7762875"/>
                <a:gd name="connsiteX2" fmla="*/ 750094 w 7550944"/>
                <a:gd name="connsiteY2" fmla="*/ 0 h 7762875"/>
                <a:gd name="connsiteX3" fmla="*/ 1131094 w 7550944"/>
                <a:gd name="connsiteY3" fmla="*/ 3876675 h 7762875"/>
                <a:gd name="connsiteX4" fmla="*/ 1507332 w 7550944"/>
                <a:gd name="connsiteY4" fmla="*/ 7762875 h 7762875"/>
                <a:gd name="connsiteX5" fmla="*/ 1883569 w 7550944"/>
                <a:gd name="connsiteY5" fmla="*/ 3876675 h 7762875"/>
                <a:gd name="connsiteX6" fmla="*/ 2264569 w 7550944"/>
                <a:gd name="connsiteY6" fmla="*/ 0 h 7762875"/>
                <a:gd name="connsiteX7" fmla="*/ 2645569 w 7550944"/>
                <a:gd name="connsiteY7" fmla="*/ 3886200 h 7762875"/>
                <a:gd name="connsiteX8" fmla="*/ 3017044 w 7550944"/>
                <a:gd name="connsiteY8" fmla="*/ 7762875 h 7762875"/>
                <a:gd name="connsiteX9" fmla="*/ 3398044 w 7550944"/>
                <a:gd name="connsiteY9" fmla="*/ 3876675 h 7762875"/>
                <a:gd name="connsiteX10" fmla="*/ 3769519 w 7550944"/>
                <a:gd name="connsiteY10" fmla="*/ 9525 h 7762875"/>
                <a:gd name="connsiteX11" fmla="*/ 4150519 w 7550944"/>
                <a:gd name="connsiteY11" fmla="*/ 3886200 h 7762875"/>
                <a:gd name="connsiteX12" fmla="*/ 4526756 w 7550944"/>
                <a:gd name="connsiteY12" fmla="*/ 7762875 h 7762875"/>
                <a:gd name="connsiteX13" fmla="*/ 4902994 w 7550944"/>
                <a:gd name="connsiteY13" fmla="*/ 3886200 h 7762875"/>
                <a:gd name="connsiteX14" fmla="*/ 5283994 w 7550944"/>
                <a:gd name="connsiteY14" fmla="*/ 9525 h 7762875"/>
                <a:gd name="connsiteX15" fmla="*/ 5655469 w 7550944"/>
                <a:gd name="connsiteY15" fmla="*/ 3886200 h 7762875"/>
                <a:gd name="connsiteX16" fmla="*/ 6036469 w 7550944"/>
                <a:gd name="connsiteY16" fmla="*/ 7762875 h 7762875"/>
                <a:gd name="connsiteX17" fmla="*/ 6417469 w 7550944"/>
                <a:gd name="connsiteY17" fmla="*/ 3886200 h 7762875"/>
                <a:gd name="connsiteX18" fmla="*/ 6798469 w 7550944"/>
                <a:gd name="connsiteY18" fmla="*/ 0 h 7762875"/>
                <a:gd name="connsiteX19" fmla="*/ 7160419 w 7550944"/>
                <a:gd name="connsiteY19" fmla="*/ 3886200 h 7762875"/>
                <a:gd name="connsiteX20" fmla="*/ 7550944 w 7550944"/>
                <a:gd name="connsiteY20" fmla="*/ 7762875 h 7762875"/>
                <a:gd name="connsiteX0" fmla="*/ 0 w 7550944"/>
                <a:gd name="connsiteY0" fmla="*/ 7762875 h 7762875"/>
                <a:gd name="connsiteX1" fmla="*/ 378619 w 7550944"/>
                <a:gd name="connsiteY1" fmla="*/ 3886200 h 7762875"/>
                <a:gd name="connsiteX2" fmla="*/ 750094 w 7550944"/>
                <a:gd name="connsiteY2" fmla="*/ 0 h 7762875"/>
                <a:gd name="connsiteX3" fmla="*/ 1131094 w 7550944"/>
                <a:gd name="connsiteY3" fmla="*/ 3876675 h 7762875"/>
                <a:gd name="connsiteX4" fmla="*/ 1507332 w 7550944"/>
                <a:gd name="connsiteY4" fmla="*/ 7762875 h 7762875"/>
                <a:gd name="connsiteX5" fmla="*/ 1883569 w 7550944"/>
                <a:gd name="connsiteY5" fmla="*/ 3876675 h 7762875"/>
                <a:gd name="connsiteX6" fmla="*/ 2264569 w 7550944"/>
                <a:gd name="connsiteY6" fmla="*/ 0 h 7762875"/>
                <a:gd name="connsiteX7" fmla="*/ 2645569 w 7550944"/>
                <a:gd name="connsiteY7" fmla="*/ 3886200 h 7762875"/>
                <a:gd name="connsiteX8" fmla="*/ 3017044 w 7550944"/>
                <a:gd name="connsiteY8" fmla="*/ 7762875 h 7762875"/>
                <a:gd name="connsiteX9" fmla="*/ 3398044 w 7550944"/>
                <a:gd name="connsiteY9" fmla="*/ 3876675 h 7762875"/>
                <a:gd name="connsiteX10" fmla="*/ 3769519 w 7550944"/>
                <a:gd name="connsiteY10" fmla="*/ 9525 h 7762875"/>
                <a:gd name="connsiteX11" fmla="*/ 4150519 w 7550944"/>
                <a:gd name="connsiteY11" fmla="*/ 3886200 h 7762875"/>
                <a:gd name="connsiteX12" fmla="*/ 4526756 w 7550944"/>
                <a:gd name="connsiteY12" fmla="*/ 7762875 h 7762875"/>
                <a:gd name="connsiteX13" fmla="*/ 4902994 w 7550944"/>
                <a:gd name="connsiteY13" fmla="*/ 3886200 h 7762875"/>
                <a:gd name="connsiteX14" fmla="*/ 5283994 w 7550944"/>
                <a:gd name="connsiteY14" fmla="*/ 9525 h 7762875"/>
                <a:gd name="connsiteX15" fmla="*/ 5655469 w 7550944"/>
                <a:gd name="connsiteY15" fmla="*/ 3886200 h 7762875"/>
                <a:gd name="connsiteX16" fmla="*/ 6036469 w 7550944"/>
                <a:gd name="connsiteY16" fmla="*/ 7762875 h 7762875"/>
                <a:gd name="connsiteX17" fmla="*/ 6417469 w 7550944"/>
                <a:gd name="connsiteY17" fmla="*/ 3886200 h 7762875"/>
                <a:gd name="connsiteX18" fmla="*/ 6798469 w 7550944"/>
                <a:gd name="connsiteY18" fmla="*/ 0 h 7762875"/>
                <a:gd name="connsiteX19" fmla="*/ 7160419 w 7550944"/>
                <a:gd name="connsiteY19" fmla="*/ 3886200 h 7762875"/>
                <a:gd name="connsiteX20" fmla="*/ 7550944 w 7550944"/>
                <a:gd name="connsiteY20" fmla="*/ 7762875 h 7762875"/>
                <a:gd name="connsiteX0" fmla="*/ 0 w 7550944"/>
                <a:gd name="connsiteY0" fmla="*/ 7762875 h 7762875"/>
                <a:gd name="connsiteX1" fmla="*/ 378619 w 7550944"/>
                <a:gd name="connsiteY1" fmla="*/ 3886200 h 7762875"/>
                <a:gd name="connsiteX2" fmla="*/ 750094 w 7550944"/>
                <a:gd name="connsiteY2" fmla="*/ 0 h 7762875"/>
                <a:gd name="connsiteX3" fmla="*/ 1131094 w 7550944"/>
                <a:gd name="connsiteY3" fmla="*/ 3876675 h 7762875"/>
                <a:gd name="connsiteX4" fmla="*/ 1507332 w 7550944"/>
                <a:gd name="connsiteY4" fmla="*/ 7762875 h 7762875"/>
                <a:gd name="connsiteX5" fmla="*/ 1883569 w 7550944"/>
                <a:gd name="connsiteY5" fmla="*/ 3876675 h 7762875"/>
                <a:gd name="connsiteX6" fmla="*/ 2264569 w 7550944"/>
                <a:gd name="connsiteY6" fmla="*/ 0 h 7762875"/>
                <a:gd name="connsiteX7" fmla="*/ 2645569 w 7550944"/>
                <a:gd name="connsiteY7" fmla="*/ 3886200 h 7762875"/>
                <a:gd name="connsiteX8" fmla="*/ 3017044 w 7550944"/>
                <a:gd name="connsiteY8" fmla="*/ 7762875 h 7762875"/>
                <a:gd name="connsiteX9" fmla="*/ 3398044 w 7550944"/>
                <a:gd name="connsiteY9" fmla="*/ 3876675 h 7762875"/>
                <a:gd name="connsiteX10" fmla="*/ 3769519 w 7550944"/>
                <a:gd name="connsiteY10" fmla="*/ 9525 h 7762875"/>
                <a:gd name="connsiteX11" fmla="*/ 4150519 w 7550944"/>
                <a:gd name="connsiteY11" fmla="*/ 3886200 h 7762875"/>
                <a:gd name="connsiteX12" fmla="*/ 4526756 w 7550944"/>
                <a:gd name="connsiteY12" fmla="*/ 7762875 h 7762875"/>
                <a:gd name="connsiteX13" fmla="*/ 4902994 w 7550944"/>
                <a:gd name="connsiteY13" fmla="*/ 3886200 h 7762875"/>
                <a:gd name="connsiteX14" fmla="*/ 5283994 w 7550944"/>
                <a:gd name="connsiteY14" fmla="*/ 9525 h 7762875"/>
                <a:gd name="connsiteX15" fmla="*/ 5655469 w 7550944"/>
                <a:gd name="connsiteY15" fmla="*/ 3886200 h 7762875"/>
                <a:gd name="connsiteX16" fmla="*/ 6036469 w 7550944"/>
                <a:gd name="connsiteY16" fmla="*/ 7762875 h 7762875"/>
                <a:gd name="connsiteX17" fmla="*/ 6417469 w 7550944"/>
                <a:gd name="connsiteY17" fmla="*/ 3886200 h 7762875"/>
                <a:gd name="connsiteX18" fmla="*/ 6798469 w 7550944"/>
                <a:gd name="connsiteY18" fmla="*/ 0 h 7762875"/>
                <a:gd name="connsiteX19" fmla="*/ 7160419 w 7550944"/>
                <a:gd name="connsiteY19" fmla="*/ 3886200 h 7762875"/>
                <a:gd name="connsiteX20" fmla="*/ 7550944 w 7550944"/>
                <a:gd name="connsiteY20" fmla="*/ 7762875 h 7762875"/>
                <a:gd name="connsiteX0" fmla="*/ 0 w 7550944"/>
                <a:gd name="connsiteY0" fmla="*/ 7762875 h 7762875"/>
                <a:gd name="connsiteX1" fmla="*/ 378619 w 7550944"/>
                <a:gd name="connsiteY1" fmla="*/ 3886200 h 7762875"/>
                <a:gd name="connsiteX2" fmla="*/ 750094 w 7550944"/>
                <a:gd name="connsiteY2" fmla="*/ 0 h 7762875"/>
                <a:gd name="connsiteX3" fmla="*/ 1131094 w 7550944"/>
                <a:gd name="connsiteY3" fmla="*/ 3876675 h 7762875"/>
                <a:gd name="connsiteX4" fmla="*/ 1507332 w 7550944"/>
                <a:gd name="connsiteY4" fmla="*/ 7762875 h 7762875"/>
                <a:gd name="connsiteX5" fmla="*/ 1883569 w 7550944"/>
                <a:gd name="connsiteY5" fmla="*/ 3876675 h 7762875"/>
                <a:gd name="connsiteX6" fmla="*/ 2264569 w 7550944"/>
                <a:gd name="connsiteY6" fmla="*/ 0 h 7762875"/>
                <a:gd name="connsiteX7" fmla="*/ 2645569 w 7550944"/>
                <a:gd name="connsiteY7" fmla="*/ 3886200 h 7762875"/>
                <a:gd name="connsiteX8" fmla="*/ 3017044 w 7550944"/>
                <a:gd name="connsiteY8" fmla="*/ 7762875 h 7762875"/>
                <a:gd name="connsiteX9" fmla="*/ 3398044 w 7550944"/>
                <a:gd name="connsiteY9" fmla="*/ 3876675 h 7762875"/>
                <a:gd name="connsiteX10" fmla="*/ 3769519 w 7550944"/>
                <a:gd name="connsiteY10" fmla="*/ 9525 h 7762875"/>
                <a:gd name="connsiteX11" fmla="*/ 4150519 w 7550944"/>
                <a:gd name="connsiteY11" fmla="*/ 3886200 h 7762875"/>
                <a:gd name="connsiteX12" fmla="*/ 4526756 w 7550944"/>
                <a:gd name="connsiteY12" fmla="*/ 7762875 h 7762875"/>
                <a:gd name="connsiteX13" fmla="*/ 4902994 w 7550944"/>
                <a:gd name="connsiteY13" fmla="*/ 3886200 h 7762875"/>
                <a:gd name="connsiteX14" fmla="*/ 5283994 w 7550944"/>
                <a:gd name="connsiteY14" fmla="*/ 9525 h 7762875"/>
                <a:gd name="connsiteX15" fmla="*/ 5655469 w 7550944"/>
                <a:gd name="connsiteY15" fmla="*/ 3886200 h 7762875"/>
                <a:gd name="connsiteX16" fmla="*/ 6036469 w 7550944"/>
                <a:gd name="connsiteY16" fmla="*/ 7762875 h 7762875"/>
                <a:gd name="connsiteX17" fmla="*/ 6417469 w 7550944"/>
                <a:gd name="connsiteY17" fmla="*/ 3886200 h 7762875"/>
                <a:gd name="connsiteX18" fmla="*/ 6798469 w 7550944"/>
                <a:gd name="connsiteY18" fmla="*/ 0 h 7762875"/>
                <a:gd name="connsiteX19" fmla="*/ 7160419 w 7550944"/>
                <a:gd name="connsiteY19" fmla="*/ 3886200 h 7762875"/>
                <a:gd name="connsiteX20" fmla="*/ 7550944 w 7550944"/>
                <a:gd name="connsiteY20" fmla="*/ 7762875 h 7762875"/>
                <a:gd name="connsiteX0" fmla="*/ 0 w 7550944"/>
                <a:gd name="connsiteY0" fmla="*/ 7762875 h 7762876"/>
                <a:gd name="connsiteX1" fmla="*/ 378619 w 7550944"/>
                <a:gd name="connsiteY1" fmla="*/ 3886200 h 7762876"/>
                <a:gd name="connsiteX2" fmla="*/ 750094 w 7550944"/>
                <a:gd name="connsiteY2" fmla="*/ 0 h 7762876"/>
                <a:gd name="connsiteX3" fmla="*/ 1131094 w 7550944"/>
                <a:gd name="connsiteY3" fmla="*/ 3876675 h 7762876"/>
                <a:gd name="connsiteX4" fmla="*/ 1507332 w 7550944"/>
                <a:gd name="connsiteY4" fmla="*/ 7762875 h 7762876"/>
                <a:gd name="connsiteX5" fmla="*/ 1883569 w 7550944"/>
                <a:gd name="connsiteY5" fmla="*/ 3876675 h 7762876"/>
                <a:gd name="connsiteX6" fmla="*/ 2264569 w 7550944"/>
                <a:gd name="connsiteY6" fmla="*/ 0 h 7762876"/>
                <a:gd name="connsiteX7" fmla="*/ 2645569 w 7550944"/>
                <a:gd name="connsiteY7" fmla="*/ 3886200 h 7762876"/>
                <a:gd name="connsiteX8" fmla="*/ 3017044 w 7550944"/>
                <a:gd name="connsiteY8" fmla="*/ 7762875 h 7762876"/>
                <a:gd name="connsiteX9" fmla="*/ 3398044 w 7550944"/>
                <a:gd name="connsiteY9" fmla="*/ 3876675 h 7762876"/>
                <a:gd name="connsiteX10" fmla="*/ 3769519 w 7550944"/>
                <a:gd name="connsiteY10" fmla="*/ 9525 h 7762876"/>
                <a:gd name="connsiteX11" fmla="*/ 4150519 w 7550944"/>
                <a:gd name="connsiteY11" fmla="*/ 3886200 h 7762876"/>
                <a:gd name="connsiteX12" fmla="*/ 4526756 w 7550944"/>
                <a:gd name="connsiteY12" fmla="*/ 7762875 h 7762876"/>
                <a:gd name="connsiteX13" fmla="*/ 4902994 w 7550944"/>
                <a:gd name="connsiteY13" fmla="*/ 3886200 h 7762876"/>
                <a:gd name="connsiteX14" fmla="*/ 5283994 w 7550944"/>
                <a:gd name="connsiteY14" fmla="*/ 9525 h 7762876"/>
                <a:gd name="connsiteX15" fmla="*/ 5655469 w 7550944"/>
                <a:gd name="connsiteY15" fmla="*/ 3886200 h 7762876"/>
                <a:gd name="connsiteX16" fmla="*/ 6036469 w 7550944"/>
                <a:gd name="connsiteY16" fmla="*/ 7762875 h 7762876"/>
                <a:gd name="connsiteX17" fmla="*/ 6417469 w 7550944"/>
                <a:gd name="connsiteY17" fmla="*/ 3886200 h 7762876"/>
                <a:gd name="connsiteX18" fmla="*/ 6798469 w 7550944"/>
                <a:gd name="connsiteY18" fmla="*/ 0 h 7762876"/>
                <a:gd name="connsiteX19" fmla="*/ 7160419 w 7550944"/>
                <a:gd name="connsiteY19" fmla="*/ 3886200 h 7762876"/>
                <a:gd name="connsiteX20" fmla="*/ 7550944 w 7550944"/>
                <a:gd name="connsiteY20" fmla="*/ 7762875 h 7762876"/>
                <a:gd name="connsiteX0" fmla="*/ 0 w 7550944"/>
                <a:gd name="connsiteY0" fmla="*/ 7762875 h 7762876"/>
                <a:gd name="connsiteX1" fmla="*/ 378619 w 7550944"/>
                <a:gd name="connsiteY1" fmla="*/ 3886200 h 7762876"/>
                <a:gd name="connsiteX2" fmla="*/ 750094 w 7550944"/>
                <a:gd name="connsiteY2" fmla="*/ 0 h 7762876"/>
                <a:gd name="connsiteX3" fmla="*/ 1131094 w 7550944"/>
                <a:gd name="connsiteY3" fmla="*/ 3876675 h 7762876"/>
                <a:gd name="connsiteX4" fmla="*/ 1507332 w 7550944"/>
                <a:gd name="connsiteY4" fmla="*/ 7762875 h 7762876"/>
                <a:gd name="connsiteX5" fmla="*/ 1883569 w 7550944"/>
                <a:gd name="connsiteY5" fmla="*/ 3876675 h 7762876"/>
                <a:gd name="connsiteX6" fmla="*/ 2264569 w 7550944"/>
                <a:gd name="connsiteY6" fmla="*/ 0 h 7762876"/>
                <a:gd name="connsiteX7" fmla="*/ 2645569 w 7550944"/>
                <a:gd name="connsiteY7" fmla="*/ 3886200 h 7762876"/>
                <a:gd name="connsiteX8" fmla="*/ 3017044 w 7550944"/>
                <a:gd name="connsiteY8" fmla="*/ 7762875 h 7762876"/>
                <a:gd name="connsiteX9" fmla="*/ 3398044 w 7550944"/>
                <a:gd name="connsiteY9" fmla="*/ 3876675 h 7762876"/>
                <a:gd name="connsiteX10" fmla="*/ 3769519 w 7550944"/>
                <a:gd name="connsiteY10" fmla="*/ 9525 h 7762876"/>
                <a:gd name="connsiteX11" fmla="*/ 4150519 w 7550944"/>
                <a:gd name="connsiteY11" fmla="*/ 3886200 h 7762876"/>
                <a:gd name="connsiteX12" fmla="*/ 4526756 w 7550944"/>
                <a:gd name="connsiteY12" fmla="*/ 7762875 h 7762876"/>
                <a:gd name="connsiteX13" fmla="*/ 4902994 w 7550944"/>
                <a:gd name="connsiteY13" fmla="*/ 3886200 h 7762876"/>
                <a:gd name="connsiteX14" fmla="*/ 5283994 w 7550944"/>
                <a:gd name="connsiteY14" fmla="*/ 9525 h 7762876"/>
                <a:gd name="connsiteX15" fmla="*/ 5655469 w 7550944"/>
                <a:gd name="connsiteY15" fmla="*/ 3886200 h 7762876"/>
                <a:gd name="connsiteX16" fmla="*/ 6036469 w 7550944"/>
                <a:gd name="connsiteY16" fmla="*/ 7762875 h 7762876"/>
                <a:gd name="connsiteX17" fmla="*/ 6417469 w 7550944"/>
                <a:gd name="connsiteY17" fmla="*/ 3886200 h 7762876"/>
                <a:gd name="connsiteX18" fmla="*/ 6798469 w 7550944"/>
                <a:gd name="connsiteY18" fmla="*/ 0 h 7762876"/>
                <a:gd name="connsiteX19" fmla="*/ 7160419 w 7550944"/>
                <a:gd name="connsiteY19" fmla="*/ 3886200 h 7762876"/>
                <a:gd name="connsiteX20" fmla="*/ 7550944 w 7550944"/>
                <a:gd name="connsiteY20" fmla="*/ 7762875 h 7762876"/>
                <a:gd name="connsiteX0" fmla="*/ 0 w 7550944"/>
                <a:gd name="connsiteY0" fmla="*/ 7762875 h 7762876"/>
                <a:gd name="connsiteX1" fmla="*/ 378619 w 7550944"/>
                <a:gd name="connsiteY1" fmla="*/ 3886200 h 7762876"/>
                <a:gd name="connsiteX2" fmla="*/ 750094 w 7550944"/>
                <a:gd name="connsiteY2" fmla="*/ 0 h 7762876"/>
                <a:gd name="connsiteX3" fmla="*/ 1131094 w 7550944"/>
                <a:gd name="connsiteY3" fmla="*/ 3876675 h 7762876"/>
                <a:gd name="connsiteX4" fmla="*/ 1507332 w 7550944"/>
                <a:gd name="connsiteY4" fmla="*/ 7762875 h 7762876"/>
                <a:gd name="connsiteX5" fmla="*/ 1883569 w 7550944"/>
                <a:gd name="connsiteY5" fmla="*/ 3876675 h 7762876"/>
                <a:gd name="connsiteX6" fmla="*/ 2264569 w 7550944"/>
                <a:gd name="connsiteY6" fmla="*/ 0 h 7762876"/>
                <a:gd name="connsiteX7" fmla="*/ 2645569 w 7550944"/>
                <a:gd name="connsiteY7" fmla="*/ 3886200 h 7762876"/>
                <a:gd name="connsiteX8" fmla="*/ 3017044 w 7550944"/>
                <a:gd name="connsiteY8" fmla="*/ 7762875 h 7762876"/>
                <a:gd name="connsiteX9" fmla="*/ 3398044 w 7550944"/>
                <a:gd name="connsiteY9" fmla="*/ 3876675 h 7762876"/>
                <a:gd name="connsiteX10" fmla="*/ 3769519 w 7550944"/>
                <a:gd name="connsiteY10" fmla="*/ 9525 h 7762876"/>
                <a:gd name="connsiteX11" fmla="*/ 4150519 w 7550944"/>
                <a:gd name="connsiteY11" fmla="*/ 3886200 h 7762876"/>
                <a:gd name="connsiteX12" fmla="*/ 4526756 w 7550944"/>
                <a:gd name="connsiteY12" fmla="*/ 7762875 h 7762876"/>
                <a:gd name="connsiteX13" fmla="*/ 4902994 w 7550944"/>
                <a:gd name="connsiteY13" fmla="*/ 3886200 h 7762876"/>
                <a:gd name="connsiteX14" fmla="*/ 5283994 w 7550944"/>
                <a:gd name="connsiteY14" fmla="*/ 9525 h 7762876"/>
                <a:gd name="connsiteX15" fmla="*/ 5655469 w 7550944"/>
                <a:gd name="connsiteY15" fmla="*/ 3886200 h 7762876"/>
                <a:gd name="connsiteX16" fmla="*/ 6036469 w 7550944"/>
                <a:gd name="connsiteY16" fmla="*/ 7762875 h 7762876"/>
                <a:gd name="connsiteX17" fmla="*/ 6417469 w 7550944"/>
                <a:gd name="connsiteY17" fmla="*/ 3886200 h 7762876"/>
                <a:gd name="connsiteX18" fmla="*/ 6798469 w 7550944"/>
                <a:gd name="connsiteY18" fmla="*/ 0 h 7762876"/>
                <a:gd name="connsiteX19" fmla="*/ 7160419 w 7550944"/>
                <a:gd name="connsiteY19" fmla="*/ 3886200 h 7762876"/>
                <a:gd name="connsiteX20" fmla="*/ 7550944 w 7550944"/>
                <a:gd name="connsiteY20" fmla="*/ 7762875 h 7762876"/>
                <a:gd name="connsiteX0" fmla="*/ 0 w 7550944"/>
                <a:gd name="connsiteY0" fmla="*/ 7762875 h 7762876"/>
                <a:gd name="connsiteX1" fmla="*/ 378619 w 7550944"/>
                <a:gd name="connsiteY1" fmla="*/ 3886200 h 7762876"/>
                <a:gd name="connsiteX2" fmla="*/ 750094 w 7550944"/>
                <a:gd name="connsiteY2" fmla="*/ 0 h 7762876"/>
                <a:gd name="connsiteX3" fmla="*/ 1131094 w 7550944"/>
                <a:gd name="connsiteY3" fmla="*/ 3876675 h 7762876"/>
                <a:gd name="connsiteX4" fmla="*/ 1507332 w 7550944"/>
                <a:gd name="connsiteY4" fmla="*/ 7762875 h 7762876"/>
                <a:gd name="connsiteX5" fmla="*/ 1883569 w 7550944"/>
                <a:gd name="connsiteY5" fmla="*/ 3876675 h 7762876"/>
                <a:gd name="connsiteX6" fmla="*/ 2264569 w 7550944"/>
                <a:gd name="connsiteY6" fmla="*/ 0 h 7762876"/>
                <a:gd name="connsiteX7" fmla="*/ 2645569 w 7550944"/>
                <a:gd name="connsiteY7" fmla="*/ 3886200 h 7762876"/>
                <a:gd name="connsiteX8" fmla="*/ 3017044 w 7550944"/>
                <a:gd name="connsiteY8" fmla="*/ 7762875 h 7762876"/>
                <a:gd name="connsiteX9" fmla="*/ 3398044 w 7550944"/>
                <a:gd name="connsiteY9" fmla="*/ 3876675 h 7762876"/>
                <a:gd name="connsiteX10" fmla="*/ 3769519 w 7550944"/>
                <a:gd name="connsiteY10" fmla="*/ 9525 h 7762876"/>
                <a:gd name="connsiteX11" fmla="*/ 4150519 w 7550944"/>
                <a:gd name="connsiteY11" fmla="*/ 3886200 h 7762876"/>
                <a:gd name="connsiteX12" fmla="*/ 4526756 w 7550944"/>
                <a:gd name="connsiteY12" fmla="*/ 7762875 h 7762876"/>
                <a:gd name="connsiteX13" fmla="*/ 4902994 w 7550944"/>
                <a:gd name="connsiteY13" fmla="*/ 3886200 h 7762876"/>
                <a:gd name="connsiteX14" fmla="*/ 5283994 w 7550944"/>
                <a:gd name="connsiteY14" fmla="*/ 9525 h 7762876"/>
                <a:gd name="connsiteX15" fmla="*/ 5655469 w 7550944"/>
                <a:gd name="connsiteY15" fmla="*/ 3886200 h 7762876"/>
                <a:gd name="connsiteX16" fmla="*/ 6036469 w 7550944"/>
                <a:gd name="connsiteY16" fmla="*/ 7762875 h 7762876"/>
                <a:gd name="connsiteX17" fmla="*/ 6417469 w 7550944"/>
                <a:gd name="connsiteY17" fmla="*/ 3886200 h 7762876"/>
                <a:gd name="connsiteX18" fmla="*/ 6798469 w 7550944"/>
                <a:gd name="connsiteY18" fmla="*/ 0 h 7762876"/>
                <a:gd name="connsiteX19" fmla="*/ 7160419 w 7550944"/>
                <a:gd name="connsiteY19" fmla="*/ 3886200 h 7762876"/>
                <a:gd name="connsiteX20" fmla="*/ 7550944 w 7550944"/>
                <a:gd name="connsiteY20" fmla="*/ 7762875 h 7762876"/>
                <a:gd name="connsiteX0" fmla="*/ 0 w 7550944"/>
                <a:gd name="connsiteY0" fmla="*/ 7762875 h 7762876"/>
                <a:gd name="connsiteX1" fmla="*/ 378619 w 7550944"/>
                <a:gd name="connsiteY1" fmla="*/ 3886200 h 7762876"/>
                <a:gd name="connsiteX2" fmla="*/ 750094 w 7550944"/>
                <a:gd name="connsiteY2" fmla="*/ 0 h 7762876"/>
                <a:gd name="connsiteX3" fmla="*/ 1131094 w 7550944"/>
                <a:gd name="connsiteY3" fmla="*/ 3876675 h 7762876"/>
                <a:gd name="connsiteX4" fmla="*/ 1507332 w 7550944"/>
                <a:gd name="connsiteY4" fmla="*/ 7762875 h 7762876"/>
                <a:gd name="connsiteX5" fmla="*/ 1883569 w 7550944"/>
                <a:gd name="connsiteY5" fmla="*/ 3876675 h 7762876"/>
                <a:gd name="connsiteX6" fmla="*/ 2264569 w 7550944"/>
                <a:gd name="connsiteY6" fmla="*/ 0 h 7762876"/>
                <a:gd name="connsiteX7" fmla="*/ 2645569 w 7550944"/>
                <a:gd name="connsiteY7" fmla="*/ 3886200 h 7762876"/>
                <a:gd name="connsiteX8" fmla="*/ 3017044 w 7550944"/>
                <a:gd name="connsiteY8" fmla="*/ 7762875 h 7762876"/>
                <a:gd name="connsiteX9" fmla="*/ 3398044 w 7550944"/>
                <a:gd name="connsiteY9" fmla="*/ 3876675 h 7762876"/>
                <a:gd name="connsiteX10" fmla="*/ 3769519 w 7550944"/>
                <a:gd name="connsiteY10" fmla="*/ 9525 h 7762876"/>
                <a:gd name="connsiteX11" fmla="*/ 4150519 w 7550944"/>
                <a:gd name="connsiteY11" fmla="*/ 3886200 h 7762876"/>
                <a:gd name="connsiteX12" fmla="*/ 4526756 w 7550944"/>
                <a:gd name="connsiteY12" fmla="*/ 7762875 h 7762876"/>
                <a:gd name="connsiteX13" fmla="*/ 4902994 w 7550944"/>
                <a:gd name="connsiteY13" fmla="*/ 3886200 h 7762876"/>
                <a:gd name="connsiteX14" fmla="*/ 5283994 w 7550944"/>
                <a:gd name="connsiteY14" fmla="*/ 9525 h 7762876"/>
                <a:gd name="connsiteX15" fmla="*/ 5655469 w 7550944"/>
                <a:gd name="connsiteY15" fmla="*/ 3886200 h 7762876"/>
                <a:gd name="connsiteX16" fmla="*/ 6036469 w 7550944"/>
                <a:gd name="connsiteY16" fmla="*/ 7762875 h 7762876"/>
                <a:gd name="connsiteX17" fmla="*/ 6417469 w 7550944"/>
                <a:gd name="connsiteY17" fmla="*/ 3886200 h 7762876"/>
                <a:gd name="connsiteX18" fmla="*/ 6798469 w 7550944"/>
                <a:gd name="connsiteY18" fmla="*/ 0 h 7762876"/>
                <a:gd name="connsiteX19" fmla="*/ 7160419 w 7550944"/>
                <a:gd name="connsiteY19" fmla="*/ 3886200 h 7762876"/>
                <a:gd name="connsiteX20" fmla="*/ 7550944 w 7550944"/>
                <a:gd name="connsiteY20" fmla="*/ 7762875 h 7762876"/>
                <a:gd name="connsiteX0" fmla="*/ 0 w 7550944"/>
                <a:gd name="connsiteY0" fmla="*/ 7762875 h 7762876"/>
                <a:gd name="connsiteX1" fmla="*/ 378619 w 7550944"/>
                <a:gd name="connsiteY1" fmla="*/ 3886200 h 7762876"/>
                <a:gd name="connsiteX2" fmla="*/ 750094 w 7550944"/>
                <a:gd name="connsiteY2" fmla="*/ 0 h 7762876"/>
                <a:gd name="connsiteX3" fmla="*/ 1131094 w 7550944"/>
                <a:gd name="connsiteY3" fmla="*/ 3876675 h 7762876"/>
                <a:gd name="connsiteX4" fmla="*/ 1507332 w 7550944"/>
                <a:gd name="connsiteY4" fmla="*/ 7762875 h 7762876"/>
                <a:gd name="connsiteX5" fmla="*/ 1883569 w 7550944"/>
                <a:gd name="connsiteY5" fmla="*/ 3876675 h 7762876"/>
                <a:gd name="connsiteX6" fmla="*/ 2264569 w 7550944"/>
                <a:gd name="connsiteY6" fmla="*/ 0 h 7762876"/>
                <a:gd name="connsiteX7" fmla="*/ 2645569 w 7550944"/>
                <a:gd name="connsiteY7" fmla="*/ 3886200 h 7762876"/>
                <a:gd name="connsiteX8" fmla="*/ 3017044 w 7550944"/>
                <a:gd name="connsiteY8" fmla="*/ 7762875 h 7762876"/>
                <a:gd name="connsiteX9" fmla="*/ 3398044 w 7550944"/>
                <a:gd name="connsiteY9" fmla="*/ 3876675 h 7762876"/>
                <a:gd name="connsiteX10" fmla="*/ 3769519 w 7550944"/>
                <a:gd name="connsiteY10" fmla="*/ 9525 h 7762876"/>
                <a:gd name="connsiteX11" fmla="*/ 4150519 w 7550944"/>
                <a:gd name="connsiteY11" fmla="*/ 3886200 h 7762876"/>
                <a:gd name="connsiteX12" fmla="*/ 4526756 w 7550944"/>
                <a:gd name="connsiteY12" fmla="*/ 7762875 h 7762876"/>
                <a:gd name="connsiteX13" fmla="*/ 4902994 w 7550944"/>
                <a:gd name="connsiteY13" fmla="*/ 3886200 h 7762876"/>
                <a:gd name="connsiteX14" fmla="*/ 5283994 w 7550944"/>
                <a:gd name="connsiteY14" fmla="*/ 9525 h 7762876"/>
                <a:gd name="connsiteX15" fmla="*/ 5655469 w 7550944"/>
                <a:gd name="connsiteY15" fmla="*/ 3886200 h 7762876"/>
                <a:gd name="connsiteX16" fmla="*/ 6036469 w 7550944"/>
                <a:gd name="connsiteY16" fmla="*/ 7762875 h 7762876"/>
                <a:gd name="connsiteX17" fmla="*/ 6417469 w 7550944"/>
                <a:gd name="connsiteY17" fmla="*/ 3886200 h 7762876"/>
                <a:gd name="connsiteX18" fmla="*/ 6798469 w 7550944"/>
                <a:gd name="connsiteY18" fmla="*/ 0 h 7762876"/>
                <a:gd name="connsiteX19" fmla="*/ 7160419 w 7550944"/>
                <a:gd name="connsiteY19" fmla="*/ 3886200 h 7762876"/>
                <a:gd name="connsiteX20" fmla="*/ 7550944 w 7550944"/>
                <a:gd name="connsiteY20" fmla="*/ 7762875 h 7762876"/>
                <a:gd name="connsiteX0" fmla="*/ 0 w 7550944"/>
                <a:gd name="connsiteY0" fmla="*/ 7762875 h 7762876"/>
                <a:gd name="connsiteX1" fmla="*/ 378619 w 7550944"/>
                <a:gd name="connsiteY1" fmla="*/ 3886200 h 7762876"/>
                <a:gd name="connsiteX2" fmla="*/ 750094 w 7550944"/>
                <a:gd name="connsiteY2" fmla="*/ 0 h 7762876"/>
                <a:gd name="connsiteX3" fmla="*/ 1131094 w 7550944"/>
                <a:gd name="connsiteY3" fmla="*/ 3876675 h 7762876"/>
                <a:gd name="connsiteX4" fmla="*/ 1507332 w 7550944"/>
                <a:gd name="connsiteY4" fmla="*/ 7762875 h 7762876"/>
                <a:gd name="connsiteX5" fmla="*/ 1883569 w 7550944"/>
                <a:gd name="connsiteY5" fmla="*/ 3876675 h 7762876"/>
                <a:gd name="connsiteX6" fmla="*/ 2264569 w 7550944"/>
                <a:gd name="connsiteY6" fmla="*/ 0 h 7762876"/>
                <a:gd name="connsiteX7" fmla="*/ 2645569 w 7550944"/>
                <a:gd name="connsiteY7" fmla="*/ 3886200 h 7762876"/>
                <a:gd name="connsiteX8" fmla="*/ 3017044 w 7550944"/>
                <a:gd name="connsiteY8" fmla="*/ 7762875 h 7762876"/>
                <a:gd name="connsiteX9" fmla="*/ 3398044 w 7550944"/>
                <a:gd name="connsiteY9" fmla="*/ 3876675 h 7762876"/>
                <a:gd name="connsiteX10" fmla="*/ 3769519 w 7550944"/>
                <a:gd name="connsiteY10" fmla="*/ 9525 h 7762876"/>
                <a:gd name="connsiteX11" fmla="*/ 4150519 w 7550944"/>
                <a:gd name="connsiteY11" fmla="*/ 3886200 h 7762876"/>
                <a:gd name="connsiteX12" fmla="*/ 4526756 w 7550944"/>
                <a:gd name="connsiteY12" fmla="*/ 7762875 h 7762876"/>
                <a:gd name="connsiteX13" fmla="*/ 4902994 w 7550944"/>
                <a:gd name="connsiteY13" fmla="*/ 3886200 h 7762876"/>
                <a:gd name="connsiteX14" fmla="*/ 5283994 w 7550944"/>
                <a:gd name="connsiteY14" fmla="*/ 9525 h 7762876"/>
                <a:gd name="connsiteX15" fmla="*/ 5655469 w 7550944"/>
                <a:gd name="connsiteY15" fmla="*/ 3886200 h 7762876"/>
                <a:gd name="connsiteX16" fmla="*/ 6029325 w 7550944"/>
                <a:gd name="connsiteY16" fmla="*/ 7762875 h 7762876"/>
                <a:gd name="connsiteX17" fmla="*/ 6417469 w 7550944"/>
                <a:gd name="connsiteY17" fmla="*/ 3886200 h 7762876"/>
                <a:gd name="connsiteX18" fmla="*/ 6798469 w 7550944"/>
                <a:gd name="connsiteY18" fmla="*/ 0 h 7762876"/>
                <a:gd name="connsiteX19" fmla="*/ 7160419 w 7550944"/>
                <a:gd name="connsiteY19" fmla="*/ 3886200 h 7762876"/>
                <a:gd name="connsiteX20" fmla="*/ 7550944 w 7550944"/>
                <a:gd name="connsiteY20" fmla="*/ 7762875 h 7762876"/>
                <a:gd name="connsiteX0" fmla="*/ 0 w 7550944"/>
                <a:gd name="connsiteY0" fmla="*/ 7762875 h 7762876"/>
                <a:gd name="connsiteX1" fmla="*/ 378619 w 7550944"/>
                <a:gd name="connsiteY1" fmla="*/ 3886200 h 7762876"/>
                <a:gd name="connsiteX2" fmla="*/ 750094 w 7550944"/>
                <a:gd name="connsiteY2" fmla="*/ 0 h 7762876"/>
                <a:gd name="connsiteX3" fmla="*/ 1131094 w 7550944"/>
                <a:gd name="connsiteY3" fmla="*/ 3876675 h 7762876"/>
                <a:gd name="connsiteX4" fmla="*/ 1507332 w 7550944"/>
                <a:gd name="connsiteY4" fmla="*/ 7762875 h 7762876"/>
                <a:gd name="connsiteX5" fmla="*/ 1883569 w 7550944"/>
                <a:gd name="connsiteY5" fmla="*/ 3876675 h 7762876"/>
                <a:gd name="connsiteX6" fmla="*/ 2264569 w 7550944"/>
                <a:gd name="connsiteY6" fmla="*/ 0 h 7762876"/>
                <a:gd name="connsiteX7" fmla="*/ 2645569 w 7550944"/>
                <a:gd name="connsiteY7" fmla="*/ 3886200 h 7762876"/>
                <a:gd name="connsiteX8" fmla="*/ 3017044 w 7550944"/>
                <a:gd name="connsiteY8" fmla="*/ 7762875 h 7762876"/>
                <a:gd name="connsiteX9" fmla="*/ 3398044 w 7550944"/>
                <a:gd name="connsiteY9" fmla="*/ 3876675 h 7762876"/>
                <a:gd name="connsiteX10" fmla="*/ 3769519 w 7550944"/>
                <a:gd name="connsiteY10" fmla="*/ 9525 h 7762876"/>
                <a:gd name="connsiteX11" fmla="*/ 4150519 w 7550944"/>
                <a:gd name="connsiteY11" fmla="*/ 3886200 h 7762876"/>
                <a:gd name="connsiteX12" fmla="*/ 4526756 w 7550944"/>
                <a:gd name="connsiteY12" fmla="*/ 7762875 h 7762876"/>
                <a:gd name="connsiteX13" fmla="*/ 4902994 w 7550944"/>
                <a:gd name="connsiteY13" fmla="*/ 3886200 h 7762876"/>
                <a:gd name="connsiteX14" fmla="*/ 5283994 w 7550944"/>
                <a:gd name="connsiteY14" fmla="*/ 9525 h 7762876"/>
                <a:gd name="connsiteX15" fmla="*/ 5655469 w 7550944"/>
                <a:gd name="connsiteY15" fmla="*/ 3886200 h 7762876"/>
                <a:gd name="connsiteX16" fmla="*/ 6029325 w 7550944"/>
                <a:gd name="connsiteY16" fmla="*/ 7762875 h 7762876"/>
                <a:gd name="connsiteX17" fmla="*/ 6417469 w 7550944"/>
                <a:gd name="connsiteY17" fmla="*/ 3886200 h 7762876"/>
                <a:gd name="connsiteX18" fmla="*/ 6798469 w 7550944"/>
                <a:gd name="connsiteY18" fmla="*/ 0 h 7762876"/>
                <a:gd name="connsiteX19" fmla="*/ 7160419 w 7550944"/>
                <a:gd name="connsiteY19" fmla="*/ 3886200 h 7762876"/>
                <a:gd name="connsiteX20" fmla="*/ 7550944 w 7550944"/>
                <a:gd name="connsiteY20" fmla="*/ 7762875 h 7762876"/>
                <a:gd name="connsiteX0" fmla="*/ 0 w 7546182"/>
                <a:gd name="connsiteY0" fmla="*/ 7762875 h 7765256"/>
                <a:gd name="connsiteX1" fmla="*/ 378619 w 7546182"/>
                <a:gd name="connsiteY1" fmla="*/ 3886200 h 7765256"/>
                <a:gd name="connsiteX2" fmla="*/ 750094 w 7546182"/>
                <a:gd name="connsiteY2" fmla="*/ 0 h 7765256"/>
                <a:gd name="connsiteX3" fmla="*/ 1131094 w 7546182"/>
                <a:gd name="connsiteY3" fmla="*/ 3876675 h 7765256"/>
                <a:gd name="connsiteX4" fmla="*/ 1507332 w 7546182"/>
                <a:gd name="connsiteY4" fmla="*/ 7762875 h 7765256"/>
                <a:gd name="connsiteX5" fmla="*/ 1883569 w 7546182"/>
                <a:gd name="connsiteY5" fmla="*/ 3876675 h 7765256"/>
                <a:gd name="connsiteX6" fmla="*/ 2264569 w 7546182"/>
                <a:gd name="connsiteY6" fmla="*/ 0 h 7765256"/>
                <a:gd name="connsiteX7" fmla="*/ 2645569 w 7546182"/>
                <a:gd name="connsiteY7" fmla="*/ 3886200 h 7765256"/>
                <a:gd name="connsiteX8" fmla="*/ 3017044 w 7546182"/>
                <a:gd name="connsiteY8" fmla="*/ 7762875 h 7765256"/>
                <a:gd name="connsiteX9" fmla="*/ 3398044 w 7546182"/>
                <a:gd name="connsiteY9" fmla="*/ 3876675 h 7765256"/>
                <a:gd name="connsiteX10" fmla="*/ 3769519 w 7546182"/>
                <a:gd name="connsiteY10" fmla="*/ 9525 h 7765256"/>
                <a:gd name="connsiteX11" fmla="*/ 4150519 w 7546182"/>
                <a:gd name="connsiteY11" fmla="*/ 3886200 h 7765256"/>
                <a:gd name="connsiteX12" fmla="*/ 4526756 w 7546182"/>
                <a:gd name="connsiteY12" fmla="*/ 7762875 h 7765256"/>
                <a:gd name="connsiteX13" fmla="*/ 4902994 w 7546182"/>
                <a:gd name="connsiteY13" fmla="*/ 3886200 h 7765256"/>
                <a:gd name="connsiteX14" fmla="*/ 5283994 w 7546182"/>
                <a:gd name="connsiteY14" fmla="*/ 9525 h 7765256"/>
                <a:gd name="connsiteX15" fmla="*/ 5655469 w 7546182"/>
                <a:gd name="connsiteY15" fmla="*/ 3886200 h 7765256"/>
                <a:gd name="connsiteX16" fmla="*/ 6029325 w 7546182"/>
                <a:gd name="connsiteY16" fmla="*/ 7762875 h 7765256"/>
                <a:gd name="connsiteX17" fmla="*/ 6417469 w 7546182"/>
                <a:gd name="connsiteY17" fmla="*/ 3886200 h 7765256"/>
                <a:gd name="connsiteX18" fmla="*/ 6798469 w 7546182"/>
                <a:gd name="connsiteY18" fmla="*/ 0 h 7765256"/>
                <a:gd name="connsiteX19" fmla="*/ 7160419 w 7546182"/>
                <a:gd name="connsiteY19" fmla="*/ 3886200 h 7765256"/>
                <a:gd name="connsiteX20" fmla="*/ 7546182 w 7546182"/>
                <a:gd name="connsiteY20" fmla="*/ 7765256 h 7765256"/>
                <a:gd name="connsiteX0" fmla="*/ 0 w 7546182"/>
                <a:gd name="connsiteY0" fmla="*/ 7762875 h 7765258"/>
                <a:gd name="connsiteX1" fmla="*/ 378619 w 7546182"/>
                <a:gd name="connsiteY1" fmla="*/ 3886200 h 7765258"/>
                <a:gd name="connsiteX2" fmla="*/ 750094 w 7546182"/>
                <a:gd name="connsiteY2" fmla="*/ 0 h 7765258"/>
                <a:gd name="connsiteX3" fmla="*/ 1131094 w 7546182"/>
                <a:gd name="connsiteY3" fmla="*/ 3876675 h 7765258"/>
                <a:gd name="connsiteX4" fmla="*/ 1507332 w 7546182"/>
                <a:gd name="connsiteY4" fmla="*/ 7762875 h 7765258"/>
                <a:gd name="connsiteX5" fmla="*/ 1883569 w 7546182"/>
                <a:gd name="connsiteY5" fmla="*/ 3876675 h 7765258"/>
                <a:gd name="connsiteX6" fmla="*/ 2264569 w 7546182"/>
                <a:gd name="connsiteY6" fmla="*/ 0 h 7765258"/>
                <a:gd name="connsiteX7" fmla="*/ 2645569 w 7546182"/>
                <a:gd name="connsiteY7" fmla="*/ 3886200 h 7765258"/>
                <a:gd name="connsiteX8" fmla="*/ 3017044 w 7546182"/>
                <a:gd name="connsiteY8" fmla="*/ 7762875 h 7765258"/>
                <a:gd name="connsiteX9" fmla="*/ 3398044 w 7546182"/>
                <a:gd name="connsiteY9" fmla="*/ 3876675 h 7765258"/>
                <a:gd name="connsiteX10" fmla="*/ 3769519 w 7546182"/>
                <a:gd name="connsiteY10" fmla="*/ 9525 h 7765258"/>
                <a:gd name="connsiteX11" fmla="*/ 4150519 w 7546182"/>
                <a:gd name="connsiteY11" fmla="*/ 3886200 h 7765258"/>
                <a:gd name="connsiteX12" fmla="*/ 4526756 w 7546182"/>
                <a:gd name="connsiteY12" fmla="*/ 7762875 h 7765258"/>
                <a:gd name="connsiteX13" fmla="*/ 4902994 w 7546182"/>
                <a:gd name="connsiteY13" fmla="*/ 3886200 h 7765258"/>
                <a:gd name="connsiteX14" fmla="*/ 5283994 w 7546182"/>
                <a:gd name="connsiteY14" fmla="*/ 9525 h 7765258"/>
                <a:gd name="connsiteX15" fmla="*/ 5655469 w 7546182"/>
                <a:gd name="connsiteY15" fmla="*/ 3886200 h 7765258"/>
                <a:gd name="connsiteX16" fmla="*/ 6029325 w 7546182"/>
                <a:gd name="connsiteY16" fmla="*/ 7762875 h 7765258"/>
                <a:gd name="connsiteX17" fmla="*/ 6417469 w 7546182"/>
                <a:gd name="connsiteY17" fmla="*/ 3886200 h 7765258"/>
                <a:gd name="connsiteX18" fmla="*/ 6798469 w 7546182"/>
                <a:gd name="connsiteY18" fmla="*/ 0 h 7765258"/>
                <a:gd name="connsiteX19" fmla="*/ 7160419 w 7546182"/>
                <a:gd name="connsiteY19" fmla="*/ 3886200 h 7765258"/>
                <a:gd name="connsiteX20" fmla="*/ 7546182 w 7546182"/>
                <a:gd name="connsiteY20" fmla="*/ 7765256 h 7765258"/>
                <a:gd name="connsiteX0" fmla="*/ 0 w 7539038"/>
                <a:gd name="connsiteY0" fmla="*/ 7762875 h 7762876"/>
                <a:gd name="connsiteX1" fmla="*/ 378619 w 7539038"/>
                <a:gd name="connsiteY1" fmla="*/ 3886200 h 7762876"/>
                <a:gd name="connsiteX2" fmla="*/ 750094 w 7539038"/>
                <a:gd name="connsiteY2" fmla="*/ 0 h 7762876"/>
                <a:gd name="connsiteX3" fmla="*/ 1131094 w 7539038"/>
                <a:gd name="connsiteY3" fmla="*/ 3876675 h 7762876"/>
                <a:gd name="connsiteX4" fmla="*/ 1507332 w 7539038"/>
                <a:gd name="connsiteY4" fmla="*/ 7762875 h 7762876"/>
                <a:gd name="connsiteX5" fmla="*/ 1883569 w 7539038"/>
                <a:gd name="connsiteY5" fmla="*/ 3876675 h 7762876"/>
                <a:gd name="connsiteX6" fmla="*/ 2264569 w 7539038"/>
                <a:gd name="connsiteY6" fmla="*/ 0 h 7762876"/>
                <a:gd name="connsiteX7" fmla="*/ 2645569 w 7539038"/>
                <a:gd name="connsiteY7" fmla="*/ 3886200 h 7762876"/>
                <a:gd name="connsiteX8" fmla="*/ 3017044 w 7539038"/>
                <a:gd name="connsiteY8" fmla="*/ 7762875 h 7762876"/>
                <a:gd name="connsiteX9" fmla="*/ 3398044 w 7539038"/>
                <a:gd name="connsiteY9" fmla="*/ 3876675 h 7762876"/>
                <a:gd name="connsiteX10" fmla="*/ 3769519 w 7539038"/>
                <a:gd name="connsiteY10" fmla="*/ 9525 h 7762876"/>
                <a:gd name="connsiteX11" fmla="*/ 4150519 w 7539038"/>
                <a:gd name="connsiteY11" fmla="*/ 3886200 h 7762876"/>
                <a:gd name="connsiteX12" fmla="*/ 4526756 w 7539038"/>
                <a:gd name="connsiteY12" fmla="*/ 7762875 h 7762876"/>
                <a:gd name="connsiteX13" fmla="*/ 4902994 w 7539038"/>
                <a:gd name="connsiteY13" fmla="*/ 3886200 h 7762876"/>
                <a:gd name="connsiteX14" fmla="*/ 5283994 w 7539038"/>
                <a:gd name="connsiteY14" fmla="*/ 9525 h 7762876"/>
                <a:gd name="connsiteX15" fmla="*/ 5655469 w 7539038"/>
                <a:gd name="connsiteY15" fmla="*/ 3886200 h 7762876"/>
                <a:gd name="connsiteX16" fmla="*/ 6029325 w 7539038"/>
                <a:gd name="connsiteY16" fmla="*/ 7762875 h 7762876"/>
                <a:gd name="connsiteX17" fmla="*/ 6417469 w 7539038"/>
                <a:gd name="connsiteY17" fmla="*/ 3886200 h 7762876"/>
                <a:gd name="connsiteX18" fmla="*/ 6798469 w 7539038"/>
                <a:gd name="connsiteY18" fmla="*/ 0 h 7762876"/>
                <a:gd name="connsiteX19" fmla="*/ 7160419 w 7539038"/>
                <a:gd name="connsiteY19" fmla="*/ 3886200 h 7762876"/>
                <a:gd name="connsiteX20" fmla="*/ 7539038 w 7539038"/>
                <a:gd name="connsiteY20" fmla="*/ 7760494 h 7762876"/>
                <a:gd name="connsiteX0" fmla="*/ 0 w 7539038"/>
                <a:gd name="connsiteY0" fmla="*/ 7762875 h 7762876"/>
                <a:gd name="connsiteX1" fmla="*/ 378619 w 7539038"/>
                <a:gd name="connsiteY1" fmla="*/ 3886200 h 7762876"/>
                <a:gd name="connsiteX2" fmla="*/ 750094 w 7539038"/>
                <a:gd name="connsiteY2" fmla="*/ 0 h 7762876"/>
                <a:gd name="connsiteX3" fmla="*/ 1131094 w 7539038"/>
                <a:gd name="connsiteY3" fmla="*/ 3876675 h 7762876"/>
                <a:gd name="connsiteX4" fmla="*/ 1507332 w 7539038"/>
                <a:gd name="connsiteY4" fmla="*/ 7762875 h 7762876"/>
                <a:gd name="connsiteX5" fmla="*/ 1883569 w 7539038"/>
                <a:gd name="connsiteY5" fmla="*/ 3876675 h 7762876"/>
                <a:gd name="connsiteX6" fmla="*/ 2264569 w 7539038"/>
                <a:gd name="connsiteY6" fmla="*/ 0 h 7762876"/>
                <a:gd name="connsiteX7" fmla="*/ 2645569 w 7539038"/>
                <a:gd name="connsiteY7" fmla="*/ 3886200 h 7762876"/>
                <a:gd name="connsiteX8" fmla="*/ 3017044 w 7539038"/>
                <a:gd name="connsiteY8" fmla="*/ 7762875 h 7762876"/>
                <a:gd name="connsiteX9" fmla="*/ 3398044 w 7539038"/>
                <a:gd name="connsiteY9" fmla="*/ 3876675 h 7762876"/>
                <a:gd name="connsiteX10" fmla="*/ 3769519 w 7539038"/>
                <a:gd name="connsiteY10" fmla="*/ 9525 h 7762876"/>
                <a:gd name="connsiteX11" fmla="*/ 4150519 w 7539038"/>
                <a:gd name="connsiteY11" fmla="*/ 3886200 h 7762876"/>
                <a:gd name="connsiteX12" fmla="*/ 4526756 w 7539038"/>
                <a:gd name="connsiteY12" fmla="*/ 7762875 h 7762876"/>
                <a:gd name="connsiteX13" fmla="*/ 4902994 w 7539038"/>
                <a:gd name="connsiteY13" fmla="*/ 3886200 h 7762876"/>
                <a:gd name="connsiteX14" fmla="*/ 5283994 w 7539038"/>
                <a:gd name="connsiteY14" fmla="*/ 9525 h 7762876"/>
                <a:gd name="connsiteX15" fmla="*/ 5655469 w 7539038"/>
                <a:gd name="connsiteY15" fmla="*/ 3886200 h 7762876"/>
                <a:gd name="connsiteX16" fmla="*/ 6029325 w 7539038"/>
                <a:gd name="connsiteY16" fmla="*/ 7762875 h 7762876"/>
                <a:gd name="connsiteX17" fmla="*/ 6417469 w 7539038"/>
                <a:gd name="connsiteY17" fmla="*/ 3886200 h 7762876"/>
                <a:gd name="connsiteX18" fmla="*/ 6788944 w 7539038"/>
                <a:gd name="connsiteY18" fmla="*/ 2381 h 7762876"/>
                <a:gd name="connsiteX19" fmla="*/ 7160419 w 7539038"/>
                <a:gd name="connsiteY19" fmla="*/ 3886200 h 7762876"/>
                <a:gd name="connsiteX20" fmla="*/ 7539038 w 7539038"/>
                <a:gd name="connsiteY20" fmla="*/ 7760494 h 7762876"/>
                <a:gd name="connsiteX0" fmla="*/ 0 w 7539038"/>
                <a:gd name="connsiteY0" fmla="*/ 7762875 h 7762876"/>
                <a:gd name="connsiteX1" fmla="*/ 378619 w 7539038"/>
                <a:gd name="connsiteY1" fmla="*/ 3886200 h 7762876"/>
                <a:gd name="connsiteX2" fmla="*/ 750094 w 7539038"/>
                <a:gd name="connsiteY2" fmla="*/ 0 h 7762876"/>
                <a:gd name="connsiteX3" fmla="*/ 1131094 w 7539038"/>
                <a:gd name="connsiteY3" fmla="*/ 3876675 h 7762876"/>
                <a:gd name="connsiteX4" fmla="*/ 1507332 w 7539038"/>
                <a:gd name="connsiteY4" fmla="*/ 7762875 h 7762876"/>
                <a:gd name="connsiteX5" fmla="*/ 1883569 w 7539038"/>
                <a:gd name="connsiteY5" fmla="*/ 3876675 h 7762876"/>
                <a:gd name="connsiteX6" fmla="*/ 2264569 w 7539038"/>
                <a:gd name="connsiteY6" fmla="*/ 0 h 7762876"/>
                <a:gd name="connsiteX7" fmla="*/ 2645569 w 7539038"/>
                <a:gd name="connsiteY7" fmla="*/ 3886200 h 7762876"/>
                <a:gd name="connsiteX8" fmla="*/ 3017044 w 7539038"/>
                <a:gd name="connsiteY8" fmla="*/ 7762875 h 7762876"/>
                <a:gd name="connsiteX9" fmla="*/ 3398044 w 7539038"/>
                <a:gd name="connsiteY9" fmla="*/ 3876675 h 7762876"/>
                <a:gd name="connsiteX10" fmla="*/ 3769519 w 7539038"/>
                <a:gd name="connsiteY10" fmla="*/ 9525 h 7762876"/>
                <a:gd name="connsiteX11" fmla="*/ 4150519 w 7539038"/>
                <a:gd name="connsiteY11" fmla="*/ 3886200 h 7762876"/>
                <a:gd name="connsiteX12" fmla="*/ 4526756 w 7539038"/>
                <a:gd name="connsiteY12" fmla="*/ 7762875 h 7762876"/>
                <a:gd name="connsiteX13" fmla="*/ 4902994 w 7539038"/>
                <a:gd name="connsiteY13" fmla="*/ 3886200 h 7762876"/>
                <a:gd name="connsiteX14" fmla="*/ 5283994 w 7539038"/>
                <a:gd name="connsiteY14" fmla="*/ 9525 h 7762876"/>
                <a:gd name="connsiteX15" fmla="*/ 5655469 w 7539038"/>
                <a:gd name="connsiteY15" fmla="*/ 3886200 h 7762876"/>
                <a:gd name="connsiteX16" fmla="*/ 6029325 w 7539038"/>
                <a:gd name="connsiteY16" fmla="*/ 7762875 h 7762876"/>
                <a:gd name="connsiteX17" fmla="*/ 6417469 w 7539038"/>
                <a:gd name="connsiteY17" fmla="*/ 3886200 h 7762876"/>
                <a:gd name="connsiteX18" fmla="*/ 6786563 w 7539038"/>
                <a:gd name="connsiteY18" fmla="*/ 4762 h 7762876"/>
                <a:gd name="connsiteX19" fmla="*/ 7160419 w 7539038"/>
                <a:gd name="connsiteY19" fmla="*/ 3886200 h 7762876"/>
                <a:gd name="connsiteX20" fmla="*/ 7539038 w 7539038"/>
                <a:gd name="connsiteY20" fmla="*/ 7760494 h 7762876"/>
                <a:gd name="connsiteX0" fmla="*/ 0 w 7539038"/>
                <a:gd name="connsiteY0" fmla="*/ 7762875 h 7762876"/>
                <a:gd name="connsiteX1" fmla="*/ 378619 w 7539038"/>
                <a:gd name="connsiteY1" fmla="*/ 3886200 h 7762876"/>
                <a:gd name="connsiteX2" fmla="*/ 750094 w 7539038"/>
                <a:gd name="connsiteY2" fmla="*/ 0 h 7762876"/>
                <a:gd name="connsiteX3" fmla="*/ 1131094 w 7539038"/>
                <a:gd name="connsiteY3" fmla="*/ 3876675 h 7762876"/>
                <a:gd name="connsiteX4" fmla="*/ 1507332 w 7539038"/>
                <a:gd name="connsiteY4" fmla="*/ 7762875 h 7762876"/>
                <a:gd name="connsiteX5" fmla="*/ 1883569 w 7539038"/>
                <a:gd name="connsiteY5" fmla="*/ 3876675 h 7762876"/>
                <a:gd name="connsiteX6" fmla="*/ 2264569 w 7539038"/>
                <a:gd name="connsiteY6" fmla="*/ 0 h 7762876"/>
                <a:gd name="connsiteX7" fmla="*/ 2645569 w 7539038"/>
                <a:gd name="connsiteY7" fmla="*/ 3886200 h 7762876"/>
                <a:gd name="connsiteX8" fmla="*/ 3017044 w 7539038"/>
                <a:gd name="connsiteY8" fmla="*/ 7762875 h 7762876"/>
                <a:gd name="connsiteX9" fmla="*/ 3398044 w 7539038"/>
                <a:gd name="connsiteY9" fmla="*/ 3876675 h 7762876"/>
                <a:gd name="connsiteX10" fmla="*/ 3769519 w 7539038"/>
                <a:gd name="connsiteY10" fmla="*/ 9525 h 7762876"/>
                <a:gd name="connsiteX11" fmla="*/ 4150519 w 7539038"/>
                <a:gd name="connsiteY11" fmla="*/ 3886200 h 7762876"/>
                <a:gd name="connsiteX12" fmla="*/ 4526756 w 7539038"/>
                <a:gd name="connsiteY12" fmla="*/ 7762875 h 7762876"/>
                <a:gd name="connsiteX13" fmla="*/ 4902994 w 7539038"/>
                <a:gd name="connsiteY13" fmla="*/ 3886200 h 7762876"/>
                <a:gd name="connsiteX14" fmla="*/ 5283994 w 7539038"/>
                <a:gd name="connsiteY14" fmla="*/ 9525 h 7762876"/>
                <a:gd name="connsiteX15" fmla="*/ 5655469 w 7539038"/>
                <a:gd name="connsiteY15" fmla="*/ 3886200 h 7762876"/>
                <a:gd name="connsiteX16" fmla="*/ 6029325 w 7539038"/>
                <a:gd name="connsiteY16" fmla="*/ 7762875 h 7762876"/>
                <a:gd name="connsiteX17" fmla="*/ 6417469 w 7539038"/>
                <a:gd name="connsiteY17" fmla="*/ 3886200 h 7762876"/>
                <a:gd name="connsiteX18" fmla="*/ 6786563 w 7539038"/>
                <a:gd name="connsiteY18" fmla="*/ 4762 h 7762876"/>
                <a:gd name="connsiteX19" fmla="*/ 7160419 w 7539038"/>
                <a:gd name="connsiteY19" fmla="*/ 3886200 h 7762876"/>
                <a:gd name="connsiteX20" fmla="*/ 7539038 w 7539038"/>
                <a:gd name="connsiteY20" fmla="*/ 7760494 h 7762876"/>
                <a:gd name="connsiteX0" fmla="*/ 0 w 7539038"/>
                <a:gd name="connsiteY0" fmla="*/ 7762875 h 7762876"/>
                <a:gd name="connsiteX1" fmla="*/ 378619 w 7539038"/>
                <a:gd name="connsiteY1" fmla="*/ 3886200 h 7762876"/>
                <a:gd name="connsiteX2" fmla="*/ 750094 w 7539038"/>
                <a:gd name="connsiteY2" fmla="*/ 0 h 7762876"/>
                <a:gd name="connsiteX3" fmla="*/ 1131094 w 7539038"/>
                <a:gd name="connsiteY3" fmla="*/ 3876675 h 7762876"/>
                <a:gd name="connsiteX4" fmla="*/ 1507332 w 7539038"/>
                <a:gd name="connsiteY4" fmla="*/ 7762875 h 7762876"/>
                <a:gd name="connsiteX5" fmla="*/ 1883569 w 7539038"/>
                <a:gd name="connsiteY5" fmla="*/ 3876675 h 7762876"/>
                <a:gd name="connsiteX6" fmla="*/ 2264569 w 7539038"/>
                <a:gd name="connsiteY6" fmla="*/ 0 h 7762876"/>
                <a:gd name="connsiteX7" fmla="*/ 2645569 w 7539038"/>
                <a:gd name="connsiteY7" fmla="*/ 3886200 h 7762876"/>
                <a:gd name="connsiteX8" fmla="*/ 3017044 w 7539038"/>
                <a:gd name="connsiteY8" fmla="*/ 7762875 h 7762876"/>
                <a:gd name="connsiteX9" fmla="*/ 3398044 w 7539038"/>
                <a:gd name="connsiteY9" fmla="*/ 3876675 h 7762876"/>
                <a:gd name="connsiteX10" fmla="*/ 3769519 w 7539038"/>
                <a:gd name="connsiteY10" fmla="*/ 9525 h 7762876"/>
                <a:gd name="connsiteX11" fmla="*/ 4150519 w 7539038"/>
                <a:gd name="connsiteY11" fmla="*/ 3886200 h 7762876"/>
                <a:gd name="connsiteX12" fmla="*/ 4526756 w 7539038"/>
                <a:gd name="connsiteY12" fmla="*/ 7762875 h 7762876"/>
                <a:gd name="connsiteX13" fmla="*/ 4902994 w 7539038"/>
                <a:gd name="connsiteY13" fmla="*/ 3886200 h 7762876"/>
                <a:gd name="connsiteX14" fmla="*/ 5279231 w 7539038"/>
                <a:gd name="connsiteY14" fmla="*/ 9525 h 7762876"/>
                <a:gd name="connsiteX15" fmla="*/ 5655469 w 7539038"/>
                <a:gd name="connsiteY15" fmla="*/ 3886200 h 7762876"/>
                <a:gd name="connsiteX16" fmla="*/ 6029325 w 7539038"/>
                <a:gd name="connsiteY16" fmla="*/ 7762875 h 7762876"/>
                <a:gd name="connsiteX17" fmla="*/ 6417469 w 7539038"/>
                <a:gd name="connsiteY17" fmla="*/ 3886200 h 7762876"/>
                <a:gd name="connsiteX18" fmla="*/ 6786563 w 7539038"/>
                <a:gd name="connsiteY18" fmla="*/ 4762 h 7762876"/>
                <a:gd name="connsiteX19" fmla="*/ 7160419 w 7539038"/>
                <a:gd name="connsiteY19" fmla="*/ 3886200 h 7762876"/>
                <a:gd name="connsiteX20" fmla="*/ 7539038 w 7539038"/>
                <a:gd name="connsiteY20" fmla="*/ 7760494 h 7762876"/>
                <a:gd name="connsiteX0" fmla="*/ 0 w 7539038"/>
                <a:gd name="connsiteY0" fmla="*/ 7762875 h 7762876"/>
                <a:gd name="connsiteX1" fmla="*/ 378619 w 7539038"/>
                <a:gd name="connsiteY1" fmla="*/ 3886200 h 7762876"/>
                <a:gd name="connsiteX2" fmla="*/ 750094 w 7539038"/>
                <a:gd name="connsiteY2" fmla="*/ 0 h 7762876"/>
                <a:gd name="connsiteX3" fmla="*/ 1131094 w 7539038"/>
                <a:gd name="connsiteY3" fmla="*/ 3876675 h 7762876"/>
                <a:gd name="connsiteX4" fmla="*/ 1507332 w 7539038"/>
                <a:gd name="connsiteY4" fmla="*/ 7762875 h 7762876"/>
                <a:gd name="connsiteX5" fmla="*/ 1883569 w 7539038"/>
                <a:gd name="connsiteY5" fmla="*/ 3876675 h 7762876"/>
                <a:gd name="connsiteX6" fmla="*/ 2264569 w 7539038"/>
                <a:gd name="connsiteY6" fmla="*/ 0 h 7762876"/>
                <a:gd name="connsiteX7" fmla="*/ 2645569 w 7539038"/>
                <a:gd name="connsiteY7" fmla="*/ 3886200 h 7762876"/>
                <a:gd name="connsiteX8" fmla="*/ 3017044 w 7539038"/>
                <a:gd name="connsiteY8" fmla="*/ 7762875 h 7762876"/>
                <a:gd name="connsiteX9" fmla="*/ 3398044 w 7539038"/>
                <a:gd name="connsiteY9" fmla="*/ 3876675 h 7762876"/>
                <a:gd name="connsiteX10" fmla="*/ 3769519 w 7539038"/>
                <a:gd name="connsiteY10" fmla="*/ 9525 h 7762876"/>
                <a:gd name="connsiteX11" fmla="*/ 4150519 w 7539038"/>
                <a:gd name="connsiteY11" fmla="*/ 3886200 h 7762876"/>
                <a:gd name="connsiteX12" fmla="*/ 4526756 w 7539038"/>
                <a:gd name="connsiteY12" fmla="*/ 7762875 h 7762876"/>
                <a:gd name="connsiteX13" fmla="*/ 4902994 w 7539038"/>
                <a:gd name="connsiteY13" fmla="*/ 3886200 h 7762876"/>
                <a:gd name="connsiteX14" fmla="*/ 5279231 w 7539038"/>
                <a:gd name="connsiteY14" fmla="*/ 9525 h 7762876"/>
                <a:gd name="connsiteX15" fmla="*/ 5655469 w 7539038"/>
                <a:gd name="connsiteY15" fmla="*/ 3886200 h 7762876"/>
                <a:gd name="connsiteX16" fmla="*/ 6029325 w 7539038"/>
                <a:gd name="connsiteY16" fmla="*/ 7762875 h 7762876"/>
                <a:gd name="connsiteX17" fmla="*/ 6417469 w 7539038"/>
                <a:gd name="connsiteY17" fmla="*/ 3886200 h 7762876"/>
                <a:gd name="connsiteX18" fmla="*/ 6786563 w 7539038"/>
                <a:gd name="connsiteY18" fmla="*/ 4762 h 7762876"/>
                <a:gd name="connsiteX19" fmla="*/ 7160419 w 7539038"/>
                <a:gd name="connsiteY19" fmla="*/ 3886200 h 7762876"/>
                <a:gd name="connsiteX20" fmla="*/ 7539038 w 7539038"/>
                <a:gd name="connsiteY20" fmla="*/ 7760494 h 7762876"/>
                <a:gd name="connsiteX0" fmla="*/ 0 w 7539038"/>
                <a:gd name="connsiteY0" fmla="*/ 7762875 h 7762876"/>
                <a:gd name="connsiteX1" fmla="*/ 378619 w 7539038"/>
                <a:gd name="connsiteY1" fmla="*/ 3886200 h 7762876"/>
                <a:gd name="connsiteX2" fmla="*/ 750094 w 7539038"/>
                <a:gd name="connsiteY2" fmla="*/ 0 h 7762876"/>
                <a:gd name="connsiteX3" fmla="*/ 1131094 w 7539038"/>
                <a:gd name="connsiteY3" fmla="*/ 3876675 h 7762876"/>
                <a:gd name="connsiteX4" fmla="*/ 1507332 w 7539038"/>
                <a:gd name="connsiteY4" fmla="*/ 7762875 h 7762876"/>
                <a:gd name="connsiteX5" fmla="*/ 1883569 w 7539038"/>
                <a:gd name="connsiteY5" fmla="*/ 3876675 h 7762876"/>
                <a:gd name="connsiteX6" fmla="*/ 2264569 w 7539038"/>
                <a:gd name="connsiteY6" fmla="*/ 0 h 7762876"/>
                <a:gd name="connsiteX7" fmla="*/ 2645569 w 7539038"/>
                <a:gd name="connsiteY7" fmla="*/ 3886200 h 7762876"/>
                <a:gd name="connsiteX8" fmla="*/ 3017044 w 7539038"/>
                <a:gd name="connsiteY8" fmla="*/ 7762875 h 7762876"/>
                <a:gd name="connsiteX9" fmla="*/ 3398044 w 7539038"/>
                <a:gd name="connsiteY9" fmla="*/ 3876675 h 7762876"/>
                <a:gd name="connsiteX10" fmla="*/ 3769519 w 7539038"/>
                <a:gd name="connsiteY10" fmla="*/ 9525 h 7762876"/>
                <a:gd name="connsiteX11" fmla="*/ 4150519 w 7539038"/>
                <a:gd name="connsiteY11" fmla="*/ 3886200 h 7762876"/>
                <a:gd name="connsiteX12" fmla="*/ 4526756 w 7539038"/>
                <a:gd name="connsiteY12" fmla="*/ 7762875 h 7762876"/>
                <a:gd name="connsiteX13" fmla="*/ 4902994 w 7539038"/>
                <a:gd name="connsiteY13" fmla="*/ 3886200 h 7762876"/>
                <a:gd name="connsiteX14" fmla="*/ 5276849 w 7539038"/>
                <a:gd name="connsiteY14" fmla="*/ 2382 h 7762876"/>
                <a:gd name="connsiteX15" fmla="*/ 5655469 w 7539038"/>
                <a:gd name="connsiteY15" fmla="*/ 3886200 h 7762876"/>
                <a:gd name="connsiteX16" fmla="*/ 6029325 w 7539038"/>
                <a:gd name="connsiteY16" fmla="*/ 7762875 h 7762876"/>
                <a:gd name="connsiteX17" fmla="*/ 6417469 w 7539038"/>
                <a:gd name="connsiteY17" fmla="*/ 3886200 h 7762876"/>
                <a:gd name="connsiteX18" fmla="*/ 6786563 w 7539038"/>
                <a:gd name="connsiteY18" fmla="*/ 4762 h 7762876"/>
                <a:gd name="connsiteX19" fmla="*/ 7160419 w 7539038"/>
                <a:gd name="connsiteY19" fmla="*/ 3886200 h 7762876"/>
                <a:gd name="connsiteX20" fmla="*/ 7539038 w 7539038"/>
                <a:gd name="connsiteY20" fmla="*/ 7760494 h 7762876"/>
                <a:gd name="connsiteX0" fmla="*/ 0 w 7539038"/>
                <a:gd name="connsiteY0" fmla="*/ 7762875 h 7762876"/>
                <a:gd name="connsiteX1" fmla="*/ 378619 w 7539038"/>
                <a:gd name="connsiteY1" fmla="*/ 3886200 h 7762876"/>
                <a:gd name="connsiteX2" fmla="*/ 750094 w 7539038"/>
                <a:gd name="connsiteY2" fmla="*/ 0 h 7762876"/>
                <a:gd name="connsiteX3" fmla="*/ 1131094 w 7539038"/>
                <a:gd name="connsiteY3" fmla="*/ 3876675 h 7762876"/>
                <a:gd name="connsiteX4" fmla="*/ 1507332 w 7539038"/>
                <a:gd name="connsiteY4" fmla="*/ 7762875 h 7762876"/>
                <a:gd name="connsiteX5" fmla="*/ 1883569 w 7539038"/>
                <a:gd name="connsiteY5" fmla="*/ 3876675 h 7762876"/>
                <a:gd name="connsiteX6" fmla="*/ 2264569 w 7539038"/>
                <a:gd name="connsiteY6" fmla="*/ 0 h 7762876"/>
                <a:gd name="connsiteX7" fmla="*/ 2645569 w 7539038"/>
                <a:gd name="connsiteY7" fmla="*/ 3886200 h 7762876"/>
                <a:gd name="connsiteX8" fmla="*/ 3017044 w 7539038"/>
                <a:gd name="connsiteY8" fmla="*/ 7762875 h 7762876"/>
                <a:gd name="connsiteX9" fmla="*/ 3398044 w 7539038"/>
                <a:gd name="connsiteY9" fmla="*/ 3876675 h 7762876"/>
                <a:gd name="connsiteX10" fmla="*/ 3769519 w 7539038"/>
                <a:gd name="connsiteY10" fmla="*/ 9525 h 7762876"/>
                <a:gd name="connsiteX11" fmla="*/ 4150519 w 7539038"/>
                <a:gd name="connsiteY11" fmla="*/ 3886200 h 7762876"/>
                <a:gd name="connsiteX12" fmla="*/ 4526756 w 7539038"/>
                <a:gd name="connsiteY12" fmla="*/ 7762875 h 7762876"/>
                <a:gd name="connsiteX13" fmla="*/ 4902994 w 7539038"/>
                <a:gd name="connsiteY13" fmla="*/ 3886200 h 7762876"/>
                <a:gd name="connsiteX14" fmla="*/ 5276849 w 7539038"/>
                <a:gd name="connsiteY14" fmla="*/ 2382 h 7762876"/>
                <a:gd name="connsiteX15" fmla="*/ 5655469 w 7539038"/>
                <a:gd name="connsiteY15" fmla="*/ 3886200 h 7762876"/>
                <a:gd name="connsiteX16" fmla="*/ 6029325 w 7539038"/>
                <a:gd name="connsiteY16" fmla="*/ 7762875 h 7762876"/>
                <a:gd name="connsiteX17" fmla="*/ 6417469 w 7539038"/>
                <a:gd name="connsiteY17" fmla="*/ 3886200 h 7762876"/>
                <a:gd name="connsiteX18" fmla="*/ 6786563 w 7539038"/>
                <a:gd name="connsiteY18" fmla="*/ 4762 h 7762876"/>
                <a:gd name="connsiteX19" fmla="*/ 7160419 w 7539038"/>
                <a:gd name="connsiteY19" fmla="*/ 3886200 h 7762876"/>
                <a:gd name="connsiteX20" fmla="*/ 7539038 w 7539038"/>
                <a:gd name="connsiteY20" fmla="*/ 7760494 h 7762876"/>
                <a:gd name="connsiteX0" fmla="*/ 0 w 7539038"/>
                <a:gd name="connsiteY0" fmla="*/ 7762875 h 7762876"/>
                <a:gd name="connsiteX1" fmla="*/ 378619 w 7539038"/>
                <a:gd name="connsiteY1" fmla="*/ 3886200 h 7762876"/>
                <a:gd name="connsiteX2" fmla="*/ 750094 w 7539038"/>
                <a:gd name="connsiteY2" fmla="*/ 0 h 7762876"/>
                <a:gd name="connsiteX3" fmla="*/ 1131094 w 7539038"/>
                <a:gd name="connsiteY3" fmla="*/ 3876675 h 7762876"/>
                <a:gd name="connsiteX4" fmla="*/ 1507332 w 7539038"/>
                <a:gd name="connsiteY4" fmla="*/ 7762875 h 7762876"/>
                <a:gd name="connsiteX5" fmla="*/ 1883569 w 7539038"/>
                <a:gd name="connsiteY5" fmla="*/ 3876675 h 7762876"/>
                <a:gd name="connsiteX6" fmla="*/ 2264569 w 7539038"/>
                <a:gd name="connsiteY6" fmla="*/ 0 h 7762876"/>
                <a:gd name="connsiteX7" fmla="*/ 2645569 w 7539038"/>
                <a:gd name="connsiteY7" fmla="*/ 3886200 h 7762876"/>
                <a:gd name="connsiteX8" fmla="*/ 3017044 w 7539038"/>
                <a:gd name="connsiteY8" fmla="*/ 7762875 h 7762876"/>
                <a:gd name="connsiteX9" fmla="*/ 3398044 w 7539038"/>
                <a:gd name="connsiteY9" fmla="*/ 3876675 h 7762876"/>
                <a:gd name="connsiteX10" fmla="*/ 3776663 w 7539038"/>
                <a:gd name="connsiteY10" fmla="*/ 4763 h 7762876"/>
                <a:gd name="connsiteX11" fmla="*/ 4150519 w 7539038"/>
                <a:gd name="connsiteY11" fmla="*/ 3886200 h 7762876"/>
                <a:gd name="connsiteX12" fmla="*/ 4526756 w 7539038"/>
                <a:gd name="connsiteY12" fmla="*/ 7762875 h 7762876"/>
                <a:gd name="connsiteX13" fmla="*/ 4902994 w 7539038"/>
                <a:gd name="connsiteY13" fmla="*/ 3886200 h 7762876"/>
                <a:gd name="connsiteX14" fmla="*/ 5276849 w 7539038"/>
                <a:gd name="connsiteY14" fmla="*/ 2382 h 7762876"/>
                <a:gd name="connsiteX15" fmla="*/ 5655469 w 7539038"/>
                <a:gd name="connsiteY15" fmla="*/ 3886200 h 7762876"/>
                <a:gd name="connsiteX16" fmla="*/ 6029325 w 7539038"/>
                <a:gd name="connsiteY16" fmla="*/ 7762875 h 7762876"/>
                <a:gd name="connsiteX17" fmla="*/ 6417469 w 7539038"/>
                <a:gd name="connsiteY17" fmla="*/ 3886200 h 7762876"/>
                <a:gd name="connsiteX18" fmla="*/ 6786563 w 7539038"/>
                <a:gd name="connsiteY18" fmla="*/ 4762 h 7762876"/>
                <a:gd name="connsiteX19" fmla="*/ 7160419 w 7539038"/>
                <a:gd name="connsiteY19" fmla="*/ 3886200 h 7762876"/>
                <a:gd name="connsiteX20" fmla="*/ 7539038 w 7539038"/>
                <a:gd name="connsiteY20" fmla="*/ 7760494 h 7762876"/>
                <a:gd name="connsiteX0" fmla="*/ 0 w 7539038"/>
                <a:gd name="connsiteY0" fmla="*/ 7762875 h 7762876"/>
                <a:gd name="connsiteX1" fmla="*/ 378619 w 7539038"/>
                <a:gd name="connsiteY1" fmla="*/ 3886200 h 7762876"/>
                <a:gd name="connsiteX2" fmla="*/ 750094 w 7539038"/>
                <a:gd name="connsiteY2" fmla="*/ 0 h 7762876"/>
                <a:gd name="connsiteX3" fmla="*/ 1131094 w 7539038"/>
                <a:gd name="connsiteY3" fmla="*/ 3876675 h 7762876"/>
                <a:gd name="connsiteX4" fmla="*/ 1507332 w 7539038"/>
                <a:gd name="connsiteY4" fmla="*/ 7762875 h 7762876"/>
                <a:gd name="connsiteX5" fmla="*/ 1883569 w 7539038"/>
                <a:gd name="connsiteY5" fmla="*/ 3876675 h 7762876"/>
                <a:gd name="connsiteX6" fmla="*/ 2264569 w 7539038"/>
                <a:gd name="connsiteY6" fmla="*/ 0 h 7762876"/>
                <a:gd name="connsiteX7" fmla="*/ 2645569 w 7539038"/>
                <a:gd name="connsiteY7" fmla="*/ 3886200 h 7762876"/>
                <a:gd name="connsiteX8" fmla="*/ 3017044 w 7539038"/>
                <a:gd name="connsiteY8" fmla="*/ 7762875 h 7762876"/>
                <a:gd name="connsiteX9" fmla="*/ 3398044 w 7539038"/>
                <a:gd name="connsiteY9" fmla="*/ 3876675 h 7762876"/>
                <a:gd name="connsiteX10" fmla="*/ 3776663 w 7539038"/>
                <a:gd name="connsiteY10" fmla="*/ 4763 h 7762876"/>
                <a:gd name="connsiteX11" fmla="*/ 4150519 w 7539038"/>
                <a:gd name="connsiteY11" fmla="*/ 3886200 h 7762876"/>
                <a:gd name="connsiteX12" fmla="*/ 4526756 w 7539038"/>
                <a:gd name="connsiteY12" fmla="*/ 7762875 h 7762876"/>
                <a:gd name="connsiteX13" fmla="*/ 4902994 w 7539038"/>
                <a:gd name="connsiteY13" fmla="*/ 3886200 h 7762876"/>
                <a:gd name="connsiteX14" fmla="*/ 5276849 w 7539038"/>
                <a:gd name="connsiteY14" fmla="*/ 2382 h 7762876"/>
                <a:gd name="connsiteX15" fmla="*/ 5655469 w 7539038"/>
                <a:gd name="connsiteY15" fmla="*/ 3886200 h 7762876"/>
                <a:gd name="connsiteX16" fmla="*/ 6029325 w 7539038"/>
                <a:gd name="connsiteY16" fmla="*/ 7762875 h 7762876"/>
                <a:gd name="connsiteX17" fmla="*/ 6417469 w 7539038"/>
                <a:gd name="connsiteY17" fmla="*/ 3886200 h 7762876"/>
                <a:gd name="connsiteX18" fmla="*/ 6786563 w 7539038"/>
                <a:gd name="connsiteY18" fmla="*/ 4762 h 7762876"/>
                <a:gd name="connsiteX19" fmla="*/ 7160419 w 7539038"/>
                <a:gd name="connsiteY19" fmla="*/ 3886200 h 7762876"/>
                <a:gd name="connsiteX20" fmla="*/ 7539038 w 7539038"/>
                <a:gd name="connsiteY20" fmla="*/ 7760494 h 7762876"/>
                <a:gd name="connsiteX0" fmla="*/ 0 w 7539038"/>
                <a:gd name="connsiteY0" fmla="*/ 7762875 h 7762876"/>
                <a:gd name="connsiteX1" fmla="*/ 378619 w 7539038"/>
                <a:gd name="connsiteY1" fmla="*/ 3886200 h 7762876"/>
                <a:gd name="connsiteX2" fmla="*/ 750094 w 7539038"/>
                <a:gd name="connsiteY2" fmla="*/ 0 h 7762876"/>
                <a:gd name="connsiteX3" fmla="*/ 1131094 w 7539038"/>
                <a:gd name="connsiteY3" fmla="*/ 3876675 h 7762876"/>
                <a:gd name="connsiteX4" fmla="*/ 1507332 w 7539038"/>
                <a:gd name="connsiteY4" fmla="*/ 7762875 h 7762876"/>
                <a:gd name="connsiteX5" fmla="*/ 1883569 w 7539038"/>
                <a:gd name="connsiteY5" fmla="*/ 3876675 h 7762876"/>
                <a:gd name="connsiteX6" fmla="*/ 2264569 w 7539038"/>
                <a:gd name="connsiteY6" fmla="*/ 0 h 7762876"/>
                <a:gd name="connsiteX7" fmla="*/ 2645569 w 7539038"/>
                <a:gd name="connsiteY7" fmla="*/ 3886200 h 7762876"/>
                <a:gd name="connsiteX8" fmla="*/ 3017044 w 7539038"/>
                <a:gd name="connsiteY8" fmla="*/ 7762875 h 7762876"/>
                <a:gd name="connsiteX9" fmla="*/ 3398044 w 7539038"/>
                <a:gd name="connsiteY9" fmla="*/ 3876675 h 7762876"/>
                <a:gd name="connsiteX10" fmla="*/ 3769519 w 7539038"/>
                <a:gd name="connsiteY10" fmla="*/ 4763 h 7762876"/>
                <a:gd name="connsiteX11" fmla="*/ 4150519 w 7539038"/>
                <a:gd name="connsiteY11" fmla="*/ 3886200 h 7762876"/>
                <a:gd name="connsiteX12" fmla="*/ 4526756 w 7539038"/>
                <a:gd name="connsiteY12" fmla="*/ 7762875 h 7762876"/>
                <a:gd name="connsiteX13" fmla="*/ 4902994 w 7539038"/>
                <a:gd name="connsiteY13" fmla="*/ 3886200 h 7762876"/>
                <a:gd name="connsiteX14" fmla="*/ 5276849 w 7539038"/>
                <a:gd name="connsiteY14" fmla="*/ 2382 h 7762876"/>
                <a:gd name="connsiteX15" fmla="*/ 5655469 w 7539038"/>
                <a:gd name="connsiteY15" fmla="*/ 3886200 h 7762876"/>
                <a:gd name="connsiteX16" fmla="*/ 6029325 w 7539038"/>
                <a:gd name="connsiteY16" fmla="*/ 7762875 h 7762876"/>
                <a:gd name="connsiteX17" fmla="*/ 6417469 w 7539038"/>
                <a:gd name="connsiteY17" fmla="*/ 3886200 h 7762876"/>
                <a:gd name="connsiteX18" fmla="*/ 6786563 w 7539038"/>
                <a:gd name="connsiteY18" fmla="*/ 4762 h 7762876"/>
                <a:gd name="connsiteX19" fmla="*/ 7160419 w 7539038"/>
                <a:gd name="connsiteY19" fmla="*/ 3886200 h 7762876"/>
                <a:gd name="connsiteX20" fmla="*/ 7539038 w 7539038"/>
                <a:gd name="connsiteY20" fmla="*/ 7760494 h 7762876"/>
                <a:gd name="connsiteX0" fmla="*/ 0 w 7539038"/>
                <a:gd name="connsiteY0" fmla="*/ 7762875 h 7762876"/>
                <a:gd name="connsiteX1" fmla="*/ 378619 w 7539038"/>
                <a:gd name="connsiteY1" fmla="*/ 3886200 h 7762876"/>
                <a:gd name="connsiteX2" fmla="*/ 750094 w 7539038"/>
                <a:gd name="connsiteY2" fmla="*/ 0 h 7762876"/>
                <a:gd name="connsiteX3" fmla="*/ 1131094 w 7539038"/>
                <a:gd name="connsiteY3" fmla="*/ 3876675 h 7762876"/>
                <a:gd name="connsiteX4" fmla="*/ 1507332 w 7539038"/>
                <a:gd name="connsiteY4" fmla="*/ 7762875 h 7762876"/>
                <a:gd name="connsiteX5" fmla="*/ 1883569 w 7539038"/>
                <a:gd name="connsiteY5" fmla="*/ 3876675 h 7762876"/>
                <a:gd name="connsiteX6" fmla="*/ 2264569 w 7539038"/>
                <a:gd name="connsiteY6" fmla="*/ 0 h 7762876"/>
                <a:gd name="connsiteX7" fmla="*/ 2645569 w 7539038"/>
                <a:gd name="connsiteY7" fmla="*/ 3886200 h 7762876"/>
                <a:gd name="connsiteX8" fmla="*/ 3017044 w 7539038"/>
                <a:gd name="connsiteY8" fmla="*/ 7762875 h 7762876"/>
                <a:gd name="connsiteX9" fmla="*/ 3398044 w 7539038"/>
                <a:gd name="connsiteY9" fmla="*/ 3876675 h 7762876"/>
                <a:gd name="connsiteX10" fmla="*/ 3769519 w 7539038"/>
                <a:gd name="connsiteY10" fmla="*/ 4763 h 7762876"/>
                <a:gd name="connsiteX11" fmla="*/ 4150519 w 7539038"/>
                <a:gd name="connsiteY11" fmla="*/ 3886200 h 7762876"/>
                <a:gd name="connsiteX12" fmla="*/ 4526756 w 7539038"/>
                <a:gd name="connsiteY12" fmla="*/ 7762875 h 7762876"/>
                <a:gd name="connsiteX13" fmla="*/ 4902994 w 7539038"/>
                <a:gd name="connsiteY13" fmla="*/ 3886200 h 7762876"/>
                <a:gd name="connsiteX14" fmla="*/ 5276849 w 7539038"/>
                <a:gd name="connsiteY14" fmla="*/ 2382 h 7762876"/>
                <a:gd name="connsiteX15" fmla="*/ 5655469 w 7539038"/>
                <a:gd name="connsiteY15" fmla="*/ 3886200 h 7762876"/>
                <a:gd name="connsiteX16" fmla="*/ 6029325 w 7539038"/>
                <a:gd name="connsiteY16" fmla="*/ 7762875 h 7762876"/>
                <a:gd name="connsiteX17" fmla="*/ 6417469 w 7539038"/>
                <a:gd name="connsiteY17" fmla="*/ 3886200 h 7762876"/>
                <a:gd name="connsiteX18" fmla="*/ 6786563 w 7539038"/>
                <a:gd name="connsiteY18" fmla="*/ 4762 h 7762876"/>
                <a:gd name="connsiteX19" fmla="*/ 7160419 w 7539038"/>
                <a:gd name="connsiteY19" fmla="*/ 3886200 h 7762876"/>
                <a:gd name="connsiteX20" fmla="*/ 7539038 w 7539038"/>
                <a:gd name="connsiteY20" fmla="*/ 7760494 h 7762876"/>
                <a:gd name="connsiteX0" fmla="*/ 0 w 7539038"/>
                <a:gd name="connsiteY0" fmla="*/ 7762875 h 7762876"/>
                <a:gd name="connsiteX1" fmla="*/ 378619 w 7539038"/>
                <a:gd name="connsiteY1" fmla="*/ 3886200 h 7762876"/>
                <a:gd name="connsiteX2" fmla="*/ 750094 w 7539038"/>
                <a:gd name="connsiteY2" fmla="*/ 0 h 7762876"/>
                <a:gd name="connsiteX3" fmla="*/ 1131094 w 7539038"/>
                <a:gd name="connsiteY3" fmla="*/ 3876675 h 7762876"/>
                <a:gd name="connsiteX4" fmla="*/ 1507332 w 7539038"/>
                <a:gd name="connsiteY4" fmla="*/ 7762875 h 7762876"/>
                <a:gd name="connsiteX5" fmla="*/ 1883569 w 7539038"/>
                <a:gd name="connsiteY5" fmla="*/ 3876675 h 7762876"/>
                <a:gd name="connsiteX6" fmla="*/ 2259807 w 7539038"/>
                <a:gd name="connsiteY6" fmla="*/ 4762 h 7762876"/>
                <a:gd name="connsiteX7" fmla="*/ 2645569 w 7539038"/>
                <a:gd name="connsiteY7" fmla="*/ 3886200 h 7762876"/>
                <a:gd name="connsiteX8" fmla="*/ 3017044 w 7539038"/>
                <a:gd name="connsiteY8" fmla="*/ 7762875 h 7762876"/>
                <a:gd name="connsiteX9" fmla="*/ 3398044 w 7539038"/>
                <a:gd name="connsiteY9" fmla="*/ 3876675 h 7762876"/>
                <a:gd name="connsiteX10" fmla="*/ 3769519 w 7539038"/>
                <a:gd name="connsiteY10" fmla="*/ 4763 h 7762876"/>
                <a:gd name="connsiteX11" fmla="*/ 4150519 w 7539038"/>
                <a:gd name="connsiteY11" fmla="*/ 3886200 h 7762876"/>
                <a:gd name="connsiteX12" fmla="*/ 4526756 w 7539038"/>
                <a:gd name="connsiteY12" fmla="*/ 7762875 h 7762876"/>
                <a:gd name="connsiteX13" fmla="*/ 4902994 w 7539038"/>
                <a:gd name="connsiteY13" fmla="*/ 3886200 h 7762876"/>
                <a:gd name="connsiteX14" fmla="*/ 5276849 w 7539038"/>
                <a:gd name="connsiteY14" fmla="*/ 2382 h 7762876"/>
                <a:gd name="connsiteX15" fmla="*/ 5655469 w 7539038"/>
                <a:gd name="connsiteY15" fmla="*/ 3886200 h 7762876"/>
                <a:gd name="connsiteX16" fmla="*/ 6029325 w 7539038"/>
                <a:gd name="connsiteY16" fmla="*/ 7762875 h 7762876"/>
                <a:gd name="connsiteX17" fmla="*/ 6417469 w 7539038"/>
                <a:gd name="connsiteY17" fmla="*/ 3886200 h 7762876"/>
                <a:gd name="connsiteX18" fmla="*/ 6786563 w 7539038"/>
                <a:gd name="connsiteY18" fmla="*/ 4762 h 7762876"/>
                <a:gd name="connsiteX19" fmla="*/ 7160419 w 7539038"/>
                <a:gd name="connsiteY19" fmla="*/ 3886200 h 7762876"/>
                <a:gd name="connsiteX20" fmla="*/ 7539038 w 7539038"/>
                <a:gd name="connsiteY20" fmla="*/ 7760494 h 7762876"/>
                <a:gd name="connsiteX0" fmla="*/ 0 w 7539038"/>
                <a:gd name="connsiteY0" fmla="*/ 7762875 h 7762876"/>
                <a:gd name="connsiteX1" fmla="*/ 378619 w 7539038"/>
                <a:gd name="connsiteY1" fmla="*/ 3886200 h 7762876"/>
                <a:gd name="connsiteX2" fmla="*/ 750094 w 7539038"/>
                <a:gd name="connsiteY2" fmla="*/ 0 h 7762876"/>
                <a:gd name="connsiteX3" fmla="*/ 1131094 w 7539038"/>
                <a:gd name="connsiteY3" fmla="*/ 3876675 h 7762876"/>
                <a:gd name="connsiteX4" fmla="*/ 1507332 w 7539038"/>
                <a:gd name="connsiteY4" fmla="*/ 7762875 h 7762876"/>
                <a:gd name="connsiteX5" fmla="*/ 1883569 w 7539038"/>
                <a:gd name="connsiteY5" fmla="*/ 3876675 h 7762876"/>
                <a:gd name="connsiteX6" fmla="*/ 2259807 w 7539038"/>
                <a:gd name="connsiteY6" fmla="*/ 4762 h 7762876"/>
                <a:gd name="connsiteX7" fmla="*/ 2645569 w 7539038"/>
                <a:gd name="connsiteY7" fmla="*/ 3886200 h 7762876"/>
                <a:gd name="connsiteX8" fmla="*/ 3017044 w 7539038"/>
                <a:gd name="connsiteY8" fmla="*/ 7762875 h 7762876"/>
                <a:gd name="connsiteX9" fmla="*/ 3398044 w 7539038"/>
                <a:gd name="connsiteY9" fmla="*/ 3876675 h 7762876"/>
                <a:gd name="connsiteX10" fmla="*/ 3769519 w 7539038"/>
                <a:gd name="connsiteY10" fmla="*/ 4763 h 7762876"/>
                <a:gd name="connsiteX11" fmla="*/ 4150519 w 7539038"/>
                <a:gd name="connsiteY11" fmla="*/ 3886200 h 7762876"/>
                <a:gd name="connsiteX12" fmla="*/ 4526756 w 7539038"/>
                <a:gd name="connsiteY12" fmla="*/ 7762875 h 7762876"/>
                <a:gd name="connsiteX13" fmla="*/ 4902994 w 7539038"/>
                <a:gd name="connsiteY13" fmla="*/ 3886200 h 7762876"/>
                <a:gd name="connsiteX14" fmla="*/ 5276849 w 7539038"/>
                <a:gd name="connsiteY14" fmla="*/ 2382 h 7762876"/>
                <a:gd name="connsiteX15" fmla="*/ 5655469 w 7539038"/>
                <a:gd name="connsiteY15" fmla="*/ 3886200 h 7762876"/>
                <a:gd name="connsiteX16" fmla="*/ 6029325 w 7539038"/>
                <a:gd name="connsiteY16" fmla="*/ 7762875 h 7762876"/>
                <a:gd name="connsiteX17" fmla="*/ 6417469 w 7539038"/>
                <a:gd name="connsiteY17" fmla="*/ 3886200 h 7762876"/>
                <a:gd name="connsiteX18" fmla="*/ 6786563 w 7539038"/>
                <a:gd name="connsiteY18" fmla="*/ 4762 h 7762876"/>
                <a:gd name="connsiteX19" fmla="*/ 7160419 w 7539038"/>
                <a:gd name="connsiteY19" fmla="*/ 3886200 h 7762876"/>
                <a:gd name="connsiteX20" fmla="*/ 7539038 w 7539038"/>
                <a:gd name="connsiteY20" fmla="*/ 7760494 h 7762876"/>
                <a:gd name="connsiteX0" fmla="*/ 0 w 7539038"/>
                <a:gd name="connsiteY0" fmla="*/ 7760494 h 7760495"/>
                <a:gd name="connsiteX1" fmla="*/ 378619 w 7539038"/>
                <a:gd name="connsiteY1" fmla="*/ 3883819 h 7760495"/>
                <a:gd name="connsiteX2" fmla="*/ 757238 w 7539038"/>
                <a:gd name="connsiteY2" fmla="*/ 1 h 7760495"/>
                <a:gd name="connsiteX3" fmla="*/ 1131094 w 7539038"/>
                <a:gd name="connsiteY3" fmla="*/ 3874294 h 7760495"/>
                <a:gd name="connsiteX4" fmla="*/ 1507332 w 7539038"/>
                <a:gd name="connsiteY4" fmla="*/ 7760494 h 7760495"/>
                <a:gd name="connsiteX5" fmla="*/ 1883569 w 7539038"/>
                <a:gd name="connsiteY5" fmla="*/ 3874294 h 7760495"/>
                <a:gd name="connsiteX6" fmla="*/ 2259807 w 7539038"/>
                <a:gd name="connsiteY6" fmla="*/ 2381 h 7760495"/>
                <a:gd name="connsiteX7" fmla="*/ 2645569 w 7539038"/>
                <a:gd name="connsiteY7" fmla="*/ 3883819 h 7760495"/>
                <a:gd name="connsiteX8" fmla="*/ 3017044 w 7539038"/>
                <a:gd name="connsiteY8" fmla="*/ 7760494 h 7760495"/>
                <a:gd name="connsiteX9" fmla="*/ 3398044 w 7539038"/>
                <a:gd name="connsiteY9" fmla="*/ 3874294 h 7760495"/>
                <a:gd name="connsiteX10" fmla="*/ 3769519 w 7539038"/>
                <a:gd name="connsiteY10" fmla="*/ 2382 h 7760495"/>
                <a:gd name="connsiteX11" fmla="*/ 4150519 w 7539038"/>
                <a:gd name="connsiteY11" fmla="*/ 3883819 h 7760495"/>
                <a:gd name="connsiteX12" fmla="*/ 4526756 w 7539038"/>
                <a:gd name="connsiteY12" fmla="*/ 7760494 h 7760495"/>
                <a:gd name="connsiteX13" fmla="*/ 4902994 w 7539038"/>
                <a:gd name="connsiteY13" fmla="*/ 3883819 h 7760495"/>
                <a:gd name="connsiteX14" fmla="*/ 5276849 w 7539038"/>
                <a:gd name="connsiteY14" fmla="*/ 1 h 7760495"/>
                <a:gd name="connsiteX15" fmla="*/ 5655469 w 7539038"/>
                <a:gd name="connsiteY15" fmla="*/ 3883819 h 7760495"/>
                <a:gd name="connsiteX16" fmla="*/ 6029325 w 7539038"/>
                <a:gd name="connsiteY16" fmla="*/ 7760494 h 7760495"/>
                <a:gd name="connsiteX17" fmla="*/ 6417469 w 7539038"/>
                <a:gd name="connsiteY17" fmla="*/ 3883819 h 7760495"/>
                <a:gd name="connsiteX18" fmla="*/ 6786563 w 7539038"/>
                <a:gd name="connsiteY18" fmla="*/ 2381 h 7760495"/>
                <a:gd name="connsiteX19" fmla="*/ 7160419 w 7539038"/>
                <a:gd name="connsiteY19" fmla="*/ 3883819 h 7760495"/>
                <a:gd name="connsiteX20" fmla="*/ 7539038 w 7539038"/>
                <a:gd name="connsiteY20" fmla="*/ 7758113 h 7760495"/>
                <a:gd name="connsiteX0" fmla="*/ 0 w 7539038"/>
                <a:gd name="connsiteY0" fmla="*/ 7760494 h 7760495"/>
                <a:gd name="connsiteX1" fmla="*/ 378619 w 7539038"/>
                <a:gd name="connsiteY1" fmla="*/ 3883819 h 7760495"/>
                <a:gd name="connsiteX2" fmla="*/ 752476 w 7539038"/>
                <a:gd name="connsiteY2" fmla="*/ 1 h 7760495"/>
                <a:gd name="connsiteX3" fmla="*/ 1131094 w 7539038"/>
                <a:gd name="connsiteY3" fmla="*/ 3874294 h 7760495"/>
                <a:gd name="connsiteX4" fmla="*/ 1507332 w 7539038"/>
                <a:gd name="connsiteY4" fmla="*/ 7760494 h 7760495"/>
                <a:gd name="connsiteX5" fmla="*/ 1883569 w 7539038"/>
                <a:gd name="connsiteY5" fmla="*/ 3874294 h 7760495"/>
                <a:gd name="connsiteX6" fmla="*/ 2259807 w 7539038"/>
                <a:gd name="connsiteY6" fmla="*/ 2381 h 7760495"/>
                <a:gd name="connsiteX7" fmla="*/ 2645569 w 7539038"/>
                <a:gd name="connsiteY7" fmla="*/ 3883819 h 7760495"/>
                <a:gd name="connsiteX8" fmla="*/ 3017044 w 7539038"/>
                <a:gd name="connsiteY8" fmla="*/ 7760494 h 7760495"/>
                <a:gd name="connsiteX9" fmla="*/ 3398044 w 7539038"/>
                <a:gd name="connsiteY9" fmla="*/ 3874294 h 7760495"/>
                <a:gd name="connsiteX10" fmla="*/ 3769519 w 7539038"/>
                <a:gd name="connsiteY10" fmla="*/ 2382 h 7760495"/>
                <a:gd name="connsiteX11" fmla="*/ 4150519 w 7539038"/>
                <a:gd name="connsiteY11" fmla="*/ 3883819 h 7760495"/>
                <a:gd name="connsiteX12" fmla="*/ 4526756 w 7539038"/>
                <a:gd name="connsiteY12" fmla="*/ 7760494 h 7760495"/>
                <a:gd name="connsiteX13" fmla="*/ 4902994 w 7539038"/>
                <a:gd name="connsiteY13" fmla="*/ 3883819 h 7760495"/>
                <a:gd name="connsiteX14" fmla="*/ 5276849 w 7539038"/>
                <a:gd name="connsiteY14" fmla="*/ 1 h 7760495"/>
                <a:gd name="connsiteX15" fmla="*/ 5655469 w 7539038"/>
                <a:gd name="connsiteY15" fmla="*/ 3883819 h 7760495"/>
                <a:gd name="connsiteX16" fmla="*/ 6029325 w 7539038"/>
                <a:gd name="connsiteY16" fmla="*/ 7760494 h 7760495"/>
                <a:gd name="connsiteX17" fmla="*/ 6417469 w 7539038"/>
                <a:gd name="connsiteY17" fmla="*/ 3883819 h 7760495"/>
                <a:gd name="connsiteX18" fmla="*/ 6786563 w 7539038"/>
                <a:gd name="connsiteY18" fmla="*/ 2381 h 7760495"/>
                <a:gd name="connsiteX19" fmla="*/ 7160419 w 7539038"/>
                <a:gd name="connsiteY19" fmla="*/ 3883819 h 7760495"/>
                <a:gd name="connsiteX20" fmla="*/ 7539038 w 7539038"/>
                <a:gd name="connsiteY20" fmla="*/ 7758113 h 7760495"/>
                <a:gd name="connsiteX0" fmla="*/ 0 w 7539038"/>
                <a:gd name="connsiteY0" fmla="*/ 7760494 h 7760495"/>
                <a:gd name="connsiteX1" fmla="*/ 378619 w 7539038"/>
                <a:gd name="connsiteY1" fmla="*/ 3883819 h 7760495"/>
                <a:gd name="connsiteX2" fmla="*/ 752476 w 7539038"/>
                <a:gd name="connsiteY2" fmla="*/ 1 h 7760495"/>
                <a:gd name="connsiteX3" fmla="*/ 1131094 w 7539038"/>
                <a:gd name="connsiteY3" fmla="*/ 3874294 h 7760495"/>
                <a:gd name="connsiteX4" fmla="*/ 1507332 w 7539038"/>
                <a:gd name="connsiteY4" fmla="*/ 7760494 h 7760495"/>
                <a:gd name="connsiteX5" fmla="*/ 1883569 w 7539038"/>
                <a:gd name="connsiteY5" fmla="*/ 3874294 h 7760495"/>
                <a:gd name="connsiteX6" fmla="*/ 2259807 w 7539038"/>
                <a:gd name="connsiteY6" fmla="*/ 2381 h 7760495"/>
                <a:gd name="connsiteX7" fmla="*/ 2645569 w 7539038"/>
                <a:gd name="connsiteY7" fmla="*/ 3883819 h 7760495"/>
                <a:gd name="connsiteX8" fmla="*/ 3017044 w 7539038"/>
                <a:gd name="connsiteY8" fmla="*/ 7760494 h 7760495"/>
                <a:gd name="connsiteX9" fmla="*/ 3398044 w 7539038"/>
                <a:gd name="connsiteY9" fmla="*/ 3874294 h 7760495"/>
                <a:gd name="connsiteX10" fmla="*/ 3769519 w 7539038"/>
                <a:gd name="connsiteY10" fmla="*/ 2382 h 7760495"/>
                <a:gd name="connsiteX11" fmla="*/ 4150519 w 7539038"/>
                <a:gd name="connsiteY11" fmla="*/ 3883819 h 7760495"/>
                <a:gd name="connsiteX12" fmla="*/ 4526756 w 7539038"/>
                <a:gd name="connsiteY12" fmla="*/ 7760494 h 7760495"/>
                <a:gd name="connsiteX13" fmla="*/ 4902994 w 7539038"/>
                <a:gd name="connsiteY13" fmla="*/ 3883819 h 7760495"/>
                <a:gd name="connsiteX14" fmla="*/ 5276849 w 7539038"/>
                <a:gd name="connsiteY14" fmla="*/ 1 h 7760495"/>
                <a:gd name="connsiteX15" fmla="*/ 5655469 w 7539038"/>
                <a:gd name="connsiteY15" fmla="*/ 3883819 h 7760495"/>
                <a:gd name="connsiteX16" fmla="*/ 6029325 w 7539038"/>
                <a:gd name="connsiteY16" fmla="*/ 7760494 h 7760495"/>
                <a:gd name="connsiteX17" fmla="*/ 6417469 w 7539038"/>
                <a:gd name="connsiteY17" fmla="*/ 3883819 h 7760495"/>
                <a:gd name="connsiteX18" fmla="*/ 6786563 w 7539038"/>
                <a:gd name="connsiteY18" fmla="*/ 2381 h 7760495"/>
                <a:gd name="connsiteX19" fmla="*/ 7160419 w 7539038"/>
                <a:gd name="connsiteY19" fmla="*/ 3883819 h 7760495"/>
                <a:gd name="connsiteX20" fmla="*/ 7539038 w 7539038"/>
                <a:gd name="connsiteY20" fmla="*/ 7758113 h 7760495"/>
                <a:gd name="connsiteX0" fmla="*/ 0 w 7539038"/>
                <a:gd name="connsiteY0" fmla="*/ 7760494 h 7760495"/>
                <a:gd name="connsiteX1" fmla="*/ 378619 w 7539038"/>
                <a:gd name="connsiteY1" fmla="*/ 3883819 h 7760495"/>
                <a:gd name="connsiteX2" fmla="*/ 752476 w 7539038"/>
                <a:gd name="connsiteY2" fmla="*/ 1 h 7760495"/>
                <a:gd name="connsiteX3" fmla="*/ 1131094 w 7539038"/>
                <a:gd name="connsiteY3" fmla="*/ 3874294 h 7760495"/>
                <a:gd name="connsiteX4" fmla="*/ 1507332 w 7539038"/>
                <a:gd name="connsiteY4" fmla="*/ 7760494 h 7760495"/>
                <a:gd name="connsiteX5" fmla="*/ 1883569 w 7539038"/>
                <a:gd name="connsiteY5" fmla="*/ 3874294 h 7760495"/>
                <a:gd name="connsiteX6" fmla="*/ 2259807 w 7539038"/>
                <a:gd name="connsiteY6" fmla="*/ 2381 h 7760495"/>
                <a:gd name="connsiteX7" fmla="*/ 2645569 w 7539038"/>
                <a:gd name="connsiteY7" fmla="*/ 3883819 h 7760495"/>
                <a:gd name="connsiteX8" fmla="*/ 3017044 w 7539038"/>
                <a:gd name="connsiteY8" fmla="*/ 7760494 h 7760495"/>
                <a:gd name="connsiteX9" fmla="*/ 3398044 w 7539038"/>
                <a:gd name="connsiteY9" fmla="*/ 3874294 h 7760495"/>
                <a:gd name="connsiteX10" fmla="*/ 3769519 w 7539038"/>
                <a:gd name="connsiteY10" fmla="*/ 2382 h 7760495"/>
                <a:gd name="connsiteX11" fmla="*/ 4150519 w 7539038"/>
                <a:gd name="connsiteY11" fmla="*/ 3883819 h 7760495"/>
                <a:gd name="connsiteX12" fmla="*/ 4526756 w 7539038"/>
                <a:gd name="connsiteY12" fmla="*/ 7760494 h 7760495"/>
                <a:gd name="connsiteX13" fmla="*/ 4902994 w 7539038"/>
                <a:gd name="connsiteY13" fmla="*/ 3883819 h 7760495"/>
                <a:gd name="connsiteX14" fmla="*/ 5276849 w 7539038"/>
                <a:gd name="connsiteY14" fmla="*/ 1 h 7760495"/>
                <a:gd name="connsiteX15" fmla="*/ 5655469 w 7539038"/>
                <a:gd name="connsiteY15" fmla="*/ 3883819 h 7760495"/>
                <a:gd name="connsiteX16" fmla="*/ 6029325 w 7539038"/>
                <a:gd name="connsiteY16" fmla="*/ 7760494 h 7760495"/>
                <a:gd name="connsiteX17" fmla="*/ 6417469 w 7539038"/>
                <a:gd name="connsiteY17" fmla="*/ 3883819 h 7760495"/>
                <a:gd name="connsiteX18" fmla="*/ 6786563 w 7539038"/>
                <a:gd name="connsiteY18" fmla="*/ 2381 h 7760495"/>
                <a:gd name="connsiteX19" fmla="*/ 7160419 w 7539038"/>
                <a:gd name="connsiteY19" fmla="*/ 3883819 h 7760495"/>
                <a:gd name="connsiteX20" fmla="*/ 7539038 w 7539038"/>
                <a:gd name="connsiteY20" fmla="*/ 7758113 h 7760495"/>
                <a:gd name="connsiteX0" fmla="*/ 0 w 7539038"/>
                <a:gd name="connsiteY0" fmla="*/ 7760494 h 7760495"/>
                <a:gd name="connsiteX1" fmla="*/ 378619 w 7539038"/>
                <a:gd name="connsiteY1" fmla="*/ 3883819 h 7760495"/>
                <a:gd name="connsiteX2" fmla="*/ 752476 w 7539038"/>
                <a:gd name="connsiteY2" fmla="*/ 1 h 7760495"/>
                <a:gd name="connsiteX3" fmla="*/ 1131094 w 7539038"/>
                <a:gd name="connsiteY3" fmla="*/ 3874294 h 7760495"/>
                <a:gd name="connsiteX4" fmla="*/ 1507332 w 7539038"/>
                <a:gd name="connsiteY4" fmla="*/ 7760494 h 7760495"/>
                <a:gd name="connsiteX5" fmla="*/ 1883569 w 7539038"/>
                <a:gd name="connsiteY5" fmla="*/ 3874294 h 7760495"/>
                <a:gd name="connsiteX6" fmla="*/ 2259807 w 7539038"/>
                <a:gd name="connsiteY6" fmla="*/ 2381 h 7760495"/>
                <a:gd name="connsiteX7" fmla="*/ 2645569 w 7539038"/>
                <a:gd name="connsiteY7" fmla="*/ 3883819 h 7760495"/>
                <a:gd name="connsiteX8" fmla="*/ 3017044 w 7539038"/>
                <a:gd name="connsiteY8" fmla="*/ 7760494 h 7760495"/>
                <a:gd name="connsiteX9" fmla="*/ 3398044 w 7539038"/>
                <a:gd name="connsiteY9" fmla="*/ 3874294 h 7760495"/>
                <a:gd name="connsiteX10" fmla="*/ 3769519 w 7539038"/>
                <a:gd name="connsiteY10" fmla="*/ 2382 h 7760495"/>
                <a:gd name="connsiteX11" fmla="*/ 4150519 w 7539038"/>
                <a:gd name="connsiteY11" fmla="*/ 3883819 h 7760495"/>
                <a:gd name="connsiteX12" fmla="*/ 4526756 w 7539038"/>
                <a:gd name="connsiteY12" fmla="*/ 7760494 h 7760495"/>
                <a:gd name="connsiteX13" fmla="*/ 4902994 w 7539038"/>
                <a:gd name="connsiteY13" fmla="*/ 3883819 h 7760495"/>
                <a:gd name="connsiteX14" fmla="*/ 5276849 w 7539038"/>
                <a:gd name="connsiteY14" fmla="*/ 1 h 7760495"/>
                <a:gd name="connsiteX15" fmla="*/ 5655469 w 7539038"/>
                <a:gd name="connsiteY15" fmla="*/ 3883819 h 7760495"/>
                <a:gd name="connsiteX16" fmla="*/ 6029325 w 7539038"/>
                <a:gd name="connsiteY16" fmla="*/ 7760494 h 7760495"/>
                <a:gd name="connsiteX17" fmla="*/ 6417469 w 7539038"/>
                <a:gd name="connsiteY17" fmla="*/ 3883819 h 7760495"/>
                <a:gd name="connsiteX18" fmla="*/ 6786563 w 7539038"/>
                <a:gd name="connsiteY18" fmla="*/ 2381 h 7760495"/>
                <a:gd name="connsiteX19" fmla="*/ 7160419 w 7539038"/>
                <a:gd name="connsiteY19" fmla="*/ 3883819 h 7760495"/>
                <a:gd name="connsiteX20" fmla="*/ 7539038 w 7539038"/>
                <a:gd name="connsiteY20" fmla="*/ 7758113 h 7760495"/>
                <a:gd name="connsiteX0" fmla="*/ 0 w 7539038"/>
                <a:gd name="connsiteY0" fmla="*/ 7760494 h 7760495"/>
                <a:gd name="connsiteX1" fmla="*/ 378619 w 7539038"/>
                <a:gd name="connsiteY1" fmla="*/ 3883819 h 7760495"/>
                <a:gd name="connsiteX2" fmla="*/ 752476 w 7539038"/>
                <a:gd name="connsiteY2" fmla="*/ 1 h 7760495"/>
                <a:gd name="connsiteX3" fmla="*/ 1131094 w 7539038"/>
                <a:gd name="connsiteY3" fmla="*/ 3874294 h 7760495"/>
                <a:gd name="connsiteX4" fmla="*/ 1507332 w 7539038"/>
                <a:gd name="connsiteY4" fmla="*/ 7760494 h 7760495"/>
                <a:gd name="connsiteX5" fmla="*/ 1883569 w 7539038"/>
                <a:gd name="connsiteY5" fmla="*/ 3874294 h 7760495"/>
                <a:gd name="connsiteX6" fmla="*/ 2259807 w 7539038"/>
                <a:gd name="connsiteY6" fmla="*/ 2381 h 7760495"/>
                <a:gd name="connsiteX7" fmla="*/ 2645569 w 7539038"/>
                <a:gd name="connsiteY7" fmla="*/ 3883819 h 7760495"/>
                <a:gd name="connsiteX8" fmla="*/ 3017044 w 7539038"/>
                <a:gd name="connsiteY8" fmla="*/ 7760494 h 7760495"/>
                <a:gd name="connsiteX9" fmla="*/ 3398044 w 7539038"/>
                <a:gd name="connsiteY9" fmla="*/ 3874294 h 7760495"/>
                <a:gd name="connsiteX10" fmla="*/ 3769519 w 7539038"/>
                <a:gd name="connsiteY10" fmla="*/ 2382 h 7760495"/>
                <a:gd name="connsiteX11" fmla="*/ 4150519 w 7539038"/>
                <a:gd name="connsiteY11" fmla="*/ 3883819 h 7760495"/>
                <a:gd name="connsiteX12" fmla="*/ 4526756 w 7539038"/>
                <a:gd name="connsiteY12" fmla="*/ 7760494 h 7760495"/>
                <a:gd name="connsiteX13" fmla="*/ 4902994 w 7539038"/>
                <a:gd name="connsiteY13" fmla="*/ 3883819 h 7760495"/>
                <a:gd name="connsiteX14" fmla="*/ 5276849 w 7539038"/>
                <a:gd name="connsiteY14" fmla="*/ 1 h 7760495"/>
                <a:gd name="connsiteX15" fmla="*/ 5655469 w 7539038"/>
                <a:gd name="connsiteY15" fmla="*/ 3883819 h 7760495"/>
                <a:gd name="connsiteX16" fmla="*/ 6029325 w 7539038"/>
                <a:gd name="connsiteY16" fmla="*/ 7760494 h 7760495"/>
                <a:gd name="connsiteX17" fmla="*/ 6417469 w 7539038"/>
                <a:gd name="connsiteY17" fmla="*/ 3883819 h 7760495"/>
                <a:gd name="connsiteX18" fmla="*/ 6786563 w 7539038"/>
                <a:gd name="connsiteY18" fmla="*/ 2381 h 7760495"/>
                <a:gd name="connsiteX19" fmla="*/ 7160419 w 7539038"/>
                <a:gd name="connsiteY19" fmla="*/ 3883819 h 7760495"/>
                <a:gd name="connsiteX20" fmla="*/ 7539038 w 7539038"/>
                <a:gd name="connsiteY20" fmla="*/ 7758113 h 7760495"/>
                <a:gd name="connsiteX0" fmla="*/ 0 w 7539038"/>
                <a:gd name="connsiteY0" fmla="*/ 7760494 h 7760495"/>
                <a:gd name="connsiteX1" fmla="*/ 378619 w 7539038"/>
                <a:gd name="connsiteY1" fmla="*/ 3883819 h 7760495"/>
                <a:gd name="connsiteX2" fmla="*/ 752476 w 7539038"/>
                <a:gd name="connsiteY2" fmla="*/ 1 h 7760495"/>
                <a:gd name="connsiteX3" fmla="*/ 1131094 w 7539038"/>
                <a:gd name="connsiteY3" fmla="*/ 3874294 h 7760495"/>
                <a:gd name="connsiteX4" fmla="*/ 1507332 w 7539038"/>
                <a:gd name="connsiteY4" fmla="*/ 7760494 h 7760495"/>
                <a:gd name="connsiteX5" fmla="*/ 1883569 w 7539038"/>
                <a:gd name="connsiteY5" fmla="*/ 3874294 h 7760495"/>
                <a:gd name="connsiteX6" fmla="*/ 2259807 w 7539038"/>
                <a:gd name="connsiteY6" fmla="*/ 2381 h 7760495"/>
                <a:gd name="connsiteX7" fmla="*/ 2645569 w 7539038"/>
                <a:gd name="connsiteY7" fmla="*/ 3883819 h 7760495"/>
                <a:gd name="connsiteX8" fmla="*/ 3017044 w 7539038"/>
                <a:gd name="connsiteY8" fmla="*/ 7760494 h 7760495"/>
                <a:gd name="connsiteX9" fmla="*/ 3398044 w 7539038"/>
                <a:gd name="connsiteY9" fmla="*/ 3874294 h 7760495"/>
                <a:gd name="connsiteX10" fmla="*/ 3769519 w 7539038"/>
                <a:gd name="connsiteY10" fmla="*/ 2382 h 7760495"/>
                <a:gd name="connsiteX11" fmla="*/ 4150519 w 7539038"/>
                <a:gd name="connsiteY11" fmla="*/ 3883819 h 7760495"/>
                <a:gd name="connsiteX12" fmla="*/ 4526756 w 7539038"/>
                <a:gd name="connsiteY12" fmla="*/ 7760494 h 7760495"/>
                <a:gd name="connsiteX13" fmla="*/ 4902994 w 7539038"/>
                <a:gd name="connsiteY13" fmla="*/ 3883819 h 7760495"/>
                <a:gd name="connsiteX14" fmla="*/ 5276849 w 7539038"/>
                <a:gd name="connsiteY14" fmla="*/ 1 h 7760495"/>
                <a:gd name="connsiteX15" fmla="*/ 5655469 w 7539038"/>
                <a:gd name="connsiteY15" fmla="*/ 3883819 h 7760495"/>
                <a:gd name="connsiteX16" fmla="*/ 6029325 w 7539038"/>
                <a:gd name="connsiteY16" fmla="*/ 7760494 h 7760495"/>
                <a:gd name="connsiteX17" fmla="*/ 6417469 w 7539038"/>
                <a:gd name="connsiteY17" fmla="*/ 3883819 h 7760495"/>
                <a:gd name="connsiteX18" fmla="*/ 6786563 w 7539038"/>
                <a:gd name="connsiteY18" fmla="*/ 2381 h 7760495"/>
                <a:gd name="connsiteX19" fmla="*/ 7160419 w 7539038"/>
                <a:gd name="connsiteY19" fmla="*/ 3883819 h 7760495"/>
                <a:gd name="connsiteX20" fmla="*/ 7539038 w 7539038"/>
                <a:gd name="connsiteY20" fmla="*/ 7758113 h 7760495"/>
                <a:gd name="connsiteX0" fmla="*/ 0 w 7539038"/>
                <a:gd name="connsiteY0" fmla="*/ 7760494 h 7760495"/>
                <a:gd name="connsiteX1" fmla="*/ 378619 w 7539038"/>
                <a:gd name="connsiteY1" fmla="*/ 3883819 h 7760495"/>
                <a:gd name="connsiteX2" fmla="*/ 752476 w 7539038"/>
                <a:gd name="connsiteY2" fmla="*/ 1 h 7760495"/>
                <a:gd name="connsiteX3" fmla="*/ 1131094 w 7539038"/>
                <a:gd name="connsiteY3" fmla="*/ 3874294 h 7760495"/>
                <a:gd name="connsiteX4" fmla="*/ 1507332 w 7539038"/>
                <a:gd name="connsiteY4" fmla="*/ 7760494 h 7760495"/>
                <a:gd name="connsiteX5" fmla="*/ 1883569 w 7539038"/>
                <a:gd name="connsiteY5" fmla="*/ 3874294 h 7760495"/>
                <a:gd name="connsiteX6" fmla="*/ 2259807 w 7539038"/>
                <a:gd name="connsiteY6" fmla="*/ 2381 h 7760495"/>
                <a:gd name="connsiteX7" fmla="*/ 2645569 w 7539038"/>
                <a:gd name="connsiteY7" fmla="*/ 3883819 h 7760495"/>
                <a:gd name="connsiteX8" fmla="*/ 3017044 w 7539038"/>
                <a:gd name="connsiteY8" fmla="*/ 7760494 h 7760495"/>
                <a:gd name="connsiteX9" fmla="*/ 3398044 w 7539038"/>
                <a:gd name="connsiteY9" fmla="*/ 3874294 h 7760495"/>
                <a:gd name="connsiteX10" fmla="*/ 3769519 w 7539038"/>
                <a:gd name="connsiteY10" fmla="*/ 2382 h 7760495"/>
                <a:gd name="connsiteX11" fmla="*/ 4150519 w 7539038"/>
                <a:gd name="connsiteY11" fmla="*/ 3883819 h 7760495"/>
                <a:gd name="connsiteX12" fmla="*/ 4526756 w 7539038"/>
                <a:gd name="connsiteY12" fmla="*/ 7760494 h 7760495"/>
                <a:gd name="connsiteX13" fmla="*/ 4902994 w 7539038"/>
                <a:gd name="connsiteY13" fmla="*/ 3883819 h 7760495"/>
                <a:gd name="connsiteX14" fmla="*/ 5276849 w 7539038"/>
                <a:gd name="connsiteY14" fmla="*/ 1 h 7760495"/>
                <a:gd name="connsiteX15" fmla="*/ 5655469 w 7539038"/>
                <a:gd name="connsiteY15" fmla="*/ 3883819 h 7760495"/>
                <a:gd name="connsiteX16" fmla="*/ 6029325 w 7539038"/>
                <a:gd name="connsiteY16" fmla="*/ 7760494 h 7760495"/>
                <a:gd name="connsiteX17" fmla="*/ 6417469 w 7539038"/>
                <a:gd name="connsiteY17" fmla="*/ 3883819 h 7760495"/>
                <a:gd name="connsiteX18" fmla="*/ 6786563 w 7539038"/>
                <a:gd name="connsiteY18" fmla="*/ 2381 h 7760495"/>
                <a:gd name="connsiteX19" fmla="*/ 7160419 w 7539038"/>
                <a:gd name="connsiteY19" fmla="*/ 3883819 h 7760495"/>
                <a:gd name="connsiteX20" fmla="*/ 7539038 w 7539038"/>
                <a:gd name="connsiteY20" fmla="*/ 7758113 h 7760495"/>
                <a:gd name="connsiteX0" fmla="*/ 0 w 7539038"/>
                <a:gd name="connsiteY0" fmla="*/ 7760494 h 7760495"/>
                <a:gd name="connsiteX1" fmla="*/ 378619 w 7539038"/>
                <a:gd name="connsiteY1" fmla="*/ 3883819 h 7760495"/>
                <a:gd name="connsiteX2" fmla="*/ 752476 w 7539038"/>
                <a:gd name="connsiteY2" fmla="*/ 1 h 7760495"/>
                <a:gd name="connsiteX3" fmla="*/ 1131094 w 7539038"/>
                <a:gd name="connsiteY3" fmla="*/ 3874294 h 7760495"/>
                <a:gd name="connsiteX4" fmla="*/ 1507332 w 7539038"/>
                <a:gd name="connsiteY4" fmla="*/ 7760494 h 7760495"/>
                <a:gd name="connsiteX5" fmla="*/ 1883569 w 7539038"/>
                <a:gd name="connsiteY5" fmla="*/ 3874294 h 7760495"/>
                <a:gd name="connsiteX6" fmla="*/ 2259807 w 7539038"/>
                <a:gd name="connsiteY6" fmla="*/ 2381 h 7760495"/>
                <a:gd name="connsiteX7" fmla="*/ 2645569 w 7539038"/>
                <a:gd name="connsiteY7" fmla="*/ 3883819 h 7760495"/>
                <a:gd name="connsiteX8" fmla="*/ 3017044 w 7539038"/>
                <a:gd name="connsiteY8" fmla="*/ 7760494 h 7760495"/>
                <a:gd name="connsiteX9" fmla="*/ 3398044 w 7539038"/>
                <a:gd name="connsiteY9" fmla="*/ 3874294 h 7760495"/>
                <a:gd name="connsiteX10" fmla="*/ 3769519 w 7539038"/>
                <a:gd name="connsiteY10" fmla="*/ 2382 h 7760495"/>
                <a:gd name="connsiteX11" fmla="*/ 4150519 w 7539038"/>
                <a:gd name="connsiteY11" fmla="*/ 3883819 h 7760495"/>
                <a:gd name="connsiteX12" fmla="*/ 4526756 w 7539038"/>
                <a:gd name="connsiteY12" fmla="*/ 7760494 h 7760495"/>
                <a:gd name="connsiteX13" fmla="*/ 4902994 w 7539038"/>
                <a:gd name="connsiteY13" fmla="*/ 3883819 h 7760495"/>
                <a:gd name="connsiteX14" fmla="*/ 5276849 w 7539038"/>
                <a:gd name="connsiteY14" fmla="*/ 1 h 7760495"/>
                <a:gd name="connsiteX15" fmla="*/ 5655469 w 7539038"/>
                <a:gd name="connsiteY15" fmla="*/ 3883819 h 7760495"/>
                <a:gd name="connsiteX16" fmla="*/ 6029325 w 7539038"/>
                <a:gd name="connsiteY16" fmla="*/ 7760494 h 7760495"/>
                <a:gd name="connsiteX17" fmla="*/ 6417469 w 7539038"/>
                <a:gd name="connsiteY17" fmla="*/ 3883819 h 7760495"/>
                <a:gd name="connsiteX18" fmla="*/ 6786563 w 7539038"/>
                <a:gd name="connsiteY18" fmla="*/ 2381 h 7760495"/>
                <a:gd name="connsiteX19" fmla="*/ 7160419 w 7539038"/>
                <a:gd name="connsiteY19" fmla="*/ 3883819 h 7760495"/>
                <a:gd name="connsiteX20" fmla="*/ 7539038 w 7539038"/>
                <a:gd name="connsiteY20" fmla="*/ 7758113 h 7760495"/>
                <a:gd name="connsiteX0" fmla="*/ 0 w 7539038"/>
                <a:gd name="connsiteY0" fmla="*/ 7760494 h 7760495"/>
                <a:gd name="connsiteX1" fmla="*/ 378619 w 7539038"/>
                <a:gd name="connsiteY1" fmla="*/ 3883819 h 7760495"/>
                <a:gd name="connsiteX2" fmla="*/ 752476 w 7539038"/>
                <a:gd name="connsiteY2" fmla="*/ 1 h 7760495"/>
                <a:gd name="connsiteX3" fmla="*/ 1131094 w 7539038"/>
                <a:gd name="connsiteY3" fmla="*/ 3874294 h 7760495"/>
                <a:gd name="connsiteX4" fmla="*/ 1507332 w 7539038"/>
                <a:gd name="connsiteY4" fmla="*/ 7760494 h 7760495"/>
                <a:gd name="connsiteX5" fmla="*/ 1883569 w 7539038"/>
                <a:gd name="connsiteY5" fmla="*/ 3874294 h 7760495"/>
                <a:gd name="connsiteX6" fmla="*/ 2259807 w 7539038"/>
                <a:gd name="connsiteY6" fmla="*/ 2381 h 7760495"/>
                <a:gd name="connsiteX7" fmla="*/ 2645569 w 7539038"/>
                <a:gd name="connsiteY7" fmla="*/ 3883819 h 7760495"/>
                <a:gd name="connsiteX8" fmla="*/ 3017044 w 7539038"/>
                <a:gd name="connsiteY8" fmla="*/ 7760494 h 7760495"/>
                <a:gd name="connsiteX9" fmla="*/ 3398044 w 7539038"/>
                <a:gd name="connsiteY9" fmla="*/ 3874294 h 7760495"/>
                <a:gd name="connsiteX10" fmla="*/ 3769519 w 7539038"/>
                <a:gd name="connsiteY10" fmla="*/ 2382 h 7760495"/>
                <a:gd name="connsiteX11" fmla="*/ 4150519 w 7539038"/>
                <a:gd name="connsiteY11" fmla="*/ 3883819 h 7760495"/>
                <a:gd name="connsiteX12" fmla="*/ 4526756 w 7539038"/>
                <a:gd name="connsiteY12" fmla="*/ 7760494 h 7760495"/>
                <a:gd name="connsiteX13" fmla="*/ 4902994 w 7539038"/>
                <a:gd name="connsiteY13" fmla="*/ 3883819 h 7760495"/>
                <a:gd name="connsiteX14" fmla="*/ 5276849 w 7539038"/>
                <a:gd name="connsiteY14" fmla="*/ 1 h 7760495"/>
                <a:gd name="connsiteX15" fmla="*/ 5655469 w 7539038"/>
                <a:gd name="connsiteY15" fmla="*/ 3883819 h 7760495"/>
                <a:gd name="connsiteX16" fmla="*/ 6029325 w 7539038"/>
                <a:gd name="connsiteY16" fmla="*/ 7760494 h 7760495"/>
                <a:gd name="connsiteX17" fmla="*/ 6417469 w 7539038"/>
                <a:gd name="connsiteY17" fmla="*/ 3883819 h 7760495"/>
                <a:gd name="connsiteX18" fmla="*/ 6786563 w 7539038"/>
                <a:gd name="connsiteY18" fmla="*/ 2381 h 7760495"/>
                <a:gd name="connsiteX19" fmla="*/ 7160419 w 7539038"/>
                <a:gd name="connsiteY19" fmla="*/ 3883819 h 7760495"/>
                <a:gd name="connsiteX20" fmla="*/ 7539038 w 7539038"/>
                <a:gd name="connsiteY20" fmla="*/ 7758113 h 7760495"/>
                <a:gd name="connsiteX0" fmla="*/ 0 w 7539038"/>
                <a:gd name="connsiteY0" fmla="*/ 7760494 h 7760495"/>
                <a:gd name="connsiteX1" fmla="*/ 378619 w 7539038"/>
                <a:gd name="connsiteY1" fmla="*/ 3883819 h 7760495"/>
                <a:gd name="connsiteX2" fmla="*/ 752476 w 7539038"/>
                <a:gd name="connsiteY2" fmla="*/ 1 h 7760495"/>
                <a:gd name="connsiteX3" fmla="*/ 1131094 w 7539038"/>
                <a:gd name="connsiteY3" fmla="*/ 3874294 h 7760495"/>
                <a:gd name="connsiteX4" fmla="*/ 1507332 w 7539038"/>
                <a:gd name="connsiteY4" fmla="*/ 7760494 h 7760495"/>
                <a:gd name="connsiteX5" fmla="*/ 1883569 w 7539038"/>
                <a:gd name="connsiteY5" fmla="*/ 3874294 h 7760495"/>
                <a:gd name="connsiteX6" fmla="*/ 2259807 w 7539038"/>
                <a:gd name="connsiteY6" fmla="*/ 2381 h 7760495"/>
                <a:gd name="connsiteX7" fmla="*/ 2645569 w 7539038"/>
                <a:gd name="connsiteY7" fmla="*/ 3883819 h 7760495"/>
                <a:gd name="connsiteX8" fmla="*/ 3017044 w 7539038"/>
                <a:gd name="connsiteY8" fmla="*/ 7760494 h 7760495"/>
                <a:gd name="connsiteX9" fmla="*/ 3398044 w 7539038"/>
                <a:gd name="connsiteY9" fmla="*/ 3874294 h 7760495"/>
                <a:gd name="connsiteX10" fmla="*/ 3769519 w 7539038"/>
                <a:gd name="connsiteY10" fmla="*/ 2382 h 7760495"/>
                <a:gd name="connsiteX11" fmla="*/ 4150519 w 7539038"/>
                <a:gd name="connsiteY11" fmla="*/ 3883819 h 7760495"/>
                <a:gd name="connsiteX12" fmla="*/ 4526756 w 7539038"/>
                <a:gd name="connsiteY12" fmla="*/ 7760494 h 7760495"/>
                <a:gd name="connsiteX13" fmla="*/ 4902994 w 7539038"/>
                <a:gd name="connsiteY13" fmla="*/ 3883819 h 7760495"/>
                <a:gd name="connsiteX14" fmla="*/ 5276849 w 7539038"/>
                <a:gd name="connsiteY14" fmla="*/ 1 h 7760495"/>
                <a:gd name="connsiteX15" fmla="*/ 5655469 w 7539038"/>
                <a:gd name="connsiteY15" fmla="*/ 3883819 h 7760495"/>
                <a:gd name="connsiteX16" fmla="*/ 6029325 w 7539038"/>
                <a:gd name="connsiteY16" fmla="*/ 7760494 h 7760495"/>
                <a:gd name="connsiteX17" fmla="*/ 6417469 w 7539038"/>
                <a:gd name="connsiteY17" fmla="*/ 3883819 h 7760495"/>
                <a:gd name="connsiteX18" fmla="*/ 6786563 w 7539038"/>
                <a:gd name="connsiteY18" fmla="*/ 2381 h 7760495"/>
                <a:gd name="connsiteX19" fmla="*/ 7160419 w 7539038"/>
                <a:gd name="connsiteY19" fmla="*/ 3883819 h 7760495"/>
                <a:gd name="connsiteX20" fmla="*/ 7539038 w 7539038"/>
                <a:gd name="connsiteY20" fmla="*/ 7758113 h 7760495"/>
                <a:gd name="connsiteX0" fmla="*/ 0 w 7539038"/>
                <a:gd name="connsiteY0" fmla="*/ 7760494 h 7760495"/>
                <a:gd name="connsiteX1" fmla="*/ 378619 w 7539038"/>
                <a:gd name="connsiteY1" fmla="*/ 3883819 h 7760495"/>
                <a:gd name="connsiteX2" fmla="*/ 752476 w 7539038"/>
                <a:gd name="connsiteY2" fmla="*/ 1 h 7760495"/>
                <a:gd name="connsiteX3" fmla="*/ 1131094 w 7539038"/>
                <a:gd name="connsiteY3" fmla="*/ 3874294 h 7760495"/>
                <a:gd name="connsiteX4" fmla="*/ 1507332 w 7539038"/>
                <a:gd name="connsiteY4" fmla="*/ 7760494 h 7760495"/>
                <a:gd name="connsiteX5" fmla="*/ 1883569 w 7539038"/>
                <a:gd name="connsiteY5" fmla="*/ 3874294 h 7760495"/>
                <a:gd name="connsiteX6" fmla="*/ 2259807 w 7539038"/>
                <a:gd name="connsiteY6" fmla="*/ 2381 h 7760495"/>
                <a:gd name="connsiteX7" fmla="*/ 2645569 w 7539038"/>
                <a:gd name="connsiteY7" fmla="*/ 3883819 h 7760495"/>
                <a:gd name="connsiteX8" fmla="*/ 3017044 w 7539038"/>
                <a:gd name="connsiteY8" fmla="*/ 7760494 h 7760495"/>
                <a:gd name="connsiteX9" fmla="*/ 3398044 w 7539038"/>
                <a:gd name="connsiteY9" fmla="*/ 3874294 h 7760495"/>
                <a:gd name="connsiteX10" fmla="*/ 3769519 w 7539038"/>
                <a:gd name="connsiteY10" fmla="*/ 2382 h 7760495"/>
                <a:gd name="connsiteX11" fmla="*/ 4150519 w 7539038"/>
                <a:gd name="connsiteY11" fmla="*/ 3883819 h 7760495"/>
                <a:gd name="connsiteX12" fmla="*/ 4526756 w 7539038"/>
                <a:gd name="connsiteY12" fmla="*/ 7760494 h 7760495"/>
                <a:gd name="connsiteX13" fmla="*/ 4902994 w 7539038"/>
                <a:gd name="connsiteY13" fmla="*/ 3883819 h 7760495"/>
                <a:gd name="connsiteX14" fmla="*/ 5276849 w 7539038"/>
                <a:gd name="connsiteY14" fmla="*/ 1 h 7760495"/>
                <a:gd name="connsiteX15" fmla="*/ 5655469 w 7539038"/>
                <a:gd name="connsiteY15" fmla="*/ 3883819 h 7760495"/>
                <a:gd name="connsiteX16" fmla="*/ 6029325 w 7539038"/>
                <a:gd name="connsiteY16" fmla="*/ 7760494 h 7760495"/>
                <a:gd name="connsiteX17" fmla="*/ 6417469 w 7539038"/>
                <a:gd name="connsiteY17" fmla="*/ 3883819 h 7760495"/>
                <a:gd name="connsiteX18" fmla="*/ 6786563 w 7539038"/>
                <a:gd name="connsiteY18" fmla="*/ 2381 h 7760495"/>
                <a:gd name="connsiteX19" fmla="*/ 7160419 w 7539038"/>
                <a:gd name="connsiteY19" fmla="*/ 3883819 h 7760495"/>
                <a:gd name="connsiteX20" fmla="*/ 7539038 w 7539038"/>
                <a:gd name="connsiteY20" fmla="*/ 7758113 h 7760495"/>
                <a:gd name="connsiteX0" fmla="*/ 0 w 7539038"/>
                <a:gd name="connsiteY0" fmla="*/ 7760494 h 7760495"/>
                <a:gd name="connsiteX1" fmla="*/ 378619 w 7539038"/>
                <a:gd name="connsiteY1" fmla="*/ 3883819 h 7760495"/>
                <a:gd name="connsiteX2" fmla="*/ 752476 w 7539038"/>
                <a:gd name="connsiteY2" fmla="*/ 1 h 7760495"/>
                <a:gd name="connsiteX3" fmla="*/ 1131094 w 7539038"/>
                <a:gd name="connsiteY3" fmla="*/ 3874294 h 7760495"/>
                <a:gd name="connsiteX4" fmla="*/ 1507332 w 7539038"/>
                <a:gd name="connsiteY4" fmla="*/ 7760494 h 7760495"/>
                <a:gd name="connsiteX5" fmla="*/ 1883569 w 7539038"/>
                <a:gd name="connsiteY5" fmla="*/ 3874294 h 7760495"/>
                <a:gd name="connsiteX6" fmla="*/ 2259807 w 7539038"/>
                <a:gd name="connsiteY6" fmla="*/ 2381 h 7760495"/>
                <a:gd name="connsiteX7" fmla="*/ 2645569 w 7539038"/>
                <a:gd name="connsiteY7" fmla="*/ 3883819 h 7760495"/>
                <a:gd name="connsiteX8" fmla="*/ 3017044 w 7539038"/>
                <a:gd name="connsiteY8" fmla="*/ 7760494 h 7760495"/>
                <a:gd name="connsiteX9" fmla="*/ 3398044 w 7539038"/>
                <a:gd name="connsiteY9" fmla="*/ 3874294 h 7760495"/>
                <a:gd name="connsiteX10" fmla="*/ 3769519 w 7539038"/>
                <a:gd name="connsiteY10" fmla="*/ 2382 h 7760495"/>
                <a:gd name="connsiteX11" fmla="*/ 4150519 w 7539038"/>
                <a:gd name="connsiteY11" fmla="*/ 3883819 h 7760495"/>
                <a:gd name="connsiteX12" fmla="*/ 4526756 w 7539038"/>
                <a:gd name="connsiteY12" fmla="*/ 7760494 h 7760495"/>
                <a:gd name="connsiteX13" fmla="*/ 4902994 w 7539038"/>
                <a:gd name="connsiteY13" fmla="*/ 3883819 h 7760495"/>
                <a:gd name="connsiteX14" fmla="*/ 5276849 w 7539038"/>
                <a:gd name="connsiteY14" fmla="*/ 1 h 7760495"/>
                <a:gd name="connsiteX15" fmla="*/ 5655469 w 7539038"/>
                <a:gd name="connsiteY15" fmla="*/ 3883819 h 7760495"/>
                <a:gd name="connsiteX16" fmla="*/ 6029325 w 7539038"/>
                <a:gd name="connsiteY16" fmla="*/ 7760494 h 7760495"/>
                <a:gd name="connsiteX17" fmla="*/ 6417469 w 7539038"/>
                <a:gd name="connsiteY17" fmla="*/ 3883819 h 7760495"/>
                <a:gd name="connsiteX18" fmla="*/ 6786563 w 7539038"/>
                <a:gd name="connsiteY18" fmla="*/ 2381 h 7760495"/>
                <a:gd name="connsiteX19" fmla="*/ 7160419 w 7539038"/>
                <a:gd name="connsiteY19" fmla="*/ 3883819 h 7760495"/>
                <a:gd name="connsiteX20" fmla="*/ 7539038 w 7539038"/>
                <a:gd name="connsiteY20" fmla="*/ 7758113 h 7760495"/>
                <a:gd name="connsiteX0" fmla="*/ 0 w 7539038"/>
                <a:gd name="connsiteY0" fmla="*/ 7760494 h 7760495"/>
                <a:gd name="connsiteX1" fmla="*/ 378619 w 7539038"/>
                <a:gd name="connsiteY1" fmla="*/ 3883819 h 7760495"/>
                <a:gd name="connsiteX2" fmla="*/ 752476 w 7539038"/>
                <a:gd name="connsiteY2" fmla="*/ 1 h 7760495"/>
                <a:gd name="connsiteX3" fmla="*/ 1131094 w 7539038"/>
                <a:gd name="connsiteY3" fmla="*/ 3874294 h 7760495"/>
                <a:gd name="connsiteX4" fmla="*/ 1507332 w 7539038"/>
                <a:gd name="connsiteY4" fmla="*/ 7760494 h 7760495"/>
                <a:gd name="connsiteX5" fmla="*/ 1883569 w 7539038"/>
                <a:gd name="connsiteY5" fmla="*/ 3874294 h 7760495"/>
                <a:gd name="connsiteX6" fmla="*/ 2259807 w 7539038"/>
                <a:gd name="connsiteY6" fmla="*/ 2381 h 7760495"/>
                <a:gd name="connsiteX7" fmla="*/ 2645569 w 7539038"/>
                <a:gd name="connsiteY7" fmla="*/ 3883819 h 7760495"/>
                <a:gd name="connsiteX8" fmla="*/ 3017044 w 7539038"/>
                <a:gd name="connsiteY8" fmla="*/ 7760494 h 7760495"/>
                <a:gd name="connsiteX9" fmla="*/ 3398044 w 7539038"/>
                <a:gd name="connsiteY9" fmla="*/ 3874294 h 7760495"/>
                <a:gd name="connsiteX10" fmla="*/ 3769519 w 7539038"/>
                <a:gd name="connsiteY10" fmla="*/ 2382 h 7760495"/>
                <a:gd name="connsiteX11" fmla="*/ 4150519 w 7539038"/>
                <a:gd name="connsiteY11" fmla="*/ 3883819 h 7760495"/>
                <a:gd name="connsiteX12" fmla="*/ 4526756 w 7539038"/>
                <a:gd name="connsiteY12" fmla="*/ 7760494 h 7760495"/>
                <a:gd name="connsiteX13" fmla="*/ 4902994 w 7539038"/>
                <a:gd name="connsiteY13" fmla="*/ 3883819 h 7760495"/>
                <a:gd name="connsiteX14" fmla="*/ 5276849 w 7539038"/>
                <a:gd name="connsiteY14" fmla="*/ 1 h 7760495"/>
                <a:gd name="connsiteX15" fmla="*/ 5655469 w 7539038"/>
                <a:gd name="connsiteY15" fmla="*/ 3883819 h 7760495"/>
                <a:gd name="connsiteX16" fmla="*/ 6029325 w 7539038"/>
                <a:gd name="connsiteY16" fmla="*/ 7760494 h 7760495"/>
                <a:gd name="connsiteX17" fmla="*/ 6417469 w 7539038"/>
                <a:gd name="connsiteY17" fmla="*/ 3883819 h 7760495"/>
                <a:gd name="connsiteX18" fmla="*/ 6786563 w 7539038"/>
                <a:gd name="connsiteY18" fmla="*/ 2381 h 7760495"/>
                <a:gd name="connsiteX19" fmla="*/ 7160419 w 7539038"/>
                <a:gd name="connsiteY19" fmla="*/ 3883819 h 7760495"/>
                <a:gd name="connsiteX20" fmla="*/ 7539038 w 7539038"/>
                <a:gd name="connsiteY20" fmla="*/ 7758113 h 7760495"/>
                <a:gd name="connsiteX0" fmla="*/ 0 w 7539038"/>
                <a:gd name="connsiteY0" fmla="*/ 7760494 h 7760495"/>
                <a:gd name="connsiteX1" fmla="*/ 378619 w 7539038"/>
                <a:gd name="connsiteY1" fmla="*/ 3883819 h 7760495"/>
                <a:gd name="connsiteX2" fmla="*/ 752476 w 7539038"/>
                <a:gd name="connsiteY2" fmla="*/ 1 h 7760495"/>
                <a:gd name="connsiteX3" fmla="*/ 1131094 w 7539038"/>
                <a:gd name="connsiteY3" fmla="*/ 3874294 h 7760495"/>
                <a:gd name="connsiteX4" fmla="*/ 1507332 w 7539038"/>
                <a:gd name="connsiteY4" fmla="*/ 7760494 h 7760495"/>
                <a:gd name="connsiteX5" fmla="*/ 1883569 w 7539038"/>
                <a:gd name="connsiteY5" fmla="*/ 3874294 h 7760495"/>
                <a:gd name="connsiteX6" fmla="*/ 2259807 w 7539038"/>
                <a:gd name="connsiteY6" fmla="*/ 2381 h 7760495"/>
                <a:gd name="connsiteX7" fmla="*/ 2645569 w 7539038"/>
                <a:gd name="connsiteY7" fmla="*/ 3883819 h 7760495"/>
                <a:gd name="connsiteX8" fmla="*/ 3017044 w 7539038"/>
                <a:gd name="connsiteY8" fmla="*/ 7760494 h 7760495"/>
                <a:gd name="connsiteX9" fmla="*/ 3398044 w 7539038"/>
                <a:gd name="connsiteY9" fmla="*/ 3874294 h 7760495"/>
                <a:gd name="connsiteX10" fmla="*/ 3769519 w 7539038"/>
                <a:gd name="connsiteY10" fmla="*/ 2382 h 7760495"/>
                <a:gd name="connsiteX11" fmla="*/ 4150519 w 7539038"/>
                <a:gd name="connsiteY11" fmla="*/ 3883819 h 7760495"/>
                <a:gd name="connsiteX12" fmla="*/ 4526756 w 7539038"/>
                <a:gd name="connsiteY12" fmla="*/ 7760494 h 7760495"/>
                <a:gd name="connsiteX13" fmla="*/ 4902994 w 7539038"/>
                <a:gd name="connsiteY13" fmla="*/ 3883819 h 7760495"/>
                <a:gd name="connsiteX14" fmla="*/ 5276849 w 7539038"/>
                <a:gd name="connsiteY14" fmla="*/ 1 h 7760495"/>
                <a:gd name="connsiteX15" fmla="*/ 5655469 w 7539038"/>
                <a:gd name="connsiteY15" fmla="*/ 3883819 h 7760495"/>
                <a:gd name="connsiteX16" fmla="*/ 6029325 w 7539038"/>
                <a:gd name="connsiteY16" fmla="*/ 7760494 h 7760495"/>
                <a:gd name="connsiteX17" fmla="*/ 6417469 w 7539038"/>
                <a:gd name="connsiteY17" fmla="*/ 3883819 h 7760495"/>
                <a:gd name="connsiteX18" fmla="*/ 6786563 w 7539038"/>
                <a:gd name="connsiteY18" fmla="*/ 2381 h 7760495"/>
                <a:gd name="connsiteX19" fmla="*/ 7160419 w 7539038"/>
                <a:gd name="connsiteY19" fmla="*/ 3883819 h 7760495"/>
                <a:gd name="connsiteX20" fmla="*/ 7539038 w 7539038"/>
                <a:gd name="connsiteY20" fmla="*/ 7758113 h 77604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7539038" h="7760495">
                  <a:moveTo>
                    <a:pt x="0" y="7760494"/>
                  </a:moveTo>
                  <a:cubicBezTo>
                    <a:pt x="190500" y="7758906"/>
                    <a:pt x="377031" y="3874231"/>
                    <a:pt x="378619" y="3883819"/>
                  </a:cubicBezTo>
                  <a:cubicBezTo>
                    <a:pt x="380207" y="3893407"/>
                    <a:pt x="562770" y="-793"/>
                    <a:pt x="752476" y="1"/>
                  </a:cubicBezTo>
                  <a:cubicBezTo>
                    <a:pt x="942182" y="795"/>
                    <a:pt x="1119468" y="3745568"/>
                    <a:pt x="1131094" y="3874294"/>
                  </a:cubicBezTo>
                  <a:cubicBezTo>
                    <a:pt x="1136420" y="3933265"/>
                    <a:pt x="1317626" y="7758112"/>
                    <a:pt x="1507332" y="7760494"/>
                  </a:cubicBezTo>
                  <a:cubicBezTo>
                    <a:pt x="1697038" y="7762876"/>
                    <a:pt x="1875632" y="3967176"/>
                    <a:pt x="1883569" y="3874294"/>
                  </a:cubicBezTo>
                  <a:cubicBezTo>
                    <a:pt x="1891506" y="3781412"/>
                    <a:pt x="2068513" y="3175"/>
                    <a:pt x="2259807" y="2381"/>
                  </a:cubicBezTo>
                  <a:cubicBezTo>
                    <a:pt x="2451101" y="1587"/>
                    <a:pt x="2640013" y="3825221"/>
                    <a:pt x="2645569" y="3883819"/>
                  </a:cubicBezTo>
                  <a:cubicBezTo>
                    <a:pt x="2651125" y="3942417"/>
                    <a:pt x="2827338" y="7762081"/>
                    <a:pt x="3017044" y="7760494"/>
                  </a:cubicBezTo>
                  <a:cubicBezTo>
                    <a:pt x="3206750" y="7758907"/>
                    <a:pt x="3390107" y="3967176"/>
                    <a:pt x="3398044" y="3874294"/>
                  </a:cubicBezTo>
                  <a:cubicBezTo>
                    <a:pt x="3405981" y="3781412"/>
                    <a:pt x="3575050" y="795"/>
                    <a:pt x="3769519" y="2382"/>
                  </a:cubicBezTo>
                  <a:cubicBezTo>
                    <a:pt x="3963988" y="3969"/>
                    <a:pt x="4141788" y="3722352"/>
                    <a:pt x="4150519" y="3883819"/>
                  </a:cubicBezTo>
                  <a:cubicBezTo>
                    <a:pt x="4159250" y="4045286"/>
                    <a:pt x="4337844" y="7760494"/>
                    <a:pt x="4526756" y="7760494"/>
                  </a:cubicBezTo>
                  <a:cubicBezTo>
                    <a:pt x="4715668" y="7760494"/>
                    <a:pt x="4893360" y="4083161"/>
                    <a:pt x="4902994" y="3883819"/>
                  </a:cubicBezTo>
                  <a:cubicBezTo>
                    <a:pt x="4910825" y="3721794"/>
                    <a:pt x="5087143" y="1"/>
                    <a:pt x="5276849" y="1"/>
                  </a:cubicBezTo>
                  <a:cubicBezTo>
                    <a:pt x="5466555" y="1"/>
                    <a:pt x="5647531" y="3790543"/>
                    <a:pt x="5655469" y="3883819"/>
                  </a:cubicBezTo>
                  <a:cubicBezTo>
                    <a:pt x="5663407" y="3977095"/>
                    <a:pt x="5842794" y="7760494"/>
                    <a:pt x="6029325" y="7760494"/>
                  </a:cubicBezTo>
                  <a:cubicBezTo>
                    <a:pt x="6215856" y="7760494"/>
                    <a:pt x="6411913" y="3976700"/>
                    <a:pt x="6417469" y="3883819"/>
                  </a:cubicBezTo>
                  <a:cubicBezTo>
                    <a:pt x="6423025" y="3790938"/>
                    <a:pt x="6593682" y="0"/>
                    <a:pt x="6786563" y="2381"/>
                  </a:cubicBezTo>
                  <a:cubicBezTo>
                    <a:pt x="6979444" y="4762"/>
                    <a:pt x="7152482" y="3757041"/>
                    <a:pt x="7160419" y="3883819"/>
                  </a:cubicBezTo>
                  <a:cubicBezTo>
                    <a:pt x="7168356" y="4010597"/>
                    <a:pt x="7336632" y="7761288"/>
                    <a:pt x="7539038" y="7758113"/>
                  </a:cubicBezTo>
                </a:path>
              </a:pathLst>
            </a:cu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236" name="Table 235">
            <a:extLst>
              <a:ext uri="{FF2B5EF4-FFF2-40B4-BE49-F238E27FC236}">
                <a16:creationId xmlns:a16="http://schemas.microsoft.com/office/drawing/2014/main" id="{3483B832-391D-487C-AF0A-67F284668FE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773692"/>
              </p:ext>
            </p:extLst>
          </p:nvPr>
        </p:nvGraphicFramePr>
        <p:xfrm>
          <a:off x="322223" y="5667023"/>
          <a:ext cx="9439350" cy="58352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8787">
                  <a:extLst>
                    <a:ext uri="{9D8B030D-6E8A-4147-A177-3AD203B41FA5}">
                      <a16:colId xmlns:a16="http://schemas.microsoft.com/office/drawing/2014/main" val="3502653018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90100051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1438414595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870183745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198679747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3938122052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2188539323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845838213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1745021468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476712896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2904834172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2482996956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1717898706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310168753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1057784842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3343386907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837717227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2637464530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371532178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2691074815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649643574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109219811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1914501976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565268641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1650865603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1831002704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2652569260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1235025842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3046517509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2778240287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17283600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3566495767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920183406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2469393113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2664768188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3400401349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1178025651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92153131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2511406949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1821416306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2555411363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3157694225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2161817713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2057784712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953521422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2025186663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2409626263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3718052201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3520375593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2749767461"/>
                    </a:ext>
                  </a:extLst>
                </a:gridCol>
              </a:tblGrid>
              <a:tr h="291763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874996362"/>
                  </a:ext>
                </a:extLst>
              </a:tr>
              <a:tr h="291763"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577058218"/>
                  </a:ext>
                </a:extLst>
              </a:tr>
            </a:tbl>
          </a:graphicData>
        </a:graphic>
      </p:graphicFrame>
      <p:grpSp>
        <p:nvGrpSpPr>
          <p:cNvPr id="237" name="Group 236">
            <a:extLst>
              <a:ext uri="{FF2B5EF4-FFF2-40B4-BE49-F238E27FC236}">
                <a16:creationId xmlns:a16="http://schemas.microsoft.com/office/drawing/2014/main" id="{6F079D35-72E5-478F-B491-AB565D3FB527}"/>
              </a:ext>
            </a:extLst>
          </p:cNvPr>
          <p:cNvGrpSpPr/>
          <p:nvPr/>
        </p:nvGrpSpPr>
        <p:grpSpPr>
          <a:xfrm>
            <a:off x="322222" y="5752836"/>
            <a:ext cx="9439351" cy="411900"/>
            <a:chOff x="285220" y="358008"/>
            <a:chExt cx="11859942" cy="517526"/>
          </a:xfrm>
        </p:grpSpPr>
        <p:grpSp>
          <p:nvGrpSpPr>
            <p:cNvPr id="238" name="Group 237">
              <a:extLst>
                <a:ext uri="{FF2B5EF4-FFF2-40B4-BE49-F238E27FC236}">
                  <a16:creationId xmlns:a16="http://schemas.microsoft.com/office/drawing/2014/main" id="{0A40AFBB-6A67-4E13-A4AF-9C52604CAC6A}"/>
                </a:ext>
              </a:extLst>
            </p:cNvPr>
            <p:cNvGrpSpPr/>
            <p:nvPr/>
          </p:nvGrpSpPr>
          <p:grpSpPr>
            <a:xfrm>
              <a:off x="285220" y="358008"/>
              <a:ext cx="9487974" cy="517526"/>
              <a:chOff x="314325" y="701674"/>
              <a:chExt cx="12572997" cy="685800"/>
            </a:xfrm>
          </p:grpSpPr>
          <p:grpSp>
            <p:nvGrpSpPr>
              <p:cNvPr id="240" name="Group 239">
                <a:extLst>
                  <a:ext uri="{FF2B5EF4-FFF2-40B4-BE49-F238E27FC236}">
                    <a16:creationId xmlns:a16="http://schemas.microsoft.com/office/drawing/2014/main" id="{920B56E6-14AF-4D70-912F-245CC9E817EF}"/>
                  </a:ext>
                </a:extLst>
              </p:cNvPr>
              <p:cNvGrpSpPr/>
              <p:nvPr/>
            </p:nvGrpSpPr>
            <p:grpSpPr>
              <a:xfrm>
                <a:off x="314325" y="701674"/>
                <a:ext cx="9429750" cy="685800"/>
                <a:chOff x="116323" y="3102520"/>
                <a:chExt cx="3730767" cy="718573"/>
              </a:xfrm>
            </p:grpSpPr>
            <p:grpSp>
              <p:nvGrpSpPr>
                <p:cNvPr id="242" name="Group 241">
                  <a:extLst>
                    <a:ext uri="{FF2B5EF4-FFF2-40B4-BE49-F238E27FC236}">
                      <a16:creationId xmlns:a16="http://schemas.microsoft.com/office/drawing/2014/main" id="{17ECFFFF-6415-4F7D-8AD3-258A952BF781}"/>
                    </a:ext>
                  </a:extLst>
                </p:cNvPr>
                <p:cNvGrpSpPr/>
                <p:nvPr/>
              </p:nvGrpSpPr>
              <p:grpSpPr>
                <a:xfrm>
                  <a:off x="116323" y="3102520"/>
                  <a:ext cx="2487177" cy="718573"/>
                  <a:chOff x="116323" y="3102520"/>
                  <a:chExt cx="7539754" cy="718573"/>
                </a:xfrm>
              </p:grpSpPr>
              <p:sp>
                <p:nvSpPr>
                  <p:cNvPr id="244" name="Freeform: Shape 243">
                    <a:extLst>
                      <a:ext uri="{FF2B5EF4-FFF2-40B4-BE49-F238E27FC236}">
                        <a16:creationId xmlns:a16="http://schemas.microsoft.com/office/drawing/2014/main" id="{4F55052A-CE76-4EDC-B4F1-375EF64477C7}"/>
                      </a:ext>
                    </a:extLst>
                  </p:cNvPr>
                  <p:cNvSpPr/>
                  <p:nvPr/>
                </p:nvSpPr>
                <p:spPr>
                  <a:xfrm>
                    <a:off x="116323" y="3102520"/>
                    <a:ext cx="3769877" cy="718573"/>
                  </a:xfrm>
                  <a:custGeom>
                    <a:avLst/>
                    <a:gdLst>
                      <a:gd name="connsiteX0" fmla="*/ 0 w 7562850"/>
                      <a:gd name="connsiteY0" fmla="*/ 7762875 h 7762875"/>
                      <a:gd name="connsiteX1" fmla="*/ 390525 w 7562850"/>
                      <a:gd name="connsiteY1" fmla="*/ 3886200 h 7762875"/>
                      <a:gd name="connsiteX2" fmla="*/ 762000 w 7562850"/>
                      <a:gd name="connsiteY2" fmla="*/ 0 h 7762875"/>
                      <a:gd name="connsiteX3" fmla="*/ 1143000 w 7562850"/>
                      <a:gd name="connsiteY3" fmla="*/ 3876675 h 7762875"/>
                      <a:gd name="connsiteX4" fmla="*/ 1524000 w 7562850"/>
                      <a:gd name="connsiteY4" fmla="*/ 7753350 h 7762875"/>
                      <a:gd name="connsiteX5" fmla="*/ 1895475 w 7562850"/>
                      <a:gd name="connsiteY5" fmla="*/ 3876675 h 7762875"/>
                      <a:gd name="connsiteX6" fmla="*/ 2276475 w 7562850"/>
                      <a:gd name="connsiteY6" fmla="*/ 0 h 7762875"/>
                      <a:gd name="connsiteX7" fmla="*/ 2657475 w 7562850"/>
                      <a:gd name="connsiteY7" fmla="*/ 3886200 h 7762875"/>
                      <a:gd name="connsiteX8" fmla="*/ 3028950 w 7562850"/>
                      <a:gd name="connsiteY8" fmla="*/ 7762875 h 7762875"/>
                      <a:gd name="connsiteX9" fmla="*/ 3409950 w 7562850"/>
                      <a:gd name="connsiteY9" fmla="*/ 3876675 h 7762875"/>
                      <a:gd name="connsiteX10" fmla="*/ 3781425 w 7562850"/>
                      <a:gd name="connsiteY10" fmla="*/ 9525 h 7762875"/>
                      <a:gd name="connsiteX11" fmla="*/ 4162425 w 7562850"/>
                      <a:gd name="connsiteY11" fmla="*/ 3886200 h 7762875"/>
                      <a:gd name="connsiteX12" fmla="*/ 4533900 w 7562850"/>
                      <a:gd name="connsiteY12" fmla="*/ 7762875 h 7762875"/>
                      <a:gd name="connsiteX13" fmla="*/ 4914900 w 7562850"/>
                      <a:gd name="connsiteY13" fmla="*/ 3886200 h 7762875"/>
                      <a:gd name="connsiteX14" fmla="*/ 5295900 w 7562850"/>
                      <a:gd name="connsiteY14" fmla="*/ 9525 h 7762875"/>
                      <a:gd name="connsiteX15" fmla="*/ 5667375 w 7562850"/>
                      <a:gd name="connsiteY15" fmla="*/ 3886200 h 7762875"/>
                      <a:gd name="connsiteX16" fmla="*/ 6048375 w 7562850"/>
                      <a:gd name="connsiteY16" fmla="*/ 7762875 h 7762875"/>
                      <a:gd name="connsiteX17" fmla="*/ 6429375 w 7562850"/>
                      <a:gd name="connsiteY17" fmla="*/ 3886200 h 7762875"/>
                      <a:gd name="connsiteX18" fmla="*/ 6810375 w 7562850"/>
                      <a:gd name="connsiteY18" fmla="*/ 0 h 7762875"/>
                      <a:gd name="connsiteX19" fmla="*/ 7172325 w 7562850"/>
                      <a:gd name="connsiteY19" fmla="*/ 3886200 h 7762875"/>
                      <a:gd name="connsiteX20" fmla="*/ 7562850 w 7562850"/>
                      <a:gd name="connsiteY20" fmla="*/ 7762875 h 7762875"/>
                      <a:gd name="connsiteX0" fmla="*/ 0 w 7562850"/>
                      <a:gd name="connsiteY0" fmla="*/ 7762875 h 7762875"/>
                      <a:gd name="connsiteX1" fmla="*/ 390525 w 7562850"/>
                      <a:gd name="connsiteY1" fmla="*/ 3886200 h 7762875"/>
                      <a:gd name="connsiteX2" fmla="*/ 762000 w 7562850"/>
                      <a:gd name="connsiteY2" fmla="*/ 0 h 7762875"/>
                      <a:gd name="connsiteX3" fmla="*/ 1143000 w 7562850"/>
                      <a:gd name="connsiteY3" fmla="*/ 3876675 h 7762875"/>
                      <a:gd name="connsiteX4" fmla="*/ 1519238 w 7562850"/>
                      <a:gd name="connsiteY4" fmla="*/ 7762875 h 7762875"/>
                      <a:gd name="connsiteX5" fmla="*/ 1895475 w 7562850"/>
                      <a:gd name="connsiteY5" fmla="*/ 3876675 h 7762875"/>
                      <a:gd name="connsiteX6" fmla="*/ 2276475 w 7562850"/>
                      <a:gd name="connsiteY6" fmla="*/ 0 h 7762875"/>
                      <a:gd name="connsiteX7" fmla="*/ 2657475 w 7562850"/>
                      <a:gd name="connsiteY7" fmla="*/ 3886200 h 7762875"/>
                      <a:gd name="connsiteX8" fmla="*/ 3028950 w 7562850"/>
                      <a:gd name="connsiteY8" fmla="*/ 7762875 h 7762875"/>
                      <a:gd name="connsiteX9" fmla="*/ 3409950 w 7562850"/>
                      <a:gd name="connsiteY9" fmla="*/ 3876675 h 7762875"/>
                      <a:gd name="connsiteX10" fmla="*/ 3781425 w 7562850"/>
                      <a:gd name="connsiteY10" fmla="*/ 9525 h 7762875"/>
                      <a:gd name="connsiteX11" fmla="*/ 4162425 w 7562850"/>
                      <a:gd name="connsiteY11" fmla="*/ 3886200 h 7762875"/>
                      <a:gd name="connsiteX12" fmla="*/ 4533900 w 7562850"/>
                      <a:gd name="connsiteY12" fmla="*/ 7762875 h 7762875"/>
                      <a:gd name="connsiteX13" fmla="*/ 4914900 w 7562850"/>
                      <a:gd name="connsiteY13" fmla="*/ 3886200 h 7762875"/>
                      <a:gd name="connsiteX14" fmla="*/ 5295900 w 7562850"/>
                      <a:gd name="connsiteY14" fmla="*/ 9525 h 7762875"/>
                      <a:gd name="connsiteX15" fmla="*/ 5667375 w 7562850"/>
                      <a:gd name="connsiteY15" fmla="*/ 3886200 h 7762875"/>
                      <a:gd name="connsiteX16" fmla="*/ 6048375 w 7562850"/>
                      <a:gd name="connsiteY16" fmla="*/ 7762875 h 7762875"/>
                      <a:gd name="connsiteX17" fmla="*/ 6429375 w 7562850"/>
                      <a:gd name="connsiteY17" fmla="*/ 3886200 h 7762875"/>
                      <a:gd name="connsiteX18" fmla="*/ 6810375 w 7562850"/>
                      <a:gd name="connsiteY18" fmla="*/ 0 h 7762875"/>
                      <a:gd name="connsiteX19" fmla="*/ 7172325 w 7562850"/>
                      <a:gd name="connsiteY19" fmla="*/ 3886200 h 7762875"/>
                      <a:gd name="connsiteX20" fmla="*/ 7562850 w 7562850"/>
                      <a:gd name="connsiteY20" fmla="*/ 7762875 h 7762875"/>
                      <a:gd name="connsiteX0" fmla="*/ 0 w 7562850"/>
                      <a:gd name="connsiteY0" fmla="*/ 7762875 h 7762875"/>
                      <a:gd name="connsiteX1" fmla="*/ 390525 w 7562850"/>
                      <a:gd name="connsiteY1" fmla="*/ 3886200 h 7762875"/>
                      <a:gd name="connsiteX2" fmla="*/ 762000 w 7562850"/>
                      <a:gd name="connsiteY2" fmla="*/ 0 h 7762875"/>
                      <a:gd name="connsiteX3" fmla="*/ 1143000 w 7562850"/>
                      <a:gd name="connsiteY3" fmla="*/ 3876675 h 7762875"/>
                      <a:gd name="connsiteX4" fmla="*/ 1519238 w 7562850"/>
                      <a:gd name="connsiteY4" fmla="*/ 7762875 h 7762875"/>
                      <a:gd name="connsiteX5" fmla="*/ 1895475 w 7562850"/>
                      <a:gd name="connsiteY5" fmla="*/ 3876675 h 7762875"/>
                      <a:gd name="connsiteX6" fmla="*/ 2276475 w 7562850"/>
                      <a:gd name="connsiteY6" fmla="*/ 0 h 7762875"/>
                      <a:gd name="connsiteX7" fmla="*/ 2657475 w 7562850"/>
                      <a:gd name="connsiteY7" fmla="*/ 3886200 h 7762875"/>
                      <a:gd name="connsiteX8" fmla="*/ 3028950 w 7562850"/>
                      <a:gd name="connsiteY8" fmla="*/ 7762875 h 7762875"/>
                      <a:gd name="connsiteX9" fmla="*/ 3409950 w 7562850"/>
                      <a:gd name="connsiteY9" fmla="*/ 3876675 h 7762875"/>
                      <a:gd name="connsiteX10" fmla="*/ 3781425 w 7562850"/>
                      <a:gd name="connsiteY10" fmla="*/ 9525 h 7762875"/>
                      <a:gd name="connsiteX11" fmla="*/ 4162425 w 7562850"/>
                      <a:gd name="connsiteY11" fmla="*/ 3886200 h 7762875"/>
                      <a:gd name="connsiteX12" fmla="*/ 4538662 w 7562850"/>
                      <a:gd name="connsiteY12" fmla="*/ 7762875 h 7762875"/>
                      <a:gd name="connsiteX13" fmla="*/ 4914900 w 7562850"/>
                      <a:gd name="connsiteY13" fmla="*/ 3886200 h 7762875"/>
                      <a:gd name="connsiteX14" fmla="*/ 5295900 w 7562850"/>
                      <a:gd name="connsiteY14" fmla="*/ 9525 h 7762875"/>
                      <a:gd name="connsiteX15" fmla="*/ 5667375 w 7562850"/>
                      <a:gd name="connsiteY15" fmla="*/ 3886200 h 7762875"/>
                      <a:gd name="connsiteX16" fmla="*/ 6048375 w 7562850"/>
                      <a:gd name="connsiteY16" fmla="*/ 7762875 h 7762875"/>
                      <a:gd name="connsiteX17" fmla="*/ 6429375 w 7562850"/>
                      <a:gd name="connsiteY17" fmla="*/ 3886200 h 7762875"/>
                      <a:gd name="connsiteX18" fmla="*/ 6810375 w 7562850"/>
                      <a:gd name="connsiteY18" fmla="*/ 0 h 7762875"/>
                      <a:gd name="connsiteX19" fmla="*/ 7172325 w 7562850"/>
                      <a:gd name="connsiteY19" fmla="*/ 3886200 h 7762875"/>
                      <a:gd name="connsiteX20" fmla="*/ 7562850 w 7562850"/>
                      <a:gd name="connsiteY20" fmla="*/ 7762875 h 7762875"/>
                      <a:gd name="connsiteX0" fmla="*/ 0 w 7562850"/>
                      <a:gd name="connsiteY0" fmla="*/ 7762875 h 7762875"/>
                      <a:gd name="connsiteX1" fmla="*/ 390525 w 7562850"/>
                      <a:gd name="connsiteY1" fmla="*/ 3886200 h 7762875"/>
                      <a:gd name="connsiteX2" fmla="*/ 762000 w 7562850"/>
                      <a:gd name="connsiteY2" fmla="*/ 0 h 7762875"/>
                      <a:gd name="connsiteX3" fmla="*/ 1143000 w 7562850"/>
                      <a:gd name="connsiteY3" fmla="*/ 3876675 h 7762875"/>
                      <a:gd name="connsiteX4" fmla="*/ 1519238 w 7562850"/>
                      <a:gd name="connsiteY4" fmla="*/ 7762875 h 7762875"/>
                      <a:gd name="connsiteX5" fmla="*/ 1895475 w 7562850"/>
                      <a:gd name="connsiteY5" fmla="*/ 3876675 h 7762875"/>
                      <a:gd name="connsiteX6" fmla="*/ 2276475 w 7562850"/>
                      <a:gd name="connsiteY6" fmla="*/ 0 h 7762875"/>
                      <a:gd name="connsiteX7" fmla="*/ 2657475 w 7562850"/>
                      <a:gd name="connsiteY7" fmla="*/ 3886200 h 7762875"/>
                      <a:gd name="connsiteX8" fmla="*/ 3028950 w 7562850"/>
                      <a:gd name="connsiteY8" fmla="*/ 7762875 h 7762875"/>
                      <a:gd name="connsiteX9" fmla="*/ 3409950 w 7562850"/>
                      <a:gd name="connsiteY9" fmla="*/ 3876675 h 7762875"/>
                      <a:gd name="connsiteX10" fmla="*/ 3781425 w 7562850"/>
                      <a:gd name="connsiteY10" fmla="*/ 9525 h 7762875"/>
                      <a:gd name="connsiteX11" fmla="*/ 4162425 w 7562850"/>
                      <a:gd name="connsiteY11" fmla="*/ 3886200 h 7762875"/>
                      <a:gd name="connsiteX12" fmla="*/ 4538662 w 7562850"/>
                      <a:gd name="connsiteY12" fmla="*/ 7762875 h 7762875"/>
                      <a:gd name="connsiteX13" fmla="*/ 4914900 w 7562850"/>
                      <a:gd name="connsiteY13" fmla="*/ 3886200 h 7762875"/>
                      <a:gd name="connsiteX14" fmla="*/ 5295900 w 7562850"/>
                      <a:gd name="connsiteY14" fmla="*/ 9525 h 7762875"/>
                      <a:gd name="connsiteX15" fmla="*/ 5667375 w 7562850"/>
                      <a:gd name="connsiteY15" fmla="*/ 3886200 h 7762875"/>
                      <a:gd name="connsiteX16" fmla="*/ 6048375 w 7562850"/>
                      <a:gd name="connsiteY16" fmla="*/ 7762875 h 7762875"/>
                      <a:gd name="connsiteX17" fmla="*/ 6429375 w 7562850"/>
                      <a:gd name="connsiteY17" fmla="*/ 3886200 h 7762875"/>
                      <a:gd name="connsiteX18" fmla="*/ 6810375 w 7562850"/>
                      <a:gd name="connsiteY18" fmla="*/ 0 h 7762875"/>
                      <a:gd name="connsiteX19" fmla="*/ 7172325 w 7562850"/>
                      <a:gd name="connsiteY19" fmla="*/ 3886200 h 7762875"/>
                      <a:gd name="connsiteX20" fmla="*/ 7562850 w 7562850"/>
                      <a:gd name="connsiteY20" fmla="*/ 7762875 h 7762875"/>
                      <a:gd name="connsiteX0" fmla="*/ 0 w 7562850"/>
                      <a:gd name="connsiteY0" fmla="*/ 7762875 h 7762875"/>
                      <a:gd name="connsiteX1" fmla="*/ 390525 w 7562850"/>
                      <a:gd name="connsiteY1" fmla="*/ 3886200 h 7762875"/>
                      <a:gd name="connsiteX2" fmla="*/ 762000 w 7562850"/>
                      <a:gd name="connsiteY2" fmla="*/ 0 h 7762875"/>
                      <a:gd name="connsiteX3" fmla="*/ 1143000 w 7562850"/>
                      <a:gd name="connsiteY3" fmla="*/ 3876675 h 7762875"/>
                      <a:gd name="connsiteX4" fmla="*/ 1519238 w 7562850"/>
                      <a:gd name="connsiteY4" fmla="*/ 7762875 h 7762875"/>
                      <a:gd name="connsiteX5" fmla="*/ 1895475 w 7562850"/>
                      <a:gd name="connsiteY5" fmla="*/ 3876675 h 7762875"/>
                      <a:gd name="connsiteX6" fmla="*/ 2276475 w 7562850"/>
                      <a:gd name="connsiteY6" fmla="*/ 0 h 7762875"/>
                      <a:gd name="connsiteX7" fmla="*/ 2657475 w 7562850"/>
                      <a:gd name="connsiteY7" fmla="*/ 3886200 h 7762875"/>
                      <a:gd name="connsiteX8" fmla="*/ 3028950 w 7562850"/>
                      <a:gd name="connsiteY8" fmla="*/ 7762875 h 7762875"/>
                      <a:gd name="connsiteX9" fmla="*/ 3409950 w 7562850"/>
                      <a:gd name="connsiteY9" fmla="*/ 3876675 h 7762875"/>
                      <a:gd name="connsiteX10" fmla="*/ 3781425 w 7562850"/>
                      <a:gd name="connsiteY10" fmla="*/ 9525 h 7762875"/>
                      <a:gd name="connsiteX11" fmla="*/ 4162425 w 7562850"/>
                      <a:gd name="connsiteY11" fmla="*/ 3886200 h 7762875"/>
                      <a:gd name="connsiteX12" fmla="*/ 4538662 w 7562850"/>
                      <a:gd name="connsiteY12" fmla="*/ 7762875 h 7762875"/>
                      <a:gd name="connsiteX13" fmla="*/ 4914900 w 7562850"/>
                      <a:gd name="connsiteY13" fmla="*/ 3886200 h 7762875"/>
                      <a:gd name="connsiteX14" fmla="*/ 5295900 w 7562850"/>
                      <a:gd name="connsiteY14" fmla="*/ 9525 h 7762875"/>
                      <a:gd name="connsiteX15" fmla="*/ 5667375 w 7562850"/>
                      <a:gd name="connsiteY15" fmla="*/ 3886200 h 7762875"/>
                      <a:gd name="connsiteX16" fmla="*/ 6048375 w 7562850"/>
                      <a:gd name="connsiteY16" fmla="*/ 7762875 h 7762875"/>
                      <a:gd name="connsiteX17" fmla="*/ 6429375 w 7562850"/>
                      <a:gd name="connsiteY17" fmla="*/ 3886200 h 7762875"/>
                      <a:gd name="connsiteX18" fmla="*/ 6810375 w 7562850"/>
                      <a:gd name="connsiteY18" fmla="*/ 0 h 7762875"/>
                      <a:gd name="connsiteX19" fmla="*/ 7172325 w 7562850"/>
                      <a:gd name="connsiteY19" fmla="*/ 3886200 h 7762875"/>
                      <a:gd name="connsiteX20" fmla="*/ 7562850 w 7562850"/>
                      <a:gd name="connsiteY20" fmla="*/ 7762875 h 7762875"/>
                      <a:gd name="connsiteX0" fmla="*/ 0 w 7562850"/>
                      <a:gd name="connsiteY0" fmla="*/ 7762875 h 7762875"/>
                      <a:gd name="connsiteX1" fmla="*/ 390525 w 7562850"/>
                      <a:gd name="connsiteY1" fmla="*/ 3886200 h 7762875"/>
                      <a:gd name="connsiteX2" fmla="*/ 762000 w 7562850"/>
                      <a:gd name="connsiteY2" fmla="*/ 0 h 7762875"/>
                      <a:gd name="connsiteX3" fmla="*/ 1143000 w 7562850"/>
                      <a:gd name="connsiteY3" fmla="*/ 3876675 h 7762875"/>
                      <a:gd name="connsiteX4" fmla="*/ 1519238 w 7562850"/>
                      <a:gd name="connsiteY4" fmla="*/ 7762875 h 7762875"/>
                      <a:gd name="connsiteX5" fmla="*/ 1895475 w 7562850"/>
                      <a:gd name="connsiteY5" fmla="*/ 3876675 h 7762875"/>
                      <a:gd name="connsiteX6" fmla="*/ 2276475 w 7562850"/>
                      <a:gd name="connsiteY6" fmla="*/ 0 h 7762875"/>
                      <a:gd name="connsiteX7" fmla="*/ 2657475 w 7562850"/>
                      <a:gd name="connsiteY7" fmla="*/ 3886200 h 7762875"/>
                      <a:gd name="connsiteX8" fmla="*/ 3028950 w 7562850"/>
                      <a:gd name="connsiteY8" fmla="*/ 7762875 h 7762875"/>
                      <a:gd name="connsiteX9" fmla="*/ 3409950 w 7562850"/>
                      <a:gd name="connsiteY9" fmla="*/ 3876675 h 7762875"/>
                      <a:gd name="connsiteX10" fmla="*/ 3781425 w 7562850"/>
                      <a:gd name="connsiteY10" fmla="*/ 9525 h 7762875"/>
                      <a:gd name="connsiteX11" fmla="*/ 4162425 w 7562850"/>
                      <a:gd name="connsiteY11" fmla="*/ 3886200 h 7762875"/>
                      <a:gd name="connsiteX12" fmla="*/ 4538662 w 7562850"/>
                      <a:gd name="connsiteY12" fmla="*/ 7762875 h 7762875"/>
                      <a:gd name="connsiteX13" fmla="*/ 4914900 w 7562850"/>
                      <a:gd name="connsiteY13" fmla="*/ 3886200 h 7762875"/>
                      <a:gd name="connsiteX14" fmla="*/ 5295900 w 7562850"/>
                      <a:gd name="connsiteY14" fmla="*/ 9525 h 7762875"/>
                      <a:gd name="connsiteX15" fmla="*/ 5667375 w 7562850"/>
                      <a:gd name="connsiteY15" fmla="*/ 3886200 h 7762875"/>
                      <a:gd name="connsiteX16" fmla="*/ 6048375 w 7562850"/>
                      <a:gd name="connsiteY16" fmla="*/ 7762875 h 7762875"/>
                      <a:gd name="connsiteX17" fmla="*/ 6429375 w 7562850"/>
                      <a:gd name="connsiteY17" fmla="*/ 3886200 h 7762875"/>
                      <a:gd name="connsiteX18" fmla="*/ 6810375 w 7562850"/>
                      <a:gd name="connsiteY18" fmla="*/ 0 h 7762875"/>
                      <a:gd name="connsiteX19" fmla="*/ 7172325 w 7562850"/>
                      <a:gd name="connsiteY19" fmla="*/ 3886200 h 7762875"/>
                      <a:gd name="connsiteX20" fmla="*/ 7562850 w 7562850"/>
                      <a:gd name="connsiteY20" fmla="*/ 7762875 h 7762875"/>
                      <a:gd name="connsiteX0" fmla="*/ 0 w 7550944"/>
                      <a:gd name="connsiteY0" fmla="*/ 7762875 h 7762875"/>
                      <a:gd name="connsiteX1" fmla="*/ 378619 w 7550944"/>
                      <a:gd name="connsiteY1" fmla="*/ 3886200 h 7762875"/>
                      <a:gd name="connsiteX2" fmla="*/ 750094 w 7550944"/>
                      <a:gd name="connsiteY2" fmla="*/ 0 h 7762875"/>
                      <a:gd name="connsiteX3" fmla="*/ 1131094 w 7550944"/>
                      <a:gd name="connsiteY3" fmla="*/ 3876675 h 7762875"/>
                      <a:gd name="connsiteX4" fmla="*/ 1507332 w 7550944"/>
                      <a:gd name="connsiteY4" fmla="*/ 7762875 h 7762875"/>
                      <a:gd name="connsiteX5" fmla="*/ 1883569 w 7550944"/>
                      <a:gd name="connsiteY5" fmla="*/ 3876675 h 7762875"/>
                      <a:gd name="connsiteX6" fmla="*/ 2264569 w 7550944"/>
                      <a:gd name="connsiteY6" fmla="*/ 0 h 7762875"/>
                      <a:gd name="connsiteX7" fmla="*/ 2645569 w 7550944"/>
                      <a:gd name="connsiteY7" fmla="*/ 3886200 h 7762875"/>
                      <a:gd name="connsiteX8" fmla="*/ 3017044 w 7550944"/>
                      <a:gd name="connsiteY8" fmla="*/ 7762875 h 7762875"/>
                      <a:gd name="connsiteX9" fmla="*/ 3398044 w 7550944"/>
                      <a:gd name="connsiteY9" fmla="*/ 3876675 h 7762875"/>
                      <a:gd name="connsiteX10" fmla="*/ 3769519 w 7550944"/>
                      <a:gd name="connsiteY10" fmla="*/ 9525 h 7762875"/>
                      <a:gd name="connsiteX11" fmla="*/ 4150519 w 7550944"/>
                      <a:gd name="connsiteY11" fmla="*/ 3886200 h 7762875"/>
                      <a:gd name="connsiteX12" fmla="*/ 4526756 w 7550944"/>
                      <a:gd name="connsiteY12" fmla="*/ 7762875 h 7762875"/>
                      <a:gd name="connsiteX13" fmla="*/ 4902994 w 7550944"/>
                      <a:gd name="connsiteY13" fmla="*/ 3886200 h 7762875"/>
                      <a:gd name="connsiteX14" fmla="*/ 5283994 w 7550944"/>
                      <a:gd name="connsiteY14" fmla="*/ 9525 h 7762875"/>
                      <a:gd name="connsiteX15" fmla="*/ 5655469 w 7550944"/>
                      <a:gd name="connsiteY15" fmla="*/ 3886200 h 7762875"/>
                      <a:gd name="connsiteX16" fmla="*/ 6036469 w 7550944"/>
                      <a:gd name="connsiteY16" fmla="*/ 7762875 h 7762875"/>
                      <a:gd name="connsiteX17" fmla="*/ 6417469 w 7550944"/>
                      <a:gd name="connsiteY17" fmla="*/ 3886200 h 7762875"/>
                      <a:gd name="connsiteX18" fmla="*/ 6798469 w 7550944"/>
                      <a:gd name="connsiteY18" fmla="*/ 0 h 7762875"/>
                      <a:gd name="connsiteX19" fmla="*/ 7160419 w 7550944"/>
                      <a:gd name="connsiteY19" fmla="*/ 3886200 h 7762875"/>
                      <a:gd name="connsiteX20" fmla="*/ 7550944 w 7550944"/>
                      <a:gd name="connsiteY20" fmla="*/ 7762875 h 7762875"/>
                      <a:gd name="connsiteX0" fmla="*/ 0 w 7550944"/>
                      <a:gd name="connsiteY0" fmla="*/ 7762875 h 7762875"/>
                      <a:gd name="connsiteX1" fmla="*/ 378619 w 7550944"/>
                      <a:gd name="connsiteY1" fmla="*/ 3886200 h 7762875"/>
                      <a:gd name="connsiteX2" fmla="*/ 750094 w 7550944"/>
                      <a:gd name="connsiteY2" fmla="*/ 0 h 7762875"/>
                      <a:gd name="connsiteX3" fmla="*/ 1131094 w 7550944"/>
                      <a:gd name="connsiteY3" fmla="*/ 3876675 h 7762875"/>
                      <a:gd name="connsiteX4" fmla="*/ 1507332 w 7550944"/>
                      <a:gd name="connsiteY4" fmla="*/ 7762875 h 7762875"/>
                      <a:gd name="connsiteX5" fmla="*/ 1883569 w 7550944"/>
                      <a:gd name="connsiteY5" fmla="*/ 3876675 h 7762875"/>
                      <a:gd name="connsiteX6" fmla="*/ 2264569 w 7550944"/>
                      <a:gd name="connsiteY6" fmla="*/ 0 h 7762875"/>
                      <a:gd name="connsiteX7" fmla="*/ 2645569 w 7550944"/>
                      <a:gd name="connsiteY7" fmla="*/ 3886200 h 7762875"/>
                      <a:gd name="connsiteX8" fmla="*/ 3017044 w 7550944"/>
                      <a:gd name="connsiteY8" fmla="*/ 7762875 h 7762875"/>
                      <a:gd name="connsiteX9" fmla="*/ 3398044 w 7550944"/>
                      <a:gd name="connsiteY9" fmla="*/ 3876675 h 7762875"/>
                      <a:gd name="connsiteX10" fmla="*/ 3769519 w 7550944"/>
                      <a:gd name="connsiteY10" fmla="*/ 9525 h 7762875"/>
                      <a:gd name="connsiteX11" fmla="*/ 4150519 w 7550944"/>
                      <a:gd name="connsiteY11" fmla="*/ 3886200 h 7762875"/>
                      <a:gd name="connsiteX12" fmla="*/ 4526756 w 7550944"/>
                      <a:gd name="connsiteY12" fmla="*/ 7762875 h 7762875"/>
                      <a:gd name="connsiteX13" fmla="*/ 4902994 w 7550944"/>
                      <a:gd name="connsiteY13" fmla="*/ 3886200 h 7762875"/>
                      <a:gd name="connsiteX14" fmla="*/ 5283994 w 7550944"/>
                      <a:gd name="connsiteY14" fmla="*/ 9525 h 7762875"/>
                      <a:gd name="connsiteX15" fmla="*/ 5655469 w 7550944"/>
                      <a:gd name="connsiteY15" fmla="*/ 3886200 h 7762875"/>
                      <a:gd name="connsiteX16" fmla="*/ 6036469 w 7550944"/>
                      <a:gd name="connsiteY16" fmla="*/ 7762875 h 7762875"/>
                      <a:gd name="connsiteX17" fmla="*/ 6417469 w 7550944"/>
                      <a:gd name="connsiteY17" fmla="*/ 3886200 h 7762875"/>
                      <a:gd name="connsiteX18" fmla="*/ 6798469 w 7550944"/>
                      <a:gd name="connsiteY18" fmla="*/ 0 h 7762875"/>
                      <a:gd name="connsiteX19" fmla="*/ 7160419 w 7550944"/>
                      <a:gd name="connsiteY19" fmla="*/ 3886200 h 7762875"/>
                      <a:gd name="connsiteX20" fmla="*/ 7550944 w 7550944"/>
                      <a:gd name="connsiteY20" fmla="*/ 7762875 h 7762875"/>
                      <a:gd name="connsiteX0" fmla="*/ 0 w 7550944"/>
                      <a:gd name="connsiteY0" fmla="*/ 7762875 h 7762875"/>
                      <a:gd name="connsiteX1" fmla="*/ 378619 w 7550944"/>
                      <a:gd name="connsiteY1" fmla="*/ 3886200 h 7762875"/>
                      <a:gd name="connsiteX2" fmla="*/ 750094 w 7550944"/>
                      <a:gd name="connsiteY2" fmla="*/ 0 h 7762875"/>
                      <a:gd name="connsiteX3" fmla="*/ 1131094 w 7550944"/>
                      <a:gd name="connsiteY3" fmla="*/ 3876675 h 7762875"/>
                      <a:gd name="connsiteX4" fmla="*/ 1507332 w 7550944"/>
                      <a:gd name="connsiteY4" fmla="*/ 7762875 h 7762875"/>
                      <a:gd name="connsiteX5" fmla="*/ 1883569 w 7550944"/>
                      <a:gd name="connsiteY5" fmla="*/ 3876675 h 7762875"/>
                      <a:gd name="connsiteX6" fmla="*/ 2264569 w 7550944"/>
                      <a:gd name="connsiteY6" fmla="*/ 0 h 7762875"/>
                      <a:gd name="connsiteX7" fmla="*/ 2645569 w 7550944"/>
                      <a:gd name="connsiteY7" fmla="*/ 3886200 h 7762875"/>
                      <a:gd name="connsiteX8" fmla="*/ 3017044 w 7550944"/>
                      <a:gd name="connsiteY8" fmla="*/ 7762875 h 7762875"/>
                      <a:gd name="connsiteX9" fmla="*/ 3398044 w 7550944"/>
                      <a:gd name="connsiteY9" fmla="*/ 3876675 h 7762875"/>
                      <a:gd name="connsiteX10" fmla="*/ 3769519 w 7550944"/>
                      <a:gd name="connsiteY10" fmla="*/ 9525 h 7762875"/>
                      <a:gd name="connsiteX11" fmla="*/ 4150519 w 7550944"/>
                      <a:gd name="connsiteY11" fmla="*/ 3886200 h 7762875"/>
                      <a:gd name="connsiteX12" fmla="*/ 4526756 w 7550944"/>
                      <a:gd name="connsiteY12" fmla="*/ 7762875 h 7762875"/>
                      <a:gd name="connsiteX13" fmla="*/ 4902994 w 7550944"/>
                      <a:gd name="connsiteY13" fmla="*/ 3886200 h 7762875"/>
                      <a:gd name="connsiteX14" fmla="*/ 5283994 w 7550944"/>
                      <a:gd name="connsiteY14" fmla="*/ 9525 h 7762875"/>
                      <a:gd name="connsiteX15" fmla="*/ 5655469 w 7550944"/>
                      <a:gd name="connsiteY15" fmla="*/ 3886200 h 7762875"/>
                      <a:gd name="connsiteX16" fmla="*/ 6036469 w 7550944"/>
                      <a:gd name="connsiteY16" fmla="*/ 7762875 h 7762875"/>
                      <a:gd name="connsiteX17" fmla="*/ 6417469 w 7550944"/>
                      <a:gd name="connsiteY17" fmla="*/ 3886200 h 7762875"/>
                      <a:gd name="connsiteX18" fmla="*/ 6798469 w 7550944"/>
                      <a:gd name="connsiteY18" fmla="*/ 0 h 7762875"/>
                      <a:gd name="connsiteX19" fmla="*/ 7160419 w 7550944"/>
                      <a:gd name="connsiteY19" fmla="*/ 3886200 h 7762875"/>
                      <a:gd name="connsiteX20" fmla="*/ 7550944 w 7550944"/>
                      <a:gd name="connsiteY20" fmla="*/ 7762875 h 7762875"/>
                      <a:gd name="connsiteX0" fmla="*/ 0 w 7550944"/>
                      <a:gd name="connsiteY0" fmla="*/ 7762875 h 7762875"/>
                      <a:gd name="connsiteX1" fmla="*/ 378619 w 7550944"/>
                      <a:gd name="connsiteY1" fmla="*/ 3886200 h 7762875"/>
                      <a:gd name="connsiteX2" fmla="*/ 750094 w 7550944"/>
                      <a:gd name="connsiteY2" fmla="*/ 0 h 7762875"/>
                      <a:gd name="connsiteX3" fmla="*/ 1131094 w 7550944"/>
                      <a:gd name="connsiteY3" fmla="*/ 3876675 h 7762875"/>
                      <a:gd name="connsiteX4" fmla="*/ 1507332 w 7550944"/>
                      <a:gd name="connsiteY4" fmla="*/ 7762875 h 7762875"/>
                      <a:gd name="connsiteX5" fmla="*/ 1883569 w 7550944"/>
                      <a:gd name="connsiteY5" fmla="*/ 3876675 h 7762875"/>
                      <a:gd name="connsiteX6" fmla="*/ 2264569 w 7550944"/>
                      <a:gd name="connsiteY6" fmla="*/ 0 h 7762875"/>
                      <a:gd name="connsiteX7" fmla="*/ 2645569 w 7550944"/>
                      <a:gd name="connsiteY7" fmla="*/ 3886200 h 7762875"/>
                      <a:gd name="connsiteX8" fmla="*/ 3017044 w 7550944"/>
                      <a:gd name="connsiteY8" fmla="*/ 7762875 h 7762875"/>
                      <a:gd name="connsiteX9" fmla="*/ 3398044 w 7550944"/>
                      <a:gd name="connsiteY9" fmla="*/ 3876675 h 7762875"/>
                      <a:gd name="connsiteX10" fmla="*/ 3769519 w 7550944"/>
                      <a:gd name="connsiteY10" fmla="*/ 9525 h 7762875"/>
                      <a:gd name="connsiteX11" fmla="*/ 4150519 w 7550944"/>
                      <a:gd name="connsiteY11" fmla="*/ 3886200 h 7762875"/>
                      <a:gd name="connsiteX12" fmla="*/ 4526756 w 7550944"/>
                      <a:gd name="connsiteY12" fmla="*/ 7762875 h 7762875"/>
                      <a:gd name="connsiteX13" fmla="*/ 4902994 w 7550944"/>
                      <a:gd name="connsiteY13" fmla="*/ 3886200 h 7762875"/>
                      <a:gd name="connsiteX14" fmla="*/ 5283994 w 7550944"/>
                      <a:gd name="connsiteY14" fmla="*/ 9525 h 7762875"/>
                      <a:gd name="connsiteX15" fmla="*/ 5655469 w 7550944"/>
                      <a:gd name="connsiteY15" fmla="*/ 3886200 h 7762875"/>
                      <a:gd name="connsiteX16" fmla="*/ 6036469 w 7550944"/>
                      <a:gd name="connsiteY16" fmla="*/ 7762875 h 7762875"/>
                      <a:gd name="connsiteX17" fmla="*/ 6417469 w 7550944"/>
                      <a:gd name="connsiteY17" fmla="*/ 3886200 h 7762875"/>
                      <a:gd name="connsiteX18" fmla="*/ 6798469 w 7550944"/>
                      <a:gd name="connsiteY18" fmla="*/ 0 h 7762875"/>
                      <a:gd name="connsiteX19" fmla="*/ 7160419 w 7550944"/>
                      <a:gd name="connsiteY19" fmla="*/ 3886200 h 7762875"/>
                      <a:gd name="connsiteX20" fmla="*/ 7550944 w 7550944"/>
                      <a:gd name="connsiteY20" fmla="*/ 7762875 h 7762875"/>
                      <a:gd name="connsiteX0" fmla="*/ 0 w 7550944"/>
                      <a:gd name="connsiteY0" fmla="*/ 7762875 h 7762875"/>
                      <a:gd name="connsiteX1" fmla="*/ 378619 w 7550944"/>
                      <a:gd name="connsiteY1" fmla="*/ 3886200 h 7762875"/>
                      <a:gd name="connsiteX2" fmla="*/ 750094 w 7550944"/>
                      <a:gd name="connsiteY2" fmla="*/ 0 h 7762875"/>
                      <a:gd name="connsiteX3" fmla="*/ 1131094 w 7550944"/>
                      <a:gd name="connsiteY3" fmla="*/ 3876675 h 7762875"/>
                      <a:gd name="connsiteX4" fmla="*/ 1507332 w 7550944"/>
                      <a:gd name="connsiteY4" fmla="*/ 7762875 h 7762875"/>
                      <a:gd name="connsiteX5" fmla="*/ 1883569 w 7550944"/>
                      <a:gd name="connsiteY5" fmla="*/ 3876675 h 7762875"/>
                      <a:gd name="connsiteX6" fmla="*/ 2264569 w 7550944"/>
                      <a:gd name="connsiteY6" fmla="*/ 0 h 7762875"/>
                      <a:gd name="connsiteX7" fmla="*/ 2645569 w 7550944"/>
                      <a:gd name="connsiteY7" fmla="*/ 3886200 h 7762875"/>
                      <a:gd name="connsiteX8" fmla="*/ 3017044 w 7550944"/>
                      <a:gd name="connsiteY8" fmla="*/ 7762875 h 7762875"/>
                      <a:gd name="connsiteX9" fmla="*/ 3398044 w 7550944"/>
                      <a:gd name="connsiteY9" fmla="*/ 3876675 h 7762875"/>
                      <a:gd name="connsiteX10" fmla="*/ 3769519 w 7550944"/>
                      <a:gd name="connsiteY10" fmla="*/ 9525 h 7762875"/>
                      <a:gd name="connsiteX11" fmla="*/ 4150519 w 7550944"/>
                      <a:gd name="connsiteY11" fmla="*/ 3886200 h 7762875"/>
                      <a:gd name="connsiteX12" fmla="*/ 4526756 w 7550944"/>
                      <a:gd name="connsiteY12" fmla="*/ 7762875 h 7762875"/>
                      <a:gd name="connsiteX13" fmla="*/ 4902994 w 7550944"/>
                      <a:gd name="connsiteY13" fmla="*/ 3886200 h 7762875"/>
                      <a:gd name="connsiteX14" fmla="*/ 5283994 w 7550944"/>
                      <a:gd name="connsiteY14" fmla="*/ 9525 h 7762875"/>
                      <a:gd name="connsiteX15" fmla="*/ 5655469 w 7550944"/>
                      <a:gd name="connsiteY15" fmla="*/ 3886200 h 7762875"/>
                      <a:gd name="connsiteX16" fmla="*/ 6036469 w 7550944"/>
                      <a:gd name="connsiteY16" fmla="*/ 7762875 h 7762875"/>
                      <a:gd name="connsiteX17" fmla="*/ 6417469 w 7550944"/>
                      <a:gd name="connsiteY17" fmla="*/ 3886200 h 7762875"/>
                      <a:gd name="connsiteX18" fmla="*/ 6798469 w 7550944"/>
                      <a:gd name="connsiteY18" fmla="*/ 0 h 7762875"/>
                      <a:gd name="connsiteX19" fmla="*/ 7160419 w 7550944"/>
                      <a:gd name="connsiteY19" fmla="*/ 3886200 h 7762875"/>
                      <a:gd name="connsiteX20" fmla="*/ 7550944 w 7550944"/>
                      <a:gd name="connsiteY20" fmla="*/ 7762875 h 7762875"/>
                      <a:gd name="connsiteX0" fmla="*/ 0 w 7550944"/>
                      <a:gd name="connsiteY0" fmla="*/ 7762875 h 7762876"/>
                      <a:gd name="connsiteX1" fmla="*/ 378619 w 7550944"/>
                      <a:gd name="connsiteY1" fmla="*/ 3886200 h 7762876"/>
                      <a:gd name="connsiteX2" fmla="*/ 750094 w 7550944"/>
                      <a:gd name="connsiteY2" fmla="*/ 0 h 7762876"/>
                      <a:gd name="connsiteX3" fmla="*/ 1131094 w 7550944"/>
                      <a:gd name="connsiteY3" fmla="*/ 3876675 h 7762876"/>
                      <a:gd name="connsiteX4" fmla="*/ 1507332 w 7550944"/>
                      <a:gd name="connsiteY4" fmla="*/ 7762875 h 7762876"/>
                      <a:gd name="connsiteX5" fmla="*/ 1883569 w 7550944"/>
                      <a:gd name="connsiteY5" fmla="*/ 3876675 h 7762876"/>
                      <a:gd name="connsiteX6" fmla="*/ 2264569 w 7550944"/>
                      <a:gd name="connsiteY6" fmla="*/ 0 h 7762876"/>
                      <a:gd name="connsiteX7" fmla="*/ 2645569 w 7550944"/>
                      <a:gd name="connsiteY7" fmla="*/ 3886200 h 7762876"/>
                      <a:gd name="connsiteX8" fmla="*/ 3017044 w 7550944"/>
                      <a:gd name="connsiteY8" fmla="*/ 7762875 h 7762876"/>
                      <a:gd name="connsiteX9" fmla="*/ 3398044 w 7550944"/>
                      <a:gd name="connsiteY9" fmla="*/ 3876675 h 7762876"/>
                      <a:gd name="connsiteX10" fmla="*/ 3769519 w 7550944"/>
                      <a:gd name="connsiteY10" fmla="*/ 9525 h 7762876"/>
                      <a:gd name="connsiteX11" fmla="*/ 4150519 w 7550944"/>
                      <a:gd name="connsiteY11" fmla="*/ 3886200 h 7762876"/>
                      <a:gd name="connsiteX12" fmla="*/ 4526756 w 7550944"/>
                      <a:gd name="connsiteY12" fmla="*/ 7762875 h 7762876"/>
                      <a:gd name="connsiteX13" fmla="*/ 4902994 w 7550944"/>
                      <a:gd name="connsiteY13" fmla="*/ 3886200 h 7762876"/>
                      <a:gd name="connsiteX14" fmla="*/ 5283994 w 7550944"/>
                      <a:gd name="connsiteY14" fmla="*/ 9525 h 7762876"/>
                      <a:gd name="connsiteX15" fmla="*/ 5655469 w 7550944"/>
                      <a:gd name="connsiteY15" fmla="*/ 3886200 h 7762876"/>
                      <a:gd name="connsiteX16" fmla="*/ 6036469 w 7550944"/>
                      <a:gd name="connsiteY16" fmla="*/ 7762875 h 7762876"/>
                      <a:gd name="connsiteX17" fmla="*/ 6417469 w 7550944"/>
                      <a:gd name="connsiteY17" fmla="*/ 3886200 h 7762876"/>
                      <a:gd name="connsiteX18" fmla="*/ 6798469 w 7550944"/>
                      <a:gd name="connsiteY18" fmla="*/ 0 h 7762876"/>
                      <a:gd name="connsiteX19" fmla="*/ 7160419 w 7550944"/>
                      <a:gd name="connsiteY19" fmla="*/ 3886200 h 7762876"/>
                      <a:gd name="connsiteX20" fmla="*/ 7550944 w 7550944"/>
                      <a:gd name="connsiteY20" fmla="*/ 7762875 h 7762876"/>
                      <a:gd name="connsiteX0" fmla="*/ 0 w 7550944"/>
                      <a:gd name="connsiteY0" fmla="*/ 7762875 h 7762876"/>
                      <a:gd name="connsiteX1" fmla="*/ 378619 w 7550944"/>
                      <a:gd name="connsiteY1" fmla="*/ 3886200 h 7762876"/>
                      <a:gd name="connsiteX2" fmla="*/ 750094 w 7550944"/>
                      <a:gd name="connsiteY2" fmla="*/ 0 h 7762876"/>
                      <a:gd name="connsiteX3" fmla="*/ 1131094 w 7550944"/>
                      <a:gd name="connsiteY3" fmla="*/ 3876675 h 7762876"/>
                      <a:gd name="connsiteX4" fmla="*/ 1507332 w 7550944"/>
                      <a:gd name="connsiteY4" fmla="*/ 7762875 h 7762876"/>
                      <a:gd name="connsiteX5" fmla="*/ 1883569 w 7550944"/>
                      <a:gd name="connsiteY5" fmla="*/ 3876675 h 7762876"/>
                      <a:gd name="connsiteX6" fmla="*/ 2264569 w 7550944"/>
                      <a:gd name="connsiteY6" fmla="*/ 0 h 7762876"/>
                      <a:gd name="connsiteX7" fmla="*/ 2645569 w 7550944"/>
                      <a:gd name="connsiteY7" fmla="*/ 3886200 h 7762876"/>
                      <a:gd name="connsiteX8" fmla="*/ 3017044 w 7550944"/>
                      <a:gd name="connsiteY8" fmla="*/ 7762875 h 7762876"/>
                      <a:gd name="connsiteX9" fmla="*/ 3398044 w 7550944"/>
                      <a:gd name="connsiteY9" fmla="*/ 3876675 h 7762876"/>
                      <a:gd name="connsiteX10" fmla="*/ 3769519 w 7550944"/>
                      <a:gd name="connsiteY10" fmla="*/ 9525 h 7762876"/>
                      <a:gd name="connsiteX11" fmla="*/ 4150519 w 7550944"/>
                      <a:gd name="connsiteY11" fmla="*/ 3886200 h 7762876"/>
                      <a:gd name="connsiteX12" fmla="*/ 4526756 w 7550944"/>
                      <a:gd name="connsiteY12" fmla="*/ 7762875 h 7762876"/>
                      <a:gd name="connsiteX13" fmla="*/ 4902994 w 7550944"/>
                      <a:gd name="connsiteY13" fmla="*/ 3886200 h 7762876"/>
                      <a:gd name="connsiteX14" fmla="*/ 5283994 w 7550944"/>
                      <a:gd name="connsiteY14" fmla="*/ 9525 h 7762876"/>
                      <a:gd name="connsiteX15" fmla="*/ 5655469 w 7550944"/>
                      <a:gd name="connsiteY15" fmla="*/ 3886200 h 7762876"/>
                      <a:gd name="connsiteX16" fmla="*/ 6036469 w 7550944"/>
                      <a:gd name="connsiteY16" fmla="*/ 7762875 h 7762876"/>
                      <a:gd name="connsiteX17" fmla="*/ 6417469 w 7550944"/>
                      <a:gd name="connsiteY17" fmla="*/ 3886200 h 7762876"/>
                      <a:gd name="connsiteX18" fmla="*/ 6798469 w 7550944"/>
                      <a:gd name="connsiteY18" fmla="*/ 0 h 7762876"/>
                      <a:gd name="connsiteX19" fmla="*/ 7160419 w 7550944"/>
                      <a:gd name="connsiteY19" fmla="*/ 3886200 h 7762876"/>
                      <a:gd name="connsiteX20" fmla="*/ 7550944 w 7550944"/>
                      <a:gd name="connsiteY20" fmla="*/ 7762875 h 7762876"/>
                      <a:gd name="connsiteX0" fmla="*/ 0 w 7550944"/>
                      <a:gd name="connsiteY0" fmla="*/ 7762875 h 7762876"/>
                      <a:gd name="connsiteX1" fmla="*/ 378619 w 7550944"/>
                      <a:gd name="connsiteY1" fmla="*/ 3886200 h 7762876"/>
                      <a:gd name="connsiteX2" fmla="*/ 750094 w 7550944"/>
                      <a:gd name="connsiteY2" fmla="*/ 0 h 7762876"/>
                      <a:gd name="connsiteX3" fmla="*/ 1131094 w 7550944"/>
                      <a:gd name="connsiteY3" fmla="*/ 3876675 h 7762876"/>
                      <a:gd name="connsiteX4" fmla="*/ 1507332 w 7550944"/>
                      <a:gd name="connsiteY4" fmla="*/ 7762875 h 7762876"/>
                      <a:gd name="connsiteX5" fmla="*/ 1883569 w 7550944"/>
                      <a:gd name="connsiteY5" fmla="*/ 3876675 h 7762876"/>
                      <a:gd name="connsiteX6" fmla="*/ 2264569 w 7550944"/>
                      <a:gd name="connsiteY6" fmla="*/ 0 h 7762876"/>
                      <a:gd name="connsiteX7" fmla="*/ 2645569 w 7550944"/>
                      <a:gd name="connsiteY7" fmla="*/ 3886200 h 7762876"/>
                      <a:gd name="connsiteX8" fmla="*/ 3017044 w 7550944"/>
                      <a:gd name="connsiteY8" fmla="*/ 7762875 h 7762876"/>
                      <a:gd name="connsiteX9" fmla="*/ 3398044 w 7550944"/>
                      <a:gd name="connsiteY9" fmla="*/ 3876675 h 7762876"/>
                      <a:gd name="connsiteX10" fmla="*/ 3769519 w 7550944"/>
                      <a:gd name="connsiteY10" fmla="*/ 9525 h 7762876"/>
                      <a:gd name="connsiteX11" fmla="*/ 4150519 w 7550944"/>
                      <a:gd name="connsiteY11" fmla="*/ 3886200 h 7762876"/>
                      <a:gd name="connsiteX12" fmla="*/ 4526756 w 7550944"/>
                      <a:gd name="connsiteY12" fmla="*/ 7762875 h 7762876"/>
                      <a:gd name="connsiteX13" fmla="*/ 4902994 w 7550944"/>
                      <a:gd name="connsiteY13" fmla="*/ 3886200 h 7762876"/>
                      <a:gd name="connsiteX14" fmla="*/ 5283994 w 7550944"/>
                      <a:gd name="connsiteY14" fmla="*/ 9525 h 7762876"/>
                      <a:gd name="connsiteX15" fmla="*/ 5655469 w 7550944"/>
                      <a:gd name="connsiteY15" fmla="*/ 3886200 h 7762876"/>
                      <a:gd name="connsiteX16" fmla="*/ 6036469 w 7550944"/>
                      <a:gd name="connsiteY16" fmla="*/ 7762875 h 7762876"/>
                      <a:gd name="connsiteX17" fmla="*/ 6417469 w 7550944"/>
                      <a:gd name="connsiteY17" fmla="*/ 3886200 h 7762876"/>
                      <a:gd name="connsiteX18" fmla="*/ 6798469 w 7550944"/>
                      <a:gd name="connsiteY18" fmla="*/ 0 h 7762876"/>
                      <a:gd name="connsiteX19" fmla="*/ 7160419 w 7550944"/>
                      <a:gd name="connsiteY19" fmla="*/ 3886200 h 7762876"/>
                      <a:gd name="connsiteX20" fmla="*/ 7550944 w 7550944"/>
                      <a:gd name="connsiteY20" fmla="*/ 7762875 h 7762876"/>
                      <a:gd name="connsiteX0" fmla="*/ 0 w 7550944"/>
                      <a:gd name="connsiteY0" fmla="*/ 7762875 h 7762876"/>
                      <a:gd name="connsiteX1" fmla="*/ 378619 w 7550944"/>
                      <a:gd name="connsiteY1" fmla="*/ 3886200 h 7762876"/>
                      <a:gd name="connsiteX2" fmla="*/ 750094 w 7550944"/>
                      <a:gd name="connsiteY2" fmla="*/ 0 h 7762876"/>
                      <a:gd name="connsiteX3" fmla="*/ 1131094 w 7550944"/>
                      <a:gd name="connsiteY3" fmla="*/ 3876675 h 7762876"/>
                      <a:gd name="connsiteX4" fmla="*/ 1507332 w 7550944"/>
                      <a:gd name="connsiteY4" fmla="*/ 7762875 h 7762876"/>
                      <a:gd name="connsiteX5" fmla="*/ 1883569 w 7550944"/>
                      <a:gd name="connsiteY5" fmla="*/ 3876675 h 7762876"/>
                      <a:gd name="connsiteX6" fmla="*/ 2264569 w 7550944"/>
                      <a:gd name="connsiteY6" fmla="*/ 0 h 7762876"/>
                      <a:gd name="connsiteX7" fmla="*/ 2645569 w 7550944"/>
                      <a:gd name="connsiteY7" fmla="*/ 3886200 h 7762876"/>
                      <a:gd name="connsiteX8" fmla="*/ 3017044 w 7550944"/>
                      <a:gd name="connsiteY8" fmla="*/ 7762875 h 7762876"/>
                      <a:gd name="connsiteX9" fmla="*/ 3398044 w 7550944"/>
                      <a:gd name="connsiteY9" fmla="*/ 3876675 h 7762876"/>
                      <a:gd name="connsiteX10" fmla="*/ 3769519 w 7550944"/>
                      <a:gd name="connsiteY10" fmla="*/ 9525 h 7762876"/>
                      <a:gd name="connsiteX11" fmla="*/ 4150519 w 7550944"/>
                      <a:gd name="connsiteY11" fmla="*/ 3886200 h 7762876"/>
                      <a:gd name="connsiteX12" fmla="*/ 4526756 w 7550944"/>
                      <a:gd name="connsiteY12" fmla="*/ 7762875 h 7762876"/>
                      <a:gd name="connsiteX13" fmla="*/ 4902994 w 7550944"/>
                      <a:gd name="connsiteY13" fmla="*/ 3886200 h 7762876"/>
                      <a:gd name="connsiteX14" fmla="*/ 5283994 w 7550944"/>
                      <a:gd name="connsiteY14" fmla="*/ 9525 h 7762876"/>
                      <a:gd name="connsiteX15" fmla="*/ 5655469 w 7550944"/>
                      <a:gd name="connsiteY15" fmla="*/ 3886200 h 7762876"/>
                      <a:gd name="connsiteX16" fmla="*/ 6036469 w 7550944"/>
                      <a:gd name="connsiteY16" fmla="*/ 7762875 h 7762876"/>
                      <a:gd name="connsiteX17" fmla="*/ 6417469 w 7550944"/>
                      <a:gd name="connsiteY17" fmla="*/ 3886200 h 7762876"/>
                      <a:gd name="connsiteX18" fmla="*/ 6798469 w 7550944"/>
                      <a:gd name="connsiteY18" fmla="*/ 0 h 7762876"/>
                      <a:gd name="connsiteX19" fmla="*/ 7160419 w 7550944"/>
                      <a:gd name="connsiteY19" fmla="*/ 3886200 h 7762876"/>
                      <a:gd name="connsiteX20" fmla="*/ 7550944 w 7550944"/>
                      <a:gd name="connsiteY20" fmla="*/ 7762875 h 7762876"/>
                      <a:gd name="connsiteX0" fmla="*/ 0 w 7550944"/>
                      <a:gd name="connsiteY0" fmla="*/ 7762875 h 7762876"/>
                      <a:gd name="connsiteX1" fmla="*/ 378619 w 7550944"/>
                      <a:gd name="connsiteY1" fmla="*/ 3886200 h 7762876"/>
                      <a:gd name="connsiteX2" fmla="*/ 750094 w 7550944"/>
                      <a:gd name="connsiteY2" fmla="*/ 0 h 7762876"/>
                      <a:gd name="connsiteX3" fmla="*/ 1131094 w 7550944"/>
                      <a:gd name="connsiteY3" fmla="*/ 3876675 h 7762876"/>
                      <a:gd name="connsiteX4" fmla="*/ 1507332 w 7550944"/>
                      <a:gd name="connsiteY4" fmla="*/ 7762875 h 7762876"/>
                      <a:gd name="connsiteX5" fmla="*/ 1883569 w 7550944"/>
                      <a:gd name="connsiteY5" fmla="*/ 3876675 h 7762876"/>
                      <a:gd name="connsiteX6" fmla="*/ 2264569 w 7550944"/>
                      <a:gd name="connsiteY6" fmla="*/ 0 h 7762876"/>
                      <a:gd name="connsiteX7" fmla="*/ 2645569 w 7550944"/>
                      <a:gd name="connsiteY7" fmla="*/ 3886200 h 7762876"/>
                      <a:gd name="connsiteX8" fmla="*/ 3017044 w 7550944"/>
                      <a:gd name="connsiteY8" fmla="*/ 7762875 h 7762876"/>
                      <a:gd name="connsiteX9" fmla="*/ 3398044 w 7550944"/>
                      <a:gd name="connsiteY9" fmla="*/ 3876675 h 7762876"/>
                      <a:gd name="connsiteX10" fmla="*/ 3769519 w 7550944"/>
                      <a:gd name="connsiteY10" fmla="*/ 9525 h 7762876"/>
                      <a:gd name="connsiteX11" fmla="*/ 4150519 w 7550944"/>
                      <a:gd name="connsiteY11" fmla="*/ 3886200 h 7762876"/>
                      <a:gd name="connsiteX12" fmla="*/ 4526756 w 7550944"/>
                      <a:gd name="connsiteY12" fmla="*/ 7762875 h 7762876"/>
                      <a:gd name="connsiteX13" fmla="*/ 4902994 w 7550944"/>
                      <a:gd name="connsiteY13" fmla="*/ 3886200 h 7762876"/>
                      <a:gd name="connsiteX14" fmla="*/ 5283994 w 7550944"/>
                      <a:gd name="connsiteY14" fmla="*/ 9525 h 7762876"/>
                      <a:gd name="connsiteX15" fmla="*/ 5655469 w 7550944"/>
                      <a:gd name="connsiteY15" fmla="*/ 3886200 h 7762876"/>
                      <a:gd name="connsiteX16" fmla="*/ 6036469 w 7550944"/>
                      <a:gd name="connsiteY16" fmla="*/ 7762875 h 7762876"/>
                      <a:gd name="connsiteX17" fmla="*/ 6417469 w 7550944"/>
                      <a:gd name="connsiteY17" fmla="*/ 3886200 h 7762876"/>
                      <a:gd name="connsiteX18" fmla="*/ 6798469 w 7550944"/>
                      <a:gd name="connsiteY18" fmla="*/ 0 h 7762876"/>
                      <a:gd name="connsiteX19" fmla="*/ 7160419 w 7550944"/>
                      <a:gd name="connsiteY19" fmla="*/ 3886200 h 7762876"/>
                      <a:gd name="connsiteX20" fmla="*/ 7550944 w 7550944"/>
                      <a:gd name="connsiteY20" fmla="*/ 7762875 h 7762876"/>
                      <a:gd name="connsiteX0" fmla="*/ 0 w 7550944"/>
                      <a:gd name="connsiteY0" fmla="*/ 7762875 h 7762876"/>
                      <a:gd name="connsiteX1" fmla="*/ 378619 w 7550944"/>
                      <a:gd name="connsiteY1" fmla="*/ 3886200 h 7762876"/>
                      <a:gd name="connsiteX2" fmla="*/ 750094 w 7550944"/>
                      <a:gd name="connsiteY2" fmla="*/ 0 h 7762876"/>
                      <a:gd name="connsiteX3" fmla="*/ 1131094 w 7550944"/>
                      <a:gd name="connsiteY3" fmla="*/ 3876675 h 7762876"/>
                      <a:gd name="connsiteX4" fmla="*/ 1507332 w 7550944"/>
                      <a:gd name="connsiteY4" fmla="*/ 7762875 h 7762876"/>
                      <a:gd name="connsiteX5" fmla="*/ 1883569 w 7550944"/>
                      <a:gd name="connsiteY5" fmla="*/ 3876675 h 7762876"/>
                      <a:gd name="connsiteX6" fmla="*/ 2264569 w 7550944"/>
                      <a:gd name="connsiteY6" fmla="*/ 0 h 7762876"/>
                      <a:gd name="connsiteX7" fmla="*/ 2645569 w 7550944"/>
                      <a:gd name="connsiteY7" fmla="*/ 3886200 h 7762876"/>
                      <a:gd name="connsiteX8" fmla="*/ 3017044 w 7550944"/>
                      <a:gd name="connsiteY8" fmla="*/ 7762875 h 7762876"/>
                      <a:gd name="connsiteX9" fmla="*/ 3398044 w 7550944"/>
                      <a:gd name="connsiteY9" fmla="*/ 3876675 h 7762876"/>
                      <a:gd name="connsiteX10" fmla="*/ 3769519 w 7550944"/>
                      <a:gd name="connsiteY10" fmla="*/ 9525 h 7762876"/>
                      <a:gd name="connsiteX11" fmla="*/ 4150519 w 7550944"/>
                      <a:gd name="connsiteY11" fmla="*/ 3886200 h 7762876"/>
                      <a:gd name="connsiteX12" fmla="*/ 4526756 w 7550944"/>
                      <a:gd name="connsiteY12" fmla="*/ 7762875 h 7762876"/>
                      <a:gd name="connsiteX13" fmla="*/ 4902994 w 7550944"/>
                      <a:gd name="connsiteY13" fmla="*/ 3886200 h 7762876"/>
                      <a:gd name="connsiteX14" fmla="*/ 5283994 w 7550944"/>
                      <a:gd name="connsiteY14" fmla="*/ 9525 h 7762876"/>
                      <a:gd name="connsiteX15" fmla="*/ 5655469 w 7550944"/>
                      <a:gd name="connsiteY15" fmla="*/ 3886200 h 7762876"/>
                      <a:gd name="connsiteX16" fmla="*/ 6036469 w 7550944"/>
                      <a:gd name="connsiteY16" fmla="*/ 7762875 h 7762876"/>
                      <a:gd name="connsiteX17" fmla="*/ 6417469 w 7550944"/>
                      <a:gd name="connsiteY17" fmla="*/ 3886200 h 7762876"/>
                      <a:gd name="connsiteX18" fmla="*/ 6798469 w 7550944"/>
                      <a:gd name="connsiteY18" fmla="*/ 0 h 7762876"/>
                      <a:gd name="connsiteX19" fmla="*/ 7160419 w 7550944"/>
                      <a:gd name="connsiteY19" fmla="*/ 3886200 h 7762876"/>
                      <a:gd name="connsiteX20" fmla="*/ 7550944 w 7550944"/>
                      <a:gd name="connsiteY20" fmla="*/ 7762875 h 7762876"/>
                      <a:gd name="connsiteX0" fmla="*/ 0 w 7550944"/>
                      <a:gd name="connsiteY0" fmla="*/ 7762875 h 7762876"/>
                      <a:gd name="connsiteX1" fmla="*/ 378619 w 7550944"/>
                      <a:gd name="connsiteY1" fmla="*/ 3886200 h 7762876"/>
                      <a:gd name="connsiteX2" fmla="*/ 750094 w 7550944"/>
                      <a:gd name="connsiteY2" fmla="*/ 0 h 7762876"/>
                      <a:gd name="connsiteX3" fmla="*/ 1131094 w 7550944"/>
                      <a:gd name="connsiteY3" fmla="*/ 3876675 h 7762876"/>
                      <a:gd name="connsiteX4" fmla="*/ 1507332 w 7550944"/>
                      <a:gd name="connsiteY4" fmla="*/ 7762875 h 7762876"/>
                      <a:gd name="connsiteX5" fmla="*/ 1883569 w 7550944"/>
                      <a:gd name="connsiteY5" fmla="*/ 3876675 h 7762876"/>
                      <a:gd name="connsiteX6" fmla="*/ 2264569 w 7550944"/>
                      <a:gd name="connsiteY6" fmla="*/ 0 h 7762876"/>
                      <a:gd name="connsiteX7" fmla="*/ 2645569 w 7550944"/>
                      <a:gd name="connsiteY7" fmla="*/ 3886200 h 7762876"/>
                      <a:gd name="connsiteX8" fmla="*/ 3017044 w 7550944"/>
                      <a:gd name="connsiteY8" fmla="*/ 7762875 h 7762876"/>
                      <a:gd name="connsiteX9" fmla="*/ 3398044 w 7550944"/>
                      <a:gd name="connsiteY9" fmla="*/ 3876675 h 7762876"/>
                      <a:gd name="connsiteX10" fmla="*/ 3769519 w 7550944"/>
                      <a:gd name="connsiteY10" fmla="*/ 9525 h 7762876"/>
                      <a:gd name="connsiteX11" fmla="*/ 4150519 w 7550944"/>
                      <a:gd name="connsiteY11" fmla="*/ 3886200 h 7762876"/>
                      <a:gd name="connsiteX12" fmla="*/ 4526756 w 7550944"/>
                      <a:gd name="connsiteY12" fmla="*/ 7762875 h 7762876"/>
                      <a:gd name="connsiteX13" fmla="*/ 4902994 w 7550944"/>
                      <a:gd name="connsiteY13" fmla="*/ 3886200 h 7762876"/>
                      <a:gd name="connsiteX14" fmla="*/ 5283994 w 7550944"/>
                      <a:gd name="connsiteY14" fmla="*/ 9525 h 7762876"/>
                      <a:gd name="connsiteX15" fmla="*/ 5655469 w 7550944"/>
                      <a:gd name="connsiteY15" fmla="*/ 3886200 h 7762876"/>
                      <a:gd name="connsiteX16" fmla="*/ 6029325 w 7550944"/>
                      <a:gd name="connsiteY16" fmla="*/ 7762875 h 7762876"/>
                      <a:gd name="connsiteX17" fmla="*/ 6417469 w 7550944"/>
                      <a:gd name="connsiteY17" fmla="*/ 3886200 h 7762876"/>
                      <a:gd name="connsiteX18" fmla="*/ 6798469 w 7550944"/>
                      <a:gd name="connsiteY18" fmla="*/ 0 h 7762876"/>
                      <a:gd name="connsiteX19" fmla="*/ 7160419 w 7550944"/>
                      <a:gd name="connsiteY19" fmla="*/ 3886200 h 7762876"/>
                      <a:gd name="connsiteX20" fmla="*/ 7550944 w 7550944"/>
                      <a:gd name="connsiteY20" fmla="*/ 7762875 h 7762876"/>
                      <a:gd name="connsiteX0" fmla="*/ 0 w 7550944"/>
                      <a:gd name="connsiteY0" fmla="*/ 7762875 h 7762876"/>
                      <a:gd name="connsiteX1" fmla="*/ 378619 w 7550944"/>
                      <a:gd name="connsiteY1" fmla="*/ 3886200 h 7762876"/>
                      <a:gd name="connsiteX2" fmla="*/ 750094 w 7550944"/>
                      <a:gd name="connsiteY2" fmla="*/ 0 h 7762876"/>
                      <a:gd name="connsiteX3" fmla="*/ 1131094 w 7550944"/>
                      <a:gd name="connsiteY3" fmla="*/ 3876675 h 7762876"/>
                      <a:gd name="connsiteX4" fmla="*/ 1507332 w 7550944"/>
                      <a:gd name="connsiteY4" fmla="*/ 7762875 h 7762876"/>
                      <a:gd name="connsiteX5" fmla="*/ 1883569 w 7550944"/>
                      <a:gd name="connsiteY5" fmla="*/ 3876675 h 7762876"/>
                      <a:gd name="connsiteX6" fmla="*/ 2264569 w 7550944"/>
                      <a:gd name="connsiteY6" fmla="*/ 0 h 7762876"/>
                      <a:gd name="connsiteX7" fmla="*/ 2645569 w 7550944"/>
                      <a:gd name="connsiteY7" fmla="*/ 3886200 h 7762876"/>
                      <a:gd name="connsiteX8" fmla="*/ 3017044 w 7550944"/>
                      <a:gd name="connsiteY8" fmla="*/ 7762875 h 7762876"/>
                      <a:gd name="connsiteX9" fmla="*/ 3398044 w 7550944"/>
                      <a:gd name="connsiteY9" fmla="*/ 3876675 h 7762876"/>
                      <a:gd name="connsiteX10" fmla="*/ 3769519 w 7550944"/>
                      <a:gd name="connsiteY10" fmla="*/ 9525 h 7762876"/>
                      <a:gd name="connsiteX11" fmla="*/ 4150519 w 7550944"/>
                      <a:gd name="connsiteY11" fmla="*/ 3886200 h 7762876"/>
                      <a:gd name="connsiteX12" fmla="*/ 4526756 w 7550944"/>
                      <a:gd name="connsiteY12" fmla="*/ 7762875 h 7762876"/>
                      <a:gd name="connsiteX13" fmla="*/ 4902994 w 7550944"/>
                      <a:gd name="connsiteY13" fmla="*/ 3886200 h 7762876"/>
                      <a:gd name="connsiteX14" fmla="*/ 5283994 w 7550944"/>
                      <a:gd name="connsiteY14" fmla="*/ 9525 h 7762876"/>
                      <a:gd name="connsiteX15" fmla="*/ 5655469 w 7550944"/>
                      <a:gd name="connsiteY15" fmla="*/ 3886200 h 7762876"/>
                      <a:gd name="connsiteX16" fmla="*/ 6029325 w 7550944"/>
                      <a:gd name="connsiteY16" fmla="*/ 7762875 h 7762876"/>
                      <a:gd name="connsiteX17" fmla="*/ 6417469 w 7550944"/>
                      <a:gd name="connsiteY17" fmla="*/ 3886200 h 7762876"/>
                      <a:gd name="connsiteX18" fmla="*/ 6798469 w 7550944"/>
                      <a:gd name="connsiteY18" fmla="*/ 0 h 7762876"/>
                      <a:gd name="connsiteX19" fmla="*/ 7160419 w 7550944"/>
                      <a:gd name="connsiteY19" fmla="*/ 3886200 h 7762876"/>
                      <a:gd name="connsiteX20" fmla="*/ 7550944 w 7550944"/>
                      <a:gd name="connsiteY20" fmla="*/ 7762875 h 7762876"/>
                      <a:gd name="connsiteX0" fmla="*/ 0 w 7546182"/>
                      <a:gd name="connsiteY0" fmla="*/ 7762875 h 7765256"/>
                      <a:gd name="connsiteX1" fmla="*/ 378619 w 7546182"/>
                      <a:gd name="connsiteY1" fmla="*/ 3886200 h 7765256"/>
                      <a:gd name="connsiteX2" fmla="*/ 750094 w 7546182"/>
                      <a:gd name="connsiteY2" fmla="*/ 0 h 7765256"/>
                      <a:gd name="connsiteX3" fmla="*/ 1131094 w 7546182"/>
                      <a:gd name="connsiteY3" fmla="*/ 3876675 h 7765256"/>
                      <a:gd name="connsiteX4" fmla="*/ 1507332 w 7546182"/>
                      <a:gd name="connsiteY4" fmla="*/ 7762875 h 7765256"/>
                      <a:gd name="connsiteX5" fmla="*/ 1883569 w 7546182"/>
                      <a:gd name="connsiteY5" fmla="*/ 3876675 h 7765256"/>
                      <a:gd name="connsiteX6" fmla="*/ 2264569 w 7546182"/>
                      <a:gd name="connsiteY6" fmla="*/ 0 h 7765256"/>
                      <a:gd name="connsiteX7" fmla="*/ 2645569 w 7546182"/>
                      <a:gd name="connsiteY7" fmla="*/ 3886200 h 7765256"/>
                      <a:gd name="connsiteX8" fmla="*/ 3017044 w 7546182"/>
                      <a:gd name="connsiteY8" fmla="*/ 7762875 h 7765256"/>
                      <a:gd name="connsiteX9" fmla="*/ 3398044 w 7546182"/>
                      <a:gd name="connsiteY9" fmla="*/ 3876675 h 7765256"/>
                      <a:gd name="connsiteX10" fmla="*/ 3769519 w 7546182"/>
                      <a:gd name="connsiteY10" fmla="*/ 9525 h 7765256"/>
                      <a:gd name="connsiteX11" fmla="*/ 4150519 w 7546182"/>
                      <a:gd name="connsiteY11" fmla="*/ 3886200 h 7765256"/>
                      <a:gd name="connsiteX12" fmla="*/ 4526756 w 7546182"/>
                      <a:gd name="connsiteY12" fmla="*/ 7762875 h 7765256"/>
                      <a:gd name="connsiteX13" fmla="*/ 4902994 w 7546182"/>
                      <a:gd name="connsiteY13" fmla="*/ 3886200 h 7765256"/>
                      <a:gd name="connsiteX14" fmla="*/ 5283994 w 7546182"/>
                      <a:gd name="connsiteY14" fmla="*/ 9525 h 7765256"/>
                      <a:gd name="connsiteX15" fmla="*/ 5655469 w 7546182"/>
                      <a:gd name="connsiteY15" fmla="*/ 3886200 h 7765256"/>
                      <a:gd name="connsiteX16" fmla="*/ 6029325 w 7546182"/>
                      <a:gd name="connsiteY16" fmla="*/ 7762875 h 7765256"/>
                      <a:gd name="connsiteX17" fmla="*/ 6417469 w 7546182"/>
                      <a:gd name="connsiteY17" fmla="*/ 3886200 h 7765256"/>
                      <a:gd name="connsiteX18" fmla="*/ 6798469 w 7546182"/>
                      <a:gd name="connsiteY18" fmla="*/ 0 h 7765256"/>
                      <a:gd name="connsiteX19" fmla="*/ 7160419 w 7546182"/>
                      <a:gd name="connsiteY19" fmla="*/ 3886200 h 7765256"/>
                      <a:gd name="connsiteX20" fmla="*/ 7546182 w 7546182"/>
                      <a:gd name="connsiteY20" fmla="*/ 7765256 h 7765256"/>
                      <a:gd name="connsiteX0" fmla="*/ 0 w 7546182"/>
                      <a:gd name="connsiteY0" fmla="*/ 7762875 h 7765258"/>
                      <a:gd name="connsiteX1" fmla="*/ 378619 w 7546182"/>
                      <a:gd name="connsiteY1" fmla="*/ 3886200 h 7765258"/>
                      <a:gd name="connsiteX2" fmla="*/ 750094 w 7546182"/>
                      <a:gd name="connsiteY2" fmla="*/ 0 h 7765258"/>
                      <a:gd name="connsiteX3" fmla="*/ 1131094 w 7546182"/>
                      <a:gd name="connsiteY3" fmla="*/ 3876675 h 7765258"/>
                      <a:gd name="connsiteX4" fmla="*/ 1507332 w 7546182"/>
                      <a:gd name="connsiteY4" fmla="*/ 7762875 h 7765258"/>
                      <a:gd name="connsiteX5" fmla="*/ 1883569 w 7546182"/>
                      <a:gd name="connsiteY5" fmla="*/ 3876675 h 7765258"/>
                      <a:gd name="connsiteX6" fmla="*/ 2264569 w 7546182"/>
                      <a:gd name="connsiteY6" fmla="*/ 0 h 7765258"/>
                      <a:gd name="connsiteX7" fmla="*/ 2645569 w 7546182"/>
                      <a:gd name="connsiteY7" fmla="*/ 3886200 h 7765258"/>
                      <a:gd name="connsiteX8" fmla="*/ 3017044 w 7546182"/>
                      <a:gd name="connsiteY8" fmla="*/ 7762875 h 7765258"/>
                      <a:gd name="connsiteX9" fmla="*/ 3398044 w 7546182"/>
                      <a:gd name="connsiteY9" fmla="*/ 3876675 h 7765258"/>
                      <a:gd name="connsiteX10" fmla="*/ 3769519 w 7546182"/>
                      <a:gd name="connsiteY10" fmla="*/ 9525 h 7765258"/>
                      <a:gd name="connsiteX11" fmla="*/ 4150519 w 7546182"/>
                      <a:gd name="connsiteY11" fmla="*/ 3886200 h 7765258"/>
                      <a:gd name="connsiteX12" fmla="*/ 4526756 w 7546182"/>
                      <a:gd name="connsiteY12" fmla="*/ 7762875 h 7765258"/>
                      <a:gd name="connsiteX13" fmla="*/ 4902994 w 7546182"/>
                      <a:gd name="connsiteY13" fmla="*/ 3886200 h 7765258"/>
                      <a:gd name="connsiteX14" fmla="*/ 5283994 w 7546182"/>
                      <a:gd name="connsiteY14" fmla="*/ 9525 h 7765258"/>
                      <a:gd name="connsiteX15" fmla="*/ 5655469 w 7546182"/>
                      <a:gd name="connsiteY15" fmla="*/ 3886200 h 7765258"/>
                      <a:gd name="connsiteX16" fmla="*/ 6029325 w 7546182"/>
                      <a:gd name="connsiteY16" fmla="*/ 7762875 h 7765258"/>
                      <a:gd name="connsiteX17" fmla="*/ 6417469 w 7546182"/>
                      <a:gd name="connsiteY17" fmla="*/ 3886200 h 7765258"/>
                      <a:gd name="connsiteX18" fmla="*/ 6798469 w 7546182"/>
                      <a:gd name="connsiteY18" fmla="*/ 0 h 7765258"/>
                      <a:gd name="connsiteX19" fmla="*/ 7160419 w 7546182"/>
                      <a:gd name="connsiteY19" fmla="*/ 3886200 h 7765258"/>
                      <a:gd name="connsiteX20" fmla="*/ 7546182 w 7546182"/>
                      <a:gd name="connsiteY20" fmla="*/ 7765256 h 7765258"/>
                      <a:gd name="connsiteX0" fmla="*/ 0 w 7539038"/>
                      <a:gd name="connsiteY0" fmla="*/ 7762875 h 7762876"/>
                      <a:gd name="connsiteX1" fmla="*/ 378619 w 7539038"/>
                      <a:gd name="connsiteY1" fmla="*/ 3886200 h 7762876"/>
                      <a:gd name="connsiteX2" fmla="*/ 750094 w 7539038"/>
                      <a:gd name="connsiteY2" fmla="*/ 0 h 7762876"/>
                      <a:gd name="connsiteX3" fmla="*/ 1131094 w 7539038"/>
                      <a:gd name="connsiteY3" fmla="*/ 3876675 h 7762876"/>
                      <a:gd name="connsiteX4" fmla="*/ 1507332 w 7539038"/>
                      <a:gd name="connsiteY4" fmla="*/ 7762875 h 7762876"/>
                      <a:gd name="connsiteX5" fmla="*/ 1883569 w 7539038"/>
                      <a:gd name="connsiteY5" fmla="*/ 3876675 h 7762876"/>
                      <a:gd name="connsiteX6" fmla="*/ 2264569 w 7539038"/>
                      <a:gd name="connsiteY6" fmla="*/ 0 h 7762876"/>
                      <a:gd name="connsiteX7" fmla="*/ 2645569 w 7539038"/>
                      <a:gd name="connsiteY7" fmla="*/ 3886200 h 7762876"/>
                      <a:gd name="connsiteX8" fmla="*/ 3017044 w 7539038"/>
                      <a:gd name="connsiteY8" fmla="*/ 7762875 h 7762876"/>
                      <a:gd name="connsiteX9" fmla="*/ 3398044 w 7539038"/>
                      <a:gd name="connsiteY9" fmla="*/ 3876675 h 7762876"/>
                      <a:gd name="connsiteX10" fmla="*/ 3769519 w 7539038"/>
                      <a:gd name="connsiteY10" fmla="*/ 9525 h 7762876"/>
                      <a:gd name="connsiteX11" fmla="*/ 4150519 w 7539038"/>
                      <a:gd name="connsiteY11" fmla="*/ 3886200 h 7762876"/>
                      <a:gd name="connsiteX12" fmla="*/ 4526756 w 7539038"/>
                      <a:gd name="connsiteY12" fmla="*/ 7762875 h 7762876"/>
                      <a:gd name="connsiteX13" fmla="*/ 4902994 w 7539038"/>
                      <a:gd name="connsiteY13" fmla="*/ 3886200 h 7762876"/>
                      <a:gd name="connsiteX14" fmla="*/ 5283994 w 7539038"/>
                      <a:gd name="connsiteY14" fmla="*/ 9525 h 7762876"/>
                      <a:gd name="connsiteX15" fmla="*/ 5655469 w 7539038"/>
                      <a:gd name="connsiteY15" fmla="*/ 3886200 h 7762876"/>
                      <a:gd name="connsiteX16" fmla="*/ 6029325 w 7539038"/>
                      <a:gd name="connsiteY16" fmla="*/ 7762875 h 7762876"/>
                      <a:gd name="connsiteX17" fmla="*/ 6417469 w 7539038"/>
                      <a:gd name="connsiteY17" fmla="*/ 3886200 h 7762876"/>
                      <a:gd name="connsiteX18" fmla="*/ 6798469 w 7539038"/>
                      <a:gd name="connsiteY18" fmla="*/ 0 h 7762876"/>
                      <a:gd name="connsiteX19" fmla="*/ 7160419 w 7539038"/>
                      <a:gd name="connsiteY19" fmla="*/ 3886200 h 7762876"/>
                      <a:gd name="connsiteX20" fmla="*/ 7539038 w 7539038"/>
                      <a:gd name="connsiteY20" fmla="*/ 7760494 h 7762876"/>
                      <a:gd name="connsiteX0" fmla="*/ 0 w 7539038"/>
                      <a:gd name="connsiteY0" fmla="*/ 7762875 h 7762876"/>
                      <a:gd name="connsiteX1" fmla="*/ 378619 w 7539038"/>
                      <a:gd name="connsiteY1" fmla="*/ 3886200 h 7762876"/>
                      <a:gd name="connsiteX2" fmla="*/ 750094 w 7539038"/>
                      <a:gd name="connsiteY2" fmla="*/ 0 h 7762876"/>
                      <a:gd name="connsiteX3" fmla="*/ 1131094 w 7539038"/>
                      <a:gd name="connsiteY3" fmla="*/ 3876675 h 7762876"/>
                      <a:gd name="connsiteX4" fmla="*/ 1507332 w 7539038"/>
                      <a:gd name="connsiteY4" fmla="*/ 7762875 h 7762876"/>
                      <a:gd name="connsiteX5" fmla="*/ 1883569 w 7539038"/>
                      <a:gd name="connsiteY5" fmla="*/ 3876675 h 7762876"/>
                      <a:gd name="connsiteX6" fmla="*/ 2264569 w 7539038"/>
                      <a:gd name="connsiteY6" fmla="*/ 0 h 7762876"/>
                      <a:gd name="connsiteX7" fmla="*/ 2645569 w 7539038"/>
                      <a:gd name="connsiteY7" fmla="*/ 3886200 h 7762876"/>
                      <a:gd name="connsiteX8" fmla="*/ 3017044 w 7539038"/>
                      <a:gd name="connsiteY8" fmla="*/ 7762875 h 7762876"/>
                      <a:gd name="connsiteX9" fmla="*/ 3398044 w 7539038"/>
                      <a:gd name="connsiteY9" fmla="*/ 3876675 h 7762876"/>
                      <a:gd name="connsiteX10" fmla="*/ 3769519 w 7539038"/>
                      <a:gd name="connsiteY10" fmla="*/ 9525 h 7762876"/>
                      <a:gd name="connsiteX11" fmla="*/ 4150519 w 7539038"/>
                      <a:gd name="connsiteY11" fmla="*/ 3886200 h 7762876"/>
                      <a:gd name="connsiteX12" fmla="*/ 4526756 w 7539038"/>
                      <a:gd name="connsiteY12" fmla="*/ 7762875 h 7762876"/>
                      <a:gd name="connsiteX13" fmla="*/ 4902994 w 7539038"/>
                      <a:gd name="connsiteY13" fmla="*/ 3886200 h 7762876"/>
                      <a:gd name="connsiteX14" fmla="*/ 5283994 w 7539038"/>
                      <a:gd name="connsiteY14" fmla="*/ 9525 h 7762876"/>
                      <a:gd name="connsiteX15" fmla="*/ 5655469 w 7539038"/>
                      <a:gd name="connsiteY15" fmla="*/ 3886200 h 7762876"/>
                      <a:gd name="connsiteX16" fmla="*/ 6029325 w 7539038"/>
                      <a:gd name="connsiteY16" fmla="*/ 7762875 h 7762876"/>
                      <a:gd name="connsiteX17" fmla="*/ 6417469 w 7539038"/>
                      <a:gd name="connsiteY17" fmla="*/ 3886200 h 7762876"/>
                      <a:gd name="connsiteX18" fmla="*/ 6788944 w 7539038"/>
                      <a:gd name="connsiteY18" fmla="*/ 2381 h 7762876"/>
                      <a:gd name="connsiteX19" fmla="*/ 7160419 w 7539038"/>
                      <a:gd name="connsiteY19" fmla="*/ 3886200 h 7762876"/>
                      <a:gd name="connsiteX20" fmla="*/ 7539038 w 7539038"/>
                      <a:gd name="connsiteY20" fmla="*/ 7760494 h 7762876"/>
                      <a:gd name="connsiteX0" fmla="*/ 0 w 7539038"/>
                      <a:gd name="connsiteY0" fmla="*/ 7762875 h 7762876"/>
                      <a:gd name="connsiteX1" fmla="*/ 378619 w 7539038"/>
                      <a:gd name="connsiteY1" fmla="*/ 3886200 h 7762876"/>
                      <a:gd name="connsiteX2" fmla="*/ 750094 w 7539038"/>
                      <a:gd name="connsiteY2" fmla="*/ 0 h 7762876"/>
                      <a:gd name="connsiteX3" fmla="*/ 1131094 w 7539038"/>
                      <a:gd name="connsiteY3" fmla="*/ 3876675 h 7762876"/>
                      <a:gd name="connsiteX4" fmla="*/ 1507332 w 7539038"/>
                      <a:gd name="connsiteY4" fmla="*/ 7762875 h 7762876"/>
                      <a:gd name="connsiteX5" fmla="*/ 1883569 w 7539038"/>
                      <a:gd name="connsiteY5" fmla="*/ 3876675 h 7762876"/>
                      <a:gd name="connsiteX6" fmla="*/ 2264569 w 7539038"/>
                      <a:gd name="connsiteY6" fmla="*/ 0 h 7762876"/>
                      <a:gd name="connsiteX7" fmla="*/ 2645569 w 7539038"/>
                      <a:gd name="connsiteY7" fmla="*/ 3886200 h 7762876"/>
                      <a:gd name="connsiteX8" fmla="*/ 3017044 w 7539038"/>
                      <a:gd name="connsiteY8" fmla="*/ 7762875 h 7762876"/>
                      <a:gd name="connsiteX9" fmla="*/ 3398044 w 7539038"/>
                      <a:gd name="connsiteY9" fmla="*/ 3876675 h 7762876"/>
                      <a:gd name="connsiteX10" fmla="*/ 3769519 w 7539038"/>
                      <a:gd name="connsiteY10" fmla="*/ 9525 h 7762876"/>
                      <a:gd name="connsiteX11" fmla="*/ 4150519 w 7539038"/>
                      <a:gd name="connsiteY11" fmla="*/ 3886200 h 7762876"/>
                      <a:gd name="connsiteX12" fmla="*/ 4526756 w 7539038"/>
                      <a:gd name="connsiteY12" fmla="*/ 7762875 h 7762876"/>
                      <a:gd name="connsiteX13" fmla="*/ 4902994 w 7539038"/>
                      <a:gd name="connsiteY13" fmla="*/ 3886200 h 7762876"/>
                      <a:gd name="connsiteX14" fmla="*/ 5283994 w 7539038"/>
                      <a:gd name="connsiteY14" fmla="*/ 9525 h 7762876"/>
                      <a:gd name="connsiteX15" fmla="*/ 5655469 w 7539038"/>
                      <a:gd name="connsiteY15" fmla="*/ 3886200 h 7762876"/>
                      <a:gd name="connsiteX16" fmla="*/ 6029325 w 7539038"/>
                      <a:gd name="connsiteY16" fmla="*/ 7762875 h 7762876"/>
                      <a:gd name="connsiteX17" fmla="*/ 6417469 w 7539038"/>
                      <a:gd name="connsiteY17" fmla="*/ 3886200 h 7762876"/>
                      <a:gd name="connsiteX18" fmla="*/ 6786563 w 7539038"/>
                      <a:gd name="connsiteY18" fmla="*/ 4762 h 7762876"/>
                      <a:gd name="connsiteX19" fmla="*/ 7160419 w 7539038"/>
                      <a:gd name="connsiteY19" fmla="*/ 3886200 h 7762876"/>
                      <a:gd name="connsiteX20" fmla="*/ 7539038 w 7539038"/>
                      <a:gd name="connsiteY20" fmla="*/ 7760494 h 7762876"/>
                      <a:gd name="connsiteX0" fmla="*/ 0 w 7539038"/>
                      <a:gd name="connsiteY0" fmla="*/ 7762875 h 7762876"/>
                      <a:gd name="connsiteX1" fmla="*/ 378619 w 7539038"/>
                      <a:gd name="connsiteY1" fmla="*/ 3886200 h 7762876"/>
                      <a:gd name="connsiteX2" fmla="*/ 750094 w 7539038"/>
                      <a:gd name="connsiteY2" fmla="*/ 0 h 7762876"/>
                      <a:gd name="connsiteX3" fmla="*/ 1131094 w 7539038"/>
                      <a:gd name="connsiteY3" fmla="*/ 3876675 h 7762876"/>
                      <a:gd name="connsiteX4" fmla="*/ 1507332 w 7539038"/>
                      <a:gd name="connsiteY4" fmla="*/ 7762875 h 7762876"/>
                      <a:gd name="connsiteX5" fmla="*/ 1883569 w 7539038"/>
                      <a:gd name="connsiteY5" fmla="*/ 3876675 h 7762876"/>
                      <a:gd name="connsiteX6" fmla="*/ 2264569 w 7539038"/>
                      <a:gd name="connsiteY6" fmla="*/ 0 h 7762876"/>
                      <a:gd name="connsiteX7" fmla="*/ 2645569 w 7539038"/>
                      <a:gd name="connsiteY7" fmla="*/ 3886200 h 7762876"/>
                      <a:gd name="connsiteX8" fmla="*/ 3017044 w 7539038"/>
                      <a:gd name="connsiteY8" fmla="*/ 7762875 h 7762876"/>
                      <a:gd name="connsiteX9" fmla="*/ 3398044 w 7539038"/>
                      <a:gd name="connsiteY9" fmla="*/ 3876675 h 7762876"/>
                      <a:gd name="connsiteX10" fmla="*/ 3769519 w 7539038"/>
                      <a:gd name="connsiteY10" fmla="*/ 9525 h 7762876"/>
                      <a:gd name="connsiteX11" fmla="*/ 4150519 w 7539038"/>
                      <a:gd name="connsiteY11" fmla="*/ 3886200 h 7762876"/>
                      <a:gd name="connsiteX12" fmla="*/ 4526756 w 7539038"/>
                      <a:gd name="connsiteY12" fmla="*/ 7762875 h 7762876"/>
                      <a:gd name="connsiteX13" fmla="*/ 4902994 w 7539038"/>
                      <a:gd name="connsiteY13" fmla="*/ 3886200 h 7762876"/>
                      <a:gd name="connsiteX14" fmla="*/ 5283994 w 7539038"/>
                      <a:gd name="connsiteY14" fmla="*/ 9525 h 7762876"/>
                      <a:gd name="connsiteX15" fmla="*/ 5655469 w 7539038"/>
                      <a:gd name="connsiteY15" fmla="*/ 3886200 h 7762876"/>
                      <a:gd name="connsiteX16" fmla="*/ 6029325 w 7539038"/>
                      <a:gd name="connsiteY16" fmla="*/ 7762875 h 7762876"/>
                      <a:gd name="connsiteX17" fmla="*/ 6417469 w 7539038"/>
                      <a:gd name="connsiteY17" fmla="*/ 3886200 h 7762876"/>
                      <a:gd name="connsiteX18" fmla="*/ 6786563 w 7539038"/>
                      <a:gd name="connsiteY18" fmla="*/ 4762 h 7762876"/>
                      <a:gd name="connsiteX19" fmla="*/ 7160419 w 7539038"/>
                      <a:gd name="connsiteY19" fmla="*/ 3886200 h 7762876"/>
                      <a:gd name="connsiteX20" fmla="*/ 7539038 w 7539038"/>
                      <a:gd name="connsiteY20" fmla="*/ 7760494 h 7762876"/>
                      <a:gd name="connsiteX0" fmla="*/ 0 w 7539038"/>
                      <a:gd name="connsiteY0" fmla="*/ 7762875 h 7762876"/>
                      <a:gd name="connsiteX1" fmla="*/ 378619 w 7539038"/>
                      <a:gd name="connsiteY1" fmla="*/ 3886200 h 7762876"/>
                      <a:gd name="connsiteX2" fmla="*/ 750094 w 7539038"/>
                      <a:gd name="connsiteY2" fmla="*/ 0 h 7762876"/>
                      <a:gd name="connsiteX3" fmla="*/ 1131094 w 7539038"/>
                      <a:gd name="connsiteY3" fmla="*/ 3876675 h 7762876"/>
                      <a:gd name="connsiteX4" fmla="*/ 1507332 w 7539038"/>
                      <a:gd name="connsiteY4" fmla="*/ 7762875 h 7762876"/>
                      <a:gd name="connsiteX5" fmla="*/ 1883569 w 7539038"/>
                      <a:gd name="connsiteY5" fmla="*/ 3876675 h 7762876"/>
                      <a:gd name="connsiteX6" fmla="*/ 2264569 w 7539038"/>
                      <a:gd name="connsiteY6" fmla="*/ 0 h 7762876"/>
                      <a:gd name="connsiteX7" fmla="*/ 2645569 w 7539038"/>
                      <a:gd name="connsiteY7" fmla="*/ 3886200 h 7762876"/>
                      <a:gd name="connsiteX8" fmla="*/ 3017044 w 7539038"/>
                      <a:gd name="connsiteY8" fmla="*/ 7762875 h 7762876"/>
                      <a:gd name="connsiteX9" fmla="*/ 3398044 w 7539038"/>
                      <a:gd name="connsiteY9" fmla="*/ 3876675 h 7762876"/>
                      <a:gd name="connsiteX10" fmla="*/ 3769519 w 7539038"/>
                      <a:gd name="connsiteY10" fmla="*/ 9525 h 7762876"/>
                      <a:gd name="connsiteX11" fmla="*/ 4150519 w 7539038"/>
                      <a:gd name="connsiteY11" fmla="*/ 3886200 h 7762876"/>
                      <a:gd name="connsiteX12" fmla="*/ 4526756 w 7539038"/>
                      <a:gd name="connsiteY12" fmla="*/ 7762875 h 7762876"/>
                      <a:gd name="connsiteX13" fmla="*/ 4902994 w 7539038"/>
                      <a:gd name="connsiteY13" fmla="*/ 3886200 h 7762876"/>
                      <a:gd name="connsiteX14" fmla="*/ 5279231 w 7539038"/>
                      <a:gd name="connsiteY14" fmla="*/ 9525 h 7762876"/>
                      <a:gd name="connsiteX15" fmla="*/ 5655469 w 7539038"/>
                      <a:gd name="connsiteY15" fmla="*/ 3886200 h 7762876"/>
                      <a:gd name="connsiteX16" fmla="*/ 6029325 w 7539038"/>
                      <a:gd name="connsiteY16" fmla="*/ 7762875 h 7762876"/>
                      <a:gd name="connsiteX17" fmla="*/ 6417469 w 7539038"/>
                      <a:gd name="connsiteY17" fmla="*/ 3886200 h 7762876"/>
                      <a:gd name="connsiteX18" fmla="*/ 6786563 w 7539038"/>
                      <a:gd name="connsiteY18" fmla="*/ 4762 h 7762876"/>
                      <a:gd name="connsiteX19" fmla="*/ 7160419 w 7539038"/>
                      <a:gd name="connsiteY19" fmla="*/ 3886200 h 7762876"/>
                      <a:gd name="connsiteX20" fmla="*/ 7539038 w 7539038"/>
                      <a:gd name="connsiteY20" fmla="*/ 7760494 h 7762876"/>
                      <a:gd name="connsiteX0" fmla="*/ 0 w 7539038"/>
                      <a:gd name="connsiteY0" fmla="*/ 7762875 h 7762876"/>
                      <a:gd name="connsiteX1" fmla="*/ 378619 w 7539038"/>
                      <a:gd name="connsiteY1" fmla="*/ 3886200 h 7762876"/>
                      <a:gd name="connsiteX2" fmla="*/ 750094 w 7539038"/>
                      <a:gd name="connsiteY2" fmla="*/ 0 h 7762876"/>
                      <a:gd name="connsiteX3" fmla="*/ 1131094 w 7539038"/>
                      <a:gd name="connsiteY3" fmla="*/ 3876675 h 7762876"/>
                      <a:gd name="connsiteX4" fmla="*/ 1507332 w 7539038"/>
                      <a:gd name="connsiteY4" fmla="*/ 7762875 h 7762876"/>
                      <a:gd name="connsiteX5" fmla="*/ 1883569 w 7539038"/>
                      <a:gd name="connsiteY5" fmla="*/ 3876675 h 7762876"/>
                      <a:gd name="connsiteX6" fmla="*/ 2264569 w 7539038"/>
                      <a:gd name="connsiteY6" fmla="*/ 0 h 7762876"/>
                      <a:gd name="connsiteX7" fmla="*/ 2645569 w 7539038"/>
                      <a:gd name="connsiteY7" fmla="*/ 3886200 h 7762876"/>
                      <a:gd name="connsiteX8" fmla="*/ 3017044 w 7539038"/>
                      <a:gd name="connsiteY8" fmla="*/ 7762875 h 7762876"/>
                      <a:gd name="connsiteX9" fmla="*/ 3398044 w 7539038"/>
                      <a:gd name="connsiteY9" fmla="*/ 3876675 h 7762876"/>
                      <a:gd name="connsiteX10" fmla="*/ 3769519 w 7539038"/>
                      <a:gd name="connsiteY10" fmla="*/ 9525 h 7762876"/>
                      <a:gd name="connsiteX11" fmla="*/ 4150519 w 7539038"/>
                      <a:gd name="connsiteY11" fmla="*/ 3886200 h 7762876"/>
                      <a:gd name="connsiteX12" fmla="*/ 4526756 w 7539038"/>
                      <a:gd name="connsiteY12" fmla="*/ 7762875 h 7762876"/>
                      <a:gd name="connsiteX13" fmla="*/ 4902994 w 7539038"/>
                      <a:gd name="connsiteY13" fmla="*/ 3886200 h 7762876"/>
                      <a:gd name="connsiteX14" fmla="*/ 5279231 w 7539038"/>
                      <a:gd name="connsiteY14" fmla="*/ 9525 h 7762876"/>
                      <a:gd name="connsiteX15" fmla="*/ 5655469 w 7539038"/>
                      <a:gd name="connsiteY15" fmla="*/ 3886200 h 7762876"/>
                      <a:gd name="connsiteX16" fmla="*/ 6029325 w 7539038"/>
                      <a:gd name="connsiteY16" fmla="*/ 7762875 h 7762876"/>
                      <a:gd name="connsiteX17" fmla="*/ 6417469 w 7539038"/>
                      <a:gd name="connsiteY17" fmla="*/ 3886200 h 7762876"/>
                      <a:gd name="connsiteX18" fmla="*/ 6786563 w 7539038"/>
                      <a:gd name="connsiteY18" fmla="*/ 4762 h 7762876"/>
                      <a:gd name="connsiteX19" fmla="*/ 7160419 w 7539038"/>
                      <a:gd name="connsiteY19" fmla="*/ 3886200 h 7762876"/>
                      <a:gd name="connsiteX20" fmla="*/ 7539038 w 7539038"/>
                      <a:gd name="connsiteY20" fmla="*/ 7760494 h 7762876"/>
                      <a:gd name="connsiteX0" fmla="*/ 0 w 7539038"/>
                      <a:gd name="connsiteY0" fmla="*/ 7762875 h 7762876"/>
                      <a:gd name="connsiteX1" fmla="*/ 378619 w 7539038"/>
                      <a:gd name="connsiteY1" fmla="*/ 3886200 h 7762876"/>
                      <a:gd name="connsiteX2" fmla="*/ 750094 w 7539038"/>
                      <a:gd name="connsiteY2" fmla="*/ 0 h 7762876"/>
                      <a:gd name="connsiteX3" fmla="*/ 1131094 w 7539038"/>
                      <a:gd name="connsiteY3" fmla="*/ 3876675 h 7762876"/>
                      <a:gd name="connsiteX4" fmla="*/ 1507332 w 7539038"/>
                      <a:gd name="connsiteY4" fmla="*/ 7762875 h 7762876"/>
                      <a:gd name="connsiteX5" fmla="*/ 1883569 w 7539038"/>
                      <a:gd name="connsiteY5" fmla="*/ 3876675 h 7762876"/>
                      <a:gd name="connsiteX6" fmla="*/ 2264569 w 7539038"/>
                      <a:gd name="connsiteY6" fmla="*/ 0 h 7762876"/>
                      <a:gd name="connsiteX7" fmla="*/ 2645569 w 7539038"/>
                      <a:gd name="connsiteY7" fmla="*/ 3886200 h 7762876"/>
                      <a:gd name="connsiteX8" fmla="*/ 3017044 w 7539038"/>
                      <a:gd name="connsiteY8" fmla="*/ 7762875 h 7762876"/>
                      <a:gd name="connsiteX9" fmla="*/ 3398044 w 7539038"/>
                      <a:gd name="connsiteY9" fmla="*/ 3876675 h 7762876"/>
                      <a:gd name="connsiteX10" fmla="*/ 3769519 w 7539038"/>
                      <a:gd name="connsiteY10" fmla="*/ 9525 h 7762876"/>
                      <a:gd name="connsiteX11" fmla="*/ 4150519 w 7539038"/>
                      <a:gd name="connsiteY11" fmla="*/ 3886200 h 7762876"/>
                      <a:gd name="connsiteX12" fmla="*/ 4526756 w 7539038"/>
                      <a:gd name="connsiteY12" fmla="*/ 7762875 h 7762876"/>
                      <a:gd name="connsiteX13" fmla="*/ 4902994 w 7539038"/>
                      <a:gd name="connsiteY13" fmla="*/ 3886200 h 7762876"/>
                      <a:gd name="connsiteX14" fmla="*/ 5276849 w 7539038"/>
                      <a:gd name="connsiteY14" fmla="*/ 2382 h 7762876"/>
                      <a:gd name="connsiteX15" fmla="*/ 5655469 w 7539038"/>
                      <a:gd name="connsiteY15" fmla="*/ 3886200 h 7762876"/>
                      <a:gd name="connsiteX16" fmla="*/ 6029325 w 7539038"/>
                      <a:gd name="connsiteY16" fmla="*/ 7762875 h 7762876"/>
                      <a:gd name="connsiteX17" fmla="*/ 6417469 w 7539038"/>
                      <a:gd name="connsiteY17" fmla="*/ 3886200 h 7762876"/>
                      <a:gd name="connsiteX18" fmla="*/ 6786563 w 7539038"/>
                      <a:gd name="connsiteY18" fmla="*/ 4762 h 7762876"/>
                      <a:gd name="connsiteX19" fmla="*/ 7160419 w 7539038"/>
                      <a:gd name="connsiteY19" fmla="*/ 3886200 h 7762876"/>
                      <a:gd name="connsiteX20" fmla="*/ 7539038 w 7539038"/>
                      <a:gd name="connsiteY20" fmla="*/ 7760494 h 7762876"/>
                      <a:gd name="connsiteX0" fmla="*/ 0 w 7539038"/>
                      <a:gd name="connsiteY0" fmla="*/ 7762875 h 7762876"/>
                      <a:gd name="connsiteX1" fmla="*/ 378619 w 7539038"/>
                      <a:gd name="connsiteY1" fmla="*/ 3886200 h 7762876"/>
                      <a:gd name="connsiteX2" fmla="*/ 750094 w 7539038"/>
                      <a:gd name="connsiteY2" fmla="*/ 0 h 7762876"/>
                      <a:gd name="connsiteX3" fmla="*/ 1131094 w 7539038"/>
                      <a:gd name="connsiteY3" fmla="*/ 3876675 h 7762876"/>
                      <a:gd name="connsiteX4" fmla="*/ 1507332 w 7539038"/>
                      <a:gd name="connsiteY4" fmla="*/ 7762875 h 7762876"/>
                      <a:gd name="connsiteX5" fmla="*/ 1883569 w 7539038"/>
                      <a:gd name="connsiteY5" fmla="*/ 3876675 h 7762876"/>
                      <a:gd name="connsiteX6" fmla="*/ 2264569 w 7539038"/>
                      <a:gd name="connsiteY6" fmla="*/ 0 h 7762876"/>
                      <a:gd name="connsiteX7" fmla="*/ 2645569 w 7539038"/>
                      <a:gd name="connsiteY7" fmla="*/ 3886200 h 7762876"/>
                      <a:gd name="connsiteX8" fmla="*/ 3017044 w 7539038"/>
                      <a:gd name="connsiteY8" fmla="*/ 7762875 h 7762876"/>
                      <a:gd name="connsiteX9" fmla="*/ 3398044 w 7539038"/>
                      <a:gd name="connsiteY9" fmla="*/ 3876675 h 7762876"/>
                      <a:gd name="connsiteX10" fmla="*/ 3769519 w 7539038"/>
                      <a:gd name="connsiteY10" fmla="*/ 9525 h 7762876"/>
                      <a:gd name="connsiteX11" fmla="*/ 4150519 w 7539038"/>
                      <a:gd name="connsiteY11" fmla="*/ 3886200 h 7762876"/>
                      <a:gd name="connsiteX12" fmla="*/ 4526756 w 7539038"/>
                      <a:gd name="connsiteY12" fmla="*/ 7762875 h 7762876"/>
                      <a:gd name="connsiteX13" fmla="*/ 4902994 w 7539038"/>
                      <a:gd name="connsiteY13" fmla="*/ 3886200 h 7762876"/>
                      <a:gd name="connsiteX14" fmla="*/ 5276849 w 7539038"/>
                      <a:gd name="connsiteY14" fmla="*/ 2382 h 7762876"/>
                      <a:gd name="connsiteX15" fmla="*/ 5655469 w 7539038"/>
                      <a:gd name="connsiteY15" fmla="*/ 3886200 h 7762876"/>
                      <a:gd name="connsiteX16" fmla="*/ 6029325 w 7539038"/>
                      <a:gd name="connsiteY16" fmla="*/ 7762875 h 7762876"/>
                      <a:gd name="connsiteX17" fmla="*/ 6417469 w 7539038"/>
                      <a:gd name="connsiteY17" fmla="*/ 3886200 h 7762876"/>
                      <a:gd name="connsiteX18" fmla="*/ 6786563 w 7539038"/>
                      <a:gd name="connsiteY18" fmla="*/ 4762 h 7762876"/>
                      <a:gd name="connsiteX19" fmla="*/ 7160419 w 7539038"/>
                      <a:gd name="connsiteY19" fmla="*/ 3886200 h 7762876"/>
                      <a:gd name="connsiteX20" fmla="*/ 7539038 w 7539038"/>
                      <a:gd name="connsiteY20" fmla="*/ 7760494 h 7762876"/>
                      <a:gd name="connsiteX0" fmla="*/ 0 w 7539038"/>
                      <a:gd name="connsiteY0" fmla="*/ 7762875 h 7762876"/>
                      <a:gd name="connsiteX1" fmla="*/ 378619 w 7539038"/>
                      <a:gd name="connsiteY1" fmla="*/ 3886200 h 7762876"/>
                      <a:gd name="connsiteX2" fmla="*/ 750094 w 7539038"/>
                      <a:gd name="connsiteY2" fmla="*/ 0 h 7762876"/>
                      <a:gd name="connsiteX3" fmla="*/ 1131094 w 7539038"/>
                      <a:gd name="connsiteY3" fmla="*/ 3876675 h 7762876"/>
                      <a:gd name="connsiteX4" fmla="*/ 1507332 w 7539038"/>
                      <a:gd name="connsiteY4" fmla="*/ 7762875 h 7762876"/>
                      <a:gd name="connsiteX5" fmla="*/ 1883569 w 7539038"/>
                      <a:gd name="connsiteY5" fmla="*/ 3876675 h 7762876"/>
                      <a:gd name="connsiteX6" fmla="*/ 2264569 w 7539038"/>
                      <a:gd name="connsiteY6" fmla="*/ 0 h 7762876"/>
                      <a:gd name="connsiteX7" fmla="*/ 2645569 w 7539038"/>
                      <a:gd name="connsiteY7" fmla="*/ 3886200 h 7762876"/>
                      <a:gd name="connsiteX8" fmla="*/ 3017044 w 7539038"/>
                      <a:gd name="connsiteY8" fmla="*/ 7762875 h 7762876"/>
                      <a:gd name="connsiteX9" fmla="*/ 3398044 w 7539038"/>
                      <a:gd name="connsiteY9" fmla="*/ 3876675 h 7762876"/>
                      <a:gd name="connsiteX10" fmla="*/ 3776663 w 7539038"/>
                      <a:gd name="connsiteY10" fmla="*/ 4763 h 7762876"/>
                      <a:gd name="connsiteX11" fmla="*/ 4150519 w 7539038"/>
                      <a:gd name="connsiteY11" fmla="*/ 3886200 h 7762876"/>
                      <a:gd name="connsiteX12" fmla="*/ 4526756 w 7539038"/>
                      <a:gd name="connsiteY12" fmla="*/ 7762875 h 7762876"/>
                      <a:gd name="connsiteX13" fmla="*/ 4902994 w 7539038"/>
                      <a:gd name="connsiteY13" fmla="*/ 3886200 h 7762876"/>
                      <a:gd name="connsiteX14" fmla="*/ 5276849 w 7539038"/>
                      <a:gd name="connsiteY14" fmla="*/ 2382 h 7762876"/>
                      <a:gd name="connsiteX15" fmla="*/ 5655469 w 7539038"/>
                      <a:gd name="connsiteY15" fmla="*/ 3886200 h 7762876"/>
                      <a:gd name="connsiteX16" fmla="*/ 6029325 w 7539038"/>
                      <a:gd name="connsiteY16" fmla="*/ 7762875 h 7762876"/>
                      <a:gd name="connsiteX17" fmla="*/ 6417469 w 7539038"/>
                      <a:gd name="connsiteY17" fmla="*/ 3886200 h 7762876"/>
                      <a:gd name="connsiteX18" fmla="*/ 6786563 w 7539038"/>
                      <a:gd name="connsiteY18" fmla="*/ 4762 h 7762876"/>
                      <a:gd name="connsiteX19" fmla="*/ 7160419 w 7539038"/>
                      <a:gd name="connsiteY19" fmla="*/ 3886200 h 7762876"/>
                      <a:gd name="connsiteX20" fmla="*/ 7539038 w 7539038"/>
                      <a:gd name="connsiteY20" fmla="*/ 7760494 h 7762876"/>
                      <a:gd name="connsiteX0" fmla="*/ 0 w 7539038"/>
                      <a:gd name="connsiteY0" fmla="*/ 7762875 h 7762876"/>
                      <a:gd name="connsiteX1" fmla="*/ 378619 w 7539038"/>
                      <a:gd name="connsiteY1" fmla="*/ 3886200 h 7762876"/>
                      <a:gd name="connsiteX2" fmla="*/ 750094 w 7539038"/>
                      <a:gd name="connsiteY2" fmla="*/ 0 h 7762876"/>
                      <a:gd name="connsiteX3" fmla="*/ 1131094 w 7539038"/>
                      <a:gd name="connsiteY3" fmla="*/ 3876675 h 7762876"/>
                      <a:gd name="connsiteX4" fmla="*/ 1507332 w 7539038"/>
                      <a:gd name="connsiteY4" fmla="*/ 7762875 h 7762876"/>
                      <a:gd name="connsiteX5" fmla="*/ 1883569 w 7539038"/>
                      <a:gd name="connsiteY5" fmla="*/ 3876675 h 7762876"/>
                      <a:gd name="connsiteX6" fmla="*/ 2264569 w 7539038"/>
                      <a:gd name="connsiteY6" fmla="*/ 0 h 7762876"/>
                      <a:gd name="connsiteX7" fmla="*/ 2645569 w 7539038"/>
                      <a:gd name="connsiteY7" fmla="*/ 3886200 h 7762876"/>
                      <a:gd name="connsiteX8" fmla="*/ 3017044 w 7539038"/>
                      <a:gd name="connsiteY8" fmla="*/ 7762875 h 7762876"/>
                      <a:gd name="connsiteX9" fmla="*/ 3398044 w 7539038"/>
                      <a:gd name="connsiteY9" fmla="*/ 3876675 h 7762876"/>
                      <a:gd name="connsiteX10" fmla="*/ 3776663 w 7539038"/>
                      <a:gd name="connsiteY10" fmla="*/ 4763 h 7762876"/>
                      <a:gd name="connsiteX11" fmla="*/ 4150519 w 7539038"/>
                      <a:gd name="connsiteY11" fmla="*/ 3886200 h 7762876"/>
                      <a:gd name="connsiteX12" fmla="*/ 4526756 w 7539038"/>
                      <a:gd name="connsiteY12" fmla="*/ 7762875 h 7762876"/>
                      <a:gd name="connsiteX13" fmla="*/ 4902994 w 7539038"/>
                      <a:gd name="connsiteY13" fmla="*/ 3886200 h 7762876"/>
                      <a:gd name="connsiteX14" fmla="*/ 5276849 w 7539038"/>
                      <a:gd name="connsiteY14" fmla="*/ 2382 h 7762876"/>
                      <a:gd name="connsiteX15" fmla="*/ 5655469 w 7539038"/>
                      <a:gd name="connsiteY15" fmla="*/ 3886200 h 7762876"/>
                      <a:gd name="connsiteX16" fmla="*/ 6029325 w 7539038"/>
                      <a:gd name="connsiteY16" fmla="*/ 7762875 h 7762876"/>
                      <a:gd name="connsiteX17" fmla="*/ 6417469 w 7539038"/>
                      <a:gd name="connsiteY17" fmla="*/ 3886200 h 7762876"/>
                      <a:gd name="connsiteX18" fmla="*/ 6786563 w 7539038"/>
                      <a:gd name="connsiteY18" fmla="*/ 4762 h 7762876"/>
                      <a:gd name="connsiteX19" fmla="*/ 7160419 w 7539038"/>
                      <a:gd name="connsiteY19" fmla="*/ 3886200 h 7762876"/>
                      <a:gd name="connsiteX20" fmla="*/ 7539038 w 7539038"/>
                      <a:gd name="connsiteY20" fmla="*/ 7760494 h 7762876"/>
                      <a:gd name="connsiteX0" fmla="*/ 0 w 7539038"/>
                      <a:gd name="connsiteY0" fmla="*/ 7762875 h 7762876"/>
                      <a:gd name="connsiteX1" fmla="*/ 378619 w 7539038"/>
                      <a:gd name="connsiteY1" fmla="*/ 3886200 h 7762876"/>
                      <a:gd name="connsiteX2" fmla="*/ 750094 w 7539038"/>
                      <a:gd name="connsiteY2" fmla="*/ 0 h 7762876"/>
                      <a:gd name="connsiteX3" fmla="*/ 1131094 w 7539038"/>
                      <a:gd name="connsiteY3" fmla="*/ 3876675 h 7762876"/>
                      <a:gd name="connsiteX4" fmla="*/ 1507332 w 7539038"/>
                      <a:gd name="connsiteY4" fmla="*/ 7762875 h 7762876"/>
                      <a:gd name="connsiteX5" fmla="*/ 1883569 w 7539038"/>
                      <a:gd name="connsiteY5" fmla="*/ 3876675 h 7762876"/>
                      <a:gd name="connsiteX6" fmla="*/ 2264569 w 7539038"/>
                      <a:gd name="connsiteY6" fmla="*/ 0 h 7762876"/>
                      <a:gd name="connsiteX7" fmla="*/ 2645569 w 7539038"/>
                      <a:gd name="connsiteY7" fmla="*/ 3886200 h 7762876"/>
                      <a:gd name="connsiteX8" fmla="*/ 3017044 w 7539038"/>
                      <a:gd name="connsiteY8" fmla="*/ 7762875 h 7762876"/>
                      <a:gd name="connsiteX9" fmla="*/ 3398044 w 7539038"/>
                      <a:gd name="connsiteY9" fmla="*/ 3876675 h 7762876"/>
                      <a:gd name="connsiteX10" fmla="*/ 3769519 w 7539038"/>
                      <a:gd name="connsiteY10" fmla="*/ 4763 h 7762876"/>
                      <a:gd name="connsiteX11" fmla="*/ 4150519 w 7539038"/>
                      <a:gd name="connsiteY11" fmla="*/ 3886200 h 7762876"/>
                      <a:gd name="connsiteX12" fmla="*/ 4526756 w 7539038"/>
                      <a:gd name="connsiteY12" fmla="*/ 7762875 h 7762876"/>
                      <a:gd name="connsiteX13" fmla="*/ 4902994 w 7539038"/>
                      <a:gd name="connsiteY13" fmla="*/ 3886200 h 7762876"/>
                      <a:gd name="connsiteX14" fmla="*/ 5276849 w 7539038"/>
                      <a:gd name="connsiteY14" fmla="*/ 2382 h 7762876"/>
                      <a:gd name="connsiteX15" fmla="*/ 5655469 w 7539038"/>
                      <a:gd name="connsiteY15" fmla="*/ 3886200 h 7762876"/>
                      <a:gd name="connsiteX16" fmla="*/ 6029325 w 7539038"/>
                      <a:gd name="connsiteY16" fmla="*/ 7762875 h 7762876"/>
                      <a:gd name="connsiteX17" fmla="*/ 6417469 w 7539038"/>
                      <a:gd name="connsiteY17" fmla="*/ 3886200 h 7762876"/>
                      <a:gd name="connsiteX18" fmla="*/ 6786563 w 7539038"/>
                      <a:gd name="connsiteY18" fmla="*/ 4762 h 7762876"/>
                      <a:gd name="connsiteX19" fmla="*/ 7160419 w 7539038"/>
                      <a:gd name="connsiteY19" fmla="*/ 3886200 h 7762876"/>
                      <a:gd name="connsiteX20" fmla="*/ 7539038 w 7539038"/>
                      <a:gd name="connsiteY20" fmla="*/ 7760494 h 7762876"/>
                      <a:gd name="connsiteX0" fmla="*/ 0 w 7539038"/>
                      <a:gd name="connsiteY0" fmla="*/ 7762875 h 7762876"/>
                      <a:gd name="connsiteX1" fmla="*/ 378619 w 7539038"/>
                      <a:gd name="connsiteY1" fmla="*/ 3886200 h 7762876"/>
                      <a:gd name="connsiteX2" fmla="*/ 750094 w 7539038"/>
                      <a:gd name="connsiteY2" fmla="*/ 0 h 7762876"/>
                      <a:gd name="connsiteX3" fmla="*/ 1131094 w 7539038"/>
                      <a:gd name="connsiteY3" fmla="*/ 3876675 h 7762876"/>
                      <a:gd name="connsiteX4" fmla="*/ 1507332 w 7539038"/>
                      <a:gd name="connsiteY4" fmla="*/ 7762875 h 7762876"/>
                      <a:gd name="connsiteX5" fmla="*/ 1883569 w 7539038"/>
                      <a:gd name="connsiteY5" fmla="*/ 3876675 h 7762876"/>
                      <a:gd name="connsiteX6" fmla="*/ 2264569 w 7539038"/>
                      <a:gd name="connsiteY6" fmla="*/ 0 h 7762876"/>
                      <a:gd name="connsiteX7" fmla="*/ 2645569 w 7539038"/>
                      <a:gd name="connsiteY7" fmla="*/ 3886200 h 7762876"/>
                      <a:gd name="connsiteX8" fmla="*/ 3017044 w 7539038"/>
                      <a:gd name="connsiteY8" fmla="*/ 7762875 h 7762876"/>
                      <a:gd name="connsiteX9" fmla="*/ 3398044 w 7539038"/>
                      <a:gd name="connsiteY9" fmla="*/ 3876675 h 7762876"/>
                      <a:gd name="connsiteX10" fmla="*/ 3769519 w 7539038"/>
                      <a:gd name="connsiteY10" fmla="*/ 4763 h 7762876"/>
                      <a:gd name="connsiteX11" fmla="*/ 4150519 w 7539038"/>
                      <a:gd name="connsiteY11" fmla="*/ 3886200 h 7762876"/>
                      <a:gd name="connsiteX12" fmla="*/ 4526756 w 7539038"/>
                      <a:gd name="connsiteY12" fmla="*/ 7762875 h 7762876"/>
                      <a:gd name="connsiteX13" fmla="*/ 4902994 w 7539038"/>
                      <a:gd name="connsiteY13" fmla="*/ 3886200 h 7762876"/>
                      <a:gd name="connsiteX14" fmla="*/ 5276849 w 7539038"/>
                      <a:gd name="connsiteY14" fmla="*/ 2382 h 7762876"/>
                      <a:gd name="connsiteX15" fmla="*/ 5655469 w 7539038"/>
                      <a:gd name="connsiteY15" fmla="*/ 3886200 h 7762876"/>
                      <a:gd name="connsiteX16" fmla="*/ 6029325 w 7539038"/>
                      <a:gd name="connsiteY16" fmla="*/ 7762875 h 7762876"/>
                      <a:gd name="connsiteX17" fmla="*/ 6417469 w 7539038"/>
                      <a:gd name="connsiteY17" fmla="*/ 3886200 h 7762876"/>
                      <a:gd name="connsiteX18" fmla="*/ 6786563 w 7539038"/>
                      <a:gd name="connsiteY18" fmla="*/ 4762 h 7762876"/>
                      <a:gd name="connsiteX19" fmla="*/ 7160419 w 7539038"/>
                      <a:gd name="connsiteY19" fmla="*/ 3886200 h 7762876"/>
                      <a:gd name="connsiteX20" fmla="*/ 7539038 w 7539038"/>
                      <a:gd name="connsiteY20" fmla="*/ 7760494 h 7762876"/>
                      <a:gd name="connsiteX0" fmla="*/ 0 w 7539038"/>
                      <a:gd name="connsiteY0" fmla="*/ 7762875 h 7762876"/>
                      <a:gd name="connsiteX1" fmla="*/ 378619 w 7539038"/>
                      <a:gd name="connsiteY1" fmla="*/ 3886200 h 7762876"/>
                      <a:gd name="connsiteX2" fmla="*/ 750094 w 7539038"/>
                      <a:gd name="connsiteY2" fmla="*/ 0 h 7762876"/>
                      <a:gd name="connsiteX3" fmla="*/ 1131094 w 7539038"/>
                      <a:gd name="connsiteY3" fmla="*/ 3876675 h 7762876"/>
                      <a:gd name="connsiteX4" fmla="*/ 1507332 w 7539038"/>
                      <a:gd name="connsiteY4" fmla="*/ 7762875 h 7762876"/>
                      <a:gd name="connsiteX5" fmla="*/ 1883569 w 7539038"/>
                      <a:gd name="connsiteY5" fmla="*/ 3876675 h 7762876"/>
                      <a:gd name="connsiteX6" fmla="*/ 2259807 w 7539038"/>
                      <a:gd name="connsiteY6" fmla="*/ 4762 h 7762876"/>
                      <a:gd name="connsiteX7" fmla="*/ 2645569 w 7539038"/>
                      <a:gd name="connsiteY7" fmla="*/ 3886200 h 7762876"/>
                      <a:gd name="connsiteX8" fmla="*/ 3017044 w 7539038"/>
                      <a:gd name="connsiteY8" fmla="*/ 7762875 h 7762876"/>
                      <a:gd name="connsiteX9" fmla="*/ 3398044 w 7539038"/>
                      <a:gd name="connsiteY9" fmla="*/ 3876675 h 7762876"/>
                      <a:gd name="connsiteX10" fmla="*/ 3769519 w 7539038"/>
                      <a:gd name="connsiteY10" fmla="*/ 4763 h 7762876"/>
                      <a:gd name="connsiteX11" fmla="*/ 4150519 w 7539038"/>
                      <a:gd name="connsiteY11" fmla="*/ 3886200 h 7762876"/>
                      <a:gd name="connsiteX12" fmla="*/ 4526756 w 7539038"/>
                      <a:gd name="connsiteY12" fmla="*/ 7762875 h 7762876"/>
                      <a:gd name="connsiteX13" fmla="*/ 4902994 w 7539038"/>
                      <a:gd name="connsiteY13" fmla="*/ 3886200 h 7762876"/>
                      <a:gd name="connsiteX14" fmla="*/ 5276849 w 7539038"/>
                      <a:gd name="connsiteY14" fmla="*/ 2382 h 7762876"/>
                      <a:gd name="connsiteX15" fmla="*/ 5655469 w 7539038"/>
                      <a:gd name="connsiteY15" fmla="*/ 3886200 h 7762876"/>
                      <a:gd name="connsiteX16" fmla="*/ 6029325 w 7539038"/>
                      <a:gd name="connsiteY16" fmla="*/ 7762875 h 7762876"/>
                      <a:gd name="connsiteX17" fmla="*/ 6417469 w 7539038"/>
                      <a:gd name="connsiteY17" fmla="*/ 3886200 h 7762876"/>
                      <a:gd name="connsiteX18" fmla="*/ 6786563 w 7539038"/>
                      <a:gd name="connsiteY18" fmla="*/ 4762 h 7762876"/>
                      <a:gd name="connsiteX19" fmla="*/ 7160419 w 7539038"/>
                      <a:gd name="connsiteY19" fmla="*/ 3886200 h 7762876"/>
                      <a:gd name="connsiteX20" fmla="*/ 7539038 w 7539038"/>
                      <a:gd name="connsiteY20" fmla="*/ 7760494 h 7762876"/>
                      <a:gd name="connsiteX0" fmla="*/ 0 w 7539038"/>
                      <a:gd name="connsiteY0" fmla="*/ 7762875 h 7762876"/>
                      <a:gd name="connsiteX1" fmla="*/ 378619 w 7539038"/>
                      <a:gd name="connsiteY1" fmla="*/ 3886200 h 7762876"/>
                      <a:gd name="connsiteX2" fmla="*/ 750094 w 7539038"/>
                      <a:gd name="connsiteY2" fmla="*/ 0 h 7762876"/>
                      <a:gd name="connsiteX3" fmla="*/ 1131094 w 7539038"/>
                      <a:gd name="connsiteY3" fmla="*/ 3876675 h 7762876"/>
                      <a:gd name="connsiteX4" fmla="*/ 1507332 w 7539038"/>
                      <a:gd name="connsiteY4" fmla="*/ 7762875 h 7762876"/>
                      <a:gd name="connsiteX5" fmla="*/ 1883569 w 7539038"/>
                      <a:gd name="connsiteY5" fmla="*/ 3876675 h 7762876"/>
                      <a:gd name="connsiteX6" fmla="*/ 2259807 w 7539038"/>
                      <a:gd name="connsiteY6" fmla="*/ 4762 h 7762876"/>
                      <a:gd name="connsiteX7" fmla="*/ 2645569 w 7539038"/>
                      <a:gd name="connsiteY7" fmla="*/ 3886200 h 7762876"/>
                      <a:gd name="connsiteX8" fmla="*/ 3017044 w 7539038"/>
                      <a:gd name="connsiteY8" fmla="*/ 7762875 h 7762876"/>
                      <a:gd name="connsiteX9" fmla="*/ 3398044 w 7539038"/>
                      <a:gd name="connsiteY9" fmla="*/ 3876675 h 7762876"/>
                      <a:gd name="connsiteX10" fmla="*/ 3769519 w 7539038"/>
                      <a:gd name="connsiteY10" fmla="*/ 4763 h 7762876"/>
                      <a:gd name="connsiteX11" fmla="*/ 4150519 w 7539038"/>
                      <a:gd name="connsiteY11" fmla="*/ 3886200 h 7762876"/>
                      <a:gd name="connsiteX12" fmla="*/ 4526756 w 7539038"/>
                      <a:gd name="connsiteY12" fmla="*/ 7762875 h 7762876"/>
                      <a:gd name="connsiteX13" fmla="*/ 4902994 w 7539038"/>
                      <a:gd name="connsiteY13" fmla="*/ 3886200 h 7762876"/>
                      <a:gd name="connsiteX14" fmla="*/ 5276849 w 7539038"/>
                      <a:gd name="connsiteY14" fmla="*/ 2382 h 7762876"/>
                      <a:gd name="connsiteX15" fmla="*/ 5655469 w 7539038"/>
                      <a:gd name="connsiteY15" fmla="*/ 3886200 h 7762876"/>
                      <a:gd name="connsiteX16" fmla="*/ 6029325 w 7539038"/>
                      <a:gd name="connsiteY16" fmla="*/ 7762875 h 7762876"/>
                      <a:gd name="connsiteX17" fmla="*/ 6417469 w 7539038"/>
                      <a:gd name="connsiteY17" fmla="*/ 3886200 h 7762876"/>
                      <a:gd name="connsiteX18" fmla="*/ 6786563 w 7539038"/>
                      <a:gd name="connsiteY18" fmla="*/ 4762 h 7762876"/>
                      <a:gd name="connsiteX19" fmla="*/ 7160419 w 7539038"/>
                      <a:gd name="connsiteY19" fmla="*/ 3886200 h 7762876"/>
                      <a:gd name="connsiteX20" fmla="*/ 7539038 w 7539038"/>
                      <a:gd name="connsiteY20" fmla="*/ 7760494 h 7762876"/>
                      <a:gd name="connsiteX0" fmla="*/ 0 w 7539038"/>
                      <a:gd name="connsiteY0" fmla="*/ 7760494 h 7760495"/>
                      <a:gd name="connsiteX1" fmla="*/ 378619 w 7539038"/>
                      <a:gd name="connsiteY1" fmla="*/ 3883819 h 7760495"/>
                      <a:gd name="connsiteX2" fmla="*/ 757238 w 7539038"/>
                      <a:gd name="connsiteY2" fmla="*/ 1 h 7760495"/>
                      <a:gd name="connsiteX3" fmla="*/ 1131094 w 7539038"/>
                      <a:gd name="connsiteY3" fmla="*/ 3874294 h 7760495"/>
                      <a:gd name="connsiteX4" fmla="*/ 1507332 w 7539038"/>
                      <a:gd name="connsiteY4" fmla="*/ 7760494 h 7760495"/>
                      <a:gd name="connsiteX5" fmla="*/ 1883569 w 7539038"/>
                      <a:gd name="connsiteY5" fmla="*/ 3874294 h 7760495"/>
                      <a:gd name="connsiteX6" fmla="*/ 2259807 w 7539038"/>
                      <a:gd name="connsiteY6" fmla="*/ 2381 h 7760495"/>
                      <a:gd name="connsiteX7" fmla="*/ 2645569 w 7539038"/>
                      <a:gd name="connsiteY7" fmla="*/ 3883819 h 7760495"/>
                      <a:gd name="connsiteX8" fmla="*/ 3017044 w 7539038"/>
                      <a:gd name="connsiteY8" fmla="*/ 7760494 h 7760495"/>
                      <a:gd name="connsiteX9" fmla="*/ 3398044 w 7539038"/>
                      <a:gd name="connsiteY9" fmla="*/ 3874294 h 7760495"/>
                      <a:gd name="connsiteX10" fmla="*/ 3769519 w 7539038"/>
                      <a:gd name="connsiteY10" fmla="*/ 2382 h 7760495"/>
                      <a:gd name="connsiteX11" fmla="*/ 4150519 w 7539038"/>
                      <a:gd name="connsiteY11" fmla="*/ 3883819 h 7760495"/>
                      <a:gd name="connsiteX12" fmla="*/ 4526756 w 7539038"/>
                      <a:gd name="connsiteY12" fmla="*/ 7760494 h 7760495"/>
                      <a:gd name="connsiteX13" fmla="*/ 4902994 w 7539038"/>
                      <a:gd name="connsiteY13" fmla="*/ 3883819 h 7760495"/>
                      <a:gd name="connsiteX14" fmla="*/ 5276849 w 7539038"/>
                      <a:gd name="connsiteY14" fmla="*/ 1 h 7760495"/>
                      <a:gd name="connsiteX15" fmla="*/ 5655469 w 7539038"/>
                      <a:gd name="connsiteY15" fmla="*/ 3883819 h 7760495"/>
                      <a:gd name="connsiteX16" fmla="*/ 6029325 w 7539038"/>
                      <a:gd name="connsiteY16" fmla="*/ 7760494 h 7760495"/>
                      <a:gd name="connsiteX17" fmla="*/ 6417469 w 7539038"/>
                      <a:gd name="connsiteY17" fmla="*/ 3883819 h 7760495"/>
                      <a:gd name="connsiteX18" fmla="*/ 6786563 w 7539038"/>
                      <a:gd name="connsiteY18" fmla="*/ 2381 h 7760495"/>
                      <a:gd name="connsiteX19" fmla="*/ 7160419 w 7539038"/>
                      <a:gd name="connsiteY19" fmla="*/ 3883819 h 7760495"/>
                      <a:gd name="connsiteX20" fmla="*/ 7539038 w 7539038"/>
                      <a:gd name="connsiteY20" fmla="*/ 7758113 h 7760495"/>
                      <a:gd name="connsiteX0" fmla="*/ 0 w 7539038"/>
                      <a:gd name="connsiteY0" fmla="*/ 7760494 h 7760495"/>
                      <a:gd name="connsiteX1" fmla="*/ 378619 w 7539038"/>
                      <a:gd name="connsiteY1" fmla="*/ 3883819 h 7760495"/>
                      <a:gd name="connsiteX2" fmla="*/ 752476 w 7539038"/>
                      <a:gd name="connsiteY2" fmla="*/ 1 h 7760495"/>
                      <a:gd name="connsiteX3" fmla="*/ 1131094 w 7539038"/>
                      <a:gd name="connsiteY3" fmla="*/ 3874294 h 7760495"/>
                      <a:gd name="connsiteX4" fmla="*/ 1507332 w 7539038"/>
                      <a:gd name="connsiteY4" fmla="*/ 7760494 h 7760495"/>
                      <a:gd name="connsiteX5" fmla="*/ 1883569 w 7539038"/>
                      <a:gd name="connsiteY5" fmla="*/ 3874294 h 7760495"/>
                      <a:gd name="connsiteX6" fmla="*/ 2259807 w 7539038"/>
                      <a:gd name="connsiteY6" fmla="*/ 2381 h 7760495"/>
                      <a:gd name="connsiteX7" fmla="*/ 2645569 w 7539038"/>
                      <a:gd name="connsiteY7" fmla="*/ 3883819 h 7760495"/>
                      <a:gd name="connsiteX8" fmla="*/ 3017044 w 7539038"/>
                      <a:gd name="connsiteY8" fmla="*/ 7760494 h 7760495"/>
                      <a:gd name="connsiteX9" fmla="*/ 3398044 w 7539038"/>
                      <a:gd name="connsiteY9" fmla="*/ 3874294 h 7760495"/>
                      <a:gd name="connsiteX10" fmla="*/ 3769519 w 7539038"/>
                      <a:gd name="connsiteY10" fmla="*/ 2382 h 7760495"/>
                      <a:gd name="connsiteX11" fmla="*/ 4150519 w 7539038"/>
                      <a:gd name="connsiteY11" fmla="*/ 3883819 h 7760495"/>
                      <a:gd name="connsiteX12" fmla="*/ 4526756 w 7539038"/>
                      <a:gd name="connsiteY12" fmla="*/ 7760494 h 7760495"/>
                      <a:gd name="connsiteX13" fmla="*/ 4902994 w 7539038"/>
                      <a:gd name="connsiteY13" fmla="*/ 3883819 h 7760495"/>
                      <a:gd name="connsiteX14" fmla="*/ 5276849 w 7539038"/>
                      <a:gd name="connsiteY14" fmla="*/ 1 h 7760495"/>
                      <a:gd name="connsiteX15" fmla="*/ 5655469 w 7539038"/>
                      <a:gd name="connsiteY15" fmla="*/ 3883819 h 7760495"/>
                      <a:gd name="connsiteX16" fmla="*/ 6029325 w 7539038"/>
                      <a:gd name="connsiteY16" fmla="*/ 7760494 h 7760495"/>
                      <a:gd name="connsiteX17" fmla="*/ 6417469 w 7539038"/>
                      <a:gd name="connsiteY17" fmla="*/ 3883819 h 7760495"/>
                      <a:gd name="connsiteX18" fmla="*/ 6786563 w 7539038"/>
                      <a:gd name="connsiteY18" fmla="*/ 2381 h 7760495"/>
                      <a:gd name="connsiteX19" fmla="*/ 7160419 w 7539038"/>
                      <a:gd name="connsiteY19" fmla="*/ 3883819 h 7760495"/>
                      <a:gd name="connsiteX20" fmla="*/ 7539038 w 7539038"/>
                      <a:gd name="connsiteY20" fmla="*/ 7758113 h 7760495"/>
                      <a:gd name="connsiteX0" fmla="*/ 0 w 7539038"/>
                      <a:gd name="connsiteY0" fmla="*/ 7760494 h 7760495"/>
                      <a:gd name="connsiteX1" fmla="*/ 378619 w 7539038"/>
                      <a:gd name="connsiteY1" fmla="*/ 3883819 h 7760495"/>
                      <a:gd name="connsiteX2" fmla="*/ 752476 w 7539038"/>
                      <a:gd name="connsiteY2" fmla="*/ 1 h 7760495"/>
                      <a:gd name="connsiteX3" fmla="*/ 1131094 w 7539038"/>
                      <a:gd name="connsiteY3" fmla="*/ 3874294 h 7760495"/>
                      <a:gd name="connsiteX4" fmla="*/ 1507332 w 7539038"/>
                      <a:gd name="connsiteY4" fmla="*/ 7760494 h 7760495"/>
                      <a:gd name="connsiteX5" fmla="*/ 1883569 w 7539038"/>
                      <a:gd name="connsiteY5" fmla="*/ 3874294 h 7760495"/>
                      <a:gd name="connsiteX6" fmla="*/ 2259807 w 7539038"/>
                      <a:gd name="connsiteY6" fmla="*/ 2381 h 7760495"/>
                      <a:gd name="connsiteX7" fmla="*/ 2645569 w 7539038"/>
                      <a:gd name="connsiteY7" fmla="*/ 3883819 h 7760495"/>
                      <a:gd name="connsiteX8" fmla="*/ 3017044 w 7539038"/>
                      <a:gd name="connsiteY8" fmla="*/ 7760494 h 7760495"/>
                      <a:gd name="connsiteX9" fmla="*/ 3398044 w 7539038"/>
                      <a:gd name="connsiteY9" fmla="*/ 3874294 h 7760495"/>
                      <a:gd name="connsiteX10" fmla="*/ 3769519 w 7539038"/>
                      <a:gd name="connsiteY10" fmla="*/ 2382 h 7760495"/>
                      <a:gd name="connsiteX11" fmla="*/ 4150519 w 7539038"/>
                      <a:gd name="connsiteY11" fmla="*/ 3883819 h 7760495"/>
                      <a:gd name="connsiteX12" fmla="*/ 4526756 w 7539038"/>
                      <a:gd name="connsiteY12" fmla="*/ 7760494 h 7760495"/>
                      <a:gd name="connsiteX13" fmla="*/ 4902994 w 7539038"/>
                      <a:gd name="connsiteY13" fmla="*/ 3883819 h 7760495"/>
                      <a:gd name="connsiteX14" fmla="*/ 5276849 w 7539038"/>
                      <a:gd name="connsiteY14" fmla="*/ 1 h 7760495"/>
                      <a:gd name="connsiteX15" fmla="*/ 5655469 w 7539038"/>
                      <a:gd name="connsiteY15" fmla="*/ 3883819 h 7760495"/>
                      <a:gd name="connsiteX16" fmla="*/ 6029325 w 7539038"/>
                      <a:gd name="connsiteY16" fmla="*/ 7760494 h 7760495"/>
                      <a:gd name="connsiteX17" fmla="*/ 6417469 w 7539038"/>
                      <a:gd name="connsiteY17" fmla="*/ 3883819 h 7760495"/>
                      <a:gd name="connsiteX18" fmla="*/ 6786563 w 7539038"/>
                      <a:gd name="connsiteY18" fmla="*/ 2381 h 7760495"/>
                      <a:gd name="connsiteX19" fmla="*/ 7160419 w 7539038"/>
                      <a:gd name="connsiteY19" fmla="*/ 3883819 h 7760495"/>
                      <a:gd name="connsiteX20" fmla="*/ 7539038 w 7539038"/>
                      <a:gd name="connsiteY20" fmla="*/ 7758113 h 7760495"/>
                      <a:gd name="connsiteX0" fmla="*/ 0 w 7539038"/>
                      <a:gd name="connsiteY0" fmla="*/ 7760494 h 7760495"/>
                      <a:gd name="connsiteX1" fmla="*/ 378619 w 7539038"/>
                      <a:gd name="connsiteY1" fmla="*/ 3883819 h 7760495"/>
                      <a:gd name="connsiteX2" fmla="*/ 752476 w 7539038"/>
                      <a:gd name="connsiteY2" fmla="*/ 1 h 7760495"/>
                      <a:gd name="connsiteX3" fmla="*/ 1131094 w 7539038"/>
                      <a:gd name="connsiteY3" fmla="*/ 3874294 h 7760495"/>
                      <a:gd name="connsiteX4" fmla="*/ 1507332 w 7539038"/>
                      <a:gd name="connsiteY4" fmla="*/ 7760494 h 7760495"/>
                      <a:gd name="connsiteX5" fmla="*/ 1883569 w 7539038"/>
                      <a:gd name="connsiteY5" fmla="*/ 3874294 h 7760495"/>
                      <a:gd name="connsiteX6" fmla="*/ 2259807 w 7539038"/>
                      <a:gd name="connsiteY6" fmla="*/ 2381 h 7760495"/>
                      <a:gd name="connsiteX7" fmla="*/ 2645569 w 7539038"/>
                      <a:gd name="connsiteY7" fmla="*/ 3883819 h 7760495"/>
                      <a:gd name="connsiteX8" fmla="*/ 3017044 w 7539038"/>
                      <a:gd name="connsiteY8" fmla="*/ 7760494 h 7760495"/>
                      <a:gd name="connsiteX9" fmla="*/ 3398044 w 7539038"/>
                      <a:gd name="connsiteY9" fmla="*/ 3874294 h 7760495"/>
                      <a:gd name="connsiteX10" fmla="*/ 3769519 w 7539038"/>
                      <a:gd name="connsiteY10" fmla="*/ 2382 h 7760495"/>
                      <a:gd name="connsiteX11" fmla="*/ 4150519 w 7539038"/>
                      <a:gd name="connsiteY11" fmla="*/ 3883819 h 7760495"/>
                      <a:gd name="connsiteX12" fmla="*/ 4526756 w 7539038"/>
                      <a:gd name="connsiteY12" fmla="*/ 7760494 h 7760495"/>
                      <a:gd name="connsiteX13" fmla="*/ 4902994 w 7539038"/>
                      <a:gd name="connsiteY13" fmla="*/ 3883819 h 7760495"/>
                      <a:gd name="connsiteX14" fmla="*/ 5276849 w 7539038"/>
                      <a:gd name="connsiteY14" fmla="*/ 1 h 7760495"/>
                      <a:gd name="connsiteX15" fmla="*/ 5655469 w 7539038"/>
                      <a:gd name="connsiteY15" fmla="*/ 3883819 h 7760495"/>
                      <a:gd name="connsiteX16" fmla="*/ 6029325 w 7539038"/>
                      <a:gd name="connsiteY16" fmla="*/ 7760494 h 7760495"/>
                      <a:gd name="connsiteX17" fmla="*/ 6417469 w 7539038"/>
                      <a:gd name="connsiteY17" fmla="*/ 3883819 h 7760495"/>
                      <a:gd name="connsiteX18" fmla="*/ 6786563 w 7539038"/>
                      <a:gd name="connsiteY18" fmla="*/ 2381 h 7760495"/>
                      <a:gd name="connsiteX19" fmla="*/ 7160419 w 7539038"/>
                      <a:gd name="connsiteY19" fmla="*/ 3883819 h 7760495"/>
                      <a:gd name="connsiteX20" fmla="*/ 7539038 w 7539038"/>
                      <a:gd name="connsiteY20" fmla="*/ 7758113 h 7760495"/>
                      <a:gd name="connsiteX0" fmla="*/ 0 w 7539038"/>
                      <a:gd name="connsiteY0" fmla="*/ 7760494 h 7760495"/>
                      <a:gd name="connsiteX1" fmla="*/ 378619 w 7539038"/>
                      <a:gd name="connsiteY1" fmla="*/ 3883819 h 7760495"/>
                      <a:gd name="connsiteX2" fmla="*/ 752476 w 7539038"/>
                      <a:gd name="connsiteY2" fmla="*/ 1 h 7760495"/>
                      <a:gd name="connsiteX3" fmla="*/ 1131094 w 7539038"/>
                      <a:gd name="connsiteY3" fmla="*/ 3874294 h 7760495"/>
                      <a:gd name="connsiteX4" fmla="*/ 1507332 w 7539038"/>
                      <a:gd name="connsiteY4" fmla="*/ 7760494 h 7760495"/>
                      <a:gd name="connsiteX5" fmla="*/ 1883569 w 7539038"/>
                      <a:gd name="connsiteY5" fmla="*/ 3874294 h 7760495"/>
                      <a:gd name="connsiteX6" fmla="*/ 2259807 w 7539038"/>
                      <a:gd name="connsiteY6" fmla="*/ 2381 h 7760495"/>
                      <a:gd name="connsiteX7" fmla="*/ 2645569 w 7539038"/>
                      <a:gd name="connsiteY7" fmla="*/ 3883819 h 7760495"/>
                      <a:gd name="connsiteX8" fmla="*/ 3017044 w 7539038"/>
                      <a:gd name="connsiteY8" fmla="*/ 7760494 h 7760495"/>
                      <a:gd name="connsiteX9" fmla="*/ 3398044 w 7539038"/>
                      <a:gd name="connsiteY9" fmla="*/ 3874294 h 7760495"/>
                      <a:gd name="connsiteX10" fmla="*/ 3769519 w 7539038"/>
                      <a:gd name="connsiteY10" fmla="*/ 2382 h 7760495"/>
                      <a:gd name="connsiteX11" fmla="*/ 4150519 w 7539038"/>
                      <a:gd name="connsiteY11" fmla="*/ 3883819 h 7760495"/>
                      <a:gd name="connsiteX12" fmla="*/ 4526756 w 7539038"/>
                      <a:gd name="connsiteY12" fmla="*/ 7760494 h 7760495"/>
                      <a:gd name="connsiteX13" fmla="*/ 4902994 w 7539038"/>
                      <a:gd name="connsiteY13" fmla="*/ 3883819 h 7760495"/>
                      <a:gd name="connsiteX14" fmla="*/ 5276849 w 7539038"/>
                      <a:gd name="connsiteY14" fmla="*/ 1 h 7760495"/>
                      <a:gd name="connsiteX15" fmla="*/ 5655469 w 7539038"/>
                      <a:gd name="connsiteY15" fmla="*/ 3883819 h 7760495"/>
                      <a:gd name="connsiteX16" fmla="*/ 6029325 w 7539038"/>
                      <a:gd name="connsiteY16" fmla="*/ 7760494 h 7760495"/>
                      <a:gd name="connsiteX17" fmla="*/ 6417469 w 7539038"/>
                      <a:gd name="connsiteY17" fmla="*/ 3883819 h 7760495"/>
                      <a:gd name="connsiteX18" fmla="*/ 6786563 w 7539038"/>
                      <a:gd name="connsiteY18" fmla="*/ 2381 h 7760495"/>
                      <a:gd name="connsiteX19" fmla="*/ 7160419 w 7539038"/>
                      <a:gd name="connsiteY19" fmla="*/ 3883819 h 7760495"/>
                      <a:gd name="connsiteX20" fmla="*/ 7539038 w 7539038"/>
                      <a:gd name="connsiteY20" fmla="*/ 7758113 h 7760495"/>
                      <a:gd name="connsiteX0" fmla="*/ 0 w 7539038"/>
                      <a:gd name="connsiteY0" fmla="*/ 7760494 h 7760495"/>
                      <a:gd name="connsiteX1" fmla="*/ 378619 w 7539038"/>
                      <a:gd name="connsiteY1" fmla="*/ 3883819 h 7760495"/>
                      <a:gd name="connsiteX2" fmla="*/ 752476 w 7539038"/>
                      <a:gd name="connsiteY2" fmla="*/ 1 h 7760495"/>
                      <a:gd name="connsiteX3" fmla="*/ 1131094 w 7539038"/>
                      <a:gd name="connsiteY3" fmla="*/ 3874294 h 7760495"/>
                      <a:gd name="connsiteX4" fmla="*/ 1507332 w 7539038"/>
                      <a:gd name="connsiteY4" fmla="*/ 7760494 h 7760495"/>
                      <a:gd name="connsiteX5" fmla="*/ 1883569 w 7539038"/>
                      <a:gd name="connsiteY5" fmla="*/ 3874294 h 7760495"/>
                      <a:gd name="connsiteX6" fmla="*/ 2259807 w 7539038"/>
                      <a:gd name="connsiteY6" fmla="*/ 2381 h 7760495"/>
                      <a:gd name="connsiteX7" fmla="*/ 2645569 w 7539038"/>
                      <a:gd name="connsiteY7" fmla="*/ 3883819 h 7760495"/>
                      <a:gd name="connsiteX8" fmla="*/ 3017044 w 7539038"/>
                      <a:gd name="connsiteY8" fmla="*/ 7760494 h 7760495"/>
                      <a:gd name="connsiteX9" fmla="*/ 3398044 w 7539038"/>
                      <a:gd name="connsiteY9" fmla="*/ 3874294 h 7760495"/>
                      <a:gd name="connsiteX10" fmla="*/ 3769519 w 7539038"/>
                      <a:gd name="connsiteY10" fmla="*/ 2382 h 7760495"/>
                      <a:gd name="connsiteX11" fmla="*/ 4150519 w 7539038"/>
                      <a:gd name="connsiteY11" fmla="*/ 3883819 h 7760495"/>
                      <a:gd name="connsiteX12" fmla="*/ 4526756 w 7539038"/>
                      <a:gd name="connsiteY12" fmla="*/ 7760494 h 7760495"/>
                      <a:gd name="connsiteX13" fmla="*/ 4902994 w 7539038"/>
                      <a:gd name="connsiteY13" fmla="*/ 3883819 h 7760495"/>
                      <a:gd name="connsiteX14" fmla="*/ 5276849 w 7539038"/>
                      <a:gd name="connsiteY14" fmla="*/ 1 h 7760495"/>
                      <a:gd name="connsiteX15" fmla="*/ 5655469 w 7539038"/>
                      <a:gd name="connsiteY15" fmla="*/ 3883819 h 7760495"/>
                      <a:gd name="connsiteX16" fmla="*/ 6029325 w 7539038"/>
                      <a:gd name="connsiteY16" fmla="*/ 7760494 h 7760495"/>
                      <a:gd name="connsiteX17" fmla="*/ 6417469 w 7539038"/>
                      <a:gd name="connsiteY17" fmla="*/ 3883819 h 7760495"/>
                      <a:gd name="connsiteX18" fmla="*/ 6786563 w 7539038"/>
                      <a:gd name="connsiteY18" fmla="*/ 2381 h 7760495"/>
                      <a:gd name="connsiteX19" fmla="*/ 7160419 w 7539038"/>
                      <a:gd name="connsiteY19" fmla="*/ 3883819 h 7760495"/>
                      <a:gd name="connsiteX20" fmla="*/ 7539038 w 7539038"/>
                      <a:gd name="connsiteY20" fmla="*/ 7758113 h 7760495"/>
                      <a:gd name="connsiteX0" fmla="*/ 0 w 7539038"/>
                      <a:gd name="connsiteY0" fmla="*/ 7760494 h 7760495"/>
                      <a:gd name="connsiteX1" fmla="*/ 378619 w 7539038"/>
                      <a:gd name="connsiteY1" fmla="*/ 3883819 h 7760495"/>
                      <a:gd name="connsiteX2" fmla="*/ 752476 w 7539038"/>
                      <a:gd name="connsiteY2" fmla="*/ 1 h 7760495"/>
                      <a:gd name="connsiteX3" fmla="*/ 1131094 w 7539038"/>
                      <a:gd name="connsiteY3" fmla="*/ 3874294 h 7760495"/>
                      <a:gd name="connsiteX4" fmla="*/ 1507332 w 7539038"/>
                      <a:gd name="connsiteY4" fmla="*/ 7760494 h 7760495"/>
                      <a:gd name="connsiteX5" fmla="*/ 1883569 w 7539038"/>
                      <a:gd name="connsiteY5" fmla="*/ 3874294 h 7760495"/>
                      <a:gd name="connsiteX6" fmla="*/ 2259807 w 7539038"/>
                      <a:gd name="connsiteY6" fmla="*/ 2381 h 7760495"/>
                      <a:gd name="connsiteX7" fmla="*/ 2645569 w 7539038"/>
                      <a:gd name="connsiteY7" fmla="*/ 3883819 h 7760495"/>
                      <a:gd name="connsiteX8" fmla="*/ 3017044 w 7539038"/>
                      <a:gd name="connsiteY8" fmla="*/ 7760494 h 7760495"/>
                      <a:gd name="connsiteX9" fmla="*/ 3398044 w 7539038"/>
                      <a:gd name="connsiteY9" fmla="*/ 3874294 h 7760495"/>
                      <a:gd name="connsiteX10" fmla="*/ 3769519 w 7539038"/>
                      <a:gd name="connsiteY10" fmla="*/ 2382 h 7760495"/>
                      <a:gd name="connsiteX11" fmla="*/ 4150519 w 7539038"/>
                      <a:gd name="connsiteY11" fmla="*/ 3883819 h 7760495"/>
                      <a:gd name="connsiteX12" fmla="*/ 4526756 w 7539038"/>
                      <a:gd name="connsiteY12" fmla="*/ 7760494 h 7760495"/>
                      <a:gd name="connsiteX13" fmla="*/ 4902994 w 7539038"/>
                      <a:gd name="connsiteY13" fmla="*/ 3883819 h 7760495"/>
                      <a:gd name="connsiteX14" fmla="*/ 5276849 w 7539038"/>
                      <a:gd name="connsiteY14" fmla="*/ 1 h 7760495"/>
                      <a:gd name="connsiteX15" fmla="*/ 5655469 w 7539038"/>
                      <a:gd name="connsiteY15" fmla="*/ 3883819 h 7760495"/>
                      <a:gd name="connsiteX16" fmla="*/ 6029325 w 7539038"/>
                      <a:gd name="connsiteY16" fmla="*/ 7760494 h 7760495"/>
                      <a:gd name="connsiteX17" fmla="*/ 6417469 w 7539038"/>
                      <a:gd name="connsiteY17" fmla="*/ 3883819 h 7760495"/>
                      <a:gd name="connsiteX18" fmla="*/ 6786563 w 7539038"/>
                      <a:gd name="connsiteY18" fmla="*/ 2381 h 7760495"/>
                      <a:gd name="connsiteX19" fmla="*/ 7160419 w 7539038"/>
                      <a:gd name="connsiteY19" fmla="*/ 3883819 h 7760495"/>
                      <a:gd name="connsiteX20" fmla="*/ 7539038 w 7539038"/>
                      <a:gd name="connsiteY20" fmla="*/ 7758113 h 7760495"/>
                      <a:gd name="connsiteX0" fmla="*/ 0 w 7539038"/>
                      <a:gd name="connsiteY0" fmla="*/ 7760494 h 7760495"/>
                      <a:gd name="connsiteX1" fmla="*/ 378619 w 7539038"/>
                      <a:gd name="connsiteY1" fmla="*/ 3883819 h 7760495"/>
                      <a:gd name="connsiteX2" fmla="*/ 752476 w 7539038"/>
                      <a:gd name="connsiteY2" fmla="*/ 1 h 7760495"/>
                      <a:gd name="connsiteX3" fmla="*/ 1131094 w 7539038"/>
                      <a:gd name="connsiteY3" fmla="*/ 3874294 h 7760495"/>
                      <a:gd name="connsiteX4" fmla="*/ 1507332 w 7539038"/>
                      <a:gd name="connsiteY4" fmla="*/ 7760494 h 7760495"/>
                      <a:gd name="connsiteX5" fmla="*/ 1883569 w 7539038"/>
                      <a:gd name="connsiteY5" fmla="*/ 3874294 h 7760495"/>
                      <a:gd name="connsiteX6" fmla="*/ 2259807 w 7539038"/>
                      <a:gd name="connsiteY6" fmla="*/ 2381 h 7760495"/>
                      <a:gd name="connsiteX7" fmla="*/ 2645569 w 7539038"/>
                      <a:gd name="connsiteY7" fmla="*/ 3883819 h 7760495"/>
                      <a:gd name="connsiteX8" fmla="*/ 3017044 w 7539038"/>
                      <a:gd name="connsiteY8" fmla="*/ 7760494 h 7760495"/>
                      <a:gd name="connsiteX9" fmla="*/ 3398044 w 7539038"/>
                      <a:gd name="connsiteY9" fmla="*/ 3874294 h 7760495"/>
                      <a:gd name="connsiteX10" fmla="*/ 3769519 w 7539038"/>
                      <a:gd name="connsiteY10" fmla="*/ 2382 h 7760495"/>
                      <a:gd name="connsiteX11" fmla="*/ 4150519 w 7539038"/>
                      <a:gd name="connsiteY11" fmla="*/ 3883819 h 7760495"/>
                      <a:gd name="connsiteX12" fmla="*/ 4526756 w 7539038"/>
                      <a:gd name="connsiteY12" fmla="*/ 7760494 h 7760495"/>
                      <a:gd name="connsiteX13" fmla="*/ 4902994 w 7539038"/>
                      <a:gd name="connsiteY13" fmla="*/ 3883819 h 7760495"/>
                      <a:gd name="connsiteX14" fmla="*/ 5276849 w 7539038"/>
                      <a:gd name="connsiteY14" fmla="*/ 1 h 7760495"/>
                      <a:gd name="connsiteX15" fmla="*/ 5655469 w 7539038"/>
                      <a:gd name="connsiteY15" fmla="*/ 3883819 h 7760495"/>
                      <a:gd name="connsiteX16" fmla="*/ 6029325 w 7539038"/>
                      <a:gd name="connsiteY16" fmla="*/ 7760494 h 7760495"/>
                      <a:gd name="connsiteX17" fmla="*/ 6417469 w 7539038"/>
                      <a:gd name="connsiteY17" fmla="*/ 3883819 h 7760495"/>
                      <a:gd name="connsiteX18" fmla="*/ 6786563 w 7539038"/>
                      <a:gd name="connsiteY18" fmla="*/ 2381 h 7760495"/>
                      <a:gd name="connsiteX19" fmla="*/ 7160419 w 7539038"/>
                      <a:gd name="connsiteY19" fmla="*/ 3883819 h 7760495"/>
                      <a:gd name="connsiteX20" fmla="*/ 7539038 w 7539038"/>
                      <a:gd name="connsiteY20" fmla="*/ 7758113 h 7760495"/>
                      <a:gd name="connsiteX0" fmla="*/ 0 w 7539038"/>
                      <a:gd name="connsiteY0" fmla="*/ 7760494 h 7760495"/>
                      <a:gd name="connsiteX1" fmla="*/ 378619 w 7539038"/>
                      <a:gd name="connsiteY1" fmla="*/ 3883819 h 7760495"/>
                      <a:gd name="connsiteX2" fmla="*/ 752476 w 7539038"/>
                      <a:gd name="connsiteY2" fmla="*/ 1 h 7760495"/>
                      <a:gd name="connsiteX3" fmla="*/ 1131094 w 7539038"/>
                      <a:gd name="connsiteY3" fmla="*/ 3874294 h 7760495"/>
                      <a:gd name="connsiteX4" fmla="*/ 1507332 w 7539038"/>
                      <a:gd name="connsiteY4" fmla="*/ 7760494 h 7760495"/>
                      <a:gd name="connsiteX5" fmla="*/ 1883569 w 7539038"/>
                      <a:gd name="connsiteY5" fmla="*/ 3874294 h 7760495"/>
                      <a:gd name="connsiteX6" fmla="*/ 2259807 w 7539038"/>
                      <a:gd name="connsiteY6" fmla="*/ 2381 h 7760495"/>
                      <a:gd name="connsiteX7" fmla="*/ 2645569 w 7539038"/>
                      <a:gd name="connsiteY7" fmla="*/ 3883819 h 7760495"/>
                      <a:gd name="connsiteX8" fmla="*/ 3017044 w 7539038"/>
                      <a:gd name="connsiteY8" fmla="*/ 7760494 h 7760495"/>
                      <a:gd name="connsiteX9" fmla="*/ 3398044 w 7539038"/>
                      <a:gd name="connsiteY9" fmla="*/ 3874294 h 7760495"/>
                      <a:gd name="connsiteX10" fmla="*/ 3769519 w 7539038"/>
                      <a:gd name="connsiteY10" fmla="*/ 2382 h 7760495"/>
                      <a:gd name="connsiteX11" fmla="*/ 4150519 w 7539038"/>
                      <a:gd name="connsiteY11" fmla="*/ 3883819 h 7760495"/>
                      <a:gd name="connsiteX12" fmla="*/ 4526756 w 7539038"/>
                      <a:gd name="connsiteY12" fmla="*/ 7760494 h 7760495"/>
                      <a:gd name="connsiteX13" fmla="*/ 4902994 w 7539038"/>
                      <a:gd name="connsiteY13" fmla="*/ 3883819 h 7760495"/>
                      <a:gd name="connsiteX14" fmla="*/ 5276849 w 7539038"/>
                      <a:gd name="connsiteY14" fmla="*/ 1 h 7760495"/>
                      <a:gd name="connsiteX15" fmla="*/ 5655469 w 7539038"/>
                      <a:gd name="connsiteY15" fmla="*/ 3883819 h 7760495"/>
                      <a:gd name="connsiteX16" fmla="*/ 6029325 w 7539038"/>
                      <a:gd name="connsiteY16" fmla="*/ 7760494 h 7760495"/>
                      <a:gd name="connsiteX17" fmla="*/ 6417469 w 7539038"/>
                      <a:gd name="connsiteY17" fmla="*/ 3883819 h 7760495"/>
                      <a:gd name="connsiteX18" fmla="*/ 6786563 w 7539038"/>
                      <a:gd name="connsiteY18" fmla="*/ 2381 h 7760495"/>
                      <a:gd name="connsiteX19" fmla="*/ 7160419 w 7539038"/>
                      <a:gd name="connsiteY19" fmla="*/ 3883819 h 7760495"/>
                      <a:gd name="connsiteX20" fmla="*/ 7539038 w 7539038"/>
                      <a:gd name="connsiteY20" fmla="*/ 7758113 h 7760495"/>
                      <a:gd name="connsiteX0" fmla="*/ 0 w 7539038"/>
                      <a:gd name="connsiteY0" fmla="*/ 7760494 h 7760495"/>
                      <a:gd name="connsiteX1" fmla="*/ 378619 w 7539038"/>
                      <a:gd name="connsiteY1" fmla="*/ 3883819 h 7760495"/>
                      <a:gd name="connsiteX2" fmla="*/ 752476 w 7539038"/>
                      <a:gd name="connsiteY2" fmla="*/ 1 h 7760495"/>
                      <a:gd name="connsiteX3" fmla="*/ 1131094 w 7539038"/>
                      <a:gd name="connsiteY3" fmla="*/ 3874294 h 7760495"/>
                      <a:gd name="connsiteX4" fmla="*/ 1507332 w 7539038"/>
                      <a:gd name="connsiteY4" fmla="*/ 7760494 h 7760495"/>
                      <a:gd name="connsiteX5" fmla="*/ 1883569 w 7539038"/>
                      <a:gd name="connsiteY5" fmla="*/ 3874294 h 7760495"/>
                      <a:gd name="connsiteX6" fmla="*/ 2259807 w 7539038"/>
                      <a:gd name="connsiteY6" fmla="*/ 2381 h 7760495"/>
                      <a:gd name="connsiteX7" fmla="*/ 2645569 w 7539038"/>
                      <a:gd name="connsiteY7" fmla="*/ 3883819 h 7760495"/>
                      <a:gd name="connsiteX8" fmla="*/ 3017044 w 7539038"/>
                      <a:gd name="connsiteY8" fmla="*/ 7760494 h 7760495"/>
                      <a:gd name="connsiteX9" fmla="*/ 3398044 w 7539038"/>
                      <a:gd name="connsiteY9" fmla="*/ 3874294 h 7760495"/>
                      <a:gd name="connsiteX10" fmla="*/ 3769519 w 7539038"/>
                      <a:gd name="connsiteY10" fmla="*/ 2382 h 7760495"/>
                      <a:gd name="connsiteX11" fmla="*/ 4150519 w 7539038"/>
                      <a:gd name="connsiteY11" fmla="*/ 3883819 h 7760495"/>
                      <a:gd name="connsiteX12" fmla="*/ 4526756 w 7539038"/>
                      <a:gd name="connsiteY12" fmla="*/ 7760494 h 7760495"/>
                      <a:gd name="connsiteX13" fmla="*/ 4902994 w 7539038"/>
                      <a:gd name="connsiteY13" fmla="*/ 3883819 h 7760495"/>
                      <a:gd name="connsiteX14" fmla="*/ 5276849 w 7539038"/>
                      <a:gd name="connsiteY14" fmla="*/ 1 h 7760495"/>
                      <a:gd name="connsiteX15" fmla="*/ 5655469 w 7539038"/>
                      <a:gd name="connsiteY15" fmla="*/ 3883819 h 7760495"/>
                      <a:gd name="connsiteX16" fmla="*/ 6029325 w 7539038"/>
                      <a:gd name="connsiteY16" fmla="*/ 7760494 h 7760495"/>
                      <a:gd name="connsiteX17" fmla="*/ 6417469 w 7539038"/>
                      <a:gd name="connsiteY17" fmla="*/ 3883819 h 7760495"/>
                      <a:gd name="connsiteX18" fmla="*/ 6786563 w 7539038"/>
                      <a:gd name="connsiteY18" fmla="*/ 2381 h 7760495"/>
                      <a:gd name="connsiteX19" fmla="*/ 7160419 w 7539038"/>
                      <a:gd name="connsiteY19" fmla="*/ 3883819 h 7760495"/>
                      <a:gd name="connsiteX20" fmla="*/ 7539038 w 7539038"/>
                      <a:gd name="connsiteY20" fmla="*/ 7758113 h 7760495"/>
                      <a:gd name="connsiteX0" fmla="*/ 0 w 7539038"/>
                      <a:gd name="connsiteY0" fmla="*/ 7760494 h 7760495"/>
                      <a:gd name="connsiteX1" fmla="*/ 378619 w 7539038"/>
                      <a:gd name="connsiteY1" fmla="*/ 3883819 h 7760495"/>
                      <a:gd name="connsiteX2" fmla="*/ 752476 w 7539038"/>
                      <a:gd name="connsiteY2" fmla="*/ 1 h 7760495"/>
                      <a:gd name="connsiteX3" fmla="*/ 1131094 w 7539038"/>
                      <a:gd name="connsiteY3" fmla="*/ 3874294 h 7760495"/>
                      <a:gd name="connsiteX4" fmla="*/ 1507332 w 7539038"/>
                      <a:gd name="connsiteY4" fmla="*/ 7760494 h 7760495"/>
                      <a:gd name="connsiteX5" fmla="*/ 1883569 w 7539038"/>
                      <a:gd name="connsiteY5" fmla="*/ 3874294 h 7760495"/>
                      <a:gd name="connsiteX6" fmla="*/ 2259807 w 7539038"/>
                      <a:gd name="connsiteY6" fmla="*/ 2381 h 7760495"/>
                      <a:gd name="connsiteX7" fmla="*/ 2645569 w 7539038"/>
                      <a:gd name="connsiteY7" fmla="*/ 3883819 h 7760495"/>
                      <a:gd name="connsiteX8" fmla="*/ 3017044 w 7539038"/>
                      <a:gd name="connsiteY8" fmla="*/ 7760494 h 7760495"/>
                      <a:gd name="connsiteX9" fmla="*/ 3398044 w 7539038"/>
                      <a:gd name="connsiteY9" fmla="*/ 3874294 h 7760495"/>
                      <a:gd name="connsiteX10" fmla="*/ 3769519 w 7539038"/>
                      <a:gd name="connsiteY10" fmla="*/ 2382 h 7760495"/>
                      <a:gd name="connsiteX11" fmla="*/ 4150519 w 7539038"/>
                      <a:gd name="connsiteY11" fmla="*/ 3883819 h 7760495"/>
                      <a:gd name="connsiteX12" fmla="*/ 4526756 w 7539038"/>
                      <a:gd name="connsiteY12" fmla="*/ 7760494 h 7760495"/>
                      <a:gd name="connsiteX13" fmla="*/ 4902994 w 7539038"/>
                      <a:gd name="connsiteY13" fmla="*/ 3883819 h 7760495"/>
                      <a:gd name="connsiteX14" fmla="*/ 5276849 w 7539038"/>
                      <a:gd name="connsiteY14" fmla="*/ 1 h 7760495"/>
                      <a:gd name="connsiteX15" fmla="*/ 5655469 w 7539038"/>
                      <a:gd name="connsiteY15" fmla="*/ 3883819 h 7760495"/>
                      <a:gd name="connsiteX16" fmla="*/ 6029325 w 7539038"/>
                      <a:gd name="connsiteY16" fmla="*/ 7760494 h 7760495"/>
                      <a:gd name="connsiteX17" fmla="*/ 6417469 w 7539038"/>
                      <a:gd name="connsiteY17" fmla="*/ 3883819 h 7760495"/>
                      <a:gd name="connsiteX18" fmla="*/ 6786563 w 7539038"/>
                      <a:gd name="connsiteY18" fmla="*/ 2381 h 7760495"/>
                      <a:gd name="connsiteX19" fmla="*/ 7160419 w 7539038"/>
                      <a:gd name="connsiteY19" fmla="*/ 3883819 h 7760495"/>
                      <a:gd name="connsiteX20" fmla="*/ 7539038 w 7539038"/>
                      <a:gd name="connsiteY20" fmla="*/ 7758113 h 7760495"/>
                      <a:gd name="connsiteX0" fmla="*/ 0 w 7539038"/>
                      <a:gd name="connsiteY0" fmla="*/ 7760494 h 7760495"/>
                      <a:gd name="connsiteX1" fmla="*/ 378619 w 7539038"/>
                      <a:gd name="connsiteY1" fmla="*/ 3883819 h 7760495"/>
                      <a:gd name="connsiteX2" fmla="*/ 752476 w 7539038"/>
                      <a:gd name="connsiteY2" fmla="*/ 1 h 7760495"/>
                      <a:gd name="connsiteX3" fmla="*/ 1131094 w 7539038"/>
                      <a:gd name="connsiteY3" fmla="*/ 3874294 h 7760495"/>
                      <a:gd name="connsiteX4" fmla="*/ 1507332 w 7539038"/>
                      <a:gd name="connsiteY4" fmla="*/ 7760494 h 7760495"/>
                      <a:gd name="connsiteX5" fmla="*/ 1883569 w 7539038"/>
                      <a:gd name="connsiteY5" fmla="*/ 3874294 h 7760495"/>
                      <a:gd name="connsiteX6" fmla="*/ 2259807 w 7539038"/>
                      <a:gd name="connsiteY6" fmla="*/ 2381 h 7760495"/>
                      <a:gd name="connsiteX7" fmla="*/ 2645569 w 7539038"/>
                      <a:gd name="connsiteY7" fmla="*/ 3883819 h 7760495"/>
                      <a:gd name="connsiteX8" fmla="*/ 3017044 w 7539038"/>
                      <a:gd name="connsiteY8" fmla="*/ 7760494 h 7760495"/>
                      <a:gd name="connsiteX9" fmla="*/ 3398044 w 7539038"/>
                      <a:gd name="connsiteY9" fmla="*/ 3874294 h 7760495"/>
                      <a:gd name="connsiteX10" fmla="*/ 3769519 w 7539038"/>
                      <a:gd name="connsiteY10" fmla="*/ 2382 h 7760495"/>
                      <a:gd name="connsiteX11" fmla="*/ 4150519 w 7539038"/>
                      <a:gd name="connsiteY11" fmla="*/ 3883819 h 7760495"/>
                      <a:gd name="connsiteX12" fmla="*/ 4526756 w 7539038"/>
                      <a:gd name="connsiteY12" fmla="*/ 7760494 h 7760495"/>
                      <a:gd name="connsiteX13" fmla="*/ 4902994 w 7539038"/>
                      <a:gd name="connsiteY13" fmla="*/ 3883819 h 7760495"/>
                      <a:gd name="connsiteX14" fmla="*/ 5276849 w 7539038"/>
                      <a:gd name="connsiteY14" fmla="*/ 1 h 7760495"/>
                      <a:gd name="connsiteX15" fmla="*/ 5655469 w 7539038"/>
                      <a:gd name="connsiteY15" fmla="*/ 3883819 h 7760495"/>
                      <a:gd name="connsiteX16" fmla="*/ 6029325 w 7539038"/>
                      <a:gd name="connsiteY16" fmla="*/ 7760494 h 7760495"/>
                      <a:gd name="connsiteX17" fmla="*/ 6417469 w 7539038"/>
                      <a:gd name="connsiteY17" fmla="*/ 3883819 h 7760495"/>
                      <a:gd name="connsiteX18" fmla="*/ 6786563 w 7539038"/>
                      <a:gd name="connsiteY18" fmla="*/ 2381 h 7760495"/>
                      <a:gd name="connsiteX19" fmla="*/ 7160419 w 7539038"/>
                      <a:gd name="connsiteY19" fmla="*/ 3883819 h 7760495"/>
                      <a:gd name="connsiteX20" fmla="*/ 7539038 w 7539038"/>
                      <a:gd name="connsiteY20" fmla="*/ 7758113 h 7760495"/>
                      <a:gd name="connsiteX0" fmla="*/ 0 w 7539038"/>
                      <a:gd name="connsiteY0" fmla="*/ 7760494 h 7760495"/>
                      <a:gd name="connsiteX1" fmla="*/ 378619 w 7539038"/>
                      <a:gd name="connsiteY1" fmla="*/ 3883819 h 7760495"/>
                      <a:gd name="connsiteX2" fmla="*/ 752476 w 7539038"/>
                      <a:gd name="connsiteY2" fmla="*/ 1 h 7760495"/>
                      <a:gd name="connsiteX3" fmla="*/ 1131094 w 7539038"/>
                      <a:gd name="connsiteY3" fmla="*/ 3874294 h 7760495"/>
                      <a:gd name="connsiteX4" fmla="*/ 1507332 w 7539038"/>
                      <a:gd name="connsiteY4" fmla="*/ 7760494 h 7760495"/>
                      <a:gd name="connsiteX5" fmla="*/ 1883569 w 7539038"/>
                      <a:gd name="connsiteY5" fmla="*/ 3874294 h 7760495"/>
                      <a:gd name="connsiteX6" fmla="*/ 2259807 w 7539038"/>
                      <a:gd name="connsiteY6" fmla="*/ 2381 h 7760495"/>
                      <a:gd name="connsiteX7" fmla="*/ 2645569 w 7539038"/>
                      <a:gd name="connsiteY7" fmla="*/ 3883819 h 7760495"/>
                      <a:gd name="connsiteX8" fmla="*/ 3017044 w 7539038"/>
                      <a:gd name="connsiteY8" fmla="*/ 7760494 h 7760495"/>
                      <a:gd name="connsiteX9" fmla="*/ 3398044 w 7539038"/>
                      <a:gd name="connsiteY9" fmla="*/ 3874294 h 7760495"/>
                      <a:gd name="connsiteX10" fmla="*/ 3769519 w 7539038"/>
                      <a:gd name="connsiteY10" fmla="*/ 2382 h 7760495"/>
                      <a:gd name="connsiteX11" fmla="*/ 4150519 w 7539038"/>
                      <a:gd name="connsiteY11" fmla="*/ 3883819 h 7760495"/>
                      <a:gd name="connsiteX12" fmla="*/ 4526756 w 7539038"/>
                      <a:gd name="connsiteY12" fmla="*/ 7760494 h 7760495"/>
                      <a:gd name="connsiteX13" fmla="*/ 4902994 w 7539038"/>
                      <a:gd name="connsiteY13" fmla="*/ 3883819 h 7760495"/>
                      <a:gd name="connsiteX14" fmla="*/ 5276849 w 7539038"/>
                      <a:gd name="connsiteY14" fmla="*/ 1 h 7760495"/>
                      <a:gd name="connsiteX15" fmla="*/ 5655469 w 7539038"/>
                      <a:gd name="connsiteY15" fmla="*/ 3883819 h 7760495"/>
                      <a:gd name="connsiteX16" fmla="*/ 6029325 w 7539038"/>
                      <a:gd name="connsiteY16" fmla="*/ 7760494 h 7760495"/>
                      <a:gd name="connsiteX17" fmla="*/ 6417469 w 7539038"/>
                      <a:gd name="connsiteY17" fmla="*/ 3883819 h 7760495"/>
                      <a:gd name="connsiteX18" fmla="*/ 6786563 w 7539038"/>
                      <a:gd name="connsiteY18" fmla="*/ 2381 h 7760495"/>
                      <a:gd name="connsiteX19" fmla="*/ 7160419 w 7539038"/>
                      <a:gd name="connsiteY19" fmla="*/ 3883819 h 7760495"/>
                      <a:gd name="connsiteX20" fmla="*/ 7539038 w 7539038"/>
                      <a:gd name="connsiteY20" fmla="*/ 7758113 h 7760495"/>
                      <a:gd name="connsiteX0" fmla="*/ 0 w 7539038"/>
                      <a:gd name="connsiteY0" fmla="*/ 7760494 h 7760495"/>
                      <a:gd name="connsiteX1" fmla="*/ 378619 w 7539038"/>
                      <a:gd name="connsiteY1" fmla="*/ 3883819 h 7760495"/>
                      <a:gd name="connsiteX2" fmla="*/ 752476 w 7539038"/>
                      <a:gd name="connsiteY2" fmla="*/ 1 h 7760495"/>
                      <a:gd name="connsiteX3" fmla="*/ 1131094 w 7539038"/>
                      <a:gd name="connsiteY3" fmla="*/ 3874294 h 7760495"/>
                      <a:gd name="connsiteX4" fmla="*/ 1507332 w 7539038"/>
                      <a:gd name="connsiteY4" fmla="*/ 7760494 h 7760495"/>
                      <a:gd name="connsiteX5" fmla="*/ 1883569 w 7539038"/>
                      <a:gd name="connsiteY5" fmla="*/ 3874294 h 7760495"/>
                      <a:gd name="connsiteX6" fmla="*/ 2259807 w 7539038"/>
                      <a:gd name="connsiteY6" fmla="*/ 2381 h 7760495"/>
                      <a:gd name="connsiteX7" fmla="*/ 2645569 w 7539038"/>
                      <a:gd name="connsiteY7" fmla="*/ 3883819 h 7760495"/>
                      <a:gd name="connsiteX8" fmla="*/ 3017044 w 7539038"/>
                      <a:gd name="connsiteY8" fmla="*/ 7760494 h 7760495"/>
                      <a:gd name="connsiteX9" fmla="*/ 3398044 w 7539038"/>
                      <a:gd name="connsiteY9" fmla="*/ 3874294 h 7760495"/>
                      <a:gd name="connsiteX10" fmla="*/ 3769519 w 7539038"/>
                      <a:gd name="connsiteY10" fmla="*/ 2382 h 7760495"/>
                      <a:gd name="connsiteX11" fmla="*/ 4150519 w 7539038"/>
                      <a:gd name="connsiteY11" fmla="*/ 3883819 h 7760495"/>
                      <a:gd name="connsiteX12" fmla="*/ 4526756 w 7539038"/>
                      <a:gd name="connsiteY12" fmla="*/ 7760494 h 7760495"/>
                      <a:gd name="connsiteX13" fmla="*/ 4902994 w 7539038"/>
                      <a:gd name="connsiteY13" fmla="*/ 3883819 h 7760495"/>
                      <a:gd name="connsiteX14" fmla="*/ 5276849 w 7539038"/>
                      <a:gd name="connsiteY14" fmla="*/ 1 h 7760495"/>
                      <a:gd name="connsiteX15" fmla="*/ 5655469 w 7539038"/>
                      <a:gd name="connsiteY15" fmla="*/ 3883819 h 7760495"/>
                      <a:gd name="connsiteX16" fmla="*/ 6029325 w 7539038"/>
                      <a:gd name="connsiteY16" fmla="*/ 7760494 h 7760495"/>
                      <a:gd name="connsiteX17" fmla="*/ 6417469 w 7539038"/>
                      <a:gd name="connsiteY17" fmla="*/ 3883819 h 7760495"/>
                      <a:gd name="connsiteX18" fmla="*/ 6786563 w 7539038"/>
                      <a:gd name="connsiteY18" fmla="*/ 2381 h 7760495"/>
                      <a:gd name="connsiteX19" fmla="*/ 7160419 w 7539038"/>
                      <a:gd name="connsiteY19" fmla="*/ 3883819 h 7760495"/>
                      <a:gd name="connsiteX20" fmla="*/ 7539038 w 7539038"/>
                      <a:gd name="connsiteY20" fmla="*/ 7758113 h 7760495"/>
                      <a:gd name="connsiteX0" fmla="*/ 0 w 7539038"/>
                      <a:gd name="connsiteY0" fmla="*/ 7760494 h 7760495"/>
                      <a:gd name="connsiteX1" fmla="*/ 378619 w 7539038"/>
                      <a:gd name="connsiteY1" fmla="*/ 3883819 h 7760495"/>
                      <a:gd name="connsiteX2" fmla="*/ 752476 w 7539038"/>
                      <a:gd name="connsiteY2" fmla="*/ 1 h 7760495"/>
                      <a:gd name="connsiteX3" fmla="*/ 1131094 w 7539038"/>
                      <a:gd name="connsiteY3" fmla="*/ 3874294 h 7760495"/>
                      <a:gd name="connsiteX4" fmla="*/ 1507332 w 7539038"/>
                      <a:gd name="connsiteY4" fmla="*/ 7760494 h 7760495"/>
                      <a:gd name="connsiteX5" fmla="*/ 1883569 w 7539038"/>
                      <a:gd name="connsiteY5" fmla="*/ 3874294 h 7760495"/>
                      <a:gd name="connsiteX6" fmla="*/ 2259807 w 7539038"/>
                      <a:gd name="connsiteY6" fmla="*/ 2381 h 7760495"/>
                      <a:gd name="connsiteX7" fmla="*/ 2645569 w 7539038"/>
                      <a:gd name="connsiteY7" fmla="*/ 3883819 h 7760495"/>
                      <a:gd name="connsiteX8" fmla="*/ 3017044 w 7539038"/>
                      <a:gd name="connsiteY8" fmla="*/ 7760494 h 7760495"/>
                      <a:gd name="connsiteX9" fmla="*/ 3398044 w 7539038"/>
                      <a:gd name="connsiteY9" fmla="*/ 3874294 h 7760495"/>
                      <a:gd name="connsiteX10" fmla="*/ 3769519 w 7539038"/>
                      <a:gd name="connsiteY10" fmla="*/ 2382 h 7760495"/>
                      <a:gd name="connsiteX11" fmla="*/ 4150519 w 7539038"/>
                      <a:gd name="connsiteY11" fmla="*/ 3883819 h 7760495"/>
                      <a:gd name="connsiteX12" fmla="*/ 4526756 w 7539038"/>
                      <a:gd name="connsiteY12" fmla="*/ 7760494 h 7760495"/>
                      <a:gd name="connsiteX13" fmla="*/ 4902994 w 7539038"/>
                      <a:gd name="connsiteY13" fmla="*/ 3883819 h 7760495"/>
                      <a:gd name="connsiteX14" fmla="*/ 5276849 w 7539038"/>
                      <a:gd name="connsiteY14" fmla="*/ 1 h 7760495"/>
                      <a:gd name="connsiteX15" fmla="*/ 5655469 w 7539038"/>
                      <a:gd name="connsiteY15" fmla="*/ 3883819 h 7760495"/>
                      <a:gd name="connsiteX16" fmla="*/ 6029325 w 7539038"/>
                      <a:gd name="connsiteY16" fmla="*/ 7760494 h 7760495"/>
                      <a:gd name="connsiteX17" fmla="*/ 6417469 w 7539038"/>
                      <a:gd name="connsiteY17" fmla="*/ 3883819 h 7760495"/>
                      <a:gd name="connsiteX18" fmla="*/ 6786563 w 7539038"/>
                      <a:gd name="connsiteY18" fmla="*/ 2381 h 7760495"/>
                      <a:gd name="connsiteX19" fmla="*/ 7160419 w 7539038"/>
                      <a:gd name="connsiteY19" fmla="*/ 3883819 h 7760495"/>
                      <a:gd name="connsiteX20" fmla="*/ 7539038 w 7539038"/>
                      <a:gd name="connsiteY20" fmla="*/ 7758113 h 776049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</a:cxnLst>
                    <a:rect l="l" t="t" r="r" b="b"/>
                    <a:pathLst>
                      <a:path w="7539038" h="7760495">
                        <a:moveTo>
                          <a:pt x="0" y="7760494"/>
                        </a:moveTo>
                        <a:cubicBezTo>
                          <a:pt x="190500" y="7758906"/>
                          <a:pt x="377031" y="3874231"/>
                          <a:pt x="378619" y="3883819"/>
                        </a:cubicBezTo>
                        <a:cubicBezTo>
                          <a:pt x="380207" y="3893407"/>
                          <a:pt x="562770" y="-793"/>
                          <a:pt x="752476" y="1"/>
                        </a:cubicBezTo>
                        <a:cubicBezTo>
                          <a:pt x="942182" y="795"/>
                          <a:pt x="1119468" y="3745568"/>
                          <a:pt x="1131094" y="3874294"/>
                        </a:cubicBezTo>
                        <a:cubicBezTo>
                          <a:pt x="1136420" y="3933265"/>
                          <a:pt x="1317626" y="7758112"/>
                          <a:pt x="1507332" y="7760494"/>
                        </a:cubicBezTo>
                        <a:cubicBezTo>
                          <a:pt x="1697038" y="7762876"/>
                          <a:pt x="1875632" y="3967176"/>
                          <a:pt x="1883569" y="3874294"/>
                        </a:cubicBezTo>
                        <a:cubicBezTo>
                          <a:pt x="1891506" y="3781412"/>
                          <a:pt x="2068513" y="3175"/>
                          <a:pt x="2259807" y="2381"/>
                        </a:cubicBezTo>
                        <a:cubicBezTo>
                          <a:pt x="2451101" y="1587"/>
                          <a:pt x="2640013" y="3825221"/>
                          <a:pt x="2645569" y="3883819"/>
                        </a:cubicBezTo>
                        <a:cubicBezTo>
                          <a:pt x="2651125" y="3942417"/>
                          <a:pt x="2827338" y="7762081"/>
                          <a:pt x="3017044" y="7760494"/>
                        </a:cubicBezTo>
                        <a:cubicBezTo>
                          <a:pt x="3206750" y="7758907"/>
                          <a:pt x="3390107" y="3967176"/>
                          <a:pt x="3398044" y="3874294"/>
                        </a:cubicBezTo>
                        <a:cubicBezTo>
                          <a:pt x="3405981" y="3781412"/>
                          <a:pt x="3575050" y="795"/>
                          <a:pt x="3769519" y="2382"/>
                        </a:cubicBezTo>
                        <a:cubicBezTo>
                          <a:pt x="3963988" y="3969"/>
                          <a:pt x="4141788" y="3722352"/>
                          <a:pt x="4150519" y="3883819"/>
                        </a:cubicBezTo>
                        <a:cubicBezTo>
                          <a:pt x="4159250" y="4045286"/>
                          <a:pt x="4337844" y="7760494"/>
                          <a:pt x="4526756" y="7760494"/>
                        </a:cubicBezTo>
                        <a:cubicBezTo>
                          <a:pt x="4715668" y="7760494"/>
                          <a:pt x="4893360" y="4083161"/>
                          <a:pt x="4902994" y="3883819"/>
                        </a:cubicBezTo>
                        <a:cubicBezTo>
                          <a:pt x="4910825" y="3721794"/>
                          <a:pt x="5087143" y="1"/>
                          <a:pt x="5276849" y="1"/>
                        </a:cubicBezTo>
                        <a:cubicBezTo>
                          <a:pt x="5466555" y="1"/>
                          <a:pt x="5647531" y="3790543"/>
                          <a:pt x="5655469" y="3883819"/>
                        </a:cubicBezTo>
                        <a:cubicBezTo>
                          <a:pt x="5663407" y="3977095"/>
                          <a:pt x="5842794" y="7760494"/>
                          <a:pt x="6029325" y="7760494"/>
                        </a:cubicBezTo>
                        <a:cubicBezTo>
                          <a:pt x="6215856" y="7760494"/>
                          <a:pt x="6411913" y="3976700"/>
                          <a:pt x="6417469" y="3883819"/>
                        </a:cubicBezTo>
                        <a:cubicBezTo>
                          <a:pt x="6423025" y="3790938"/>
                          <a:pt x="6593682" y="0"/>
                          <a:pt x="6786563" y="2381"/>
                        </a:cubicBezTo>
                        <a:cubicBezTo>
                          <a:pt x="6979444" y="4762"/>
                          <a:pt x="7152482" y="3757041"/>
                          <a:pt x="7160419" y="3883819"/>
                        </a:cubicBezTo>
                        <a:cubicBezTo>
                          <a:pt x="7168356" y="4010597"/>
                          <a:pt x="7336632" y="7761288"/>
                          <a:pt x="7539038" y="7758113"/>
                        </a:cubicBezTo>
                      </a:path>
                    </a:pathLst>
                  </a:custGeom>
                  <a:noFill/>
                  <a:ln w="381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5" name="Freeform: Shape 244">
                    <a:extLst>
                      <a:ext uri="{FF2B5EF4-FFF2-40B4-BE49-F238E27FC236}">
                        <a16:creationId xmlns:a16="http://schemas.microsoft.com/office/drawing/2014/main" id="{1E4EECE2-62F1-48ED-9C2D-7506575923EB}"/>
                      </a:ext>
                    </a:extLst>
                  </p:cNvPr>
                  <p:cNvSpPr/>
                  <p:nvPr/>
                </p:nvSpPr>
                <p:spPr>
                  <a:xfrm>
                    <a:off x="3886200" y="3102520"/>
                    <a:ext cx="3769877" cy="718573"/>
                  </a:xfrm>
                  <a:custGeom>
                    <a:avLst/>
                    <a:gdLst>
                      <a:gd name="connsiteX0" fmla="*/ 0 w 7562850"/>
                      <a:gd name="connsiteY0" fmla="*/ 7762875 h 7762875"/>
                      <a:gd name="connsiteX1" fmla="*/ 390525 w 7562850"/>
                      <a:gd name="connsiteY1" fmla="*/ 3886200 h 7762875"/>
                      <a:gd name="connsiteX2" fmla="*/ 762000 w 7562850"/>
                      <a:gd name="connsiteY2" fmla="*/ 0 h 7762875"/>
                      <a:gd name="connsiteX3" fmla="*/ 1143000 w 7562850"/>
                      <a:gd name="connsiteY3" fmla="*/ 3876675 h 7762875"/>
                      <a:gd name="connsiteX4" fmla="*/ 1524000 w 7562850"/>
                      <a:gd name="connsiteY4" fmla="*/ 7753350 h 7762875"/>
                      <a:gd name="connsiteX5" fmla="*/ 1895475 w 7562850"/>
                      <a:gd name="connsiteY5" fmla="*/ 3876675 h 7762875"/>
                      <a:gd name="connsiteX6" fmla="*/ 2276475 w 7562850"/>
                      <a:gd name="connsiteY6" fmla="*/ 0 h 7762875"/>
                      <a:gd name="connsiteX7" fmla="*/ 2657475 w 7562850"/>
                      <a:gd name="connsiteY7" fmla="*/ 3886200 h 7762875"/>
                      <a:gd name="connsiteX8" fmla="*/ 3028950 w 7562850"/>
                      <a:gd name="connsiteY8" fmla="*/ 7762875 h 7762875"/>
                      <a:gd name="connsiteX9" fmla="*/ 3409950 w 7562850"/>
                      <a:gd name="connsiteY9" fmla="*/ 3876675 h 7762875"/>
                      <a:gd name="connsiteX10" fmla="*/ 3781425 w 7562850"/>
                      <a:gd name="connsiteY10" fmla="*/ 9525 h 7762875"/>
                      <a:gd name="connsiteX11" fmla="*/ 4162425 w 7562850"/>
                      <a:gd name="connsiteY11" fmla="*/ 3886200 h 7762875"/>
                      <a:gd name="connsiteX12" fmla="*/ 4533900 w 7562850"/>
                      <a:gd name="connsiteY12" fmla="*/ 7762875 h 7762875"/>
                      <a:gd name="connsiteX13" fmla="*/ 4914900 w 7562850"/>
                      <a:gd name="connsiteY13" fmla="*/ 3886200 h 7762875"/>
                      <a:gd name="connsiteX14" fmla="*/ 5295900 w 7562850"/>
                      <a:gd name="connsiteY14" fmla="*/ 9525 h 7762875"/>
                      <a:gd name="connsiteX15" fmla="*/ 5667375 w 7562850"/>
                      <a:gd name="connsiteY15" fmla="*/ 3886200 h 7762875"/>
                      <a:gd name="connsiteX16" fmla="*/ 6048375 w 7562850"/>
                      <a:gd name="connsiteY16" fmla="*/ 7762875 h 7762875"/>
                      <a:gd name="connsiteX17" fmla="*/ 6429375 w 7562850"/>
                      <a:gd name="connsiteY17" fmla="*/ 3886200 h 7762875"/>
                      <a:gd name="connsiteX18" fmla="*/ 6810375 w 7562850"/>
                      <a:gd name="connsiteY18" fmla="*/ 0 h 7762875"/>
                      <a:gd name="connsiteX19" fmla="*/ 7172325 w 7562850"/>
                      <a:gd name="connsiteY19" fmla="*/ 3886200 h 7762875"/>
                      <a:gd name="connsiteX20" fmla="*/ 7562850 w 7562850"/>
                      <a:gd name="connsiteY20" fmla="*/ 7762875 h 7762875"/>
                      <a:gd name="connsiteX0" fmla="*/ 0 w 7562850"/>
                      <a:gd name="connsiteY0" fmla="*/ 7762875 h 7762875"/>
                      <a:gd name="connsiteX1" fmla="*/ 390525 w 7562850"/>
                      <a:gd name="connsiteY1" fmla="*/ 3886200 h 7762875"/>
                      <a:gd name="connsiteX2" fmla="*/ 762000 w 7562850"/>
                      <a:gd name="connsiteY2" fmla="*/ 0 h 7762875"/>
                      <a:gd name="connsiteX3" fmla="*/ 1143000 w 7562850"/>
                      <a:gd name="connsiteY3" fmla="*/ 3876675 h 7762875"/>
                      <a:gd name="connsiteX4" fmla="*/ 1519238 w 7562850"/>
                      <a:gd name="connsiteY4" fmla="*/ 7762875 h 7762875"/>
                      <a:gd name="connsiteX5" fmla="*/ 1895475 w 7562850"/>
                      <a:gd name="connsiteY5" fmla="*/ 3876675 h 7762875"/>
                      <a:gd name="connsiteX6" fmla="*/ 2276475 w 7562850"/>
                      <a:gd name="connsiteY6" fmla="*/ 0 h 7762875"/>
                      <a:gd name="connsiteX7" fmla="*/ 2657475 w 7562850"/>
                      <a:gd name="connsiteY7" fmla="*/ 3886200 h 7762875"/>
                      <a:gd name="connsiteX8" fmla="*/ 3028950 w 7562850"/>
                      <a:gd name="connsiteY8" fmla="*/ 7762875 h 7762875"/>
                      <a:gd name="connsiteX9" fmla="*/ 3409950 w 7562850"/>
                      <a:gd name="connsiteY9" fmla="*/ 3876675 h 7762875"/>
                      <a:gd name="connsiteX10" fmla="*/ 3781425 w 7562850"/>
                      <a:gd name="connsiteY10" fmla="*/ 9525 h 7762875"/>
                      <a:gd name="connsiteX11" fmla="*/ 4162425 w 7562850"/>
                      <a:gd name="connsiteY11" fmla="*/ 3886200 h 7762875"/>
                      <a:gd name="connsiteX12" fmla="*/ 4533900 w 7562850"/>
                      <a:gd name="connsiteY12" fmla="*/ 7762875 h 7762875"/>
                      <a:gd name="connsiteX13" fmla="*/ 4914900 w 7562850"/>
                      <a:gd name="connsiteY13" fmla="*/ 3886200 h 7762875"/>
                      <a:gd name="connsiteX14" fmla="*/ 5295900 w 7562850"/>
                      <a:gd name="connsiteY14" fmla="*/ 9525 h 7762875"/>
                      <a:gd name="connsiteX15" fmla="*/ 5667375 w 7562850"/>
                      <a:gd name="connsiteY15" fmla="*/ 3886200 h 7762875"/>
                      <a:gd name="connsiteX16" fmla="*/ 6048375 w 7562850"/>
                      <a:gd name="connsiteY16" fmla="*/ 7762875 h 7762875"/>
                      <a:gd name="connsiteX17" fmla="*/ 6429375 w 7562850"/>
                      <a:gd name="connsiteY17" fmla="*/ 3886200 h 7762875"/>
                      <a:gd name="connsiteX18" fmla="*/ 6810375 w 7562850"/>
                      <a:gd name="connsiteY18" fmla="*/ 0 h 7762875"/>
                      <a:gd name="connsiteX19" fmla="*/ 7172325 w 7562850"/>
                      <a:gd name="connsiteY19" fmla="*/ 3886200 h 7762875"/>
                      <a:gd name="connsiteX20" fmla="*/ 7562850 w 7562850"/>
                      <a:gd name="connsiteY20" fmla="*/ 7762875 h 7762875"/>
                      <a:gd name="connsiteX0" fmla="*/ 0 w 7562850"/>
                      <a:gd name="connsiteY0" fmla="*/ 7762875 h 7762875"/>
                      <a:gd name="connsiteX1" fmla="*/ 390525 w 7562850"/>
                      <a:gd name="connsiteY1" fmla="*/ 3886200 h 7762875"/>
                      <a:gd name="connsiteX2" fmla="*/ 762000 w 7562850"/>
                      <a:gd name="connsiteY2" fmla="*/ 0 h 7762875"/>
                      <a:gd name="connsiteX3" fmla="*/ 1143000 w 7562850"/>
                      <a:gd name="connsiteY3" fmla="*/ 3876675 h 7762875"/>
                      <a:gd name="connsiteX4" fmla="*/ 1519238 w 7562850"/>
                      <a:gd name="connsiteY4" fmla="*/ 7762875 h 7762875"/>
                      <a:gd name="connsiteX5" fmla="*/ 1895475 w 7562850"/>
                      <a:gd name="connsiteY5" fmla="*/ 3876675 h 7762875"/>
                      <a:gd name="connsiteX6" fmla="*/ 2276475 w 7562850"/>
                      <a:gd name="connsiteY6" fmla="*/ 0 h 7762875"/>
                      <a:gd name="connsiteX7" fmla="*/ 2657475 w 7562850"/>
                      <a:gd name="connsiteY7" fmla="*/ 3886200 h 7762875"/>
                      <a:gd name="connsiteX8" fmla="*/ 3028950 w 7562850"/>
                      <a:gd name="connsiteY8" fmla="*/ 7762875 h 7762875"/>
                      <a:gd name="connsiteX9" fmla="*/ 3409950 w 7562850"/>
                      <a:gd name="connsiteY9" fmla="*/ 3876675 h 7762875"/>
                      <a:gd name="connsiteX10" fmla="*/ 3781425 w 7562850"/>
                      <a:gd name="connsiteY10" fmla="*/ 9525 h 7762875"/>
                      <a:gd name="connsiteX11" fmla="*/ 4162425 w 7562850"/>
                      <a:gd name="connsiteY11" fmla="*/ 3886200 h 7762875"/>
                      <a:gd name="connsiteX12" fmla="*/ 4538662 w 7562850"/>
                      <a:gd name="connsiteY12" fmla="*/ 7762875 h 7762875"/>
                      <a:gd name="connsiteX13" fmla="*/ 4914900 w 7562850"/>
                      <a:gd name="connsiteY13" fmla="*/ 3886200 h 7762875"/>
                      <a:gd name="connsiteX14" fmla="*/ 5295900 w 7562850"/>
                      <a:gd name="connsiteY14" fmla="*/ 9525 h 7762875"/>
                      <a:gd name="connsiteX15" fmla="*/ 5667375 w 7562850"/>
                      <a:gd name="connsiteY15" fmla="*/ 3886200 h 7762875"/>
                      <a:gd name="connsiteX16" fmla="*/ 6048375 w 7562850"/>
                      <a:gd name="connsiteY16" fmla="*/ 7762875 h 7762875"/>
                      <a:gd name="connsiteX17" fmla="*/ 6429375 w 7562850"/>
                      <a:gd name="connsiteY17" fmla="*/ 3886200 h 7762875"/>
                      <a:gd name="connsiteX18" fmla="*/ 6810375 w 7562850"/>
                      <a:gd name="connsiteY18" fmla="*/ 0 h 7762875"/>
                      <a:gd name="connsiteX19" fmla="*/ 7172325 w 7562850"/>
                      <a:gd name="connsiteY19" fmla="*/ 3886200 h 7762875"/>
                      <a:gd name="connsiteX20" fmla="*/ 7562850 w 7562850"/>
                      <a:gd name="connsiteY20" fmla="*/ 7762875 h 7762875"/>
                      <a:gd name="connsiteX0" fmla="*/ 0 w 7562850"/>
                      <a:gd name="connsiteY0" fmla="*/ 7762875 h 7762875"/>
                      <a:gd name="connsiteX1" fmla="*/ 390525 w 7562850"/>
                      <a:gd name="connsiteY1" fmla="*/ 3886200 h 7762875"/>
                      <a:gd name="connsiteX2" fmla="*/ 762000 w 7562850"/>
                      <a:gd name="connsiteY2" fmla="*/ 0 h 7762875"/>
                      <a:gd name="connsiteX3" fmla="*/ 1143000 w 7562850"/>
                      <a:gd name="connsiteY3" fmla="*/ 3876675 h 7762875"/>
                      <a:gd name="connsiteX4" fmla="*/ 1519238 w 7562850"/>
                      <a:gd name="connsiteY4" fmla="*/ 7762875 h 7762875"/>
                      <a:gd name="connsiteX5" fmla="*/ 1895475 w 7562850"/>
                      <a:gd name="connsiteY5" fmla="*/ 3876675 h 7762875"/>
                      <a:gd name="connsiteX6" fmla="*/ 2276475 w 7562850"/>
                      <a:gd name="connsiteY6" fmla="*/ 0 h 7762875"/>
                      <a:gd name="connsiteX7" fmla="*/ 2657475 w 7562850"/>
                      <a:gd name="connsiteY7" fmla="*/ 3886200 h 7762875"/>
                      <a:gd name="connsiteX8" fmla="*/ 3028950 w 7562850"/>
                      <a:gd name="connsiteY8" fmla="*/ 7762875 h 7762875"/>
                      <a:gd name="connsiteX9" fmla="*/ 3409950 w 7562850"/>
                      <a:gd name="connsiteY9" fmla="*/ 3876675 h 7762875"/>
                      <a:gd name="connsiteX10" fmla="*/ 3781425 w 7562850"/>
                      <a:gd name="connsiteY10" fmla="*/ 9525 h 7762875"/>
                      <a:gd name="connsiteX11" fmla="*/ 4162425 w 7562850"/>
                      <a:gd name="connsiteY11" fmla="*/ 3886200 h 7762875"/>
                      <a:gd name="connsiteX12" fmla="*/ 4538662 w 7562850"/>
                      <a:gd name="connsiteY12" fmla="*/ 7762875 h 7762875"/>
                      <a:gd name="connsiteX13" fmla="*/ 4914900 w 7562850"/>
                      <a:gd name="connsiteY13" fmla="*/ 3886200 h 7762875"/>
                      <a:gd name="connsiteX14" fmla="*/ 5295900 w 7562850"/>
                      <a:gd name="connsiteY14" fmla="*/ 9525 h 7762875"/>
                      <a:gd name="connsiteX15" fmla="*/ 5667375 w 7562850"/>
                      <a:gd name="connsiteY15" fmla="*/ 3886200 h 7762875"/>
                      <a:gd name="connsiteX16" fmla="*/ 6048375 w 7562850"/>
                      <a:gd name="connsiteY16" fmla="*/ 7762875 h 7762875"/>
                      <a:gd name="connsiteX17" fmla="*/ 6429375 w 7562850"/>
                      <a:gd name="connsiteY17" fmla="*/ 3886200 h 7762875"/>
                      <a:gd name="connsiteX18" fmla="*/ 6810375 w 7562850"/>
                      <a:gd name="connsiteY18" fmla="*/ 0 h 7762875"/>
                      <a:gd name="connsiteX19" fmla="*/ 7172325 w 7562850"/>
                      <a:gd name="connsiteY19" fmla="*/ 3886200 h 7762875"/>
                      <a:gd name="connsiteX20" fmla="*/ 7562850 w 7562850"/>
                      <a:gd name="connsiteY20" fmla="*/ 7762875 h 7762875"/>
                      <a:gd name="connsiteX0" fmla="*/ 0 w 7562850"/>
                      <a:gd name="connsiteY0" fmla="*/ 7762875 h 7762875"/>
                      <a:gd name="connsiteX1" fmla="*/ 390525 w 7562850"/>
                      <a:gd name="connsiteY1" fmla="*/ 3886200 h 7762875"/>
                      <a:gd name="connsiteX2" fmla="*/ 762000 w 7562850"/>
                      <a:gd name="connsiteY2" fmla="*/ 0 h 7762875"/>
                      <a:gd name="connsiteX3" fmla="*/ 1143000 w 7562850"/>
                      <a:gd name="connsiteY3" fmla="*/ 3876675 h 7762875"/>
                      <a:gd name="connsiteX4" fmla="*/ 1519238 w 7562850"/>
                      <a:gd name="connsiteY4" fmla="*/ 7762875 h 7762875"/>
                      <a:gd name="connsiteX5" fmla="*/ 1895475 w 7562850"/>
                      <a:gd name="connsiteY5" fmla="*/ 3876675 h 7762875"/>
                      <a:gd name="connsiteX6" fmla="*/ 2276475 w 7562850"/>
                      <a:gd name="connsiteY6" fmla="*/ 0 h 7762875"/>
                      <a:gd name="connsiteX7" fmla="*/ 2657475 w 7562850"/>
                      <a:gd name="connsiteY7" fmla="*/ 3886200 h 7762875"/>
                      <a:gd name="connsiteX8" fmla="*/ 3028950 w 7562850"/>
                      <a:gd name="connsiteY8" fmla="*/ 7762875 h 7762875"/>
                      <a:gd name="connsiteX9" fmla="*/ 3409950 w 7562850"/>
                      <a:gd name="connsiteY9" fmla="*/ 3876675 h 7762875"/>
                      <a:gd name="connsiteX10" fmla="*/ 3781425 w 7562850"/>
                      <a:gd name="connsiteY10" fmla="*/ 9525 h 7762875"/>
                      <a:gd name="connsiteX11" fmla="*/ 4162425 w 7562850"/>
                      <a:gd name="connsiteY11" fmla="*/ 3886200 h 7762875"/>
                      <a:gd name="connsiteX12" fmla="*/ 4538662 w 7562850"/>
                      <a:gd name="connsiteY12" fmla="*/ 7762875 h 7762875"/>
                      <a:gd name="connsiteX13" fmla="*/ 4914900 w 7562850"/>
                      <a:gd name="connsiteY13" fmla="*/ 3886200 h 7762875"/>
                      <a:gd name="connsiteX14" fmla="*/ 5295900 w 7562850"/>
                      <a:gd name="connsiteY14" fmla="*/ 9525 h 7762875"/>
                      <a:gd name="connsiteX15" fmla="*/ 5667375 w 7562850"/>
                      <a:gd name="connsiteY15" fmla="*/ 3886200 h 7762875"/>
                      <a:gd name="connsiteX16" fmla="*/ 6048375 w 7562850"/>
                      <a:gd name="connsiteY16" fmla="*/ 7762875 h 7762875"/>
                      <a:gd name="connsiteX17" fmla="*/ 6429375 w 7562850"/>
                      <a:gd name="connsiteY17" fmla="*/ 3886200 h 7762875"/>
                      <a:gd name="connsiteX18" fmla="*/ 6810375 w 7562850"/>
                      <a:gd name="connsiteY18" fmla="*/ 0 h 7762875"/>
                      <a:gd name="connsiteX19" fmla="*/ 7172325 w 7562850"/>
                      <a:gd name="connsiteY19" fmla="*/ 3886200 h 7762875"/>
                      <a:gd name="connsiteX20" fmla="*/ 7562850 w 7562850"/>
                      <a:gd name="connsiteY20" fmla="*/ 7762875 h 7762875"/>
                      <a:gd name="connsiteX0" fmla="*/ 0 w 7562850"/>
                      <a:gd name="connsiteY0" fmla="*/ 7762875 h 7762875"/>
                      <a:gd name="connsiteX1" fmla="*/ 390525 w 7562850"/>
                      <a:gd name="connsiteY1" fmla="*/ 3886200 h 7762875"/>
                      <a:gd name="connsiteX2" fmla="*/ 762000 w 7562850"/>
                      <a:gd name="connsiteY2" fmla="*/ 0 h 7762875"/>
                      <a:gd name="connsiteX3" fmla="*/ 1143000 w 7562850"/>
                      <a:gd name="connsiteY3" fmla="*/ 3876675 h 7762875"/>
                      <a:gd name="connsiteX4" fmla="*/ 1519238 w 7562850"/>
                      <a:gd name="connsiteY4" fmla="*/ 7762875 h 7762875"/>
                      <a:gd name="connsiteX5" fmla="*/ 1895475 w 7562850"/>
                      <a:gd name="connsiteY5" fmla="*/ 3876675 h 7762875"/>
                      <a:gd name="connsiteX6" fmla="*/ 2276475 w 7562850"/>
                      <a:gd name="connsiteY6" fmla="*/ 0 h 7762875"/>
                      <a:gd name="connsiteX7" fmla="*/ 2657475 w 7562850"/>
                      <a:gd name="connsiteY7" fmla="*/ 3886200 h 7762875"/>
                      <a:gd name="connsiteX8" fmla="*/ 3028950 w 7562850"/>
                      <a:gd name="connsiteY8" fmla="*/ 7762875 h 7762875"/>
                      <a:gd name="connsiteX9" fmla="*/ 3409950 w 7562850"/>
                      <a:gd name="connsiteY9" fmla="*/ 3876675 h 7762875"/>
                      <a:gd name="connsiteX10" fmla="*/ 3781425 w 7562850"/>
                      <a:gd name="connsiteY10" fmla="*/ 9525 h 7762875"/>
                      <a:gd name="connsiteX11" fmla="*/ 4162425 w 7562850"/>
                      <a:gd name="connsiteY11" fmla="*/ 3886200 h 7762875"/>
                      <a:gd name="connsiteX12" fmla="*/ 4538662 w 7562850"/>
                      <a:gd name="connsiteY12" fmla="*/ 7762875 h 7762875"/>
                      <a:gd name="connsiteX13" fmla="*/ 4914900 w 7562850"/>
                      <a:gd name="connsiteY13" fmla="*/ 3886200 h 7762875"/>
                      <a:gd name="connsiteX14" fmla="*/ 5295900 w 7562850"/>
                      <a:gd name="connsiteY14" fmla="*/ 9525 h 7762875"/>
                      <a:gd name="connsiteX15" fmla="*/ 5667375 w 7562850"/>
                      <a:gd name="connsiteY15" fmla="*/ 3886200 h 7762875"/>
                      <a:gd name="connsiteX16" fmla="*/ 6048375 w 7562850"/>
                      <a:gd name="connsiteY16" fmla="*/ 7762875 h 7762875"/>
                      <a:gd name="connsiteX17" fmla="*/ 6429375 w 7562850"/>
                      <a:gd name="connsiteY17" fmla="*/ 3886200 h 7762875"/>
                      <a:gd name="connsiteX18" fmla="*/ 6810375 w 7562850"/>
                      <a:gd name="connsiteY18" fmla="*/ 0 h 7762875"/>
                      <a:gd name="connsiteX19" fmla="*/ 7172325 w 7562850"/>
                      <a:gd name="connsiteY19" fmla="*/ 3886200 h 7762875"/>
                      <a:gd name="connsiteX20" fmla="*/ 7562850 w 7562850"/>
                      <a:gd name="connsiteY20" fmla="*/ 7762875 h 7762875"/>
                      <a:gd name="connsiteX0" fmla="*/ 0 w 7550944"/>
                      <a:gd name="connsiteY0" fmla="*/ 7762875 h 7762875"/>
                      <a:gd name="connsiteX1" fmla="*/ 378619 w 7550944"/>
                      <a:gd name="connsiteY1" fmla="*/ 3886200 h 7762875"/>
                      <a:gd name="connsiteX2" fmla="*/ 750094 w 7550944"/>
                      <a:gd name="connsiteY2" fmla="*/ 0 h 7762875"/>
                      <a:gd name="connsiteX3" fmla="*/ 1131094 w 7550944"/>
                      <a:gd name="connsiteY3" fmla="*/ 3876675 h 7762875"/>
                      <a:gd name="connsiteX4" fmla="*/ 1507332 w 7550944"/>
                      <a:gd name="connsiteY4" fmla="*/ 7762875 h 7762875"/>
                      <a:gd name="connsiteX5" fmla="*/ 1883569 w 7550944"/>
                      <a:gd name="connsiteY5" fmla="*/ 3876675 h 7762875"/>
                      <a:gd name="connsiteX6" fmla="*/ 2264569 w 7550944"/>
                      <a:gd name="connsiteY6" fmla="*/ 0 h 7762875"/>
                      <a:gd name="connsiteX7" fmla="*/ 2645569 w 7550944"/>
                      <a:gd name="connsiteY7" fmla="*/ 3886200 h 7762875"/>
                      <a:gd name="connsiteX8" fmla="*/ 3017044 w 7550944"/>
                      <a:gd name="connsiteY8" fmla="*/ 7762875 h 7762875"/>
                      <a:gd name="connsiteX9" fmla="*/ 3398044 w 7550944"/>
                      <a:gd name="connsiteY9" fmla="*/ 3876675 h 7762875"/>
                      <a:gd name="connsiteX10" fmla="*/ 3769519 w 7550944"/>
                      <a:gd name="connsiteY10" fmla="*/ 9525 h 7762875"/>
                      <a:gd name="connsiteX11" fmla="*/ 4150519 w 7550944"/>
                      <a:gd name="connsiteY11" fmla="*/ 3886200 h 7762875"/>
                      <a:gd name="connsiteX12" fmla="*/ 4526756 w 7550944"/>
                      <a:gd name="connsiteY12" fmla="*/ 7762875 h 7762875"/>
                      <a:gd name="connsiteX13" fmla="*/ 4902994 w 7550944"/>
                      <a:gd name="connsiteY13" fmla="*/ 3886200 h 7762875"/>
                      <a:gd name="connsiteX14" fmla="*/ 5283994 w 7550944"/>
                      <a:gd name="connsiteY14" fmla="*/ 9525 h 7762875"/>
                      <a:gd name="connsiteX15" fmla="*/ 5655469 w 7550944"/>
                      <a:gd name="connsiteY15" fmla="*/ 3886200 h 7762875"/>
                      <a:gd name="connsiteX16" fmla="*/ 6036469 w 7550944"/>
                      <a:gd name="connsiteY16" fmla="*/ 7762875 h 7762875"/>
                      <a:gd name="connsiteX17" fmla="*/ 6417469 w 7550944"/>
                      <a:gd name="connsiteY17" fmla="*/ 3886200 h 7762875"/>
                      <a:gd name="connsiteX18" fmla="*/ 6798469 w 7550944"/>
                      <a:gd name="connsiteY18" fmla="*/ 0 h 7762875"/>
                      <a:gd name="connsiteX19" fmla="*/ 7160419 w 7550944"/>
                      <a:gd name="connsiteY19" fmla="*/ 3886200 h 7762875"/>
                      <a:gd name="connsiteX20" fmla="*/ 7550944 w 7550944"/>
                      <a:gd name="connsiteY20" fmla="*/ 7762875 h 7762875"/>
                      <a:gd name="connsiteX0" fmla="*/ 0 w 7550944"/>
                      <a:gd name="connsiteY0" fmla="*/ 7762875 h 7762875"/>
                      <a:gd name="connsiteX1" fmla="*/ 378619 w 7550944"/>
                      <a:gd name="connsiteY1" fmla="*/ 3886200 h 7762875"/>
                      <a:gd name="connsiteX2" fmla="*/ 750094 w 7550944"/>
                      <a:gd name="connsiteY2" fmla="*/ 0 h 7762875"/>
                      <a:gd name="connsiteX3" fmla="*/ 1131094 w 7550944"/>
                      <a:gd name="connsiteY3" fmla="*/ 3876675 h 7762875"/>
                      <a:gd name="connsiteX4" fmla="*/ 1507332 w 7550944"/>
                      <a:gd name="connsiteY4" fmla="*/ 7762875 h 7762875"/>
                      <a:gd name="connsiteX5" fmla="*/ 1883569 w 7550944"/>
                      <a:gd name="connsiteY5" fmla="*/ 3876675 h 7762875"/>
                      <a:gd name="connsiteX6" fmla="*/ 2264569 w 7550944"/>
                      <a:gd name="connsiteY6" fmla="*/ 0 h 7762875"/>
                      <a:gd name="connsiteX7" fmla="*/ 2645569 w 7550944"/>
                      <a:gd name="connsiteY7" fmla="*/ 3886200 h 7762875"/>
                      <a:gd name="connsiteX8" fmla="*/ 3017044 w 7550944"/>
                      <a:gd name="connsiteY8" fmla="*/ 7762875 h 7762875"/>
                      <a:gd name="connsiteX9" fmla="*/ 3398044 w 7550944"/>
                      <a:gd name="connsiteY9" fmla="*/ 3876675 h 7762875"/>
                      <a:gd name="connsiteX10" fmla="*/ 3769519 w 7550944"/>
                      <a:gd name="connsiteY10" fmla="*/ 9525 h 7762875"/>
                      <a:gd name="connsiteX11" fmla="*/ 4150519 w 7550944"/>
                      <a:gd name="connsiteY11" fmla="*/ 3886200 h 7762875"/>
                      <a:gd name="connsiteX12" fmla="*/ 4526756 w 7550944"/>
                      <a:gd name="connsiteY12" fmla="*/ 7762875 h 7762875"/>
                      <a:gd name="connsiteX13" fmla="*/ 4902994 w 7550944"/>
                      <a:gd name="connsiteY13" fmla="*/ 3886200 h 7762875"/>
                      <a:gd name="connsiteX14" fmla="*/ 5283994 w 7550944"/>
                      <a:gd name="connsiteY14" fmla="*/ 9525 h 7762875"/>
                      <a:gd name="connsiteX15" fmla="*/ 5655469 w 7550944"/>
                      <a:gd name="connsiteY15" fmla="*/ 3886200 h 7762875"/>
                      <a:gd name="connsiteX16" fmla="*/ 6036469 w 7550944"/>
                      <a:gd name="connsiteY16" fmla="*/ 7762875 h 7762875"/>
                      <a:gd name="connsiteX17" fmla="*/ 6417469 w 7550944"/>
                      <a:gd name="connsiteY17" fmla="*/ 3886200 h 7762875"/>
                      <a:gd name="connsiteX18" fmla="*/ 6798469 w 7550944"/>
                      <a:gd name="connsiteY18" fmla="*/ 0 h 7762875"/>
                      <a:gd name="connsiteX19" fmla="*/ 7160419 w 7550944"/>
                      <a:gd name="connsiteY19" fmla="*/ 3886200 h 7762875"/>
                      <a:gd name="connsiteX20" fmla="*/ 7550944 w 7550944"/>
                      <a:gd name="connsiteY20" fmla="*/ 7762875 h 7762875"/>
                      <a:gd name="connsiteX0" fmla="*/ 0 w 7550944"/>
                      <a:gd name="connsiteY0" fmla="*/ 7762875 h 7762875"/>
                      <a:gd name="connsiteX1" fmla="*/ 378619 w 7550944"/>
                      <a:gd name="connsiteY1" fmla="*/ 3886200 h 7762875"/>
                      <a:gd name="connsiteX2" fmla="*/ 750094 w 7550944"/>
                      <a:gd name="connsiteY2" fmla="*/ 0 h 7762875"/>
                      <a:gd name="connsiteX3" fmla="*/ 1131094 w 7550944"/>
                      <a:gd name="connsiteY3" fmla="*/ 3876675 h 7762875"/>
                      <a:gd name="connsiteX4" fmla="*/ 1507332 w 7550944"/>
                      <a:gd name="connsiteY4" fmla="*/ 7762875 h 7762875"/>
                      <a:gd name="connsiteX5" fmla="*/ 1883569 w 7550944"/>
                      <a:gd name="connsiteY5" fmla="*/ 3876675 h 7762875"/>
                      <a:gd name="connsiteX6" fmla="*/ 2264569 w 7550944"/>
                      <a:gd name="connsiteY6" fmla="*/ 0 h 7762875"/>
                      <a:gd name="connsiteX7" fmla="*/ 2645569 w 7550944"/>
                      <a:gd name="connsiteY7" fmla="*/ 3886200 h 7762875"/>
                      <a:gd name="connsiteX8" fmla="*/ 3017044 w 7550944"/>
                      <a:gd name="connsiteY8" fmla="*/ 7762875 h 7762875"/>
                      <a:gd name="connsiteX9" fmla="*/ 3398044 w 7550944"/>
                      <a:gd name="connsiteY9" fmla="*/ 3876675 h 7762875"/>
                      <a:gd name="connsiteX10" fmla="*/ 3769519 w 7550944"/>
                      <a:gd name="connsiteY10" fmla="*/ 9525 h 7762875"/>
                      <a:gd name="connsiteX11" fmla="*/ 4150519 w 7550944"/>
                      <a:gd name="connsiteY11" fmla="*/ 3886200 h 7762875"/>
                      <a:gd name="connsiteX12" fmla="*/ 4526756 w 7550944"/>
                      <a:gd name="connsiteY12" fmla="*/ 7762875 h 7762875"/>
                      <a:gd name="connsiteX13" fmla="*/ 4902994 w 7550944"/>
                      <a:gd name="connsiteY13" fmla="*/ 3886200 h 7762875"/>
                      <a:gd name="connsiteX14" fmla="*/ 5283994 w 7550944"/>
                      <a:gd name="connsiteY14" fmla="*/ 9525 h 7762875"/>
                      <a:gd name="connsiteX15" fmla="*/ 5655469 w 7550944"/>
                      <a:gd name="connsiteY15" fmla="*/ 3886200 h 7762875"/>
                      <a:gd name="connsiteX16" fmla="*/ 6036469 w 7550944"/>
                      <a:gd name="connsiteY16" fmla="*/ 7762875 h 7762875"/>
                      <a:gd name="connsiteX17" fmla="*/ 6417469 w 7550944"/>
                      <a:gd name="connsiteY17" fmla="*/ 3886200 h 7762875"/>
                      <a:gd name="connsiteX18" fmla="*/ 6798469 w 7550944"/>
                      <a:gd name="connsiteY18" fmla="*/ 0 h 7762875"/>
                      <a:gd name="connsiteX19" fmla="*/ 7160419 w 7550944"/>
                      <a:gd name="connsiteY19" fmla="*/ 3886200 h 7762875"/>
                      <a:gd name="connsiteX20" fmla="*/ 7550944 w 7550944"/>
                      <a:gd name="connsiteY20" fmla="*/ 7762875 h 7762875"/>
                      <a:gd name="connsiteX0" fmla="*/ 0 w 7550944"/>
                      <a:gd name="connsiteY0" fmla="*/ 7762875 h 7762875"/>
                      <a:gd name="connsiteX1" fmla="*/ 378619 w 7550944"/>
                      <a:gd name="connsiteY1" fmla="*/ 3886200 h 7762875"/>
                      <a:gd name="connsiteX2" fmla="*/ 750094 w 7550944"/>
                      <a:gd name="connsiteY2" fmla="*/ 0 h 7762875"/>
                      <a:gd name="connsiteX3" fmla="*/ 1131094 w 7550944"/>
                      <a:gd name="connsiteY3" fmla="*/ 3876675 h 7762875"/>
                      <a:gd name="connsiteX4" fmla="*/ 1507332 w 7550944"/>
                      <a:gd name="connsiteY4" fmla="*/ 7762875 h 7762875"/>
                      <a:gd name="connsiteX5" fmla="*/ 1883569 w 7550944"/>
                      <a:gd name="connsiteY5" fmla="*/ 3876675 h 7762875"/>
                      <a:gd name="connsiteX6" fmla="*/ 2264569 w 7550944"/>
                      <a:gd name="connsiteY6" fmla="*/ 0 h 7762875"/>
                      <a:gd name="connsiteX7" fmla="*/ 2645569 w 7550944"/>
                      <a:gd name="connsiteY7" fmla="*/ 3886200 h 7762875"/>
                      <a:gd name="connsiteX8" fmla="*/ 3017044 w 7550944"/>
                      <a:gd name="connsiteY8" fmla="*/ 7762875 h 7762875"/>
                      <a:gd name="connsiteX9" fmla="*/ 3398044 w 7550944"/>
                      <a:gd name="connsiteY9" fmla="*/ 3876675 h 7762875"/>
                      <a:gd name="connsiteX10" fmla="*/ 3769519 w 7550944"/>
                      <a:gd name="connsiteY10" fmla="*/ 9525 h 7762875"/>
                      <a:gd name="connsiteX11" fmla="*/ 4150519 w 7550944"/>
                      <a:gd name="connsiteY11" fmla="*/ 3886200 h 7762875"/>
                      <a:gd name="connsiteX12" fmla="*/ 4526756 w 7550944"/>
                      <a:gd name="connsiteY12" fmla="*/ 7762875 h 7762875"/>
                      <a:gd name="connsiteX13" fmla="*/ 4902994 w 7550944"/>
                      <a:gd name="connsiteY13" fmla="*/ 3886200 h 7762875"/>
                      <a:gd name="connsiteX14" fmla="*/ 5283994 w 7550944"/>
                      <a:gd name="connsiteY14" fmla="*/ 9525 h 7762875"/>
                      <a:gd name="connsiteX15" fmla="*/ 5655469 w 7550944"/>
                      <a:gd name="connsiteY15" fmla="*/ 3886200 h 7762875"/>
                      <a:gd name="connsiteX16" fmla="*/ 6036469 w 7550944"/>
                      <a:gd name="connsiteY16" fmla="*/ 7762875 h 7762875"/>
                      <a:gd name="connsiteX17" fmla="*/ 6417469 w 7550944"/>
                      <a:gd name="connsiteY17" fmla="*/ 3886200 h 7762875"/>
                      <a:gd name="connsiteX18" fmla="*/ 6798469 w 7550944"/>
                      <a:gd name="connsiteY18" fmla="*/ 0 h 7762875"/>
                      <a:gd name="connsiteX19" fmla="*/ 7160419 w 7550944"/>
                      <a:gd name="connsiteY19" fmla="*/ 3886200 h 7762875"/>
                      <a:gd name="connsiteX20" fmla="*/ 7550944 w 7550944"/>
                      <a:gd name="connsiteY20" fmla="*/ 7762875 h 7762875"/>
                      <a:gd name="connsiteX0" fmla="*/ 0 w 7550944"/>
                      <a:gd name="connsiteY0" fmla="*/ 7762875 h 7762875"/>
                      <a:gd name="connsiteX1" fmla="*/ 378619 w 7550944"/>
                      <a:gd name="connsiteY1" fmla="*/ 3886200 h 7762875"/>
                      <a:gd name="connsiteX2" fmla="*/ 750094 w 7550944"/>
                      <a:gd name="connsiteY2" fmla="*/ 0 h 7762875"/>
                      <a:gd name="connsiteX3" fmla="*/ 1131094 w 7550944"/>
                      <a:gd name="connsiteY3" fmla="*/ 3876675 h 7762875"/>
                      <a:gd name="connsiteX4" fmla="*/ 1507332 w 7550944"/>
                      <a:gd name="connsiteY4" fmla="*/ 7762875 h 7762875"/>
                      <a:gd name="connsiteX5" fmla="*/ 1883569 w 7550944"/>
                      <a:gd name="connsiteY5" fmla="*/ 3876675 h 7762875"/>
                      <a:gd name="connsiteX6" fmla="*/ 2264569 w 7550944"/>
                      <a:gd name="connsiteY6" fmla="*/ 0 h 7762875"/>
                      <a:gd name="connsiteX7" fmla="*/ 2645569 w 7550944"/>
                      <a:gd name="connsiteY7" fmla="*/ 3886200 h 7762875"/>
                      <a:gd name="connsiteX8" fmla="*/ 3017044 w 7550944"/>
                      <a:gd name="connsiteY8" fmla="*/ 7762875 h 7762875"/>
                      <a:gd name="connsiteX9" fmla="*/ 3398044 w 7550944"/>
                      <a:gd name="connsiteY9" fmla="*/ 3876675 h 7762875"/>
                      <a:gd name="connsiteX10" fmla="*/ 3769519 w 7550944"/>
                      <a:gd name="connsiteY10" fmla="*/ 9525 h 7762875"/>
                      <a:gd name="connsiteX11" fmla="*/ 4150519 w 7550944"/>
                      <a:gd name="connsiteY11" fmla="*/ 3886200 h 7762875"/>
                      <a:gd name="connsiteX12" fmla="*/ 4526756 w 7550944"/>
                      <a:gd name="connsiteY12" fmla="*/ 7762875 h 7762875"/>
                      <a:gd name="connsiteX13" fmla="*/ 4902994 w 7550944"/>
                      <a:gd name="connsiteY13" fmla="*/ 3886200 h 7762875"/>
                      <a:gd name="connsiteX14" fmla="*/ 5283994 w 7550944"/>
                      <a:gd name="connsiteY14" fmla="*/ 9525 h 7762875"/>
                      <a:gd name="connsiteX15" fmla="*/ 5655469 w 7550944"/>
                      <a:gd name="connsiteY15" fmla="*/ 3886200 h 7762875"/>
                      <a:gd name="connsiteX16" fmla="*/ 6036469 w 7550944"/>
                      <a:gd name="connsiteY16" fmla="*/ 7762875 h 7762875"/>
                      <a:gd name="connsiteX17" fmla="*/ 6417469 w 7550944"/>
                      <a:gd name="connsiteY17" fmla="*/ 3886200 h 7762875"/>
                      <a:gd name="connsiteX18" fmla="*/ 6798469 w 7550944"/>
                      <a:gd name="connsiteY18" fmla="*/ 0 h 7762875"/>
                      <a:gd name="connsiteX19" fmla="*/ 7160419 w 7550944"/>
                      <a:gd name="connsiteY19" fmla="*/ 3886200 h 7762875"/>
                      <a:gd name="connsiteX20" fmla="*/ 7550944 w 7550944"/>
                      <a:gd name="connsiteY20" fmla="*/ 7762875 h 7762875"/>
                      <a:gd name="connsiteX0" fmla="*/ 0 w 7550944"/>
                      <a:gd name="connsiteY0" fmla="*/ 7762875 h 7762876"/>
                      <a:gd name="connsiteX1" fmla="*/ 378619 w 7550944"/>
                      <a:gd name="connsiteY1" fmla="*/ 3886200 h 7762876"/>
                      <a:gd name="connsiteX2" fmla="*/ 750094 w 7550944"/>
                      <a:gd name="connsiteY2" fmla="*/ 0 h 7762876"/>
                      <a:gd name="connsiteX3" fmla="*/ 1131094 w 7550944"/>
                      <a:gd name="connsiteY3" fmla="*/ 3876675 h 7762876"/>
                      <a:gd name="connsiteX4" fmla="*/ 1507332 w 7550944"/>
                      <a:gd name="connsiteY4" fmla="*/ 7762875 h 7762876"/>
                      <a:gd name="connsiteX5" fmla="*/ 1883569 w 7550944"/>
                      <a:gd name="connsiteY5" fmla="*/ 3876675 h 7762876"/>
                      <a:gd name="connsiteX6" fmla="*/ 2264569 w 7550944"/>
                      <a:gd name="connsiteY6" fmla="*/ 0 h 7762876"/>
                      <a:gd name="connsiteX7" fmla="*/ 2645569 w 7550944"/>
                      <a:gd name="connsiteY7" fmla="*/ 3886200 h 7762876"/>
                      <a:gd name="connsiteX8" fmla="*/ 3017044 w 7550944"/>
                      <a:gd name="connsiteY8" fmla="*/ 7762875 h 7762876"/>
                      <a:gd name="connsiteX9" fmla="*/ 3398044 w 7550944"/>
                      <a:gd name="connsiteY9" fmla="*/ 3876675 h 7762876"/>
                      <a:gd name="connsiteX10" fmla="*/ 3769519 w 7550944"/>
                      <a:gd name="connsiteY10" fmla="*/ 9525 h 7762876"/>
                      <a:gd name="connsiteX11" fmla="*/ 4150519 w 7550944"/>
                      <a:gd name="connsiteY11" fmla="*/ 3886200 h 7762876"/>
                      <a:gd name="connsiteX12" fmla="*/ 4526756 w 7550944"/>
                      <a:gd name="connsiteY12" fmla="*/ 7762875 h 7762876"/>
                      <a:gd name="connsiteX13" fmla="*/ 4902994 w 7550944"/>
                      <a:gd name="connsiteY13" fmla="*/ 3886200 h 7762876"/>
                      <a:gd name="connsiteX14" fmla="*/ 5283994 w 7550944"/>
                      <a:gd name="connsiteY14" fmla="*/ 9525 h 7762876"/>
                      <a:gd name="connsiteX15" fmla="*/ 5655469 w 7550944"/>
                      <a:gd name="connsiteY15" fmla="*/ 3886200 h 7762876"/>
                      <a:gd name="connsiteX16" fmla="*/ 6036469 w 7550944"/>
                      <a:gd name="connsiteY16" fmla="*/ 7762875 h 7762876"/>
                      <a:gd name="connsiteX17" fmla="*/ 6417469 w 7550944"/>
                      <a:gd name="connsiteY17" fmla="*/ 3886200 h 7762876"/>
                      <a:gd name="connsiteX18" fmla="*/ 6798469 w 7550944"/>
                      <a:gd name="connsiteY18" fmla="*/ 0 h 7762876"/>
                      <a:gd name="connsiteX19" fmla="*/ 7160419 w 7550944"/>
                      <a:gd name="connsiteY19" fmla="*/ 3886200 h 7762876"/>
                      <a:gd name="connsiteX20" fmla="*/ 7550944 w 7550944"/>
                      <a:gd name="connsiteY20" fmla="*/ 7762875 h 7762876"/>
                      <a:gd name="connsiteX0" fmla="*/ 0 w 7550944"/>
                      <a:gd name="connsiteY0" fmla="*/ 7762875 h 7762876"/>
                      <a:gd name="connsiteX1" fmla="*/ 378619 w 7550944"/>
                      <a:gd name="connsiteY1" fmla="*/ 3886200 h 7762876"/>
                      <a:gd name="connsiteX2" fmla="*/ 750094 w 7550944"/>
                      <a:gd name="connsiteY2" fmla="*/ 0 h 7762876"/>
                      <a:gd name="connsiteX3" fmla="*/ 1131094 w 7550944"/>
                      <a:gd name="connsiteY3" fmla="*/ 3876675 h 7762876"/>
                      <a:gd name="connsiteX4" fmla="*/ 1507332 w 7550944"/>
                      <a:gd name="connsiteY4" fmla="*/ 7762875 h 7762876"/>
                      <a:gd name="connsiteX5" fmla="*/ 1883569 w 7550944"/>
                      <a:gd name="connsiteY5" fmla="*/ 3876675 h 7762876"/>
                      <a:gd name="connsiteX6" fmla="*/ 2264569 w 7550944"/>
                      <a:gd name="connsiteY6" fmla="*/ 0 h 7762876"/>
                      <a:gd name="connsiteX7" fmla="*/ 2645569 w 7550944"/>
                      <a:gd name="connsiteY7" fmla="*/ 3886200 h 7762876"/>
                      <a:gd name="connsiteX8" fmla="*/ 3017044 w 7550944"/>
                      <a:gd name="connsiteY8" fmla="*/ 7762875 h 7762876"/>
                      <a:gd name="connsiteX9" fmla="*/ 3398044 w 7550944"/>
                      <a:gd name="connsiteY9" fmla="*/ 3876675 h 7762876"/>
                      <a:gd name="connsiteX10" fmla="*/ 3769519 w 7550944"/>
                      <a:gd name="connsiteY10" fmla="*/ 9525 h 7762876"/>
                      <a:gd name="connsiteX11" fmla="*/ 4150519 w 7550944"/>
                      <a:gd name="connsiteY11" fmla="*/ 3886200 h 7762876"/>
                      <a:gd name="connsiteX12" fmla="*/ 4526756 w 7550944"/>
                      <a:gd name="connsiteY12" fmla="*/ 7762875 h 7762876"/>
                      <a:gd name="connsiteX13" fmla="*/ 4902994 w 7550944"/>
                      <a:gd name="connsiteY13" fmla="*/ 3886200 h 7762876"/>
                      <a:gd name="connsiteX14" fmla="*/ 5283994 w 7550944"/>
                      <a:gd name="connsiteY14" fmla="*/ 9525 h 7762876"/>
                      <a:gd name="connsiteX15" fmla="*/ 5655469 w 7550944"/>
                      <a:gd name="connsiteY15" fmla="*/ 3886200 h 7762876"/>
                      <a:gd name="connsiteX16" fmla="*/ 6036469 w 7550944"/>
                      <a:gd name="connsiteY16" fmla="*/ 7762875 h 7762876"/>
                      <a:gd name="connsiteX17" fmla="*/ 6417469 w 7550944"/>
                      <a:gd name="connsiteY17" fmla="*/ 3886200 h 7762876"/>
                      <a:gd name="connsiteX18" fmla="*/ 6798469 w 7550944"/>
                      <a:gd name="connsiteY18" fmla="*/ 0 h 7762876"/>
                      <a:gd name="connsiteX19" fmla="*/ 7160419 w 7550944"/>
                      <a:gd name="connsiteY19" fmla="*/ 3886200 h 7762876"/>
                      <a:gd name="connsiteX20" fmla="*/ 7550944 w 7550944"/>
                      <a:gd name="connsiteY20" fmla="*/ 7762875 h 7762876"/>
                      <a:gd name="connsiteX0" fmla="*/ 0 w 7550944"/>
                      <a:gd name="connsiteY0" fmla="*/ 7762875 h 7762876"/>
                      <a:gd name="connsiteX1" fmla="*/ 378619 w 7550944"/>
                      <a:gd name="connsiteY1" fmla="*/ 3886200 h 7762876"/>
                      <a:gd name="connsiteX2" fmla="*/ 750094 w 7550944"/>
                      <a:gd name="connsiteY2" fmla="*/ 0 h 7762876"/>
                      <a:gd name="connsiteX3" fmla="*/ 1131094 w 7550944"/>
                      <a:gd name="connsiteY3" fmla="*/ 3876675 h 7762876"/>
                      <a:gd name="connsiteX4" fmla="*/ 1507332 w 7550944"/>
                      <a:gd name="connsiteY4" fmla="*/ 7762875 h 7762876"/>
                      <a:gd name="connsiteX5" fmla="*/ 1883569 w 7550944"/>
                      <a:gd name="connsiteY5" fmla="*/ 3876675 h 7762876"/>
                      <a:gd name="connsiteX6" fmla="*/ 2264569 w 7550944"/>
                      <a:gd name="connsiteY6" fmla="*/ 0 h 7762876"/>
                      <a:gd name="connsiteX7" fmla="*/ 2645569 w 7550944"/>
                      <a:gd name="connsiteY7" fmla="*/ 3886200 h 7762876"/>
                      <a:gd name="connsiteX8" fmla="*/ 3017044 w 7550944"/>
                      <a:gd name="connsiteY8" fmla="*/ 7762875 h 7762876"/>
                      <a:gd name="connsiteX9" fmla="*/ 3398044 w 7550944"/>
                      <a:gd name="connsiteY9" fmla="*/ 3876675 h 7762876"/>
                      <a:gd name="connsiteX10" fmla="*/ 3769519 w 7550944"/>
                      <a:gd name="connsiteY10" fmla="*/ 9525 h 7762876"/>
                      <a:gd name="connsiteX11" fmla="*/ 4150519 w 7550944"/>
                      <a:gd name="connsiteY11" fmla="*/ 3886200 h 7762876"/>
                      <a:gd name="connsiteX12" fmla="*/ 4526756 w 7550944"/>
                      <a:gd name="connsiteY12" fmla="*/ 7762875 h 7762876"/>
                      <a:gd name="connsiteX13" fmla="*/ 4902994 w 7550944"/>
                      <a:gd name="connsiteY13" fmla="*/ 3886200 h 7762876"/>
                      <a:gd name="connsiteX14" fmla="*/ 5283994 w 7550944"/>
                      <a:gd name="connsiteY14" fmla="*/ 9525 h 7762876"/>
                      <a:gd name="connsiteX15" fmla="*/ 5655469 w 7550944"/>
                      <a:gd name="connsiteY15" fmla="*/ 3886200 h 7762876"/>
                      <a:gd name="connsiteX16" fmla="*/ 6036469 w 7550944"/>
                      <a:gd name="connsiteY16" fmla="*/ 7762875 h 7762876"/>
                      <a:gd name="connsiteX17" fmla="*/ 6417469 w 7550944"/>
                      <a:gd name="connsiteY17" fmla="*/ 3886200 h 7762876"/>
                      <a:gd name="connsiteX18" fmla="*/ 6798469 w 7550944"/>
                      <a:gd name="connsiteY18" fmla="*/ 0 h 7762876"/>
                      <a:gd name="connsiteX19" fmla="*/ 7160419 w 7550944"/>
                      <a:gd name="connsiteY19" fmla="*/ 3886200 h 7762876"/>
                      <a:gd name="connsiteX20" fmla="*/ 7550944 w 7550944"/>
                      <a:gd name="connsiteY20" fmla="*/ 7762875 h 7762876"/>
                      <a:gd name="connsiteX0" fmla="*/ 0 w 7550944"/>
                      <a:gd name="connsiteY0" fmla="*/ 7762875 h 7762876"/>
                      <a:gd name="connsiteX1" fmla="*/ 378619 w 7550944"/>
                      <a:gd name="connsiteY1" fmla="*/ 3886200 h 7762876"/>
                      <a:gd name="connsiteX2" fmla="*/ 750094 w 7550944"/>
                      <a:gd name="connsiteY2" fmla="*/ 0 h 7762876"/>
                      <a:gd name="connsiteX3" fmla="*/ 1131094 w 7550944"/>
                      <a:gd name="connsiteY3" fmla="*/ 3876675 h 7762876"/>
                      <a:gd name="connsiteX4" fmla="*/ 1507332 w 7550944"/>
                      <a:gd name="connsiteY4" fmla="*/ 7762875 h 7762876"/>
                      <a:gd name="connsiteX5" fmla="*/ 1883569 w 7550944"/>
                      <a:gd name="connsiteY5" fmla="*/ 3876675 h 7762876"/>
                      <a:gd name="connsiteX6" fmla="*/ 2264569 w 7550944"/>
                      <a:gd name="connsiteY6" fmla="*/ 0 h 7762876"/>
                      <a:gd name="connsiteX7" fmla="*/ 2645569 w 7550944"/>
                      <a:gd name="connsiteY7" fmla="*/ 3886200 h 7762876"/>
                      <a:gd name="connsiteX8" fmla="*/ 3017044 w 7550944"/>
                      <a:gd name="connsiteY8" fmla="*/ 7762875 h 7762876"/>
                      <a:gd name="connsiteX9" fmla="*/ 3398044 w 7550944"/>
                      <a:gd name="connsiteY9" fmla="*/ 3876675 h 7762876"/>
                      <a:gd name="connsiteX10" fmla="*/ 3769519 w 7550944"/>
                      <a:gd name="connsiteY10" fmla="*/ 9525 h 7762876"/>
                      <a:gd name="connsiteX11" fmla="*/ 4150519 w 7550944"/>
                      <a:gd name="connsiteY11" fmla="*/ 3886200 h 7762876"/>
                      <a:gd name="connsiteX12" fmla="*/ 4526756 w 7550944"/>
                      <a:gd name="connsiteY12" fmla="*/ 7762875 h 7762876"/>
                      <a:gd name="connsiteX13" fmla="*/ 4902994 w 7550944"/>
                      <a:gd name="connsiteY13" fmla="*/ 3886200 h 7762876"/>
                      <a:gd name="connsiteX14" fmla="*/ 5283994 w 7550944"/>
                      <a:gd name="connsiteY14" fmla="*/ 9525 h 7762876"/>
                      <a:gd name="connsiteX15" fmla="*/ 5655469 w 7550944"/>
                      <a:gd name="connsiteY15" fmla="*/ 3886200 h 7762876"/>
                      <a:gd name="connsiteX16" fmla="*/ 6036469 w 7550944"/>
                      <a:gd name="connsiteY16" fmla="*/ 7762875 h 7762876"/>
                      <a:gd name="connsiteX17" fmla="*/ 6417469 w 7550944"/>
                      <a:gd name="connsiteY17" fmla="*/ 3886200 h 7762876"/>
                      <a:gd name="connsiteX18" fmla="*/ 6798469 w 7550944"/>
                      <a:gd name="connsiteY18" fmla="*/ 0 h 7762876"/>
                      <a:gd name="connsiteX19" fmla="*/ 7160419 w 7550944"/>
                      <a:gd name="connsiteY19" fmla="*/ 3886200 h 7762876"/>
                      <a:gd name="connsiteX20" fmla="*/ 7550944 w 7550944"/>
                      <a:gd name="connsiteY20" fmla="*/ 7762875 h 7762876"/>
                      <a:gd name="connsiteX0" fmla="*/ 0 w 7550944"/>
                      <a:gd name="connsiteY0" fmla="*/ 7762875 h 7762876"/>
                      <a:gd name="connsiteX1" fmla="*/ 378619 w 7550944"/>
                      <a:gd name="connsiteY1" fmla="*/ 3886200 h 7762876"/>
                      <a:gd name="connsiteX2" fmla="*/ 750094 w 7550944"/>
                      <a:gd name="connsiteY2" fmla="*/ 0 h 7762876"/>
                      <a:gd name="connsiteX3" fmla="*/ 1131094 w 7550944"/>
                      <a:gd name="connsiteY3" fmla="*/ 3876675 h 7762876"/>
                      <a:gd name="connsiteX4" fmla="*/ 1507332 w 7550944"/>
                      <a:gd name="connsiteY4" fmla="*/ 7762875 h 7762876"/>
                      <a:gd name="connsiteX5" fmla="*/ 1883569 w 7550944"/>
                      <a:gd name="connsiteY5" fmla="*/ 3876675 h 7762876"/>
                      <a:gd name="connsiteX6" fmla="*/ 2264569 w 7550944"/>
                      <a:gd name="connsiteY6" fmla="*/ 0 h 7762876"/>
                      <a:gd name="connsiteX7" fmla="*/ 2645569 w 7550944"/>
                      <a:gd name="connsiteY7" fmla="*/ 3886200 h 7762876"/>
                      <a:gd name="connsiteX8" fmla="*/ 3017044 w 7550944"/>
                      <a:gd name="connsiteY8" fmla="*/ 7762875 h 7762876"/>
                      <a:gd name="connsiteX9" fmla="*/ 3398044 w 7550944"/>
                      <a:gd name="connsiteY9" fmla="*/ 3876675 h 7762876"/>
                      <a:gd name="connsiteX10" fmla="*/ 3769519 w 7550944"/>
                      <a:gd name="connsiteY10" fmla="*/ 9525 h 7762876"/>
                      <a:gd name="connsiteX11" fmla="*/ 4150519 w 7550944"/>
                      <a:gd name="connsiteY11" fmla="*/ 3886200 h 7762876"/>
                      <a:gd name="connsiteX12" fmla="*/ 4526756 w 7550944"/>
                      <a:gd name="connsiteY12" fmla="*/ 7762875 h 7762876"/>
                      <a:gd name="connsiteX13" fmla="*/ 4902994 w 7550944"/>
                      <a:gd name="connsiteY13" fmla="*/ 3886200 h 7762876"/>
                      <a:gd name="connsiteX14" fmla="*/ 5283994 w 7550944"/>
                      <a:gd name="connsiteY14" fmla="*/ 9525 h 7762876"/>
                      <a:gd name="connsiteX15" fmla="*/ 5655469 w 7550944"/>
                      <a:gd name="connsiteY15" fmla="*/ 3886200 h 7762876"/>
                      <a:gd name="connsiteX16" fmla="*/ 6036469 w 7550944"/>
                      <a:gd name="connsiteY16" fmla="*/ 7762875 h 7762876"/>
                      <a:gd name="connsiteX17" fmla="*/ 6417469 w 7550944"/>
                      <a:gd name="connsiteY17" fmla="*/ 3886200 h 7762876"/>
                      <a:gd name="connsiteX18" fmla="*/ 6798469 w 7550944"/>
                      <a:gd name="connsiteY18" fmla="*/ 0 h 7762876"/>
                      <a:gd name="connsiteX19" fmla="*/ 7160419 w 7550944"/>
                      <a:gd name="connsiteY19" fmla="*/ 3886200 h 7762876"/>
                      <a:gd name="connsiteX20" fmla="*/ 7550944 w 7550944"/>
                      <a:gd name="connsiteY20" fmla="*/ 7762875 h 7762876"/>
                      <a:gd name="connsiteX0" fmla="*/ 0 w 7550944"/>
                      <a:gd name="connsiteY0" fmla="*/ 7762875 h 7762876"/>
                      <a:gd name="connsiteX1" fmla="*/ 378619 w 7550944"/>
                      <a:gd name="connsiteY1" fmla="*/ 3886200 h 7762876"/>
                      <a:gd name="connsiteX2" fmla="*/ 750094 w 7550944"/>
                      <a:gd name="connsiteY2" fmla="*/ 0 h 7762876"/>
                      <a:gd name="connsiteX3" fmla="*/ 1131094 w 7550944"/>
                      <a:gd name="connsiteY3" fmla="*/ 3876675 h 7762876"/>
                      <a:gd name="connsiteX4" fmla="*/ 1507332 w 7550944"/>
                      <a:gd name="connsiteY4" fmla="*/ 7762875 h 7762876"/>
                      <a:gd name="connsiteX5" fmla="*/ 1883569 w 7550944"/>
                      <a:gd name="connsiteY5" fmla="*/ 3876675 h 7762876"/>
                      <a:gd name="connsiteX6" fmla="*/ 2264569 w 7550944"/>
                      <a:gd name="connsiteY6" fmla="*/ 0 h 7762876"/>
                      <a:gd name="connsiteX7" fmla="*/ 2645569 w 7550944"/>
                      <a:gd name="connsiteY7" fmla="*/ 3886200 h 7762876"/>
                      <a:gd name="connsiteX8" fmla="*/ 3017044 w 7550944"/>
                      <a:gd name="connsiteY8" fmla="*/ 7762875 h 7762876"/>
                      <a:gd name="connsiteX9" fmla="*/ 3398044 w 7550944"/>
                      <a:gd name="connsiteY9" fmla="*/ 3876675 h 7762876"/>
                      <a:gd name="connsiteX10" fmla="*/ 3769519 w 7550944"/>
                      <a:gd name="connsiteY10" fmla="*/ 9525 h 7762876"/>
                      <a:gd name="connsiteX11" fmla="*/ 4150519 w 7550944"/>
                      <a:gd name="connsiteY11" fmla="*/ 3886200 h 7762876"/>
                      <a:gd name="connsiteX12" fmla="*/ 4526756 w 7550944"/>
                      <a:gd name="connsiteY12" fmla="*/ 7762875 h 7762876"/>
                      <a:gd name="connsiteX13" fmla="*/ 4902994 w 7550944"/>
                      <a:gd name="connsiteY13" fmla="*/ 3886200 h 7762876"/>
                      <a:gd name="connsiteX14" fmla="*/ 5283994 w 7550944"/>
                      <a:gd name="connsiteY14" fmla="*/ 9525 h 7762876"/>
                      <a:gd name="connsiteX15" fmla="*/ 5655469 w 7550944"/>
                      <a:gd name="connsiteY15" fmla="*/ 3886200 h 7762876"/>
                      <a:gd name="connsiteX16" fmla="*/ 6036469 w 7550944"/>
                      <a:gd name="connsiteY16" fmla="*/ 7762875 h 7762876"/>
                      <a:gd name="connsiteX17" fmla="*/ 6417469 w 7550944"/>
                      <a:gd name="connsiteY17" fmla="*/ 3886200 h 7762876"/>
                      <a:gd name="connsiteX18" fmla="*/ 6798469 w 7550944"/>
                      <a:gd name="connsiteY18" fmla="*/ 0 h 7762876"/>
                      <a:gd name="connsiteX19" fmla="*/ 7160419 w 7550944"/>
                      <a:gd name="connsiteY19" fmla="*/ 3886200 h 7762876"/>
                      <a:gd name="connsiteX20" fmla="*/ 7550944 w 7550944"/>
                      <a:gd name="connsiteY20" fmla="*/ 7762875 h 7762876"/>
                      <a:gd name="connsiteX0" fmla="*/ 0 w 7550944"/>
                      <a:gd name="connsiteY0" fmla="*/ 7762875 h 7762876"/>
                      <a:gd name="connsiteX1" fmla="*/ 378619 w 7550944"/>
                      <a:gd name="connsiteY1" fmla="*/ 3886200 h 7762876"/>
                      <a:gd name="connsiteX2" fmla="*/ 750094 w 7550944"/>
                      <a:gd name="connsiteY2" fmla="*/ 0 h 7762876"/>
                      <a:gd name="connsiteX3" fmla="*/ 1131094 w 7550944"/>
                      <a:gd name="connsiteY3" fmla="*/ 3876675 h 7762876"/>
                      <a:gd name="connsiteX4" fmla="*/ 1507332 w 7550944"/>
                      <a:gd name="connsiteY4" fmla="*/ 7762875 h 7762876"/>
                      <a:gd name="connsiteX5" fmla="*/ 1883569 w 7550944"/>
                      <a:gd name="connsiteY5" fmla="*/ 3876675 h 7762876"/>
                      <a:gd name="connsiteX6" fmla="*/ 2264569 w 7550944"/>
                      <a:gd name="connsiteY6" fmla="*/ 0 h 7762876"/>
                      <a:gd name="connsiteX7" fmla="*/ 2645569 w 7550944"/>
                      <a:gd name="connsiteY7" fmla="*/ 3886200 h 7762876"/>
                      <a:gd name="connsiteX8" fmla="*/ 3017044 w 7550944"/>
                      <a:gd name="connsiteY8" fmla="*/ 7762875 h 7762876"/>
                      <a:gd name="connsiteX9" fmla="*/ 3398044 w 7550944"/>
                      <a:gd name="connsiteY9" fmla="*/ 3876675 h 7762876"/>
                      <a:gd name="connsiteX10" fmla="*/ 3769519 w 7550944"/>
                      <a:gd name="connsiteY10" fmla="*/ 9525 h 7762876"/>
                      <a:gd name="connsiteX11" fmla="*/ 4150519 w 7550944"/>
                      <a:gd name="connsiteY11" fmla="*/ 3886200 h 7762876"/>
                      <a:gd name="connsiteX12" fmla="*/ 4526756 w 7550944"/>
                      <a:gd name="connsiteY12" fmla="*/ 7762875 h 7762876"/>
                      <a:gd name="connsiteX13" fmla="*/ 4902994 w 7550944"/>
                      <a:gd name="connsiteY13" fmla="*/ 3886200 h 7762876"/>
                      <a:gd name="connsiteX14" fmla="*/ 5283994 w 7550944"/>
                      <a:gd name="connsiteY14" fmla="*/ 9525 h 7762876"/>
                      <a:gd name="connsiteX15" fmla="*/ 5655469 w 7550944"/>
                      <a:gd name="connsiteY15" fmla="*/ 3886200 h 7762876"/>
                      <a:gd name="connsiteX16" fmla="*/ 6029325 w 7550944"/>
                      <a:gd name="connsiteY16" fmla="*/ 7762875 h 7762876"/>
                      <a:gd name="connsiteX17" fmla="*/ 6417469 w 7550944"/>
                      <a:gd name="connsiteY17" fmla="*/ 3886200 h 7762876"/>
                      <a:gd name="connsiteX18" fmla="*/ 6798469 w 7550944"/>
                      <a:gd name="connsiteY18" fmla="*/ 0 h 7762876"/>
                      <a:gd name="connsiteX19" fmla="*/ 7160419 w 7550944"/>
                      <a:gd name="connsiteY19" fmla="*/ 3886200 h 7762876"/>
                      <a:gd name="connsiteX20" fmla="*/ 7550944 w 7550944"/>
                      <a:gd name="connsiteY20" fmla="*/ 7762875 h 7762876"/>
                      <a:gd name="connsiteX0" fmla="*/ 0 w 7550944"/>
                      <a:gd name="connsiteY0" fmla="*/ 7762875 h 7762876"/>
                      <a:gd name="connsiteX1" fmla="*/ 378619 w 7550944"/>
                      <a:gd name="connsiteY1" fmla="*/ 3886200 h 7762876"/>
                      <a:gd name="connsiteX2" fmla="*/ 750094 w 7550944"/>
                      <a:gd name="connsiteY2" fmla="*/ 0 h 7762876"/>
                      <a:gd name="connsiteX3" fmla="*/ 1131094 w 7550944"/>
                      <a:gd name="connsiteY3" fmla="*/ 3876675 h 7762876"/>
                      <a:gd name="connsiteX4" fmla="*/ 1507332 w 7550944"/>
                      <a:gd name="connsiteY4" fmla="*/ 7762875 h 7762876"/>
                      <a:gd name="connsiteX5" fmla="*/ 1883569 w 7550944"/>
                      <a:gd name="connsiteY5" fmla="*/ 3876675 h 7762876"/>
                      <a:gd name="connsiteX6" fmla="*/ 2264569 w 7550944"/>
                      <a:gd name="connsiteY6" fmla="*/ 0 h 7762876"/>
                      <a:gd name="connsiteX7" fmla="*/ 2645569 w 7550944"/>
                      <a:gd name="connsiteY7" fmla="*/ 3886200 h 7762876"/>
                      <a:gd name="connsiteX8" fmla="*/ 3017044 w 7550944"/>
                      <a:gd name="connsiteY8" fmla="*/ 7762875 h 7762876"/>
                      <a:gd name="connsiteX9" fmla="*/ 3398044 w 7550944"/>
                      <a:gd name="connsiteY9" fmla="*/ 3876675 h 7762876"/>
                      <a:gd name="connsiteX10" fmla="*/ 3769519 w 7550944"/>
                      <a:gd name="connsiteY10" fmla="*/ 9525 h 7762876"/>
                      <a:gd name="connsiteX11" fmla="*/ 4150519 w 7550944"/>
                      <a:gd name="connsiteY11" fmla="*/ 3886200 h 7762876"/>
                      <a:gd name="connsiteX12" fmla="*/ 4526756 w 7550944"/>
                      <a:gd name="connsiteY12" fmla="*/ 7762875 h 7762876"/>
                      <a:gd name="connsiteX13" fmla="*/ 4902994 w 7550944"/>
                      <a:gd name="connsiteY13" fmla="*/ 3886200 h 7762876"/>
                      <a:gd name="connsiteX14" fmla="*/ 5283994 w 7550944"/>
                      <a:gd name="connsiteY14" fmla="*/ 9525 h 7762876"/>
                      <a:gd name="connsiteX15" fmla="*/ 5655469 w 7550944"/>
                      <a:gd name="connsiteY15" fmla="*/ 3886200 h 7762876"/>
                      <a:gd name="connsiteX16" fmla="*/ 6029325 w 7550944"/>
                      <a:gd name="connsiteY16" fmla="*/ 7762875 h 7762876"/>
                      <a:gd name="connsiteX17" fmla="*/ 6417469 w 7550944"/>
                      <a:gd name="connsiteY17" fmla="*/ 3886200 h 7762876"/>
                      <a:gd name="connsiteX18" fmla="*/ 6798469 w 7550944"/>
                      <a:gd name="connsiteY18" fmla="*/ 0 h 7762876"/>
                      <a:gd name="connsiteX19" fmla="*/ 7160419 w 7550944"/>
                      <a:gd name="connsiteY19" fmla="*/ 3886200 h 7762876"/>
                      <a:gd name="connsiteX20" fmla="*/ 7550944 w 7550944"/>
                      <a:gd name="connsiteY20" fmla="*/ 7762875 h 7762876"/>
                      <a:gd name="connsiteX0" fmla="*/ 0 w 7546182"/>
                      <a:gd name="connsiteY0" fmla="*/ 7762875 h 7765256"/>
                      <a:gd name="connsiteX1" fmla="*/ 378619 w 7546182"/>
                      <a:gd name="connsiteY1" fmla="*/ 3886200 h 7765256"/>
                      <a:gd name="connsiteX2" fmla="*/ 750094 w 7546182"/>
                      <a:gd name="connsiteY2" fmla="*/ 0 h 7765256"/>
                      <a:gd name="connsiteX3" fmla="*/ 1131094 w 7546182"/>
                      <a:gd name="connsiteY3" fmla="*/ 3876675 h 7765256"/>
                      <a:gd name="connsiteX4" fmla="*/ 1507332 w 7546182"/>
                      <a:gd name="connsiteY4" fmla="*/ 7762875 h 7765256"/>
                      <a:gd name="connsiteX5" fmla="*/ 1883569 w 7546182"/>
                      <a:gd name="connsiteY5" fmla="*/ 3876675 h 7765256"/>
                      <a:gd name="connsiteX6" fmla="*/ 2264569 w 7546182"/>
                      <a:gd name="connsiteY6" fmla="*/ 0 h 7765256"/>
                      <a:gd name="connsiteX7" fmla="*/ 2645569 w 7546182"/>
                      <a:gd name="connsiteY7" fmla="*/ 3886200 h 7765256"/>
                      <a:gd name="connsiteX8" fmla="*/ 3017044 w 7546182"/>
                      <a:gd name="connsiteY8" fmla="*/ 7762875 h 7765256"/>
                      <a:gd name="connsiteX9" fmla="*/ 3398044 w 7546182"/>
                      <a:gd name="connsiteY9" fmla="*/ 3876675 h 7765256"/>
                      <a:gd name="connsiteX10" fmla="*/ 3769519 w 7546182"/>
                      <a:gd name="connsiteY10" fmla="*/ 9525 h 7765256"/>
                      <a:gd name="connsiteX11" fmla="*/ 4150519 w 7546182"/>
                      <a:gd name="connsiteY11" fmla="*/ 3886200 h 7765256"/>
                      <a:gd name="connsiteX12" fmla="*/ 4526756 w 7546182"/>
                      <a:gd name="connsiteY12" fmla="*/ 7762875 h 7765256"/>
                      <a:gd name="connsiteX13" fmla="*/ 4902994 w 7546182"/>
                      <a:gd name="connsiteY13" fmla="*/ 3886200 h 7765256"/>
                      <a:gd name="connsiteX14" fmla="*/ 5283994 w 7546182"/>
                      <a:gd name="connsiteY14" fmla="*/ 9525 h 7765256"/>
                      <a:gd name="connsiteX15" fmla="*/ 5655469 w 7546182"/>
                      <a:gd name="connsiteY15" fmla="*/ 3886200 h 7765256"/>
                      <a:gd name="connsiteX16" fmla="*/ 6029325 w 7546182"/>
                      <a:gd name="connsiteY16" fmla="*/ 7762875 h 7765256"/>
                      <a:gd name="connsiteX17" fmla="*/ 6417469 w 7546182"/>
                      <a:gd name="connsiteY17" fmla="*/ 3886200 h 7765256"/>
                      <a:gd name="connsiteX18" fmla="*/ 6798469 w 7546182"/>
                      <a:gd name="connsiteY18" fmla="*/ 0 h 7765256"/>
                      <a:gd name="connsiteX19" fmla="*/ 7160419 w 7546182"/>
                      <a:gd name="connsiteY19" fmla="*/ 3886200 h 7765256"/>
                      <a:gd name="connsiteX20" fmla="*/ 7546182 w 7546182"/>
                      <a:gd name="connsiteY20" fmla="*/ 7765256 h 7765256"/>
                      <a:gd name="connsiteX0" fmla="*/ 0 w 7546182"/>
                      <a:gd name="connsiteY0" fmla="*/ 7762875 h 7765258"/>
                      <a:gd name="connsiteX1" fmla="*/ 378619 w 7546182"/>
                      <a:gd name="connsiteY1" fmla="*/ 3886200 h 7765258"/>
                      <a:gd name="connsiteX2" fmla="*/ 750094 w 7546182"/>
                      <a:gd name="connsiteY2" fmla="*/ 0 h 7765258"/>
                      <a:gd name="connsiteX3" fmla="*/ 1131094 w 7546182"/>
                      <a:gd name="connsiteY3" fmla="*/ 3876675 h 7765258"/>
                      <a:gd name="connsiteX4" fmla="*/ 1507332 w 7546182"/>
                      <a:gd name="connsiteY4" fmla="*/ 7762875 h 7765258"/>
                      <a:gd name="connsiteX5" fmla="*/ 1883569 w 7546182"/>
                      <a:gd name="connsiteY5" fmla="*/ 3876675 h 7765258"/>
                      <a:gd name="connsiteX6" fmla="*/ 2264569 w 7546182"/>
                      <a:gd name="connsiteY6" fmla="*/ 0 h 7765258"/>
                      <a:gd name="connsiteX7" fmla="*/ 2645569 w 7546182"/>
                      <a:gd name="connsiteY7" fmla="*/ 3886200 h 7765258"/>
                      <a:gd name="connsiteX8" fmla="*/ 3017044 w 7546182"/>
                      <a:gd name="connsiteY8" fmla="*/ 7762875 h 7765258"/>
                      <a:gd name="connsiteX9" fmla="*/ 3398044 w 7546182"/>
                      <a:gd name="connsiteY9" fmla="*/ 3876675 h 7765258"/>
                      <a:gd name="connsiteX10" fmla="*/ 3769519 w 7546182"/>
                      <a:gd name="connsiteY10" fmla="*/ 9525 h 7765258"/>
                      <a:gd name="connsiteX11" fmla="*/ 4150519 w 7546182"/>
                      <a:gd name="connsiteY11" fmla="*/ 3886200 h 7765258"/>
                      <a:gd name="connsiteX12" fmla="*/ 4526756 w 7546182"/>
                      <a:gd name="connsiteY12" fmla="*/ 7762875 h 7765258"/>
                      <a:gd name="connsiteX13" fmla="*/ 4902994 w 7546182"/>
                      <a:gd name="connsiteY13" fmla="*/ 3886200 h 7765258"/>
                      <a:gd name="connsiteX14" fmla="*/ 5283994 w 7546182"/>
                      <a:gd name="connsiteY14" fmla="*/ 9525 h 7765258"/>
                      <a:gd name="connsiteX15" fmla="*/ 5655469 w 7546182"/>
                      <a:gd name="connsiteY15" fmla="*/ 3886200 h 7765258"/>
                      <a:gd name="connsiteX16" fmla="*/ 6029325 w 7546182"/>
                      <a:gd name="connsiteY16" fmla="*/ 7762875 h 7765258"/>
                      <a:gd name="connsiteX17" fmla="*/ 6417469 w 7546182"/>
                      <a:gd name="connsiteY17" fmla="*/ 3886200 h 7765258"/>
                      <a:gd name="connsiteX18" fmla="*/ 6798469 w 7546182"/>
                      <a:gd name="connsiteY18" fmla="*/ 0 h 7765258"/>
                      <a:gd name="connsiteX19" fmla="*/ 7160419 w 7546182"/>
                      <a:gd name="connsiteY19" fmla="*/ 3886200 h 7765258"/>
                      <a:gd name="connsiteX20" fmla="*/ 7546182 w 7546182"/>
                      <a:gd name="connsiteY20" fmla="*/ 7765256 h 7765258"/>
                      <a:gd name="connsiteX0" fmla="*/ 0 w 7539038"/>
                      <a:gd name="connsiteY0" fmla="*/ 7762875 h 7762876"/>
                      <a:gd name="connsiteX1" fmla="*/ 378619 w 7539038"/>
                      <a:gd name="connsiteY1" fmla="*/ 3886200 h 7762876"/>
                      <a:gd name="connsiteX2" fmla="*/ 750094 w 7539038"/>
                      <a:gd name="connsiteY2" fmla="*/ 0 h 7762876"/>
                      <a:gd name="connsiteX3" fmla="*/ 1131094 w 7539038"/>
                      <a:gd name="connsiteY3" fmla="*/ 3876675 h 7762876"/>
                      <a:gd name="connsiteX4" fmla="*/ 1507332 w 7539038"/>
                      <a:gd name="connsiteY4" fmla="*/ 7762875 h 7762876"/>
                      <a:gd name="connsiteX5" fmla="*/ 1883569 w 7539038"/>
                      <a:gd name="connsiteY5" fmla="*/ 3876675 h 7762876"/>
                      <a:gd name="connsiteX6" fmla="*/ 2264569 w 7539038"/>
                      <a:gd name="connsiteY6" fmla="*/ 0 h 7762876"/>
                      <a:gd name="connsiteX7" fmla="*/ 2645569 w 7539038"/>
                      <a:gd name="connsiteY7" fmla="*/ 3886200 h 7762876"/>
                      <a:gd name="connsiteX8" fmla="*/ 3017044 w 7539038"/>
                      <a:gd name="connsiteY8" fmla="*/ 7762875 h 7762876"/>
                      <a:gd name="connsiteX9" fmla="*/ 3398044 w 7539038"/>
                      <a:gd name="connsiteY9" fmla="*/ 3876675 h 7762876"/>
                      <a:gd name="connsiteX10" fmla="*/ 3769519 w 7539038"/>
                      <a:gd name="connsiteY10" fmla="*/ 9525 h 7762876"/>
                      <a:gd name="connsiteX11" fmla="*/ 4150519 w 7539038"/>
                      <a:gd name="connsiteY11" fmla="*/ 3886200 h 7762876"/>
                      <a:gd name="connsiteX12" fmla="*/ 4526756 w 7539038"/>
                      <a:gd name="connsiteY12" fmla="*/ 7762875 h 7762876"/>
                      <a:gd name="connsiteX13" fmla="*/ 4902994 w 7539038"/>
                      <a:gd name="connsiteY13" fmla="*/ 3886200 h 7762876"/>
                      <a:gd name="connsiteX14" fmla="*/ 5283994 w 7539038"/>
                      <a:gd name="connsiteY14" fmla="*/ 9525 h 7762876"/>
                      <a:gd name="connsiteX15" fmla="*/ 5655469 w 7539038"/>
                      <a:gd name="connsiteY15" fmla="*/ 3886200 h 7762876"/>
                      <a:gd name="connsiteX16" fmla="*/ 6029325 w 7539038"/>
                      <a:gd name="connsiteY16" fmla="*/ 7762875 h 7762876"/>
                      <a:gd name="connsiteX17" fmla="*/ 6417469 w 7539038"/>
                      <a:gd name="connsiteY17" fmla="*/ 3886200 h 7762876"/>
                      <a:gd name="connsiteX18" fmla="*/ 6798469 w 7539038"/>
                      <a:gd name="connsiteY18" fmla="*/ 0 h 7762876"/>
                      <a:gd name="connsiteX19" fmla="*/ 7160419 w 7539038"/>
                      <a:gd name="connsiteY19" fmla="*/ 3886200 h 7762876"/>
                      <a:gd name="connsiteX20" fmla="*/ 7539038 w 7539038"/>
                      <a:gd name="connsiteY20" fmla="*/ 7760494 h 7762876"/>
                      <a:gd name="connsiteX0" fmla="*/ 0 w 7539038"/>
                      <a:gd name="connsiteY0" fmla="*/ 7762875 h 7762876"/>
                      <a:gd name="connsiteX1" fmla="*/ 378619 w 7539038"/>
                      <a:gd name="connsiteY1" fmla="*/ 3886200 h 7762876"/>
                      <a:gd name="connsiteX2" fmla="*/ 750094 w 7539038"/>
                      <a:gd name="connsiteY2" fmla="*/ 0 h 7762876"/>
                      <a:gd name="connsiteX3" fmla="*/ 1131094 w 7539038"/>
                      <a:gd name="connsiteY3" fmla="*/ 3876675 h 7762876"/>
                      <a:gd name="connsiteX4" fmla="*/ 1507332 w 7539038"/>
                      <a:gd name="connsiteY4" fmla="*/ 7762875 h 7762876"/>
                      <a:gd name="connsiteX5" fmla="*/ 1883569 w 7539038"/>
                      <a:gd name="connsiteY5" fmla="*/ 3876675 h 7762876"/>
                      <a:gd name="connsiteX6" fmla="*/ 2264569 w 7539038"/>
                      <a:gd name="connsiteY6" fmla="*/ 0 h 7762876"/>
                      <a:gd name="connsiteX7" fmla="*/ 2645569 w 7539038"/>
                      <a:gd name="connsiteY7" fmla="*/ 3886200 h 7762876"/>
                      <a:gd name="connsiteX8" fmla="*/ 3017044 w 7539038"/>
                      <a:gd name="connsiteY8" fmla="*/ 7762875 h 7762876"/>
                      <a:gd name="connsiteX9" fmla="*/ 3398044 w 7539038"/>
                      <a:gd name="connsiteY9" fmla="*/ 3876675 h 7762876"/>
                      <a:gd name="connsiteX10" fmla="*/ 3769519 w 7539038"/>
                      <a:gd name="connsiteY10" fmla="*/ 9525 h 7762876"/>
                      <a:gd name="connsiteX11" fmla="*/ 4150519 w 7539038"/>
                      <a:gd name="connsiteY11" fmla="*/ 3886200 h 7762876"/>
                      <a:gd name="connsiteX12" fmla="*/ 4526756 w 7539038"/>
                      <a:gd name="connsiteY12" fmla="*/ 7762875 h 7762876"/>
                      <a:gd name="connsiteX13" fmla="*/ 4902994 w 7539038"/>
                      <a:gd name="connsiteY13" fmla="*/ 3886200 h 7762876"/>
                      <a:gd name="connsiteX14" fmla="*/ 5283994 w 7539038"/>
                      <a:gd name="connsiteY14" fmla="*/ 9525 h 7762876"/>
                      <a:gd name="connsiteX15" fmla="*/ 5655469 w 7539038"/>
                      <a:gd name="connsiteY15" fmla="*/ 3886200 h 7762876"/>
                      <a:gd name="connsiteX16" fmla="*/ 6029325 w 7539038"/>
                      <a:gd name="connsiteY16" fmla="*/ 7762875 h 7762876"/>
                      <a:gd name="connsiteX17" fmla="*/ 6417469 w 7539038"/>
                      <a:gd name="connsiteY17" fmla="*/ 3886200 h 7762876"/>
                      <a:gd name="connsiteX18" fmla="*/ 6788944 w 7539038"/>
                      <a:gd name="connsiteY18" fmla="*/ 2381 h 7762876"/>
                      <a:gd name="connsiteX19" fmla="*/ 7160419 w 7539038"/>
                      <a:gd name="connsiteY19" fmla="*/ 3886200 h 7762876"/>
                      <a:gd name="connsiteX20" fmla="*/ 7539038 w 7539038"/>
                      <a:gd name="connsiteY20" fmla="*/ 7760494 h 7762876"/>
                      <a:gd name="connsiteX0" fmla="*/ 0 w 7539038"/>
                      <a:gd name="connsiteY0" fmla="*/ 7762875 h 7762876"/>
                      <a:gd name="connsiteX1" fmla="*/ 378619 w 7539038"/>
                      <a:gd name="connsiteY1" fmla="*/ 3886200 h 7762876"/>
                      <a:gd name="connsiteX2" fmla="*/ 750094 w 7539038"/>
                      <a:gd name="connsiteY2" fmla="*/ 0 h 7762876"/>
                      <a:gd name="connsiteX3" fmla="*/ 1131094 w 7539038"/>
                      <a:gd name="connsiteY3" fmla="*/ 3876675 h 7762876"/>
                      <a:gd name="connsiteX4" fmla="*/ 1507332 w 7539038"/>
                      <a:gd name="connsiteY4" fmla="*/ 7762875 h 7762876"/>
                      <a:gd name="connsiteX5" fmla="*/ 1883569 w 7539038"/>
                      <a:gd name="connsiteY5" fmla="*/ 3876675 h 7762876"/>
                      <a:gd name="connsiteX6" fmla="*/ 2264569 w 7539038"/>
                      <a:gd name="connsiteY6" fmla="*/ 0 h 7762876"/>
                      <a:gd name="connsiteX7" fmla="*/ 2645569 w 7539038"/>
                      <a:gd name="connsiteY7" fmla="*/ 3886200 h 7762876"/>
                      <a:gd name="connsiteX8" fmla="*/ 3017044 w 7539038"/>
                      <a:gd name="connsiteY8" fmla="*/ 7762875 h 7762876"/>
                      <a:gd name="connsiteX9" fmla="*/ 3398044 w 7539038"/>
                      <a:gd name="connsiteY9" fmla="*/ 3876675 h 7762876"/>
                      <a:gd name="connsiteX10" fmla="*/ 3769519 w 7539038"/>
                      <a:gd name="connsiteY10" fmla="*/ 9525 h 7762876"/>
                      <a:gd name="connsiteX11" fmla="*/ 4150519 w 7539038"/>
                      <a:gd name="connsiteY11" fmla="*/ 3886200 h 7762876"/>
                      <a:gd name="connsiteX12" fmla="*/ 4526756 w 7539038"/>
                      <a:gd name="connsiteY12" fmla="*/ 7762875 h 7762876"/>
                      <a:gd name="connsiteX13" fmla="*/ 4902994 w 7539038"/>
                      <a:gd name="connsiteY13" fmla="*/ 3886200 h 7762876"/>
                      <a:gd name="connsiteX14" fmla="*/ 5283994 w 7539038"/>
                      <a:gd name="connsiteY14" fmla="*/ 9525 h 7762876"/>
                      <a:gd name="connsiteX15" fmla="*/ 5655469 w 7539038"/>
                      <a:gd name="connsiteY15" fmla="*/ 3886200 h 7762876"/>
                      <a:gd name="connsiteX16" fmla="*/ 6029325 w 7539038"/>
                      <a:gd name="connsiteY16" fmla="*/ 7762875 h 7762876"/>
                      <a:gd name="connsiteX17" fmla="*/ 6417469 w 7539038"/>
                      <a:gd name="connsiteY17" fmla="*/ 3886200 h 7762876"/>
                      <a:gd name="connsiteX18" fmla="*/ 6786563 w 7539038"/>
                      <a:gd name="connsiteY18" fmla="*/ 4762 h 7762876"/>
                      <a:gd name="connsiteX19" fmla="*/ 7160419 w 7539038"/>
                      <a:gd name="connsiteY19" fmla="*/ 3886200 h 7762876"/>
                      <a:gd name="connsiteX20" fmla="*/ 7539038 w 7539038"/>
                      <a:gd name="connsiteY20" fmla="*/ 7760494 h 7762876"/>
                      <a:gd name="connsiteX0" fmla="*/ 0 w 7539038"/>
                      <a:gd name="connsiteY0" fmla="*/ 7762875 h 7762876"/>
                      <a:gd name="connsiteX1" fmla="*/ 378619 w 7539038"/>
                      <a:gd name="connsiteY1" fmla="*/ 3886200 h 7762876"/>
                      <a:gd name="connsiteX2" fmla="*/ 750094 w 7539038"/>
                      <a:gd name="connsiteY2" fmla="*/ 0 h 7762876"/>
                      <a:gd name="connsiteX3" fmla="*/ 1131094 w 7539038"/>
                      <a:gd name="connsiteY3" fmla="*/ 3876675 h 7762876"/>
                      <a:gd name="connsiteX4" fmla="*/ 1507332 w 7539038"/>
                      <a:gd name="connsiteY4" fmla="*/ 7762875 h 7762876"/>
                      <a:gd name="connsiteX5" fmla="*/ 1883569 w 7539038"/>
                      <a:gd name="connsiteY5" fmla="*/ 3876675 h 7762876"/>
                      <a:gd name="connsiteX6" fmla="*/ 2264569 w 7539038"/>
                      <a:gd name="connsiteY6" fmla="*/ 0 h 7762876"/>
                      <a:gd name="connsiteX7" fmla="*/ 2645569 w 7539038"/>
                      <a:gd name="connsiteY7" fmla="*/ 3886200 h 7762876"/>
                      <a:gd name="connsiteX8" fmla="*/ 3017044 w 7539038"/>
                      <a:gd name="connsiteY8" fmla="*/ 7762875 h 7762876"/>
                      <a:gd name="connsiteX9" fmla="*/ 3398044 w 7539038"/>
                      <a:gd name="connsiteY9" fmla="*/ 3876675 h 7762876"/>
                      <a:gd name="connsiteX10" fmla="*/ 3769519 w 7539038"/>
                      <a:gd name="connsiteY10" fmla="*/ 9525 h 7762876"/>
                      <a:gd name="connsiteX11" fmla="*/ 4150519 w 7539038"/>
                      <a:gd name="connsiteY11" fmla="*/ 3886200 h 7762876"/>
                      <a:gd name="connsiteX12" fmla="*/ 4526756 w 7539038"/>
                      <a:gd name="connsiteY12" fmla="*/ 7762875 h 7762876"/>
                      <a:gd name="connsiteX13" fmla="*/ 4902994 w 7539038"/>
                      <a:gd name="connsiteY13" fmla="*/ 3886200 h 7762876"/>
                      <a:gd name="connsiteX14" fmla="*/ 5283994 w 7539038"/>
                      <a:gd name="connsiteY14" fmla="*/ 9525 h 7762876"/>
                      <a:gd name="connsiteX15" fmla="*/ 5655469 w 7539038"/>
                      <a:gd name="connsiteY15" fmla="*/ 3886200 h 7762876"/>
                      <a:gd name="connsiteX16" fmla="*/ 6029325 w 7539038"/>
                      <a:gd name="connsiteY16" fmla="*/ 7762875 h 7762876"/>
                      <a:gd name="connsiteX17" fmla="*/ 6417469 w 7539038"/>
                      <a:gd name="connsiteY17" fmla="*/ 3886200 h 7762876"/>
                      <a:gd name="connsiteX18" fmla="*/ 6786563 w 7539038"/>
                      <a:gd name="connsiteY18" fmla="*/ 4762 h 7762876"/>
                      <a:gd name="connsiteX19" fmla="*/ 7160419 w 7539038"/>
                      <a:gd name="connsiteY19" fmla="*/ 3886200 h 7762876"/>
                      <a:gd name="connsiteX20" fmla="*/ 7539038 w 7539038"/>
                      <a:gd name="connsiteY20" fmla="*/ 7760494 h 7762876"/>
                      <a:gd name="connsiteX0" fmla="*/ 0 w 7539038"/>
                      <a:gd name="connsiteY0" fmla="*/ 7762875 h 7762876"/>
                      <a:gd name="connsiteX1" fmla="*/ 378619 w 7539038"/>
                      <a:gd name="connsiteY1" fmla="*/ 3886200 h 7762876"/>
                      <a:gd name="connsiteX2" fmla="*/ 750094 w 7539038"/>
                      <a:gd name="connsiteY2" fmla="*/ 0 h 7762876"/>
                      <a:gd name="connsiteX3" fmla="*/ 1131094 w 7539038"/>
                      <a:gd name="connsiteY3" fmla="*/ 3876675 h 7762876"/>
                      <a:gd name="connsiteX4" fmla="*/ 1507332 w 7539038"/>
                      <a:gd name="connsiteY4" fmla="*/ 7762875 h 7762876"/>
                      <a:gd name="connsiteX5" fmla="*/ 1883569 w 7539038"/>
                      <a:gd name="connsiteY5" fmla="*/ 3876675 h 7762876"/>
                      <a:gd name="connsiteX6" fmla="*/ 2264569 w 7539038"/>
                      <a:gd name="connsiteY6" fmla="*/ 0 h 7762876"/>
                      <a:gd name="connsiteX7" fmla="*/ 2645569 w 7539038"/>
                      <a:gd name="connsiteY7" fmla="*/ 3886200 h 7762876"/>
                      <a:gd name="connsiteX8" fmla="*/ 3017044 w 7539038"/>
                      <a:gd name="connsiteY8" fmla="*/ 7762875 h 7762876"/>
                      <a:gd name="connsiteX9" fmla="*/ 3398044 w 7539038"/>
                      <a:gd name="connsiteY9" fmla="*/ 3876675 h 7762876"/>
                      <a:gd name="connsiteX10" fmla="*/ 3769519 w 7539038"/>
                      <a:gd name="connsiteY10" fmla="*/ 9525 h 7762876"/>
                      <a:gd name="connsiteX11" fmla="*/ 4150519 w 7539038"/>
                      <a:gd name="connsiteY11" fmla="*/ 3886200 h 7762876"/>
                      <a:gd name="connsiteX12" fmla="*/ 4526756 w 7539038"/>
                      <a:gd name="connsiteY12" fmla="*/ 7762875 h 7762876"/>
                      <a:gd name="connsiteX13" fmla="*/ 4902994 w 7539038"/>
                      <a:gd name="connsiteY13" fmla="*/ 3886200 h 7762876"/>
                      <a:gd name="connsiteX14" fmla="*/ 5279231 w 7539038"/>
                      <a:gd name="connsiteY14" fmla="*/ 9525 h 7762876"/>
                      <a:gd name="connsiteX15" fmla="*/ 5655469 w 7539038"/>
                      <a:gd name="connsiteY15" fmla="*/ 3886200 h 7762876"/>
                      <a:gd name="connsiteX16" fmla="*/ 6029325 w 7539038"/>
                      <a:gd name="connsiteY16" fmla="*/ 7762875 h 7762876"/>
                      <a:gd name="connsiteX17" fmla="*/ 6417469 w 7539038"/>
                      <a:gd name="connsiteY17" fmla="*/ 3886200 h 7762876"/>
                      <a:gd name="connsiteX18" fmla="*/ 6786563 w 7539038"/>
                      <a:gd name="connsiteY18" fmla="*/ 4762 h 7762876"/>
                      <a:gd name="connsiteX19" fmla="*/ 7160419 w 7539038"/>
                      <a:gd name="connsiteY19" fmla="*/ 3886200 h 7762876"/>
                      <a:gd name="connsiteX20" fmla="*/ 7539038 w 7539038"/>
                      <a:gd name="connsiteY20" fmla="*/ 7760494 h 7762876"/>
                      <a:gd name="connsiteX0" fmla="*/ 0 w 7539038"/>
                      <a:gd name="connsiteY0" fmla="*/ 7762875 h 7762876"/>
                      <a:gd name="connsiteX1" fmla="*/ 378619 w 7539038"/>
                      <a:gd name="connsiteY1" fmla="*/ 3886200 h 7762876"/>
                      <a:gd name="connsiteX2" fmla="*/ 750094 w 7539038"/>
                      <a:gd name="connsiteY2" fmla="*/ 0 h 7762876"/>
                      <a:gd name="connsiteX3" fmla="*/ 1131094 w 7539038"/>
                      <a:gd name="connsiteY3" fmla="*/ 3876675 h 7762876"/>
                      <a:gd name="connsiteX4" fmla="*/ 1507332 w 7539038"/>
                      <a:gd name="connsiteY4" fmla="*/ 7762875 h 7762876"/>
                      <a:gd name="connsiteX5" fmla="*/ 1883569 w 7539038"/>
                      <a:gd name="connsiteY5" fmla="*/ 3876675 h 7762876"/>
                      <a:gd name="connsiteX6" fmla="*/ 2264569 w 7539038"/>
                      <a:gd name="connsiteY6" fmla="*/ 0 h 7762876"/>
                      <a:gd name="connsiteX7" fmla="*/ 2645569 w 7539038"/>
                      <a:gd name="connsiteY7" fmla="*/ 3886200 h 7762876"/>
                      <a:gd name="connsiteX8" fmla="*/ 3017044 w 7539038"/>
                      <a:gd name="connsiteY8" fmla="*/ 7762875 h 7762876"/>
                      <a:gd name="connsiteX9" fmla="*/ 3398044 w 7539038"/>
                      <a:gd name="connsiteY9" fmla="*/ 3876675 h 7762876"/>
                      <a:gd name="connsiteX10" fmla="*/ 3769519 w 7539038"/>
                      <a:gd name="connsiteY10" fmla="*/ 9525 h 7762876"/>
                      <a:gd name="connsiteX11" fmla="*/ 4150519 w 7539038"/>
                      <a:gd name="connsiteY11" fmla="*/ 3886200 h 7762876"/>
                      <a:gd name="connsiteX12" fmla="*/ 4526756 w 7539038"/>
                      <a:gd name="connsiteY12" fmla="*/ 7762875 h 7762876"/>
                      <a:gd name="connsiteX13" fmla="*/ 4902994 w 7539038"/>
                      <a:gd name="connsiteY13" fmla="*/ 3886200 h 7762876"/>
                      <a:gd name="connsiteX14" fmla="*/ 5279231 w 7539038"/>
                      <a:gd name="connsiteY14" fmla="*/ 9525 h 7762876"/>
                      <a:gd name="connsiteX15" fmla="*/ 5655469 w 7539038"/>
                      <a:gd name="connsiteY15" fmla="*/ 3886200 h 7762876"/>
                      <a:gd name="connsiteX16" fmla="*/ 6029325 w 7539038"/>
                      <a:gd name="connsiteY16" fmla="*/ 7762875 h 7762876"/>
                      <a:gd name="connsiteX17" fmla="*/ 6417469 w 7539038"/>
                      <a:gd name="connsiteY17" fmla="*/ 3886200 h 7762876"/>
                      <a:gd name="connsiteX18" fmla="*/ 6786563 w 7539038"/>
                      <a:gd name="connsiteY18" fmla="*/ 4762 h 7762876"/>
                      <a:gd name="connsiteX19" fmla="*/ 7160419 w 7539038"/>
                      <a:gd name="connsiteY19" fmla="*/ 3886200 h 7762876"/>
                      <a:gd name="connsiteX20" fmla="*/ 7539038 w 7539038"/>
                      <a:gd name="connsiteY20" fmla="*/ 7760494 h 7762876"/>
                      <a:gd name="connsiteX0" fmla="*/ 0 w 7539038"/>
                      <a:gd name="connsiteY0" fmla="*/ 7762875 h 7762876"/>
                      <a:gd name="connsiteX1" fmla="*/ 378619 w 7539038"/>
                      <a:gd name="connsiteY1" fmla="*/ 3886200 h 7762876"/>
                      <a:gd name="connsiteX2" fmla="*/ 750094 w 7539038"/>
                      <a:gd name="connsiteY2" fmla="*/ 0 h 7762876"/>
                      <a:gd name="connsiteX3" fmla="*/ 1131094 w 7539038"/>
                      <a:gd name="connsiteY3" fmla="*/ 3876675 h 7762876"/>
                      <a:gd name="connsiteX4" fmla="*/ 1507332 w 7539038"/>
                      <a:gd name="connsiteY4" fmla="*/ 7762875 h 7762876"/>
                      <a:gd name="connsiteX5" fmla="*/ 1883569 w 7539038"/>
                      <a:gd name="connsiteY5" fmla="*/ 3876675 h 7762876"/>
                      <a:gd name="connsiteX6" fmla="*/ 2264569 w 7539038"/>
                      <a:gd name="connsiteY6" fmla="*/ 0 h 7762876"/>
                      <a:gd name="connsiteX7" fmla="*/ 2645569 w 7539038"/>
                      <a:gd name="connsiteY7" fmla="*/ 3886200 h 7762876"/>
                      <a:gd name="connsiteX8" fmla="*/ 3017044 w 7539038"/>
                      <a:gd name="connsiteY8" fmla="*/ 7762875 h 7762876"/>
                      <a:gd name="connsiteX9" fmla="*/ 3398044 w 7539038"/>
                      <a:gd name="connsiteY9" fmla="*/ 3876675 h 7762876"/>
                      <a:gd name="connsiteX10" fmla="*/ 3769519 w 7539038"/>
                      <a:gd name="connsiteY10" fmla="*/ 9525 h 7762876"/>
                      <a:gd name="connsiteX11" fmla="*/ 4150519 w 7539038"/>
                      <a:gd name="connsiteY11" fmla="*/ 3886200 h 7762876"/>
                      <a:gd name="connsiteX12" fmla="*/ 4526756 w 7539038"/>
                      <a:gd name="connsiteY12" fmla="*/ 7762875 h 7762876"/>
                      <a:gd name="connsiteX13" fmla="*/ 4902994 w 7539038"/>
                      <a:gd name="connsiteY13" fmla="*/ 3886200 h 7762876"/>
                      <a:gd name="connsiteX14" fmla="*/ 5276849 w 7539038"/>
                      <a:gd name="connsiteY14" fmla="*/ 2382 h 7762876"/>
                      <a:gd name="connsiteX15" fmla="*/ 5655469 w 7539038"/>
                      <a:gd name="connsiteY15" fmla="*/ 3886200 h 7762876"/>
                      <a:gd name="connsiteX16" fmla="*/ 6029325 w 7539038"/>
                      <a:gd name="connsiteY16" fmla="*/ 7762875 h 7762876"/>
                      <a:gd name="connsiteX17" fmla="*/ 6417469 w 7539038"/>
                      <a:gd name="connsiteY17" fmla="*/ 3886200 h 7762876"/>
                      <a:gd name="connsiteX18" fmla="*/ 6786563 w 7539038"/>
                      <a:gd name="connsiteY18" fmla="*/ 4762 h 7762876"/>
                      <a:gd name="connsiteX19" fmla="*/ 7160419 w 7539038"/>
                      <a:gd name="connsiteY19" fmla="*/ 3886200 h 7762876"/>
                      <a:gd name="connsiteX20" fmla="*/ 7539038 w 7539038"/>
                      <a:gd name="connsiteY20" fmla="*/ 7760494 h 7762876"/>
                      <a:gd name="connsiteX0" fmla="*/ 0 w 7539038"/>
                      <a:gd name="connsiteY0" fmla="*/ 7762875 h 7762876"/>
                      <a:gd name="connsiteX1" fmla="*/ 378619 w 7539038"/>
                      <a:gd name="connsiteY1" fmla="*/ 3886200 h 7762876"/>
                      <a:gd name="connsiteX2" fmla="*/ 750094 w 7539038"/>
                      <a:gd name="connsiteY2" fmla="*/ 0 h 7762876"/>
                      <a:gd name="connsiteX3" fmla="*/ 1131094 w 7539038"/>
                      <a:gd name="connsiteY3" fmla="*/ 3876675 h 7762876"/>
                      <a:gd name="connsiteX4" fmla="*/ 1507332 w 7539038"/>
                      <a:gd name="connsiteY4" fmla="*/ 7762875 h 7762876"/>
                      <a:gd name="connsiteX5" fmla="*/ 1883569 w 7539038"/>
                      <a:gd name="connsiteY5" fmla="*/ 3876675 h 7762876"/>
                      <a:gd name="connsiteX6" fmla="*/ 2264569 w 7539038"/>
                      <a:gd name="connsiteY6" fmla="*/ 0 h 7762876"/>
                      <a:gd name="connsiteX7" fmla="*/ 2645569 w 7539038"/>
                      <a:gd name="connsiteY7" fmla="*/ 3886200 h 7762876"/>
                      <a:gd name="connsiteX8" fmla="*/ 3017044 w 7539038"/>
                      <a:gd name="connsiteY8" fmla="*/ 7762875 h 7762876"/>
                      <a:gd name="connsiteX9" fmla="*/ 3398044 w 7539038"/>
                      <a:gd name="connsiteY9" fmla="*/ 3876675 h 7762876"/>
                      <a:gd name="connsiteX10" fmla="*/ 3769519 w 7539038"/>
                      <a:gd name="connsiteY10" fmla="*/ 9525 h 7762876"/>
                      <a:gd name="connsiteX11" fmla="*/ 4150519 w 7539038"/>
                      <a:gd name="connsiteY11" fmla="*/ 3886200 h 7762876"/>
                      <a:gd name="connsiteX12" fmla="*/ 4526756 w 7539038"/>
                      <a:gd name="connsiteY12" fmla="*/ 7762875 h 7762876"/>
                      <a:gd name="connsiteX13" fmla="*/ 4902994 w 7539038"/>
                      <a:gd name="connsiteY13" fmla="*/ 3886200 h 7762876"/>
                      <a:gd name="connsiteX14" fmla="*/ 5276849 w 7539038"/>
                      <a:gd name="connsiteY14" fmla="*/ 2382 h 7762876"/>
                      <a:gd name="connsiteX15" fmla="*/ 5655469 w 7539038"/>
                      <a:gd name="connsiteY15" fmla="*/ 3886200 h 7762876"/>
                      <a:gd name="connsiteX16" fmla="*/ 6029325 w 7539038"/>
                      <a:gd name="connsiteY16" fmla="*/ 7762875 h 7762876"/>
                      <a:gd name="connsiteX17" fmla="*/ 6417469 w 7539038"/>
                      <a:gd name="connsiteY17" fmla="*/ 3886200 h 7762876"/>
                      <a:gd name="connsiteX18" fmla="*/ 6786563 w 7539038"/>
                      <a:gd name="connsiteY18" fmla="*/ 4762 h 7762876"/>
                      <a:gd name="connsiteX19" fmla="*/ 7160419 w 7539038"/>
                      <a:gd name="connsiteY19" fmla="*/ 3886200 h 7762876"/>
                      <a:gd name="connsiteX20" fmla="*/ 7539038 w 7539038"/>
                      <a:gd name="connsiteY20" fmla="*/ 7760494 h 7762876"/>
                      <a:gd name="connsiteX0" fmla="*/ 0 w 7539038"/>
                      <a:gd name="connsiteY0" fmla="*/ 7762875 h 7762876"/>
                      <a:gd name="connsiteX1" fmla="*/ 378619 w 7539038"/>
                      <a:gd name="connsiteY1" fmla="*/ 3886200 h 7762876"/>
                      <a:gd name="connsiteX2" fmla="*/ 750094 w 7539038"/>
                      <a:gd name="connsiteY2" fmla="*/ 0 h 7762876"/>
                      <a:gd name="connsiteX3" fmla="*/ 1131094 w 7539038"/>
                      <a:gd name="connsiteY3" fmla="*/ 3876675 h 7762876"/>
                      <a:gd name="connsiteX4" fmla="*/ 1507332 w 7539038"/>
                      <a:gd name="connsiteY4" fmla="*/ 7762875 h 7762876"/>
                      <a:gd name="connsiteX5" fmla="*/ 1883569 w 7539038"/>
                      <a:gd name="connsiteY5" fmla="*/ 3876675 h 7762876"/>
                      <a:gd name="connsiteX6" fmla="*/ 2264569 w 7539038"/>
                      <a:gd name="connsiteY6" fmla="*/ 0 h 7762876"/>
                      <a:gd name="connsiteX7" fmla="*/ 2645569 w 7539038"/>
                      <a:gd name="connsiteY7" fmla="*/ 3886200 h 7762876"/>
                      <a:gd name="connsiteX8" fmla="*/ 3017044 w 7539038"/>
                      <a:gd name="connsiteY8" fmla="*/ 7762875 h 7762876"/>
                      <a:gd name="connsiteX9" fmla="*/ 3398044 w 7539038"/>
                      <a:gd name="connsiteY9" fmla="*/ 3876675 h 7762876"/>
                      <a:gd name="connsiteX10" fmla="*/ 3776663 w 7539038"/>
                      <a:gd name="connsiteY10" fmla="*/ 4763 h 7762876"/>
                      <a:gd name="connsiteX11" fmla="*/ 4150519 w 7539038"/>
                      <a:gd name="connsiteY11" fmla="*/ 3886200 h 7762876"/>
                      <a:gd name="connsiteX12" fmla="*/ 4526756 w 7539038"/>
                      <a:gd name="connsiteY12" fmla="*/ 7762875 h 7762876"/>
                      <a:gd name="connsiteX13" fmla="*/ 4902994 w 7539038"/>
                      <a:gd name="connsiteY13" fmla="*/ 3886200 h 7762876"/>
                      <a:gd name="connsiteX14" fmla="*/ 5276849 w 7539038"/>
                      <a:gd name="connsiteY14" fmla="*/ 2382 h 7762876"/>
                      <a:gd name="connsiteX15" fmla="*/ 5655469 w 7539038"/>
                      <a:gd name="connsiteY15" fmla="*/ 3886200 h 7762876"/>
                      <a:gd name="connsiteX16" fmla="*/ 6029325 w 7539038"/>
                      <a:gd name="connsiteY16" fmla="*/ 7762875 h 7762876"/>
                      <a:gd name="connsiteX17" fmla="*/ 6417469 w 7539038"/>
                      <a:gd name="connsiteY17" fmla="*/ 3886200 h 7762876"/>
                      <a:gd name="connsiteX18" fmla="*/ 6786563 w 7539038"/>
                      <a:gd name="connsiteY18" fmla="*/ 4762 h 7762876"/>
                      <a:gd name="connsiteX19" fmla="*/ 7160419 w 7539038"/>
                      <a:gd name="connsiteY19" fmla="*/ 3886200 h 7762876"/>
                      <a:gd name="connsiteX20" fmla="*/ 7539038 w 7539038"/>
                      <a:gd name="connsiteY20" fmla="*/ 7760494 h 7762876"/>
                      <a:gd name="connsiteX0" fmla="*/ 0 w 7539038"/>
                      <a:gd name="connsiteY0" fmla="*/ 7762875 h 7762876"/>
                      <a:gd name="connsiteX1" fmla="*/ 378619 w 7539038"/>
                      <a:gd name="connsiteY1" fmla="*/ 3886200 h 7762876"/>
                      <a:gd name="connsiteX2" fmla="*/ 750094 w 7539038"/>
                      <a:gd name="connsiteY2" fmla="*/ 0 h 7762876"/>
                      <a:gd name="connsiteX3" fmla="*/ 1131094 w 7539038"/>
                      <a:gd name="connsiteY3" fmla="*/ 3876675 h 7762876"/>
                      <a:gd name="connsiteX4" fmla="*/ 1507332 w 7539038"/>
                      <a:gd name="connsiteY4" fmla="*/ 7762875 h 7762876"/>
                      <a:gd name="connsiteX5" fmla="*/ 1883569 w 7539038"/>
                      <a:gd name="connsiteY5" fmla="*/ 3876675 h 7762876"/>
                      <a:gd name="connsiteX6" fmla="*/ 2264569 w 7539038"/>
                      <a:gd name="connsiteY6" fmla="*/ 0 h 7762876"/>
                      <a:gd name="connsiteX7" fmla="*/ 2645569 w 7539038"/>
                      <a:gd name="connsiteY7" fmla="*/ 3886200 h 7762876"/>
                      <a:gd name="connsiteX8" fmla="*/ 3017044 w 7539038"/>
                      <a:gd name="connsiteY8" fmla="*/ 7762875 h 7762876"/>
                      <a:gd name="connsiteX9" fmla="*/ 3398044 w 7539038"/>
                      <a:gd name="connsiteY9" fmla="*/ 3876675 h 7762876"/>
                      <a:gd name="connsiteX10" fmla="*/ 3776663 w 7539038"/>
                      <a:gd name="connsiteY10" fmla="*/ 4763 h 7762876"/>
                      <a:gd name="connsiteX11" fmla="*/ 4150519 w 7539038"/>
                      <a:gd name="connsiteY11" fmla="*/ 3886200 h 7762876"/>
                      <a:gd name="connsiteX12" fmla="*/ 4526756 w 7539038"/>
                      <a:gd name="connsiteY12" fmla="*/ 7762875 h 7762876"/>
                      <a:gd name="connsiteX13" fmla="*/ 4902994 w 7539038"/>
                      <a:gd name="connsiteY13" fmla="*/ 3886200 h 7762876"/>
                      <a:gd name="connsiteX14" fmla="*/ 5276849 w 7539038"/>
                      <a:gd name="connsiteY14" fmla="*/ 2382 h 7762876"/>
                      <a:gd name="connsiteX15" fmla="*/ 5655469 w 7539038"/>
                      <a:gd name="connsiteY15" fmla="*/ 3886200 h 7762876"/>
                      <a:gd name="connsiteX16" fmla="*/ 6029325 w 7539038"/>
                      <a:gd name="connsiteY16" fmla="*/ 7762875 h 7762876"/>
                      <a:gd name="connsiteX17" fmla="*/ 6417469 w 7539038"/>
                      <a:gd name="connsiteY17" fmla="*/ 3886200 h 7762876"/>
                      <a:gd name="connsiteX18" fmla="*/ 6786563 w 7539038"/>
                      <a:gd name="connsiteY18" fmla="*/ 4762 h 7762876"/>
                      <a:gd name="connsiteX19" fmla="*/ 7160419 w 7539038"/>
                      <a:gd name="connsiteY19" fmla="*/ 3886200 h 7762876"/>
                      <a:gd name="connsiteX20" fmla="*/ 7539038 w 7539038"/>
                      <a:gd name="connsiteY20" fmla="*/ 7760494 h 7762876"/>
                      <a:gd name="connsiteX0" fmla="*/ 0 w 7539038"/>
                      <a:gd name="connsiteY0" fmla="*/ 7762875 h 7762876"/>
                      <a:gd name="connsiteX1" fmla="*/ 378619 w 7539038"/>
                      <a:gd name="connsiteY1" fmla="*/ 3886200 h 7762876"/>
                      <a:gd name="connsiteX2" fmla="*/ 750094 w 7539038"/>
                      <a:gd name="connsiteY2" fmla="*/ 0 h 7762876"/>
                      <a:gd name="connsiteX3" fmla="*/ 1131094 w 7539038"/>
                      <a:gd name="connsiteY3" fmla="*/ 3876675 h 7762876"/>
                      <a:gd name="connsiteX4" fmla="*/ 1507332 w 7539038"/>
                      <a:gd name="connsiteY4" fmla="*/ 7762875 h 7762876"/>
                      <a:gd name="connsiteX5" fmla="*/ 1883569 w 7539038"/>
                      <a:gd name="connsiteY5" fmla="*/ 3876675 h 7762876"/>
                      <a:gd name="connsiteX6" fmla="*/ 2264569 w 7539038"/>
                      <a:gd name="connsiteY6" fmla="*/ 0 h 7762876"/>
                      <a:gd name="connsiteX7" fmla="*/ 2645569 w 7539038"/>
                      <a:gd name="connsiteY7" fmla="*/ 3886200 h 7762876"/>
                      <a:gd name="connsiteX8" fmla="*/ 3017044 w 7539038"/>
                      <a:gd name="connsiteY8" fmla="*/ 7762875 h 7762876"/>
                      <a:gd name="connsiteX9" fmla="*/ 3398044 w 7539038"/>
                      <a:gd name="connsiteY9" fmla="*/ 3876675 h 7762876"/>
                      <a:gd name="connsiteX10" fmla="*/ 3769519 w 7539038"/>
                      <a:gd name="connsiteY10" fmla="*/ 4763 h 7762876"/>
                      <a:gd name="connsiteX11" fmla="*/ 4150519 w 7539038"/>
                      <a:gd name="connsiteY11" fmla="*/ 3886200 h 7762876"/>
                      <a:gd name="connsiteX12" fmla="*/ 4526756 w 7539038"/>
                      <a:gd name="connsiteY12" fmla="*/ 7762875 h 7762876"/>
                      <a:gd name="connsiteX13" fmla="*/ 4902994 w 7539038"/>
                      <a:gd name="connsiteY13" fmla="*/ 3886200 h 7762876"/>
                      <a:gd name="connsiteX14" fmla="*/ 5276849 w 7539038"/>
                      <a:gd name="connsiteY14" fmla="*/ 2382 h 7762876"/>
                      <a:gd name="connsiteX15" fmla="*/ 5655469 w 7539038"/>
                      <a:gd name="connsiteY15" fmla="*/ 3886200 h 7762876"/>
                      <a:gd name="connsiteX16" fmla="*/ 6029325 w 7539038"/>
                      <a:gd name="connsiteY16" fmla="*/ 7762875 h 7762876"/>
                      <a:gd name="connsiteX17" fmla="*/ 6417469 w 7539038"/>
                      <a:gd name="connsiteY17" fmla="*/ 3886200 h 7762876"/>
                      <a:gd name="connsiteX18" fmla="*/ 6786563 w 7539038"/>
                      <a:gd name="connsiteY18" fmla="*/ 4762 h 7762876"/>
                      <a:gd name="connsiteX19" fmla="*/ 7160419 w 7539038"/>
                      <a:gd name="connsiteY19" fmla="*/ 3886200 h 7762876"/>
                      <a:gd name="connsiteX20" fmla="*/ 7539038 w 7539038"/>
                      <a:gd name="connsiteY20" fmla="*/ 7760494 h 7762876"/>
                      <a:gd name="connsiteX0" fmla="*/ 0 w 7539038"/>
                      <a:gd name="connsiteY0" fmla="*/ 7762875 h 7762876"/>
                      <a:gd name="connsiteX1" fmla="*/ 378619 w 7539038"/>
                      <a:gd name="connsiteY1" fmla="*/ 3886200 h 7762876"/>
                      <a:gd name="connsiteX2" fmla="*/ 750094 w 7539038"/>
                      <a:gd name="connsiteY2" fmla="*/ 0 h 7762876"/>
                      <a:gd name="connsiteX3" fmla="*/ 1131094 w 7539038"/>
                      <a:gd name="connsiteY3" fmla="*/ 3876675 h 7762876"/>
                      <a:gd name="connsiteX4" fmla="*/ 1507332 w 7539038"/>
                      <a:gd name="connsiteY4" fmla="*/ 7762875 h 7762876"/>
                      <a:gd name="connsiteX5" fmla="*/ 1883569 w 7539038"/>
                      <a:gd name="connsiteY5" fmla="*/ 3876675 h 7762876"/>
                      <a:gd name="connsiteX6" fmla="*/ 2264569 w 7539038"/>
                      <a:gd name="connsiteY6" fmla="*/ 0 h 7762876"/>
                      <a:gd name="connsiteX7" fmla="*/ 2645569 w 7539038"/>
                      <a:gd name="connsiteY7" fmla="*/ 3886200 h 7762876"/>
                      <a:gd name="connsiteX8" fmla="*/ 3017044 w 7539038"/>
                      <a:gd name="connsiteY8" fmla="*/ 7762875 h 7762876"/>
                      <a:gd name="connsiteX9" fmla="*/ 3398044 w 7539038"/>
                      <a:gd name="connsiteY9" fmla="*/ 3876675 h 7762876"/>
                      <a:gd name="connsiteX10" fmla="*/ 3769519 w 7539038"/>
                      <a:gd name="connsiteY10" fmla="*/ 4763 h 7762876"/>
                      <a:gd name="connsiteX11" fmla="*/ 4150519 w 7539038"/>
                      <a:gd name="connsiteY11" fmla="*/ 3886200 h 7762876"/>
                      <a:gd name="connsiteX12" fmla="*/ 4526756 w 7539038"/>
                      <a:gd name="connsiteY12" fmla="*/ 7762875 h 7762876"/>
                      <a:gd name="connsiteX13" fmla="*/ 4902994 w 7539038"/>
                      <a:gd name="connsiteY13" fmla="*/ 3886200 h 7762876"/>
                      <a:gd name="connsiteX14" fmla="*/ 5276849 w 7539038"/>
                      <a:gd name="connsiteY14" fmla="*/ 2382 h 7762876"/>
                      <a:gd name="connsiteX15" fmla="*/ 5655469 w 7539038"/>
                      <a:gd name="connsiteY15" fmla="*/ 3886200 h 7762876"/>
                      <a:gd name="connsiteX16" fmla="*/ 6029325 w 7539038"/>
                      <a:gd name="connsiteY16" fmla="*/ 7762875 h 7762876"/>
                      <a:gd name="connsiteX17" fmla="*/ 6417469 w 7539038"/>
                      <a:gd name="connsiteY17" fmla="*/ 3886200 h 7762876"/>
                      <a:gd name="connsiteX18" fmla="*/ 6786563 w 7539038"/>
                      <a:gd name="connsiteY18" fmla="*/ 4762 h 7762876"/>
                      <a:gd name="connsiteX19" fmla="*/ 7160419 w 7539038"/>
                      <a:gd name="connsiteY19" fmla="*/ 3886200 h 7762876"/>
                      <a:gd name="connsiteX20" fmla="*/ 7539038 w 7539038"/>
                      <a:gd name="connsiteY20" fmla="*/ 7760494 h 7762876"/>
                      <a:gd name="connsiteX0" fmla="*/ 0 w 7539038"/>
                      <a:gd name="connsiteY0" fmla="*/ 7762875 h 7762876"/>
                      <a:gd name="connsiteX1" fmla="*/ 378619 w 7539038"/>
                      <a:gd name="connsiteY1" fmla="*/ 3886200 h 7762876"/>
                      <a:gd name="connsiteX2" fmla="*/ 750094 w 7539038"/>
                      <a:gd name="connsiteY2" fmla="*/ 0 h 7762876"/>
                      <a:gd name="connsiteX3" fmla="*/ 1131094 w 7539038"/>
                      <a:gd name="connsiteY3" fmla="*/ 3876675 h 7762876"/>
                      <a:gd name="connsiteX4" fmla="*/ 1507332 w 7539038"/>
                      <a:gd name="connsiteY4" fmla="*/ 7762875 h 7762876"/>
                      <a:gd name="connsiteX5" fmla="*/ 1883569 w 7539038"/>
                      <a:gd name="connsiteY5" fmla="*/ 3876675 h 7762876"/>
                      <a:gd name="connsiteX6" fmla="*/ 2259807 w 7539038"/>
                      <a:gd name="connsiteY6" fmla="*/ 4762 h 7762876"/>
                      <a:gd name="connsiteX7" fmla="*/ 2645569 w 7539038"/>
                      <a:gd name="connsiteY7" fmla="*/ 3886200 h 7762876"/>
                      <a:gd name="connsiteX8" fmla="*/ 3017044 w 7539038"/>
                      <a:gd name="connsiteY8" fmla="*/ 7762875 h 7762876"/>
                      <a:gd name="connsiteX9" fmla="*/ 3398044 w 7539038"/>
                      <a:gd name="connsiteY9" fmla="*/ 3876675 h 7762876"/>
                      <a:gd name="connsiteX10" fmla="*/ 3769519 w 7539038"/>
                      <a:gd name="connsiteY10" fmla="*/ 4763 h 7762876"/>
                      <a:gd name="connsiteX11" fmla="*/ 4150519 w 7539038"/>
                      <a:gd name="connsiteY11" fmla="*/ 3886200 h 7762876"/>
                      <a:gd name="connsiteX12" fmla="*/ 4526756 w 7539038"/>
                      <a:gd name="connsiteY12" fmla="*/ 7762875 h 7762876"/>
                      <a:gd name="connsiteX13" fmla="*/ 4902994 w 7539038"/>
                      <a:gd name="connsiteY13" fmla="*/ 3886200 h 7762876"/>
                      <a:gd name="connsiteX14" fmla="*/ 5276849 w 7539038"/>
                      <a:gd name="connsiteY14" fmla="*/ 2382 h 7762876"/>
                      <a:gd name="connsiteX15" fmla="*/ 5655469 w 7539038"/>
                      <a:gd name="connsiteY15" fmla="*/ 3886200 h 7762876"/>
                      <a:gd name="connsiteX16" fmla="*/ 6029325 w 7539038"/>
                      <a:gd name="connsiteY16" fmla="*/ 7762875 h 7762876"/>
                      <a:gd name="connsiteX17" fmla="*/ 6417469 w 7539038"/>
                      <a:gd name="connsiteY17" fmla="*/ 3886200 h 7762876"/>
                      <a:gd name="connsiteX18" fmla="*/ 6786563 w 7539038"/>
                      <a:gd name="connsiteY18" fmla="*/ 4762 h 7762876"/>
                      <a:gd name="connsiteX19" fmla="*/ 7160419 w 7539038"/>
                      <a:gd name="connsiteY19" fmla="*/ 3886200 h 7762876"/>
                      <a:gd name="connsiteX20" fmla="*/ 7539038 w 7539038"/>
                      <a:gd name="connsiteY20" fmla="*/ 7760494 h 7762876"/>
                      <a:gd name="connsiteX0" fmla="*/ 0 w 7539038"/>
                      <a:gd name="connsiteY0" fmla="*/ 7762875 h 7762876"/>
                      <a:gd name="connsiteX1" fmla="*/ 378619 w 7539038"/>
                      <a:gd name="connsiteY1" fmla="*/ 3886200 h 7762876"/>
                      <a:gd name="connsiteX2" fmla="*/ 750094 w 7539038"/>
                      <a:gd name="connsiteY2" fmla="*/ 0 h 7762876"/>
                      <a:gd name="connsiteX3" fmla="*/ 1131094 w 7539038"/>
                      <a:gd name="connsiteY3" fmla="*/ 3876675 h 7762876"/>
                      <a:gd name="connsiteX4" fmla="*/ 1507332 w 7539038"/>
                      <a:gd name="connsiteY4" fmla="*/ 7762875 h 7762876"/>
                      <a:gd name="connsiteX5" fmla="*/ 1883569 w 7539038"/>
                      <a:gd name="connsiteY5" fmla="*/ 3876675 h 7762876"/>
                      <a:gd name="connsiteX6" fmla="*/ 2259807 w 7539038"/>
                      <a:gd name="connsiteY6" fmla="*/ 4762 h 7762876"/>
                      <a:gd name="connsiteX7" fmla="*/ 2645569 w 7539038"/>
                      <a:gd name="connsiteY7" fmla="*/ 3886200 h 7762876"/>
                      <a:gd name="connsiteX8" fmla="*/ 3017044 w 7539038"/>
                      <a:gd name="connsiteY8" fmla="*/ 7762875 h 7762876"/>
                      <a:gd name="connsiteX9" fmla="*/ 3398044 w 7539038"/>
                      <a:gd name="connsiteY9" fmla="*/ 3876675 h 7762876"/>
                      <a:gd name="connsiteX10" fmla="*/ 3769519 w 7539038"/>
                      <a:gd name="connsiteY10" fmla="*/ 4763 h 7762876"/>
                      <a:gd name="connsiteX11" fmla="*/ 4150519 w 7539038"/>
                      <a:gd name="connsiteY11" fmla="*/ 3886200 h 7762876"/>
                      <a:gd name="connsiteX12" fmla="*/ 4526756 w 7539038"/>
                      <a:gd name="connsiteY12" fmla="*/ 7762875 h 7762876"/>
                      <a:gd name="connsiteX13" fmla="*/ 4902994 w 7539038"/>
                      <a:gd name="connsiteY13" fmla="*/ 3886200 h 7762876"/>
                      <a:gd name="connsiteX14" fmla="*/ 5276849 w 7539038"/>
                      <a:gd name="connsiteY14" fmla="*/ 2382 h 7762876"/>
                      <a:gd name="connsiteX15" fmla="*/ 5655469 w 7539038"/>
                      <a:gd name="connsiteY15" fmla="*/ 3886200 h 7762876"/>
                      <a:gd name="connsiteX16" fmla="*/ 6029325 w 7539038"/>
                      <a:gd name="connsiteY16" fmla="*/ 7762875 h 7762876"/>
                      <a:gd name="connsiteX17" fmla="*/ 6417469 w 7539038"/>
                      <a:gd name="connsiteY17" fmla="*/ 3886200 h 7762876"/>
                      <a:gd name="connsiteX18" fmla="*/ 6786563 w 7539038"/>
                      <a:gd name="connsiteY18" fmla="*/ 4762 h 7762876"/>
                      <a:gd name="connsiteX19" fmla="*/ 7160419 w 7539038"/>
                      <a:gd name="connsiteY19" fmla="*/ 3886200 h 7762876"/>
                      <a:gd name="connsiteX20" fmla="*/ 7539038 w 7539038"/>
                      <a:gd name="connsiteY20" fmla="*/ 7760494 h 7762876"/>
                      <a:gd name="connsiteX0" fmla="*/ 0 w 7539038"/>
                      <a:gd name="connsiteY0" fmla="*/ 7760494 h 7760495"/>
                      <a:gd name="connsiteX1" fmla="*/ 378619 w 7539038"/>
                      <a:gd name="connsiteY1" fmla="*/ 3883819 h 7760495"/>
                      <a:gd name="connsiteX2" fmla="*/ 757238 w 7539038"/>
                      <a:gd name="connsiteY2" fmla="*/ 1 h 7760495"/>
                      <a:gd name="connsiteX3" fmla="*/ 1131094 w 7539038"/>
                      <a:gd name="connsiteY3" fmla="*/ 3874294 h 7760495"/>
                      <a:gd name="connsiteX4" fmla="*/ 1507332 w 7539038"/>
                      <a:gd name="connsiteY4" fmla="*/ 7760494 h 7760495"/>
                      <a:gd name="connsiteX5" fmla="*/ 1883569 w 7539038"/>
                      <a:gd name="connsiteY5" fmla="*/ 3874294 h 7760495"/>
                      <a:gd name="connsiteX6" fmla="*/ 2259807 w 7539038"/>
                      <a:gd name="connsiteY6" fmla="*/ 2381 h 7760495"/>
                      <a:gd name="connsiteX7" fmla="*/ 2645569 w 7539038"/>
                      <a:gd name="connsiteY7" fmla="*/ 3883819 h 7760495"/>
                      <a:gd name="connsiteX8" fmla="*/ 3017044 w 7539038"/>
                      <a:gd name="connsiteY8" fmla="*/ 7760494 h 7760495"/>
                      <a:gd name="connsiteX9" fmla="*/ 3398044 w 7539038"/>
                      <a:gd name="connsiteY9" fmla="*/ 3874294 h 7760495"/>
                      <a:gd name="connsiteX10" fmla="*/ 3769519 w 7539038"/>
                      <a:gd name="connsiteY10" fmla="*/ 2382 h 7760495"/>
                      <a:gd name="connsiteX11" fmla="*/ 4150519 w 7539038"/>
                      <a:gd name="connsiteY11" fmla="*/ 3883819 h 7760495"/>
                      <a:gd name="connsiteX12" fmla="*/ 4526756 w 7539038"/>
                      <a:gd name="connsiteY12" fmla="*/ 7760494 h 7760495"/>
                      <a:gd name="connsiteX13" fmla="*/ 4902994 w 7539038"/>
                      <a:gd name="connsiteY13" fmla="*/ 3883819 h 7760495"/>
                      <a:gd name="connsiteX14" fmla="*/ 5276849 w 7539038"/>
                      <a:gd name="connsiteY14" fmla="*/ 1 h 7760495"/>
                      <a:gd name="connsiteX15" fmla="*/ 5655469 w 7539038"/>
                      <a:gd name="connsiteY15" fmla="*/ 3883819 h 7760495"/>
                      <a:gd name="connsiteX16" fmla="*/ 6029325 w 7539038"/>
                      <a:gd name="connsiteY16" fmla="*/ 7760494 h 7760495"/>
                      <a:gd name="connsiteX17" fmla="*/ 6417469 w 7539038"/>
                      <a:gd name="connsiteY17" fmla="*/ 3883819 h 7760495"/>
                      <a:gd name="connsiteX18" fmla="*/ 6786563 w 7539038"/>
                      <a:gd name="connsiteY18" fmla="*/ 2381 h 7760495"/>
                      <a:gd name="connsiteX19" fmla="*/ 7160419 w 7539038"/>
                      <a:gd name="connsiteY19" fmla="*/ 3883819 h 7760495"/>
                      <a:gd name="connsiteX20" fmla="*/ 7539038 w 7539038"/>
                      <a:gd name="connsiteY20" fmla="*/ 7758113 h 7760495"/>
                      <a:gd name="connsiteX0" fmla="*/ 0 w 7539038"/>
                      <a:gd name="connsiteY0" fmla="*/ 7760494 h 7760495"/>
                      <a:gd name="connsiteX1" fmla="*/ 378619 w 7539038"/>
                      <a:gd name="connsiteY1" fmla="*/ 3883819 h 7760495"/>
                      <a:gd name="connsiteX2" fmla="*/ 752476 w 7539038"/>
                      <a:gd name="connsiteY2" fmla="*/ 1 h 7760495"/>
                      <a:gd name="connsiteX3" fmla="*/ 1131094 w 7539038"/>
                      <a:gd name="connsiteY3" fmla="*/ 3874294 h 7760495"/>
                      <a:gd name="connsiteX4" fmla="*/ 1507332 w 7539038"/>
                      <a:gd name="connsiteY4" fmla="*/ 7760494 h 7760495"/>
                      <a:gd name="connsiteX5" fmla="*/ 1883569 w 7539038"/>
                      <a:gd name="connsiteY5" fmla="*/ 3874294 h 7760495"/>
                      <a:gd name="connsiteX6" fmla="*/ 2259807 w 7539038"/>
                      <a:gd name="connsiteY6" fmla="*/ 2381 h 7760495"/>
                      <a:gd name="connsiteX7" fmla="*/ 2645569 w 7539038"/>
                      <a:gd name="connsiteY7" fmla="*/ 3883819 h 7760495"/>
                      <a:gd name="connsiteX8" fmla="*/ 3017044 w 7539038"/>
                      <a:gd name="connsiteY8" fmla="*/ 7760494 h 7760495"/>
                      <a:gd name="connsiteX9" fmla="*/ 3398044 w 7539038"/>
                      <a:gd name="connsiteY9" fmla="*/ 3874294 h 7760495"/>
                      <a:gd name="connsiteX10" fmla="*/ 3769519 w 7539038"/>
                      <a:gd name="connsiteY10" fmla="*/ 2382 h 7760495"/>
                      <a:gd name="connsiteX11" fmla="*/ 4150519 w 7539038"/>
                      <a:gd name="connsiteY11" fmla="*/ 3883819 h 7760495"/>
                      <a:gd name="connsiteX12" fmla="*/ 4526756 w 7539038"/>
                      <a:gd name="connsiteY12" fmla="*/ 7760494 h 7760495"/>
                      <a:gd name="connsiteX13" fmla="*/ 4902994 w 7539038"/>
                      <a:gd name="connsiteY13" fmla="*/ 3883819 h 7760495"/>
                      <a:gd name="connsiteX14" fmla="*/ 5276849 w 7539038"/>
                      <a:gd name="connsiteY14" fmla="*/ 1 h 7760495"/>
                      <a:gd name="connsiteX15" fmla="*/ 5655469 w 7539038"/>
                      <a:gd name="connsiteY15" fmla="*/ 3883819 h 7760495"/>
                      <a:gd name="connsiteX16" fmla="*/ 6029325 w 7539038"/>
                      <a:gd name="connsiteY16" fmla="*/ 7760494 h 7760495"/>
                      <a:gd name="connsiteX17" fmla="*/ 6417469 w 7539038"/>
                      <a:gd name="connsiteY17" fmla="*/ 3883819 h 7760495"/>
                      <a:gd name="connsiteX18" fmla="*/ 6786563 w 7539038"/>
                      <a:gd name="connsiteY18" fmla="*/ 2381 h 7760495"/>
                      <a:gd name="connsiteX19" fmla="*/ 7160419 w 7539038"/>
                      <a:gd name="connsiteY19" fmla="*/ 3883819 h 7760495"/>
                      <a:gd name="connsiteX20" fmla="*/ 7539038 w 7539038"/>
                      <a:gd name="connsiteY20" fmla="*/ 7758113 h 7760495"/>
                      <a:gd name="connsiteX0" fmla="*/ 0 w 7539038"/>
                      <a:gd name="connsiteY0" fmla="*/ 7760494 h 7760495"/>
                      <a:gd name="connsiteX1" fmla="*/ 378619 w 7539038"/>
                      <a:gd name="connsiteY1" fmla="*/ 3883819 h 7760495"/>
                      <a:gd name="connsiteX2" fmla="*/ 752476 w 7539038"/>
                      <a:gd name="connsiteY2" fmla="*/ 1 h 7760495"/>
                      <a:gd name="connsiteX3" fmla="*/ 1131094 w 7539038"/>
                      <a:gd name="connsiteY3" fmla="*/ 3874294 h 7760495"/>
                      <a:gd name="connsiteX4" fmla="*/ 1507332 w 7539038"/>
                      <a:gd name="connsiteY4" fmla="*/ 7760494 h 7760495"/>
                      <a:gd name="connsiteX5" fmla="*/ 1883569 w 7539038"/>
                      <a:gd name="connsiteY5" fmla="*/ 3874294 h 7760495"/>
                      <a:gd name="connsiteX6" fmla="*/ 2259807 w 7539038"/>
                      <a:gd name="connsiteY6" fmla="*/ 2381 h 7760495"/>
                      <a:gd name="connsiteX7" fmla="*/ 2645569 w 7539038"/>
                      <a:gd name="connsiteY7" fmla="*/ 3883819 h 7760495"/>
                      <a:gd name="connsiteX8" fmla="*/ 3017044 w 7539038"/>
                      <a:gd name="connsiteY8" fmla="*/ 7760494 h 7760495"/>
                      <a:gd name="connsiteX9" fmla="*/ 3398044 w 7539038"/>
                      <a:gd name="connsiteY9" fmla="*/ 3874294 h 7760495"/>
                      <a:gd name="connsiteX10" fmla="*/ 3769519 w 7539038"/>
                      <a:gd name="connsiteY10" fmla="*/ 2382 h 7760495"/>
                      <a:gd name="connsiteX11" fmla="*/ 4150519 w 7539038"/>
                      <a:gd name="connsiteY11" fmla="*/ 3883819 h 7760495"/>
                      <a:gd name="connsiteX12" fmla="*/ 4526756 w 7539038"/>
                      <a:gd name="connsiteY12" fmla="*/ 7760494 h 7760495"/>
                      <a:gd name="connsiteX13" fmla="*/ 4902994 w 7539038"/>
                      <a:gd name="connsiteY13" fmla="*/ 3883819 h 7760495"/>
                      <a:gd name="connsiteX14" fmla="*/ 5276849 w 7539038"/>
                      <a:gd name="connsiteY14" fmla="*/ 1 h 7760495"/>
                      <a:gd name="connsiteX15" fmla="*/ 5655469 w 7539038"/>
                      <a:gd name="connsiteY15" fmla="*/ 3883819 h 7760495"/>
                      <a:gd name="connsiteX16" fmla="*/ 6029325 w 7539038"/>
                      <a:gd name="connsiteY16" fmla="*/ 7760494 h 7760495"/>
                      <a:gd name="connsiteX17" fmla="*/ 6417469 w 7539038"/>
                      <a:gd name="connsiteY17" fmla="*/ 3883819 h 7760495"/>
                      <a:gd name="connsiteX18" fmla="*/ 6786563 w 7539038"/>
                      <a:gd name="connsiteY18" fmla="*/ 2381 h 7760495"/>
                      <a:gd name="connsiteX19" fmla="*/ 7160419 w 7539038"/>
                      <a:gd name="connsiteY19" fmla="*/ 3883819 h 7760495"/>
                      <a:gd name="connsiteX20" fmla="*/ 7539038 w 7539038"/>
                      <a:gd name="connsiteY20" fmla="*/ 7758113 h 7760495"/>
                      <a:gd name="connsiteX0" fmla="*/ 0 w 7539038"/>
                      <a:gd name="connsiteY0" fmla="*/ 7760494 h 7760495"/>
                      <a:gd name="connsiteX1" fmla="*/ 378619 w 7539038"/>
                      <a:gd name="connsiteY1" fmla="*/ 3883819 h 7760495"/>
                      <a:gd name="connsiteX2" fmla="*/ 752476 w 7539038"/>
                      <a:gd name="connsiteY2" fmla="*/ 1 h 7760495"/>
                      <a:gd name="connsiteX3" fmla="*/ 1131094 w 7539038"/>
                      <a:gd name="connsiteY3" fmla="*/ 3874294 h 7760495"/>
                      <a:gd name="connsiteX4" fmla="*/ 1507332 w 7539038"/>
                      <a:gd name="connsiteY4" fmla="*/ 7760494 h 7760495"/>
                      <a:gd name="connsiteX5" fmla="*/ 1883569 w 7539038"/>
                      <a:gd name="connsiteY5" fmla="*/ 3874294 h 7760495"/>
                      <a:gd name="connsiteX6" fmla="*/ 2259807 w 7539038"/>
                      <a:gd name="connsiteY6" fmla="*/ 2381 h 7760495"/>
                      <a:gd name="connsiteX7" fmla="*/ 2645569 w 7539038"/>
                      <a:gd name="connsiteY7" fmla="*/ 3883819 h 7760495"/>
                      <a:gd name="connsiteX8" fmla="*/ 3017044 w 7539038"/>
                      <a:gd name="connsiteY8" fmla="*/ 7760494 h 7760495"/>
                      <a:gd name="connsiteX9" fmla="*/ 3398044 w 7539038"/>
                      <a:gd name="connsiteY9" fmla="*/ 3874294 h 7760495"/>
                      <a:gd name="connsiteX10" fmla="*/ 3769519 w 7539038"/>
                      <a:gd name="connsiteY10" fmla="*/ 2382 h 7760495"/>
                      <a:gd name="connsiteX11" fmla="*/ 4150519 w 7539038"/>
                      <a:gd name="connsiteY11" fmla="*/ 3883819 h 7760495"/>
                      <a:gd name="connsiteX12" fmla="*/ 4526756 w 7539038"/>
                      <a:gd name="connsiteY12" fmla="*/ 7760494 h 7760495"/>
                      <a:gd name="connsiteX13" fmla="*/ 4902994 w 7539038"/>
                      <a:gd name="connsiteY13" fmla="*/ 3883819 h 7760495"/>
                      <a:gd name="connsiteX14" fmla="*/ 5276849 w 7539038"/>
                      <a:gd name="connsiteY14" fmla="*/ 1 h 7760495"/>
                      <a:gd name="connsiteX15" fmla="*/ 5655469 w 7539038"/>
                      <a:gd name="connsiteY15" fmla="*/ 3883819 h 7760495"/>
                      <a:gd name="connsiteX16" fmla="*/ 6029325 w 7539038"/>
                      <a:gd name="connsiteY16" fmla="*/ 7760494 h 7760495"/>
                      <a:gd name="connsiteX17" fmla="*/ 6417469 w 7539038"/>
                      <a:gd name="connsiteY17" fmla="*/ 3883819 h 7760495"/>
                      <a:gd name="connsiteX18" fmla="*/ 6786563 w 7539038"/>
                      <a:gd name="connsiteY18" fmla="*/ 2381 h 7760495"/>
                      <a:gd name="connsiteX19" fmla="*/ 7160419 w 7539038"/>
                      <a:gd name="connsiteY19" fmla="*/ 3883819 h 7760495"/>
                      <a:gd name="connsiteX20" fmla="*/ 7539038 w 7539038"/>
                      <a:gd name="connsiteY20" fmla="*/ 7758113 h 7760495"/>
                      <a:gd name="connsiteX0" fmla="*/ 0 w 7539038"/>
                      <a:gd name="connsiteY0" fmla="*/ 7760494 h 7760495"/>
                      <a:gd name="connsiteX1" fmla="*/ 378619 w 7539038"/>
                      <a:gd name="connsiteY1" fmla="*/ 3883819 h 7760495"/>
                      <a:gd name="connsiteX2" fmla="*/ 752476 w 7539038"/>
                      <a:gd name="connsiteY2" fmla="*/ 1 h 7760495"/>
                      <a:gd name="connsiteX3" fmla="*/ 1131094 w 7539038"/>
                      <a:gd name="connsiteY3" fmla="*/ 3874294 h 7760495"/>
                      <a:gd name="connsiteX4" fmla="*/ 1507332 w 7539038"/>
                      <a:gd name="connsiteY4" fmla="*/ 7760494 h 7760495"/>
                      <a:gd name="connsiteX5" fmla="*/ 1883569 w 7539038"/>
                      <a:gd name="connsiteY5" fmla="*/ 3874294 h 7760495"/>
                      <a:gd name="connsiteX6" fmla="*/ 2259807 w 7539038"/>
                      <a:gd name="connsiteY6" fmla="*/ 2381 h 7760495"/>
                      <a:gd name="connsiteX7" fmla="*/ 2645569 w 7539038"/>
                      <a:gd name="connsiteY7" fmla="*/ 3883819 h 7760495"/>
                      <a:gd name="connsiteX8" fmla="*/ 3017044 w 7539038"/>
                      <a:gd name="connsiteY8" fmla="*/ 7760494 h 7760495"/>
                      <a:gd name="connsiteX9" fmla="*/ 3398044 w 7539038"/>
                      <a:gd name="connsiteY9" fmla="*/ 3874294 h 7760495"/>
                      <a:gd name="connsiteX10" fmla="*/ 3769519 w 7539038"/>
                      <a:gd name="connsiteY10" fmla="*/ 2382 h 7760495"/>
                      <a:gd name="connsiteX11" fmla="*/ 4150519 w 7539038"/>
                      <a:gd name="connsiteY11" fmla="*/ 3883819 h 7760495"/>
                      <a:gd name="connsiteX12" fmla="*/ 4526756 w 7539038"/>
                      <a:gd name="connsiteY12" fmla="*/ 7760494 h 7760495"/>
                      <a:gd name="connsiteX13" fmla="*/ 4902994 w 7539038"/>
                      <a:gd name="connsiteY13" fmla="*/ 3883819 h 7760495"/>
                      <a:gd name="connsiteX14" fmla="*/ 5276849 w 7539038"/>
                      <a:gd name="connsiteY14" fmla="*/ 1 h 7760495"/>
                      <a:gd name="connsiteX15" fmla="*/ 5655469 w 7539038"/>
                      <a:gd name="connsiteY15" fmla="*/ 3883819 h 7760495"/>
                      <a:gd name="connsiteX16" fmla="*/ 6029325 w 7539038"/>
                      <a:gd name="connsiteY16" fmla="*/ 7760494 h 7760495"/>
                      <a:gd name="connsiteX17" fmla="*/ 6417469 w 7539038"/>
                      <a:gd name="connsiteY17" fmla="*/ 3883819 h 7760495"/>
                      <a:gd name="connsiteX18" fmla="*/ 6786563 w 7539038"/>
                      <a:gd name="connsiteY18" fmla="*/ 2381 h 7760495"/>
                      <a:gd name="connsiteX19" fmla="*/ 7160419 w 7539038"/>
                      <a:gd name="connsiteY19" fmla="*/ 3883819 h 7760495"/>
                      <a:gd name="connsiteX20" fmla="*/ 7539038 w 7539038"/>
                      <a:gd name="connsiteY20" fmla="*/ 7758113 h 7760495"/>
                      <a:gd name="connsiteX0" fmla="*/ 0 w 7539038"/>
                      <a:gd name="connsiteY0" fmla="*/ 7760494 h 7760495"/>
                      <a:gd name="connsiteX1" fmla="*/ 378619 w 7539038"/>
                      <a:gd name="connsiteY1" fmla="*/ 3883819 h 7760495"/>
                      <a:gd name="connsiteX2" fmla="*/ 752476 w 7539038"/>
                      <a:gd name="connsiteY2" fmla="*/ 1 h 7760495"/>
                      <a:gd name="connsiteX3" fmla="*/ 1131094 w 7539038"/>
                      <a:gd name="connsiteY3" fmla="*/ 3874294 h 7760495"/>
                      <a:gd name="connsiteX4" fmla="*/ 1507332 w 7539038"/>
                      <a:gd name="connsiteY4" fmla="*/ 7760494 h 7760495"/>
                      <a:gd name="connsiteX5" fmla="*/ 1883569 w 7539038"/>
                      <a:gd name="connsiteY5" fmla="*/ 3874294 h 7760495"/>
                      <a:gd name="connsiteX6" fmla="*/ 2259807 w 7539038"/>
                      <a:gd name="connsiteY6" fmla="*/ 2381 h 7760495"/>
                      <a:gd name="connsiteX7" fmla="*/ 2645569 w 7539038"/>
                      <a:gd name="connsiteY7" fmla="*/ 3883819 h 7760495"/>
                      <a:gd name="connsiteX8" fmla="*/ 3017044 w 7539038"/>
                      <a:gd name="connsiteY8" fmla="*/ 7760494 h 7760495"/>
                      <a:gd name="connsiteX9" fmla="*/ 3398044 w 7539038"/>
                      <a:gd name="connsiteY9" fmla="*/ 3874294 h 7760495"/>
                      <a:gd name="connsiteX10" fmla="*/ 3769519 w 7539038"/>
                      <a:gd name="connsiteY10" fmla="*/ 2382 h 7760495"/>
                      <a:gd name="connsiteX11" fmla="*/ 4150519 w 7539038"/>
                      <a:gd name="connsiteY11" fmla="*/ 3883819 h 7760495"/>
                      <a:gd name="connsiteX12" fmla="*/ 4526756 w 7539038"/>
                      <a:gd name="connsiteY12" fmla="*/ 7760494 h 7760495"/>
                      <a:gd name="connsiteX13" fmla="*/ 4902994 w 7539038"/>
                      <a:gd name="connsiteY13" fmla="*/ 3883819 h 7760495"/>
                      <a:gd name="connsiteX14" fmla="*/ 5276849 w 7539038"/>
                      <a:gd name="connsiteY14" fmla="*/ 1 h 7760495"/>
                      <a:gd name="connsiteX15" fmla="*/ 5655469 w 7539038"/>
                      <a:gd name="connsiteY15" fmla="*/ 3883819 h 7760495"/>
                      <a:gd name="connsiteX16" fmla="*/ 6029325 w 7539038"/>
                      <a:gd name="connsiteY16" fmla="*/ 7760494 h 7760495"/>
                      <a:gd name="connsiteX17" fmla="*/ 6417469 w 7539038"/>
                      <a:gd name="connsiteY17" fmla="*/ 3883819 h 7760495"/>
                      <a:gd name="connsiteX18" fmla="*/ 6786563 w 7539038"/>
                      <a:gd name="connsiteY18" fmla="*/ 2381 h 7760495"/>
                      <a:gd name="connsiteX19" fmla="*/ 7160419 w 7539038"/>
                      <a:gd name="connsiteY19" fmla="*/ 3883819 h 7760495"/>
                      <a:gd name="connsiteX20" fmla="*/ 7539038 w 7539038"/>
                      <a:gd name="connsiteY20" fmla="*/ 7758113 h 7760495"/>
                      <a:gd name="connsiteX0" fmla="*/ 0 w 7539038"/>
                      <a:gd name="connsiteY0" fmla="*/ 7760494 h 7760495"/>
                      <a:gd name="connsiteX1" fmla="*/ 378619 w 7539038"/>
                      <a:gd name="connsiteY1" fmla="*/ 3883819 h 7760495"/>
                      <a:gd name="connsiteX2" fmla="*/ 752476 w 7539038"/>
                      <a:gd name="connsiteY2" fmla="*/ 1 h 7760495"/>
                      <a:gd name="connsiteX3" fmla="*/ 1131094 w 7539038"/>
                      <a:gd name="connsiteY3" fmla="*/ 3874294 h 7760495"/>
                      <a:gd name="connsiteX4" fmla="*/ 1507332 w 7539038"/>
                      <a:gd name="connsiteY4" fmla="*/ 7760494 h 7760495"/>
                      <a:gd name="connsiteX5" fmla="*/ 1883569 w 7539038"/>
                      <a:gd name="connsiteY5" fmla="*/ 3874294 h 7760495"/>
                      <a:gd name="connsiteX6" fmla="*/ 2259807 w 7539038"/>
                      <a:gd name="connsiteY6" fmla="*/ 2381 h 7760495"/>
                      <a:gd name="connsiteX7" fmla="*/ 2645569 w 7539038"/>
                      <a:gd name="connsiteY7" fmla="*/ 3883819 h 7760495"/>
                      <a:gd name="connsiteX8" fmla="*/ 3017044 w 7539038"/>
                      <a:gd name="connsiteY8" fmla="*/ 7760494 h 7760495"/>
                      <a:gd name="connsiteX9" fmla="*/ 3398044 w 7539038"/>
                      <a:gd name="connsiteY9" fmla="*/ 3874294 h 7760495"/>
                      <a:gd name="connsiteX10" fmla="*/ 3769519 w 7539038"/>
                      <a:gd name="connsiteY10" fmla="*/ 2382 h 7760495"/>
                      <a:gd name="connsiteX11" fmla="*/ 4150519 w 7539038"/>
                      <a:gd name="connsiteY11" fmla="*/ 3883819 h 7760495"/>
                      <a:gd name="connsiteX12" fmla="*/ 4526756 w 7539038"/>
                      <a:gd name="connsiteY12" fmla="*/ 7760494 h 7760495"/>
                      <a:gd name="connsiteX13" fmla="*/ 4902994 w 7539038"/>
                      <a:gd name="connsiteY13" fmla="*/ 3883819 h 7760495"/>
                      <a:gd name="connsiteX14" fmla="*/ 5276849 w 7539038"/>
                      <a:gd name="connsiteY14" fmla="*/ 1 h 7760495"/>
                      <a:gd name="connsiteX15" fmla="*/ 5655469 w 7539038"/>
                      <a:gd name="connsiteY15" fmla="*/ 3883819 h 7760495"/>
                      <a:gd name="connsiteX16" fmla="*/ 6029325 w 7539038"/>
                      <a:gd name="connsiteY16" fmla="*/ 7760494 h 7760495"/>
                      <a:gd name="connsiteX17" fmla="*/ 6417469 w 7539038"/>
                      <a:gd name="connsiteY17" fmla="*/ 3883819 h 7760495"/>
                      <a:gd name="connsiteX18" fmla="*/ 6786563 w 7539038"/>
                      <a:gd name="connsiteY18" fmla="*/ 2381 h 7760495"/>
                      <a:gd name="connsiteX19" fmla="*/ 7160419 w 7539038"/>
                      <a:gd name="connsiteY19" fmla="*/ 3883819 h 7760495"/>
                      <a:gd name="connsiteX20" fmla="*/ 7539038 w 7539038"/>
                      <a:gd name="connsiteY20" fmla="*/ 7758113 h 7760495"/>
                      <a:gd name="connsiteX0" fmla="*/ 0 w 7539038"/>
                      <a:gd name="connsiteY0" fmla="*/ 7760494 h 7760495"/>
                      <a:gd name="connsiteX1" fmla="*/ 378619 w 7539038"/>
                      <a:gd name="connsiteY1" fmla="*/ 3883819 h 7760495"/>
                      <a:gd name="connsiteX2" fmla="*/ 752476 w 7539038"/>
                      <a:gd name="connsiteY2" fmla="*/ 1 h 7760495"/>
                      <a:gd name="connsiteX3" fmla="*/ 1131094 w 7539038"/>
                      <a:gd name="connsiteY3" fmla="*/ 3874294 h 7760495"/>
                      <a:gd name="connsiteX4" fmla="*/ 1507332 w 7539038"/>
                      <a:gd name="connsiteY4" fmla="*/ 7760494 h 7760495"/>
                      <a:gd name="connsiteX5" fmla="*/ 1883569 w 7539038"/>
                      <a:gd name="connsiteY5" fmla="*/ 3874294 h 7760495"/>
                      <a:gd name="connsiteX6" fmla="*/ 2259807 w 7539038"/>
                      <a:gd name="connsiteY6" fmla="*/ 2381 h 7760495"/>
                      <a:gd name="connsiteX7" fmla="*/ 2645569 w 7539038"/>
                      <a:gd name="connsiteY7" fmla="*/ 3883819 h 7760495"/>
                      <a:gd name="connsiteX8" fmla="*/ 3017044 w 7539038"/>
                      <a:gd name="connsiteY8" fmla="*/ 7760494 h 7760495"/>
                      <a:gd name="connsiteX9" fmla="*/ 3398044 w 7539038"/>
                      <a:gd name="connsiteY9" fmla="*/ 3874294 h 7760495"/>
                      <a:gd name="connsiteX10" fmla="*/ 3769519 w 7539038"/>
                      <a:gd name="connsiteY10" fmla="*/ 2382 h 7760495"/>
                      <a:gd name="connsiteX11" fmla="*/ 4150519 w 7539038"/>
                      <a:gd name="connsiteY11" fmla="*/ 3883819 h 7760495"/>
                      <a:gd name="connsiteX12" fmla="*/ 4526756 w 7539038"/>
                      <a:gd name="connsiteY12" fmla="*/ 7760494 h 7760495"/>
                      <a:gd name="connsiteX13" fmla="*/ 4902994 w 7539038"/>
                      <a:gd name="connsiteY13" fmla="*/ 3883819 h 7760495"/>
                      <a:gd name="connsiteX14" fmla="*/ 5276849 w 7539038"/>
                      <a:gd name="connsiteY14" fmla="*/ 1 h 7760495"/>
                      <a:gd name="connsiteX15" fmla="*/ 5655469 w 7539038"/>
                      <a:gd name="connsiteY15" fmla="*/ 3883819 h 7760495"/>
                      <a:gd name="connsiteX16" fmla="*/ 6029325 w 7539038"/>
                      <a:gd name="connsiteY16" fmla="*/ 7760494 h 7760495"/>
                      <a:gd name="connsiteX17" fmla="*/ 6417469 w 7539038"/>
                      <a:gd name="connsiteY17" fmla="*/ 3883819 h 7760495"/>
                      <a:gd name="connsiteX18" fmla="*/ 6786563 w 7539038"/>
                      <a:gd name="connsiteY18" fmla="*/ 2381 h 7760495"/>
                      <a:gd name="connsiteX19" fmla="*/ 7160419 w 7539038"/>
                      <a:gd name="connsiteY19" fmla="*/ 3883819 h 7760495"/>
                      <a:gd name="connsiteX20" fmla="*/ 7539038 w 7539038"/>
                      <a:gd name="connsiteY20" fmla="*/ 7758113 h 7760495"/>
                      <a:gd name="connsiteX0" fmla="*/ 0 w 7539038"/>
                      <a:gd name="connsiteY0" fmla="*/ 7760494 h 7760495"/>
                      <a:gd name="connsiteX1" fmla="*/ 378619 w 7539038"/>
                      <a:gd name="connsiteY1" fmla="*/ 3883819 h 7760495"/>
                      <a:gd name="connsiteX2" fmla="*/ 752476 w 7539038"/>
                      <a:gd name="connsiteY2" fmla="*/ 1 h 7760495"/>
                      <a:gd name="connsiteX3" fmla="*/ 1131094 w 7539038"/>
                      <a:gd name="connsiteY3" fmla="*/ 3874294 h 7760495"/>
                      <a:gd name="connsiteX4" fmla="*/ 1507332 w 7539038"/>
                      <a:gd name="connsiteY4" fmla="*/ 7760494 h 7760495"/>
                      <a:gd name="connsiteX5" fmla="*/ 1883569 w 7539038"/>
                      <a:gd name="connsiteY5" fmla="*/ 3874294 h 7760495"/>
                      <a:gd name="connsiteX6" fmla="*/ 2259807 w 7539038"/>
                      <a:gd name="connsiteY6" fmla="*/ 2381 h 7760495"/>
                      <a:gd name="connsiteX7" fmla="*/ 2645569 w 7539038"/>
                      <a:gd name="connsiteY7" fmla="*/ 3883819 h 7760495"/>
                      <a:gd name="connsiteX8" fmla="*/ 3017044 w 7539038"/>
                      <a:gd name="connsiteY8" fmla="*/ 7760494 h 7760495"/>
                      <a:gd name="connsiteX9" fmla="*/ 3398044 w 7539038"/>
                      <a:gd name="connsiteY9" fmla="*/ 3874294 h 7760495"/>
                      <a:gd name="connsiteX10" fmla="*/ 3769519 w 7539038"/>
                      <a:gd name="connsiteY10" fmla="*/ 2382 h 7760495"/>
                      <a:gd name="connsiteX11" fmla="*/ 4150519 w 7539038"/>
                      <a:gd name="connsiteY11" fmla="*/ 3883819 h 7760495"/>
                      <a:gd name="connsiteX12" fmla="*/ 4526756 w 7539038"/>
                      <a:gd name="connsiteY12" fmla="*/ 7760494 h 7760495"/>
                      <a:gd name="connsiteX13" fmla="*/ 4902994 w 7539038"/>
                      <a:gd name="connsiteY13" fmla="*/ 3883819 h 7760495"/>
                      <a:gd name="connsiteX14" fmla="*/ 5276849 w 7539038"/>
                      <a:gd name="connsiteY14" fmla="*/ 1 h 7760495"/>
                      <a:gd name="connsiteX15" fmla="*/ 5655469 w 7539038"/>
                      <a:gd name="connsiteY15" fmla="*/ 3883819 h 7760495"/>
                      <a:gd name="connsiteX16" fmla="*/ 6029325 w 7539038"/>
                      <a:gd name="connsiteY16" fmla="*/ 7760494 h 7760495"/>
                      <a:gd name="connsiteX17" fmla="*/ 6417469 w 7539038"/>
                      <a:gd name="connsiteY17" fmla="*/ 3883819 h 7760495"/>
                      <a:gd name="connsiteX18" fmla="*/ 6786563 w 7539038"/>
                      <a:gd name="connsiteY18" fmla="*/ 2381 h 7760495"/>
                      <a:gd name="connsiteX19" fmla="*/ 7160419 w 7539038"/>
                      <a:gd name="connsiteY19" fmla="*/ 3883819 h 7760495"/>
                      <a:gd name="connsiteX20" fmla="*/ 7539038 w 7539038"/>
                      <a:gd name="connsiteY20" fmla="*/ 7758113 h 7760495"/>
                      <a:gd name="connsiteX0" fmla="*/ 0 w 7539038"/>
                      <a:gd name="connsiteY0" fmla="*/ 7760494 h 7760495"/>
                      <a:gd name="connsiteX1" fmla="*/ 378619 w 7539038"/>
                      <a:gd name="connsiteY1" fmla="*/ 3883819 h 7760495"/>
                      <a:gd name="connsiteX2" fmla="*/ 752476 w 7539038"/>
                      <a:gd name="connsiteY2" fmla="*/ 1 h 7760495"/>
                      <a:gd name="connsiteX3" fmla="*/ 1131094 w 7539038"/>
                      <a:gd name="connsiteY3" fmla="*/ 3874294 h 7760495"/>
                      <a:gd name="connsiteX4" fmla="*/ 1507332 w 7539038"/>
                      <a:gd name="connsiteY4" fmla="*/ 7760494 h 7760495"/>
                      <a:gd name="connsiteX5" fmla="*/ 1883569 w 7539038"/>
                      <a:gd name="connsiteY5" fmla="*/ 3874294 h 7760495"/>
                      <a:gd name="connsiteX6" fmla="*/ 2259807 w 7539038"/>
                      <a:gd name="connsiteY6" fmla="*/ 2381 h 7760495"/>
                      <a:gd name="connsiteX7" fmla="*/ 2645569 w 7539038"/>
                      <a:gd name="connsiteY7" fmla="*/ 3883819 h 7760495"/>
                      <a:gd name="connsiteX8" fmla="*/ 3017044 w 7539038"/>
                      <a:gd name="connsiteY8" fmla="*/ 7760494 h 7760495"/>
                      <a:gd name="connsiteX9" fmla="*/ 3398044 w 7539038"/>
                      <a:gd name="connsiteY9" fmla="*/ 3874294 h 7760495"/>
                      <a:gd name="connsiteX10" fmla="*/ 3769519 w 7539038"/>
                      <a:gd name="connsiteY10" fmla="*/ 2382 h 7760495"/>
                      <a:gd name="connsiteX11" fmla="*/ 4150519 w 7539038"/>
                      <a:gd name="connsiteY11" fmla="*/ 3883819 h 7760495"/>
                      <a:gd name="connsiteX12" fmla="*/ 4526756 w 7539038"/>
                      <a:gd name="connsiteY12" fmla="*/ 7760494 h 7760495"/>
                      <a:gd name="connsiteX13" fmla="*/ 4902994 w 7539038"/>
                      <a:gd name="connsiteY13" fmla="*/ 3883819 h 7760495"/>
                      <a:gd name="connsiteX14" fmla="*/ 5276849 w 7539038"/>
                      <a:gd name="connsiteY14" fmla="*/ 1 h 7760495"/>
                      <a:gd name="connsiteX15" fmla="*/ 5655469 w 7539038"/>
                      <a:gd name="connsiteY15" fmla="*/ 3883819 h 7760495"/>
                      <a:gd name="connsiteX16" fmla="*/ 6029325 w 7539038"/>
                      <a:gd name="connsiteY16" fmla="*/ 7760494 h 7760495"/>
                      <a:gd name="connsiteX17" fmla="*/ 6417469 w 7539038"/>
                      <a:gd name="connsiteY17" fmla="*/ 3883819 h 7760495"/>
                      <a:gd name="connsiteX18" fmla="*/ 6786563 w 7539038"/>
                      <a:gd name="connsiteY18" fmla="*/ 2381 h 7760495"/>
                      <a:gd name="connsiteX19" fmla="*/ 7160419 w 7539038"/>
                      <a:gd name="connsiteY19" fmla="*/ 3883819 h 7760495"/>
                      <a:gd name="connsiteX20" fmla="*/ 7539038 w 7539038"/>
                      <a:gd name="connsiteY20" fmla="*/ 7758113 h 7760495"/>
                      <a:gd name="connsiteX0" fmla="*/ 0 w 7539038"/>
                      <a:gd name="connsiteY0" fmla="*/ 7760494 h 7760495"/>
                      <a:gd name="connsiteX1" fmla="*/ 378619 w 7539038"/>
                      <a:gd name="connsiteY1" fmla="*/ 3883819 h 7760495"/>
                      <a:gd name="connsiteX2" fmla="*/ 752476 w 7539038"/>
                      <a:gd name="connsiteY2" fmla="*/ 1 h 7760495"/>
                      <a:gd name="connsiteX3" fmla="*/ 1131094 w 7539038"/>
                      <a:gd name="connsiteY3" fmla="*/ 3874294 h 7760495"/>
                      <a:gd name="connsiteX4" fmla="*/ 1507332 w 7539038"/>
                      <a:gd name="connsiteY4" fmla="*/ 7760494 h 7760495"/>
                      <a:gd name="connsiteX5" fmla="*/ 1883569 w 7539038"/>
                      <a:gd name="connsiteY5" fmla="*/ 3874294 h 7760495"/>
                      <a:gd name="connsiteX6" fmla="*/ 2259807 w 7539038"/>
                      <a:gd name="connsiteY6" fmla="*/ 2381 h 7760495"/>
                      <a:gd name="connsiteX7" fmla="*/ 2645569 w 7539038"/>
                      <a:gd name="connsiteY7" fmla="*/ 3883819 h 7760495"/>
                      <a:gd name="connsiteX8" fmla="*/ 3017044 w 7539038"/>
                      <a:gd name="connsiteY8" fmla="*/ 7760494 h 7760495"/>
                      <a:gd name="connsiteX9" fmla="*/ 3398044 w 7539038"/>
                      <a:gd name="connsiteY9" fmla="*/ 3874294 h 7760495"/>
                      <a:gd name="connsiteX10" fmla="*/ 3769519 w 7539038"/>
                      <a:gd name="connsiteY10" fmla="*/ 2382 h 7760495"/>
                      <a:gd name="connsiteX11" fmla="*/ 4150519 w 7539038"/>
                      <a:gd name="connsiteY11" fmla="*/ 3883819 h 7760495"/>
                      <a:gd name="connsiteX12" fmla="*/ 4526756 w 7539038"/>
                      <a:gd name="connsiteY12" fmla="*/ 7760494 h 7760495"/>
                      <a:gd name="connsiteX13" fmla="*/ 4902994 w 7539038"/>
                      <a:gd name="connsiteY13" fmla="*/ 3883819 h 7760495"/>
                      <a:gd name="connsiteX14" fmla="*/ 5276849 w 7539038"/>
                      <a:gd name="connsiteY14" fmla="*/ 1 h 7760495"/>
                      <a:gd name="connsiteX15" fmla="*/ 5655469 w 7539038"/>
                      <a:gd name="connsiteY15" fmla="*/ 3883819 h 7760495"/>
                      <a:gd name="connsiteX16" fmla="*/ 6029325 w 7539038"/>
                      <a:gd name="connsiteY16" fmla="*/ 7760494 h 7760495"/>
                      <a:gd name="connsiteX17" fmla="*/ 6417469 w 7539038"/>
                      <a:gd name="connsiteY17" fmla="*/ 3883819 h 7760495"/>
                      <a:gd name="connsiteX18" fmla="*/ 6786563 w 7539038"/>
                      <a:gd name="connsiteY18" fmla="*/ 2381 h 7760495"/>
                      <a:gd name="connsiteX19" fmla="*/ 7160419 w 7539038"/>
                      <a:gd name="connsiteY19" fmla="*/ 3883819 h 7760495"/>
                      <a:gd name="connsiteX20" fmla="*/ 7539038 w 7539038"/>
                      <a:gd name="connsiteY20" fmla="*/ 7758113 h 7760495"/>
                      <a:gd name="connsiteX0" fmla="*/ 0 w 7539038"/>
                      <a:gd name="connsiteY0" fmla="*/ 7760494 h 7760495"/>
                      <a:gd name="connsiteX1" fmla="*/ 378619 w 7539038"/>
                      <a:gd name="connsiteY1" fmla="*/ 3883819 h 7760495"/>
                      <a:gd name="connsiteX2" fmla="*/ 752476 w 7539038"/>
                      <a:gd name="connsiteY2" fmla="*/ 1 h 7760495"/>
                      <a:gd name="connsiteX3" fmla="*/ 1131094 w 7539038"/>
                      <a:gd name="connsiteY3" fmla="*/ 3874294 h 7760495"/>
                      <a:gd name="connsiteX4" fmla="*/ 1507332 w 7539038"/>
                      <a:gd name="connsiteY4" fmla="*/ 7760494 h 7760495"/>
                      <a:gd name="connsiteX5" fmla="*/ 1883569 w 7539038"/>
                      <a:gd name="connsiteY5" fmla="*/ 3874294 h 7760495"/>
                      <a:gd name="connsiteX6" fmla="*/ 2259807 w 7539038"/>
                      <a:gd name="connsiteY6" fmla="*/ 2381 h 7760495"/>
                      <a:gd name="connsiteX7" fmla="*/ 2645569 w 7539038"/>
                      <a:gd name="connsiteY7" fmla="*/ 3883819 h 7760495"/>
                      <a:gd name="connsiteX8" fmla="*/ 3017044 w 7539038"/>
                      <a:gd name="connsiteY8" fmla="*/ 7760494 h 7760495"/>
                      <a:gd name="connsiteX9" fmla="*/ 3398044 w 7539038"/>
                      <a:gd name="connsiteY9" fmla="*/ 3874294 h 7760495"/>
                      <a:gd name="connsiteX10" fmla="*/ 3769519 w 7539038"/>
                      <a:gd name="connsiteY10" fmla="*/ 2382 h 7760495"/>
                      <a:gd name="connsiteX11" fmla="*/ 4150519 w 7539038"/>
                      <a:gd name="connsiteY11" fmla="*/ 3883819 h 7760495"/>
                      <a:gd name="connsiteX12" fmla="*/ 4526756 w 7539038"/>
                      <a:gd name="connsiteY12" fmla="*/ 7760494 h 7760495"/>
                      <a:gd name="connsiteX13" fmla="*/ 4902994 w 7539038"/>
                      <a:gd name="connsiteY13" fmla="*/ 3883819 h 7760495"/>
                      <a:gd name="connsiteX14" fmla="*/ 5276849 w 7539038"/>
                      <a:gd name="connsiteY14" fmla="*/ 1 h 7760495"/>
                      <a:gd name="connsiteX15" fmla="*/ 5655469 w 7539038"/>
                      <a:gd name="connsiteY15" fmla="*/ 3883819 h 7760495"/>
                      <a:gd name="connsiteX16" fmla="*/ 6029325 w 7539038"/>
                      <a:gd name="connsiteY16" fmla="*/ 7760494 h 7760495"/>
                      <a:gd name="connsiteX17" fmla="*/ 6417469 w 7539038"/>
                      <a:gd name="connsiteY17" fmla="*/ 3883819 h 7760495"/>
                      <a:gd name="connsiteX18" fmla="*/ 6786563 w 7539038"/>
                      <a:gd name="connsiteY18" fmla="*/ 2381 h 7760495"/>
                      <a:gd name="connsiteX19" fmla="*/ 7160419 w 7539038"/>
                      <a:gd name="connsiteY19" fmla="*/ 3883819 h 7760495"/>
                      <a:gd name="connsiteX20" fmla="*/ 7539038 w 7539038"/>
                      <a:gd name="connsiteY20" fmla="*/ 7758113 h 7760495"/>
                      <a:gd name="connsiteX0" fmla="*/ 0 w 7539038"/>
                      <a:gd name="connsiteY0" fmla="*/ 7760494 h 7760495"/>
                      <a:gd name="connsiteX1" fmla="*/ 378619 w 7539038"/>
                      <a:gd name="connsiteY1" fmla="*/ 3883819 h 7760495"/>
                      <a:gd name="connsiteX2" fmla="*/ 752476 w 7539038"/>
                      <a:gd name="connsiteY2" fmla="*/ 1 h 7760495"/>
                      <a:gd name="connsiteX3" fmla="*/ 1131094 w 7539038"/>
                      <a:gd name="connsiteY3" fmla="*/ 3874294 h 7760495"/>
                      <a:gd name="connsiteX4" fmla="*/ 1507332 w 7539038"/>
                      <a:gd name="connsiteY4" fmla="*/ 7760494 h 7760495"/>
                      <a:gd name="connsiteX5" fmla="*/ 1883569 w 7539038"/>
                      <a:gd name="connsiteY5" fmla="*/ 3874294 h 7760495"/>
                      <a:gd name="connsiteX6" fmla="*/ 2259807 w 7539038"/>
                      <a:gd name="connsiteY6" fmla="*/ 2381 h 7760495"/>
                      <a:gd name="connsiteX7" fmla="*/ 2645569 w 7539038"/>
                      <a:gd name="connsiteY7" fmla="*/ 3883819 h 7760495"/>
                      <a:gd name="connsiteX8" fmla="*/ 3017044 w 7539038"/>
                      <a:gd name="connsiteY8" fmla="*/ 7760494 h 7760495"/>
                      <a:gd name="connsiteX9" fmla="*/ 3398044 w 7539038"/>
                      <a:gd name="connsiteY9" fmla="*/ 3874294 h 7760495"/>
                      <a:gd name="connsiteX10" fmla="*/ 3769519 w 7539038"/>
                      <a:gd name="connsiteY10" fmla="*/ 2382 h 7760495"/>
                      <a:gd name="connsiteX11" fmla="*/ 4150519 w 7539038"/>
                      <a:gd name="connsiteY11" fmla="*/ 3883819 h 7760495"/>
                      <a:gd name="connsiteX12" fmla="*/ 4526756 w 7539038"/>
                      <a:gd name="connsiteY12" fmla="*/ 7760494 h 7760495"/>
                      <a:gd name="connsiteX13" fmla="*/ 4902994 w 7539038"/>
                      <a:gd name="connsiteY13" fmla="*/ 3883819 h 7760495"/>
                      <a:gd name="connsiteX14" fmla="*/ 5276849 w 7539038"/>
                      <a:gd name="connsiteY14" fmla="*/ 1 h 7760495"/>
                      <a:gd name="connsiteX15" fmla="*/ 5655469 w 7539038"/>
                      <a:gd name="connsiteY15" fmla="*/ 3883819 h 7760495"/>
                      <a:gd name="connsiteX16" fmla="*/ 6029325 w 7539038"/>
                      <a:gd name="connsiteY16" fmla="*/ 7760494 h 7760495"/>
                      <a:gd name="connsiteX17" fmla="*/ 6417469 w 7539038"/>
                      <a:gd name="connsiteY17" fmla="*/ 3883819 h 7760495"/>
                      <a:gd name="connsiteX18" fmla="*/ 6786563 w 7539038"/>
                      <a:gd name="connsiteY18" fmla="*/ 2381 h 7760495"/>
                      <a:gd name="connsiteX19" fmla="*/ 7160419 w 7539038"/>
                      <a:gd name="connsiteY19" fmla="*/ 3883819 h 7760495"/>
                      <a:gd name="connsiteX20" fmla="*/ 7539038 w 7539038"/>
                      <a:gd name="connsiteY20" fmla="*/ 7758113 h 7760495"/>
                      <a:gd name="connsiteX0" fmla="*/ 0 w 7539038"/>
                      <a:gd name="connsiteY0" fmla="*/ 7760494 h 7760495"/>
                      <a:gd name="connsiteX1" fmla="*/ 378619 w 7539038"/>
                      <a:gd name="connsiteY1" fmla="*/ 3883819 h 7760495"/>
                      <a:gd name="connsiteX2" fmla="*/ 752476 w 7539038"/>
                      <a:gd name="connsiteY2" fmla="*/ 1 h 7760495"/>
                      <a:gd name="connsiteX3" fmla="*/ 1131094 w 7539038"/>
                      <a:gd name="connsiteY3" fmla="*/ 3874294 h 7760495"/>
                      <a:gd name="connsiteX4" fmla="*/ 1507332 w 7539038"/>
                      <a:gd name="connsiteY4" fmla="*/ 7760494 h 7760495"/>
                      <a:gd name="connsiteX5" fmla="*/ 1883569 w 7539038"/>
                      <a:gd name="connsiteY5" fmla="*/ 3874294 h 7760495"/>
                      <a:gd name="connsiteX6" fmla="*/ 2259807 w 7539038"/>
                      <a:gd name="connsiteY6" fmla="*/ 2381 h 7760495"/>
                      <a:gd name="connsiteX7" fmla="*/ 2645569 w 7539038"/>
                      <a:gd name="connsiteY7" fmla="*/ 3883819 h 7760495"/>
                      <a:gd name="connsiteX8" fmla="*/ 3017044 w 7539038"/>
                      <a:gd name="connsiteY8" fmla="*/ 7760494 h 7760495"/>
                      <a:gd name="connsiteX9" fmla="*/ 3398044 w 7539038"/>
                      <a:gd name="connsiteY9" fmla="*/ 3874294 h 7760495"/>
                      <a:gd name="connsiteX10" fmla="*/ 3769519 w 7539038"/>
                      <a:gd name="connsiteY10" fmla="*/ 2382 h 7760495"/>
                      <a:gd name="connsiteX11" fmla="*/ 4150519 w 7539038"/>
                      <a:gd name="connsiteY11" fmla="*/ 3883819 h 7760495"/>
                      <a:gd name="connsiteX12" fmla="*/ 4526756 w 7539038"/>
                      <a:gd name="connsiteY12" fmla="*/ 7760494 h 7760495"/>
                      <a:gd name="connsiteX13" fmla="*/ 4902994 w 7539038"/>
                      <a:gd name="connsiteY13" fmla="*/ 3883819 h 7760495"/>
                      <a:gd name="connsiteX14" fmla="*/ 5276849 w 7539038"/>
                      <a:gd name="connsiteY14" fmla="*/ 1 h 7760495"/>
                      <a:gd name="connsiteX15" fmla="*/ 5655469 w 7539038"/>
                      <a:gd name="connsiteY15" fmla="*/ 3883819 h 7760495"/>
                      <a:gd name="connsiteX16" fmla="*/ 6029325 w 7539038"/>
                      <a:gd name="connsiteY16" fmla="*/ 7760494 h 7760495"/>
                      <a:gd name="connsiteX17" fmla="*/ 6417469 w 7539038"/>
                      <a:gd name="connsiteY17" fmla="*/ 3883819 h 7760495"/>
                      <a:gd name="connsiteX18" fmla="*/ 6786563 w 7539038"/>
                      <a:gd name="connsiteY18" fmla="*/ 2381 h 7760495"/>
                      <a:gd name="connsiteX19" fmla="*/ 7160419 w 7539038"/>
                      <a:gd name="connsiteY19" fmla="*/ 3883819 h 7760495"/>
                      <a:gd name="connsiteX20" fmla="*/ 7539038 w 7539038"/>
                      <a:gd name="connsiteY20" fmla="*/ 7758113 h 7760495"/>
                      <a:gd name="connsiteX0" fmla="*/ 0 w 7539038"/>
                      <a:gd name="connsiteY0" fmla="*/ 7760494 h 7760495"/>
                      <a:gd name="connsiteX1" fmla="*/ 378619 w 7539038"/>
                      <a:gd name="connsiteY1" fmla="*/ 3883819 h 7760495"/>
                      <a:gd name="connsiteX2" fmla="*/ 752476 w 7539038"/>
                      <a:gd name="connsiteY2" fmla="*/ 1 h 7760495"/>
                      <a:gd name="connsiteX3" fmla="*/ 1131094 w 7539038"/>
                      <a:gd name="connsiteY3" fmla="*/ 3874294 h 7760495"/>
                      <a:gd name="connsiteX4" fmla="*/ 1507332 w 7539038"/>
                      <a:gd name="connsiteY4" fmla="*/ 7760494 h 7760495"/>
                      <a:gd name="connsiteX5" fmla="*/ 1883569 w 7539038"/>
                      <a:gd name="connsiteY5" fmla="*/ 3874294 h 7760495"/>
                      <a:gd name="connsiteX6" fmla="*/ 2259807 w 7539038"/>
                      <a:gd name="connsiteY6" fmla="*/ 2381 h 7760495"/>
                      <a:gd name="connsiteX7" fmla="*/ 2645569 w 7539038"/>
                      <a:gd name="connsiteY7" fmla="*/ 3883819 h 7760495"/>
                      <a:gd name="connsiteX8" fmla="*/ 3017044 w 7539038"/>
                      <a:gd name="connsiteY8" fmla="*/ 7760494 h 7760495"/>
                      <a:gd name="connsiteX9" fmla="*/ 3398044 w 7539038"/>
                      <a:gd name="connsiteY9" fmla="*/ 3874294 h 7760495"/>
                      <a:gd name="connsiteX10" fmla="*/ 3769519 w 7539038"/>
                      <a:gd name="connsiteY10" fmla="*/ 2382 h 7760495"/>
                      <a:gd name="connsiteX11" fmla="*/ 4150519 w 7539038"/>
                      <a:gd name="connsiteY11" fmla="*/ 3883819 h 7760495"/>
                      <a:gd name="connsiteX12" fmla="*/ 4526756 w 7539038"/>
                      <a:gd name="connsiteY12" fmla="*/ 7760494 h 7760495"/>
                      <a:gd name="connsiteX13" fmla="*/ 4902994 w 7539038"/>
                      <a:gd name="connsiteY13" fmla="*/ 3883819 h 7760495"/>
                      <a:gd name="connsiteX14" fmla="*/ 5276849 w 7539038"/>
                      <a:gd name="connsiteY14" fmla="*/ 1 h 7760495"/>
                      <a:gd name="connsiteX15" fmla="*/ 5655469 w 7539038"/>
                      <a:gd name="connsiteY15" fmla="*/ 3883819 h 7760495"/>
                      <a:gd name="connsiteX16" fmla="*/ 6029325 w 7539038"/>
                      <a:gd name="connsiteY16" fmla="*/ 7760494 h 7760495"/>
                      <a:gd name="connsiteX17" fmla="*/ 6417469 w 7539038"/>
                      <a:gd name="connsiteY17" fmla="*/ 3883819 h 7760495"/>
                      <a:gd name="connsiteX18" fmla="*/ 6786563 w 7539038"/>
                      <a:gd name="connsiteY18" fmla="*/ 2381 h 7760495"/>
                      <a:gd name="connsiteX19" fmla="*/ 7160419 w 7539038"/>
                      <a:gd name="connsiteY19" fmla="*/ 3883819 h 7760495"/>
                      <a:gd name="connsiteX20" fmla="*/ 7539038 w 7539038"/>
                      <a:gd name="connsiteY20" fmla="*/ 7758113 h 776049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</a:cxnLst>
                    <a:rect l="l" t="t" r="r" b="b"/>
                    <a:pathLst>
                      <a:path w="7539038" h="7760495">
                        <a:moveTo>
                          <a:pt x="0" y="7760494"/>
                        </a:moveTo>
                        <a:cubicBezTo>
                          <a:pt x="190500" y="7758906"/>
                          <a:pt x="377031" y="3874231"/>
                          <a:pt x="378619" y="3883819"/>
                        </a:cubicBezTo>
                        <a:cubicBezTo>
                          <a:pt x="380207" y="3893407"/>
                          <a:pt x="562770" y="-793"/>
                          <a:pt x="752476" y="1"/>
                        </a:cubicBezTo>
                        <a:cubicBezTo>
                          <a:pt x="942182" y="795"/>
                          <a:pt x="1119468" y="3745568"/>
                          <a:pt x="1131094" y="3874294"/>
                        </a:cubicBezTo>
                        <a:cubicBezTo>
                          <a:pt x="1136420" y="3933265"/>
                          <a:pt x="1317626" y="7758112"/>
                          <a:pt x="1507332" y="7760494"/>
                        </a:cubicBezTo>
                        <a:cubicBezTo>
                          <a:pt x="1697038" y="7762876"/>
                          <a:pt x="1875632" y="3967176"/>
                          <a:pt x="1883569" y="3874294"/>
                        </a:cubicBezTo>
                        <a:cubicBezTo>
                          <a:pt x="1891506" y="3781412"/>
                          <a:pt x="2068513" y="3175"/>
                          <a:pt x="2259807" y="2381"/>
                        </a:cubicBezTo>
                        <a:cubicBezTo>
                          <a:pt x="2451101" y="1587"/>
                          <a:pt x="2640013" y="3825221"/>
                          <a:pt x="2645569" y="3883819"/>
                        </a:cubicBezTo>
                        <a:cubicBezTo>
                          <a:pt x="2651125" y="3942417"/>
                          <a:pt x="2827338" y="7762081"/>
                          <a:pt x="3017044" y="7760494"/>
                        </a:cubicBezTo>
                        <a:cubicBezTo>
                          <a:pt x="3206750" y="7758907"/>
                          <a:pt x="3390107" y="3967176"/>
                          <a:pt x="3398044" y="3874294"/>
                        </a:cubicBezTo>
                        <a:cubicBezTo>
                          <a:pt x="3405981" y="3781412"/>
                          <a:pt x="3575050" y="795"/>
                          <a:pt x="3769519" y="2382"/>
                        </a:cubicBezTo>
                        <a:cubicBezTo>
                          <a:pt x="3963988" y="3969"/>
                          <a:pt x="4141788" y="3722352"/>
                          <a:pt x="4150519" y="3883819"/>
                        </a:cubicBezTo>
                        <a:cubicBezTo>
                          <a:pt x="4159250" y="4045286"/>
                          <a:pt x="4337844" y="7760494"/>
                          <a:pt x="4526756" y="7760494"/>
                        </a:cubicBezTo>
                        <a:cubicBezTo>
                          <a:pt x="4715668" y="7760494"/>
                          <a:pt x="4893360" y="4083161"/>
                          <a:pt x="4902994" y="3883819"/>
                        </a:cubicBezTo>
                        <a:cubicBezTo>
                          <a:pt x="4910825" y="3721794"/>
                          <a:pt x="5087143" y="1"/>
                          <a:pt x="5276849" y="1"/>
                        </a:cubicBezTo>
                        <a:cubicBezTo>
                          <a:pt x="5466555" y="1"/>
                          <a:pt x="5647531" y="3790543"/>
                          <a:pt x="5655469" y="3883819"/>
                        </a:cubicBezTo>
                        <a:cubicBezTo>
                          <a:pt x="5663407" y="3977095"/>
                          <a:pt x="5842794" y="7760494"/>
                          <a:pt x="6029325" y="7760494"/>
                        </a:cubicBezTo>
                        <a:cubicBezTo>
                          <a:pt x="6215856" y="7760494"/>
                          <a:pt x="6411913" y="3976700"/>
                          <a:pt x="6417469" y="3883819"/>
                        </a:cubicBezTo>
                        <a:cubicBezTo>
                          <a:pt x="6423025" y="3790938"/>
                          <a:pt x="6593682" y="0"/>
                          <a:pt x="6786563" y="2381"/>
                        </a:cubicBezTo>
                        <a:cubicBezTo>
                          <a:pt x="6979444" y="4762"/>
                          <a:pt x="7152482" y="3757041"/>
                          <a:pt x="7160419" y="3883819"/>
                        </a:cubicBezTo>
                        <a:cubicBezTo>
                          <a:pt x="7168356" y="4010597"/>
                          <a:pt x="7336632" y="7761288"/>
                          <a:pt x="7539038" y="7758113"/>
                        </a:cubicBezTo>
                      </a:path>
                    </a:pathLst>
                  </a:custGeom>
                  <a:noFill/>
                  <a:ln w="381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243" name="Freeform: Shape 242">
                  <a:extLst>
                    <a:ext uri="{FF2B5EF4-FFF2-40B4-BE49-F238E27FC236}">
                      <a16:creationId xmlns:a16="http://schemas.microsoft.com/office/drawing/2014/main" id="{32484636-1D76-48C2-8E6D-1101DE67436A}"/>
                    </a:ext>
                  </a:extLst>
                </p:cNvPr>
                <p:cNvSpPr/>
                <p:nvPr/>
              </p:nvSpPr>
              <p:spPr>
                <a:xfrm>
                  <a:off x="2603501" y="3102520"/>
                  <a:ext cx="1243589" cy="718573"/>
                </a:xfrm>
                <a:custGeom>
                  <a:avLst/>
                  <a:gdLst>
                    <a:gd name="connsiteX0" fmla="*/ 0 w 7562850"/>
                    <a:gd name="connsiteY0" fmla="*/ 7762875 h 7762875"/>
                    <a:gd name="connsiteX1" fmla="*/ 390525 w 7562850"/>
                    <a:gd name="connsiteY1" fmla="*/ 3886200 h 7762875"/>
                    <a:gd name="connsiteX2" fmla="*/ 762000 w 7562850"/>
                    <a:gd name="connsiteY2" fmla="*/ 0 h 7762875"/>
                    <a:gd name="connsiteX3" fmla="*/ 1143000 w 7562850"/>
                    <a:gd name="connsiteY3" fmla="*/ 3876675 h 7762875"/>
                    <a:gd name="connsiteX4" fmla="*/ 1524000 w 7562850"/>
                    <a:gd name="connsiteY4" fmla="*/ 7753350 h 7762875"/>
                    <a:gd name="connsiteX5" fmla="*/ 1895475 w 7562850"/>
                    <a:gd name="connsiteY5" fmla="*/ 3876675 h 7762875"/>
                    <a:gd name="connsiteX6" fmla="*/ 2276475 w 7562850"/>
                    <a:gd name="connsiteY6" fmla="*/ 0 h 7762875"/>
                    <a:gd name="connsiteX7" fmla="*/ 2657475 w 7562850"/>
                    <a:gd name="connsiteY7" fmla="*/ 3886200 h 7762875"/>
                    <a:gd name="connsiteX8" fmla="*/ 3028950 w 7562850"/>
                    <a:gd name="connsiteY8" fmla="*/ 7762875 h 7762875"/>
                    <a:gd name="connsiteX9" fmla="*/ 3409950 w 7562850"/>
                    <a:gd name="connsiteY9" fmla="*/ 3876675 h 7762875"/>
                    <a:gd name="connsiteX10" fmla="*/ 3781425 w 7562850"/>
                    <a:gd name="connsiteY10" fmla="*/ 9525 h 7762875"/>
                    <a:gd name="connsiteX11" fmla="*/ 4162425 w 7562850"/>
                    <a:gd name="connsiteY11" fmla="*/ 3886200 h 7762875"/>
                    <a:gd name="connsiteX12" fmla="*/ 4533900 w 7562850"/>
                    <a:gd name="connsiteY12" fmla="*/ 7762875 h 7762875"/>
                    <a:gd name="connsiteX13" fmla="*/ 4914900 w 7562850"/>
                    <a:gd name="connsiteY13" fmla="*/ 3886200 h 7762875"/>
                    <a:gd name="connsiteX14" fmla="*/ 5295900 w 7562850"/>
                    <a:gd name="connsiteY14" fmla="*/ 9525 h 7762875"/>
                    <a:gd name="connsiteX15" fmla="*/ 5667375 w 7562850"/>
                    <a:gd name="connsiteY15" fmla="*/ 3886200 h 7762875"/>
                    <a:gd name="connsiteX16" fmla="*/ 6048375 w 7562850"/>
                    <a:gd name="connsiteY16" fmla="*/ 7762875 h 7762875"/>
                    <a:gd name="connsiteX17" fmla="*/ 6429375 w 7562850"/>
                    <a:gd name="connsiteY17" fmla="*/ 3886200 h 7762875"/>
                    <a:gd name="connsiteX18" fmla="*/ 6810375 w 7562850"/>
                    <a:gd name="connsiteY18" fmla="*/ 0 h 7762875"/>
                    <a:gd name="connsiteX19" fmla="*/ 7172325 w 7562850"/>
                    <a:gd name="connsiteY19" fmla="*/ 3886200 h 7762875"/>
                    <a:gd name="connsiteX20" fmla="*/ 7562850 w 7562850"/>
                    <a:gd name="connsiteY20" fmla="*/ 7762875 h 7762875"/>
                    <a:gd name="connsiteX0" fmla="*/ 0 w 7562850"/>
                    <a:gd name="connsiteY0" fmla="*/ 7762875 h 7762875"/>
                    <a:gd name="connsiteX1" fmla="*/ 390525 w 7562850"/>
                    <a:gd name="connsiteY1" fmla="*/ 3886200 h 7762875"/>
                    <a:gd name="connsiteX2" fmla="*/ 762000 w 7562850"/>
                    <a:gd name="connsiteY2" fmla="*/ 0 h 7762875"/>
                    <a:gd name="connsiteX3" fmla="*/ 1143000 w 7562850"/>
                    <a:gd name="connsiteY3" fmla="*/ 3876675 h 7762875"/>
                    <a:gd name="connsiteX4" fmla="*/ 1519238 w 7562850"/>
                    <a:gd name="connsiteY4" fmla="*/ 7762875 h 7762875"/>
                    <a:gd name="connsiteX5" fmla="*/ 1895475 w 7562850"/>
                    <a:gd name="connsiteY5" fmla="*/ 3876675 h 7762875"/>
                    <a:gd name="connsiteX6" fmla="*/ 2276475 w 7562850"/>
                    <a:gd name="connsiteY6" fmla="*/ 0 h 7762875"/>
                    <a:gd name="connsiteX7" fmla="*/ 2657475 w 7562850"/>
                    <a:gd name="connsiteY7" fmla="*/ 3886200 h 7762875"/>
                    <a:gd name="connsiteX8" fmla="*/ 3028950 w 7562850"/>
                    <a:gd name="connsiteY8" fmla="*/ 7762875 h 7762875"/>
                    <a:gd name="connsiteX9" fmla="*/ 3409950 w 7562850"/>
                    <a:gd name="connsiteY9" fmla="*/ 3876675 h 7762875"/>
                    <a:gd name="connsiteX10" fmla="*/ 3781425 w 7562850"/>
                    <a:gd name="connsiteY10" fmla="*/ 9525 h 7762875"/>
                    <a:gd name="connsiteX11" fmla="*/ 4162425 w 7562850"/>
                    <a:gd name="connsiteY11" fmla="*/ 3886200 h 7762875"/>
                    <a:gd name="connsiteX12" fmla="*/ 4533900 w 7562850"/>
                    <a:gd name="connsiteY12" fmla="*/ 7762875 h 7762875"/>
                    <a:gd name="connsiteX13" fmla="*/ 4914900 w 7562850"/>
                    <a:gd name="connsiteY13" fmla="*/ 3886200 h 7762875"/>
                    <a:gd name="connsiteX14" fmla="*/ 5295900 w 7562850"/>
                    <a:gd name="connsiteY14" fmla="*/ 9525 h 7762875"/>
                    <a:gd name="connsiteX15" fmla="*/ 5667375 w 7562850"/>
                    <a:gd name="connsiteY15" fmla="*/ 3886200 h 7762875"/>
                    <a:gd name="connsiteX16" fmla="*/ 6048375 w 7562850"/>
                    <a:gd name="connsiteY16" fmla="*/ 7762875 h 7762875"/>
                    <a:gd name="connsiteX17" fmla="*/ 6429375 w 7562850"/>
                    <a:gd name="connsiteY17" fmla="*/ 3886200 h 7762875"/>
                    <a:gd name="connsiteX18" fmla="*/ 6810375 w 7562850"/>
                    <a:gd name="connsiteY18" fmla="*/ 0 h 7762875"/>
                    <a:gd name="connsiteX19" fmla="*/ 7172325 w 7562850"/>
                    <a:gd name="connsiteY19" fmla="*/ 3886200 h 7762875"/>
                    <a:gd name="connsiteX20" fmla="*/ 7562850 w 7562850"/>
                    <a:gd name="connsiteY20" fmla="*/ 7762875 h 7762875"/>
                    <a:gd name="connsiteX0" fmla="*/ 0 w 7562850"/>
                    <a:gd name="connsiteY0" fmla="*/ 7762875 h 7762875"/>
                    <a:gd name="connsiteX1" fmla="*/ 390525 w 7562850"/>
                    <a:gd name="connsiteY1" fmla="*/ 3886200 h 7762875"/>
                    <a:gd name="connsiteX2" fmla="*/ 762000 w 7562850"/>
                    <a:gd name="connsiteY2" fmla="*/ 0 h 7762875"/>
                    <a:gd name="connsiteX3" fmla="*/ 1143000 w 7562850"/>
                    <a:gd name="connsiteY3" fmla="*/ 3876675 h 7762875"/>
                    <a:gd name="connsiteX4" fmla="*/ 1519238 w 7562850"/>
                    <a:gd name="connsiteY4" fmla="*/ 7762875 h 7762875"/>
                    <a:gd name="connsiteX5" fmla="*/ 1895475 w 7562850"/>
                    <a:gd name="connsiteY5" fmla="*/ 3876675 h 7762875"/>
                    <a:gd name="connsiteX6" fmla="*/ 2276475 w 7562850"/>
                    <a:gd name="connsiteY6" fmla="*/ 0 h 7762875"/>
                    <a:gd name="connsiteX7" fmla="*/ 2657475 w 7562850"/>
                    <a:gd name="connsiteY7" fmla="*/ 3886200 h 7762875"/>
                    <a:gd name="connsiteX8" fmla="*/ 3028950 w 7562850"/>
                    <a:gd name="connsiteY8" fmla="*/ 7762875 h 7762875"/>
                    <a:gd name="connsiteX9" fmla="*/ 3409950 w 7562850"/>
                    <a:gd name="connsiteY9" fmla="*/ 3876675 h 7762875"/>
                    <a:gd name="connsiteX10" fmla="*/ 3781425 w 7562850"/>
                    <a:gd name="connsiteY10" fmla="*/ 9525 h 7762875"/>
                    <a:gd name="connsiteX11" fmla="*/ 4162425 w 7562850"/>
                    <a:gd name="connsiteY11" fmla="*/ 3886200 h 7762875"/>
                    <a:gd name="connsiteX12" fmla="*/ 4538662 w 7562850"/>
                    <a:gd name="connsiteY12" fmla="*/ 7762875 h 7762875"/>
                    <a:gd name="connsiteX13" fmla="*/ 4914900 w 7562850"/>
                    <a:gd name="connsiteY13" fmla="*/ 3886200 h 7762875"/>
                    <a:gd name="connsiteX14" fmla="*/ 5295900 w 7562850"/>
                    <a:gd name="connsiteY14" fmla="*/ 9525 h 7762875"/>
                    <a:gd name="connsiteX15" fmla="*/ 5667375 w 7562850"/>
                    <a:gd name="connsiteY15" fmla="*/ 3886200 h 7762875"/>
                    <a:gd name="connsiteX16" fmla="*/ 6048375 w 7562850"/>
                    <a:gd name="connsiteY16" fmla="*/ 7762875 h 7762875"/>
                    <a:gd name="connsiteX17" fmla="*/ 6429375 w 7562850"/>
                    <a:gd name="connsiteY17" fmla="*/ 3886200 h 7762875"/>
                    <a:gd name="connsiteX18" fmla="*/ 6810375 w 7562850"/>
                    <a:gd name="connsiteY18" fmla="*/ 0 h 7762875"/>
                    <a:gd name="connsiteX19" fmla="*/ 7172325 w 7562850"/>
                    <a:gd name="connsiteY19" fmla="*/ 3886200 h 7762875"/>
                    <a:gd name="connsiteX20" fmla="*/ 7562850 w 7562850"/>
                    <a:gd name="connsiteY20" fmla="*/ 7762875 h 7762875"/>
                    <a:gd name="connsiteX0" fmla="*/ 0 w 7562850"/>
                    <a:gd name="connsiteY0" fmla="*/ 7762875 h 7762875"/>
                    <a:gd name="connsiteX1" fmla="*/ 390525 w 7562850"/>
                    <a:gd name="connsiteY1" fmla="*/ 3886200 h 7762875"/>
                    <a:gd name="connsiteX2" fmla="*/ 762000 w 7562850"/>
                    <a:gd name="connsiteY2" fmla="*/ 0 h 7762875"/>
                    <a:gd name="connsiteX3" fmla="*/ 1143000 w 7562850"/>
                    <a:gd name="connsiteY3" fmla="*/ 3876675 h 7762875"/>
                    <a:gd name="connsiteX4" fmla="*/ 1519238 w 7562850"/>
                    <a:gd name="connsiteY4" fmla="*/ 7762875 h 7762875"/>
                    <a:gd name="connsiteX5" fmla="*/ 1895475 w 7562850"/>
                    <a:gd name="connsiteY5" fmla="*/ 3876675 h 7762875"/>
                    <a:gd name="connsiteX6" fmla="*/ 2276475 w 7562850"/>
                    <a:gd name="connsiteY6" fmla="*/ 0 h 7762875"/>
                    <a:gd name="connsiteX7" fmla="*/ 2657475 w 7562850"/>
                    <a:gd name="connsiteY7" fmla="*/ 3886200 h 7762875"/>
                    <a:gd name="connsiteX8" fmla="*/ 3028950 w 7562850"/>
                    <a:gd name="connsiteY8" fmla="*/ 7762875 h 7762875"/>
                    <a:gd name="connsiteX9" fmla="*/ 3409950 w 7562850"/>
                    <a:gd name="connsiteY9" fmla="*/ 3876675 h 7762875"/>
                    <a:gd name="connsiteX10" fmla="*/ 3781425 w 7562850"/>
                    <a:gd name="connsiteY10" fmla="*/ 9525 h 7762875"/>
                    <a:gd name="connsiteX11" fmla="*/ 4162425 w 7562850"/>
                    <a:gd name="connsiteY11" fmla="*/ 3886200 h 7762875"/>
                    <a:gd name="connsiteX12" fmla="*/ 4538662 w 7562850"/>
                    <a:gd name="connsiteY12" fmla="*/ 7762875 h 7762875"/>
                    <a:gd name="connsiteX13" fmla="*/ 4914900 w 7562850"/>
                    <a:gd name="connsiteY13" fmla="*/ 3886200 h 7762875"/>
                    <a:gd name="connsiteX14" fmla="*/ 5295900 w 7562850"/>
                    <a:gd name="connsiteY14" fmla="*/ 9525 h 7762875"/>
                    <a:gd name="connsiteX15" fmla="*/ 5667375 w 7562850"/>
                    <a:gd name="connsiteY15" fmla="*/ 3886200 h 7762875"/>
                    <a:gd name="connsiteX16" fmla="*/ 6048375 w 7562850"/>
                    <a:gd name="connsiteY16" fmla="*/ 7762875 h 7762875"/>
                    <a:gd name="connsiteX17" fmla="*/ 6429375 w 7562850"/>
                    <a:gd name="connsiteY17" fmla="*/ 3886200 h 7762875"/>
                    <a:gd name="connsiteX18" fmla="*/ 6810375 w 7562850"/>
                    <a:gd name="connsiteY18" fmla="*/ 0 h 7762875"/>
                    <a:gd name="connsiteX19" fmla="*/ 7172325 w 7562850"/>
                    <a:gd name="connsiteY19" fmla="*/ 3886200 h 7762875"/>
                    <a:gd name="connsiteX20" fmla="*/ 7562850 w 7562850"/>
                    <a:gd name="connsiteY20" fmla="*/ 7762875 h 7762875"/>
                    <a:gd name="connsiteX0" fmla="*/ 0 w 7562850"/>
                    <a:gd name="connsiteY0" fmla="*/ 7762875 h 7762875"/>
                    <a:gd name="connsiteX1" fmla="*/ 390525 w 7562850"/>
                    <a:gd name="connsiteY1" fmla="*/ 3886200 h 7762875"/>
                    <a:gd name="connsiteX2" fmla="*/ 762000 w 7562850"/>
                    <a:gd name="connsiteY2" fmla="*/ 0 h 7762875"/>
                    <a:gd name="connsiteX3" fmla="*/ 1143000 w 7562850"/>
                    <a:gd name="connsiteY3" fmla="*/ 3876675 h 7762875"/>
                    <a:gd name="connsiteX4" fmla="*/ 1519238 w 7562850"/>
                    <a:gd name="connsiteY4" fmla="*/ 7762875 h 7762875"/>
                    <a:gd name="connsiteX5" fmla="*/ 1895475 w 7562850"/>
                    <a:gd name="connsiteY5" fmla="*/ 3876675 h 7762875"/>
                    <a:gd name="connsiteX6" fmla="*/ 2276475 w 7562850"/>
                    <a:gd name="connsiteY6" fmla="*/ 0 h 7762875"/>
                    <a:gd name="connsiteX7" fmla="*/ 2657475 w 7562850"/>
                    <a:gd name="connsiteY7" fmla="*/ 3886200 h 7762875"/>
                    <a:gd name="connsiteX8" fmla="*/ 3028950 w 7562850"/>
                    <a:gd name="connsiteY8" fmla="*/ 7762875 h 7762875"/>
                    <a:gd name="connsiteX9" fmla="*/ 3409950 w 7562850"/>
                    <a:gd name="connsiteY9" fmla="*/ 3876675 h 7762875"/>
                    <a:gd name="connsiteX10" fmla="*/ 3781425 w 7562850"/>
                    <a:gd name="connsiteY10" fmla="*/ 9525 h 7762875"/>
                    <a:gd name="connsiteX11" fmla="*/ 4162425 w 7562850"/>
                    <a:gd name="connsiteY11" fmla="*/ 3886200 h 7762875"/>
                    <a:gd name="connsiteX12" fmla="*/ 4538662 w 7562850"/>
                    <a:gd name="connsiteY12" fmla="*/ 7762875 h 7762875"/>
                    <a:gd name="connsiteX13" fmla="*/ 4914900 w 7562850"/>
                    <a:gd name="connsiteY13" fmla="*/ 3886200 h 7762875"/>
                    <a:gd name="connsiteX14" fmla="*/ 5295900 w 7562850"/>
                    <a:gd name="connsiteY14" fmla="*/ 9525 h 7762875"/>
                    <a:gd name="connsiteX15" fmla="*/ 5667375 w 7562850"/>
                    <a:gd name="connsiteY15" fmla="*/ 3886200 h 7762875"/>
                    <a:gd name="connsiteX16" fmla="*/ 6048375 w 7562850"/>
                    <a:gd name="connsiteY16" fmla="*/ 7762875 h 7762875"/>
                    <a:gd name="connsiteX17" fmla="*/ 6429375 w 7562850"/>
                    <a:gd name="connsiteY17" fmla="*/ 3886200 h 7762875"/>
                    <a:gd name="connsiteX18" fmla="*/ 6810375 w 7562850"/>
                    <a:gd name="connsiteY18" fmla="*/ 0 h 7762875"/>
                    <a:gd name="connsiteX19" fmla="*/ 7172325 w 7562850"/>
                    <a:gd name="connsiteY19" fmla="*/ 3886200 h 7762875"/>
                    <a:gd name="connsiteX20" fmla="*/ 7562850 w 7562850"/>
                    <a:gd name="connsiteY20" fmla="*/ 7762875 h 7762875"/>
                    <a:gd name="connsiteX0" fmla="*/ 0 w 7562850"/>
                    <a:gd name="connsiteY0" fmla="*/ 7762875 h 7762875"/>
                    <a:gd name="connsiteX1" fmla="*/ 390525 w 7562850"/>
                    <a:gd name="connsiteY1" fmla="*/ 3886200 h 7762875"/>
                    <a:gd name="connsiteX2" fmla="*/ 762000 w 7562850"/>
                    <a:gd name="connsiteY2" fmla="*/ 0 h 7762875"/>
                    <a:gd name="connsiteX3" fmla="*/ 1143000 w 7562850"/>
                    <a:gd name="connsiteY3" fmla="*/ 3876675 h 7762875"/>
                    <a:gd name="connsiteX4" fmla="*/ 1519238 w 7562850"/>
                    <a:gd name="connsiteY4" fmla="*/ 7762875 h 7762875"/>
                    <a:gd name="connsiteX5" fmla="*/ 1895475 w 7562850"/>
                    <a:gd name="connsiteY5" fmla="*/ 3876675 h 7762875"/>
                    <a:gd name="connsiteX6" fmla="*/ 2276475 w 7562850"/>
                    <a:gd name="connsiteY6" fmla="*/ 0 h 7762875"/>
                    <a:gd name="connsiteX7" fmla="*/ 2657475 w 7562850"/>
                    <a:gd name="connsiteY7" fmla="*/ 3886200 h 7762875"/>
                    <a:gd name="connsiteX8" fmla="*/ 3028950 w 7562850"/>
                    <a:gd name="connsiteY8" fmla="*/ 7762875 h 7762875"/>
                    <a:gd name="connsiteX9" fmla="*/ 3409950 w 7562850"/>
                    <a:gd name="connsiteY9" fmla="*/ 3876675 h 7762875"/>
                    <a:gd name="connsiteX10" fmla="*/ 3781425 w 7562850"/>
                    <a:gd name="connsiteY10" fmla="*/ 9525 h 7762875"/>
                    <a:gd name="connsiteX11" fmla="*/ 4162425 w 7562850"/>
                    <a:gd name="connsiteY11" fmla="*/ 3886200 h 7762875"/>
                    <a:gd name="connsiteX12" fmla="*/ 4538662 w 7562850"/>
                    <a:gd name="connsiteY12" fmla="*/ 7762875 h 7762875"/>
                    <a:gd name="connsiteX13" fmla="*/ 4914900 w 7562850"/>
                    <a:gd name="connsiteY13" fmla="*/ 3886200 h 7762875"/>
                    <a:gd name="connsiteX14" fmla="*/ 5295900 w 7562850"/>
                    <a:gd name="connsiteY14" fmla="*/ 9525 h 7762875"/>
                    <a:gd name="connsiteX15" fmla="*/ 5667375 w 7562850"/>
                    <a:gd name="connsiteY15" fmla="*/ 3886200 h 7762875"/>
                    <a:gd name="connsiteX16" fmla="*/ 6048375 w 7562850"/>
                    <a:gd name="connsiteY16" fmla="*/ 7762875 h 7762875"/>
                    <a:gd name="connsiteX17" fmla="*/ 6429375 w 7562850"/>
                    <a:gd name="connsiteY17" fmla="*/ 3886200 h 7762875"/>
                    <a:gd name="connsiteX18" fmla="*/ 6810375 w 7562850"/>
                    <a:gd name="connsiteY18" fmla="*/ 0 h 7762875"/>
                    <a:gd name="connsiteX19" fmla="*/ 7172325 w 7562850"/>
                    <a:gd name="connsiteY19" fmla="*/ 3886200 h 7762875"/>
                    <a:gd name="connsiteX20" fmla="*/ 7562850 w 7562850"/>
                    <a:gd name="connsiteY20" fmla="*/ 7762875 h 7762875"/>
                    <a:gd name="connsiteX0" fmla="*/ 0 w 7550944"/>
                    <a:gd name="connsiteY0" fmla="*/ 7762875 h 7762875"/>
                    <a:gd name="connsiteX1" fmla="*/ 378619 w 7550944"/>
                    <a:gd name="connsiteY1" fmla="*/ 3886200 h 7762875"/>
                    <a:gd name="connsiteX2" fmla="*/ 750094 w 7550944"/>
                    <a:gd name="connsiteY2" fmla="*/ 0 h 7762875"/>
                    <a:gd name="connsiteX3" fmla="*/ 1131094 w 7550944"/>
                    <a:gd name="connsiteY3" fmla="*/ 3876675 h 7762875"/>
                    <a:gd name="connsiteX4" fmla="*/ 1507332 w 7550944"/>
                    <a:gd name="connsiteY4" fmla="*/ 7762875 h 7762875"/>
                    <a:gd name="connsiteX5" fmla="*/ 1883569 w 7550944"/>
                    <a:gd name="connsiteY5" fmla="*/ 3876675 h 7762875"/>
                    <a:gd name="connsiteX6" fmla="*/ 2264569 w 7550944"/>
                    <a:gd name="connsiteY6" fmla="*/ 0 h 7762875"/>
                    <a:gd name="connsiteX7" fmla="*/ 2645569 w 7550944"/>
                    <a:gd name="connsiteY7" fmla="*/ 3886200 h 7762875"/>
                    <a:gd name="connsiteX8" fmla="*/ 3017044 w 7550944"/>
                    <a:gd name="connsiteY8" fmla="*/ 7762875 h 7762875"/>
                    <a:gd name="connsiteX9" fmla="*/ 3398044 w 7550944"/>
                    <a:gd name="connsiteY9" fmla="*/ 3876675 h 7762875"/>
                    <a:gd name="connsiteX10" fmla="*/ 3769519 w 7550944"/>
                    <a:gd name="connsiteY10" fmla="*/ 9525 h 7762875"/>
                    <a:gd name="connsiteX11" fmla="*/ 4150519 w 7550944"/>
                    <a:gd name="connsiteY11" fmla="*/ 3886200 h 7762875"/>
                    <a:gd name="connsiteX12" fmla="*/ 4526756 w 7550944"/>
                    <a:gd name="connsiteY12" fmla="*/ 7762875 h 7762875"/>
                    <a:gd name="connsiteX13" fmla="*/ 4902994 w 7550944"/>
                    <a:gd name="connsiteY13" fmla="*/ 3886200 h 7762875"/>
                    <a:gd name="connsiteX14" fmla="*/ 5283994 w 7550944"/>
                    <a:gd name="connsiteY14" fmla="*/ 9525 h 7762875"/>
                    <a:gd name="connsiteX15" fmla="*/ 5655469 w 7550944"/>
                    <a:gd name="connsiteY15" fmla="*/ 3886200 h 7762875"/>
                    <a:gd name="connsiteX16" fmla="*/ 6036469 w 7550944"/>
                    <a:gd name="connsiteY16" fmla="*/ 7762875 h 7762875"/>
                    <a:gd name="connsiteX17" fmla="*/ 6417469 w 7550944"/>
                    <a:gd name="connsiteY17" fmla="*/ 3886200 h 7762875"/>
                    <a:gd name="connsiteX18" fmla="*/ 6798469 w 7550944"/>
                    <a:gd name="connsiteY18" fmla="*/ 0 h 7762875"/>
                    <a:gd name="connsiteX19" fmla="*/ 7160419 w 7550944"/>
                    <a:gd name="connsiteY19" fmla="*/ 3886200 h 7762875"/>
                    <a:gd name="connsiteX20" fmla="*/ 7550944 w 7550944"/>
                    <a:gd name="connsiteY20" fmla="*/ 7762875 h 7762875"/>
                    <a:gd name="connsiteX0" fmla="*/ 0 w 7550944"/>
                    <a:gd name="connsiteY0" fmla="*/ 7762875 h 7762875"/>
                    <a:gd name="connsiteX1" fmla="*/ 378619 w 7550944"/>
                    <a:gd name="connsiteY1" fmla="*/ 3886200 h 7762875"/>
                    <a:gd name="connsiteX2" fmla="*/ 750094 w 7550944"/>
                    <a:gd name="connsiteY2" fmla="*/ 0 h 7762875"/>
                    <a:gd name="connsiteX3" fmla="*/ 1131094 w 7550944"/>
                    <a:gd name="connsiteY3" fmla="*/ 3876675 h 7762875"/>
                    <a:gd name="connsiteX4" fmla="*/ 1507332 w 7550944"/>
                    <a:gd name="connsiteY4" fmla="*/ 7762875 h 7762875"/>
                    <a:gd name="connsiteX5" fmla="*/ 1883569 w 7550944"/>
                    <a:gd name="connsiteY5" fmla="*/ 3876675 h 7762875"/>
                    <a:gd name="connsiteX6" fmla="*/ 2264569 w 7550944"/>
                    <a:gd name="connsiteY6" fmla="*/ 0 h 7762875"/>
                    <a:gd name="connsiteX7" fmla="*/ 2645569 w 7550944"/>
                    <a:gd name="connsiteY7" fmla="*/ 3886200 h 7762875"/>
                    <a:gd name="connsiteX8" fmla="*/ 3017044 w 7550944"/>
                    <a:gd name="connsiteY8" fmla="*/ 7762875 h 7762875"/>
                    <a:gd name="connsiteX9" fmla="*/ 3398044 w 7550944"/>
                    <a:gd name="connsiteY9" fmla="*/ 3876675 h 7762875"/>
                    <a:gd name="connsiteX10" fmla="*/ 3769519 w 7550944"/>
                    <a:gd name="connsiteY10" fmla="*/ 9525 h 7762875"/>
                    <a:gd name="connsiteX11" fmla="*/ 4150519 w 7550944"/>
                    <a:gd name="connsiteY11" fmla="*/ 3886200 h 7762875"/>
                    <a:gd name="connsiteX12" fmla="*/ 4526756 w 7550944"/>
                    <a:gd name="connsiteY12" fmla="*/ 7762875 h 7762875"/>
                    <a:gd name="connsiteX13" fmla="*/ 4902994 w 7550944"/>
                    <a:gd name="connsiteY13" fmla="*/ 3886200 h 7762875"/>
                    <a:gd name="connsiteX14" fmla="*/ 5283994 w 7550944"/>
                    <a:gd name="connsiteY14" fmla="*/ 9525 h 7762875"/>
                    <a:gd name="connsiteX15" fmla="*/ 5655469 w 7550944"/>
                    <a:gd name="connsiteY15" fmla="*/ 3886200 h 7762875"/>
                    <a:gd name="connsiteX16" fmla="*/ 6036469 w 7550944"/>
                    <a:gd name="connsiteY16" fmla="*/ 7762875 h 7762875"/>
                    <a:gd name="connsiteX17" fmla="*/ 6417469 w 7550944"/>
                    <a:gd name="connsiteY17" fmla="*/ 3886200 h 7762875"/>
                    <a:gd name="connsiteX18" fmla="*/ 6798469 w 7550944"/>
                    <a:gd name="connsiteY18" fmla="*/ 0 h 7762875"/>
                    <a:gd name="connsiteX19" fmla="*/ 7160419 w 7550944"/>
                    <a:gd name="connsiteY19" fmla="*/ 3886200 h 7762875"/>
                    <a:gd name="connsiteX20" fmla="*/ 7550944 w 7550944"/>
                    <a:gd name="connsiteY20" fmla="*/ 7762875 h 7762875"/>
                    <a:gd name="connsiteX0" fmla="*/ 0 w 7550944"/>
                    <a:gd name="connsiteY0" fmla="*/ 7762875 h 7762875"/>
                    <a:gd name="connsiteX1" fmla="*/ 378619 w 7550944"/>
                    <a:gd name="connsiteY1" fmla="*/ 3886200 h 7762875"/>
                    <a:gd name="connsiteX2" fmla="*/ 750094 w 7550944"/>
                    <a:gd name="connsiteY2" fmla="*/ 0 h 7762875"/>
                    <a:gd name="connsiteX3" fmla="*/ 1131094 w 7550944"/>
                    <a:gd name="connsiteY3" fmla="*/ 3876675 h 7762875"/>
                    <a:gd name="connsiteX4" fmla="*/ 1507332 w 7550944"/>
                    <a:gd name="connsiteY4" fmla="*/ 7762875 h 7762875"/>
                    <a:gd name="connsiteX5" fmla="*/ 1883569 w 7550944"/>
                    <a:gd name="connsiteY5" fmla="*/ 3876675 h 7762875"/>
                    <a:gd name="connsiteX6" fmla="*/ 2264569 w 7550944"/>
                    <a:gd name="connsiteY6" fmla="*/ 0 h 7762875"/>
                    <a:gd name="connsiteX7" fmla="*/ 2645569 w 7550944"/>
                    <a:gd name="connsiteY7" fmla="*/ 3886200 h 7762875"/>
                    <a:gd name="connsiteX8" fmla="*/ 3017044 w 7550944"/>
                    <a:gd name="connsiteY8" fmla="*/ 7762875 h 7762875"/>
                    <a:gd name="connsiteX9" fmla="*/ 3398044 w 7550944"/>
                    <a:gd name="connsiteY9" fmla="*/ 3876675 h 7762875"/>
                    <a:gd name="connsiteX10" fmla="*/ 3769519 w 7550944"/>
                    <a:gd name="connsiteY10" fmla="*/ 9525 h 7762875"/>
                    <a:gd name="connsiteX11" fmla="*/ 4150519 w 7550944"/>
                    <a:gd name="connsiteY11" fmla="*/ 3886200 h 7762875"/>
                    <a:gd name="connsiteX12" fmla="*/ 4526756 w 7550944"/>
                    <a:gd name="connsiteY12" fmla="*/ 7762875 h 7762875"/>
                    <a:gd name="connsiteX13" fmla="*/ 4902994 w 7550944"/>
                    <a:gd name="connsiteY13" fmla="*/ 3886200 h 7762875"/>
                    <a:gd name="connsiteX14" fmla="*/ 5283994 w 7550944"/>
                    <a:gd name="connsiteY14" fmla="*/ 9525 h 7762875"/>
                    <a:gd name="connsiteX15" fmla="*/ 5655469 w 7550944"/>
                    <a:gd name="connsiteY15" fmla="*/ 3886200 h 7762875"/>
                    <a:gd name="connsiteX16" fmla="*/ 6036469 w 7550944"/>
                    <a:gd name="connsiteY16" fmla="*/ 7762875 h 7762875"/>
                    <a:gd name="connsiteX17" fmla="*/ 6417469 w 7550944"/>
                    <a:gd name="connsiteY17" fmla="*/ 3886200 h 7762875"/>
                    <a:gd name="connsiteX18" fmla="*/ 6798469 w 7550944"/>
                    <a:gd name="connsiteY18" fmla="*/ 0 h 7762875"/>
                    <a:gd name="connsiteX19" fmla="*/ 7160419 w 7550944"/>
                    <a:gd name="connsiteY19" fmla="*/ 3886200 h 7762875"/>
                    <a:gd name="connsiteX20" fmla="*/ 7550944 w 7550944"/>
                    <a:gd name="connsiteY20" fmla="*/ 7762875 h 7762875"/>
                    <a:gd name="connsiteX0" fmla="*/ 0 w 7550944"/>
                    <a:gd name="connsiteY0" fmla="*/ 7762875 h 7762875"/>
                    <a:gd name="connsiteX1" fmla="*/ 378619 w 7550944"/>
                    <a:gd name="connsiteY1" fmla="*/ 3886200 h 7762875"/>
                    <a:gd name="connsiteX2" fmla="*/ 750094 w 7550944"/>
                    <a:gd name="connsiteY2" fmla="*/ 0 h 7762875"/>
                    <a:gd name="connsiteX3" fmla="*/ 1131094 w 7550944"/>
                    <a:gd name="connsiteY3" fmla="*/ 3876675 h 7762875"/>
                    <a:gd name="connsiteX4" fmla="*/ 1507332 w 7550944"/>
                    <a:gd name="connsiteY4" fmla="*/ 7762875 h 7762875"/>
                    <a:gd name="connsiteX5" fmla="*/ 1883569 w 7550944"/>
                    <a:gd name="connsiteY5" fmla="*/ 3876675 h 7762875"/>
                    <a:gd name="connsiteX6" fmla="*/ 2264569 w 7550944"/>
                    <a:gd name="connsiteY6" fmla="*/ 0 h 7762875"/>
                    <a:gd name="connsiteX7" fmla="*/ 2645569 w 7550944"/>
                    <a:gd name="connsiteY7" fmla="*/ 3886200 h 7762875"/>
                    <a:gd name="connsiteX8" fmla="*/ 3017044 w 7550944"/>
                    <a:gd name="connsiteY8" fmla="*/ 7762875 h 7762875"/>
                    <a:gd name="connsiteX9" fmla="*/ 3398044 w 7550944"/>
                    <a:gd name="connsiteY9" fmla="*/ 3876675 h 7762875"/>
                    <a:gd name="connsiteX10" fmla="*/ 3769519 w 7550944"/>
                    <a:gd name="connsiteY10" fmla="*/ 9525 h 7762875"/>
                    <a:gd name="connsiteX11" fmla="*/ 4150519 w 7550944"/>
                    <a:gd name="connsiteY11" fmla="*/ 3886200 h 7762875"/>
                    <a:gd name="connsiteX12" fmla="*/ 4526756 w 7550944"/>
                    <a:gd name="connsiteY12" fmla="*/ 7762875 h 7762875"/>
                    <a:gd name="connsiteX13" fmla="*/ 4902994 w 7550944"/>
                    <a:gd name="connsiteY13" fmla="*/ 3886200 h 7762875"/>
                    <a:gd name="connsiteX14" fmla="*/ 5283994 w 7550944"/>
                    <a:gd name="connsiteY14" fmla="*/ 9525 h 7762875"/>
                    <a:gd name="connsiteX15" fmla="*/ 5655469 w 7550944"/>
                    <a:gd name="connsiteY15" fmla="*/ 3886200 h 7762875"/>
                    <a:gd name="connsiteX16" fmla="*/ 6036469 w 7550944"/>
                    <a:gd name="connsiteY16" fmla="*/ 7762875 h 7762875"/>
                    <a:gd name="connsiteX17" fmla="*/ 6417469 w 7550944"/>
                    <a:gd name="connsiteY17" fmla="*/ 3886200 h 7762875"/>
                    <a:gd name="connsiteX18" fmla="*/ 6798469 w 7550944"/>
                    <a:gd name="connsiteY18" fmla="*/ 0 h 7762875"/>
                    <a:gd name="connsiteX19" fmla="*/ 7160419 w 7550944"/>
                    <a:gd name="connsiteY19" fmla="*/ 3886200 h 7762875"/>
                    <a:gd name="connsiteX20" fmla="*/ 7550944 w 7550944"/>
                    <a:gd name="connsiteY20" fmla="*/ 7762875 h 7762875"/>
                    <a:gd name="connsiteX0" fmla="*/ 0 w 7550944"/>
                    <a:gd name="connsiteY0" fmla="*/ 7762875 h 7762875"/>
                    <a:gd name="connsiteX1" fmla="*/ 378619 w 7550944"/>
                    <a:gd name="connsiteY1" fmla="*/ 3886200 h 7762875"/>
                    <a:gd name="connsiteX2" fmla="*/ 750094 w 7550944"/>
                    <a:gd name="connsiteY2" fmla="*/ 0 h 7762875"/>
                    <a:gd name="connsiteX3" fmla="*/ 1131094 w 7550944"/>
                    <a:gd name="connsiteY3" fmla="*/ 3876675 h 7762875"/>
                    <a:gd name="connsiteX4" fmla="*/ 1507332 w 7550944"/>
                    <a:gd name="connsiteY4" fmla="*/ 7762875 h 7762875"/>
                    <a:gd name="connsiteX5" fmla="*/ 1883569 w 7550944"/>
                    <a:gd name="connsiteY5" fmla="*/ 3876675 h 7762875"/>
                    <a:gd name="connsiteX6" fmla="*/ 2264569 w 7550944"/>
                    <a:gd name="connsiteY6" fmla="*/ 0 h 7762875"/>
                    <a:gd name="connsiteX7" fmla="*/ 2645569 w 7550944"/>
                    <a:gd name="connsiteY7" fmla="*/ 3886200 h 7762875"/>
                    <a:gd name="connsiteX8" fmla="*/ 3017044 w 7550944"/>
                    <a:gd name="connsiteY8" fmla="*/ 7762875 h 7762875"/>
                    <a:gd name="connsiteX9" fmla="*/ 3398044 w 7550944"/>
                    <a:gd name="connsiteY9" fmla="*/ 3876675 h 7762875"/>
                    <a:gd name="connsiteX10" fmla="*/ 3769519 w 7550944"/>
                    <a:gd name="connsiteY10" fmla="*/ 9525 h 7762875"/>
                    <a:gd name="connsiteX11" fmla="*/ 4150519 w 7550944"/>
                    <a:gd name="connsiteY11" fmla="*/ 3886200 h 7762875"/>
                    <a:gd name="connsiteX12" fmla="*/ 4526756 w 7550944"/>
                    <a:gd name="connsiteY12" fmla="*/ 7762875 h 7762875"/>
                    <a:gd name="connsiteX13" fmla="*/ 4902994 w 7550944"/>
                    <a:gd name="connsiteY13" fmla="*/ 3886200 h 7762875"/>
                    <a:gd name="connsiteX14" fmla="*/ 5283994 w 7550944"/>
                    <a:gd name="connsiteY14" fmla="*/ 9525 h 7762875"/>
                    <a:gd name="connsiteX15" fmla="*/ 5655469 w 7550944"/>
                    <a:gd name="connsiteY15" fmla="*/ 3886200 h 7762875"/>
                    <a:gd name="connsiteX16" fmla="*/ 6036469 w 7550944"/>
                    <a:gd name="connsiteY16" fmla="*/ 7762875 h 7762875"/>
                    <a:gd name="connsiteX17" fmla="*/ 6417469 w 7550944"/>
                    <a:gd name="connsiteY17" fmla="*/ 3886200 h 7762875"/>
                    <a:gd name="connsiteX18" fmla="*/ 6798469 w 7550944"/>
                    <a:gd name="connsiteY18" fmla="*/ 0 h 7762875"/>
                    <a:gd name="connsiteX19" fmla="*/ 7160419 w 7550944"/>
                    <a:gd name="connsiteY19" fmla="*/ 3886200 h 7762875"/>
                    <a:gd name="connsiteX20" fmla="*/ 7550944 w 7550944"/>
                    <a:gd name="connsiteY20" fmla="*/ 7762875 h 7762875"/>
                    <a:gd name="connsiteX0" fmla="*/ 0 w 7550944"/>
                    <a:gd name="connsiteY0" fmla="*/ 7762875 h 7762876"/>
                    <a:gd name="connsiteX1" fmla="*/ 378619 w 7550944"/>
                    <a:gd name="connsiteY1" fmla="*/ 3886200 h 7762876"/>
                    <a:gd name="connsiteX2" fmla="*/ 750094 w 7550944"/>
                    <a:gd name="connsiteY2" fmla="*/ 0 h 7762876"/>
                    <a:gd name="connsiteX3" fmla="*/ 1131094 w 7550944"/>
                    <a:gd name="connsiteY3" fmla="*/ 3876675 h 7762876"/>
                    <a:gd name="connsiteX4" fmla="*/ 1507332 w 7550944"/>
                    <a:gd name="connsiteY4" fmla="*/ 7762875 h 7762876"/>
                    <a:gd name="connsiteX5" fmla="*/ 1883569 w 7550944"/>
                    <a:gd name="connsiteY5" fmla="*/ 3876675 h 7762876"/>
                    <a:gd name="connsiteX6" fmla="*/ 2264569 w 7550944"/>
                    <a:gd name="connsiteY6" fmla="*/ 0 h 7762876"/>
                    <a:gd name="connsiteX7" fmla="*/ 2645569 w 7550944"/>
                    <a:gd name="connsiteY7" fmla="*/ 3886200 h 7762876"/>
                    <a:gd name="connsiteX8" fmla="*/ 3017044 w 7550944"/>
                    <a:gd name="connsiteY8" fmla="*/ 7762875 h 7762876"/>
                    <a:gd name="connsiteX9" fmla="*/ 3398044 w 7550944"/>
                    <a:gd name="connsiteY9" fmla="*/ 3876675 h 7762876"/>
                    <a:gd name="connsiteX10" fmla="*/ 3769519 w 7550944"/>
                    <a:gd name="connsiteY10" fmla="*/ 9525 h 7762876"/>
                    <a:gd name="connsiteX11" fmla="*/ 4150519 w 7550944"/>
                    <a:gd name="connsiteY11" fmla="*/ 3886200 h 7762876"/>
                    <a:gd name="connsiteX12" fmla="*/ 4526756 w 7550944"/>
                    <a:gd name="connsiteY12" fmla="*/ 7762875 h 7762876"/>
                    <a:gd name="connsiteX13" fmla="*/ 4902994 w 7550944"/>
                    <a:gd name="connsiteY13" fmla="*/ 3886200 h 7762876"/>
                    <a:gd name="connsiteX14" fmla="*/ 5283994 w 7550944"/>
                    <a:gd name="connsiteY14" fmla="*/ 9525 h 7762876"/>
                    <a:gd name="connsiteX15" fmla="*/ 5655469 w 7550944"/>
                    <a:gd name="connsiteY15" fmla="*/ 3886200 h 7762876"/>
                    <a:gd name="connsiteX16" fmla="*/ 6036469 w 7550944"/>
                    <a:gd name="connsiteY16" fmla="*/ 7762875 h 7762876"/>
                    <a:gd name="connsiteX17" fmla="*/ 6417469 w 7550944"/>
                    <a:gd name="connsiteY17" fmla="*/ 3886200 h 7762876"/>
                    <a:gd name="connsiteX18" fmla="*/ 6798469 w 7550944"/>
                    <a:gd name="connsiteY18" fmla="*/ 0 h 7762876"/>
                    <a:gd name="connsiteX19" fmla="*/ 7160419 w 7550944"/>
                    <a:gd name="connsiteY19" fmla="*/ 3886200 h 7762876"/>
                    <a:gd name="connsiteX20" fmla="*/ 7550944 w 7550944"/>
                    <a:gd name="connsiteY20" fmla="*/ 7762875 h 7762876"/>
                    <a:gd name="connsiteX0" fmla="*/ 0 w 7550944"/>
                    <a:gd name="connsiteY0" fmla="*/ 7762875 h 7762876"/>
                    <a:gd name="connsiteX1" fmla="*/ 378619 w 7550944"/>
                    <a:gd name="connsiteY1" fmla="*/ 3886200 h 7762876"/>
                    <a:gd name="connsiteX2" fmla="*/ 750094 w 7550944"/>
                    <a:gd name="connsiteY2" fmla="*/ 0 h 7762876"/>
                    <a:gd name="connsiteX3" fmla="*/ 1131094 w 7550944"/>
                    <a:gd name="connsiteY3" fmla="*/ 3876675 h 7762876"/>
                    <a:gd name="connsiteX4" fmla="*/ 1507332 w 7550944"/>
                    <a:gd name="connsiteY4" fmla="*/ 7762875 h 7762876"/>
                    <a:gd name="connsiteX5" fmla="*/ 1883569 w 7550944"/>
                    <a:gd name="connsiteY5" fmla="*/ 3876675 h 7762876"/>
                    <a:gd name="connsiteX6" fmla="*/ 2264569 w 7550944"/>
                    <a:gd name="connsiteY6" fmla="*/ 0 h 7762876"/>
                    <a:gd name="connsiteX7" fmla="*/ 2645569 w 7550944"/>
                    <a:gd name="connsiteY7" fmla="*/ 3886200 h 7762876"/>
                    <a:gd name="connsiteX8" fmla="*/ 3017044 w 7550944"/>
                    <a:gd name="connsiteY8" fmla="*/ 7762875 h 7762876"/>
                    <a:gd name="connsiteX9" fmla="*/ 3398044 w 7550944"/>
                    <a:gd name="connsiteY9" fmla="*/ 3876675 h 7762876"/>
                    <a:gd name="connsiteX10" fmla="*/ 3769519 w 7550944"/>
                    <a:gd name="connsiteY10" fmla="*/ 9525 h 7762876"/>
                    <a:gd name="connsiteX11" fmla="*/ 4150519 w 7550944"/>
                    <a:gd name="connsiteY11" fmla="*/ 3886200 h 7762876"/>
                    <a:gd name="connsiteX12" fmla="*/ 4526756 w 7550944"/>
                    <a:gd name="connsiteY12" fmla="*/ 7762875 h 7762876"/>
                    <a:gd name="connsiteX13" fmla="*/ 4902994 w 7550944"/>
                    <a:gd name="connsiteY13" fmla="*/ 3886200 h 7762876"/>
                    <a:gd name="connsiteX14" fmla="*/ 5283994 w 7550944"/>
                    <a:gd name="connsiteY14" fmla="*/ 9525 h 7762876"/>
                    <a:gd name="connsiteX15" fmla="*/ 5655469 w 7550944"/>
                    <a:gd name="connsiteY15" fmla="*/ 3886200 h 7762876"/>
                    <a:gd name="connsiteX16" fmla="*/ 6036469 w 7550944"/>
                    <a:gd name="connsiteY16" fmla="*/ 7762875 h 7762876"/>
                    <a:gd name="connsiteX17" fmla="*/ 6417469 w 7550944"/>
                    <a:gd name="connsiteY17" fmla="*/ 3886200 h 7762876"/>
                    <a:gd name="connsiteX18" fmla="*/ 6798469 w 7550944"/>
                    <a:gd name="connsiteY18" fmla="*/ 0 h 7762876"/>
                    <a:gd name="connsiteX19" fmla="*/ 7160419 w 7550944"/>
                    <a:gd name="connsiteY19" fmla="*/ 3886200 h 7762876"/>
                    <a:gd name="connsiteX20" fmla="*/ 7550944 w 7550944"/>
                    <a:gd name="connsiteY20" fmla="*/ 7762875 h 7762876"/>
                    <a:gd name="connsiteX0" fmla="*/ 0 w 7550944"/>
                    <a:gd name="connsiteY0" fmla="*/ 7762875 h 7762876"/>
                    <a:gd name="connsiteX1" fmla="*/ 378619 w 7550944"/>
                    <a:gd name="connsiteY1" fmla="*/ 3886200 h 7762876"/>
                    <a:gd name="connsiteX2" fmla="*/ 750094 w 7550944"/>
                    <a:gd name="connsiteY2" fmla="*/ 0 h 7762876"/>
                    <a:gd name="connsiteX3" fmla="*/ 1131094 w 7550944"/>
                    <a:gd name="connsiteY3" fmla="*/ 3876675 h 7762876"/>
                    <a:gd name="connsiteX4" fmla="*/ 1507332 w 7550944"/>
                    <a:gd name="connsiteY4" fmla="*/ 7762875 h 7762876"/>
                    <a:gd name="connsiteX5" fmla="*/ 1883569 w 7550944"/>
                    <a:gd name="connsiteY5" fmla="*/ 3876675 h 7762876"/>
                    <a:gd name="connsiteX6" fmla="*/ 2264569 w 7550944"/>
                    <a:gd name="connsiteY6" fmla="*/ 0 h 7762876"/>
                    <a:gd name="connsiteX7" fmla="*/ 2645569 w 7550944"/>
                    <a:gd name="connsiteY7" fmla="*/ 3886200 h 7762876"/>
                    <a:gd name="connsiteX8" fmla="*/ 3017044 w 7550944"/>
                    <a:gd name="connsiteY8" fmla="*/ 7762875 h 7762876"/>
                    <a:gd name="connsiteX9" fmla="*/ 3398044 w 7550944"/>
                    <a:gd name="connsiteY9" fmla="*/ 3876675 h 7762876"/>
                    <a:gd name="connsiteX10" fmla="*/ 3769519 w 7550944"/>
                    <a:gd name="connsiteY10" fmla="*/ 9525 h 7762876"/>
                    <a:gd name="connsiteX11" fmla="*/ 4150519 w 7550944"/>
                    <a:gd name="connsiteY11" fmla="*/ 3886200 h 7762876"/>
                    <a:gd name="connsiteX12" fmla="*/ 4526756 w 7550944"/>
                    <a:gd name="connsiteY12" fmla="*/ 7762875 h 7762876"/>
                    <a:gd name="connsiteX13" fmla="*/ 4902994 w 7550944"/>
                    <a:gd name="connsiteY13" fmla="*/ 3886200 h 7762876"/>
                    <a:gd name="connsiteX14" fmla="*/ 5283994 w 7550944"/>
                    <a:gd name="connsiteY14" fmla="*/ 9525 h 7762876"/>
                    <a:gd name="connsiteX15" fmla="*/ 5655469 w 7550944"/>
                    <a:gd name="connsiteY15" fmla="*/ 3886200 h 7762876"/>
                    <a:gd name="connsiteX16" fmla="*/ 6036469 w 7550944"/>
                    <a:gd name="connsiteY16" fmla="*/ 7762875 h 7762876"/>
                    <a:gd name="connsiteX17" fmla="*/ 6417469 w 7550944"/>
                    <a:gd name="connsiteY17" fmla="*/ 3886200 h 7762876"/>
                    <a:gd name="connsiteX18" fmla="*/ 6798469 w 7550944"/>
                    <a:gd name="connsiteY18" fmla="*/ 0 h 7762876"/>
                    <a:gd name="connsiteX19" fmla="*/ 7160419 w 7550944"/>
                    <a:gd name="connsiteY19" fmla="*/ 3886200 h 7762876"/>
                    <a:gd name="connsiteX20" fmla="*/ 7550944 w 7550944"/>
                    <a:gd name="connsiteY20" fmla="*/ 7762875 h 7762876"/>
                    <a:gd name="connsiteX0" fmla="*/ 0 w 7550944"/>
                    <a:gd name="connsiteY0" fmla="*/ 7762875 h 7762876"/>
                    <a:gd name="connsiteX1" fmla="*/ 378619 w 7550944"/>
                    <a:gd name="connsiteY1" fmla="*/ 3886200 h 7762876"/>
                    <a:gd name="connsiteX2" fmla="*/ 750094 w 7550944"/>
                    <a:gd name="connsiteY2" fmla="*/ 0 h 7762876"/>
                    <a:gd name="connsiteX3" fmla="*/ 1131094 w 7550944"/>
                    <a:gd name="connsiteY3" fmla="*/ 3876675 h 7762876"/>
                    <a:gd name="connsiteX4" fmla="*/ 1507332 w 7550944"/>
                    <a:gd name="connsiteY4" fmla="*/ 7762875 h 7762876"/>
                    <a:gd name="connsiteX5" fmla="*/ 1883569 w 7550944"/>
                    <a:gd name="connsiteY5" fmla="*/ 3876675 h 7762876"/>
                    <a:gd name="connsiteX6" fmla="*/ 2264569 w 7550944"/>
                    <a:gd name="connsiteY6" fmla="*/ 0 h 7762876"/>
                    <a:gd name="connsiteX7" fmla="*/ 2645569 w 7550944"/>
                    <a:gd name="connsiteY7" fmla="*/ 3886200 h 7762876"/>
                    <a:gd name="connsiteX8" fmla="*/ 3017044 w 7550944"/>
                    <a:gd name="connsiteY8" fmla="*/ 7762875 h 7762876"/>
                    <a:gd name="connsiteX9" fmla="*/ 3398044 w 7550944"/>
                    <a:gd name="connsiteY9" fmla="*/ 3876675 h 7762876"/>
                    <a:gd name="connsiteX10" fmla="*/ 3769519 w 7550944"/>
                    <a:gd name="connsiteY10" fmla="*/ 9525 h 7762876"/>
                    <a:gd name="connsiteX11" fmla="*/ 4150519 w 7550944"/>
                    <a:gd name="connsiteY11" fmla="*/ 3886200 h 7762876"/>
                    <a:gd name="connsiteX12" fmla="*/ 4526756 w 7550944"/>
                    <a:gd name="connsiteY12" fmla="*/ 7762875 h 7762876"/>
                    <a:gd name="connsiteX13" fmla="*/ 4902994 w 7550944"/>
                    <a:gd name="connsiteY13" fmla="*/ 3886200 h 7762876"/>
                    <a:gd name="connsiteX14" fmla="*/ 5283994 w 7550944"/>
                    <a:gd name="connsiteY14" fmla="*/ 9525 h 7762876"/>
                    <a:gd name="connsiteX15" fmla="*/ 5655469 w 7550944"/>
                    <a:gd name="connsiteY15" fmla="*/ 3886200 h 7762876"/>
                    <a:gd name="connsiteX16" fmla="*/ 6036469 w 7550944"/>
                    <a:gd name="connsiteY16" fmla="*/ 7762875 h 7762876"/>
                    <a:gd name="connsiteX17" fmla="*/ 6417469 w 7550944"/>
                    <a:gd name="connsiteY17" fmla="*/ 3886200 h 7762876"/>
                    <a:gd name="connsiteX18" fmla="*/ 6798469 w 7550944"/>
                    <a:gd name="connsiteY18" fmla="*/ 0 h 7762876"/>
                    <a:gd name="connsiteX19" fmla="*/ 7160419 w 7550944"/>
                    <a:gd name="connsiteY19" fmla="*/ 3886200 h 7762876"/>
                    <a:gd name="connsiteX20" fmla="*/ 7550944 w 7550944"/>
                    <a:gd name="connsiteY20" fmla="*/ 7762875 h 7762876"/>
                    <a:gd name="connsiteX0" fmla="*/ 0 w 7550944"/>
                    <a:gd name="connsiteY0" fmla="*/ 7762875 h 7762876"/>
                    <a:gd name="connsiteX1" fmla="*/ 378619 w 7550944"/>
                    <a:gd name="connsiteY1" fmla="*/ 3886200 h 7762876"/>
                    <a:gd name="connsiteX2" fmla="*/ 750094 w 7550944"/>
                    <a:gd name="connsiteY2" fmla="*/ 0 h 7762876"/>
                    <a:gd name="connsiteX3" fmla="*/ 1131094 w 7550944"/>
                    <a:gd name="connsiteY3" fmla="*/ 3876675 h 7762876"/>
                    <a:gd name="connsiteX4" fmla="*/ 1507332 w 7550944"/>
                    <a:gd name="connsiteY4" fmla="*/ 7762875 h 7762876"/>
                    <a:gd name="connsiteX5" fmla="*/ 1883569 w 7550944"/>
                    <a:gd name="connsiteY5" fmla="*/ 3876675 h 7762876"/>
                    <a:gd name="connsiteX6" fmla="*/ 2264569 w 7550944"/>
                    <a:gd name="connsiteY6" fmla="*/ 0 h 7762876"/>
                    <a:gd name="connsiteX7" fmla="*/ 2645569 w 7550944"/>
                    <a:gd name="connsiteY7" fmla="*/ 3886200 h 7762876"/>
                    <a:gd name="connsiteX8" fmla="*/ 3017044 w 7550944"/>
                    <a:gd name="connsiteY8" fmla="*/ 7762875 h 7762876"/>
                    <a:gd name="connsiteX9" fmla="*/ 3398044 w 7550944"/>
                    <a:gd name="connsiteY9" fmla="*/ 3876675 h 7762876"/>
                    <a:gd name="connsiteX10" fmla="*/ 3769519 w 7550944"/>
                    <a:gd name="connsiteY10" fmla="*/ 9525 h 7762876"/>
                    <a:gd name="connsiteX11" fmla="*/ 4150519 w 7550944"/>
                    <a:gd name="connsiteY11" fmla="*/ 3886200 h 7762876"/>
                    <a:gd name="connsiteX12" fmla="*/ 4526756 w 7550944"/>
                    <a:gd name="connsiteY12" fmla="*/ 7762875 h 7762876"/>
                    <a:gd name="connsiteX13" fmla="*/ 4902994 w 7550944"/>
                    <a:gd name="connsiteY13" fmla="*/ 3886200 h 7762876"/>
                    <a:gd name="connsiteX14" fmla="*/ 5283994 w 7550944"/>
                    <a:gd name="connsiteY14" fmla="*/ 9525 h 7762876"/>
                    <a:gd name="connsiteX15" fmla="*/ 5655469 w 7550944"/>
                    <a:gd name="connsiteY15" fmla="*/ 3886200 h 7762876"/>
                    <a:gd name="connsiteX16" fmla="*/ 6036469 w 7550944"/>
                    <a:gd name="connsiteY16" fmla="*/ 7762875 h 7762876"/>
                    <a:gd name="connsiteX17" fmla="*/ 6417469 w 7550944"/>
                    <a:gd name="connsiteY17" fmla="*/ 3886200 h 7762876"/>
                    <a:gd name="connsiteX18" fmla="*/ 6798469 w 7550944"/>
                    <a:gd name="connsiteY18" fmla="*/ 0 h 7762876"/>
                    <a:gd name="connsiteX19" fmla="*/ 7160419 w 7550944"/>
                    <a:gd name="connsiteY19" fmla="*/ 3886200 h 7762876"/>
                    <a:gd name="connsiteX20" fmla="*/ 7550944 w 7550944"/>
                    <a:gd name="connsiteY20" fmla="*/ 7762875 h 7762876"/>
                    <a:gd name="connsiteX0" fmla="*/ 0 w 7550944"/>
                    <a:gd name="connsiteY0" fmla="*/ 7762875 h 7762876"/>
                    <a:gd name="connsiteX1" fmla="*/ 378619 w 7550944"/>
                    <a:gd name="connsiteY1" fmla="*/ 3886200 h 7762876"/>
                    <a:gd name="connsiteX2" fmla="*/ 750094 w 7550944"/>
                    <a:gd name="connsiteY2" fmla="*/ 0 h 7762876"/>
                    <a:gd name="connsiteX3" fmla="*/ 1131094 w 7550944"/>
                    <a:gd name="connsiteY3" fmla="*/ 3876675 h 7762876"/>
                    <a:gd name="connsiteX4" fmla="*/ 1507332 w 7550944"/>
                    <a:gd name="connsiteY4" fmla="*/ 7762875 h 7762876"/>
                    <a:gd name="connsiteX5" fmla="*/ 1883569 w 7550944"/>
                    <a:gd name="connsiteY5" fmla="*/ 3876675 h 7762876"/>
                    <a:gd name="connsiteX6" fmla="*/ 2264569 w 7550944"/>
                    <a:gd name="connsiteY6" fmla="*/ 0 h 7762876"/>
                    <a:gd name="connsiteX7" fmla="*/ 2645569 w 7550944"/>
                    <a:gd name="connsiteY7" fmla="*/ 3886200 h 7762876"/>
                    <a:gd name="connsiteX8" fmla="*/ 3017044 w 7550944"/>
                    <a:gd name="connsiteY8" fmla="*/ 7762875 h 7762876"/>
                    <a:gd name="connsiteX9" fmla="*/ 3398044 w 7550944"/>
                    <a:gd name="connsiteY9" fmla="*/ 3876675 h 7762876"/>
                    <a:gd name="connsiteX10" fmla="*/ 3769519 w 7550944"/>
                    <a:gd name="connsiteY10" fmla="*/ 9525 h 7762876"/>
                    <a:gd name="connsiteX11" fmla="*/ 4150519 w 7550944"/>
                    <a:gd name="connsiteY11" fmla="*/ 3886200 h 7762876"/>
                    <a:gd name="connsiteX12" fmla="*/ 4526756 w 7550944"/>
                    <a:gd name="connsiteY12" fmla="*/ 7762875 h 7762876"/>
                    <a:gd name="connsiteX13" fmla="*/ 4902994 w 7550944"/>
                    <a:gd name="connsiteY13" fmla="*/ 3886200 h 7762876"/>
                    <a:gd name="connsiteX14" fmla="*/ 5283994 w 7550944"/>
                    <a:gd name="connsiteY14" fmla="*/ 9525 h 7762876"/>
                    <a:gd name="connsiteX15" fmla="*/ 5655469 w 7550944"/>
                    <a:gd name="connsiteY15" fmla="*/ 3886200 h 7762876"/>
                    <a:gd name="connsiteX16" fmla="*/ 6036469 w 7550944"/>
                    <a:gd name="connsiteY16" fmla="*/ 7762875 h 7762876"/>
                    <a:gd name="connsiteX17" fmla="*/ 6417469 w 7550944"/>
                    <a:gd name="connsiteY17" fmla="*/ 3886200 h 7762876"/>
                    <a:gd name="connsiteX18" fmla="*/ 6798469 w 7550944"/>
                    <a:gd name="connsiteY18" fmla="*/ 0 h 7762876"/>
                    <a:gd name="connsiteX19" fmla="*/ 7160419 w 7550944"/>
                    <a:gd name="connsiteY19" fmla="*/ 3886200 h 7762876"/>
                    <a:gd name="connsiteX20" fmla="*/ 7550944 w 7550944"/>
                    <a:gd name="connsiteY20" fmla="*/ 7762875 h 7762876"/>
                    <a:gd name="connsiteX0" fmla="*/ 0 w 7550944"/>
                    <a:gd name="connsiteY0" fmla="*/ 7762875 h 7762876"/>
                    <a:gd name="connsiteX1" fmla="*/ 378619 w 7550944"/>
                    <a:gd name="connsiteY1" fmla="*/ 3886200 h 7762876"/>
                    <a:gd name="connsiteX2" fmla="*/ 750094 w 7550944"/>
                    <a:gd name="connsiteY2" fmla="*/ 0 h 7762876"/>
                    <a:gd name="connsiteX3" fmla="*/ 1131094 w 7550944"/>
                    <a:gd name="connsiteY3" fmla="*/ 3876675 h 7762876"/>
                    <a:gd name="connsiteX4" fmla="*/ 1507332 w 7550944"/>
                    <a:gd name="connsiteY4" fmla="*/ 7762875 h 7762876"/>
                    <a:gd name="connsiteX5" fmla="*/ 1883569 w 7550944"/>
                    <a:gd name="connsiteY5" fmla="*/ 3876675 h 7762876"/>
                    <a:gd name="connsiteX6" fmla="*/ 2264569 w 7550944"/>
                    <a:gd name="connsiteY6" fmla="*/ 0 h 7762876"/>
                    <a:gd name="connsiteX7" fmla="*/ 2645569 w 7550944"/>
                    <a:gd name="connsiteY7" fmla="*/ 3886200 h 7762876"/>
                    <a:gd name="connsiteX8" fmla="*/ 3017044 w 7550944"/>
                    <a:gd name="connsiteY8" fmla="*/ 7762875 h 7762876"/>
                    <a:gd name="connsiteX9" fmla="*/ 3398044 w 7550944"/>
                    <a:gd name="connsiteY9" fmla="*/ 3876675 h 7762876"/>
                    <a:gd name="connsiteX10" fmla="*/ 3769519 w 7550944"/>
                    <a:gd name="connsiteY10" fmla="*/ 9525 h 7762876"/>
                    <a:gd name="connsiteX11" fmla="*/ 4150519 w 7550944"/>
                    <a:gd name="connsiteY11" fmla="*/ 3886200 h 7762876"/>
                    <a:gd name="connsiteX12" fmla="*/ 4526756 w 7550944"/>
                    <a:gd name="connsiteY12" fmla="*/ 7762875 h 7762876"/>
                    <a:gd name="connsiteX13" fmla="*/ 4902994 w 7550944"/>
                    <a:gd name="connsiteY13" fmla="*/ 3886200 h 7762876"/>
                    <a:gd name="connsiteX14" fmla="*/ 5283994 w 7550944"/>
                    <a:gd name="connsiteY14" fmla="*/ 9525 h 7762876"/>
                    <a:gd name="connsiteX15" fmla="*/ 5655469 w 7550944"/>
                    <a:gd name="connsiteY15" fmla="*/ 3886200 h 7762876"/>
                    <a:gd name="connsiteX16" fmla="*/ 6029325 w 7550944"/>
                    <a:gd name="connsiteY16" fmla="*/ 7762875 h 7762876"/>
                    <a:gd name="connsiteX17" fmla="*/ 6417469 w 7550944"/>
                    <a:gd name="connsiteY17" fmla="*/ 3886200 h 7762876"/>
                    <a:gd name="connsiteX18" fmla="*/ 6798469 w 7550944"/>
                    <a:gd name="connsiteY18" fmla="*/ 0 h 7762876"/>
                    <a:gd name="connsiteX19" fmla="*/ 7160419 w 7550944"/>
                    <a:gd name="connsiteY19" fmla="*/ 3886200 h 7762876"/>
                    <a:gd name="connsiteX20" fmla="*/ 7550944 w 7550944"/>
                    <a:gd name="connsiteY20" fmla="*/ 7762875 h 7762876"/>
                    <a:gd name="connsiteX0" fmla="*/ 0 w 7550944"/>
                    <a:gd name="connsiteY0" fmla="*/ 7762875 h 7762876"/>
                    <a:gd name="connsiteX1" fmla="*/ 378619 w 7550944"/>
                    <a:gd name="connsiteY1" fmla="*/ 3886200 h 7762876"/>
                    <a:gd name="connsiteX2" fmla="*/ 750094 w 7550944"/>
                    <a:gd name="connsiteY2" fmla="*/ 0 h 7762876"/>
                    <a:gd name="connsiteX3" fmla="*/ 1131094 w 7550944"/>
                    <a:gd name="connsiteY3" fmla="*/ 3876675 h 7762876"/>
                    <a:gd name="connsiteX4" fmla="*/ 1507332 w 7550944"/>
                    <a:gd name="connsiteY4" fmla="*/ 7762875 h 7762876"/>
                    <a:gd name="connsiteX5" fmla="*/ 1883569 w 7550944"/>
                    <a:gd name="connsiteY5" fmla="*/ 3876675 h 7762876"/>
                    <a:gd name="connsiteX6" fmla="*/ 2264569 w 7550944"/>
                    <a:gd name="connsiteY6" fmla="*/ 0 h 7762876"/>
                    <a:gd name="connsiteX7" fmla="*/ 2645569 w 7550944"/>
                    <a:gd name="connsiteY7" fmla="*/ 3886200 h 7762876"/>
                    <a:gd name="connsiteX8" fmla="*/ 3017044 w 7550944"/>
                    <a:gd name="connsiteY8" fmla="*/ 7762875 h 7762876"/>
                    <a:gd name="connsiteX9" fmla="*/ 3398044 w 7550944"/>
                    <a:gd name="connsiteY9" fmla="*/ 3876675 h 7762876"/>
                    <a:gd name="connsiteX10" fmla="*/ 3769519 w 7550944"/>
                    <a:gd name="connsiteY10" fmla="*/ 9525 h 7762876"/>
                    <a:gd name="connsiteX11" fmla="*/ 4150519 w 7550944"/>
                    <a:gd name="connsiteY11" fmla="*/ 3886200 h 7762876"/>
                    <a:gd name="connsiteX12" fmla="*/ 4526756 w 7550944"/>
                    <a:gd name="connsiteY12" fmla="*/ 7762875 h 7762876"/>
                    <a:gd name="connsiteX13" fmla="*/ 4902994 w 7550944"/>
                    <a:gd name="connsiteY13" fmla="*/ 3886200 h 7762876"/>
                    <a:gd name="connsiteX14" fmla="*/ 5283994 w 7550944"/>
                    <a:gd name="connsiteY14" fmla="*/ 9525 h 7762876"/>
                    <a:gd name="connsiteX15" fmla="*/ 5655469 w 7550944"/>
                    <a:gd name="connsiteY15" fmla="*/ 3886200 h 7762876"/>
                    <a:gd name="connsiteX16" fmla="*/ 6029325 w 7550944"/>
                    <a:gd name="connsiteY16" fmla="*/ 7762875 h 7762876"/>
                    <a:gd name="connsiteX17" fmla="*/ 6417469 w 7550944"/>
                    <a:gd name="connsiteY17" fmla="*/ 3886200 h 7762876"/>
                    <a:gd name="connsiteX18" fmla="*/ 6798469 w 7550944"/>
                    <a:gd name="connsiteY18" fmla="*/ 0 h 7762876"/>
                    <a:gd name="connsiteX19" fmla="*/ 7160419 w 7550944"/>
                    <a:gd name="connsiteY19" fmla="*/ 3886200 h 7762876"/>
                    <a:gd name="connsiteX20" fmla="*/ 7550944 w 7550944"/>
                    <a:gd name="connsiteY20" fmla="*/ 7762875 h 7762876"/>
                    <a:gd name="connsiteX0" fmla="*/ 0 w 7546182"/>
                    <a:gd name="connsiteY0" fmla="*/ 7762875 h 7765256"/>
                    <a:gd name="connsiteX1" fmla="*/ 378619 w 7546182"/>
                    <a:gd name="connsiteY1" fmla="*/ 3886200 h 7765256"/>
                    <a:gd name="connsiteX2" fmla="*/ 750094 w 7546182"/>
                    <a:gd name="connsiteY2" fmla="*/ 0 h 7765256"/>
                    <a:gd name="connsiteX3" fmla="*/ 1131094 w 7546182"/>
                    <a:gd name="connsiteY3" fmla="*/ 3876675 h 7765256"/>
                    <a:gd name="connsiteX4" fmla="*/ 1507332 w 7546182"/>
                    <a:gd name="connsiteY4" fmla="*/ 7762875 h 7765256"/>
                    <a:gd name="connsiteX5" fmla="*/ 1883569 w 7546182"/>
                    <a:gd name="connsiteY5" fmla="*/ 3876675 h 7765256"/>
                    <a:gd name="connsiteX6" fmla="*/ 2264569 w 7546182"/>
                    <a:gd name="connsiteY6" fmla="*/ 0 h 7765256"/>
                    <a:gd name="connsiteX7" fmla="*/ 2645569 w 7546182"/>
                    <a:gd name="connsiteY7" fmla="*/ 3886200 h 7765256"/>
                    <a:gd name="connsiteX8" fmla="*/ 3017044 w 7546182"/>
                    <a:gd name="connsiteY8" fmla="*/ 7762875 h 7765256"/>
                    <a:gd name="connsiteX9" fmla="*/ 3398044 w 7546182"/>
                    <a:gd name="connsiteY9" fmla="*/ 3876675 h 7765256"/>
                    <a:gd name="connsiteX10" fmla="*/ 3769519 w 7546182"/>
                    <a:gd name="connsiteY10" fmla="*/ 9525 h 7765256"/>
                    <a:gd name="connsiteX11" fmla="*/ 4150519 w 7546182"/>
                    <a:gd name="connsiteY11" fmla="*/ 3886200 h 7765256"/>
                    <a:gd name="connsiteX12" fmla="*/ 4526756 w 7546182"/>
                    <a:gd name="connsiteY12" fmla="*/ 7762875 h 7765256"/>
                    <a:gd name="connsiteX13" fmla="*/ 4902994 w 7546182"/>
                    <a:gd name="connsiteY13" fmla="*/ 3886200 h 7765256"/>
                    <a:gd name="connsiteX14" fmla="*/ 5283994 w 7546182"/>
                    <a:gd name="connsiteY14" fmla="*/ 9525 h 7765256"/>
                    <a:gd name="connsiteX15" fmla="*/ 5655469 w 7546182"/>
                    <a:gd name="connsiteY15" fmla="*/ 3886200 h 7765256"/>
                    <a:gd name="connsiteX16" fmla="*/ 6029325 w 7546182"/>
                    <a:gd name="connsiteY16" fmla="*/ 7762875 h 7765256"/>
                    <a:gd name="connsiteX17" fmla="*/ 6417469 w 7546182"/>
                    <a:gd name="connsiteY17" fmla="*/ 3886200 h 7765256"/>
                    <a:gd name="connsiteX18" fmla="*/ 6798469 w 7546182"/>
                    <a:gd name="connsiteY18" fmla="*/ 0 h 7765256"/>
                    <a:gd name="connsiteX19" fmla="*/ 7160419 w 7546182"/>
                    <a:gd name="connsiteY19" fmla="*/ 3886200 h 7765256"/>
                    <a:gd name="connsiteX20" fmla="*/ 7546182 w 7546182"/>
                    <a:gd name="connsiteY20" fmla="*/ 7765256 h 7765256"/>
                    <a:gd name="connsiteX0" fmla="*/ 0 w 7546182"/>
                    <a:gd name="connsiteY0" fmla="*/ 7762875 h 7765258"/>
                    <a:gd name="connsiteX1" fmla="*/ 378619 w 7546182"/>
                    <a:gd name="connsiteY1" fmla="*/ 3886200 h 7765258"/>
                    <a:gd name="connsiteX2" fmla="*/ 750094 w 7546182"/>
                    <a:gd name="connsiteY2" fmla="*/ 0 h 7765258"/>
                    <a:gd name="connsiteX3" fmla="*/ 1131094 w 7546182"/>
                    <a:gd name="connsiteY3" fmla="*/ 3876675 h 7765258"/>
                    <a:gd name="connsiteX4" fmla="*/ 1507332 w 7546182"/>
                    <a:gd name="connsiteY4" fmla="*/ 7762875 h 7765258"/>
                    <a:gd name="connsiteX5" fmla="*/ 1883569 w 7546182"/>
                    <a:gd name="connsiteY5" fmla="*/ 3876675 h 7765258"/>
                    <a:gd name="connsiteX6" fmla="*/ 2264569 w 7546182"/>
                    <a:gd name="connsiteY6" fmla="*/ 0 h 7765258"/>
                    <a:gd name="connsiteX7" fmla="*/ 2645569 w 7546182"/>
                    <a:gd name="connsiteY7" fmla="*/ 3886200 h 7765258"/>
                    <a:gd name="connsiteX8" fmla="*/ 3017044 w 7546182"/>
                    <a:gd name="connsiteY8" fmla="*/ 7762875 h 7765258"/>
                    <a:gd name="connsiteX9" fmla="*/ 3398044 w 7546182"/>
                    <a:gd name="connsiteY9" fmla="*/ 3876675 h 7765258"/>
                    <a:gd name="connsiteX10" fmla="*/ 3769519 w 7546182"/>
                    <a:gd name="connsiteY10" fmla="*/ 9525 h 7765258"/>
                    <a:gd name="connsiteX11" fmla="*/ 4150519 w 7546182"/>
                    <a:gd name="connsiteY11" fmla="*/ 3886200 h 7765258"/>
                    <a:gd name="connsiteX12" fmla="*/ 4526756 w 7546182"/>
                    <a:gd name="connsiteY12" fmla="*/ 7762875 h 7765258"/>
                    <a:gd name="connsiteX13" fmla="*/ 4902994 w 7546182"/>
                    <a:gd name="connsiteY13" fmla="*/ 3886200 h 7765258"/>
                    <a:gd name="connsiteX14" fmla="*/ 5283994 w 7546182"/>
                    <a:gd name="connsiteY14" fmla="*/ 9525 h 7765258"/>
                    <a:gd name="connsiteX15" fmla="*/ 5655469 w 7546182"/>
                    <a:gd name="connsiteY15" fmla="*/ 3886200 h 7765258"/>
                    <a:gd name="connsiteX16" fmla="*/ 6029325 w 7546182"/>
                    <a:gd name="connsiteY16" fmla="*/ 7762875 h 7765258"/>
                    <a:gd name="connsiteX17" fmla="*/ 6417469 w 7546182"/>
                    <a:gd name="connsiteY17" fmla="*/ 3886200 h 7765258"/>
                    <a:gd name="connsiteX18" fmla="*/ 6798469 w 7546182"/>
                    <a:gd name="connsiteY18" fmla="*/ 0 h 7765258"/>
                    <a:gd name="connsiteX19" fmla="*/ 7160419 w 7546182"/>
                    <a:gd name="connsiteY19" fmla="*/ 3886200 h 7765258"/>
                    <a:gd name="connsiteX20" fmla="*/ 7546182 w 7546182"/>
                    <a:gd name="connsiteY20" fmla="*/ 7765256 h 7765258"/>
                    <a:gd name="connsiteX0" fmla="*/ 0 w 7539038"/>
                    <a:gd name="connsiteY0" fmla="*/ 7762875 h 7762876"/>
                    <a:gd name="connsiteX1" fmla="*/ 378619 w 7539038"/>
                    <a:gd name="connsiteY1" fmla="*/ 3886200 h 7762876"/>
                    <a:gd name="connsiteX2" fmla="*/ 750094 w 7539038"/>
                    <a:gd name="connsiteY2" fmla="*/ 0 h 7762876"/>
                    <a:gd name="connsiteX3" fmla="*/ 1131094 w 7539038"/>
                    <a:gd name="connsiteY3" fmla="*/ 3876675 h 7762876"/>
                    <a:gd name="connsiteX4" fmla="*/ 1507332 w 7539038"/>
                    <a:gd name="connsiteY4" fmla="*/ 7762875 h 7762876"/>
                    <a:gd name="connsiteX5" fmla="*/ 1883569 w 7539038"/>
                    <a:gd name="connsiteY5" fmla="*/ 3876675 h 7762876"/>
                    <a:gd name="connsiteX6" fmla="*/ 2264569 w 7539038"/>
                    <a:gd name="connsiteY6" fmla="*/ 0 h 7762876"/>
                    <a:gd name="connsiteX7" fmla="*/ 2645569 w 7539038"/>
                    <a:gd name="connsiteY7" fmla="*/ 3886200 h 7762876"/>
                    <a:gd name="connsiteX8" fmla="*/ 3017044 w 7539038"/>
                    <a:gd name="connsiteY8" fmla="*/ 7762875 h 7762876"/>
                    <a:gd name="connsiteX9" fmla="*/ 3398044 w 7539038"/>
                    <a:gd name="connsiteY9" fmla="*/ 3876675 h 7762876"/>
                    <a:gd name="connsiteX10" fmla="*/ 3769519 w 7539038"/>
                    <a:gd name="connsiteY10" fmla="*/ 9525 h 7762876"/>
                    <a:gd name="connsiteX11" fmla="*/ 4150519 w 7539038"/>
                    <a:gd name="connsiteY11" fmla="*/ 3886200 h 7762876"/>
                    <a:gd name="connsiteX12" fmla="*/ 4526756 w 7539038"/>
                    <a:gd name="connsiteY12" fmla="*/ 7762875 h 7762876"/>
                    <a:gd name="connsiteX13" fmla="*/ 4902994 w 7539038"/>
                    <a:gd name="connsiteY13" fmla="*/ 3886200 h 7762876"/>
                    <a:gd name="connsiteX14" fmla="*/ 5283994 w 7539038"/>
                    <a:gd name="connsiteY14" fmla="*/ 9525 h 7762876"/>
                    <a:gd name="connsiteX15" fmla="*/ 5655469 w 7539038"/>
                    <a:gd name="connsiteY15" fmla="*/ 3886200 h 7762876"/>
                    <a:gd name="connsiteX16" fmla="*/ 6029325 w 7539038"/>
                    <a:gd name="connsiteY16" fmla="*/ 7762875 h 7762876"/>
                    <a:gd name="connsiteX17" fmla="*/ 6417469 w 7539038"/>
                    <a:gd name="connsiteY17" fmla="*/ 3886200 h 7762876"/>
                    <a:gd name="connsiteX18" fmla="*/ 6798469 w 7539038"/>
                    <a:gd name="connsiteY18" fmla="*/ 0 h 7762876"/>
                    <a:gd name="connsiteX19" fmla="*/ 7160419 w 7539038"/>
                    <a:gd name="connsiteY19" fmla="*/ 3886200 h 7762876"/>
                    <a:gd name="connsiteX20" fmla="*/ 7539038 w 7539038"/>
                    <a:gd name="connsiteY20" fmla="*/ 7760494 h 7762876"/>
                    <a:gd name="connsiteX0" fmla="*/ 0 w 7539038"/>
                    <a:gd name="connsiteY0" fmla="*/ 7762875 h 7762876"/>
                    <a:gd name="connsiteX1" fmla="*/ 378619 w 7539038"/>
                    <a:gd name="connsiteY1" fmla="*/ 3886200 h 7762876"/>
                    <a:gd name="connsiteX2" fmla="*/ 750094 w 7539038"/>
                    <a:gd name="connsiteY2" fmla="*/ 0 h 7762876"/>
                    <a:gd name="connsiteX3" fmla="*/ 1131094 w 7539038"/>
                    <a:gd name="connsiteY3" fmla="*/ 3876675 h 7762876"/>
                    <a:gd name="connsiteX4" fmla="*/ 1507332 w 7539038"/>
                    <a:gd name="connsiteY4" fmla="*/ 7762875 h 7762876"/>
                    <a:gd name="connsiteX5" fmla="*/ 1883569 w 7539038"/>
                    <a:gd name="connsiteY5" fmla="*/ 3876675 h 7762876"/>
                    <a:gd name="connsiteX6" fmla="*/ 2264569 w 7539038"/>
                    <a:gd name="connsiteY6" fmla="*/ 0 h 7762876"/>
                    <a:gd name="connsiteX7" fmla="*/ 2645569 w 7539038"/>
                    <a:gd name="connsiteY7" fmla="*/ 3886200 h 7762876"/>
                    <a:gd name="connsiteX8" fmla="*/ 3017044 w 7539038"/>
                    <a:gd name="connsiteY8" fmla="*/ 7762875 h 7762876"/>
                    <a:gd name="connsiteX9" fmla="*/ 3398044 w 7539038"/>
                    <a:gd name="connsiteY9" fmla="*/ 3876675 h 7762876"/>
                    <a:gd name="connsiteX10" fmla="*/ 3769519 w 7539038"/>
                    <a:gd name="connsiteY10" fmla="*/ 9525 h 7762876"/>
                    <a:gd name="connsiteX11" fmla="*/ 4150519 w 7539038"/>
                    <a:gd name="connsiteY11" fmla="*/ 3886200 h 7762876"/>
                    <a:gd name="connsiteX12" fmla="*/ 4526756 w 7539038"/>
                    <a:gd name="connsiteY12" fmla="*/ 7762875 h 7762876"/>
                    <a:gd name="connsiteX13" fmla="*/ 4902994 w 7539038"/>
                    <a:gd name="connsiteY13" fmla="*/ 3886200 h 7762876"/>
                    <a:gd name="connsiteX14" fmla="*/ 5283994 w 7539038"/>
                    <a:gd name="connsiteY14" fmla="*/ 9525 h 7762876"/>
                    <a:gd name="connsiteX15" fmla="*/ 5655469 w 7539038"/>
                    <a:gd name="connsiteY15" fmla="*/ 3886200 h 7762876"/>
                    <a:gd name="connsiteX16" fmla="*/ 6029325 w 7539038"/>
                    <a:gd name="connsiteY16" fmla="*/ 7762875 h 7762876"/>
                    <a:gd name="connsiteX17" fmla="*/ 6417469 w 7539038"/>
                    <a:gd name="connsiteY17" fmla="*/ 3886200 h 7762876"/>
                    <a:gd name="connsiteX18" fmla="*/ 6788944 w 7539038"/>
                    <a:gd name="connsiteY18" fmla="*/ 2381 h 7762876"/>
                    <a:gd name="connsiteX19" fmla="*/ 7160419 w 7539038"/>
                    <a:gd name="connsiteY19" fmla="*/ 3886200 h 7762876"/>
                    <a:gd name="connsiteX20" fmla="*/ 7539038 w 7539038"/>
                    <a:gd name="connsiteY20" fmla="*/ 7760494 h 7762876"/>
                    <a:gd name="connsiteX0" fmla="*/ 0 w 7539038"/>
                    <a:gd name="connsiteY0" fmla="*/ 7762875 h 7762876"/>
                    <a:gd name="connsiteX1" fmla="*/ 378619 w 7539038"/>
                    <a:gd name="connsiteY1" fmla="*/ 3886200 h 7762876"/>
                    <a:gd name="connsiteX2" fmla="*/ 750094 w 7539038"/>
                    <a:gd name="connsiteY2" fmla="*/ 0 h 7762876"/>
                    <a:gd name="connsiteX3" fmla="*/ 1131094 w 7539038"/>
                    <a:gd name="connsiteY3" fmla="*/ 3876675 h 7762876"/>
                    <a:gd name="connsiteX4" fmla="*/ 1507332 w 7539038"/>
                    <a:gd name="connsiteY4" fmla="*/ 7762875 h 7762876"/>
                    <a:gd name="connsiteX5" fmla="*/ 1883569 w 7539038"/>
                    <a:gd name="connsiteY5" fmla="*/ 3876675 h 7762876"/>
                    <a:gd name="connsiteX6" fmla="*/ 2264569 w 7539038"/>
                    <a:gd name="connsiteY6" fmla="*/ 0 h 7762876"/>
                    <a:gd name="connsiteX7" fmla="*/ 2645569 w 7539038"/>
                    <a:gd name="connsiteY7" fmla="*/ 3886200 h 7762876"/>
                    <a:gd name="connsiteX8" fmla="*/ 3017044 w 7539038"/>
                    <a:gd name="connsiteY8" fmla="*/ 7762875 h 7762876"/>
                    <a:gd name="connsiteX9" fmla="*/ 3398044 w 7539038"/>
                    <a:gd name="connsiteY9" fmla="*/ 3876675 h 7762876"/>
                    <a:gd name="connsiteX10" fmla="*/ 3769519 w 7539038"/>
                    <a:gd name="connsiteY10" fmla="*/ 9525 h 7762876"/>
                    <a:gd name="connsiteX11" fmla="*/ 4150519 w 7539038"/>
                    <a:gd name="connsiteY11" fmla="*/ 3886200 h 7762876"/>
                    <a:gd name="connsiteX12" fmla="*/ 4526756 w 7539038"/>
                    <a:gd name="connsiteY12" fmla="*/ 7762875 h 7762876"/>
                    <a:gd name="connsiteX13" fmla="*/ 4902994 w 7539038"/>
                    <a:gd name="connsiteY13" fmla="*/ 3886200 h 7762876"/>
                    <a:gd name="connsiteX14" fmla="*/ 5283994 w 7539038"/>
                    <a:gd name="connsiteY14" fmla="*/ 9525 h 7762876"/>
                    <a:gd name="connsiteX15" fmla="*/ 5655469 w 7539038"/>
                    <a:gd name="connsiteY15" fmla="*/ 3886200 h 7762876"/>
                    <a:gd name="connsiteX16" fmla="*/ 6029325 w 7539038"/>
                    <a:gd name="connsiteY16" fmla="*/ 7762875 h 7762876"/>
                    <a:gd name="connsiteX17" fmla="*/ 6417469 w 7539038"/>
                    <a:gd name="connsiteY17" fmla="*/ 3886200 h 7762876"/>
                    <a:gd name="connsiteX18" fmla="*/ 6786563 w 7539038"/>
                    <a:gd name="connsiteY18" fmla="*/ 4762 h 7762876"/>
                    <a:gd name="connsiteX19" fmla="*/ 7160419 w 7539038"/>
                    <a:gd name="connsiteY19" fmla="*/ 3886200 h 7762876"/>
                    <a:gd name="connsiteX20" fmla="*/ 7539038 w 7539038"/>
                    <a:gd name="connsiteY20" fmla="*/ 7760494 h 7762876"/>
                    <a:gd name="connsiteX0" fmla="*/ 0 w 7539038"/>
                    <a:gd name="connsiteY0" fmla="*/ 7762875 h 7762876"/>
                    <a:gd name="connsiteX1" fmla="*/ 378619 w 7539038"/>
                    <a:gd name="connsiteY1" fmla="*/ 3886200 h 7762876"/>
                    <a:gd name="connsiteX2" fmla="*/ 750094 w 7539038"/>
                    <a:gd name="connsiteY2" fmla="*/ 0 h 7762876"/>
                    <a:gd name="connsiteX3" fmla="*/ 1131094 w 7539038"/>
                    <a:gd name="connsiteY3" fmla="*/ 3876675 h 7762876"/>
                    <a:gd name="connsiteX4" fmla="*/ 1507332 w 7539038"/>
                    <a:gd name="connsiteY4" fmla="*/ 7762875 h 7762876"/>
                    <a:gd name="connsiteX5" fmla="*/ 1883569 w 7539038"/>
                    <a:gd name="connsiteY5" fmla="*/ 3876675 h 7762876"/>
                    <a:gd name="connsiteX6" fmla="*/ 2264569 w 7539038"/>
                    <a:gd name="connsiteY6" fmla="*/ 0 h 7762876"/>
                    <a:gd name="connsiteX7" fmla="*/ 2645569 w 7539038"/>
                    <a:gd name="connsiteY7" fmla="*/ 3886200 h 7762876"/>
                    <a:gd name="connsiteX8" fmla="*/ 3017044 w 7539038"/>
                    <a:gd name="connsiteY8" fmla="*/ 7762875 h 7762876"/>
                    <a:gd name="connsiteX9" fmla="*/ 3398044 w 7539038"/>
                    <a:gd name="connsiteY9" fmla="*/ 3876675 h 7762876"/>
                    <a:gd name="connsiteX10" fmla="*/ 3769519 w 7539038"/>
                    <a:gd name="connsiteY10" fmla="*/ 9525 h 7762876"/>
                    <a:gd name="connsiteX11" fmla="*/ 4150519 w 7539038"/>
                    <a:gd name="connsiteY11" fmla="*/ 3886200 h 7762876"/>
                    <a:gd name="connsiteX12" fmla="*/ 4526756 w 7539038"/>
                    <a:gd name="connsiteY12" fmla="*/ 7762875 h 7762876"/>
                    <a:gd name="connsiteX13" fmla="*/ 4902994 w 7539038"/>
                    <a:gd name="connsiteY13" fmla="*/ 3886200 h 7762876"/>
                    <a:gd name="connsiteX14" fmla="*/ 5283994 w 7539038"/>
                    <a:gd name="connsiteY14" fmla="*/ 9525 h 7762876"/>
                    <a:gd name="connsiteX15" fmla="*/ 5655469 w 7539038"/>
                    <a:gd name="connsiteY15" fmla="*/ 3886200 h 7762876"/>
                    <a:gd name="connsiteX16" fmla="*/ 6029325 w 7539038"/>
                    <a:gd name="connsiteY16" fmla="*/ 7762875 h 7762876"/>
                    <a:gd name="connsiteX17" fmla="*/ 6417469 w 7539038"/>
                    <a:gd name="connsiteY17" fmla="*/ 3886200 h 7762876"/>
                    <a:gd name="connsiteX18" fmla="*/ 6786563 w 7539038"/>
                    <a:gd name="connsiteY18" fmla="*/ 4762 h 7762876"/>
                    <a:gd name="connsiteX19" fmla="*/ 7160419 w 7539038"/>
                    <a:gd name="connsiteY19" fmla="*/ 3886200 h 7762876"/>
                    <a:gd name="connsiteX20" fmla="*/ 7539038 w 7539038"/>
                    <a:gd name="connsiteY20" fmla="*/ 7760494 h 7762876"/>
                    <a:gd name="connsiteX0" fmla="*/ 0 w 7539038"/>
                    <a:gd name="connsiteY0" fmla="*/ 7762875 h 7762876"/>
                    <a:gd name="connsiteX1" fmla="*/ 378619 w 7539038"/>
                    <a:gd name="connsiteY1" fmla="*/ 3886200 h 7762876"/>
                    <a:gd name="connsiteX2" fmla="*/ 750094 w 7539038"/>
                    <a:gd name="connsiteY2" fmla="*/ 0 h 7762876"/>
                    <a:gd name="connsiteX3" fmla="*/ 1131094 w 7539038"/>
                    <a:gd name="connsiteY3" fmla="*/ 3876675 h 7762876"/>
                    <a:gd name="connsiteX4" fmla="*/ 1507332 w 7539038"/>
                    <a:gd name="connsiteY4" fmla="*/ 7762875 h 7762876"/>
                    <a:gd name="connsiteX5" fmla="*/ 1883569 w 7539038"/>
                    <a:gd name="connsiteY5" fmla="*/ 3876675 h 7762876"/>
                    <a:gd name="connsiteX6" fmla="*/ 2264569 w 7539038"/>
                    <a:gd name="connsiteY6" fmla="*/ 0 h 7762876"/>
                    <a:gd name="connsiteX7" fmla="*/ 2645569 w 7539038"/>
                    <a:gd name="connsiteY7" fmla="*/ 3886200 h 7762876"/>
                    <a:gd name="connsiteX8" fmla="*/ 3017044 w 7539038"/>
                    <a:gd name="connsiteY8" fmla="*/ 7762875 h 7762876"/>
                    <a:gd name="connsiteX9" fmla="*/ 3398044 w 7539038"/>
                    <a:gd name="connsiteY9" fmla="*/ 3876675 h 7762876"/>
                    <a:gd name="connsiteX10" fmla="*/ 3769519 w 7539038"/>
                    <a:gd name="connsiteY10" fmla="*/ 9525 h 7762876"/>
                    <a:gd name="connsiteX11" fmla="*/ 4150519 w 7539038"/>
                    <a:gd name="connsiteY11" fmla="*/ 3886200 h 7762876"/>
                    <a:gd name="connsiteX12" fmla="*/ 4526756 w 7539038"/>
                    <a:gd name="connsiteY12" fmla="*/ 7762875 h 7762876"/>
                    <a:gd name="connsiteX13" fmla="*/ 4902994 w 7539038"/>
                    <a:gd name="connsiteY13" fmla="*/ 3886200 h 7762876"/>
                    <a:gd name="connsiteX14" fmla="*/ 5279231 w 7539038"/>
                    <a:gd name="connsiteY14" fmla="*/ 9525 h 7762876"/>
                    <a:gd name="connsiteX15" fmla="*/ 5655469 w 7539038"/>
                    <a:gd name="connsiteY15" fmla="*/ 3886200 h 7762876"/>
                    <a:gd name="connsiteX16" fmla="*/ 6029325 w 7539038"/>
                    <a:gd name="connsiteY16" fmla="*/ 7762875 h 7762876"/>
                    <a:gd name="connsiteX17" fmla="*/ 6417469 w 7539038"/>
                    <a:gd name="connsiteY17" fmla="*/ 3886200 h 7762876"/>
                    <a:gd name="connsiteX18" fmla="*/ 6786563 w 7539038"/>
                    <a:gd name="connsiteY18" fmla="*/ 4762 h 7762876"/>
                    <a:gd name="connsiteX19" fmla="*/ 7160419 w 7539038"/>
                    <a:gd name="connsiteY19" fmla="*/ 3886200 h 7762876"/>
                    <a:gd name="connsiteX20" fmla="*/ 7539038 w 7539038"/>
                    <a:gd name="connsiteY20" fmla="*/ 7760494 h 7762876"/>
                    <a:gd name="connsiteX0" fmla="*/ 0 w 7539038"/>
                    <a:gd name="connsiteY0" fmla="*/ 7762875 h 7762876"/>
                    <a:gd name="connsiteX1" fmla="*/ 378619 w 7539038"/>
                    <a:gd name="connsiteY1" fmla="*/ 3886200 h 7762876"/>
                    <a:gd name="connsiteX2" fmla="*/ 750094 w 7539038"/>
                    <a:gd name="connsiteY2" fmla="*/ 0 h 7762876"/>
                    <a:gd name="connsiteX3" fmla="*/ 1131094 w 7539038"/>
                    <a:gd name="connsiteY3" fmla="*/ 3876675 h 7762876"/>
                    <a:gd name="connsiteX4" fmla="*/ 1507332 w 7539038"/>
                    <a:gd name="connsiteY4" fmla="*/ 7762875 h 7762876"/>
                    <a:gd name="connsiteX5" fmla="*/ 1883569 w 7539038"/>
                    <a:gd name="connsiteY5" fmla="*/ 3876675 h 7762876"/>
                    <a:gd name="connsiteX6" fmla="*/ 2264569 w 7539038"/>
                    <a:gd name="connsiteY6" fmla="*/ 0 h 7762876"/>
                    <a:gd name="connsiteX7" fmla="*/ 2645569 w 7539038"/>
                    <a:gd name="connsiteY7" fmla="*/ 3886200 h 7762876"/>
                    <a:gd name="connsiteX8" fmla="*/ 3017044 w 7539038"/>
                    <a:gd name="connsiteY8" fmla="*/ 7762875 h 7762876"/>
                    <a:gd name="connsiteX9" fmla="*/ 3398044 w 7539038"/>
                    <a:gd name="connsiteY9" fmla="*/ 3876675 h 7762876"/>
                    <a:gd name="connsiteX10" fmla="*/ 3769519 w 7539038"/>
                    <a:gd name="connsiteY10" fmla="*/ 9525 h 7762876"/>
                    <a:gd name="connsiteX11" fmla="*/ 4150519 w 7539038"/>
                    <a:gd name="connsiteY11" fmla="*/ 3886200 h 7762876"/>
                    <a:gd name="connsiteX12" fmla="*/ 4526756 w 7539038"/>
                    <a:gd name="connsiteY12" fmla="*/ 7762875 h 7762876"/>
                    <a:gd name="connsiteX13" fmla="*/ 4902994 w 7539038"/>
                    <a:gd name="connsiteY13" fmla="*/ 3886200 h 7762876"/>
                    <a:gd name="connsiteX14" fmla="*/ 5279231 w 7539038"/>
                    <a:gd name="connsiteY14" fmla="*/ 9525 h 7762876"/>
                    <a:gd name="connsiteX15" fmla="*/ 5655469 w 7539038"/>
                    <a:gd name="connsiteY15" fmla="*/ 3886200 h 7762876"/>
                    <a:gd name="connsiteX16" fmla="*/ 6029325 w 7539038"/>
                    <a:gd name="connsiteY16" fmla="*/ 7762875 h 7762876"/>
                    <a:gd name="connsiteX17" fmla="*/ 6417469 w 7539038"/>
                    <a:gd name="connsiteY17" fmla="*/ 3886200 h 7762876"/>
                    <a:gd name="connsiteX18" fmla="*/ 6786563 w 7539038"/>
                    <a:gd name="connsiteY18" fmla="*/ 4762 h 7762876"/>
                    <a:gd name="connsiteX19" fmla="*/ 7160419 w 7539038"/>
                    <a:gd name="connsiteY19" fmla="*/ 3886200 h 7762876"/>
                    <a:gd name="connsiteX20" fmla="*/ 7539038 w 7539038"/>
                    <a:gd name="connsiteY20" fmla="*/ 7760494 h 7762876"/>
                    <a:gd name="connsiteX0" fmla="*/ 0 w 7539038"/>
                    <a:gd name="connsiteY0" fmla="*/ 7762875 h 7762876"/>
                    <a:gd name="connsiteX1" fmla="*/ 378619 w 7539038"/>
                    <a:gd name="connsiteY1" fmla="*/ 3886200 h 7762876"/>
                    <a:gd name="connsiteX2" fmla="*/ 750094 w 7539038"/>
                    <a:gd name="connsiteY2" fmla="*/ 0 h 7762876"/>
                    <a:gd name="connsiteX3" fmla="*/ 1131094 w 7539038"/>
                    <a:gd name="connsiteY3" fmla="*/ 3876675 h 7762876"/>
                    <a:gd name="connsiteX4" fmla="*/ 1507332 w 7539038"/>
                    <a:gd name="connsiteY4" fmla="*/ 7762875 h 7762876"/>
                    <a:gd name="connsiteX5" fmla="*/ 1883569 w 7539038"/>
                    <a:gd name="connsiteY5" fmla="*/ 3876675 h 7762876"/>
                    <a:gd name="connsiteX6" fmla="*/ 2264569 w 7539038"/>
                    <a:gd name="connsiteY6" fmla="*/ 0 h 7762876"/>
                    <a:gd name="connsiteX7" fmla="*/ 2645569 w 7539038"/>
                    <a:gd name="connsiteY7" fmla="*/ 3886200 h 7762876"/>
                    <a:gd name="connsiteX8" fmla="*/ 3017044 w 7539038"/>
                    <a:gd name="connsiteY8" fmla="*/ 7762875 h 7762876"/>
                    <a:gd name="connsiteX9" fmla="*/ 3398044 w 7539038"/>
                    <a:gd name="connsiteY9" fmla="*/ 3876675 h 7762876"/>
                    <a:gd name="connsiteX10" fmla="*/ 3769519 w 7539038"/>
                    <a:gd name="connsiteY10" fmla="*/ 9525 h 7762876"/>
                    <a:gd name="connsiteX11" fmla="*/ 4150519 w 7539038"/>
                    <a:gd name="connsiteY11" fmla="*/ 3886200 h 7762876"/>
                    <a:gd name="connsiteX12" fmla="*/ 4526756 w 7539038"/>
                    <a:gd name="connsiteY12" fmla="*/ 7762875 h 7762876"/>
                    <a:gd name="connsiteX13" fmla="*/ 4902994 w 7539038"/>
                    <a:gd name="connsiteY13" fmla="*/ 3886200 h 7762876"/>
                    <a:gd name="connsiteX14" fmla="*/ 5276849 w 7539038"/>
                    <a:gd name="connsiteY14" fmla="*/ 2382 h 7762876"/>
                    <a:gd name="connsiteX15" fmla="*/ 5655469 w 7539038"/>
                    <a:gd name="connsiteY15" fmla="*/ 3886200 h 7762876"/>
                    <a:gd name="connsiteX16" fmla="*/ 6029325 w 7539038"/>
                    <a:gd name="connsiteY16" fmla="*/ 7762875 h 7762876"/>
                    <a:gd name="connsiteX17" fmla="*/ 6417469 w 7539038"/>
                    <a:gd name="connsiteY17" fmla="*/ 3886200 h 7762876"/>
                    <a:gd name="connsiteX18" fmla="*/ 6786563 w 7539038"/>
                    <a:gd name="connsiteY18" fmla="*/ 4762 h 7762876"/>
                    <a:gd name="connsiteX19" fmla="*/ 7160419 w 7539038"/>
                    <a:gd name="connsiteY19" fmla="*/ 3886200 h 7762876"/>
                    <a:gd name="connsiteX20" fmla="*/ 7539038 w 7539038"/>
                    <a:gd name="connsiteY20" fmla="*/ 7760494 h 7762876"/>
                    <a:gd name="connsiteX0" fmla="*/ 0 w 7539038"/>
                    <a:gd name="connsiteY0" fmla="*/ 7762875 h 7762876"/>
                    <a:gd name="connsiteX1" fmla="*/ 378619 w 7539038"/>
                    <a:gd name="connsiteY1" fmla="*/ 3886200 h 7762876"/>
                    <a:gd name="connsiteX2" fmla="*/ 750094 w 7539038"/>
                    <a:gd name="connsiteY2" fmla="*/ 0 h 7762876"/>
                    <a:gd name="connsiteX3" fmla="*/ 1131094 w 7539038"/>
                    <a:gd name="connsiteY3" fmla="*/ 3876675 h 7762876"/>
                    <a:gd name="connsiteX4" fmla="*/ 1507332 w 7539038"/>
                    <a:gd name="connsiteY4" fmla="*/ 7762875 h 7762876"/>
                    <a:gd name="connsiteX5" fmla="*/ 1883569 w 7539038"/>
                    <a:gd name="connsiteY5" fmla="*/ 3876675 h 7762876"/>
                    <a:gd name="connsiteX6" fmla="*/ 2264569 w 7539038"/>
                    <a:gd name="connsiteY6" fmla="*/ 0 h 7762876"/>
                    <a:gd name="connsiteX7" fmla="*/ 2645569 w 7539038"/>
                    <a:gd name="connsiteY7" fmla="*/ 3886200 h 7762876"/>
                    <a:gd name="connsiteX8" fmla="*/ 3017044 w 7539038"/>
                    <a:gd name="connsiteY8" fmla="*/ 7762875 h 7762876"/>
                    <a:gd name="connsiteX9" fmla="*/ 3398044 w 7539038"/>
                    <a:gd name="connsiteY9" fmla="*/ 3876675 h 7762876"/>
                    <a:gd name="connsiteX10" fmla="*/ 3769519 w 7539038"/>
                    <a:gd name="connsiteY10" fmla="*/ 9525 h 7762876"/>
                    <a:gd name="connsiteX11" fmla="*/ 4150519 w 7539038"/>
                    <a:gd name="connsiteY11" fmla="*/ 3886200 h 7762876"/>
                    <a:gd name="connsiteX12" fmla="*/ 4526756 w 7539038"/>
                    <a:gd name="connsiteY12" fmla="*/ 7762875 h 7762876"/>
                    <a:gd name="connsiteX13" fmla="*/ 4902994 w 7539038"/>
                    <a:gd name="connsiteY13" fmla="*/ 3886200 h 7762876"/>
                    <a:gd name="connsiteX14" fmla="*/ 5276849 w 7539038"/>
                    <a:gd name="connsiteY14" fmla="*/ 2382 h 7762876"/>
                    <a:gd name="connsiteX15" fmla="*/ 5655469 w 7539038"/>
                    <a:gd name="connsiteY15" fmla="*/ 3886200 h 7762876"/>
                    <a:gd name="connsiteX16" fmla="*/ 6029325 w 7539038"/>
                    <a:gd name="connsiteY16" fmla="*/ 7762875 h 7762876"/>
                    <a:gd name="connsiteX17" fmla="*/ 6417469 w 7539038"/>
                    <a:gd name="connsiteY17" fmla="*/ 3886200 h 7762876"/>
                    <a:gd name="connsiteX18" fmla="*/ 6786563 w 7539038"/>
                    <a:gd name="connsiteY18" fmla="*/ 4762 h 7762876"/>
                    <a:gd name="connsiteX19" fmla="*/ 7160419 w 7539038"/>
                    <a:gd name="connsiteY19" fmla="*/ 3886200 h 7762876"/>
                    <a:gd name="connsiteX20" fmla="*/ 7539038 w 7539038"/>
                    <a:gd name="connsiteY20" fmla="*/ 7760494 h 7762876"/>
                    <a:gd name="connsiteX0" fmla="*/ 0 w 7539038"/>
                    <a:gd name="connsiteY0" fmla="*/ 7762875 h 7762876"/>
                    <a:gd name="connsiteX1" fmla="*/ 378619 w 7539038"/>
                    <a:gd name="connsiteY1" fmla="*/ 3886200 h 7762876"/>
                    <a:gd name="connsiteX2" fmla="*/ 750094 w 7539038"/>
                    <a:gd name="connsiteY2" fmla="*/ 0 h 7762876"/>
                    <a:gd name="connsiteX3" fmla="*/ 1131094 w 7539038"/>
                    <a:gd name="connsiteY3" fmla="*/ 3876675 h 7762876"/>
                    <a:gd name="connsiteX4" fmla="*/ 1507332 w 7539038"/>
                    <a:gd name="connsiteY4" fmla="*/ 7762875 h 7762876"/>
                    <a:gd name="connsiteX5" fmla="*/ 1883569 w 7539038"/>
                    <a:gd name="connsiteY5" fmla="*/ 3876675 h 7762876"/>
                    <a:gd name="connsiteX6" fmla="*/ 2264569 w 7539038"/>
                    <a:gd name="connsiteY6" fmla="*/ 0 h 7762876"/>
                    <a:gd name="connsiteX7" fmla="*/ 2645569 w 7539038"/>
                    <a:gd name="connsiteY7" fmla="*/ 3886200 h 7762876"/>
                    <a:gd name="connsiteX8" fmla="*/ 3017044 w 7539038"/>
                    <a:gd name="connsiteY8" fmla="*/ 7762875 h 7762876"/>
                    <a:gd name="connsiteX9" fmla="*/ 3398044 w 7539038"/>
                    <a:gd name="connsiteY9" fmla="*/ 3876675 h 7762876"/>
                    <a:gd name="connsiteX10" fmla="*/ 3776663 w 7539038"/>
                    <a:gd name="connsiteY10" fmla="*/ 4763 h 7762876"/>
                    <a:gd name="connsiteX11" fmla="*/ 4150519 w 7539038"/>
                    <a:gd name="connsiteY11" fmla="*/ 3886200 h 7762876"/>
                    <a:gd name="connsiteX12" fmla="*/ 4526756 w 7539038"/>
                    <a:gd name="connsiteY12" fmla="*/ 7762875 h 7762876"/>
                    <a:gd name="connsiteX13" fmla="*/ 4902994 w 7539038"/>
                    <a:gd name="connsiteY13" fmla="*/ 3886200 h 7762876"/>
                    <a:gd name="connsiteX14" fmla="*/ 5276849 w 7539038"/>
                    <a:gd name="connsiteY14" fmla="*/ 2382 h 7762876"/>
                    <a:gd name="connsiteX15" fmla="*/ 5655469 w 7539038"/>
                    <a:gd name="connsiteY15" fmla="*/ 3886200 h 7762876"/>
                    <a:gd name="connsiteX16" fmla="*/ 6029325 w 7539038"/>
                    <a:gd name="connsiteY16" fmla="*/ 7762875 h 7762876"/>
                    <a:gd name="connsiteX17" fmla="*/ 6417469 w 7539038"/>
                    <a:gd name="connsiteY17" fmla="*/ 3886200 h 7762876"/>
                    <a:gd name="connsiteX18" fmla="*/ 6786563 w 7539038"/>
                    <a:gd name="connsiteY18" fmla="*/ 4762 h 7762876"/>
                    <a:gd name="connsiteX19" fmla="*/ 7160419 w 7539038"/>
                    <a:gd name="connsiteY19" fmla="*/ 3886200 h 7762876"/>
                    <a:gd name="connsiteX20" fmla="*/ 7539038 w 7539038"/>
                    <a:gd name="connsiteY20" fmla="*/ 7760494 h 7762876"/>
                    <a:gd name="connsiteX0" fmla="*/ 0 w 7539038"/>
                    <a:gd name="connsiteY0" fmla="*/ 7762875 h 7762876"/>
                    <a:gd name="connsiteX1" fmla="*/ 378619 w 7539038"/>
                    <a:gd name="connsiteY1" fmla="*/ 3886200 h 7762876"/>
                    <a:gd name="connsiteX2" fmla="*/ 750094 w 7539038"/>
                    <a:gd name="connsiteY2" fmla="*/ 0 h 7762876"/>
                    <a:gd name="connsiteX3" fmla="*/ 1131094 w 7539038"/>
                    <a:gd name="connsiteY3" fmla="*/ 3876675 h 7762876"/>
                    <a:gd name="connsiteX4" fmla="*/ 1507332 w 7539038"/>
                    <a:gd name="connsiteY4" fmla="*/ 7762875 h 7762876"/>
                    <a:gd name="connsiteX5" fmla="*/ 1883569 w 7539038"/>
                    <a:gd name="connsiteY5" fmla="*/ 3876675 h 7762876"/>
                    <a:gd name="connsiteX6" fmla="*/ 2264569 w 7539038"/>
                    <a:gd name="connsiteY6" fmla="*/ 0 h 7762876"/>
                    <a:gd name="connsiteX7" fmla="*/ 2645569 w 7539038"/>
                    <a:gd name="connsiteY7" fmla="*/ 3886200 h 7762876"/>
                    <a:gd name="connsiteX8" fmla="*/ 3017044 w 7539038"/>
                    <a:gd name="connsiteY8" fmla="*/ 7762875 h 7762876"/>
                    <a:gd name="connsiteX9" fmla="*/ 3398044 w 7539038"/>
                    <a:gd name="connsiteY9" fmla="*/ 3876675 h 7762876"/>
                    <a:gd name="connsiteX10" fmla="*/ 3776663 w 7539038"/>
                    <a:gd name="connsiteY10" fmla="*/ 4763 h 7762876"/>
                    <a:gd name="connsiteX11" fmla="*/ 4150519 w 7539038"/>
                    <a:gd name="connsiteY11" fmla="*/ 3886200 h 7762876"/>
                    <a:gd name="connsiteX12" fmla="*/ 4526756 w 7539038"/>
                    <a:gd name="connsiteY12" fmla="*/ 7762875 h 7762876"/>
                    <a:gd name="connsiteX13" fmla="*/ 4902994 w 7539038"/>
                    <a:gd name="connsiteY13" fmla="*/ 3886200 h 7762876"/>
                    <a:gd name="connsiteX14" fmla="*/ 5276849 w 7539038"/>
                    <a:gd name="connsiteY14" fmla="*/ 2382 h 7762876"/>
                    <a:gd name="connsiteX15" fmla="*/ 5655469 w 7539038"/>
                    <a:gd name="connsiteY15" fmla="*/ 3886200 h 7762876"/>
                    <a:gd name="connsiteX16" fmla="*/ 6029325 w 7539038"/>
                    <a:gd name="connsiteY16" fmla="*/ 7762875 h 7762876"/>
                    <a:gd name="connsiteX17" fmla="*/ 6417469 w 7539038"/>
                    <a:gd name="connsiteY17" fmla="*/ 3886200 h 7762876"/>
                    <a:gd name="connsiteX18" fmla="*/ 6786563 w 7539038"/>
                    <a:gd name="connsiteY18" fmla="*/ 4762 h 7762876"/>
                    <a:gd name="connsiteX19" fmla="*/ 7160419 w 7539038"/>
                    <a:gd name="connsiteY19" fmla="*/ 3886200 h 7762876"/>
                    <a:gd name="connsiteX20" fmla="*/ 7539038 w 7539038"/>
                    <a:gd name="connsiteY20" fmla="*/ 7760494 h 7762876"/>
                    <a:gd name="connsiteX0" fmla="*/ 0 w 7539038"/>
                    <a:gd name="connsiteY0" fmla="*/ 7762875 h 7762876"/>
                    <a:gd name="connsiteX1" fmla="*/ 378619 w 7539038"/>
                    <a:gd name="connsiteY1" fmla="*/ 3886200 h 7762876"/>
                    <a:gd name="connsiteX2" fmla="*/ 750094 w 7539038"/>
                    <a:gd name="connsiteY2" fmla="*/ 0 h 7762876"/>
                    <a:gd name="connsiteX3" fmla="*/ 1131094 w 7539038"/>
                    <a:gd name="connsiteY3" fmla="*/ 3876675 h 7762876"/>
                    <a:gd name="connsiteX4" fmla="*/ 1507332 w 7539038"/>
                    <a:gd name="connsiteY4" fmla="*/ 7762875 h 7762876"/>
                    <a:gd name="connsiteX5" fmla="*/ 1883569 w 7539038"/>
                    <a:gd name="connsiteY5" fmla="*/ 3876675 h 7762876"/>
                    <a:gd name="connsiteX6" fmla="*/ 2264569 w 7539038"/>
                    <a:gd name="connsiteY6" fmla="*/ 0 h 7762876"/>
                    <a:gd name="connsiteX7" fmla="*/ 2645569 w 7539038"/>
                    <a:gd name="connsiteY7" fmla="*/ 3886200 h 7762876"/>
                    <a:gd name="connsiteX8" fmla="*/ 3017044 w 7539038"/>
                    <a:gd name="connsiteY8" fmla="*/ 7762875 h 7762876"/>
                    <a:gd name="connsiteX9" fmla="*/ 3398044 w 7539038"/>
                    <a:gd name="connsiteY9" fmla="*/ 3876675 h 7762876"/>
                    <a:gd name="connsiteX10" fmla="*/ 3769519 w 7539038"/>
                    <a:gd name="connsiteY10" fmla="*/ 4763 h 7762876"/>
                    <a:gd name="connsiteX11" fmla="*/ 4150519 w 7539038"/>
                    <a:gd name="connsiteY11" fmla="*/ 3886200 h 7762876"/>
                    <a:gd name="connsiteX12" fmla="*/ 4526756 w 7539038"/>
                    <a:gd name="connsiteY12" fmla="*/ 7762875 h 7762876"/>
                    <a:gd name="connsiteX13" fmla="*/ 4902994 w 7539038"/>
                    <a:gd name="connsiteY13" fmla="*/ 3886200 h 7762876"/>
                    <a:gd name="connsiteX14" fmla="*/ 5276849 w 7539038"/>
                    <a:gd name="connsiteY14" fmla="*/ 2382 h 7762876"/>
                    <a:gd name="connsiteX15" fmla="*/ 5655469 w 7539038"/>
                    <a:gd name="connsiteY15" fmla="*/ 3886200 h 7762876"/>
                    <a:gd name="connsiteX16" fmla="*/ 6029325 w 7539038"/>
                    <a:gd name="connsiteY16" fmla="*/ 7762875 h 7762876"/>
                    <a:gd name="connsiteX17" fmla="*/ 6417469 w 7539038"/>
                    <a:gd name="connsiteY17" fmla="*/ 3886200 h 7762876"/>
                    <a:gd name="connsiteX18" fmla="*/ 6786563 w 7539038"/>
                    <a:gd name="connsiteY18" fmla="*/ 4762 h 7762876"/>
                    <a:gd name="connsiteX19" fmla="*/ 7160419 w 7539038"/>
                    <a:gd name="connsiteY19" fmla="*/ 3886200 h 7762876"/>
                    <a:gd name="connsiteX20" fmla="*/ 7539038 w 7539038"/>
                    <a:gd name="connsiteY20" fmla="*/ 7760494 h 7762876"/>
                    <a:gd name="connsiteX0" fmla="*/ 0 w 7539038"/>
                    <a:gd name="connsiteY0" fmla="*/ 7762875 h 7762876"/>
                    <a:gd name="connsiteX1" fmla="*/ 378619 w 7539038"/>
                    <a:gd name="connsiteY1" fmla="*/ 3886200 h 7762876"/>
                    <a:gd name="connsiteX2" fmla="*/ 750094 w 7539038"/>
                    <a:gd name="connsiteY2" fmla="*/ 0 h 7762876"/>
                    <a:gd name="connsiteX3" fmla="*/ 1131094 w 7539038"/>
                    <a:gd name="connsiteY3" fmla="*/ 3876675 h 7762876"/>
                    <a:gd name="connsiteX4" fmla="*/ 1507332 w 7539038"/>
                    <a:gd name="connsiteY4" fmla="*/ 7762875 h 7762876"/>
                    <a:gd name="connsiteX5" fmla="*/ 1883569 w 7539038"/>
                    <a:gd name="connsiteY5" fmla="*/ 3876675 h 7762876"/>
                    <a:gd name="connsiteX6" fmla="*/ 2264569 w 7539038"/>
                    <a:gd name="connsiteY6" fmla="*/ 0 h 7762876"/>
                    <a:gd name="connsiteX7" fmla="*/ 2645569 w 7539038"/>
                    <a:gd name="connsiteY7" fmla="*/ 3886200 h 7762876"/>
                    <a:gd name="connsiteX8" fmla="*/ 3017044 w 7539038"/>
                    <a:gd name="connsiteY8" fmla="*/ 7762875 h 7762876"/>
                    <a:gd name="connsiteX9" fmla="*/ 3398044 w 7539038"/>
                    <a:gd name="connsiteY9" fmla="*/ 3876675 h 7762876"/>
                    <a:gd name="connsiteX10" fmla="*/ 3769519 w 7539038"/>
                    <a:gd name="connsiteY10" fmla="*/ 4763 h 7762876"/>
                    <a:gd name="connsiteX11" fmla="*/ 4150519 w 7539038"/>
                    <a:gd name="connsiteY11" fmla="*/ 3886200 h 7762876"/>
                    <a:gd name="connsiteX12" fmla="*/ 4526756 w 7539038"/>
                    <a:gd name="connsiteY12" fmla="*/ 7762875 h 7762876"/>
                    <a:gd name="connsiteX13" fmla="*/ 4902994 w 7539038"/>
                    <a:gd name="connsiteY13" fmla="*/ 3886200 h 7762876"/>
                    <a:gd name="connsiteX14" fmla="*/ 5276849 w 7539038"/>
                    <a:gd name="connsiteY14" fmla="*/ 2382 h 7762876"/>
                    <a:gd name="connsiteX15" fmla="*/ 5655469 w 7539038"/>
                    <a:gd name="connsiteY15" fmla="*/ 3886200 h 7762876"/>
                    <a:gd name="connsiteX16" fmla="*/ 6029325 w 7539038"/>
                    <a:gd name="connsiteY16" fmla="*/ 7762875 h 7762876"/>
                    <a:gd name="connsiteX17" fmla="*/ 6417469 w 7539038"/>
                    <a:gd name="connsiteY17" fmla="*/ 3886200 h 7762876"/>
                    <a:gd name="connsiteX18" fmla="*/ 6786563 w 7539038"/>
                    <a:gd name="connsiteY18" fmla="*/ 4762 h 7762876"/>
                    <a:gd name="connsiteX19" fmla="*/ 7160419 w 7539038"/>
                    <a:gd name="connsiteY19" fmla="*/ 3886200 h 7762876"/>
                    <a:gd name="connsiteX20" fmla="*/ 7539038 w 7539038"/>
                    <a:gd name="connsiteY20" fmla="*/ 7760494 h 7762876"/>
                    <a:gd name="connsiteX0" fmla="*/ 0 w 7539038"/>
                    <a:gd name="connsiteY0" fmla="*/ 7762875 h 7762876"/>
                    <a:gd name="connsiteX1" fmla="*/ 378619 w 7539038"/>
                    <a:gd name="connsiteY1" fmla="*/ 3886200 h 7762876"/>
                    <a:gd name="connsiteX2" fmla="*/ 750094 w 7539038"/>
                    <a:gd name="connsiteY2" fmla="*/ 0 h 7762876"/>
                    <a:gd name="connsiteX3" fmla="*/ 1131094 w 7539038"/>
                    <a:gd name="connsiteY3" fmla="*/ 3876675 h 7762876"/>
                    <a:gd name="connsiteX4" fmla="*/ 1507332 w 7539038"/>
                    <a:gd name="connsiteY4" fmla="*/ 7762875 h 7762876"/>
                    <a:gd name="connsiteX5" fmla="*/ 1883569 w 7539038"/>
                    <a:gd name="connsiteY5" fmla="*/ 3876675 h 7762876"/>
                    <a:gd name="connsiteX6" fmla="*/ 2259807 w 7539038"/>
                    <a:gd name="connsiteY6" fmla="*/ 4762 h 7762876"/>
                    <a:gd name="connsiteX7" fmla="*/ 2645569 w 7539038"/>
                    <a:gd name="connsiteY7" fmla="*/ 3886200 h 7762876"/>
                    <a:gd name="connsiteX8" fmla="*/ 3017044 w 7539038"/>
                    <a:gd name="connsiteY8" fmla="*/ 7762875 h 7762876"/>
                    <a:gd name="connsiteX9" fmla="*/ 3398044 w 7539038"/>
                    <a:gd name="connsiteY9" fmla="*/ 3876675 h 7762876"/>
                    <a:gd name="connsiteX10" fmla="*/ 3769519 w 7539038"/>
                    <a:gd name="connsiteY10" fmla="*/ 4763 h 7762876"/>
                    <a:gd name="connsiteX11" fmla="*/ 4150519 w 7539038"/>
                    <a:gd name="connsiteY11" fmla="*/ 3886200 h 7762876"/>
                    <a:gd name="connsiteX12" fmla="*/ 4526756 w 7539038"/>
                    <a:gd name="connsiteY12" fmla="*/ 7762875 h 7762876"/>
                    <a:gd name="connsiteX13" fmla="*/ 4902994 w 7539038"/>
                    <a:gd name="connsiteY13" fmla="*/ 3886200 h 7762876"/>
                    <a:gd name="connsiteX14" fmla="*/ 5276849 w 7539038"/>
                    <a:gd name="connsiteY14" fmla="*/ 2382 h 7762876"/>
                    <a:gd name="connsiteX15" fmla="*/ 5655469 w 7539038"/>
                    <a:gd name="connsiteY15" fmla="*/ 3886200 h 7762876"/>
                    <a:gd name="connsiteX16" fmla="*/ 6029325 w 7539038"/>
                    <a:gd name="connsiteY16" fmla="*/ 7762875 h 7762876"/>
                    <a:gd name="connsiteX17" fmla="*/ 6417469 w 7539038"/>
                    <a:gd name="connsiteY17" fmla="*/ 3886200 h 7762876"/>
                    <a:gd name="connsiteX18" fmla="*/ 6786563 w 7539038"/>
                    <a:gd name="connsiteY18" fmla="*/ 4762 h 7762876"/>
                    <a:gd name="connsiteX19" fmla="*/ 7160419 w 7539038"/>
                    <a:gd name="connsiteY19" fmla="*/ 3886200 h 7762876"/>
                    <a:gd name="connsiteX20" fmla="*/ 7539038 w 7539038"/>
                    <a:gd name="connsiteY20" fmla="*/ 7760494 h 7762876"/>
                    <a:gd name="connsiteX0" fmla="*/ 0 w 7539038"/>
                    <a:gd name="connsiteY0" fmla="*/ 7762875 h 7762876"/>
                    <a:gd name="connsiteX1" fmla="*/ 378619 w 7539038"/>
                    <a:gd name="connsiteY1" fmla="*/ 3886200 h 7762876"/>
                    <a:gd name="connsiteX2" fmla="*/ 750094 w 7539038"/>
                    <a:gd name="connsiteY2" fmla="*/ 0 h 7762876"/>
                    <a:gd name="connsiteX3" fmla="*/ 1131094 w 7539038"/>
                    <a:gd name="connsiteY3" fmla="*/ 3876675 h 7762876"/>
                    <a:gd name="connsiteX4" fmla="*/ 1507332 w 7539038"/>
                    <a:gd name="connsiteY4" fmla="*/ 7762875 h 7762876"/>
                    <a:gd name="connsiteX5" fmla="*/ 1883569 w 7539038"/>
                    <a:gd name="connsiteY5" fmla="*/ 3876675 h 7762876"/>
                    <a:gd name="connsiteX6" fmla="*/ 2259807 w 7539038"/>
                    <a:gd name="connsiteY6" fmla="*/ 4762 h 7762876"/>
                    <a:gd name="connsiteX7" fmla="*/ 2645569 w 7539038"/>
                    <a:gd name="connsiteY7" fmla="*/ 3886200 h 7762876"/>
                    <a:gd name="connsiteX8" fmla="*/ 3017044 w 7539038"/>
                    <a:gd name="connsiteY8" fmla="*/ 7762875 h 7762876"/>
                    <a:gd name="connsiteX9" fmla="*/ 3398044 w 7539038"/>
                    <a:gd name="connsiteY9" fmla="*/ 3876675 h 7762876"/>
                    <a:gd name="connsiteX10" fmla="*/ 3769519 w 7539038"/>
                    <a:gd name="connsiteY10" fmla="*/ 4763 h 7762876"/>
                    <a:gd name="connsiteX11" fmla="*/ 4150519 w 7539038"/>
                    <a:gd name="connsiteY11" fmla="*/ 3886200 h 7762876"/>
                    <a:gd name="connsiteX12" fmla="*/ 4526756 w 7539038"/>
                    <a:gd name="connsiteY12" fmla="*/ 7762875 h 7762876"/>
                    <a:gd name="connsiteX13" fmla="*/ 4902994 w 7539038"/>
                    <a:gd name="connsiteY13" fmla="*/ 3886200 h 7762876"/>
                    <a:gd name="connsiteX14" fmla="*/ 5276849 w 7539038"/>
                    <a:gd name="connsiteY14" fmla="*/ 2382 h 7762876"/>
                    <a:gd name="connsiteX15" fmla="*/ 5655469 w 7539038"/>
                    <a:gd name="connsiteY15" fmla="*/ 3886200 h 7762876"/>
                    <a:gd name="connsiteX16" fmla="*/ 6029325 w 7539038"/>
                    <a:gd name="connsiteY16" fmla="*/ 7762875 h 7762876"/>
                    <a:gd name="connsiteX17" fmla="*/ 6417469 w 7539038"/>
                    <a:gd name="connsiteY17" fmla="*/ 3886200 h 7762876"/>
                    <a:gd name="connsiteX18" fmla="*/ 6786563 w 7539038"/>
                    <a:gd name="connsiteY18" fmla="*/ 4762 h 7762876"/>
                    <a:gd name="connsiteX19" fmla="*/ 7160419 w 7539038"/>
                    <a:gd name="connsiteY19" fmla="*/ 3886200 h 7762876"/>
                    <a:gd name="connsiteX20" fmla="*/ 7539038 w 7539038"/>
                    <a:gd name="connsiteY20" fmla="*/ 7760494 h 7762876"/>
                    <a:gd name="connsiteX0" fmla="*/ 0 w 7539038"/>
                    <a:gd name="connsiteY0" fmla="*/ 7760494 h 7760495"/>
                    <a:gd name="connsiteX1" fmla="*/ 378619 w 7539038"/>
                    <a:gd name="connsiteY1" fmla="*/ 3883819 h 7760495"/>
                    <a:gd name="connsiteX2" fmla="*/ 757238 w 7539038"/>
                    <a:gd name="connsiteY2" fmla="*/ 1 h 7760495"/>
                    <a:gd name="connsiteX3" fmla="*/ 1131094 w 7539038"/>
                    <a:gd name="connsiteY3" fmla="*/ 3874294 h 7760495"/>
                    <a:gd name="connsiteX4" fmla="*/ 1507332 w 7539038"/>
                    <a:gd name="connsiteY4" fmla="*/ 7760494 h 7760495"/>
                    <a:gd name="connsiteX5" fmla="*/ 1883569 w 7539038"/>
                    <a:gd name="connsiteY5" fmla="*/ 3874294 h 7760495"/>
                    <a:gd name="connsiteX6" fmla="*/ 2259807 w 7539038"/>
                    <a:gd name="connsiteY6" fmla="*/ 2381 h 7760495"/>
                    <a:gd name="connsiteX7" fmla="*/ 2645569 w 7539038"/>
                    <a:gd name="connsiteY7" fmla="*/ 3883819 h 7760495"/>
                    <a:gd name="connsiteX8" fmla="*/ 3017044 w 7539038"/>
                    <a:gd name="connsiteY8" fmla="*/ 7760494 h 7760495"/>
                    <a:gd name="connsiteX9" fmla="*/ 3398044 w 7539038"/>
                    <a:gd name="connsiteY9" fmla="*/ 3874294 h 7760495"/>
                    <a:gd name="connsiteX10" fmla="*/ 3769519 w 7539038"/>
                    <a:gd name="connsiteY10" fmla="*/ 2382 h 7760495"/>
                    <a:gd name="connsiteX11" fmla="*/ 4150519 w 7539038"/>
                    <a:gd name="connsiteY11" fmla="*/ 3883819 h 7760495"/>
                    <a:gd name="connsiteX12" fmla="*/ 4526756 w 7539038"/>
                    <a:gd name="connsiteY12" fmla="*/ 7760494 h 7760495"/>
                    <a:gd name="connsiteX13" fmla="*/ 4902994 w 7539038"/>
                    <a:gd name="connsiteY13" fmla="*/ 3883819 h 7760495"/>
                    <a:gd name="connsiteX14" fmla="*/ 5276849 w 7539038"/>
                    <a:gd name="connsiteY14" fmla="*/ 1 h 7760495"/>
                    <a:gd name="connsiteX15" fmla="*/ 5655469 w 7539038"/>
                    <a:gd name="connsiteY15" fmla="*/ 3883819 h 7760495"/>
                    <a:gd name="connsiteX16" fmla="*/ 6029325 w 7539038"/>
                    <a:gd name="connsiteY16" fmla="*/ 7760494 h 7760495"/>
                    <a:gd name="connsiteX17" fmla="*/ 6417469 w 7539038"/>
                    <a:gd name="connsiteY17" fmla="*/ 3883819 h 7760495"/>
                    <a:gd name="connsiteX18" fmla="*/ 6786563 w 7539038"/>
                    <a:gd name="connsiteY18" fmla="*/ 2381 h 7760495"/>
                    <a:gd name="connsiteX19" fmla="*/ 7160419 w 7539038"/>
                    <a:gd name="connsiteY19" fmla="*/ 3883819 h 7760495"/>
                    <a:gd name="connsiteX20" fmla="*/ 7539038 w 7539038"/>
                    <a:gd name="connsiteY20" fmla="*/ 7758113 h 7760495"/>
                    <a:gd name="connsiteX0" fmla="*/ 0 w 7539038"/>
                    <a:gd name="connsiteY0" fmla="*/ 7760494 h 7760495"/>
                    <a:gd name="connsiteX1" fmla="*/ 378619 w 7539038"/>
                    <a:gd name="connsiteY1" fmla="*/ 3883819 h 7760495"/>
                    <a:gd name="connsiteX2" fmla="*/ 752476 w 7539038"/>
                    <a:gd name="connsiteY2" fmla="*/ 1 h 7760495"/>
                    <a:gd name="connsiteX3" fmla="*/ 1131094 w 7539038"/>
                    <a:gd name="connsiteY3" fmla="*/ 3874294 h 7760495"/>
                    <a:gd name="connsiteX4" fmla="*/ 1507332 w 7539038"/>
                    <a:gd name="connsiteY4" fmla="*/ 7760494 h 7760495"/>
                    <a:gd name="connsiteX5" fmla="*/ 1883569 w 7539038"/>
                    <a:gd name="connsiteY5" fmla="*/ 3874294 h 7760495"/>
                    <a:gd name="connsiteX6" fmla="*/ 2259807 w 7539038"/>
                    <a:gd name="connsiteY6" fmla="*/ 2381 h 7760495"/>
                    <a:gd name="connsiteX7" fmla="*/ 2645569 w 7539038"/>
                    <a:gd name="connsiteY7" fmla="*/ 3883819 h 7760495"/>
                    <a:gd name="connsiteX8" fmla="*/ 3017044 w 7539038"/>
                    <a:gd name="connsiteY8" fmla="*/ 7760494 h 7760495"/>
                    <a:gd name="connsiteX9" fmla="*/ 3398044 w 7539038"/>
                    <a:gd name="connsiteY9" fmla="*/ 3874294 h 7760495"/>
                    <a:gd name="connsiteX10" fmla="*/ 3769519 w 7539038"/>
                    <a:gd name="connsiteY10" fmla="*/ 2382 h 7760495"/>
                    <a:gd name="connsiteX11" fmla="*/ 4150519 w 7539038"/>
                    <a:gd name="connsiteY11" fmla="*/ 3883819 h 7760495"/>
                    <a:gd name="connsiteX12" fmla="*/ 4526756 w 7539038"/>
                    <a:gd name="connsiteY12" fmla="*/ 7760494 h 7760495"/>
                    <a:gd name="connsiteX13" fmla="*/ 4902994 w 7539038"/>
                    <a:gd name="connsiteY13" fmla="*/ 3883819 h 7760495"/>
                    <a:gd name="connsiteX14" fmla="*/ 5276849 w 7539038"/>
                    <a:gd name="connsiteY14" fmla="*/ 1 h 7760495"/>
                    <a:gd name="connsiteX15" fmla="*/ 5655469 w 7539038"/>
                    <a:gd name="connsiteY15" fmla="*/ 3883819 h 7760495"/>
                    <a:gd name="connsiteX16" fmla="*/ 6029325 w 7539038"/>
                    <a:gd name="connsiteY16" fmla="*/ 7760494 h 7760495"/>
                    <a:gd name="connsiteX17" fmla="*/ 6417469 w 7539038"/>
                    <a:gd name="connsiteY17" fmla="*/ 3883819 h 7760495"/>
                    <a:gd name="connsiteX18" fmla="*/ 6786563 w 7539038"/>
                    <a:gd name="connsiteY18" fmla="*/ 2381 h 7760495"/>
                    <a:gd name="connsiteX19" fmla="*/ 7160419 w 7539038"/>
                    <a:gd name="connsiteY19" fmla="*/ 3883819 h 7760495"/>
                    <a:gd name="connsiteX20" fmla="*/ 7539038 w 7539038"/>
                    <a:gd name="connsiteY20" fmla="*/ 7758113 h 7760495"/>
                    <a:gd name="connsiteX0" fmla="*/ 0 w 7539038"/>
                    <a:gd name="connsiteY0" fmla="*/ 7760494 h 7760495"/>
                    <a:gd name="connsiteX1" fmla="*/ 378619 w 7539038"/>
                    <a:gd name="connsiteY1" fmla="*/ 3883819 h 7760495"/>
                    <a:gd name="connsiteX2" fmla="*/ 752476 w 7539038"/>
                    <a:gd name="connsiteY2" fmla="*/ 1 h 7760495"/>
                    <a:gd name="connsiteX3" fmla="*/ 1131094 w 7539038"/>
                    <a:gd name="connsiteY3" fmla="*/ 3874294 h 7760495"/>
                    <a:gd name="connsiteX4" fmla="*/ 1507332 w 7539038"/>
                    <a:gd name="connsiteY4" fmla="*/ 7760494 h 7760495"/>
                    <a:gd name="connsiteX5" fmla="*/ 1883569 w 7539038"/>
                    <a:gd name="connsiteY5" fmla="*/ 3874294 h 7760495"/>
                    <a:gd name="connsiteX6" fmla="*/ 2259807 w 7539038"/>
                    <a:gd name="connsiteY6" fmla="*/ 2381 h 7760495"/>
                    <a:gd name="connsiteX7" fmla="*/ 2645569 w 7539038"/>
                    <a:gd name="connsiteY7" fmla="*/ 3883819 h 7760495"/>
                    <a:gd name="connsiteX8" fmla="*/ 3017044 w 7539038"/>
                    <a:gd name="connsiteY8" fmla="*/ 7760494 h 7760495"/>
                    <a:gd name="connsiteX9" fmla="*/ 3398044 w 7539038"/>
                    <a:gd name="connsiteY9" fmla="*/ 3874294 h 7760495"/>
                    <a:gd name="connsiteX10" fmla="*/ 3769519 w 7539038"/>
                    <a:gd name="connsiteY10" fmla="*/ 2382 h 7760495"/>
                    <a:gd name="connsiteX11" fmla="*/ 4150519 w 7539038"/>
                    <a:gd name="connsiteY11" fmla="*/ 3883819 h 7760495"/>
                    <a:gd name="connsiteX12" fmla="*/ 4526756 w 7539038"/>
                    <a:gd name="connsiteY12" fmla="*/ 7760494 h 7760495"/>
                    <a:gd name="connsiteX13" fmla="*/ 4902994 w 7539038"/>
                    <a:gd name="connsiteY13" fmla="*/ 3883819 h 7760495"/>
                    <a:gd name="connsiteX14" fmla="*/ 5276849 w 7539038"/>
                    <a:gd name="connsiteY14" fmla="*/ 1 h 7760495"/>
                    <a:gd name="connsiteX15" fmla="*/ 5655469 w 7539038"/>
                    <a:gd name="connsiteY15" fmla="*/ 3883819 h 7760495"/>
                    <a:gd name="connsiteX16" fmla="*/ 6029325 w 7539038"/>
                    <a:gd name="connsiteY16" fmla="*/ 7760494 h 7760495"/>
                    <a:gd name="connsiteX17" fmla="*/ 6417469 w 7539038"/>
                    <a:gd name="connsiteY17" fmla="*/ 3883819 h 7760495"/>
                    <a:gd name="connsiteX18" fmla="*/ 6786563 w 7539038"/>
                    <a:gd name="connsiteY18" fmla="*/ 2381 h 7760495"/>
                    <a:gd name="connsiteX19" fmla="*/ 7160419 w 7539038"/>
                    <a:gd name="connsiteY19" fmla="*/ 3883819 h 7760495"/>
                    <a:gd name="connsiteX20" fmla="*/ 7539038 w 7539038"/>
                    <a:gd name="connsiteY20" fmla="*/ 7758113 h 7760495"/>
                    <a:gd name="connsiteX0" fmla="*/ 0 w 7539038"/>
                    <a:gd name="connsiteY0" fmla="*/ 7760494 h 7760495"/>
                    <a:gd name="connsiteX1" fmla="*/ 378619 w 7539038"/>
                    <a:gd name="connsiteY1" fmla="*/ 3883819 h 7760495"/>
                    <a:gd name="connsiteX2" fmla="*/ 752476 w 7539038"/>
                    <a:gd name="connsiteY2" fmla="*/ 1 h 7760495"/>
                    <a:gd name="connsiteX3" fmla="*/ 1131094 w 7539038"/>
                    <a:gd name="connsiteY3" fmla="*/ 3874294 h 7760495"/>
                    <a:gd name="connsiteX4" fmla="*/ 1507332 w 7539038"/>
                    <a:gd name="connsiteY4" fmla="*/ 7760494 h 7760495"/>
                    <a:gd name="connsiteX5" fmla="*/ 1883569 w 7539038"/>
                    <a:gd name="connsiteY5" fmla="*/ 3874294 h 7760495"/>
                    <a:gd name="connsiteX6" fmla="*/ 2259807 w 7539038"/>
                    <a:gd name="connsiteY6" fmla="*/ 2381 h 7760495"/>
                    <a:gd name="connsiteX7" fmla="*/ 2645569 w 7539038"/>
                    <a:gd name="connsiteY7" fmla="*/ 3883819 h 7760495"/>
                    <a:gd name="connsiteX8" fmla="*/ 3017044 w 7539038"/>
                    <a:gd name="connsiteY8" fmla="*/ 7760494 h 7760495"/>
                    <a:gd name="connsiteX9" fmla="*/ 3398044 w 7539038"/>
                    <a:gd name="connsiteY9" fmla="*/ 3874294 h 7760495"/>
                    <a:gd name="connsiteX10" fmla="*/ 3769519 w 7539038"/>
                    <a:gd name="connsiteY10" fmla="*/ 2382 h 7760495"/>
                    <a:gd name="connsiteX11" fmla="*/ 4150519 w 7539038"/>
                    <a:gd name="connsiteY11" fmla="*/ 3883819 h 7760495"/>
                    <a:gd name="connsiteX12" fmla="*/ 4526756 w 7539038"/>
                    <a:gd name="connsiteY12" fmla="*/ 7760494 h 7760495"/>
                    <a:gd name="connsiteX13" fmla="*/ 4902994 w 7539038"/>
                    <a:gd name="connsiteY13" fmla="*/ 3883819 h 7760495"/>
                    <a:gd name="connsiteX14" fmla="*/ 5276849 w 7539038"/>
                    <a:gd name="connsiteY14" fmla="*/ 1 h 7760495"/>
                    <a:gd name="connsiteX15" fmla="*/ 5655469 w 7539038"/>
                    <a:gd name="connsiteY15" fmla="*/ 3883819 h 7760495"/>
                    <a:gd name="connsiteX16" fmla="*/ 6029325 w 7539038"/>
                    <a:gd name="connsiteY16" fmla="*/ 7760494 h 7760495"/>
                    <a:gd name="connsiteX17" fmla="*/ 6417469 w 7539038"/>
                    <a:gd name="connsiteY17" fmla="*/ 3883819 h 7760495"/>
                    <a:gd name="connsiteX18" fmla="*/ 6786563 w 7539038"/>
                    <a:gd name="connsiteY18" fmla="*/ 2381 h 7760495"/>
                    <a:gd name="connsiteX19" fmla="*/ 7160419 w 7539038"/>
                    <a:gd name="connsiteY19" fmla="*/ 3883819 h 7760495"/>
                    <a:gd name="connsiteX20" fmla="*/ 7539038 w 7539038"/>
                    <a:gd name="connsiteY20" fmla="*/ 7758113 h 7760495"/>
                    <a:gd name="connsiteX0" fmla="*/ 0 w 7539038"/>
                    <a:gd name="connsiteY0" fmla="*/ 7760494 h 7760495"/>
                    <a:gd name="connsiteX1" fmla="*/ 378619 w 7539038"/>
                    <a:gd name="connsiteY1" fmla="*/ 3883819 h 7760495"/>
                    <a:gd name="connsiteX2" fmla="*/ 752476 w 7539038"/>
                    <a:gd name="connsiteY2" fmla="*/ 1 h 7760495"/>
                    <a:gd name="connsiteX3" fmla="*/ 1131094 w 7539038"/>
                    <a:gd name="connsiteY3" fmla="*/ 3874294 h 7760495"/>
                    <a:gd name="connsiteX4" fmla="*/ 1507332 w 7539038"/>
                    <a:gd name="connsiteY4" fmla="*/ 7760494 h 7760495"/>
                    <a:gd name="connsiteX5" fmla="*/ 1883569 w 7539038"/>
                    <a:gd name="connsiteY5" fmla="*/ 3874294 h 7760495"/>
                    <a:gd name="connsiteX6" fmla="*/ 2259807 w 7539038"/>
                    <a:gd name="connsiteY6" fmla="*/ 2381 h 7760495"/>
                    <a:gd name="connsiteX7" fmla="*/ 2645569 w 7539038"/>
                    <a:gd name="connsiteY7" fmla="*/ 3883819 h 7760495"/>
                    <a:gd name="connsiteX8" fmla="*/ 3017044 w 7539038"/>
                    <a:gd name="connsiteY8" fmla="*/ 7760494 h 7760495"/>
                    <a:gd name="connsiteX9" fmla="*/ 3398044 w 7539038"/>
                    <a:gd name="connsiteY9" fmla="*/ 3874294 h 7760495"/>
                    <a:gd name="connsiteX10" fmla="*/ 3769519 w 7539038"/>
                    <a:gd name="connsiteY10" fmla="*/ 2382 h 7760495"/>
                    <a:gd name="connsiteX11" fmla="*/ 4150519 w 7539038"/>
                    <a:gd name="connsiteY11" fmla="*/ 3883819 h 7760495"/>
                    <a:gd name="connsiteX12" fmla="*/ 4526756 w 7539038"/>
                    <a:gd name="connsiteY12" fmla="*/ 7760494 h 7760495"/>
                    <a:gd name="connsiteX13" fmla="*/ 4902994 w 7539038"/>
                    <a:gd name="connsiteY13" fmla="*/ 3883819 h 7760495"/>
                    <a:gd name="connsiteX14" fmla="*/ 5276849 w 7539038"/>
                    <a:gd name="connsiteY14" fmla="*/ 1 h 7760495"/>
                    <a:gd name="connsiteX15" fmla="*/ 5655469 w 7539038"/>
                    <a:gd name="connsiteY15" fmla="*/ 3883819 h 7760495"/>
                    <a:gd name="connsiteX16" fmla="*/ 6029325 w 7539038"/>
                    <a:gd name="connsiteY16" fmla="*/ 7760494 h 7760495"/>
                    <a:gd name="connsiteX17" fmla="*/ 6417469 w 7539038"/>
                    <a:gd name="connsiteY17" fmla="*/ 3883819 h 7760495"/>
                    <a:gd name="connsiteX18" fmla="*/ 6786563 w 7539038"/>
                    <a:gd name="connsiteY18" fmla="*/ 2381 h 7760495"/>
                    <a:gd name="connsiteX19" fmla="*/ 7160419 w 7539038"/>
                    <a:gd name="connsiteY19" fmla="*/ 3883819 h 7760495"/>
                    <a:gd name="connsiteX20" fmla="*/ 7539038 w 7539038"/>
                    <a:gd name="connsiteY20" fmla="*/ 7758113 h 7760495"/>
                    <a:gd name="connsiteX0" fmla="*/ 0 w 7539038"/>
                    <a:gd name="connsiteY0" fmla="*/ 7760494 h 7760495"/>
                    <a:gd name="connsiteX1" fmla="*/ 378619 w 7539038"/>
                    <a:gd name="connsiteY1" fmla="*/ 3883819 h 7760495"/>
                    <a:gd name="connsiteX2" fmla="*/ 752476 w 7539038"/>
                    <a:gd name="connsiteY2" fmla="*/ 1 h 7760495"/>
                    <a:gd name="connsiteX3" fmla="*/ 1131094 w 7539038"/>
                    <a:gd name="connsiteY3" fmla="*/ 3874294 h 7760495"/>
                    <a:gd name="connsiteX4" fmla="*/ 1507332 w 7539038"/>
                    <a:gd name="connsiteY4" fmla="*/ 7760494 h 7760495"/>
                    <a:gd name="connsiteX5" fmla="*/ 1883569 w 7539038"/>
                    <a:gd name="connsiteY5" fmla="*/ 3874294 h 7760495"/>
                    <a:gd name="connsiteX6" fmla="*/ 2259807 w 7539038"/>
                    <a:gd name="connsiteY6" fmla="*/ 2381 h 7760495"/>
                    <a:gd name="connsiteX7" fmla="*/ 2645569 w 7539038"/>
                    <a:gd name="connsiteY7" fmla="*/ 3883819 h 7760495"/>
                    <a:gd name="connsiteX8" fmla="*/ 3017044 w 7539038"/>
                    <a:gd name="connsiteY8" fmla="*/ 7760494 h 7760495"/>
                    <a:gd name="connsiteX9" fmla="*/ 3398044 w 7539038"/>
                    <a:gd name="connsiteY9" fmla="*/ 3874294 h 7760495"/>
                    <a:gd name="connsiteX10" fmla="*/ 3769519 w 7539038"/>
                    <a:gd name="connsiteY10" fmla="*/ 2382 h 7760495"/>
                    <a:gd name="connsiteX11" fmla="*/ 4150519 w 7539038"/>
                    <a:gd name="connsiteY11" fmla="*/ 3883819 h 7760495"/>
                    <a:gd name="connsiteX12" fmla="*/ 4526756 w 7539038"/>
                    <a:gd name="connsiteY12" fmla="*/ 7760494 h 7760495"/>
                    <a:gd name="connsiteX13" fmla="*/ 4902994 w 7539038"/>
                    <a:gd name="connsiteY13" fmla="*/ 3883819 h 7760495"/>
                    <a:gd name="connsiteX14" fmla="*/ 5276849 w 7539038"/>
                    <a:gd name="connsiteY14" fmla="*/ 1 h 7760495"/>
                    <a:gd name="connsiteX15" fmla="*/ 5655469 w 7539038"/>
                    <a:gd name="connsiteY15" fmla="*/ 3883819 h 7760495"/>
                    <a:gd name="connsiteX16" fmla="*/ 6029325 w 7539038"/>
                    <a:gd name="connsiteY16" fmla="*/ 7760494 h 7760495"/>
                    <a:gd name="connsiteX17" fmla="*/ 6417469 w 7539038"/>
                    <a:gd name="connsiteY17" fmla="*/ 3883819 h 7760495"/>
                    <a:gd name="connsiteX18" fmla="*/ 6786563 w 7539038"/>
                    <a:gd name="connsiteY18" fmla="*/ 2381 h 7760495"/>
                    <a:gd name="connsiteX19" fmla="*/ 7160419 w 7539038"/>
                    <a:gd name="connsiteY19" fmla="*/ 3883819 h 7760495"/>
                    <a:gd name="connsiteX20" fmla="*/ 7539038 w 7539038"/>
                    <a:gd name="connsiteY20" fmla="*/ 7758113 h 7760495"/>
                    <a:gd name="connsiteX0" fmla="*/ 0 w 7539038"/>
                    <a:gd name="connsiteY0" fmla="*/ 7760494 h 7760495"/>
                    <a:gd name="connsiteX1" fmla="*/ 378619 w 7539038"/>
                    <a:gd name="connsiteY1" fmla="*/ 3883819 h 7760495"/>
                    <a:gd name="connsiteX2" fmla="*/ 752476 w 7539038"/>
                    <a:gd name="connsiteY2" fmla="*/ 1 h 7760495"/>
                    <a:gd name="connsiteX3" fmla="*/ 1131094 w 7539038"/>
                    <a:gd name="connsiteY3" fmla="*/ 3874294 h 7760495"/>
                    <a:gd name="connsiteX4" fmla="*/ 1507332 w 7539038"/>
                    <a:gd name="connsiteY4" fmla="*/ 7760494 h 7760495"/>
                    <a:gd name="connsiteX5" fmla="*/ 1883569 w 7539038"/>
                    <a:gd name="connsiteY5" fmla="*/ 3874294 h 7760495"/>
                    <a:gd name="connsiteX6" fmla="*/ 2259807 w 7539038"/>
                    <a:gd name="connsiteY6" fmla="*/ 2381 h 7760495"/>
                    <a:gd name="connsiteX7" fmla="*/ 2645569 w 7539038"/>
                    <a:gd name="connsiteY7" fmla="*/ 3883819 h 7760495"/>
                    <a:gd name="connsiteX8" fmla="*/ 3017044 w 7539038"/>
                    <a:gd name="connsiteY8" fmla="*/ 7760494 h 7760495"/>
                    <a:gd name="connsiteX9" fmla="*/ 3398044 w 7539038"/>
                    <a:gd name="connsiteY9" fmla="*/ 3874294 h 7760495"/>
                    <a:gd name="connsiteX10" fmla="*/ 3769519 w 7539038"/>
                    <a:gd name="connsiteY10" fmla="*/ 2382 h 7760495"/>
                    <a:gd name="connsiteX11" fmla="*/ 4150519 w 7539038"/>
                    <a:gd name="connsiteY11" fmla="*/ 3883819 h 7760495"/>
                    <a:gd name="connsiteX12" fmla="*/ 4526756 w 7539038"/>
                    <a:gd name="connsiteY12" fmla="*/ 7760494 h 7760495"/>
                    <a:gd name="connsiteX13" fmla="*/ 4902994 w 7539038"/>
                    <a:gd name="connsiteY13" fmla="*/ 3883819 h 7760495"/>
                    <a:gd name="connsiteX14" fmla="*/ 5276849 w 7539038"/>
                    <a:gd name="connsiteY14" fmla="*/ 1 h 7760495"/>
                    <a:gd name="connsiteX15" fmla="*/ 5655469 w 7539038"/>
                    <a:gd name="connsiteY15" fmla="*/ 3883819 h 7760495"/>
                    <a:gd name="connsiteX16" fmla="*/ 6029325 w 7539038"/>
                    <a:gd name="connsiteY16" fmla="*/ 7760494 h 7760495"/>
                    <a:gd name="connsiteX17" fmla="*/ 6417469 w 7539038"/>
                    <a:gd name="connsiteY17" fmla="*/ 3883819 h 7760495"/>
                    <a:gd name="connsiteX18" fmla="*/ 6786563 w 7539038"/>
                    <a:gd name="connsiteY18" fmla="*/ 2381 h 7760495"/>
                    <a:gd name="connsiteX19" fmla="*/ 7160419 w 7539038"/>
                    <a:gd name="connsiteY19" fmla="*/ 3883819 h 7760495"/>
                    <a:gd name="connsiteX20" fmla="*/ 7539038 w 7539038"/>
                    <a:gd name="connsiteY20" fmla="*/ 7758113 h 7760495"/>
                    <a:gd name="connsiteX0" fmla="*/ 0 w 7539038"/>
                    <a:gd name="connsiteY0" fmla="*/ 7760494 h 7760495"/>
                    <a:gd name="connsiteX1" fmla="*/ 378619 w 7539038"/>
                    <a:gd name="connsiteY1" fmla="*/ 3883819 h 7760495"/>
                    <a:gd name="connsiteX2" fmla="*/ 752476 w 7539038"/>
                    <a:gd name="connsiteY2" fmla="*/ 1 h 7760495"/>
                    <a:gd name="connsiteX3" fmla="*/ 1131094 w 7539038"/>
                    <a:gd name="connsiteY3" fmla="*/ 3874294 h 7760495"/>
                    <a:gd name="connsiteX4" fmla="*/ 1507332 w 7539038"/>
                    <a:gd name="connsiteY4" fmla="*/ 7760494 h 7760495"/>
                    <a:gd name="connsiteX5" fmla="*/ 1883569 w 7539038"/>
                    <a:gd name="connsiteY5" fmla="*/ 3874294 h 7760495"/>
                    <a:gd name="connsiteX6" fmla="*/ 2259807 w 7539038"/>
                    <a:gd name="connsiteY6" fmla="*/ 2381 h 7760495"/>
                    <a:gd name="connsiteX7" fmla="*/ 2645569 w 7539038"/>
                    <a:gd name="connsiteY7" fmla="*/ 3883819 h 7760495"/>
                    <a:gd name="connsiteX8" fmla="*/ 3017044 w 7539038"/>
                    <a:gd name="connsiteY8" fmla="*/ 7760494 h 7760495"/>
                    <a:gd name="connsiteX9" fmla="*/ 3398044 w 7539038"/>
                    <a:gd name="connsiteY9" fmla="*/ 3874294 h 7760495"/>
                    <a:gd name="connsiteX10" fmla="*/ 3769519 w 7539038"/>
                    <a:gd name="connsiteY10" fmla="*/ 2382 h 7760495"/>
                    <a:gd name="connsiteX11" fmla="*/ 4150519 w 7539038"/>
                    <a:gd name="connsiteY11" fmla="*/ 3883819 h 7760495"/>
                    <a:gd name="connsiteX12" fmla="*/ 4526756 w 7539038"/>
                    <a:gd name="connsiteY12" fmla="*/ 7760494 h 7760495"/>
                    <a:gd name="connsiteX13" fmla="*/ 4902994 w 7539038"/>
                    <a:gd name="connsiteY13" fmla="*/ 3883819 h 7760495"/>
                    <a:gd name="connsiteX14" fmla="*/ 5276849 w 7539038"/>
                    <a:gd name="connsiteY14" fmla="*/ 1 h 7760495"/>
                    <a:gd name="connsiteX15" fmla="*/ 5655469 w 7539038"/>
                    <a:gd name="connsiteY15" fmla="*/ 3883819 h 7760495"/>
                    <a:gd name="connsiteX16" fmla="*/ 6029325 w 7539038"/>
                    <a:gd name="connsiteY16" fmla="*/ 7760494 h 7760495"/>
                    <a:gd name="connsiteX17" fmla="*/ 6417469 w 7539038"/>
                    <a:gd name="connsiteY17" fmla="*/ 3883819 h 7760495"/>
                    <a:gd name="connsiteX18" fmla="*/ 6786563 w 7539038"/>
                    <a:gd name="connsiteY18" fmla="*/ 2381 h 7760495"/>
                    <a:gd name="connsiteX19" fmla="*/ 7160419 w 7539038"/>
                    <a:gd name="connsiteY19" fmla="*/ 3883819 h 7760495"/>
                    <a:gd name="connsiteX20" fmla="*/ 7539038 w 7539038"/>
                    <a:gd name="connsiteY20" fmla="*/ 7758113 h 7760495"/>
                    <a:gd name="connsiteX0" fmla="*/ 0 w 7539038"/>
                    <a:gd name="connsiteY0" fmla="*/ 7760494 h 7760495"/>
                    <a:gd name="connsiteX1" fmla="*/ 378619 w 7539038"/>
                    <a:gd name="connsiteY1" fmla="*/ 3883819 h 7760495"/>
                    <a:gd name="connsiteX2" fmla="*/ 752476 w 7539038"/>
                    <a:gd name="connsiteY2" fmla="*/ 1 h 7760495"/>
                    <a:gd name="connsiteX3" fmla="*/ 1131094 w 7539038"/>
                    <a:gd name="connsiteY3" fmla="*/ 3874294 h 7760495"/>
                    <a:gd name="connsiteX4" fmla="*/ 1507332 w 7539038"/>
                    <a:gd name="connsiteY4" fmla="*/ 7760494 h 7760495"/>
                    <a:gd name="connsiteX5" fmla="*/ 1883569 w 7539038"/>
                    <a:gd name="connsiteY5" fmla="*/ 3874294 h 7760495"/>
                    <a:gd name="connsiteX6" fmla="*/ 2259807 w 7539038"/>
                    <a:gd name="connsiteY6" fmla="*/ 2381 h 7760495"/>
                    <a:gd name="connsiteX7" fmla="*/ 2645569 w 7539038"/>
                    <a:gd name="connsiteY7" fmla="*/ 3883819 h 7760495"/>
                    <a:gd name="connsiteX8" fmla="*/ 3017044 w 7539038"/>
                    <a:gd name="connsiteY8" fmla="*/ 7760494 h 7760495"/>
                    <a:gd name="connsiteX9" fmla="*/ 3398044 w 7539038"/>
                    <a:gd name="connsiteY9" fmla="*/ 3874294 h 7760495"/>
                    <a:gd name="connsiteX10" fmla="*/ 3769519 w 7539038"/>
                    <a:gd name="connsiteY10" fmla="*/ 2382 h 7760495"/>
                    <a:gd name="connsiteX11" fmla="*/ 4150519 w 7539038"/>
                    <a:gd name="connsiteY11" fmla="*/ 3883819 h 7760495"/>
                    <a:gd name="connsiteX12" fmla="*/ 4526756 w 7539038"/>
                    <a:gd name="connsiteY12" fmla="*/ 7760494 h 7760495"/>
                    <a:gd name="connsiteX13" fmla="*/ 4902994 w 7539038"/>
                    <a:gd name="connsiteY13" fmla="*/ 3883819 h 7760495"/>
                    <a:gd name="connsiteX14" fmla="*/ 5276849 w 7539038"/>
                    <a:gd name="connsiteY14" fmla="*/ 1 h 7760495"/>
                    <a:gd name="connsiteX15" fmla="*/ 5655469 w 7539038"/>
                    <a:gd name="connsiteY15" fmla="*/ 3883819 h 7760495"/>
                    <a:gd name="connsiteX16" fmla="*/ 6029325 w 7539038"/>
                    <a:gd name="connsiteY16" fmla="*/ 7760494 h 7760495"/>
                    <a:gd name="connsiteX17" fmla="*/ 6417469 w 7539038"/>
                    <a:gd name="connsiteY17" fmla="*/ 3883819 h 7760495"/>
                    <a:gd name="connsiteX18" fmla="*/ 6786563 w 7539038"/>
                    <a:gd name="connsiteY18" fmla="*/ 2381 h 7760495"/>
                    <a:gd name="connsiteX19" fmla="*/ 7160419 w 7539038"/>
                    <a:gd name="connsiteY19" fmla="*/ 3883819 h 7760495"/>
                    <a:gd name="connsiteX20" fmla="*/ 7539038 w 7539038"/>
                    <a:gd name="connsiteY20" fmla="*/ 7758113 h 7760495"/>
                    <a:gd name="connsiteX0" fmla="*/ 0 w 7539038"/>
                    <a:gd name="connsiteY0" fmla="*/ 7760494 h 7760495"/>
                    <a:gd name="connsiteX1" fmla="*/ 378619 w 7539038"/>
                    <a:gd name="connsiteY1" fmla="*/ 3883819 h 7760495"/>
                    <a:gd name="connsiteX2" fmla="*/ 752476 w 7539038"/>
                    <a:gd name="connsiteY2" fmla="*/ 1 h 7760495"/>
                    <a:gd name="connsiteX3" fmla="*/ 1131094 w 7539038"/>
                    <a:gd name="connsiteY3" fmla="*/ 3874294 h 7760495"/>
                    <a:gd name="connsiteX4" fmla="*/ 1507332 w 7539038"/>
                    <a:gd name="connsiteY4" fmla="*/ 7760494 h 7760495"/>
                    <a:gd name="connsiteX5" fmla="*/ 1883569 w 7539038"/>
                    <a:gd name="connsiteY5" fmla="*/ 3874294 h 7760495"/>
                    <a:gd name="connsiteX6" fmla="*/ 2259807 w 7539038"/>
                    <a:gd name="connsiteY6" fmla="*/ 2381 h 7760495"/>
                    <a:gd name="connsiteX7" fmla="*/ 2645569 w 7539038"/>
                    <a:gd name="connsiteY7" fmla="*/ 3883819 h 7760495"/>
                    <a:gd name="connsiteX8" fmla="*/ 3017044 w 7539038"/>
                    <a:gd name="connsiteY8" fmla="*/ 7760494 h 7760495"/>
                    <a:gd name="connsiteX9" fmla="*/ 3398044 w 7539038"/>
                    <a:gd name="connsiteY9" fmla="*/ 3874294 h 7760495"/>
                    <a:gd name="connsiteX10" fmla="*/ 3769519 w 7539038"/>
                    <a:gd name="connsiteY10" fmla="*/ 2382 h 7760495"/>
                    <a:gd name="connsiteX11" fmla="*/ 4150519 w 7539038"/>
                    <a:gd name="connsiteY11" fmla="*/ 3883819 h 7760495"/>
                    <a:gd name="connsiteX12" fmla="*/ 4526756 w 7539038"/>
                    <a:gd name="connsiteY12" fmla="*/ 7760494 h 7760495"/>
                    <a:gd name="connsiteX13" fmla="*/ 4902994 w 7539038"/>
                    <a:gd name="connsiteY13" fmla="*/ 3883819 h 7760495"/>
                    <a:gd name="connsiteX14" fmla="*/ 5276849 w 7539038"/>
                    <a:gd name="connsiteY14" fmla="*/ 1 h 7760495"/>
                    <a:gd name="connsiteX15" fmla="*/ 5655469 w 7539038"/>
                    <a:gd name="connsiteY15" fmla="*/ 3883819 h 7760495"/>
                    <a:gd name="connsiteX16" fmla="*/ 6029325 w 7539038"/>
                    <a:gd name="connsiteY16" fmla="*/ 7760494 h 7760495"/>
                    <a:gd name="connsiteX17" fmla="*/ 6417469 w 7539038"/>
                    <a:gd name="connsiteY17" fmla="*/ 3883819 h 7760495"/>
                    <a:gd name="connsiteX18" fmla="*/ 6786563 w 7539038"/>
                    <a:gd name="connsiteY18" fmla="*/ 2381 h 7760495"/>
                    <a:gd name="connsiteX19" fmla="*/ 7160419 w 7539038"/>
                    <a:gd name="connsiteY19" fmla="*/ 3883819 h 7760495"/>
                    <a:gd name="connsiteX20" fmla="*/ 7539038 w 7539038"/>
                    <a:gd name="connsiteY20" fmla="*/ 7758113 h 7760495"/>
                    <a:gd name="connsiteX0" fmla="*/ 0 w 7539038"/>
                    <a:gd name="connsiteY0" fmla="*/ 7760494 h 7760495"/>
                    <a:gd name="connsiteX1" fmla="*/ 378619 w 7539038"/>
                    <a:gd name="connsiteY1" fmla="*/ 3883819 h 7760495"/>
                    <a:gd name="connsiteX2" fmla="*/ 752476 w 7539038"/>
                    <a:gd name="connsiteY2" fmla="*/ 1 h 7760495"/>
                    <a:gd name="connsiteX3" fmla="*/ 1131094 w 7539038"/>
                    <a:gd name="connsiteY3" fmla="*/ 3874294 h 7760495"/>
                    <a:gd name="connsiteX4" fmla="*/ 1507332 w 7539038"/>
                    <a:gd name="connsiteY4" fmla="*/ 7760494 h 7760495"/>
                    <a:gd name="connsiteX5" fmla="*/ 1883569 w 7539038"/>
                    <a:gd name="connsiteY5" fmla="*/ 3874294 h 7760495"/>
                    <a:gd name="connsiteX6" fmla="*/ 2259807 w 7539038"/>
                    <a:gd name="connsiteY6" fmla="*/ 2381 h 7760495"/>
                    <a:gd name="connsiteX7" fmla="*/ 2645569 w 7539038"/>
                    <a:gd name="connsiteY7" fmla="*/ 3883819 h 7760495"/>
                    <a:gd name="connsiteX8" fmla="*/ 3017044 w 7539038"/>
                    <a:gd name="connsiteY8" fmla="*/ 7760494 h 7760495"/>
                    <a:gd name="connsiteX9" fmla="*/ 3398044 w 7539038"/>
                    <a:gd name="connsiteY9" fmla="*/ 3874294 h 7760495"/>
                    <a:gd name="connsiteX10" fmla="*/ 3769519 w 7539038"/>
                    <a:gd name="connsiteY10" fmla="*/ 2382 h 7760495"/>
                    <a:gd name="connsiteX11" fmla="*/ 4150519 w 7539038"/>
                    <a:gd name="connsiteY11" fmla="*/ 3883819 h 7760495"/>
                    <a:gd name="connsiteX12" fmla="*/ 4526756 w 7539038"/>
                    <a:gd name="connsiteY12" fmla="*/ 7760494 h 7760495"/>
                    <a:gd name="connsiteX13" fmla="*/ 4902994 w 7539038"/>
                    <a:gd name="connsiteY13" fmla="*/ 3883819 h 7760495"/>
                    <a:gd name="connsiteX14" fmla="*/ 5276849 w 7539038"/>
                    <a:gd name="connsiteY14" fmla="*/ 1 h 7760495"/>
                    <a:gd name="connsiteX15" fmla="*/ 5655469 w 7539038"/>
                    <a:gd name="connsiteY15" fmla="*/ 3883819 h 7760495"/>
                    <a:gd name="connsiteX16" fmla="*/ 6029325 w 7539038"/>
                    <a:gd name="connsiteY16" fmla="*/ 7760494 h 7760495"/>
                    <a:gd name="connsiteX17" fmla="*/ 6417469 w 7539038"/>
                    <a:gd name="connsiteY17" fmla="*/ 3883819 h 7760495"/>
                    <a:gd name="connsiteX18" fmla="*/ 6786563 w 7539038"/>
                    <a:gd name="connsiteY18" fmla="*/ 2381 h 7760495"/>
                    <a:gd name="connsiteX19" fmla="*/ 7160419 w 7539038"/>
                    <a:gd name="connsiteY19" fmla="*/ 3883819 h 7760495"/>
                    <a:gd name="connsiteX20" fmla="*/ 7539038 w 7539038"/>
                    <a:gd name="connsiteY20" fmla="*/ 7758113 h 7760495"/>
                    <a:gd name="connsiteX0" fmla="*/ 0 w 7539038"/>
                    <a:gd name="connsiteY0" fmla="*/ 7760494 h 7760495"/>
                    <a:gd name="connsiteX1" fmla="*/ 378619 w 7539038"/>
                    <a:gd name="connsiteY1" fmla="*/ 3883819 h 7760495"/>
                    <a:gd name="connsiteX2" fmla="*/ 752476 w 7539038"/>
                    <a:gd name="connsiteY2" fmla="*/ 1 h 7760495"/>
                    <a:gd name="connsiteX3" fmla="*/ 1131094 w 7539038"/>
                    <a:gd name="connsiteY3" fmla="*/ 3874294 h 7760495"/>
                    <a:gd name="connsiteX4" fmla="*/ 1507332 w 7539038"/>
                    <a:gd name="connsiteY4" fmla="*/ 7760494 h 7760495"/>
                    <a:gd name="connsiteX5" fmla="*/ 1883569 w 7539038"/>
                    <a:gd name="connsiteY5" fmla="*/ 3874294 h 7760495"/>
                    <a:gd name="connsiteX6" fmla="*/ 2259807 w 7539038"/>
                    <a:gd name="connsiteY6" fmla="*/ 2381 h 7760495"/>
                    <a:gd name="connsiteX7" fmla="*/ 2645569 w 7539038"/>
                    <a:gd name="connsiteY7" fmla="*/ 3883819 h 7760495"/>
                    <a:gd name="connsiteX8" fmla="*/ 3017044 w 7539038"/>
                    <a:gd name="connsiteY8" fmla="*/ 7760494 h 7760495"/>
                    <a:gd name="connsiteX9" fmla="*/ 3398044 w 7539038"/>
                    <a:gd name="connsiteY9" fmla="*/ 3874294 h 7760495"/>
                    <a:gd name="connsiteX10" fmla="*/ 3769519 w 7539038"/>
                    <a:gd name="connsiteY10" fmla="*/ 2382 h 7760495"/>
                    <a:gd name="connsiteX11" fmla="*/ 4150519 w 7539038"/>
                    <a:gd name="connsiteY11" fmla="*/ 3883819 h 7760495"/>
                    <a:gd name="connsiteX12" fmla="*/ 4526756 w 7539038"/>
                    <a:gd name="connsiteY12" fmla="*/ 7760494 h 7760495"/>
                    <a:gd name="connsiteX13" fmla="*/ 4902994 w 7539038"/>
                    <a:gd name="connsiteY13" fmla="*/ 3883819 h 7760495"/>
                    <a:gd name="connsiteX14" fmla="*/ 5276849 w 7539038"/>
                    <a:gd name="connsiteY14" fmla="*/ 1 h 7760495"/>
                    <a:gd name="connsiteX15" fmla="*/ 5655469 w 7539038"/>
                    <a:gd name="connsiteY15" fmla="*/ 3883819 h 7760495"/>
                    <a:gd name="connsiteX16" fmla="*/ 6029325 w 7539038"/>
                    <a:gd name="connsiteY16" fmla="*/ 7760494 h 7760495"/>
                    <a:gd name="connsiteX17" fmla="*/ 6417469 w 7539038"/>
                    <a:gd name="connsiteY17" fmla="*/ 3883819 h 7760495"/>
                    <a:gd name="connsiteX18" fmla="*/ 6786563 w 7539038"/>
                    <a:gd name="connsiteY18" fmla="*/ 2381 h 7760495"/>
                    <a:gd name="connsiteX19" fmla="*/ 7160419 w 7539038"/>
                    <a:gd name="connsiteY19" fmla="*/ 3883819 h 7760495"/>
                    <a:gd name="connsiteX20" fmla="*/ 7539038 w 7539038"/>
                    <a:gd name="connsiteY20" fmla="*/ 7758113 h 7760495"/>
                    <a:gd name="connsiteX0" fmla="*/ 0 w 7539038"/>
                    <a:gd name="connsiteY0" fmla="*/ 7760494 h 7760495"/>
                    <a:gd name="connsiteX1" fmla="*/ 378619 w 7539038"/>
                    <a:gd name="connsiteY1" fmla="*/ 3883819 h 7760495"/>
                    <a:gd name="connsiteX2" fmla="*/ 752476 w 7539038"/>
                    <a:gd name="connsiteY2" fmla="*/ 1 h 7760495"/>
                    <a:gd name="connsiteX3" fmla="*/ 1131094 w 7539038"/>
                    <a:gd name="connsiteY3" fmla="*/ 3874294 h 7760495"/>
                    <a:gd name="connsiteX4" fmla="*/ 1507332 w 7539038"/>
                    <a:gd name="connsiteY4" fmla="*/ 7760494 h 7760495"/>
                    <a:gd name="connsiteX5" fmla="*/ 1883569 w 7539038"/>
                    <a:gd name="connsiteY5" fmla="*/ 3874294 h 7760495"/>
                    <a:gd name="connsiteX6" fmla="*/ 2259807 w 7539038"/>
                    <a:gd name="connsiteY6" fmla="*/ 2381 h 7760495"/>
                    <a:gd name="connsiteX7" fmla="*/ 2645569 w 7539038"/>
                    <a:gd name="connsiteY7" fmla="*/ 3883819 h 7760495"/>
                    <a:gd name="connsiteX8" fmla="*/ 3017044 w 7539038"/>
                    <a:gd name="connsiteY8" fmla="*/ 7760494 h 7760495"/>
                    <a:gd name="connsiteX9" fmla="*/ 3398044 w 7539038"/>
                    <a:gd name="connsiteY9" fmla="*/ 3874294 h 7760495"/>
                    <a:gd name="connsiteX10" fmla="*/ 3769519 w 7539038"/>
                    <a:gd name="connsiteY10" fmla="*/ 2382 h 7760495"/>
                    <a:gd name="connsiteX11" fmla="*/ 4150519 w 7539038"/>
                    <a:gd name="connsiteY11" fmla="*/ 3883819 h 7760495"/>
                    <a:gd name="connsiteX12" fmla="*/ 4526756 w 7539038"/>
                    <a:gd name="connsiteY12" fmla="*/ 7760494 h 7760495"/>
                    <a:gd name="connsiteX13" fmla="*/ 4902994 w 7539038"/>
                    <a:gd name="connsiteY13" fmla="*/ 3883819 h 7760495"/>
                    <a:gd name="connsiteX14" fmla="*/ 5276849 w 7539038"/>
                    <a:gd name="connsiteY14" fmla="*/ 1 h 7760495"/>
                    <a:gd name="connsiteX15" fmla="*/ 5655469 w 7539038"/>
                    <a:gd name="connsiteY15" fmla="*/ 3883819 h 7760495"/>
                    <a:gd name="connsiteX16" fmla="*/ 6029325 w 7539038"/>
                    <a:gd name="connsiteY16" fmla="*/ 7760494 h 7760495"/>
                    <a:gd name="connsiteX17" fmla="*/ 6417469 w 7539038"/>
                    <a:gd name="connsiteY17" fmla="*/ 3883819 h 7760495"/>
                    <a:gd name="connsiteX18" fmla="*/ 6786563 w 7539038"/>
                    <a:gd name="connsiteY18" fmla="*/ 2381 h 7760495"/>
                    <a:gd name="connsiteX19" fmla="*/ 7160419 w 7539038"/>
                    <a:gd name="connsiteY19" fmla="*/ 3883819 h 7760495"/>
                    <a:gd name="connsiteX20" fmla="*/ 7539038 w 7539038"/>
                    <a:gd name="connsiteY20" fmla="*/ 7758113 h 7760495"/>
                    <a:gd name="connsiteX0" fmla="*/ 0 w 7539038"/>
                    <a:gd name="connsiteY0" fmla="*/ 7760494 h 7760495"/>
                    <a:gd name="connsiteX1" fmla="*/ 378619 w 7539038"/>
                    <a:gd name="connsiteY1" fmla="*/ 3883819 h 7760495"/>
                    <a:gd name="connsiteX2" fmla="*/ 752476 w 7539038"/>
                    <a:gd name="connsiteY2" fmla="*/ 1 h 7760495"/>
                    <a:gd name="connsiteX3" fmla="*/ 1131094 w 7539038"/>
                    <a:gd name="connsiteY3" fmla="*/ 3874294 h 7760495"/>
                    <a:gd name="connsiteX4" fmla="*/ 1507332 w 7539038"/>
                    <a:gd name="connsiteY4" fmla="*/ 7760494 h 7760495"/>
                    <a:gd name="connsiteX5" fmla="*/ 1883569 w 7539038"/>
                    <a:gd name="connsiteY5" fmla="*/ 3874294 h 7760495"/>
                    <a:gd name="connsiteX6" fmla="*/ 2259807 w 7539038"/>
                    <a:gd name="connsiteY6" fmla="*/ 2381 h 7760495"/>
                    <a:gd name="connsiteX7" fmla="*/ 2645569 w 7539038"/>
                    <a:gd name="connsiteY7" fmla="*/ 3883819 h 7760495"/>
                    <a:gd name="connsiteX8" fmla="*/ 3017044 w 7539038"/>
                    <a:gd name="connsiteY8" fmla="*/ 7760494 h 7760495"/>
                    <a:gd name="connsiteX9" fmla="*/ 3398044 w 7539038"/>
                    <a:gd name="connsiteY9" fmla="*/ 3874294 h 7760495"/>
                    <a:gd name="connsiteX10" fmla="*/ 3769519 w 7539038"/>
                    <a:gd name="connsiteY10" fmla="*/ 2382 h 7760495"/>
                    <a:gd name="connsiteX11" fmla="*/ 4150519 w 7539038"/>
                    <a:gd name="connsiteY11" fmla="*/ 3883819 h 7760495"/>
                    <a:gd name="connsiteX12" fmla="*/ 4526756 w 7539038"/>
                    <a:gd name="connsiteY12" fmla="*/ 7760494 h 7760495"/>
                    <a:gd name="connsiteX13" fmla="*/ 4902994 w 7539038"/>
                    <a:gd name="connsiteY13" fmla="*/ 3883819 h 7760495"/>
                    <a:gd name="connsiteX14" fmla="*/ 5276849 w 7539038"/>
                    <a:gd name="connsiteY14" fmla="*/ 1 h 7760495"/>
                    <a:gd name="connsiteX15" fmla="*/ 5655469 w 7539038"/>
                    <a:gd name="connsiteY15" fmla="*/ 3883819 h 7760495"/>
                    <a:gd name="connsiteX16" fmla="*/ 6029325 w 7539038"/>
                    <a:gd name="connsiteY16" fmla="*/ 7760494 h 7760495"/>
                    <a:gd name="connsiteX17" fmla="*/ 6417469 w 7539038"/>
                    <a:gd name="connsiteY17" fmla="*/ 3883819 h 7760495"/>
                    <a:gd name="connsiteX18" fmla="*/ 6786563 w 7539038"/>
                    <a:gd name="connsiteY18" fmla="*/ 2381 h 7760495"/>
                    <a:gd name="connsiteX19" fmla="*/ 7160419 w 7539038"/>
                    <a:gd name="connsiteY19" fmla="*/ 3883819 h 7760495"/>
                    <a:gd name="connsiteX20" fmla="*/ 7539038 w 7539038"/>
                    <a:gd name="connsiteY20" fmla="*/ 7758113 h 7760495"/>
                    <a:gd name="connsiteX0" fmla="*/ 0 w 7539038"/>
                    <a:gd name="connsiteY0" fmla="*/ 7760494 h 7760495"/>
                    <a:gd name="connsiteX1" fmla="*/ 378619 w 7539038"/>
                    <a:gd name="connsiteY1" fmla="*/ 3883819 h 7760495"/>
                    <a:gd name="connsiteX2" fmla="*/ 752476 w 7539038"/>
                    <a:gd name="connsiteY2" fmla="*/ 1 h 7760495"/>
                    <a:gd name="connsiteX3" fmla="*/ 1131094 w 7539038"/>
                    <a:gd name="connsiteY3" fmla="*/ 3874294 h 7760495"/>
                    <a:gd name="connsiteX4" fmla="*/ 1507332 w 7539038"/>
                    <a:gd name="connsiteY4" fmla="*/ 7760494 h 7760495"/>
                    <a:gd name="connsiteX5" fmla="*/ 1883569 w 7539038"/>
                    <a:gd name="connsiteY5" fmla="*/ 3874294 h 7760495"/>
                    <a:gd name="connsiteX6" fmla="*/ 2259807 w 7539038"/>
                    <a:gd name="connsiteY6" fmla="*/ 2381 h 7760495"/>
                    <a:gd name="connsiteX7" fmla="*/ 2645569 w 7539038"/>
                    <a:gd name="connsiteY7" fmla="*/ 3883819 h 7760495"/>
                    <a:gd name="connsiteX8" fmla="*/ 3017044 w 7539038"/>
                    <a:gd name="connsiteY8" fmla="*/ 7760494 h 7760495"/>
                    <a:gd name="connsiteX9" fmla="*/ 3398044 w 7539038"/>
                    <a:gd name="connsiteY9" fmla="*/ 3874294 h 7760495"/>
                    <a:gd name="connsiteX10" fmla="*/ 3769519 w 7539038"/>
                    <a:gd name="connsiteY10" fmla="*/ 2382 h 7760495"/>
                    <a:gd name="connsiteX11" fmla="*/ 4150519 w 7539038"/>
                    <a:gd name="connsiteY11" fmla="*/ 3883819 h 7760495"/>
                    <a:gd name="connsiteX12" fmla="*/ 4526756 w 7539038"/>
                    <a:gd name="connsiteY12" fmla="*/ 7760494 h 7760495"/>
                    <a:gd name="connsiteX13" fmla="*/ 4902994 w 7539038"/>
                    <a:gd name="connsiteY13" fmla="*/ 3883819 h 7760495"/>
                    <a:gd name="connsiteX14" fmla="*/ 5276849 w 7539038"/>
                    <a:gd name="connsiteY14" fmla="*/ 1 h 7760495"/>
                    <a:gd name="connsiteX15" fmla="*/ 5655469 w 7539038"/>
                    <a:gd name="connsiteY15" fmla="*/ 3883819 h 7760495"/>
                    <a:gd name="connsiteX16" fmla="*/ 6029325 w 7539038"/>
                    <a:gd name="connsiteY16" fmla="*/ 7760494 h 7760495"/>
                    <a:gd name="connsiteX17" fmla="*/ 6417469 w 7539038"/>
                    <a:gd name="connsiteY17" fmla="*/ 3883819 h 7760495"/>
                    <a:gd name="connsiteX18" fmla="*/ 6786563 w 7539038"/>
                    <a:gd name="connsiteY18" fmla="*/ 2381 h 7760495"/>
                    <a:gd name="connsiteX19" fmla="*/ 7160419 w 7539038"/>
                    <a:gd name="connsiteY19" fmla="*/ 3883819 h 7760495"/>
                    <a:gd name="connsiteX20" fmla="*/ 7539038 w 7539038"/>
                    <a:gd name="connsiteY20" fmla="*/ 7758113 h 776049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</a:cxnLst>
                  <a:rect l="l" t="t" r="r" b="b"/>
                  <a:pathLst>
                    <a:path w="7539038" h="7760495">
                      <a:moveTo>
                        <a:pt x="0" y="7760494"/>
                      </a:moveTo>
                      <a:cubicBezTo>
                        <a:pt x="190500" y="7758906"/>
                        <a:pt x="377031" y="3874231"/>
                        <a:pt x="378619" y="3883819"/>
                      </a:cubicBezTo>
                      <a:cubicBezTo>
                        <a:pt x="380207" y="3893407"/>
                        <a:pt x="562770" y="-793"/>
                        <a:pt x="752476" y="1"/>
                      </a:cubicBezTo>
                      <a:cubicBezTo>
                        <a:pt x="942182" y="795"/>
                        <a:pt x="1119468" y="3745568"/>
                        <a:pt x="1131094" y="3874294"/>
                      </a:cubicBezTo>
                      <a:cubicBezTo>
                        <a:pt x="1136420" y="3933265"/>
                        <a:pt x="1317626" y="7758112"/>
                        <a:pt x="1507332" y="7760494"/>
                      </a:cubicBezTo>
                      <a:cubicBezTo>
                        <a:pt x="1697038" y="7762876"/>
                        <a:pt x="1875632" y="3967176"/>
                        <a:pt x="1883569" y="3874294"/>
                      </a:cubicBezTo>
                      <a:cubicBezTo>
                        <a:pt x="1891506" y="3781412"/>
                        <a:pt x="2068513" y="3175"/>
                        <a:pt x="2259807" y="2381"/>
                      </a:cubicBezTo>
                      <a:cubicBezTo>
                        <a:pt x="2451101" y="1587"/>
                        <a:pt x="2640013" y="3825221"/>
                        <a:pt x="2645569" y="3883819"/>
                      </a:cubicBezTo>
                      <a:cubicBezTo>
                        <a:pt x="2651125" y="3942417"/>
                        <a:pt x="2827338" y="7762081"/>
                        <a:pt x="3017044" y="7760494"/>
                      </a:cubicBezTo>
                      <a:cubicBezTo>
                        <a:pt x="3206750" y="7758907"/>
                        <a:pt x="3390107" y="3967176"/>
                        <a:pt x="3398044" y="3874294"/>
                      </a:cubicBezTo>
                      <a:cubicBezTo>
                        <a:pt x="3405981" y="3781412"/>
                        <a:pt x="3575050" y="795"/>
                        <a:pt x="3769519" y="2382"/>
                      </a:cubicBezTo>
                      <a:cubicBezTo>
                        <a:pt x="3963988" y="3969"/>
                        <a:pt x="4141788" y="3722352"/>
                        <a:pt x="4150519" y="3883819"/>
                      </a:cubicBezTo>
                      <a:cubicBezTo>
                        <a:pt x="4159250" y="4045286"/>
                        <a:pt x="4337844" y="7760494"/>
                        <a:pt x="4526756" y="7760494"/>
                      </a:cubicBezTo>
                      <a:cubicBezTo>
                        <a:pt x="4715668" y="7760494"/>
                        <a:pt x="4893360" y="4083161"/>
                        <a:pt x="4902994" y="3883819"/>
                      </a:cubicBezTo>
                      <a:cubicBezTo>
                        <a:pt x="4910825" y="3721794"/>
                        <a:pt x="5087143" y="1"/>
                        <a:pt x="5276849" y="1"/>
                      </a:cubicBezTo>
                      <a:cubicBezTo>
                        <a:pt x="5466555" y="1"/>
                        <a:pt x="5647531" y="3790543"/>
                        <a:pt x="5655469" y="3883819"/>
                      </a:cubicBezTo>
                      <a:cubicBezTo>
                        <a:pt x="5663407" y="3977095"/>
                        <a:pt x="5842794" y="7760494"/>
                        <a:pt x="6029325" y="7760494"/>
                      </a:cubicBezTo>
                      <a:cubicBezTo>
                        <a:pt x="6215856" y="7760494"/>
                        <a:pt x="6411913" y="3976700"/>
                        <a:pt x="6417469" y="3883819"/>
                      </a:cubicBezTo>
                      <a:cubicBezTo>
                        <a:pt x="6423025" y="3790938"/>
                        <a:pt x="6593682" y="0"/>
                        <a:pt x="6786563" y="2381"/>
                      </a:cubicBezTo>
                      <a:cubicBezTo>
                        <a:pt x="6979444" y="4762"/>
                        <a:pt x="7152482" y="3757041"/>
                        <a:pt x="7160419" y="3883819"/>
                      </a:cubicBezTo>
                      <a:cubicBezTo>
                        <a:pt x="7168356" y="4010597"/>
                        <a:pt x="7336632" y="7761288"/>
                        <a:pt x="7539038" y="7758113"/>
                      </a:cubicBezTo>
                    </a:path>
                  </a:pathLst>
                </a:custGeom>
                <a:noFill/>
                <a:ln w="381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241" name="Freeform: Shape 240">
                <a:extLst>
                  <a:ext uri="{FF2B5EF4-FFF2-40B4-BE49-F238E27FC236}">
                    <a16:creationId xmlns:a16="http://schemas.microsoft.com/office/drawing/2014/main" id="{5CB718F0-5A41-481C-8CEF-CCF23564CF98}"/>
                  </a:ext>
                </a:extLst>
              </p:cNvPr>
              <p:cNvSpPr/>
              <p:nvPr/>
            </p:nvSpPr>
            <p:spPr>
              <a:xfrm>
                <a:off x="9744072" y="701674"/>
                <a:ext cx="3143250" cy="685800"/>
              </a:xfrm>
              <a:custGeom>
                <a:avLst/>
                <a:gdLst>
                  <a:gd name="connsiteX0" fmla="*/ 0 w 7562850"/>
                  <a:gd name="connsiteY0" fmla="*/ 7762875 h 7762875"/>
                  <a:gd name="connsiteX1" fmla="*/ 390525 w 7562850"/>
                  <a:gd name="connsiteY1" fmla="*/ 3886200 h 7762875"/>
                  <a:gd name="connsiteX2" fmla="*/ 762000 w 7562850"/>
                  <a:gd name="connsiteY2" fmla="*/ 0 h 7762875"/>
                  <a:gd name="connsiteX3" fmla="*/ 1143000 w 7562850"/>
                  <a:gd name="connsiteY3" fmla="*/ 3876675 h 7762875"/>
                  <a:gd name="connsiteX4" fmla="*/ 1524000 w 7562850"/>
                  <a:gd name="connsiteY4" fmla="*/ 7753350 h 7762875"/>
                  <a:gd name="connsiteX5" fmla="*/ 1895475 w 7562850"/>
                  <a:gd name="connsiteY5" fmla="*/ 3876675 h 7762875"/>
                  <a:gd name="connsiteX6" fmla="*/ 2276475 w 7562850"/>
                  <a:gd name="connsiteY6" fmla="*/ 0 h 7762875"/>
                  <a:gd name="connsiteX7" fmla="*/ 2657475 w 7562850"/>
                  <a:gd name="connsiteY7" fmla="*/ 3886200 h 7762875"/>
                  <a:gd name="connsiteX8" fmla="*/ 3028950 w 7562850"/>
                  <a:gd name="connsiteY8" fmla="*/ 7762875 h 7762875"/>
                  <a:gd name="connsiteX9" fmla="*/ 3409950 w 7562850"/>
                  <a:gd name="connsiteY9" fmla="*/ 3876675 h 7762875"/>
                  <a:gd name="connsiteX10" fmla="*/ 3781425 w 7562850"/>
                  <a:gd name="connsiteY10" fmla="*/ 9525 h 7762875"/>
                  <a:gd name="connsiteX11" fmla="*/ 4162425 w 7562850"/>
                  <a:gd name="connsiteY11" fmla="*/ 3886200 h 7762875"/>
                  <a:gd name="connsiteX12" fmla="*/ 4533900 w 7562850"/>
                  <a:gd name="connsiteY12" fmla="*/ 7762875 h 7762875"/>
                  <a:gd name="connsiteX13" fmla="*/ 4914900 w 7562850"/>
                  <a:gd name="connsiteY13" fmla="*/ 3886200 h 7762875"/>
                  <a:gd name="connsiteX14" fmla="*/ 5295900 w 7562850"/>
                  <a:gd name="connsiteY14" fmla="*/ 9525 h 7762875"/>
                  <a:gd name="connsiteX15" fmla="*/ 5667375 w 7562850"/>
                  <a:gd name="connsiteY15" fmla="*/ 3886200 h 7762875"/>
                  <a:gd name="connsiteX16" fmla="*/ 6048375 w 7562850"/>
                  <a:gd name="connsiteY16" fmla="*/ 7762875 h 7762875"/>
                  <a:gd name="connsiteX17" fmla="*/ 6429375 w 7562850"/>
                  <a:gd name="connsiteY17" fmla="*/ 3886200 h 7762875"/>
                  <a:gd name="connsiteX18" fmla="*/ 6810375 w 7562850"/>
                  <a:gd name="connsiteY18" fmla="*/ 0 h 7762875"/>
                  <a:gd name="connsiteX19" fmla="*/ 7172325 w 7562850"/>
                  <a:gd name="connsiteY19" fmla="*/ 3886200 h 7762875"/>
                  <a:gd name="connsiteX20" fmla="*/ 7562850 w 7562850"/>
                  <a:gd name="connsiteY20" fmla="*/ 7762875 h 7762875"/>
                  <a:gd name="connsiteX0" fmla="*/ 0 w 7562850"/>
                  <a:gd name="connsiteY0" fmla="*/ 7762875 h 7762875"/>
                  <a:gd name="connsiteX1" fmla="*/ 390525 w 7562850"/>
                  <a:gd name="connsiteY1" fmla="*/ 3886200 h 7762875"/>
                  <a:gd name="connsiteX2" fmla="*/ 762000 w 7562850"/>
                  <a:gd name="connsiteY2" fmla="*/ 0 h 7762875"/>
                  <a:gd name="connsiteX3" fmla="*/ 1143000 w 7562850"/>
                  <a:gd name="connsiteY3" fmla="*/ 3876675 h 7762875"/>
                  <a:gd name="connsiteX4" fmla="*/ 1519238 w 7562850"/>
                  <a:gd name="connsiteY4" fmla="*/ 7762875 h 7762875"/>
                  <a:gd name="connsiteX5" fmla="*/ 1895475 w 7562850"/>
                  <a:gd name="connsiteY5" fmla="*/ 3876675 h 7762875"/>
                  <a:gd name="connsiteX6" fmla="*/ 2276475 w 7562850"/>
                  <a:gd name="connsiteY6" fmla="*/ 0 h 7762875"/>
                  <a:gd name="connsiteX7" fmla="*/ 2657475 w 7562850"/>
                  <a:gd name="connsiteY7" fmla="*/ 3886200 h 7762875"/>
                  <a:gd name="connsiteX8" fmla="*/ 3028950 w 7562850"/>
                  <a:gd name="connsiteY8" fmla="*/ 7762875 h 7762875"/>
                  <a:gd name="connsiteX9" fmla="*/ 3409950 w 7562850"/>
                  <a:gd name="connsiteY9" fmla="*/ 3876675 h 7762875"/>
                  <a:gd name="connsiteX10" fmla="*/ 3781425 w 7562850"/>
                  <a:gd name="connsiteY10" fmla="*/ 9525 h 7762875"/>
                  <a:gd name="connsiteX11" fmla="*/ 4162425 w 7562850"/>
                  <a:gd name="connsiteY11" fmla="*/ 3886200 h 7762875"/>
                  <a:gd name="connsiteX12" fmla="*/ 4533900 w 7562850"/>
                  <a:gd name="connsiteY12" fmla="*/ 7762875 h 7762875"/>
                  <a:gd name="connsiteX13" fmla="*/ 4914900 w 7562850"/>
                  <a:gd name="connsiteY13" fmla="*/ 3886200 h 7762875"/>
                  <a:gd name="connsiteX14" fmla="*/ 5295900 w 7562850"/>
                  <a:gd name="connsiteY14" fmla="*/ 9525 h 7762875"/>
                  <a:gd name="connsiteX15" fmla="*/ 5667375 w 7562850"/>
                  <a:gd name="connsiteY15" fmla="*/ 3886200 h 7762875"/>
                  <a:gd name="connsiteX16" fmla="*/ 6048375 w 7562850"/>
                  <a:gd name="connsiteY16" fmla="*/ 7762875 h 7762875"/>
                  <a:gd name="connsiteX17" fmla="*/ 6429375 w 7562850"/>
                  <a:gd name="connsiteY17" fmla="*/ 3886200 h 7762875"/>
                  <a:gd name="connsiteX18" fmla="*/ 6810375 w 7562850"/>
                  <a:gd name="connsiteY18" fmla="*/ 0 h 7762875"/>
                  <a:gd name="connsiteX19" fmla="*/ 7172325 w 7562850"/>
                  <a:gd name="connsiteY19" fmla="*/ 3886200 h 7762875"/>
                  <a:gd name="connsiteX20" fmla="*/ 7562850 w 7562850"/>
                  <a:gd name="connsiteY20" fmla="*/ 7762875 h 7762875"/>
                  <a:gd name="connsiteX0" fmla="*/ 0 w 7562850"/>
                  <a:gd name="connsiteY0" fmla="*/ 7762875 h 7762875"/>
                  <a:gd name="connsiteX1" fmla="*/ 390525 w 7562850"/>
                  <a:gd name="connsiteY1" fmla="*/ 3886200 h 7762875"/>
                  <a:gd name="connsiteX2" fmla="*/ 762000 w 7562850"/>
                  <a:gd name="connsiteY2" fmla="*/ 0 h 7762875"/>
                  <a:gd name="connsiteX3" fmla="*/ 1143000 w 7562850"/>
                  <a:gd name="connsiteY3" fmla="*/ 3876675 h 7762875"/>
                  <a:gd name="connsiteX4" fmla="*/ 1519238 w 7562850"/>
                  <a:gd name="connsiteY4" fmla="*/ 7762875 h 7762875"/>
                  <a:gd name="connsiteX5" fmla="*/ 1895475 w 7562850"/>
                  <a:gd name="connsiteY5" fmla="*/ 3876675 h 7762875"/>
                  <a:gd name="connsiteX6" fmla="*/ 2276475 w 7562850"/>
                  <a:gd name="connsiteY6" fmla="*/ 0 h 7762875"/>
                  <a:gd name="connsiteX7" fmla="*/ 2657475 w 7562850"/>
                  <a:gd name="connsiteY7" fmla="*/ 3886200 h 7762875"/>
                  <a:gd name="connsiteX8" fmla="*/ 3028950 w 7562850"/>
                  <a:gd name="connsiteY8" fmla="*/ 7762875 h 7762875"/>
                  <a:gd name="connsiteX9" fmla="*/ 3409950 w 7562850"/>
                  <a:gd name="connsiteY9" fmla="*/ 3876675 h 7762875"/>
                  <a:gd name="connsiteX10" fmla="*/ 3781425 w 7562850"/>
                  <a:gd name="connsiteY10" fmla="*/ 9525 h 7762875"/>
                  <a:gd name="connsiteX11" fmla="*/ 4162425 w 7562850"/>
                  <a:gd name="connsiteY11" fmla="*/ 3886200 h 7762875"/>
                  <a:gd name="connsiteX12" fmla="*/ 4538662 w 7562850"/>
                  <a:gd name="connsiteY12" fmla="*/ 7762875 h 7762875"/>
                  <a:gd name="connsiteX13" fmla="*/ 4914900 w 7562850"/>
                  <a:gd name="connsiteY13" fmla="*/ 3886200 h 7762875"/>
                  <a:gd name="connsiteX14" fmla="*/ 5295900 w 7562850"/>
                  <a:gd name="connsiteY14" fmla="*/ 9525 h 7762875"/>
                  <a:gd name="connsiteX15" fmla="*/ 5667375 w 7562850"/>
                  <a:gd name="connsiteY15" fmla="*/ 3886200 h 7762875"/>
                  <a:gd name="connsiteX16" fmla="*/ 6048375 w 7562850"/>
                  <a:gd name="connsiteY16" fmla="*/ 7762875 h 7762875"/>
                  <a:gd name="connsiteX17" fmla="*/ 6429375 w 7562850"/>
                  <a:gd name="connsiteY17" fmla="*/ 3886200 h 7762875"/>
                  <a:gd name="connsiteX18" fmla="*/ 6810375 w 7562850"/>
                  <a:gd name="connsiteY18" fmla="*/ 0 h 7762875"/>
                  <a:gd name="connsiteX19" fmla="*/ 7172325 w 7562850"/>
                  <a:gd name="connsiteY19" fmla="*/ 3886200 h 7762875"/>
                  <a:gd name="connsiteX20" fmla="*/ 7562850 w 7562850"/>
                  <a:gd name="connsiteY20" fmla="*/ 7762875 h 7762875"/>
                  <a:gd name="connsiteX0" fmla="*/ 0 w 7562850"/>
                  <a:gd name="connsiteY0" fmla="*/ 7762875 h 7762875"/>
                  <a:gd name="connsiteX1" fmla="*/ 390525 w 7562850"/>
                  <a:gd name="connsiteY1" fmla="*/ 3886200 h 7762875"/>
                  <a:gd name="connsiteX2" fmla="*/ 762000 w 7562850"/>
                  <a:gd name="connsiteY2" fmla="*/ 0 h 7762875"/>
                  <a:gd name="connsiteX3" fmla="*/ 1143000 w 7562850"/>
                  <a:gd name="connsiteY3" fmla="*/ 3876675 h 7762875"/>
                  <a:gd name="connsiteX4" fmla="*/ 1519238 w 7562850"/>
                  <a:gd name="connsiteY4" fmla="*/ 7762875 h 7762875"/>
                  <a:gd name="connsiteX5" fmla="*/ 1895475 w 7562850"/>
                  <a:gd name="connsiteY5" fmla="*/ 3876675 h 7762875"/>
                  <a:gd name="connsiteX6" fmla="*/ 2276475 w 7562850"/>
                  <a:gd name="connsiteY6" fmla="*/ 0 h 7762875"/>
                  <a:gd name="connsiteX7" fmla="*/ 2657475 w 7562850"/>
                  <a:gd name="connsiteY7" fmla="*/ 3886200 h 7762875"/>
                  <a:gd name="connsiteX8" fmla="*/ 3028950 w 7562850"/>
                  <a:gd name="connsiteY8" fmla="*/ 7762875 h 7762875"/>
                  <a:gd name="connsiteX9" fmla="*/ 3409950 w 7562850"/>
                  <a:gd name="connsiteY9" fmla="*/ 3876675 h 7762875"/>
                  <a:gd name="connsiteX10" fmla="*/ 3781425 w 7562850"/>
                  <a:gd name="connsiteY10" fmla="*/ 9525 h 7762875"/>
                  <a:gd name="connsiteX11" fmla="*/ 4162425 w 7562850"/>
                  <a:gd name="connsiteY11" fmla="*/ 3886200 h 7762875"/>
                  <a:gd name="connsiteX12" fmla="*/ 4538662 w 7562850"/>
                  <a:gd name="connsiteY12" fmla="*/ 7762875 h 7762875"/>
                  <a:gd name="connsiteX13" fmla="*/ 4914900 w 7562850"/>
                  <a:gd name="connsiteY13" fmla="*/ 3886200 h 7762875"/>
                  <a:gd name="connsiteX14" fmla="*/ 5295900 w 7562850"/>
                  <a:gd name="connsiteY14" fmla="*/ 9525 h 7762875"/>
                  <a:gd name="connsiteX15" fmla="*/ 5667375 w 7562850"/>
                  <a:gd name="connsiteY15" fmla="*/ 3886200 h 7762875"/>
                  <a:gd name="connsiteX16" fmla="*/ 6048375 w 7562850"/>
                  <a:gd name="connsiteY16" fmla="*/ 7762875 h 7762875"/>
                  <a:gd name="connsiteX17" fmla="*/ 6429375 w 7562850"/>
                  <a:gd name="connsiteY17" fmla="*/ 3886200 h 7762875"/>
                  <a:gd name="connsiteX18" fmla="*/ 6810375 w 7562850"/>
                  <a:gd name="connsiteY18" fmla="*/ 0 h 7762875"/>
                  <a:gd name="connsiteX19" fmla="*/ 7172325 w 7562850"/>
                  <a:gd name="connsiteY19" fmla="*/ 3886200 h 7762875"/>
                  <a:gd name="connsiteX20" fmla="*/ 7562850 w 7562850"/>
                  <a:gd name="connsiteY20" fmla="*/ 7762875 h 7762875"/>
                  <a:gd name="connsiteX0" fmla="*/ 0 w 7562850"/>
                  <a:gd name="connsiteY0" fmla="*/ 7762875 h 7762875"/>
                  <a:gd name="connsiteX1" fmla="*/ 390525 w 7562850"/>
                  <a:gd name="connsiteY1" fmla="*/ 3886200 h 7762875"/>
                  <a:gd name="connsiteX2" fmla="*/ 762000 w 7562850"/>
                  <a:gd name="connsiteY2" fmla="*/ 0 h 7762875"/>
                  <a:gd name="connsiteX3" fmla="*/ 1143000 w 7562850"/>
                  <a:gd name="connsiteY3" fmla="*/ 3876675 h 7762875"/>
                  <a:gd name="connsiteX4" fmla="*/ 1519238 w 7562850"/>
                  <a:gd name="connsiteY4" fmla="*/ 7762875 h 7762875"/>
                  <a:gd name="connsiteX5" fmla="*/ 1895475 w 7562850"/>
                  <a:gd name="connsiteY5" fmla="*/ 3876675 h 7762875"/>
                  <a:gd name="connsiteX6" fmla="*/ 2276475 w 7562850"/>
                  <a:gd name="connsiteY6" fmla="*/ 0 h 7762875"/>
                  <a:gd name="connsiteX7" fmla="*/ 2657475 w 7562850"/>
                  <a:gd name="connsiteY7" fmla="*/ 3886200 h 7762875"/>
                  <a:gd name="connsiteX8" fmla="*/ 3028950 w 7562850"/>
                  <a:gd name="connsiteY8" fmla="*/ 7762875 h 7762875"/>
                  <a:gd name="connsiteX9" fmla="*/ 3409950 w 7562850"/>
                  <a:gd name="connsiteY9" fmla="*/ 3876675 h 7762875"/>
                  <a:gd name="connsiteX10" fmla="*/ 3781425 w 7562850"/>
                  <a:gd name="connsiteY10" fmla="*/ 9525 h 7762875"/>
                  <a:gd name="connsiteX11" fmla="*/ 4162425 w 7562850"/>
                  <a:gd name="connsiteY11" fmla="*/ 3886200 h 7762875"/>
                  <a:gd name="connsiteX12" fmla="*/ 4538662 w 7562850"/>
                  <a:gd name="connsiteY12" fmla="*/ 7762875 h 7762875"/>
                  <a:gd name="connsiteX13" fmla="*/ 4914900 w 7562850"/>
                  <a:gd name="connsiteY13" fmla="*/ 3886200 h 7762875"/>
                  <a:gd name="connsiteX14" fmla="*/ 5295900 w 7562850"/>
                  <a:gd name="connsiteY14" fmla="*/ 9525 h 7762875"/>
                  <a:gd name="connsiteX15" fmla="*/ 5667375 w 7562850"/>
                  <a:gd name="connsiteY15" fmla="*/ 3886200 h 7762875"/>
                  <a:gd name="connsiteX16" fmla="*/ 6048375 w 7562850"/>
                  <a:gd name="connsiteY16" fmla="*/ 7762875 h 7762875"/>
                  <a:gd name="connsiteX17" fmla="*/ 6429375 w 7562850"/>
                  <a:gd name="connsiteY17" fmla="*/ 3886200 h 7762875"/>
                  <a:gd name="connsiteX18" fmla="*/ 6810375 w 7562850"/>
                  <a:gd name="connsiteY18" fmla="*/ 0 h 7762875"/>
                  <a:gd name="connsiteX19" fmla="*/ 7172325 w 7562850"/>
                  <a:gd name="connsiteY19" fmla="*/ 3886200 h 7762875"/>
                  <a:gd name="connsiteX20" fmla="*/ 7562850 w 7562850"/>
                  <a:gd name="connsiteY20" fmla="*/ 7762875 h 7762875"/>
                  <a:gd name="connsiteX0" fmla="*/ 0 w 7562850"/>
                  <a:gd name="connsiteY0" fmla="*/ 7762875 h 7762875"/>
                  <a:gd name="connsiteX1" fmla="*/ 390525 w 7562850"/>
                  <a:gd name="connsiteY1" fmla="*/ 3886200 h 7762875"/>
                  <a:gd name="connsiteX2" fmla="*/ 762000 w 7562850"/>
                  <a:gd name="connsiteY2" fmla="*/ 0 h 7762875"/>
                  <a:gd name="connsiteX3" fmla="*/ 1143000 w 7562850"/>
                  <a:gd name="connsiteY3" fmla="*/ 3876675 h 7762875"/>
                  <a:gd name="connsiteX4" fmla="*/ 1519238 w 7562850"/>
                  <a:gd name="connsiteY4" fmla="*/ 7762875 h 7762875"/>
                  <a:gd name="connsiteX5" fmla="*/ 1895475 w 7562850"/>
                  <a:gd name="connsiteY5" fmla="*/ 3876675 h 7762875"/>
                  <a:gd name="connsiteX6" fmla="*/ 2276475 w 7562850"/>
                  <a:gd name="connsiteY6" fmla="*/ 0 h 7762875"/>
                  <a:gd name="connsiteX7" fmla="*/ 2657475 w 7562850"/>
                  <a:gd name="connsiteY7" fmla="*/ 3886200 h 7762875"/>
                  <a:gd name="connsiteX8" fmla="*/ 3028950 w 7562850"/>
                  <a:gd name="connsiteY8" fmla="*/ 7762875 h 7762875"/>
                  <a:gd name="connsiteX9" fmla="*/ 3409950 w 7562850"/>
                  <a:gd name="connsiteY9" fmla="*/ 3876675 h 7762875"/>
                  <a:gd name="connsiteX10" fmla="*/ 3781425 w 7562850"/>
                  <a:gd name="connsiteY10" fmla="*/ 9525 h 7762875"/>
                  <a:gd name="connsiteX11" fmla="*/ 4162425 w 7562850"/>
                  <a:gd name="connsiteY11" fmla="*/ 3886200 h 7762875"/>
                  <a:gd name="connsiteX12" fmla="*/ 4538662 w 7562850"/>
                  <a:gd name="connsiteY12" fmla="*/ 7762875 h 7762875"/>
                  <a:gd name="connsiteX13" fmla="*/ 4914900 w 7562850"/>
                  <a:gd name="connsiteY13" fmla="*/ 3886200 h 7762875"/>
                  <a:gd name="connsiteX14" fmla="*/ 5295900 w 7562850"/>
                  <a:gd name="connsiteY14" fmla="*/ 9525 h 7762875"/>
                  <a:gd name="connsiteX15" fmla="*/ 5667375 w 7562850"/>
                  <a:gd name="connsiteY15" fmla="*/ 3886200 h 7762875"/>
                  <a:gd name="connsiteX16" fmla="*/ 6048375 w 7562850"/>
                  <a:gd name="connsiteY16" fmla="*/ 7762875 h 7762875"/>
                  <a:gd name="connsiteX17" fmla="*/ 6429375 w 7562850"/>
                  <a:gd name="connsiteY17" fmla="*/ 3886200 h 7762875"/>
                  <a:gd name="connsiteX18" fmla="*/ 6810375 w 7562850"/>
                  <a:gd name="connsiteY18" fmla="*/ 0 h 7762875"/>
                  <a:gd name="connsiteX19" fmla="*/ 7172325 w 7562850"/>
                  <a:gd name="connsiteY19" fmla="*/ 3886200 h 7762875"/>
                  <a:gd name="connsiteX20" fmla="*/ 7562850 w 7562850"/>
                  <a:gd name="connsiteY20" fmla="*/ 7762875 h 7762875"/>
                  <a:gd name="connsiteX0" fmla="*/ 0 w 7550944"/>
                  <a:gd name="connsiteY0" fmla="*/ 7762875 h 7762875"/>
                  <a:gd name="connsiteX1" fmla="*/ 378619 w 7550944"/>
                  <a:gd name="connsiteY1" fmla="*/ 3886200 h 7762875"/>
                  <a:gd name="connsiteX2" fmla="*/ 750094 w 7550944"/>
                  <a:gd name="connsiteY2" fmla="*/ 0 h 7762875"/>
                  <a:gd name="connsiteX3" fmla="*/ 1131094 w 7550944"/>
                  <a:gd name="connsiteY3" fmla="*/ 3876675 h 7762875"/>
                  <a:gd name="connsiteX4" fmla="*/ 1507332 w 7550944"/>
                  <a:gd name="connsiteY4" fmla="*/ 7762875 h 7762875"/>
                  <a:gd name="connsiteX5" fmla="*/ 1883569 w 7550944"/>
                  <a:gd name="connsiteY5" fmla="*/ 3876675 h 7762875"/>
                  <a:gd name="connsiteX6" fmla="*/ 2264569 w 7550944"/>
                  <a:gd name="connsiteY6" fmla="*/ 0 h 7762875"/>
                  <a:gd name="connsiteX7" fmla="*/ 2645569 w 7550944"/>
                  <a:gd name="connsiteY7" fmla="*/ 3886200 h 7762875"/>
                  <a:gd name="connsiteX8" fmla="*/ 3017044 w 7550944"/>
                  <a:gd name="connsiteY8" fmla="*/ 7762875 h 7762875"/>
                  <a:gd name="connsiteX9" fmla="*/ 3398044 w 7550944"/>
                  <a:gd name="connsiteY9" fmla="*/ 3876675 h 7762875"/>
                  <a:gd name="connsiteX10" fmla="*/ 3769519 w 7550944"/>
                  <a:gd name="connsiteY10" fmla="*/ 9525 h 7762875"/>
                  <a:gd name="connsiteX11" fmla="*/ 4150519 w 7550944"/>
                  <a:gd name="connsiteY11" fmla="*/ 3886200 h 7762875"/>
                  <a:gd name="connsiteX12" fmla="*/ 4526756 w 7550944"/>
                  <a:gd name="connsiteY12" fmla="*/ 7762875 h 7762875"/>
                  <a:gd name="connsiteX13" fmla="*/ 4902994 w 7550944"/>
                  <a:gd name="connsiteY13" fmla="*/ 3886200 h 7762875"/>
                  <a:gd name="connsiteX14" fmla="*/ 5283994 w 7550944"/>
                  <a:gd name="connsiteY14" fmla="*/ 9525 h 7762875"/>
                  <a:gd name="connsiteX15" fmla="*/ 5655469 w 7550944"/>
                  <a:gd name="connsiteY15" fmla="*/ 3886200 h 7762875"/>
                  <a:gd name="connsiteX16" fmla="*/ 6036469 w 7550944"/>
                  <a:gd name="connsiteY16" fmla="*/ 7762875 h 7762875"/>
                  <a:gd name="connsiteX17" fmla="*/ 6417469 w 7550944"/>
                  <a:gd name="connsiteY17" fmla="*/ 3886200 h 7762875"/>
                  <a:gd name="connsiteX18" fmla="*/ 6798469 w 7550944"/>
                  <a:gd name="connsiteY18" fmla="*/ 0 h 7762875"/>
                  <a:gd name="connsiteX19" fmla="*/ 7160419 w 7550944"/>
                  <a:gd name="connsiteY19" fmla="*/ 3886200 h 7762875"/>
                  <a:gd name="connsiteX20" fmla="*/ 7550944 w 7550944"/>
                  <a:gd name="connsiteY20" fmla="*/ 7762875 h 7762875"/>
                  <a:gd name="connsiteX0" fmla="*/ 0 w 7550944"/>
                  <a:gd name="connsiteY0" fmla="*/ 7762875 h 7762875"/>
                  <a:gd name="connsiteX1" fmla="*/ 378619 w 7550944"/>
                  <a:gd name="connsiteY1" fmla="*/ 3886200 h 7762875"/>
                  <a:gd name="connsiteX2" fmla="*/ 750094 w 7550944"/>
                  <a:gd name="connsiteY2" fmla="*/ 0 h 7762875"/>
                  <a:gd name="connsiteX3" fmla="*/ 1131094 w 7550944"/>
                  <a:gd name="connsiteY3" fmla="*/ 3876675 h 7762875"/>
                  <a:gd name="connsiteX4" fmla="*/ 1507332 w 7550944"/>
                  <a:gd name="connsiteY4" fmla="*/ 7762875 h 7762875"/>
                  <a:gd name="connsiteX5" fmla="*/ 1883569 w 7550944"/>
                  <a:gd name="connsiteY5" fmla="*/ 3876675 h 7762875"/>
                  <a:gd name="connsiteX6" fmla="*/ 2264569 w 7550944"/>
                  <a:gd name="connsiteY6" fmla="*/ 0 h 7762875"/>
                  <a:gd name="connsiteX7" fmla="*/ 2645569 w 7550944"/>
                  <a:gd name="connsiteY7" fmla="*/ 3886200 h 7762875"/>
                  <a:gd name="connsiteX8" fmla="*/ 3017044 w 7550944"/>
                  <a:gd name="connsiteY8" fmla="*/ 7762875 h 7762875"/>
                  <a:gd name="connsiteX9" fmla="*/ 3398044 w 7550944"/>
                  <a:gd name="connsiteY9" fmla="*/ 3876675 h 7762875"/>
                  <a:gd name="connsiteX10" fmla="*/ 3769519 w 7550944"/>
                  <a:gd name="connsiteY10" fmla="*/ 9525 h 7762875"/>
                  <a:gd name="connsiteX11" fmla="*/ 4150519 w 7550944"/>
                  <a:gd name="connsiteY11" fmla="*/ 3886200 h 7762875"/>
                  <a:gd name="connsiteX12" fmla="*/ 4526756 w 7550944"/>
                  <a:gd name="connsiteY12" fmla="*/ 7762875 h 7762875"/>
                  <a:gd name="connsiteX13" fmla="*/ 4902994 w 7550944"/>
                  <a:gd name="connsiteY13" fmla="*/ 3886200 h 7762875"/>
                  <a:gd name="connsiteX14" fmla="*/ 5283994 w 7550944"/>
                  <a:gd name="connsiteY14" fmla="*/ 9525 h 7762875"/>
                  <a:gd name="connsiteX15" fmla="*/ 5655469 w 7550944"/>
                  <a:gd name="connsiteY15" fmla="*/ 3886200 h 7762875"/>
                  <a:gd name="connsiteX16" fmla="*/ 6036469 w 7550944"/>
                  <a:gd name="connsiteY16" fmla="*/ 7762875 h 7762875"/>
                  <a:gd name="connsiteX17" fmla="*/ 6417469 w 7550944"/>
                  <a:gd name="connsiteY17" fmla="*/ 3886200 h 7762875"/>
                  <a:gd name="connsiteX18" fmla="*/ 6798469 w 7550944"/>
                  <a:gd name="connsiteY18" fmla="*/ 0 h 7762875"/>
                  <a:gd name="connsiteX19" fmla="*/ 7160419 w 7550944"/>
                  <a:gd name="connsiteY19" fmla="*/ 3886200 h 7762875"/>
                  <a:gd name="connsiteX20" fmla="*/ 7550944 w 7550944"/>
                  <a:gd name="connsiteY20" fmla="*/ 7762875 h 7762875"/>
                  <a:gd name="connsiteX0" fmla="*/ 0 w 7550944"/>
                  <a:gd name="connsiteY0" fmla="*/ 7762875 h 7762875"/>
                  <a:gd name="connsiteX1" fmla="*/ 378619 w 7550944"/>
                  <a:gd name="connsiteY1" fmla="*/ 3886200 h 7762875"/>
                  <a:gd name="connsiteX2" fmla="*/ 750094 w 7550944"/>
                  <a:gd name="connsiteY2" fmla="*/ 0 h 7762875"/>
                  <a:gd name="connsiteX3" fmla="*/ 1131094 w 7550944"/>
                  <a:gd name="connsiteY3" fmla="*/ 3876675 h 7762875"/>
                  <a:gd name="connsiteX4" fmla="*/ 1507332 w 7550944"/>
                  <a:gd name="connsiteY4" fmla="*/ 7762875 h 7762875"/>
                  <a:gd name="connsiteX5" fmla="*/ 1883569 w 7550944"/>
                  <a:gd name="connsiteY5" fmla="*/ 3876675 h 7762875"/>
                  <a:gd name="connsiteX6" fmla="*/ 2264569 w 7550944"/>
                  <a:gd name="connsiteY6" fmla="*/ 0 h 7762875"/>
                  <a:gd name="connsiteX7" fmla="*/ 2645569 w 7550944"/>
                  <a:gd name="connsiteY7" fmla="*/ 3886200 h 7762875"/>
                  <a:gd name="connsiteX8" fmla="*/ 3017044 w 7550944"/>
                  <a:gd name="connsiteY8" fmla="*/ 7762875 h 7762875"/>
                  <a:gd name="connsiteX9" fmla="*/ 3398044 w 7550944"/>
                  <a:gd name="connsiteY9" fmla="*/ 3876675 h 7762875"/>
                  <a:gd name="connsiteX10" fmla="*/ 3769519 w 7550944"/>
                  <a:gd name="connsiteY10" fmla="*/ 9525 h 7762875"/>
                  <a:gd name="connsiteX11" fmla="*/ 4150519 w 7550944"/>
                  <a:gd name="connsiteY11" fmla="*/ 3886200 h 7762875"/>
                  <a:gd name="connsiteX12" fmla="*/ 4526756 w 7550944"/>
                  <a:gd name="connsiteY12" fmla="*/ 7762875 h 7762875"/>
                  <a:gd name="connsiteX13" fmla="*/ 4902994 w 7550944"/>
                  <a:gd name="connsiteY13" fmla="*/ 3886200 h 7762875"/>
                  <a:gd name="connsiteX14" fmla="*/ 5283994 w 7550944"/>
                  <a:gd name="connsiteY14" fmla="*/ 9525 h 7762875"/>
                  <a:gd name="connsiteX15" fmla="*/ 5655469 w 7550944"/>
                  <a:gd name="connsiteY15" fmla="*/ 3886200 h 7762875"/>
                  <a:gd name="connsiteX16" fmla="*/ 6036469 w 7550944"/>
                  <a:gd name="connsiteY16" fmla="*/ 7762875 h 7762875"/>
                  <a:gd name="connsiteX17" fmla="*/ 6417469 w 7550944"/>
                  <a:gd name="connsiteY17" fmla="*/ 3886200 h 7762875"/>
                  <a:gd name="connsiteX18" fmla="*/ 6798469 w 7550944"/>
                  <a:gd name="connsiteY18" fmla="*/ 0 h 7762875"/>
                  <a:gd name="connsiteX19" fmla="*/ 7160419 w 7550944"/>
                  <a:gd name="connsiteY19" fmla="*/ 3886200 h 7762875"/>
                  <a:gd name="connsiteX20" fmla="*/ 7550944 w 7550944"/>
                  <a:gd name="connsiteY20" fmla="*/ 7762875 h 7762875"/>
                  <a:gd name="connsiteX0" fmla="*/ 0 w 7550944"/>
                  <a:gd name="connsiteY0" fmla="*/ 7762875 h 7762875"/>
                  <a:gd name="connsiteX1" fmla="*/ 378619 w 7550944"/>
                  <a:gd name="connsiteY1" fmla="*/ 3886200 h 7762875"/>
                  <a:gd name="connsiteX2" fmla="*/ 750094 w 7550944"/>
                  <a:gd name="connsiteY2" fmla="*/ 0 h 7762875"/>
                  <a:gd name="connsiteX3" fmla="*/ 1131094 w 7550944"/>
                  <a:gd name="connsiteY3" fmla="*/ 3876675 h 7762875"/>
                  <a:gd name="connsiteX4" fmla="*/ 1507332 w 7550944"/>
                  <a:gd name="connsiteY4" fmla="*/ 7762875 h 7762875"/>
                  <a:gd name="connsiteX5" fmla="*/ 1883569 w 7550944"/>
                  <a:gd name="connsiteY5" fmla="*/ 3876675 h 7762875"/>
                  <a:gd name="connsiteX6" fmla="*/ 2264569 w 7550944"/>
                  <a:gd name="connsiteY6" fmla="*/ 0 h 7762875"/>
                  <a:gd name="connsiteX7" fmla="*/ 2645569 w 7550944"/>
                  <a:gd name="connsiteY7" fmla="*/ 3886200 h 7762875"/>
                  <a:gd name="connsiteX8" fmla="*/ 3017044 w 7550944"/>
                  <a:gd name="connsiteY8" fmla="*/ 7762875 h 7762875"/>
                  <a:gd name="connsiteX9" fmla="*/ 3398044 w 7550944"/>
                  <a:gd name="connsiteY9" fmla="*/ 3876675 h 7762875"/>
                  <a:gd name="connsiteX10" fmla="*/ 3769519 w 7550944"/>
                  <a:gd name="connsiteY10" fmla="*/ 9525 h 7762875"/>
                  <a:gd name="connsiteX11" fmla="*/ 4150519 w 7550944"/>
                  <a:gd name="connsiteY11" fmla="*/ 3886200 h 7762875"/>
                  <a:gd name="connsiteX12" fmla="*/ 4526756 w 7550944"/>
                  <a:gd name="connsiteY12" fmla="*/ 7762875 h 7762875"/>
                  <a:gd name="connsiteX13" fmla="*/ 4902994 w 7550944"/>
                  <a:gd name="connsiteY13" fmla="*/ 3886200 h 7762875"/>
                  <a:gd name="connsiteX14" fmla="*/ 5283994 w 7550944"/>
                  <a:gd name="connsiteY14" fmla="*/ 9525 h 7762875"/>
                  <a:gd name="connsiteX15" fmla="*/ 5655469 w 7550944"/>
                  <a:gd name="connsiteY15" fmla="*/ 3886200 h 7762875"/>
                  <a:gd name="connsiteX16" fmla="*/ 6036469 w 7550944"/>
                  <a:gd name="connsiteY16" fmla="*/ 7762875 h 7762875"/>
                  <a:gd name="connsiteX17" fmla="*/ 6417469 w 7550944"/>
                  <a:gd name="connsiteY17" fmla="*/ 3886200 h 7762875"/>
                  <a:gd name="connsiteX18" fmla="*/ 6798469 w 7550944"/>
                  <a:gd name="connsiteY18" fmla="*/ 0 h 7762875"/>
                  <a:gd name="connsiteX19" fmla="*/ 7160419 w 7550944"/>
                  <a:gd name="connsiteY19" fmla="*/ 3886200 h 7762875"/>
                  <a:gd name="connsiteX20" fmla="*/ 7550944 w 7550944"/>
                  <a:gd name="connsiteY20" fmla="*/ 7762875 h 7762875"/>
                  <a:gd name="connsiteX0" fmla="*/ 0 w 7550944"/>
                  <a:gd name="connsiteY0" fmla="*/ 7762875 h 7762875"/>
                  <a:gd name="connsiteX1" fmla="*/ 378619 w 7550944"/>
                  <a:gd name="connsiteY1" fmla="*/ 3886200 h 7762875"/>
                  <a:gd name="connsiteX2" fmla="*/ 750094 w 7550944"/>
                  <a:gd name="connsiteY2" fmla="*/ 0 h 7762875"/>
                  <a:gd name="connsiteX3" fmla="*/ 1131094 w 7550944"/>
                  <a:gd name="connsiteY3" fmla="*/ 3876675 h 7762875"/>
                  <a:gd name="connsiteX4" fmla="*/ 1507332 w 7550944"/>
                  <a:gd name="connsiteY4" fmla="*/ 7762875 h 7762875"/>
                  <a:gd name="connsiteX5" fmla="*/ 1883569 w 7550944"/>
                  <a:gd name="connsiteY5" fmla="*/ 3876675 h 7762875"/>
                  <a:gd name="connsiteX6" fmla="*/ 2264569 w 7550944"/>
                  <a:gd name="connsiteY6" fmla="*/ 0 h 7762875"/>
                  <a:gd name="connsiteX7" fmla="*/ 2645569 w 7550944"/>
                  <a:gd name="connsiteY7" fmla="*/ 3886200 h 7762875"/>
                  <a:gd name="connsiteX8" fmla="*/ 3017044 w 7550944"/>
                  <a:gd name="connsiteY8" fmla="*/ 7762875 h 7762875"/>
                  <a:gd name="connsiteX9" fmla="*/ 3398044 w 7550944"/>
                  <a:gd name="connsiteY9" fmla="*/ 3876675 h 7762875"/>
                  <a:gd name="connsiteX10" fmla="*/ 3769519 w 7550944"/>
                  <a:gd name="connsiteY10" fmla="*/ 9525 h 7762875"/>
                  <a:gd name="connsiteX11" fmla="*/ 4150519 w 7550944"/>
                  <a:gd name="connsiteY11" fmla="*/ 3886200 h 7762875"/>
                  <a:gd name="connsiteX12" fmla="*/ 4526756 w 7550944"/>
                  <a:gd name="connsiteY12" fmla="*/ 7762875 h 7762875"/>
                  <a:gd name="connsiteX13" fmla="*/ 4902994 w 7550944"/>
                  <a:gd name="connsiteY13" fmla="*/ 3886200 h 7762875"/>
                  <a:gd name="connsiteX14" fmla="*/ 5283994 w 7550944"/>
                  <a:gd name="connsiteY14" fmla="*/ 9525 h 7762875"/>
                  <a:gd name="connsiteX15" fmla="*/ 5655469 w 7550944"/>
                  <a:gd name="connsiteY15" fmla="*/ 3886200 h 7762875"/>
                  <a:gd name="connsiteX16" fmla="*/ 6036469 w 7550944"/>
                  <a:gd name="connsiteY16" fmla="*/ 7762875 h 7762875"/>
                  <a:gd name="connsiteX17" fmla="*/ 6417469 w 7550944"/>
                  <a:gd name="connsiteY17" fmla="*/ 3886200 h 7762875"/>
                  <a:gd name="connsiteX18" fmla="*/ 6798469 w 7550944"/>
                  <a:gd name="connsiteY18" fmla="*/ 0 h 7762875"/>
                  <a:gd name="connsiteX19" fmla="*/ 7160419 w 7550944"/>
                  <a:gd name="connsiteY19" fmla="*/ 3886200 h 7762875"/>
                  <a:gd name="connsiteX20" fmla="*/ 7550944 w 7550944"/>
                  <a:gd name="connsiteY20" fmla="*/ 7762875 h 7762875"/>
                  <a:gd name="connsiteX0" fmla="*/ 0 w 7550944"/>
                  <a:gd name="connsiteY0" fmla="*/ 7762875 h 7762876"/>
                  <a:gd name="connsiteX1" fmla="*/ 378619 w 7550944"/>
                  <a:gd name="connsiteY1" fmla="*/ 3886200 h 7762876"/>
                  <a:gd name="connsiteX2" fmla="*/ 750094 w 7550944"/>
                  <a:gd name="connsiteY2" fmla="*/ 0 h 7762876"/>
                  <a:gd name="connsiteX3" fmla="*/ 1131094 w 7550944"/>
                  <a:gd name="connsiteY3" fmla="*/ 3876675 h 7762876"/>
                  <a:gd name="connsiteX4" fmla="*/ 1507332 w 7550944"/>
                  <a:gd name="connsiteY4" fmla="*/ 7762875 h 7762876"/>
                  <a:gd name="connsiteX5" fmla="*/ 1883569 w 7550944"/>
                  <a:gd name="connsiteY5" fmla="*/ 3876675 h 7762876"/>
                  <a:gd name="connsiteX6" fmla="*/ 2264569 w 7550944"/>
                  <a:gd name="connsiteY6" fmla="*/ 0 h 7762876"/>
                  <a:gd name="connsiteX7" fmla="*/ 2645569 w 7550944"/>
                  <a:gd name="connsiteY7" fmla="*/ 3886200 h 7762876"/>
                  <a:gd name="connsiteX8" fmla="*/ 3017044 w 7550944"/>
                  <a:gd name="connsiteY8" fmla="*/ 7762875 h 7762876"/>
                  <a:gd name="connsiteX9" fmla="*/ 3398044 w 7550944"/>
                  <a:gd name="connsiteY9" fmla="*/ 3876675 h 7762876"/>
                  <a:gd name="connsiteX10" fmla="*/ 3769519 w 7550944"/>
                  <a:gd name="connsiteY10" fmla="*/ 9525 h 7762876"/>
                  <a:gd name="connsiteX11" fmla="*/ 4150519 w 7550944"/>
                  <a:gd name="connsiteY11" fmla="*/ 3886200 h 7762876"/>
                  <a:gd name="connsiteX12" fmla="*/ 4526756 w 7550944"/>
                  <a:gd name="connsiteY12" fmla="*/ 7762875 h 7762876"/>
                  <a:gd name="connsiteX13" fmla="*/ 4902994 w 7550944"/>
                  <a:gd name="connsiteY13" fmla="*/ 3886200 h 7762876"/>
                  <a:gd name="connsiteX14" fmla="*/ 5283994 w 7550944"/>
                  <a:gd name="connsiteY14" fmla="*/ 9525 h 7762876"/>
                  <a:gd name="connsiteX15" fmla="*/ 5655469 w 7550944"/>
                  <a:gd name="connsiteY15" fmla="*/ 3886200 h 7762876"/>
                  <a:gd name="connsiteX16" fmla="*/ 6036469 w 7550944"/>
                  <a:gd name="connsiteY16" fmla="*/ 7762875 h 7762876"/>
                  <a:gd name="connsiteX17" fmla="*/ 6417469 w 7550944"/>
                  <a:gd name="connsiteY17" fmla="*/ 3886200 h 7762876"/>
                  <a:gd name="connsiteX18" fmla="*/ 6798469 w 7550944"/>
                  <a:gd name="connsiteY18" fmla="*/ 0 h 7762876"/>
                  <a:gd name="connsiteX19" fmla="*/ 7160419 w 7550944"/>
                  <a:gd name="connsiteY19" fmla="*/ 3886200 h 7762876"/>
                  <a:gd name="connsiteX20" fmla="*/ 7550944 w 7550944"/>
                  <a:gd name="connsiteY20" fmla="*/ 7762875 h 7762876"/>
                  <a:gd name="connsiteX0" fmla="*/ 0 w 7550944"/>
                  <a:gd name="connsiteY0" fmla="*/ 7762875 h 7762876"/>
                  <a:gd name="connsiteX1" fmla="*/ 378619 w 7550944"/>
                  <a:gd name="connsiteY1" fmla="*/ 3886200 h 7762876"/>
                  <a:gd name="connsiteX2" fmla="*/ 750094 w 7550944"/>
                  <a:gd name="connsiteY2" fmla="*/ 0 h 7762876"/>
                  <a:gd name="connsiteX3" fmla="*/ 1131094 w 7550944"/>
                  <a:gd name="connsiteY3" fmla="*/ 3876675 h 7762876"/>
                  <a:gd name="connsiteX4" fmla="*/ 1507332 w 7550944"/>
                  <a:gd name="connsiteY4" fmla="*/ 7762875 h 7762876"/>
                  <a:gd name="connsiteX5" fmla="*/ 1883569 w 7550944"/>
                  <a:gd name="connsiteY5" fmla="*/ 3876675 h 7762876"/>
                  <a:gd name="connsiteX6" fmla="*/ 2264569 w 7550944"/>
                  <a:gd name="connsiteY6" fmla="*/ 0 h 7762876"/>
                  <a:gd name="connsiteX7" fmla="*/ 2645569 w 7550944"/>
                  <a:gd name="connsiteY7" fmla="*/ 3886200 h 7762876"/>
                  <a:gd name="connsiteX8" fmla="*/ 3017044 w 7550944"/>
                  <a:gd name="connsiteY8" fmla="*/ 7762875 h 7762876"/>
                  <a:gd name="connsiteX9" fmla="*/ 3398044 w 7550944"/>
                  <a:gd name="connsiteY9" fmla="*/ 3876675 h 7762876"/>
                  <a:gd name="connsiteX10" fmla="*/ 3769519 w 7550944"/>
                  <a:gd name="connsiteY10" fmla="*/ 9525 h 7762876"/>
                  <a:gd name="connsiteX11" fmla="*/ 4150519 w 7550944"/>
                  <a:gd name="connsiteY11" fmla="*/ 3886200 h 7762876"/>
                  <a:gd name="connsiteX12" fmla="*/ 4526756 w 7550944"/>
                  <a:gd name="connsiteY12" fmla="*/ 7762875 h 7762876"/>
                  <a:gd name="connsiteX13" fmla="*/ 4902994 w 7550944"/>
                  <a:gd name="connsiteY13" fmla="*/ 3886200 h 7762876"/>
                  <a:gd name="connsiteX14" fmla="*/ 5283994 w 7550944"/>
                  <a:gd name="connsiteY14" fmla="*/ 9525 h 7762876"/>
                  <a:gd name="connsiteX15" fmla="*/ 5655469 w 7550944"/>
                  <a:gd name="connsiteY15" fmla="*/ 3886200 h 7762876"/>
                  <a:gd name="connsiteX16" fmla="*/ 6036469 w 7550944"/>
                  <a:gd name="connsiteY16" fmla="*/ 7762875 h 7762876"/>
                  <a:gd name="connsiteX17" fmla="*/ 6417469 w 7550944"/>
                  <a:gd name="connsiteY17" fmla="*/ 3886200 h 7762876"/>
                  <a:gd name="connsiteX18" fmla="*/ 6798469 w 7550944"/>
                  <a:gd name="connsiteY18" fmla="*/ 0 h 7762876"/>
                  <a:gd name="connsiteX19" fmla="*/ 7160419 w 7550944"/>
                  <a:gd name="connsiteY19" fmla="*/ 3886200 h 7762876"/>
                  <a:gd name="connsiteX20" fmla="*/ 7550944 w 7550944"/>
                  <a:gd name="connsiteY20" fmla="*/ 7762875 h 7762876"/>
                  <a:gd name="connsiteX0" fmla="*/ 0 w 7550944"/>
                  <a:gd name="connsiteY0" fmla="*/ 7762875 h 7762876"/>
                  <a:gd name="connsiteX1" fmla="*/ 378619 w 7550944"/>
                  <a:gd name="connsiteY1" fmla="*/ 3886200 h 7762876"/>
                  <a:gd name="connsiteX2" fmla="*/ 750094 w 7550944"/>
                  <a:gd name="connsiteY2" fmla="*/ 0 h 7762876"/>
                  <a:gd name="connsiteX3" fmla="*/ 1131094 w 7550944"/>
                  <a:gd name="connsiteY3" fmla="*/ 3876675 h 7762876"/>
                  <a:gd name="connsiteX4" fmla="*/ 1507332 w 7550944"/>
                  <a:gd name="connsiteY4" fmla="*/ 7762875 h 7762876"/>
                  <a:gd name="connsiteX5" fmla="*/ 1883569 w 7550944"/>
                  <a:gd name="connsiteY5" fmla="*/ 3876675 h 7762876"/>
                  <a:gd name="connsiteX6" fmla="*/ 2264569 w 7550944"/>
                  <a:gd name="connsiteY6" fmla="*/ 0 h 7762876"/>
                  <a:gd name="connsiteX7" fmla="*/ 2645569 w 7550944"/>
                  <a:gd name="connsiteY7" fmla="*/ 3886200 h 7762876"/>
                  <a:gd name="connsiteX8" fmla="*/ 3017044 w 7550944"/>
                  <a:gd name="connsiteY8" fmla="*/ 7762875 h 7762876"/>
                  <a:gd name="connsiteX9" fmla="*/ 3398044 w 7550944"/>
                  <a:gd name="connsiteY9" fmla="*/ 3876675 h 7762876"/>
                  <a:gd name="connsiteX10" fmla="*/ 3769519 w 7550944"/>
                  <a:gd name="connsiteY10" fmla="*/ 9525 h 7762876"/>
                  <a:gd name="connsiteX11" fmla="*/ 4150519 w 7550944"/>
                  <a:gd name="connsiteY11" fmla="*/ 3886200 h 7762876"/>
                  <a:gd name="connsiteX12" fmla="*/ 4526756 w 7550944"/>
                  <a:gd name="connsiteY12" fmla="*/ 7762875 h 7762876"/>
                  <a:gd name="connsiteX13" fmla="*/ 4902994 w 7550944"/>
                  <a:gd name="connsiteY13" fmla="*/ 3886200 h 7762876"/>
                  <a:gd name="connsiteX14" fmla="*/ 5283994 w 7550944"/>
                  <a:gd name="connsiteY14" fmla="*/ 9525 h 7762876"/>
                  <a:gd name="connsiteX15" fmla="*/ 5655469 w 7550944"/>
                  <a:gd name="connsiteY15" fmla="*/ 3886200 h 7762876"/>
                  <a:gd name="connsiteX16" fmla="*/ 6036469 w 7550944"/>
                  <a:gd name="connsiteY16" fmla="*/ 7762875 h 7762876"/>
                  <a:gd name="connsiteX17" fmla="*/ 6417469 w 7550944"/>
                  <a:gd name="connsiteY17" fmla="*/ 3886200 h 7762876"/>
                  <a:gd name="connsiteX18" fmla="*/ 6798469 w 7550944"/>
                  <a:gd name="connsiteY18" fmla="*/ 0 h 7762876"/>
                  <a:gd name="connsiteX19" fmla="*/ 7160419 w 7550944"/>
                  <a:gd name="connsiteY19" fmla="*/ 3886200 h 7762876"/>
                  <a:gd name="connsiteX20" fmla="*/ 7550944 w 7550944"/>
                  <a:gd name="connsiteY20" fmla="*/ 7762875 h 7762876"/>
                  <a:gd name="connsiteX0" fmla="*/ 0 w 7550944"/>
                  <a:gd name="connsiteY0" fmla="*/ 7762875 h 7762876"/>
                  <a:gd name="connsiteX1" fmla="*/ 378619 w 7550944"/>
                  <a:gd name="connsiteY1" fmla="*/ 3886200 h 7762876"/>
                  <a:gd name="connsiteX2" fmla="*/ 750094 w 7550944"/>
                  <a:gd name="connsiteY2" fmla="*/ 0 h 7762876"/>
                  <a:gd name="connsiteX3" fmla="*/ 1131094 w 7550944"/>
                  <a:gd name="connsiteY3" fmla="*/ 3876675 h 7762876"/>
                  <a:gd name="connsiteX4" fmla="*/ 1507332 w 7550944"/>
                  <a:gd name="connsiteY4" fmla="*/ 7762875 h 7762876"/>
                  <a:gd name="connsiteX5" fmla="*/ 1883569 w 7550944"/>
                  <a:gd name="connsiteY5" fmla="*/ 3876675 h 7762876"/>
                  <a:gd name="connsiteX6" fmla="*/ 2264569 w 7550944"/>
                  <a:gd name="connsiteY6" fmla="*/ 0 h 7762876"/>
                  <a:gd name="connsiteX7" fmla="*/ 2645569 w 7550944"/>
                  <a:gd name="connsiteY7" fmla="*/ 3886200 h 7762876"/>
                  <a:gd name="connsiteX8" fmla="*/ 3017044 w 7550944"/>
                  <a:gd name="connsiteY8" fmla="*/ 7762875 h 7762876"/>
                  <a:gd name="connsiteX9" fmla="*/ 3398044 w 7550944"/>
                  <a:gd name="connsiteY9" fmla="*/ 3876675 h 7762876"/>
                  <a:gd name="connsiteX10" fmla="*/ 3769519 w 7550944"/>
                  <a:gd name="connsiteY10" fmla="*/ 9525 h 7762876"/>
                  <a:gd name="connsiteX11" fmla="*/ 4150519 w 7550944"/>
                  <a:gd name="connsiteY11" fmla="*/ 3886200 h 7762876"/>
                  <a:gd name="connsiteX12" fmla="*/ 4526756 w 7550944"/>
                  <a:gd name="connsiteY12" fmla="*/ 7762875 h 7762876"/>
                  <a:gd name="connsiteX13" fmla="*/ 4902994 w 7550944"/>
                  <a:gd name="connsiteY13" fmla="*/ 3886200 h 7762876"/>
                  <a:gd name="connsiteX14" fmla="*/ 5283994 w 7550944"/>
                  <a:gd name="connsiteY14" fmla="*/ 9525 h 7762876"/>
                  <a:gd name="connsiteX15" fmla="*/ 5655469 w 7550944"/>
                  <a:gd name="connsiteY15" fmla="*/ 3886200 h 7762876"/>
                  <a:gd name="connsiteX16" fmla="*/ 6036469 w 7550944"/>
                  <a:gd name="connsiteY16" fmla="*/ 7762875 h 7762876"/>
                  <a:gd name="connsiteX17" fmla="*/ 6417469 w 7550944"/>
                  <a:gd name="connsiteY17" fmla="*/ 3886200 h 7762876"/>
                  <a:gd name="connsiteX18" fmla="*/ 6798469 w 7550944"/>
                  <a:gd name="connsiteY18" fmla="*/ 0 h 7762876"/>
                  <a:gd name="connsiteX19" fmla="*/ 7160419 w 7550944"/>
                  <a:gd name="connsiteY19" fmla="*/ 3886200 h 7762876"/>
                  <a:gd name="connsiteX20" fmla="*/ 7550944 w 7550944"/>
                  <a:gd name="connsiteY20" fmla="*/ 7762875 h 7762876"/>
                  <a:gd name="connsiteX0" fmla="*/ 0 w 7550944"/>
                  <a:gd name="connsiteY0" fmla="*/ 7762875 h 7762876"/>
                  <a:gd name="connsiteX1" fmla="*/ 378619 w 7550944"/>
                  <a:gd name="connsiteY1" fmla="*/ 3886200 h 7762876"/>
                  <a:gd name="connsiteX2" fmla="*/ 750094 w 7550944"/>
                  <a:gd name="connsiteY2" fmla="*/ 0 h 7762876"/>
                  <a:gd name="connsiteX3" fmla="*/ 1131094 w 7550944"/>
                  <a:gd name="connsiteY3" fmla="*/ 3876675 h 7762876"/>
                  <a:gd name="connsiteX4" fmla="*/ 1507332 w 7550944"/>
                  <a:gd name="connsiteY4" fmla="*/ 7762875 h 7762876"/>
                  <a:gd name="connsiteX5" fmla="*/ 1883569 w 7550944"/>
                  <a:gd name="connsiteY5" fmla="*/ 3876675 h 7762876"/>
                  <a:gd name="connsiteX6" fmla="*/ 2264569 w 7550944"/>
                  <a:gd name="connsiteY6" fmla="*/ 0 h 7762876"/>
                  <a:gd name="connsiteX7" fmla="*/ 2645569 w 7550944"/>
                  <a:gd name="connsiteY7" fmla="*/ 3886200 h 7762876"/>
                  <a:gd name="connsiteX8" fmla="*/ 3017044 w 7550944"/>
                  <a:gd name="connsiteY8" fmla="*/ 7762875 h 7762876"/>
                  <a:gd name="connsiteX9" fmla="*/ 3398044 w 7550944"/>
                  <a:gd name="connsiteY9" fmla="*/ 3876675 h 7762876"/>
                  <a:gd name="connsiteX10" fmla="*/ 3769519 w 7550944"/>
                  <a:gd name="connsiteY10" fmla="*/ 9525 h 7762876"/>
                  <a:gd name="connsiteX11" fmla="*/ 4150519 w 7550944"/>
                  <a:gd name="connsiteY11" fmla="*/ 3886200 h 7762876"/>
                  <a:gd name="connsiteX12" fmla="*/ 4526756 w 7550944"/>
                  <a:gd name="connsiteY12" fmla="*/ 7762875 h 7762876"/>
                  <a:gd name="connsiteX13" fmla="*/ 4902994 w 7550944"/>
                  <a:gd name="connsiteY13" fmla="*/ 3886200 h 7762876"/>
                  <a:gd name="connsiteX14" fmla="*/ 5283994 w 7550944"/>
                  <a:gd name="connsiteY14" fmla="*/ 9525 h 7762876"/>
                  <a:gd name="connsiteX15" fmla="*/ 5655469 w 7550944"/>
                  <a:gd name="connsiteY15" fmla="*/ 3886200 h 7762876"/>
                  <a:gd name="connsiteX16" fmla="*/ 6036469 w 7550944"/>
                  <a:gd name="connsiteY16" fmla="*/ 7762875 h 7762876"/>
                  <a:gd name="connsiteX17" fmla="*/ 6417469 w 7550944"/>
                  <a:gd name="connsiteY17" fmla="*/ 3886200 h 7762876"/>
                  <a:gd name="connsiteX18" fmla="*/ 6798469 w 7550944"/>
                  <a:gd name="connsiteY18" fmla="*/ 0 h 7762876"/>
                  <a:gd name="connsiteX19" fmla="*/ 7160419 w 7550944"/>
                  <a:gd name="connsiteY19" fmla="*/ 3886200 h 7762876"/>
                  <a:gd name="connsiteX20" fmla="*/ 7550944 w 7550944"/>
                  <a:gd name="connsiteY20" fmla="*/ 7762875 h 7762876"/>
                  <a:gd name="connsiteX0" fmla="*/ 0 w 7550944"/>
                  <a:gd name="connsiteY0" fmla="*/ 7762875 h 7762876"/>
                  <a:gd name="connsiteX1" fmla="*/ 378619 w 7550944"/>
                  <a:gd name="connsiteY1" fmla="*/ 3886200 h 7762876"/>
                  <a:gd name="connsiteX2" fmla="*/ 750094 w 7550944"/>
                  <a:gd name="connsiteY2" fmla="*/ 0 h 7762876"/>
                  <a:gd name="connsiteX3" fmla="*/ 1131094 w 7550944"/>
                  <a:gd name="connsiteY3" fmla="*/ 3876675 h 7762876"/>
                  <a:gd name="connsiteX4" fmla="*/ 1507332 w 7550944"/>
                  <a:gd name="connsiteY4" fmla="*/ 7762875 h 7762876"/>
                  <a:gd name="connsiteX5" fmla="*/ 1883569 w 7550944"/>
                  <a:gd name="connsiteY5" fmla="*/ 3876675 h 7762876"/>
                  <a:gd name="connsiteX6" fmla="*/ 2264569 w 7550944"/>
                  <a:gd name="connsiteY6" fmla="*/ 0 h 7762876"/>
                  <a:gd name="connsiteX7" fmla="*/ 2645569 w 7550944"/>
                  <a:gd name="connsiteY7" fmla="*/ 3886200 h 7762876"/>
                  <a:gd name="connsiteX8" fmla="*/ 3017044 w 7550944"/>
                  <a:gd name="connsiteY8" fmla="*/ 7762875 h 7762876"/>
                  <a:gd name="connsiteX9" fmla="*/ 3398044 w 7550944"/>
                  <a:gd name="connsiteY9" fmla="*/ 3876675 h 7762876"/>
                  <a:gd name="connsiteX10" fmla="*/ 3769519 w 7550944"/>
                  <a:gd name="connsiteY10" fmla="*/ 9525 h 7762876"/>
                  <a:gd name="connsiteX11" fmla="*/ 4150519 w 7550944"/>
                  <a:gd name="connsiteY11" fmla="*/ 3886200 h 7762876"/>
                  <a:gd name="connsiteX12" fmla="*/ 4526756 w 7550944"/>
                  <a:gd name="connsiteY12" fmla="*/ 7762875 h 7762876"/>
                  <a:gd name="connsiteX13" fmla="*/ 4902994 w 7550944"/>
                  <a:gd name="connsiteY13" fmla="*/ 3886200 h 7762876"/>
                  <a:gd name="connsiteX14" fmla="*/ 5283994 w 7550944"/>
                  <a:gd name="connsiteY14" fmla="*/ 9525 h 7762876"/>
                  <a:gd name="connsiteX15" fmla="*/ 5655469 w 7550944"/>
                  <a:gd name="connsiteY15" fmla="*/ 3886200 h 7762876"/>
                  <a:gd name="connsiteX16" fmla="*/ 6036469 w 7550944"/>
                  <a:gd name="connsiteY16" fmla="*/ 7762875 h 7762876"/>
                  <a:gd name="connsiteX17" fmla="*/ 6417469 w 7550944"/>
                  <a:gd name="connsiteY17" fmla="*/ 3886200 h 7762876"/>
                  <a:gd name="connsiteX18" fmla="*/ 6798469 w 7550944"/>
                  <a:gd name="connsiteY18" fmla="*/ 0 h 7762876"/>
                  <a:gd name="connsiteX19" fmla="*/ 7160419 w 7550944"/>
                  <a:gd name="connsiteY19" fmla="*/ 3886200 h 7762876"/>
                  <a:gd name="connsiteX20" fmla="*/ 7550944 w 7550944"/>
                  <a:gd name="connsiteY20" fmla="*/ 7762875 h 7762876"/>
                  <a:gd name="connsiteX0" fmla="*/ 0 w 7550944"/>
                  <a:gd name="connsiteY0" fmla="*/ 7762875 h 7762876"/>
                  <a:gd name="connsiteX1" fmla="*/ 378619 w 7550944"/>
                  <a:gd name="connsiteY1" fmla="*/ 3886200 h 7762876"/>
                  <a:gd name="connsiteX2" fmla="*/ 750094 w 7550944"/>
                  <a:gd name="connsiteY2" fmla="*/ 0 h 7762876"/>
                  <a:gd name="connsiteX3" fmla="*/ 1131094 w 7550944"/>
                  <a:gd name="connsiteY3" fmla="*/ 3876675 h 7762876"/>
                  <a:gd name="connsiteX4" fmla="*/ 1507332 w 7550944"/>
                  <a:gd name="connsiteY4" fmla="*/ 7762875 h 7762876"/>
                  <a:gd name="connsiteX5" fmla="*/ 1883569 w 7550944"/>
                  <a:gd name="connsiteY5" fmla="*/ 3876675 h 7762876"/>
                  <a:gd name="connsiteX6" fmla="*/ 2264569 w 7550944"/>
                  <a:gd name="connsiteY6" fmla="*/ 0 h 7762876"/>
                  <a:gd name="connsiteX7" fmla="*/ 2645569 w 7550944"/>
                  <a:gd name="connsiteY7" fmla="*/ 3886200 h 7762876"/>
                  <a:gd name="connsiteX8" fmla="*/ 3017044 w 7550944"/>
                  <a:gd name="connsiteY8" fmla="*/ 7762875 h 7762876"/>
                  <a:gd name="connsiteX9" fmla="*/ 3398044 w 7550944"/>
                  <a:gd name="connsiteY9" fmla="*/ 3876675 h 7762876"/>
                  <a:gd name="connsiteX10" fmla="*/ 3769519 w 7550944"/>
                  <a:gd name="connsiteY10" fmla="*/ 9525 h 7762876"/>
                  <a:gd name="connsiteX11" fmla="*/ 4150519 w 7550944"/>
                  <a:gd name="connsiteY11" fmla="*/ 3886200 h 7762876"/>
                  <a:gd name="connsiteX12" fmla="*/ 4526756 w 7550944"/>
                  <a:gd name="connsiteY12" fmla="*/ 7762875 h 7762876"/>
                  <a:gd name="connsiteX13" fmla="*/ 4902994 w 7550944"/>
                  <a:gd name="connsiteY13" fmla="*/ 3886200 h 7762876"/>
                  <a:gd name="connsiteX14" fmla="*/ 5283994 w 7550944"/>
                  <a:gd name="connsiteY14" fmla="*/ 9525 h 7762876"/>
                  <a:gd name="connsiteX15" fmla="*/ 5655469 w 7550944"/>
                  <a:gd name="connsiteY15" fmla="*/ 3886200 h 7762876"/>
                  <a:gd name="connsiteX16" fmla="*/ 6029325 w 7550944"/>
                  <a:gd name="connsiteY16" fmla="*/ 7762875 h 7762876"/>
                  <a:gd name="connsiteX17" fmla="*/ 6417469 w 7550944"/>
                  <a:gd name="connsiteY17" fmla="*/ 3886200 h 7762876"/>
                  <a:gd name="connsiteX18" fmla="*/ 6798469 w 7550944"/>
                  <a:gd name="connsiteY18" fmla="*/ 0 h 7762876"/>
                  <a:gd name="connsiteX19" fmla="*/ 7160419 w 7550944"/>
                  <a:gd name="connsiteY19" fmla="*/ 3886200 h 7762876"/>
                  <a:gd name="connsiteX20" fmla="*/ 7550944 w 7550944"/>
                  <a:gd name="connsiteY20" fmla="*/ 7762875 h 7762876"/>
                  <a:gd name="connsiteX0" fmla="*/ 0 w 7550944"/>
                  <a:gd name="connsiteY0" fmla="*/ 7762875 h 7762876"/>
                  <a:gd name="connsiteX1" fmla="*/ 378619 w 7550944"/>
                  <a:gd name="connsiteY1" fmla="*/ 3886200 h 7762876"/>
                  <a:gd name="connsiteX2" fmla="*/ 750094 w 7550944"/>
                  <a:gd name="connsiteY2" fmla="*/ 0 h 7762876"/>
                  <a:gd name="connsiteX3" fmla="*/ 1131094 w 7550944"/>
                  <a:gd name="connsiteY3" fmla="*/ 3876675 h 7762876"/>
                  <a:gd name="connsiteX4" fmla="*/ 1507332 w 7550944"/>
                  <a:gd name="connsiteY4" fmla="*/ 7762875 h 7762876"/>
                  <a:gd name="connsiteX5" fmla="*/ 1883569 w 7550944"/>
                  <a:gd name="connsiteY5" fmla="*/ 3876675 h 7762876"/>
                  <a:gd name="connsiteX6" fmla="*/ 2264569 w 7550944"/>
                  <a:gd name="connsiteY6" fmla="*/ 0 h 7762876"/>
                  <a:gd name="connsiteX7" fmla="*/ 2645569 w 7550944"/>
                  <a:gd name="connsiteY7" fmla="*/ 3886200 h 7762876"/>
                  <a:gd name="connsiteX8" fmla="*/ 3017044 w 7550944"/>
                  <a:gd name="connsiteY8" fmla="*/ 7762875 h 7762876"/>
                  <a:gd name="connsiteX9" fmla="*/ 3398044 w 7550944"/>
                  <a:gd name="connsiteY9" fmla="*/ 3876675 h 7762876"/>
                  <a:gd name="connsiteX10" fmla="*/ 3769519 w 7550944"/>
                  <a:gd name="connsiteY10" fmla="*/ 9525 h 7762876"/>
                  <a:gd name="connsiteX11" fmla="*/ 4150519 w 7550944"/>
                  <a:gd name="connsiteY11" fmla="*/ 3886200 h 7762876"/>
                  <a:gd name="connsiteX12" fmla="*/ 4526756 w 7550944"/>
                  <a:gd name="connsiteY12" fmla="*/ 7762875 h 7762876"/>
                  <a:gd name="connsiteX13" fmla="*/ 4902994 w 7550944"/>
                  <a:gd name="connsiteY13" fmla="*/ 3886200 h 7762876"/>
                  <a:gd name="connsiteX14" fmla="*/ 5283994 w 7550944"/>
                  <a:gd name="connsiteY14" fmla="*/ 9525 h 7762876"/>
                  <a:gd name="connsiteX15" fmla="*/ 5655469 w 7550944"/>
                  <a:gd name="connsiteY15" fmla="*/ 3886200 h 7762876"/>
                  <a:gd name="connsiteX16" fmla="*/ 6029325 w 7550944"/>
                  <a:gd name="connsiteY16" fmla="*/ 7762875 h 7762876"/>
                  <a:gd name="connsiteX17" fmla="*/ 6417469 w 7550944"/>
                  <a:gd name="connsiteY17" fmla="*/ 3886200 h 7762876"/>
                  <a:gd name="connsiteX18" fmla="*/ 6798469 w 7550944"/>
                  <a:gd name="connsiteY18" fmla="*/ 0 h 7762876"/>
                  <a:gd name="connsiteX19" fmla="*/ 7160419 w 7550944"/>
                  <a:gd name="connsiteY19" fmla="*/ 3886200 h 7762876"/>
                  <a:gd name="connsiteX20" fmla="*/ 7550944 w 7550944"/>
                  <a:gd name="connsiteY20" fmla="*/ 7762875 h 7762876"/>
                  <a:gd name="connsiteX0" fmla="*/ 0 w 7546182"/>
                  <a:gd name="connsiteY0" fmla="*/ 7762875 h 7765256"/>
                  <a:gd name="connsiteX1" fmla="*/ 378619 w 7546182"/>
                  <a:gd name="connsiteY1" fmla="*/ 3886200 h 7765256"/>
                  <a:gd name="connsiteX2" fmla="*/ 750094 w 7546182"/>
                  <a:gd name="connsiteY2" fmla="*/ 0 h 7765256"/>
                  <a:gd name="connsiteX3" fmla="*/ 1131094 w 7546182"/>
                  <a:gd name="connsiteY3" fmla="*/ 3876675 h 7765256"/>
                  <a:gd name="connsiteX4" fmla="*/ 1507332 w 7546182"/>
                  <a:gd name="connsiteY4" fmla="*/ 7762875 h 7765256"/>
                  <a:gd name="connsiteX5" fmla="*/ 1883569 w 7546182"/>
                  <a:gd name="connsiteY5" fmla="*/ 3876675 h 7765256"/>
                  <a:gd name="connsiteX6" fmla="*/ 2264569 w 7546182"/>
                  <a:gd name="connsiteY6" fmla="*/ 0 h 7765256"/>
                  <a:gd name="connsiteX7" fmla="*/ 2645569 w 7546182"/>
                  <a:gd name="connsiteY7" fmla="*/ 3886200 h 7765256"/>
                  <a:gd name="connsiteX8" fmla="*/ 3017044 w 7546182"/>
                  <a:gd name="connsiteY8" fmla="*/ 7762875 h 7765256"/>
                  <a:gd name="connsiteX9" fmla="*/ 3398044 w 7546182"/>
                  <a:gd name="connsiteY9" fmla="*/ 3876675 h 7765256"/>
                  <a:gd name="connsiteX10" fmla="*/ 3769519 w 7546182"/>
                  <a:gd name="connsiteY10" fmla="*/ 9525 h 7765256"/>
                  <a:gd name="connsiteX11" fmla="*/ 4150519 w 7546182"/>
                  <a:gd name="connsiteY11" fmla="*/ 3886200 h 7765256"/>
                  <a:gd name="connsiteX12" fmla="*/ 4526756 w 7546182"/>
                  <a:gd name="connsiteY12" fmla="*/ 7762875 h 7765256"/>
                  <a:gd name="connsiteX13" fmla="*/ 4902994 w 7546182"/>
                  <a:gd name="connsiteY13" fmla="*/ 3886200 h 7765256"/>
                  <a:gd name="connsiteX14" fmla="*/ 5283994 w 7546182"/>
                  <a:gd name="connsiteY14" fmla="*/ 9525 h 7765256"/>
                  <a:gd name="connsiteX15" fmla="*/ 5655469 w 7546182"/>
                  <a:gd name="connsiteY15" fmla="*/ 3886200 h 7765256"/>
                  <a:gd name="connsiteX16" fmla="*/ 6029325 w 7546182"/>
                  <a:gd name="connsiteY16" fmla="*/ 7762875 h 7765256"/>
                  <a:gd name="connsiteX17" fmla="*/ 6417469 w 7546182"/>
                  <a:gd name="connsiteY17" fmla="*/ 3886200 h 7765256"/>
                  <a:gd name="connsiteX18" fmla="*/ 6798469 w 7546182"/>
                  <a:gd name="connsiteY18" fmla="*/ 0 h 7765256"/>
                  <a:gd name="connsiteX19" fmla="*/ 7160419 w 7546182"/>
                  <a:gd name="connsiteY19" fmla="*/ 3886200 h 7765256"/>
                  <a:gd name="connsiteX20" fmla="*/ 7546182 w 7546182"/>
                  <a:gd name="connsiteY20" fmla="*/ 7765256 h 7765256"/>
                  <a:gd name="connsiteX0" fmla="*/ 0 w 7546182"/>
                  <a:gd name="connsiteY0" fmla="*/ 7762875 h 7765258"/>
                  <a:gd name="connsiteX1" fmla="*/ 378619 w 7546182"/>
                  <a:gd name="connsiteY1" fmla="*/ 3886200 h 7765258"/>
                  <a:gd name="connsiteX2" fmla="*/ 750094 w 7546182"/>
                  <a:gd name="connsiteY2" fmla="*/ 0 h 7765258"/>
                  <a:gd name="connsiteX3" fmla="*/ 1131094 w 7546182"/>
                  <a:gd name="connsiteY3" fmla="*/ 3876675 h 7765258"/>
                  <a:gd name="connsiteX4" fmla="*/ 1507332 w 7546182"/>
                  <a:gd name="connsiteY4" fmla="*/ 7762875 h 7765258"/>
                  <a:gd name="connsiteX5" fmla="*/ 1883569 w 7546182"/>
                  <a:gd name="connsiteY5" fmla="*/ 3876675 h 7765258"/>
                  <a:gd name="connsiteX6" fmla="*/ 2264569 w 7546182"/>
                  <a:gd name="connsiteY6" fmla="*/ 0 h 7765258"/>
                  <a:gd name="connsiteX7" fmla="*/ 2645569 w 7546182"/>
                  <a:gd name="connsiteY7" fmla="*/ 3886200 h 7765258"/>
                  <a:gd name="connsiteX8" fmla="*/ 3017044 w 7546182"/>
                  <a:gd name="connsiteY8" fmla="*/ 7762875 h 7765258"/>
                  <a:gd name="connsiteX9" fmla="*/ 3398044 w 7546182"/>
                  <a:gd name="connsiteY9" fmla="*/ 3876675 h 7765258"/>
                  <a:gd name="connsiteX10" fmla="*/ 3769519 w 7546182"/>
                  <a:gd name="connsiteY10" fmla="*/ 9525 h 7765258"/>
                  <a:gd name="connsiteX11" fmla="*/ 4150519 w 7546182"/>
                  <a:gd name="connsiteY11" fmla="*/ 3886200 h 7765258"/>
                  <a:gd name="connsiteX12" fmla="*/ 4526756 w 7546182"/>
                  <a:gd name="connsiteY12" fmla="*/ 7762875 h 7765258"/>
                  <a:gd name="connsiteX13" fmla="*/ 4902994 w 7546182"/>
                  <a:gd name="connsiteY13" fmla="*/ 3886200 h 7765258"/>
                  <a:gd name="connsiteX14" fmla="*/ 5283994 w 7546182"/>
                  <a:gd name="connsiteY14" fmla="*/ 9525 h 7765258"/>
                  <a:gd name="connsiteX15" fmla="*/ 5655469 w 7546182"/>
                  <a:gd name="connsiteY15" fmla="*/ 3886200 h 7765258"/>
                  <a:gd name="connsiteX16" fmla="*/ 6029325 w 7546182"/>
                  <a:gd name="connsiteY16" fmla="*/ 7762875 h 7765258"/>
                  <a:gd name="connsiteX17" fmla="*/ 6417469 w 7546182"/>
                  <a:gd name="connsiteY17" fmla="*/ 3886200 h 7765258"/>
                  <a:gd name="connsiteX18" fmla="*/ 6798469 w 7546182"/>
                  <a:gd name="connsiteY18" fmla="*/ 0 h 7765258"/>
                  <a:gd name="connsiteX19" fmla="*/ 7160419 w 7546182"/>
                  <a:gd name="connsiteY19" fmla="*/ 3886200 h 7765258"/>
                  <a:gd name="connsiteX20" fmla="*/ 7546182 w 7546182"/>
                  <a:gd name="connsiteY20" fmla="*/ 7765256 h 7765258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64569 w 7539038"/>
                  <a:gd name="connsiteY6" fmla="*/ 0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69519 w 7539038"/>
                  <a:gd name="connsiteY10" fmla="*/ 9525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83994 w 7539038"/>
                  <a:gd name="connsiteY14" fmla="*/ 9525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98469 w 7539038"/>
                  <a:gd name="connsiteY18" fmla="*/ 0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64569 w 7539038"/>
                  <a:gd name="connsiteY6" fmla="*/ 0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69519 w 7539038"/>
                  <a:gd name="connsiteY10" fmla="*/ 9525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83994 w 7539038"/>
                  <a:gd name="connsiteY14" fmla="*/ 9525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88944 w 7539038"/>
                  <a:gd name="connsiteY18" fmla="*/ 2381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64569 w 7539038"/>
                  <a:gd name="connsiteY6" fmla="*/ 0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69519 w 7539038"/>
                  <a:gd name="connsiteY10" fmla="*/ 9525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83994 w 7539038"/>
                  <a:gd name="connsiteY14" fmla="*/ 9525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86563 w 7539038"/>
                  <a:gd name="connsiteY18" fmla="*/ 4762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64569 w 7539038"/>
                  <a:gd name="connsiteY6" fmla="*/ 0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69519 w 7539038"/>
                  <a:gd name="connsiteY10" fmla="*/ 9525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83994 w 7539038"/>
                  <a:gd name="connsiteY14" fmla="*/ 9525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86563 w 7539038"/>
                  <a:gd name="connsiteY18" fmla="*/ 4762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64569 w 7539038"/>
                  <a:gd name="connsiteY6" fmla="*/ 0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69519 w 7539038"/>
                  <a:gd name="connsiteY10" fmla="*/ 9525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79231 w 7539038"/>
                  <a:gd name="connsiteY14" fmla="*/ 9525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86563 w 7539038"/>
                  <a:gd name="connsiteY18" fmla="*/ 4762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64569 w 7539038"/>
                  <a:gd name="connsiteY6" fmla="*/ 0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69519 w 7539038"/>
                  <a:gd name="connsiteY10" fmla="*/ 9525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79231 w 7539038"/>
                  <a:gd name="connsiteY14" fmla="*/ 9525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86563 w 7539038"/>
                  <a:gd name="connsiteY18" fmla="*/ 4762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64569 w 7539038"/>
                  <a:gd name="connsiteY6" fmla="*/ 0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69519 w 7539038"/>
                  <a:gd name="connsiteY10" fmla="*/ 9525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76849 w 7539038"/>
                  <a:gd name="connsiteY14" fmla="*/ 2382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86563 w 7539038"/>
                  <a:gd name="connsiteY18" fmla="*/ 4762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64569 w 7539038"/>
                  <a:gd name="connsiteY6" fmla="*/ 0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69519 w 7539038"/>
                  <a:gd name="connsiteY10" fmla="*/ 9525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76849 w 7539038"/>
                  <a:gd name="connsiteY14" fmla="*/ 2382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86563 w 7539038"/>
                  <a:gd name="connsiteY18" fmla="*/ 4762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64569 w 7539038"/>
                  <a:gd name="connsiteY6" fmla="*/ 0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76663 w 7539038"/>
                  <a:gd name="connsiteY10" fmla="*/ 4763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76849 w 7539038"/>
                  <a:gd name="connsiteY14" fmla="*/ 2382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86563 w 7539038"/>
                  <a:gd name="connsiteY18" fmla="*/ 4762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64569 w 7539038"/>
                  <a:gd name="connsiteY6" fmla="*/ 0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76663 w 7539038"/>
                  <a:gd name="connsiteY10" fmla="*/ 4763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76849 w 7539038"/>
                  <a:gd name="connsiteY14" fmla="*/ 2382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86563 w 7539038"/>
                  <a:gd name="connsiteY18" fmla="*/ 4762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64569 w 7539038"/>
                  <a:gd name="connsiteY6" fmla="*/ 0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69519 w 7539038"/>
                  <a:gd name="connsiteY10" fmla="*/ 4763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76849 w 7539038"/>
                  <a:gd name="connsiteY14" fmla="*/ 2382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86563 w 7539038"/>
                  <a:gd name="connsiteY18" fmla="*/ 4762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64569 w 7539038"/>
                  <a:gd name="connsiteY6" fmla="*/ 0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69519 w 7539038"/>
                  <a:gd name="connsiteY10" fmla="*/ 4763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76849 w 7539038"/>
                  <a:gd name="connsiteY14" fmla="*/ 2382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86563 w 7539038"/>
                  <a:gd name="connsiteY18" fmla="*/ 4762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59807 w 7539038"/>
                  <a:gd name="connsiteY6" fmla="*/ 4762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69519 w 7539038"/>
                  <a:gd name="connsiteY10" fmla="*/ 4763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76849 w 7539038"/>
                  <a:gd name="connsiteY14" fmla="*/ 2382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86563 w 7539038"/>
                  <a:gd name="connsiteY18" fmla="*/ 4762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59807 w 7539038"/>
                  <a:gd name="connsiteY6" fmla="*/ 4762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69519 w 7539038"/>
                  <a:gd name="connsiteY10" fmla="*/ 4763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76849 w 7539038"/>
                  <a:gd name="connsiteY14" fmla="*/ 2382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86563 w 7539038"/>
                  <a:gd name="connsiteY18" fmla="*/ 4762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7238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</a:cxnLst>
                <a:rect l="l" t="t" r="r" b="b"/>
                <a:pathLst>
                  <a:path w="7539038" h="7760495">
                    <a:moveTo>
                      <a:pt x="0" y="7760494"/>
                    </a:moveTo>
                    <a:cubicBezTo>
                      <a:pt x="190500" y="7758906"/>
                      <a:pt x="377031" y="3874231"/>
                      <a:pt x="378619" y="3883819"/>
                    </a:cubicBezTo>
                    <a:cubicBezTo>
                      <a:pt x="380207" y="3893407"/>
                      <a:pt x="562770" y="-793"/>
                      <a:pt x="752476" y="1"/>
                    </a:cubicBezTo>
                    <a:cubicBezTo>
                      <a:pt x="942182" y="795"/>
                      <a:pt x="1119468" y="3745568"/>
                      <a:pt x="1131094" y="3874294"/>
                    </a:cubicBezTo>
                    <a:cubicBezTo>
                      <a:pt x="1136420" y="3933265"/>
                      <a:pt x="1317626" y="7758112"/>
                      <a:pt x="1507332" y="7760494"/>
                    </a:cubicBezTo>
                    <a:cubicBezTo>
                      <a:pt x="1697038" y="7762876"/>
                      <a:pt x="1875632" y="3967176"/>
                      <a:pt x="1883569" y="3874294"/>
                    </a:cubicBezTo>
                    <a:cubicBezTo>
                      <a:pt x="1891506" y="3781412"/>
                      <a:pt x="2068513" y="3175"/>
                      <a:pt x="2259807" y="2381"/>
                    </a:cubicBezTo>
                    <a:cubicBezTo>
                      <a:pt x="2451101" y="1587"/>
                      <a:pt x="2640013" y="3825221"/>
                      <a:pt x="2645569" y="3883819"/>
                    </a:cubicBezTo>
                    <a:cubicBezTo>
                      <a:pt x="2651125" y="3942417"/>
                      <a:pt x="2827338" y="7762081"/>
                      <a:pt x="3017044" y="7760494"/>
                    </a:cubicBezTo>
                    <a:cubicBezTo>
                      <a:pt x="3206750" y="7758907"/>
                      <a:pt x="3390107" y="3967176"/>
                      <a:pt x="3398044" y="3874294"/>
                    </a:cubicBezTo>
                    <a:cubicBezTo>
                      <a:pt x="3405981" y="3781412"/>
                      <a:pt x="3575050" y="795"/>
                      <a:pt x="3769519" y="2382"/>
                    </a:cubicBezTo>
                    <a:cubicBezTo>
                      <a:pt x="3963988" y="3969"/>
                      <a:pt x="4141788" y="3722352"/>
                      <a:pt x="4150519" y="3883819"/>
                    </a:cubicBezTo>
                    <a:cubicBezTo>
                      <a:pt x="4159250" y="4045286"/>
                      <a:pt x="4337844" y="7760494"/>
                      <a:pt x="4526756" y="7760494"/>
                    </a:cubicBezTo>
                    <a:cubicBezTo>
                      <a:pt x="4715668" y="7760494"/>
                      <a:pt x="4893360" y="4083161"/>
                      <a:pt x="4902994" y="3883819"/>
                    </a:cubicBezTo>
                    <a:cubicBezTo>
                      <a:pt x="4910825" y="3721794"/>
                      <a:pt x="5087143" y="1"/>
                      <a:pt x="5276849" y="1"/>
                    </a:cubicBezTo>
                    <a:cubicBezTo>
                      <a:pt x="5466555" y="1"/>
                      <a:pt x="5647531" y="3790543"/>
                      <a:pt x="5655469" y="3883819"/>
                    </a:cubicBezTo>
                    <a:cubicBezTo>
                      <a:pt x="5663407" y="3977095"/>
                      <a:pt x="5842794" y="7760494"/>
                      <a:pt x="6029325" y="7760494"/>
                    </a:cubicBezTo>
                    <a:cubicBezTo>
                      <a:pt x="6215856" y="7760494"/>
                      <a:pt x="6411913" y="3976700"/>
                      <a:pt x="6417469" y="3883819"/>
                    </a:cubicBezTo>
                    <a:cubicBezTo>
                      <a:pt x="6423025" y="3790938"/>
                      <a:pt x="6593682" y="0"/>
                      <a:pt x="6786563" y="2381"/>
                    </a:cubicBezTo>
                    <a:cubicBezTo>
                      <a:pt x="6979444" y="4762"/>
                      <a:pt x="7152482" y="3757041"/>
                      <a:pt x="7160419" y="3883819"/>
                    </a:cubicBezTo>
                    <a:cubicBezTo>
                      <a:pt x="7168356" y="4010597"/>
                      <a:pt x="7336632" y="7761288"/>
                      <a:pt x="7539038" y="7758113"/>
                    </a:cubicBezTo>
                  </a:path>
                </a:pathLst>
              </a:custGeom>
              <a:no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39" name="Freeform: Shape 238">
              <a:extLst>
                <a:ext uri="{FF2B5EF4-FFF2-40B4-BE49-F238E27FC236}">
                  <a16:creationId xmlns:a16="http://schemas.microsoft.com/office/drawing/2014/main" id="{7D1F3234-5FE2-47B8-8B23-8E07DA66BE3D}"/>
                </a:ext>
              </a:extLst>
            </p:cNvPr>
            <p:cNvSpPr/>
            <p:nvPr/>
          </p:nvSpPr>
          <p:spPr>
            <a:xfrm>
              <a:off x="9773168" y="358008"/>
              <a:ext cx="2371994" cy="517526"/>
            </a:xfrm>
            <a:custGeom>
              <a:avLst/>
              <a:gdLst>
                <a:gd name="connsiteX0" fmla="*/ 0 w 7562850"/>
                <a:gd name="connsiteY0" fmla="*/ 7762875 h 7762875"/>
                <a:gd name="connsiteX1" fmla="*/ 390525 w 7562850"/>
                <a:gd name="connsiteY1" fmla="*/ 3886200 h 7762875"/>
                <a:gd name="connsiteX2" fmla="*/ 762000 w 7562850"/>
                <a:gd name="connsiteY2" fmla="*/ 0 h 7762875"/>
                <a:gd name="connsiteX3" fmla="*/ 1143000 w 7562850"/>
                <a:gd name="connsiteY3" fmla="*/ 3876675 h 7762875"/>
                <a:gd name="connsiteX4" fmla="*/ 1524000 w 7562850"/>
                <a:gd name="connsiteY4" fmla="*/ 7753350 h 7762875"/>
                <a:gd name="connsiteX5" fmla="*/ 1895475 w 7562850"/>
                <a:gd name="connsiteY5" fmla="*/ 3876675 h 7762875"/>
                <a:gd name="connsiteX6" fmla="*/ 2276475 w 7562850"/>
                <a:gd name="connsiteY6" fmla="*/ 0 h 7762875"/>
                <a:gd name="connsiteX7" fmla="*/ 2657475 w 7562850"/>
                <a:gd name="connsiteY7" fmla="*/ 3886200 h 7762875"/>
                <a:gd name="connsiteX8" fmla="*/ 3028950 w 7562850"/>
                <a:gd name="connsiteY8" fmla="*/ 7762875 h 7762875"/>
                <a:gd name="connsiteX9" fmla="*/ 3409950 w 7562850"/>
                <a:gd name="connsiteY9" fmla="*/ 3876675 h 7762875"/>
                <a:gd name="connsiteX10" fmla="*/ 3781425 w 7562850"/>
                <a:gd name="connsiteY10" fmla="*/ 9525 h 7762875"/>
                <a:gd name="connsiteX11" fmla="*/ 4162425 w 7562850"/>
                <a:gd name="connsiteY11" fmla="*/ 3886200 h 7762875"/>
                <a:gd name="connsiteX12" fmla="*/ 4533900 w 7562850"/>
                <a:gd name="connsiteY12" fmla="*/ 7762875 h 7762875"/>
                <a:gd name="connsiteX13" fmla="*/ 4914900 w 7562850"/>
                <a:gd name="connsiteY13" fmla="*/ 3886200 h 7762875"/>
                <a:gd name="connsiteX14" fmla="*/ 5295900 w 7562850"/>
                <a:gd name="connsiteY14" fmla="*/ 9525 h 7762875"/>
                <a:gd name="connsiteX15" fmla="*/ 5667375 w 7562850"/>
                <a:gd name="connsiteY15" fmla="*/ 3886200 h 7762875"/>
                <a:gd name="connsiteX16" fmla="*/ 6048375 w 7562850"/>
                <a:gd name="connsiteY16" fmla="*/ 7762875 h 7762875"/>
                <a:gd name="connsiteX17" fmla="*/ 6429375 w 7562850"/>
                <a:gd name="connsiteY17" fmla="*/ 3886200 h 7762875"/>
                <a:gd name="connsiteX18" fmla="*/ 6810375 w 7562850"/>
                <a:gd name="connsiteY18" fmla="*/ 0 h 7762875"/>
                <a:gd name="connsiteX19" fmla="*/ 7172325 w 7562850"/>
                <a:gd name="connsiteY19" fmla="*/ 3886200 h 7762875"/>
                <a:gd name="connsiteX20" fmla="*/ 7562850 w 7562850"/>
                <a:gd name="connsiteY20" fmla="*/ 7762875 h 7762875"/>
                <a:gd name="connsiteX0" fmla="*/ 0 w 7562850"/>
                <a:gd name="connsiteY0" fmla="*/ 7762875 h 7762875"/>
                <a:gd name="connsiteX1" fmla="*/ 390525 w 7562850"/>
                <a:gd name="connsiteY1" fmla="*/ 3886200 h 7762875"/>
                <a:gd name="connsiteX2" fmla="*/ 762000 w 7562850"/>
                <a:gd name="connsiteY2" fmla="*/ 0 h 7762875"/>
                <a:gd name="connsiteX3" fmla="*/ 1143000 w 7562850"/>
                <a:gd name="connsiteY3" fmla="*/ 3876675 h 7762875"/>
                <a:gd name="connsiteX4" fmla="*/ 1519238 w 7562850"/>
                <a:gd name="connsiteY4" fmla="*/ 7762875 h 7762875"/>
                <a:gd name="connsiteX5" fmla="*/ 1895475 w 7562850"/>
                <a:gd name="connsiteY5" fmla="*/ 3876675 h 7762875"/>
                <a:gd name="connsiteX6" fmla="*/ 2276475 w 7562850"/>
                <a:gd name="connsiteY6" fmla="*/ 0 h 7762875"/>
                <a:gd name="connsiteX7" fmla="*/ 2657475 w 7562850"/>
                <a:gd name="connsiteY7" fmla="*/ 3886200 h 7762875"/>
                <a:gd name="connsiteX8" fmla="*/ 3028950 w 7562850"/>
                <a:gd name="connsiteY8" fmla="*/ 7762875 h 7762875"/>
                <a:gd name="connsiteX9" fmla="*/ 3409950 w 7562850"/>
                <a:gd name="connsiteY9" fmla="*/ 3876675 h 7762875"/>
                <a:gd name="connsiteX10" fmla="*/ 3781425 w 7562850"/>
                <a:gd name="connsiteY10" fmla="*/ 9525 h 7762875"/>
                <a:gd name="connsiteX11" fmla="*/ 4162425 w 7562850"/>
                <a:gd name="connsiteY11" fmla="*/ 3886200 h 7762875"/>
                <a:gd name="connsiteX12" fmla="*/ 4533900 w 7562850"/>
                <a:gd name="connsiteY12" fmla="*/ 7762875 h 7762875"/>
                <a:gd name="connsiteX13" fmla="*/ 4914900 w 7562850"/>
                <a:gd name="connsiteY13" fmla="*/ 3886200 h 7762875"/>
                <a:gd name="connsiteX14" fmla="*/ 5295900 w 7562850"/>
                <a:gd name="connsiteY14" fmla="*/ 9525 h 7762875"/>
                <a:gd name="connsiteX15" fmla="*/ 5667375 w 7562850"/>
                <a:gd name="connsiteY15" fmla="*/ 3886200 h 7762875"/>
                <a:gd name="connsiteX16" fmla="*/ 6048375 w 7562850"/>
                <a:gd name="connsiteY16" fmla="*/ 7762875 h 7762875"/>
                <a:gd name="connsiteX17" fmla="*/ 6429375 w 7562850"/>
                <a:gd name="connsiteY17" fmla="*/ 3886200 h 7762875"/>
                <a:gd name="connsiteX18" fmla="*/ 6810375 w 7562850"/>
                <a:gd name="connsiteY18" fmla="*/ 0 h 7762875"/>
                <a:gd name="connsiteX19" fmla="*/ 7172325 w 7562850"/>
                <a:gd name="connsiteY19" fmla="*/ 3886200 h 7762875"/>
                <a:gd name="connsiteX20" fmla="*/ 7562850 w 7562850"/>
                <a:gd name="connsiteY20" fmla="*/ 7762875 h 7762875"/>
                <a:gd name="connsiteX0" fmla="*/ 0 w 7562850"/>
                <a:gd name="connsiteY0" fmla="*/ 7762875 h 7762875"/>
                <a:gd name="connsiteX1" fmla="*/ 390525 w 7562850"/>
                <a:gd name="connsiteY1" fmla="*/ 3886200 h 7762875"/>
                <a:gd name="connsiteX2" fmla="*/ 762000 w 7562850"/>
                <a:gd name="connsiteY2" fmla="*/ 0 h 7762875"/>
                <a:gd name="connsiteX3" fmla="*/ 1143000 w 7562850"/>
                <a:gd name="connsiteY3" fmla="*/ 3876675 h 7762875"/>
                <a:gd name="connsiteX4" fmla="*/ 1519238 w 7562850"/>
                <a:gd name="connsiteY4" fmla="*/ 7762875 h 7762875"/>
                <a:gd name="connsiteX5" fmla="*/ 1895475 w 7562850"/>
                <a:gd name="connsiteY5" fmla="*/ 3876675 h 7762875"/>
                <a:gd name="connsiteX6" fmla="*/ 2276475 w 7562850"/>
                <a:gd name="connsiteY6" fmla="*/ 0 h 7762875"/>
                <a:gd name="connsiteX7" fmla="*/ 2657475 w 7562850"/>
                <a:gd name="connsiteY7" fmla="*/ 3886200 h 7762875"/>
                <a:gd name="connsiteX8" fmla="*/ 3028950 w 7562850"/>
                <a:gd name="connsiteY8" fmla="*/ 7762875 h 7762875"/>
                <a:gd name="connsiteX9" fmla="*/ 3409950 w 7562850"/>
                <a:gd name="connsiteY9" fmla="*/ 3876675 h 7762875"/>
                <a:gd name="connsiteX10" fmla="*/ 3781425 w 7562850"/>
                <a:gd name="connsiteY10" fmla="*/ 9525 h 7762875"/>
                <a:gd name="connsiteX11" fmla="*/ 4162425 w 7562850"/>
                <a:gd name="connsiteY11" fmla="*/ 3886200 h 7762875"/>
                <a:gd name="connsiteX12" fmla="*/ 4538662 w 7562850"/>
                <a:gd name="connsiteY12" fmla="*/ 7762875 h 7762875"/>
                <a:gd name="connsiteX13" fmla="*/ 4914900 w 7562850"/>
                <a:gd name="connsiteY13" fmla="*/ 3886200 h 7762875"/>
                <a:gd name="connsiteX14" fmla="*/ 5295900 w 7562850"/>
                <a:gd name="connsiteY14" fmla="*/ 9525 h 7762875"/>
                <a:gd name="connsiteX15" fmla="*/ 5667375 w 7562850"/>
                <a:gd name="connsiteY15" fmla="*/ 3886200 h 7762875"/>
                <a:gd name="connsiteX16" fmla="*/ 6048375 w 7562850"/>
                <a:gd name="connsiteY16" fmla="*/ 7762875 h 7762875"/>
                <a:gd name="connsiteX17" fmla="*/ 6429375 w 7562850"/>
                <a:gd name="connsiteY17" fmla="*/ 3886200 h 7762875"/>
                <a:gd name="connsiteX18" fmla="*/ 6810375 w 7562850"/>
                <a:gd name="connsiteY18" fmla="*/ 0 h 7762875"/>
                <a:gd name="connsiteX19" fmla="*/ 7172325 w 7562850"/>
                <a:gd name="connsiteY19" fmla="*/ 3886200 h 7762875"/>
                <a:gd name="connsiteX20" fmla="*/ 7562850 w 7562850"/>
                <a:gd name="connsiteY20" fmla="*/ 7762875 h 7762875"/>
                <a:gd name="connsiteX0" fmla="*/ 0 w 7562850"/>
                <a:gd name="connsiteY0" fmla="*/ 7762875 h 7762875"/>
                <a:gd name="connsiteX1" fmla="*/ 390525 w 7562850"/>
                <a:gd name="connsiteY1" fmla="*/ 3886200 h 7762875"/>
                <a:gd name="connsiteX2" fmla="*/ 762000 w 7562850"/>
                <a:gd name="connsiteY2" fmla="*/ 0 h 7762875"/>
                <a:gd name="connsiteX3" fmla="*/ 1143000 w 7562850"/>
                <a:gd name="connsiteY3" fmla="*/ 3876675 h 7762875"/>
                <a:gd name="connsiteX4" fmla="*/ 1519238 w 7562850"/>
                <a:gd name="connsiteY4" fmla="*/ 7762875 h 7762875"/>
                <a:gd name="connsiteX5" fmla="*/ 1895475 w 7562850"/>
                <a:gd name="connsiteY5" fmla="*/ 3876675 h 7762875"/>
                <a:gd name="connsiteX6" fmla="*/ 2276475 w 7562850"/>
                <a:gd name="connsiteY6" fmla="*/ 0 h 7762875"/>
                <a:gd name="connsiteX7" fmla="*/ 2657475 w 7562850"/>
                <a:gd name="connsiteY7" fmla="*/ 3886200 h 7762875"/>
                <a:gd name="connsiteX8" fmla="*/ 3028950 w 7562850"/>
                <a:gd name="connsiteY8" fmla="*/ 7762875 h 7762875"/>
                <a:gd name="connsiteX9" fmla="*/ 3409950 w 7562850"/>
                <a:gd name="connsiteY9" fmla="*/ 3876675 h 7762875"/>
                <a:gd name="connsiteX10" fmla="*/ 3781425 w 7562850"/>
                <a:gd name="connsiteY10" fmla="*/ 9525 h 7762875"/>
                <a:gd name="connsiteX11" fmla="*/ 4162425 w 7562850"/>
                <a:gd name="connsiteY11" fmla="*/ 3886200 h 7762875"/>
                <a:gd name="connsiteX12" fmla="*/ 4538662 w 7562850"/>
                <a:gd name="connsiteY12" fmla="*/ 7762875 h 7762875"/>
                <a:gd name="connsiteX13" fmla="*/ 4914900 w 7562850"/>
                <a:gd name="connsiteY13" fmla="*/ 3886200 h 7762875"/>
                <a:gd name="connsiteX14" fmla="*/ 5295900 w 7562850"/>
                <a:gd name="connsiteY14" fmla="*/ 9525 h 7762875"/>
                <a:gd name="connsiteX15" fmla="*/ 5667375 w 7562850"/>
                <a:gd name="connsiteY15" fmla="*/ 3886200 h 7762875"/>
                <a:gd name="connsiteX16" fmla="*/ 6048375 w 7562850"/>
                <a:gd name="connsiteY16" fmla="*/ 7762875 h 7762875"/>
                <a:gd name="connsiteX17" fmla="*/ 6429375 w 7562850"/>
                <a:gd name="connsiteY17" fmla="*/ 3886200 h 7762875"/>
                <a:gd name="connsiteX18" fmla="*/ 6810375 w 7562850"/>
                <a:gd name="connsiteY18" fmla="*/ 0 h 7762875"/>
                <a:gd name="connsiteX19" fmla="*/ 7172325 w 7562850"/>
                <a:gd name="connsiteY19" fmla="*/ 3886200 h 7762875"/>
                <a:gd name="connsiteX20" fmla="*/ 7562850 w 7562850"/>
                <a:gd name="connsiteY20" fmla="*/ 7762875 h 7762875"/>
                <a:gd name="connsiteX0" fmla="*/ 0 w 7562850"/>
                <a:gd name="connsiteY0" fmla="*/ 7762875 h 7762875"/>
                <a:gd name="connsiteX1" fmla="*/ 390525 w 7562850"/>
                <a:gd name="connsiteY1" fmla="*/ 3886200 h 7762875"/>
                <a:gd name="connsiteX2" fmla="*/ 762000 w 7562850"/>
                <a:gd name="connsiteY2" fmla="*/ 0 h 7762875"/>
                <a:gd name="connsiteX3" fmla="*/ 1143000 w 7562850"/>
                <a:gd name="connsiteY3" fmla="*/ 3876675 h 7762875"/>
                <a:gd name="connsiteX4" fmla="*/ 1519238 w 7562850"/>
                <a:gd name="connsiteY4" fmla="*/ 7762875 h 7762875"/>
                <a:gd name="connsiteX5" fmla="*/ 1895475 w 7562850"/>
                <a:gd name="connsiteY5" fmla="*/ 3876675 h 7762875"/>
                <a:gd name="connsiteX6" fmla="*/ 2276475 w 7562850"/>
                <a:gd name="connsiteY6" fmla="*/ 0 h 7762875"/>
                <a:gd name="connsiteX7" fmla="*/ 2657475 w 7562850"/>
                <a:gd name="connsiteY7" fmla="*/ 3886200 h 7762875"/>
                <a:gd name="connsiteX8" fmla="*/ 3028950 w 7562850"/>
                <a:gd name="connsiteY8" fmla="*/ 7762875 h 7762875"/>
                <a:gd name="connsiteX9" fmla="*/ 3409950 w 7562850"/>
                <a:gd name="connsiteY9" fmla="*/ 3876675 h 7762875"/>
                <a:gd name="connsiteX10" fmla="*/ 3781425 w 7562850"/>
                <a:gd name="connsiteY10" fmla="*/ 9525 h 7762875"/>
                <a:gd name="connsiteX11" fmla="*/ 4162425 w 7562850"/>
                <a:gd name="connsiteY11" fmla="*/ 3886200 h 7762875"/>
                <a:gd name="connsiteX12" fmla="*/ 4538662 w 7562850"/>
                <a:gd name="connsiteY12" fmla="*/ 7762875 h 7762875"/>
                <a:gd name="connsiteX13" fmla="*/ 4914900 w 7562850"/>
                <a:gd name="connsiteY13" fmla="*/ 3886200 h 7762875"/>
                <a:gd name="connsiteX14" fmla="*/ 5295900 w 7562850"/>
                <a:gd name="connsiteY14" fmla="*/ 9525 h 7762875"/>
                <a:gd name="connsiteX15" fmla="*/ 5667375 w 7562850"/>
                <a:gd name="connsiteY15" fmla="*/ 3886200 h 7762875"/>
                <a:gd name="connsiteX16" fmla="*/ 6048375 w 7562850"/>
                <a:gd name="connsiteY16" fmla="*/ 7762875 h 7762875"/>
                <a:gd name="connsiteX17" fmla="*/ 6429375 w 7562850"/>
                <a:gd name="connsiteY17" fmla="*/ 3886200 h 7762875"/>
                <a:gd name="connsiteX18" fmla="*/ 6810375 w 7562850"/>
                <a:gd name="connsiteY18" fmla="*/ 0 h 7762875"/>
                <a:gd name="connsiteX19" fmla="*/ 7172325 w 7562850"/>
                <a:gd name="connsiteY19" fmla="*/ 3886200 h 7762875"/>
                <a:gd name="connsiteX20" fmla="*/ 7562850 w 7562850"/>
                <a:gd name="connsiteY20" fmla="*/ 7762875 h 7762875"/>
                <a:gd name="connsiteX0" fmla="*/ 0 w 7562850"/>
                <a:gd name="connsiteY0" fmla="*/ 7762875 h 7762875"/>
                <a:gd name="connsiteX1" fmla="*/ 390525 w 7562850"/>
                <a:gd name="connsiteY1" fmla="*/ 3886200 h 7762875"/>
                <a:gd name="connsiteX2" fmla="*/ 762000 w 7562850"/>
                <a:gd name="connsiteY2" fmla="*/ 0 h 7762875"/>
                <a:gd name="connsiteX3" fmla="*/ 1143000 w 7562850"/>
                <a:gd name="connsiteY3" fmla="*/ 3876675 h 7762875"/>
                <a:gd name="connsiteX4" fmla="*/ 1519238 w 7562850"/>
                <a:gd name="connsiteY4" fmla="*/ 7762875 h 7762875"/>
                <a:gd name="connsiteX5" fmla="*/ 1895475 w 7562850"/>
                <a:gd name="connsiteY5" fmla="*/ 3876675 h 7762875"/>
                <a:gd name="connsiteX6" fmla="*/ 2276475 w 7562850"/>
                <a:gd name="connsiteY6" fmla="*/ 0 h 7762875"/>
                <a:gd name="connsiteX7" fmla="*/ 2657475 w 7562850"/>
                <a:gd name="connsiteY7" fmla="*/ 3886200 h 7762875"/>
                <a:gd name="connsiteX8" fmla="*/ 3028950 w 7562850"/>
                <a:gd name="connsiteY8" fmla="*/ 7762875 h 7762875"/>
                <a:gd name="connsiteX9" fmla="*/ 3409950 w 7562850"/>
                <a:gd name="connsiteY9" fmla="*/ 3876675 h 7762875"/>
                <a:gd name="connsiteX10" fmla="*/ 3781425 w 7562850"/>
                <a:gd name="connsiteY10" fmla="*/ 9525 h 7762875"/>
                <a:gd name="connsiteX11" fmla="*/ 4162425 w 7562850"/>
                <a:gd name="connsiteY11" fmla="*/ 3886200 h 7762875"/>
                <a:gd name="connsiteX12" fmla="*/ 4538662 w 7562850"/>
                <a:gd name="connsiteY12" fmla="*/ 7762875 h 7762875"/>
                <a:gd name="connsiteX13" fmla="*/ 4914900 w 7562850"/>
                <a:gd name="connsiteY13" fmla="*/ 3886200 h 7762875"/>
                <a:gd name="connsiteX14" fmla="*/ 5295900 w 7562850"/>
                <a:gd name="connsiteY14" fmla="*/ 9525 h 7762875"/>
                <a:gd name="connsiteX15" fmla="*/ 5667375 w 7562850"/>
                <a:gd name="connsiteY15" fmla="*/ 3886200 h 7762875"/>
                <a:gd name="connsiteX16" fmla="*/ 6048375 w 7562850"/>
                <a:gd name="connsiteY16" fmla="*/ 7762875 h 7762875"/>
                <a:gd name="connsiteX17" fmla="*/ 6429375 w 7562850"/>
                <a:gd name="connsiteY17" fmla="*/ 3886200 h 7762875"/>
                <a:gd name="connsiteX18" fmla="*/ 6810375 w 7562850"/>
                <a:gd name="connsiteY18" fmla="*/ 0 h 7762875"/>
                <a:gd name="connsiteX19" fmla="*/ 7172325 w 7562850"/>
                <a:gd name="connsiteY19" fmla="*/ 3886200 h 7762875"/>
                <a:gd name="connsiteX20" fmla="*/ 7562850 w 7562850"/>
                <a:gd name="connsiteY20" fmla="*/ 7762875 h 7762875"/>
                <a:gd name="connsiteX0" fmla="*/ 0 w 7550944"/>
                <a:gd name="connsiteY0" fmla="*/ 7762875 h 7762875"/>
                <a:gd name="connsiteX1" fmla="*/ 378619 w 7550944"/>
                <a:gd name="connsiteY1" fmla="*/ 3886200 h 7762875"/>
                <a:gd name="connsiteX2" fmla="*/ 750094 w 7550944"/>
                <a:gd name="connsiteY2" fmla="*/ 0 h 7762875"/>
                <a:gd name="connsiteX3" fmla="*/ 1131094 w 7550944"/>
                <a:gd name="connsiteY3" fmla="*/ 3876675 h 7762875"/>
                <a:gd name="connsiteX4" fmla="*/ 1507332 w 7550944"/>
                <a:gd name="connsiteY4" fmla="*/ 7762875 h 7762875"/>
                <a:gd name="connsiteX5" fmla="*/ 1883569 w 7550944"/>
                <a:gd name="connsiteY5" fmla="*/ 3876675 h 7762875"/>
                <a:gd name="connsiteX6" fmla="*/ 2264569 w 7550944"/>
                <a:gd name="connsiteY6" fmla="*/ 0 h 7762875"/>
                <a:gd name="connsiteX7" fmla="*/ 2645569 w 7550944"/>
                <a:gd name="connsiteY7" fmla="*/ 3886200 h 7762875"/>
                <a:gd name="connsiteX8" fmla="*/ 3017044 w 7550944"/>
                <a:gd name="connsiteY8" fmla="*/ 7762875 h 7762875"/>
                <a:gd name="connsiteX9" fmla="*/ 3398044 w 7550944"/>
                <a:gd name="connsiteY9" fmla="*/ 3876675 h 7762875"/>
                <a:gd name="connsiteX10" fmla="*/ 3769519 w 7550944"/>
                <a:gd name="connsiteY10" fmla="*/ 9525 h 7762875"/>
                <a:gd name="connsiteX11" fmla="*/ 4150519 w 7550944"/>
                <a:gd name="connsiteY11" fmla="*/ 3886200 h 7762875"/>
                <a:gd name="connsiteX12" fmla="*/ 4526756 w 7550944"/>
                <a:gd name="connsiteY12" fmla="*/ 7762875 h 7762875"/>
                <a:gd name="connsiteX13" fmla="*/ 4902994 w 7550944"/>
                <a:gd name="connsiteY13" fmla="*/ 3886200 h 7762875"/>
                <a:gd name="connsiteX14" fmla="*/ 5283994 w 7550944"/>
                <a:gd name="connsiteY14" fmla="*/ 9525 h 7762875"/>
                <a:gd name="connsiteX15" fmla="*/ 5655469 w 7550944"/>
                <a:gd name="connsiteY15" fmla="*/ 3886200 h 7762875"/>
                <a:gd name="connsiteX16" fmla="*/ 6036469 w 7550944"/>
                <a:gd name="connsiteY16" fmla="*/ 7762875 h 7762875"/>
                <a:gd name="connsiteX17" fmla="*/ 6417469 w 7550944"/>
                <a:gd name="connsiteY17" fmla="*/ 3886200 h 7762875"/>
                <a:gd name="connsiteX18" fmla="*/ 6798469 w 7550944"/>
                <a:gd name="connsiteY18" fmla="*/ 0 h 7762875"/>
                <a:gd name="connsiteX19" fmla="*/ 7160419 w 7550944"/>
                <a:gd name="connsiteY19" fmla="*/ 3886200 h 7762875"/>
                <a:gd name="connsiteX20" fmla="*/ 7550944 w 7550944"/>
                <a:gd name="connsiteY20" fmla="*/ 7762875 h 7762875"/>
                <a:gd name="connsiteX0" fmla="*/ 0 w 7550944"/>
                <a:gd name="connsiteY0" fmla="*/ 7762875 h 7762875"/>
                <a:gd name="connsiteX1" fmla="*/ 378619 w 7550944"/>
                <a:gd name="connsiteY1" fmla="*/ 3886200 h 7762875"/>
                <a:gd name="connsiteX2" fmla="*/ 750094 w 7550944"/>
                <a:gd name="connsiteY2" fmla="*/ 0 h 7762875"/>
                <a:gd name="connsiteX3" fmla="*/ 1131094 w 7550944"/>
                <a:gd name="connsiteY3" fmla="*/ 3876675 h 7762875"/>
                <a:gd name="connsiteX4" fmla="*/ 1507332 w 7550944"/>
                <a:gd name="connsiteY4" fmla="*/ 7762875 h 7762875"/>
                <a:gd name="connsiteX5" fmla="*/ 1883569 w 7550944"/>
                <a:gd name="connsiteY5" fmla="*/ 3876675 h 7762875"/>
                <a:gd name="connsiteX6" fmla="*/ 2264569 w 7550944"/>
                <a:gd name="connsiteY6" fmla="*/ 0 h 7762875"/>
                <a:gd name="connsiteX7" fmla="*/ 2645569 w 7550944"/>
                <a:gd name="connsiteY7" fmla="*/ 3886200 h 7762875"/>
                <a:gd name="connsiteX8" fmla="*/ 3017044 w 7550944"/>
                <a:gd name="connsiteY8" fmla="*/ 7762875 h 7762875"/>
                <a:gd name="connsiteX9" fmla="*/ 3398044 w 7550944"/>
                <a:gd name="connsiteY9" fmla="*/ 3876675 h 7762875"/>
                <a:gd name="connsiteX10" fmla="*/ 3769519 w 7550944"/>
                <a:gd name="connsiteY10" fmla="*/ 9525 h 7762875"/>
                <a:gd name="connsiteX11" fmla="*/ 4150519 w 7550944"/>
                <a:gd name="connsiteY11" fmla="*/ 3886200 h 7762875"/>
                <a:gd name="connsiteX12" fmla="*/ 4526756 w 7550944"/>
                <a:gd name="connsiteY12" fmla="*/ 7762875 h 7762875"/>
                <a:gd name="connsiteX13" fmla="*/ 4902994 w 7550944"/>
                <a:gd name="connsiteY13" fmla="*/ 3886200 h 7762875"/>
                <a:gd name="connsiteX14" fmla="*/ 5283994 w 7550944"/>
                <a:gd name="connsiteY14" fmla="*/ 9525 h 7762875"/>
                <a:gd name="connsiteX15" fmla="*/ 5655469 w 7550944"/>
                <a:gd name="connsiteY15" fmla="*/ 3886200 h 7762875"/>
                <a:gd name="connsiteX16" fmla="*/ 6036469 w 7550944"/>
                <a:gd name="connsiteY16" fmla="*/ 7762875 h 7762875"/>
                <a:gd name="connsiteX17" fmla="*/ 6417469 w 7550944"/>
                <a:gd name="connsiteY17" fmla="*/ 3886200 h 7762875"/>
                <a:gd name="connsiteX18" fmla="*/ 6798469 w 7550944"/>
                <a:gd name="connsiteY18" fmla="*/ 0 h 7762875"/>
                <a:gd name="connsiteX19" fmla="*/ 7160419 w 7550944"/>
                <a:gd name="connsiteY19" fmla="*/ 3886200 h 7762875"/>
                <a:gd name="connsiteX20" fmla="*/ 7550944 w 7550944"/>
                <a:gd name="connsiteY20" fmla="*/ 7762875 h 7762875"/>
                <a:gd name="connsiteX0" fmla="*/ 0 w 7550944"/>
                <a:gd name="connsiteY0" fmla="*/ 7762875 h 7762875"/>
                <a:gd name="connsiteX1" fmla="*/ 378619 w 7550944"/>
                <a:gd name="connsiteY1" fmla="*/ 3886200 h 7762875"/>
                <a:gd name="connsiteX2" fmla="*/ 750094 w 7550944"/>
                <a:gd name="connsiteY2" fmla="*/ 0 h 7762875"/>
                <a:gd name="connsiteX3" fmla="*/ 1131094 w 7550944"/>
                <a:gd name="connsiteY3" fmla="*/ 3876675 h 7762875"/>
                <a:gd name="connsiteX4" fmla="*/ 1507332 w 7550944"/>
                <a:gd name="connsiteY4" fmla="*/ 7762875 h 7762875"/>
                <a:gd name="connsiteX5" fmla="*/ 1883569 w 7550944"/>
                <a:gd name="connsiteY5" fmla="*/ 3876675 h 7762875"/>
                <a:gd name="connsiteX6" fmla="*/ 2264569 w 7550944"/>
                <a:gd name="connsiteY6" fmla="*/ 0 h 7762875"/>
                <a:gd name="connsiteX7" fmla="*/ 2645569 w 7550944"/>
                <a:gd name="connsiteY7" fmla="*/ 3886200 h 7762875"/>
                <a:gd name="connsiteX8" fmla="*/ 3017044 w 7550944"/>
                <a:gd name="connsiteY8" fmla="*/ 7762875 h 7762875"/>
                <a:gd name="connsiteX9" fmla="*/ 3398044 w 7550944"/>
                <a:gd name="connsiteY9" fmla="*/ 3876675 h 7762875"/>
                <a:gd name="connsiteX10" fmla="*/ 3769519 w 7550944"/>
                <a:gd name="connsiteY10" fmla="*/ 9525 h 7762875"/>
                <a:gd name="connsiteX11" fmla="*/ 4150519 w 7550944"/>
                <a:gd name="connsiteY11" fmla="*/ 3886200 h 7762875"/>
                <a:gd name="connsiteX12" fmla="*/ 4526756 w 7550944"/>
                <a:gd name="connsiteY12" fmla="*/ 7762875 h 7762875"/>
                <a:gd name="connsiteX13" fmla="*/ 4902994 w 7550944"/>
                <a:gd name="connsiteY13" fmla="*/ 3886200 h 7762875"/>
                <a:gd name="connsiteX14" fmla="*/ 5283994 w 7550944"/>
                <a:gd name="connsiteY14" fmla="*/ 9525 h 7762875"/>
                <a:gd name="connsiteX15" fmla="*/ 5655469 w 7550944"/>
                <a:gd name="connsiteY15" fmla="*/ 3886200 h 7762875"/>
                <a:gd name="connsiteX16" fmla="*/ 6036469 w 7550944"/>
                <a:gd name="connsiteY16" fmla="*/ 7762875 h 7762875"/>
                <a:gd name="connsiteX17" fmla="*/ 6417469 w 7550944"/>
                <a:gd name="connsiteY17" fmla="*/ 3886200 h 7762875"/>
                <a:gd name="connsiteX18" fmla="*/ 6798469 w 7550944"/>
                <a:gd name="connsiteY18" fmla="*/ 0 h 7762875"/>
                <a:gd name="connsiteX19" fmla="*/ 7160419 w 7550944"/>
                <a:gd name="connsiteY19" fmla="*/ 3886200 h 7762875"/>
                <a:gd name="connsiteX20" fmla="*/ 7550944 w 7550944"/>
                <a:gd name="connsiteY20" fmla="*/ 7762875 h 7762875"/>
                <a:gd name="connsiteX0" fmla="*/ 0 w 7550944"/>
                <a:gd name="connsiteY0" fmla="*/ 7762875 h 7762875"/>
                <a:gd name="connsiteX1" fmla="*/ 378619 w 7550944"/>
                <a:gd name="connsiteY1" fmla="*/ 3886200 h 7762875"/>
                <a:gd name="connsiteX2" fmla="*/ 750094 w 7550944"/>
                <a:gd name="connsiteY2" fmla="*/ 0 h 7762875"/>
                <a:gd name="connsiteX3" fmla="*/ 1131094 w 7550944"/>
                <a:gd name="connsiteY3" fmla="*/ 3876675 h 7762875"/>
                <a:gd name="connsiteX4" fmla="*/ 1507332 w 7550944"/>
                <a:gd name="connsiteY4" fmla="*/ 7762875 h 7762875"/>
                <a:gd name="connsiteX5" fmla="*/ 1883569 w 7550944"/>
                <a:gd name="connsiteY5" fmla="*/ 3876675 h 7762875"/>
                <a:gd name="connsiteX6" fmla="*/ 2264569 w 7550944"/>
                <a:gd name="connsiteY6" fmla="*/ 0 h 7762875"/>
                <a:gd name="connsiteX7" fmla="*/ 2645569 w 7550944"/>
                <a:gd name="connsiteY7" fmla="*/ 3886200 h 7762875"/>
                <a:gd name="connsiteX8" fmla="*/ 3017044 w 7550944"/>
                <a:gd name="connsiteY8" fmla="*/ 7762875 h 7762875"/>
                <a:gd name="connsiteX9" fmla="*/ 3398044 w 7550944"/>
                <a:gd name="connsiteY9" fmla="*/ 3876675 h 7762875"/>
                <a:gd name="connsiteX10" fmla="*/ 3769519 w 7550944"/>
                <a:gd name="connsiteY10" fmla="*/ 9525 h 7762875"/>
                <a:gd name="connsiteX11" fmla="*/ 4150519 w 7550944"/>
                <a:gd name="connsiteY11" fmla="*/ 3886200 h 7762875"/>
                <a:gd name="connsiteX12" fmla="*/ 4526756 w 7550944"/>
                <a:gd name="connsiteY12" fmla="*/ 7762875 h 7762875"/>
                <a:gd name="connsiteX13" fmla="*/ 4902994 w 7550944"/>
                <a:gd name="connsiteY13" fmla="*/ 3886200 h 7762875"/>
                <a:gd name="connsiteX14" fmla="*/ 5283994 w 7550944"/>
                <a:gd name="connsiteY14" fmla="*/ 9525 h 7762875"/>
                <a:gd name="connsiteX15" fmla="*/ 5655469 w 7550944"/>
                <a:gd name="connsiteY15" fmla="*/ 3886200 h 7762875"/>
                <a:gd name="connsiteX16" fmla="*/ 6036469 w 7550944"/>
                <a:gd name="connsiteY16" fmla="*/ 7762875 h 7762875"/>
                <a:gd name="connsiteX17" fmla="*/ 6417469 w 7550944"/>
                <a:gd name="connsiteY17" fmla="*/ 3886200 h 7762875"/>
                <a:gd name="connsiteX18" fmla="*/ 6798469 w 7550944"/>
                <a:gd name="connsiteY18" fmla="*/ 0 h 7762875"/>
                <a:gd name="connsiteX19" fmla="*/ 7160419 w 7550944"/>
                <a:gd name="connsiteY19" fmla="*/ 3886200 h 7762875"/>
                <a:gd name="connsiteX20" fmla="*/ 7550944 w 7550944"/>
                <a:gd name="connsiteY20" fmla="*/ 7762875 h 7762875"/>
                <a:gd name="connsiteX0" fmla="*/ 0 w 7550944"/>
                <a:gd name="connsiteY0" fmla="*/ 7762875 h 7762875"/>
                <a:gd name="connsiteX1" fmla="*/ 378619 w 7550944"/>
                <a:gd name="connsiteY1" fmla="*/ 3886200 h 7762875"/>
                <a:gd name="connsiteX2" fmla="*/ 750094 w 7550944"/>
                <a:gd name="connsiteY2" fmla="*/ 0 h 7762875"/>
                <a:gd name="connsiteX3" fmla="*/ 1131094 w 7550944"/>
                <a:gd name="connsiteY3" fmla="*/ 3876675 h 7762875"/>
                <a:gd name="connsiteX4" fmla="*/ 1507332 w 7550944"/>
                <a:gd name="connsiteY4" fmla="*/ 7762875 h 7762875"/>
                <a:gd name="connsiteX5" fmla="*/ 1883569 w 7550944"/>
                <a:gd name="connsiteY5" fmla="*/ 3876675 h 7762875"/>
                <a:gd name="connsiteX6" fmla="*/ 2264569 w 7550944"/>
                <a:gd name="connsiteY6" fmla="*/ 0 h 7762875"/>
                <a:gd name="connsiteX7" fmla="*/ 2645569 w 7550944"/>
                <a:gd name="connsiteY7" fmla="*/ 3886200 h 7762875"/>
                <a:gd name="connsiteX8" fmla="*/ 3017044 w 7550944"/>
                <a:gd name="connsiteY8" fmla="*/ 7762875 h 7762875"/>
                <a:gd name="connsiteX9" fmla="*/ 3398044 w 7550944"/>
                <a:gd name="connsiteY9" fmla="*/ 3876675 h 7762875"/>
                <a:gd name="connsiteX10" fmla="*/ 3769519 w 7550944"/>
                <a:gd name="connsiteY10" fmla="*/ 9525 h 7762875"/>
                <a:gd name="connsiteX11" fmla="*/ 4150519 w 7550944"/>
                <a:gd name="connsiteY11" fmla="*/ 3886200 h 7762875"/>
                <a:gd name="connsiteX12" fmla="*/ 4526756 w 7550944"/>
                <a:gd name="connsiteY12" fmla="*/ 7762875 h 7762875"/>
                <a:gd name="connsiteX13" fmla="*/ 4902994 w 7550944"/>
                <a:gd name="connsiteY13" fmla="*/ 3886200 h 7762875"/>
                <a:gd name="connsiteX14" fmla="*/ 5283994 w 7550944"/>
                <a:gd name="connsiteY14" fmla="*/ 9525 h 7762875"/>
                <a:gd name="connsiteX15" fmla="*/ 5655469 w 7550944"/>
                <a:gd name="connsiteY15" fmla="*/ 3886200 h 7762875"/>
                <a:gd name="connsiteX16" fmla="*/ 6036469 w 7550944"/>
                <a:gd name="connsiteY16" fmla="*/ 7762875 h 7762875"/>
                <a:gd name="connsiteX17" fmla="*/ 6417469 w 7550944"/>
                <a:gd name="connsiteY17" fmla="*/ 3886200 h 7762875"/>
                <a:gd name="connsiteX18" fmla="*/ 6798469 w 7550944"/>
                <a:gd name="connsiteY18" fmla="*/ 0 h 7762875"/>
                <a:gd name="connsiteX19" fmla="*/ 7160419 w 7550944"/>
                <a:gd name="connsiteY19" fmla="*/ 3886200 h 7762875"/>
                <a:gd name="connsiteX20" fmla="*/ 7550944 w 7550944"/>
                <a:gd name="connsiteY20" fmla="*/ 7762875 h 7762875"/>
                <a:gd name="connsiteX0" fmla="*/ 0 w 7550944"/>
                <a:gd name="connsiteY0" fmla="*/ 7762875 h 7762876"/>
                <a:gd name="connsiteX1" fmla="*/ 378619 w 7550944"/>
                <a:gd name="connsiteY1" fmla="*/ 3886200 h 7762876"/>
                <a:gd name="connsiteX2" fmla="*/ 750094 w 7550944"/>
                <a:gd name="connsiteY2" fmla="*/ 0 h 7762876"/>
                <a:gd name="connsiteX3" fmla="*/ 1131094 w 7550944"/>
                <a:gd name="connsiteY3" fmla="*/ 3876675 h 7762876"/>
                <a:gd name="connsiteX4" fmla="*/ 1507332 w 7550944"/>
                <a:gd name="connsiteY4" fmla="*/ 7762875 h 7762876"/>
                <a:gd name="connsiteX5" fmla="*/ 1883569 w 7550944"/>
                <a:gd name="connsiteY5" fmla="*/ 3876675 h 7762876"/>
                <a:gd name="connsiteX6" fmla="*/ 2264569 w 7550944"/>
                <a:gd name="connsiteY6" fmla="*/ 0 h 7762876"/>
                <a:gd name="connsiteX7" fmla="*/ 2645569 w 7550944"/>
                <a:gd name="connsiteY7" fmla="*/ 3886200 h 7762876"/>
                <a:gd name="connsiteX8" fmla="*/ 3017044 w 7550944"/>
                <a:gd name="connsiteY8" fmla="*/ 7762875 h 7762876"/>
                <a:gd name="connsiteX9" fmla="*/ 3398044 w 7550944"/>
                <a:gd name="connsiteY9" fmla="*/ 3876675 h 7762876"/>
                <a:gd name="connsiteX10" fmla="*/ 3769519 w 7550944"/>
                <a:gd name="connsiteY10" fmla="*/ 9525 h 7762876"/>
                <a:gd name="connsiteX11" fmla="*/ 4150519 w 7550944"/>
                <a:gd name="connsiteY11" fmla="*/ 3886200 h 7762876"/>
                <a:gd name="connsiteX12" fmla="*/ 4526756 w 7550944"/>
                <a:gd name="connsiteY12" fmla="*/ 7762875 h 7762876"/>
                <a:gd name="connsiteX13" fmla="*/ 4902994 w 7550944"/>
                <a:gd name="connsiteY13" fmla="*/ 3886200 h 7762876"/>
                <a:gd name="connsiteX14" fmla="*/ 5283994 w 7550944"/>
                <a:gd name="connsiteY14" fmla="*/ 9525 h 7762876"/>
                <a:gd name="connsiteX15" fmla="*/ 5655469 w 7550944"/>
                <a:gd name="connsiteY15" fmla="*/ 3886200 h 7762876"/>
                <a:gd name="connsiteX16" fmla="*/ 6036469 w 7550944"/>
                <a:gd name="connsiteY16" fmla="*/ 7762875 h 7762876"/>
                <a:gd name="connsiteX17" fmla="*/ 6417469 w 7550944"/>
                <a:gd name="connsiteY17" fmla="*/ 3886200 h 7762876"/>
                <a:gd name="connsiteX18" fmla="*/ 6798469 w 7550944"/>
                <a:gd name="connsiteY18" fmla="*/ 0 h 7762876"/>
                <a:gd name="connsiteX19" fmla="*/ 7160419 w 7550944"/>
                <a:gd name="connsiteY19" fmla="*/ 3886200 h 7762876"/>
                <a:gd name="connsiteX20" fmla="*/ 7550944 w 7550944"/>
                <a:gd name="connsiteY20" fmla="*/ 7762875 h 7762876"/>
                <a:gd name="connsiteX0" fmla="*/ 0 w 7550944"/>
                <a:gd name="connsiteY0" fmla="*/ 7762875 h 7762876"/>
                <a:gd name="connsiteX1" fmla="*/ 378619 w 7550944"/>
                <a:gd name="connsiteY1" fmla="*/ 3886200 h 7762876"/>
                <a:gd name="connsiteX2" fmla="*/ 750094 w 7550944"/>
                <a:gd name="connsiteY2" fmla="*/ 0 h 7762876"/>
                <a:gd name="connsiteX3" fmla="*/ 1131094 w 7550944"/>
                <a:gd name="connsiteY3" fmla="*/ 3876675 h 7762876"/>
                <a:gd name="connsiteX4" fmla="*/ 1507332 w 7550944"/>
                <a:gd name="connsiteY4" fmla="*/ 7762875 h 7762876"/>
                <a:gd name="connsiteX5" fmla="*/ 1883569 w 7550944"/>
                <a:gd name="connsiteY5" fmla="*/ 3876675 h 7762876"/>
                <a:gd name="connsiteX6" fmla="*/ 2264569 w 7550944"/>
                <a:gd name="connsiteY6" fmla="*/ 0 h 7762876"/>
                <a:gd name="connsiteX7" fmla="*/ 2645569 w 7550944"/>
                <a:gd name="connsiteY7" fmla="*/ 3886200 h 7762876"/>
                <a:gd name="connsiteX8" fmla="*/ 3017044 w 7550944"/>
                <a:gd name="connsiteY8" fmla="*/ 7762875 h 7762876"/>
                <a:gd name="connsiteX9" fmla="*/ 3398044 w 7550944"/>
                <a:gd name="connsiteY9" fmla="*/ 3876675 h 7762876"/>
                <a:gd name="connsiteX10" fmla="*/ 3769519 w 7550944"/>
                <a:gd name="connsiteY10" fmla="*/ 9525 h 7762876"/>
                <a:gd name="connsiteX11" fmla="*/ 4150519 w 7550944"/>
                <a:gd name="connsiteY11" fmla="*/ 3886200 h 7762876"/>
                <a:gd name="connsiteX12" fmla="*/ 4526756 w 7550944"/>
                <a:gd name="connsiteY12" fmla="*/ 7762875 h 7762876"/>
                <a:gd name="connsiteX13" fmla="*/ 4902994 w 7550944"/>
                <a:gd name="connsiteY13" fmla="*/ 3886200 h 7762876"/>
                <a:gd name="connsiteX14" fmla="*/ 5283994 w 7550944"/>
                <a:gd name="connsiteY14" fmla="*/ 9525 h 7762876"/>
                <a:gd name="connsiteX15" fmla="*/ 5655469 w 7550944"/>
                <a:gd name="connsiteY15" fmla="*/ 3886200 h 7762876"/>
                <a:gd name="connsiteX16" fmla="*/ 6036469 w 7550944"/>
                <a:gd name="connsiteY16" fmla="*/ 7762875 h 7762876"/>
                <a:gd name="connsiteX17" fmla="*/ 6417469 w 7550944"/>
                <a:gd name="connsiteY17" fmla="*/ 3886200 h 7762876"/>
                <a:gd name="connsiteX18" fmla="*/ 6798469 w 7550944"/>
                <a:gd name="connsiteY18" fmla="*/ 0 h 7762876"/>
                <a:gd name="connsiteX19" fmla="*/ 7160419 w 7550944"/>
                <a:gd name="connsiteY19" fmla="*/ 3886200 h 7762876"/>
                <a:gd name="connsiteX20" fmla="*/ 7550944 w 7550944"/>
                <a:gd name="connsiteY20" fmla="*/ 7762875 h 7762876"/>
                <a:gd name="connsiteX0" fmla="*/ 0 w 7550944"/>
                <a:gd name="connsiteY0" fmla="*/ 7762875 h 7762876"/>
                <a:gd name="connsiteX1" fmla="*/ 378619 w 7550944"/>
                <a:gd name="connsiteY1" fmla="*/ 3886200 h 7762876"/>
                <a:gd name="connsiteX2" fmla="*/ 750094 w 7550944"/>
                <a:gd name="connsiteY2" fmla="*/ 0 h 7762876"/>
                <a:gd name="connsiteX3" fmla="*/ 1131094 w 7550944"/>
                <a:gd name="connsiteY3" fmla="*/ 3876675 h 7762876"/>
                <a:gd name="connsiteX4" fmla="*/ 1507332 w 7550944"/>
                <a:gd name="connsiteY4" fmla="*/ 7762875 h 7762876"/>
                <a:gd name="connsiteX5" fmla="*/ 1883569 w 7550944"/>
                <a:gd name="connsiteY5" fmla="*/ 3876675 h 7762876"/>
                <a:gd name="connsiteX6" fmla="*/ 2264569 w 7550944"/>
                <a:gd name="connsiteY6" fmla="*/ 0 h 7762876"/>
                <a:gd name="connsiteX7" fmla="*/ 2645569 w 7550944"/>
                <a:gd name="connsiteY7" fmla="*/ 3886200 h 7762876"/>
                <a:gd name="connsiteX8" fmla="*/ 3017044 w 7550944"/>
                <a:gd name="connsiteY8" fmla="*/ 7762875 h 7762876"/>
                <a:gd name="connsiteX9" fmla="*/ 3398044 w 7550944"/>
                <a:gd name="connsiteY9" fmla="*/ 3876675 h 7762876"/>
                <a:gd name="connsiteX10" fmla="*/ 3769519 w 7550944"/>
                <a:gd name="connsiteY10" fmla="*/ 9525 h 7762876"/>
                <a:gd name="connsiteX11" fmla="*/ 4150519 w 7550944"/>
                <a:gd name="connsiteY11" fmla="*/ 3886200 h 7762876"/>
                <a:gd name="connsiteX12" fmla="*/ 4526756 w 7550944"/>
                <a:gd name="connsiteY12" fmla="*/ 7762875 h 7762876"/>
                <a:gd name="connsiteX13" fmla="*/ 4902994 w 7550944"/>
                <a:gd name="connsiteY13" fmla="*/ 3886200 h 7762876"/>
                <a:gd name="connsiteX14" fmla="*/ 5283994 w 7550944"/>
                <a:gd name="connsiteY14" fmla="*/ 9525 h 7762876"/>
                <a:gd name="connsiteX15" fmla="*/ 5655469 w 7550944"/>
                <a:gd name="connsiteY15" fmla="*/ 3886200 h 7762876"/>
                <a:gd name="connsiteX16" fmla="*/ 6036469 w 7550944"/>
                <a:gd name="connsiteY16" fmla="*/ 7762875 h 7762876"/>
                <a:gd name="connsiteX17" fmla="*/ 6417469 w 7550944"/>
                <a:gd name="connsiteY17" fmla="*/ 3886200 h 7762876"/>
                <a:gd name="connsiteX18" fmla="*/ 6798469 w 7550944"/>
                <a:gd name="connsiteY18" fmla="*/ 0 h 7762876"/>
                <a:gd name="connsiteX19" fmla="*/ 7160419 w 7550944"/>
                <a:gd name="connsiteY19" fmla="*/ 3886200 h 7762876"/>
                <a:gd name="connsiteX20" fmla="*/ 7550944 w 7550944"/>
                <a:gd name="connsiteY20" fmla="*/ 7762875 h 7762876"/>
                <a:gd name="connsiteX0" fmla="*/ 0 w 7550944"/>
                <a:gd name="connsiteY0" fmla="*/ 7762875 h 7762876"/>
                <a:gd name="connsiteX1" fmla="*/ 378619 w 7550944"/>
                <a:gd name="connsiteY1" fmla="*/ 3886200 h 7762876"/>
                <a:gd name="connsiteX2" fmla="*/ 750094 w 7550944"/>
                <a:gd name="connsiteY2" fmla="*/ 0 h 7762876"/>
                <a:gd name="connsiteX3" fmla="*/ 1131094 w 7550944"/>
                <a:gd name="connsiteY3" fmla="*/ 3876675 h 7762876"/>
                <a:gd name="connsiteX4" fmla="*/ 1507332 w 7550944"/>
                <a:gd name="connsiteY4" fmla="*/ 7762875 h 7762876"/>
                <a:gd name="connsiteX5" fmla="*/ 1883569 w 7550944"/>
                <a:gd name="connsiteY5" fmla="*/ 3876675 h 7762876"/>
                <a:gd name="connsiteX6" fmla="*/ 2264569 w 7550944"/>
                <a:gd name="connsiteY6" fmla="*/ 0 h 7762876"/>
                <a:gd name="connsiteX7" fmla="*/ 2645569 w 7550944"/>
                <a:gd name="connsiteY7" fmla="*/ 3886200 h 7762876"/>
                <a:gd name="connsiteX8" fmla="*/ 3017044 w 7550944"/>
                <a:gd name="connsiteY8" fmla="*/ 7762875 h 7762876"/>
                <a:gd name="connsiteX9" fmla="*/ 3398044 w 7550944"/>
                <a:gd name="connsiteY9" fmla="*/ 3876675 h 7762876"/>
                <a:gd name="connsiteX10" fmla="*/ 3769519 w 7550944"/>
                <a:gd name="connsiteY10" fmla="*/ 9525 h 7762876"/>
                <a:gd name="connsiteX11" fmla="*/ 4150519 w 7550944"/>
                <a:gd name="connsiteY11" fmla="*/ 3886200 h 7762876"/>
                <a:gd name="connsiteX12" fmla="*/ 4526756 w 7550944"/>
                <a:gd name="connsiteY12" fmla="*/ 7762875 h 7762876"/>
                <a:gd name="connsiteX13" fmla="*/ 4902994 w 7550944"/>
                <a:gd name="connsiteY13" fmla="*/ 3886200 h 7762876"/>
                <a:gd name="connsiteX14" fmla="*/ 5283994 w 7550944"/>
                <a:gd name="connsiteY14" fmla="*/ 9525 h 7762876"/>
                <a:gd name="connsiteX15" fmla="*/ 5655469 w 7550944"/>
                <a:gd name="connsiteY15" fmla="*/ 3886200 h 7762876"/>
                <a:gd name="connsiteX16" fmla="*/ 6036469 w 7550944"/>
                <a:gd name="connsiteY16" fmla="*/ 7762875 h 7762876"/>
                <a:gd name="connsiteX17" fmla="*/ 6417469 w 7550944"/>
                <a:gd name="connsiteY17" fmla="*/ 3886200 h 7762876"/>
                <a:gd name="connsiteX18" fmla="*/ 6798469 w 7550944"/>
                <a:gd name="connsiteY18" fmla="*/ 0 h 7762876"/>
                <a:gd name="connsiteX19" fmla="*/ 7160419 w 7550944"/>
                <a:gd name="connsiteY19" fmla="*/ 3886200 h 7762876"/>
                <a:gd name="connsiteX20" fmla="*/ 7550944 w 7550944"/>
                <a:gd name="connsiteY20" fmla="*/ 7762875 h 7762876"/>
                <a:gd name="connsiteX0" fmla="*/ 0 w 7550944"/>
                <a:gd name="connsiteY0" fmla="*/ 7762875 h 7762876"/>
                <a:gd name="connsiteX1" fmla="*/ 378619 w 7550944"/>
                <a:gd name="connsiteY1" fmla="*/ 3886200 h 7762876"/>
                <a:gd name="connsiteX2" fmla="*/ 750094 w 7550944"/>
                <a:gd name="connsiteY2" fmla="*/ 0 h 7762876"/>
                <a:gd name="connsiteX3" fmla="*/ 1131094 w 7550944"/>
                <a:gd name="connsiteY3" fmla="*/ 3876675 h 7762876"/>
                <a:gd name="connsiteX4" fmla="*/ 1507332 w 7550944"/>
                <a:gd name="connsiteY4" fmla="*/ 7762875 h 7762876"/>
                <a:gd name="connsiteX5" fmla="*/ 1883569 w 7550944"/>
                <a:gd name="connsiteY5" fmla="*/ 3876675 h 7762876"/>
                <a:gd name="connsiteX6" fmla="*/ 2264569 w 7550944"/>
                <a:gd name="connsiteY6" fmla="*/ 0 h 7762876"/>
                <a:gd name="connsiteX7" fmla="*/ 2645569 w 7550944"/>
                <a:gd name="connsiteY7" fmla="*/ 3886200 h 7762876"/>
                <a:gd name="connsiteX8" fmla="*/ 3017044 w 7550944"/>
                <a:gd name="connsiteY8" fmla="*/ 7762875 h 7762876"/>
                <a:gd name="connsiteX9" fmla="*/ 3398044 w 7550944"/>
                <a:gd name="connsiteY9" fmla="*/ 3876675 h 7762876"/>
                <a:gd name="connsiteX10" fmla="*/ 3769519 w 7550944"/>
                <a:gd name="connsiteY10" fmla="*/ 9525 h 7762876"/>
                <a:gd name="connsiteX11" fmla="*/ 4150519 w 7550944"/>
                <a:gd name="connsiteY11" fmla="*/ 3886200 h 7762876"/>
                <a:gd name="connsiteX12" fmla="*/ 4526756 w 7550944"/>
                <a:gd name="connsiteY12" fmla="*/ 7762875 h 7762876"/>
                <a:gd name="connsiteX13" fmla="*/ 4902994 w 7550944"/>
                <a:gd name="connsiteY13" fmla="*/ 3886200 h 7762876"/>
                <a:gd name="connsiteX14" fmla="*/ 5283994 w 7550944"/>
                <a:gd name="connsiteY14" fmla="*/ 9525 h 7762876"/>
                <a:gd name="connsiteX15" fmla="*/ 5655469 w 7550944"/>
                <a:gd name="connsiteY15" fmla="*/ 3886200 h 7762876"/>
                <a:gd name="connsiteX16" fmla="*/ 6036469 w 7550944"/>
                <a:gd name="connsiteY16" fmla="*/ 7762875 h 7762876"/>
                <a:gd name="connsiteX17" fmla="*/ 6417469 w 7550944"/>
                <a:gd name="connsiteY17" fmla="*/ 3886200 h 7762876"/>
                <a:gd name="connsiteX18" fmla="*/ 6798469 w 7550944"/>
                <a:gd name="connsiteY18" fmla="*/ 0 h 7762876"/>
                <a:gd name="connsiteX19" fmla="*/ 7160419 w 7550944"/>
                <a:gd name="connsiteY19" fmla="*/ 3886200 h 7762876"/>
                <a:gd name="connsiteX20" fmla="*/ 7550944 w 7550944"/>
                <a:gd name="connsiteY20" fmla="*/ 7762875 h 7762876"/>
                <a:gd name="connsiteX0" fmla="*/ 0 w 7550944"/>
                <a:gd name="connsiteY0" fmla="*/ 7762875 h 7762876"/>
                <a:gd name="connsiteX1" fmla="*/ 378619 w 7550944"/>
                <a:gd name="connsiteY1" fmla="*/ 3886200 h 7762876"/>
                <a:gd name="connsiteX2" fmla="*/ 750094 w 7550944"/>
                <a:gd name="connsiteY2" fmla="*/ 0 h 7762876"/>
                <a:gd name="connsiteX3" fmla="*/ 1131094 w 7550944"/>
                <a:gd name="connsiteY3" fmla="*/ 3876675 h 7762876"/>
                <a:gd name="connsiteX4" fmla="*/ 1507332 w 7550944"/>
                <a:gd name="connsiteY4" fmla="*/ 7762875 h 7762876"/>
                <a:gd name="connsiteX5" fmla="*/ 1883569 w 7550944"/>
                <a:gd name="connsiteY5" fmla="*/ 3876675 h 7762876"/>
                <a:gd name="connsiteX6" fmla="*/ 2264569 w 7550944"/>
                <a:gd name="connsiteY6" fmla="*/ 0 h 7762876"/>
                <a:gd name="connsiteX7" fmla="*/ 2645569 w 7550944"/>
                <a:gd name="connsiteY7" fmla="*/ 3886200 h 7762876"/>
                <a:gd name="connsiteX8" fmla="*/ 3017044 w 7550944"/>
                <a:gd name="connsiteY8" fmla="*/ 7762875 h 7762876"/>
                <a:gd name="connsiteX9" fmla="*/ 3398044 w 7550944"/>
                <a:gd name="connsiteY9" fmla="*/ 3876675 h 7762876"/>
                <a:gd name="connsiteX10" fmla="*/ 3769519 w 7550944"/>
                <a:gd name="connsiteY10" fmla="*/ 9525 h 7762876"/>
                <a:gd name="connsiteX11" fmla="*/ 4150519 w 7550944"/>
                <a:gd name="connsiteY11" fmla="*/ 3886200 h 7762876"/>
                <a:gd name="connsiteX12" fmla="*/ 4526756 w 7550944"/>
                <a:gd name="connsiteY12" fmla="*/ 7762875 h 7762876"/>
                <a:gd name="connsiteX13" fmla="*/ 4902994 w 7550944"/>
                <a:gd name="connsiteY13" fmla="*/ 3886200 h 7762876"/>
                <a:gd name="connsiteX14" fmla="*/ 5283994 w 7550944"/>
                <a:gd name="connsiteY14" fmla="*/ 9525 h 7762876"/>
                <a:gd name="connsiteX15" fmla="*/ 5655469 w 7550944"/>
                <a:gd name="connsiteY15" fmla="*/ 3886200 h 7762876"/>
                <a:gd name="connsiteX16" fmla="*/ 6036469 w 7550944"/>
                <a:gd name="connsiteY16" fmla="*/ 7762875 h 7762876"/>
                <a:gd name="connsiteX17" fmla="*/ 6417469 w 7550944"/>
                <a:gd name="connsiteY17" fmla="*/ 3886200 h 7762876"/>
                <a:gd name="connsiteX18" fmla="*/ 6798469 w 7550944"/>
                <a:gd name="connsiteY18" fmla="*/ 0 h 7762876"/>
                <a:gd name="connsiteX19" fmla="*/ 7160419 w 7550944"/>
                <a:gd name="connsiteY19" fmla="*/ 3886200 h 7762876"/>
                <a:gd name="connsiteX20" fmla="*/ 7550944 w 7550944"/>
                <a:gd name="connsiteY20" fmla="*/ 7762875 h 7762876"/>
                <a:gd name="connsiteX0" fmla="*/ 0 w 7550944"/>
                <a:gd name="connsiteY0" fmla="*/ 7762875 h 7762876"/>
                <a:gd name="connsiteX1" fmla="*/ 378619 w 7550944"/>
                <a:gd name="connsiteY1" fmla="*/ 3886200 h 7762876"/>
                <a:gd name="connsiteX2" fmla="*/ 750094 w 7550944"/>
                <a:gd name="connsiteY2" fmla="*/ 0 h 7762876"/>
                <a:gd name="connsiteX3" fmla="*/ 1131094 w 7550944"/>
                <a:gd name="connsiteY3" fmla="*/ 3876675 h 7762876"/>
                <a:gd name="connsiteX4" fmla="*/ 1507332 w 7550944"/>
                <a:gd name="connsiteY4" fmla="*/ 7762875 h 7762876"/>
                <a:gd name="connsiteX5" fmla="*/ 1883569 w 7550944"/>
                <a:gd name="connsiteY5" fmla="*/ 3876675 h 7762876"/>
                <a:gd name="connsiteX6" fmla="*/ 2264569 w 7550944"/>
                <a:gd name="connsiteY6" fmla="*/ 0 h 7762876"/>
                <a:gd name="connsiteX7" fmla="*/ 2645569 w 7550944"/>
                <a:gd name="connsiteY7" fmla="*/ 3886200 h 7762876"/>
                <a:gd name="connsiteX8" fmla="*/ 3017044 w 7550944"/>
                <a:gd name="connsiteY8" fmla="*/ 7762875 h 7762876"/>
                <a:gd name="connsiteX9" fmla="*/ 3398044 w 7550944"/>
                <a:gd name="connsiteY9" fmla="*/ 3876675 h 7762876"/>
                <a:gd name="connsiteX10" fmla="*/ 3769519 w 7550944"/>
                <a:gd name="connsiteY10" fmla="*/ 9525 h 7762876"/>
                <a:gd name="connsiteX11" fmla="*/ 4150519 w 7550944"/>
                <a:gd name="connsiteY11" fmla="*/ 3886200 h 7762876"/>
                <a:gd name="connsiteX12" fmla="*/ 4526756 w 7550944"/>
                <a:gd name="connsiteY12" fmla="*/ 7762875 h 7762876"/>
                <a:gd name="connsiteX13" fmla="*/ 4902994 w 7550944"/>
                <a:gd name="connsiteY13" fmla="*/ 3886200 h 7762876"/>
                <a:gd name="connsiteX14" fmla="*/ 5283994 w 7550944"/>
                <a:gd name="connsiteY14" fmla="*/ 9525 h 7762876"/>
                <a:gd name="connsiteX15" fmla="*/ 5655469 w 7550944"/>
                <a:gd name="connsiteY15" fmla="*/ 3886200 h 7762876"/>
                <a:gd name="connsiteX16" fmla="*/ 6029325 w 7550944"/>
                <a:gd name="connsiteY16" fmla="*/ 7762875 h 7762876"/>
                <a:gd name="connsiteX17" fmla="*/ 6417469 w 7550944"/>
                <a:gd name="connsiteY17" fmla="*/ 3886200 h 7762876"/>
                <a:gd name="connsiteX18" fmla="*/ 6798469 w 7550944"/>
                <a:gd name="connsiteY18" fmla="*/ 0 h 7762876"/>
                <a:gd name="connsiteX19" fmla="*/ 7160419 w 7550944"/>
                <a:gd name="connsiteY19" fmla="*/ 3886200 h 7762876"/>
                <a:gd name="connsiteX20" fmla="*/ 7550944 w 7550944"/>
                <a:gd name="connsiteY20" fmla="*/ 7762875 h 7762876"/>
                <a:gd name="connsiteX0" fmla="*/ 0 w 7550944"/>
                <a:gd name="connsiteY0" fmla="*/ 7762875 h 7762876"/>
                <a:gd name="connsiteX1" fmla="*/ 378619 w 7550944"/>
                <a:gd name="connsiteY1" fmla="*/ 3886200 h 7762876"/>
                <a:gd name="connsiteX2" fmla="*/ 750094 w 7550944"/>
                <a:gd name="connsiteY2" fmla="*/ 0 h 7762876"/>
                <a:gd name="connsiteX3" fmla="*/ 1131094 w 7550944"/>
                <a:gd name="connsiteY3" fmla="*/ 3876675 h 7762876"/>
                <a:gd name="connsiteX4" fmla="*/ 1507332 w 7550944"/>
                <a:gd name="connsiteY4" fmla="*/ 7762875 h 7762876"/>
                <a:gd name="connsiteX5" fmla="*/ 1883569 w 7550944"/>
                <a:gd name="connsiteY5" fmla="*/ 3876675 h 7762876"/>
                <a:gd name="connsiteX6" fmla="*/ 2264569 w 7550944"/>
                <a:gd name="connsiteY6" fmla="*/ 0 h 7762876"/>
                <a:gd name="connsiteX7" fmla="*/ 2645569 w 7550944"/>
                <a:gd name="connsiteY7" fmla="*/ 3886200 h 7762876"/>
                <a:gd name="connsiteX8" fmla="*/ 3017044 w 7550944"/>
                <a:gd name="connsiteY8" fmla="*/ 7762875 h 7762876"/>
                <a:gd name="connsiteX9" fmla="*/ 3398044 w 7550944"/>
                <a:gd name="connsiteY9" fmla="*/ 3876675 h 7762876"/>
                <a:gd name="connsiteX10" fmla="*/ 3769519 w 7550944"/>
                <a:gd name="connsiteY10" fmla="*/ 9525 h 7762876"/>
                <a:gd name="connsiteX11" fmla="*/ 4150519 w 7550944"/>
                <a:gd name="connsiteY11" fmla="*/ 3886200 h 7762876"/>
                <a:gd name="connsiteX12" fmla="*/ 4526756 w 7550944"/>
                <a:gd name="connsiteY12" fmla="*/ 7762875 h 7762876"/>
                <a:gd name="connsiteX13" fmla="*/ 4902994 w 7550944"/>
                <a:gd name="connsiteY13" fmla="*/ 3886200 h 7762876"/>
                <a:gd name="connsiteX14" fmla="*/ 5283994 w 7550944"/>
                <a:gd name="connsiteY14" fmla="*/ 9525 h 7762876"/>
                <a:gd name="connsiteX15" fmla="*/ 5655469 w 7550944"/>
                <a:gd name="connsiteY15" fmla="*/ 3886200 h 7762876"/>
                <a:gd name="connsiteX16" fmla="*/ 6029325 w 7550944"/>
                <a:gd name="connsiteY16" fmla="*/ 7762875 h 7762876"/>
                <a:gd name="connsiteX17" fmla="*/ 6417469 w 7550944"/>
                <a:gd name="connsiteY17" fmla="*/ 3886200 h 7762876"/>
                <a:gd name="connsiteX18" fmla="*/ 6798469 w 7550944"/>
                <a:gd name="connsiteY18" fmla="*/ 0 h 7762876"/>
                <a:gd name="connsiteX19" fmla="*/ 7160419 w 7550944"/>
                <a:gd name="connsiteY19" fmla="*/ 3886200 h 7762876"/>
                <a:gd name="connsiteX20" fmla="*/ 7550944 w 7550944"/>
                <a:gd name="connsiteY20" fmla="*/ 7762875 h 7762876"/>
                <a:gd name="connsiteX0" fmla="*/ 0 w 7546182"/>
                <a:gd name="connsiteY0" fmla="*/ 7762875 h 7765256"/>
                <a:gd name="connsiteX1" fmla="*/ 378619 w 7546182"/>
                <a:gd name="connsiteY1" fmla="*/ 3886200 h 7765256"/>
                <a:gd name="connsiteX2" fmla="*/ 750094 w 7546182"/>
                <a:gd name="connsiteY2" fmla="*/ 0 h 7765256"/>
                <a:gd name="connsiteX3" fmla="*/ 1131094 w 7546182"/>
                <a:gd name="connsiteY3" fmla="*/ 3876675 h 7765256"/>
                <a:gd name="connsiteX4" fmla="*/ 1507332 w 7546182"/>
                <a:gd name="connsiteY4" fmla="*/ 7762875 h 7765256"/>
                <a:gd name="connsiteX5" fmla="*/ 1883569 w 7546182"/>
                <a:gd name="connsiteY5" fmla="*/ 3876675 h 7765256"/>
                <a:gd name="connsiteX6" fmla="*/ 2264569 w 7546182"/>
                <a:gd name="connsiteY6" fmla="*/ 0 h 7765256"/>
                <a:gd name="connsiteX7" fmla="*/ 2645569 w 7546182"/>
                <a:gd name="connsiteY7" fmla="*/ 3886200 h 7765256"/>
                <a:gd name="connsiteX8" fmla="*/ 3017044 w 7546182"/>
                <a:gd name="connsiteY8" fmla="*/ 7762875 h 7765256"/>
                <a:gd name="connsiteX9" fmla="*/ 3398044 w 7546182"/>
                <a:gd name="connsiteY9" fmla="*/ 3876675 h 7765256"/>
                <a:gd name="connsiteX10" fmla="*/ 3769519 w 7546182"/>
                <a:gd name="connsiteY10" fmla="*/ 9525 h 7765256"/>
                <a:gd name="connsiteX11" fmla="*/ 4150519 w 7546182"/>
                <a:gd name="connsiteY11" fmla="*/ 3886200 h 7765256"/>
                <a:gd name="connsiteX12" fmla="*/ 4526756 w 7546182"/>
                <a:gd name="connsiteY12" fmla="*/ 7762875 h 7765256"/>
                <a:gd name="connsiteX13" fmla="*/ 4902994 w 7546182"/>
                <a:gd name="connsiteY13" fmla="*/ 3886200 h 7765256"/>
                <a:gd name="connsiteX14" fmla="*/ 5283994 w 7546182"/>
                <a:gd name="connsiteY14" fmla="*/ 9525 h 7765256"/>
                <a:gd name="connsiteX15" fmla="*/ 5655469 w 7546182"/>
                <a:gd name="connsiteY15" fmla="*/ 3886200 h 7765256"/>
                <a:gd name="connsiteX16" fmla="*/ 6029325 w 7546182"/>
                <a:gd name="connsiteY16" fmla="*/ 7762875 h 7765256"/>
                <a:gd name="connsiteX17" fmla="*/ 6417469 w 7546182"/>
                <a:gd name="connsiteY17" fmla="*/ 3886200 h 7765256"/>
                <a:gd name="connsiteX18" fmla="*/ 6798469 w 7546182"/>
                <a:gd name="connsiteY18" fmla="*/ 0 h 7765256"/>
                <a:gd name="connsiteX19" fmla="*/ 7160419 w 7546182"/>
                <a:gd name="connsiteY19" fmla="*/ 3886200 h 7765256"/>
                <a:gd name="connsiteX20" fmla="*/ 7546182 w 7546182"/>
                <a:gd name="connsiteY20" fmla="*/ 7765256 h 7765256"/>
                <a:gd name="connsiteX0" fmla="*/ 0 w 7546182"/>
                <a:gd name="connsiteY0" fmla="*/ 7762875 h 7765258"/>
                <a:gd name="connsiteX1" fmla="*/ 378619 w 7546182"/>
                <a:gd name="connsiteY1" fmla="*/ 3886200 h 7765258"/>
                <a:gd name="connsiteX2" fmla="*/ 750094 w 7546182"/>
                <a:gd name="connsiteY2" fmla="*/ 0 h 7765258"/>
                <a:gd name="connsiteX3" fmla="*/ 1131094 w 7546182"/>
                <a:gd name="connsiteY3" fmla="*/ 3876675 h 7765258"/>
                <a:gd name="connsiteX4" fmla="*/ 1507332 w 7546182"/>
                <a:gd name="connsiteY4" fmla="*/ 7762875 h 7765258"/>
                <a:gd name="connsiteX5" fmla="*/ 1883569 w 7546182"/>
                <a:gd name="connsiteY5" fmla="*/ 3876675 h 7765258"/>
                <a:gd name="connsiteX6" fmla="*/ 2264569 w 7546182"/>
                <a:gd name="connsiteY6" fmla="*/ 0 h 7765258"/>
                <a:gd name="connsiteX7" fmla="*/ 2645569 w 7546182"/>
                <a:gd name="connsiteY7" fmla="*/ 3886200 h 7765258"/>
                <a:gd name="connsiteX8" fmla="*/ 3017044 w 7546182"/>
                <a:gd name="connsiteY8" fmla="*/ 7762875 h 7765258"/>
                <a:gd name="connsiteX9" fmla="*/ 3398044 w 7546182"/>
                <a:gd name="connsiteY9" fmla="*/ 3876675 h 7765258"/>
                <a:gd name="connsiteX10" fmla="*/ 3769519 w 7546182"/>
                <a:gd name="connsiteY10" fmla="*/ 9525 h 7765258"/>
                <a:gd name="connsiteX11" fmla="*/ 4150519 w 7546182"/>
                <a:gd name="connsiteY11" fmla="*/ 3886200 h 7765258"/>
                <a:gd name="connsiteX12" fmla="*/ 4526756 w 7546182"/>
                <a:gd name="connsiteY12" fmla="*/ 7762875 h 7765258"/>
                <a:gd name="connsiteX13" fmla="*/ 4902994 w 7546182"/>
                <a:gd name="connsiteY13" fmla="*/ 3886200 h 7765258"/>
                <a:gd name="connsiteX14" fmla="*/ 5283994 w 7546182"/>
                <a:gd name="connsiteY14" fmla="*/ 9525 h 7765258"/>
                <a:gd name="connsiteX15" fmla="*/ 5655469 w 7546182"/>
                <a:gd name="connsiteY15" fmla="*/ 3886200 h 7765258"/>
                <a:gd name="connsiteX16" fmla="*/ 6029325 w 7546182"/>
                <a:gd name="connsiteY16" fmla="*/ 7762875 h 7765258"/>
                <a:gd name="connsiteX17" fmla="*/ 6417469 w 7546182"/>
                <a:gd name="connsiteY17" fmla="*/ 3886200 h 7765258"/>
                <a:gd name="connsiteX18" fmla="*/ 6798469 w 7546182"/>
                <a:gd name="connsiteY18" fmla="*/ 0 h 7765258"/>
                <a:gd name="connsiteX19" fmla="*/ 7160419 w 7546182"/>
                <a:gd name="connsiteY19" fmla="*/ 3886200 h 7765258"/>
                <a:gd name="connsiteX20" fmla="*/ 7546182 w 7546182"/>
                <a:gd name="connsiteY20" fmla="*/ 7765256 h 7765258"/>
                <a:gd name="connsiteX0" fmla="*/ 0 w 7539038"/>
                <a:gd name="connsiteY0" fmla="*/ 7762875 h 7762876"/>
                <a:gd name="connsiteX1" fmla="*/ 378619 w 7539038"/>
                <a:gd name="connsiteY1" fmla="*/ 3886200 h 7762876"/>
                <a:gd name="connsiteX2" fmla="*/ 750094 w 7539038"/>
                <a:gd name="connsiteY2" fmla="*/ 0 h 7762876"/>
                <a:gd name="connsiteX3" fmla="*/ 1131094 w 7539038"/>
                <a:gd name="connsiteY3" fmla="*/ 3876675 h 7762876"/>
                <a:gd name="connsiteX4" fmla="*/ 1507332 w 7539038"/>
                <a:gd name="connsiteY4" fmla="*/ 7762875 h 7762876"/>
                <a:gd name="connsiteX5" fmla="*/ 1883569 w 7539038"/>
                <a:gd name="connsiteY5" fmla="*/ 3876675 h 7762876"/>
                <a:gd name="connsiteX6" fmla="*/ 2264569 w 7539038"/>
                <a:gd name="connsiteY6" fmla="*/ 0 h 7762876"/>
                <a:gd name="connsiteX7" fmla="*/ 2645569 w 7539038"/>
                <a:gd name="connsiteY7" fmla="*/ 3886200 h 7762876"/>
                <a:gd name="connsiteX8" fmla="*/ 3017044 w 7539038"/>
                <a:gd name="connsiteY8" fmla="*/ 7762875 h 7762876"/>
                <a:gd name="connsiteX9" fmla="*/ 3398044 w 7539038"/>
                <a:gd name="connsiteY9" fmla="*/ 3876675 h 7762876"/>
                <a:gd name="connsiteX10" fmla="*/ 3769519 w 7539038"/>
                <a:gd name="connsiteY10" fmla="*/ 9525 h 7762876"/>
                <a:gd name="connsiteX11" fmla="*/ 4150519 w 7539038"/>
                <a:gd name="connsiteY11" fmla="*/ 3886200 h 7762876"/>
                <a:gd name="connsiteX12" fmla="*/ 4526756 w 7539038"/>
                <a:gd name="connsiteY12" fmla="*/ 7762875 h 7762876"/>
                <a:gd name="connsiteX13" fmla="*/ 4902994 w 7539038"/>
                <a:gd name="connsiteY13" fmla="*/ 3886200 h 7762876"/>
                <a:gd name="connsiteX14" fmla="*/ 5283994 w 7539038"/>
                <a:gd name="connsiteY14" fmla="*/ 9525 h 7762876"/>
                <a:gd name="connsiteX15" fmla="*/ 5655469 w 7539038"/>
                <a:gd name="connsiteY15" fmla="*/ 3886200 h 7762876"/>
                <a:gd name="connsiteX16" fmla="*/ 6029325 w 7539038"/>
                <a:gd name="connsiteY16" fmla="*/ 7762875 h 7762876"/>
                <a:gd name="connsiteX17" fmla="*/ 6417469 w 7539038"/>
                <a:gd name="connsiteY17" fmla="*/ 3886200 h 7762876"/>
                <a:gd name="connsiteX18" fmla="*/ 6798469 w 7539038"/>
                <a:gd name="connsiteY18" fmla="*/ 0 h 7762876"/>
                <a:gd name="connsiteX19" fmla="*/ 7160419 w 7539038"/>
                <a:gd name="connsiteY19" fmla="*/ 3886200 h 7762876"/>
                <a:gd name="connsiteX20" fmla="*/ 7539038 w 7539038"/>
                <a:gd name="connsiteY20" fmla="*/ 7760494 h 7762876"/>
                <a:gd name="connsiteX0" fmla="*/ 0 w 7539038"/>
                <a:gd name="connsiteY0" fmla="*/ 7762875 h 7762876"/>
                <a:gd name="connsiteX1" fmla="*/ 378619 w 7539038"/>
                <a:gd name="connsiteY1" fmla="*/ 3886200 h 7762876"/>
                <a:gd name="connsiteX2" fmla="*/ 750094 w 7539038"/>
                <a:gd name="connsiteY2" fmla="*/ 0 h 7762876"/>
                <a:gd name="connsiteX3" fmla="*/ 1131094 w 7539038"/>
                <a:gd name="connsiteY3" fmla="*/ 3876675 h 7762876"/>
                <a:gd name="connsiteX4" fmla="*/ 1507332 w 7539038"/>
                <a:gd name="connsiteY4" fmla="*/ 7762875 h 7762876"/>
                <a:gd name="connsiteX5" fmla="*/ 1883569 w 7539038"/>
                <a:gd name="connsiteY5" fmla="*/ 3876675 h 7762876"/>
                <a:gd name="connsiteX6" fmla="*/ 2264569 w 7539038"/>
                <a:gd name="connsiteY6" fmla="*/ 0 h 7762876"/>
                <a:gd name="connsiteX7" fmla="*/ 2645569 w 7539038"/>
                <a:gd name="connsiteY7" fmla="*/ 3886200 h 7762876"/>
                <a:gd name="connsiteX8" fmla="*/ 3017044 w 7539038"/>
                <a:gd name="connsiteY8" fmla="*/ 7762875 h 7762876"/>
                <a:gd name="connsiteX9" fmla="*/ 3398044 w 7539038"/>
                <a:gd name="connsiteY9" fmla="*/ 3876675 h 7762876"/>
                <a:gd name="connsiteX10" fmla="*/ 3769519 w 7539038"/>
                <a:gd name="connsiteY10" fmla="*/ 9525 h 7762876"/>
                <a:gd name="connsiteX11" fmla="*/ 4150519 w 7539038"/>
                <a:gd name="connsiteY11" fmla="*/ 3886200 h 7762876"/>
                <a:gd name="connsiteX12" fmla="*/ 4526756 w 7539038"/>
                <a:gd name="connsiteY12" fmla="*/ 7762875 h 7762876"/>
                <a:gd name="connsiteX13" fmla="*/ 4902994 w 7539038"/>
                <a:gd name="connsiteY13" fmla="*/ 3886200 h 7762876"/>
                <a:gd name="connsiteX14" fmla="*/ 5283994 w 7539038"/>
                <a:gd name="connsiteY14" fmla="*/ 9525 h 7762876"/>
                <a:gd name="connsiteX15" fmla="*/ 5655469 w 7539038"/>
                <a:gd name="connsiteY15" fmla="*/ 3886200 h 7762876"/>
                <a:gd name="connsiteX16" fmla="*/ 6029325 w 7539038"/>
                <a:gd name="connsiteY16" fmla="*/ 7762875 h 7762876"/>
                <a:gd name="connsiteX17" fmla="*/ 6417469 w 7539038"/>
                <a:gd name="connsiteY17" fmla="*/ 3886200 h 7762876"/>
                <a:gd name="connsiteX18" fmla="*/ 6788944 w 7539038"/>
                <a:gd name="connsiteY18" fmla="*/ 2381 h 7762876"/>
                <a:gd name="connsiteX19" fmla="*/ 7160419 w 7539038"/>
                <a:gd name="connsiteY19" fmla="*/ 3886200 h 7762876"/>
                <a:gd name="connsiteX20" fmla="*/ 7539038 w 7539038"/>
                <a:gd name="connsiteY20" fmla="*/ 7760494 h 7762876"/>
                <a:gd name="connsiteX0" fmla="*/ 0 w 7539038"/>
                <a:gd name="connsiteY0" fmla="*/ 7762875 h 7762876"/>
                <a:gd name="connsiteX1" fmla="*/ 378619 w 7539038"/>
                <a:gd name="connsiteY1" fmla="*/ 3886200 h 7762876"/>
                <a:gd name="connsiteX2" fmla="*/ 750094 w 7539038"/>
                <a:gd name="connsiteY2" fmla="*/ 0 h 7762876"/>
                <a:gd name="connsiteX3" fmla="*/ 1131094 w 7539038"/>
                <a:gd name="connsiteY3" fmla="*/ 3876675 h 7762876"/>
                <a:gd name="connsiteX4" fmla="*/ 1507332 w 7539038"/>
                <a:gd name="connsiteY4" fmla="*/ 7762875 h 7762876"/>
                <a:gd name="connsiteX5" fmla="*/ 1883569 w 7539038"/>
                <a:gd name="connsiteY5" fmla="*/ 3876675 h 7762876"/>
                <a:gd name="connsiteX6" fmla="*/ 2264569 w 7539038"/>
                <a:gd name="connsiteY6" fmla="*/ 0 h 7762876"/>
                <a:gd name="connsiteX7" fmla="*/ 2645569 w 7539038"/>
                <a:gd name="connsiteY7" fmla="*/ 3886200 h 7762876"/>
                <a:gd name="connsiteX8" fmla="*/ 3017044 w 7539038"/>
                <a:gd name="connsiteY8" fmla="*/ 7762875 h 7762876"/>
                <a:gd name="connsiteX9" fmla="*/ 3398044 w 7539038"/>
                <a:gd name="connsiteY9" fmla="*/ 3876675 h 7762876"/>
                <a:gd name="connsiteX10" fmla="*/ 3769519 w 7539038"/>
                <a:gd name="connsiteY10" fmla="*/ 9525 h 7762876"/>
                <a:gd name="connsiteX11" fmla="*/ 4150519 w 7539038"/>
                <a:gd name="connsiteY11" fmla="*/ 3886200 h 7762876"/>
                <a:gd name="connsiteX12" fmla="*/ 4526756 w 7539038"/>
                <a:gd name="connsiteY12" fmla="*/ 7762875 h 7762876"/>
                <a:gd name="connsiteX13" fmla="*/ 4902994 w 7539038"/>
                <a:gd name="connsiteY13" fmla="*/ 3886200 h 7762876"/>
                <a:gd name="connsiteX14" fmla="*/ 5283994 w 7539038"/>
                <a:gd name="connsiteY14" fmla="*/ 9525 h 7762876"/>
                <a:gd name="connsiteX15" fmla="*/ 5655469 w 7539038"/>
                <a:gd name="connsiteY15" fmla="*/ 3886200 h 7762876"/>
                <a:gd name="connsiteX16" fmla="*/ 6029325 w 7539038"/>
                <a:gd name="connsiteY16" fmla="*/ 7762875 h 7762876"/>
                <a:gd name="connsiteX17" fmla="*/ 6417469 w 7539038"/>
                <a:gd name="connsiteY17" fmla="*/ 3886200 h 7762876"/>
                <a:gd name="connsiteX18" fmla="*/ 6786563 w 7539038"/>
                <a:gd name="connsiteY18" fmla="*/ 4762 h 7762876"/>
                <a:gd name="connsiteX19" fmla="*/ 7160419 w 7539038"/>
                <a:gd name="connsiteY19" fmla="*/ 3886200 h 7762876"/>
                <a:gd name="connsiteX20" fmla="*/ 7539038 w 7539038"/>
                <a:gd name="connsiteY20" fmla="*/ 7760494 h 7762876"/>
                <a:gd name="connsiteX0" fmla="*/ 0 w 7539038"/>
                <a:gd name="connsiteY0" fmla="*/ 7762875 h 7762876"/>
                <a:gd name="connsiteX1" fmla="*/ 378619 w 7539038"/>
                <a:gd name="connsiteY1" fmla="*/ 3886200 h 7762876"/>
                <a:gd name="connsiteX2" fmla="*/ 750094 w 7539038"/>
                <a:gd name="connsiteY2" fmla="*/ 0 h 7762876"/>
                <a:gd name="connsiteX3" fmla="*/ 1131094 w 7539038"/>
                <a:gd name="connsiteY3" fmla="*/ 3876675 h 7762876"/>
                <a:gd name="connsiteX4" fmla="*/ 1507332 w 7539038"/>
                <a:gd name="connsiteY4" fmla="*/ 7762875 h 7762876"/>
                <a:gd name="connsiteX5" fmla="*/ 1883569 w 7539038"/>
                <a:gd name="connsiteY5" fmla="*/ 3876675 h 7762876"/>
                <a:gd name="connsiteX6" fmla="*/ 2264569 w 7539038"/>
                <a:gd name="connsiteY6" fmla="*/ 0 h 7762876"/>
                <a:gd name="connsiteX7" fmla="*/ 2645569 w 7539038"/>
                <a:gd name="connsiteY7" fmla="*/ 3886200 h 7762876"/>
                <a:gd name="connsiteX8" fmla="*/ 3017044 w 7539038"/>
                <a:gd name="connsiteY8" fmla="*/ 7762875 h 7762876"/>
                <a:gd name="connsiteX9" fmla="*/ 3398044 w 7539038"/>
                <a:gd name="connsiteY9" fmla="*/ 3876675 h 7762876"/>
                <a:gd name="connsiteX10" fmla="*/ 3769519 w 7539038"/>
                <a:gd name="connsiteY10" fmla="*/ 9525 h 7762876"/>
                <a:gd name="connsiteX11" fmla="*/ 4150519 w 7539038"/>
                <a:gd name="connsiteY11" fmla="*/ 3886200 h 7762876"/>
                <a:gd name="connsiteX12" fmla="*/ 4526756 w 7539038"/>
                <a:gd name="connsiteY12" fmla="*/ 7762875 h 7762876"/>
                <a:gd name="connsiteX13" fmla="*/ 4902994 w 7539038"/>
                <a:gd name="connsiteY13" fmla="*/ 3886200 h 7762876"/>
                <a:gd name="connsiteX14" fmla="*/ 5283994 w 7539038"/>
                <a:gd name="connsiteY14" fmla="*/ 9525 h 7762876"/>
                <a:gd name="connsiteX15" fmla="*/ 5655469 w 7539038"/>
                <a:gd name="connsiteY15" fmla="*/ 3886200 h 7762876"/>
                <a:gd name="connsiteX16" fmla="*/ 6029325 w 7539038"/>
                <a:gd name="connsiteY16" fmla="*/ 7762875 h 7762876"/>
                <a:gd name="connsiteX17" fmla="*/ 6417469 w 7539038"/>
                <a:gd name="connsiteY17" fmla="*/ 3886200 h 7762876"/>
                <a:gd name="connsiteX18" fmla="*/ 6786563 w 7539038"/>
                <a:gd name="connsiteY18" fmla="*/ 4762 h 7762876"/>
                <a:gd name="connsiteX19" fmla="*/ 7160419 w 7539038"/>
                <a:gd name="connsiteY19" fmla="*/ 3886200 h 7762876"/>
                <a:gd name="connsiteX20" fmla="*/ 7539038 w 7539038"/>
                <a:gd name="connsiteY20" fmla="*/ 7760494 h 7762876"/>
                <a:gd name="connsiteX0" fmla="*/ 0 w 7539038"/>
                <a:gd name="connsiteY0" fmla="*/ 7762875 h 7762876"/>
                <a:gd name="connsiteX1" fmla="*/ 378619 w 7539038"/>
                <a:gd name="connsiteY1" fmla="*/ 3886200 h 7762876"/>
                <a:gd name="connsiteX2" fmla="*/ 750094 w 7539038"/>
                <a:gd name="connsiteY2" fmla="*/ 0 h 7762876"/>
                <a:gd name="connsiteX3" fmla="*/ 1131094 w 7539038"/>
                <a:gd name="connsiteY3" fmla="*/ 3876675 h 7762876"/>
                <a:gd name="connsiteX4" fmla="*/ 1507332 w 7539038"/>
                <a:gd name="connsiteY4" fmla="*/ 7762875 h 7762876"/>
                <a:gd name="connsiteX5" fmla="*/ 1883569 w 7539038"/>
                <a:gd name="connsiteY5" fmla="*/ 3876675 h 7762876"/>
                <a:gd name="connsiteX6" fmla="*/ 2264569 w 7539038"/>
                <a:gd name="connsiteY6" fmla="*/ 0 h 7762876"/>
                <a:gd name="connsiteX7" fmla="*/ 2645569 w 7539038"/>
                <a:gd name="connsiteY7" fmla="*/ 3886200 h 7762876"/>
                <a:gd name="connsiteX8" fmla="*/ 3017044 w 7539038"/>
                <a:gd name="connsiteY8" fmla="*/ 7762875 h 7762876"/>
                <a:gd name="connsiteX9" fmla="*/ 3398044 w 7539038"/>
                <a:gd name="connsiteY9" fmla="*/ 3876675 h 7762876"/>
                <a:gd name="connsiteX10" fmla="*/ 3769519 w 7539038"/>
                <a:gd name="connsiteY10" fmla="*/ 9525 h 7762876"/>
                <a:gd name="connsiteX11" fmla="*/ 4150519 w 7539038"/>
                <a:gd name="connsiteY11" fmla="*/ 3886200 h 7762876"/>
                <a:gd name="connsiteX12" fmla="*/ 4526756 w 7539038"/>
                <a:gd name="connsiteY12" fmla="*/ 7762875 h 7762876"/>
                <a:gd name="connsiteX13" fmla="*/ 4902994 w 7539038"/>
                <a:gd name="connsiteY13" fmla="*/ 3886200 h 7762876"/>
                <a:gd name="connsiteX14" fmla="*/ 5279231 w 7539038"/>
                <a:gd name="connsiteY14" fmla="*/ 9525 h 7762876"/>
                <a:gd name="connsiteX15" fmla="*/ 5655469 w 7539038"/>
                <a:gd name="connsiteY15" fmla="*/ 3886200 h 7762876"/>
                <a:gd name="connsiteX16" fmla="*/ 6029325 w 7539038"/>
                <a:gd name="connsiteY16" fmla="*/ 7762875 h 7762876"/>
                <a:gd name="connsiteX17" fmla="*/ 6417469 w 7539038"/>
                <a:gd name="connsiteY17" fmla="*/ 3886200 h 7762876"/>
                <a:gd name="connsiteX18" fmla="*/ 6786563 w 7539038"/>
                <a:gd name="connsiteY18" fmla="*/ 4762 h 7762876"/>
                <a:gd name="connsiteX19" fmla="*/ 7160419 w 7539038"/>
                <a:gd name="connsiteY19" fmla="*/ 3886200 h 7762876"/>
                <a:gd name="connsiteX20" fmla="*/ 7539038 w 7539038"/>
                <a:gd name="connsiteY20" fmla="*/ 7760494 h 7762876"/>
                <a:gd name="connsiteX0" fmla="*/ 0 w 7539038"/>
                <a:gd name="connsiteY0" fmla="*/ 7762875 h 7762876"/>
                <a:gd name="connsiteX1" fmla="*/ 378619 w 7539038"/>
                <a:gd name="connsiteY1" fmla="*/ 3886200 h 7762876"/>
                <a:gd name="connsiteX2" fmla="*/ 750094 w 7539038"/>
                <a:gd name="connsiteY2" fmla="*/ 0 h 7762876"/>
                <a:gd name="connsiteX3" fmla="*/ 1131094 w 7539038"/>
                <a:gd name="connsiteY3" fmla="*/ 3876675 h 7762876"/>
                <a:gd name="connsiteX4" fmla="*/ 1507332 w 7539038"/>
                <a:gd name="connsiteY4" fmla="*/ 7762875 h 7762876"/>
                <a:gd name="connsiteX5" fmla="*/ 1883569 w 7539038"/>
                <a:gd name="connsiteY5" fmla="*/ 3876675 h 7762876"/>
                <a:gd name="connsiteX6" fmla="*/ 2264569 w 7539038"/>
                <a:gd name="connsiteY6" fmla="*/ 0 h 7762876"/>
                <a:gd name="connsiteX7" fmla="*/ 2645569 w 7539038"/>
                <a:gd name="connsiteY7" fmla="*/ 3886200 h 7762876"/>
                <a:gd name="connsiteX8" fmla="*/ 3017044 w 7539038"/>
                <a:gd name="connsiteY8" fmla="*/ 7762875 h 7762876"/>
                <a:gd name="connsiteX9" fmla="*/ 3398044 w 7539038"/>
                <a:gd name="connsiteY9" fmla="*/ 3876675 h 7762876"/>
                <a:gd name="connsiteX10" fmla="*/ 3769519 w 7539038"/>
                <a:gd name="connsiteY10" fmla="*/ 9525 h 7762876"/>
                <a:gd name="connsiteX11" fmla="*/ 4150519 w 7539038"/>
                <a:gd name="connsiteY11" fmla="*/ 3886200 h 7762876"/>
                <a:gd name="connsiteX12" fmla="*/ 4526756 w 7539038"/>
                <a:gd name="connsiteY12" fmla="*/ 7762875 h 7762876"/>
                <a:gd name="connsiteX13" fmla="*/ 4902994 w 7539038"/>
                <a:gd name="connsiteY13" fmla="*/ 3886200 h 7762876"/>
                <a:gd name="connsiteX14" fmla="*/ 5279231 w 7539038"/>
                <a:gd name="connsiteY14" fmla="*/ 9525 h 7762876"/>
                <a:gd name="connsiteX15" fmla="*/ 5655469 w 7539038"/>
                <a:gd name="connsiteY15" fmla="*/ 3886200 h 7762876"/>
                <a:gd name="connsiteX16" fmla="*/ 6029325 w 7539038"/>
                <a:gd name="connsiteY16" fmla="*/ 7762875 h 7762876"/>
                <a:gd name="connsiteX17" fmla="*/ 6417469 w 7539038"/>
                <a:gd name="connsiteY17" fmla="*/ 3886200 h 7762876"/>
                <a:gd name="connsiteX18" fmla="*/ 6786563 w 7539038"/>
                <a:gd name="connsiteY18" fmla="*/ 4762 h 7762876"/>
                <a:gd name="connsiteX19" fmla="*/ 7160419 w 7539038"/>
                <a:gd name="connsiteY19" fmla="*/ 3886200 h 7762876"/>
                <a:gd name="connsiteX20" fmla="*/ 7539038 w 7539038"/>
                <a:gd name="connsiteY20" fmla="*/ 7760494 h 7762876"/>
                <a:gd name="connsiteX0" fmla="*/ 0 w 7539038"/>
                <a:gd name="connsiteY0" fmla="*/ 7762875 h 7762876"/>
                <a:gd name="connsiteX1" fmla="*/ 378619 w 7539038"/>
                <a:gd name="connsiteY1" fmla="*/ 3886200 h 7762876"/>
                <a:gd name="connsiteX2" fmla="*/ 750094 w 7539038"/>
                <a:gd name="connsiteY2" fmla="*/ 0 h 7762876"/>
                <a:gd name="connsiteX3" fmla="*/ 1131094 w 7539038"/>
                <a:gd name="connsiteY3" fmla="*/ 3876675 h 7762876"/>
                <a:gd name="connsiteX4" fmla="*/ 1507332 w 7539038"/>
                <a:gd name="connsiteY4" fmla="*/ 7762875 h 7762876"/>
                <a:gd name="connsiteX5" fmla="*/ 1883569 w 7539038"/>
                <a:gd name="connsiteY5" fmla="*/ 3876675 h 7762876"/>
                <a:gd name="connsiteX6" fmla="*/ 2264569 w 7539038"/>
                <a:gd name="connsiteY6" fmla="*/ 0 h 7762876"/>
                <a:gd name="connsiteX7" fmla="*/ 2645569 w 7539038"/>
                <a:gd name="connsiteY7" fmla="*/ 3886200 h 7762876"/>
                <a:gd name="connsiteX8" fmla="*/ 3017044 w 7539038"/>
                <a:gd name="connsiteY8" fmla="*/ 7762875 h 7762876"/>
                <a:gd name="connsiteX9" fmla="*/ 3398044 w 7539038"/>
                <a:gd name="connsiteY9" fmla="*/ 3876675 h 7762876"/>
                <a:gd name="connsiteX10" fmla="*/ 3769519 w 7539038"/>
                <a:gd name="connsiteY10" fmla="*/ 9525 h 7762876"/>
                <a:gd name="connsiteX11" fmla="*/ 4150519 w 7539038"/>
                <a:gd name="connsiteY11" fmla="*/ 3886200 h 7762876"/>
                <a:gd name="connsiteX12" fmla="*/ 4526756 w 7539038"/>
                <a:gd name="connsiteY12" fmla="*/ 7762875 h 7762876"/>
                <a:gd name="connsiteX13" fmla="*/ 4902994 w 7539038"/>
                <a:gd name="connsiteY13" fmla="*/ 3886200 h 7762876"/>
                <a:gd name="connsiteX14" fmla="*/ 5276849 w 7539038"/>
                <a:gd name="connsiteY14" fmla="*/ 2382 h 7762876"/>
                <a:gd name="connsiteX15" fmla="*/ 5655469 w 7539038"/>
                <a:gd name="connsiteY15" fmla="*/ 3886200 h 7762876"/>
                <a:gd name="connsiteX16" fmla="*/ 6029325 w 7539038"/>
                <a:gd name="connsiteY16" fmla="*/ 7762875 h 7762876"/>
                <a:gd name="connsiteX17" fmla="*/ 6417469 w 7539038"/>
                <a:gd name="connsiteY17" fmla="*/ 3886200 h 7762876"/>
                <a:gd name="connsiteX18" fmla="*/ 6786563 w 7539038"/>
                <a:gd name="connsiteY18" fmla="*/ 4762 h 7762876"/>
                <a:gd name="connsiteX19" fmla="*/ 7160419 w 7539038"/>
                <a:gd name="connsiteY19" fmla="*/ 3886200 h 7762876"/>
                <a:gd name="connsiteX20" fmla="*/ 7539038 w 7539038"/>
                <a:gd name="connsiteY20" fmla="*/ 7760494 h 7762876"/>
                <a:gd name="connsiteX0" fmla="*/ 0 w 7539038"/>
                <a:gd name="connsiteY0" fmla="*/ 7762875 h 7762876"/>
                <a:gd name="connsiteX1" fmla="*/ 378619 w 7539038"/>
                <a:gd name="connsiteY1" fmla="*/ 3886200 h 7762876"/>
                <a:gd name="connsiteX2" fmla="*/ 750094 w 7539038"/>
                <a:gd name="connsiteY2" fmla="*/ 0 h 7762876"/>
                <a:gd name="connsiteX3" fmla="*/ 1131094 w 7539038"/>
                <a:gd name="connsiteY3" fmla="*/ 3876675 h 7762876"/>
                <a:gd name="connsiteX4" fmla="*/ 1507332 w 7539038"/>
                <a:gd name="connsiteY4" fmla="*/ 7762875 h 7762876"/>
                <a:gd name="connsiteX5" fmla="*/ 1883569 w 7539038"/>
                <a:gd name="connsiteY5" fmla="*/ 3876675 h 7762876"/>
                <a:gd name="connsiteX6" fmla="*/ 2264569 w 7539038"/>
                <a:gd name="connsiteY6" fmla="*/ 0 h 7762876"/>
                <a:gd name="connsiteX7" fmla="*/ 2645569 w 7539038"/>
                <a:gd name="connsiteY7" fmla="*/ 3886200 h 7762876"/>
                <a:gd name="connsiteX8" fmla="*/ 3017044 w 7539038"/>
                <a:gd name="connsiteY8" fmla="*/ 7762875 h 7762876"/>
                <a:gd name="connsiteX9" fmla="*/ 3398044 w 7539038"/>
                <a:gd name="connsiteY9" fmla="*/ 3876675 h 7762876"/>
                <a:gd name="connsiteX10" fmla="*/ 3769519 w 7539038"/>
                <a:gd name="connsiteY10" fmla="*/ 9525 h 7762876"/>
                <a:gd name="connsiteX11" fmla="*/ 4150519 w 7539038"/>
                <a:gd name="connsiteY11" fmla="*/ 3886200 h 7762876"/>
                <a:gd name="connsiteX12" fmla="*/ 4526756 w 7539038"/>
                <a:gd name="connsiteY12" fmla="*/ 7762875 h 7762876"/>
                <a:gd name="connsiteX13" fmla="*/ 4902994 w 7539038"/>
                <a:gd name="connsiteY13" fmla="*/ 3886200 h 7762876"/>
                <a:gd name="connsiteX14" fmla="*/ 5276849 w 7539038"/>
                <a:gd name="connsiteY14" fmla="*/ 2382 h 7762876"/>
                <a:gd name="connsiteX15" fmla="*/ 5655469 w 7539038"/>
                <a:gd name="connsiteY15" fmla="*/ 3886200 h 7762876"/>
                <a:gd name="connsiteX16" fmla="*/ 6029325 w 7539038"/>
                <a:gd name="connsiteY16" fmla="*/ 7762875 h 7762876"/>
                <a:gd name="connsiteX17" fmla="*/ 6417469 w 7539038"/>
                <a:gd name="connsiteY17" fmla="*/ 3886200 h 7762876"/>
                <a:gd name="connsiteX18" fmla="*/ 6786563 w 7539038"/>
                <a:gd name="connsiteY18" fmla="*/ 4762 h 7762876"/>
                <a:gd name="connsiteX19" fmla="*/ 7160419 w 7539038"/>
                <a:gd name="connsiteY19" fmla="*/ 3886200 h 7762876"/>
                <a:gd name="connsiteX20" fmla="*/ 7539038 w 7539038"/>
                <a:gd name="connsiteY20" fmla="*/ 7760494 h 7762876"/>
                <a:gd name="connsiteX0" fmla="*/ 0 w 7539038"/>
                <a:gd name="connsiteY0" fmla="*/ 7762875 h 7762876"/>
                <a:gd name="connsiteX1" fmla="*/ 378619 w 7539038"/>
                <a:gd name="connsiteY1" fmla="*/ 3886200 h 7762876"/>
                <a:gd name="connsiteX2" fmla="*/ 750094 w 7539038"/>
                <a:gd name="connsiteY2" fmla="*/ 0 h 7762876"/>
                <a:gd name="connsiteX3" fmla="*/ 1131094 w 7539038"/>
                <a:gd name="connsiteY3" fmla="*/ 3876675 h 7762876"/>
                <a:gd name="connsiteX4" fmla="*/ 1507332 w 7539038"/>
                <a:gd name="connsiteY4" fmla="*/ 7762875 h 7762876"/>
                <a:gd name="connsiteX5" fmla="*/ 1883569 w 7539038"/>
                <a:gd name="connsiteY5" fmla="*/ 3876675 h 7762876"/>
                <a:gd name="connsiteX6" fmla="*/ 2264569 w 7539038"/>
                <a:gd name="connsiteY6" fmla="*/ 0 h 7762876"/>
                <a:gd name="connsiteX7" fmla="*/ 2645569 w 7539038"/>
                <a:gd name="connsiteY7" fmla="*/ 3886200 h 7762876"/>
                <a:gd name="connsiteX8" fmla="*/ 3017044 w 7539038"/>
                <a:gd name="connsiteY8" fmla="*/ 7762875 h 7762876"/>
                <a:gd name="connsiteX9" fmla="*/ 3398044 w 7539038"/>
                <a:gd name="connsiteY9" fmla="*/ 3876675 h 7762876"/>
                <a:gd name="connsiteX10" fmla="*/ 3776663 w 7539038"/>
                <a:gd name="connsiteY10" fmla="*/ 4763 h 7762876"/>
                <a:gd name="connsiteX11" fmla="*/ 4150519 w 7539038"/>
                <a:gd name="connsiteY11" fmla="*/ 3886200 h 7762876"/>
                <a:gd name="connsiteX12" fmla="*/ 4526756 w 7539038"/>
                <a:gd name="connsiteY12" fmla="*/ 7762875 h 7762876"/>
                <a:gd name="connsiteX13" fmla="*/ 4902994 w 7539038"/>
                <a:gd name="connsiteY13" fmla="*/ 3886200 h 7762876"/>
                <a:gd name="connsiteX14" fmla="*/ 5276849 w 7539038"/>
                <a:gd name="connsiteY14" fmla="*/ 2382 h 7762876"/>
                <a:gd name="connsiteX15" fmla="*/ 5655469 w 7539038"/>
                <a:gd name="connsiteY15" fmla="*/ 3886200 h 7762876"/>
                <a:gd name="connsiteX16" fmla="*/ 6029325 w 7539038"/>
                <a:gd name="connsiteY16" fmla="*/ 7762875 h 7762876"/>
                <a:gd name="connsiteX17" fmla="*/ 6417469 w 7539038"/>
                <a:gd name="connsiteY17" fmla="*/ 3886200 h 7762876"/>
                <a:gd name="connsiteX18" fmla="*/ 6786563 w 7539038"/>
                <a:gd name="connsiteY18" fmla="*/ 4762 h 7762876"/>
                <a:gd name="connsiteX19" fmla="*/ 7160419 w 7539038"/>
                <a:gd name="connsiteY19" fmla="*/ 3886200 h 7762876"/>
                <a:gd name="connsiteX20" fmla="*/ 7539038 w 7539038"/>
                <a:gd name="connsiteY20" fmla="*/ 7760494 h 7762876"/>
                <a:gd name="connsiteX0" fmla="*/ 0 w 7539038"/>
                <a:gd name="connsiteY0" fmla="*/ 7762875 h 7762876"/>
                <a:gd name="connsiteX1" fmla="*/ 378619 w 7539038"/>
                <a:gd name="connsiteY1" fmla="*/ 3886200 h 7762876"/>
                <a:gd name="connsiteX2" fmla="*/ 750094 w 7539038"/>
                <a:gd name="connsiteY2" fmla="*/ 0 h 7762876"/>
                <a:gd name="connsiteX3" fmla="*/ 1131094 w 7539038"/>
                <a:gd name="connsiteY3" fmla="*/ 3876675 h 7762876"/>
                <a:gd name="connsiteX4" fmla="*/ 1507332 w 7539038"/>
                <a:gd name="connsiteY4" fmla="*/ 7762875 h 7762876"/>
                <a:gd name="connsiteX5" fmla="*/ 1883569 w 7539038"/>
                <a:gd name="connsiteY5" fmla="*/ 3876675 h 7762876"/>
                <a:gd name="connsiteX6" fmla="*/ 2264569 w 7539038"/>
                <a:gd name="connsiteY6" fmla="*/ 0 h 7762876"/>
                <a:gd name="connsiteX7" fmla="*/ 2645569 w 7539038"/>
                <a:gd name="connsiteY7" fmla="*/ 3886200 h 7762876"/>
                <a:gd name="connsiteX8" fmla="*/ 3017044 w 7539038"/>
                <a:gd name="connsiteY8" fmla="*/ 7762875 h 7762876"/>
                <a:gd name="connsiteX9" fmla="*/ 3398044 w 7539038"/>
                <a:gd name="connsiteY9" fmla="*/ 3876675 h 7762876"/>
                <a:gd name="connsiteX10" fmla="*/ 3776663 w 7539038"/>
                <a:gd name="connsiteY10" fmla="*/ 4763 h 7762876"/>
                <a:gd name="connsiteX11" fmla="*/ 4150519 w 7539038"/>
                <a:gd name="connsiteY11" fmla="*/ 3886200 h 7762876"/>
                <a:gd name="connsiteX12" fmla="*/ 4526756 w 7539038"/>
                <a:gd name="connsiteY12" fmla="*/ 7762875 h 7762876"/>
                <a:gd name="connsiteX13" fmla="*/ 4902994 w 7539038"/>
                <a:gd name="connsiteY13" fmla="*/ 3886200 h 7762876"/>
                <a:gd name="connsiteX14" fmla="*/ 5276849 w 7539038"/>
                <a:gd name="connsiteY14" fmla="*/ 2382 h 7762876"/>
                <a:gd name="connsiteX15" fmla="*/ 5655469 w 7539038"/>
                <a:gd name="connsiteY15" fmla="*/ 3886200 h 7762876"/>
                <a:gd name="connsiteX16" fmla="*/ 6029325 w 7539038"/>
                <a:gd name="connsiteY16" fmla="*/ 7762875 h 7762876"/>
                <a:gd name="connsiteX17" fmla="*/ 6417469 w 7539038"/>
                <a:gd name="connsiteY17" fmla="*/ 3886200 h 7762876"/>
                <a:gd name="connsiteX18" fmla="*/ 6786563 w 7539038"/>
                <a:gd name="connsiteY18" fmla="*/ 4762 h 7762876"/>
                <a:gd name="connsiteX19" fmla="*/ 7160419 w 7539038"/>
                <a:gd name="connsiteY19" fmla="*/ 3886200 h 7762876"/>
                <a:gd name="connsiteX20" fmla="*/ 7539038 w 7539038"/>
                <a:gd name="connsiteY20" fmla="*/ 7760494 h 7762876"/>
                <a:gd name="connsiteX0" fmla="*/ 0 w 7539038"/>
                <a:gd name="connsiteY0" fmla="*/ 7762875 h 7762876"/>
                <a:gd name="connsiteX1" fmla="*/ 378619 w 7539038"/>
                <a:gd name="connsiteY1" fmla="*/ 3886200 h 7762876"/>
                <a:gd name="connsiteX2" fmla="*/ 750094 w 7539038"/>
                <a:gd name="connsiteY2" fmla="*/ 0 h 7762876"/>
                <a:gd name="connsiteX3" fmla="*/ 1131094 w 7539038"/>
                <a:gd name="connsiteY3" fmla="*/ 3876675 h 7762876"/>
                <a:gd name="connsiteX4" fmla="*/ 1507332 w 7539038"/>
                <a:gd name="connsiteY4" fmla="*/ 7762875 h 7762876"/>
                <a:gd name="connsiteX5" fmla="*/ 1883569 w 7539038"/>
                <a:gd name="connsiteY5" fmla="*/ 3876675 h 7762876"/>
                <a:gd name="connsiteX6" fmla="*/ 2264569 w 7539038"/>
                <a:gd name="connsiteY6" fmla="*/ 0 h 7762876"/>
                <a:gd name="connsiteX7" fmla="*/ 2645569 w 7539038"/>
                <a:gd name="connsiteY7" fmla="*/ 3886200 h 7762876"/>
                <a:gd name="connsiteX8" fmla="*/ 3017044 w 7539038"/>
                <a:gd name="connsiteY8" fmla="*/ 7762875 h 7762876"/>
                <a:gd name="connsiteX9" fmla="*/ 3398044 w 7539038"/>
                <a:gd name="connsiteY9" fmla="*/ 3876675 h 7762876"/>
                <a:gd name="connsiteX10" fmla="*/ 3769519 w 7539038"/>
                <a:gd name="connsiteY10" fmla="*/ 4763 h 7762876"/>
                <a:gd name="connsiteX11" fmla="*/ 4150519 w 7539038"/>
                <a:gd name="connsiteY11" fmla="*/ 3886200 h 7762876"/>
                <a:gd name="connsiteX12" fmla="*/ 4526756 w 7539038"/>
                <a:gd name="connsiteY12" fmla="*/ 7762875 h 7762876"/>
                <a:gd name="connsiteX13" fmla="*/ 4902994 w 7539038"/>
                <a:gd name="connsiteY13" fmla="*/ 3886200 h 7762876"/>
                <a:gd name="connsiteX14" fmla="*/ 5276849 w 7539038"/>
                <a:gd name="connsiteY14" fmla="*/ 2382 h 7762876"/>
                <a:gd name="connsiteX15" fmla="*/ 5655469 w 7539038"/>
                <a:gd name="connsiteY15" fmla="*/ 3886200 h 7762876"/>
                <a:gd name="connsiteX16" fmla="*/ 6029325 w 7539038"/>
                <a:gd name="connsiteY16" fmla="*/ 7762875 h 7762876"/>
                <a:gd name="connsiteX17" fmla="*/ 6417469 w 7539038"/>
                <a:gd name="connsiteY17" fmla="*/ 3886200 h 7762876"/>
                <a:gd name="connsiteX18" fmla="*/ 6786563 w 7539038"/>
                <a:gd name="connsiteY18" fmla="*/ 4762 h 7762876"/>
                <a:gd name="connsiteX19" fmla="*/ 7160419 w 7539038"/>
                <a:gd name="connsiteY19" fmla="*/ 3886200 h 7762876"/>
                <a:gd name="connsiteX20" fmla="*/ 7539038 w 7539038"/>
                <a:gd name="connsiteY20" fmla="*/ 7760494 h 7762876"/>
                <a:gd name="connsiteX0" fmla="*/ 0 w 7539038"/>
                <a:gd name="connsiteY0" fmla="*/ 7762875 h 7762876"/>
                <a:gd name="connsiteX1" fmla="*/ 378619 w 7539038"/>
                <a:gd name="connsiteY1" fmla="*/ 3886200 h 7762876"/>
                <a:gd name="connsiteX2" fmla="*/ 750094 w 7539038"/>
                <a:gd name="connsiteY2" fmla="*/ 0 h 7762876"/>
                <a:gd name="connsiteX3" fmla="*/ 1131094 w 7539038"/>
                <a:gd name="connsiteY3" fmla="*/ 3876675 h 7762876"/>
                <a:gd name="connsiteX4" fmla="*/ 1507332 w 7539038"/>
                <a:gd name="connsiteY4" fmla="*/ 7762875 h 7762876"/>
                <a:gd name="connsiteX5" fmla="*/ 1883569 w 7539038"/>
                <a:gd name="connsiteY5" fmla="*/ 3876675 h 7762876"/>
                <a:gd name="connsiteX6" fmla="*/ 2264569 w 7539038"/>
                <a:gd name="connsiteY6" fmla="*/ 0 h 7762876"/>
                <a:gd name="connsiteX7" fmla="*/ 2645569 w 7539038"/>
                <a:gd name="connsiteY7" fmla="*/ 3886200 h 7762876"/>
                <a:gd name="connsiteX8" fmla="*/ 3017044 w 7539038"/>
                <a:gd name="connsiteY8" fmla="*/ 7762875 h 7762876"/>
                <a:gd name="connsiteX9" fmla="*/ 3398044 w 7539038"/>
                <a:gd name="connsiteY9" fmla="*/ 3876675 h 7762876"/>
                <a:gd name="connsiteX10" fmla="*/ 3769519 w 7539038"/>
                <a:gd name="connsiteY10" fmla="*/ 4763 h 7762876"/>
                <a:gd name="connsiteX11" fmla="*/ 4150519 w 7539038"/>
                <a:gd name="connsiteY11" fmla="*/ 3886200 h 7762876"/>
                <a:gd name="connsiteX12" fmla="*/ 4526756 w 7539038"/>
                <a:gd name="connsiteY12" fmla="*/ 7762875 h 7762876"/>
                <a:gd name="connsiteX13" fmla="*/ 4902994 w 7539038"/>
                <a:gd name="connsiteY13" fmla="*/ 3886200 h 7762876"/>
                <a:gd name="connsiteX14" fmla="*/ 5276849 w 7539038"/>
                <a:gd name="connsiteY14" fmla="*/ 2382 h 7762876"/>
                <a:gd name="connsiteX15" fmla="*/ 5655469 w 7539038"/>
                <a:gd name="connsiteY15" fmla="*/ 3886200 h 7762876"/>
                <a:gd name="connsiteX16" fmla="*/ 6029325 w 7539038"/>
                <a:gd name="connsiteY16" fmla="*/ 7762875 h 7762876"/>
                <a:gd name="connsiteX17" fmla="*/ 6417469 w 7539038"/>
                <a:gd name="connsiteY17" fmla="*/ 3886200 h 7762876"/>
                <a:gd name="connsiteX18" fmla="*/ 6786563 w 7539038"/>
                <a:gd name="connsiteY18" fmla="*/ 4762 h 7762876"/>
                <a:gd name="connsiteX19" fmla="*/ 7160419 w 7539038"/>
                <a:gd name="connsiteY19" fmla="*/ 3886200 h 7762876"/>
                <a:gd name="connsiteX20" fmla="*/ 7539038 w 7539038"/>
                <a:gd name="connsiteY20" fmla="*/ 7760494 h 7762876"/>
                <a:gd name="connsiteX0" fmla="*/ 0 w 7539038"/>
                <a:gd name="connsiteY0" fmla="*/ 7762875 h 7762876"/>
                <a:gd name="connsiteX1" fmla="*/ 378619 w 7539038"/>
                <a:gd name="connsiteY1" fmla="*/ 3886200 h 7762876"/>
                <a:gd name="connsiteX2" fmla="*/ 750094 w 7539038"/>
                <a:gd name="connsiteY2" fmla="*/ 0 h 7762876"/>
                <a:gd name="connsiteX3" fmla="*/ 1131094 w 7539038"/>
                <a:gd name="connsiteY3" fmla="*/ 3876675 h 7762876"/>
                <a:gd name="connsiteX4" fmla="*/ 1507332 w 7539038"/>
                <a:gd name="connsiteY4" fmla="*/ 7762875 h 7762876"/>
                <a:gd name="connsiteX5" fmla="*/ 1883569 w 7539038"/>
                <a:gd name="connsiteY5" fmla="*/ 3876675 h 7762876"/>
                <a:gd name="connsiteX6" fmla="*/ 2259807 w 7539038"/>
                <a:gd name="connsiteY6" fmla="*/ 4762 h 7762876"/>
                <a:gd name="connsiteX7" fmla="*/ 2645569 w 7539038"/>
                <a:gd name="connsiteY7" fmla="*/ 3886200 h 7762876"/>
                <a:gd name="connsiteX8" fmla="*/ 3017044 w 7539038"/>
                <a:gd name="connsiteY8" fmla="*/ 7762875 h 7762876"/>
                <a:gd name="connsiteX9" fmla="*/ 3398044 w 7539038"/>
                <a:gd name="connsiteY9" fmla="*/ 3876675 h 7762876"/>
                <a:gd name="connsiteX10" fmla="*/ 3769519 w 7539038"/>
                <a:gd name="connsiteY10" fmla="*/ 4763 h 7762876"/>
                <a:gd name="connsiteX11" fmla="*/ 4150519 w 7539038"/>
                <a:gd name="connsiteY11" fmla="*/ 3886200 h 7762876"/>
                <a:gd name="connsiteX12" fmla="*/ 4526756 w 7539038"/>
                <a:gd name="connsiteY12" fmla="*/ 7762875 h 7762876"/>
                <a:gd name="connsiteX13" fmla="*/ 4902994 w 7539038"/>
                <a:gd name="connsiteY13" fmla="*/ 3886200 h 7762876"/>
                <a:gd name="connsiteX14" fmla="*/ 5276849 w 7539038"/>
                <a:gd name="connsiteY14" fmla="*/ 2382 h 7762876"/>
                <a:gd name="connsiteX15" fmla="*/ 5655469 w 7539038"/>
                <a:gd name="connsiteY15" fmla="*/ 3886200 h 7762876"/>
                <a:gd name="connsiteX16" fmla="*/ 6029325 w 7539038"/>
                <a:gd name="connsiteY16" fmla="*/ 7762875 h 7762876"/>
                <a:gd name="connsiteX17" fmla="*/ 6417469 w 7539038"/>
                <a:gd name="connsiteY17" fmla="*/ 3886200 h 7762876"/>
                <a:gd name="connsiteX18" fmla="*/ 6786563 w 7539038"/>
                <a:gd name="connsiteY18" fmla="*/ 4762 h 7762876"/>
                <a:gd name="connsiteX19" fmla="*/ 7160419 w 7539038"/>
                <a:gd name="connsiteY19" fmla="*/ 3886200 h 7762876"/>
                <a:gd name="connsiteX20" fmla="*/ 7539038 w 7539038"/>
                <a:gd name="connsiteY20" fmla="*/ 7760494 h 7762876"/>
                <a:gd name="connsiteX0" fmla="*/ 0 w 7539038"/>
                <a:gd name="connsiteY0" fmla="*/ 7762875 h 7762876"/>
                <a:gd name="connsiteX1" fmla="*/ 378619 w 7539038"/>
                <a:gd name="connsiteY1" fmla="*/ 3886200 h 7762876"/>
                <a:gd name="connsiteX2" fmla="*/ 750094 w 7539038"/>
                <a:gd name="connsiteY2" fmla="*/ 0 h 7762876"/>
                <a:gd name="connsiteX3" fmla="*/ 1131094 w 7539038"/>
                <a:gd name="connsiteY3" fmla="*/ 3876675 h 7762876"/>
                <a:gd name="connsiteX4" fmla="*/ 1507332 w 7539038"/>
                <a:gd name="connsiteY4" fmla="*/ 7762875 h 7762876"/>
                <a:gd name="connsiteX5" fmla="*/ 1883569 w 7539038"/>
                <a:gd name="connsiteY5" fmla="*/ 3876675 h 7762876"/>
                <a:gd name="connsiteX6" fmla="*/ 2259807 w 7539038"/>
                <a:gd name="connsiteY6" fmla="*/ 4762 h 7762876"/>
                <a:gd name="connsiteX7" fmla="*/ 2645569 w 7539038"/>
                <a:gd name="connsiteY7" fmla="*/ 3886200 h 7762876"/>
                <a:gd name="connsiteX8" fmla="*/ 3017044 w 7539038"/>
                <a:gd name="connsiteY8" fmla="*/ 7762875 h 7762876"/>
                <a:gd name="connsiteX9" fmla="*/ 3398044 w 7539038"/>
                <a:gd name="connsiteY9" fmla="*/ 3876675 h 7762876"/>
                <a:gd name="connsiteX10" fmla="*/ 3769519 w 7539038"/>
                <a:gd name="connsiteY10" fmla="*/ 4763 h 7762876"/>
                <a:gd name="connsiteX11" fmla="*/ 4150519 w 7539038"/>
                <a:gd name="connsiteY11" fmla="*/ 3886200 h 7762876"/>
                <a:gd name="connsiteX12" fmla="*/ 4526756 w 7539038"/>
                <a:gd name="connsiteY12" fmla="*/ 7762875 h 7762876"/>
                <a:gd name="connsiteX13" fmla="*/ 4902994 w 7539038"/>
                <a:gd name="connsiteY13" fmla="*/ 3886200 h 7762876"/>
                <a:gd name="connsiteX14" fmla="*/ 5276849 w 7539038"/>
                <a:gd name="connsiteY14" fmla="*/ 2382 h 7762876"/>
                <a:gd name="connsiteX15" fmla="*/ 5655469 w 7539038"/>
                <a:gd name="connsiteY15" fmla="*/ 3886200 h 7762876"/>
                <a:gd name="connsiteX16" fmla="*/ 6029325 w 7539038"/>
                <a:gd name="connsiteY16" fmla="*/ 7762875 h 7762876"/>
                <a:gd name="connsiteX17" fmla="*/ 6417469 w 7539038"/>
                <a:gd name="connsiteY17" fmla="*/ 3886200 h 7762876"/>
                <a:gd name="connsiteX18" fmla="*/ 6786563 w 7539038"/>
                <a:gd name="connsiteY18" fmla="*/ 4762 h 7762876"/>
                <a:gd name="connsiteX19" fmla="*/ 7160419 w 7539038"/>
                <a:gd name="connsiteY19" fmla="*/ 3886200 h 7762876"/>
                <a:gd name="connsiteX20" fmla="*/ 7539038 w 7539038"/>
                <a:gd name="connsiteY20" fmla="*/ 7760494 h 7762876"/>
                <a:gd name="connsiteX0" fmla="*/ 0 w 7539038"/>
                <a:gd name="connsiteY0" fmla="*/ 7760494 h 7760495"/>
                <a:gd name="connsiteX1" fmla="*/ 378619 w 7539038"/>
                <a:gd name="connsiteY1" fmla="*/ 3883819 h 7760495"/>
                <a:gd name="connsiteX2" fmla="*/ 757238 w 7539038"/>
                <a:gd name="connsiteY2" fmla="*/ 1 h 7760495"/>
                <a:gd name="connsiteX3" fmla="*/ 1131094 w 7539038"/>
                <a:gd name="connsiteY3" fmla="*/ 3874294 h 7760495"/>
                <a:gd name="connsiteX4" fmla="*/ 1507332 w 7539038"/>
                <a:gd name="connsiteY4" fmla="*/ 7760494 h 7760495"/>
                <a:gd name="connsiteX5" fmla="*/ 1883569 w 7539038"/>
                <a:gd name="connsiteY5" fmla="*/ 3874294 h 7760495"/>
                <a:gd name="connsiteX6" fmla="*/ 2259807 w 7539038"/>
                <a:gd name="connsiteY6" fmla="*/ 2381 h 7760495"/>
                <a:gd name="connsiteX7" fmla="*/ 2645569 w 7539038"/>
                <a:gd name="connsiteY7" fmla="*/ 3883819 h 7760495"/>
                <a:gd name="connsiteX8" fmla="*/ 3017044 w 7539038"/>
                <a:gd name="connsiteY8" fmla="*/ 7760494 h 7760495"/>
                <a:gd name="connsiteX9" fmla="*/ 3398044 w 7539038"/>
                <a:gd name="connsiteY9" fmla="*/ 3874294 h 7760495"/>
                <a:gd name="connsiteX10" fmla="*/ 3769519 w 7539038"/>
                <a:gd name="connsiteY10" fmla="*/ 2382 h 7760495"/>
                <a:gd name="connsiteX11" fmla="*/ 4150519 w 7539038"/>
                <a:gd name="connsiteY11" fmla="*/ 3883819 h 7760495"/>
                <a:gd name="connsiteX12" fmla="*/ 4526756 w 7539038"/>
                <a:gd name="connsiteY12" fmla="*/ 7760494 h 7760495"/>
                <a:gd name="connsiteX13" fmla="*/ 4902994 w 7539038"/>
                <a:gd name="connsiteY13" fmla="*/ 3883819 h 7760495"/>
                <a:gd name="connsiteX14" fmla="*/ 5276849 w 7539038"/>
                <a:gd name="connsiteY14" fmla="*/ 1 h 7760495"/>
                <a:gd name="connsiteX15" fmla="*/ 5655469 w 7539038"/>
                <a:gd name="connsiteY15" fmla="*/ 3883819 h 7760495"/>
                <a:gd name="connsiteX16" fmla="*/ 6029325 w 7539038"/>
                <a:gd name="connsiteY16" fmla="*/ 7760494 h 7760495"/>
                <a:gd name="connsiteX17" fmla="*/ 6417469 w 7539038"/>
                <a:gd name="connsiteY17" fmla="*/ 3883819 h 7760495"/>
                <a:gd name="connsiteX18" fmla="*/ 6786563 w 7539038"/>
                <a:gd name="connsiteY18" fmla="*/ 2381 h 7760495"/>
                <a:gd name="connsiteX19" fmla="*/ 7160419 w 7539038"/>
                <a:gd name="connsiteY19" fmla="*/ 3883819 h 7760495"/>
                <a:gd name="connsiteX20" fmla="*/ 7539038 w 7539038"/>
                <a:gd name="connsiteY20" fmla="*/ 7758113 h 7760495"/>
                <a:gd name="connsiteX0" fmla="*/ 0 w 7539038"/>
                <a:gd name="connsiteY0" fmla="*/ 7760494 h 7760495"/>
                <a:gd name="connsiteX1" fmla="*/ 378619 w 7539038"/>
                <a:gd name="connsiteY1" fmla="*/ 3883819 h 7760495"/>
                <a:gd name="connsiteX2" fmla="*/ 752476 w 7539038"/>
                <a:gd name="connsiteY2" fmla="*/ 1 h 7760495"/>
                <a:gd name="connsiteX3" fmla="*/ 1131094 w 7539038"/>
                <a:gd name="connsiteY3" fmla="*/ 3874294 h 7760495"/>
                <a:gd name="connsiteX4" fmla="*/ 1507332 w 7539038"/>
                <a:gd name="connsiteY4" fmla="*/ 7760494 h 7760495"/>
                <a:gd name="connsiteX5" fmla="*/ 1883569 w 7539038"/>
                <a:gd name="connsiteY5" fmla="*/ 3874294 h 7760495"/>
                <a:gd name="connsiteX6" fmla="*/ 2259807 w 7539038"/>
                <a:gd name="connsiteY6" fmla="*/ 2381 h 7760495"/>
                <a:gd name="connsiteX7" fmla="*/ 2645569 w 7539038"/>
                <a:gd name="connsiteY7" fmla="*/ 3883819 h 7760495"/>
                <a:gd name="connsiteX8" fmla="*/ 3017044 w 7539038"/>
                <a:gd name="connsiteY8" fmla="*/ 7760494 h 7760495"/>
                <a:gd name="connsiteX9" fmla="*/ 3398044 w 7539038"/>
                <a:gd name="connsiteY9" fmla="*/ 3874294 h 7760495"/>
                <a:gd name="connsiteX10" fmla="*/ 3769519 w 7539038"/>
                <a:gd name="connsiteY10" fmla="*/ 2382 h 7760495"/>
                <a:gd name="connsiteX11" fmla="*/ 4150519 w 7539038"/>
                <a:gd name="connsiteY11" fmla="*/ 3883819 h 7760495"/>
                <a:gd name="connsiteX12" fmla="*/ 4526756 w 7539038"/>
                <a:gd name="connsiteY12" fmla="*/ 7760494 h 7760495"/>
                <a:gd name="connsiteX13" fmla="*/ 4902994 w 7539038"/>
                <a:gd name="connsiteY13" fmla="*/ 3883819 h 7760495"/>
                <a:gd name="connsiteX14" fmla="*/ 5276849 w 7539038"/>
                <a:gd name="connsiteY14" fmla="*/ 1 h 7760495"/>
                <a:gd name="connsiteX15" fmla="*/ 5655469 w 7539038"/>
                <a:gd name="connsiteY15" fmla="*/ 3883819 h 7760495"/>
                <a:gd name="connsiteX16" fmla="*/ 6029325 w 7539038"/>
                <a:gd name="connsiteY16" fmla="*/ 7760494 h 7760495"/>
                <a:gd name="connsiteX17" fmla="*/ 6417469 w 7539038"/>
                <a:gd name="connsiteY17" fmla="*/ 3883819 h 7760495"/>
                <a:gd name="connsiteX18" fmla="*/ 6786563 w 7539038"/>
                <a:gd name="connsiteY18" fmla="*/ 2381 h 7760495"/>
                <a:gd name="connsiteX19" fmla="*/ 7160419 w 7539038"/>
                <a:gd name="connsiteY19" fmla="*/ 3883819 h 7760495"/>
                <a:gd name="connsiteX20" fmla="*/ 7539038 w 7539038"/>
                <a:gd name="connsiteY20" fmla="*/ 7758113 h 7760495"/>
                <a:gd name="connsiteX0" fmla="*/ 0 w 7539038"/>
                <a:gd name="connsiteY0" fmla="*/ 7760494 h 7760495"/>
                <a:gd name="connsiteX1" fmla="*/ 378619 w 7539038"/>
                <a:gd name="connsiteY1" fmla="*/ 3883819 h 7760495"/>
                <a:gd name="connsiteX2" fmla="*/ 752476 w 7539038"/>
                <a:gd name="connsiteY2" fmla="*/ 1 h 7760495"/>
                <a:gd name="connsiteX3" fmla="*/ 1131094 w 7539038"/>
                <a:gd name="connsiteY3" fmla="*/ 3874294 h 7760495"/>
                <a:gd name="connsiteX4" fmla="*/ 1507332 w 7539038"/>
                <a:gd name="connsiteY4" fmla="*/ 7760494 h 7760495"/>
                <a:gd name="connsiteX5" fmla="*/ 1883569 w 7539038"/>
                <a:gd name="connsiteY5" fmla="*/ 3874294 h 7760495"/>
                <a:gd name="connsiteX6" fmla="*/ 2259807 w 7539038"/>
                <a:gd name="connsiteY6" fmla="*/ 2381 h 7760495"/>
                <a:gd name="connsiteX7" fmla="*/ 2645569 w 7539038"/>
                <a:gd name="connsiteY7" fmla="*/ 3883819 h 7760495"/>
                <a:gd name="connsiteX8" fmla="*/ 3017044 w 7539038"/>
                <a:gd name="connsiteY8" fmla="*/ 7760494 h 7760495"/>
                <a:gd name="connsiteX9" fmla="*/ 3398044 w 7539038"/>
                <a:gd name="connsiteY9" fmla="*/ 3874294 h 7760495"/>
                <a:gd name="connsiteX10" fmla="*/ 3769519 w 7539038"/>
                <a:gd name="connsiteY10" fmla="*/ 2382 h 7760495"/>
                <a:gd name="connsiteX11" fmla="*/ 4150519 w 7539038"/>
                <a:gd name="connsiteY11" fmla="*/ 3883819 h 7760495"/>
                <a:gd name="connsiteX12" fmla="*/ 4526756 w 7539038"/>
                <a:gd name="connsiteY12" fmla="*/ 7760494 h 7760495"/>
                <a:gd name="connsiteX13" fmla="*/ 4902994 w 7539038"/>
                <a:gd name="connsiteY13" fmla="*/ 3883819 h 7760495"/>
                <a:gd name="connsiteX14" fmla="*/ 5276849 w 7539038"/>
                <a:gd name="connsiteY14" fmla="*/ 1 h 7760495"/>
                <a:gd name="connsiteX15" fmla="*/ 5655469 w 7539038"/>
                <a:gd name="connsiteY15" fmla="*/ 3883819 h 7760495"/>
                <a:gd name="connsiteX16" fmla="*/ 6029325 w 7539038"/>
                <a:gd name="connsiteY16" fmla="*/ 7760494 h 7760495"/>
                <a:gd name="connsiteX17" fmla="*/ 6417469 w 7539038"/>
                <a:gd name="connsiteY17" fmla="*/ 3883819 h 7760495"/>
                <a:gd name="connsiteX18" fmla="*/ 6786563 w 7539038"/>
                <a:gd name="connsiteY18" fmla="*/ 2381 h 7760495"/>
                <a:gd name="connsiteX19" fmla="*/ 7160419 w 7539038"/>
                <a:gd name="connsiteY19" fmla="*/ 3883819 h 7760495"/>
                <a:gd name="connsiteX20" fmla="*/ 7539038 w 7539038"/>
                <a:gd name="connsiteY20" fmla="*/ 7758113 h 7760495"/>
                <a:gd name="connsiteX0" fmla="*/ 0 w 7539038"/>
                <a:gd name="connsiteY0" fmla="*/ 7760494 h 7760495"/>
                <a:gd name="connsiteX1" fmla="*/ 378619 w 7539038"/>
                <a:gd name="connsiteY1" fmla="*/ 3883819 h 7760495"/>
                <a:gd name="connsiteX2" fmla="*/ 752476 w 7539038"/>
                <a:gd name="connsiteY2" fmla="*/ 1 h 7760495"/>
                <a:gd name="connsiteX3" fmla="*/ 1131094 w 7539038"/>
                <a:gd name="connsiteY3" fmla="*/ 3874294 h 7760495"/>
                <a:gd name="connsiteX4" fmla="*/ 1507332 w 7539038"/>
                <a:gd name="connsiteY4" fmla="*/ 7760494 h 7760495"/>
                <a:gd name="connsiteX5" fmla="*/ 1883569 w 7539038"/>
                <a:gd name="connsiteY5" fmla="*/ 3874294 h 7760495"/>
                <a:gd name="connsiteX6" fmla="*/ 2259807 w 7539038"/>
                <a:gd name="connsiteY6" fmla="*/ 2381 h 7760495"/>
                <a:gd name="connsiteX7" fmla="*/ 2645569 w 7539038"/>
                <a:gd name="connsiteY7" fmla="*/ 3883819 h 7760495"/>
                <a:gd name="connsiteX8" fmla="*/ 3017044 w 7539038"/>
                <a:gd name="connsiteY8" fmla="*/ 7760494 h 7760495"/>
                <a:gd name="connsiteX9" fmla="*/ 3398044 w 7539038"/>
                <a:gd name="connsiteY9" fmla="*/ 3874294 h 7760495"/>
                <a:gd name="connsiteX10" fmla="*/ 3769519 w 7539038"/>
                <a:gd name="connsiteY10" fmla="*/ 2382 h 7760495"/>
                <a:gd name="connsiteX11" fmla="*/ 4150519 w 7539038"/>
                <a:gd name="connsiteY11" fmla="*/ 3883819 h 7760495"/>
                <a:gd name="connsiteX12" fmla="*/ 4526756 w 7539038"/>
                <a:gd name="connsiteY12" fmla="*/ 7760494 h 7760495"/>
                <a:gd name="connsiteX13" fmla="*/ 4902994 w 7539038"/>
                <a:gd name="connsiteY13" fmla="*/ 3883819 h 7760495"/>
                <a:gd name="connsiteX14" fmla="*/ 5276849 w 7539038"/>
                <a:gd name="connsiteY14" fmla="*/ 1 h 7760495"/>
                <a:gd name="connsiteX15" fmla="*/ 5655469 w 7539038"/>
                <a:gd name="connsiteY15" fmla="*/ 3883819 h 7760495"/>
                <a:gd name="connsiteX16" fmla="*/ 6029325 w 7539038"/>
                <a:gd name="connsiteY16" fmla="*/ 7760494 h 7760495"/>
                <a:gd name="connsiteX17" fmla="*/ 6417469 w 7539038"/>
                <a:gd name="connsiteY17" fmla="*/ 3883819 h 7760495"/>
                <a:gd name="connsiteX18" fmla="*/ 6786563 w 7539038"/>
                <a:gd name="connsiteY18" fmla="*/ 2381 h 7760495"/>
                <a:gd name="connsiteX19" fmla="*/ 7160419 w 7539038"/>
                <a:gd name="connsiteY19" fmla="*/ 3883819 h 7760495"/>
                <a:gd name="connsiteX20" fmla="*/ 7539038 w 7539038"/>
                <a:gd name="connsiteY20" fmla="*/ 7758113 h 7760495"/>
                <a:gd name="connsiteX0" fmla="*/ 0 w 7539038"/>
                <a:gd name="connsiteY0" fmla="*/ 7760494 h 7760495"/>
                <a:gd name="connsiteX1" fmla="*/ 378619 w 7539038"/>
                <a:gd name="connsiteY1" fmla="*/ 3883819 h 7760495"/>
                <a:gd name="connsiteX2" fmla="*/ 752476 w 7539038"/>
                <a:gd name="connsiteY2" fmla="*/ 1 h 7760495"/>
                <a:gd name="connsiteX3" fmla="*/ 1131094 w 7539038"/>
                <a:gd name="connsiteY3" fmla="*/ 3874294 h 7760495"/>
                <a:gd name="connsiteX4" fmla="*/ 1507332 w 7539038"/>
                <a:gd name="connsiteY4" fmla="*/ 7760494 h 7760495"/>
                <a:gd name="connsiteX5" fmla="*/ 1883569 w 7539038"/>
                <a:gd name="connsiteY5" fmla="*/ 3874294 h 7760495"/>
                <a:gd name="connsiteX6" fmla="*/ 2259807 w 7539038"/>
                <a:gd name="connsiteY6" fmla="*/ 2381 h 7760495"/>
                <a:gd name="connsiteX7" fmla="*/ 2645569 w 7539038"/>
                <a:gd name="connsiteY7" fmla="*/ 3883819 h 7760495"/>
                <a:gd name="connsiteX8" fmla="*/ 3017044 w 7539038"/>
                <a:gd name="connsiteY8" fmla="*/ 7760494 h 7760495"/>
                <a:gd name="connsiteX9" fmla="*/ 3398044 w 7539038"/>
                <a:gd name="connsiteY9" fmla="*/ 3874294 h 7760495"/>
                <a:gd name="connsiteX10" fmla="*/ 3769519 w 7539038"/>
                <a:gd name="connsiteY10" fmla="*/ 2382 h 7760495"/>
                <a:gd name="connsiteX11" fmla="*/ 4150519 w 7539038"/>
                <a:gd name="connsiteY11" fmla="*/ 3883819 h 7760495"/>
                <a:gd name="connsiteX12" fmla="*/ 4526756 w 7539038"/>
                <a:gd name="connsiteY12" fmla="*/ 7760494 h 7760495"/>
                <a:gd name="connsiteX13" fmla="*/ 4902994 w 7539038"/>
                <a:gd name="connsiteY13" fmla="*/ 3883819 h 7760495"/>
                <a:gd name="connsiteX14" fmla="*/ 5276849 w 7539038"/>
                <a:gd name="connsiteY14" fmla="*/ 1 h 7760495"/>
                <a:gd name="connsiteX15" fmla="*/ 5655469 w 7539038"/>
                <a:gd name="connsiteY15" fmla="*/ 3883819 h 7760495"/>
                <a:gd name="connsiteX16" fmla="*/ 6029325 w 7539038"/>
                <a:gd name="connsiteY16" fmla="*/ 7760494 h 7760495"/>
                <a:gd name="connsiteX17" fmla="*/ 6417469 w 7539038"/>
                <a:gd name="connsiteY17" fmla="*/ 3883819 h 7760495"/>
                <a:gd name="connsiteX18" fmla="*/ 6786563 w 7539038"/>
                <a:gd name="connsiteY18" fmla="*/ 2381 h 7760495"/>
                <a:gd name="connsiteX19" fmla="*/ 7160419 w 7539038"/>
                <a:gd name="connsiteY19" fmla="*/ 3883819 h 7760495"/>
                <a:gd name="connsiteX20" fmla="*/ 7539038 w 7539038"/>
                <a:gd name="connsiteY20" fmla="*/ 7758113 h 7760495"/>
                <a:gd name="connsiteX0" fmla="*/ 0 w 7539038"/>
                <a:gd name="connsiteY0" fmla="*/ 7760494 h 7760495"/>
                <a:gd name="connsiteX1" fmla="*/ 378619 w 7539038"/>
                <a:gd name="connsiteY1" fmla="*/ 3883819 h 7760495"/>
                <a:gd name="connsiteX2" fmla="*/ 752476 w 7539038"/>
                <a:gd name="connsiteY2" fmla="*/ 1 h 7760495"/>
                <a:gd name="connsiteX3" fmla="*/ 1131094 w 7539038"/>
                <a:gd name="connsiteY3" fmla="*/ 3874294 h 7760495"/>
                <a:gd name="connsiteX4" fmla="*/ 1507332 w 7539038"/>
                <a:gd name="connsiteY4" fmla="*/ 7760494 h 7760495"/>
                <a:gd name="connsiteX5" fmla="*/ 1883569 w 7539038"/>
                <a:gd name="connsiteY5" fmla="*/ 3874294 h 7760495"/>
                <a:gd name="connsiteX6" fmla="*/ 2259807 w 7539038"/>
                <a:gd name="connsiteY6" fmla="*/ 2381 h 7760495"/>
                <a:gd name="connsiteX7" fmla="*/ 2645569 w 7539038"/>
                <a:gd name="connsiteY7" fmla="*/ 3883819 h 7760495"/>
                <a:gd name="connsiteX8" fmla="*/ 3017044 w 7539038"/>
                <a:gd name="connsiteY8" fmla="*/ 7760494 h 7760495"/>
                <a:gd name="connsiteX9" fmla="*/ 3398044 w 7539038"/>
                <a:gd name="connsiteY9" fmla="*/ 3874294 h 7760495"/>
                <a:gd name="connsiteX10" fmla="*/ 3769519 w 7539038"/>
                <a:gd name="connsiteY10" fmla="*/ 2382 h 7760495"/>
                <a:gd name="connsiteX11" fmla="*/ 4150519 w 7539038"/>
                <a:gd name="connsiteY11" fmla="*/ 3883819 h 7760495"/>
                <a:gd name="connsiteX12" fmla="*/ 4526756 w 7539038"/>
                <a:gd name="connsiteY12" fmla="*/ 7760494 h 7760495"/>
                <a:gd name="connsiteX13" fmla="*/ 4902994 w 7539038"/>
                <a:gd name="connsiteY13" fmla="*/ 3883819 h 7760495"/>
                <a:gd name="connsiteX14" fmla="*/ 5276849 w 7539038"/>
                <a:gd name="connsiteY14" fmla="*/ 1 h 7760495"/>
                <a:gd name="connsiteX15" fmla="*/ 5655469 w 7539038"/>
                <a:gd name="connsiteY15" fmla="*/ 3883819 h 7760495"/>
                <a:gd name="connsiteX16" fmla="*/ 6029325 w 7539038"/>
                <a:gd name="connsiteY16" fmla="*/ 7760494 h 7760495"/>
                <a:gd name="connsiteX17" fmla="*/ 6417469 w 7539038"/>
                <a:gd name="connsiteY17" fmla="*/ 3883819 h 7760495"/>
                <a:gd name="connsiteX18" fmla="*/ 6786563 w 7539038"/>
                <a:gd name="connsiteY18" fmla="*/ 2381 h 7760495"/>
                <a:gd name="connsiteX19" fmla="*/ 7160419 w 7539038"/>
                <a:gd name="connsiteY19" fmla="*/ 3883819 h 7760495"/>
                <a:gd name="connsiteX20" fmla="*/ 7539038 w 7539038"/>
                <a:gd name="connsiteY20" fmla="*/ 7758113 h 7760495"/>
                <a:gd name="connsiteX0" fmla="*/ 0 w 7539038"/>
                <a:gd name="connsiteY0" fmla="*/ 7760494 h 7760495"/>
                <a:gd name="connsiteX1" fmla="*/ 378619 w 7539038"/>
                <a:gd name="connsiteY1" fmla="*/ 3883819 h 7760495"/>
                <a:gd name="connsiteX2" fmla="*/ 752476 w 7539038"/>
                <a:gd name="connsiteY2" fmla="*/ 1 h 7760495"/>
                <a:gd name="connsiteX3" fmla="*/ 1131094 w 7539038"/>
                <a:gd name="connsiteY3" fmla="*/ 3874294 h 7760495"/>
                <a:gd name="connsiteX4" fmla="*/ 1507332 w 7539038"/>
                <a:gd name="connsiteY4" fmla="*/ 7760494 h 7760495"/>
                <a:gd name="connsiteX5" fmla="*/ 1883569 w 7539038"/>
                <a:gd name="connsiteY5" fmla="*/ 3874294 h 7760495"/>
                <a:gd name="connsiteX6" fmla="*/ 2259807 w 7539038"/>
                <a:gd name="connsiteY6" fmla="*/ 2381 h 7760495"/>
                <a:gd name="connsiteX7" fmla="*/ 2645569 w 7539038"/>
                <a:gd name="connsiteY7" fmla="*/ 3883819 h 7760495"/>
                <a:gd name="connsiteX8" fmla="*/ 3017044 w 7539038"/>
                <a:gd name="connsiteY8" fmla="*/ 7760494 h 7760495"/>
                <a:gd name="connsiteX9" fmla="*/ 3398044 w 7539038"/>
                <a:gd name="connsiteY9" fmla="*/ 3874294 h 7760495"/>
                <a:gd name="connsiteX10" fmla="*/ 3769519 w 7539038"/>
                <a:gd name="connsiteY10" fmla="*/ 2382 h 7760495"/>
                <a:gd name="connsiteX11" fmla="*/ 4150519 w 7539038"/>
                <a:gd name="connsiteY11" fmla="*/ 3883819 h 7760495"/>
                <a:gd name="connsiteX12" fmla="*/ 4526756 w 7539038"/>
                <a:gd name="connsiteY12" fmla="*/ 7760494 h 7760495"/>
                <a:gd name="connsiteX13" fmla="*/ 4902994 w 7539038"/>
                <a:gd name="connsiteY13" fmla="*/ 3883819 h 7760495"/>
                <a:gd name="connsiteX14" fmla="*/ 5276849 w 7539038"/>
                <a:gd name="connsiteY14" fmla="*/ 1 h 7760495"/>
                <a:gd name="connsiteX15" fmla="*/ 5655469 w 7539038"/>
                <a:gd name="connsiteY15" fmla="*/ 3883819 h 7760495"/>
                <a:gd name="connsiteX16" fmla="*/ 6029325 w 7539038"/>
                <a:gd name="connsiteY16" fmla="*/ 7760494 h 7760495"/>
                <a:gd name="connsiteX17" fmla="*/ 6417469 w 7539038"/>
                <a:gd name="connsiteY17" fmla="*/ 3883819 h 7760495"/>
                <a:gd name="connsiteX18" fmla="*/ 6786563 w 7539038"/>
                <a:gd name="connsiteY18" fmla="*/ 2381 h 7760495"/>
                <a:gd name="connsiteX19" fmla="*/ 7160419 w 7539038"/>
                <a:gd name="connsiteY19" fmla="*/ 3883819 h 7760495"/>
                <a:gd name="connsiteX20" fmla="*/ 7539038 w 7539038"/>
                <a:gd name="connsiteY20" fmla="*/ 7758113 h 7760495"/>
                <a:gd name="connsiteX0" fmla="*/ 0 w 7539038"/>
                <a:gd name="connsiteY0" fmla="*/ 7760494 h 7760495"/>
                <a:gd name="connsiteX1" fmla="*/ 378619 w 7539038"/>
                <a:gd name="connsiteY1" fmla="*/ 3883819 h 7760495"/>
                <a:gd name="connsiteX2" fmla="*/ 752476 w 7539038"/>
                <a:gd name="connsiteY2" fmla="*/ 1 h 7760495"/>
                <a:gd name="connsiteX3" fmla="*/ 1131094 w 7539038"/>
                <a:gd name="connsiteY3" fmla="*/ 3874294 h 7760495"/>
                <a:gd name="connsiteX4" fmla="*/ 1507332 w 7539038"/>
                <a:gd name="connsiteY4" fmla="*/ 7760494 h 7760495"/>
                <a:gd name="connsiteX5" fmla="*/ 1883569 w 7539038"/>
                <a:gd name="connsiteY5" fmla="*/ 3874294 h 7760495"/>
                <a:gd name="connsiteX6" fmla="*/ 2259807 w 7539038"/>
                <a:gd name="connsiteY6" fmla="*/ 2381 h 7760495"/>
                <a:gd name="connsiteX7" fmla="*/ 2645569 w 7539038"/>
                <a:gd name="connsiteY7" fmla="*/ 3883819 h 7760495"/>
                <a:gd name="connsiteX8" fmla="*/ 3017044 w 7539038"/>
                <a:gd name="connsiteY8" fmla="*/ 7760494 h 7760495"/>
                <a:gd name="connsiteX9" fmla="*/ 3398044 w 7539038"/>
                <a:gd name="connsiteY9" fmla="*/ 3874294 h 7760495"/>
                <a:gd name="connsiteX10" fmla="*/ 3769519 w 7539038"/>
                <a:gd name="connsiteY10" fmla="*/ 2382 h 7760495"/>
                <a:gd name="connsiteX11" fmla="*/ 4150519 w 7539038"/>
                <a:gd name="connsiteY11" fmla="*/ 3883819 h 7760495"/>
                <a:gd name="connsiteX12" fmla="*/ 4526756 w 7539038"/>
                <a:gd name="connsiteY12" fmla="*/ 7760494 h 7760495"/>
                <a:gd name="connsiteX13" fmla="*/ 4902994 w 7539038"/>
                <a:gd name="connsiteY13" fmla="*/ 3883819 h 7760495"/>
                <a:gd name="connsiteX14" fmla="*/ 5276849 w 7539038"/>
                <a:gd name="connsiteY14" fmla="*/ 1 h 7760495"/>
                <a:gd name="connsiteX15" fmla="*/ 5655469 w 7539038"/>
                <a:gd name="connsiteY15" fmla="*/ 3883819 h 7760495"/>
                <a:gd name="connsiteX16" fmla="*/ 6029325 w 7539038"/>
                <a:gd name="connsiteY16" fmla="*/ 7760494 h 7760495"/>
                <a:gd name="connsiteX17" fmla="*/ 6417469 w 7539038"/>
                <a:gd name="connsiteY17" fmla="*/ 3883819 h 7760495"/>
                <a:gd name="connsiteX18" fmla="*/ 6786563 w 7539038"/>
                <a:gd name="connsiteY18" fmla="*/ 2381 h 7760495"/>
                <a:gd name="connsiteX19" fmla="*/ 7160419 w 7539038"/>
                <a:gd name="connsiteY19" fmla="*/ 3883819 h 7760495"/>
                <a:gd name="connsiteX20" fmla="*/ 7539038 w 7539038"/>
                <a:gd name="connsiteY20" fmla="*/ 7758113 h 7760495"/>
                <a:gd name="connsiteX0" fmla="*/ 0 w 7539038"/>
                <a:gd name="connsiteY0" fmla="*/ 7760494 h 7760495"/>
                <a:gd name="connsiteX1" fmla="*/ 378619 w 7539038"/>
                <a:gd name="connsiteY1" fmla="*/ 3883819 h 7760495"/>
                <a:gd name="connsiteX2" fmla="*/ 752476 w 7539038"/>
                <a:gd name="connsiteY2" fmla="*/ 1 h 7760495"/>
                <a:gd name="connsiteX3" fmla="*/ 1131094 w 7539038"/>
                <a:gd name="connsiteY3" fmla="*/ 3874294 h 7760495"/>
                <a:gd name="connsiteX4" fmla="*/ 1507332 w 7539038"/>
                <a:gd name="connsiteY4" fmla="*/ 7760494 h 7760495"/>
                <a:gd name="connsiteX5" fmla="*/ 1883569 w 7539038"/>
                <a:gd name="connsiteY5" fmla="*/ 3874294 h 7760495"/>
                <a:gd name="connsiteX6" fmla="*/ 2259807 w 7539038"/>
                <a:gd name="connsiteY6" fmla="*/ 2381 h 7760495"/>
                <a:gd name="connsiteX7" fmla="*/ 2645569 w 7539038"/>
                <a:gd name="connsiteY7" fmla="*/ 3883819 h 7760495"/>
                <a:gd name="connsiteX8" fmla="*/ 3017044 w 7539038"/>
                <a:gd name="connsiteY8" fmla="*/ 7760494 h 7760495"/>
                <a:gd name="connsiteX9" fmla="*/ 3398044 w 7539038"/>
                <a:gd name="connsiteY9" fmla="*/ 3874294 h 7760495"/>
                <a:gd name="connsiteX10" fmla="*/ 3769519 w 7539038"/>
                <a:gd name="connsiteY10" fmla="*/ 2382 h 7760495"/>
                <a:gd name="connsiteX11" fmla="*/ 4150519 w 7539038"/>
                <a:gd name="connsiteY11" fmla="*/ 3883819 h 7760495"/>
                <a:gd name="connsiteX12" fmla="*/ 4526756 w 7539038"/>
                <a:gd name="connsiteY12" fmla="*/ 7760494 h 7760495"/>
                <a:gd name="connsiteX13" fmla="*/ 4902994 w 7539038"/>
                <a:gd name="connsiteY13" fmla="*/ 3883819 h 7760495"/>
                <a:gd name="connsiteX14" fmla="*/ 5276849 w 7539038"/>
                <a:gd name="connsiteY14" fmla="*/ 1 h 7760495"/>
                <a:gd name="connsiteX15" fmla="*/ 5655469 w 7539038"/>
                <a:gd name="connsiteY15" fmla="*/ 3883819 h 7760495"/>
                <a:gd name="connsiteX16" fmla="*/ 6029325 w 7539038"/>
                <a:gd name="connsiteY16" fmla="*/ 7760494 h 7760495"/>
                <a:gd name="connsiteX17" fmla="*/ 6417469 w 7539038"/>
                <a:gd name="connsiteY17" fmla="*/ 3883819 h 7760495"/>
                <a:gd name="connsiteX18" fmla="*/ 6786563 w 7539038"/>
                <a:gd name="connsiteY18" fmla="*/ 2381 h 7760495"/>
                <a:gd name="connsiteX19" fmla="*/ 7160419 w 7539038"/>
                <a:gd name="connsiteY19" fmla="*/ 3883819 h 7760495"/>
                <a:gd name="connsiteX20" fmla="*/ 7539038 w 7539038"/>
                <a:gd name="connsiteY20" fmla="*/ 7758113 h 7760495"/>
                <a:gd name="connsiteX0" fmla="*/ 0 w 7539038"/>
                <a:gd name="connsiteY0" fmla="*/ 7760494 h 7760495"/>
                <a:gd name="connsiteX1" fmla="*/ 378619 w 7539038"/>
                <a:gd name="connsiteY1" fmla="*/ 3883819 h 7760495"/>
                <a:gd name="connsiteX2" fmla="*/ 752476 w 7539038"/>
                <a:gd name="connsiteY2" fmla="*/ 1 h 7760495"/>
                <a:gd name="connsiteX3" fmla="*/ 1131094 w 7539038"/>
                <a:gd name="connsiteY3" fmla="*/ 3874294 h 7760495"/>
                <a:gd name="connsiteX4" fmla="*/ 1507332 w 7539038"/>
                <a:gd name="connsiteY4" fmla="*/ 7760494 h 7760495"/>
                <a:gd name="connsiteX5" fmla="*/ 1883569 w 7539038"/>
                <a:gd name="connsiteY5" fmla="*/ 3874294 h 7760495"/>
                <a:gd name="connsiteX6" fmla="*/ 2259807 w 7539038"/>
                <a:gd name="connsiteY6" fmla="*/ 2381 h 7760495"/>
                <a:gd name="connsiteX7" fmla="*/ 2645569 w 7539038"/>
                <a:gd name="connsiteY7" fmla="*/ 3883819 h 7760495"/>
                <a:gd name="connsiteX8" fmla="*/ 3017044 w 7539038"/>
                <a:gd name="connsiteY8" fmla="*/ 7760494 h 7760495"/>
                <a:gd name="connsiteX9" fmla="*/ 3398044 w 7539038"/>
                <a:gd name="connsiteY9" fmla="*/ 3874294 h 7760495"/>
                <a:gd name="connsiteX10" fmla="*/ 3769519 w 7539038"/>
                <a:gd name="connsiteY10" fmla="*/ 2382 h 7760495"/>
                <a:gd name="connsiteX11" fmla="*/ 4150519 w 7539038"/>
                <a:gd name="connsiteY11" fmla="*/ 3883819 h 7760495"/>
                <a:gd name="connsiteX12" fmla="*/ 4526756 w 7539038"/>
                <a:gd name="connsiteY12" fmla="*/ 7760494 h 7760495"/>
                <a:gd name="connsiteX13" fmla="*/ 4902994 w 7539038"/>
                <a:gd name="connsiteY13" fmla="*/ 3883819 h 7760495"/>
                <a:gd name="connsiteX14" fmla="*/ 5276849 w 7539038"/>
                <a:gd name="connsiteY14" fmla="*/ 1 h 7760495"/>
                <a:gd name="connsiteX15" fmla="*/ 5655469 w 7539038"/>
                <a:gd name="connsiteY15" fmla="*/ 3883819 h 7760495"/>
                <a:gd name="connsiteX16" fmla="*/ 6029325 w 7539038"/>
                <a:gd name="connsiteY16" fmla="*/ 7760494 h 7760495"/>
                <a:gd name="connsiteX17" fmla="*/ 6417469 w 7539038"/>
                <a:gd name="connsiteY17" fmla="*/ 3883819 h 7760495"/>
                <a:gd name="connsiteX18" fmla="*/ 6786563 w 7539038"/>
                <a:gd name="connsiteY18" fmla="*/ 2381 h 7760495"/>
                <a:gd name="connsiteX19" fmla="*/ 7160419 w 7539038"/>
                <a:gd name="connsiteY19" fmla="*/ 3883819 h 7760495"/>
                <a:gd name="connsiteX20" fmla="*/ 7539038 w 7539038"/>
                <a:gd name="connsiteY20" fmla="*/ 7758113 h 7760495"/>
                <a:gd name="connsiteX0" fmla="*/ 0 w 7539038"/>
                <a:gd name="connsiteY0" fmla="*/ 7760494 h 7760495"/>
                <a:gd name="connsiteX1" fmla="*/ 378619 w 7539038"/>
                <a:gd name="connsiteY1" fmla="*/ 3883819 h 7760495"/>
                <a:gd name="connsiteX2" fmla="*/ 752476 w 7539038"/>
                <a:gd name="connsiteY2" fmla="*/ 1 h 7760495"/>
                <a:gd name="connsiteX3" fmla="*/ 1131094 w 7539038"/>
                <a:gd name="connsiteY3" fmla="*/ 3874294 h 7760495"/>
                <a:gd name="connsiteX4" fmla="*/ 1507332 w 7539038"/>
                <a:gd name="connsiteY4" fmla="*/ 7760494 h 7760495"/>
                <a:gd name="connsiteX5" fmla="*/ 1883569 w 7539038"/>
                <a:gd name="connsiteY5" fmla="*/ 3874294 h 7760495"/>
                <a:gd name="connsiteX6" fmla="*/ 2259807 w 7539038"/>
                <a:gd name="connsiteY6" fmla="*/ 2381 h 7760495"/>
                <a:gd name="connsiteX7" fmla="*/ 2645569 w 7539038"/>
                <a:gd name="connsiteY7" fmla="*/ 3883819 h 7760495"/>
                <a:gd name="connsiteX8" fmla="*/ 3017044 w 7539038"/>
                <a:gd name="connsiteY8" fmla="*/ 7760494 h 7760495"/>
                <a:gd name="connsiteX9" fmla="*/ 3398044 w 7539038"/>
                <a:gd name="connsiteY9" fmla="*/ 3874294 h 7760495"/>
                <a:gd name="connsiteX10" fmla="*/ 3769519 w 7539038"/>
                <a:gd name="connsiteY10" fmla="*/ 2382 h 7760495"/>
                <a:gd name="connsiteX11" fmla="*/ 4150519 w 7539038"/>
                <a:gd name="connsiteY11" fmla="*/ 3883819 h 7760495"/>
                <a:gd name="connsiteX12" fmla="*/ 4526756 w 7539038"/>
                <a:gd name="connsiteY12" fmla="*/ 7760494 h 7760495"/>
                <a:gd name="connsiteX13" fmla="*/ 4902994 w 7539038"/>
                <a:gd name="connsiteY13" fmla="*/ 3883819 h 7760495"/>
                <a:gd name="connsiteX14" fmla="*/ 5276849 w 7539038"/>
                <a:gd name="connsiteY14" fmla="*/ 1 h 7760495"/>
                <a:gd name="connsiteX15" fmla="*/ 5655469 w 7539038"/>
                <a:gd name="connsiteY15" fmla="*/ 3883819 h 7760495"/>
                <a:gd name="connsiteX16" fmla="*/ 6029325 w 7539038"/>
                <a:gd name="connsiteY16" fmla="*/ 7760494 h 7760495"/>
                <a:gd name="connsiteX17" fmla="*/ 6417469 w 7539038"/>
                <a:gd name="connsiteY17" fmla="*/ 3883819 h 7760495"/>
                <a:gd name="connsiteX18" fmla="*/ 6786563 w 7539038"/>
                <a:gd name="connsiteY18" fmla="*/ 2381 h 7760495"/>
                <a:gd name="connsiteX19" fmla="*/ 7160419 w 7539038"/>
                <a:gd name="connsiteY19" fmla="*/ 3883819 h 7760495"/>
                <a:gd name="connsiteX20" fmla="*/ 7539038 w 7539038"/>
                <a:gd name="connsiteY20" fmla="*/ 7758113 h 7760495"/>
                <a:gd name="connsiteX0" fmla="*/ 0 w 7539038"/>
                <a:gd name="connsiteY0" fmla="*/ 7760494 h 7760495"/>
                <a:gd name="connsiteX1" fmla="*/ 378619 w 7539038"/>
                <a:gd name="connsiteY1" fmla="*/ 3883819 h 7760495"/>
                <a:gd name="connsiteX2" fmla="*/ 752476 w 7539038"/>
                <a:gd name="connsiteY2" fmla="*/ 1 h 7760495"/>
                <a:gd name="connsiteX3" fmla="*/ 1131094 w 7539038"/>
                <a:gd name="connsiteY3" fmla="*/ 3874294 h 7760495"/>
                <a:gd name="connsiteX4" fmla="*/ 1507332 w 7539038"/>
                <a:gd name="connsiteY4" fmla="*/ 7760494 h 7760495"/>
                <a:gd name="connsiteX5" fmla="*/ 1883569 w 7539038"/>
                <a:gd name="connsiteY5" fmla="*/ 3874294 h 7760495"/>
                <a:gd name="connsiteX6" fmla="*/ 2259807 w 7539038"/>
                <a:gd name="connsiteY6" fmla="*/ 2381 h 7760495"/>
                <a:gd name="connsiteX7" fmla="*/ 2645569 w 7539038"/>
                <a:gd name="connsiteY7" fmla="*/ 3883819 h 7760495"/>
                <a:gd name="connsiteX8" fmla="*/ 3017044 w 7539038"/>
                <a:gd name="connsiteY8" fmla="*/ 7760494 h 7760495"/>
                <a:gd name="connsiteX9" fmla="*/ 3398044 w 7539038"/>
                <a:gd name="connsiteY9" fmla="*/ 3874294 h 7760495"/>
                <a:gd name="connsiteX10" fmla="*/ 3769519 w 7539038"/>
                <a:gd name="connsiteY10" fmla="*/ 2382 h 7760495"/>
                <a:gd name="connsiteX11" fmla="*/ 4150519 w 7539038"/>
                <a:gd name="connsiteY11" fmla="*/ 3883819 h 7760495"/>
                <a:gd name="connsiteX12" fmla="*/ 4526756 w 7539038"/>
                <a:gd name="connsiteY12" fmla="*/ 7760494 h 7760495"/>
                <a:gd name="connsiteX13" fmla="*/ 4902994 w 7539038"/>
                <a:gd name="connsiteY13" fmla="*/ 3883819 h 7760495"/>
                <a:gd name="connsiteX14" fmla="*/ 5276849 w 7539038"/>
                <a:gd name="connsiteY14" fmla="*/ 1 h 7760495"/>
                <a:gd name="connsiteX15" fmla="*/ 5655469 w 7539038"/>
                <a:gd name="connsiteY15" fmla="*/ 3883819 h 7760495"/>
                <a:gd name="connsiteX16" fmla="*/ 6029325 w 7539038"/>
                <a:gd name="connsiteY16" fmla="*/ 7760494 h 7760495"/>
                <a:gd name="connsiteX17" fmla="*/ 6417469 w 7539038"/>
                <a:gd name="connsiteY17" fmla="*/ 3883819 h 7760495"/>
                <a:gd name="connsiteX18" fmla="*/ 6786563 w 7539038"/>
                <a:gd name="connsiteY18" fmla="*/ 2381 h 7760495"/>
                <a:gd name="connsiteX19" fmla="*/ 7160419 w 7539038"/>
                <a:gd name="connsiteY19" fmla="*/ 3883819 h 7760495"/>
                <a:gd name="connsiteX20" fmla="*/ 7539038 w 7539038"/>
                <a:gd name="connsiteY20" fmla="*/ 7758113 h 7760495"/>
                <a:gd name="connsiteX0" fmla="*/ 0 w 7539038"/>
                <a:gd name="connsiteY0" fmla="*/ 7760494 h 7760495"/>
                <a:gd name="connsiteX1" fmla="*/ 378619 w 7539038"/>
                <a:gd name="connsiteY1" fmla="*/ 3883819 h 7760495"/>
                <a:gd name="connsiteX2" fmla="*/ 752476 w 7539038"/>
                <a:gd name="connsiteY2" fmla="*/ 1 h 7760495"/>
                <a:gd name="connsiteX3" fmla="*/ 1131094 w 7539038"/>
                <a:gd name="connsiteY3" fmla="*/ 3874294 h 7760495"/>
                <a:gd name="connsiteX4" fmla="*/ 1507332 w 7539038"/>
                <a:gd name="connsiteY4" fmla="*/ 7760494 h 7760495"/>
                <a:gd name="connsiteX5" fmla="*/ 1883569 w 7539038"/>
                <a:gd name="connsiteY5" fmla="*/ 3874294 h 7760495"/>
                <a:gd name="connsiteX6" fmla="*/ 2259807 w 7539038"/>
                <a:gd name="connsiteY6" fmla="*/ 2381 h 7760495"/>
                <a:gd name="connsiteX7" fmla="*/ 2645569 w 7539038"/>
                <a:gd name="connsiteY7" fmla="*/ 3883819 h 7760495"/>
                <a:gd name="connsiteX8" fmla="*/ 3017044 w 7539038"/>
                <a:gd name="connsiteY8" fmla="*/ 7760494 h 7760495"/>
                <a:gd name="connsiteX9" fmla="*/ 3398044 w 7539038"/>
                <a:gd name="connsiteY9" fmla="*/ 3874294 h 7760495"/>
                <a:gd name="connsiteX10" fmla="*/ 3769519 w 7539038"/>
                <a:gd name="connsiteY10" fmla="*/ 2382 h 7760495"/>
                <a:gd name="connsiteX11" fmla="*/ 4150519 w 7539038"/>
                <a:gd name="connsiteY11" fmla="*/ 3883819 h 7760495"/>
                <a:gd name="connsiteX12" fmla="*/ 4526756 w 7539038"/>
                <a:gd name="connsiteY12" fmla="*/ 7760494 h 7760495"/>
                <a:gd name="connsiteX13" fmla="*/ 4902994 w 7539038"/>
                <a:gd name="connsiteY13" fmla="*/ 3883819 h 7760495"/>
                <a:gd name="connsiteX14" fmla="*/ 5276849 w 7539038"/>
                <a:gd name="connsiteY14" fmla="*/ 1 h 7760495"/>
                <a:gd name="connsiteX15" fmla="*/ 5655469 w 7539038"/>
                <a:gd name="connsiteY15" fmla="*/ 3883819 h 7760495"/>
                <a:gd name="connsiteX16" fmla="*/ 6029325 w 7539038"/>
                <a:gd name="connsiteY16" fmla="*/ 7760494 h 7760495"/>
                <a:gd name="connsiteX17" fmla="*/ 6417469 w 7539038"/>
                <a:gd name="connsiteY17" fmla="*/ 3883819 h 7760495"/>
                <a:gd name="connsiteX18" fmla="*/ 6786563 w 7539038"/>
                <a:gd name="connsiteY18" fmla="*/ 2381 h 7760495"/>
                <a:gd name="connsiteX19" fmla="*/ 7160419 w 7539038"/>
                <a:gd name="connsiteY19" fmla="*/ 3883819 h 7760495"/>
                <a:gd name="connsiteX20" fmla="*/ 7539038 w 7539038"/>
                <a:gd name="connsiteY20" fmla="*/ 7758113 h 7760495"/>
                <a:gd name="connsiteX0" fmla="*/ 0 w 7539038"/>
                <a:gd name="connsiteY0" fmla="*/ 7760494 h 7760495"/>
                <a:gd name="connsiteX1" fmla="*/ 378619 w 7539038"/>
                <a:gd name="connsiteY1" fmla="*/ 3883819 h 7760495"/>
                <a:gd name="connsiteX2" fmla="*/ 752476 w 7539038"/>
                <a:gd name="connsiteY2" fmla="*/ 1 h 7760495"/>
                <a:gd name="connsiteX3" fmla="*/ 1131094 w 7539038"/>
                <a:gd name="connsiteY3" fmla="*/ 3874294 h 7760495"/>
                <a:gd name="connsiteX4" fmla="*/ 1507332 w 7539038"/>
                <a:gd name="connsiteY4" fmla="*/ 7760494 h 7760495"/>
                <a:gd name="connsiteX5" fmla="*/ 1883569 w 7539038"/>
                <a:gd name="connsiteY5" fmla="*/ 3874294 h 7760495"/>
                <a:gd name="connsiteX6" fmla="*/ 2259807 w 7539038"/>
                <a:gd name="connsiteY6" fmla="*/ 2381 h 7760495"/>
                <a:gd name="connsiteX7" fmla="*/ 2645569 w 7539038"/>
                <a:gd name="connsiteY7" fmla="*/ 3883819 h 7760495"/>
                <a:gd name="connsiteX8" fmla="*/ 3017044 w 7539038"/>
                <a:gd name="connsiteY8" fmla="*/ 7760494 h 7760495"/>
                <a:gd name="connsiteX9" fmla="*/ 3398044 w 7539038"/>
                <a:gd name="connsiteY9" fmla="*/ 3874294 h 7760495"/>
                <a:gd name="connsiteX10" fmla="*/ 3769519 w 7539038"/>
                <a:gd name="connsiteY10" fmla="*/ 2382 h 7760495"/>
                <a:gd name="connsiteX11" fmla="*/ 4150519 w 7539038"/>
                <a:gd name="connsiteY11" fmla="*/ 3883819 h 7760495"/>
                <a:gd name="connsiteX12" fmla="*/ 4526756 w 7539038"/>
                <a:gd name="connsiteY12" fmla="*/ 7760494 h 7760495"/>
                <a:gd name="connsiteX13" fmla="*/ 4902994 w 7539038"/>
                <a:gd name="connsiteY13" fmla="*/ 3883819 h 7760495"/>
                <a:gd name="connsiteX14" fmla="*/ 5276849 w 7539038"/>
                <a:gd name="connsiteY14" fmla="*/ 1 h 7760495"/>
                <a:gd name="connsiteX15" fmla="*/ 5655469 w 7539038"/>
                <a:gd name="connsiteY15" fmla="*/ 3883819 h 7760495"/>
                <a:gd name="connsiteX16" fmla="*/ 6029325 w 7539038"/>
                <a:gd name="connsiteY16" fmla="*/ 7760494 h 7760495"/>
                <a:gd name="connsiteX17" fmla="*/ 6417469 w 7539038"/>
                <a:gd name="connsiteY17" fmla="*/ 3883819 h 7760495"/>
                <a:gd name="connsiteX18" fmla="*/ 6786563 w 7539038"/>
                <a:gd name="connsiteY18" fmla="*/ 2381 h 7760495"/>
                <a:gd name="connsiteX19" fmla="*/ 7160419 w 7539038"/>
                <a:gd name="connsiteY19" fmla="*/ 3883819 h 7760495"/>
                <a:gd name="connsiteX20" fmla="*/ 7539038 w 7539038"/>
                <a:gd name="connsiteY20" fmla="*/ 7758113 h 7760495"/>
                <a:gd name="connsiteX0" fmla="*/ 0 w 7539038"/>
                <a:gd name="connsiteY0" fmla="*/ 7760494 h 7760495"/>
                <a:gd name="connsiteX1" fmla="*/ 378619 w 7539038"/>
                <a:gd name="connsiteY1" fmla="*/ 3883819 h 7760495"/>
                <a:gd name="connsiteX2" fmla="*/ 752476 w 7539038"/>
                <a:gd name="connsiteY2" fmla="*/ 1 h 7760495"/>
                <a:gd name="connsiteX3" fmla="*/ 1131094 w 7539038"/>
                <a:gd name="connsiteY3" fmla="*/ 3874294 h 7760495"/>
                <a:gd name="connsiteX4" fmla="*/ 1507332 w 7539038"/>
                <a:gd name="connsiteY4" fmla="*/ 7760494 h 7760495"/>
                <a:gd name="connsiteX5" fmla="*/ 1883569 w 7539038"/>
                <a:gd name="connsiteY5" fmla="*/ 3874294 h 7760495"/>
                <a:gd name="connsiteX6" fmla="*/ 2259807 w 7539038"/>
                <a:gd name="connsiteY6" fmla="*/ 2381 h 7760495"/>
                <a:gd name="connsiteX7" fmla="*/ 2645569 w 7539038"/>
                <a:gd name="connsiteY7" fmla="*/ 3883819 h 7760495"/>
                <a:gd name="connsiteX8" fmla="*/ 3017044 w 7539038"/>
                <a:gd name="connsiteY8" fmla="*/ 7760494 h 7760495"/>
                <a:gd name="connsiteX9" fmla="*/ 3398044 w 7539038"/>
                <a:gd name="connsiteY9" fmla="*/ 3874294 h 7760495"/>
                <a:gd name="connsiteX10" fmla="*/ 3769519 w 7539038"/>
                <a:gd name="connsiteY10" fmla="*/ 2382 h 7760495"/>
                <a:gd name="connsiteX11" fmla="*/ 4150519 w 7539038"/>
                <a:gd name="connsiteY11" fmla="*/ 3883819 h 7760495"/>
                <a:gd name="connsiteX12" fmla="*/ 4526756 w 7539038"/>
                <a:gd name="connsiteY12" fmla="*/ 7760494 h 7760495"/>
                <a:gd name="connsiteX13" fmla="*/ 4902994 w 7539038"/>
                <a:gd name="connsiteY13" fmla="*/ 3883819 h 7760495"/>
                <a:gd name="connsiteX14" fmla="*/ 5276849 w 7539038"/>
                <a:gd name="connsiteY14" fmla="*/ 1 h 7760495"/>
                <a:gd name="connsiteX15" fmla="*/ 5655469 w 7539038"/>
                <a:gd name="connsiteY15" fmla="*/ 3883819 h 7760495"/>
                <a:gd name="connsiteX16" fmla="*/ 6029325 w 7539038"/>
                <a:gd name="connsiteY16" fmla="*/ 7760494 h 7760495"/>
                <a:gd name="connsiteX17" fmla="*/ 6417469 w 7539038"/>
                <a:gd name="connsiteY17" fmla="*/ 3883819 h 7760495"/>
                <a:gd name="connsiteX18" fmla="*/ 6786563 w 7539038"/>
                <a:gd name="connsiteY18" fmla="*/ 2381 h 7760495"/>
                <a:gd name="connsiteX19" fmla="*/ 7160419 w 7539038"/>
                <a:gd name="connsiteY19" fmla="*/ 3883819 h 7760495"/>
                <a:gd name="connsiteX20" fmla="*/ 7539038 w 7539038"/>
                <a:gd name="connsiteY20" fmla="*/ 7758113 h 77604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7539038" h="7760495">
                  <a:moveTo>
                    <a:pt x="0" y="7760494"/>
                  </a:moveTo>
                  <a:cubicBezTo>
                    <a:pt x="190500" y="7758906"/>
                    <a:pt x="377031" y="3874231"/>
                    <a:pt x="378619" y="3883819"/>
                  </a:cubicBezTo>
                  <a:cubicBezTo>
                    <a:pt x="380207" y="3893407"/>
                    <a:pt x="562770" y="-793"/>
                    <a:pt x="752476" y="1"/>
                  </a:cubicBezTo>
                  <a:cubicBezTo>
                    <a:pt x="942182" y="795"/>
                    <a:pt x="1119468" y="3745568"/>
                    <a:pt x="1131094" y="3874294"/>
                  </a:cubicBezTo>
                  <a:cubicBezTo>
                    <a:pt x="1136420" y="3933265"/>
                    <a:pt x="1317626" y="7758112"/>
                    <a:pt x="1507332" y="7760494"/>
                  </a:cubicBezTo>
                  <a:cubicBezTo>
                    <a:pt x="1697038" y="7762876"/>
                    <a:pt x="1875632" y="3967176"/>
                    <a:pt x="1883569" y="3874294"/>
                  </a:cubicBezTo>
                  <a:cubicBezTo>
                    <a:pt x="1891506" y="3781412"/>
                    <a:pt x="2068513" y="3175"/>
                    <a:pt x="2259807" y="2381"/>
                  </a:cubicBezTo>
                  <a:cubicBezTo>
                    <a:pt x="2451101" y="1587"/>
                    <a:pt x="2640013" y="3825221"/>
                    <a:pt x="2645569" y="3883819"/>
                  </a:cubicBezTo>
                  <a:cubicBezTo>
                    <a:pt x="2651125" y="3942417"/>
                    <a:pt x="2827338" y="7762081"/>
                    <a:pt x="3017044" y="7760494"/>
                  </a:cubicBezTo>
                  <a:cubicBezTo>
                    <a:pt x="3206750" y="7758907"/>
                    <a:pt x="3390107" y="3967176"/>
                    <a:pt x="3398044" y="3874294"/>
                  </a:cubicBezTo>
                  <a:cubicBezTo>
                    <a:pt x="3405981" y="3781412"/>
                    <a:pt x="3575050" y="795"/>
                    <a:pt x="3769519" y="2382"/>
                  </a:cubicBezTo>
                  <a:cubicBezTo>
                    <a:pt x="3963988" y="3969"/>
                    <a:pt x="4141788" y="3722352"/>
                    <a:pt x="4150519" y="3883819"/>
                  </a:cubicBezTo>
                  <a:cubicBezTo>
                    <a:pt x="4159250" y="4045286"/>
                    <a:pt x="4337844" y="7760494"/>
                    <a:pt x="4526756" y="7760494"/>
                  </a:cubicBezTo>
                  <a:cubicBezTo>
                    <a:pt x="4715668" y="7760494"/>
                    <a:pt x="4893360" y="4083161"/>
                    <a:pt x="4902994" y="3883819"/>
                  </a:cubicBezTo>
                  <a:cubicBezTo>
                    <a:pt x="4910825" y="3721794"/>
                    <a:pt x="5087143" y="1"/>
                    <a:pt x="5276849" y="1"/>
                  </a:cubicBezTo>
                  <a:cubicBezTo>
                    <a:pt x="5466555" y="1"/>
                    <a:pt x="5647531" y="3790543"/>
                    <a:pt x="5655469" y="3883819"/>
                  </a:cubicBezTo>
                  <a:cubicBezTo>
                    <a:pt x="5663407" y="3977095"/>
                    <a:pt x="5842794" y="7760494"/>
                    <a:pt x="6029325" y="7760494"/>
                  </a:cubicBezTo>
                  <a:cubicBezTo>
                    <a:pt x="6215856" y="7760494"/>
                    <a:pt x="6411913" y="3976700"/>
                    <a:pt x="6417469" y="3883819"/>
                  </a:cubicBezTo>
                  <a:cubicBezTo>
                    <a:pt x="6423025" y="3790938"/>
                    <a:pt x="6593682" y="0"/>
                    <a:pt x="6786563" y="2381"/>
                  </a:cubicBezTo>
                  <a:cubicBezTo>
                    <a:pt x="6979444" y="4762"/>
                    <a:pt x="7152482" y="3757041"/>
                    <a:pt x="7160419" y="3883819"/>
                  </a:cubicBezTo>
                  <a:cubicBezTo>
                    <a:pt x="7168356" y="4010597"/>
                    <a:pt x="7336632" y="7761288"/>
                    <a:pt x="7539038" y="7758113"/>
                  </a:cubicBezTo>
                </a:path>
              </a:pathLst>
            </a:cu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246" name="Table 245">
            <a:extLst>
              <a:ext uri="{FF2B5EF4-FFF2-40B4-BE49-F238E27FC236}">
                <a16:creationId xmlns:a16="http://schemas.microsoft.com/office/drawing/2014/main" id="{61B763B5-8A9E-45AA-B7C7-4C1AEBF048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0104316"/>
              </p:ext>
            </p:extLst>
          </p:nvPr>
        </p:nvGraphicFramePr>
        <p:xfrm>
          <a:off x="322225" y="6250549"/>
          <a:ext cx="9439350" cy="58352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8787">
                  <a:extLst>
                    <a:ext uri="{9D8B030D-6E8A-4147-A177-3AD203B41FA5}">
                      <a16:colId xmlns:a16="http://schemas.microsoft.com/office/drawing/2014/main" val="3502653018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90100051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1438414595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870183745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198679747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3938122052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2188539323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845838213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1745021468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476712896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2904834172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2482996956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1717898706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310168753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1057784842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3343386907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837717227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2637464530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371532178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2691074815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649643574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109219811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1914501976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565268641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1650865603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1831002704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2652569260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1235025842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3046517509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2778240287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17283600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3566495767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920183406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2469393113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2664768188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3400401349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1178025651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92153131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2511406949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1821416306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2555411363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3157694225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2161817713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2057784712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953521422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2025186663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2409626263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3718052201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3520375593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2749767461"/>
                    </a:ext>
                  </a:extLst>
                </a:gridCol>
              </a:tblGrid>
              <a:tr h="291763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874996362"/>
                  </a:ext>
                </a:extLst>
              </a:tr>
              <a:tr h="291763"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577058218"/>
                  </a:ext>
                </a:extLst>
              </a:tr>
            </a:tbl>
          </a:graphicData>
        </a:graphic>
      </p:graphicFrame>
      <p:grpSp>
        <p:nvGrpSpPr>
          <p:cNvPr id="247" name="Group 246">
            <a:extLst>
              <a:ext uri="{FF2B5EF4-FFF2-40B4-BE49-F238E27FC236}">
                <a16:creationId xmlns:a16="http://schemas.microsoft.com/office/drawing/2014/main" id="{9439F949-9F6D-4F0E-84F9-7B350BAD3DF3}"/>
              </a:ext>
            </a:extLst>
          </p:cNvPr>
          <p:cNvGrpSpPr/>
          <p:nvPr/>
        </p:nvGrpSpPr>
        <p:grpSpPr>
          <a:xfrm>
            <a:off x="322224" y="6336362"/>
            <a:ext cx="9439351" cy="411900"/>
            <a:chOff x="285220" y="358008"/>
            <a:chExt cx="11859942" cy="517526"/>
          </a:xfrm>
        </p:grpSpPr>
        <p:grpSp>
          <p:nvGrpSpPr>
            <p:cNvPr id="248" name="Group 247">
              <a:extLst>
                <a:ext uri="{FF2B5EF4-FFF2-40B4-BE49-F238E27FC236}">
                  <a16:creationId xmlns:a16="http://schemas.microsoft.com/office/drawing/2014/main" id="{01014918-AE59-40BB-8D9E-1119F38E0212}"/>
                </a:ext>
              </a:extLst>
            </p:cNvPr>
            <p:cNvGrpSpPr/>
            <p:nvPr/>
          </p:nvGrpSpPr>
          <p:grpSpPr>
            <a:xfrm>
              <a:off x="285220" y="358008"/>
              <a:ext cx="9487974" cy="517526"/>
              <a:chOff x="314325" y="701674"/>
              <a:chExt cx="12572997" cy="685800"/>
            </a:xfrm>
          </p:grpSpPr>
          <p:grpSp>
            <p:nvGrpSpPr>
              <p:cNvPr id="250" name="Group 249">
                <a:extLst>
                  <a:ext uri="{FF2B5EF4-FFF2-40B4-BE49-F238E27FC236}">
                    <a16:creationId xmlns:a16="http://schemas.microsoft.com/office/drawing/2014/main" id="{88934537-6920-4E75-AF16-388D4EDF74C5}"/>
                  </a:ext>
                </a:extLst>
              </p:cNvPr>
              <p:cNvGrpSpPr/>
              <p:nvPr/>
            </p:nvGrpSpPr>
            <p:grpSpPr>
              <a:xfrm>
                <a:off x="314325" y="701674"/>
                <a:ext cx="9429750" cy="685800"/>
                <a:chOff x="116323" y="3102520"/>
                <a:chExt cx="3730767" cy="718573"/>
              </a:xfrm>
            </p:grpSpPr>
            <p:grpSp>
              <p:nvGrpSpPr>
                <p:cNvPr id="252" name="Group 251">
                  <a:extLst>
                    <a:ext uri="{FF2B5EF4-FFF2-40B4-BE49-F238E27FC236}">
                      <a16:creationId xmlns:a16="http://schemas.microsoft.com/office/drawing/2014/main" id="{D6EF995B-4CEA-428C-91C6-73D34287C089}"/>
                    </a:ext>
                  </a:extLst>
                </p:cNvPr>
                <p:cNvGrpSpPr/>
                <p:nvPr/>
              </p:nvGrpSpPr>
              <p:grpSpPr>
                <a:xfrm>
                  <a:off x="116323" y="3102520"/>
                  <a:ext cx="2487177" cy="718573"/>
                  <a:chOff x="116323" y="3102520"/>
                  <a:chExt cx="7539754" cy="718573"/>
                </a:xfrm>
              </p:grpSpPr>
              <p:sp>
                <p:nvSpPr>
                  <p:cNvPr id="254" name="Freeform: Shape 253">
                    <a:extLst>
                      <a:ext uri="{FF2B5EF4-FFF2-40B4-BE49-F238E27FC236}">
                        <a16:creationId xmlns:a16="http://schemas.microsoft.com/office/drawing/2014/main" id="{720BEB2E-603F-4C42-A2FE-3D958E4E8AAE}"/>
                      </a:ext>
                    </a:extLst>
                  </p:cNvPr>
                  <p:cNvSpPr/>
                  <p:nvPr/>
                </p:nvSpPr>
                <p:spPr>
                  <a:xfrm>
                    <a:off x="116323" y="3102520"/>
                    <a:ext cx="3769877" cy="718573"/>
                  </a:xfrm>
                  <a:custGeom>
                    <a:avLst/>
                    <a:gdLst>
                      <a:gd name="connsiteX0" fmla="*/ 0 w 7562850"/>
                      <a:gd name="connsiteY0" fmla="*/ 7762875 h 7762875"/>
                      <a:gd name="connsiteX1" fmla="*/ 390525 w 7562850"/>
                      <a:gd name="connsiteY1" fmla="*/ 3886200 h 7762875"/>
                      <a:gd name="connsiteX2" fmla="*/ 762000 w 7562850"/>
                      <a:gd name="connsiteY2" fmla="*/ 0 h 7762875"/>
                      <a:gd name="connsiteX3" fmla="*/ 1143000 w 7562850"/>
                      <a:gd name="connsiteY3" fmla="*/ 3876675 h 7762875"/>
                      <a:gd name="connsiteX4" fmla="*/ 1524000 w 7562850"/>
                      <a:gd name="connsiteY4" fmla="*/ 7753350 h 7762875"/>
                      <a:gd name="connsiteX5" fmla="*/ 1895475 w 7562850"/>
                      <a:gd name="connsiteY5" fmla="*/ 3876675 h 7762875"/>
                      <a:gd name="connsiteX6" fmla="*/ 2276475 w 7562850"/>
                      <a:gd name="connsiteY6" fmla="*/ 0 h 7762875"/>
                      <a:gd name="connsiteX7" fmla="*/ 2657475 w 7562850"/>
                      <a:gd name="connsiteY7" fmla="*/ 3886200 h 7762875"/>
                      <a:gd name="connsiteX8" fmla="*/ 3028950 w 7562850"/>
                      <a:gd name="connsiteY8" fmla="*/ 7762875 h 7762875"/>
                      <a:gd name="connsiteX9" fmla="*/ 3409950 w 7562850"/>
                      <a:gd name="connsiteY9" fmla="*/ 3876675 h 7762875"/>
                      <a:gd name="connsiteX10" fmla="*/ 3781425 w 7562850"/>
                      <a:gd name="connsiteY10" fmla="*/ 9525 h 7762875"/>
                      <a:gd name="connsiteX11" fmla="*/ 4162425 w 7562850"/>
                      <a:gd name="connsiteY11" fmla="*/ 3886200 h 7762875"/>
                      <a:gd name="connsiteX12" fmla="*/ 4533900 w 7562850"/>
                      <a:gd name="connsiteY12" fmla="*/ 7762875 h 7762875"/>
                      <a:gd name="connsiteX13" fmla="*/ 4914900 w 7562850"/>
                      <a:gd name="connsiteY13" fmla="*/ 3886200 h 7762875"/>
                      <a:gd name="connsiteX14" fmla="*/ 5295900 w 7562850"/>
                      <a:gd name="connsiteY14" fmla="*/ 9525 h 7762875"/>
                      <a:gd name="connsiteX15" fmla="*/ 5667375 w 7562850"/>
                      <a:gd name="connsiteY15" fmla="*/ 3886200 h 7762875"/>
                      <a:gd name="connsiteX16" fmla="*/ 6048375 w 7562850"/>
                      <a:gd name="connsiteY16" fmla="*/ 7762875 h 7762875"/>
                      <a:gd name="connsiteX17" fmla="*/ 6429375 w 7562850"/>
                      <a:gd name="connsiteY17" fmla="*/ 3886200 h 7762875"/>
                      <a:gd name="connsiteX18" fmla="*/ 6810375 w 7562850"/>
                      <a:gd name="connsiteY18" fmla="*/ 0 h 7762875"/>
                      <a:gd name="connsiteX19" fmla="*/ 7172325 w 7562850"/>
                      <a:gd name="connsiteY19" fmla="*/ 3886200 h 7762875"/>
                      <a:gd name="connsiteX20" fmla="*/ 7562850 w 7562850"/>
                      <a:gd name="connsiteY20" fmla="*/ 7762875 h 7762875"/>
                      <a:gd name="connsiteX0" fmla="*/ 0 w 7562850"/>
                      <a:gd name="connsiteY0" fmla="*/ 7762875 h 7762875"/>
                      <a:gd name="connsiteX1" fmla="*/ 390525 w 7562850"/>
                      <a:gd name="connsiteY1" fmla="*/ 3886200 h 7762875"/>
                      <a:gd name="connsiteX2" fmla="*/ 762000 w 7562850"/>
                      <a:gd name="connsiteY2" fmla="*/ 0 h 7762875"/>
                      <a:gd name="connsiteX3" fmla="*/ 1143000 w 7562850"/>
                      <a:gd name="connsiteY3" fmla="*/ 3876675 h 7762875"/>
                      <a:gd name="connsiteX4" fmla="*/ 1519238 w 7562850"/>
                      <a:gd name="connsiteY4" fmla="*/ 7762875 h 7762875"/>
                      <a:gd name="connsiteX5" fmla="*/ 1895475 w 7562850"/>
                      <a:gd name="connsiteY5" fmla="*/ 3876675 h 7762875"/>
                      <a:gd name="connsiteX6" fmla="*/ 2276475 w 7562850"/>
                      <a:gd name="connsiteY6" fmla="*/ 0 h 7762875"/>
                      <a:gd name="connsiteX7" fmla="*/ 2657475 w 7562850"/>
                      <a:gd name="connsiteY7" fmla="*/ 3886200 h 7762875"/>
                      <a:gd name="connsiteX8" fmla="*/ 3028950 w 7562850"/>
                      <a:gd name="connsiteY8" fmla="*/ 7762875 h 7762875"/>
                      <a:gd name="connsiteX9" fmla="*/ 3409950 w 7562850"/>
                      <a:gd name="connsiteY9" fmla="*/ 3876675 h 7762875"/>
                      <a:gd name="connsiteX10" fmla="*/ 3781425 w 7562850"/>
                      <a:gd name="connsiteY10" fmla="*/ 9525 h 7762875"/>
                      <a:gd name="connsiteX11" fmla="*/ 4162425 w 7562850"/>
                      <a:gd name="connsiteY11" fmla="*/ 3886200 h 7762875"/>
                      <a:gd name="connsiteX12" fmla="*/ 4533900 w 7562850"/>
                      <a:gd name="connsiteY12" fmla="*/ 7762875 h 7762875"/>
                      <a:gd name="connsiteX13" fmla="*/ 4914900 w 7562850"/>
                      <a:gd name="connsiteY13" fmla="*/ 3886200 h 7762875"/>
                      <a:gd name="connsiteX14" fmla="*/ 5295900 w 7562850"/>
                      <a:gd name="connsiteY14" fmla="*/ 9525 h 7762875"/>
                      <a:gd name="connsiteX15" fmla="*/ 5667375 w 7562850"/>
                      <a:gd name="connsiteY15" fmla="*/ 3886200 h 7762875"/>
                      <a:gd name="connsiteX16" fmla="*/ 6048375 w 7562850"/>
                      <a:gd name="connsiteY16" fmla="*/ 7762875 h 7762875"/>
                      <a:gd name="connsiteX17" fmla="*/ 6429375 w 7562850"/>
                      <a:gd name="connsiteY17" fmla="*/ 3886200 h 7762875"/>
                      <a:gd name="connsiteX18" fmla="*/ 6810375 w 7562850"/>
                      <a:gd name="connsiteY18" fmla="*/ 0 h 7762875"/>
                      <a:gd name="connsiteX19" fmla="*/ 7172325 w 7562850"/>
                      <a:gd name="connsiteY19" fmla="*/ 3886200 h 7762875"/>
                      <a:gd name="connsiteX20" fmla="*/ 7562850 w 7562850"/>
                      <a:gd name="connsiteY20" fmla="*/ 7762875 h 7762875"/>
                      <a:gd name="connsiteX0" fmla="*/ 0 w 7562850"/>
                      <a:gd name="connsiteY0" fmla="*/ 7762875 h 7762875"/>
                      <a:gd name="connsiteX1" fmla="*/ 390525 w 7562850"/>
                      <a:gd name="connsiteY1" fmla="*/ 3886200 h 7762875"/>
                      <a:gd name="connsiteX2" fmla="*/ 762000 w 7562850"/>
                      <a:gd name="connsiteY2" fmla="*/ 0 h 7762875"/>
                      <a:gd name="connsiteX3" fmla="*/ 1143000 w 7562850"/>
                      <a:gd name="connsiteY3" fmla="*/ 3876675 h 7762875"/>
                      <a:gd name="connsiteX4" fmla="*/ 1519238 w 7562850"/>
                      <a:gd name="connsiteY4" fmla="*/ 7762875 h 7762875"/>
                      <a:gd name="connsiteX5" fmla="*/ 1895475 w 7562850"/>
                      <a:gd name="connsiteY5" fmla="*/ 3876675 h 7762875"/>
                      <a:gd name="connsiteX6" fmla="*/ 2276475 w 7562850"/>
                      <a:gd name="connsiteY6" fmla="*/ 0 h 7762875"/>
                      <a:gd name="connsiteX7" fmla="*/ 2657475 w 7562850"/>
                      <a:gd name="connsiteY7" fmla="*/ 3886200 h 7762875"/>
                      <a:gd name="connsiteX8" fmla="*/ 3028950 w 7562850"/>
                      <a:gd name="connsiteY8" fmla="*/ 7762875 h 7762875"/>
                      <a:gd name="connsiteX9" fmla="*/ 3409950 w 7562850"/>
                      <a:gd name="connsiteY9" fmla="*/ 3876675 h 7762875"/>
                      <a:gd name="connsiteX10" fmla="*/ 3781425 w 7562850"/>
                      <a:gd name="connsiteY10" fmla="*/ 9525 h 7762875"/>
                      <a:gd name="connsiteX11" fmla="*/ 4162425 w 7562850"/>
                      <a:gd name="connsiteY11" fmla="*/ 3886200 h 7762875"/>
                      <a:gd name="connsiteX12" fmla="*/ 4538662 w 7562850"/>
                      <a:gd name="connsiteY12" fmla="*/ 7762875 h 7762875"/>
                      <a:gd name="connsiteX13" fmla="*/ 4914900 w 7562850"/>
                      <a:gd name="connsiteY13" fmla="*/ 3886200 h 7762875"/>
                      <a:gd name="connsiteX14" fmla="*/ 5295900 w 7562850"/>
                      <a:gd name="connsiteY14" fmla="*/ 9525 h 7762875"/>
                      <a:gd name="connsiteX15" fmla="*/ 5667375 w 7562850"/>
                      <a:gd name="connsiteY15" fmla="*/ 3886200 h 7762875"/>
                      <a:gd name="connsiteX16" fmla="*/ 6048375 w 7562850"/>
                      <a:gd name="connsiteY16" fmla="*/ 7762875 h 7762875"/>
                      <a:gd name="connsiteX17" fmla="*/ 6429375 w 7562850"/>
                      <a:gd name="connsiteY17" fmla="*/ 3886200 h 7762875"/>
                      <a:gd name="connsiteX18" fmla="*/ 6810375 w 7562850"/>
                      <a:gd name="connsiteY18" fmla="*/ 0 h 7762875"/>
                      <a:gd name="connsiteX19" fmla="*/ 7172325 w 7562850"/>
                      <a:gd name="connsiteY19" fmla="*/ 3886200 h 7762875"/>
                      <a:gd name="connsiteX20" fmla="*/ 7562850 w 7562850"/>
                      <a:gd name="connsiteY20" fmla="*/ 7762875 h 7762875"/>
                      <a:gd name="connsiteX0" fmla="*/ 0 w 7562850"/>
                      <a:gd name="connsiteY0" fmla="*/ 7762875 h 7762875"/>
                      <a:gd name="connsiteX1" fmla="*/ 390525 w 7562850"/>
                      <a:gd name="connsiteY1" fmla="*/ 3886200 h 7762875"/>
                      <a:gd name="connsiteX2" fmla="*/ 762000 w 7562850"/>
                      <a:gd name="connsiteY2" fmla="*/ 0 h 7762875"/>
                      <a:gd name="connsiteX3" fmla="*/ 1143000 w 7562850"/>
                      <a:gd name="connsiteY3" fmla="*/ 3876675 h 7762875"/>
                      <a:gd name="connsiteX4" fmla="*/ 1519238 w 7562850"/>
                      <a:gd name="connsiteY4" fmla="*/ 7762875 h 7762875"/>
                      <a:gd name="connsiteX5" fmla="*/ 1895475 w 7562850"/>
                      <a:gd name="connsiteY5" fmla="*/ 3876675 h 7762875"/>
                      <a:gd name="connsiteX6" fmla="*/ 2276475 w 7562850"/>
                      <a:gd name="connsiteY6" fmla="*/ 0 h 7762875"/>
                      <a:gd name="connsiteX7" fmla="*/ 2657475 w 7562850"/>
                      <a:gd name="connsiteY7" fmla="*/ 3886200 h 7762875"/>
                      <a:gd name="connsiteX8" fmla="*/ 3028950 w 7562850"/>
                      <a:gd name="connsiteY8" fmla="*/ 7762875 h 7762875"/>
                      <a:gd name="connsiteX9" fmla="*/ 3409950 w 7562850"/>
                      <a:gd name="connsiteY9" fmla="*/ 3876675 h 7762875"/>
                      <a:gd name="connsiteX10" fmla="*/ 3781425 w 7562850"/>
                      <a:gd name="connsiteY10" fmla="*/ 9525 h 7762875"/>
                      <a:gd name="connsiteX11" fmla="*/ 4162425 w 7562850"/>
                      <a:gd name="connsiteY11" fmla="*/ 3886200 h 7762875"/>
                      <a:gd name="connsiteX12" fmla="*/ 4538662 w 7562850"/>
                      <a:gd name="connsiteY12" fmla="*/ 7762875 h 7762875"/>
                      <a:gd name="connsiteX13" fmla="*/ 4914900 w 7562850"/>
                      <a:gd name="connsiteY13" fmla="*/ 3886200 h 7762875"/>
                      <a:gd name="connsiteX14" fmla="*/ 5295900 w 7562850"/>
                      <a:gd name="connsiteY14" fmla="*/ 9525 h 7762875"/>
                      <a:gd name="connsiteX15" fmla="*/ 5667375 w 7562850"/>
                      <a:gd name="connsiteY15" fmla="*/ 3886200 h 7762875"/>
                      <a:gd name="connsiteX16" fmla="*/ 6048375 w 7562850"/>
                      <a:gd name="connsiteY16" fmla="*/ 7762875 h 7762875"/>
                      <a:gd name="connsiteX17" fmla="*/ 6429375 w 7562850"/>
                      <a:gd name="connsiteY17" fmla="*/ 3886200 h 7762875"/>
                      <a:gd name="connsiteX18" fmla="*/ 6810375 w 7562850"/>
                      <a:gd name="connsiteY18" fmla="*/ 0 h 7762875"/>
                      <a:gd name="connsiteX19" fmla="*/ 7172325 w 7562850"/>
                      <a:gd name="connsiteY19" fmla="*/ 3886200 h 7762875"/>
                      <a:gd name="connsiteX20" fmla="*/ 7562850 w 7562850"/>
                      <a:gd name="connsiteY20" fmla="*/ 7762875 h 7762875"/>
                      <a:gd name="connsiteX0" fmla="*/ 0 w 7562850"/>
                      <a:gd name="connsiteY0" fmla="*/ 7762875 h 7762875"/>
                      <a:gd name="connsiteX1" fmla="*/ 390525 w 7562850"/>
                      <a:gd name="connsiteY1" fmla="*/ 3886200 h 7762875"/>
                      <a:gd name="connsiteX2" fmla="*/ 762000 w 7562850"/>
                      <a:gd name="connsiteY2" fmla="*/ 0 h 7762875"/>
                      <a:gd name="connsiteX3" fmla="*/ 1143000 w 7562850"/>
                      <a:gd name="connsiteY3" fmla="*/ 3876675 h 7762875"/>
                      <a:gd name="connsiteX4" fmla="*/ 1519238 w 7562850"/>
                      <a:gd name="connsiteY4" fmla="*/ 7762875 h 7762875"/>
                      <a:gd name="connsiteX5" fmla="*/ 1895475 w 7562850"/>
                      <a:gd name="connsiteY5" fmla="*/ 3876675 h 7762875"/>
                      <a:gd name="connsiteX6" fmla="*/ 2276475 w 7562850"/>
                      <a:gd name="connsiteY6" fmla="*/ 0 h 7762875"/>
                      <a:gd name="connsiteX7" fmla="*/ 2657475 w 7562850"/>
                      <a:gd name="connsiteY7" fmla="*/ 3886200 h 7762875"/>
                      <a:gd name="connsiteX8" fmla="*/ 3028950 w 7562850"/>
                      <a:gd name="connsiteY8" fmla="*/ 7762875 h 7762875"/>
                      <a:gd name="connsiteX9" fmla="*/ 3409950 w 7562850"/>
                      <a:gd name="connsiteY9" fmla="*/ 3876675 h 7762875"/>
                      <a:gd name="connsiteX10" fmla="*/ 3781425 w 7562850"/>
                      <a:gd name="connsiteY10" fmla="*/ 9525 h 7762875"/>
                      <a:gd name="connsiteX11" fmla="*/ 4162425 w 7562850"/>
                      <a:gd name="connsiteY11" fmla="*/ 3886200 h 7762875"/>
                      <a:gd name="connsiteX12" fmla="*/ 4538662 w 7562850"/>
                      <a:gd name="connsiteY12" fmla="*/ 7762875 h 7762875"/>
                      <a:gd name="connsiteX13" fmla="*/ 4914900 w 7562850"/>
                      <a:gd name="connsiteY13" fmla="*/ 3886200 h 7762875"/>
                      <a:gd name="connsiteX14" fmla="*/ 5295900 w 7562850"/>
                      <a:gd name="connsiteY14" fmla="*/ 9525 h 7762875"/>
                      <a:gd name="connsiteX15" fmla="*/ 5667375 w 7562850"/>
                      <a:gd name="connsiteY15" fmla="*/ 3886200 h 7762875"/>
                      <a:gd name="connsiteX16" fmla="*/ 6048375 w 7562850"/>
                      <a:gd name="connsiteY16" fmla="*/ 7762875 h 7762875"/>
                      <a:gd name="connsiteX17" fmla="*/ 6429375 w 7562850"/>
                      <a:gd name="connsiteY17" fmla="*/ 3886200 h 7762875"/>
                      <a:gd name="connsiteX18" fmla="*/ 6810375 w 7562850"/>
                      <a:gd name="connsiteY18" fmla="*/ 0 h 7762875"/>
                      <a:gd name="connsiteX19" fmla="*/ 7172325 w 7562850"/>
                      <a:gd name="connsiteY19" fmla="*/ 3886200 h 7762875"/>
                      <a:gd name="connsiteX20" fmla="*/ 7562850 w 7562850"/>
                      <a:gd name="connsiteY20" fmla="*/ 7762875 h 7762875"/>
                      <a:gd name="connsiteX0" fmla="*/ 0 w 7562850"/>
                      <a:gd name="connsiteY0" fmla="*/ 7762875 h 7762875"/>
                      <a:gd name="connsiteX1" fmla="*/ 390525 w 7562850"/>
                      <a:gd name="connsiteY1" fmla="*/ 3886200 h 7762875"/>
                      <a:gd name="connsiteX2" fmla="*/ 762000 w 7562850"/>
                      <a:gd name="connsiteY2" fmla="*/ 0 h 7762875"/>
                      <a:gd name="connsiteX3" fmla="*/ 1143000 w 7562850"/>
                      <a:gd name="connsiteY3" fmla="*/ 3876675 h 7762875"/>
                      <a:gd name="connsiteX4" fmla="*/ 1519238 w 7562850"/>
                      <a:gd name="connsiteY4" fmla="*/ 7762875 h 7762875"/>
                      <a:gd name="connsiteX5" fmla="*/ 1895475 w 7562850"/>
                      <a:gd name="connsiteY5" fmla="*/ 3876675 h 7762875"/>
                      <a:gd name="connsiteX6" fmla="*/ 2276475 w 7562850"/>
                      <a:gd name="connsiteY6" fmla="*/ 0 h 7762875"/>
                      <a:gd name="connsiteX7" fmla="*/ 2657475 w 7562850"/>
                      <a:gd name="connsiteY7" fmla="*/ 3886200 h 7762875"/>
                      <a:gd name="connsiteX8" fmla="*/ 3028950 w 7562850"/>
                      <a:gd name="connsiteY8" fmla="*/ 7762875 h 7762875"/>
                      <a:gd name="connsiteX9" fmla="*/ 3409950 w 7562850"/>
                      <a:gd name="connsiteY9" fmla="*/ 3876675 h 7762875"/>
                      <a:gd name="connsiteX10" fmla="*/ 3781425 w 7562850"/>
                      <a:gd name="connsiteY10" fmla="*/ 9525 h 7762875"/>
                      <a:gd name="connsiteX11" fmla="*/ 4162425 w 7562850"/>
                      <a:gd name="connsiteY11" fmla="*/ 3886200 h 7762875"/>
                      <a:gd name="connsiteX12" fmla="*/ 4538662 w 7562850"/>
                      <a:gd name="connsiteY12" fmla="*/ 7762875 h 7762875"/>
                      <a:gd name="connsiteX13" fmla="*/ 4914900 w 7562850"/>
                      <a:gd name="connsiteY13" fmla="*/ 3886200 h 7762875"/>
                      <a:gd name="connsiteX14" fmla="*/ 5295900 w 7562850"/>
                      <a:gd name="connsiteY14" fmla="*/ 9525 h 7762875"/>
                      <a:gd name="connsiteX15" fmla="*/ 5667375 w 7562850"/>
                      <a:gd name="connsiteY15" fmla="*/ 3886200 h 7762875"/>
                      <a:gd name="connsiteX16" fmla="*/ 6048375 w 7562850"/>
                      <a:gd name="connsiteY16" fmla="*/ 7762875 h 7762875"/>
                      <a:gd name="connsiteX17" fmla="*/ 6429375 w 7562850"/>
                      <a:gd name="connsiteY17" fmla="*/ 3886200 h 7762875"/>
                      <a:gd name="connsiteX18" fmla="*/ 6810375 w 7562850"/>
                      <a:gd name="connsiteY18" fmla="*/ 0 h 7762875"/>
                      <a:gd name="connsiteX19" fmla="*/ 7172325 w 7562850"/>
                      <a:gd name="connsiteY19" fmla="*/ 3886200 h 7762875"/>
                      <a:gd name="connsiteX20" fmla="*/ 7562850 w 7562850"/>
                      <a:gd name="connsiteY20" fmla="*/ 7762875 h 7762875"/>
                      <a:gd name="connsiteX0" fmla="*/ 0 w 7550944"/>
                      <a:gd name="connsiteY0" fmla="*/ 7762875 h 7762875"/>
                      <a:gd name="connsiteX1" fmla="*/ 378619 w 7550944"/>
                      <a:gd name="connsiteY1" fmla="*/ 3886200 h 7762875"/>
                      <a:gd name="connsiteX2" fmla="*/ 750094 w 7550944"/>
                      <a:gd name="connsiteY2" fmla="*/ 0 h 7762875"/>
                      <a:gd name="connsiteX3" fmla="*/ 1131094 w 7550944"/>
                      <a:gd name="connsiteY3" fmla="*/ 3876675 h 7762875"/>
                      <a:gd name="connsiteX4" fmla="*/ 1507332 w 7550944"/>
                      <a:gd name="connsiteY4" fmla="*/ 7762875 h 7762875"/>
                      <a:gd name="connsiteX5" fmla="*/ 1883569 w 7550944"/>
                      <a:gd name="connsiteY5" fmla="*/ 3876675 h 7762875"/>
                      <a:gd name="connsiteX6" fmla="*/ 2264569 w 7550944"/>
                      <a:gd name="connsiteY6" fmla="*/ 0 h 7762875"/>
                      <a:gd name="connsiteX7" fmla="*/ 2645569 w 7550944"/>
                      <a:gd name="connsiteY7" fmla="*/ 3886200 h 7762875"/>
                      <a:gd name="connsiteX8" fmla="*/ 3017044 w 7550944"/>
                      <a:gd name="connsiteY8" fmla="*/ 7762875 h 7762875"/>
                      <a:gd name="connsiteX9" fmla="*/ 3398044 w 7550944"/>
                      <a:gd name="connsiteY9" fmla="*/ 3876675 h 7762875"/>
                      <a:gd name="connsiteX10" fmla="*/ 3769519 w 7550944"/>
                      <a:gd name="connsiteY10" fmla="*/ 9525 h 7762875"/>
                      <a:gd name="connsiteX11" fmla="*/ 4150519 w 7550944"/>
                      <a:gd name="connsiteY11" fmla="*/ 3886200 h 7762875"/>
                      <a:gd name="connsiteX12" fmla="*/ 4526756 w 7550944"/>
                      <a:gd name="connsiteY12" fmla="*/ 7762875 h 7762875"/>
                      <a:gd name="connsiteX13" fmla="*/ 4902994 w 7550944"/>
                      <a:gd name="connsiteY13" fmla="*/ 3886200 h 7762875"/>
                      <a:gd name="connsiteX14" fmla="*/ 5283994 w 7550944"/>
                      <a:gd name="connsiteY14" fmla="*/ 9525 h 7762875"/>
                      <a:gd name="connsiteX15" fmla="*/ 5655469 w 7550944"/>
                      <a:gd name="connsiteY15" fmla="*/ 3886200 h 7762875"/>
                      <a:gd name="connsiteX16" fmla="*/ 6036469 w 7550944"/>
                      <a:gd name="connsiteY16" fmla="*/ 7762875 h 7762875"/>
                      <a:gd name="connsiteX17" fmla="*/ 6417469 w 7550944"/>
                      <a:gd name="connsiteY17" fmla="*/ 3886200 h 7762875"/>
                      <a:gd name="connsiteX18" fmla="*/ 6798469 w 7550944"/>
                      <a:gd name="connsiteY18" fmla="*/ 0 h 7762875"/>
                      <a:gd name="connsiteX19" fmla="*/ 7160419 w 7550944"/>
                      <a:gd name="connsiteY19" fmla="*/ 3886200 h 7762875"/>
                      <a:gd name="connsiteX20" fmla="*/ 7550944 w 7550944"/>
                      <a:gd name="connsiteY20" fmla="*/ 7762875 h 7762875"/>
                      <a:gd name="connsiteX0" fmla="*/ 0 w 7550944"/>
                      <a:gd name="connsiteY0" fmla="*/ 7762875 h 7762875"/>
                      <a:gd name="connsiteX1" fmla="*/ 378619 w 7550944"/>
                      <a:gd name="connsiteY1" fmla="*/ 3886200 h 7762875"/>
                      <a:gd name="connsiteX2" fmla="*/ 750094 w 7550944"/>
                      <a:gd name="connsiteY2" fmla="*/ 0 h 7762875"/>
                      <a:gd name="connsiteX3" fmla="*/ 1131094 w 7550944"/>
                      <a:gd name="connsiteY3" fmla="*/ 3876675 h 7762875"/>
                      <a:gd name="connsiteX4" fmla="*/ 1507332 w 7550944"/>
                      <a:gd name="connsiteY4" fmla="*/ 7762875 h 7762875"/>
                      <a:gd name="connsiteX5" fmla="*/ 1883569 w 7550944"/>
                      <a:gd name="connsiteY5" fmla="*/ 3876675 h 7762875"/>
                      <a:gd name="connsiteX6" fmla="*/ 2264569 w 7550944"/>
                      <a:gd name="connsiteY6" fmla="*/ 0 h 7762875"/>
                      <a:gd name="connsiteX7" fmla="*/ 2645569 w 7550944"/>
                      <a:gd name="connsiteY7" fmla="*/ 3886200 h 7762875"/>
                      <a:gd name="connsiteX8" fmla="*/ 3017044 w 7550944"/>
                      <a:gd name="connsiteY8" fmla="*/ 7762875 h 7762875"/>
                      <a:gd name="connsiteX9" fmla="*/ 3398044 w 7550944"/>
                      <a:gd name="connsiteY9" fmla="*/ 3876675 h 7762875"/>
                      <a:gd name="connsiteX10" fmla="*/ 3769519 w 7550944"/>
                      <a:gd name="connsiteY10" fmla="*/ 9525 h 7762875"/>
                      <a:gd name="connsiteX11" fmla="*/ 4150519 w 7550944"/>
                      <a:gd name="connsiteY11" fmla="*/ 3886200 h 7762875"/>
                      <a:gd name="connsiteX12" fmla="*/ 4526756 w 7550944"/>
                      <a:gd name="connsiteY12" fmla="*/ 7762875 h 7762875"/>
                      <a:gd name="connsiteX13" fmla="*/ 4902994 w 7550944"/>
                      <a:gd name="connsiteY13" fmla="*/ 3886200 h 7762875"/>
                      <a:gd name="connsiteX14" fmla="*/ 5283994 w 7550944"/>
                      <a:gd name="connsiteY14" fmla="*/ 9525 h 7762875"/>
                      <a:gd name="connsiteX15" fmla="*/ 5655469 w 7550944"/>
                      <a:gd name="connsiteY15" fmla="*/ 3886200 h 7762875"/>
                      <a:gd name="connsiteX16" fmla="*/ 6036469 w 7550944"/>
                      <a:gd name="connsiteY16" fmla="*/ 7762875 h 7762875"/>
                      <a:gd name="connsiteX17" fmla="*/ 6417469 w 7550944"/>
                      <a:gd name="connsiteY17" fmla="*/ 3886200 h 7762875"/>
                      <a:gd name="connsiteX18" fmla="*/ 6798469 w 7550944"/>
                      <a:gd name="connsiteY18" fmla="*/ 0 h 7762875"/>
                      <a:gd name="connsiteX19" fmla="*/ 7160419 w 7550944"/>
                      <a:gd name="connsiteY19" fmla="*/ 3886200 h 7762875"/>
                      <a:gd name="connsiteX20" fmla="*/ 7550944 w 7550944"/>
                      <a:gd name="connsiteY20" fmla="*/ 7762875 h 7762875"/>
                      <a:gd name="connsiteX0" fmla="*/ 0 w 7550944"/>
                      <a:gd name="connsiteY0" fmla="*/ 7762875 h 7762875"/>
                      <a:gd name="connsiteX1" fmla="*/ 378619 w 7550944"/>
                      <a:gd name="connsiteY1" fmla="*/ 3886200 h 7762875"/>
                      <a:gd name="connsiteX2" fmla="*/ 750094 w 7550944"/>
                      <a:gd name="connsiteY2" fmla="*/ 0 h 7762875"/>
                      <a:gd name="connsiteX3" fmla="*/ 1131094 w 7550944"/>
                      <a:gd name="connsiteY3" fmla="*/ 3876675 h 7762875"/>
                      <a:gd name="connsiteX4" fmla="*/ 1507332 w 7550944"/>
                      <a:gd name="connsiteY4" fmla="*/ 7762875 h 7762875"/>
                      <a:gd name="connsiteX5" fmla="*/ 1883569 w 7550944"/>
                      <a:gd name="connsiteY5" fmla="*/ 3876675 h 7762875"/>
                      <a:gd name="connsiteX6" fmla="*/ 2264569 w 7550944"/>
                      <a:gd name="connsiteY6" fmla="*/ 0 h 7762875"/>
                      <a:gd name="connsiteX7" fmla="*/ 2645569 w 7550944"/>
                      <a:gd name="connsiteY7" fmla="*/ 3886200 h 7762875"/>
                      <a:gd name="connsiteX8" fmla="*/ 3017044 w 7550944"/>
                      <a:gd name="connsiteY8" fmla="*/ 7762875 h 7762875"/>
                      <a:gd name="connsiteX9" fmla="*/ 3398044 w 7550944"/>
                      <a:gd name="connsiteY9" fmla="*/ 3876675 h 7762875"/>
                      <a:gd name="connsiteX10" fmla="*/ 3769519 w 7550944"/>
                      <a:gd name="connsiteY10" fmla="*/ 9525 h 7762875"/>
                      <a:gd name="connsiteX11" fmla="*/ 4150519 w 7550944"/>
                      <a:gd name="connsiteY11" fmla="*/ 3886200 h 7762875"/>
                      <a:gd name="connsiteX12" fmla="*/ 4526756 w 7550944"/>
                      <a:gd name="connsiteY12" fmla="*/ 7762875 h 7762875"/>
                      <a:gd name="connsiteX13" fmla="*/ 4902994 w 7550944"/>
                      <a:gd name="connsiteY13" fmla="*/ 3886200 h 7762875"/>
                      <a:gd name="connsiteX14" fmla="*/ 5283994 w 7550944"/>
                      <a:gd name="connsiteY14" fmla="*/ 9525 h 7762875"/>
                      <a:gd name="connsiteX15" fmla="*/ 5655469 w 7550944"/>
                      <a:gd name="connsiteY15" fmla="*/ 3886200 h 7762875"/>
                      <a:gd name="connsiteX16" fmla="*/ 6036469 w 7550944"/>
                      <a:gd name="connsiteY16" fmla="*/ 7762875 h 7762875"/>
                      <a:gd name="connsiteX17" fmla="*/ 6417469 w 7550944"/>
                      <a:gd name="connsiteY17" fmla="*/ 3886200 h 7762875"/>
                      <a:gd name="connsiteX18" fmla="*/ 6798469 w 7550944"/>
                      <a:gd name="connsiteY18" fmla="*/ 0 h 7762875"/>
                      <a:gd name="connsiteX19" fmla="*/ 7160419 w 7550944"/>
                      <a:gd name="connsiteY19" fmla="*/ 3886200 h 7762875"/>
                      <a:gd name="connsiteX20" fmla="*/ 7550944 w 7550944"/>
                      <a:gd name="connsiteY20" fmla="*/ 7762875 h 7762875"/>
                      <a:gd name="connsiteX0" fmla="*/ 0 w 7550944"/>
                      <a:gd name="connsiteY0" fmla="*/ 7762875 h 7762875"/>
                      <a:gd name="connsiteX1" fmla="*/ 378619 w 7550944"/>
                      <a:gd name="connsiteY1" fmla="*/ 3886200 h 7762875"/>
                      <a:gd name="connsiteX2" fmla="*/ 750094 w 7550944"/>
                      <a:gd name="connsiteY2" fmla="*/ 0 h 7762875"/>
                      <a:gd name="connsiteX3" fmla="*/ 1131094 w 7550944"/>
                      <a:gd name="connsiteY3" fmla="*/ 3876675 h 7762875"/>
                      <a:gd name="connsiteX4" fmla="*/ 1507332 w 7550944"/>
                      <a:gd name="connsiteY4" fmla="*/ 7762875 h 7762875"/>
                      <a:gd name="connsiteX5" fmla="*/ 1883569 w 7550944"/>
                      <a:gd name="connsiteY5" fmla="*/ 3876675 h 7762875"/>
                      <a:gd name="connsiteX6" fmla="*/ 2264569 w 7550944"/>
                      <a:gd name="connsiteY6" fmla="*/ 0 h 7762875"/>
                      <a:gd name="connsiteX7" fmla="*/ 2645569 w 7550944"/>
                      <a:gd name="connsiteY7" fmla="*/ 3886200 h 7762875"/>
                      <a:gd name="connsiteX8" fmla="*/ 3017044 w 7550944"/>
                      <a:gd name="connsiteY8" fmla="*/ 7762875 h 7762875"/>
                      <a:gd name="connsiteX9" fmla="*/ 3398044 w 7550944"/>
                      <a:gd name="connsiteY9" fmla="*/ 3876675 h 7762875"/>
                      <a:gd name="connsiteX10" fmla="*/ 3769519 w 7550944"/>
                      <a:gd name="connsiteY10" fmla="*/ 9525 h 7762875"/>
                      <a:gd name="connsiteX11" fmla="*/ 4150519 w 7550944"/>
                      <a:gd name="connsiteY11" fmla="*/ 3886200 h 7762875"/>
                      <a:gd name="connsiteX12" fmla="*/ 4526756 w 7550944"/>
                      <a:gd name="connsiteY12" fmla="*/ 7762875 h 7762875"/>
                      <a:gd name="connsiteX13" fmla="*/ 4902994 w 7550944"/>
                      <a:gd name="connsiteY13" fmla="*/ 3886200 h 7762875"/>
                      <a:gd name="connsiteX14" fmla="*/ 5283994 w 7550944"/>
                      <a:gd name="connsiteY14" fmla="*/ 9525 h 7762875"/>
                      <a:gd name="connsiteX15" fmla="*/ 5655469 w 7550944"/>
                      <a:gd name="connsiteY15" fmla="*/ 3886200 h 7762875"/>
                      <a:gd name="connsiteX16" fmla="*/ 6036469 w 7550944"/>
                      <a:gd name="connsiteY16" fmla="*/ 7762875 h 7762875"/>
                      <a:gd name="connsiteX17" fmla="*/ 6417469 w 7550944"/>
                      <a:gd name="connsiteY17" fmla="*/ 3886200 h 7762875"/>
                      <a:gd name="connsiteX18" fmla="*/ 6798469 w 7550944"/>
                      <a:gd name="connsiteY18" fmla="*/ 0 h 7762875"/>
                      <a:gd name="connsiteX19" fmla="*/ 7160419 w 7550944"/>
                      <a:gd name="connsiteY19" fmla="*/ 3886200 h 7762875"/>
                      <a:gd name="connsiteX20" fmla="*/ 7550944 w 7550944"/>
                      <a:gd name="connsiteY20" fmla="*/ 7762875 h 7762875"/>
                      <a:gd name="connsiteX0" fmla="*/ 0 w 7550944"/>
                      <a:gd name="connsiteY0" fmla="*/ 7762875 h 7762875"/>
                      <a:gd name="connsiteX1" fmla="*/ 378619 w 7550944"/>
                      <a:gd name="connsiteY1" fmla="*/ 3886200 h 7762875"/>
                      <a:gd name="connsiteX2" fmla="*/ 750094 w 7550944"/>
                      <a:gd name="connsiteY2" fmla="*/ 0 h 7762875"/>
                      <a:gd name="connsiteX3" fmla="*/ 1131094 w 7550944"/>
                      <a:gd name="connsiteY3" fmla="*/ 3876675 h 7762875"/>
                      <a:gd name="connsiteX4" fmla="*/ 1507332 w 7550944"/>
                      <a:gd name="connsiteY4" fmla="*/ 7762875 h 7762875"/>
                      <a:gd name="connsiteX5" fmla="*/ 1883569 w 7550944"/>
                      <a:gd name="connsiteY5" fmla="*/ 3876675 h 7762875"/>
                      <a:gd name="connsiteX6" fmla="*/ 2264569 w 7550944"/>
                      <a:gd name="connsiteY6" fmla="*/ 0 h 7762875"/>
                      <a:gd name="connsiteX7" fmla="*/ 2645569 w 7550944"/>
                      <a:gd name="connsiteY7" fmla="*/ 3886200 h 7762875"/>
                      <a:gd name="connsiteX8" fmla="*/ 3017044 w 7550944"/>
                      <a:gd name="connsiteY8" fmla="*/ 7762875 h 7762875"/>
                      <a:gd name="connsiteX9" fmla="*/ 3398044 w 7550944"/>
                      <a:gd name="connsiteY9" fmla="*/ 3876675 h 7762875"/>
                      <a:gd name="connsiteX10" fmla="*/ 3769519 w 7550944"/>
                      <a:gd name="connsiteY10" fmla="*/ 9525 h 7762875"/>
                      <a:gd name="connsiteX11" fmla="*/ 4150519 w 7550944"/>
                      <a:gd name="connsiteY11" fmla="*/ 3886200 h 7762875"/>
                      <a:gd name="connsiteX12" fmla="*/ 4526756 w 7550944"/>
                      <a:gd name="connsiteY12" fmla="*/ 7762875 h 7762875"/>
                      <a:gd name="connsiteX13" fmla="*/ 4902994 w 7550944"/>
                      <a:gd name="connsiteY13" fmla="*/ 3886200 h 7762875"/>
                      <a:gd name="connsiteX14" fmla="*/ 5283994 w 7550944"/>
                      <a:gd name="connsiteY14" fmla="*/ 9525 h 7762875"/>
                      <a:gd name="connsiteX15" fmla="*/ 5655469 w 7550944"/>
                      <a:gd name="connsiteY15" fmla="*/ 3886200 h 7762875"/>
                      <a:gd name="connsiteX16" fmla="*/ 6036469 w 7550944"/>
                      <a:gd name="connsiteY16" fmla="*/ 7762875 h 7762875"/>
                      <a:gd name="connsiteX17" fmla="*/ 6417469 w 7550944"/>
                      <a:gd name="connsiteY17" fmla="*/ 3886200 h 7762875"/>
                      <a:gd name="connsiteX18" fmla="*/ 6798469 w 7550944"/>
                      <a:gd name="connsiteY18" fmla="*/ 0 h 7762875"/>
                      <a:gd name="connsiteX19" fmla="*/ 7160419 w 7550944"/>
                      <a:gd name="connsiteY19" fmla="*/ 3886200 h 7762875"/>
                      <a:gd name="connsiteX20" fmla="*/ 7550944 w 7550944"/>
                      <a:gd name="connsiteY20" fmla="*/ 7762875 h 7762875"/>
                      <a:gd name="connsiteX0" fmla="*/ 0 w 7550944"/>
                      <a:gd name="connsiteY0" fmla="*/ 7762875 h 7762876"/>
                      <a:gd name="connsiteX1" fmla="*/ 378619 w 7550944"/>
                      <a:gd name="connsiteY1" fmla="*/ 3886200 h 7762876"/>
                      <a:gd name="connsiteX2" fmla="*/ 750094 w 7550944"/>
                      <a:gd name="connsiteY2" fmla="*/ 0 h 7762876"/>
                      <a:gd name="connsiteX3" fmla="*/ 1131094 w 7550944"/>
                      <a:gd name="connsiteY3" fmla="*/ 3876675 h 7762876"/>
                      <a:gd name="connsiteX4" fmla="*/ 1507332 w 7550944"/>
                      <a:gd name="connsiteY4" fmla="*/ 7762875 h 7762876"/>
                      <a:gd name="connsiteX5" fmla="*/ 1883569 w 7550944"/>
                      <a:gd name="connsiteY5" fmla="*/ 3876675 h 7762876"/>
                      <a:gd name="connsiteX6" fmla="*/ 2264569 w 7550944"/>
                      <a:gd name="connsiteY6" fmla="*/ 0 h 7762876"/>
                      <a:gd name="connsiteX7" fmla="*/ 2645569 w 7550944"/>
                      <a:gd name="connsiteY7" fmla="*/ 3886200 h 7762876"/>
                      <a:gd name="connsiteX8" fmla="*/ 3017044 w 7550944"/>
                      <a:gd name="connsiteY8" fmla="*/ 7762875 h 7762876"/>
                      <a:gd name="connsiteX9" fmla="*/ 3398044 w 7550944"/>
                      <a:gd name="connsiteY9" fmla="*/ 3876675 h 7762876"/>
                      <a:gd name="connsiteX10" fmla="*/ 3769519 w 7550944"/>
                      <a:gd name="connsiteY10" fmla="*/ 9525 h 7762876"/>
                      <a:gd name="connsiteX11" fmla="*/ 4150519 w 7550944"/>
                      <a:gd name="connsiteY11" fmla="*/ 3886200 h 7762876"/>
                      <a:gd name="connsiteX12" fmla="*/ 4526756 w 7550944"/>
                      <a:gd name="connsiteY12" fmla="*/ 7762875 h 7762876"/>
                      <a:gd name="connsiteX13" fmla="*/ 4902994 w 7550944"/>
                      <a:gd name="connsiteY13" fmla="*/ 3886200 h 7762876"/>
                      <a:gd name="connsiteX14" fmla="*/ 5283994 w 7550944"/>
                      <a:gd name="connsiteY14" fmla="*/ 9525 h 7762876"/>
                      <a:gd name="connsiteX15" fmla="*/ 5655469 w 7550944"/>
                      <a:gd name="connsiteY15" fmla="*/ 3886200 h 7762876"/>
                      <a:gd name="connsiteX16" fmla="*/ 6036469 w 7550944"/>
                      <a:gd name="connsiteY16" fmla="*/ 7762875 h 7762876"/>
                      <a:gd name="connsiteX17" fmla="*/ 6417469 w 7550944"/>
                      <a:gd name="connsiteY17" fmla="*/ 3886200 h 7762876"/>
                      <a:gd name="connsiteX18" fmla="*/ 6798469 w 7550944"/>
                      <a:gd name="connsiteY18" fmla="*/ 0 h 7762876"/>
                      <a:gd name="connsiteX19" fmla="*/ 7160419 w 7550944"/>
                      <a:gd name="connsiteY19" fmla="*/ 3886200 h 7762876"/>
                      <a:gd name="connsiteX20" fmla="*/ 7550944 w 7550944"/>
                      <a:gd name="connsiteY20" fmla="*/ 7762875 h 7762876"/>
                      <a:gd name="connsiteX0" fmla="*/ 0 w 7550944"/>
                      <a:gd name="connsiteY0" fmla="*/ 7762875 h 7762876"/>
                      <a:gd name="connsiteX1" fmla="*/ 378619 w 7550944"/>
                      <a:gd name="connsiteY1" fmla="*/ 3886200 h 7762876"/>
                      <a:gd name="connsiteX2" fmla="*/ 750094 w 7550944"/>
                      <a:gd name="connsiteY2" fmla="*/ 0 h 7762876"/>
                      <a:gd name="connsiteX3" fmla="*/ 1131094 w 7550944"/>
                      <a:gd name="connsiteY3" fmla="*/ 3876675 h 7762876"/>
                      <a:gd name="connsiteX4" fmla="*/ 1507332 w 7550944"/>
                      <a:gd name="connsiteY4" fmla="*/ 7762875 h 7762876"/>
                      <a:gd name="connsiteX5" fmla="*/ 1883569 w 7550944"/>
                      <a:gd name="connsiteY5" fmla="*/ 3876675 h 7762876"/>
                      <a:gd name="connsiteX6" fmla="*/ 2264569 w 7550944"/>
                      <a:gd name="connsiteY6" fmla="*/ 0 h 7762876"/>
                      <a:gd name="connsiteX7" fmla="*/ 2645569 w 7550944"/>
                      <a:gd name="connsiteY7" fmla="*/ 3886200 h 7762876"/>
                      <a:gd name="connsiteX8" fmla="*/ 3017044 w 7550944"/>
                      <a:gd name="connsiteY8" fmla="*/ 7762875 h 7762876"/>
                      <a:gd name="connsiteX9" fmla="*/ 3398044 w 7550944"/>
                      <a:gd name="connsiteY9" fmla="*/ 3876675 h 7762876"/>
                      <a:gd name="connsiteX10" fmla="*/ 3769519 w 7550944"/>
                      <a:gd name="connsiteY10" fmla="*/ 9525 h 7762876"/>
                      <a:gd name="connsiteX11" fmla="*/ 4150519 w 7550944"/>
                      <a:gd name="connsiteY11" fmla="*/ 3886200 h 7762876"/>
                      <a:gd name="connsiteX12" fmla="*/ 4526756 w 7550944"/>
                      <a:gd name="connsiteY12" fmla="*/ 7762875 h 7762876"/>
                      <a:gd name="connsiteX13" fmla="*/ 4902994 w 7550944"/>
                      <a:gd name="connsiteY13" fmla="*/ 3886200 h 7762876"/>
                      <a:gd name="connsiteX14" fmla="*/ 5283994 w 7550944"/>
                      <a:gd name="connsiteY14" fmla="*/ 9525 h 7762876"/>
                      <a:gd name="connsiteX15" fmla="*/ 5655469 w 7550944"/>
                      <a:gd name="connsiteY15" fmla="*/ 3886200 h 7762876"/>
                      <a:gd name="connsiteX16" fmla="*/ 6036469 w 7550944"/>
                      <a:gd name="connsiteY16" fmla="*/ 7762875 h 7762876"/>
                      <a:gd name="connsiteX17" fmla="*/ 6417469 w 7550944"/>
                      <a:gd name="connsiteY17" fmla="*/ 3886200 h 7762876"/>
                      <a:gd name="connsiteX18" fmla="*/ 6798469 w 7550944"/>
                      <a:gd name="connsiteY18" fmla="*/ 0 h 7762876"/>
                      <a:gd name="connsiteX19" fmla="*/ 7160419 w 7550944"/>
                      <a:gd name="connsiteY19" fmla="*/ 3886200 h 7762876"/>
                      <a:gd name="connsiteX20" fmla="*/ 7550944 w 7550944"/>
                      <a:gd name="connsiteY20" fmla="*/ 7762875 h 7762876"/>
                      <a:gd name="connsiteX0" fmla="*/ 0 w 7550944"/>
                      <a:gd name="connsiteY0" fmla="*/ 7762875 h 7762876"/>
                      <a:gd name="connsiteX1" fmla="*/ 378619 w 7550944"/>
                      <a:gd name="connsiteY1" fmla="*/ 3886200 h 7762876"/>
                      <a:gd name="connsiteX2" fmla="*/ 750094 w 7550944"/>
                      <a:gd name="connsiteY2" fmla="*/ 0 h 7762876"/>
                      <a:gd name="connsiteX3" fmla="*/ 1131094 w 7550944"/>
                      <a:gd name="connsiteY3" fmla="*/ 3876675 h 7762876"/>
                      <a:gd name="connsiteX4" fmla="*/ 1507332 w 7550944"/>
                      <a:gd name="connsiteY4" fmla="*/ 7762875 h 7762876"/>
                      <a:gd name="connsiteX5" fmla="*/ 1883569 w 7550944"/>
                      <a:gd name="connsiteY5" fmla="*/ 3876675 h 7762876"/>
                      <a:gd name="connsiteX6" fmla="*/ 2264569 w 7550944"/>
                      <a:gd name="connsiteY6" fmla="*/ 0 h 7762876"/>
                      <a:gd name="connsiteX7" fmla="*/ 2645569 w 7550944"/>
                      <a:gd name="connsiteY7" fmla="*/ 3886200 h 7762876"/>
                      <a:gd name="connsiteX8" fmla="*/ 3017044 w 7550944"/>
                      <a:gd name="connsiteY8" fmla="*/ 7762875 h 7762876"/>
                      <a:gd name="connsiteX9" fmla="*/ 3398044 w 7550944"/>
                      <a:gd name="connsiteY9" fmla="*/ 3876675 h 7762876"/>
                      <a:gd name="connsiteX10" fmla="*/ 3769519 w 7550944"/>
                      <a:gd name="connsiteY10" fmla="*/ 9525 h 7762876"/>
                      <a:gd name="connsiteX11" fmla="*/ 4150519 w 7550944"/>
                      <a:gd name="connsiteY11" fmla="*/ 3886200 h 7762876"/>
                      <a:gd name="connsiteX12" fmla="*/ 4526756 w 7550944"/>
                      <a:gd name="connsiteY12" fmla="*/ 7762875 h 7762876"/>
                      <a:gd name="connsiteX13" fmla="*/ 4902994 w 7550944"/>
                      <a:gd name="connsiteY13" fmla="*/ 3886200 h 7762876"/>
                      <a:gd name="connsiteX14" fmla="*/ 5283994 w 7550944"/>
                      <a:gd name="connsiteY14" fmla="*/ 9525 h 7762876"/>
                      <a:gd name="connsiteX15" fmla="*/ 5655469 w 7550944"/>
                      <a:gd name="connsiteY15" fmla="*/ 3886200 h 7762876"/>
                      <a:gd name="connsiteX16" fmla="*/ 6036469 w 7550944"/>
                      <a:gd name="connsiteY16" fmla="*/ 7762875 h 7762876"/>
                      <a:gd name="connsiteX17" fmla="*/ 6417469 w 7550944"/>
                      <a:gd name="connsiteY17" fmla="*/ 3886200 h 7762876"/>
                      <a:gd name="connsiteX18" fmla="*/ 6798469 w 7550944"/>
                      <a:gd name="connsiteY18" fmla="*/ 0 h 7762876"/>
                      <a:gd name="connsiteX19" fmla="*/ 7160419 w 7550944"/>
                      <a:gd name="connsiteY19" fmla="*/ 3886200 h 7762876"/>
                      <a:gd name="connsiteX20" fmla="*/ 7550944 w 7550944"/>
                      <a:gd name="connsiteY20" fmla="*/ 7762875 h 7762876"/>
                      <a:gd name="connsiteX0" fmla="*/ 0 w 7550944"/>
                      <a:gd name="connsiteY0" fmla="*/ 7762875 h 7762876"/>
                      <a:gd name="connsiteX1" fmla="*/ 378619 w 7550944"/>
                      <a:gd name="connsiteY1" fmla="*/ 3886200 h 7762876"/>
                      <a:gd name="connsiteX2" fmla="*/ 750094 w 7550944"/>
                      <a:gd name="connsiteY2" fmla="*/ 0 h 7762876"/>
                      <a:gd name="connsiteX3" fmla="*/ 1131094 w 7550944"/>
                      <a:gd name="connsiteY3" fmla="*/ 3876675 h 7762876"/>
                      <a:gd name="connsiteX4" fmla="*/ 1507332 w 7550944"/>
                      <a:gd name="connsiteY4" fmla="*/ 7762875 h 7762876"/>
                      <a:gd name="connsiteX5" fmla="*/ 1883569 w 7550944"/>
                      <a:gd name="connsiteY5" fmla="*/ 3876675 h 7762876"/>
                      <a:gd name="connsiteX6" fmla="*/ 2264569 w 7550944"/>
                      <a:gd name="connsiteY6" fmla="*/ 0 h 7762876"/>
                      <a:gd name="connsiteX7" fmla="*/ 2645569 w 7550944"/>
                      <a:gd name="connsiteY7" fmla="*/ 3886200 h 7762876"/>
                      <a:gd name="connsiteX8" fmla="*/ 3017044 w 7550944"/>
                      <a:gd name="connsiteY8" fmla="*/ 7762875 h 7762876"/>
                      <a:gd name="connsiteX9" fmla="*/ 3398044 w 7550944"/>
                      <a:gd name="connsiteY9" fmla="*/ 3876675 h 7762876"/>
                      <a:gd name="connsiteX10" fmla="*/ 3769519 w 7550944"/>
                      <a:gd name="connsiteY10" fmla="*/ 9525 h 7762876"/>
                      <a:gd name="connsiteX11" fmla="*/ 4150519 w 7550944"/>
                      <a:gd name="connsiteY11" fmla="*/ 3886200 h 7762876"/>
                      <a:gd name="connsiteX12" fmla="*/ 4526756 w 7550944"/>
                      <a:gd name="connsiteY12" fmla="*/ 7762875 h 7762876"/>
                      <a:gd name="connsiteX13" fmla="*/ 4902994 w 7550944"/>
                      <a:gd name="connsiteY13" fmla="*/ 3886200 h 7762876"/>
                      <a:gd name="connsiteX14" fmla="*/ 5283994 w 7550944"/>
                      <a:gd name="connsiteY14" fmla="*/ 9525 h 7762876"/>
                      <a:gd name="connsiteX15" fmla="*/ 5655469 w 7550944"/>
                      <a:gd name="connsiteY15" fmla="*/ 3886200 h 7762876"/>
                      <a:gd name="connsiteX16" fmla="*/ 6036469 w 7550944"/>
                      <a:gd name="connsiteY16" fmla="*/ 7762875 h 7762876"/>
                      <a:gd name="connsiteX17" fmla="*/ 6417469 w 7550944"/>
                      <a:gd name="connsiteY17" fmla="*/ 3886200 h 7762876"/>
                      <a:gd name="connsiteX18" fmla="*/ 6798469 w 7550944"/>
                      <a:gd name="connsiteY18" fmla="*/ 0 h 7762876"/>
                      <a:gd name="connsiteX19" fmla="*/ 7160419 w 7550944"/>
                      <a:gd name="connsiteY19" fmla="*/ 3886200 h 7762876"/>
                      <a:gd name="connsiteX20" fmla="*/ 7550944 w 7550944"/>
                      <a:gd name="connsiteY20" fmla="*/ 7762875 h 7762876"/>
                      <a:gd name="connsiteX0" fmla="*/ 0 w 7550944"/>
                      <a:gd name="connsiteY0" fmla="*/ 7762875 h 7762876"/>
                      <a:gd name="connsiteX1" fmla="*/ 378619 w 7550944"/>
                      <a:gd name="connsiteY1" fmla="*/ 3886200 h 7762876"/>
                      <a:gd name="connsiteX2" fmla="*/ 750094 w 7550944"/>
                      <a:gd name="connsiteY2" fmla="*/ 0 h 7762876"/>
                      <a:gd name="connsiteX3" fmla="*/ 1131094 w 7550944"/>
                      <a:gd name="connsiteY3" fmla="*/ 3876675 h 7762876"/>
                      <a:gd name="connsiteX4" fmla="*/ 1507332 w 7550944"/>
                      <a:gd name="connsiteY4" fmla="*/ 7762875 h 7762876"/>
                      <a:gd name="connsiteX5" fmla="*/ 1883569 w 7550944"/>
                      <a:gd name="connsiteY5" fmla="*/ 3876675 h 7762876"/>
                      <a:gd name="connsiteX6" fmla="*/ 2264569 w 7550944"/>
                      <a:gd name="connsiteY6" fmla="*/ 0 h 7762876"/>
                      <a:gd name="connsiteX7" fmla="*/ 2645569 w 7550944"/>
                      <a:gd name="connsiteY7" fmla="*/ 3886200 h 7762876"/>
                      <a:gd name="connsiteX8" fmla="*/ 3017044 w 7550944"/>
                      <a:gd name="connsiteY8" fmla="*/ 7762875 h 7762876"/>
                      <a:gd name="connsiteX9" fmla="*/ 3398044 w 7550944"/>
                      <a:gd name="connsiteY9" fmla="*/ 3876675 h 7762876"/>
                      <a:gd name="connsiteX10" fmla="*/ 3769519 w 7550944"/>
                      <a:gd name="connsiteY10" fmla="*/ 9525 h 7762876"/>
                      <a:gd name="connsiteX11" fmla="*/ 4150519 w 7550944"/>
                      <a:gd name="connsiteY11" fmla="*/ 3886200 h 7762876"/>
                      <a:gd name="connsiteX12" fmla="*/ 4526756 w 7550944"/>
                      <a:gd name="connsiteY12" fmla="*/ 7762875 h 7762876"/>
                      <a:gd name="connsiteX13" fmla="*/ 4902994 w 7550944"/>
                      <a:gd name="connsiteY13" fmla="*/ 3886200 h 7762876"/>
                      <a:gd name="connsiteX14" fmla="*/ 5283994 w 7550944"/>
                      <a:gd name="connsiteY14" fmla="*/ 9525 h 7762876"/>
                      <a:gd name="connsiteX15" fmla="*/ 5655469 w 7550944"/>
                      <a:gd name="connsiteY15" fmla="*/ 3886200 h 7762876"/>
                      <a:gd name="connsiteX16" fmla="*/ 6036469 w 7550944"/>
                      <a:gd name="connsiteY16" fmla="*/ 7762875 h 7762876"/>
                      <a:gd name="connsiteX17" fmla="*/ 6417469 w 7550944"/>
                      <a:gd name="connsiteY17" fmla="*/ 3886200 h 7762876"/>
                      <a:gd name="connsiteX18" fmla="*/ 6798469 w 7550944"/>
                      <a:gd name="connsiteY18" fmla="*/ 0 h 7762876"/>
                      <a:gd name="connsiteX19" fmla="*/ 7160419 w 7550944"/>
                      <a:gd name="connsiteY19" fmla="*/ 3886200 h 7762876"/>
                      <a:gd name="connsiteX20" fmla="*/ 7550944 w 7550944"/>
                      <a:gd name="connsiteY20" fmla="*/ 7762875 h 7762876"/>
                      <a:gd name="connsiteX0" fmla="*/ 0 w 7550944"/>
                      <a:gd name="connsiteY0" fmla="*/ 7762875 h 7762876"/>
                      <a:gd name="connsiteX1" fmla="*/ 378619 w 7550944"/>
                      <a:gd name="connsiteY1" fmla="*/ 3886200 h 7762876"/>
                      <a:gd name="connsiteX2" fmla="*/ 750094 w 7550944"/>
                      <a:gd name="connsiteY2" fmla="*/ 0 h 7762876"/>
                      <a:gd name="connsiteX3" fmla="*/ 1131094 w 7550944"/>
                      <a:gd name="connsiteY3" fmla="*/ 3876675 h 7762876"/>
                      <a:gd name="connsiteX4" fmla="*/ 1507332 w 7550944"/>
                      <a:gd name="connsiteY4" fmla="*/ 7762875 h 7762876"/>
                      <a:gd name="connsiteX5" fmla="*/ 1883569 w 7550944"/>
                      <a:gd name="connsiteY5" fmla="*/ 3876675 h 7762876"/>
                      <a:gd name="connsiteX6" fmla="*/ 2264569 w 7550944"/>
                      <a:gd name="connsiteY6" fmla="*/ 0 h 7762876"/>
                      <a:gd name="connsiteX7" fmla="*/ 2645569 w 7550944"/>
                      <a:gd name="connsiteY7" fmla="*/ 3886200 h 7762876"/>
                      <a:gd name="connsiteX8" fmla="*/ 3017044 w 7550944"/>
                      <a:gd name="connsiteY8" fmla="*/ 7762875 h 7762876"/>
                      <a:gd name="connsiteX9" fmla="*/ 3398044 w 7550944"/>
                      <a:gd name="connsiteY9" fmla="*/ 3876675 h 7762876"/>
                      <a:gd name="connsiteX10" fmla="*/ 3769519 w 7550944"/>
                      <a:gd name="connsiteY10" fmla="*/ 9525 h 7762876"/>
                      <a:gd name="connsiteX11" fmla="*/ 4150519 w 7550944"/>
                      <a:gd name="connsiteY11" fmla="*/ 3886200 h 7762876"/>
                      <a:gd name="connsiteX12" fmla="*/ 4526756 w 7550944"/>
                      <a:gd name="connsiteY12" fmla="*/ 7762875 h 7762876"/>
                      <a:gd name="connsiteX13" fmla="*/ 4902994 w 7550944"/>
                      <a:gd name="connsiteY13" fmla="*/ 3886200 h 7762876"/>
                      <a:gd name="connsiteX14" fmla="*/ 5283994 w 7550944"/>
                      <a:gd name="connsiteY14" fmla="*/ 9525 h 7762876"/>
                      <a:gd name="connsiteX15" fmla="*/ 5655469 w 7550944"/>
                      <a:gd name="connsiteY15" fmla="*/ 3886200 h 7762876"/>
                      <a:gd name="connsiteX16" fmla="*/ 6036469 w 7550944"/>
                      <a:gd name="connsiteY16" fmla="*/ 7762875 h 7762876"/>
                      <a:gd name="connsiteX17" fmla="*/ 6417469 w 7550944"/>
                      <a:gd name="connsiteY17" fmla="*/ 3886200 h 7762876"/>
                      <a:gd name="connsiteX18" fmla="*/ 6798469 w 7550944"/>
                      <a:gd name="connsiteY18" fmla="*/ 0 h 7762876"/>
                      <a:gd name="connsiteX19" fmla="*/ 7160419 w 7550944"/>
                      <a:gd name="connsiteY19" fmla="*/ 3886200 h 7762876"/>
                      <a:gd name="connsiteX20" fmla="*/ 7550944 w 7550944"/>
                      <a:gd name="connsiteY20" fmla="*/ 7762875 h 7762876"/>
                      <a:gd name="connsiteX0" fmla="*/ 0 w 7550944"/>
                      <a:gd name="connsiteY0" fmla="*/ 7762875 h 7762876"/>
                      <a:gd name="connsiteX1" fmla="*/ 378619 w 7550944"/>
                      <a:gd name="connsiteY1" fmla="*/ 3886200 h 7762876"/>
                      <a:gd name="connsiteX2" fmla="*/ 750094 w 7550944"/>
                      <a:gd name="connsiteY2" fmla="*/ 0 h 7762876"/>
                      <a:gd name="connsiteX3" fmla="*/ 1131094 w 7550944"/>
                      <a:gd name="connsiteY3" fmla="*/ 3876675 h 7762876"/>
                      <a:gd name="connsiteX4" fmla="*/ 1507332 w 7550944"/>
                      <a:gd name="connsiteY4" fmla="*/ 7762875 h 7762876"/>
                      <a:gd name="connsiteX5" fmla="*/ 1883569 w 7550944"/>
                      <a:gd name="connsiteY5" fmla="*/ 3876675 h 7762876"/>
                      <a:gd name="connsiteX6" fmla="*/ 2264569 w 7550944"/>
                      <a:gd name="connsiteY6" fmla="*/ 0 h 7762876"/>
                      <a:gd name="connsiteX7" fmla="*/ 2645569 w 7550944"/>
                      <a:gd name="connsiteY7" fmla="*/ 3886200 h 7762876"/>
                      <a:gd name="connsiteX8" fmla="*/ 3017044 w 7550944"/>
                      <a:gd name="connsiteY8" fmla="*/ 7762875 h 7762876"/>
                      <a:gd name="connsiteX9" fmla="*/ 3398044 w 7550944"/>
                      <a:gd name="connsiteY9" fmla="*/ 3876675 h 7762876"/>
                      <a:gd name="connsiteX10" fmla="*/ 3769519 w 7550944"/>
                      <a:gd name="connsiteY10" fmla="*/ 9525 h 7762876"/>
                      <a:gd name="connsiteX11" fmla="*/ 4150519 w 7550944"/>
                      <a:gd name="connsiteY11" fmla="*/ 3886200 h 7762876"/>
                      <a:gd name="connsiteX12" fmla="*/ 4526756 w 7550944"/>
                      <a:gd name="connsiteY12" fmla="*/ 7762875 h 7762876"/>
                      <a:gd name="connsiteX13" fmla="*/ 4902994 w 7550944"/>
                      <a:gd name="connsiteY13" fmla="*/ 3886200 h 7762876"/>
                      <a:gd name="connsiteX14" fmla="*/ 5283994 w 7550944"/>
                      <a:gd name="connsiteY14" fmla="*/ 9525 h 7762876"/>
                      <a:gd name="connsiteX15" fmla="*/ 5655469 w 7550944"/>
                      <a:gd name="connsiteY15" fmla="*/ 3886200 h 7762876"/>
                      <a:gd name="connsiteX16" fmla="*/ 6029325 w 7550944"/>
                      <a:gd name="connsiteY16" fmla="*/ 7762875 h 7762876"/>
                      <a:gd name="connsiteX17" fmla="*/ 6417469 w 7550944"/>
                      <a:gd name="connsiteY17" fmla="*/ 3886200 h 7762876"/>
                      <a:gd name="connsiteX18" fmla="*/ 6798469 w 7550944"/>
                      <a:gd name="connsiteY18" fmla="*/ 0 h 7762876"/>
                      <a:gd name="connsiteX19" fmla="*/ 7160419 w 7550944"/>
                      <a:gd name="connsiteY19" fmla="*/ 3886200 h 7762876"/>
                      <a:gd name="connsiteX20" fmla="*/ 7550944 w 7550944"/>
                      <a:gd name="connsiteY20" fmla="*/ 7762875 h 7762876"/>
                      <a:gd name="connsiteX0" fmla="*/ 0 w 7550944"/>
                      <a:gd name="connsiteY0" fmla="*/ 7762875 h 7762876"/>
                      <a:gd name="connsiteX1" fmla="*/ 378619 w 7550944"/>
                      <a:gd name="connsiteY1" fmla="*/ 3886200 h 7762876"/>
                      <a:gd name="connsiteX2" fmla="*/ 750094 w 7550944"/>
                      <a:gd name="connsiteY2" fmla="*/ 0 h 7762876"/>
                      <a:gd name="connsiteX3" fmla="*/ 1131094 w 7550944"/>
                      <a:gd name="connsiteY3" fmla="*/ 3876675 h 7762876"/>
                      <a:gd name="connsiteX4" fmla="*/ 1507332 w 7550944"/>
                      <a:gd name="connsiteY4" fmla="*/ 7762875 h 7762876"/>
                      <a:gd name="connsiteX5" fmla="*/ 1883569 w 7550944"/>
                      <a:gd name="connsiteY5" fmla="*/ 3876675 h 7762876"/>
                      <a:gd name="connsiteX6" fmla="*/ 2264569 w 7550944"/>
                      <a:gd name="connsiteY6" fmla="*/ 0 h 7762876"/>
                      <a:gd name="connsiteX7" fmla="*/ 2645569 w 7550944"/>
                      <a:gd name="connsiteY7" fmla="*/ 3886200 h 7762876"/>
                      <a:gd name="connsiteX8" fmla="*/ 3017044 w 7550944"/>
                      <a:gd name="connsiteY8" fmla="*/ 7762875 h 7762876"/>
                      <a:gd name="connsiteX9" fmla="*/ 3398044 w 7550944"/>
                      <a:gd name="connsiteY9" fmla="*/ 3876675 h 7762876"/>
                      <a:gd name="connsiteX10" fmla="*/ 3769519 w 7550944"/>
                      <a:gd name="connsiteY10" fmla="*/ 9525 h 7762876"/>
                      <a:gd name="connsiteX11" fmla="*/ 4150519 w 7550944"/>
                      <a:gd name="connsiteY11" fmla="*/ 3886200 h 7762876"/>
                      <a:gd name="connsiteX12" fmla="*/ 4526756 w 7550944"/>
                      <a:gd name="connsiteY12" fmla="*/ 7762875 h 7762876"/>
                      <a:gd name="connsiteX13" fmla="*/ 4902994 w 7550944"/>
                      <a:gd name="connsiteY13" fmla="*/ 3886200 h 7762876"/>
                      <a:gd name="connsiteX14" fmla="*/ 5283994 w 7550944"/>
                      <a:gd name="connsiteY14" fmla="*/ 9525 h 7762876"/>
                      <a:gd name="connsiteX15" fmla="*/ 5655469 w 7550944"/>
                      <a:gd name="connsiteY15" fmla="*/ 3886200 h 7762876"/>
                      <a:gd name="connsiteX16" fmla="*/ 6029325 w 7550944"/>
                      <a:gd name="connsiteY16" fmla="*/ 7762875 h 7762876"/>
                      <a:gd name="connsiteX17" fmla="*/ 6417469 w 7550944"/>
                      <a:gd name="connsiteY17" fmla="*/ 3886200 h 7762876"/>
                      <a:gd name="connsiteX18" fmla="*/ 6798469 w 7550944"/>
                      <a:gd name="connsiteY18" fmla="*/ 0 h 7762876"/>
                      <a:gd name="connsiteX19" fmla="*/ 7160419 w 7550944"/>
                      <a:gd name="connsiteY19" fmla="*/ 3886200 h 7762876"/>
                      <a:gd name="connsiteX20" fmla="*/ 7550944 w 7550944"/>
                      <a:gd name="connsiteY20" fmla="*/ 7762875 h 7762876"/>
                      <a:gd name="connsiteX0" fmla="*/ 0 w 7546182"/>
                      <a:gd name="connsiteY0" fmla="*/ 7762875 h 7765256"/>
                      <a:gd name="connsiteX1" fmla="*/ 378619 w 7546182"/>
                      <a:gd name="connsiteY1" fmla="*/ 3886200 h 7765256"/>
                      <a:gd name="connsiteX2" fmla="*/ 750094 w 7546182"/>
                      <a:gd name="connsiteY2" fmla="*/ 0 h 7765256"/>
                      <a:gd name="connsiteX3" fmla="*/ 1131094 w 7546182"/>
                      <a:gd name="connsiteY3" fmla="*/ 3876675 h 7765256"/>
                      <a:gd name="connsiteX4" fmla="*/ 1507332 w 7546182"/>
                      <a:gd name="connsiteY4" fmla="*/ 7762875 h 7765256"/>
                      <a:gd name="connsiteX5" fmla="*/ 1883569 w 7546182"/>
                      <a:gd name="connsiteY5" fmla="*/ 3876675 h 7765256"/>
                      <a:gd name="connsiteX6" fmla="*/ 2264569 w 7546182"/>
                      <a:gd name="connsiteY6" fmla="*/ 0 h 7765256"/>
                      <a:gd name="connsiteX7" fmla="*/ 2645569 w 7546182"/>
                      <a:gd name="connsiteY7" fmla="*/ 3886200 h 7765256"/>
                      <a:gd name="connsiteX8" fmla="*/ 3017044 w 7546182"/>
                      <a:gd name="connsiteY8" fmla="*/ 7762875 h 7765256"/>
                      <a:gd name="connsiteX9" fmla="*/ 3398044 w 7546182"/>
                      <a:gd name="connsiteY9" fmla="*/ 3876675 h 7765256"/>
                      <a:gd name="connsiteX10" fmla="*/ 3769519 w 7546182"/>
                      <a:gd name="connsiteY10" fmla="*/ 9525 h 7765256"/>
                      <a:gd name="connsiteX11" fmla="*/ 4150519 w 7546182"/>
                      <a:gd name="connsiteY11" fmla="*/ 3886200 h 7765256"/>
                      <a:gd name="connsiteX12" fmla="*/ 4526756 w 7546182"/>
                      <a:gd name="connsiteY12" fmla="*/ 7762875 h 7765256"/>
                      <a:gd name="connsiteX13" fmla="*/ 4902994 w 7546182"/>
                      <a:gd name="connsiteY13" fmla="*/ 3886200 h 7765256"/>
                      <a:gd name="connsiteX14" fmla="*/ 5283994 w 7546182"/>
                      <a:gd name="connsiteY14" fmla="*/ 9525 h 7765256"/>
                      <a:gd name="connsiteX15" fmla="*/ 5655469 w 7546182"/>
                      <a:gd name="connsiteY15" fmla="*/ 3886200 h 7765256"/>
                      <a:gd name="connsiteX16" fmla="*/ 6029325 w 7546182"/>
                      <a:gd name="connsiteY16" fmla="*/ 7762875 h 7765256"/>
                      <a:gd name="connsiteX17" fmla="*/ 6417469 w 7546182"/>
                      <a:gd name="connsiteY17" fmla="*/ 3886200 h 7765256"/>
                      <a:gd name="connsiteX18" fmla="*/ 6798469 w 7546182"/>
                      <a:gd name="connsiteY18" fmla="*/ 0 h 7765256"/>
                      <a:gd name="connsiteX19" fmla="*/ 7160419 w 7546182"/>
                      <a:gd name="connsiteY19" fmla="*/ 3886200 h 7765256"/>
                      <a:gd name="connsiteX20" fmla="*/ 7546182 w 7546182"/>
                      <a:gd name="connsiteY20" fmla="*/ 7765256 h 7765256"/>
                      <a:gd name="connsiteX0" fmla="*/ 0 w 7546182"/>
                      <a:gd name="connsiteY0" fmla="*/ 7762875 h 7765258"/>
                      <a:gd name="connsiteX1" fmla="*/ 378619 w 7546182"/>
                      <a:gd name="connsiteY1" fmla="*/ 3886200 h 7765258"/>
                      <a:gd name="connsiteX2" fmla="*/ 750094 w 7546182"/>
                      <a:gd name="connsiteY2" fmla="*/ 0 h 7765258"/>
                      <a:gd name="connsiteX3" fmla="*/ 1131094 w 7546182"/>
                      <a:gd name="connsiteY3" fmla="*/ 3876675 h 7765258"/>
                      <a:gd name="connsiteX4" fmla="*/ 1507332 w 7546182"/>
                      <a:gd name="connsiteY4" fmla="*/ 7762875 h 7765258"/>
                      <a:gd name="connsiteX5" fmla="*/ 1883569 w 7546182"/>
                      <a:gd name="connsiteY5" fmla="*/ 3876675 h 7765258"/>
                      <a:gd name="connsiteX6" fmla="*/ 2264569 w 7546182"/>
                      <a:gd name="connsiteY6" fmla="*/ 0 h 7765258"/>
                      <a:gd name="connsiteX7" fmla="*/ 2645569 w 7546182"/>
                      <a:gd name="connsiteY7" fmla="*/ 3886200 h 7765258"/>
                      <a:gd name="connsiteX8" fmla="*/ 3017044 w 7546182"/>
                      <a:gd name="connsiteY8" fmla="*/ 7762875 h 7765258"/>
                      <a:gd name="connsiteX9" fmla="*/ 3398044 w 7546182"/>
                      <a:gd name="connsiteY9" fmla="*/ 3876675 h 7765258"/>
                      <a:gd name="connsiteX10" fmla="*/ 3769519 w 7546182"/>
                      <a:gd name="connsiteY10" fmla="*/ 9525 h 7765258"/>
                      <a:gd name="connsiteX11" fmla="*/ 4150519 w 7546182"/>
                      <a:gd name="connsiteY11" fmla="*/ 3886200 h 7765258"/>
                      <a:gd name="connsiteX12" fmla="*/ 4526756 w 7546182"/>
                      <a:gd name="connsiteY12" fmla="*/ 7762875 h 7765258"/>
                      <a:gd name="connsiteX13" fmla="*/ 4902994 w 7546182"/>
                      <a:gd name="connsiteY13" fmla="*/ 3886200 h 7765258"/>
                      <a:gd name="connsiteX14" fmla="*/ 5283994 w 7546182"/>
                      <a:gd name="connsiteY14" fmla="*/ 9525 h 7765258"/>
                      <a:gd name="connsiteX15" fmla="*/ 5655469 w 7546182"/>
                      <a:gd name="connsiteY15" fmla="*/ 3886200 h 7765258"/>
                      <a:gd name="connsiteX16" fmla="*/ 6029325 w 7546182"/>
                      <a:gd name="connsiteY16" fmla="*/ 7762875 h 7765258"/>
                      <a:gd name="connsiteX17" fmla="*/ 6417469 w 7546182"/>
                      <a:gd name="connsiteY17" fmla="*/ 3886200 h 7765258"/>
                      <a:gd name="connsiteX18" fmla="*/ 6798469 w 7546182"/>
                      <a:gd name="connsiteY18" fmla="*/ 0 h 7765258"/>
                      <a:gd name="connsiteX19" fmla="*/ 7160419 w 7546182"/>
                      <a:gd name="connsiteY19" fmla="*/ 3886200 h 7765258"/>
                      <a:gd name="connsiteX20" fmla="*/ 7546182 w 7546182"/>
                      <a:gd name="connsiteY20" fmla="*/ 7765256 h 7765258"/>
                      <a:gd name="connsiteX0" fmla="*/ 0 w 7539038"/>
                      <a:gd name="connsiteY0" fmla="*/ 7762875 h 7762876"/>
                      <a:gd name="connsiteX1" fmla="*/ 378619 w 7539038"/>
                      <a:gd name="connsiteY1" fmla="*/ 3886200 h 7762876"/>
                      <a:gd name="connsiteX2" fmla="*/ 750094 w 7539038"/>
                      <a:gd name="connsiteY2" fmla="*/ 0 h 7762876"/>
                      <a:gd name="connsiteX3" fmla="*/ 1131094 w 7539038"/>
                      <a:gd name="connsiteY3" fmla="*/ 3876675 h 7762876"/>
                      <a:gd name="connsiteX4" fmla="*/ 1507332 w 7539038"/>
                      <a:gd name="connsiteY4" fmla="*/ 7762875 h 7762876"/>
                      <a:gd name="connsiteX5" fmla="*/ 1883569 w 7539038"/>
                      <a:gd name="connsiteY5" fmla="*/ 3876675 h 7762876"/>
                      <a:gd name="connsiteX6" fmla="*/ 2264569 w 7539038"/>
                      <a:gd name="connsiteY6" fmla="*/ 0 h 7762876"/>
                      <a:gd name="connsiteX7" fmla="*/ 2645569 w 7539038"/>
                      <a:gd name="connsiteY7" fmla="*/ 3886200 h 7762876"/>
                      <a:gd name="connsiteX8" fmla="*/ 3017044 w 7539038"/>
                      <a:gd name="connsiteY8" fmla="*/ 7762875 h 7762876"/>
                      <a:gd name="connsiteX9" fmla="*/ 3398044 w 7539038"/>
                      <a:gd name="connsiteY9" fmla="*/ 3876675 h 7762876"/>
                      <a:gd name="connsiteX10" fmla="*/ 3769519 w 7539038"/>
                      <a:gd name="connsiteY10" fmla="*/ 9525 h 7762876"/>
                      <a:gd name="connsiteX11" fmla="*/ 4150519 w 7539038"/>
                      <a:gd name="connsiteY11" fmla="*/ 3886200 h 7762876"/>
                      <a:gd name="connsiteX12" fmla="*/ 4526756 w 7539038"/>
                      <a:gd name="connsiteY12" fmla="*/ 7762875 h 7762876"/>
                      <a:gd name="connsiteX13" fmla="*/ 4902994 w 7539038"/>
                      <a:gd name="connsiteY13" fmla="*/ 3886200 h 7762876"/>
                      <a:gd name="connsiteX14" fmla="*/ 5283994 w 7539038"/>
                      <a:gd name="connsiteY14" fmla="*/ 9525 h 7762876"/>
                      <a:gd name="connsiteX15" fmla="*/ 5655469 w 7539038"/>
                      <a:gd name="connsiteY15" fmla="*/ 3886200 h 7762876"/>
                      <a:gd name="connsiteX16" fmla="*/ 6029325 w 7539038"/>
                      <a:gd name="connsiteY16" fmla="*/ 7762875 h 7762876"/>
                      <a:gd name="connsiteX17" fmla="*/ 6417469 w 7539038"/>
                      <a:gd name="connsiteY17" fmla="*/ 3886200 h 7762876"/>
                      <a:gd name="connsiteX18" fmla="*/ 6798469 w 7539038"/>
                      <a:gd name="connsiteY18" fmla="*/ 0 h 7762876"/>
                      <a:gd name="connsiteX19" fmla="*/ 7160419 w 7539038"/>
                      <a:gd name="connsiteY19" fmla="*/ 3886200 h 7762876"/>
                      <a:gd name="connsiteX20" fmla="*/ 7539038 w 7539038"/>
                      <a:gd name="connsiteY20" fmla="*/ 7760494 h 7762876"/>
                      <a:gd name="connsiteX0" fmla="*/ 0 w 7539038"/>
                      <a:gd name="connsiteY0" fmla="*/ 7762875 h 7762876"/>
                      <a:gd name="connsiteX1" fmla="*/ 378619 w 7539038"/>
                      <a:gd name="connsiteY1" fmla="*/ 3886200 h 7762876"/>
                      <a:gd name="connsiteX2" fmla="*/ 750094 w 7539038"/>
                      <a:gd name="connsiteY2" fmla="*/ 0 h 7762876"/>
                      <a:gd name="connsiteX3" fmla="*/ 1131094 w 7539038"/>
                      <a:gd name="connsiteY3" fmla="*/ 3876675 h 7762876"/>
                      <a:gd name="connsiteX4" fmla="*/ 1507332 w 7539038"/>
                      <a:gd name="connsiteY4" fmla="*/ 7762875 h 7762876"/>
                      <a:gd name="connsiteX5" fmla="*/ 1883569 w 7539038"/>
                      <a:gd name="connsiteY5" fmla="*/ 3876675 h 7762876"/>
                      <a:gd name="connsiteX6" fmla="*/ 2264569 w 7539038"/>
                      <a:gd name="connsiteY6" fmla="*/ 0 h 7762876"/>
                      <a:gd name="connsiteX7" fmla="*/ 2645569 w 7539038"/>
                      <a:gd name="connsiteY7" fmla="*/ 3886200 h 7762876"/>
                      <a:gd name="connsiteX8" fmla="*/ 3017044 w 7539038"/>
                      <a:gd name="connsiteY8" fmla="*/ 7762875 h 7762876"/>
                      <a:gd name="connsiteX9" fmla="*/ 3398044 w 7539038"/>
                      <a:gd name="connsiteY9" fmla="*/ 3876675 h 7762876"/>
                      <a:gd name="connsiteX10" fmla="*/ 3769519 w 7539038"/>
                      <a:gd name="connsiteY10" fmla="*/ 9525 h 7762876"/>
                      <a:gd name="connsiteX11" fmla="*/ 4150519 w 7539038"/>
                      <a:gd name="connsiteY11" fmla="*/ 3886200 h 7762876"/>
                      <a:gd name="connsiteX12" fmla="*/ 4526756 w 7539038"/>
                      <a:gd name="connsiteY12" fmla="*/ 7762875 h 7762876"/>
                      <a:gd name="connsiteX13" fmla="*/ 4902994 w 7539038"/>
                      <a:gd name="connsiteY13" fmla="*/ 3886200 h 7762876"/>
                      <a:gd name="connsiteX14" fmla="*/ 5283994 w 7539038"/>
                      <a:gd name="connsiteY14" fmla="*/ 9525 h 7762876"/>
                      <a:gd name="connsiteX15" fmla="*/ 5655469 w 7539038"/>
                      <a:gd name="connsiteY15" fmla="*/ 3886200 h 7762876"/>
                      <a:gd name="connsiteX16" fmla="*/ 6029325 w 7539038"/>
                      <a:gd name="connsiteY16" fmla="*/ 7762875 h 7762876"/>
                      <a:gd name="connsiteX17" fmla="*/ 6417469 w 7539038"/>
                      <a:gd name="connsiteY17" fmla="*/ 3886200 h 7762876"/>
                      <a:gd name="connsiteX18" fmla="*/ 6788944 w 7539038"/>
                      <a:gd name="connsiteY18" fmla="*/ 2381 h 7762876"/>
                      <a:gd name="connsiteX19" fmla="*/ 7160419 w 7539038"/>
                      <a:gd name="connsiteY19" fmla="*/ 3886200 h 7762876"/>
                      <a:gd name="connsiteX20" fmla="*/ 7539038 w 7539038"/>
                      <a:gd name="connsiteY20" fmla="*/ 7760494 h 7762876"/>
                      <a:gd name="connsiteX0" fmla="*/ 0 w 7539038"/>
                      <a:gd name="connsiteY0" fmla="*/ 7762875 h 7762876"/>
                      <a:gd name="connsiteX1" fmla="*/ 378619 w 7539038"/>
                      <a:gd name="connsiteY1" fmla="*/ 3886200 h 7762876"/>
                      <a:gd name="connsiteX2" fmla="*/ 750094 w 7539038"/>
                      <a:gd name="connsiteY2" fmla="*/ 0 h 7762876"/>
                      <a:gd name="connsiteX3" fmla="*/ 1131094 w 7539038"/>
                      <a:gd name="connsiteY3" fmla="*/ 3876675 h 7762876"/>
                      <a:gd name="connsiteX4" fmla="*/ 1507332 w 7539038"/>
                      <a:gd name="connsiteY4" fmla="*/ 7762875 h 7762876"/>
                      <a:gd name="connsiteX5" fmla="*/ 1883569 w 7539038"/>
                      <a:gd name="connsiteY5" fmla="*/ 3876675 h 7762876"/>
                      <a:gd name="connsiteX6" fmla="*/ 2264569 w 7539038"/>
                      <a:gd name="connsiteY6" fmla="*/ 0 h 7762876"/>
                      <a:gd name="connsiteX7" fmla="*/ 2645569 w 7539038"/>
                      <a:gd name="connsiteY7" fmla="*/ 3886200 h 7762876"/>
                      <a:gd name="connsiteX8" fmla="*/ 3017044 w 7539038"/>
                      <a:gd name="connsiteY8" fmla="*/ 7762875 h 7762876"/>
                      <a:gd name="connsiteX9" fmla="*/ 3398044 w 7539038"/>
                      <a:gd name="connsiteY9" fmla="*/ 3876675 h 7762876"/>
                      <a:gd name="connsiteX10" fmla="*/ 3769519 w 7539038"/>
                      <a:gd name="connsiteY10" fmla="*/ 9525 h 7762876"/>
                      <a:gd name="connsiteX11" fmla="*/ 4150519 w 7539038"/>
                      <a:gd name="connsiteY11" fmla="*/ 3886200 h 7762876"/>
                      <a:gd name="connsiteX12" fmla="*/ 4526756 w 7539038"/>
                      <a:gd name="connsiteY12" fmla="*/ 7762875 h 7762876"/>
                      <a:gd name="connsiteX13" fmla="*/ 4902994 w 7539038"/>
                      <a:gd name="connsiteY13" fmla="*/ 3886200 h 7762876"/>
                      <a:gd name="connsiteX14" fmla="*/ 5283994 w 7539038"/>
                      <a:gd name="connsiteY14" fmla="*/ 9525 h 7762876"/>
                      <a:gd name="connsiteX15" fmla="*/ 5655469 w 7539038"/>
                      <a:gd name="connsiteY15" fmla="*/ 3886200 h 7762876"/>
                      <a:gd name="connsiteX16" fmla="*/ 6029325 w 7539038"/>
                      <a:gd name="connsiteY16" fmla="*/ 7762875 h 7762876"/>
                      <a:gd name="connsiteX17" fmla="*/ 6417469 w 7539038"/>
                      <a:gd name="connsiteY17" fmla="*/ 3886200 h 7762876"/>
                      <a:gd name="connsiteX18" fmla="*/ 6786563 w 7539038"/>
                      <a:gd name="connsiteY18" fmla="*/ 4762 h 7762876"/>
                      <a:gd name="connsiteX19" fmla="*/ 7160419 w 7539038"/>
                      <a:gd name="connsiteY19" fmla="*/ 3886200 h 7762876"/>
                      <a:gd name="connsiteX20" fmla="*/ 7539038 w 7539038"/>
                      <a:gd name="connsiteY20" fmla="*/ 7760494 h 7762876"/>
                      <a:gd name="connsiteX0" fmla="*/ 0 w 7539038"/>
                      <a:gd name="connsiteY0" fmla="*/ 7762875 h 7762876"/>
                      <a:gd name="connsiteX1" fmla="*/ 378619 w 7539038"/>
                      <a:gd name="connsiteY1" fmla="*/ 3886200 h 7762876"/>
                      <a:gd name="connsiteX2" fmla="*/ 750094 w 7539038"/>
                      <a:gd name="connsiteY2" fmla="*/ 0 h 7762876"/>
                      <a:gd name="connsiteX3" fmla="*/ 1131094 w 7539038"/>
                      <a:gd name="connsiteY3" fmla="*/ 3876675 h 7762876"/>
                      <a:gd name="connsiteX4" fmla="*/ 1507332 w 7539038"/>
                      <a:gd name="connsiteY4" fmla="*/ 7762875 h 7762876"/>
                      <a:gd name="connsiteX5" fmla="*/ 1883569 w 7539038"/>
                      <a:gd name="connsiteY5" fmla="*/ 3876675 h 7762876"/>
                      <a:gd name="connsiteX6" fmla="*/ 2264569 w 7539038"/>
                      <a:gd name="connsiteY6" fmla="*/ 0 h 7762876"/>
                      <a:gd name="connsiteX7" fmla="*/ 2645569 w 7539038"/>
                      <a:gd name="connsiteY7" fmla="*/ 3886200 h 7762876"/>
                      <a:gd name="connsiteX8" fmla="*/ 3017044 w 7539038"/>
                      <a:gd name="connsiteY8" fmla="*/ 7762875 h 7762876"/>
                      <a:gd name="connsiteX9" fmla="*/ 3398044 w 7539038"/>
                      <a:gd name="connsiteY9" fmla="*/ 3876675 h 7762876"/>
                      <a:gd name="connsiteX10" fmla="*/ 3769519 w 7539038"/>
                      <a:gd name="connsiteY10" fmla="*/ 9525 h 7762876"/>
                      <a:gd name="connsiteX11" fmla="*/ 4150519 w 7539038"/>
                      <a:gd name="connsiteY11" fmla="*/ 3886200 h 7762876"/>
                      <a:gd name="connsiteX12" fmla="*/ 4526756 w 7539038"/>
                      <a:gd name="connsiteY12" fmla="*/ 7762875 h 7762876"/>
                      <a:gd name="connsiteX13" fmla="*/ 4902994 w 7539038"/>
                      <a:gd name="connsiteY13" fmla="*/ 3886200 h 7762876"/>
                      <a:gd name="connsiteX14" fmla="*/ 5283994 w 7539038"/>
                      <a:gd name="connsiteY14" fmla="*/ 9525 h 7762876"/>
                      <a:gd name="connsiteX15" fmla="*/ 5655469 w 7539038"/>
                      <a:gd name="connsiteY15" fmla="*/ 3886200 h 7762876"/>
                      <a:gd name="connsiteX16" fmla="*/ 6029325 w 7539038"/>
                      <a:gd name="connsiteY16" fmla="*/ 7762875 h 7762876"/>
                      <a:gd name="connsiteX17" fmla="*/ 6417469 w 7539038"/>
                      <a:gd name="connsiteY17" fmla="*/ 3886200 h 7762876"/>
                      <a:gd name="connsiteX18" fmla="*/ 6786563 w 7539038"/>
                      <a:gd name="connsiteY18" fmla="*/ 4762 h 7762876"/>
                      <a:gd name="connsiteX19" fmla="*/ 7160419 w 7539038"/>
                      <a:gd name="connsiteY19" fmla="*/ 3886200 h 7762876"/>
                      <a:gd name="connsiteX20" fmla="*/ 7539038 w 7539038"/>
                      <a:gd name="connsiteY20" fmla="*/ 7760494 h 7762876"/>
                      <a:gd name="connsiteX0" fmla="*/ 0 w 7539038"/>
                      <a:gd name="connsiteY0" fmla="*/ 7762875 h 7762876"/>
                      <a:gd name="connsiteX1" fmla="*/ 378619 w 7539038"/>
                      <a:gd name="connsiteY1" fmla="*/ 3886200 h 7762876"/>
                      <a:gd name="connsiteX2" fmla="*/ 750094 w 7539038"/>
                      <a:gd name="connsiteY2" fmla="*/ 0 h 7762876"/>
                      <a:gd name="connsiteX3" fmla="*/ 1131094 w 7539038"/>
                      <a:gd name="connsiteY3" fmla="*/ 3876675 h 7762876"/>
                      <a:gd name="connsiteX4" fmla="*/ 1507332 w 7539038"/>
                      <a:gd name="connsiteY4" fmla="*/ 7762875 h 7762876"/>
                      <a:gd name="connsiteX5" fmla="*/ 1883569 w 7539038"/>
                      <a:gd name="connsiteY5" fmla="*/ 3876675 h 7762876"/>
                      <a:gd name="connsiteX6" fmla="*/ 2264569 w 7539038"/>
                      <a:gd name="connsiteY6" fmla="*/ 0 h 7762876"/>
                      <a:gd name="connsiteX7" fmla="*/ 2645569 w 7539038"/>
                      <a:gd name="connsiteY7" fmla="*/ 3886200 h 7762876"/>
                      <a:gd name="connsiteX8" fmla="*/ 3017044 w 7539038"/>
                      <a:gd name="connsiteY8" fmla="*/ 7762875 h 7762876"/>
                      <a:gd name="connsiteX9" fmla="*/ 3398044 w 7539038"/>
                      <a:gd name="connsiteY9" fmla="*/ 3876675 h 7762876"/>
                      <a:gd name="connsiteX10" fmla="*/ 3769519 w 7539038"/>
                      <a:gd name="connsiteY10" fmla="*/ 9525 h 7762876"/>
                      <a:gd name="connsiteX11" fmla="*/ 4150519 w 7539038"/>
                      <a:gd name="connsiteY11" fmla="*/ 3886200 h 7762876"/>
                      <a:gd name="connsiteX12" fmla="*/ 4526756 w 7539038"/>
                      <a:gd name="connsiteY12" fmla="*/ 7762875 h 7762876"/>
                      <a:gd name="connsiteX13" fmla="*/ 4902994 w 7539038"/>
                      <a:gd name="connsiteY13" fmla="*/ 3886200 h 7762876"/>
                      <a:gd name="connsiteX14" fmla="*/ 5279231 w 7539038"/>
                      <a:gd name="connsiteY14" fmla="*/ 9525 h 7762876"/>
                      <a:gd name="connsiteX15" fmla="*/ 5655469 w 7539038"/>
                      <a:gd name="connsiteY15" fmla="*/ 3886200 h 7762876"/>
                      <a:gd name="connsiteX16" fmla="*/ 6029325 w 7539038"/>
                      <a:gd name="connsiteY16" fmla="*/ 7762875 h 7762876"/>
                      <a:gd name="connsiteX17" fmla="*/ 6417469 w 7539038"/>
                      <a:gd name="connsiteY17" fmla="*/ 3886200 h 7762876"/>
                      <a:gd name="connsiteX18" fmla="*/ 6786563 w 7539038"/>
                      <a:gd name="connsiteY18" fmla="*/ 4762 h 7762876"/>
                      <a:gd name="connsiteX19" fmla="*/ 7160419 w 7539038"/>
                      <a:gd name="connsiteY19" fmla="*/ 3886200 h 7762876"/>
                      <a:gd name="connsiteX20" fmla="*/ 7539038 w 7539038"/>
                      <a:gd name="connsiteY20" fmla="*/ 7760494 h 7762876"/>
                      <a:gd name="connsiteX0" fmla="*/ 0 w 7539038"/>
                      <a:gd name="connsiteY0" fmla="*/ 7762875 h 7762876"/>
                      <a:gd name="connsiteX1" fmla="*/ 378619 w 7539038"/>
                      <a:gd name="connsiteY1" fmla="*/ 3886200 h 7762876"/>
                      <a:gd name="connsiteX2" fmla="*/ 750094 w 7539038"/>
                      <a:gd name="connsiteY2" fmla="*/ 0 h 7762876"/>
                      <a:gd name="connsiteX3" fmla="*/ 1131094 w 7539038"/>
                      <a:gd name="connsiteY3" fmla="*/ 3876675 h 7762876"/>
                      <a:gd name="connsiteX4" fmla="*/ 1507332 w 7539038"/>
                      <a:gd name="connsiteY4" fmla="*/ 7762875 h 7762876"/>
                      <a:gd name="connsiteX5" fmla="*/ 1883569 w 7539038"/>
                      <a:gd name="connsiteY5" fmla="*/ 3876675 h 7762876"/>
                      <a:gd name="connsiteX6" fmla="*/ 2264569 w 7539038"/>
                      <a:gd name="connsiteY6" fmla="*/ 0 h 7762876"/>
                      <a:gd name="connsiteX7" fmla="*/ 2645569 w 7539038"/>
                      <a:gd name="connsiteY7" fmla="*/ 3886200 h 7762876"/>
                      <a:gd name="connsiteX8" fmla="*/ 3017044 w 7539038"/>
                      <a:gd name="connsiteY8" fmla="*/ 7762875 h 7762876"/>
                      <a:gd name="connsiteX9" fmla="*/ 3398044 w 7539038"/>
                      <a:gd name="connsiteY9" fmla="*/ 3876675 h 7762876"/>
                      <a:gd name="connsiteX10" fmla="*/ 3769519 w 7539038"/>
                      <a:gd name="connsiteY10" fmla="*/ 9525 h 7762876"/>
                      <a:gd name="connsiteX11" fmla="*/ 4150519 w 7539038"/>
                      <a:gd name="connsiteY11" fmla="*/ 3886200 h 7762876"/>
                      <a:gd name="connsiteX12" fmla="*/ 4526756 w 7539038"/>
                      <a:gd name="connsiteY12" fmla="*/ 7762875 h 7762876"/>
                      <a:gd name="connsiteX13" fmla="*/ 4902994 w 7539038"/>
                      <a:gd name="connsiteY13" fmla="*/ 3886200 h 7762876"/>
                      <a:gd name="connsiteX14" fmla="*/ 5279231 w 7539038"/>
                      <a:gd name="connsiteY14" fmla="*/ 9525 h 7762876"/>
                      <a:gd name="connsiteX15" fmla="*/ 5655469 w 7539038"/>
                      <a:gd name="connsiteY15" fmla="*/ 3886200 h 7762876"/>
                      <a:gd name="connsiteX16" fmla="*/ 6029325 w 7539038"/>
                      <a:gd name="connsiteY16" fmla="*/ 7762875 h 7762876"/>
                      <a:gd name="connsiteX17" fmla="*/ 6417469 w 7539038"/>
                      <a:gd name="connsiteY17" fmla="*/ 3886200 h 7762876"/>
                      <a:gd name="connsiteX18" fmla="*/ 6786563 w 7539038"/>
                      <a:gd name="connsiteY18" fmla="*/ 4762 h 7762876"/>
                      <a:gd name="connsiteX19" fmla="*/ 7160419 w 7539038"/>
                      <a:gd name="connsiteY19" fmla="*/ 3886200 h 7762876"/>
                      <a:gd name="connsiteX20" fmla="*/ 7539038 w 7539038"/>
                      <a:gd name="connsiteY20" fmla="*/ 7760494 h 7762876"/>
                      <a:gd name="connsiteX0" fmla="*/ 0 w 7539038"/>
                      <a:gd name="connsiteY0" fmla="*/ 7762875 h 7762876"/>
                      <a:gd name="connsiteX1" fmla="*/ 378619 w 7539038"/>
                      <a:gd name="connsiteY1" fmla="*/ 3886200 h 7762876"/>
                      <a:gd name="connsiteX2" fmla="*/ 750094 w 7539038"/>
                      <a:gd name="connsiteY2" fmla="*/ 0 h 7762876"/>
                      <a:gd name="connsiteX3" fmla="*/ 1131094 w 7539038"/>
                      <a:gd name="connsiteY3" fmla="*/ 3876675 h 7762876"/>
                      <a:gd name="connsiteX4" fmla="*/ 1507332 w 7539038"/>
                      <a:gd name="connsiteY4" fmla="*/ 7762875 h 7762876"/>
                      <a:gd name="connsiteX5" fmla="*/ 1883569 w 7539038"/>
                      <a:gd name="connsiteY5" fmla="*/ 3876675 h 7762876"/>
                      <a:gd name="connsiteX6" fmla="*/ 2264569 w 7539038"/>
                      <a:gd name="connsiteY6" fmla="*/ 0 h 7762876"/>
                      <a:gd name="connsiteX7" fmla="*/ 2645569 w 7539038"/>
                      <a:gd name="connsiteY7" fmla="*/ 3886200 h 7762876"/>
                      <a:gd name="connsiteX8" fmla="*/ 3017044 w 7539038"/>
                      <a:gd name="connsiteY8" fmla="*/ 7762875 h 7762876"/>
                      <a:gd name="connsiteX9" fmla="*/ 3398044 w 7539038"/>
                      <a:gd name="connsiteY9" fmla="*/ 3876675 h 7762876"/>
                      <a:gd name="connsiteX10" fmla="*/ 3769519 w 7539038"/>
                      <a:gd name="connsiteY10" fmla="*/ 9525 h 7762876"/>
                      <a:gd name="connsiteX11" fmla="*/ 4150519 w 7539038"/>
                      <a:gd name="connsiteY11" fmla="*/ 3886200 h 7762876"/>
                      <a:gd name="connsiteX12" fmla="*/ 4526756 w 7539038"/>
                      <a:gd name="connsiteY12" fmla="*/ 7762875 h 7762876"/>
                      <a:gd name="connsiteX13" fmla="*/ 4902994 w 7539038"/>
                      <a:gd name="connsiteY13" fmla="*/ 3886200 h 7762876"/>
                      <a:gd name="connsiteX14" fmla="*/ 5276849 w 7539038"/>
                      <a:gd name="connsiteY14" fmla="*/ 2382 h 7762876"/>
                      <a:gd name="connsiteX15" fmla="*/ 5655469 w 7539038"/>
                      <a:gd name="connsiteY15" fmla="*/ 3886200 h 7762876"/>
                      <a:gd name="connsiteX16" fmla="*/ 6029325 w 7539038"/>
                      <a:gd name="connsiteY16" fmla="*/ 7762875 h 7762876"/>
                      <a:gd name="connsiteX17" fmla="*/ 6417469 w 7539038"/>
                      <a:gd name="connsiteY17" fmla="*/ 3886200 h 7762876"/>
                      <a:gd name="connsiteX18" fmla="*/ 6786563 w 7539038"/>
                      <a:gd name="connsiteY18" fmla="*/ 4762 h 7762876"/>
                      <a:gd name="connsiteX19" fmla="*/ 7160419 w 7539038"/>
                      <a:gd name="connsiteY19" fmla="*/ 3886200 h 7762876"/>
                      <a:gd name="connsiteX20" fmla="*/ 7539038 w 7539038"/>
                      <a:gd name="connsiteY20" fmla="*/ 7760494 h 7762876"/>
                      <a:gd name="connsiteX0" fmla="*/ 0 w 7539038"/>
                      <a:gd name="connsiteY0" fmla="*/ 7762875 h 7762876"/>
                      <a:gd name="connsiteX1" fmla="*/ 378619 w 7539038"/>
                      <a:gd name="connsiteY1" fmla="*/ 3886200 h 7762876"/>
                      <a:gd name="connsiteX2" fmla="*/ 750094 w 7539038"/>
                      <a:gd name="connsiteY2" fmla="*/ 0 h 7762876"/>
                      <a:gd name="connsiteX3" fmla="*/ 1131094 w 7539038"/>
                      <a:gd name="connsiteY3" fmla="*/ 3876675 h 7762876"/>
                      <a:gd name="connsiteX4" fmla="*/ 1507332 w 7539038"/>
                      <a:gd name="connsiteY4" fmla="*/ 7762875 h 7762876"/>
                      <a:gd name="connsiteX5" fmla="*/ 1883569 w 7539038"/>
                      <a:gd name="connsiteY5" fmla="*/ 3876675 h 7762876"/>
                      <a:gd name="connsiteX6" fmla="*/ 2264569 w 7539038"/>
                      <a:gd name="connsiteY6" fmla="*/ 0 h 7762876"/>
                      <a:gd name="connsiteX7" fmla="*/ 2645569 w 7539038"/>
                      <a:gd name="connsiteY7" fmla="*/ 3886200 h 7762876"/>
                      <a:gd name="connsiteX8" fmla="*/ 3017044 w 7539038"/>
                      <a:gd name="connsiteY8" fmla="*/ 7762875 h 7762876"/>
                      <a:gd name="connsiteX9" fmla="*/ 3398044 w 7539038"/>
                      <a:gd name="connsiteY9" fmla="*/ 3876675 h 7762876"/>
                      <a:gd name="connsiteX10" fmla="*/ 3769519 w 7539038"/>
                      <a:gd name="connsiteY10" fmla="*/ 9525 h 7762876"/>
                      <a:gd name="connsiteX11" fmla="*/ 4150519 w 7539038"/>
                      <a:gd name="connsiteY11" fmla="*/ 3886200 h 7762876"/>
                      <a:gd name="connsiteX12" fmla="*/ 4526756 w 7539038"/>
                      <a:gd name="connsiteY12" fmla="*/ 7762875 h 7762876"/>
                      <a:gd name="connsiteX13" fmla="*/ 4902994 w 7539038"/>
                      <a:gd name="connsiteY13" fmla="*/ 3886200 h 7762876"/>
                      <a:gd name="connsiteX14" fmla="*/ 5276849 w 7539038"/>
                      <a:gd name="connsiteY14" fmla="*/ 2382 h 7762876"/>
                      <a:gd name="connsiteX15" fmla="*/ 5655469 w 7539038"/>
                      <a:gd name="connsiteY15" fmla="*/ 3886200 h 7762876"/>
                      <a:gd name="connsiteX16" fmla="*/ 6029325 w 7539038"/>
                      <a:gd name="connsiteY16" fmla="*/ 7762875 h 7762876"/>
                      <a:gd name="connsiteX17" fmla="*/ 6417469 w 7539038"/>
                      <a:gd name="connsiteY17" fmla="*/ 3886200 h 7762876"/>
                      <a:gd name="connsiteX18" fmla="*/ 6786563 w 7539038"/>
                      <a:gd name="connsiteY18" fmla="*/ 4762 h 7762876"/>
                      <a:gd name="connsiteX19" fmla="*/ 7160419 w 7539038"/>
                      <a:gd name="connsiteY19" fmla="*/ 3886200 h 7762876"/>
                      <a:gd name="connsiteX20" fmla="*/ 7539038 w 7539038"/>
                      <a:gd name="connsiteY20" fmla="*/ 7760494 h 7762876"/>
                      <a:gd name="connsiteX0" fmla="*/ 0 w 7539038"/>
                      <a:gd name="connsiteY0" fmla="*/ 7762875 h 7762876"/>
                      <a:gd name="connsiteX1" fmla="*/ 378619 w 7539038"/>
                      <a:gd name="connsiteY1" fmla="*/ 3886200 h 7762876"/>
                      <a:gd name="connsiteX2" fmla="*/ 750094 w 7539038"/>
                      <a:gd name="connsiteY2" fmla="*/ 0 h 7762876"/>
                      <a:gd name="connsiteX3" fmla="*/ 1131094 w 7539038"/>
                      <a:gd name="connsiteY3" fmla="*/ 3876675 h 7762876"/>
                      <a:gd name="connsiteX4" fmla="*/ 1507332 w 7539038"/>
                      <a:gd name="connsiteY4" fmla="*/ 7762875 h 7762876"/>
                      <a:gd name="connsiteX5" fmla="*/ 1883569 w 7539038"/>
                      <a:gd name="connsiteY5" fmla="*/ 3876675 h 7762876"/>
                      <a:gd name="connsiteX6" fmla="*/ 2264569 w 7539038"/>
                      <a:gd name="connsiteY6" fmla="*/ 0 h 7762876"/>
                      <a:gd name="connsiteX7" fmla="*/ 2645569 w 7539038"/>
                      <a:gd name="connsiteY7" fmla="*/ 3886200 h 7762876"/>
                      <a:gd name="connsiteX8" fmla="*/ 3017044 w 7539038"/>
                      <a:gd name="connsiteY8" fmla="*/ 7762875 h 7762876"/>
                      <a:gd name="connsiteX9" fmla="*/ 3398044 w 7539038"/>
                      <a:gd name="connsiteY9" fmla="*/ 3876675 h 7762876"/>
                      <a:gd name="connsiteX10" fmla="*/ 3776663 w 7539038"/>
                      <a:gd name="connsiteY10" fmla="*/ 4763 h 7762876"/>
                      <a:gd name="connsiteX11" fmla="*/ 4150519 w 7539038"/>
                      <a:gd name="connsiteY11" fmla="*/ 3886200 h 7762876"/>
                      <a:gd name="connsiteX12" fmla="*/ 4526756 w 7539038"/>
                      <a:gd name="connsiteY12" fmla="*/ 7762875 h 7762876"/>
                      <a:gd name="connsiteX13" fmla="*/ 4902994 w 7539038"/>
                      <a:gd name="connsiteY13" fmla="*/ 3886200 h 7762876"/>
                      <a:gd name="connsiteX14" fmla="*/ 5276849 w 7539038"/>
                      <a:gd name="connsiteY14" fmla="*/ 2382 h 7762876"/>
                      <a:gd name="connsiteX15" fmla="*/ 5655469 w 7539038"/>
                      <a:gd name="connsiteY15" fmla="*/ 3886200 h 7762876"/>
                      <a:gd name="connsiteX16" fmla="*/ 6029325 w 7539038"/>
                      <a:gd name="connsiteY16" fmla="*/ 7762875 h 7762876"/>
                      <a:gd name="connsiteX17" fmla="*/ 6417469 w 7539038"/>
                      <a:gd name="connsiteY17" fmla="*/ 3886200 h 7762876"/>
                      <a:gd name="connsiteX18" fmla="*/ 6786563 w 7539038"/>
                      <a:gd name="connsiteY18" fmla="*/ 4762 h 7762876"/>
                      <a:gd name="connsiteX19" fmla="*/ 7160419 w 7539038"/>
                      <a:gd name="connsiteY19" fmla="*/ 3886200 h 7762876"/>
                      <a:gd name="connsiteX20" fmla="*/ 7539038 w 7539038"/>
                      <a:gd name="connsiteY20" fmla="*/ 7760494 h 7762876"/>
                      <a:gd name="connsiteX0" fmla="*/ 0 w 7539038"/>
                      <a:gd name="connsiteY0" fmla="*/ 7762875 h 7762876"/>
                      <a:gd name="connsiteX1" fmla="*/ 378619 w 7539038"/>
                      <a:gd name="connsiteY1" fmla="*/ 3886200 h 7762876"/>
                      <a:gd name="connsiteX2" fmla="*/ 750094 w 7539038"/>
                      <a:gd name="connsiteY2" fmla="*/ 0 h 7762876"/>
                      <a:gd name="connsiteX3" fmla="*/ 1131094 w 7539038"/>
                      <a:gd name="connsiteY3" fmla="*/ 3876675 h 7762876"/>
                      <a:gd name="connsiteX4" fmla="*/ 1507332 w 7539038"/>
                      <a:gd name="connsiteY4" fmla="*/ 7762875 h 7762876"/>
                      <a:gd name="connsiteX5" fmla="*/ 1883569 w 7539038"/>
                      <a:gd name="connsiteY5" fmla="*/ 3876675 h 7762876"/>
                      <a:gd name="connsiteX6" fmla="*/ 2264569 w 7539038"/>
                      <a:gd name="connsiteY6" fmla="*/ 0 h 7762876"/>
                      <a:gd name="connsiteX7" fmla="*/ 2645569 w 7539038"/>
                      <a:gd name="connsiteY7" fmla="*/ 3886200 h 7762876"/>
                      <a:gd name="connsiteX8" fmla="*/ 3017044 w 7539038"/>
                      <a:gd name="connsiteY8" fmla="*/ 7762875 h 7762876"/>
                      <a:gd name="connsiteX9" fmla="*/ 3398044 w 7539038"/>
                      <a:gd name="connsiteY9" fmla="*/ 3876675 h 7762876"/>
                      <a:gd name="connsiteX10" fmla="*/ 3776663 w 7539038"/>
                      <a:gd name="connsiteY10" fmla="*/ 4763 h 7762876"/>
                      <a:gd name="connsiteX11" fmla="*/ 4150519 w 7539038"/>
                      <a:gd name="connsiteY11" fmla="*/ 3886200 h 7762876"/>
                      <a:gd name="connsiteX12" fmla="*/ 4526756 w 7539038"/>
                      <a:gd name="connsiteY12" fmla="*/ 7762875 h 7762876"/>
                      <a:gd name="connsiteX13" fmla="*/ 4902994 w 7539038"/>
                      <a:gd name="connsiteY13" fmla="*/ 3886200 h 7762876"/>
                      <a:gd name="connsiteX14" fmla="*/ 5276849 w 7539038"/>
                      <a:gd name="connsiteY14" fmla="*/ 2382 h 7762876"/>
                      <a:gd name="connsiteX15" fmla="*/ 5655469 w 7539038"/>
                      <a:gd name="connsiteY15" fmla="*/ 3886200 h 7762876"/>
                      <a:gd name="connsiteX16" fmla="*/ 6029325 w 7539038"/>
                      <a:gd name="connsiteY16" fmla="*/ 7762875 h 7762876"/>
                      <a:gd name="connsiteX17" fmla="*/ 6417469 w 7539038"/>
                      <a:gd name="connsiteY17" fmla="*/ 3886200 h 7762876"/>
                      <a:gd name="connsiteX18" fmla="*/ 6786563 w 7539038"/>
                      <a:gd name="connsiteY18" fmla="*/ 4762 h 7762876"/>
                      <a:gd name="connsiteX19" fmla="*/ 7160419 w 7539038"/>
                      <a:gd name="connsiteY19" fmla="*/ 3886200 h 7762876"/>
                      <a:gd name="connsiteX20" fmla="*/ 7539038 w 7539038"/>
                      <a:gd name="connsiteY20" fmla="*/ 7760494 h 7762876"/>
                      <a:gd name="connsiteX0" fmla="*/ 0 w 7539038"/>
                      <a:gd name="connsiteY0" fmla="*/ 7762875 h 7762876"/>
                      <a:gd name="connsiteX1" fmla="*/ 378619 w 7539038"/>
                      <a:gd name="connsiteY1" fmla="*/ 3886200 h 7762876"/>
                      <a:gd name="connsiteX2" fmla="*/ 750094 w 7539038"/>
                      <a:gd name="connsiteY2" fmla="*/ 0 h 7762876"/>
                      <a:gd name="connsiteX3" fmla="*/ 1131094 w 7539038"/>
                      <a:gd name="connsiteY3" fmla="*/ 3876675 h 7762876"/>
                      <a:gd name="connsiteX4" fmla="*/ 1507332 w 7539038"/>
                      <a:gd name="connsiteY4" fmla="*/ 7762875 h 7762876"/>
                      <a:gd name="connsiteX5" fmla="*/ 1883569 w 7539038"/>
                      <a:gd name="connsiteY5" fmla="*/ 3876675 h 7762876"/>
                      <a:gd name="connsiteX6" fmla="*/ 2264569 w 7539038"/>
                      <a:gd name="connsiteY6" fmla="*/ 0 h 7762876"/>
                      <a:gd name="connsiteX7" fmla="*/ 2645569 w 7539038"/>
                      <a:gd name="connsiteY7" fmla="*/ 3886200 h 7762876"/>
                      <a:gd name="connsiteX8" fmla="*/ 3017044 w 7539038"/>
                      <a:gd name="connsiteY8" fmla="*/ 7762875 h 7762876"/>
                      <a:gd name="connsiteX9" fmla="*/ 3398044 w 7539038"/>
                      <a:gd name="connsiteY9" fmla="*/ 3876675 h 7762876"/>
                      <a:gd name="connsiteX10" fmla="*/ 3769519 w 7539038"/>
                      <a:gd name="connsiteY10" fmla="*/ 4763 h 7762876"/>
                      <a:gd name="connsiteX11" fmla="*/ 4150519 w 7539038"/>
                      <a:gd name="connsiteY11" fmla="*/ 3886200 h 7762876"/>
                      <a:gd name="connsiteX12" fmla="*/ 4526756 w 7539038"/>
                      <a:gd name="connsiteY12" fmla="*/ 7762875 h 7762876"/>
                      <a:gd name="connsiteX13" fmla="*/ 4902994 w 7539038"/>
                      <a:gd name="connsiteY13" fmla="*/ 3886200 h 7762876"/>
                      <a:gd name="connsiteX14" fmla="*/ 5276849 w 7539038"/>
                      <a:gd name="connsiteY14" fmla="*/ 2382 h 7762876"/>
                      <a:gd name="connsiteX15" fmla="*/ 5655469 w 7539038"/>
                      <a:gd name="connsiteY15" fmla="*/ 3886200 h 7762876"/>
                      <a:gd name="connsiteX16" fmla="*/ 6029325 w 7539038"/>
                      <a:gd name="connsiteY16" fmla="*/ 7762875 h 7762876"/>
                      <a:gd name="connsiteX17" fmla="*/ 6417469 w 7539038"/>
                      <a:gd name="connsiteY17" fmla="*/ 3886200 h 7762876"/>
                      <a:gd name="connsiteX18" fmla="*/ 6786563 w 7539038"/>
                      <a:gd name="connsiteY18" fmla="*/ 4762 h 7762876"/>
                      <a:gd name="connsiteX19" fmla="*/ 7160419 w 7539038"/>
                      <a:gd name="connsiteY19" fmla="*/ 3886200 h 7762876"/>
                      <a:gd name="connsiteX20" fmla="*/ 7539038 w 7539038"/>
                      <a:gd name="connsiteY20" fmla="*/ 7760494 h 7762876"/>
                      <a:gd name="connsiteX0" fmla="*/ 0 w 7539038"/>
                      <a:gd name="connsiteY0" fmla="*/ 7762875 h 7762876"/>
                      <a:gd name="connsiteX1" fmla="*/ 378619 w 7539038"/>
                      <a:gd name="connsiteY1" fmla="*/ 3886200 h 7762876"/>
                      <a:gd name="connsiteX2" fmla="*/ 750094 w 7539038"/>
                      <a:gd name="connsiteY2" fmla="*/ 0 h 7762876"/>
                      <a:gd name="connsiteX3" fmla="*/ 1131094 w 7539038"/>
                      <a:gd name="connsiteY3" fmla="*/ 3876675 h 7762876"/>
                      <a:gd name="connsiteX4" fmla="*/ 1507332 w 7539038"/>
                      <a:gd name="connsiteY4" fmla="*/ 7762875 h 7762876"/>
                      <a:gd name="connsiteX5" fmla="*/ 1883569 w 7539038"/>
                      <a:gd name="connsiteY5" fmla="*/ 3876675 h 7762876"/>
                      <a:gd name="connsiteX6" fmla="*/ 2264569 w 7539038"/>
                      <a:gd name="connsiteY6" fmla="*/ 0 h 7762876"/>
                      <a:gd name="connsiteX7" fmla="*/ 2645569 w 7539038"/>
                      <a:gd name="connsiteY7" fmla="*/ 3886200 h 7762876"/>
                      <a:gd name="connsiteX8" fmla="*/ 3017044 w 7539038"/>
                      <a:gd name="connsiteY8" fmla="*/ 7762875 h 7762876"/>
                      <a:gd name="connsiteX9" fmla="*/ 3398044 w 7539038"/>
                      <a:gd name="connsiteY9" fmla="*/ 3876675 h 7762876"/>
                      <a:gd name="connsiteX10" fmla="*/ 3769519 w 7539038"/>
                      <a:gd name="connsiteY10" fmla="*/ 4763 h 7762876"/>
                      <a:gd name="connsiteX11" fmla="*/ 4150519 w 7539038"/>
                      <a:gd name="connsiteY11" fmla="*/ 3886200 h 7762876"/>
                      <a:gd name="connsiteX12" fmla="*/ 4526756 w 7539038"/>
                      <a:gd name="connsiteY12" fmla="*/ 7762875 h 7762876"/>
                      <a:gd name="connsiteX13" fmla="*/ 4902994 w 7539038"/>
                      <a:gd name="connsiteY13" fmla="*/ 3886200 h 7762876"/>
                      <a:gd name="connsiteX14" fmla="*/ 5276849 w 7539038"/>
                      <a:gd name="connsiteY14" fmla="*/ 2382 h 7762876"/>
                      <a:gd name="connsiteX15" fmla="*/ 5655469 w 7539038"/>
                      <a:gd name="connsiteY15" fmla="*/ 3886200 h 7762876"/>
                      <a:gd name="connsiteX16" fmla="*/ 6029325 w 7539038"/>
                      <a:gd name="connsiteY16" fmla="*/ 7762875 h 7762876"/>
                      <a:gd name="connsiteX17" fmla="*/ 6417469 w 7539038"/>
                      <a:gd name="connsiteY17" fmla="*/ 3886200 h 7762876"/>
                      <a:gd name="connsiteX18" fmla="*/ 6786563 w 7539038"/>
                      <a:gd name="connsiteY18" fmla="*/ 4762 h 7762876"/>
                      <a:gd name="connsiteX19" fmla="*/ 7160419 w 7539038"/>
                      <a:gd name="connsiteY19" fmla="*/ 3886200 h 7762876"/>
                      <a:gd name="connsiteX20" fmla="*/ 7539038 w 7539038"/>
                      <a:gd name="connsiteY20" fmla="*/ 7760494 h 7762876"/>
                      <a:gd name="connsiteX0" fmla="*/ 0 w 7539038"/>
                      <a:gd name="connsiteY0" fmla="*/ 7762875 h 7762876"/>
                      <a:gd name="connsiteX1" fmla="*/ 378619 w 7539038"/>
                      <a:gd name="connsiteY1" fmla="*/ 3886200 h 7762876"/>
                      <a:gd name="connsiteX2" fmla="*/ 750094 w 7539038"/>
                      <a:gd name="connsiteY2" fmla="*/ 0 h 7762876"/>
                      <a:gd name="connsiteX3" fmla="*/ 1131094 w 7539038"/>
                      <a:gd name="connsiteY3" fmla="*/ 3876675 h 7762876"/>
                      <a:gd name="connsiteX4" fmla="*/ 1507332 w 7539038"/>
                      <a:gd name="connsiteY4" fmla="*/ 7762875 h 7762876"/>
                      <a:gd name="connsiteX5" fmla="*/ 1883569 w 7539038"/>
                      <a:gd name="connsiteY5" fmla="*/ 3876675 h 7762876"/>
                      <a:gd name="connsiteX6" fmla="*/ 2259807 w 7539038"/>
                      <a:gd name="connsiteY6" fmla="*/ 4762 h 7762876"/>
                      <a:gd name="connsiteX7" fmla="*/ 2645569 w 7539038"/>
                      <a:gd name="connsiteY7" fmla="*/ 3886200 h 7762876"/>
                      <a:gd name="connsiteX8" fmla="*/ 3017044 w 7539038"/>
                      <a:gd name="connsiteY8" fmla="*/ 7762875 h 7762876"/>
                      <a:gd name="connsiteX9" fmla="*/ 3398044 w 7539038"/>
                      <a:gd name="connsiteY9" fmla="*/ 3876675 h 7762876"/>
                      <a:gd name="connsiteX10" fmla="*/ 3769519 w 7539038"/>
                      <a:gd name="connsiteY10" fmla="*/ 4763 h 7762876"/>
                      <a:gd name="connsiteX11" fmla="*/ 4150519 w 7539038"/>
                      <a:gd name="connsiteY11" fmla="*/ 3886200 h 7762876"/>
                      <a:gd name="connsiteX12" fmla="*/ 4526756 w 7539038"/>
                      <a:gd name="connsiteY12" fmla="*/ 7762875 h 7762876"/>
                      <a:gd name="connsiteX13" fmla="*/ 4902994 w 7539038"/>
                      <a:gd name="connsiteY13" fmla="*/ 3886200 h 7762876"/>
                      <a:gd name="connsiteX14" fmla="*/ 5276849 w 7539038"/>
                      <a:gd name="connsiteY14" fmla="*/ 2382 h 7762876"/>
                      <a:gd name="connsiteX15" fmla="*/ 5655469 w 7539038"/>
                      <a:gd name="connsiteY15" fmla="*/ 3886200 h 7762876"/>
                      <a:gd name="connsiteX16" fmla="*/ 6029325 w 7539038"/>
                      <a:gd name="connsiteY16" fmla="*/ 7762875 h 7762876"/>
                      <a:gd name="connsiteX17" fmla="*/ 6417469 w 7539038"/>
                      <a:gd name="connsiteY17" fmla="*/ 3886200 h 7762876"/>
                      <a:gd name="connsiteX18" fmla="*/ 6786563 w 7539038"/>
                      <a:gd name="connsiteY18" fmla="*/ 4762 h 7762876"/>
                      <a:gd name="connsiteX19" fmla="*/ 7160419 w 7539038"/>
                      <a:gd name="connsiteY19" fmla="*/ 3886200 h 7762876"/>
                      <a:gd name="connsiteX20" fmla="*/ 7539038 w 7539038"/>
                      <a:gd name="connsiteY20" fmla="*/ 7760494 h 7762876"/>
                      <a:gd name="connsiteX0" fmla="*/ 0 w 7539038"/>
                      <a:gd name="connsiteY0" fmla="*/ 7762875 h 7762876"/>
                      <a:gd name="connsiteX1" fmla="*/ 378619 w 7539038"/>
                      <a:gd name="connsiteY1" fmla="*/ 3886200 h 7762876"/>
                      <a:gd name="connsiteX2" fmla="*/ 750094 w 7539038"/>
                      <a:gd name="connsiteY2" fmla="*/ 0 h 7762876"/>
                      <a:gd name="connsiteX3" fmla="*/ 1131094 w 7539038"/>
                      <a:gd name="connsiteY3" fmla="*/ 3876675 h 7762876"/>
                      <a:gd name="connsiteX4" fmla="*/ 1507332 w 7539038"/>
                      <a:gd name="connsiteY4" fmla="*/ 7762875 h 7762876"/>
                      <a:gd name="connsiteX5" fmla="*/ 1883569 w 7539038"/>
                      <a:gd name="connsiteY5" fmla="*/ 3876675 h 7762876"/>
                      <a:gd name="connsiteX6" fmla="*/ 2259807 w 7539038"/>
                      <a:gd name="connsiteY6" fmla="*/ 4762 h 7762876"/>
                      <a:gd name="connsiteX7" fmla="*/ 2645569 w 7539038"/>
                      <a:gd name="connsiteY7" fmla="*/ 3886200 h 7762876"/>
                      <a:gd name="connsiteX8" fmla="*/ 3017044 w 7539038"/>
                      <a:gd name="connsiteY8" fmla="*/ 7762875 h 7762876"/>
                      <a:gd name="connsiteX9" fmla="*/ 3398044 w 7539038"/>
                      <a:gd name="connsiteY9" fmla="*/ 3876675 h 7762876"/>
                      <a:gd name="connsiteX10" fmla="*/ 3769519 w 7539038"/>
                      <a:gd name="connsiteY10" fmla="*/ 4763 h 7762876"/>
                      <a:gd name="connsiteX11" fmla="*/ 4150519 w 7539038"/>
                      <a:gd name="connsiteY11" fmla="*/ 3886200 h 7762876"/>
                      <a:gd name="connsiteX12" fmla="*/ 4526756 w 7539038"/>
                      <a:gd name="connsiteY12" fmla="*/ 7762875 h 7762876"/>
                      <a:gd name="connsiteX13" fmla="*/ 4902994 w 7539038"/>
                      <a:gd name="connsiteY13" fmla="*/ 3886200 h 7762876"/>
                      <a:gd name="connsiteX14" fmla="*/ 5276849 w 7539038"/>
                      <a:gd name="connsiteY14" fmla="*/ 2382 h 7762876"/>
                      <a:gd name="connsiteX15" fmla="*/ 5655469 w 7539038"/>
                      <a:gd name="connsiteY15" fmla="*/ 3886200 h 7762876"/>
                      <a:gd name="connsiteX16" fmla="*/ 6029325 w 7539038"/>
                      <a:gd name="connsiteY16" fmla="*/ 7762875 h 7762876"/>
                      <a:gd name="connsiteX17" fmla="*/ 6417469 w 7539038"/>
                      <a:gd name="connsiteY17" fmla="*/ 3886200 h 7762876"/>
                      <a:gd name="connsiteX18" fmla="*/ 6786563 w 7539038"/>
                      <a:gd name="connsiteY18" fmla="*/ 4762 h 7762876"/>
                      <a:gd name="connsiteX19" fmla="*/ 7160419 w 7539038"/>
                      <a:gd name="connsiteY19" fmla="*/ 3886200 h 7762876"/>
                      <a:gd name="connsiteX20" fmla="*/ 7539038 w 7539038"/>
                      <a:gd name="connsiteY20" fmla="*/ 7760494 h 7762876"/>
                      <a:gd name="connsiteX0" fmla="*/ 0 w 7539038"/>
                      <a:gd name="connsiteY0" fmla="*/ 7760494 h 7760495"/>
                      <a:gd name="connsiteX1" fmla="*/ 378619 w 7539038"/>
                      <a:gd name="connsiteY1" fmla="*/ 3883819 h 7760495"/>
                      <a:gd name="connsiteX2" fmla="*/ 757238 w 7539038"/>
                      <a:gd name="connsiteY2" fmla="*/ 1 h 7760495"/>
                      <a:gd name="connsiteX3" fmla="*/ 1131094 w 7539038"/>
                      <a:gd name="connsiteY3" fmla="*/ 3874294 h 7760495"/>
                      <a:gd name="connsiteX4" fmla="*/ 1507332 w 7539038"/>
                      <a:gd name="connsiteY4" fmla="*/ 7760494 h 7760495"/>
                      <a:gd name="connsiteX5" fmla="*/ 1883569 w 7539038"/>
                      <a:gd name="connsiteY5" fmla="*/ 3874294 h 7760495"/>
                      <a:gd name="connsiteX6" fmla="*/ 2259807 w 7539038"/>
                      <a:gd name="connsiteY6" fmla="*/ 2381 h 7760495"/>
                      <a:gd name="connsiteX7" fmla="*/ 2645569 w 7539038"/>
                      <a:gd name="connsiteY7" fmla="*/ 3883819 h 7760495"/>
                      <a:gd name="connsiteX8" fmla="*/ 3017044 w 7539038"/>
                      <a:gd name="connsiteY8" fmla="*/ 7760494 h 7760495"/>
                      <a:gd name="connsiteX9" fmla="*/ 3398044 w 7539038"/>
                      <a:gd name="connsiteY9" fmla="*/ 3874294 h 7760495"/>
                      <a:gd name="connsiteX10" fmla="*/ 3769519 w 7539038"/>
                      <a:gd name="connsiteY10" fmla="*/ 2382 h 7760495"/>
                      <a:gd name="connsiteX11" fmla="*/ 4150519 w 7539038"/>
                      <a:gd name="connsiteY11" fmla="*/ 3883819 h 7760495"/>
                      <a:gd name="connsiteX12" fmla="*/ 4526756 w 7539038"/>
                      <a:gd name="connsiteY12" fmla="*/ 7760494 h 7760495"/>
                      <a:gd name="connsiteX13" fmla="*/ 4902994 w 7539038"/>
                      <a:gd name="connsiteY13" fmla="*/ 3883819 h 7760495"/>
                      <a:gd name="connsiteX14" fmla="*/ 5276849 w 7539038"/>
                      <a:gd name="connsiteY14" fmla="*/ 1 h 7760495"/>
                      <a:gd name="connsiteX15" fmla="*/ 5655469 w 7539038"/>
                      <a:gd name="connsiteY15" fmla="*/ 3883819 h 7760495"/>
                      <a:gd name="connsiteX16" fmla="*/ 6029325 w 7539038"/>
                      <a:gd name="connsiteY16" fmla="*/ 7760494 h 7760495"/>
                      <a:gd name="connsiteX17" fmla="*/ 6417469 w 7539038"/>
                      <a:gd name="connsiteY17" fmla="*/ 3883819 h 7760495"/>
                      <a:gd name="connsiteX18" fmla="*/ 6786563 w 7539038"/>
                      <a:gd name="connsiteY18" fmla="*/ 2381 h 7760495"/>
                      <a:gd name="connsiteX19" fmla="*/ 7160419 w 7539038"/>
                      <a:gd name="connsiteY19" fmla="*/ 3883819 h 7760495"/>
                      <a:gd name="connsiteX20" fmla="*/ 7539038 w 7539038"/>
                      <a:gd name="connsiteY20" fmla="*/ 7758113 h 7760495"/>
                      <a:gd name="connsiteX0" fmla="*/ 0 w 7539038"/>
                      <a:gd name="connsiteY0" fmla="*/ 7760494 h 7760495"/>
                      <a:gd name="connsiteX1" fmla="*/ 378619 w 7539038"/>
                      <a:gd name="connsiteY1" fmla="*/ 3883819 h 7760495"/>
                      <a:gd name="connsiteX2" fmla="*/ 752476 w 7539038"/>
                      <a:gd name="connsiteY2" fmla="*/ 1 h 7760495"/>
                      <a:gd name="connsiteX3" fmla="*/ 1131094 w 7539038"/>
                      <a:gd name="connsiteY3" fmla="*/ 3874294 h 7760495"/>
                      <a:gd name="connsiteX4" fmla="*/ 1507332 w 7539038"/>
                      <a:gd name="connsiteY4" fmla="*/ 7760494 h 7760495"/>
                      <a:gd name="connsiteX5" fmla="*/ 1883569 w 7539038"/>
                      <a:gd name="connsiteY5" fmla="*/ 3874294 h 7760495"/>
                      <a:gd name="connsiteX6" fmla="*/ 2259807 w 7539038"/>
                      <a:gd name="connsiteY6" fmla="*/ 2381 h 7760495"/>
                      <a:gd name="connsiteX7" fmla="*/ 2645569 w 7539038"/>
                      <a:gd name="connsiteY7" fmla="*/ 3883819 h 7760495"/>
                      <a:gd name="connsiteX8" fmla="*/ 3017044 w 7539038"/>
                      <a:gd name="connsiteY8" fmla="*/ 7760494 h 7760495"/>
                      <a:gd name="connsiteX9" fmla="*/ 3398044 w 7539038"/>
                      <a:gd name="connsiteY9" fmla="*/ 3874294 h 7760495"/>
                      <a:gd name="connsiteX10" fmla="*/ 3769519 w 7539038"/>
                      <a:gd name="connsiteY10" fmla="*/ 2382 h 7760495"/>
                      <a:gd name="connsiteX11" fmla="*/ 4150519 w 7539038"/>
                      <a:gd name="connsiteY11" fmla="*/ 3883819 h 7760495"/>
                      <a:gd name="connsiteX12" fmla="*/ 4526756 w 7539038"/>
                      <a:gd name="connsiteY12" fmla="*/ 7760494 h 7760495"/>
                      <a:gd name="connsiteX13" fmla="*/ 4902994 w 7539038"/>
                      <a:gd name="connsiteY13" fmla="*/ 3883819 h 7760495"/>
                      <a:gd name="connsiteX14" fmla="*/ 5276849 w 7539038"/>
                      <a:gd name="connsiteY14" fmla="*/ 1 h 7760495"/>
                      <a:gd name="connsiteX15" fmla="*/ 5655469 w 7539038"/>
                      <a:gd name="connsiteY15" fmla="*/ 3883819 h 7760495"/>
                      <a:gd name="connsiteX16" fmla="*/ 6029325 w 7539038"/>
                      <a:gd name="connsiteY16" fmla="*/ 7760494 h 7760495"/>
                      <a:gd name="connsiteX17" fmla="*/ 6417469 w 7539038"/>
                      <a:gd name="connsiteY17" fmla="*/ 3883819 h 7760495"/>
                      <a:gd name="connsiteX18" fmla="*/ 6786563 w 7539038"/>
                      <a:gd name="connsiteY18" fmla="*/ 2381 h 7760495"/>
                      <a:gd name="connsiteX19" fmla="*/ 7160419 w 7539038"/>
                      <a:gd name="connsiteY19" fmla="*/ 3883819 h 7760495"/>
                      <a:gd name="connsiteX20" fmla="*/ 7539038 w 7539038"/>
                      <a:gd name="connsiteY20" fmla="*/ 7758113 h 7760495"/>
                      <a:gd name="connsiteX0" fmla="*/ 0 w 7539038"/>
                      <a:gd name="connsiteY0" fmla="*/ 7760494 h 7760495"/>
                      <a:gd name="connsiteX1" fmla="*/ 378619 w 7539038"/>
                      <a:gd name="connsiteY1" fmla="*/ 3883819 h 7760495"/>
                      <a:gd name="connsiteX2" fmla="*/ 752476 w 7539038"/>
                      <a:gd name="connsiteY2" fmla="*/ 1 h 7760495"/>
                      <a:gd name="connsiteX3" fmla="*/ 1131094 w 7539038"/>
                      <a:gd name="connsiteY3" fmla="*/ 3874294 h 7760495"/>
                      <a:gd name="connsiteX4" fmla="*/ 1507332 w 7539038"/>
                      <a:gd name="connsiteY4" fmla="*/ 7760494 h 7760495"/>
                      <a:gd name="connsiteX5" fmla="*/ 1883569 w 7539038"/>
                      <a:gd name="connsiteY5" fmla="*/ 3874294 h 7760495"/>
                      <a:gd name="connsiteX6" fmla="*/ 2259807 w 7539038"/>
                      <a:gd name="connsiteY6" fmla="*/ 2381 h 7760495"/>
                      <a:gd name="connsiteX7" fmla="*/ 2645569 w 7539038"/>
                      <a:gd name="connsiteY7" fmla="*/ 3883819 h 7760495"/>
                      <a:gd name="connsiteX8" fmla="*/ 3017044 w 7539038"/>
                      <a:gd name="connsiteY8" fmla="*/ 7760494 h 7760495"/>
                      <a:gd name="connsiteX9" fmla="*/ 3398044 w 7539038"/>
                      <a:gd name="connsiteY9" fmla="*/ 3874294 h 7760495"/>
                      <a:gd name="connsiteX10" fmla="*/ 3769519 w 7539038"/>
                      <a:gd name="connsiteY10" fmla="*/ 2382 h 7760495"/>
                      <a:gd name="connsiteX11" fmla="*/ 4150519 w 7539038"/>
                      <a:gd name="connsiteY11" fmla="*/ 3883819 h 7760495"/>
                      <a:gd name="connsiteX12" fmla="*/ 4526756 w 7539038"/>
                      <a:gd name="connsiteY12" fmla="*/ 7760494 h 7760495"/>
                      <a:gd name="connsiteX13" fmla="*/ 4902994 w 7539038"/>
                      <a:gd name="connsiteY13" fmla="*/ 3883819 h 7760495"/>
                      <a:gd name="connsiteX14" fmla="*/ 5276849 w 7539038"/>
                      <a:gd name="connsiteY14" fmla="*/ 1 h 7760495"/>
                      <a:gd name="connsiteX15" fmla="*/ 5655469 w 7539038"/>
                      <a:gd name="connsiteY15" fmla="*/ 3883819 h 7760495"/>
                      <a:gd name="connsiteX16" fmla="*/ 6029325 w 7539038"/>
                      <a:gd name="connsiteY16" fmla="*/ 7760494 h 7760495"/>
                      <a:gd name="connsiteX17" fmla="*/ 6417469 w 7539038"/>
                      <a:gd name="connsiteY17" fmla="*/ 3883819 h 7760495"/>
                      <a:gd name="connsiteX18" fmla="*/ 6786563 w 7539038"/>
                      <a:gd name="connsiteY18" fmla="*/ 2381 h 7760495"/>
                      <a:gd name="connsiteX19" fmla="*/ 7160419 w 7539038"/>
                      <a:gd name="connsiteY19" fmla="*/ 3883819 h 7760495"/>
                      <a:gd name="connsiteX20" fmla="*/ 7539038 w 7539038"/>
                      <a:gd name="connsiteY20" fmla="*/ 7758113 h 7760495"/>
                      <a:gd name="connsiteX0" fmla="*/ 0 w 7539038"/>
                      <a:gd name="connsiteY0" fmla="*/ 7760494 h 7760495"/>
                      <a:gd name="connsiteX1" fmla="*/ 378619 w 7539038"/>
                      <a:gd name="connsiteY1" fmla="*/ 3883819 h 7760495"/>
                      <a:gd name="connsiteX2" fmla="*/ 752476 w 7539038"/>
                      <a:gd name="connsiteY2" fmla="*/ 1 h 7760495"/>
                      <a:gd name="connsiteX3" fmla="*/ 1131094 w 7539038"/>
                      <a:gd name="connsiteY3" fmla="*/ 3874294 h 7760495"/>
                      <a:gd name="connsiteX4" fmla="*/ 1507332 w 7539038"/>
                      <a:gd name="connsiteY4" fmla="*/ 7760494 h 7760495"/>
                      <a:gd name="connsiteX5" fmla="*/ 1883569 w 7539038"/>
                      <a:gd name="connsiteY5" fmla="*/ 3874294 h 7760495"/>
                      <a:gd name="connsiteX6" fmla="*/ 2259807 w 7539038"/>
                      <a:gd name="connsiteY6" fmla="*/ 2381 h 7760495"/>
                      <a:gd name="connsiteX7" fmla="*/ 2645569 w 7539038"/>
                      <a:gd name="connsiteY7" fmla="*/ 3883819 h 7760495"/>
                      <a:gd name="connsiteX8" fmla="*/ 3017044 w 7539038"/>
                      <a:gd name="connsiteY8" fmla="*/ 7760494 h 7760495"/>
                      <a:gd name="connsiteX9" fmla="*/ 3398044 w 7539038"/>
                      <a:gd name="connsiteY9" fmla="*/ 3874294 h 7760495"/>
                      <a:gd name="connsiteX10" fmla="*/ 3769519 w 7539038"/>
                      <a:gd name="connsiteY10" fmla="*/ 2382 h 7760495"/>
                      <a:gd name="connsiteX11" fmla="*/ 4150519 w 7539038"/>
                      <a:gd name="connsiteY11" fmla="*/ 3883819 h 7760495"/>
                      <a:gd name="connsiteX12" fmla="*/ 4526756 w 7539038"/>
                      <a:gd name="connsiteY12" fmla="*/ 7760494 h 7760495"/>
                      <a:gd name="connsiteX13" fmla="*/ 4902994 w 7539038"/>
                      <a:gd name="connsiteY13" fmla="*/ 3883819 h 7760495"/>
                      <a:gd name="connsiteX14" fmla="*/ 5276849 w 7539038"/>
                      <a:gd name="connsiteY14" fmla="*/ 1 h 7760495"/>
                      <a:gd name="connsiteX15" fmla="*/ 5655469 w 7539038"/>
                      <a:gd name="connsiteY15" fmla="*/ 3883819 h 7760495"/>
                      <a:gd name="connsiteX16" fmla="*/ 6029325 w 7539038"/>
                      <a:gd name="connsiteY16" fmla="*/ 7760494 h 7760495"/>
                      <a:gd name="connsiteX17" fmla="*/ 6417469 w 7539038"/>
                      <a:gd name="connsiteY17" fmla="*/ 3883819 h 7760495"/>
                      <a:gd name="connsiteX18" fmla="*/ 6786563 w 7539038"/>
                      <a:gd name="connsiteY18" fmla="*/ 2381 h 7760495"/>
                      <a:gd name="connsiteX19" fmla="*/ 7160419 w 7539038"/>
                      <a:gd name="connsiteY19" fmla="*/ 3883819 h 7760495"/>
                      <a:gd name="connsiteX20" fmla="*/ 7539038 w 7539038"/>
                      <a:gd name="connsiteY20" fmla="*/ 7758113 h 7760495"/>
                      <a:gd name="connsiteX0" fmla="*/ 0 w 7539038"/>
                      <a:gd name="connsiteY0" fmla="*/ 7760494 h 7760495"/>
                      <a:gd name="connsiteX1" fmla="*/ 378619 w 7539038"/>
                      <a:gd name="connsiteY1" fmla="*/ 3883819 h 7760495"/>
                      <a:gd name="connsiteX2" fmla="*/ 752476 w 7539038"/>
                      <a:gd name="connsiteY2" fmla="*/ 1 h 7760495"/>
                      <a:gd name="connsiteX3" fmla="*/ 1131094 w 7539038"/>
                      <a:gd name="connsiteY3" fmla="*/ 3874294 h 7760495"/>
                      <a:gd name="connsiteX4" fmla="*/ 1507332 w 7539038"/>
                      <a:gd name="connsiteY4" fmla="*/ 7760494 h 7760495"/>
                      <a:gd name="connsiteX5" fmla="*/ 1883569 w 7539038"/>
                      <a:gd name="connsiteY5" fmla="*/ 3874294 h 7760495"/>
                      <a:gd name="connsiteX6" fmla="*/ 2259807 w 7539038"/>
                      <a:gd name="connsiteY6" fmla="*/ 2381 h 7760495"/>
                      <a:gd name="connsiteX7" fmla="*/ 2645569 w 7539038"/>
                      <a:gd name="connsiteY7" fmla="*/ 3883819 h 7760495"/>
                      <a:gd name="connsiteX8" fmla="*/ 3017044 w 7539038"/>
                      <a:gd name="connsiteY8" fmla="*/ 7760494 h 7760495"/>
                      <a:gd name="connsiteX9" fmla="*/ 3398044 w 7539038"/>
                      <a:gd name="connsiteY9" fmla="*/ 3874294 h 7760495"/>
                      <a:gd name="connsiteX10" fmla="*/ 3769519 w 7539038"/>
                      <a:gd name="connsiteY10" fmla="*/ 2382 h 7760495"/>
                      <a:gd name="connsiteX11" fmla="*/ 4150519 w 7539038"/>
                      <a:gd name="connsiteY11" fmla="*/ 3883819 h 7760495"/>
                      <a:gd name="connsiteX12" fmla="*/ 4526756 w 7539038"/>
                      <a:gd name="connsiteY12" fmla="*/ 7760494 h 7760495"/>
                      <a:gd name="connsiteX13" fmla="*/ 4902994 w 7539038"/>
                      <a:gd name="connsiteY13" fmla="*/ 3883819 h 7760495"/>
                      <a:gd name="connsiteX14" fmla="*/ 5276849 w 7539038"/>
                      <a:gd name="connsiteY14" fmla="*/ 1 h 7760495"/>
                      <a:gd name="connsiteX15" fmla="*/ 5655469 w 7539038"/>
                      <a:gd name="connsiteY15" fmla="*/ 3883819 h 7760495"/>
                      <a:gd name="connsiteX16" fmla="*/ 6029325 w 7539038"/>
                      <a:gd name="connsiteY16" fmla="*/ 7760494 h 7760495"/>
                      <a:gd name="connsiteX17" fmla="*/ 6417469 w 7539038"/>
                      <a:gd name="connsiteY17" fmla="*/ 3883819 h 7760495"/>
                      <a:gd name="connsiteX18" fmla="*/ 6786563 w 7539038"/>
                      <a:gd name="connsiteY18" fmla="*/ 2381 h 7760495"/>
                      <a:gd name="connsiteX19" fmla="*/ 7160419 w 7539038"/>
                      <a:gd name="connsiteY19" fmla="*/ 3883819 h 7760495"/>
                      <a:gd name="connsiteX20" fmla="*/ 7539038 w 7539038"/>
                      <a:gd name="connsiteY20" fmla="*/ 7758113 h 7760495"/>
                      <a:gd name="connsiteX0" fmla="*/ 0 w 7539038"/>
                      <a:gd name="connsiteY0" fmla="*/ 7760494 h 7760495"/>
                      <a:gd name="connsiteX1" fmla="*/ 378619 w 7539038"/>
                      <a:gd name="connsiteY1" fmla="*/ 3883819 h 7760495"/>
                      <a:gd name="connsiteX2" fmla="*/ 752476 w 7539038"/>
                      <a:gd name="connsiteY2" fmla="*/ 1 h 7760495"/>
                      <a:gd name="connsiteX3" fmla="*/ 1131094 w 7539038"/>
                      <a:gd name="connsiteY3" fmla="*/ 3874294 h 7760495"/>
                      <a:gd name="connsiteX4" fmla="*/ 1507332 w 7539038"/>
                      <a:gd name="connsiteY4" fmla="*/ 7760494 h 7760495"/>
                      <a:gd name="connsiteX5" fmla="*/ 1883569 w 7539038"/>
                      <a:gd name="connsiteY5" fmla="*/ 3874294 h 7760495"/>
                      <a:gd name="connsiteX6" fmla="*/ 2259807 w 7539038"/>
                      <a:gd name="connsiteY6" fmla="*/ 2381 h 7760495"/>
                      <a:gd name="connsiteX7" fmla="*/ 2645569 w 7539038"/>
                      <a:gd name="connsiteY7" fmla="*/ 3883819 h 7760495"/>
                      <a:gd name="connsiteX8" fmla="*/ 3017044 w 7539038"/>
                      <a:gd name="connsiteY8" fmla="*/ 7760494 h 7760495"/>
                      <a:gd name="connsiteX9" fmla="*/ 3398044 w 7539038"/>
                      <a:gd name="connsiteY9" fmla="*/ 3874294 h 7760495"/>
                      <a:gd name="connsiteX10" fmla="*/ 3769519 w 7539038"/>
                      <a:gd name="connsiteY10" fmla="*/ 2382 h 7760495"/>
                      <a:gd name="connsiteX11" fmla="*/ 4150519 w 7539038"/>
                      <a:gd name="connsiteY11" fmla="*/ 3883819 h 7760495"/>
                      <a:gd name="connsiteX12" fmla="*/ 4526756 w 7539038"/>
                      <a:gd name="connsiteY12" fmla="*/ 7760494 h 7760495"/>
                      <a:gd name="connsiteX13" fmla="*/ 4902994 w 7539038"/>
                      <a:gd name="connsiteY13" fmla="*/ 3883819 h 7760495"/>
                      <a:gd name="connsiteX14" fmla="*/ 5276849 w 7539038"/>
                      <a:gd name="connsiteY14" fmla="*/ 1 h 7760495"/>
                      <a:gd name="connsiteX15" fmla="*/ 5655469 w 7539038"/>
                      <a:gd name="connsiteY15" fmla="*/ 3883819 h 7760495"/>
                      <a:gd name="connsiteX16" fmla="*/ 6029325 w 7539038"/>
                      <a:gd name="connsiteY16" fmla="*/ 7760494 h 7760495"/>
                      <a:gd name="connsiteX17" fmla="*/ 6417469 w 7539038"/>
                      <a:gd name="connsiteY17" fmla="*/ 3883819 h 7760495"/>
                      <a:gd name="connsiteX18" fmla="*/ 6786563 w 7539038"/>
                      <a:gd name="connsiteY18" fmla="*/ 2381 h 7760495"/>
                      <a:gd name="connsiteX19" fmla="*/ 7160419 w 7539038"/>
                      <a:gd name="connsiteY19" fmla="*/ 3883819 h 7760495"/>
                      <a:gd name="connsiteX20" fmla="*/ 7539038 w 7539038"/>
                      <a:gd name="connsiteY20" fmla="*/ 7758113 h 7760495"/>
                      <a:gd name="connsiteX0" fmla="*/ 0 w 7539038"/>
                      <a:gd name="connsiteY0" fmla="*/ 7760494 h 7760495"/>
                      <a:gd name="connsiteX1" fmla="*/ 378619 w 7539038"/>
                      <a:gd name="connsiteY1" fmla="*/ 3883819 h 7760495"/>
                      <a:gd name="connsiteX2" fmla="*/ 752476 w 7539038"/>
                      <a:gd name="connsiteY2" fmla="*/ 1 h 7760495"/>
                      <a:gd name="connsiteX3" fmla="*/ 1131094 w 7539038"/>
                      <a:gd name="connsiteY3" fmla="*/ 3874294 h 7760495"/>
                      <a:gd name="connsiteX4" fmla="*/ 1507332 w 7539038"/>
                      <a:gd name="connsiteY4" fmla="*/ 7760494 h 7760495"/>
                      <a:gd name="connsiteX5" fmla="*/ 1883569 w 7539038"/>
                      <a:gd name="connsiteY5" fmla="*/ 3874294 h 7760495"/>
                      <a:gd name="connsiteX6" fmla="*/ 2259807 w 7539038"/>
                      <a:gd name="connsiteY6" fmla="*/ 2381 h 7760495"/>
                      <a:gd name="connsiteX7" fmla="*/ 2645569 w 7539038"/>
                      <a:gd name="connsiteY7" fmla="*/ 3883819 h 7760495"/>
                      <a:gd name="connsiteX8" fmla="*/ 3017044 w 7539038"/>
                      <a:gd name="connsiteY8" fmla="*/ 7760494 h 7760495"/>
                      <a:gd name="connsiteX9" fmla="*/ 3398044 w 7539038"/>
                      <a:gd name="connsiteY9" fmla="*/ 3874294 h 7760495"/>
                      <a:gd name="connsiteX10" fmla="*/ 3769519 w 7539038"/>
                      <a:gd name="connsiteY10" fmla="*/ 2382 h 7760495"/>
                      <a:gd name="connsiteX11" fmla="*/ 4150519 w 7539038"/>
                      <a:gd name="connsiteY11" fmla="*/ 3883819 h 7760495"/>
                      <a:gd name="connsiteX12" fmla="*/ 4526756 w 7539038"/>
                      <a:gd name="connsiteY12" fmla="*/ 7760494 h 7760495"/>
                      <a:gd name="connsiteX13" fmla="*/ 4902994 w 7539038"/>
                      <a:gd name="connsiteY13" fmla="*/ 3883819 h 7760495"/>
                      <a:gd name="connsiteX14" fmla="*/ 5276849 w 7539038"/>
                      <a:gd name="connsiteY14" fmla="*/ 1 h 7760495"/>
                      <a:gd name="connsiteX15" fmla="*/ 5655469 w 7539038"/>
                      <a:gd name="connsiteY15" fmla="*/ 3883819 h 7760495"/>
                      <a:gd name="connsiteX16" fmla="*/ 6029325 w 7539038"/>
                      <a:gd name="connsiteY16" fmla="*/ 7760494 h 7760495"/>
                      <a:gd name="connsiteX17" fmla="*/ 6417469 w 7539038"/>
                      <a:gd name="connsiteY17" fmla="*/ 3883819 h 7760495"/>
                      <a:gd name="connsiteX18" fmla="*/ 6786563 w 7539038"/>
                      <a:gd name="connsiteY18" fmla="*/ 2381 h 7760495"/>
                      <a:gd name="connsiteX19" fmla="*/ 7160419 w 7539038"/>
                      <a:gd name="connsiteY19" fmla="*/ 3883819 h 7760495"/>
                      <a:gd name="connsiteX20" fmla="*/ 7539038 w 7539038"/>
                      <a:gd name="connsiteY20" fmla="*/ 7758113 h 7760495"/>
                      <a:gd name="connsiteX0" fmla="*/ 0 w 7539038"/>
                      <a:gd name="connsiteY0" fmla="*/ 7760494 h 7760495"/>
                      <a:gd name="connsiteX1" fmla="*/ 378619 w 7539038"/>
                      <a:gd name="connsiteY1" fmla="*/ 3883819 h 7760495"/>
                      <a:gd name="connsiteX2" fmla="*/ 752476 w 7539038"/>
                      <a:gd name="connsiteY2" fmla="*/ 1 h 7760495"/>
                      <a:gd name="connsiteX3" fmla="*/ 1131094 w 7539038"/>
                      <a:gd name="connsiteY3" fmla="*/ 3874294 h 7760495"/>
                      <a:gd name="connsiteX4" fmla="*/ 1507332 w 7539038"/>
                      <a:gd name="connsiteY4" fmla="*/ 7760494 h 7760495"/>
                      <a:gd name="connsiteX5" fmla="*/ 1883569 w 7539038"/>
                      <a:gd name="connsiteY5" fmla="*/ 3874294 h 7760495"/>
                      <a:gd name="connsiteX6" fmla="*/ 2259807 w 7539038"/>
                      <a:gd name="connsiteY6" fmla="*/ 2381 h 7760495"/>
                      <a:gd name="connsiteX7" fmla="*/ 2645569 w 7539038"/>
                      <a:gd name="connsiteY7" fmla="*/ 3883819 h 7760495"/>
                      <a:gd name="connsiteX8" fmla="*/ 3017044 w 7539038"/>
                      <a:gd name="connsiteY8" fmla="*/ 7760494 h 7760495"/>
                      <a:gd name="connsiteX9" fmla="*/ 3398044 w 7539038"/>
                      <a:gd name="connsiteY9" fmla="*/ 3874294 h 7760495"/>
                      <a:gd name="connsiteX10" fmla="*/ 3769519 w 7539038"/>
                      <a:gd name="connsiteY10" fmla="*/ 2382 h 7760495"/>
                      <a:gd name="connsiteX11" fmla="*/ 4150519 w 7539038"/>
                      <a:gd name="connsiteY11" fmla="*/ 3883819 h 7760495"/>
                      <a:gd name="connsiteX12" fmla="*/ 4526756 w 7539038"/>
                      <a:gd name="connsiteY12" fmla="*/ 7760494 h 7760495"/>
                      <a:gd name="connsiteX13" fmla="*/ 4902994 w 7539038"/>
                      <a:gd name="connsiteY13" fmla="*/ 3883819 h 7760495"/>
                      <a:gd name="connsiteX14" fmla="*/ 5276849 w 7539038"/>
                      <a:gd name="connsiteY14" fmla="*/ 1 h 7760495"/>
                      <a:gd name="connsiteX15" fmla="*/ 5655469 w 7539038"/>
                      <a:gd name="connsiteY15" fmla="*/ 3883819 h 7760495"/>
                      <a:gd name="connsiteX16" fmla="*/ 6029325 w 7539038"/>
                      <a:gd name="connsiteY16" fmla="*/ 7760494 h 7760495"/>
                      <a:gd name="connsiteX17" fmla="*/ 6417469 w 7539038"/>
                      <a:gd name="connsiteY17" fmla="*/ 3883819 h 7760495"/>
                      <a:gd name="connsiteX18" fmla="*/ 6786563 w 7539038"/>
                      <a:gd name="connsiteY18" fmla="*/ 2381 h 7760495"/>
                      <a:gd name="connsiteX19" fmla="*/ 7160419 w 7539038"/>
                      <a:gd name="connsiteY19" fmla="*/ 3883819 h 7760495"/>
                      <a:gd name="connsiteX20" fmla="*/ 7539038 w 7539038"/>
                      <a:gd name="connsiteY20" fmla="*/ 7758113 h 7760495"/>
                      <a:gd name="connsiteX0" fmla="*/ 0 w 7539038"/>
                      <a:gd name="connsiteY0" fmla="*/ 7760494 h 7760495"/>
                      <a:gd name="connsiteX1" fmla="*/ 378619 w 7539038"/>
                      <a:gd name="connsiteY1" fmla="*/ 3883819 h 7760495"/>
                      <a:gd name="connsiteX2" fmla="*/ 752476 w 7539038"/>
                      <a:gd name="connsiteY2" fmla="*/ 1 h 7760495"/>
                      <a:gd name="connsiteX3" fmla="*/ 1131094 w 7539038"/>
                      <a:gd name="connsiteY3" fmla="*/ 3874294 h 7760495"/>
                      <a:gd name="connsiteX4" fmla="*/ 1507332 w 7539038"/>
                      <a:gd name="connsiteY4" fmla="*/ 7760494 h 7760495"/>
                      <a:gd name="connsiteX5" fmla="*/ 1883569 w 7539038"/>
                      <a:gd name="connsiteY5" fmla="*/ 3874294 h 7760495"/>
                      <a:gd name="connsiteX6" fmla="*/ 2259807 w 7539038"/>
                      <a:gd name="connsiteY6" fmla="*/ 2381 h 7760495"/>
                      <a:gd name="connsiteX7" fmla="*/ 2645569 w 7539038"/>
                      <a:gd name="connsiteY7" fmla="*/ 3883819 h 7760495"/>
                      <a:gd name="connsiteX8" fmla="*/ 3017044 w 7539038"/>
                      <a:gd name="connsiteY8" fmla="*/ 7760494 h 7760495"/>
                      <a:gd name="connsiteX9" fmla="*/ 3398044 w 7539038"/>
                      <a:gd name="connsiteY9" fmla="*/ 3874294 h 7760495"/>
                      <a:gd name="connsiteX10" fmla="*/ 3769519 w 7539038"/>
                      <a:gd name="connsiteY10" fmla="*/ 2382 h 7760495"/>
                      <a:gd name="connsiteX11" fmla="*/ 4150519 w 7539038"/>
                      <a:gd name="connsiteY11" fmla="*/ 3883819 h 7760495"/>
                      <a:gd name="connsiteX12" fmla="*/ 4526756 w 7539038"/>
                      <a:gd name="connsiteY12" fmla="*/ 7760494 h 7760495"/>
                      <a:gd name="connsiteX13" fmla="*/ 4902994 w 7539038"/>
                      <a:gd name="connsiteY13" fmla="*/ 3883819 h 7760495"/>
                      <a:gd name="connsiteX14" fmla="*/ 5276849 w 7539038"/>
                      <a:gd name="connsiteY14" fmla="*/ 1 h 7760495"/>
                      <a:gd name="connsiteX15" fmla="*/ 5655469 w 7539038"/>
                      <a:gd name="connsiteY15" fmla="*/ 3883819 h 7760495"/>
                      <a:gd name="connsiteX16" fmla="*/ 6029325 w 7539038"/>
                      <a:gd name="connsiteY16" fmla="*/ 7760494 h 7760495"/>
                      <a:gd name="connsiteX17" fmla="*/ 6417469 w 7539038"/>
                      <a:gd name="connsiteY17" fmla="*/ 3883819 h 7760495"/>
                      <a:gd name="connsiteX18" fmla="*/ 6786563 w 7539038"/>
                      <a:gd name="connsiteY18" fmla="*/ 2381 h 7760495"/>
                      <a:gd name="connsiteX19" fmla="*/ 7160419 w 7539038"/>
                      <a:gd name="connsiteY19" fmla="*/ 3883819 h 7760495"/>
                      <a:gd name="connsiteX20" fmla="*/ 7539038 w 7539038"/>
                      <a:gd name="connsiteY20" fmla="*/ 7758113 h 7760495"/>
                      <a:gd name="connsiteX0" fmla="*/ 0 w 7539038"/>
                      <a:gd name="connsiteY0" fmla="*/ 7760494 h 7760495"/>
                      <a:gd name="connsiteX1" fmla="*/ 378619 w 7539038"/>
                      <a:gd name="connsiteY1" fmla="*/ 3883819 h 7760495"/>
                      <a:gd name="connsiteX2" fmla="*/ 752476 w 7539038"/>
                      <a:gd name="connsiteY2" fmla="*/ 1 h 7760495"/>
                      <a:gd name="connsiteX3" fmla="*/ 1131094 w 7539038"/>
                      <a:gd name="connsiteY3" fmla="*/ 3874294 h 7760495"/>
                      <a:gd name="connsiteX4" fmla="*/ 1507332 w 7539038"/>
                      <a:gd name="connsiteY4" fmla="*/ 7760494 h 7760495"/>
                      <a:gd name="connsiteX5" fmla="*/ 1883569 w 7539038"/>
                      <a:gd name="connsiteY5" fmla="*/ 3874294 h 7760495"/>
                      <a:gd name="connsiteX6" fmla="*/ 2259807 w 7539038"/>
                      <a:gd name="connsiteY6" fmla="*/ 2381 h 7760495"/>
                      <a:gd name="connsiteX7" fmla="*/ 2645569 w 7539038"/>
                      <a:gd name="connsiteY7" fmla="*/ 3883819 h 7760495"/>
                      <a:gd name="connsiteX8" fmla="*/ 3017044 w 7539038"/>
                      <a:gd name="connsiteY8" fmla="*/ 7760494 h 7760495"/>
                      <a:gd name="connsiteX9" fmla="*/ 3398044 w 7539038"/>
                      <a:gd name="connsiteY9" fmla="*/ 3874294 h 7760495"/>
                      <a:gd name="connsiteX10" fmla="*/ 3769519 w 7539038"/>
                      <a:gd name="connsiteY10" fmla="*/ 2382 h 7760495"/>
                      <a:gd name="connsiteX11" fmla="*/ 4150519 w 7539038"/>
                      <a:gd name="connsiteY11" fmla="*/ 3883819 h 7760495"/>
                      <a:gd name="connsiteX12" fmla="*/ 4526756 w 7539038"/>
                      <a:gd name="connsiteY12" fmla="*/ 7760494 h 7760495"/>
                      <a:gd name="connsiteX13" fmla="*/ 4902994 w 7539038"/>
                      <a:gd name="connsiteY13" fmla="*/ 3883819 h 7760495"/>
                      <a:gd name="connsiteX14" fmla="*/ 5276849 w 7539038"/>
                      <a:gd name="connsiteY14" fmla="*/ 1 h 7760495"/>
                      <a:gd name="connsiteX15" fmla="*/ 5655469 w 7539038"/>
                      <a:gd name="connsiteY15" fmla="*/ 3883819 h 7760495"/>
                      <a:gd name="connsiteX16" fmla="*/ 6029325 w 7539038"/>
                      <a:gd name="connsiteY16" fmla="*/ 7760494 h 7760495"/>
                      <a:gd name="connsiteX17" fmla="*/ 6417469 w 7539038"/>
                      <a:gd name="connsiteY17" fmla="*/ 3883819 h 7760495"/>
                      <a:gd name="connsiteX18" fmla="*/ 6786563 w 7539038"/>
                      <a:gd name="connsiteY18" fmla="*/ 2381 h 7760495"/>
                      <a:gd name="connsiteX19" fmla="*/ 7160419 w 7539038"/>
                      <a:gd name="connsiteY19" fmla="*/ 3883819 h 7760495"/>
                      <a:gd name="connsiteX20" fmla="*/ 7539038 w 7539038"/>
                      <a:gd name="connsiteY20" fmla="*/ 7758113 h 7760495"/>
                      <a:gd name="connsiteX0" fmla="*/ 0 w 7539038"/>
                      <a:gd name="connsiteY0" fmla="*/ 7760494 h 7760495"/>
                      <a:gd name="connsiteX1" fmla="*/ 378619 w 7539038"/>
                      <a:gd name="connsiteY1" fmla="*/ 3883819 h 7760495"/>
                      <a:gd name="connsiteX2" fmla="*/ 752476 w 7539038"/>
                      <a:gd name="connsiteY2" fmla="*/ 1 h 7760495"/>
                      <a:gd name="connsiteX3" fmla="*/ 1131094 w 7539038"/>
                      <a:gd name="connsiteY3" fmla="*/ 3874294 h 7760495"/>
                      <a:gd name="connsiteX4" fmla="*/ 1507332 w 7539038"/>
                      <a:gd name="connsiteY4" fmla="*/ 7760494 h 7760495"/>
                      <a:gd name="connsiteX5" fmla="*/ 1883569 w 7539038"/>
                      <a:gd name="connsiteY5" fmla="*/ 3874294 h 7760495"/>
                      <a:gd name="connsiteX6" fmla="*/ 2259807 w 7539038"/>
                      <a:gd name="connsiteY6" fmla="*/ 2381 h 7760495"/>
                      <a:gd name="connsiteX7" fmla="*/ 2645569 w 7539038"/>
                      <a:gd name="connsiteY7" fmla="*/ 3883819 h 7760495"/>
                      <a:gd name="connsiteX8" fmla="*/ 3017044 w 7539038"/>
                      <a:gd name="connsiteY8" fmla="*/ 7760494 h 7760495"/>
                      <a:gd name="connsiteX9" fmla="*/ 3398044 w 7539038"/>
                      <a:gd name="connsiteY9" fmla="*/ 3874294 h 7760495"/>
                      <a:gd name="connsiteX10" fmla="*/ 3769519 w 7539038"/>
                      <a:gd name="connsiteY10" fmla="*/ 2382 h 7760495"/>
                      <a:gd name="connsiteX11" fmla="*/ 4150519 w 7539038"/>
                      <a:gd name="connsiteY11" fmla="*/ 3883819 h 7760495"/>
                      <a:gd name="connsiteX12" fmla="*/ 4526756 w 7539038"/>
                      <a:gd name="connsiteY12" fmla="*/ 7760494 h 7760495"/>
                      <a:gd name="connsiteX13" fmla="*/ 4902994 w 7539038"/>
                      <a:gd name="connsiteY13" fmla="*/ 3883819 h 7760495"/>
                      <a:gd name="connsiteX14" fmla="*/ 5276849 w 7539038"/>
                      <a:gd name="connsiteY14" fmla="*/ 1 h 7760495"/>
                      <a:gd name="connsiteX15" fmla="*/ 5655469 w 7539038"/>
                      <a:gd name="connsiteY15" fmla="*/ 3883819 h 7760495"/>
                      <a:gd name="connsiteX16" fmla="*/ 6029325 w 7539038"/>
                      <a:gd name="connsiteY16" fmla="*/ 7760494 h 7760495"/>
                      <a:gd name="connsiteX17" fmla="*/ 6417469 w 7539038"/>
                      <a:gd name="connsiteY17" fmla="*/ 3883819 h 7760495"/>
                      <a:gd name="connsiteX18" fmla="*/ 6786563 w 7539038"/>
                      <a:gd name="connsiteY18" fmla="*/ 2381 h 7760495"/>
                      <a:gd name="connsiteX19" fmla="*/ 7160419 w 7539038"/>
                      <a:gd name="connsiteY19" fmla="*/ 3883819 h 7760495"/>
                      <a:gd name="connsiteX20" fmla="*/ 7539038 w 7539038"/>
                      <a:gd name="connsiteY20" fmla="*/ 7758113 h 7760495"/>
                      <a:gd name="connsiteX0" fmla="*/ 0 w 7539038"/>
                      <a:gd name="connsiteY0" fmla="*/ 7760494 h 7760495"/>
                      <a:gd name="connsiteX1" fmla="*/ 378619 w 7539038"/>
                      <a:gd name="connsiteY1" fmla="*/ 3883819 h 7760495"/>
                      <a:gd name="connsiteX2" fmla="*/ 752476 w 7539038"/>
                      <a:gd name="connsiteY2" fmla="*/ 1 h 7760495"/>
                      <a:gd name="connsiteX3" fmla="*/ 1131094 w 7539038"/>
                      <a:gd name="connsiteY3" fmla="*/ 3874294 h 7760495"/>
                      <a:gd name="connsiteX4" fmla="*/ 1507332 w 7539038"/>
                      <a:gd name="connsiteY4" fmla="*/ 7760494 h 7760495"/>
                      <a:gd name="connsiteX5" fmla="*/ 1883569 w 7539038"/>
                      <a:gd name="connsiteY5" fmla="*/ 3874294 h 7760495"/>
                      <a:gd name="connsiteX6" fmla="*/ 2259807 w 7539038"/>
                      <a:gd name="connsiteY6" fmla="*/ 2381 h 7760495"/>
                      <a:gd name="connsiteX7" fmla="*/ 2645569 w 7539038"/>
                      <a:gd name="connsiteY7" fmla="*/ 3883819 h 7760495"/>
                      <a:gd name="connsiteX8" fmla="*/ 3017044 w 7539038"/>
                      <a:gd name="connsiteY8" fmla="*/ 7760494 h 7760495"/>
                      <a:gd name="connsiteX9" fmla="*/ 3398044 w 7539038"/>
                      <a:gd name="connsiteY9" fmla="*/ 3874294 h 7760495"/>
                      <a:gd name="connsiteX10" fmla="*/ 3769519 w 7539038"/>
                      <a:gd name="connsiteY10" fmla="*/ 2382 h 7760495"/>
                      <a:gd name="connsiteX11" fmla="*/ 4150519 w 7539038"/>
                      <a:gd name="connsiteY11" fmla="*/ 3883819 h 7760495"/>
                      <a:gd name="connsiteX12" fmla="*/ 4526756 w 7539038"/>
                      <a:gd name="connsiteY12" fmla="*/ 7760494 h 7760495"/>
                      <a:gd name="connsiteX13" fmla="*/ 4902994 w 7539038"/>
                      <a:gd name="connsiteY13" fmla="*/ 3883819 h 7760495"/>
                      <a:gd name="connsiteX14" fmla="*/ 5276849 w 7539038"/>
                      <a:gd name="connsiteY14" fmla="*/ 1 h 7760495"/>
                      <a:gd name="connsiteX15" fmla="*/ 5655469 w 7539038"/>
                      <a:gd name="connsiteY15" fmla="*/ 3883819 h 7760495"/>
                      <a:gd name="connsiteX16" fmla="*/ 6029325 w 7539038"/>
                      <a:gd name="connsiteY16" fmla="*/ 7760494 h 7760495"/>
                      <a:gd name="connsiteX17" fmla="*/ 6417469 w 7539038"/>
                      <a:gd name="connsiteY17" fmla="*/ 3883819 h 7760495"/>
                      <a:gd name="connsiteX18" fmla="*/ 6786563 w 7539038"/>
                      <a:gd name="connsiteY18" fmla="*/ 2381 h 7760495"/>
                      <a:gd name="connsiteX19" fmla="*/ 7160419 w 7539038"/>
                      <a:gd name="connsiteY19" fmla="*/ 3883819 h 7760495"/>
                      <a:gd name="connsiteX20" fmla="*/ 7539038 w 7539038"/>
                      <a:gd name="connsiteY20" fmla="*/ 7758113 h 7760495"/>
                      <a:gd name="connsiteX0" fmla="*/ 0 w 7539038"/>
                      <a:gd name="connsiteY0" fmla="*/ 7760494 h 7760495"/>
                      <a:gd name="connsiteX1" fmla="*/ 378619 w 7539038"/>
                      <a:gd name="connsiteY1" fmla="*/ 3883819 h 7760495"/>
                      <a:gd name="connsiteX2" fmla="*/ 752476 w 7539038"/>
                      <a:gd name="connsiteY2" fmla="*/ 1 h 7760495"/>
                      <a:gd name="connsiteX3" fmla="*/ 1131094 w 7539038"/>
                      <a:gd name="connsiteY3" fmla="*/ 3874294 h 7760495"/>
                      <a:gd name="connsiteX4" fmla="*/ 1507332 w 7539038"/>
                      <a:gd name="connsiteY4" fmla="*/ 7760494 h 7760495"/>
                      <a:gd name="connsiteX5" fmla="*/ 1883569 w 7539038"/>
                      <a:gd name="connsiteY5" fmla="*/ 3874294 h 7760495"/>
                      <a:gd name="connsiteX6" fmla="*/ 2259807 w 7539038"/>
                      <a:gd name="connsiteY6" fmla="*/ 2381 h 7760495"/>
                      <a:gd name="connsiteX7" fmla="*/ 2645569 w 7539038"/>
                      <a:gd name="connsiteY7" fmla="*/ 3883819 h 7760495"/>
                      <a:gd name="connsiteX8" fmla="*/ 3017044 w 7539038"/>
                      <a:gd name="connsiteY8" fmla="*/ 7760494 h 7760495"/>
                      <a:gd name="connsiteX9" fmla="*/ 3398044 w 7539038"/>
                      <a:gd name="connsiteY9" fmla="*/ 3874294 h 7760495"/>
                      <a:gd name="connsiteX10" fmla="*/ 3769519 w 7539038"/>
                      <a:gd name="connsiteY10" fmla="*/ 2382 h 7760495"/>
                      <a:gd name="connsiteX11" fmla="*/ 4150519 w 7539038"/>
                      <a:gd name="connsiteY11" fmla="*/ 3883819 h 7760495"/>
                      <a:gd name="connsiteX12" fmla="*/ 4526756 w 7539038"/>
                      <a:gd name="connsiteY12" fmla="*/ 7760494 h 7760495"/>
                      <a:gd name="connsiteX13" fmla="*/ 4902994 w 7539038"/>
                      <a:gd name="connsiteY13" fmla="*/ 3883819 h 7760495"/>
                      <a:gd name="connsiteX14" fmla="*/ 5276849 w 7539038"/>
                      <a:gd name="connsiteY14" fmla="*/ 1 h 7760495"/>
                      <a:gd name="connsiteX15" fmla="*/ 5655469 w 7539038"/>
                      <a:gd name="connsiteY15" fmla="*/ 3883819 h 7760495"/>
                      <a:gd name="connsiteX16" fmla="*/ 6029325 w 7539038"/>
                      <a:gd name="connsiteY16" fmla="*/ 7760494 h 7760495"/>
                      <a:gd name="connsiteX17" fmla="*/ 6417469 w 7539038"/>
                      <a:gd name="connsiteY17" fmla="*/ 3883819 h 7760495"/>
                      <a:gd name="connsiteX18" fmla="*/ 6786563 w 7539038"/>
                      <a:gd name="connsiteY18" fmla="*/ 2381 h 7760495"/>
                      <a:gd name="connsiteX19" fmla="*/ 7160419 w 7539038"/>
                      <a:gd name="connsiteY19" fmla="*/ 3883819 h 7760495"/>
                      <a:gd name="connsiteX20" fmla="*/ 7539038 w 7539038"/>
                      <a:gd name="connsiteY20" fmla="*/ 7758113 h 7760495"/>
                      <a:gd name="connsiteX0" fmla="*/ 0 w 7539038"/>
                      <a:gd name="connsiteY0" fmla="*/ 7760494 h 7760495"/>
                      <a:gd name="connsiteX1" fmla="*/ 378619 w 7539038"/>
                      <a:gd name="connsiteY1" fmla="*/ 3883819 h 7760495"/>
                      <a:gd name="connsiteX2" fmla="*/ 752476 w 7539038"/>
                      <a:gd name="connsiteY2" fmla="*/ 1 h 7760495"/>
                      <a:gd name="connsiteX3" fmla="*/ 1131094 w 7539038"/>
                      <a:gd name="connsiteY3" fmla="*/ 3874294 h 7760495"/>
                      <a:gd name="connsiteX4" fmla="*/ 1507332 w 7539038"/>
                      <a:gd name="connsiteY4" fmla="*/ 7760494 h 7760495"/>
                      <a:gd name="connsiteX5" fmla="*/ 1883569 w 7539038"/>
                      <a:gd name="connsiteY5" fmla="*/ 3874294 h 7760495"/>
                      <a:gd name="connsiteX6" fmla="*/ 2259807 w 7539038"/>
                      <a:gd name="connsiteY6" fmla="*/ 2381 h 7760495"/>
                      <a:gd name="connsiteX7" fmla="*/ 2645569 w 7539038"/>
                      <a:gd name="connsiteY7" fmla="*/ 3883819 h 7760495"/>
                      <a:gd name="connsiteX8" fmla="*/ 3017044 w 7539038"/>
                      <a:gd name="connsiteY8" fmla="*/ 7760494 h 7760495"/>
                      <a:gd name="connsiteX9" fmla="*/ 3398044 w 7539038"/>
                      <a:gd name="connsiteY9" fmla="*/ 3874294 h 7760495"/>
                      <a:gd name="connsiteX10" fmla="*/ 3769519 w 7539038"/>
                      <a:gd name="connsiteY10" fmla="*/ 2382 h 7760495"/>
                      <a:gd name="connsiteX11" fmla="*/ 4150519 w 7539038"/>
                      <a:gd name="connsiteY11" fmla="*/ 3883819 h 7760495"/>
                      <a:gd name="connsiteX12" fmla="*/ 4526756 w 7539038"/>
                      <a:gd name="connsiteY12" fmla="*/ 7760494 h 7760495"/>
                      <a:gd name="connsiteX13" fmla="*/ 4902994 w 7539038"/>
                      <a:gd name="connsiteY13" fmla="*/ 3883819 h 7760495"/>
                      <a:gd name="connsiteX14" fmla="*/ 5276849 w 7539038"/>
                      <a:gd name="connsiteY14" fmla="*/ 1 h 7760495"/>
                      <a:gd name="connsiteX15" fmla="*/ 5655469 w 7539038"/>
                      <a:gd name="connsiteY15" fmla="*/ 3883819 h 7760495"/>
                      <a:gd name="connsiteX16" fmla="*/ 6029325 w 7539038"/>
                      <a:gd name="connsiteY16" fmla="*/ 7760494 h 7760495"/>
                      <a:gd name="connsiteX17" fmla="*/ 6417469 w 7539038"/>
                      <a:gd name="connsiteY17" fmla="*/ 3883819 h 7760495"/>
                      <a:gd name="connsiteX18" fmla="*/ 6786563 w 7539038"/>
                      <a:gd name="connsiteY18" fmla="*/ 2381 h 7760495"/>
                      <a:gd name="connsiteX19" fmla="*/ 7160419 w 7539038"/>
                      <a:gd name="connsiteY19" fmla="*/ 3883819 h 7760495"/>
                      <a:gd name="connsiteX20" fmla="*/ 7539038 w 7539038"/>
                      <a:gd name="connsiteY20" fmla="*/ 7758113 h 7760495"/>
                      <a:gd name="connsiteX0" fmla="*/ 0 w 7539038"/>
                      <a:gd name="connsiteY0" fmla="*/ 7760494 h 7760495"/>
                      <a:gd name="connsiteX1" fmla="*/ 378619 w 7539038"/>
                      <a:gd name="connsiteY1" fmla="*/ 3883819 h 7760495"/>
                      <a:gd name="connsiteX2" fmla="*/ 752476 w 7539038"/>
                      <a:gd name="connsiteY2" fmla="*/ 1 h 7760495"/>
                      <a:gd name="connsiteX3" fmla="*/ 1131094 w 7539038"/>
                      <a:gd name="connsiteY3" fmla="*/ 3874294 h 7760495"/>
                      <a:gd name="connsiteX4" fmla="*/ 1507332 w 7539038"/>
                      <a:gd name="connsiteY4" fmla="*/ 7760494 h 7760495"/>
                      <a:gd name="connsiteX5" fmla="*/ 1883569 w 7539038"/>
                      <a:gd name="connsiteY5" fmla="*/ 3874294 h 7760495"/>
                      <a:gd name="connsiteX6" fmla="*/ 2259807 w 7539038"/>
                      <a:gd name="connsiteY6" fmla="*/ 2381 h 7760495"/>
                      <a:gd name="connsiteX7" fmla="*/ 2645569 w 7539038"/>
                      <a:gd name="connsiteY7" fmla="*/ 3883819 h 7760495"/>
                      <a:gd name="connsiteX8" fmla="*/ 3017044 w 7539038"/>
                      <a:gd name="connsiteY8" fmla="*/ 7760494 h 7760495"/>
                      <a:gd name="connsiteX9" fmla="*/ 3398044 w 7539038"/>
                      <a:gd name="connsiteY9" fmla="*/ 3874294 h 7760495"/>
                      <a:gd name="connsiteX10" fmla="*/ 3769519 w 7539038"/>
                      <a:gd name="connsiteY10" fmla="*/ 2382 h 7760495"/>
                      <a:gd name="connsiteX11" fmla="*/ 4150519 w 7539038"/>
                      <a:gd name="connsiteY11" fmla="*/ 3883819 h 7760495"/>
                      <a:gd name="connsiteX12" fmla="*/ 4526756 w 7539038"/>
                      <a:gd name="connsiteY12" fmla="*/ 7760494 h 7760495"/>
                      <a:gd name="connsiteX13" fmla="*/ 4902994 w 7539038"/>
                      <a:gd name="connsiteY13" fmla="*/ 3883819 h 7760495"/>
                      <a:gd name="connsiteX14" fmla="*/ 5276849 w 7539038"/>
                      <a:gd name="connsiteY14" fmla="*/ 1 h 7760495"/>
                      <a:gd name="connsiteX15" fmla="*/ 5655469 w 7539038"/>
                      <a:gd name="connsiteY15" fmla="*/ 3883819 h 7760495"/>
                      <a:gd name="connsiteX16" fmla="*/ 6029325 w 7539038"/>
                      <a:gd name="connsiteY16" fmla="*/ 7760494 h 7760495"/>
                      <a:gd name="connsiteX17" fmla="*/ 6417469 w 7539038"/>
                      <a:gd name="connsiteY17" fmla="*/ 3883819 h 7760495"/>
                      <a:gd name="connsiteX18" fmla="*/ 6786563 w 7539038"/>
                      <a:gd name="connsiteY18" fmla="*/ 2381 h 7760495"/>
                      <a:gd name="connsiteX19" fmla="*/ 7160419 w 7539038"/>
                      <a:gd name="connsiteY19" fmla="*/ 3883819 h 7760495"/>
                      <a:gd name="connsiteX20" fmla="*/ 7539038 w 7539038"/>
                      <a:gd name="connsiteY20" fmla="*/ 7758113 h 776049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</a:cxnLst>
                    <a:rect l="l" t="t" r="r" b="b"/>
                    <a:pathLst>
                      <a:path w="7539038" h="7760495">
                        <a:moveTo>
                          <a:pt x="0" y="7760494"/>
                        </a:moveTo>
                        <a:cubicBezTo>
                          <a:pt x="190500" y="7758906"/>
                          <a:pt x="377031" y="3874231"/>
                          <a:pt x="378619" y="3883819"/>
                        </a:cubicBezTo>
                        <a:cubicBezTo>
                          <a:pt x="380207" y="3893407"/>
                          <a:pt x="562770" y="-793"/>
                          <a:pt x="752476" y="1"/>
                        </a:cubicBezTo>
                        <a:cubicBezTo>
                          <a:pt x="942182" y="795"/>
                          <a:pt x="1119468" y="3745568"/>
                          <a:pt x="1131094" y="3874294"/>
                        </a:cubicBezTo>
                        <a:cubicBezTo>
                          <a:pt x="1136420" y="3933265"/>
                          <a:pt x="1317626" y="7758112"/>
                          <a:pt x="1507332" y="7760494"/>
                        </a:cubicBezTo>
                        <a:cubicBezTo>
                          <a:pt x="1697038" y="7762876"/>
                          <a:pt x="1875632" y="3967176"/>
                          <a:pt x="1883569" y="3874294"/>
                        </a:cubicBezTo>
                        <a:cubicBezTo>
                          <a:pt x="1891506" y="3781412"/>
                          <a:pt x="2068513" y="3175"/>
                          <a:pt x="2259807" y="2381"/>
                        </a:cubicBezTo>
                        <a:cubicBezTo>
                          <a:pt x="2451101" y="1587"/>
                          <a:pt x="2640013" y="3825221"/>
                          <a:pt x="2645569" y="3883819"/>
                        </a:cubicBezTo>
                        <a:cubicBezTo>
                          <a:pt x="2651125" y="3942417"/>
                          <a:pt x="2827338" y="7762081"/>
                          <a:pt x="3017044" y="7760494"/>
                        </a:cubicBezTo>
                        <a:cubicBezTo>
                          <a:pt x="3206750" y="7758907"/>
                          <a:pt x="3390107" y="3967176"/>
                          <a:pt x="3398044" y="3874294"/>
                        </a:cubicBezTo>
                        <a:cubicBezTo>
                          <a:pt x="3405981" y="3781412"/>
                          <a:pt x="3575050" y="795"/>
                          <a:pt x="3769519" y="2382"/>
                        </a:cubicBezTo>
                        <a:cubicBezTo>
                          <a:pt x="3963988" y="3969"/>
                          <a:pt x="4141788" y="3722352"/>
                          <a:pt x="4150519" y="3883819"/>
                        </a:cubicBezTo>
                        <a:cubicBezTo>
                          <a:pt x="4159250" y="4045286"/>
                          <a:pt x="4337844" y="7760494"/>
                          <a:pt x="4526756" y="7760494"/>
                        </a:cubicBezTo>
                        <a:cubicBezTo>
                          <a:pt x="4715668" y="7760494"/>
                          <a:pt x="4893360" y="4083161"/>
                          <a:pt x="4902994" y="3883819"/>
                        </a:cubicBezTo>
                        <a:cubicBezTo>
                          <a:pt x="4910825" y="3721794"/>
                          <a:pt x="5087143" y="1"/>
                          <a:pt x="5276849" y="1"/>
                        </a:cubicBezTo>
                        <a:cubicBezTo>
                          <a:pt x="5466555" y="1"/>
                          <a:pt x="5647531" y="3790543"/>
                          <a:pt x="5655469" y="3883819"/>
                        </a:cubicBezTo>
                        <a:cubicBezTo>
                          <a:pt x="5663407" y="3977095"/>
                          <a:pt x="5842794" y="7760494"/>
                          <a:pt x="6029325" y="7760494"/>
                        </a:cubicBezTo>
                        <a:cubicBezTo>
                          <a:pt x="6215856" y="7760494"/>
                          <a:pt x="6411913" y="3976700"/>
                          <a:pt x="6417469" y="3883819"/>
                        </a:cubicBezTo>
                        <a:cubicBezTo>
                          <a:pt x="6423025" y="3790938"/>
                          <a:pt x="6593682" y="0"/>
                          <a:pt x="6786563" y="2381"/>
                        </a:cubicBezTo>
                        <a:cubicBezTo>
                          <a:pt x="6979444" y="4762"/>
                          <a:pt x="7152482" y="3757041"/>
                          <a:pt x="7160419" y="3883819"/>
                        </a:cubicBezTo>
                        <a:cubicBezTo>
                          <a:pt x="7168356" y="4010597"/>
                          <a:pt x="7336632" y="7761288"/>
                          <a:pt x="7539038" y="7758113"/>
                        </a:cubicBezTo>
                      </a:path>
                    </a:pathLst>
                  </a:custGeom>
                  <a:noFill/>
                  <a:ln w="381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55" name="Freeform: Shape 254">
                    <a:extLst>
                      <a:ext uri="{FF2B5EF4-FFF2-40B4-BE49-F238E27FC236}">
                        <a16:creationId xmlns:a16="http://schemas.microsoft.com/office/drawing/2014/main" id="{BABD7F65-4760-4C07-8A86-8490B1A783C1}"/>
                      </a:ext>
                    </a:extLst>
                  </p:cNvPr>
                  <p:cNvSpPr/>
                  <p:nvPr/>
                </p:nvSpPr>
                <p:spPr>
                  <a:xfrm>
                    <a:off x="3886200" y="3102520"/>
                    <a:ext cx="3769877" cy="718573"/>
                  </a:xfrm>
                  <a:custGeom>
                    <a:avLst/>
                    <a:gdLst>
                      <a:gd name="connsiteX0" fmla="*/ 0 w 7562850"/>
                      <a:gd name="connsiteY0" fmla="*/ 7762875 h 7762875"/>
                      <a:gd name="connsiteX1" fmla="*/ 390525 w 7562850"/>
                      <a:gd name="connsiteY1" fmla="*/ 3886200 h 7762875"/>
                      <a:gd name="connsiteX2" fmla="*/ 762000 w 7562850"/>
                      <a:gd name="connsiteY2" fmla="*/ 0 h 7762875"/>
                      <a:gd name="connsiteX3" fmla="*/ 1143000 w 7562850"/>
                      <a:gd name="connsiteY3" fmla="*/ 3876675 h 7762875"/>
                      <a:gd name="connsiteX4" fmla="*/ 1524000 w 7562850"/>
                      <a:gd name="connsiteY4" fmla="*/ 7753350 h 7762875"/>
                      <a:gd name="connsiteX5" fmla="*/ 1895475 w 7562850"/>
                      <a:gd name="connsiteY5" fmla="*/ 3876675 h 7762875"/>
                      <a:gd name="connsiteX6" fmla="*/ 2276475 w 7562850"/>
                      <a:gd name="connsiteY6" fmla="*/ 0 h 7762875"/>
                      <a:gd name="connsiteX7" fmla="*/ 2657475 w 7562850"/>
                      <a:gd name="connsiteY7" fmla="*/ 3886200 h 7762875"/>
                      <a:gd name="connsiteX8" fmla="*/ 3028950 w 7562850"/>
                      <a:gd name="connsiteY8" fmla="*/ 7762875 h 7762875"/>
                      <a:gd name="connsiteX9" fmla="*/ 3409950 w 7562850"/>
                      <a:gd name="connsiteY9" fmla="*/ 3876675 h 7762875"/>
                      <a:gd name="connsiteX10" fmla="*/ 3781425 w 7562850"/>
                      <a:gd name="connsiteY10" fmla="*/ 9525 h 7762875"/>
                      <a:gd name="connsiteX11" fmla="*/ 4162425 w 7562850"/>
                      <a:gd name="connsiteY11" fmla="*/ 3886200 h 7762875"/>
                      <a:gd name="connsiteX12" fmla="*/ 4533900 w 7562850"/>
                      <a:gd name="connsiteY12" fmla="*/ 7762875 h 7762875"/>
                      <a:gd name="connsiteX13" fmla="*/ 4914900 w 7562850"/>
                      <a:gd name="connsiteY13" fmla="*/ 3886200 h 7762875"/>
                      <a:gd name="connsiteX14" fmla="*/ 5295900 w 7562850"/>
                      <a:gd name="connsiteY14" fmla="*/ 9525 h 7762875"/>
                      <a:gd name="connsiteX15" fmla="*/ 5667375 w 7562850"/>
                      <a:gd name="connsiteY15" fmla="*/ 3886200 h 7762875"/>
                      <a:gd name="connsiteX16" fmla="*/ 6048375 w 7562850"/>
                      <a:gd name="connsiteY16" fmla="*/ 7762875 h 7762875"/>
                      <a:gd name="connsiteX17" fmla="*/ 6429375 w 7562850"/>
                      <a:gd name="connsiteY17" fmla="*/ 3886200 h 7762875"/>
                      <a:gd name="connsiteX18" fmla="*/ 6810375 w 7562850"/>
                      <a:gd name="connsiteY18" fmla="*/ 0 h 7762875"/>
                      <a:gd name="connsiteX19" fmla="*/ 7172325 w 7562850"/>
                      <a:gd name="connsiteY19" fmla="*/ 3886200 h 7762875"/>
                      <a:gd name="connsiteX20" fmla="*/ 7562850 w 7562850"/>
                      <a:gd name="connsiteY20" fmla="*/ 7762875 h 7762875"/>
                      <a:gd name="connsiteX0" fmla="*/ 0 w 7562850"/>
                      <a:gd name="connsiteY0" fmla="*/ 7762875 h 7762875"/>
                      <a:gd name="connsiteX1" fmla="*/ 390525 w 7562850"/>
                      <a:gd name="connsiteY1" fmla="*/ 3886200 h 7762875"/>
                      <a:gd name="connsiteX2" fmla="*/ 762000 w 7562850"/>
                      <a:gd name="connsiteY2" fmla="*/ 0 h 7762875"/>
                      <a:gd name="connsiteX3" fmla="*/ 1143000 w 7562850"/>
                      <a:gd name="connsiteY3" fmla="*/ 3876675 h 7762875"/>
                      <a:gd name="connsiteX4" fmla="*/ 1519238 w 7562850"/>
                      <a:gd name="connsiteY4" fmla="*/ 7762875 h 7762875"/>
                      <a:gd name="connsiteX5" fmla="*/ 1895475 w 7562850"/>
                      <a:gd name="connsiteY5" fmla="*/ 3876675 h 7762875"/>
                      <a:gd name="connsiteX6" fmla="*/ 2276475 w 7562850"/>
                      <a:gd name="connsiteY6" fmla="*/ 0 h 7762875"/>
                      <a:gd name="connsiteX7" fmla="*/ 2657475 w 7562850"/>
                      <a:gd name="connsiteY7" fmla="*/ 3886200 h 7762875"/>
                      <a:gd name="connsiteX8" fmla="*/ 3028950 w 7562850"/>
                      <a:gd name="connsiteY8" fmla="*/ 7762875 h 7762875"/>
                      <a:gd name="connsiteX9" fmla="*/ 3409950 w 7562850"/>
                      <a:gd name="connsiteY9" fmla="*/ 3876675 h 7762875"/>
                      <a:gd name="connsiteX10" fmla="*/ 3781425 w 7562850"/>
                      <a:gd name="connsiteY10" fmla="*/ 9525 h 7762875"/>
                      <a:gd name="connsiteX11" fmla="*/ 4162425 w 7562850"/>
                      <a:gd name="connsiteY11" fmla="*/ 3886200 h 7762875"/>
                      <a:gd name="connsiteX12" fmla="*/ 4533900 w 7562850"/>
                      <a:gd name="connsiteY12" fmla="*/ 7762875 h 7762875"/>
                      <a:gd name="connsiteX13" fmla="*/ 4914900 w 7562850"/>
                      <a:gd name="connsiteY13" fmla="*/ 3886200 h 7762875"/>
                      <a:gd name="connsiteX14" fmla="*/ 5295900 w 7562850"/>
                      <a:gd name="connsiteY14" fmla="*/ 9525 h 7762875"/>
                      <a:gd name="connsiteX15" fmla="*/ 5667375 w 7562850"/>
                      <a:gd name="connsiteY15" fmla="*/ 3886200 h 7762875"/>
                      <a:gd name="connsiteX16" fmla="*/ 6048375 w 7562850"/>
                      <a:gd name="connsiteY16" fmla="*/ 7762875 h 7762875"/>
                      <a:gd name="connsiteX17" fmla="*/ 6429375 w 7562850"/>
                      <a:gd name="connsiteY17" fmla="*/ 3886200 h 7762875"/>
                      <a:gd name="connsiteX18" fmla="*/ 6810375 w 7562850"/>
                      <a:gd name="connsiteY18" fmla="*/ 0 h 7762875"/>
                      <a:gd name="connsiteX19" fmla="*/ 7172325 w 7562850"/>
                      <a:gd name="connsiteY19" fmla="*/ 3886200 h 7762875"/>
                      <a:gd name="connsiteX20" fmla="*/ 7562850 w 7562850"/>
                      <a:gd name="connsiteY20" fmla="*/ 7762875 h 7762875"/>
                      <a:gd name="connsiteX0" fmla="*/ 0 w 7562850"/>
                      <a:gd name="connsiteY0" fmla="*/ 7762875 h 7762875"/>
                      <a:gd name="connsiteX1" fmla="*/ 390525 w 7562850"/>
                      <a:gd name="connsiteY1" fmla="*/ 3886200 h 7762875"/>
                      <a:gd name="connsiteX2" fmla="*/ 762000 w 7562850"/>
                      <a:gd name="connsiteY2" fmla="*/ 0 h 7762875"/>
                      <a:gd name="connsiteX3" fmla="*/ 1143000 w 7562850"/>
                      <a:gd name="connsiteY3" fmla="*/ 3876675 h 7762875"/>
                      <a:gd name="connsiteX4" fmla="*/ 1519238 w 7562850"/>
                      <a:gd name="connsiteY4" fmla="*/ 7762875 h 7762875"/>
                      <a:gd name="connsiteX5" fmla="*/ 1895475 w 7562850"/>
                      <a:gd name="connsiteY5" fmla="*/ 3876675 h 7762875"/>
                      <a:gd name="connsiteX6" fmla="*/ 2276475 w 7562850"/>
                      <a:gd name="connsiteY6" fmla="*/ 0 h 7762875"/>
                      <a:gd name="connsiteX7" fmla="*/ 2657475 w 7562850"/>
                      <a:gd name="connsiteY7" fmla="*/ 3886200 h 7762875"/>
                      <a:gd name="connsiteX8" fmla="*/ 3028950 w 7562850"/>
                      <a:gd name="connsiteY8" fmla="*/ 7762875 h 7762875"/>
                      <a:gd name="connsiteX9" fmla="*/ 3409950 w 7562850"/>
                      <a:gd name="connsiteY9" fmla="*/ 3876675 h 7762875"/>
                      <a:gd name="connsiteX10" fmla="*/ 3781425 w 7562850"/>
                      <a:gd name="connsiteY10" fmla="*/ 9525 h 7762875"/>
                      <a:gd name="connsiteX11" fmla="*/ 4162425 w 7562850"/>
                      <a:gd name="connsiteY11" fmla="*/ 3886200 h 7762875"/>
                      <a:gd name="connsiteX12" fmla="*/ 4538662 w 7562850"/>
                      <a:gd name="connsiteY12" fmla="*/ 7762875 h 7762875"/>
                      <a:gd name="connsiteX13" fmla="*/ 4914900 w 7562850"/>
                      <a:gd name="connsiteY13" fmla="*/ 3886200 h 7762875"/>
                      <a:gd name="connsiteX14" fmla="*/ 5295900 w 7562850"/>
                      <a:gd name="connsiteY14" fmla="*/ 9525 h 7762875"/>
                      <a:gd name="connsiteX15" fmla="*/ 5667375 w 7562850"/>
                      <a:gd name="connsiteY15" fmla="*/ 3886200 h 7762875"/>
                      <a:gd name="connsiteX16" fmla="*/ 6048375 w 7562850"/>
                      <a:gd name="connsiteY16" fmla="*/ 7762875 h 7762875"/>
                      <a:gd name="connsiteX17" fmla="*/ 6429375 w 7562850"/>
                      <a:gd name="connsiteY17" fmla="*/ 3886200 h 7762875"/>
                      <a:gd name="connsiteX18" fmla="*/ 6810375 w 7562850"/>
                      <a:gd name="connsiteY18" fmla="*/ 0 h 7762875"/>
                      <a:gd name="connsiteX19" fmla="*/ 7172325 w 7562850"/>
                      <a:gd name="connsiteY19" fmla="*/ 3886200 h 7762875"/>
                      <a:gd name="connsiteX20" fmla="*/ 7562850 w 7562850"/>
                      <a:gd name="connsiteY20" fmla="*/ 7762875 h 7762875"/>
                      <a:gd name="connsiteX0" fmla="*/ 0 w 7562850"/>
                      <a:gd name="connsiteY0" fmla="*/ 7762875 h 7762875"/>
                      <a:gd name="connsiteX1" fmla="*/ 390525 w 7562850"/>
                      <a:gd name="connsiteY1" fmla="*/ 3886200 h 7762875"/>
                      <a:gd name="connsiteX2" fmla="*/ 762000 w 7562850"/>
                      <a:gd name="connsiteY2" fmla="*/ 0 h 7762875"/>
                      <a:gd name="connsiteX3" fmla="*/ 1143000 w 7562850"/>
                      <a:gd name="connsiteY3" fmla="*/ 3876675 h 7762875"/>
                      <a:gd name="connsiteX4" fmla="*/ 1519238 w 7562850"/>
                      <a:gd name="connsiteY4" fmla="*/ 7762875 h 7762875"/>
                      <a:gd name="connsiteX5" fmla="*/ 1895475 w 7562850"/>
                      <a:gd name="connsiteY5" fmla="*/ 3876675 h 7762875"/>
                      <a:gd name="connsiteX6" fmla="*/ 2276475 w 7562850"/>
                      <a:gd name="connsiteY6" fmla="*/ 0 h 7762875"/>
                      <a:gd name="connsiteX7" fmla="*/ 2657475 w 7562850"/>
                      <a:gd name="connsiteY7" fmla="*/ 3886200 h 7762875"/>
                      <a:gd name="connsiteX8" fmla="*/ 3028950 w 7562850"/>
                      <a:gd name="connsiteY8" fmla="*/ 7762875 h 7762875"/>
                      <a:gd name="connsiteX9" fmla="*/ 3409950 w 7562850"/>
                      <a:gd name="connsiteY9" fmla="*/ 3876675 h 7762875"/>
                      <a:gd name="connsiteX10" fmla="*/ 3781425 w 7562850"/>
                      <a:gd name="connsiteY10" fmla="*/ 9525 h 7762875"/>
                      <a:gd name="connsiteX11" fmla="*/ 4162425 w 7562850"/>
                      <a:gd name="connsiteY11" fmla="*/ 3886200 h 7762875"/>
                      <a:gd name="connsiteX12" fmla="*/ 4538662 w 7562850"/>
                      <a:gd name="connsiteY12" fmla="*/ 7762875 h 7762875"/>
                      <a:gd name="connsiteX13" fmla="*/ 4914900 w 7562850"/>
                      <a:gd name="connsiteY13" fmla="*/ 3886200 h 7762875"/>
                      <a:gd name="connsiteX14" fmla="*/ 5295900 w 7562850"/>
                      <a:gd name="connsiteY14" fmla="*/ 9525 h 7762875"/>
                      <a:gd name="connsiteX15" fmla="*/ 5667375 w 7562850"/>
                      <a:gd name="connsiteY15" fmla="*/ 3886200 h 7762875"/>
                      <a:gd name="connsiteX16" fmla="*/ 6048375 w 7562850"/>
                      <a:gd name="connsiteY16" fmla="*/ 7762875 h 7762875"/>
                      <a:gd name="connsiteX17" fmla="*/ 6429375 w 7562850"/>
                      <a:gd name="connsiteY17" fmla="*/ 3886200 h 7762875"/>
                      <a:gd name="connsiteX18" fmla="*/ 6810375 w 7562850"/>
                      <a:gd name="connsiteY18" fmla="*/ 0 h 7762875"/>
                      <a:gd name="connsiteX19" fmla="*/ 7172325 w 7562850"/>
                      <a:gd name="connsiteY19" fmla="*/ 3886200 h 7762875"/>
                      <a:gd name="connsiteX20" fmla="*/ 7562850 w 7562850"/>
                      <a:gd name="connsiteY20" fmla="*/ 7762875 h 7762875"/>
                      <a:gd name="connsiteX0" fmla="*/ 0 w 7562850"/>
                      <a:gd name="connsiteY0" fmla="*/ 7762875 h 7762875"/>
                      <a:gd name="connsiteX1" fmla="*/ 390525 w 7562850"/>
                      <a:gd name="connsiteY1" fmla="*/ 3886200 h 7762875"/>
                      <a:gd name="connsiteX2" fmla="*/ 762000 w 7562850"/>
                      <a:gd name="connsiteY2" fmla="*/ 0 h 7762875"/>
                      <a:gd name="connsiteX3" fmla="*/ 1143000 w 7562850"/>
                      <a:gd name="connsiteY3" fmla="*/ 3876675 h 7762875"/>
                      <a:gd name="connsiteX4" fmla="*/ 1519238 w 7562850"/>
                      <a:gd name="connsiteY4" fmla="*/ 7762875 h 7762875"/>
                      <a:gd name="connsiteX5" fmla="*/ 1895475 w 7562850"/>
                      <a:gd name="connsiteY5" fmla="*/ 3876675 h 7762875"/>
                      <a:gd name="connsiteX6" fmla="*/ 2276475 w 7562850"/>
                      <a:gd name="connsiteY6" fmla="*/ 0 h 7762875"/>
                      <a:gd name="connsiteX7" fmla="*/ 2657475 w 7562850"/>
                      <a:gd name="connsiteY7" fmla="*/ 3886200 h 7762875"/>
                      <a:gd name="connsiteX8" fmla="*/ 3028950 w 7562850"/>
                      <a:gd name="connsiteY8" fmla="*/ 7762875 h 7762875"/>
                      <a:gd name="connsiteX9" fmla="*/ 3409950 w 7562850"/>
                      <a:gd name="connsiteY9" fmla="*/ 3876675 h 7762875"/>
                      <a:gd name="connsiteX10" fmla="*/ 3781425 w 7562850"/>
                      <a:gd name="connsiteY10" fmla="*/ 9525 h 7762875"/>
                      <a:gd name="connsiteX11" fmla="*/ 4162425 w 7562850"/>
                      <a:gd name="connsiteY11" fmla="*/ 3886200 h 7762875"/>
                      <a:gd name="connsiteX12" fmla="*/ 4538662 w 7562850"/>
                      <a:gd name="connsiteY12" fmla="*/ 7762875 h 7762875"/>
                      <a:gd name="connsiteX13" fmla="*/ 4914900 w 7562850"/>
                      <a:gd name="connsiteY13" fmla="*/ 3886200 h 7762875"/>
                      <a:gd name="connsiteX14" fmla="*/ 5295900 w 7562850"/>
                      <a:gd name="connsiteY14" fmla="*/ 9525 h 7762875"/>
                      <a:gd name="connsiteX15" fmla="*/ 5667375 w 7562850"/>
                      <a:gd name="connsiteY15" fmla="*/ 3886200 h 7762875"/>
                      <a:gd name="connsiteX16" fmla="*/ 6048375 w 7562850"/>
                      <a:gd name="connsiteY16" fmla="*/ 7762875 h 7762875"/>
                      <a:gd name="connsiteX17" fmla="*/ 6429375 w 7562850"/>
                      <a:gd name="connsiteY17" fmla="*/ 3886200 h 7762875"/>
                      <a:gd name="connsiteX18" fmla="*/ 6810375 w 7562850"/>
                      <a:gd name="connsiteY18" fmla="*/ 0 h 7762875"/>
                      <a:gd name="connsiteX19" fmla="*/ 7172325 w 7562850"/>
                      <a:gd name="connsiteY19" fmla="*/ 3886200 h 7762875"/>
                      <a:gd name="connsiteX20" fmla="*/ 7562850 w 7562850"/>
                      <a:gd name="connsiteY20" fmla="*/ 7762875 h 7762875"/>
                      <a:gd name="connsiteX0" fmla="*/ 0 w 7562850"/>
                      <a:gd name="connsiteY0" fmla="*/ 7762875 h 7762875"/>
                      <a:gd name="connsiteX1" fmla="*/ 390525 w 7562850"/>
                      <a:gd name="connsiteY1" fmla="*/ 3886200 h 7762875"/>
                      <a:gd name="connsiteX2" fmla="*/ 762000 w 7562850"/>
                      <a:gd name="connsiteY2" fmla="*/ 0 h 7762875"/>
                      <a:gd name="connsiteX3" fmla="*/ 1143000 w 7562850"/>
                      <a:gd name="connsiteY3" fmla="*/ 3876675 h 7762875"/>
                      <a:gd name="connsiteX4" fmla="*/ 1519238 w 7562850"/>
                      <a:gd name="connsiteY4" fmla="*/ 7762875 h 7762875"/>
                      <a:gd name="connsiteX5" fmla="*/ 1895475 w 7562850"/>
                      <a:gd name="connsiteY5" fmla="*/ 3876675 h 7762875"/>
                      <a:gd name="connsiteX6" fmla="*/ 2276475 w 7562850"/>
                      <a:gd name="connsiteY6" fmla="*/ 0 h 7762875"/>
                      <a:gd name="connsiteX7" fmla="*/ 2657475 w 7562850"/>
                      <a:gd name="connsiteY7" fmla="*/ 3886200 h 7762875"/>
                      <a:gd name="connsiteX8" fmla="*/ 3028950 w 7562850"/>
                      <a:gd name="connsiteY8" fmla="*/ 7762875 h 7762875"/>
                      <a:gd name="connsiteX9" fmla="*/ 3409950 w 7562850"/>
                      <a:gd name="connsiteY9" fmla="*/ 3876675 h 7762875"/>
                      <a:gd name="connsiteX10" fmla="*/ 3781425 w 7562850"/>
                      <a:gd name="connsiteY10" fmla="*/ 9525 h 7762875"/>
                      <a:gd name="connsiteX11" fmla="*/ 4162425 w 7562850"/>
                      <a:gd name="connsiteY11" fmla="*/ 3886200 h 7762875"/>
                      <a:gd name="connsiteX12" fmla="*/ 4538662 w 7562850"/>
                      <a:gd name="connsiteY12" fmla="*/ 7762875 h 7762875"/>
                      <a:gd name="connsiteX13" fmla="*/ 4914900 w 7562850"/>
                      <a:gd name="connsiteY13" fmla="*/ 3886200 h 7762875"/>
                      <a:gd name="connsiteX14" fmla="*/ 5295900 w 7562850"/>
                      <a:gd name="connsiteY14" fmla="*/ 9525 h 7762875"/>
                      <a:gd name="connsiteX15" fmla="*/ 5667375 w 7562850"/>
                      <a:gd name="connsiteY15" fmla="*/ 3886200 h 7762875"/>
                      <a:gd name="connsiteX16" fmla="*/ 6048375 w 7562850"/>
                      <a:gd name="connsiteY16" fmla="*/ 7762875 h 7762875"/>
                      <a:gd name="connsiteX17" fmla="*/ 6429375 w 7562850"/>
                      <a:gd name="connsiteY17" fmla="*/ 3886200 h 7762875"/>
                      <a:gd name="connsiteX18" fmla="*/ 6810375 w 7562850"/>
                      <a:gd name="connsiteY18" fmla="*/ 0 h 7762875"/>
                      <a:gd name="connsiteX19" fmla="*/ 7172325 w 7562850"/>
                      <a:gd name="connsiteY19" fmla="*/ 3886200 h 7762875"/>
                      <a:gd name="connsiteX20" fmla="*/ 7562850 w 7562850"/>
                      <a:gd name="connsiteY20" fmla="*/ 7762875 h 7762875"/>
                      <a:gd name="connsiteX0" fmla="*/ 0 w 7550944"/>
                      <a:gd name="connsiteY0" fmla="*/ 7762875 h 7762875"/>
                      <a:gd name="connsiteX1" fmla="*/ 378619 w 7550944"/>
                      <a:gd name="connsiteY1" fmla="*/ 3886200 h 7762875"/>
                      <a:gd name="connsiteX2" fmla="*/ 750094 w 7550944"/>
                      <a:gd name="connsiteY2" fmla="*/ 0 h 7762875"/>
                      <a:gd name="connsiteX3" fmla="*/ 1131094 w 7550944"/>
                      <a:gd name="connsiteY3" fmla="*/ 3876675 h 7762875"/>
                      <a:gd name="connsiteX4" fmla="*/ 1507332 w 7550944"/>
                      <a:gd name="connsiteY4" fmla="*/ 7762875 h 7762875"/>
                      <a:gd name="connsiteX5" fmla="*/ 1883569 w 7550944"/>
                      <a:gd name="connsiteY5" fmla="*/ 3876675 h 7762875"/>
                      <a:gd name="connsiteX6" fmla="*/ 2264569 w 7550944"/>
                      <a:gd name="connsiteY6" fmla="*/ 0 h 7762875"/>
                      <a:gd name="connsiteX7" fmla="*/ 2645569 w 7550944"/>
                      <a:gd name="connsiteY7" fmla="*/ 3886200 h 7762875"/>
                      <a:gd name="connsiteX8" fmla="*/ 3017044 w 7550944"/>
                      <a:gd name="connsiteY8" fmla="*/ 7762875 h 7762875"/>
                      <a:gd name="connsiteX9" fmla="*/ 3398044 w 7550944"/>
                      <a:gd name="connsiteY9" fmla="*/ 3876675 h 7762875"/>
                      <a:gd name="connsiteX10" fmla="*/ 3769519 w 7550944"/>
                      <a:gd name="connsiteY10" fmla="*/ 9525 h 7762875"/>
                      <a:gd name="connsiteX11" fmla="*/ 4150519 w 7550944"/>
                      <a:gd name="connsiteY11" fmla="*/ 3886200 h 7762875"/>
                      <a:gd name="connsiteX12" fmla="*/ 4526756 w 7550944"/>
                      <a:gd name="connsiteY12" fmla="*/ 7762875 h 7762875"/>
                      <a:gd name="connsiteX13" fmla="*/ 4902994 w 7550944"/>
                      <a:gd name="connsiteY13" fmla="*/ 3886200 h 7762875"/>
                      <a:gd name="connsiteX14" fmla="*/ 5283994 w 7550944"/>
                      <a:gd name="connsiteY14" fmla="*/ 9525 h 7762875"/>
                      <a:gd name="connsiteX15" fmla="*/ 5655469 w 7550944"/>
                      <a:gd name="connsiteY15" fmla="*/ 3886200 h 7762875"/>
                      <a:gd name="connsiteX16" fmla="*/ 6036469 w 7550944"/>
                      <a:gd name="connsiteY16" fmla="*/ 7762875 h 7762875"/>
                      <a:gd name="connsiteX17" fmla="*/ 6417469 w 7550944"/>
                      <a:gd name="connsiteY17" fmla="*/ 3886200 h 7762875"/>
                      <a:gd name="connsiteX18" fmla="*/ 6798469 w 7550944"/>
                      <a:gd name="connsiteY18" fmla="*/ 0 h 7762875"/>
                      <a:gd name="connsiteX19" fmla="*/ 7160419 w 7550944"/>
                      <a:gd name="connsiteY19" fmla="*/ 3886200 h 7762875"/>
                      <a:gd name="connsiteX20" fmla="*/ 7550944 w 7550944"/>
                      <a:gd name="connsiteY20" fmla="*/ 7762875 h 7762875"/>
                      <a:gd name="connsiteX0" fmla="*/ 0 w 7550944"/>
                      <a:gd name="connsiteY0" fmla="*/ 7762875 h 7762875"/>
                      <a:gd name="connsiteX1" fmla="*/ 378619 w 7550944"/>
                      <a:gd name="connsiteY1" fmla="*/ 3886200 h 7762875"/>
                      <a:gd name="connsiteX2" fmla="*/ 750094 w 7550944"/>
                      <a:gd name="connsiteY2" fmla="*/ 0 h 7762875"/>
                      <a:gd name="connsiteX3" fmla="*/ 1131094 w 7550944"/>
                      <a:gd name="connsiteY3" fmla="*/ 3876675 h 7762875"/>
                      <a:gd name="connsiteX4" fmla="*/ 1507332 w 7550944"/>
                      <a:gd name="connsiteY4" fmla="*/ 7762875 h 7762875"/>
                      <a:gd name="connsiteX5" fmla="*/ 1883569 w 7550944"/>
                      <a:gd name="connsiteY5" fmla="*/ 3876675 h 7762875"/>
                      <a:gd name="connsiteX6" fmla="*/ 2264569 w 7550944"/>
                      <a:gd name="connsiteY6" fmla="*/ 0 h 7762875"/>
                      <a:gd name="connsiteX7" fmla="*/ 2645569 w 7550944"/>
                      <a:gd name="connsiteY7" fmla="*/ 3886200 h 7762875"/>
                      <a:gd name="connsiteX8" fmla="*/ 3017044 w 7550944"/>
                      <a:gd name="connsiteY8" fmla="*/ 7762875 h 7762875"/>
                      <a:gd name="connsiteX9" fmla="*/ 3398044 w 7550944"/>
                      <a:gd name="connsiteY9" fmla="*/ 3876675 h 7762875"/>
                      <a:gd name="connsiteX10" fmla="*/ 3769519 w 7550944"/>
                      <a:gd name="connsiteY10" fmla="*/ 9525 h 7762875"/>
                      <a:gd name="connsiteX11" fmla="*/ 4150519 w 7550944"/>
                      <a:gd name="connsiteY11" fmla="*/ 3886200 h 7762875"/>
                      <a:gd name="connsiteX12" fmla="*/ 4526756 w 7550944"/>
                      <a:gd name="connsiteY12" fmla="*/ 7762875 h 7762875"/>
                      <a:gd name="connsiteX13" fmla="*/ 4902994 w 7550944"/>
                      <a:gd name="connsiteY13" fmla="*/ 3886200 h 7762875"/>
                      <a:gd name="connsiteX14" fmla="*/ 5283994 w 7550944"/>
                      <a:gd name="connsiteY14" fmla="*/ 9525 h 7762875"/>
                      <a:gd name="connsiteX15" fmla="*/ 5655469 w 7550944"/>
                      <a:gd name="connsiteY15" fmla="*/ 3886200 h 7762875"/>
                      <a:gd name="connsiteX16" fmla="*/ 6036469 w 7550944"/>
                      <a:gd name="connsiteY16" fmla="*/ 7762875 h 7762875"/>
                      <a:gd name="connsiteX17" fmla="*/ 6417469 w 7550944"/>
                      <a:gd name="connsiteY17" fmla="*/ 3886200 h 7762875"/>
                      <a:gd name="connsiteX18" fmla="*/ 6798469 w 7550944"/>
                      <a:gd name="connsiteY18" fmla="*/ 0 h 7762875"/>
                      <a:gd name="connsiteX19" fmla="*/ 7160419 w 7550944"/>
                      <a:gd name="connsiteY19" fmla="*/ 3886200 h 7762875"/>
                      <a:gd name="connsiteX20" fmla="*/ 7550944 w 7550944"/>
                      <a:gd name="connsiteY20" fmla="*/ 7762875 h 7762875"/>
                      <a:gd name="connsiteX0" fmla="*/ 0 w 7550944"/>
                      <a:gd name="connsiteY0" fmla="*/ 7762875 h 7762875"/>
                      <a:gd name="connsiteX1" fmla="*/ 378619 w 7550944"/>
                      <a:gd name="connsiteY1" fmla="*/ 3886200 h 7762875"/>
                      <a:gd name="connsiteX2" fmla="*/ 750094 w 7550944"/>
                      <a:gd name="connsiteY2" fmla="*/ 0 h 7762875"/>
                      <a:gd name="connsiteX3" fmla="*/ 1131094 w 7550944"/>
                      <a:gd name="connsiteY3" fmla="*/ 3876675 h 7762875"/>
                      <a:gd name="connsiteX4" fmla="*/ 1507332 w 7550944"/>
                      <a:gd name="connsiteY4" fmla="*/ 7762875 h 7762875"/>
                      <a:gd name="connsiteX5" fmla="*/ 1883569 w 7550944"/>
                      <a:gd name="connsiteY5" fmla="*/ 3876675 h 7762875"/>
                      <a:gd name="connsiteX6" fmla="*/ 2264569 w 7550944"/>
                      <a:gd name="connsiteY6" fmla="*/ 0 h 7762875"/>
                      <a:gd name="connsiteX7" fmla="*/ 2645569 w 7550944"/>
                      <a:gd name="connsiteY7" fmla="*/ 3886200 h 7762875"/>
                      <a:gd name="connsiteX8" fmla="*/ 3017044 w 7550944"/>
                      <a:gd name="connsiteY8" fmla="*/ 7762875 h 7762875"/>
                      <a:gd name="connsiteX9" fmla="*/ 3398044 w 7550944"/>
                      <a:gd name="connsiteY9" fmla="*/ 3876675 h 7762875"/>
                      <a:gd name="connsiteX10" fmla="*/ 3769519 w 7550944"/>
                      <a:gd name="connsiteY10" fmla="*/ 9525 h 7762875"/>
                      <a:gd name="connsiteX11" fmla="*/ 4150519 w 7550944"/>
                      <a:gd name="connsiteY11" fmla="*/ 3886200 h 7762875"/>
                      <a:gd name="connsiteX12" fmla="*/ 4526756 w 7550944"/>
                      <a:gd name="connsiteY12" fmla="*/ 7762875 h 7762875"/>
                      <a:gd name="connsiteX13" fmla="*/ 4902994 w 7550944"/>
                      <a:gd name="connsiteY13" fmla="*/ 3886200 h 7762875"/>
                      <a:gd name="connsiteX14" fmla="*/ 5283994 w 7550944"/>
                      <a:gd name="connsiteY14" fmla="*/ 9525 h 7762875"/>
                      <a:gd name="connsiteX15" fmla="*/ 5655469 w 7550944"/>
                      <a:gd name="connsiteY15" fmla="*/ 3886200 h 7762875"/>
                      <a:gd name="connsiteX16" fmla="*/ 6036469 w 7550944"/>
                      <a:gd name="connsiteY16" fmla="*/ 7762875 h 7762875"/>
                      <a:gd name="connsiteX17" fmla="*/ 6417469 w 7550944"/>
                      <a:gd name="connsiteY17" fmla="*/ 3886200 h 7762875"/>
                      <a:gd name="connsiteX18" fmla="*/ 6798469 w 7550944"/>
                      <a:gd name="connsiteY18" fmla="*/ 0 h 7762875"/>
                      <a:gd name="connsiteX19" fmla="*/ 7160419 w 7550944"/>
                      <a:gd name="connsiteY19" fmla="*/ 3886200 h 7762875"/>
                      <a:gd name="connsiteX20" fmla="*/ 7550944 w 7550944"/>
                      <a:gd name="connsiteY20" fmla="*/ 7762875 h 7762875"/>
                      <a:gd name="connsiteX0" fmla="*/ 0 w 7550944"/>
                      <a:gd name="connsiteY0" fmla="*/ 7762875 h 7762875"/>
                      <a:gd name="connsiteX1" fmla="*/ 378619 w 7550944"/>
                      <a:gd name="connsiteY1" fmla="*/ 3886200 h 7762875"/>
                      <a:gd name="connsiteX2" fmla="*/ 750094 w 7550944"/>
                      <a:gd name="connsiteY2" fmla="*/ 0 h 7762875"/>
                      <a:gd name="connsiteX3" fmla="*/ 1131094 w 7550944"/>
                      <a:gd name="connsiteY3" fmla="*/ 3876675 h 7762875"/>
                      <a:gd name="connsiteX4" fmla="*/ 1507332 w 7550944"/>
                      <a:gd name="connsiteY4" fmla="*/ 7762875 h 7762875"/>
                      <a:gd name="connsiteX5" fmla="*/ 1883569 w 7550944"/>
                      <a:gd name="connsiteY5" fmla="*/ 3876675 h 7762875"/>
                      <a:gd name="connsiteX6" fmla="*/ 2264569 w 7550944"/>
                      <a:gd name="connsiteY6" fmla="*/ 0 h 7762875"/>
                      <a:gd name="connsiteX7" fmla="*/ 2645569 w 7550944"/>
                      <a:gd name="connsiteY7" fmla="*/ 3886200 h 7762875"/>
                      <a:gd name="connsiteX8" fmla="*/ 3017044 w 7550944"/>
                      <a:gd name="connsiteY8" fmla="*/ 7762875 h 7762875"/>
                      <a:gd name="connsiteX9" fmla="*/ 3398044 w 7550944"/>
                      <a:gd name="connsiteY9" fmla="*/ 3876675 h 7762875"/>
                      <a:gd name="connsiteX10" fmla="*/ 3769519 w 7550944"/>
                      <a:gd name="connsiteY10" fmla="*/ 9525 h 7762875"/>
                      <a:gd name="connsiteX11" fmla="*/ 4150519 w 7550944"/>
                      <a:gd name="connsiteY11" fmla="*/ 3886200 h 7762875"/>
                      <a:gd name="connsiteX12" fmla="*/ 4526756 w 7550944"/>
                      <a:gd name="connsiteY12" fmla="*/ 7762875 h 7762875"/>
                      <a:gd name="connsiteX13" fmla="*/ 4902994 w 7550944"/>
                      <a:gd name="connsiteY13" fmla="*/ 3886200 h 7762875"/>
                      <a:gd name="connsiteX14" fmla="*/ 5283994 w 7550944"/>
                      <a:gd name="connsiteY14" fmla="*/ 9525 h 7762875"/>
                      <a:gd name="connsiteX15" fmla="*/ 5655469 w 7550944"/>
                      <a:gd name="connsiteY15" fmla="*/ 3886200 h 7762875"/>
                      <a:gd name="connsiteX16" fmla="*/ 6036469 w 7550944"/>
                      <a:gd name="connsiteY16" fmla="*/ 7762875 h 7762875"/>
                      <a:gd name="connsiteX17" fmla="*/ 6417469 w 7550944"/>
                      <a:gd name="connsiteY17" fmla="*/ 3886200 h 7762875"/>
                      <a:gd name="connsiteX18" fmla="*/ 6798469 w 7550944"/>
                      <a:gd name="connsiteY18" fmla="*/ 0 h 7762875"/>
                      <a:gd name="connsiteX19" fmla="*/ 7160419 w 7550944"/>
                      <a:gd name="connsiteY19" fmla="*/ 3886200 h 7762875"/>
                      <a:gd name="connsiteX20" fmla="*/ 7550944 w 7550944"/>
                      <a:gd name="connsiteY20" fmla="*/ 7762875 h 7762875"/>
                      <a:gd name="connsiteX0" fmla="*/ 0 w 7550944"/>
                      <a:gd name="connsiteY0" fmla="*/ 7762875 h 7762875"/>
                      <a:gd name="connsiteX1" fmla="*/ 378619 w 7550944"/>
                      <a:gd name="connsiteY1" fmla="*/ 3886200 h 7762875"/>
                      <a:gd name="connsiteX2" fmla="*/ 750094 w 7550944"/>
                      <a:gd name="connsiteY2" fmla="*/ 0 h 7762875"/>
                      <a:gd name="connsiteX3" fmla="*/ 1131094 w 7550944"/>
                      <a:gd name="connsiteY3" fmla="*/ 3876675 h 7762875"/>
                      <a:gd name="connsiteX4" fmla="*/ 1507332 w 7550944"/>
                      <a:gd name="connsiteY4" fmla="*/ 7762875 h 7762875"/>
                      <a:gd name="connsiteX5" fmla="*/ 1883569 w 7550944"/>
                      <a:gd name="connsiteY5" fmla="*/ 3876675 h 7762875"/>
                      <a:gd name="connsiteX6" fmla="*/ 2264569 w 7550944"/>
                      <a:gd name="connsiteY6" fmla="*/ 0 h 7762875"/>
                      <a:gd name="connsiteX7" fmla="*/ 2645569 w 7550944"/>
                      <a:gd name="connsiteY7" fmla="*/ 3886200 h 7762875"/>
                      <a:gd name="connsiteX8" fmla="*/ 3017044 w 7550944"/>
                      <a:gd name="connsiteY8" fmla="*/ 7762875 h 7762875"/>
                      <a:gd name="connsiteX9" fmla="*/ 3398044 w 7550944"/>
                      <a:gd name="connsiteY9" fmla="*/ 3876675 h 7762875"/>
                      <a:gd name="connsiteX10" fmla="*/ 3769519 w 7550944"/>
                      <a:gd name="connsiteY10" fmla="*/ 9525 h 7762875"/>
                      <a:gd name="connsiteX11" fmla="*/ 4150519 w 7550944"/>
                      <a:gd name="connsiteY11" fmla="*/ 3886200 h 7762875"/>
                      <a:gd name="connsiteX12" fmla="*/ 4526756 w 7550944"/>
                      <a:gd name="connsiteY12" fmla="*/ 7762875 h 7762875"/>
                      <a:gd name="connsiteX13" fmla="*/ 4902994 w 7550944"/>
                      <a:gd name="connsiteY13" fmla="*/ 3886200 h 7762875"/>
                      <a:gd name="connsiteX14" fmla="*/ 5283994 w 7550944"/>
                      <a:gd name="connsiteY14" fmla="*/ 9525 h 7762875"/>
                      <a:gd name="connsiteX15" fmla="*/ 5655469 w 7550944"/>
                      <a:gd name="connsiteY15" fmla="*/ 3886200 h 7762875"/>
                      <a:gd name="connsiteX16" fmla="*/ 6036469 w 7550944"/>
                      <a:gd name="connsiteY16" fmla="*/ 7762875 h 7762875"/>
                      <a:gd name="connsiteX17" fmla="*/ 6417469 w 7550944"/>
                      <a:gd name="connsiteY17" fmla="*/ 3886200 h 7762875"/>
                      <a:gd name="connsiteX18" fmla="*/ 6798469 w 7550944"/>
                      <a:gd name="connsiteY18" fmla="*/ 0 h 7762875"/>
                      <a:gd name="connsiteX19" fmla="*/ 7160419 w 7550944"/>
                      <a:gd name="connsiteY19" fmla="*/ 3886200 h 7762875"/>
                      <a:gd name="connsiteX20" fmla="*/ 7550944 w 7550944"/>
                      <a:gd name="connsiteY20" fmla="*/ 7762875 h 7762875"/>
                      <a:gd name="connsiteX0" fmla="*/ 0 w 7550944"/>
                      <a:gd name="connsiteY0" fmla="*/ 7762875 h 7762876"/>
                      <a:gd name="connsiteX1" fmla="*/ 378619 w 7550944"/>
                      <a:gd name="connsiteY1" fmla="*/ 3886200 h 7762876"/>
                      <a:gd name="connsiteX2" fmla="*/ 750094 w 7550944"/>
                      <a:gd name="connsiteY2" fmla="*/ 0 h 7762876"/>
                      <a:gd name="connsiteX3" fmla="*/ 1131094 w 7550944"/>
                      <a:gd name="connsiteY3" fmla="*/ 3876675 h 7762876"/>
                      <a:gd name="connsiteX4" fmla="*/ 1507332 w 7550944"/>
                      <a:gd name="connsiteY4" fmla="*/ 7762875 h 7762876"/>
                      <a:gd name="connsiteX5" fmla="*/ 1883569 w 7550944"/>
                      <a:gd name="connsiteY5" fmla="*/ 3876675 h 7762876"/>
                      <a:gd name="connsiteX6" fmla="*/ 2264569 w 7550944"/>
                      <a:gd name="connsiteY6" fmla="*/ 0 h 7762876"/>
                      <a:gd name="connsiteX7" fmla="*/ 2645569 w 7550944"/>
                      <a:gd name="connsiteY7" fmla="*/ 3886200 h 7762876"/>
                      <a:gd name="connsiteX8" fmla="*/ 3017044 w 7550944"/>
                      <a:gd name="connsiteY8" fmla="*/ 7762875 h 7762876"/>
                      <a:gd name="connsiteX9" fmla="*/ 3398044 w 7550944"/>
                      <a:gd name="connsiteY9" fmla="*/ 3876675 h 7762876"/>
                      <a:gd name="connsiteX10" fmla="*/ 3769519 w 7550944"/>
                      <a:gd name="connsiteY10" fmla="*/ 9525 h 7762876"/>
                      <a:gd name="connsiteX11" fmla="*/ 4150519 w 7550944"/>
                      <a:gd name="connsiteY11" fmla="*/ 3886200 h 7762876"/>
                      <a:gd name="connsiteX12" fmla="*/ 4526756 w 7550944"/>
                      <a:gd name="connsiteY12" fmla="*/ 7762875 h 7762876"/>
                      <a:gd name="connsiteX13" fmla="*/ 4902994 w 7550944"/>
                      <a:gd name="connsiteY13" fmla="*/ 3886200 h 7762876"/>
                      <a:gd name="connsiteX14" fmla="*/ 5283994 w 7550944"/>
                      <a:gd name="connsiteY14" fmla="*/ 9525 h 7762876"/>
                      <a:gd name="connsiteX15" fmla="*/ 5655469 w 7550944"/>
                      <a:gd name="connsiteY15" fmla="*/ 3886200 h 7762876"/>
                      <a:gd name="connsiteX16" fmla="*/ 6036469 w 7550944"/>
                      <a:gd name="connsiteY16" fmla="*/ 7762875 h 7762876"/>
                      <a:gd name="connsiteX17" fmla="*/ 6417469 w 7550944"/>
                      <a:gd name="connsiteY17" fmla="*/ 3886200 h 7762876"/>
                      <a:gd name="connsiteX18" fmla="*/ 6798469 w 7550944"/>
                      <a:gd name="connsiteY18" fmla="*/ 0 h 7762876"/>
                      <a:gd name="connsiteX19" fmla="*/ 7160419 w 7550944"/>
                      <a:gd name="connsiteY19" fmla="*/ 3886200 h 7762876"/>
                      <a:gd name="connsiteX20" fmla="*/ 7550944 w 7550944"/>
                      <a:gd name="connsiteY20" fmla="*/ 7762875 h 7762876"/>
                      <a:gd name="connsiteX0" fmla="*/ 0 w 7550944"/>
                      <a:gd name="connsiteY0" fmla="*/ 7762875 h 7762876"/>
                      <a:gd name="connsiteX1" fmla="*/ 378619 w 7550944"/>
                      <a:gd name="connsiteY1" fmla="*/ 3886200 h 7762876"/>
                      <a:gd name="connsiteX2" fmla="*/ 750094 w 7550944"/>
                      <a:gd name="connsiteY2" fmla="*/ 0 h 7762876"/>
                      <a:gd name="connsiteX3" fmla="*/ 1131094 w 7550944"/>
                      <a:gd name="connsiteY3" fmla="*/ 3876675 h 7762876"/>
                      <a:gd name="connsiteX4" fmla="*/ 1507332 w 7550944"/>
                      <a:gd name="connsiteY4" fmla="*/ 7762875 h 7762876"/>
                      <a:gd name="connsiteX5" fmla="*/ 1883569 w 7550944"/>
                      <a:gd name="connsiteY5" fmla="*/ 3876675 h 7762876"/>
                      <a:gd name="connsiteX6" fmla="*/ 2264569 w 7550944"/>
                      <a:gd name="connsiteY6" fmla="*/ 0 h 7762876"/>
                      <a:gd name="connsiteX7" fmla="*/ 2645569 w 7550944"/>
                      <a:gd name="connsiteY7" fmla="*/ 3886200 h 7762876"/>
                      <a:gd name="connsiteX8" fmla="*/ 3017044 w 7550944"/>
                      <a:gd name="connsiteY8" fmla="*/ 7762875 h 7762876"/>
                      <a:gd name="connsiteX9" fmla="*/ 3398044 w 7550944"/>
                      <a:gd name="connsiteY9" fmla="*/ 3876675 h 7762876"/>
                      <a:gd name="connsiteX10" fmla="*/ 3769519 w 7550944"/>
                      <a:gd name="connsiteY10" fmla="*/ 9525 h 7762876"/>
                      <a:gd name="connsiteX11" fmla="*/ 4150519 w 7550944"/>
                      <a:gd name="connsiteY11" fmla="*/ 3886200 h 7762876"/>
                      <a:gd name="connsiteX12" fmla="*/ 4526756 w 7550944"/>
                      <a:gd name="connsiteY12" fmla="*/ 7762875 h 7762876"/>
                      <a:gd name="connsiteX13" fmla="*/ 4902994 w 7550944"/>
                      <a:gd name="connsiteY13" fmla="*/ 3886200 h 7762876"/>
                      <a:gd name="connsiteX14" fmla="*/ 5283994 w 7550944"/>
                      <a:gd name="connsiteY14" fmla="*/ 9525 h 7762876"/>
                      <a:gd name="connsiteX15" fmla="*/ 5655469 w 7550944"/>
                      <a:gd name="connsiteY15" fmla="*/ 3886200 h 7762876"/>
                      <a:gd name="connsiteX16" fmla="*/ 6036469 w 7550944"/>
                      <a:gd name="connsiteY16" fmla="*/ 7762875 h 7762876"/>
                      <a:gd name="connsiteX17" fmla="*/ 6417469 w 7550944"/>
                      <a:gd name="connsiteY17" fmla="*/ 3886200 h 7762876"/>
                      <a:gd name="connsiteX18" fmla="*/ 6798469 w 7550944"/>
                      <a:gd name="connsiteY18" fmla="*/ 0 h 7762876"/>
                      <a:gd name="connsiteX19" fmla="*/ 7160419 w 7550944"/>
                      <a:gd name="connsiteY19" fmla="*/ 3886200 h 7762876"/>
                      <a:gd name="connsiteX20" fmla="*/ 7550944 w 7550944"/>
                      <a:gd name="connsiteY20" fmla="*/ 7762875 h 7762876"/>
                      <a:gd name="connsiteX0" fmla="*/ 0 w 7550944"/>
                      <a:gd name="connsiteY0" fmla="*/ 7762875 h 7762876"/>
                      <a:gd name="connsiteX1" fmla="*/ 378619 w 7550944"/>
                      <a:gd name="connsiteY1" fmla="*/ 3886200 h 7762876"/>
                      <a:gd name="connsiteX2" fmla="*/ 750094 w 7550944"/>
                      <a:gd name="connsiteY2" fmla="*/ 0 h 7762876"/>
                      <a:gd name="connsiteX3" fmla="*/ 1131094 w 7550944"/>
                      <a:gd name="connsiteY3" fmla="*/ 3876675 h 7762876"/>
                      <a:gd name="connsiteX4" fmla="*/ 1507332 w 7550944"/>
                      <a:gd name="connsiteY4" fmla="*/ 7762875 h 7762876"/>
                      <a:gd name="connsiteX5" fmla="*/ 1883569 w 7550944"/>
                      <a:gd name="connsiteY5" fmla="*/ 3876675 h 7762876"/>
                      <a:gd name="connsiteX6" fmla="*/ 2264569 w 7550944"/>
                      <a:gd name="connsiteY6" fmla="*/ 0 h 7762876"/>
                      <a:gd name="connsiteX7" fmla="*/ 2645569 w 7550944"/>
                      <a:gd name="connsiteY7" fmla="*/ 3886200 h 7762876"/>
                      <a:gd name="connsiteX8" fmla="*/ 3017044 w 7550944"/>
                      <a:gd name="connsiteY8" fmla="*/ 7762875 h 7762876"/>
                      <a:gd name="connsiteX9" fmla="*/ 3398044 w 7550944"/>
                      <a:gd name="connsiteY9" fmla="*/ 3876675 h 7762876"/>
                      <a:gd name="connsiteX10" fmla="*/ 3769519 w 7550944"/>
                      <a:gd name="connsiteY10" fmla="*/ 9525 h 7762876"/>
                      <a:gd name="connsiteX11" fmla="*/ 4150519 w 7550944"/>
                      <a:gd name="connsiteY11" fmla="*/ 3886200 h 7762876"/>
                      <a:gd name="connsiteX12" fmla="*/ 4526756 w 7550944"/>
                      <a:gd name="connsiteY12" fmla="*/ 7762875 h 7762876"/>
                      <a:gd name="connsiteX13" fmla="*/ 4902994 w 7550944"/>
                      <a:gd name="connsiteY13" fmla="*/ 3886200 h 7762876"/>
                      <a:gd name="connsiteX14" fmla="*/ 5283994 w 7550944"/>
                      <a:gd name="connsiteY14" fmla="*/ 9525 h 7762876"/>
                      <a:gd name="connsiteX15" fmla="*/ 5655469 w 7550944"/>
                      <a:gd name="connsiteY15" fmla="*/ 3886200 h 7762876"/>
                      <a:gd name="connsiteX16" fmla="*/ 6036469 w 7550944"/>
                      <a:gd name="connsiteY16" fmla="*/ 7762875 h 7762876"/>
                      <a:gd name="connsiteX17" fmla="*/ 6417469 w 7550944"/>
                      <a:gd name="connsiteY17" fmla="*/ 3886200 h 7762876"/>
                      <a:gd name="connsiteX18" fmla="*/ 6798469 w 7550944"/>
                      <a:gd name="connsiteY18" fmla="*/ 0 h 7762876"/>
                      <a:gd name="connsiteX19" fmla="*/ 7160419 w 7550944"/>
                      <a:gd name="connsiteY19" fmla="*/ 3886200 h 7762876"/>
                      <a:gd name="connsiteX20" fmla="*/ 7550944 w 7550944"/>
                      <a:gd name="connsiteY20" fmla="*/ 7762875 h 7762876"/>
                      <a:gd name="connsiteX0" fmla="*/ 0 w 7550944"/>
                      <a:gd name="connsiteY0" fmla="*/ 7762875 h 7762876"/>
                      <a:gd name="connsiteX1" fmla="*/ 378619 w 7550944"/>
                      <a:gd name="connsiteY1" fmla="*/ 3886200 h 7762876"/>
                      <a:gd name="connsiteX2" fmla="*/ 750094 w 7550944"/>
                      <a:gd name="connsiteY2" fmla="*/ 0 h 7762876"/>
                      <a:gd name="connsiteX3" fmla="*/ 1131094 w 7550944"/>
                      <a:gd name="connsiteY3" fmla="*/ 3876675 h 7762876"/>
                      <a:gd name="connsiteX4" fmla="*/ 1507332 w 7550944"/>
                      <a:gd name="connsiteY4" fmla="*/ 7762875 h 7762876"/>
                      <a:gd name="connsiteX5" fmla="*/ 1883569 w 7550944"/>
                      <a:gd name="connsiteY5" fmla="*/ 3876675 h 7762876"/>
                      <a:gd name="connsiteX6" fmla="*/ 2264569 w 7550944"/>
                      <a:gd name="connsiteY6" fmla="*/ 0 h 7762876"/>
                      <a:gd name="connsiteX7" fmla="*/ 2645569 w 7550944"/>
                      <a:gd name="connsiteY7" fmla="*/ 3886200 h 7762876"/>
                      <a:gd name="connsiteX8" fmla="*/ 3017044 w 7550944"/>
                      <a:gd name="connsiteY8" fmla="*/ 7762875 h 7762876"/>
                      <a:gd name="connsiteX9" fmla="*/ 3398044 w 7550944"/>
                      <a:gd name="connsiteY9" fmla="*/ 3876675 h 7762876"/>
                      <a:gd name="connsiteX10" fmla="*/ 3769519 w 7550944"/>
                      <a:gd name="connsiteY10" fmla="*/ 9525 h 7762876"/>
                      <a:gd name="connsiteX11" fmla="*/ 4150519 w 7550944"/>
                      <a:gd name="connsiteY11" fmla="*/ 3886200 h 7762876"/>
                      <a:gd name="connsiteX12" fmla="*/ 4526756 w 7550944"/>
                      <a:gd name="connsiteY12" fmla="*/ 7762875 h 7762876"/>
                      <a:gd name="connsiteX13" fmla="*/ 4902994 w 7550944"/>
                      <a:gd name="connsiteY13" fmla="*/ 3886200 h 7762876"/>
                      <a:gd name="connsiteX14" fmla="*/ 5283994 w 7550944"/>
                      <a:gd name="connsiteY14" fmla="*/ 9525 h 7762876"/>
                      <a:gd name="connsiteX15" fmla="*/ 5655469 w 7550944"/>
                      <a:gd name="connsiteY15" fmla="*/ 3886200 h 7762876"/>
                      <a:gd name="connsiteX16" fmla="*/ 6036469 w 7550944"/>
                      <a:gd name="connsiteY16" fmla="*/ 7762875 h 7762876"/>
                      <a:gd name="connsiteX17" fmla="*/ 6417469 w 7550944"/>
                      <a:gd name="connsiteY17" fmla="*/ 3886200 h 7762876"/>
                      <a:gd name="connsiteX18" fmla="*/ 6798469 w 7550944"/>
                      <a:gd name="connsiteY18" fmla="*/ 0 h 7762876"/>
                      <a:gd name="connsiteX19" fmla="*/ 7160419 w 7550944"/>
                      <a:gd name="connsiteY19" fmla="*/ 3886200 h 7762876"/>
                      <a:gd name="connsiteX20" fmla="*/ 7550944 w 7550944"/>
                      <a:gd name="connsiteY20" fmla="*/ 7762875 h 7762876"/>
                      <a:gd name="connsiteX0" fmla="*/ 0 w 7550944"/>
                      <a:gd name="connsiteY0" fmla="*/ 7762875 h 7762876"/>
                      <a:gd name="connsiteX1" fmla="*/ 378619 w 7550944"/>
                      <a:gd name="connsiteY1" fmla="*/ 3886200 h 7762876"/>
                      <a:gd name="connsiteX2" fmla="*/ 750094 w 7550944"/>
                      <a:gd name="connsiteY2" fmla="*/ 0 h 7762876"/>
                      <a:gd name="connsiteX3" fmla="*/ 1131094 w 7550944"/>
                      <a:gd name="connsiteY3" fmla="*/ 3876675 h 7762876"/>
                      <a:gd name="connsiteX4" fmla="*/ 1507332 w 7550944"/>
                      <a:gd name="connsiteY4" fmla="*/ 7762875 h 7762876"/>
                      <a:gd name="connsiteX5" fmla="*/ 1883569 w 7550944"/>
                      <a:gd name="connsiteY5" fmla="*/ 3876675 h 7762876"/>
                      <a:gd name="connsiteX6" fmla="*/ 2264569 w 7550944"/>
                      <a:gd name="connsiteY6" fmla="*/ 0 h 7762876"/>
                      <a:gd name="connsiteX7" fmla="*/ 2645569 w 7550944"/>
                      <a:gd name="connsiteY7" fmla="*/ 3886200 h 7762876"/>
                      <a:gd name="connsiteX8" fmla="*/ 3017044 w 7550944"/>
                      <a:gd name="connsiteY8" fmla="*/ 7762875 h 7762876"/>
                      <a:gd name="connsiteX9" fmla="*/ 3398044 w 7550944"/>
                      <a:gd name="connsiteY9" fmla="*/ 3876675 h 7762876"/>
                      <a:gd name="connsiteX10" fmla="*/ 3769519 w 7550944"/>
                      <a:gd name="connsiteY10" fmla="*/ 9525 h 7762876"/>
                      <a:gd name="connsiteX11" fmla="*/ 4150519 w 7550944"/>
                      <a:gd name="connsiteY11" fmla="*/ 3886200 h 7762876"/>
                      <a:gd name="connsiteX12" fmla="*/ 4526756 w 7550944"/>
                      <a:gd name="connsiteY12" fmla="*/ 7762875 h 7762876"/>
                      <a:gd name="connsiteX13" fmla="*/ 4902994 w 7550944"/>
                      <a:gd name="connsiteY13" fmla="*/ 3886200 h 7762876"/>
                      <a:gd name="connsiteX14" fmla="*/ 5283994 w 7550944"/>
                      <a:gd name="connsiteY14" fmla="*/ 9525 h 7762876"/>
                      <a:gd name="connsiteX15" fmla="*/ 5655469 w 7550944"/>
                      <a:gd name="connsiteY15" fmla="*/ 3886200 h 7762876"/>
                      <a:gd name="connsiteX16" fmla="*/ 6036469 w 7550944"/>
                      <a:gd name="connsiteY16" fmla="*/ 7762875 h 7762876"/>
                      <a:gd name="connsiteX17" fmla="*/ 6417469 w 7550944"/>
                      <a:gd name="connsiteY17" fmla="*/ 3886200 h 7762876"/>
                      <a:gd name="connsiteX18" fmla="*/ 6798469 w 7550944"/>
                      <a:gd name="connsiteY18" fmla="*/ 0 h 7762876"/>
                      <a:gd name="connsiteX19" fmla="*/ 7160419 w 7550944"/>
                      <a:gd name="connsiteY19" fmla="*/ 3886200 h 7762876"/>
                      <a:gd name="connsiteX20" fmla="*/ 7550944 w 7550944"/>
                      <a:gd name="connsiteY20" fmla="*/ 7762875 h 7762876"/>
                      <a:gd name="connsiteX0" fmla="*/ 0 w 7550944"/>
                      <a:gd name="connsiteY0" fmla="*/ 7762875 h 7762876"/>
                      <a:gd name="connsiteX1" fmla="*/ 378619 w 7550944"/>
                      <a:gd name="connsiteY1" fmla="*/ 3886200 h 7762876"/>
                      <a:gd name="connsiteX2" fmla="*/ 750094 w 7550944"/>
                      <a:gd name="connsiteY2" fmla="*/ 0 h 7762876"/>
                      <a:gd name="connsiteX3" fmla="*/ 1131094 w 7550944"/>
                      <a:gd name="connsiteY3" fmla="*/ 3876675 h 7762876"/>
                      <a:gd name="connsiteX4" fmla="*/ 1507332 w 7550944"/>
                      <a:gd name="connsiteY4" fmla="*/ 7762875 h 7762876"/>
                      <a:gd name="connsiteX5" fmla="*/ 1883569 w 7550944"/>
                      <a:gd name="connsiteY5" fmla="*/ 3876675 h 7762876"/>
                      <a:gd name="connsiteX6" fmla="*/ 2264569 w 7550944"/>
                      <a:gd name="connsiteY6" fmla="*/ 0 h 7762876"/>
                      <a:gd name="connsiteX7" fmla="*/ 2645569 w 7550944"/>
                      <a:gd name="connsiteY7" fmla="*/ 3886200 h 7762876"/>
                      <a:gd name="connsiteX8" fmla="*/ 3017044 w 7550944"/>
                      <a:gd name="connsiteY8" fmla="*/ 7762875 h 7762876"/>
                      <a:gd name="connsiteX9" fmla="*/ 3398044 w 7550944"/>
                      <a:gd name="connsiteY9" fmla="*/ 3876675 h 7762876"/>
                      <a:gd name="connsiteX10" fmla="*/ 3769519 w 7550944"/>
                      <a:gd name="connsiteY10" fmla="*/ 9525 h 7762876"/>
                      <a:gd name="connsiteX11" fmla="*/ 4150519 w 7550944"/>
                      <a:gd name="connsiteY11" fmla="*/ 3886200 h 7762876"/>
                      <a:gd name="connsiteX12" fmla="*/ 4526756 w 7550944"/>
                      <a:gd name="connsiteY12" fmla="*/ 7762875 h 7762876"/>
                      <a:gd name="connsiteX13" fmla="*/ 4902994 w 7550944"/>
                      <a:gd name="connsiteY13" fmla="*/ 3886200 h 7762876"/>
                      <a:gd name="connsiteX14" fmla="*/ 5283994 w 7550944"/>
                      <a:gd name="connsiteY14" fmla="*/ 9525 h 7762876"/>
                      <a:gd name="connsiteX15" fmla="*/ 5655469 w 7550944"/>
                      <a:gd name="connsiteY15" fmla="*/ 3886200 h 7762876"/>
                      <a:gd name="connsiteX16" fmla="*/ 6036469 w 7550944"/>
                      <a:gd name="connsiteY16" fmla="*/ 7762875 h 7762876"/>
                      <a:gd name="connsiteX17" fmla="*/ 6417469 w 7550944"/>
                      <a:gd name="connsiteY17" fmla="*/ 3886200 h 7762876"/>
                      <a:gd name="connsiteX18" fmla="*/ 6798469 w 7550944"/>
                      <a:gd name="connsiteY18" fmla="*/ 0 h 7762876"/>
                      <a:gd name="connsiteX19" fmla="*/ 7160419 w 7550944"/>
                      <a:gd name="connsiteY19" fmla="*/ 3886200 h 7762876"/>
                      <a:gd name="connsiteX20" fmla="*/ 7550944 w 7550944"/>
                      <a:gd name="connsiteY20" fmla="*/ 7762875 h 7762876"/>
                      <a:gd name="connsiteX0" fmla="*/ 0 w 7550944"/>
                      <a:gd name="connsiteY0" fmla="*/ 7762875 h 7762876"/>
                      <a:gd name="connsiteX1" fmla="*/ 378619 w 7550944"/>
                      <a:gd name="connsiteY1" fmla="*/ 3886200 h 7762876"/>
                      <a:gd name="connsiteX2" fmla="*/ 750094 w 7550944"/>
                      <a:gd name="connsiteY2" fmla="*/ 0 h 7762876"/>
                      <a:gd name="connsiteX3" fmla="*/ 1131094 w 7550944"/>
                      <a:gd name="connsiteY3" fmla="*/ 3876675 h 7762876"/>
                      <a:gd name="connsiteX4" fmla="*/ 1507332 w 7550944"/>
                      <a:gd name="connsiteY4" fmla="*/ 7762875 h 7762876"/>
                      <a:gd name="connsiteX5" fmla="*/ 1883569 w 7550944"/>
                      <a:gd name="connsiteY5" fmla="*/ 3876675 h 7762876"/>
                      <a:gd name="connsiteX6" fmla="*/ 2264569 w 7550944"/>
                      <a:gd name="connsiteY6" fmla="*/ 0 h 7762876"/>
                      <a:gd name="connsiteX7" fmla="*/ 2645569 w 7550944"/>
                      <a:gd name="connsiteY7" fmla="*/ 3886200 h 7762876"/>
                      <a:gd name="connsiteX8" fmla="*/ 3017044 w 7550944"/>
                      <a:gd name="connsiteY8" fmla="*/ 7762875 h 7762876"/>
                      <a:gd name="connsiteX9" fmla="*/ 3398044 w 7550944"/>
                      <a:gd name="connsiteY9" fmla="*/ 3876675 h 7762876"/>
                      <a:gd name="connsiteX10" fmla="*/ 3769519 w 7550944"/>
                      <a:gd name="connsiteY10" fmla="*/ 9525 h 7762876"/>
                      <a:gd name="connsiteX11" fmla="*/ 4150519 w 7550944"/>
                      <a:gd name="connsiteY11" fmla="*/ 3886200 h 7762876"/>
                      <a:gd name="connsiteX12" fmla="*/ 4526756 w 7550944"/>
                      <a:gd name="connsiteY12" fmla="*/ 7762875 h 7762876"/>
                      <a:gd name="connsiteX13" fmla="*/ 4902994 w 7550944"/>
                      <a:gd name="connsiteY13" fmla="*/ 3886200 h 7762876"/>
                      <a:gd name="connsiteX14" fmla="*/ 5283994 w 7550944"/>
                      <a:gd name="connsiteY14" fmla="*/ 9525 h 7762876"/>
                      <a:gd name="connsiteX15" fmla="*/ 5655469 w 7550944"/>
                      <a:gd name="connsiteY15" fmla="*/ 3886200 h 7762876"/>
                      <a:gd name="connsiteX16" fmla="*/ 6029325 w 7550944"/>
                      <a:gd name="connsiteY16" fmla="*/ 7762875 h 7762876"/>
                      <a:gd name="connsiteX17" fmla="*/ 6417469 w 7550944"/>
                      <a:gd name="connsiteY17" fmla="*/ 3886200 h 7762876"/>
                      <a:gd name="connsiteX18" fmla="*/ 6798469 w 7550944"/>
                      <a:gd name="connsiteY18" fmla="*/ 0 h 7762876"/>
                      <a:gd name="connsiteX19" fmla="*/ 7160419 w 7550944"/>
                      <a:gd name="connsiteY19" fmla="*/ 3886200 h 7762876"/>
                      <a:gd name="connsiteX20" fmla="*/ 7550944 w 7550944"/>
                      <a:gd name="connsiteY20" fmla="*/ 7762875 h 7762876"/>
                      <a:gd name="connsiteX0" fmla="*/ 0 w 7550944"/>
                      <a:gd name="connsiteY0" fmla="*/ 7762875 h 7762876"/>
                      <a:gd name="connsiteX1" fmla="*/ 378619 w 7550944"/>
                      <a:gd name="connsiteY1" fmla="*/ 3886200 h 7762876"/>
                      <a:gd name="connsiteX2" fmla="*/ 750094 w 7550944"/>
                      <a:gd name="connsiteY2" fmla="*/ 0 h 7762876"/>
                      <a:gd name="connsiteX3" fmla="*/ 1131094 w 7550944"/>
                      <a:gd name="connsiteY3" fmla="*/ 3876675 h 7762876"/>
                      <a:gd name="connsiteX4" fmla="*/ 1507332 w 7550944"/>
                      <a:gd name="connsiteY4" fmla="*/ 7762875 h 7762876"/>
                      <a:gd name="connsiteX5" fmla="*/ 1883569 w 7550944"/>
                      <a:gd name="connsiteY5" fmla="*/ 3876675 h 7762876"/>
                      <a:gd name="connsiteX6" fmla="*/ 2264569 w 7550944"/>
                      <a:gd name="connsiteY6" fmla="*/ 0 h 7762876"/>
                      <a:gd name="connsiteX7" fmla="*/ 2645569 w 7550944"/>
                      <a:gd name="connsiteY7" fmla="*/ 3886200 h 7762876"/>
                      <a:gd name="connsiteX8" fmla="*/ 3017044 w 7550944"/>
                      <a:gd name="connsiteY8" fmla="*/ 7762875 h 7762876"/>
                      <a:gd name="connsiteX9" fmla="*/ 3398044 w 7550944"/>
                      <a:gd name="connsiteY9" fmla="*/ 3876675 h 7762876"/>
                      <a:gd name="connsiteX10" fmla="*/ 3769519 w 7550944"/>
                      <a:gd name="connsiteY10" fmla="*/ 9525 h 7762876"/>
                      <a:gd name="connsiteX11" fmla="*/ 4150519 w 7550944"/>
                      <a:gd name="connsiteY11" fmla="*/ 3886200 h 7762876"/>
                      <a:gd name="connsiteX12" fmla="*/ 4526756 w 7550944"/>
                      <a:gd name="connsiteY12" fmla="*/ 7762875 h 7762876"/>
                      <a:gd name="connsiteX13" fmla="*/ 4902994 w 7550944"/>
                      <a:gd name="connsiteY13" fmla="*/ 3886200 h 7762876"/>
                      <a:gd name="connsiteX14" fmla="*/ 5283994 w 7550944"/>
                      <a:gd name="connsiteY14" fmla="*/ 9525 h 7762876"/>
                      <a:gd name="connsiteX15" fmla="*/ 5655469 w 7550944"/>
                      <a:gd name="connsiteY15" fmla="*/ 3886200 h 7762876"/>
                      <a:gd name="connsiteX16" fmla="*/ 6029325 w 7550944"/>
                      <a:gd name="connsiteY16" fmla="*/ 7762875 h 7762876"/>
                      <a:gd name="connsiteX17" fmla="*/ 6417469 w 7550944"/>
                      <a:gd name="connsiteY17" fmla="*/ 3886200 h 7762876"/>
                      <a:gd name="connsiteX18" fmla="*/ 6798469 w 7550944"/>
                      <a:gd name="connsiteY18" fmla="*/ 0 h 7762876"/>
                      <a:gd name="connsiteX19" fmla="*/ 7160419 w 7550944"/>
                      <a:gd name="connsiteY19" fmla="*/ 3886200 h 7762876"/>
                      <a:gd name="connsiteX20" fmla="*/ 7550944 w 7550944"/>
                      <a:gd name="connsiteY20" fmla="*/ 7762875 h 7762876"/>
                      <a:gd name="connsiteX0" fmla="*/ 0 w 7546182"/>
                      <a:gd name="connsiteY0" fmla="*/ 7762875 h 7765256"/>
                      <a:gd name="connsiteX1" fmla="*/ 378619 w 7546182"/>
                      <a:gd name="connsiteY1" fmla="*/ 3886200 h 7765256"/>
                      <a:gd name="connsiteX2" fmla="*/ 750094 w 7546182"/>
                      <a:gd name="connsiteY2" fmla="*/ 0 h 7765256"/>
                      <a:gd name="connsiteX3" fmla="*/ 1131094 w 7546182"/>
                      <a:gd name="connsiteY3" fmla="*/ 3876675 h 7765256"/>
                      <a:gd name="connsiteX4" fmla="*/ 1507332 w 7546182"/>
                      <a:gd name="connsiteY4" fmla="*/ 7762875 h 7765256"/>
                      <a:gd name="connsiteX5" fmla="*/ 1883569 w 7546182"/>
                      <a:gd name="connsiteY5" fmla="*/ 3876675 h 7765256"/>
                      <a:gd name="connsiteX6" fmla="*/ 2264569 w 7546182"/>
                      <a:gd name="connsiteY6" fmla="*/ 0 h 7765256"/>
                      <a:gd name="connsiteX7" fmla="*/ 2645569 w 7546182"/>
                      <a:gd name="connsiteY7" fmla="*/ 3886200 h 7765256"/>
                      <a:gd name="connsiteX8" fmla="*/ 3017044 w 7546182"/>
                      <a:gd name="connsiteY8" fmla="*/ 7762875 h 7765256"/>
                      <a:gd name="connsiteX9" fmla="*/ 3398044 w 7546182"/>
                      <a:gd name="connsiteY9" fmla="*/ 3876675 h 7765256"/>
                      <a:gd name="connsiteX10" fmla="*/ 3769519 w 7546182"/>
                      <a:gd name="connsiteY10" fmla="*/ 9525 h 7765256"/>
                      <a:gd name="connsiteX11" fmla="*/ 4150519 w 7546182"/>
                      <a:gd name="connsiteY11" fmla="*/ 3886200 h 7765256"/>
                      <a:gd name="connsiteX12" fmla="*/ 4526756 w 7546182"/>
                      <a:gd name="connsiteY12" fmla="*/ 7762875 h 7765256"/>
                      <a:gd name="connsiteX13" fmla="*/ 4902994 w 7546182"/>
                      <a:gd name="connsiteY13" fmla="*/ 3886200 h 7765256"/>
                      <a:gd name="connsiteX14" fmla="*/ 5283994 w 7546182"/>
                      <a:gd name="connsiteY14" fmla="*/ 9525 h 7765256"/>
                      <a:gd name="connsiteX15" fmla="*/ 5655469 w 7546182"/>
                      <a:gd name="connsiteY15" fmla="*/ 3886200 h 7765256"/>
                      <a:gd name="connsiteX16" fmla="*/ 6029325 w 7546182"/>
                      <a:gd name="connsiteY16" fmla="*/ 7762875 h 7765256"/>
                      <a:gd name="connsiteX17" fmla="*/ 6417469 w 7546182"/>
                      <a:gd name="connsiteY17" fmla="*/ 3886200 h 7765256"/>
                      <a:gd name="connsiteX18" fmla="*/ 6798469 w 7546182"/>
                      <a:gd name="connsiteY18" fmla="*/ 0 h 7765256"/>
                      <a:gd name="connsiteX19" fmla="*/ 7160419 w 7546182"/>
                      <a:gd name="connsiteY19" fmla="*/ 3886200 h 7765256"/>
                      <a:gd name="connsiteX20" fmla="*/ 7546182 w 7546182"/>
                      <a:gd name="connsiteY20" fmla="*/ 7765256 h 7765256"/>
                      <a:gd name="connsiteX0" fmla="*/ 0 w 7546182"/>
                      <a:gd name="connsiteY0" fmla="*/ 7762875 h 7765258"/>
                      <a:gd name="connsiteX1" fmla="*/ 378619 w 7546182"/>
                      <a:gd name="connsiteY1" fmla="*/ 3886200 h 7765258"/>
                      <a:gd name="connsiteX2" fmla="*/ 750094 w 7546182"/>
                      <a:gd name="connsiteY2" fmla="*/ 0 h 7765258"/>
                      <a:gd name="connsiteX3" fmla="*/ 1131094 w 7546182"/>
                      <a:gd name="connsiteY3" fmla="*/ 3876675 h 7765258"/>
                      <a:gd name="connsiteX4" fmla="*/ 1507332 w 7546182"/>
                      <a:gd name="connsiteY4" fmla="*/ 7762875 h 7765258"/>
                      <a:gd name="connsiteX5" fmla="*/ 1883569 w 7546182"/>
                      <a:gd name="connsiteY5" fmla="*/ 3876675 h 7765258"/>
                      <a:gd name="connsiteX6" fmla="*/ 2264569 w 7546182"/>
                      <a:gd name="connsiteY6" fmla="*/ 0 h 7765258"/>
                      <a:gd name="connsiteX7" fmla="*/ 2645569 w 7546182"/>
                      <a:gd name="connsiteY7" fmla="*/ 3886200 h 7765258"/>
                      <a:gd name="connsiteX8" fmla="*/ 3017044 w 7546182"/>
                      <a:gd name="connsiteY8" fmla="*/ 7762875 h 7765258"/>
                      <a:gd name="connsiteX9" fmla="*/ 3398044 w 7546182"/>
                      <a:gd name="connsiteY9" fmla="*/ 3876675 h 7765258"/>
                      <a:gd name="connsiteX10" fmla="*/ 3769519 w 7546182"/>
                      <a:gd name="connsiteY10" fmla="*/ 9525 h 7765258"/>
                      <a:gd name="connsiteX11" fmla="*/ 4150519 w 7546182"/>
                      <a:gd name="connsiteY11" fmla="*/ 3886200 h 7765258"/>
                      <a:gd name="connsiteX12" fmla="*/ 4526756 w 7546182"/>
                      <a:gd name="connsiteY12" fmla="*/ 7762875 h 7765258"/>
                      <a:gd name="connsiteX13" fmla="*/ 4902994 w 7546182"/>
                      <a:gd name="connsiteY13" fmla="*/ 3886200 h 7765258"/>
                      <a:gd name="connsiteX14" fmla="*/ 5283994 w 7546182"/>
                      <a:gd name="connsiteY14" fmla="*/ 9525 h 7765258"/>
                      <a:gd name="connsiteX15" fmla="*/ 5655469 w 7546182"/>
                      <a:gd name="connsiteY15" fmla="*/ 3886200 h 7765258"/>
                      <a:gd name="connsiteX16" fmla="*/ 6029325 w 7546182"/>
                      <a:gd name="connsiteY16" fmla="*/ 7762875 h 7765258"/>
                      <a:gd name="connsiteX17" fmla="*/ 6417469 w 7546182"/>
                      <a:gd name="connsiteY17" fmla="*/ 3886200 h 7765258"/>
                      <a:gd name="connsiteX18" fmla="*/ 6798469 w 7546182"/>
                      <a:gd name="connsiteY18" fmla="*/ 0 h 7765258"/>
                      <a:gd name="connsiteX19" fmla="*/ 7160419 w 7546182"/>
                      <a:gd name="connsiteY19" fmla="*/ 3886200 h 7765258"/>
                      <a:gd name="connsiteX20" fmla="*/ 7546182 w 7546182"/>
                      <a:gd name="connsiteY20" fmla="*/ 7765256 h 7765258"/>
                      <a:gd name="connsiteX0" fmla="*/ 0 w 7539038"/>
                      <a:gd name="connsiteY0" fmla="*/ 7762875 h 7762876"/>
                      <a:gd name="connsiteX1" fmla="*/ 378619 w 7539038"/>
                      <a:gd name="connsiteY1" fmla="*/ 3886200 h 7762876"/>
                      <a:gd name="connsiteX2" fmla="*/ 750094 w 7539038"/>
                      <a:gd name="connsiteY2" fmla="*/ 0 h 7762876"/>
                      <a:gd name="connsiteX3" fmla="*/ 1131094 w 7539038"/>
                      <a:gd name="connsiteY3" fmla="*/ 3876675 h 7762876"/>
                      <a:gd name="connsiteX4" fmla="*/ 1507332 w 7539038"/>
                      <a:gd name="connsiteY4" fmla="*/ 7762875 h 7762876"/>
                      <a:gd name="connsiteX5" fmla="*/ 1883569 w 7539038"/>
                      <a:gd name="connsiteY5" fmla="*/ 3876675 h 7762876"/>
                      <a:gd name="connsiteX6" fmla="*/ 2264569 w 7539038"/>
                      <a:gd name="connsiteY6" fmla="*/ 0 h 7762876"/>
                      <a:gd name="connsiteX7" fmla="*/ 2645569 w 7539038"/>
                      <a:gd name="connsiteY7" fmla="*/ 3886200 h 7762876"/>
                      <a:gd name="connsiteX8" fmla="*/ 3017044 w 7539038"/>
                      <a:gd name="connsiteY8" fmla="*/ 7762875 h 7762876"/>
                      <a:gd name="connsiteX9" fmla="*/ 3398044 w 7539038"/>
                      <a:gd name="connsiteY9" fmla="*/ 3876675 h 7762876"/>
                      <a:gd name="connsiteX10" fmla="*/ 3769519 w 7539038"/>
                      <a:gd name="connsiteY10" fmla="*/ 9525 h 7762876"/>
                      <a:gd name="connsiteX11" fmla="*/ 4150519 w 7539038"/>
                      <a:gd name="connsiteY11" fmla="*/ 3886200 h 7762876"/>
                      <a:gd name="connsiteX12" fmla="*/ 4526756 w 7539038"/>
                      <a:gd name="connsiteY12" fmla="*/ 7762875 h 7762876"/>
                      <a:gd name="connsiteX13" fmla="*/ 4902994 w 7539038"/>
                      <a:gd name="connsiteY13" fmla="*/ 3886200 h 7762876"/>
                      <a:gd name="connsiteX14" fmla="*/ 5283994 w 7539038"/>
                      <a:gd name="connsiteY14" fmla="*/ 9525 h 7762876"/>
                      <a:gd name="connsiteX15" fmla="*/ 5655469 w 7539038"/>
                      <a:gd name="connsiteY15" fmla="*/ 3886200 h 7762876"/>
                      <a:gd name="connsiteX16" fmla="*/ 6029325 w 7539038"/>
                      <a:gd name="connsiteY16" fmla="*/ 7762875 h 7762876"/>
                      <a:gd name="connsiteX17" fmla="*/ 6417469 w 7539038"/>
                      <a:gd name="connsiteY17" fmla="*/ 3886200 h 7762876"/>
                      <a:gd name="connsiteX18" fmla="*/ 6798469 w 7539038"/>
                      <a:gd name="connsiteY18" fmla="*/ 0 h 7762876"/>
                      <a:gd name="connsiteX19" fmla="*/ 7160419 w 7539038"/>
                      <a:gd name="connsiteY19" fmla="*/ 3886200 h 7762876"/>
                      <a:gd name="connsiteX20" fmla="*/ 7539038 w 7539038"/>
                      <a:gd name="connsiteY20" fmla="*/ 7760494 h 7762876"/>
                      <a:gd name="connsiteX0" fmla="*/ 0 w 7539038"/>
                      <a:gd name="connsiteY0" fmla="*/ 7762875 h 7762876"/>
                      <a:gd name="connsiteX1" fmla="*/ 378619 w 7539038"/>
                      <a:gd name="connsiteY1" fmla="*/ 3886200 h 7762876"/>
                      <a:gd name="connsiteX2" fmla="*/ 750094 w 7539038"/>
                      <a:gd name="connsiteY2" fmla="*/ 0 h 7762876"/>
                      <a:gd name="connsiteX3" fmla="*/ 1131094 w 7539038"/>
                      <a:gd name="connsiteY3" fmla="*/ 3876675 h 7762876"/>
                      <a:gd name="connsiteX4" fmla="*/ 1507332 w 7539038"/>
                      <a:gd name="connsiteY4" fmla="*/ 7762875 h 7762876"/>
                      <a:gd name="connsiteX5" fmla="*/ 1883569 w 7539038"/>
                      <a:gd name="connsiteY5" fmla="*/ 3876675 h 7762876"/>
                      <a:gd name="connsiteX6" fmla="*/ 2264569 w 7539038"/>
                      <a:gd name="connsiteY6" fmla="*/ 0 h 7762876"/>
                      <a:gd name="connsiteX7" fmla="*/ 2645569 w 7539038"/>
                      <a:gd name="connsiteY7" fmla="*/ 3886200 h 7762876"/>
                      <a:gd name="connsiteX8" fmla="*/ 3017044 w 7539038"/>
                      <a:gd name="connsiteY8" fmla="*/ 7762875 h 7762876"/>
                      <a:gd name="connsiteX9" fmla="*/ 3398044 w 7539038"/>
                      <a:gd name="connsiteY9" fmla="*/ 3876675 h 7762876"/>
                      <a:gd name="connsiteX10" fmla="*/ 3769519 w 7539038"/>
                      <a:gd name="connsiteY10" fmla="*/ 9525 h 7762876"/>
                      <a:gd name="connsiteX11" fmla="*/ 4150519 w 7539038"/>
                      <a:gd name="connsiteY11" fmla="*/ 3886200 h 7762876"/>
                      <a:gd name="connsiteX12" fmla="*/ 4526756 w 7539038"/>
                      <a:gd name="connsiteY12" fmla="*/ 7762875 h 7762876"/>
                      <a:gd name="connsiteX13" fmla="*/ 4902994 w 7539038"/>
                      <a:gd name="connsiteY13" fmla="*/ 3886200 h 7762876"/>
                      <a:gd name="connsiteX14" fmla="*/ 5283994 w 7539038"/>
                      <a:gd name="connsiteY14" fmla="*/ 9525 h 7762876"/>
                      <a:gd name="connsiteX15" fmla="*/ 5655469 w 7539038"/>
                      <a:gd name="connsiteY15" fmla="*/ 3886200 h 7762876"/>
                      <a:gd name="connsiteX16" fmla="*/ 6029325 w 7539038"/>
                      <a:gd name="connsiteY16" fmla="*/ 7762875 h 7762876"/>
                      <a:gd name="connsiteX17" fmla="*/ 6417469 w 7539038"/>
                      <a:gd name="connsiteY17" fmla="*/ 3886200 h 7762876"/>
                      <a:gd name="connsiteX18" fmla="*/ 6788944 w 7539038"/>
                      <a:gd name="connsiteY18" fmla="*/ 2381 h 7762876"/>
                      <a:gd name="connsiteX19" fmla="*/ 7160419 w 7539038"/>
                      <a:gd name="connsiteY19" fmla="*/ 3886200 h 7762876"/>
                      <a:gd name="connsiteX20" fmla="*/ 7539038 w 7539038"/>
                      <a:gd name="connsiteY20" fmla="*/ 7760494 h 7762876"/>
                      <a:gd name="connsiteX0" fmla="*/ 0 w 7539038"/>
                      <a:gd name="connsiteY0" fmla="*/ 7762875 h 7762876"/>
                      <a:gd name="connsiteX1" fmla="*/ 378619 w 7539038"/>
                      <a:gd name="connsiteY1" fmla="*/ 3886200 h 7762876"/>
                      <a:gd name="connsiteX2" fmla="*/ 750094 w 7539038"/>
                      <a:gd name="connsiteY2" fmla="*/ 0 h 7762876"/>
                      <a:gd name="connsiteX3" fmla="*/ 1131094 w 7539038"/>
                      <a:gd name="connsiteY3" fmla="*/ 3876675 h 7762876"/>
                      <a:gd name="connsiteX4" fmla="*/ 1507332 w 7539038"/>
                      <a:gd name="connsiteY4" fmla="*/ 7762875 h 7762876"/>
                      <a:gd name="connsiteX5" fmla="*/ 1883569 w 7539038"/>
                      <a:gd name="connsiteY5" fmla="*/ 3876675 h 7762876"/>
                      <a:gd name="connsiteX6" fmla="*/ 2264569 w 7539038"/>
                      <a:gd name="connsiteY6" fmla="*/ 0 h 7762876"/>
                      <a:gd name="connsiteX7" fmla="*/ 2645569 w 7539038"/>
                      <a:gd name="connsiteY7" fmla="*/ 3886200 h 7762876"/>
                      <a:gd name="connsiteX8" fmla="*/ 3017044 w 7539038"/>
                      <a:gd name="connsiteY8" fmla="*/ 7762875 h 7762876"/>
                      <a:gd name="connsiteX9" fmla="*/ 3398044 w 7539038"/>
                      <a:gd name="connsiteY9" fmla="*/ 3876675 h 7762876"/>
                      <a:gd name="connsiteX10" fmla="*/ 3769519 w 7539038"/>
                      <a:gd name="connsiteY10" fmla="*/ 9525 h 7762876"/>
                      <a:gd name="connsiteX11" fmla="*/ 4150519 w 7539038"/>
                      <a:gd name="connsiteY11" fmla="*/ 3886200 h 7762876"/>
                      <a:gd name="connsiteX12" fmla="*/ 4526756 w 7539038"/>
                      <a:gd name="connsiteY12" fmla="*/ 7762875 h 7762876"/>
                      <a:gd name="connsiteX13" fmla="*/ 4902994 w 7539038"/>
                      <a:gd name="connsiteY13" fmla="*/ 3886200 h 7762876"/>
                      <a:gd name="connsiteX14" fmla="*/ 5283994 w 7539038"/>
                      <a:gd name="connsiteY14" fmla="*/ 9525 h 7762876"/>
                      <a:gd name="connsiteX15" fmla="*/ 5655469 w 7539038"/>
                      <a:gd name="connsiteY15" fmla="*/ 3886200 h 7762876"/>
                      <a:gd name="connsiteX16" fmla="*/ 6029325 w 7539038"/>
                      <a:gd name="connsiteY16" fmla="*/ 7762875 h 7762876"/>
                      <a:gd name="connsiteX17" fmla="*/ 6417469 w 7539038"/>
                      <a:gd name="connsiteY17" fmla="*/ 3886200 h 7762876"/>
                      <a:gd name="connsiteX18" fmla="*/ 6786563 w 7539038"/>
                      <a:gd name="connsiteY18" fmla="*/ 4762 h 7762876"/>
                      <a:gd name="connsiteX19" fmla="*/ 7160419 w 7539038"/>
                      <a:gd name="connsiteY19" fmla="*/ 3886200 h 7762876"/>
                      <a:gd name="connsiteX20" fmla="*/ 7539038 w 7539038"/>
                      <a:gd name="connsiteY20" fmla="*/ 7760494 h 7762876"/>
                      <a:gd name="connsiteX0" fmla="*/ 0 w 7539038"/>
                      <a:gd name="connsiteY0" fmla="*/ 7762875 h 7762876"/>
                      <a:gd name="connsiteX1" fmla="*/ 378619 w 7539038"/>
                      <a:gd name="connsiteY1" fmla="*/ 3886200 h 7762876"/>
                      <a:gd name="connsiteX2" fmla="*/ 750094 w 7539038"/>
                      <a:gd name="connsiteY2" fmla="*/ 0 h 7762876"/>
                      <a:gd name="connsiteX3" fmla="*/ 1131094 w 7539038"/>
                      <a:gd name="connsiteY3" fmla="*/ 3876675 h 7762876"/>
                      <a:gd name="connsiteX4" fmla="*/ 1507332 w 7539038"/>
                      <a:gd name="connsiteY4" fmla="*/ 7762875 h 7762876"/>
                      <a:gd name="connsiteX5" fmla="*/ 1883569 w 7539038"/>
                      <a:gd name="connsiteY5" fmla="*/ 3876675 h 7762876"/>
                      <a:gd name="connsiteX6" fmla="*/ 2264569 w 7539038"/>
                      <a:gd name="connsiteY6" fmla="*/ 0 h 7762876"/>
                      <a:gd name="connsiteX7" fmla="*/ 2645569 w 7539038"/>
                      <a:gd name="connsiteY7" fmla="*/ 3886200 h 7762876"/>
                      <a:gd name="connsiteX8" fmla="*/ 3017044 w 7539038"/>
                      <a:gd name="connsiteY8" fmla="*/ 7762875 h 7762876"/>
                      <a:gd name="connsiteX9" fmla="*/ 3398044 w 7539038"/>
                      <a:gd name="connsiteY9" fmla="*/ 3876675 h 7762876"/>
                      <a:gd name="connsiteX10" fmla="*/ 3769519 w 7539038"/>
                      <a:gd name="connsiteY10" fmla="*/ 9525 h 7762876"/>
                      <a:gd name="connsiteX11" fmla="*/ 4150519 w 7539038"/>
                      <a:gd name="connsiteY11" fmla="*/ 3886200 h 7762876"/>
                      <a:gd name="connsiteX12" fmla="*/ 4526756 w 7539038"/>
                      <a:gd name="connsiteY12" fmla="*/ 7762875 h 7762876"/>
                      <a:gd name="connsiteX13" fmla="*/ 4902994 w 7539038"/>
                      <a:gd name="connsiteY13" fmla="*/ 3886200 h 7762876"/>
                      <a:gd name="connsiteX14" fmla="*/ 5283994 w 7539038"/>
                      <a:gd name="connsiteY14" fmla="*/ 9525 h 7762876"/>
                      <a:gd name="connsiteX15" fmla="*/ 5655469 w 7539038"/>
                      <a:gd name="connsiteY15" fmla="*/ 3886200 h 7762876"/>
                      <a:gd name="connsiteX16" fmla="*/ 6029325 w 7539038"/>
                      <a:gd name="connsiteY16" fmla="*/ 7762875 h 7762876"/>
                      <a:gd name="connsiteX17" fmla="*/ 6417469 w 7539038"/>
                      <a:gd name="connsiteY17" fmla="*/ 3886200 h 7762876"/>
                      <a:gd name="connsiteX18" fmla="*/ 6786563 w 7539038"/>
                      <a:gd name="connsiteY18" fmla="*/ 4762 h 7762876"/>
                      <a:gd name="connsiteX19" fmla="*/ 7160419 w 7539038"/>
                      <a:gd name="connsiteY19" fmla="*/ 3886200 h 7762876"/>
                      <a:gd name="connsiteX20" fmla="*/ 7539038 w 7539038"/>
                      <a:gd name="connsiteY20" fmla="*/ 7760494 h 7762876"/>
                      <a:gd name="connsiteX0" fmla="*/ 0 w 7539038"/>
                      <a:gd name="connsiteY0" fmla="*/ 7762875 h 7762876"/>
                      <a:gd name="connsiteX1" fmla="*/ 378619 w 7539038"/>
                      <a:gd name="connsiteY1" fmla="*/ 3886200 h 7762876"/>
                      <a:gd name="connsiteX2" fmla="*/ 750094 w 7539038"/>
                      <a:gd name="connsiteY2" fmla="*/ 0 h 7762876"/>
                      <a:gd name="connsiteX3" fmla="*/ 1131094 w 7539038"/>
                      <a:gd name="connsiteY3" fmla="*/ 3876675 h 7762876"/>
                      <a:gd name="connsiteX4" fmla="*/ 1507332 w 7539038"/>
                      <a:gd name="connsiteY4" fmla="*/ 7762875 h 7762876"/>
                      <a:gd name="connsiteX5" fmla="*/ 1883569 w 7539038"/>
                      <a:gd name="connsiteY5" fmla="*/ 3876675 h 7762876"/>
                      <a:gd name="connsiteX6" fmla="*/ 2264569 w 7539038"/>
                      <a:gd name="connsiteY6" fmla="*/ 0 h 7762876"/>
                      <a:gd name="connsiteX7" fmla="*/ 2645569 w 7539038"/>
                      <a:gd name="connsiteY7" fmla="*/ 3886200 h 7762876"/>
                      <a:gd name="connsiteX8" fmla="*/ 3017044 w 7539038"/>
                      <a:gd name="connsiteY8" fmla="*/ 7762875 h 7762876"/>
                      <a:gd name="connsiteX9" fmla="*/ 3398044 w 7539038"/>
                      <a:gd name="connsiteY9" fmla="*/ 3876675 h 7762876"/>
                      <a:gd name="connsiteX10" fmla="*/ 3769519 w 7539038"/>
                      <a:gd name="connsiteY10" fmla="*/ 9525 h 7762876"/>
                      <a:gd name="connsiteX11" fmla="*/ 4150519 w 7539038"/>
                      <a:gd name="connsiteY11" fmla="*/ 3886200 h 7762876"/>
                      <a:gd name="connsiteX12" fmla="*/ 4526756 w 7539038"/>
                      <a:gd name="connsiteY12" fmla="*/ 7762875 h 7762876"/>
                      <a:gd name="connsiteX13" fmla="*/ 4902994 w 7539038"/>
                      <a:gd name="connsiteY13" fmla="*/ 3886200 h 7762876"/>
                      <a:gd name="connsiteX14" fmla="*/ 5279231 w 7539038"/>
                      <a:gd name="connsiteY14" fmla="*/ 9525 h 7762876"/>
                      <a:gd name="connsiteX15" fmla="*/ 5655469 w 7539038"/>
                      <a:gd name="connsiteY15" fmla="*/ 3886200 h 7762876"/>
                      <a:gd name="connsiteX16" fmla="*/ 6029325 w 7539038"/>
                      <a:gd name="connsiteY16" fmla="*/ 7762875 h 7762876"/>
                      <a:gd name="connsiteX17" fmla="*/ 6417469 w 7539038"/>
                      <a:gd name="connsiteY17" fmla="*/ 3886200 h 7762876"/>
                      <a:gd name="connsiteX18" fmla="*/ 6786563 w 7539038"/>
                      <a:gd name="connsiteY18" fmla="*/ 4762 h 7762876"/>
                      <a:gd name="connsiteX19" fmla="*/ 7160419 w 7539038"/>
                      <a:gd name="connsiteY19" fmla="*/ 3886200 h 7762876"/>
                      <a:gd name="connsiteX20" fmla="*/ 7539038 w 7539038"/>
                      <a:gd name="connsiteY20" fmla="*/ 7760494 h 7762876"/>
                      <a:gd name="connsiteX0" fmla="*/ 0 w 7539038"/>
                      <a:gd name="connsiteY0" fmla="*/ 7762875 h 7762876"/>
                      <a:gd name="connsiteX1" fmla="*/ 378619 w 7539038"/>
                      <a:gd name="connsiteY1" fmla="*/ 3886200 h 7762876"/>
                      <a:gd name="connsiteX2" fmla="*/ 750094 w 7539038"/>
                      <a:gd name="connsiteY2" fmla="*/ 0 h 7762876"/>
                      <a:gd name="connsiteX3" fmla="*/ 1131094 w 7539038"/>
                      <a:gd name="connsiteY3" fmla="*/ 3876675 h 7762876"/>
                      <a:gd name="connsiteX4" fmla="*/ 1507332 w 7539038"/>
                      <a:gd name="connsiteY4" fmla="*/ 7762875 h 7762876"/>
                      <a:gd name="connsiteX5" fmla="*/ 1883569 w 7539038"/>
                      <a:gd name="connsiteY5" fmla="*/ 3876675 h 7762876"/>
                      <a:gd name="connsiteX6" fmla="*/ 2264569 w 7539038"/>
                      <a:gd name="connsiteY6" fmla="*/ 0 h 7762876"/>
                      <a:gd name="connsiteX7" fmla="*/ 2645569 w 7539038"/>
                      <a:gd name="connsiteY7" fmla="*/ 3886200 h 7762876"/>
                      <a:gd name="connsiteX8" fmla="*/ 3017044 w 7539038"/>
                      <a:gd name="connsiteY8" fmla="*/ 7762875 h 7762876"/>
                      <a:gd name="connsiteX9" fmla="*/ 3398044 w 7539038"/>
                      <a:gd name="connsiteY9" fmla="*/ 3876675 h 7762876"/>
                      <a:gd name="connsiteX10" fmla="*/ 3769519 w 7539038"/>
                      <a:gd name="connsiteY10" fmla="*/ 9525 h 7762876"/>
                      <a:gd name="connsiteX11" fmla="*/ 4150519 w 7539038"/>
                      <a:gd name="connsiteY11" fmla="*/ 3886200 h 7762876"/>
                      <a:gd name="connsiteX12" fmla="*/ 4526756 w 7539038"/>
                      <a:gd name="connsiteY12" fmla="*/ 7762875 h 7762876"/>
                      <a:gd name="connsiteX13" fmla="*/ 4902994 w 7539038"/>
                      <a:gd name="connsiteY13" fmla="*/ 3886200 h 7762876"/>
                      <a:gd name="connsiteX14" fmla="*/ 5279231 w 7539038"/>
                      <a:gd name="connsiteY14" fmla="*/ 9525 h 7762876"/>
                      <a:gd name="connsiteX15" fmla="*/ 5655469 w 7539038"/>
                      <a:gd name="connsiteY15" fmla="*/ 3886200 h 7762876"/>
                      <a:gd name="connsiteX16" fmla="*/ 6029325 w 7539038"/>
                      <a:gd name="connsiteY16" fmla="*/ 7762875 h 7762876"/>
                      <a:gd name="connsiteX17" fmla="*/ 6417469 w 7539038"/>
                      <a:gd name="connsiteY17" fmla="*/ 3886200 h 7762876"/>
                      <a:gd name="connsiteX18" fmla="*/ 6786563 w 7539038"/>
                      <a:gd name="connsiteY18" fmla="*/ 4762 h 7762876"/>
                      <a:gd name="connsiteX19" fmla="*/ 7160419 w 7539038"/>
                      <a:gd name="connsiteY19" fmla="*/ 3886200 h 7762876"/>
                      <a:gd name="connsiteX20" fmla="*/ 7539038 w 7539038"/>
                      <a:gd name="connsiteY20" fmla="*/ 7760494 h 7762876"/>
                      <a:gd name="connsiteX0" fmla="*/ 0 w 7539038"/>
                      <a:gd name="connsiteY0" fmla="*/ 7762875 h 7762876"/>
                      <a:gd name="connsiteX1" fmla="*/ 378619 w 7539038"/>
                      <a:gd name="connsiteY1" fmla="*/ 3886200 h 7762876"/>
                      <a:gd name="connsiteX2" fmla="*/ 750094 w 7539038"/>
                      <a:gd name="connsiteY2" fmla="*/ 0 h 7762876"/>
                      <a:gd name="connsiteX3" fmla="*/ 1131094 w 7539038"/>
                      <a:gd name="connsiteY3" fmla="*/ 3876675 h 7762876"/>
                      <a:gd name="connsiteX4" fmla="*/ 1507332 w 7539038"/>
                      <a:gd name="connsiteY4" fmla="*/ 7762875 h 7762876"/>
                      <a:gd name="connsiteX5" fmla="*/ 1883569 w 7539038"/>
                      <a:gd name="connsiteY5" fmla="*/ 3876675 h 7762876"/>
                      <a:gd name="connsiteX6" fmla="*/ 2264569 w 7539038"/>
                      <a:gd name="connsiteY6" fmla="*/ 0 h 7762876"/>
                      <a:gd name="connsiteX7" fmla="*/ 2645569 w 7539038"/>
                      <a:gd name="connsiteY7" fmla="*/ 3886200 h 7762876"/>
                      <a:gd name="connsiteX8" fmla="*/ 3017044 w 7539038"/>
                      <a:gd name="connsiteY8" fmla="*/ 7762875 h 7762876"/>
                      <a:gd name="connsiteX9" fmla="*/ 3398044 w 7539038"/>
                      <a:gd name="connsiteY9" fmla="*/ 3876675 h 7762876"/>
                      <a:gd name="connsiteX10" fmla="*/ 3769519 w 7539038"/>
                      <a:gd name="connsiteY10" fmla="*/ 9525 h 7762876"/>
                      <a:gd name="connsiteX11" fmla="*/ 4150519 w 7539038"/>
                      <a:gd name="connsiteY11" fmla="*/ 3886200 h 7762876"/>
                      <a:gd name="connsiteX12" fmla="*/ 4526756 w 7539038"/>
                      <a:gd name="connsiteY12" fmla="*/ 7762875 h 7762876"/>
                      <a:gd name="connsiteX13" fmla="*/ 4902994 w 7539038"/>
                      <a:gd name="connsiteY13" fmla="*/ 3886200 h 7762876"/>
                      <a:gd name="connsiteX14" fmla="*/ 5276849 w 7539038"/>
                      <a:gd name="connsiteY14" fmla="*/ 2382 h 7762876"/>
                      <a:gd name="connsiteX15" fmla="*/ 5655469 w 7539038"/>
                      <a:gd name="connsiteY15" fmla="*/ 3886200 h 7762876"/>
                      <a:gd name="connsiteX16" fmla="*/ 6029325 w 7539038"/>
                      <a:gd name="connsiteY16" fmla="*/ 7762875 h 7762876"/>
                      <a:gd name="connsiteX17" fmla="*/ 6417469 w 7539038"/>
                      <a:gd name="connsiteY17" fmla="*/ 3886200 h 7762876"/>
                      <a:gd name="connsiteX18" fmla="*/ 6786563 w 7539038"/>
                      <a:gd name="connsiteY18" fmla="*/ 4762 h 7762876"/>
                      <a:gd name="connsiteX19" fmla="*/ 7160419 w 7539038"/>
                      <a:gd name="connsiteY19" fmla="*/ 3886200 h 7762876"/>
                      <a:gd name="connsiteX20" fmla="*/ 7539038 w 7539038"/>
                      <a:gd name="connsiteY20" fmla="*/ 7760494 h 7762876"/>
                      <a:gd name="connsiteX0" fmla="*/ 0 w 7539038"/>
                      <a:gd name="connsiteY0" fmla="*/ 7762875 h 7762876"/>
                      <a:gd name="connsiteX1" fmla="*/ 378619 w 7539038"/>
                      <a:gd name="connsiteY1" fmla="*/ 3886200 h 7762876"/>
                      <a:gd name="connsiteX2" fmla="*/ 750094 w 7539038"/>
                      <a:gd name="connsiteY2" fmla="*/ 0 h 7762876"/>
                      <a:gd name="connsiteX3" fmla="*/ 1131094 w 7539038"/>
                      <a:gd name="connsiteY3" fmla="*/ 3876675 h 7762876"/>
                      <a:gd name="connsiteX4" fmla="*/ 1507332 w 7539038"/>
                      <a:gd name="connsiteY4" fmla="*/ 7762875 h 7762876"/>
                      <a:gd name="connsiteX5" fmla="*/ 1883569 w 7539038"/>
                      <a:gd name="connsiteY5" fmla="*/ 3876675 h 7762876"/>
                      <a:gd name="connsiteX6" fmla="*/ 2264569 w 7539038"/>
                      <a:gd name="connsiteY6" fmla="*/ 0 h 7762876"/>
                      <a:gd name="connsiteX7" fmla="*/ 2645569 w 7539038"/>
                      <a:gd name="connsiteY7" fmla="*/ 3886200 h 7762876"/>
                      <a:gd name="connsiteX8" fmla="*/ 3017044 w 7539038"/>
                      <a:gd name="connsiteY8" fmla="*/ 7762875 h 7762876"/>
                      <a:gd name="connsiteX9" fmla="*/ 3398044 w 7539038"/>
                      <a:gd name="connsiteY9" fmla="*/ 3876675 h 7762876"/>
                      <a:gd name="connsiteX10" fmla="*/ 3769519 w 7539038"/>
                      <a:gd name="connsiteY10" fmla="*/ 9525 h 7762876"/>
                      <a:gd name="connsiteX11" fmla="*/ 4150519 w 7539038"/>
                      <a:gd name="connsiteY11" fmla="*/ 3886200 h 7762876"/>
                      <a:gd name="connsiteX12" fmla="*/ 4526756 w 7539038"/>
                      <a:gd name="connsiteY12" fmla="*/ 7762875 h 7762876"/>
                      <a:gd name="connsiteX13" fmla="*/ 4902994 w 7539038"/>
                      <a:gd name="connsiteY13" fmla="*/ 3886200 h 7762876"/>
                      <a:gd name="connsiteX14" fmla="*/ 5276849 w 7539038"/>
                      <a:gd name="connsiteY14" fmla="*/ 2382 h 7762876"/>
                      <a:gd name="connsiteX15" fmla="*/ 5655469 w 7539038"/>
                      <a:gd name="connsiteY15" fmla="*/ 3886200 h 7762876"/>
                      <a:gd name="connsiteX16" fmla="*/ 6029325 w 7539038"/>
                      <a:gd name="connsiteY16" fmla="*/ 7762875 h 7762876"/>
                      <a:gd name="connsiteX17" fmla="*/ 6417469 w 7539038"/>
                      <a:gd name="connsiteY17" fmla="*/ 3886200 h 7762876"/>
                      <a:gd name="connsiteX18" fmla="*/ 6786563 w 7539038"/>
                      <a:gd name="connsiteY18" fmla="*/ 4762 h 7762876"/>
                      <a:gd name="connsiteX19" fmla="*/ 7160419 w 7539038"/>
                      <a:gd name="connsiteY19" fmla="*/ 3886200 h 7762876"/>
                      <a:gd name="connsiteX20" fmla="*/ 7539038 w 7539038"/>
                      <a:gd name="connsiteY20" fmla="*/ 7760494 h 7762876"/>
                      <a:gd name="connsiteX0" fmla="*/ 0 w 7539038"/>
                      <a:gd name="connsiteY0" fmla="*/ 7762875 h 7762876"/>
                      <a:gd name="connsiteX1" fmla="*/ 378619 w 7539038"/>
                      <a:gd name="connsiteY1" fmla="*/ 3886200 h 7762876"/>
                      <a:gd name="connsiteX2" fmla="*/ 750094 w 7539038"/>
                      <a:gd name="connsiteY2" fmla="*/ 0 h 7762876"/>
                      <a:gd name="connsiteX3" fmla="*/ 1131094 w 7539038"/>
                      <a:gd name="connsiteY3" fmla="*/ 3876675 h 7762876"/>
                      <a:gd name="connsiteX4" fmla="*/ 1507332 w 7539038"/>
                      <a:gd name="connsiteY4" fmla="*/ 7762875 h 7762876"/>
                      <a:gd name="connsiteX5" fmla="*/ 1883569 w 7539038"/>
                      <a:gd name="connsiteY5" fmla="*/ 3876675 h 7762876"/>
                      <a:gd name="connsiteX6" fmla="*/ 2264569 w 7539038"/>
                      <a:gd name="connsiteY6" fmla="*/ 0 h 7762876"/>
                      <a:gd name="connsiteX7" fmla="*/ 2645569 w 7539038"/>
                      <a:gd name="connsiteY7" fmla="*/ 3886200 h 7762876"/>
                      <a:gd name="connsiteX8" fmla="*/ 3017044 w 7539038"/>
                      <a:gd name="connsiteY8" fmla="*/ 7762875 h 7762876"/>
                      <a:gd name="connsiteX9" fmla="*/ 3398044 w 7539038"/>
                      <a:gd name="connsiteY9" fmla="*/ 3876675 h 7762876"/>
                      <a:gd name="connsiteX10" fmla="*/ 3776663 w 7539038"/>
                      <a:gd name="connsiteY10" fmla="*/ 4763 h 7762876"/>
                      <a:gd name="connsiteX11" fmla="*/ 4150519 w 7539038"/>
                      <a:gd name="connsiteY11" fmla="*/ 3886200 h 7762876"/>
                      <a:gd name="connsiteX12" fmla="*/ 4526756 w 7539038"/>
                      <a:gd name="connsiteY12" fmla="*/ 7762875 h 7762876"/>
                      <a:gd name="connsiteX13" fmla="*/ 4902994 w 7539038"/>
                      <a:gd name="connsiteY13" fmla="*/ 3886200 h 7762876"/>
                      <a:gd name="connsiteX14" fmla="*/ 5276849 w 7539038"/>
                      <a:gd name="connsiteY14" fmla="*/ 2382 h 7762876"/>
                      <a:gd name="connsiteX15" fmla="*/ 5655469 w 7539038"/>
                      <a:gd name="connsiteY15" fmla="*/ 3886200 h 7762876"/>
                      <a:gd name="connsiteX16" fmla="*/ 6029325 w 7539038"/>
                      <a:gd name="connsiteY16" fmla="*/ 7762875 h 7762876"/>
                      <a:gd name="connsiteX17" fmla="*/ 6417469 w 7539038"/>
                      <a:gd name="connsiteY17" fmla="*/ 3886200 h 7762876"/>
                      <a:gd name="connsiteX18" fmla="*/ 6786563 w 7539038"/>
                      <a:gd name="connsiteY18" fmla="*/ 4762 h 7762876"/>
                      <a:gd name="connsiteX19" fmla="*/ 7160419 w 7539038"/>
                      <a:gd name="connsiteY19" fmla="*/ 3886200 h 7762876"/>
                      <a:gd name="connsiteX20" fmla="*/ 7539038 w 7539038"/>
                      <a:gd name="connsiteY20" fmla="*/ 7760494 h 7762876"/>
                      <a:gd name="connsiteX0" fmla="*/ 0 w 7539038"/>
                      <a:gd name="connsiteY0" fmla="*/ 7762875 h 7762876"/>
                      <a:gd name="connsiteX1" fmla="*/ 378619 w 7539038"/>
                      <a:gd name="connsiteY1" fmla="*/ 3886200 h 7762876"/>
                      <a:gd name="connsiteX2" fmla="*/ 750094 w 7539038"/>
                      <a:gd name="connsiteY2" fmla="*/ 0 h 7762876"/>
                      <a:gd name="connsiteX3" fmla="*/ 1131094 w 7539038"/>
                      <a:gd name="connsiteY3" fmla="*/ 3876675 h 7762876"/>
                      <a:gd name="connsiteX4" fmla="*/ 1507332 w 7539038"/>
                      <a:gd name="connsiteY4" fmla="*/ 7762875 h 7762876"/>
                      <a:gd name="connsiteX5" fmla="*/ 1883569 w 7539038"/>
                      <a:gd name="connsiteY5" fmla="*/ 3876675 h 7762876"/>
                      <a:gd name="connsiteX6" fmla="*/ 2264569 w 7539038"/>
                      <a:gd name="connsiteY6" fmla="*/ 0 h 7762876"/>
                      <a:gd name="connsiteX7" fmla="*/ 2645569 w 7539038"/>
                      <a:gd name="connsiteY7" fmla="*/ 3886200 h 7762876"/>
                      <a:gd name="connsiteX8" fmla="*/ 3017044 w 7539038"/>
                      <a:gd name="connsiteY8" fmla="*/ 7762875 h 7762876"/>
                      <a:gd name="connsiteX9" fmla="*/ 3398044 w 7539038"/>
                      <a:gd name="connsiteY9" fmla="*/ 3876675 h 7762876"/>
                      <a:gd name="connsiteX10" fmla="*/ 3776663 w 7539038"/>
                      <a:gd name="connsiteY10" fmla="*/ 4763 h 7762876"/>
                      <a:gd name="connsiteX11" fmla="*/ 4150519 w 7539038"/>
                      <a:gd name="connsiteY11" fmla="*/ 3886200 h 7762876"/>
                      <a:gd name="connsiteX12" fmla="*/ 4526756 w 7539038"/>
                      <a:gd name="connsiteY12" fmla="*/ 7762875 h 7762876"/>
                      <a:gd name="connsiteX13" fmla="*/ 4902994 w 7539038"/>
                      <a:gd name="connsiteY13" fmla="*/ 3886200 h 7762876"/>
                      <a:gd name="connsiteX14" fmla="*/ 5276849 w 7539038"/>
                      <a:gd name="connsiteY14" fmla="*/ 2382 h 7762876"/>
                      <a:gd name="connsiteX15" fmla="*/ 5655469 w 7539038"/>
                      <a:gd name="connsiteY15" fmla="*/ 3886200 h 7762876"/>
                      <a:gd name="connsiteX16" fmla="*/ 6029325 w 7539038"/>
                      <a:gd name="connsiteY16" fmla="*/ 7762875 h 7762876"/>
                      <a:gd name="connsiteX17" fmla="*/ 6417469 w 7539038"/>
                      <a:gd name="connsiteY17" fmla="*/ 3886200 h 7762876"/>
                      <a:gd name="connsiteX18" fmla="*/ 6786563 w 7539038"/>
                      <a:gd name="connsiteY18" fmla="*/ 4762 h 7762876"/>
                      <a:gd name="connsiteX19" fmla="*/ 7160419 w 7539038"/>
                      <a:gd name="connsiteY19" fmla="*/ 3886200 h 7762876"/>
                      <a:gd name="connsiteX20" fmla="*/ 7539038 w 7539038"/>
                      <a:gd name="connsiteY20" fmla="*/ 7760494 h 7762876"/>
                      <a:gd name="connsiteX0" fmla="*/ 0 w 7539038"/>
                      <a:gd name="connsiteY0" fmla="*/ 7762875 h 7762876"/>
                      <a:gd name="connsiteX1" fmla="*/ 378619 w 7539038"/>
                      <a:gd name="connsiteY1" fmla="*/ 3886200 h 7762876"/>
                      <a:gd name="connsiteX2" fmla="*/ 750094 w 7539038"/>
                      <a:gd name="connsiteY2" fmla="*/ 0 h 7762876"/>
                      <a:gd name="connsiteX3" fmla="*/ 1131094 w 7539038"/>
                      <a:gd name="connsiteY3" fmla="*/ 3876675 h 7762876"/>
                      <a:gd name="connsiteX4" fmla="*/ 1507332 w 7539038"/>
                      <a:gd name="connsiteY4" fmla="*/ 7762875 h 7762876"/>
                      <a:gd name="connsiteX5" fmla="*/ 1883569 w 7539038"/>
                      <a:gd name="connsiteY5" fmla="*/ 3876675 h 7762876"/>
                      <a:gd name="connsiteX6" fmla="*/ 2264569 w 7539038"/>
                      <a:gd name="connsiteY6" fmla="*/ 0 h 7762876"/>
                      <a:gd name="connsiteX7" fmla="*/ 2645569 w 7539038"/>
                      <a:gd name="connsiteY7" fmla="*/ 3886200 h 7762876"/>
                      <a:gd name="connsiteX8" fmla="*/ 3017044 w 7539038"/>
                      <a:gd name="connsiteY8" fmla="*/ 7762875 h 7762876"/>
                      <a:gd name="connsiteX9" fmla="*/ 3398044 w 7539038"/>
                      <a:gd name="connsiteY9" fmla="*/ 3876675 h 7762876"/>
                      <a:gd name="connsiteX10" fmla="*/ 3769519 w 7539038"/>
                      <a:gd name="connsiteY10" fmla="*/ 4763 h 7762876"/>
                      <a:gd name="connsiteX11" fmla="*/ 4150519 w 7539038"/>
                      <a:gd name="connsiteY11" fmla="*/ 3886200 h 7762876"/>
                      <a:gd name="connsiteX12" fmla="*/ 4526756 w 7539038"/>
                      <a:gd name="connsiteY12" fmla="*/ 7762875 h 7762876"/>
                      <a:gd name="connsiteX13" fmla="*/ 4902994 w 7539038"/>
                      <a:gd name="connsiteY13" fmla="*/ 3886200 h 7762876"/>
                      <a:gd name="connsiteX14" fmla="*/ 5276849 w 7539038"/>
                      <a:gd name="connsiteY14" fmla="*/ 2382 h 7762876"/>
                      <a:gd name="connsiteX15" fmla="*/ 5655469 w 7539038"/>
                      <a:gd name="connsiteY15" fmla="*/ 3886200 h 7762876"/>
                      <a:gd name="connsiteX16" fmla="*/ 6029325 w 7539038"/>
                      <a:gd name="connsiteY16" fmla="*/ 7762875 h 7762876"/>
                      <a:gd name="connsiteX17" fmla="*/ 6417469 w 7539038"/>
                      <a:gd name="connsiteY17" fmla="*/ 3886200 h 7762876"/>
                      <a:gd name="connsiteX18" fmla="*/ 6786563 w 7539038"/>
                      <a:gd name="connsiteY18" fmla="*/ 4762 h 7762876"/>
                      <a:gd name="connsiteX19" fmla="*/ 7160419 w 7539038"/>
                      <a:gd name="connsiteY19" fmla="*/ 3886200 h 7762876"/>
                      <a:gd name="connsiteX20" fmla="*/ 7539038 w 7539038"/>
                      <a:gd name="connsiteY20" fmla="*/ 7760494 h 7762876"/>
                      <a:gd name="connsiteX0" fmla="*/ 0 w 7539038"/>
                      <a:gd name="connsiteY0" fmla="*/ 7762875 h 7762876"/>
                      <a:gd name="connsiteX1" fmla="*/ 378619 w 7539038"/>
                      <a:gd name="connsiteY1" fmla="*/ 3886200 h 7762876"/>
                      <a:gd name="connsiteX2" fmla="*/ 750094 w 7539038"/>
                      <a:gd name="connsiteY2" fmla="*/ 0 h 7762876"/>
                      <a:gd name="connsiteX3" fmla="*/ 1131094 w 7539038"/>
                      <a:gd name="connsiteY3" fmla="*/ 3876675 h 7762876"/>
                      <a:gd name="connsiteX4" fmla="*/ 1507332 w 7539038"/>
                      <a:gd name="connsiteY4" fmla="*/ 7762875 h 7762876"/>
                      <a:gd name="connsiteX5" fmla="*/ 1883569 w 7539038"/>
                      <a:gd name="connsiteY5" fmla="*/ 3876675 h 7762876"/>
                      <a:gd name="connsiteX6" fmla="*/ 2264569 w 7539038"/>
                      <a:gd name="connsiteY6" fmla="*/ 0 h 7762876"/>
                      <a:gd name="connsiteX7" fmla="*/ 2645569 w 7539038"/>
                      <a:gd name="connsiteY7" fmla="*/ 3886200 h 7762876"/>
                      <a:gd name="connsiteX8" fmla="*/ 3017044 w 7539038"/>
                      <a:gd name="connsiteY8" fmla="*/ 7762875 h 7762876"/>
                      <a:gd name="connsiteX9" fmla="*/ 3398044 w 7539038"/>
                      <a:gd name="connsiteY9" fmla="*/ 3876675 h 7762876"/>
                      <a:gd name="connsiteX10" fmla="*/ 3769519 w 7539038"/>
                      <a:gd name="connsiteY10" fmla="*/ 4763 h 7762876"/>
                      <a:gd name="connsiteX11" fmla="*/ 4150519 w 7539038"/>
                      <a:gd name="connsiteY11" fmla="*/ 3886200 h 7762876"/>
                      <a:gd name="connsiteX12" fmla="*/ 4526756 w 7539038"/>
                      <a:gd name="connsiteY12" fmla="*/ 7762875 h 7762876"/>
                      <a:gd name="connsiteX13" fmla="*/ 4902994 w 7539038"/>
                      <a:gd name="connsiteY13" fmla="*/ 3886200 h 7762876"/>
                      <a:gd name="connsiteX14" fmla="*/ 5276849 w 7539038"/>
                      <a:gd name="connsiteY14" fmla="*/ 2382 h 7762876"/>
                      <a:gd name="connsiteX15" fmla="*/ 5655469 w 7539038"/>
                      <a:gd name="connsiteY15" fmla="*/ 3886200 h 7762876"/>
                      <a:gd name="connsiteX16" fmla="*/ 6029325 w 7539038"/>
                      <a:gd name="connsiteY16" fmla="*/ 7762875 h 7762876"/>
                      <a:gd name="connsiteX17" fmla="*/ 6417469 w 7539038"/>
                      <a:gd name="connsiteY17" fmla="*/ 3886200 h 7762876"/>
                      <a:gd name="connsiteX18" fmla="*/ 6786563 w 7539038"/>
                      <a:gd name="connsiteY18" fmla="*/ 4762 h 7762876"/>
                      <a:gd name="connsiteX19" fmla="*/ 7160419 w 7539038"/>
                      <a:gd name="connsiteY19" fmla="*/ 3886200 h 7762876"/>
                      <a:gd name="connsiteX20" fmla="*/ 7539038 w 7539038"/>
                      <a:gd name="connsiteY20" fmla="*/ 7760494 h 7762876"/>
                      <a:gd name="connsiteX0" fmla="*/ 0 w 7539038"/>
                      <a:gd name="connsiteY0" fmla="*/ 7762875 h 7762876"/>
                      <a:gd name="connsiteX1" fmla="*/ 378619 w 7539038"/>
                      <a:gd name="connsiteY1" fmla="*/ 3886200 h 7762876"/>
                      <a:gd name="connsiteX2" fmla="*/ 750094 w 7539038"/>
                      <a:gd name="connsiteY2" fmla="*/ 0 h 7762876"/>
                      <a:gd name="connsiteX3" fmla="*/ 1131094 w 7539038"/>
                      <a:gd name="connsiteY3" fmla="*/ 3876675 h 7762876"/>
                      <a:gd name="connsiteX4" fmla="*/ 1507332 w 7539038"/>
                      <a:gd name="connsiteY4" fmla="*/ 7762875 h 7762876"/>
                      <a:gd name="connsiteX5" fmla="*/ 1883569 w 7539038"/>
                      <a:gd name="connsiteY5" fmla="*/ 3876675 h 7762876"/>
                      <a:gd name="connsiteX6" fmla="*/ 2259807 w 7539038"/>
                      <a:gd name="connsiteY6" fmla="*/ 4762 h 7762876"/>
                      <a:gd name="connsiteX7" fmla="*/ 2645569 w 7539038"/>
                      <a:gd name="connsiteY7" fmla="*/ 3886200 h 7762876"/>
                      <a:gd name="connsiteX8" fmla="*/ 3017044 w 7539038"/>
                      <a:gd name="connsiteY8" fmla="*/ 7762875 h 7762876"/>
                      <a:gd name="connsiteX9" fmla="*/ 3398044 w 7539038"/>
                      <a:gd name="connsiteY9" fmla="*/ 3876675 h 7762876"/>
                      <a:gd name="connsiteX10" fmla="*/ 3769519 w 7539038"/>
                      <a:gd name="connsiteY10" fmla="*/ 4763 h 7762876"/>
                      <a:gd name="connsiteX11" fmla="*/ 4150519 w 7539038"/>
                      <a:gd name="connsiteY11" fmla="*/ 3886200 h 7762876"/>
                      <a:gd name="connsiteX12" fmla="*/ 4526756 w 7539038"/>
                      <a:gd name="connsiteY12" fmla="*/ 7762875 h 7762876"/>
                      <a:gd name="connsiteX13" fmla="*/ 4902994 w 7539038"/>
                      <a:gd name="connsiteY13" fmla="*/ 3886200 h 7762876"/>
                      <a:gd name="connsiteX14" fmla="*/ 5276849 w 7539038"/>
                      <a:gd name="connsiteY14" fmla="*/ 2382 h 7762876"/>
                      <a:gd name="connsiteX15" fmla="*/ 5655469 w 7539038"/>
                      <a:gd name="connsiteY15" fmla="*/ 3886200 h 7762876"/>
                      <a:gd name="connsiteX16" fmla="*/ 6029325 w 7539038"/>
                      <a:gd name="connsiteY16" fmla="*/ 7762875 h 7762876"/>
                      <a:gd name="connsiteX17" fmla="*/ 6417469 w 7539038"/>
                      <a:gd name="connsiteY17" fmla="*/ 3886200 h 7762876"/>
                      <a:gd name="connsiteX18" fmla="*/ 6786563 w 7539038"/>
                      <a:gd name="connsiteY18" fmla="*/ 4762 h 7762876"/>
                      <a:gd name="connsiteX19" fmla="*/ 7160419 w 7539038"/>
                      <a:gd name="connsiteY19" fmla="*/ 3886200 h 7762876"/>
                      <a:gd name="connsiteX20" fmla="*/ 7539038 w 7539038"/>
                      <a:gd name="connsiteY20" fmla="*/ 7760494 h 7762876"/>
                      <a:gd name="connsiteX0" fmla="*/ 0 w 7539038"/>
                      <a:gd name="connsiteY0" fmla="*/ 7762875 h 7762876"/>
                      <a:gd name="connsiteX1" fmla="*/ 378619 w 7539038"/>
                      <a:gd name="connsiteY1" fmla="*/ 3886200 h 7762876"/>
                      <a:gd name="connsiteX2" fmla="*/ 750094 w 7539038"/>
                      <a:gd name="connsiteY2" fmla="*/ 0 h 7762876"/>
                      <a:gd name="connsiteX3" fmla="*/ 1131094 w 7539038"/>
                      <a:gd name="connsiteY3" fmla="*/ 3876675 h 7762876"/>
                      <a:gd name="connsiteX4" fmla="*/ 1507332 w 7539038"/>
                      <a:gd name="connsiteY4" fmla="*/ 7762875 h 7762876"/>
                      <a:gd name="connsiteX5" fmla="*/ 1883569 w 7539038"/>
                      <a:gd name="connsiteY5" fmla="*/ 3876675 h 7762876"/>
                      <a:gd name="connsiteX6" fmla="*/ 2259807 w 7539038"/>
                      <a:gd name="connsiteY6" fmla="*/ 4762 h 7762876"/>
                      <a:gd name="connsiteX7" fmla="*/ 2645569 w 7539038"/>
                      <a:gd name="connsiteY7" fmla="*/ 3886200 h 7762876"/>
                      <a:gd name="connsiteX8" fmla="*/ 3017044 w 7539038"/>
                      <a:gd name="connsiteY8" fmla="*/ 7762875 h 7762876"/>
                      <a:gd name="connsiteX9" fmla="*/ 3398044 w 7539038"/>
                      <a:gd name="connsiteY9" fmla="*/ 3876675 h 7762876"/>
                      <a:gd name="connsiteX10" fmla="*/ 3769519 w 7539038"/>
                      <a:gd name="connsiteY10" fmla="*/ 4763 h 7762876"/>
                      <a:gd name="connsiteX11" fmla="*/ 4150519 w 7539038"/>
                      <a:gd name="connsiteY11" fmla="*/ 3886200 h 7762876"/>
                      <a:gd name="connsiteX12" fmla="*/ 4526756 w 7539038"/>
                      <a:gd name="connsiteY12" fmla="*/ 7762875 h 7762876"/>
                      <a:gd name="connsiteX13" fmla="*/ 4902994 w 7539038"/>
                      <a:gd name="connsiteY13" fmla="*/ 3886200 h 7762876"/>
                      <a:gd name="connsiteX14" fmla="*/ 5276849 w 7539038"/>
                      <a:gd name="connsiteY14" fmla="*/ 2382 h 7762876"/>
                      <a:gd name="connsiteX15" fmla="*/ 5655469 w 7539038"/>
                      <a:gd name="connsiteY15" fmla="*/ 3886200 h 7762876"/>
                      <a:gd name="connsiteX16" fmla="*/ 6029325 w 7539038"/>
                      <a:gd name="connsiteY16" fmla="*/ 7762875 h 7762876"/>
                      <a:gd name="connsiteX17" fmla="*/ 6417469 w 7539038"/>
                      <a:gd name="connsiteY17" fmla="*/ 3886200 h 7762876"/>
                      <a:gd name="connsiteX18" fmla="*/ 6786563 w 7539038"/>
                      <a:gd name="connsiteY18" fmla="*/ 4762 h 7762876"/>
                      <a:gd name="connsiteX19" fmla="*/ 7160419 w 7539038"/>
                      <a:gd name="connsiteY19" fmla="*/ 3886200 h 7762876"/>
                      <a:gd name="connsiteX20" fmla="*/ 7539038 w 7539038"/>
                      <a:gd name="connsiteY20" fmla="*/ 7760494 h 7762876"/>
                      <a:gd name="connsiteX0" fmla="*/ 0 w 7539038"/>
                      <a:gd name="connsiteY0" fmla="*/ 7760494 h 7760495"/>
                      <a:gd name="connsiteX1" fmla="*/ 378619 w 7539038"/>
                      <a:gd name="connsiteY1" fmla="*/ 3883819 h 7760495"/>
                      <a:gd name="connsiteX2" fmla="*/ 757238 w 7539038"/>
                      <a:gd name="connsiteY2" fmla="*/ 1 h 7760495"/>
                      <a:gd name="connsiteX3" fmla="*/ 1131094 w 7539038"/>
                      <a:gd name="connsiteY3" fmla="*/ 3874294 h 7760495"/>
                      <a:gd name="connsiteX4" fmla="*/ 1507332 w 7539038"/>
                      <a:gd name="connsiteY4" fmla="*/ 7760494 h 7760495"/>
                      <a:gd name="connsiteX5" fmla="*/ 1883569 w 7539038"/>
                      <a:gd name="connsiteY5" fmla="*/ 3874294 h 7760495"/>
                      <a:gd name="connsiteX6" fmla="*/ 2259807 w 7539038"/>
                      <a:gd name="connsiteY6" fmla="*/ 2381 h 7760495"/>
                      <a:gd name="connsiteX7" fmla="*/ 2645569 w 7539038"/>
                      <a:gd name="connsiteY7" fmla="*/ 3883819 h 7760495"/>
                      <a:gd name="connsiteX8" fmla="*/ 3017044 w 7539038"/>
                      <a:gd name="connsiteY8" fmla="*/ 7760494 h 7760495"/>
                      <a:gd name="connsiteX9" fmla="*/ 3398044 w 7539038"/>
                      <a:gd name="connsiteY9" fmla="*/ 3874294 h 7760495"/>
                      <a:gd name="connsiteX10" fmla="*/ 3769519 w 7539038"/>
                      <a:gd name="connsiteY10" fmla="*/ 2382 h 7760495"/>
                      <a:gd name="connsiteX11" fmla="*/ 4150519 w 7539038"/>
                      <a:gd name="connsiteY11" fmla="*/ 3883819 h 7760495"/>
                      <a:gd name="connsiteX12" fmla="*/ 4526756 w 7539038"/>
                      <a:gd name="connsiteY12" fmla="*/ 7760494 h 7760495"/>
                      <a:gd name="connsiteX13" fmla="*/ 4902994 w 7539038"/>
                      <a:gd name="connsiteY13" fmla="*/ 3883819 h 7760495"/>
                      <a:gd name="connsiteX14" fmla="*/ 5276849 w 7539038"/>
                      <a:gd name="connsiteY14" fmla="*/ 1 h 7760495"/>
                      <a:gd name="connsiteX15" fmla="*/ 5655469 w 7539038"/>
                      <a:gd name="connsiteY15" fmla="*/ 3883819 h 7760495"/>
                      <a:gd name="connsiteX16" fmla="*/ 6029325 w 7539038"/>
                      <a:gd name="connsiteY16" fmla="*/ 7760494 h 7760495"/>
                      <a:gd name="connsiteX17" fmla="*/ 6417469 w 7539038"/>
                      <a:gd name="connsiteY17" fmla="*/ 3883819 h 7760495"/>
                      <a:gd name="connsiteX18" fmla="*/ 6786563 w 7539038"/>
                      <a:gd name="connsiteY18" fmla="*/ 2381 h 7760495"/>
                      <a:gd name="connsiteX19" fmla="*/ 7160419 w 7539038"/>
                      <a:gd name="connsiteY19" fmla="*/ 3883819 h 7760495"/>
                      <a:gd name="connsiteX20" fmla="*/ 7539038 w 7539038"/>
                      <a:gd name="connsiteY20" fmla="*/ 7758113 h 7760495"/>
                      <a:gd name="connsiteX0" fmla="*/ 0 w 7539038"/>
                      <a:gd name="connsiteY0" fmla="*/ 7760494 h 7760495"/>
                      <a:gd name="connsiteX1" fmla="*/ 378619 w 7539038"/>
                      <a:gd name="connsiteY1" fmla="*/ 3883819 h 7760495"/>
                      <a:gd name="connsiteX2" fmla="*/ 752476 w 7539038"/>
                      <a:gd name="connsiteY2" fmla="*/ 1 h 7760495"/>
                      <a:gd name="connsiteX3" fmla="*/ 1131094 w 7539038"/>
                      <a:gd name="connsiteY3" fmla="*/ 3874294 h 7760495"/>
                      <a:gd name="connsiteX4" fmla="*/ 1507332 w 7539038"/>
                      <a:gd name="connsiteY4" fmla="*/ 7760494 h 7760495"/>
                      <a:gd name="connsiteX5" fmla="*/ 1883569 w 7539038"/>
                      <a:gd name="connsiteY5" fmla="*/ 3874294 h 7760495"/>
                      <a:gd name="connsiteX6" fmla="*/ 2259807 w 7539038"/>
                      <a:gd name="connsiteY6" fmla="*/ 2381 h 7760495"/>
                      <a:gd name="connsiteX7" fmla="*/ 2645569 w 7539038"/>
                      <a:gd name="connsiteY7" fmla="*/ 3883819 h 7760495"/>
                      <a:gd name="connsiteX8" fmla="*/ 3017044 w 7539038"/>
                      <a:gd name="connsiteY8" fmla="*/ 7760494 h 7760495"/>
                      <a:gd name="connsiteX9" fmla="*/ 3398044 w 7539038"/>
                      <a:gd name="connsiteY9" fmla="*/ 3874294 h 7760495"/>
                      <a:gd name="connsiteX10" fmla="*/ 3769519 w 7539038"/>
                      <a:gd name="connsiteY10" fmla="*/ 2382 h 7760495"/>
                      <a:gd name="connsiteX11" fmla="*/ 4150519 w 7539038"/>
                      <a:gd name="connsiteY11" fmla="*/ 3883819 h 7760495"/>
                      <a:gd name="connsiteX12" fmla="*/ 4526756 w 7539038"/>
                      <a:gd name="connsiteY12" fmla="*/ 7760494 h 7760495"/>
                      <a:gd name="connsiteX13" fmla="*/ 4902994 w 7539038"/>
                      <a:gd name="connsiteY13" fmla="*/ 3883819 h 7760495"/>
                      <a:gd name="connsiteX14" fmla="*/ 5276849 w 7539038"/>
                      <a:gd name="connsiteY14" fmla="*/ 1 h 7760495"/>
                      <a:gd name="connsiteX15" fmla="*/ 5655469 w 7539038"/>
                      <a:gd name="connsiteY15" fmla="*/ 3883819 h 7760495"/>
                      <a:gd name="connsiteX16" fmla="*/ 6029325 w 7539038"/>
                      <a:gd name="connsiteY16" fmla="*/ 7760494 h 7760495"/>
                      <a:gd name="connsiteX17" fmla="*/ 6417469 w 7539038"/>
                      <a:gd name="connsiteY17" fmla="*/ 3883819 h 7760495"/>
                      <a:gd name="connsiteX18" fmla="*/ 6786563 w 7539038"/>
                      <a:gd name="connsiteY18" fmla="*/ 2381 h 7760495"/>
                      <a:gd name="connsiteX19" fmla="*/ 7160419 w 7539038"/>
                      <a:gd name="connsiteY19" fmla="*/ 3883819 h 7760495"/>
                      <a:gd name="connsiteX20" fmla="*/ 7539038 w 7539038"/>
                      <a:gd name="connsiteY20" fmla="*/ 7758113 h 7760495"/>
                      <a:gd name="connsiteX0" fmla="*/ 0 w 7539038"/>
                      <a:gd name="connsiteY0" fmla="*/ 7760494 h 7760495"/>
                      <a:gd name="connsiteX1" fmla="*/ 378619 w 7539038"/>
                      <a:gd name="connsiteY1" fmla="*/ 3883819 h 7760495"/>
                      <a:gd name="connsiteX2" fmla="*/ 752476 w 7539038"/>
                      <a:gd name="connsiteY2" fmla="*/ 1 h 7760495"/>
                      <a:gd name="connsiteX3" fmla="*/ 1131094 w 7539038"/>
                      <a:gd name="connsiteY3" fmla="*/ 3874294 h 7760495"/>
                      <a:gd name="connsiteX4" fmla="*/ 1507332 w 7539038"/>
                      <a:gd name="connsiteY4" fmla="*/ 7760494 h 7760495"/>
                      <a:gd name="connsiteX5" fmla="*/ 1883569 w 7539038"/>
                      <a:gd name="connsiteY5" fmla="*/ 3874294 h 7760495"/>
                      <a:gd name="connsiteX6" fmla="*/ 2259807 w 7539038"/>
                      <a:gd name="connsiteY6" fmla="*/ 2381 h 7760495"/>
                      <a:gd name="connsiteX7" fmla="*/ 2645569 w 7539038"/>
                      <a:gd name="connsiteY7" fmla="*/ 3883819 h 7760495"/>
                      <a:gd name="connsiteX8" fmla="*/ 3017044 w 7539038"/>
                      <a:gd name="connsiteY8" fmla="*/ 7760494 h 7760495"/>
                      <a:gd name="connsiteX9" fmla="*/ 3398044 w 7539038"/>
                      <a:gd name="connsiteY9" fmla="*/ 3874294 h 7760495"/>
                      <a:gd name="connsiteX10" fmla="*/ 3769519 w 7539038"/>
                      <a:gd name="connsiteY10" fmla="*/ 2382 h 7760495"/>
                      <a:gd name="connsiteX11" fmla="*/ 4150519 w 7539038"/>
                      <a:gd name="connsiteY11" fmla="*/ 3883819 h 7760495"/>
                      <a:gd name="connsiteX12" fmla="*/ 4526756 w 7539038"/>
                      <a:gd name="connsiteY12" fmla="*/ 7760494 h 7760495"/>
                      <a:gd name="connsiteX13" fmla="*/ 4902994 w 7539038"/>
                      <a:gd name="connsiteY13" fmla="*/ 3883819 h 7760495"/>
                      <a:gd name="connsiteX14" fmla="*/ 5276849 w 7539038"/>
                      <a:gd name="connsiteY14" fmla="*/ 1 h 7760495"/>
                      <a:gd name="connsiteX15" fmla="*/ 5655469 w 7539038"/>
                      <a:gd name="connsiteY15" fmla="*/ 3883819 h 7760495"/>
                      <a:gd name="connsiteX16" fmla="*/ 6029325 w 7539038"/>
                      <a:gd name="connsiteY16" fmla="*/ 7760494 h 7760495"/>
                      <a:gd name="connsiteX17" fmla="*/ 6417469 w 7539038"/>
                      <a:gd name="connsiteY17" fmla="*/ 3883819 h 7760495"/>
                      <a:gd name="connsiteX18" fmla="*/ 6786563 w 7539038"/>
                      <a:gd name="connsiteY18" fmla="*/ 2381 h 7760495"/>
                      <a:gd name="connsiteX19" fmla="*/ 7160419 w 7539038"/>
                      <a:gd name="connsiteY19" fmla="*/ 3883819 h 7760495"/>
                      <a:gd name="connsiteX20" fmla="*/ 7539038 w 7539038"/>
                      <a:gd name="connsiteY20" fmla="*/ 7758113 h 7760495"/>
                      <a:gd name="connsiteX0" fmla="*/ 0 w 7539038"/>
                      <a:gd name="connsiteY0" fmla="*/ 7760494 h 7760495"/>
                      <a:gd name="connsiteX1" fmla="*/ 378619 w 7539038"/>
                      <a:gd name="connsiteY1" fmla="*/ 3883819 h 7760495"/>
                      <a:gd name="connsiteX2" fmla="*/ 752476 w 7539038"/>
                      <a:gd name="connsiteY2" fmla="*/ 1 h 7760495"/>
                      <a:gd name="connsiteX3" fmla="*/ 1131094 w 7539038"/>
                      <a:gd name="connsiteY3" fmla="*/ 3874294 h 7760495"/>
                      <a:gd name="connsiteX4" fmla="*/ 1507332 w 7539038"/>
                      <a:gd name="connsiteY4" fmla="*/ 7760494 h 7760495"/>
                      <a:gd name="connsiteX5" fmla="*/ 1883569 w 7539038"/>
                      <a:gd name="connsiteY5" fmla="*/ 3874294 h 7760495"/>
                      <a:gd name="connsiteX6" fmla="*/ 2259807 w 7539038"/>
                      <a:gd name="connsiteY6" fmla="*/ 2381 h 7760495"/>
                      <a:gd name="connsiteX7" fmla="*/ 2645569 w 7539038"/>
                      <a:gd name="connsiteY7" fmla="*/ 3883819 h 7760495"/>
                      <a:gd name="connsiteX8" fmla="*/ 3017044 w 7539038"/>
                      <a:gd name="connsiteY8" fmla="*/ 7760494 h 7760495"/>
                      <a:gd name="connsiteX9" fmla="*/ 3398044 w 7539038"/>
                      <a:gd name="connsiteY9" fmla="*/ 3874294 h 7760495"/>
                      <a:gd name="connsiteX10" fmla="*/ 3769519 w 7539038"/>
                      <a:gd name="connsiteY10" fmla="*/ 2382 h 7760495"/>
                      <a:gd name="connsiteX11" fmla="*/ 4150519 w 7539038"/>
                      <a:gd name="connsiteY11" fmla="*/ 3883819 h 7760495"/>
                      <a:gd name="connsiteX12" fmla="*/ 4526756 w 7539038"/>
                      <a:gd name="connsiteY12" fmla="*/ 7760494 h 7760495"/>
                      <a:gd name="connsiteX13" fmla="*/ 4902994 w 7539038"/>
                      <a:gd name="connsiteY13" fmla="*/ 3883819 h 7760495"/>
                      <a:gd name="connsiteX14" fmla="*/ 5276849 w 7539038"/>
                      <a:gd name="connsiteY14" fmla="*/ 1 h 7760495"/>
                      <a:gd name="connsiteX15" fmla="*/ 5655469 w 7539038"/>
                      <a:gd name="connsiteY15" fmla="*/ 3883819 h 7760495"/>
                      <a:gd name="connsiteX16" fmla="*/ 6029325 w 7539038"/>
                      <a:gd name="connsiteY16" fmla="*/ 7760494 h 7760495"/>
                      <a:gd name="connsiteX17" fmla="*/ 6417469 w 7539038"/>
                      <a:gd name="connsiteY17" fmla="*/ 3883819 h 7760495"/>
                      <a:gd name="connsiteX18" fmla="*/ 6786563 w 7539038"/>
                      <a:gd name="connsiteY18" fmla="*/ 2381 h 7760495"/>
                      <a:gd name="connsiteX19" fmla="*/ 7160419 w 7539038"/>
                      <a:gd name="connsiteY19" fmla="*/ 3883819 h 7760495"/>
                      <a:gd name="connsiteX20" fmla="*/ 7539038 w 7539038"/>
                      <a:gd name="connsiteY20" fmla="*/ 7758113 h 7760495"/>
                      <a:gd name="connsiteX0" fmla="*/ 0 w 7539038"/>
                      <a:gd name="connsiteY0" fmla="*/ 7760494 h 7760495"/>
                      <a:gd name="connsiteX1" fmla="*/ 378619 w 7539038"/>
                      <a:gd name="connsiteY1" fmla="*/ 3883819 h 7760495"/>
                      <a:gd name="connsiteX2" fmla="*/ 752476 w 7539038"/>
                      <a:gd name="connsiteY2" fmla="*/ 1 h 7760495"/>
                      <a:gd name="connsiteX3" fmla="*/ 1131094 w 7539038"/>
                      <a:gd name="connsiteY3" fmla="*/ 3874294 h 7760495"/>
                      <a:gd name="connsiteX4" fmla="*/ 1507332 w 7539038"/>
                      <a:gd name="connsiteY4" fmla="*/ 7760494 h 7760495"/>
                      <a:gd name="connsiteX5" fmla="*/ 1883569 w 7539038"/>
                      <a:gd name="connsiteY5" fmla="*/ 3874294 h 7760495"/>
                      <a:gd name="connsiteX6" fmla="*/ 2259807 w 7539038"/>
                      <a:gd name="connsiteY6" fmla="*/ 2381 h 7760495"/>
                      <a:gd name="connsiteX7" fmla="*/ 2645569 w 7539038"/>
                      <a:gd name="connsiteY7" fmla="*/ 3883819 h 7760495"/>
                      <a:gd name="connsiteX8" fmla="*/ 3017044 w 7539038"/>
                      <a:gd name="connsiteY8" fmla="*/ 7760494 h 7760495"/>
                      <a:gd name="connsiteX9" fmla="*/ 3398044 w 7539038"/>
                      <a:gd name="connsiteY9" fmla="*/ 3874294 h 7760495"/>
                      <a:gd name="connsiteX10" fmla="*/ 3769519 w 7539038"/>
                      <a:gd name="connsiteY10" fmla="*/ 2382 h 7760495"/>
                      <a:gd name="connsiteX11" fmla="*/ 4150519 w 7539038"/>
                      <a:gd name="connsiteY11" fmla="*/ 3883819 h 7760495"/>
                      <a:gd name="connsiteX12" fmla="*/ 4526756 w 7539038"/>
                      <a:gd name="connsiteY12" fmla="*/ 7760494 h 7760495"/>
                      <a:gd name="connsiteX13" fmla="*/ 4902994 w 7539038"/>
                      <a:gd name="connsiteY13" fmla="*/ 3883819 h 7760495"/>
                      <a:gd name="connsiteX14" fmla="*/ 5276849 w 7539038"/>
                      <a:gd name="connsiteY14" fmla="*/ 1 h 7760495"/>
                      <a:gd name="connsiteX15" fmla="*/ 5655469 w 7539038"/>
                      <a:gd name="connsiteY15" fmla="*/ 3883819 h 7760495"/>
                      <a:gd name="connsiteX16" fmla="*/ 6029325 w 7539038"/>
                      <a:gd name="connsiteY16" fmla="*/ 7760494 h 7760495"/>
                      <a:gd name="connsiteX17" fmla="*/ 6417469 w 7539038"/>
                      <a:gd name="connsiteY17" fmla="*/ 3883819 h 7760495"/>
                      <a:gd name="connsiteX18" fmla="*/ 6786563 w 7539038"/>
                      <a:gd name="connsiteY18" fmla="*/ 2381 h 7760495"/>
                      <a:gd name="connsiteX19" fmla="*/ 7160419 w 7539038"/>
                      <a:gd name="connsiteY19" fmla="*/ 3883819 h 7760495"/>
                      <a:gd name="connsiteX20" fmla="*/ 7539038 w 7539038"/>
                      <a:gd name="connsiteY20" fmla="*/ 7758113 h 7760495"/>
                      <a:gd name="connsiteX0" fmla="*/ 0 w 7539038"/>
                      <a:gd name="connsiteY0" fmla="*/ 7760494 h 7760495"/>
                      <a:gd name="connsiteX1" fmla="*/ 378619 w 7539038"/>
                      <a:gd name="connsiteY1" fmla="*/ 3883819 h 7760495"/>
                      <a:gd name="connsiteX2" fmla="*/ 752476 w 7539038"/>
                      <a:gd name="connsiteY2" fmla="*/ 1 h 7760495"/>
                      <a:gd name="connsiteX3" fmla="*/ 1131094 w 7539038"/>
                      <a:gd name="connsiteY3" fmla="*/ 3874294 h 7760495"/>
                      <a:gd name="connsiteX4" fmla="*/ 1507332 w 7539038"/>
                      <a:gd name="connsiteY4" fmla="*/ 7760494 h 7760495"/>
                      <a:gd name="connsiteX5" fmla="*/ 1883569 w 7539038"/>
                      <a:gd name="connsiteY5" fmla="*/ 3874294 h 7760495"/>
                      <a:gd name="connsiteX6" fmla="*/ 2259807 w 7539038"/>
                      <a:gd name="connsiteY6" fmla="*/ 2381 h 7760495"/>
                      <a:gd name="connsiteX7" fmla="*/ 2645569 w 7539038"/>
                      <a:gd name="connsiteY7" fmla="*/ 3883819 h 7760495"/>
                      <a:gd name="connsiteX8" fmla="*/ 3017044 w 7539038"/>
                      <a:gd name="connsiteY8" fmla="*/ 7760494 h 7760495"/>
                      <a:gd name="connsiteX9" fmla="*/ 3398044 w 7539038"/>
                      <a:gd name="connsiteY9" fmla="*/ 3874294 h 7760495"/>
                      <a:gd name="connsiteX10" fmla="*/ 3769519 w 7539038"/>
                      <a:gd name="connsiteY10" fmla="*/ 2382 h 7760495"/>
                      <a:gd name="connsiteX11" fmla="*/ 4150519 w 7539038"/>
                      <a:gd name="connsiteY11" fmla="*/ 3883819 h 7760495"/>
                      <a:gd name="connsiteX12" fmla="*/ 4526756 w 7539038"/>
                      <a:gd name="connsiteY12" fmla="*/ 7760494 h 7760495"/>
                      <a:gd name="connsiteX13" fmla="*/ 4902994 w 7539038"/>
                      <a:gd name="connsiteY13" fmla="*/ 3883819 h 7760495"/>
                      <a:gd name="connsiteX14" fmla="*/ 5276849 w 7539038"/>
                      <a:gd name="connsiteY14" fmla="*/ 1 h 7760495"/>
                      <a:gd name="connsiteX15" fmla="*/ 5655469 w 7539038"/>
                      <a:gd name="connsiteY15" fmla="*/ 3883819 h 7760495"/>
                      <a:gd name="connsiteX16" fmla="*/ 6029325 w 7539038"/>
                      <a:gd name="connsiteY16" fmla="*/ 7760494 h 7760495"/>
                      <a:gd name="connsiteX17" fmla="*/ 6417469 w 7539038"/>
                      <a:gd name="connsiteY17" fmla="*/ 3883819 h 7760495"/>
                      <a:gd name="connsiteX18" fmla="*/ 6786563 w 7539038"/>
                      <a:gd name="connsiteY18" fmla="*/ 2381 h 7760495"/>
                      <a:gd name="connsiteX19" fmla="*/ 7160419 w 7539038"/>
                      <a:gd name="connsiteY19" fmla="*/ 3883819 h 7760495"/>
                      <a:gd name="connsiteX20" fmla="*/ 7539038 w 7539038"/>
                      <a:gd name="connsiteY20" fmla="*/ 7758113 h 7760495"/>
                      <a:gd name="connsiteX0" fmla="*/ 0 w 7539038"/>
                      <a:gd name="connsiteY0" fmla="*/ 7760494 h 7760495"/>
                      <a:gd name="connsiteX1" fmla="*/ 378619 w 7539038"/>
                      <a:gd name="connsiteY1" fmla="*/ 3883819 h 7760495"/>
                      <a:gd name="connsiteX2" fmla="*/ 752476 w 7539038"/>
                      <a:gd name="connsiteY2" fmla="*/ 1 h 7760495"/>
                      <a:gd name="connsiteX3" fmla="*/ 1131094 w 7539038"/>
                      <a:gd name="connsiteY3" fmla="*/ 3874294 h 7760495"/>
                      <a:gd name="connsiteX4" fmla="*/ 1507332 w 7539038"/>
                      <a:gd name="connsiteY4" fmla="*/ 7760494 h 7760495"/>
                      <a:gd name="connsiteX5" fmla="*/ 1883569 w 7539038"/>
                      <a:gd name="connsiteY5" fmla="*/ 3874294 h 7760495"/>
                      <a:gd name="connsiteX6" fmla="*/ 2259807 w 7539038"/>
                      <a:gd name="connsiteY6" fmla="*/ 2381 h 7760495"/>
                      <a:gd name="connsiteX7" fmla="*/ 2645569 w 7539038"/>
                      <a:gd name="connsiteY7" fmla="*/ 3883819 h 7760495"/>
                      <a:gd name="connsiteX8" fmla="*/ 3017044 w 7539038"/>
                      <a:gd name="connsiteY8" fmla="*/ 7760494 h 7760495"/>
                      <a:gd name="connsiteX9" fmla="*/ 3398044 w 7539038"/>
                      <a:gd name="connsiteY9" fmla="*/ 3874294 h 7760495"/>
                      <a:gd name="connsiteX10" fmla="*/ 3769519 w 7539038"/>
                      <a:gd name="connsiteY10" fmla="*/ 2382 h 7760495"/>
                      <a:gd name="connsiteX11" fmla="*/ 4150519 w 7539038"/>
                      <a:gd name="connsiteY11" fmla="*/ 3883819 h 7760495"/>
                      <a:gd name="connsiteX12" fmla="*/ 4526756 w 7539038"/>
                      <a:gd name="connsiteY12" fmla="*/ 7760494 h 7760495"/>
                      <a:gd name="connsiteX13" fmla="*/ 4902994 w 7539038"/>
                      <a:gd name="connsiteY13" fmla="*/ 3883819 h 7760495"/>
                      <a:gd name="connsiteX14" fmla="*/ 5276849 w 7539038"/>
                      <a:gd name="connsiteY14" fmla="*/ 1 h 7760495"/>
                      <a:gd name="connsiteX15" fmla="*/ 5655469 w 7539038"/>
                      <a:gd name="connsiteY15" fmla="*/ 3883819 h 7760495"/>
                      <a:gd name="connsiteX16" fmla="*/ 6029325 w 7539038"/>
                      <a:gd name="connsiteY16" fmla="*/ 7760494 h 7760495"/>
                      <a:gd name="connsiteX17" fmla="*/ 6417469 w 7539038"/>
                      <a:gd name="connsiteY17" fmla="*/ 3883819 h 7760495"/>
                      <a:gd name="connsiteX18" fmla="*/ 6786563 w 7539038"/>
                      <a:gd name="connsiteY18" fmla="*/ 2381 h 7760495"/>
                      <a:gd name="connsiteX19" fmla="*/ 7160419 w 7539038"/>
                      <a:gd name="connsiteY19" fmla="*/ 3883819 h 7760495"/>
                      <a:gd name="connsiteX20" fmla="*/ 7539038 w 7539038"/>
                      <a:gd name="connsiteY20" fmla="*/ 7758113 h 7760495"/>
                      <a:gd name="connsiteX0" fmla="*/ 0 w 7539038"/>
                      <a:gd name="connsiteY0" fmla="*/ 7760494 h 7760495"/>
                      <a:gd name="connsiteX1" fmla="*/ 378619 w 7539038"/>
                      <a:gd name="connsiteY1" fmla="*/ 3883819 h 7760495"/>
                      <a:gd name="connsiteX2" fmla="*/ 752476 w 7539038"/>
                      <a:gd name="connsiteY2" fmla="*/ 1 h 7760495"/>
                      <a:gd name="connsiteX3" fmla="*/ 1131094 w 7539038"/>
                      <a:gd name="connsiteY3" fmla="*/ 3874294 h 7760495"/>
                      <a:gd name="connsiteX4" fmla="*/ 1507332 w 7539038"/>
                      <a:gd name="connsiteY4" fmla="*/ 7760494 h 7760495"/>
                      <a:gd name="connsiteX5" fmla="*/ 1883569 w 7539038"/>
                      <a:gd name="connsiteY5" fmla="*/ 3874294 h 7760495"/>
                      <a:gd name="connsiteX6" fmla="*/ 2259807 w 7539038"/>
                      <a:gd name="connsiteY6" fmla="*/ 2381 h 7760495"/>
                      <a:gd name="connsiteX7" fmla="*/ 2645569 w 7539038"/>
                      <a:gd name="connsiteY7" fmla="*/ 3883819 h 7760495"/>
                      <a:gd name="connsiteX8" fmla="*/ 3017044 w 7539038"/>
                      <a:gd name="connsiteY8" fmla="*/ 7760494 h 7760495"/>
                      <a:gd name="connsiteX9" fmla="*/ 3398044 w 7539038"/>
                      <a:gd name="connsiteY9" fmla="*/ 3874294 h 7760495"/>
                      <a:gd name="connsiteX10" fmla="*/ 3769519 w 7539038"/>
                      <a:gd name="connsiteY10" fmla="*/ 2382 h 7760495"/>
                      <a:gd name="connsiteX11" fmla="*/ 4150519 w 7539038"/>
                      <a:gd name="connsiteY11" fmla="*/ 3883819 h 7760495"/>
                      <a:gd name="connsiteX12" fmla="*/ 4526756 w 7539038"/>
                      <a:gd name="connsiteY12" fmla="*/ 7760494 h 7760495"/>
                      <a:gd name="connsiteX13" fmla="*/ 4902994 w 7539038"/>
                      <a:gd name="connsiteY13" fmla="*/ 3883819 h 7760495"/>
                      <a:gd name="connsiteX14" fmla="*/ 5276849 w 7539038"/>
                      <a:gd name="connsiteY14" fmla="*/ 1 h 7760495"/>
                      <a:gd name="connsiteX15" fmla="*/ 5655469 w 7539038"/>
                      <a:gd name="connsiteY15" fmla="*/ 3883819 h 7760495"/>
                      <a:gd name="connsiteX16" fmla="*/ 6029325 w 7539038"/>
                      <a:gd name="connsiteY16" fmla="*/ 7760494 h 7760495"/>
                      <a:gd name="connsiteX17" fmla="*/ 6417469 w 7539038"/>
                      <a:gd name="connsiteY17" fmla="*/ 3883819 h 7760495"/>
                      <a:gd name="connsiteX18" fmla="*/ 6786563 w 7539038"/>
                      <a:gd name="connsiteY18" fmla="*/ 2381 h 7760495"/>
                      <a:gd name="connsiteX19" fmla="*/ 7160419 w 7539038"/>
                      <a:gd name="connsiteY19" fmla="*/ 3883819 h 7760495"/>
                      <a:gd name="connsiteX20" fmla="*/ 7539038 w 7539038"/>
                      <a:gd name="connsiteY20" fmla="*/ 7758113 h 7760495"/>
                      <a:gd name="connsiteX0" fmla="*/ 0 w 7539038"/>
                      <a:gd name="connsiteY0" fmla="*/ 7760494 h 7760495"/>
                      <a:gd name="connsiteX1" fmla="*/ 378619 w 7539038"/>
                      <a:gd name="connsiteY1" fmla="*/ 3883819 h 7760495"/>
                      <a:gd name="connsiteX2" fmla="*/ 752476 w 7539038"/>
                      <a:gd name="connsiteY2" fmla="*/ 1 h 7760495"/>
                      <a:gd name="connsiteX3" fmla="*/ 1131094 w 7539038"/>
                      <a:gd name="connsiteY3" fmla="*/ 3874294 h 7760495"/>
                      <a:gd name="connsiteX4" fmla="*/ 1507332 w 7539038"/>
                      <a:gd name="connsiteY4" fmla="*/ 7760494 h 7760495"/>
                      <a:gd name="connsiteX5" fmla="*/ 1883569 w 7539038"/>
                      <a:gd name="connsiteY5" fmla="*/ 3874294 h 7760495"/>
                      <a:gd name="connsiteX6" fmla="*/ 2259807 w 7539038"/>
                      <a:gd name="connsiteY6" fmla="*/ 2381 h 7760495"/>
                      <a:gd name="connsiteX7" fmla="*/ 2645569 w 7539038"/>
                      <a:gd name="connsiteY7" fmla="*/ 3883819 h 7760495"/>
                      <a:gd name="connsiteX8" fmla="*/ 3017044 w 7539038"/>
                      <a:gd name="connsiteY8" fmla="*/ 7760494 h 7760495"/>
                      <a:gd name="connsiteX9" fmla="*/ 3398044 w 7539038"/>
                      <a:gd name="connsiteY9" fmla="*/ 3874294 h 7760495"/>
                      <a:gd name="connsiteX10" fmla="*/ 3769519 w 7539038"/>
                      <a:gd name="connsiteY10" fmla="*/ 2382 h 7760495"/>
                      <a:gd name="connsiteX11" fmla="*/ 4150519 w 7539038"/>
                      <a:gd name="connsiteY11" fmla="*/ 3883819 h 7760495"/>
                      <a:gd name="connsiteX12" fmla="*/ 4526756 w 7539038"/>
                      <a:gd name="connsiteY12" fmla="*/ 7760494 h 7760495"/>
                      <a:gd name="connsiteX13" fmla="*/ 4902994 w 7539038"/>
                      <a:gd name="connsiteY13" fmla="*/ 3883819 h 7760495"/>
                      <a:gd name="connsiteX14" fmla="*/ 5276849 w 7539038"/>
                      <a:gd name="connsiteY14" fmla="*/ 1 h 7760495"/>
                      <a:gd name="connsiteX15" fmla="*/ 5655469 w 7539038"/>
                      <a:gd name="connsiteY15" fmla="*/ 3883819 h 7760495"/>
                      <a:gd name="connsiteX16" fmla="*/ 6029325 w 7539038"/>
                      <a:gd name="connsiteY16" fmla="*/ 7760494 h 7760495"/>
                      <a:gd name="connsiteX17" fmla="*/ 6417469 w 7539038"/>
                      <a:gd name="connsiteY17" fmla="*/ 3883819 h 7760495"/>
                      <a:gd name="connsiteX18" fmla="*/ 6786563 w 7539038"/>
                      <a:gd name="connsiteY18" fmla="*/ 2381 h 7760495"/>
                      <a:gd name="connsiteX19" fmla="*/ 7160419 w 7539038"/>
                      <a:gd name="connsiteY19" fmla="*/ 3883819 h 7760495"/>
                      <a:gd name="connsiteX20" fmla="*/ 7539038 w 7539038"/>
                      <a:gd name="connsiteY20" fmla="*/ 7758113 h 7760495"/>
                      <a:gd name="connsiteX0" fmla="*/ 0 w 7539038"/>
                      <a:gd name="connsiteY0" fmla="*/ 7760494 h 7760495"/>
                      <a:gd name="connsiteX1" fmla="*/ 378619 w 7539038"/>
                      <a:gd name="connsiteY1" fmla="*/ 3883819 h 7760495"/>
                      <a:gd name="connsiteX2" fmla="*/ 752476 w 7539038"/>
                      <a:gd name="connsiteY2" fmla="*/ 1 h 7760495"/>
                      <a:gd name="connsiteX3" fmla="*/ 1131094 w 7539038"/>
                      <a:gd name="connsiteY3" fmla="*/ 3874294 h 7760495"/>
                      <a:gd name="connsiteX4" fmla="*/ 1507332 w 7539038"/>
                      <a:gd name="connsiteY4" fmla="*/ 7760494 h 7760495"/>
                      <a:gd name="connsiteX5" fmla="*/ 1883569 w 7539038"/>
                      <a:gd name="connsiteY5" fmla="*/ 3874294 h 7760495"/>
                      <a:gd name="connsiteX6" fmla="*/ 2259807 w 7539038"/>
                      <a:gd name="connsiteY6" fmla="*/ 2381 h 7760495"/>
                      <a:gd name="connsiteX7" fmla="*/ 2645569 w 7539038"/>
                      <a:gd name="connsiteY7" fmla="*/ 3883819 h 7760495"/>
                      <a:gd name="connsiteX8" fmla="*/ 3017044 w 7539038"/>
                      <a:gd name="connsiteY8" fmla="*/ 7760494 h 7760495"/>
                      <a:gd name="connsiteX9" fmla="*/ 3398044 w 7539038"/>
                      <a:gd name="connsiteY9" fmla="*/ 3874294 h 7760495"/>
                      <a:gd name="connsiteX10" fmla="*/ 3769519 w 7539038"/>
                      <a:gd name="connsiteY10" fmla="*/ 2382 h 7760495"/>
                      <a:gd name="connsiteX11" fmla="*/ 4150519 w 7539038"/>
                      <a:gd name="connsiteY11" fmla="*/ 3883819 h 7760495"/>
                      <a:gd name="connsiteX12" fmla="*/ 4526756 w 7539038"/>
                      <a:gd name="connsiteY12" fmla="*/ 7760494 h 7760495"/>
                      <a:gd name="connsiteX13" fmla="*/ 4902994 w 7539038"/>
                      <a:gd name="connsiteY13" fmla="*/ 3883819 h 7760495"/>
                      <a:gd name="connsiteX14" fmla="*/ 5276849 w 7539038"/>
                      <a:gd name="connsiteY14" fmla="*/ 1 h 7760495"/>
                      <a:gd name="connsiteX15" fmla="*/ 5655469 w 7539038"/>
                      <a:gd name="connsiteY15" fmla="*/ 3883819 h 7760495"/>
                      <a:gd name="connsiteX16" fmla="*/ 6029325 w 7539038"/>
                      <a:gd name="connsiteY16" fmla="*/ 7760494 h 7760495"/>
                      <a:gd name="connsiteX17" fmla="*/ 6417469 w 7539038"/>
                      <a:gd name="connsiteY17" fmla="*/ 3883819 h 7760495"/>
                      <a:gd name="connsiteX18" fmla="*/ 6786563 w 7539038"/>
                      <a:gd name="connsiteY18" fmla="*/ 2381 h 7760495"/>
                      <a:gd name="connsiteX19" fmla="*/ 7160419 w 7539038"/>
                      <a:gd name="connsiteY19" fmla="*/ 3883819 h 7760495"/>
                      <a:gd name="connsiteX20" fmla="*/ 7539038 w 7539038"/>
                      <a:gd name="connsiteY20" fmla="*/ 7758113 h 7760495"/>
                      <a:gd name="connsiteX0" fmla="*/ 0 w 7539038"/>
                      <a:gd name="connsiteY0" fmla="*/ 7760494 h 7760495"/>
                      <a:gd name="connsiteX1" fmla="*/ 378619 w 7539038"/>
                      <a:gd name="connsiteY1" fmla="*/ 3883819 h 7760495"/>
                      <a:gd name="connsiteX2" fmla="*/ 752476 w 7539038"/>
                      <a:gd name="connsiteY2" fmla="*/ 1 h 7760495"/>
                      <a:gd name="connsiteX3" fmla="*/ 1131094 w 7539038"/>
                      <a:gd name="connsiteY3" fmla="*/ 3874294 h 7760495"/>
                      <a:gd name="connsiteX4" fmla="*/ 1507332 w 7539038"/>
                      <a:gd name="connsiteY4" fmla="*/ 7760494 h 7760495"/>
                      <a:gd name="connsiteX5" fmla="*/ 1883569 w 7539038"/>
                      <a:gd name="connsiteY5" fmla="*/ 3874294 h 7760495"/>
                      <a:gd name="connsiteX6" fmla="*/ 2259807 w 7539038"/>
                      <a:gd name="connsiteY6" fmla="*/ 2381 h 7760495"/>
                      <a:gd name="connsiteX7" fmla="*/ 2645569 w 7539038"/>
                      <a:gd name="connsiteY7" fmla="*/ 3883819 h 7760495"/>
                      <a:gd name="connsiteX8" fmla="*/ 3017044 w 7539038"/>
                      <a:gd name="connsiteY8" fmla="*/ 7760494 h 7760495"/>
                      <a:gd name="connsiteX9" fmla="*/ 3398044 w 7539038"/>
                      <a:gd name="connsiteY9" fmla="*/ 3874294 h 7760495"/>
                      <a:gd name="connsiteX10" fmla="*/ 3769519 w 7539038"/>
                      <a:gd name="connsiteY10" fmla="*/ 2382 h 7760495"/>
                      <a:gd name="connsiteX11" fmla="*/ 4150519 w 7539038"/>
                      <a:gd name="connsiteY11" fmla="*/ 3883819 h 7760495"/>
                      <a:gd name="connsiteX12" fmla="*/ 4526756 w 7539038"/>
                      <a:gd name="connsiteY12" fmla="*/ 7760494 h 7760495"/>
                      <a:gd name="connsiteX13" fmla="*/ 4902994 w 7539038"/>
                      <a:gd name="connsiteY13" fmla="*/ 3883819 h 7760495"/>
                      <a:gd name="connsiteX14" fmla="*/ 5276849 w 7539038"/>
                      <a:gd name="connsiteY14" fmla="*/ 1 h 7760495"/>
                      <a:gd name="connsiteX15" fmla="*/ 5655469 w 7539038"/>
                      <a:gd name="connsiteY15" fmla="*/ 3883819 h 7760495"/>
                      <a:gd name="connsiteX16" fmla="*/ 6029325 w 7539038"/>
                      <a:gd name="connsiteY16" fmla="*/ 7760494 h 7760495"/>
                      <a:gd name="connsiteX17" fmla="*/ 6417469 w 7539038"/>
                      <a:gd name="connsiteY17" fmla="*/ 3883819 h 7760495"/>
                      <a:gd name="connsiteX18" fmla="*/ 6786563 w 7539038"/>
                      <a:gd name="connsiteY18" fmla="*/ 2381 h 7760495"/>
                      <a:gd name="connsiteX19" fmla="*/ 7160419 w 7539038"/>
                      <a:gd name="connsiteY19" fmla="*/ 3883819 h 7760495"/>
                      <a:gd name="connsiteX20" fmla="*/ 7539038 w 7539038"/>
                      <a:gd name="connsiteY20" fmla="*/ 7758113 h 7760495"/>
                      <a:gd name="connsiteX0" fmla="*/ 0 w 7539038"/>
                      <a:gd name="connsiteY0" fmla="*/ 7760494 h 7760495"/>
                      <a:gd name="connsiteX1" fmla="*/ 378619 w 7539038"/>
                      <a:gd name="connsiteY1" fmla="*/ 3883819 h 7760495"/>
                      <a:gd name="connsiteX2" fmla="*/ 752476 w 7539038"/>
                      <a:gd name="connsiteY2" fmla="*/ 1 h 7760495"/>
                      <a:gd name="connsiteX3" fmla="*/ 1131094 w 7539038"/>
                      <a:gd name="connsiteY3" fmla="*/ 3874294 h 7760495"/>
                      <a:gd name="connsiteX4" fmla="*/ 1507332 w 7539038"/>
                      <a:gd name="connsiteY4" fmla="*/ 7760494 h 7760495"/>
                      <a:gd name="connsiteX5" fmla="*/ 1883569 w 7539038"/>
                      <a:gd name="connsiteY5" fmla="*/ 3874294 h 7760495"/>
                      <a:gd name="connsiteX6" fmla="*/ 2259807 w 7539038"/>
                      <a:gd name="connsiteY6" fmla="*/ 2381 h 7760495"/>
                      <a:gd name="connsiteX7" fmla="*/ 2645569 w 7539038"/>
                      <a:gd name="connsiteY7" fmla="*/ 3883819 h 7760495"/>
                      <a:gd name="connsiteX8" fmla="*/ 3017044 w 7539038"/>
                      <a:gd name="connsiteY8" fmla="*/ 7760494 h 7760495"/>
                      <a:gd name="connsiteX9" fmla="*/ 3398044 w 7539038"/>
                      <a:gd name="connsiteY9" fmla="*/ 3874294 h 7760495"/>
                      <a:gd name="connsiteX10" fmla="*/ 3769519 w 7539038"/>
                      <a:gd name="connsiteY10" fmla="*/ 2382 h 7760495"/>
                      <a:gd name="connsiteX11" fmla="*/ 4150519 w 7539038"/>
                      <a:gd name="connsiteY11" fmla="*/ 3883819 h 7760495"/>
                      <a:gd name="connsiteX12" fmla="*/ 4526756 w 7539038"/>
                      <a:gd name="connsiteY12" fmla="*/ 7760494 h 7760495"/>
                      <a:gd name="connsiteX13" fmla="*/ 4902994 w 7539038"/>
                      <a:gd name="connsiteY13" fmla="*/ 3883819 h 7760495"/>
                      <a:gd name="connsiteX14" fmla="*/ 5276849 w 7539038"/>
                      <a:gd name="connsiteY14" fmla="*/ 1 h 7760495"/>
                      <a:gd name="connsiteX15" fmla="*/ 5655469 w 7539038"/>
                      <a:gd name="connsiteY15" fmla="*/ 3883819 h 7760495"/>
                      <a:gd name="connsiteX16" fmla="*/ 6029325 w 7539038"/>
                      <a:gd name="connsiteY16" fmla="*/ 7760494 h 7760495"/>
                      <a:gd name="connsiteX17" fmla="*/ 6417469 w 7539038"/>
                      <a:gd name="connsiteY17" fmla="*/ 3883819 h 7760495"/>
                      <a:gd name="connsiteX18" fmla="*/ 6786563 w 7539038"/>
                      <a:gd name="connsiteY18" fmla="*/ 2381 h 7760495"/>
                      <a:gd name="connsiteX19" fmla="*/ 7160419 w 7539038"/>
                      <a:gd name="connsiteY19" fmla="*/ 3883819 h 7760495"/>
                      <a:gd name="connsiteX20" fmla="*/ 7539038 w 7539038"/>
                      <a:gd name="connsiteY20" fmla="*/ 7758113 h 7760495"/>
                      <a:gd name="connsiteX0" fmla="*/ 0 w 7539038"/>
                      <a:gd name="connsiteY0" fmla="*/ 7760494 h 7760495"/>
                      <a:gd name="connsiteX1" fmla="*/ 378619 w 7539038"/>
                      <a:gd name="connsiteY1" fmla="*/ 3883819 h 7760495"/>
                      <a:gd name="connsiteX2" fmla="*/ 752476 w 7539038"/>
                      <a:gd name="connsiteY2" fmla="*/ 1 h 7760495"/>
                      <a:gd name="connsiteX3" fmla="*/ 1131094 w 7539038"/>
                      <a:gd name="connsiteY3" fmla="*/ 3874294 h 7760495"/>
                      <a:gd name="connsiteX4" fmla="*/ 1507332 w 7539038"/>
                      <a:gd name="connsiteY4" fmla="*/ 7760494 h 7760495"/>
                      <a:gd name="connsiteX5" fmla="*/ 1883569 w 7539038"/>
                      <a:gd name="connsiteY5" fmla="*/ 3874294 h 7760495"/>
                      <a:gd name="connsiteX6" fmla="*/ 2259807 w 7539038"/>
                      <a:gd name="connsiteY6" fmla="*/ 2381 h 7760495"/>
                      <a:gd name="connsiteX7" fmla="*/ 2645569 w 7539038"/>
                      <a:gd name="connsiteY7" fmla="*/ 3883819 h 7760495"/>
                      <a:gd name="connsiteX8" fmla="*/ 3017044 w 7539038"/>
                      <a:gd name="connsiteY8" fmla="*/ 7760494 h 7760495"/>
                      <a:gd name="connsiteX9" fmla="*/ 3398044 w 7539038"/>
                      <a:gd name="connsiteY9" fmla="*/ 3874294 h 7760495"/>
                      <a:gd name="connsiteX10" fmla="*/ 3769519 w 7539038"/>
                      <a:gd name="connsiteY10" fmla="*/ 2382 h 7760495"/>
                      <a:gd name="connsiteX11" fmla="*/ 4150519 w 7539038"/>
                      <a:gd name="connsiteY11" fmla="*/ 3883819 h 7760495"/>
                      <a:gd name="connsiteX12" fmla="*/ 4526756 w 7539038"/>
                      <a:gd name="connsiteY12" fmla="*/ 7760494 h 7760495"/>
                      <a:gd name="connsiteX13" fmla="*/ 4902994 w 7539038"/>
                      <a:gd name="connsiteY13" fmla="*/ 3883819 h 7760495"/>
                      <a:gd name="connsiteX14" fmla="*/ 5276849 w 7539038"/>
                      <a:gd name="connsiteY14" fmla="*/ 1 h 7760495"/>
                      <a:gd name="connsiteX15" fmla="*/ 5655469 w 7539038"/>
                      <a:gd name="connsiteY15" fmla="*/ 3883819 h 7760495"/>
                      <a:gd name="connsiteX16" fmla="*/ 6029325 w 7539038"/>
                      <a:gd name="connsiteY16" fmla="*/ 7760494 h 7760495"/>
                      <a:gd name="connsiteX17" fmla="*/ 6417469 w 7539038"/>
                      <a:gd name="connsiteY17" fmla="*/ 3883819 h 7760495"/>
                      <a:gd name="connsiteX18" fmla="*/ 6786563 w 7539038"/>
                      <a:gd name="connsiteY18" fmla="*/ 2381 h 7760495"/>
                      <a:gd name="connsiteX19" fmla="*/ 7160419 w 7539038"/>
                      <a:gd name="connsiteY19" fmla="*/ 3883819 h 7760495"/>
                      <a:gd name="connsiteX20" fmla="*/ 7539038 w 7539038"/>
                      <a:gd name="connsiteY20" fmla="*/ 7758113 h 7760495"/>
                      <a:gd name="connsiteX0" fmla="*/ 0 w 7539038"/>
                      <a:gd name="connsiteY0" fmla="*/ 7760494 h 7760495"/>
                      <a:gd name="connsiteX1" fmla="*/ 378619 w 7539038"/>
                      <a:gd name="connsiteY1" fmla="*/ 3883819 h 7760495"/>
                      <a:gd name="connsiteX2" fmla="*/ 752476 w 7539038"/>
                      <a:gd name="connsiteY2" fmla="*/ 1 h 7760495"/>
                      <a:gd name="connsiteX3" fmla="*/ 1131094 w 7539038"/>
                      <a:gd name="connsiteY3" fmla="*/ 3874294 h 7760495"/>
                      <a:gd name="connsiteX4" fmla="*/ 1507332 w 7539038"/>
                      <a:gd name="connsiteY4" fmla="*/ 7760494 h 7760495"/>
                      <a:gd name="connsiteX5" fmla="*/ 1883569 w 7539038"/>
                      <a:gd name="connsiteY5" fmla="*/ 3874294 h 7760495"/>
                      <a:gd name="connsiteX6" fmla="*/ 2259807 w 7539038"/>
                      <a:gd name="connsiteY6" fmla="*/ 2381 h 7760495"/>
                      <a:gd name="connsiteX7" fmla="*/ 2645569 w 7539038"/>
                      <a:gd name="connsiteY7" fmla="*/ 3883819 h 7760495"/>
                      <a:gd name="connsiteX8" fmla="*/ 3017044 w 7539038"/>
                      <a:gd name="connsiteY8" fmla="*/ 7760494 h 7760495"/>
                      <a:gd name="connsiteX9" fmla="*/ 3398044 w 7539038"/>
                      <a:gd name="connsiteY9" fmla="*/ 3874294 h 7760495"/>
                      <a:gd name="connsiteX10" fmla="*/ 3769519 w 7539038"/>
                      <a:gd name="connsiteY10" fmla="*/ 2382 h 7760495"/>
                      <a:gd name="connsiteX11" fmla="*/ 4150519 w 7539038"/>
                      <a:gd name="connsiteY11" fmla="*/ 3883819 h 7760495"/>
                      <a:gd name="connsiteX12" fmla="*/ 4526756 w 7539038"/>
                      <a:gd name="connsiteY12" fmla="*/ 7760494 h 7760495"/>
                      <a:gd name="connsiteX13" fmla="*/ 4902994 w 7539038"/>
                      <a:gd name="connsiteY13" fmla="*/ 3883819 h 7760495"/>
                      <a:gd name="connsiteX14" fmla="*/ 5276849 w 7539038"/>
                      <a:gd name="connsiteY14" fmla="*/ 1 h 7760495"/>
                      <a:gd name="connsiteX15" fmla="*/ 5655469 w 7539038"/>
                      <a:gd name="connsiteY15" fmla="*/ 3883819 h 7760495"/>
                      <a:gd name="connsiteX16" fmla="*/ 6029325 w 7539038"/>
                      <a:gd name="connsiteY16" fmla="*/ 7760494 h 7760495"/>
                      <a:gd name="connsiteX17" fmla="*/ 6417469 w 7539038"/>
                      <a:gd name="connsiteY17" fmla="*/ 3883819 h 7760495"/>
                      <a:gd name="connsiteX18" fmla="*/ 6786563 w 7539038"/>
                      <a:gd name="connsiteY18" fmla="*/ 2381 h 7760495"/>
                      <a:gd name="connsiteX19" fmla="*/ 7160419 w 7539038"/>
                      <a:gd name="connsiteY19" fmla="*/ 3883819 h 7760495"/>
                      <a:gd name="connsiteX20" fmla="*/ 7539038 w 7539038"/>
                      <a:gd name="connsiteY20" fmla="*/ 7758113 h 7760495"/>
                      <a:gd name="connsiteX0" fmla="*/ 0 w 7539038"/>
                      <a:gd name="connsiteY0" fmla="*/ 7760494 h 7760495"/>
                      <a:gd name="connsiteX1" fmla="*/ 378619 w 7539038"/>
                      <a:gd name="connsiteY1" fmla="*/ 3883819 h 7760495"/>
                      <a:gd name="connsiteX2" fmla="*/ 752476 w 7539038"/>
                      <a:gd name="connsiteY2" fmla="*/ 1 h 7760495"/>
                      <a:gd name="connsiteX3" fmla="*/ 1131094 w 7539038"/>
                      <a:gd name="connsiteY3" fmla="*/ 3874294 h 7760495"/>
                      <a:gd name="connsiteX4" fmla="*/ 1507332 w 7539038"/>
                      <a:gd name="connsiteY4" fmla="*/ 7760494 h 7760495"/>
                      <a:gd name="connsiteX5" fmla="*/ 1883569 w 7539038"/>
                      <a:gd name="connsiteY5" fmla="*/ 3874294 h 7760495"/>
                      <a:gd name="connsiteX6" fmla="*/ 2259807 w 7539038"/>
                      <a:gd name="connsiteY6" fmla="*/ 2381 h 7760495"/>
                      <a:gd name="connsiteX7" fmla="*/ 2645569 w 7539038"/>
                      <a:gd name="connsiteY7" fmla="*/ 3883819 h 7760495"/>
                      <a:gd name="connsiteX8" fmla="*/ 3017044 w 7539038"/>
                      <a:gd name="connsiteY8" fmla="*/ 7760494 h 7760495"/>
                      <a:gd name="connsiteX9" fmla="*/ 3398044 w 7539038"/>
                      <a:gd name="connsiteY9" fmla="*/ 3874294 h 7760495"/>
                      <a:gd name="connsiteX10" fmla="*/ 3769519 w 7539038"/>
                      <a:gd name="connsiteY10" fmla="*/ 2382 h 7760495"/>
                      <a:gd name="connsiteX11" fmla="*/ 4150519 w 7539038"/>
                      <a:gd name="connsiteY11" fmla="*/ 3883819 h 7760495"/>
                      <a:gd name="connsiteX12" fmla="*/ 4526756 w 7539038"/>
                      <a:gd name="connsiteY12" fmla="*/ 7760494 h 7760495"/>
                      <a:gd name="connsiteX13" fmla="*/ 4902994 w 7539038"/>
                      <a:gd name="connsiteY13" fmla="*/ 3883819 h 7760495"/>
                      <a:gd name="connsiteX14" fmla="*/ 5276849 w 7539038"/>
                      <a:gd name="connsiteY14" fmla="*/ 1 h 7760495"/>
                      <a:gd name="connsiteX15" fmla="*/ 5655469 w 7539038"/>
                      <a:gd name="connsiteY15" fmla="*/ 3883819 h 7760495"/>
                      <a:gd name="connsiteX16" fmla="*/ 6029325 w 7539038"/>
                      <a:gd name="connsiteY16" fmla="*/ 7760494 h 7760495"/>
                      <a:gd name="connsiteX17" fmla="*/ 6417469 w 7539038"/>
                      <a:gd name="connsiteY17" fmla="*/ 3883819 h 7760495"/>
                      <a:gd name="connsiteX18" fmla="*/ 6786563 w 7539038"/>
                      <a:gd name="connsiteY18" fmla="*/ 2381 h 7760495"/>
                      <a:gd name="connsiteX19" fmla="*/ 7160419 w 7539038"/>
                      <a:gd name="connsiteY19" fmla="*/ 3883819 h 7760495"/>
                      <a:gd name="connsiteX20" fmla="*/ 7539038 w 7539038"/>
                      <a:gd name="connsiteY20" fmla="*/ 7758113 h 776049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</a:cxnLst>
                    <a:rect l="l" t="t" r="r" b="b"/>
                    <a:pathLst>
                      <a:path w="7539038" h="7760495">
                        <a:moveTo>
                          <a:pt x="0" y="7760494"/>
                        </a:moveTo>
                        <a:cubicBezTo>
                          <a:pt x="190500" y="7758906"/>
                          <a:pt x="377031" y="3874231"/>
                          <a:pt x="378619" y="3883819"/>
                        </a:cubicBezTo>
                        <a:cubicBezTo>
                          <a:pt x="380207" y="3893407"/>
                          <a:pt x="562770" y="-793"/>
                          <a:pt x="752476" y="1"/>
                        </a:cubicBezTo>
                        <a:cubicBezTo>
                          <a:pt x="942182" y="795"/>
                          <a:pt x="1119468" y="3745568"/>
                          <a:pt x="1131094" y="3874294"/>
                        </a:cubicBezTo>
                        <a:cubicBezTo>
                          <a:pt x="1136420" y="3933265"/>
                          <a:pt x="1317626" y="7758112"/>
                          <a:pt x="1507332" y="7760494"/>
                        </a:cubicBezTo>
                        <a:cubicBezTo>
                          <a:pt x="1697038" y="7762876"/>
                          <a:pt x="1875632" y="3967176"/>
                          <a:pt x="1883569" y="3874294"/>
                        </a:cubicBezTo>
                        <a:cubicBezTo>
                          <a:pt x="1891506" y="3781412"/>
                          <a:pt x="2068513" y="3175"/>
                          <a:pt x="2259807" y="2381"/>
                        </a:cubicBezTo>
                        <a:cubicBezTo>
                          <a:pt x="2451101" y="1587"/>
                          <a:pt x="2640013" y="3825221"/>
                          <a:pt x="2645569" y="3883819"/>
                        </a:cubicBezTo>
                        <a:cubicBezTo>
                          <a:pt x="2651125" y="3942417"/>
                          <a:pt x="2827338" y="7762081"/>
                          <a:pt x="3017044" y="7760494"/>
                        </a:cubicBezTo>
                        <a:cubicBezTo>
                          <a:pt x="3206750" y="7758907"/>
                          <a:pt x="3390107" y="3967176"/>
                          <a:pt x="3398044" y="3874294"/>
                        </a:cubicBezTo>
                        <a:cubicBezTo>
                          <a:pt x="3405981" y="3781412"/>
                          <a:pt x="3575050" y="795"/>
                          <a:pt x="3769519" y="2382"/>
                        </a:cubicBezTo>
                        <a:cubicBezTo>
                          <a:pt x="3963988" y="3969"/>
                          <a:pt x="4141788" y="3722352"/>
                          <a:pt x="4150519" y="3883819"/>
                        </a:cubicBezTo>
                        <a:cubicBezTo>
                          <a:pt x="4159250" y="4045286"/>
                          <a:pt x="4337844" y="7760494"/>
                          <a:pt x="4526756" y="7760494"/>
                        </a:cubicBezTo>
                        <a:cubicBezTo>
                          <a:pt x="4715668" y="7760494"/>
                          <a:pt x="4893360" y="4083161"/>
                          <a:pt x="4902994" y="3883819"/>
                        </a:cubicBezTo>
                        <a:cubicBezTo>
                          <a:pt x="4910825" y="3721794"/>
                          <a:pt x="5087143" y="1"/>
                          <a:pt x="5276849" y="1"/>
                        </a:cubicBezTo>
                        <a:cubicBezTo>
                          <a:pt x="5466555" y="1"/>
                          <a:pt x="5647531" y="3790543"/>
                          <a:pt x="5655469" y="3883819"/>
                        </a:cubicBezTo>
                        <a:cubicBezTo>
                          <a:pt x="5663407" y="3977095"/>
                          <a:pt x="5842794" y="7760494"/>
                          <a:pt x="6029325" y="7760494"/>
                        </a:cubicBezTo>
                        <a:cubicBezTo>
                          <a:pt x="6215856" y="7760494"/>
                          <a:pt x="6411913" y="3976700"/>
                          <a:pt x="6417469" y="3883819"/>
                        </a:cubicBezTo>
                        <a:cubicBezTo>
                          <a:pt x="6423025" y="3790938"/>
                          <a:pt x="6593682" y="0"/>
                          <a:pt x="6786563" y="2381"/>
                        </a:cubicBezTo>
                        <a:cubicBezTo>
                          <a:pt x="6979444" y="4762"/>
                          <a:pt x="7152482" y="3757041"/>
                          <a:pt x="7160419" y="3883819"/>
                        </a:cubicBezTo>
                        <a:cubicBezTo>
                          <a:pt x="7168356" y="4010597"/>
                          <a:pt x="7336632" y="7761288"/>
                          <a:pt x="7539038" y="7758113"/>
                        </a:cubicBezTo>
                      </a:path>
                    </a:pathLst>
                  </a:custGeom>
                  <a:noFill/>
                  <a:ln w="381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253" name="Freeform: Shape 252">
                  <a:extLst>
                    <a:ext uri="{FF2B5EF4-FFF2-40B4-BE49-F238E27FC236}">
                      <a16:creationId xmlns:a16="http://schemas.microsoft.com/office/drawing/2014/main" id="{8DCD9F42-ABE1-4858-88CE-5426D9257F3D}"/>
                    </a:ext>
                  </a:extLst>
                </p:cNvPr>
                <p:cNvSpPr/>
                <p:nvPr/>
              </p:nvSpPr>
              <p:spPr>
                <a:xfrm>
                  <a:off x="2603501" y="3102520"/>
                  <a:ext cx="1243589" cy="718573"/>
                </a:xfrm>
                <a:custGeom>
                  <a:avLst/>
                  <a:gdLst>
                    <a:gd name="connsiteX0" fmla="*/ 0 w 7562850"/>
                    <a:gd name="connsiteY0" fmla="*/ 7762875 h 7762875"/>
                    <a:gd name="connsiteX1" fmla="*/ 390525 w 7562850"/>
                    <a:gd name="connsiteY1" fmla="*/ 3886200 h 7762875"/>
                    <a:gd name="connsiteX2" fmla="*/ 762000 w 7562850"/>
                    <a:gd name="connsiteY2" fmla="*/ 0 h 7762875"/>
                    <a:gd name="connsiteX3" fmla="*/ 1143000 w 7562850"/>
                    <a:gd name="connsiteY3" fmla="*/ 3876675 h 7762875"/>
                    <a:gd name="connsiteX4" fmla="*/ 1524000 w 7562850"/>
                    <a:gd name="connsiteY4" fmla="*/ 7753350 h 7762875"/>
                    <a:gd name="connsiteX5" fmla="*/ 1895475 w 7562850"/>
                    <a:gd name="connsiteY5" fmla="*/ 3876675 h 7762875"/>
                    <a:gd name="connsiteX6" fmla="*/ 2276475 w 7562850"/>
                    <a:gd name="connsiteY6" fmla="*/ 0 h 7762875"/>
                    <a:gd name="connsiteX7" fmla="*/ 2657475 w 7562850"/>
                    <a:gd name="connsiteY7" fmla="*/ 3886200 h 7762875"/>
                    <a:gd name="connsiteX8" fmla="*/ 3028950 w 7562850"/>
                    <a:gd name="connsiteY8" fmla="*/ 7762875 h 7762875"/>
                    <a:gd name="connsiteX9" fmla="*/ 3409950 w 7562850"/>
                    <a:gd name="connsiteY9" fmla="*/ 3876675 h 7762875"/>
                    <a:gd name="connsiteX10" fmla="*/ 3781425 w 7562850"/>
                    <a:gd name="connsiteY10" fmla="*/ 9525 h 7762875"/>
                    <a:gd name="connsiteX11" fmla="*/ 4162425 w 7562850"/>
                    <a:gd name="connsiteY11" fmla="*/ 3886200 h 7762875"/>
                    <a:gd name="connsiteX12" fmla="*/ 4533900 w 7562850"/>
                    <a:gd name="connsiteY12" fmla="*/ 7762875 h 7762875"/>
                    <a:gd name="connsiteX13" fmla="*/ 4914900 w 7562850"/>
                    <a:gd name="connsiteY13" fmla="*/ 3886200 h 7762875"/>
                    <a:gd name="connsiteX14" fmla="*/ 5295900 w 7562850"/>
                    <a:gd name="connsiteY14" fmla="*/ 9525 h 7762875"/>
                    <a:gd name="connsiteX15" fmla="*/ 5667375 w 7562850"/>
                    <a:gd name="connsiteY15" fmla="*/ 3886200 h 7762875"/>
                    <a:gd name="connsiteX16" fmla="*/ 6048375 w 7562850"/>
                    <a:gd name="connsiteY16" fmla="*/ 7762875 h 7762875"/>
                    <a:gd name="connsiteX17" fmla="*/ 6429375 w 7562850"/>
                    <a:gd name="connsiteY17" fmla="*/ 3886200 h 7762875"/>
                    <a:gd name="connsiteX18" fmla="*/ 6810375 w 7562850"/>
                    <a:gd name="connsiteY18" fmla="*/ 0 h 7762875"/>
                    <a:gd name="connsiteX19" fmla="*/ 7172325 w 7562850"/>
                    <a:gd name="connsiteY19" fmla="*/ 3886200 h 7762875"/>
                    <a:gd name="connsiteX20" fmla="*/ 7562850 w 7562850"/>
                    <a:gd name="connsiteY20" fmla="*/ 7762875 h 7762875"/>
                    <a:gd name="connsiteX0" fmla="*/ 0 w 7562850"/>
                    <a:gd name="connsiteY0" fmla="*/ 7762875 h 7762875"/>
                    <a:gd name="connsiteX1" fmla="*/ 390525 w 7562850"/>
                    <a:gd name="connsiteY1" fmla="*/ 3886200 h 7762875"/>
                    <a:gd name="connsiteX2" fmla="*/ 762000 w 7562850"/>
                    <a:gd name="connsiteY2" fmla="*/ 0 h 7762875"/>
                    <a:gd name="connsiteX3" fmla="*/ 1143000 w 7562850"/>
                    <a:gd name="connsiteY3" fmla="*/ 3876675 h 7762875"/>
                    <a:gd name="connsiteX4" fmla="*/ 1519238 w 7562850"/>
                    <a:gd name="connsiteY4" fmla="*/ 7762875 h 7762875"/>
                    <a:gd name="connsiteX5" fmla="*/ 1895475 w 7562850"/>
                    <a:gd name="connsiteY5" fmla="*/ 3876675 h 7762875"/>
                    <a:gd name="connsiteX6" fmla="*/ 2276475 w 7562850"/>
                    <a:gd name="connsiteY6" fmla="*/ 0 h 7762875"/>
                    <a:gd name="connsiteX7" fmla="*/ 2657475 w 7562850"/>
                    <a:gd name="connsiteY7" fmla="*/ 3886200 h 7762875"/>
                    <a:gd name="connsiteX8" fmla="*/ 3028950 w 7562850"/>
                    <a:gd name="connsiteY8" fmla="*/ 7762875 h 7762875"/>
                    <a:gd name="connsiteX9" fmla="*/ 3409950 w 7562850"/>
                    <a:gd name="connsiteY9" fmla="*/ 3876675 h 7762875"/>
                    <a:gd name="connsiteX10" fmla="*/ 3781425 w 7562850"/>
                    <a:gd name="connsiteY10" fmla="*/ 9525 h 7762875"/>
                    <a:gd name="connsiteX11" fmla="*/ 4162425 w 7562850"/>
                    <a:gd name="connsiteY11" fmla="*/ 3886200 h 7762875"/>
                    <a:gd name="connsiteX12" fmla="*/ 4533900 w 7562850"/>
                    <a:gd name="connsiteY12" fmla="*/ 7762875 h 7762875"/>
                    <a:gd name="connsiteX13" fmla="*/ 4914900 w 7562850"/>
                    <a:gd name="connsiteY13" fmla="*/ 3886200 h 7762875"/>
                    <a:gd name="connsiteX14" fmla="*/ 5295900 w 7562850"/>
                    <a:gd name="connsiteY14" fmla="*/ 9525 h 7762875"/>
                    <a:gd name="connsiteX15" fmla="*/ 5667375 w 7562850"/>
                    <a:gd name="connsiteY15" fmla="*/ 3886200 h 7762875"/>
                    <a:gd name="connsiteX16" fmla="*/ 6048375 w 7562850"/>
                    <a:gd name="connsiteY16" fmla="*/ 7762875 h 7762875"/>
                    <a:gd name="connsiteX17" fmla="*/ 6429375 w 7562850"/>
                    <a:gd name="connsiteY17" fmla="*/ 3886200 h 7762875"/>
                    <a:gd name="connsiteX18" fmla="*/ 6810375 w 7562850"/>
                    <a:gd name="connsiteY18" fmla="*/ 0 h 7762875"/>
                    <a:gd name="connsiteX19" fmla="*/ 7172325 w 7562850"/>
                    <a:gd name="connsiteY19" fmla="*/ 3886200 h 7762875"/>
                    <a:gd name="connsiteX20" fmla="*/ 7562850 w 7562850"/>
                    <a:gd name="connsiteY20" fmla="*/ 7762875 h 7762875"/>
                    <a:gd name="connsiteX0" fmla="*/ 0 w 7562850"/>
                    <a:gd name="connsiteY0" fmla="*/ 7762875 h 7762875"/>
                    <a:gd name="connsiteX1" fmla="*/ 390525 w 7562850"/>
                    <a:gd name="connsiteY1" fmla="*/ 3886200 h 7762875"/>
                    <a:gd name="connsiteX2" fmla="*/ 762000 w 7562850"/>
                    <a:gd name="connsiteY2" fmla="*/ 0 h 7762875"/>
                    <a:gd name="connsiteX3" fmla="*/ 1143000 w 7562850"/>
                    <a:gd name="connsiteY3" fmla="*/ 3876675 h 7762875"/>
                    <a:gd name="connsiteX4" fmla="*/ 1519238 w 7562850"/>
                    <a:gd name="connsiteY4" fmla="*/ 7762875 h 7762875"/>
                    <a:gd name="connsiteX5" fmla="*/ 1895475 w 7562850"/>
                    <a:gd name="connsiteY5" fmla="*/ 3876675 h 7762875"/>
                    <a:gd name="connsiteX6" fmla="*/ 2276475 w 7562850"/>
                    <a:gd name="connsiteY6" fmla="*/ 0 h 7762875"/>
                    <a:gd name="connsiteX7" fmla="*/ 2657475 w 7562850"/>
                    <a:gd name="connsiteY7" fmla="*/ 3886200 h 7762875"/>
                    <a:gd name="connsiteX8" fmla="*/ 3028950 w 7562850"/>
                    <a:gd name="connsiteY8" fmla="*/ 7762875 h 7762875"/>
                    <a:gd name="connsiteX9" fmla="*/ 3409950 w 7562850"/>
                    <a:gd name="connsiteY9" fmla="*/ 3876675 h 7762875"/>
                    <a:gd name="connsiteX10" fmla="*/ 3781425 w 7562850"/>
                    <a:gd name="connsiteY10" fmla="*/ 9525 h 7762875"/>
                    <a:gd name="connsiteX11" fmla="*/ 4162425 w 7562850"/>
                    <a:gd name="connsiteY11" fmla="*/ 3886200 h 7762875"/>
                    <a:gd name="connsiteX12" fmla="*/ 4538662 w 7562850"/>
                    <a:gd name="connsiteY12" fmla="*/ 7762875 h 7762875"/>
                    <a:gd name="connsiteX13" fmla="*/ 4914900 w 7562850"/>
                    <a:gd name="connsiteY13" fmla="*/ 3886200 h 7762875"/>
                    <a:gd name="connsiteX14" fmla="*/ 5295900 w 7562850"/>
                    <a:gd name="connsiteY14" fmla="*/ 9525 h 7762875"/>
                    <a:gd name="connsiteX15" fmla="*/ 5667375 w 7562850"/>
                    <a:gd name="connsiteY15" fmla="*/ 3886200 h 7762875"/>
                    <a:gd name="connsiteX16" fmla="*/ 6048375 w 7562850"/>
                    <a:gd name="connsiteY16" fmla="*/ 7762875 h 7762875"/>
                    <a:gd name="connsiteX17" fmla="*/ 6429375 w 7562850"/>
                    <a:gd name="connsiteY17" fmla="*/ 3886200 h 7762875"/>
                    <a:gd name="connsiteX18" fmla="*/ 6810375 w 7562850"/>
                    <a:gd name="connsiteY18" fmla="*/ 0 h 7762875"/>
                    <a:gd name="connsiteX19" fmla="*/ 7172325 w 7562850"/>
                    <a:gd name="connsiteY19" fmla="*/ 3886200 h 7762875"/>
                    <a:gd name="connsiteX20" fmla="*/ 7562850 w 7562850"/>
                    <a:gd name="connsiteY20" fmla="*/ 7762875 h 7762875"/>
                    <a:gd name="connsiteX0" fmla="*/ 0 w 7562850"/>
                    <a:gd name="connsiteY0" fmla="*/ 7762875 h 7762875"/>
                    <a:gd name="connsiteX1" fmla="*/ 390525 w 7562850"/>
                    <a:gd name="connsiteY1" fmla="*/ 3886200 h 7762875"/>
                    <a:gd name="connsiteX2" fmla="*/ 762000 w 7562850"/>
                    <a:gd name="connsiteY2" fmla="*/ 0 h 7762875"/>
                    <a:gd name="connsiteX3" fmla="*/ 1143000 w 7562850"/>
                    <a:gd name="connsiteY3" fmla="*/ 3876675 h 7762875"/>
                    <a:gd name="connsiteX4" fmla="*/ 1519238 w 7562850"/>
                    <a:gd name="connsiteY4" fmla="*/ 7762875 h 7762875"/>
                    <a:gd name="connsiteX5" fmla="*/ 1895475 w 7562850"/>
                    <a:gd name="connsiteY5" fmla="*/ 3876675 h 7762875"/>
                    <a:gd name="connsiteX6" fmla="*/ 2276475 w 7562850"/>
                    <a:gd name="connsiteY6" fmla="*/ 0 h 7762875"/>
                    <a:gd name="connsiteX7" fmla="*/ 2657475 w 7562850"/>
                    <a:gd name="connsiteY7" fmla="*/ 3886200 h 7762875"/>
                    <a:gd name="connsiteX8" fmla="*/ 3028950 w 7562850"/>
                    <a:gd name="connsiteY8" fmla="*/ 7762875 h 7762875"/>
                    <a:gd name="connsiteX9" fmla="*/ 3409950 w 7562850"/>
                    <a:gd name="connsiteY9" fmla="*/ 3876675 h 7762875"/>
                    <a:gd name="connsiteX10" fmla="*/ 3781425 w 7562850"/>
                    <a:gd name="connsiteY10" fmla="*/ 9525 h 7762875"/>
                    <a:gd name="connsiteX11" fmla="*/ 4162425 w 7562850"/>
                    <a:gd name="connsiteY11" fmla="*/ 3886200 h 7762875"/>
                    <a:gd name="connsiteX12" fmla="*/ 4538662 w 7562850"/>
                    <a:gd name="connsiteY12" fmla="*/ 7762875 h 7762875"/>
                    <a:gd name="connsiteX13" fmla="*/ 4914900 w 7562850"/>
                    <a:gd name="connsiteY13" fmla="*/ 3886200 h 7762875"/>
                    <a:gd name="connsiteX14" fmla="*/ 5295900 w 7562850"/>
                    <a:gd name="connsiteY14" fmla="*/ 9525 h 7762875"/>
                    <a:gd name="connsiteX15" fmla="*/ 5667375 w 7562850"/>
                    <a:gd name="connsiteY15" fmla="*/ 3886200 h 7762875"/>
                    <a:gd name="connsiteX16" fmla="*/ 6048375 w 7562850"/>
                    <a:gd name="connsiteY16" fmla="*/ 7762875 h 7762875"/>
                    <a:gd name="connsiteX17" fmla="*/ 6429375 w 7562850"/>
                    <a:gd name="connsiteY17" fmla="*/ 3886200 h 7762875"/>
                    <a:gd name="connsiteX18" fmla="*/ 6810375 w 7562850"/>
                    <a:gd name="connsiteY18" fmla="*/ 0 h 7762875"/>
                    <a:gd name="connsiteX19" fmla="*/ 7172325 w 7562850"/>
                    <a:gd name="connsiteY19" fmla="*/ 3886200 h 7762875"/>
                    <a:gd name="connsiteX20" fmla="*/ 7562850 w 7562850"/>
                    <a:gd name="connsiteY20" fmla="*/ 7762875 h 7762875"/>
                    <a:gd name="connsiteX0" fmla="*/ 0 w 7562850"/>
                    <a:gd name="connsiteY0" fmla="*/ 7762875 h 7762875"/>
                    <a:gd name="connsiteX1" fmla="*/ 390525 w 7562850"/>
                    <a:gd name="connsiteY1" fmla="*/ 3886200 h 7762875"/>
                    <a:gd name="connsiteX2" fmla="*/ 762000 w 7562850"/>
                    <a:gd name="connsiteY2" fmla="*/ 0 h 7762875"/>
                    <a:gd name="connsiteX3" fmla="*/ 1143000 w 7562850"/>
                    <a:gd name="connsiteY3" fmla="*/ 3876675 h 7762875"/>
                    <a:gd name="connsiteX4" fmla="*/ 1519238 w 7562850"/>
                    <a:gd name="connsiteY4" fmla="*/ 7762875 h 7762875"/>
                    <a:gd name="connsiteX5" fmla="*/ 1895475 w 7562850"/>
                    <a:gd name="connsiteY5" fmla="*/ 3876675 h 7762875"/>
                    <a:gd name="connsiteX6" fmla="*/ 2276475 w 7562850"/>
                    <a:gd name="connsiteY6" fmla="*/ 0 h 7762875"/>
                    <a:gd name="connsiteX7" fmla="*/ 2657475 w 7562850"/>
                    <a:gd name="connsiteY7" fmla="*/ 3886200 h 7762875"/>
                    <a:gd name="connsiteX8" fmla="*/ 3028950 w 7562850"/>
                    <a:gd name="connsiteY8" fmla="*/ 7762875 h 7762875"/>
                    <a:gd name="connsiteX9" fmla="*/ 3409950 w 7562850"/>
                    <a:gd name="connsiteY9" fmla="*/ 3876675 h 7762875"/>
                    <a:gd name="connsiteX10" fmla="*/ 3781425 w 7562850"/>
                    <a:gd name="connsiteY10" fmla="*/ 9525 h 7762875"/>
                    <a:gd name="connsiteX11" fmla="*/ 4162425 w 7562850"/>
                    <a:gd name="connsiteY11" fmla="*/ 3886200 h 7762875"/>
                    <a:gd name="connsiteX12" fmla="*/ 4538662 w 7562850"/>
                    <a:gd name="connsiteY12" fmla="*/ 7762875 h 7762875"/>
                    <a:gd name="connsiteX13" fmla="*/ 4914900 w 7562850"/>
                    <a:gd name="connsiteY13" fmla="*/ 3886200 h 7762875"/>
                    <a:gd name="connsiteX14" fmla="*/ 5295900 w 7562850"/>
                    <a:gd name="connsiteY14" fmla="*/ 9525 h 7762875"/>
                    <a:gd name="connsiteX15" fmla="*/ 5667375 w 7562850"/>
                    <a:gd name="connsiteY15" fmla="*/ 3886200 h 7762875"/>
                    <a:gd name="connsiteX16" fmla="*/ 6048375 w 7562850"/>
                    <a:gd name="connsiteY16" fmla="*/ 7762875 h 7762875"/>
                    <a:gd name="connsiteX17" fmla="*/ 6429375 w 7562850"/>
                    <a:gd name="connsiteY17" fmla="*/ 3886200 h 7762875"/>
                    <a:gd name="connsiteX18" fmla="*/ 6810375 w 7562850"/>
                    <a:gd name="connsiteY18" fmla="*/ 0 h 7762875"/>
                    <a:gd name="connsiteX19" fmla="*/ 7172325 w 7562850"/>
                    <a:gd name="connsiteY19" fmla="*/ 3886200 h 7762875"/>
                    <a:gd name="connsiteX20" fmla="*/ 7562850 w 7562850"/>
                    <a:gd name="connsiteY20" fmla="*/ 7762875 h 7762875"/>
                    <a:gd name="connsiteX0" fmla="*/ 0 w 7562850"/>
                    <a:gd name="connsiteY0" fmla="*/ 7762875 h 7762875"/>
                    <a:gd name="connsiteX1" fmla="*/ 390525 w 7562850"/>
                    <a:gd name="connsiteY1" fmla="*/ 3886200 h 7762875"/>
                    <a:gd name="connsiteX2" fmla="*/ 762000 w 7562850"/>
                    <a:gd name="connsiteY2" fmla="*/ 0 h 7762875"/>
                    <a:gd name="connsiteX3" fmla="*/ 1143000 w 7562850"/>
                    <a:gd name="connsiteY3" fmla="*/ 3876675 h 7762875"/>
                    <a:gd name="connsiteX4" fmla="*/ 1519238 w 7562850"/>
                    <a:gd name="connsiteY4" fmla="*/ 7762875 h 7762875"/>
                    <a:gd name="connsiteX5" fmla="*/ 1895475 w 7562850"/>
                    <a:gd name="connsiteY5" fmla="*/ 3876675 h 7762875"/>
                    <a:gd name="connsiteX6" fmla="*/ 2276475 w 7562850"/>
                    <a:gd name="connsiteY6" fmla="*/ 0 h 7762875"/>
                    <a:gd name="connsiteX7" fmla="*/ 2657475 w 7562850"/>
                    <a:gd name="connsiteY7" fmla="*/ 3886200 h 7762875"/>
                    <a:gd name="connsiteX8" fmla="*/ 3028950 w 7562850"/>
                    <a:gd name="connsiteY8" fmla="*/ 7762875 h 7762875"/>
                    <a:gd name="connsiteX9" fmla="*/ 3409950 w 7562850"/>
                    <a:gd name="connsiteY9" fmla="*/ 3876675 h 7762875"/>
                    <a:gd name="connsiteX10" fmla="*/ 3781425 w 7562850"/>
                    <a:gd name="connsiteY10" fmla="*/ 9525 h 7762875"/>
                    <a:gd name="connsiteX11" fmla="*/ 4162425 w 7562850"/>
                    <a:gd name="connsiteY11" fmla="*/ 3886200 h 7762875"/>
                    <a:gd name="connsiteX12" fmla="*/ 4538662 w 7562850"/>
                    <a:gd name="connsiteY12" fmla="*/ 7762875 h 7762875"/>
                    <a:gd name="connsiteX13" fmla="*/ 4914900 w 7562850"/>
                    <a:gd name="connsiteY13" fmla="*/ 3886200 h 7762875"/>
                    <a:gd name="connsiteX14" fmla="*/ 5295900 w 7562850"/>
                    <a:gd name="connsiteY14" fmla="*/ 9525 h 7762875"/>
                    <a:gd name="connsiteX15" fmla="*/ 5667375 w 7562850"/>
                    <a:gd name="connsiteY15" fmla="*/ 3886200 h 7762875"/>
                    <a:gd name="connsiteX16" fmla="*/ 6048375 w 7562850"/>
                    <a:gd name="connsiteY16" fmla="*/ 7762875 h 7762875"/>
                    <a:gd name="connsiteX17" fmla="*/ 6429375 w 7562850"/>
                    <a:gd name="connsiteY17" fmla="*/ 3886200 h 7762875"/>
                    <a:gd name="connsiteX18" fmla="*/ 6810375 w 7562850"/>
                    <a:gd name="connsiteY18" fmla="*/ 0 h 7762875"/>
                    <a:gd name="connsiteX19" fmla="*/ 7172325 w 7562850"/>
                    <a:gd name="connsiteY19" fmla="*/ 3886200 h 7762875"/>
                    <a:gd name="connsiteX20" fmla="*/ 7562850 w 7562850"/>
                    <a:gd name="connsiteY20" fmla="*/ 7762875 h 7762875"/>
                    <a:gd name="connsiteX0" fmla="*/ 0 w 7550944"/>
                    <a:gd name="connsiteY0" fmla="*/ 7762875 h 7762875"/>
                    <a:gd name="connsiteX1" fmla="*/ 378619 w 7550944"/>
                    <a:gd name="connsiteY1" fmla="*/ 3886200 h 7762875"/>
                    <a:gd name="connsiteX2" fmla="*/ 750094 w 7550944"/>
                    <a:gd name="connsiteY2" fmla="*/ 0 h 7762875"/>
                    <a:gd name="connsiteX3" fmla="*/ 1131094 w 7550944"/>
                    <a:gd name="connsiteY3" fmla="*/ 3876675 h 7762875"/>
                    <a:gd name="connsiteX4" fmla="*/ 1507332 w 7550944"/>
                    <a:gd name="connsiteY4" fmla="*/ 7762875 h 7762875"/>
                    <a:gd name="connsiteX5" fmla="*/ 1883569 w 7550944"/>
                    <a:gd name="connsiteY5" fmla="*/ 3876675 h 7762875"/>
                    <a:gd name="connsiteX6" fmla="*/ 2264569 w 7550944"/>
                    <a:gd name="connsiteY6" fmla="*/ 0 h 7762875"/>
                    <a:gd name="connsiteX7" fmla="*/ 2645569 w 7550944"/>
                    <a:gd name="connsiteY7" fmla="*/ 3886200 h 7762875"/>
                    <a:gd name="connsiteX8" fmla="*/ 3017044 w 7550944"/>
                    <a:gd name="connsiteY8" fmla="*/ 7762875 h 7762875"/>
                    <a:gd name="connsiteX9" fmla="*/ 3398044 w 7550944"/>
                    <a:gd name="connsiteY9" fmla="*/ 3876675 h 7762875"/>
                    <a:gd name="connsiteX10" fmla="*/ 3769519 w 7550944"/>
                    <a:gd name="connsiteY10" fmla="*/ 9525 h 7762875"/>
                    <a:gd name="connsiteX11" fmla="*/ 4150519 w 7550944"/>
                    <a:gd name="connsiteY11" fmla="*/ 3886200 h 7762875"/>
                    <a:gd name="connsiteX12" fmla="*/ 4526756 w 7550944"/>
                    <a:gd name="connsiteY12" fmla="*/ 7762875 h 7762875"/>
                    <a:gd name="connsiteX13" fmla="*/ 4902994 w 7550944"/>
                    <a:gd name="connsiteY13" fmla="*/ 3886200 h 7762875"/>
                    <a:gd name="connsiteX14" fmla="*/ 5283994 w 7550944"/>
                    <a:gd name="connsiteY14" fmla="*/ 9525 h 7762875"/>
                    <a:gd name="connsiteX15" fmla="*/ 5655469 w 7550944"/>
                    <a:gd name="connsiteY15" fmla="*/ 3886200 h 7762875"/>
                    <a:gd name="connsiteX16" fmla="*/ 6036469 w 7550944"/>
                    <a:gd name="connsiteY16" fmla="*/ 7762875 h 7762875"/>
                    <a:gd name="connsiteX17" fmla="*/ 6417469 w 7550944"/>
                    <a:gd name="connsiteY17" fmla="*/ 3886200 h 7762875"/>
                    <a:gd name="connsiteX18" fmla="*/ 6798469 w 7550944"/>
                    <a:gd name="connsiteY18" fmla="*/ 0 h 7762875"/>
                    <a:gd name="connsiteX19" fmla="*/ 7160419 w 7550944"/>
                    <a:gd name="connsiteY19" fmla="*/ 3886200 h 7762875"/>
                    <a:gd name="connsiteX20" fmla="*/ 7550944 w 7550944"/>
                    <a:gd name="connsiteY20" fmla="*/ 7762875 h 7762875"/>
                    <a:gd name="connsiteX0" fmla="*/ 0 w 7550944"/>
                    <a:gd name="connsiteY0" fmla="*/ 7762875 h 7762875"/>
                    <a:gd name="connsiteX1" fmla="*/ 378619 w 7550944"/>
                    <a:gd name="connsiteY1" fmla="*/ 3886200 h 7762875"/>
                    <a:gd name="connsiteX2" fmla="*/ 750094 w 7550944"/>
                    <a:gd name="connsiteY2" fmla="*/ 0 h 7762875"/>
                    <a:gd name="connsiteX3" fmla="*/ 1131094 w 7550944"/>
                    <a:gd name="connsiteY3" fmla="*/ 3876675 h 7762875"/>
                    <a:gd name="connsiteX4" fmla="*/ 1507332 w 7550944"/>
                    <a:gd name="connsiteY4" fmla="*/ 7762875 h 7762875"/>
                    <a:gd name="connsiteX5" fmla="*/ 1883569 w 7550944"/>
                    <a:gd name="connsiteY5" fmla="*/ 3876675 h 7762875"/>
                    <a:gd name="connsiteX6" fmla="*/ 2264569 w 7550944"/>
                    <a:gd name="connsiteY6" fmla="*/ 0 h 7762875"/>
                    <a:gd name="connsiteX7" fmla="*/ 2645569 w 7550944"/>
                    <a:gd name="connsiteY7" fmla="*/ 3886200 h 7762875"/>
                    <a:gd name="connsiteX8" fmla="*/ 3017044 w 7550944"/>
                    <a:gd name="connsiteY8" fmla="*/ 7762875 h 7762875"/>
                    <a:gd name="connsiteX9" fmla="*/ 3398044 w 7550944"/>
                    <a:gd name="connsiteY9" fmla="*/ 3876675 h 7762875"/>
                    <a:gd name="connsiteX10" fmla="*/ 3769519 w 7550944"/>
                    <a:gd name="connsiteY10" fmla="*/ 9525 h 7762875"/>
                    <a:gd name="connsiteX11" fmla="*/ 4150519 w 7550944"/>
                    <a:gd name="connsiteY11" fmla="*/ 3886200 h 7762875"/>
                    <a:gd name="connsiteX12" fmla="*/ 4526756 w 7550944"/>
                    <a:gd name="connsiteY12" fmla="*/ 7762875 h 7762875"/>
                    <a:gd name="connsiteX13" fmla="*/ 4902994 w 7550944"/>
                    <a:gd name="connsiteY13" fmla="*/ 3886200 h 7762875"/>
                    <a:gd name="connsiteX14" fmla="*/ 5283994 w 7550944"/>
                    <a:gd name="connsiteY14" fmla="*/ 9525 h 7762875"/>
                    <a:gd name="connsiteX15" fmla="*/ 5655469 w 7550944"/>
                    <a:gd name="connsiteY15" fmla="*/ 3886200 h 7762875"/>
                    <a:gd name="connsiteX16" fmla="*/ 6036469 w 7550944"/>
                    <a:gd name="connsiteY16" fmla="*/ 7762875 h 7762875"/>
                    <a:gd name="connsiteX17" fmla="*/ 6417469 w 7550944"/>
                    <a:gd name="connsiteY17" fmla="*/ 3886200 h 7762875"/>
                    <a:gd name="connsiteX18" fmla="*/ 6798469 w 7550944"/>
                    <a:gd name="connsiteY18" fmla="*/ 0 h 7762875"/>
                    <a:gd name="connsiteX19" fmla="*/ 7160419 w 7550944"/>
                    <a:gd name="connsiteY19" fmla="*/ 3886200 h 7762875"/>
                    <a:gd name="connsiteX20" fmla="*/ 7550944 w 7550944"/>
                    <a:gd name="connsiteY20" fmla="*/ 7762875 h 7762875"/>
                    <a:gd name="connsiteX0" fmla="*/ 0 w 7550944"/>
                    <a:gd name="connsiteY0" fmla="*/ 7762875 h 7762875"/>
                    <a:gd name="connsiteX1" fmla="*/ 378619 w 7550944"/>
                    <a:gd name="connsiteY1" fmla="*/ 3886200 h 7762875"/>
                    <a:gd name="connsiteX2" fmla="*/ 750094 w 7550944"/>
                    <a:gd name="connsiteY2" fmla="*/ 0 h 7762875"/>
                    <a:gd name="connsiteX3" fmla="*/ 1131094 w 7550944"/>
                    <a:gd name="connsiteY3" fmla="*/ 3876675 h 7762875"/>
                    <a:gd name="connsiteX4" fmla="*/ 1507332 w 7550944"/>
                    <a:gd name="connsiteY4" fmla="*/ 7762875 h 7762875"/>
                    <a:gd name="connsiteX5" fmla="*/ 1883569 w 7550944"/>
                    <a:gd name="connsiteY5" fmla="*/ 3876675 h 7762875"/>
                    <a:gd name="connsiteX6" fmla="*/ 2264569 w 7550944"/>
                    <a:gd name="connsiteY6" fmla="*/ 0 h 7762875"/>
                    <a:gd name="connsiteX7" fmla="*/ 2645569 w 7550944"/>
                    <a:gd name="connsiteY7" fmla="*/ 3886200 h 7762875"/>
                    <a:gd name="connsiteX8" fmla="*/ 3017044 w 7550944"/>
                    <a:gd name="connsiteY8" fmla="*/ 7762875 h 7762875"/>
                    <a:gd name="connsiteX9" fmla="*/ 3398044 w 7550944"/>
                    <a:gd name="connsiteY9" fmla="*/ 3876675 h 7762875"/>
                    <a:gd name="connsiteX10" fmla="*/ 3769519 w 7550944"/>
                    <a:gd name="connsiteY10" fmla="*/ 9525 h 7762875"/>
                    <a:gd name="connsiteX11" fmla="*/ 4150519 w 7550944"/>
                    <a:gd name="connsiteY11" fmla="*/ 3886200 h 7762875"/>
                    <a:gd name="connsiteX12" fmla="*/ 4526756 w 7550944"/>
                    <a:gd name="connsiteY12" fmla="*/ 7762875 h 7762875"/>
                    <a:gd name="connsiteX13" fmla="*/ 4902994 w 7550944"/>
                    <a:gd name="connsiteY13" fmla="*/ 3886200 h 7762875"/>
                    <a:gd name="connsiteX14" fmla="*/ 5283994 w 7550944"/>
                    <a:gd name="connsiteY14" fmla="*/ 9525 h 7762875"/>
                    <a:gd name="connsiteX15" fmla="*/ 5655469 w 7550944"/>
                    <a:gd name="connsiteY15" fmla="*/ 3886200 h 7762875"/>
                    <a:gd name="connsiteX16" fmla="*/ 6036469 w 7550944"/>
                    <a:gd name="connsiteY16" fmla="*/ 7762875 h 7762875"/>
                    <a:gd name="connsiteX17" fmla="*/ 6417469 w 7550944"/>
                    <a:gd name="connsiteY17" fmla="*/ 3886200 h 7762875"/>
                    <a:gd name="connsiteX18" fmla="*/ 6798469 w 7550944"/>
                    <a:gd name="connsiteY18" fmla="*/ 0 h 7762875"/>
                    <a:gd name="connsiteX19" fmla="*/ 7160419 w 7550944"/>
                    <a:gd name="connsiteY19" fmla="*/ 3886200 h 7762875"/>
                    <a:gd name="connsiteX20" fmla="*/ 7550944 w 7550944"/>
                    <a:gd name="connsiteY20" fmla="*/ 7762875 h 7762875"/>
                    <a:gd name="connsiteX0" fmla="*/ 0 w 7550944"/>
                    <a:gd name="connsiteY0" fmla="*/ 7762875 h 7762875"/>
                    <a:gd name="connsiteX1" fmla="*/ 378619 w 7550944"/>
                    <a:gd name="connsiteY1" fmla="*/ 3886200 h 7762875"/>
                    <a:gd name="connsiteX2" fmla="*/ 750094 w 7550944"/>
                    <a:gd name="connsiteY2" fmla="*/ 0 h 7762875"/>
                    <a:gd name="connsiteX3" fmla="*/ 1131094 w 7550944"/>
                    <a:gd name="connsiteY3" fmla="*/ 3876675 h 7762875"/>
                    <a:gd name="connsiteX4" fmla="*/ 1507332 w 7550944"/>
                    <a:gd name="connsiteY4" fmla="*/ 7762875 h 7762875"/>
                    <a:gd name="connsiteX5" fmla="*/ 1883569 w 7550944"/>
                    <a:gd name="connsiteY5" fmla="*/ 3876675 h 7762875"/>
                    <a:gd name="connsiteX6" fmla="*/ 2264569 w 7550944"/>
                    <a:gd name="connsiteY6" fmla="*/ 0 h 7762875"/>
                    <a:gd name="connsiteX7" fmla="*/ 2645569 w 7550944"/>
                    <a:gd name="connsiteY7" fmla="*/ 3886200 h 7762875"/>
                    <a:gd name="connsiteX8" fmla="*/ 3017044 w 7550944"/>
                    <a:gd name="connsiteY8" fmla="*/ 7762875 h 7762875"/>
                    <a:gd name="connsiteX9" fmla="*/ 3398044 w 7550944"/>
                    <a:gd name="connsiteY9" fmla="*/ 3876675 h 7762875"/>
                    <a:gd name="connsiteX10" fmla="*/ 3769519 w 7550944"/>
                    <a:gd name="connsiteY10" fmla="*/ 9525 h 7762875"/>
                    <a:gd name="connsiteX11" fmla="*/ 4150519 w 7550944"/>
                    <a:gd name="connsiteY11" fmla="*/ 3886200 h 7762875"/>
                    <a:gd name="connsiteX12" fmla="*/ 4526756 w 7550944"/>
                    <a:gd name="connsiteY12" fmla="*/ 7762875 h 7762875"/>
                    <a:gd name="connsiteX13" fmla="*/ 4902994 w 7550944"/>
                    <a:gd name="connsiteY13" fmla="*/ 3886200 h 7762875"/>
                    <a:gd name="connsiteX14" fmla="*/ 5283994 w 7550944"/>
                    <a:gd name="connsiteY14" fmla="*/ 9525 h 7762875"/>
                    <a:gd name="connsiteX15" fmla="*/ 5655469 w 7550944"/>
                    <a:gd name="connsiteY15" fmla="*/ 3886200 h 7762875"/>
                    <a:gd name="connsiteX16" fmla="*/ 6036469 w 7550944"/>
                    <a:gd name="connsiteY16" fmla="*/ 7762875 h 7762875"/>
                    <a:gd name="connsiteX17" fmla="*/ 6417469 w 7550944"/>
                    <a:gd name="connsiteY17" fmla="*/ 3886200 h 7762875"/>
                    <a:gd name="connsiteX18" fmla="*/ 6798469 w 7550944"/>
                    <a:gd name="connsiteY18" fmla="*/ 0 h 7762875"/>
                    <a:gd name="connsiteX19" fmla="*/ 7160419 w 7550944"/>
                    <a:gd name="connsiteY19" fmla="*/ 3886200 h 7762875"/>
                    <a:gd name="connsiteX20" fmla="*/ 7550944 w 7550944"/>
                    <a:gd name="connsiteY20" fmla="*/ 7762875 h 7762875"/>
                    <a:gd name="connsiteX0" fmla="*/ 0 w 7550944"/>
                    <a:gd name="connsiteY0" fmla="*/ 7762875 h 7762875"/>
                    <a:gd name="connsiteX1" fmla="*/ 378619 w 7550944"/>
                    <a:gd name="connsiteY1" fmla="*/ 3886200 h 7762875"/>
                    <a:gd name="connsiteX2" fmla="*/ 750094 w 7550944"/>
                    <a:gd name="connsiteY2" fmla="*/ 0 h 7762875"/>
                    <a:gd name="connsiteX3" fmla="*/ 1131094 w 7550944"/>
                    <a:gd name="connsiteY3" fmla="*/ 3876675 h 7762875"/>
                    <a:gd name="connsiteX4" fmla="*/ 1507332 w 7550944"/>
                    <a:gd name="connsiteY4" fmla="*/ 7762875 h 7762875"/>
                    <a:gd name="connsiteX5" fmla="*/ 1883569 w 7550944"/>
                    <a:gd name="connsiteY5" fmla="*/ 3876675 h 7762875"/>
                    <a:gd name="connsiteX6" fmla="*/ 2264569 w 7550944"/>
                    <a:gd name="connsiteY6" fmla="*/ 0 h 7762875"/>
                    <a:gd name="connsiteX7" fmla="*/ 2645569 w 7550944"/>
                    <a:gd name="connsiteY7" fmla="*/ 3886200 h 7762875"/>
                    <a:gd name="connsiteX8" fmla="*/ 3017044 w 7550944"/>
                    <a:gd name="connsiteY8" fmla="*/ 7762875 h 7762875"/>
                    <a:gd name="connsiteX9" fmla="*/ 3398044 w 7550944"/>
                    <a:gd name="connsiteY9" fmla="*/ 3876675 h 7762875"/>
                    <a:gd name="connsiteX10" fmla="*/ 3769519 w 7550944"/>
                    <a:gd name="connsiteY10" fmla="*/ 9525 h 7762875"/>
                    <a:gd name="connsiteX11" fmla="*/ 4150519 w 7550944"/>
                    <a:gd name="connsiteY11" fmla="*/ 3886200 h 7762875"/>
                    <a:gd name="connsiteX12" fmla="*/ 4526756 w 7550944"/>
                    <a:gd name="connsiteY12" fmla="*/ 7762875 h 7762875"/>
                    <a:gd name="connsiteX13" fmla="*/ 4902994 w 7550944"/>
                    <a:gd name="connsiteY13" fmla="*/ 3886200 h 7762875"/>
                    <a:gd name="connsiteX14" fmla="*/ 5283994 w 7550944"/>
                    <a:gd name="connsiteY14" fmla="*/ 9525 h 7762875"/>
                    <a:gd name="connsiteX15" fmla="*/ 5655469 w 7550944"/>
                    <a:gd name="connsiteY15" fmla="*/ 3886200 h 7762875"/>
                    <a:gd name="connsiteX16" fmla="*/ 6036469 w 7550944"/>
                    <a:gd name="connsiteY16" fmla="*/ 7762875 h 7762875"/>
                    <a:gd name="connsiteX17" fmla="*/ 6417469 w 7550944"/>
                    <a:gd name="connsiteY17" fmla="*/ 3886200 h 7762875"/>
                    <a:gd name="connsiteX18" fmla="*/ 6798469 w 7550944"/>
                    <a:gd name="connsiteY18" fmla="*/ 0 h 7762875"/>
                    <a:gd name="connsiteX19" fmla="*/ 7160419 w 7550944"/>
                    <a:gd name="connsiteY19" fmla="*/ 3886200 h 7762875"/>
                    <a:gd name="connsiteX20" fmla="*/ 7550944 w 7550944"/>
                    <a:gd name="connsiteY20" fmla="*/ 7762875 h 7762875"/>
                    <a:gd name="connsiteX0" fmla="*/ 0 w 7550944"/>
                    <a:gd name="connsiteY0" fmla="*/ 7762875 h 7762876"/>
                    <a:gd name="connsiteX1" fmla="*/ 378619 w 7550944"/>
                    <a:gd name="connsiteY1" fmla="*/ 3886200 h 7762876"/>
                    <a:gd name="connsiteX2" fmla="*/ 750094 w 7550944"/>
                    <a:gd name="connsiteY2" fmla="*/ 0 h 7762876"/>
                    <a:gd name="connsiteX3" fmla="*/ 1131094 w 7550944"/>
                    <a:gd name="connsiteY3" fmla="*/ 3876675 h 7762876"/>
                    <a:gd name="connsiteX4" fmla="*/ 1507332 w 7550944"/>
                    <a:gd name="connsiteY4" fmla="*/ 7762875 h 7762876"/>
                    <a:gd name="connsiteX5" fmla="*/ 1883569 w 7550944"/>
                    <a:gd name="connsiteY5" fmla="*/ 3876675 h 7762876"/>
                    <a:gd name="connsiteX6" fmla="*/ 2264569 w 7550944"/>
                    <a:gd name="connsiteY6" fmla="*/ 0 h 7762876"/>
                    <a:gd name="connsiteX7" fmla="*/ 2645569 w 7550944"/>
                    <a:gd name="connsiteY7" fmla="*/ 3886200 h 7762876"/>
                    <a:gd name="connsiteX8" fmla="*/ 3017044 w 7550944"/>
                    <a:gd name="connsiteY8" fmla="*/ 7762875 h 7762876"/>
                    <a:gd name="connsiteX9" fmla="*/ 3398044 w 7550944"/>
                    <a:gd name="connsiteY9" fmla="*/ 3876675 h 7762876"/>
                    <a:gd name="connsiteX10" fmla="*/ 3769519 w 7550944"/>
                    <a:gd name="connsiteY10" fmla="*/ 9525 h 7762876"/>
                    <a:gd name="connsiteX11" fmla="*/ 4150519 w 7550944"/>
                    <a:gd name="connsiteY11" fmla="*/ 3886200 h 7762876"/>
                    <a:gd name="connsiteX12" fmla="*/ 4526756 w 7550944"/>
                    <a:gd name="connsiteY12" fmla="*/ 7762875 h 7762876"/>
                    <a:gd name="connsiteX13" fmla="*/ 4902994 w 7550944"/>
                    <a:gd name="connsiteY13" fmla="*/ 3886200 h 7762876"/>
                    <a:gd name="connsiteX14" fmla="*/ 5283994 w 7550944"/>
                    <a:gd name="connsiteY14" fmla="*/ 9525 h 7762876"/>
                    <a:gd name="connsiteX15" fmla="*/ 5655469 w 7550944"/>
                    <a:gd name="connsiteY15" fmla="*/ 3886200 h 7762876"/>
                    <a:gd name="connsiteX16" fmla="*/ 6036469 w 7550944"/>
                    <a:gd name="connsiteY16" fmla="*/ 7762875 h 7762876"/>
                    <a:gd name="connsiteX17" fmla="*/ 6417469 w 7550944"/>
                    <a:gd name="connsiteY17" fmla="*/ 3886200 h 7762876"/>
                    <a:gd name="connsiteX18" fmla="*/ 6798469 w 7550944"/>
                    <a:gd name="connsiteY18" fmla="*/ 0 h 7762876"/>
                    <a:gd name="connsiteX19" fmla="*/ 7160419 w 7550944"/>
                    <a:gd name="connsiteY19" fmla="*/ 3886200 h 7762876"/>
                    <a:gd name="connsiteX20" fmla="*/ 7550944 w 7550944"/>
                    <a:gd name="connsiteY20" fmla="*/ 7762875 h 7762876"/>
                    <a:gd name="connsiteX0" fmla="*/ 0 w 7550944"/>
                    <a:gd name="connsiteY0" fmla="*/ 7762875 h 7762876"/>
                    <a:gd name="connsiteX1" fmla="*/ 378619 w 7550944"/>
                    <a:gd name="connsiteY1" fmla="*/ 3886200 h 7762876"/>
                    <a:gd name="connsiteX2" fmla="*/ 750094 w 7550944"/>
                    <a:gd name="connsiteY2" fmla="*/ 0 h 7762876"/>
                    <a:gd name="connsiteX3" fmla="*/ 1131094 w 7550944"/>
                    <a:gd name="connsiteY3" fmla="*/ 3876675 h 7762876"/>
                    <a:gd name="connsiteX4" fmla="*/ 1507332 w 7550944"/>
                    <a:gd name="connsiteY4" fmla="*/ 7762875 h 7762876"/>
                    <a:gd name="connsiteX5" fmla="*/ 1883569 w 7550944"/>
                    <a:gd name="connsiteY5" fmla="*/ 3876675 h 7762876"/>
                    <a:gd name="connsiteX6" fmla="*/ 2264569 w 7550944"/>
                    <a:gd name="connsiteY6" fmla="*/ 0 h 7762876"/>
                    <a:gd name="connsiteX7" fmla="*/ 2645569 w 7550944"/>
                    <a:gd name="connsiteY7" fmla="*/ 3886200 h 7762876"/>
                    <a:gd name="connsiteX8" fmla="*/ 3017044 w 7550944"/>
                    <a:gd name="connsiteY8" fmla="*/ 7762875 h 7762876"/>
                    <a:gd name="connsiteX9" fmla="*/ 3398044 w 7550944"/>
                    <a:gd name="connsiteY9" fmla="*/ 3876675 h 7762876"/>
                    <a:gd name="connsiteX10" fmla="*/ 3769519 w 7550944"/>
                    <a:gd name="connsiteY10" fmla="*/ 9525 h 7762876"/>
                    <a:gd name="connsiteX11" fmla="*/ 4150519 w 7550944"/>
                    <a:gd name="connsiteY11" fmla="*/ 3886200 h 7762876"/>
                    <a:gd name="connsiteX12" fmla="*/ 4526756 w 7550944"/>
                    <a:gd name="connsiteY12" fmla="*/ 7762875 h 7762876"/>
                    <a:gd name="connsiteX13" fmla="*/ 4902994 w 7550944"/>
                    <a:gd name="connsiteY13" fmla="*/ 3886200 h 7762876"/>
                    <a:gd name="connsiteX14" fmla="*/ 5283994 w 7550944"/>
                    <a:gd name="connsiteY14" fmla="*/ 9525 h 7762876"/>
                    <a:gd name="connsiteX15" fmla="*/ 5655469 w 7550944"/>
                    <a:gd name="connsiteY15" fmla="*/ 3886200 h 7762876"/>
                    <a:gd name="connsiteX16" fmla="*/ 6036469 w 7550944"/>
                    <a:gd name="connsiteY16" fmla="*/ 7762875 h 7762876"/>
                    <a:gd name="connsiteX17" fmla="*/ 6417469 w 7550944"/>
                    <a:gd name="connsiteY17" fmla="*/ 3886200 h 7762876"/>
                    <a:gd name="connsiteX18" fmla="*/ 6798469 w 7550944"/>
                    <a:gd name="connsiteY18" fmla="*/ 0 h 7762876"/>
                    <a:gd name="connsiteX19" fmla="*/ 7160419 w 7550944"/>
                    <a:gd name="connsiteY19" fmla="*/ 3886200 h 7762876"/>
                    <a:gd name="connsiteX20" fmla="*/ 7550944 w 7550944"/>
                    <a:gd name="connsiteY20" fmla="*/ 7762875 h 7762876"/>
                    <a:gd name="connsiteX0" fmla="*/ 0 w 7550944"/>
                    <a:gd name="connsiteY0" fmla="*/ 7762875 h 7762876"/>
                    <a:gd name="connsiteX1" fmla="*/ 378619 w 7550944"/>
                    <a:gd name="connsiteY1" fmla="*/ 3886200 h 7762876"/>
                    <a:gd name="connsiteX2" fmla="*/ 750094 w 7550944"/>
                    <a:gd name="connsiteY2" fmla="*/ 0 h 7762876"/>
                    <a:gd name="connsiteX3" fmla="*/ 1131094 w 7550944"/>
                    <a:gd name="connsiteY3" fmla="*/ 3876675 h 7762876"/>
                    <a:gd name="connsiteX4" fmla="*/ 1507332 w 7550944"/>
                    <a:gd name="connsiteY4" fmla="*/ 7762875 h 7762876"/>
                    <a:gd name="connsiteX5" fmla="*/ 1883569 w 7550944"/>
                    <a:gd name="connsiteY5" fmla="*/ 3876675 h 7762876"/>
                    <a:gd name="connsiteX6" fmla="*/ 2264569 w 7550944"/>
                    <a:gd name="connsiteY6" fmla="*/ 0 h 7762876"/>
                    <a:gd name="connsiteX7" fmla="*/ 2645569 w 7550944"/>
                    <a:gd name="connsiteY7" fmla="*/ 3886200 h 7762876"/>
                    <a:gd name="connsiteX8" fmla="*/ 3017044 w 7550944"/>
                    <a:gd name="connsiteY8" fmla="*/ 7762875 h 7762876"/>
                    <a:gd name="connsiteX9" fmla="*/ 3398044 w 7550944"/>
                    <a:gd name="connsiteY9" fmla="*/ 3876675 h 7762876"/>
                    <a:gd name="connsiteX10" fmla="*/ 3769519 w 7550944"/>
                    <a:gd name="connsiteY10" fmla="*/ 9525 h 7762876"/>
                    <a:gd name="connsiteX11" fmla="*/ 4150519 w 7550944"/>
                    <a:gd name="connsiteY11" fmla="*/ 3886200 h 7762876"/>
                    <a:gd name="connsiteX12" fmla="*/ 4526756 w 7550944"/>
                    <a:gd name="connsiteY12" fmla="*/ 7762875 h 7762876"/>
                    <a:gd name="connsiteX13" fmla="*/ 4902994 w 7550944"/>
                    <a:gd name="connsiteY13" fmla="*/ 3886200 h 7762876"/>
                    <a:gd name="connsiteX14" fmla="*/ 5283994 w 7550944"/>
                    <a:gd name="connsiteY14" fmla="*/ 9525 h 7762876"/>
                    <a:gd name="connsiteX15" fmla="*/ 5655469 w 7550944"/>
                    <a:gd name="connsiteY15" fmla="*/ 3886200 h 7762876"/>
                    <a:gd name="connsiteX16" fmla="*/ 6036469 w 7550944"/>
                    <a:gd name="connsiteY16" fmla="*/ 7762875 h 7762876"/>
                    <a:gd name="connsiteX17" fmla="*/ 6417469 w 7550944"/>
                    <a:gd name="connsiteY17" fmla="*/ 3886200 h 7762876"/>
                    <a:gd name="connsiteX18" fmla="*/ 6798469 w 7550944"/>
                    <a:gd name="connsiteY18" fmla="*/ 0 h 7762876"/>
                    <a:gd name="connsiteX19" fmla="*/ 7160419 w 7550944"/>
                    <a:gd name="connsiteY19" fmla="*/ 3886200 h 7762876"/>
                    <a:gd name="connsiteX20" fmla="*/ 7550944 w 7550944"/>
                    <a:gd name="connsiteY20" fmla="*/ 7762875 h 7762876"/>
                    <a:gd name="connsiteX0" fmla="*/ 0 w 7550944"/>
                    <a:gd name="connsiteY0" fmla="*/ 7762875 h 7762876"/>
                    <a:gd name="connsiteX1" fmla="*/ 378619 w 7550944"/>
                    <a:gd name="connsiteY1" fmla="*/ 3886200 h 7762876"/>
                    <a:gd name="connsiteX2" fmla="*/ 750094 w 7550944"/>
                    <a:gd name="connsiteY2" fmla="*/ 0 h 7762876"/>
                    <a:gd name="connsiteX3" fmla="*/ 1131094 w 7550944"/>
                    <a:gd name="connsiteY3" fmla="*/ 3876675 h 7762876"/>
                    <a:gd name="connsiteX4" fmla="*/ 1507332 w 7550944"/>
                    <a:gd name="connsiteY4" fmla="*/ 7762875 h 7762876"/>
                    <a:gd name="connsiteX5" fmla="*/ 1883569 w 7550944"/>
                    <a:gd name="connsiteY5" fmla="*/ 3876675 h 7762876"/>
                    <a:gd name="connsiteX6" fmla="*/ 2264569 w 7550944"/>
                    <a:gd name="connsiteY6" fmla="*/ 0 h 7762876"/>
                    <a:gd name="connsiteX7" fmla="*/ 2645569 w 7550944"/>
                    <a:gd name="connsiteY7" fmla="*/ 3886200 h 7762876"/>
                    <a:gd name="connsiteX8" fmla="*/ 3017044 w 7550944"/>
                    <a:gd name="connsiteY8" fmla="*/ 7762875 h 7762876"/>
                    <a:gd name="connsiteX9" fmla="*/ 3398044 w 7550944"/>
                    <a:gd name="connsiteY9" fmla="*/ 3876675 h 7762876"/>
                    <a:gd name="connsiteX10" fmla="*/ 3769519 w 7550944"/>
                    <a:gd name="connsiteY10" fmla="*/ 9525 h 7762876"/>
                    <a:gd name="connsiteX11" fmla="*/ 4150519 w 7550944"/>
                    <a:gd name="connsiteY11" fmla="*/ 3886200 h 7762876"/>
                    <a:gd name="connsiteX12" fmla="*/ 4526756 w 7550944"/>
                    <a:gd name="connsiteY12" fmla="*/ 7762875 h 7762876"/>
                    <a:gd name="connsiteX13" fmla="*/ 4902994 w 7550944"/>
                    <a:gd name="connsiteY13" fmla="*/ 3886200 h 7762876"/>
                    <a:gd name="connsiteX14" fmla="*/ 5283994 w 7550944"/>
                    <a:gd name="connsiteY14" fmla="*/ 9525 h 7762876"/>
                    <a:gd name="connsiteX15" fmla="*/ 5655469 w 7550944"/>
                    <a:gd name="connsiteY15" fmla="*/ 3886200 h 7762876"/>
                    <a:gd name="connsiteX16" fmla="*/ 6036469 w 7550944"/>
                    <a:gd name="connsiteY16" fmla="*/ 7762875 h 7762876"/>
                    <a:gd name="connsiteX17" fmla="*/ 6417469 w 7550944"/>
                    <a:gd name="connsiteY17" fmla="*/ 3886200 h 7762876"/>
                    <a:gd name="connsiteX18" fmla="*/ 6798469 w 7550944"/>
                    <a:gd name="connsiteY18" fmla="*/ 0 h 7762876"/>
                    <a:gd name="connsiteX19" fmla="*/ 7160419 w 7550944"/>
                    <a:gd name="connsiteY19" fmla="*/ 3886200 h 7762876"/>
                    <a:gd name="connsiteX20" fmla="*/ 7550944 w 7550944"/>
                    <a:gd name="connsiteY20" fmla="*/ 7762875 h 7762876"/>
                    <a:gd name="connsiteX0" fmla="*/ 0 w 7550944"/>
                    <a:gd name="connsiteY0" fmla="*/ 7762875 h 7762876"/>
                    <a:gd name="connsiteX1" fmla="*/ 378619 w 7550944"/>
                    <a:gd name="connsiteY1" fmla="*/ 3886200 h 7762876"/>
                    <a:gd name="connsiteX2" fmla="*/ 750094 w 7550944"/>
                    <a:gd name="connsiteY2" fmla="*/ 0 h 7762876"/>
                    <a:gd name="connsiteX3" fmla="*/ 1131094 w 7550944"/>
                    <a:gd name="connsiteY3" fmla="*/ 3876675 h 7762876"/>
                    <a:gd name="connsiteX4" fmla="*/ 1507332 w 7550944"/>
                    <a:gd name="connsiteY4" fmla="*/ 7762875 h 7762876"/>
                    <a:gd name="connsiteX5" fmla="*/ 1883569 w 7550944"/>
                    <a:gd name="connsiteY5" fmla="*/ 3876675 h 7762876"/>
                    <a:gd name="connsiteX6" fmla="*/ 2264569 w 7550944"/>
                    <a:gd name="connsiteY6" fmla="*/ 0 h 7762876"/>
                    <a:gd name="connsiteX7" fmla="*/ 2645569 w 7550944"/>
                    <a:gd name="connsiteY7" fmla="*/ 3886200 h 7762876"/>
                    <a:gd name="connsiteX8" fmla="*/ 3017044 w 7550944"/>
                    <a:gd name="connsiteY8" fmla="*/ 7762875 h 7762876"/>
                    <a:gd name="connsiteX9" fmla="*/ 3398044 w 7550944"/>
                    <a:gd name="connsiteY9" fmla="*/ 3876675 h 7762876"/>
                    <a:gd name="connsiteX10" fmla="*/ 3769519 w 7550944"/>
                    <a:gd name="connsiteY10" fmla="*/ 9525 h 7762876"/>
                    <a:gd name="connsiteX11" fmla="*/ 4150519 w 7550944"/>
                    <a:gd name="connsiteY11" fmla="*/ 3886200 h 7762876"/>
                    <a:gd name="connsiteX12" fmla="*/ 4526756 w 7550944"/>
                    <a:gd name="connsiteY12" fmla="*/ 7762875 h 7762876"/>
                    <a:gd name="connsiteX13" fmla="*/ 4902994 w 7550944"/>
                    <a:gd name="connsiteY13" fmla="*/ 3886200 h 7762876"/>
                    <a:gd name="connsiteX14" fmla="*/ 5283994 w 7550944"/>
                    <a:gd name="connsiteY14" fmla="*/ 9525 h 7762876"/>
                    <a:gd name="connsiteX15" fmla="*/ 5655469 w 7550944"/>
                    <a:gd name="connsiteY15" fmla="*/ 3886200 h 7762876"/>
                    <a:gd name="connsiteX16" fmla="*/ 6036469 w 7550944"/>
                    <a:gd name="connsiteY16" fmla="*/ 7762875 h 7762876"/>
                    <a:gd name="connsiteX17" fmla="*/ 6417469 w 7550944"/>
                    <a:gd name="connsiteY17" fmla="*/ 3886200 h 7762876"/>
                    <a:gd name="connsiteX18" fmla="*/ 6798469 w 7550944"/>
                    <a:gd name="connsiteY18" fmla="*/ 0 h 7762876"/>
                    <a:gd name="connsiteX19" fmla="*/ 7160419 w 7550944"/>
                    <a:gd name="connsiteY19" fmla="*/ 3886200 h 7762876"/>
                    <a:gd name="connsiteX20" fmla="*/ 7550944 w 7550944"/>
                    <a:gd name="connsiteY20" fmla="*/ 7762875 h 7762876"/>
                    <a:gd name="connsiteX0" fmla="*/ 0 w 7550944"/>
                    <a:gd name="connsiteY0" fmla="*/ 7762875 h 7762876"/>
                    <a:gd name="connsiteX1" fmla="*/ 378619 w 7550944"/>
                    <a:gd name="connsiteY1" fmla="*/ 3886200 h 7762876"/>
                    <a:gd name="connsiteX2" fmla="*/ 750094 w 7550944"/>
                    <a:gd name="connsiteY2" fmla="*/ 0 h 7762876"/>
                    <a:gd name="connsiteX3" fmla="*/ 1131094 w 7550944"/>
                    <a:gd name="connsiteY3" fmla="*/ 3876675 h 7762876"/>
                    <a:gd name="connsiteX4" fmla="*/ 1507332 w 7550944"/>
                    <a:gd name="connsiteY4" fmla="*/ 7762875 h 7762876"/>
                    <a:gd name="connsiteX5" fmla="*/ 1883569 w 7550944"/>
                    <a:gd name="connsiteY5" fmla="*/ 3876675 h 7762876"/>
                    <a:gd name="connsiteX6" fmla="*/ 2264569 w 7550944"/>
                    <a:gd name="connsiteY6" fmla="*/ 0 h 7762876"/>
                    <a:gd name="connsiteX7" fmla="*/ 2645569 w 7550944"/>
                    <a:gd name="connsiteY7" fmla="*/ 3886200 h 7762876"/>
                    <a:gd name="connsiteX8" fmla="*/ 3017044 w 7550944"/>
                    <a:gd name="connsiteY8" fmla="*/ 7762875 h 7762876"/>
                    <a:gd name="connsiteX9" fmla="*/ 3398044 w 7550944"/>
                    <a:gd name="connsiteY9" fmla="*/ 3876675 h 7762876"/>
                    <a:gd name="connsiteX10" fmla="*/ 3769519 w 7550944"/>
                    <a:gd name="connsiteY10" fmla="*/ 9525 h 7762876"/>
                    <a:gd name="connsiteX11" fmla="*/ 4150519 w 7550944"/>
                    <a:gd name="connsiteY11" fmla="*/ 3886200 h 7762876"/>
                    <a:gd name="connsiteX12" fmla="*/ 4526756 w 7550944"/>
                    <a:gd name="connsiteY12" fmla="*/ 7762875 h 7762876"/>
                    <a:gd name="connsiteX13" fmla="*/ 4902994 w 7550944"/>
                    <a:gd name="connsiteY13" fmla="*/ 3886200 h 7762876"/>
                    <a:gd name="connsiteX14" fmla="*/ 5283994 w 7550944"/>
                    <a:gd name="connsiteY14" fmla="*/ 9525 h 7762876"/>
                    <a:gd name="connsiteX15" fmla="*/ 5655469 w 7550944"/>
                    <a:gd name="connsiteY15" fmla="*/ 3886200 h 7762876"/>
                    <a:gd name="connsiteX16" fmla="*/ 6036469 w 7550944"/>
                    <a:gd name="connsiteY16" fmla="*/ 7762875 h 7762876"/>
                    <a:gd name="connsiteX17" fmla="*/ 6417469 w 7550944"/>
                    <a:gd name="connsiteY17" fmla="*/ 3886200 h 7762876"/>
                    <a:gd name="connsiteX18" fmla="*/ 6798469 w 7550944"/>
                    <a:gd name="connsiteY18" fmla="*/ 0 h 7762876"/>
                    <a:gd name="connsiteX19" fmla="*/ 7160419 w 7550944"/>
                    <a:gd name="connsiteY19" fmla="*/ 3886200 h 7762876"/>
                    <a:gd name="connsiteX20" fmla="*/ 7550944 w 7550944"/>
                    <a:gd name="connsiteY20" fmla="*/ 7762875 h 7762876"/>
                    <a:gd name="connsiteX0" fmla="*/ 0 w 7550944"/>
                    <a:gd name="connsiteY0" fmla="*/ 7762875 h 7762876"/>
                    <a:gd name="connsiteX1" fmla="*/ 378619 w 7550944"/>
                    <a:gd name="connsiteY1" fmla="*/ 3886200 h 7762876"/>
                    <a:gd name="connsiteX2" fmla="*/ 750094 w 7550944"/>
                    <a:gd name="connsiteY2" fmla="*/ 0 h 7762876"/>
                    <a:gd name="connsiteX3" fmla="*/ 1131094 w 7550944"/>
                    <a:gd name="connsiteY3" fmla="*/ 3876675 h 7762876"/>
                    <a:gd name="connsiteX4" fmla="*/ 1507332 w 7550944"/>
                    <a:gd name="connsiteY4" fmla="*/ 7762875 h 7762876"/>
                    <a:gd name="connsiteX5" fmla="*/ 1883569 w 7550944"/>
                    <a:gd name="connsiteY5" fmla="*/ 3876675 h 7762876"/>
                    <a:gd name="connsiteX6" fmla="*/ 2264569 w 7550944"/>
                    <a:gd name="connsiteY6" fmla="*/ 0 h 7762876"/>
                    <a:gd name="connsiteX7" fmla="*/ 2645569 w 7550944"/>
                    <a:gd name="connsiteY7" fmla="*/ 3886200 h 7762876"/>
                    <a:gd name="connsiteX8" fmla="*/ 3017044 w 7550944"/>
                    <a:gd name="connsiteY8" fmla="*/ 7762875 h 7762876"/>
                    <a:gd name="connsiteX9" fmla="*/ 3398044 w 7550944"/>
                    <a:gd name="connsiteY9" fmla="*/ 3876675 h 7762876"/>
                    <a:gd name="connsiteX10" fmla="*/ 3769519 w 7550944"/>
                    <a:gd name="connsiteY10" fmla="*/ 9525 h 7762876"/>
                    <a:gd name="connsiteX11" fmla="*/ 4150519 w 7550944"/>
                    <a:gd name="connsiteY11" fmla="*/ 3886200 h 7762876"/>
                    <a:gd name="connsiteX12" fmla="*/ 4526756 w 7550944"/>
                    <a:gd name="connsiteY12" fmla="*/ 7762875 h 7762876"/>
                    <a:gd name="connsiteX13" fmla="*/ 4902994 w 7550944"/>
                    <a:gd name="connsiteY13" fmla="*/ 3886200 h 7762876"/>
                    <a:gd name="connsiteX14" fmla="*/ 5283994 w 7550944"/>
                    <a:gd name="connsiteY14" fmla="*/ 9525 h 7762876"/>
                    <a:gd name="connsiteX15" fmla="*/ 5655469 w 7550944"/>
                    <a:gd name="connsiteY15" fmla="*/ 3886200 h 7762876"/>
                    <a:gd name="connsiteX16" fmla="*/ 6029325 w 7550944"/>
                    <a:gd name="connsiteY16" fmla="*/ 7762875 h 7762876"/>
                    <a:gd name="connsiteX17" fmla="*/ 6417469 w 7550944"/>
                    <a:gd name="connsiteY17" fmla="*/ 3886200 h 7762876"/>
                    <a:gd name="connsiteX18" fmla="*/ 6798469 w 7550944"/>
                    <a:gd name="connsiteY18" fmla="*/ 0 h 7762876"/>
                    <a:gd name="connsiteX19" fmla="*/ 7160419 w 7550944"/>
                    <a:gd name="connsiteY19" fmla="*/ 3886200 h 7762876"/>
                    <a:gd name="connsiteX20" fmla="*/ 7550944 w 7550944"/>
                    <a:gd name="connsiteY20" fmla="*/ 7762875 h 7762876"/>
                    <a:gd name="connsiteX0" fmla="*/ 0 w 7550944"/>
                    <a:gd name="connsiteY0" fmla="*/ 7762875 h 7762876"/>
                    <a:gd name="connsiteX1" fmla="*/ 378619 w 7550944"/>
                    <a:gd name="connsiteY1" fmla="*/ 3886200 h 7762876"/>
                    <a:gd name="connsiteX2" fmla="*/ 750094 w 7550944"/>
                    <a:gd name="connsiteY2" fmla="*/ 0 h 7762876"/>
                    <a:gd name="connsiteX3" fmla="*/ 1131094 w 7550944"/>
                    <a:gd name="connsiteY3" fmla="*/ 3876675 h 7762876"/>
                    <a:gd name="connsiteX4" fmla="*/ 1507332 w 7550944"/>
                    <a:gd name="connsiteY4" fmla="*/ 7762875 h 7762876"/>
                    <a:gd name="connsiteX5" fmla="*/ 1883569 w 7550944"/>
                    <a:gd name="connsiteY5" fmla="*/ 3876675 h 7762876"/>
                    <a:gd name="connsiteX6" fmla="*/ 2264569 w 7550944"/>
                    <a:gd name="connsiteY6" fmla="*/ 0 h 7762876"/>
                    <a:gd name="connsiteX7" fmla="*/ 2645569 w 7550944"/>
                    <a:gd name="connsiteY7" fmla="*/ 3886200 h 7762876"/>
                    <a:gd name="connsiteX8" fmla="*/ 3017044 w 7550944"/>
                    <a:gd name="connsiteY8" fmla="*/ 7762875 h 7762876"/>
                    <a:gd name="connsiteX9" fmla="*/ 3398044 w 7550944"/>
                    <a:gd name="connsiteY9" fmla="*/ 3876675 h 7762876"/>
                    <a:gd name="connsiteX10" fmla="*/ 3769519 w 7550944"/>
                    <a:gd name="connsiteY10" fmla="*/ 9525 h 7762876"/>
                    <a:gd name="connsiteX11" fmla="*/ 4150519 w 7550944"/>
                    <a:gd name="connsiteY11" fmla="*/ 3886200 h 7762876"/>
                    <a:gd name="connsiteX12" fmla="*/ 4526756 w 7550944"/>
                    <a:gd name="connsiteY12" fmla="*/ 7762875 h 7762876"/>
                    <a:gd name="connsiteX13" fmla="*/ 4902994 w 7550944"/>
                    <a:gd name="connsiteY13" fmla="*/ 3886200 h 7762876"/>
                    <a:gd name="connsiteX14" fmla="*/ 5283994 w 7550944"/>
                    <a:gd name="connsiteY14" fmla="*/ 9525 h 7762876"/>
                    <a:gd name="connsiteX15" fmla="*/ 5655469 w 7550944"/>
                    <a:gd name="connsiteY15" fmla="*/ 3886200 h 7762876"/>
                    <a:gd name="connsiteX16" fmla="*/ 6029325 w 7550944"/>
                    <a:gd name="connsiteY16" fmla="*/ 7762875 h 7762876"/>
                    <a:gd name="connsiteX17" fmla="*/ 6417469 w 7550944"/>
                    <a:gd name="connsiteY17" fmla="*/ 3886200 h 7762876"/>
                    <a:gd name="connsiteX18" fmla="*/ 6798469 w 7550944"/>
                    <a:gd name="connsiteY18" fmla="*/ 0 h 7762876"/>
                    <a:gd name="connsiteX19" fmla="*/ 7160419 w 7550944"/>
                    <a:gd name="connsiteY19" fmla="*/ 3886200 h 7762876"/>
                    <a:gd name="connsiteX20" fmla="*/ 7550944 w 7550944"/>
                    <a:gd name="connsiteY20" fmla="*/ 7762875 h 7762876"/>
                    <a:gd name="connsiteX0" fmla="*/ 0 w 7546182"/>
                    <a:gd name="connsiteY0" fmla="*/ 7762875 h 7765256"/>
                    <a:gd name="connsiteX1" fmla="*/ 378619 w 7546182"/>
                    <a:gd name="connsiteY1" fmla="*/ 3886200 h 7765256"/>
                    <a:gd name="connsiteX2" fmla="*/ 750094 w 7546182"/>
                    <a:gd name="connsiteY2" fmla="*/ 0 h 7765256"/>
                    <a:gd name="connsiteX3" fmla="*/ 1131094 w 7546182"/>
                    <a:gd name="connsiteY3" fmla="*/ 3876675 h 7765256"/>
                    <a:gd name="connsiteX4" fmla="*/ 1507332 w 7546182"/>
                    <a:gd name="connsiteY4" fmla="*/ 7762875 h 7765256"/>
                    <a:gd name="connsiteX5" fmla="*/ 1883569 w 7546182"/>
                    <a:gd name="connsiteY5" fmla="*/ 3876675 h 7765256"/>
                    <a:gd name="connsiteX6" fmla="*/ 2264569 w 7546182"/>
                    <a:gd name="connsiteY6" fmla="*/ 0 h 7765256"/>
                    <a:gd name="connsiteX7" fmla="*/ 2645569 w 7546182"/>
                    <a:gd name="connsiteY7" fmla="*/ 3886200 h 7765256"/>
                    <a:gd name="connsiteX8" fmla="*/ 3017044 w 7546182"/>
                    <a:gd name="connsiteY8" fmla="*/ 7762875 h 7765256"/>
                    <a:gd name="connsiteX9" fmla="*/ 3398044 w 7546182"/>
                    <a:gd name="connsiteY9" fmla="*/ 3876675 h 7765256"/>
                    <a:gd name="connsiteX10" fmla="*/ 3769519 w 7546182"/>
                    <a:gd name="connsiteY10" fmla="*/ 9525 h 7765256"/>
                    <a:gd name="connsiteX11" fmla="*/ 4150519 w 7546182"/>
                    <a:gd name="connsiteY11" fmla="*/ 3886200 h 7765256"/>
                    <a:gd name="connsiteX12" fmla="*/ 4526756 w 7546182"/>
                    <a:gd name="connsiteY12" fmla="*/ 7762875 h 7765256"/>
                    <a:gd name="connsiteX13" fmla="*/ 4902994 w 7546182"/>
                    <a:gd name="connsiteY13" fmla="*/ 3886200 h 7765256"/>
                    <a:gd name="connsiteX14" fmla="*/ 5283994 w 7546182"/>
                    <a:gd name="connsiteY14" fmla="*/ 9525 h 7765256"/>
                    <a:gd name="connsiteX15" fmla="*/ 5655469 w 7546182"/>
                    <a:gd name="connsiteY15" fmla="*/ 3886200 h 7765256"/>
                    <a:gd name="connsiteX16" fmla="*/ 6029325 w 7546182"/>
                    <a:gd name="connsiteY16" fmla="*/ 7762875 h 7765256"/>
                    <a:gd name="connsiteX17" fmla="*/ 6417469 w 7546182"/>
                    <a:gd name="connsiteY17" fmla="*/ 3886200 h 7765256"/>
                    <a:gd name="connsiteX18" fmla="*/ 6798469 w 7546182"/>
                    <a:gd name="connsiteY18" fmla="*/ 0 h 7765256"/>
                    <a:gd name="connsiteX19" fmla="*/ 7160419 w 7546182"/>
                    <a:gd name="connsiteY19" fmla="*/ 3886200 h 7765256"/>
                    <a:gd name="connsiteX20" fmla="*/ 7546182 w 7546182"/>
                    <a:gd name="connsiteY20" fmla="*/ 7765256 h 7765256"/>
                    <a:gd name="connsiteX0" fmla="*/ 0 w 7546182"/>
                    <a:gd name="connsiteY0" fmla="*/ 7762875 h 7765258"/>
                    <a:gd name="connsiteX1" fmla="*/ 378619 w 7546182"/>
                    <a:gd name="connsiteY1" fmla="*/ 3886200 h 7765258"/>
                    <a:gd name="connsiteX2" fmla="*/ 750094 w 7546182"/>
                    <a:gd name="connsiteY2" fmla="*/ 0 h 7765258"/>
                    <a:gd name="connsiteX3" fmla="*/ 1131094 w 7546182"/>
                    <a:gd name="connsiteY3" fmla="*/ 3876675 h 7765258"/>
                    <a:gd name="connsiteX4" fmla="*/ 1507332 w 7546182"/>
                    <a:gd name="connsiteY4" fmla="*/ 7762875 h 7765258"/>
                    <a:gd name="connsiteX5" fmla="*/ 1883569 w 7546182"/>
                    <a:gd name="connsiteY5" fmla="*/ 3876675 h 7765258"/>
                    <a:gd name="connsiteX6" fmla="*/ 2264569 w 7546182"/>
                    <a:gd name="connsiteY6" fmla="*/ 0 h 7765258"/>
                    <a:gd name="connsiteX7" fmla="*/ 2645569 w 7546182"/>
                    <a:gd name="connsiteY7" fmla="*/ 3886200 h 7765258"/>
                    <a:gd name="connsiteX8" fmla="*/ 3017044 w 7546182"/>
                    <a:gd name="connsiteY8" fmla="*/ 7762875 h 7765258"/>
                    <a:gd name="connsiteX9" fmla="*/ 3398044 w 7546182"/>
                    <a:gd name="connsiteY9" fmla="*/ 3876675 h 7765258"/>
                    <a:gd name="connsiteX10" fmla="*/ 3769519 w 7546182"/>
                    <a:gd name="connsiteY10" fmla="*/ 9525 h 7765258"/>
                    <a:gd name="connsiteX11" fmla="*/ 4150519 w 7546182"/>
                    <a:gd name="connsiteY11" fmla="*/ 3886200 h 7765258"/>
                    <a:gd name="connsiteX12" fmla="*/ 4526756 w 7546182"/>
                    <a:gd name="connsiteY12" fmla="*/ 7762875 h 7765258"/>
                    <a:gd name="connsiteX13" fmla="*/ 4902994 w 7546182"/>
                    <a:gd name="connsiteY13" fmla="*/ 3886200 h 7765258"/>
                    <a:gd name="connsiteX14" fmla="*/ 5283994 w 7546182"/>
                    <a:gd name="connsiteY14" fmla="*/ 9525 h 7765258"/>
                    <a:gd name="connsiteX15" fmla="*/ 5655469 w 7546182"/>
                    <a:gd name="connsiteY15" fmla="*/ 3886200 h 7765258"/>
                    <a:gd name="connsiteX16" fmla="*/ 6029325 w 7546182"/>
                    <a:gd name="connsiteY16" fmla="*/ 7762875 h 7765258"/>
                    <a:gd name="connsiteX17" fmla="*/ 6417469 w 7546182"/>
                    <a:gd name="connsiteY17" fmla="*/ 3886200 h 7765258"/>
                    <a:gd name="connsiteX18" fmla="*/ 6798469 w 7546182"/>
                    <a:gd name="connsiteY18" fmla="*/ 0 h 7765258"/>
                    <a:gd name="connsiteX19" fmla="*/ 7160419 w 7546182"/>
                    <a:gd name="connsiteY19" fmla="*/ 3886200 h 7765258"/>
                    <a:gd name="connsiteX20" fmla="*/ 7546182 w 7546182"/>
                    <a:gd name="connsiteY20" fmla="*/ 7765256 h 7765258"/>
                    <a:gd name="connsiteX0" fmla="*/ 0 w 7539038"/>
                    <a:gd name="connsiteY0" fmla="*/ 7762875 h 7762876"/>
                    <a:gd name="connsiteX1" fmla="*/ 378619 w 7539038"/>
                    <a:gd name="connsiteY1" fmla="*/ 3886200 h 7762876"/>
                    <a:gd name="connsiteX2" fmla="*/ 750094 w 7539038"/>
                    <a:gd name="connsiteY2" fmla="*/ 0 h 7762876"/>
                    <a:gd name="connsiteX3" fmla="*/ 1131094 w 7539038"/>
                    <a:gd name="connsiteY3" fmla="*/ 3876675 h 7762876"/>
                    <a:gd name="connsiteX4" fmla="*/ 1507332 w 7539038"/>
                    <a:gd name="connsiteY4" fmla="*/ 7762875 h 7762876"/>
                    <a:gd name="connsiteX5" fmla="*/ 1883569 w 7539038"/>
                    <a:gd name="connsiteY5" fmla="*/ 3876675 h 7762876"/>
                    <a:gd name="connsiteX6" fmla="*/ 2264569 w 7539038"/>
                    <a:gd name="connsiteY6" fmla="*/ 0 h 7762876"/>
                    <a:gd name="connsiteX7" fmla="*/ 2645569 w 7539038"/>
                    <a:gd name="connsiteY7" fmla="*/ 3886200 h 7762876"/>
                    <a:gd name="connsiteX8" fmla="*/ 3017044 w 7539038"/>
                    <a:gd name="connsiteY8" fmla="*/ 7762875 h 7762876"/>
                    <a:gd name="connsiteX9" fmla="*/ 3398044 w 7539038"/>
                    <a:gd name="connsiteY9" fmla="*/ 3876675 h 7762876"/>
                    <a:gd name="connsiteX10" fmla="*/ 3769519 w 7539038"/>
                    <a:gd name="connsiteY10" fmla="*/ 9525 h 7762876"/>
                    <a:gd name="connsiteX11" fmla="*/ 4150519 w 7539038"/>
                    <a:gd name="connsiteY11" fmla="*/ 3886200 h 7762876"/>
                    <a:gd name="connsiteX12" fmla="*/ 4526756 w 7539038"/>
                    <a:gd name="connsiteY12" fmla="*/ 7762875 h 7762876"/>
                    <a:gd name="connsiteX13" fmla="*/ 4902994 w 7539038"/>
                    <a:gd name="connsiteY13" fmla="*/ 3886200 h 7762876"/>
                    <a:gd name="connsiteX14" fmla="*/ 5283994 w 7539038"/>
                    <a:gd name="connsiteY14" fmla="*/ 9525 h 7762876"/>
                    <a:gd name="connsiteX15" fmla="*/ 5655469 w 7539038"/>
                    <a:gd name="connsiteY15" fmla="*/ 3886200 h 7762876"/>
                    <a:gd name="connsiteX16" fmla="*/ 6029325 w 7539038"/>
                    <a:gd name="connsiteY16" fmla="*/ 7762875 h 7762876"/>
                    <a:gd name="connsiteX17" fmla="*/ 6417469 w 7539038"/>
                    <a:gd name="connsiteY17" fmla="*/ 3886200 h 7762876"/>
                    <a:gd name="connsiteX18" fmla="*/ 6798469 w 7539038"/>
                    <a:gd name="connsiteY18" fmla="*/ 0 h 7762876"/>
                    <a:gd name="connsiteX19" fmla="*/ 7160419 w 7539038"/>
                    <a:gd name="connsiteY19" fmla="*/ 3886200 h 7762876"/>
                    <a:gd name="connsiteX20" fmla="*/ 7539038 w 7539038"/>
                    <a:gd name="connsiteY20" fmla="*/ 7760494 h 7762876"/>
                    <a:gd name="connsiteX0" fmla="*/ 0 w 7539038"/>
                    <a:gd name="connsiteY0" fmla="*/ 7762875 h 7762876"/>
                    <a:gd name="connsiteX1" fmla="*/ 378619 w 7539038"/>
                    <a:gd name="connsiteY1" fmla="*/ 3886200 h 7762876"/>
                    <a:gd name="connsiteX2" fmla="*/ 750094 w 7539038"/>
                    <a:gd name="connsiteY2" fmla="*/ 0 h 7762876"/>
                    <a:gd name="connsiteX3" fmla="*/ 1131094 w 7539038"/>
                    <a:gd name="connsiteY3" fmla="*/ 3876675 h 7762876"/>
                    <a:gd name="connsiteX4" fmla="*/ 1507332 w 7539038"/>
                    <a:gd name="connsiteY4" fmla="*/ 7762875 h 7762876"/>
                    <a:gd name="connsiteX5" fmla="*/ 1883569 w 7539038"/>
                    <a:gd name="connsiteY5" fmla="*/ 3876675 h 7762876"/>
                    <a:gd name="connsiteX6" fmla="*/ 2264569 w 7539038"/>
                    <a:gd name="connsiteY6" fmla="*/ 0 h 7762876"/>
                    <a:gd name="connsiteX7" fmla="*/ 2645569 w 7539038"/>
                    <a:gd name="connsiteY7" fmla="*/ 3886200 h 7762876"/>
                    <a:gd name="connsiteX8" fmla="*/ 3017044 w 7539038"/>
                    <a:gd name="connsiteY8" fmla="*/ 7762875 h 7762876"/>
                    <a:gd name="connsiteX9" fmla="*/ 3398044 w 7539038"/>
                    <a:gd name="connsiteY9" fmla="*/ 3876675 h 7762876"/>
                    <a:gd name="connsiteX10" fmla="*/ 3769519 w 7539038"/>
                    <a:gd name="connsiteY10" fmla="*/ 9525 h 7762876"/>
                    <a:gd name="connsiteX11" fmla="*/ 4150519 w 7539038"/>
                    <a:gd name="connsiteY11" fmla="*/ 3886200 h 7762876"/>
                    <a:gd name="connsiteX12" fmla="*/ 4526756 w 7539038"/>
                    <a:gd name="connsiteY12" fmla="*/ 7762875 h 7762876"/>
                    <a:gd name="connsiteX13" fmla="*/ 4902994 w 7539038"/>
                    <a:gd name="connsiteY13" fmla="*/ 3886200 h 7762876"/>
                    <a:gd name="connsiteX14" fmla="*/ 5283994 w 7539038"/>
                    <a:gd name="connsiteY14" fmla="*/ 9525 h 7762876"/>
                    <a:gd name="connsiteX15" fmla="*/ 5655469 w 7539038"/>
                    <a:gd name="connsiteY15" fmla="*/ 3886200 h 7762876"/>
                    <a:gd name="connsiteX16" fmla="*/ 6029325 w 7539038"/>
                    <a:gd name="connsiteY16" fmla="*/ 7762875 h 7762876"/>
                    <a:gd name="connsiteX17" fmla="*/ 6417469 w 7539038"/>
                    <a:gd name="connsiteY17" fmla="*/ 3886200 h 7762876"/>
                    <a:gd name="connsiteX18" fmla="*/ 6788944 w 7539038"/>
                    <a:gd name="connsiteY18" fmla="*/ 2381 h 7762876"/>
                    <a:gd name="connsiteX19" fmla="*/ 7160419 w 7539038"/>
                    <a:gd name="connsiteY19" fmla="*/ 3886200 h 7762876"/>
                    <a:gd name="connsiteX20" fmla="*/ 7539038 w 7539038"/>
                    <a:gd name="connsiteY20" fmla="*/ 7760494 h 7762876"/>
                    <a:gd name="connsiteX0" fmla="*/ 0 w 7539038"/>
                    <a:gd name="connsiteY0" fmla="*/ 7762875 h 7762876"/>
                    <a:gd name="connsiteX1" fmla="*/ 378619 w 7539038"/>
                    <a:gd name="connsiteY1" fmla="*/ 3886200 h 7762876"/>
                    <a:gd name="connsiteX2" fmla="*/ 750094 w 7539038"/>
                    <a:gd name="connsiteY2" fmla="*/ 0 h 7762876"/>
                    <a:gd name="connsiteX3" fmla="*/ 1131094 w 7539038"/>
                    <a:gd name="connsiteY3" fmla="*/ 3876675 h 7762876"/>
                    <a:gd name="connsiteX4" fmla="*/ 1507332 w 7539038"/>
                    <a:gd name="connsiteY4" fmla="*/ 7762875 h 7762876"/>
                    <a:gd name="connsiteX5" fmla="*/ 1883569 w 7539038"/>
                    <a:gd name="connsiteY5" fmla="*/ 3876675 h 7762876"/>
                    <a:gd name="connsiteX6" fmla="*/ 2264569 w 7539038"/>
                    <a:gd name="connsiteY6" fmla="*/ 0 h 7762876"/>
                    <a:gd name="connsiteX7" fmla="*/ 2645569 w 7539038"/>
                    <a:gd name="connsiteY7" fmla="*/ 3886200 h 7762876"/>
                    <a:gd name="connsiteX8" fmla="*/ 3017044 w 7539038"/>
                    <a:gd name="connsiteY8" fmla="*/ 7762875 h 7762876"/>
                    <a:gd name="connsiteX9" fmla="*/ 3398044 w 7539038"/>
                    <a:gd name="connsiteY9" fmla="*/ 3876675 h 7762876"/>
                    <a:gd name="connsiteX10" fmla="*/ 3769519 w 7539038"/>
                    <a:gd name="connsiteY10" fmla="*/ 9525 h 7762876"/>
                    <a:gd name="connsiteX11" fmla="*/ 4150519 w 7539038"/>
                    <a:gd name="connsiteY11" fmla="*/ 3886200 h 7762876"/>
                    <a:gd name="connsiteX12" fmla="*/ 4526756 w 7539038"/>
                    <a:gd name="connsiteY12" fmla="*/ 7762875 h 7762876"/>
                    <a:gd name="connsiteX13" fmla="*/ 4902994 w 7539038"/>
                    <a:gd name="connsiteY13" fmla="*/ 3886200 h 7762876"/>
                    <a:gd name="connsiteX14" fmla="*/ 5283994 w 7539038"/>
                    <a:gd name="connsiteY14" fmla="*/ 9525 h 7762876"/>
                    <a:gd name="connsiteX15" fmla="*/ 5655469 w 7539038"/>
                    <a:gd name="connsiteY15" fmla="*/ 3886200 h 7762876"/>
                    <a:gd name="connsiteX16" fmla="*/ 6029325 w 7539038"/>
                    <a:gd name="connsiteY16" fmla="*/ 7762875 h 7762876"/>
                    <a:gd name="connsiteX17" fmla="*/ 6417469 w 7539038"/>
                    <a:gd name="connsiteY17" fmla="*/ 3886200 h 7762876"/>
                    <a:gd name="connsiteX18" fmla="*/ 6786563 w 7539038"/>
                    <a:gd name="connsiteY18" fmla="*/ 4762 h 7762876"/>
                    <a:gd name="connsiteX19" fmla="*/ 7160419 w 7539038"/>
                    <a:gd name="connsiteY19" fmla="*/ 3886200 h 7762876"/>
                    <a:gd name="connsiteX20" fmla="*/ 7539038 w 7539038"/>
                    <a:gd name="connsiteY20" fmla="*/ 7760494 h 7762876"/>
                    <a:gd name="connsiteX0" fmla="*/ 0 w 7539038"/>
                    <a:gd name="connsiteY0" fmla="*/ 7762875 h 7762876"/>
                    <a:gd name="connsiteX1" fmla="*/ 378619 w 7539038"/>
                    <a:gd name="connsiteY1" fmla="*/ 3886200 h 7762876"/>
                    <a:gd name="connsiteX2" fmla="*/ 750094 w 7539038"/>
                    <a:gd name="connsiteY2" fmla="*/ 0 h 7762876"/>
                    <a:gd name="connsiteX3" fmla="*/ 1131094 w 7539038"/>
                    <a:gd name="connsiteY3" fmla="*/ 3876675 h 7762876"/>
                    <a:gd name="connsiteX4" fmla="*/ 1507332 w 7539038"/>
                    <a:gd name="connsiteY4" fmla="*/ 7762875 h 7762876"/>
                    <a:gd name="connsiteX5" fmla="*/ 1883569 w 7539038"/>
                    <a:gd name="connsiteY5" fmla="*/ 3876675 h 7762876"/>
                    <a:gd name="connsiteX6" fmla="*/ 2264569 w 7539038"/>
                    <a:gd name="connsiteY6" fmla="*/ 0 h 7762876"/>
                    <a:gd name="connsiteX7" fmla="*/ 2645569 w 7539038"/>
                    <a:gd name="connsiteY7" fmla="*/ 3886200 h 7762876"/>
                    <a:gd name="connsiteX8" fmla="*/ 3017044 w 7539038"/>
                    <a:gd name="connsiteY8" fmla="*/ 7762875 h 7762876"/>
                    <a:gd name="connsiteX9" fmla="*/ 3398044 w 7539038"/>
                    <a:gd name="connsiteY9" fmla="*/ 3876675 h 7762876"/>
                    <a:gd name="connsiteX10" fmla="*/ 3769519 w 7539038"/>
                    <a:gd name="connsiteY10" fmla="*/ 9525 h 7762876"/>
                    <a:gd name="connsiteX11" fmla="*/ 4150519 w 7539038"/>
                    <a:gd name="connsiteY11" fmla="*/ 3886200 h 7762876"/>
                    <a:gd name="connsiteX12" fmla="*/ 4526756 w 7539038"/>
                    <a:gd name="connsiteY12" fmla="*/ 7762875 h 7762876"/>
                    <a:gd name="connsiteX13" fmla="*/ 4902994 w 7539038"/>
                    <a:gd name="connsiteY13" fmla="*/ 3886200 h 7762876"/>
                    <a:gd name="connsiteX14" fmla="*/ 5283994 w 7539038"/>
                    <a:gd name="connsiteY14" fmla="*/ 9525 h 7762876"/>
                    <a:gd name="connsiteX15" fmla="*/ 5655469 w 7539038"/>
                    <a:gd name="connsiteY15" fmla="*/ 3886200 h 7762876"/>
                    <a:gd name="connsiteX16" fmla="*/ 6029325 w 7539038"/>
                    <a:gd name="connsiteY16" fmla="*/ 7762875 h 7762876"/>
                    <a:gd name="connsiteX17" fmla="*/ 6417469 w 7539038"/>
                    <a:gd name="connsiteY17" fmla="*/ 3886200 h 7762876"/>
                    <a:gd name="connsiteX18" fmla="*/ 6786563 w 7539038"/>
                    <a:gd name="connsiteY18" fmla="*/ 4762 h 7762876"/>
                    <a:gd name="connsiteX19" fmla="*/ 7160419 w 7539038"/>
                    <a:gd name="connsiteY19" fmla="*/ 3886200 h 7762876"/>
                    <a:gd name="connsiteX20" fmla="*/ 7539038 w 7539038"/>
                    <a:gd name="connsiteY20" fmla="*/ 7760494 h 7762876"/>
                    <a:gd name="connsiteX0" fmla="*/ 0 w 7539038"/>
                    <a:gd name="connsiteY0" fmla="*/ 7762875 h 7762876"/>
                    <a:gd name="connsiteX1" fmla="*/ 378619 w 7539038"/>
                    <a:gd name="connsiteY1" fmla="*/ 3886200 h 7762876"/>
                    <a:gd name="connsiteX2" fmla="*/ 750094 w 7539038"/>
                    <a:gd name="connsiteY2" fmla="*/ 0 h 7762876"/>
                    <a:gd name="connsiteX3" fmla="*/ 1131094 w 7539038"/>
                    <a:gd name="connsiteY3" fmla="*/ 3876675 h 7762876"/>
                    <a:gd name="connsiteX4" fmla="*/ 1507332 w 7539038"/>
                    <a:gd name="connsiteY4" fmla="*/ 7762875 h 7762876"/>
                    <a:gd name="connsiteX5" fmla="*/ 1883569 w 7539038"/>
                    <a:gd name="connsiteY5" fmla="*/ 3876675 h 7762876"/>
                    <a:gd name="connsiteX6" fmla="*/ 2264569 w 7539038"/>
                    <a:gd name="connsiteY6" fmla="*/ 0 h 7762876"/>
                    <a:gd name="connsiteX7" fmla="*/ 2645569 w 7539038"/>
                    <a:gd name="connsiteY7" fmla="*/ 3886200 h 7762876"/>
                    <a:gd name="connsiteX8" fmla="*/ 3017044 w 7539038"/>
                    <a:gd name="connsiteY8" fmla="*/ 7762875 h 7762876"/>
                    <a:gd name="connsiteX9" fmla="*/ 3398044 w 7539038"/>
                    <a:gd name="connsiteY9" fmla="*/ 3876675 h 7762876"/>
                    <a:gd name="connsiteX10" fmla="*/ 3769519 w 7539038"/>
                    <a:gd name="connsiteY10" fmla="*/ 9525 h 7762876"/>
                    <a:gd name="connsiteX11" fmla="*/ 4150519 w 7539038"/>
                    <a:gd name="connsiteY11" fmla="*/ 3886200 h 7762876"/>
                    <a:gd name="connsiteX12" fmla="*/ 4526756 w 7539038"/>
                    <a:gd name="connsiteY12" fmla="*/ 7762875 h 7762876"/>
                    <a:gd name="connsiteX13" fmla="*/ 4902994 w 7539038"/>
                    <a:gd name="connsiteY13" fmla="*/ 3886200 h 7762876"/>
                    <a:gd name="connsiteX14" fmla="*/ 5279231 w 7539038"/>
                    <a:gd name="connsiteY14" fmla="*/ 9525 h 7762876"/>
                    <a:gd name="connsiteX15" fmla="*/ 5655469 w 7539038"/>
                    <a:gd name="connsiteY15" fmla="*/ 3886200 h 7762876"/>
                    <a:gd name="connsiteX16" fmla="*/ 6029325 w 7539038"/>
                    <a:gd name="connsiteY16" fmla="*/ 7762875 h 7762876"/>
                    <a:gd name="connsiteX17" fmla="*/ 6417469 w 7539038"/>
                    <a:gd name="connsiteY17" fmla="*/ 3886200 h 7762876"/>
                    <a:gd name="connsiteX18" fmla="*/ 6786563 w 7539038"/>
                    <a:gd name="connsiteY18" fmla="*/ 4762 h 7762876"/>
                    <a:gd name="connsiteX19" fmla="*/ 7160419 w 7539038"/>
                    <a:gd name="connsiteY19" fmla="*/ 3886200 h 7762876"/>
                    <a:gd name="connsiteX20" fmla="*/ 7539038 w 7539038"/>
                    <a:gd name="connsiteY20" fmla="*/ 7760494 h 7762876"/>
                    <a:gd name="connsiteX0" fmla="*/ 0 w 7539038"/>
                    <a:gd name="connsiteY0" fmla="*/ 7762875 h 7762876"/>
                    <a:gd name="connsiteX1" fmla="*/ 378619 w 7539038"/>
                    <a:gd name="connsiteY1" fmla="*/ 3886200 h 7762876"/>
                    <a:gd name="connsiteX2" fmla="*/ 750094 w 7539038"/>
                    <a:gd name="connsiteY2" fmla="*/ 0 h 7762876"/>
                    <a:gd name="connsiteX3" fmla="*/ 1131094 w 7539038"/>
                    <a:gd name="connsiteY3" fmla="*/ 3876675 h 7762876"/>
                    <a:gd name="connsiteX4" fmla="*/ 1507332 w 7539038"/>
                    <a:gd name="connsiteY4" fmla="*/ 7762875 h 7762876"/>
                    <a:gd name="connsiteX5" fmla="*/ 1883569 w 7539038"/>
                    <a:gd name="connsiteY5" fmla="*/ 3876675 h 7762876"/>
                    <a:gd name="connsiteX6" fmla="*/ 2264569 w 7539038"/>
                    <a:gd name="connsiteY6" fmla="*/ 0 h 7762876"/>
                    <a:gd name="connsiteX7" fmla="*/ 2645569 w 7539038"/>
                    <a:gd name="connsiteY7" fmla="*/ 3886200 h 7762876"/>
                    <a:gd name="connsiteX8" fmla="*/ 3017044 w 7539038"/>
                    <a:gd name="connsiteY8" fmla="*/ 7762875 h 7762876"/>
                    <a:gd name="connsiteX9" fmla="*/ 3398044 w 7539038"/>
                    <a:gd name="connsiteY9" fmla="*/ 3876675 h 7762876"/>
                    <a:gd name="connsiteX10" fmla="*/ 3769519 w 7539038"/>
                    <a:gd name="connsiteY10" fmla="*/ 9525 h 7762876"/>
                    <a:gd name="connsiteX11" fmla="*/ 4150519 w 7539038"/>
                    <a:gd name="connsiteY11" fmla="*/ 3886200 h 7762876"/>
                    <a:gd name="connsiteX12" fmla="*/ 4526756 w 7539038"/>
                    <a:gd name="connsiteY12" fmla="*/ 7762875 h 7762876"/>
                    <a:gd name="connsiteX13" fmla="*/ 4902994 w 7539038"/>
                    <a:gd name="connsiteY13" fmla="*/ 3886200 h 7762876"/>
                    <a:gd name="connsiteX14" fmla="*/ 5279231 w 7539038"/>
                    <a:gd name="connsiteY14" fmla="*/ 9525 h 7762876"/>
                    <a:gd name="connsiteX15" fmla="*/ 5655469 w 7539038"/>
                    <a:gd name="connsiteY15" fmla="*/ 3886200 h 7762876"/>
                    <a:gd name="connsiteX16" fmla="*/ 6029325 w 7539038"/>
                    <a:gd name="connsiteY16" fmla="*/ 7762875 h 7762876"/>
                    <a:gd name="connsiteX17" fmla="*/ 6417469 w 7539038"/>
                    <a:gd name="connsiteY17" fmla="*/ 3886200 h 7762876"/>
                    <a:gd name="connsiteX18" fmla="*/ 6786563 w 7539038"/>
                    <a:gd name="connsiteY18" fmla="*/ 4762 h 7762876"/>
                    <a:gd name="connsiteX19" fmla="*/ 7160419 w 7539038"/>
                    <a:gd name="connsiteY19" fmla="*/ 3886200 h 7762876"/>
                    <a:gd name="connsiteX20" fmla="*/ 7539038 w 7539038"/>
                    <a:gd name="connsiteY20" fmla="*/ 7760494 h 7762876"/>
                    <a:gd name="connsiteX0" fmla="*/ 0 w 7539038"/>
                    <a:gd name="connsiteY0" fmla="*/ 7762875 h 7762876"/>
                    <a:gd name="connsiteX1" fmla="*/ 378619 w 7539038"/>
                    <a:gd name="connsiteY1" fmla="*/ 3886200 h 7762876"/>
                    <a:gd name="connsiteX2" fmla="*/ 750094 w 7539038"/>
                    <a:gd name="connsiteY2" fmla="*/ 0 h 7762876"/>
                    <a:gd name="connsiteX3" fmla="*/ 1131094 w 7539038"/>
                    <a:gd name="connsiteY3" fmla="*/ 3876675 h 7762876"/>
                    <a:gd name="connsiteX4" fmla="*/ 1507332 w 7539038"/>
                    <a:gd name="connsiteY4" fmla="*/ 7762875 h 7762876"/>
                    <a:gd name="connsiteX5" fmla="*/ 1883569 w 7539038"/>
                    <a:gd name="connsiteY5" fmla="*/ 3876675 h 7762876"/>
                    <a:gd name="connsiteX6" fmla="*/ 2264569 w 7539038"/>
                    <a:gd name="connsiteY6" fmla="*/ 0 h 7762876"/>
                    <a:gd name="connsiteX7" fmla="*/ 2645569 w 7539038"/>
                    <a:gd name="connsiteY7" fmla="*/ 3886200 h 7762876"/>
                    <a:gd name="connsiteX8" fmla="*/ 3017044 w 7539038"/>
                    <a:gd name="connsiteY8" fmla="*/ 7762875 h 7762876"/>
                    <a:gd name="connsiteX9" fmla="*/ 3398044 w 7539038"/>
                    <a:gd name="connsiteY9" fmla="*/ 3876675 h 7762876"/>
                    <a:gd name="connsiteX10" fmla="*/ 3769519 w 7539038"/>
                    <a:gd name="connsiteY10" fmla="*/ 9525 h 7762876"/>
                    <a:gd name="connsiteX11" fmla="*/ 4150519 w 7539038"/>
                    <a:gd name="connsiteY11" fmla="*/ 3886200 h 7762876"/>
                    <a:gd name="connsiteX12" fmla="*/ 4526756 w 7539038"/>
                    <a:gd name="connsiteY12" fmla="*/ 7762875 h 7762876"/>
                    <a:gd name="connsiteX13" fmla="*/ 4902994 w 7539038"/>
                    <a:gd name="connsiteY13" fmla="*/ 3886200 h 7762876"/>
                    <a:gd name="connsiteX14" fmla="*/ 5276849 w 7539038"/>
                    <a:gd name="connsiteY14" fmla="*/ 2382 h 7762876"/>
                    <a:gd name="connsiteX15" fmla="*/ 5655469 w 7539038"/>
                    <a:gd name="connsiteY15" fmla="*/ 3886200 h 7762876"/>
                    <a:gd name="connsiteX16" fmla="*/ 6029325 w 7539038"/>
                    <a:gd name="connsiteY16" fmla="*/ 7762875 h 7762876"/>
                    <a:gd name="connsiteX17" fmla="*/ 6417469 w 7539038"/>
                    <a:gd name="connsiteY17" fmla="*/ 3886200 h 7762876"/>
                    <a:gd name="connsiteX18" fmla="*/ 6786563 w 7539038"/>
                    <a:gd name="connsiteY18" fmla="*/ 4762 h 7762876"/>
                    <a:gd name="connsiteX19" fmla="*/ 7160419 w 7539038"/>
                    <a:gd name="connsiteY19" fmla="*/ 3886200 h 7762876"/>
                    <a:gd name="connsiteX20" fmla="*/ 7539038 w 7539038"/>
                    <a:gd name="connsiteY20" fmla="*/ 7760494 h 7762876"/>
                    <a:gd name="connsiteX0" fmla="*/ 0 w 7539038"/>
                    <a:gd name="connsiteY0" fmla="*/ 7762875 h 7762876"/>
                    <a:gd name="connsiteX1" fmla="*/ 378619 w 7539038"/>
                    <a:gd name="connsiteY1" fmla="*/ 3886200 h 7762876"/>
                    <a:gd name="connsiteX2" fmla="*/ 750094 w 7539038"/>
                    <a:gd name="connsiteY2" fmla="*/ 0 h 7762876"/>
                    <a:gd name="connsiteX3" fmla="*/ 1131094 w 7539038"/>
                    <a:gd name="connsiteY3" fmla="*/ 3876675 h 7762876"/>
                    <a:gd name="connsiteX4" fmla="*/ 1507332 w 7539038"/>
                    <a:gd name="connsiteY4" fmla="*/ 7762875 h 7762876"/>
                    <a:gd name="connsiteX5" fmla="*/ 1883569 w 7539038"/>
                    <a:gd name="connsiteY5" fmla="*/ 3876675 h 7762876"/>
                    <a:gd name="connsiteX6" fmla="*/ 2264569 w 7539038"/>
                    <a:gd name="connsiteY6" fmla="*/ 0 h 7762876"/>
                    <a:gd name="connsiteX7" fmla="*/ 2645569 w 7539038"/>
                    <a:gd name="connsiteY7" fmla="*/ 3886200 h 7762876"/>
                    <a:gd name="connsiteX8" fmla="*/ 3017044 w 7539038"/>
                    <a:gd name="connsiteY8" fmla="*/ 7762875 h 7762876"/>
                    <a:gd name="connsiteX9" fmla="*/ 3398044 w 7539038"/>
                    <a:gd name="connsiteY9" fmla="*/ 3876675 h 7762876"/>
                    <a:gd name="connsiteX10" fmla="*/ 3769519 w 7539038"/>
                    <a:gd name="connsiteY10" fmla="*/ 9525 h 7762876"/>
                    <a:gd name="connsiteX11" fmla="*/ 4150519 w 7539038"/>
                    <a:gd name="connsiteY11" fmla="*/ 3886200 h 7762876"/>
                    <a:gd name="connsiteX12" fmla="*/ 4526756 w 7539038"/>
                    <a:gd name="connsiteY12" fmla="*/ 7762875 h 7762876"/>
                    <a:gd name="connsiteX13" fmla="*/ 4902994 w 7539038"/>
                    <a:gd name="connsiteY13" fmla="*/ 3886200 h 7762876"/>
                    <a:gd name="connsiteX14" fmla="*/ 5276849 w 7539038"/>
                    <a:gd name="connsiteY14" fmla="*/ 2382 h 7762876"/>
                    <a:gd name="connsiteX15" fmla="*/ 5655469 w 7539038"/>
                    <a:gd name="connsiteY15" fmla="*/ 3886200 h 7762876"/>
                    <a:gd name="connsiteX16" fmla="*/ 6029325 w 7539038"/>
                    <a:gd name="connsiteY16" fmla="*/ 7762875 h 7762876"/>
                    <a:gd name="connsiteX17" fmla="*/ 6417469 w 7539038"/>
                    <a:gd name="connsiteY17" fmla="*/ 3886200 h 7762876"/>
                    <a:gd name="connsiteX18" fmla="*/ 6786563 w 7539038"/>
                    <a:gd name="connsiteY18" fmla="*/ 4762 h 7762876"/>
                    <a:gd name="connsiteX19" fmla="*/ 7160419 w 7539038"/>
                    <a:gd name="connsiteY19" fmla="*/ 3886200 h 7762876"/>
                    <a:gd name="connsiteX20" fmla="*/ 7539038 w 7539038"/>
                    <a:gd name="connsiteY20" fmla="*/ 7760494 h 7762876"/>
                    <a:gd name="connsiteX0" fmla="*/ 0 w 7539038"/>
                    <a:gd name="connsiteY0" fmla="*/ 7762875 h 7762876"/>
                    <a:gd name="connsiteX1" fmla="*/ 378619 w 7539038"/>
                    <a:gd name="connsiteY1" fmla="*/ 3886200 h 7762876"/>
                    <a:gd name="connsiteX2" fmla="*/ 750094 w 7539038"/>
                    <a:gd name="connsiteY2" fmla="*/ 0 h 7762876"/>
                    <a:gd name="connsiteX3" fmla="*/ 1131094 w 7539038"/>
                    <a:gd name="connsiteY3" fmla="*/ 3876675 h 7762876"/>
                    <a:gd name="connsiteX4" fmla="*/ 1507332 w 7539038"/>
                    <a:gd name="connsiteY4" fmla="*/ 7762875 h 7762876"/>
                    <a:gd name="connsiteX5" fmla="*/ 1883569 w 7539038"/>
                    <a:gd name="connsiteY5" fmla="*/ 3876675 h 7762876"/>
                    <a:gd name="connsiteX6" fmla="*/ 2264569 w 7539038"/>
                    <a:gd name="connsiteY6" fmla="*/ 0 h 7762876"/>
                    <a:gd name="connsiteX7" fmla="*/ 2645569 w 7539038"/>
                    <a:gd name="connsiteY7" fmla="*/ 3886200 h 7762876"/>
                    <a:gd name="connsiteX8" fmla="*/ 3017044 w 7539038"/>
                    <a:gd name="connsiteY8" fmla="*/ 7762875 h 7762876"/>
                    <a:gd name="connsiteX9" fmla="*/ 3398044 w 7539038"/>
                    <a:gd name="connsiteY9" fmla="*/ 3876675 h 7762876"/>
                    <a:gd name="connsiteX10" fmla="*/ 3776663 w 7539038"/>
                    <a:gd name="connsiteY10" fmla="*/ 4763 h 7762876"/>
                    <a:gd name="connsiteX11" fmla="*/ 4150519 w 7539038"/>
                    <a:gd name="connsiteY11" fmla="*/ 3886200 h 7762876"/>
                    <a:gd name="connsiteX12" fmla="*/ 4526756 w 7539038"/>
                    <a:gd name="connsiteY12" fmla="*/ 7762875 h 7762876"/>
                    <a:gd name="connsiteX13" fmla="*/ 4902994 w 7539038"/>
                    <a:gd name="connsiteY13" fmla="*/ 3886200 h 7762876"/>
                    <a:gd name="connsiteX14" fmla="*/ 5276849 w 7539038"/>
                    <a:gd name="connsiteY14" fmla="*/ 2382 h 7762876"/>
                    <a:gd name="connsiteX15" fmla="*/ 5655469 w 7539038"/>
                    <a:gd name="connsiteY15" fmla="*/ 3886200 h 7762876"/>
                    <a:gd name="connsiteX16" fmla="*/ 6029325 w 7539038"/>
                    <a:gd name="connsiteY16" fmla="*/ 7762875 h 7762876"/>
                    <a:gd name="connsiteX17" fmla="*/ 6417469 w 7539038"/>
                    <a:gd name="connsiteY17" fmla="*/ 3886200 h 7762876"/>
                    <a:gd name="connsiteX18" fmla="*/ 6786563 w 7539038"/>
                    <a:gd name="connsiteY18" fmla="*/ 4762 h 7762876"/>
                    <a:gd name="connsiteX19" fmla="*/ 7160419 w 7539038"/>
                    <a:gd name="connsiteY19" fmla="*/ 3886200 h 7762876"/>
                    <a:gd name="connsiteX20" fmla="*/ 7539038 w 7539038"/>
                    <a:gd name="connsiteY20" fmla="*/ 7760494 h 7762876"/>
                    <a:gd name="connsiteX0" fmla="*/ 0 w 7539038"/>
                    <a:gd name="connsiteY0" fmla="*/ 7762875 h 7762876"/>
                    <a:gd name="connsiteX1" fmla="*/ 378619 w 7539038"/>
                    <a:gd name="connsiteY1" fmla="*/ 3886200 h 7762876"/>
                    <a:gd name="connsiteX2" fmla="*/ 750094 w 7539038"/>
                    <a:gd name="connsiteY2" fmla="*/ 0 h 7762876"/>
                    <a:gd name="connsiteX3" fmla="*/ 1131094 w 7539038"/>
                    <a:gd name="connsiteY3" fmla="*/ 3876675 h 7762876"/>
                    <a:gd name="connsiteX4" fmla="*/ 1507332 w 7539038"/>
                    <a:gd name="connsiteY4" fmla="*/ 7762875 h 7762876"/>
                    <a:gd name="connsiteX5" fmla="*/ 1883569 w 7539038"/>
                    <a:gd name="connsiteY5" fmla="*/ 3876675 h 7762876"/>
                    <a:gd name="connsiteX6" fmla="*/ 2264569 w 7539038"/>
                    <a:gd name="connsiteY6" fmla="*/ 0 h 7762876"/>
                    <a:gd name="connsiteX7" fmla="*/ 2645569 w 7539038"/>
                    <a:gd name="connsiteY7" fmla="*/ 3886200 h 7762876"/>
                    <a:gd name="connsiteX8" fmla="*/ 3017044 w 7539038"/>
                    <a:gd name="connsiteY8" fmla="*/ 7762875 h 7762876"/>
                    <a:gd name="connsiteX9" fmla="*/ 3398044 w 7539038"/>
                    <a:gd name="connsiteY9" fmla="*/ 3876675 h 7762876"/>
                    <a:gd name="connsiteX10" fmla="*/ 3776663 w 7539038"/>
                    <a:gd name="connsiteY10" fmla="*/ 4763 h 7762876"/>
                    <a:gd name="connsiteX11" fmla="*/ 4150519 w 7539038"/>
                    <a:gd name="connsiteY11" fmla="*/ 3886200 h 7762876"/>
                    <a:gd name="connsiteX12" fmla="*/ 4526756 w 7539038"/>
                    <a:gd name="connsiteY12" fmla="*/ 7762875 h 7762876"/>
                    <a:gd name="connsiteX13" fmla="*/ 4902994 w 7539038"/>
                    <a:gd name="connsiteY13" fmla="*/ 3886200 h 7762876"/>
                    <a:gd name="connsiteX14" fmla="*/ 5276849 w 7539038"/>
                    <a:gd name="connsiteY14" fmla="*/ 2382 h 7762876"/>
                    <a:gd name="connsiteX15" fmla="*/ 5655469 w 7539038"/>
                    <a:gd name="connsiteY15" fmla="*/ 3886200 h 7762876"/>
                    <a:gd name="connsiteX16" fmla="*/ 6029325 w 7539038"/>
                    <a:gd name="connsiteY16" fmla="*/ 7762875 h 7762876"/>
                    <a:gd name="connsiteX17" fmla="*/ 6417469 w 7539038"/>
                    <a:gd name="connsiteY17" fmla="*/ 3886200 h 7762876"/>
                    <a:gd name="connsiteX18" fmla="*/ 6786563 w 7539038"/>
                    <a:gd name="connsiteY18" fmla="*/ 4762 h 7762876"/>
                    <a:gd name="connsiteX19" fmla="*/ 7160419 w 7539038"/>
                    <a:gd name="connsiteY19" fmla="*/ 3886200 h 7762876"/>
                    <a:gd name="connsiteX20" fmla="*/ 7539038 w 7539038"/>
                    <a:gd name="connsiteY20" fmla="*/ 7760494 h 7762876"/>
                    <a:gd name="connsiteX0" fmla="*/ 0 w 7539038"/>
                    <a:gd name="connsiteY0" fmla="*/ 7762875 h 7762876"/>
                    <a:gd name="connsiteX1" fmla="*/ 378619 w 7539038"/>
                    <a:gd name="connsiteY1" fmla="*/ 3886200 h 7762876"/>
                    <a:gd name="connsiteX2" fmla="*/ 750094 w 7539038"/>
                    <a:gd name="connsiteY2" fmla="*/ 0 h 7762876"/>
                    <a:gd name="connsiteX3" fmla="*/ 1131094 w 7539038"/>
                    <a:gd name="connsiteY3" fmla="*/ 3876675 h 7762876"/>
                    <a:gd name="connsiteX4" fmla="*/ 1507332 w 7539038"/>
                    <a:gd name="connsiteY4" fmla="*/ 7762875 h 7762876"/>
                    <a:gd name="connsiteX5" fmla="*/ 1883569 w 7539038"/>
                    <a:gd name="connsiteY5" fmla="*/ 3876675 h 7762876"/>
                    <a:gd name="connsiteX6" fmla="*/ 2264569 w 7539038"/>
                    <a:gd name="connsiteY6" fmla="*/ 0 h 7762876"/>
                    <a:gd name="connsiteX7" fmla="*/ 2645569 w 7539038"/>
                    <a:gd name="connsiteY7" fmla="*/ 3886200 h 7762876"/>
                    <a:gd name="connsiteX8" fmla="*/ 3017044 w 7539038"/>
                    <a:gd name="connsiteY8" fmla="*/ 7762875 h 7762876"/>
                    <a:gd name="connsiteX9" fmla="*/ 3398044 w 7539038"/>
                    <a:gd name="connsiteY9" fmla="*/ 3876675 h 7762876"/>
                    <a:gd name="connsiteX10" fmla="*/ 3769519 w 7539038"/>
                    <a:gd name="connsiteY10" fmla="*/ 4763 h 7762876"/>
                    <a:gd name="connsiteX11" fmla="*/ 4150519 w 7539038"/>
                    <a:gd name="connsiteY11" fmla="*/ 3886200 h 7762876"/>
                    <a:gd name="connsiteX12" fmla="*/ 4526756 w 7539038"/>
                    <a:gd name="connsiteY12" fmla="*/ 7762875 h 7762876"/>
                    <a:gd name="connsiteX13" fmla="*/ 4902994 w 7539038"/>
                    <a:gd name="connsiteY13" fmla="*/ 3886200 h 7762876"/>
                    <a:gd name="connsiteX14" fmla="*/ 5276849 w 7539038"/>
                    <a:gd name="connsiteY14" fmla="*/ 2382 h 7762876"/>
                    <a:gd name="connsiteX15" fmla="*/ 5655469 w 7539038"/>
                    <a:gd name="connsiteY15" fmla="*/ 3886200 h 7762876"/>
                    <a:gd name="connsiteX16" fmla="*/ 6029325 w 7539038"/>
                    <a:gd name="connsiteY16" fmla="*/ 7762875 h 7762876"/>
                    <a:gd name="connsiteX17" fmla="*/ 6417469 w 7539038"/>
                    <a:gd name="connsiteY17" fmla="*/ 3886200 h 7762876"/>
                    <a:gd name="connsiteX18" fmla="*/ 6786563 w 7539038"/>
                    <a:gd name="connsiteY18" fmla="*/ 4762 h 7762876"/>
                    <a:gd name="connsiteX19" fmla="*/ 7160419 w 7539038"/>
                    <a:gd name="connsiteY19" fmla="*/ 3886200 h 7762876"/>
                    <a:gd name="connsiteX20" fmla="*/ 7539038 w 7539038"/>
                    <a:gd name="connsiteY20" fmla="*/ 7760494 h 7762876"/>
                    <a:gd name="connsiteX0" fmla="*/ 0 w 7539038"/>
                    <a:gd name="connsiteY0" fmla="*/ 7762875 h 7762876"/>
                    <a:gd name="connsiteX1" fmla="*/ 378619 w 7539038"/>
                    <a:gd name="connsiteY1" fmla="*/ 3886200 h 7762876"/>
                    <a:gd name="connsiteX2" fmla="*/ 750094 w 7539038"/>
                    <a:gd name="connsiteY2" fmla="*/ 0 h 7762876"/>
                    <a:gd name="connsiteX3" fmla="*/ 1131094 w 7539038"/>
                    <a:gd name="connsiteY3" fmla="*/ 3876675 h 7762876"/>
                    <a:gd name="connsiteX4" fmla="*/ 1507332 w 7539038"/>
                    <a:gd name="connsiteY4" fmla="*/ 7762875 h 7762876"/>
                    <a:gd name="connsiteX5" fmla="*/ 1883569 w 7539038"/>
                    <a:gd name="connsiteY5" fmla="*/ 3876675 h 7762876"/>
                    <a:gd name="connsiteX6" fmla="*/ 2264569 w 7539038"/>
                    <a:gd name="connsiteY6" fmla="*/ 0 h 7762876"/>
                    <a:gd name="connsiteX7" fmla="*/ 2645569 w 7539038"/>
                    <a:gd name="connsiteY7" fmla="*/ 3886200 h 7762876"/>
                    <a:gd name="connsiteX8" fmla="*/ 3017044 w 7539038"/>
                    <a:gd name="connsiteY8" fmla="*/ 7762875 h 7762876"/>
                    <a:gd name="connsiteX9" fmla="*/ 3398044 w 7539038"/>
                    <a:gd name="connsiteY9" fmla="*/ 3876675 h 7762876"/>
                    <a:gd name="connsiteX10" fmla="*/ 3769519 w 7539038"/>
                    <a:gd name="connsiteY10" fmla="*/ 4763 h 7762876"/>
                    <a:gd name="connsiteX11" fmla="*/ 4150519 w 7539038"/>
                    <a:gd name="connsiteY11" fmla="*/ 3886200 h 7762876"/>
                    <a:gd name="connsiteX12" fmla="*/ 4526756 w 7539038"/>
                    <a:gd name="connsiteY12" fmla="*/ 7762875 h 7762876"/>
                    <a:gd name="connsiteX13" fmla="*/ 4902994 w 7539038"/>
                    <a:gd name="connsiteY13" fmla="*/ 3886200 h 7762876"/>
                    <a:gd name="connsiteX14" fmla="*/ 5276849 w 7539038"/>
                    <a:gd name="connsiteY14" fmla="*/ 2382 h 7762876"/>
                    <a:gd name="connsiteX15" fmla="*/ 5655469 w 7539038"/>
                    <a:gd name="connsiteY15" fmla="*/ 3886200 h 7762876"/>
                    <a:gd name="connsiteX16" fmla="*/ 6029325 w 7539038"/>
                    <a:gd name="connsiteY16" fmla="*/ 7762875 h 7762876"/>
                    <a:gd name="connsiteX17" fmla="*/ 6417469 w 7539038"/>
                    <a:gd name="connsiteY17" fmla="*/ 3886200 h 7762876"/>
                    <a:gd name="connsiteX18" fmla="*/ 6786563 w 7539038"/>
                    <a:gd name="connsiteY18" fmla="*/ 4762 h 7762876"/>
                    <a:gd name="connsiteX19" fmla="*/ 7160419 w 7539038"/>
                    <a:gd name="connsiteY19" fmla="*/ 3886200 h 7762876"/>
                    <a:gd name="connsiteX20" fmla="*/ 7539038 w 7539038"/>
                    <a:gd name="connsiteY20" fmla="*/ 7760494 h 7762876"/>
                    <a:gd name="connsiteX0" fmla="*/ 0 w 7539038"/>
                    <a:gd name="connsiteY0" fmla="*/ 7762875 h 7762876"/>
                    <a:gd name="connsiteX1" fmla="*/ 378619 w 7539038"/>
                    <a:gd name="connsiteY1" fmla="*/ 3886200 h 7762876"/>
                    <a:gd name="connsiteX2" fmla="*/ 750094 w 7539038"/>
                    <a:gd name="connsiteY2" fmla="*/ 0 h 7762876"/>
                    <a:gd name="connsiteX3" fmla="*/ 1131094 w 7539038"/>
                    <a:gd name="connsiteY3" fmla="*/ 3876675 h 7762876"/>
                    <a:gd name="connsiteX4" fmla="*/ 1507332 w 7539038"/>
                    <a:gd name="connsiteY4" fmla="*/ 7762875 h 7762876"/>
                    <a:gd name="connsiteX5" fmla="*/ 1883569 w 7539038"/>
                    <a:gd name="connsiteY5" fmla="*/ 3876675 h 7762876"/>
                    <a:gd name="connsiteX6" fmla="*/ 2259807 w 7539038"/>
                    <a:gd name="connsiteY6" fmla="*/ 4762 h 7762876"/>
                    <a:gd name="connsiteX7" fmla="*/ 2645569 w 7539038"/>
                    <a:gd name="connsiteY7" fmla="*/ 3886200 h 7762876"/>
                    <a:gd name="connsiteX8" fmla="*/ 3017044 w 7539038"/>
                    <a:gd name="connsiteY8" fmla="*/ 7762875 h 7762876"/>
                    <a:gd name="connsiteX9" fmla="*/ 3398044 w 7539038"/>
                    <a:gd name="connsiteY9" fmla="*/ 3876675 h 7762876"/>
                    <a:gd name="connsiteX10" fmla="*/ 3769519 w 7539038"/>
                    <a:gd name="connsiteY10" fmla="*/ 4763 h 7762876"/>
                    <a:gd name="connsiteX11" fmla="*/ 4150519 w 7539038"/>
                    <a:gd name="connsiteY11" fmla="*/ 3886200 h 7762876"/>
                    <a:gd name="connsiteX12" fmla="*/ 4526756 w 7539038"/>
                    <a:gd name="connsiteY12" fmla="*/ 7762875 h 7762876"/>
                    <a:gd name="connsiteX13" fmla="*/ 4902994 w 7539038"/>
                    <a:gd name="connsiteY13" fmla="*/ 3886200 h 7762876"/>
                    <a:gd name="connsiteX14" fmla="*/ 5276849 w 7539038"/>
                    <a:gd name="connsiteY14" fmla="*/ 2382 h 7762876"/>
                    <a:gd name="connsiteX15" fmla="*/ 5655469 w 7539038"/>
                    <a:gd name="connsiteY15" fmla="*/ 3886200 h 7762876"/>
                    <a:gd name="connsiteX16" fmla="*/ 6029325 w 7539038"/>
                    <a:gd name="connsiteY16" fmla="*/ 7762875 h 7762876"/>
                    <a:gd name="connsiteX17" fmla="*/ 6417469 w 7539038"/>
                    <a:gd name="connsiteY17" fmla="*/ 3886200 h 7762876"/>
                    <a:gd name="connsiteX18" fmla="*/ 6786563 w 7539038"/>
                    <a:gd name="connsiteY18" fmla="*/ 4762 h 7762876"/>
                    <a:gd name="connsiteX19" fmla="*/ 7160419 w 7539038"/>
                    <a:gd name="connsiteY19" fmla="*/ 3886200 h 7762876"/>
                    <a:gd name="connsiteX20" fmla="*/ 7539038 w 7539038"/>
                    <a:gd name="connsiteY20" fmla="*/ 7760494 h 7762876"/>
                    <a:gd name="connsiteX0" fmla="*/ 0 w 7539038"/>
                    <a:gd name="connsiteY0" fmla="*/ 7762875 h 7762876"/>
                    <a:gd name="connsiteX1" fmla="*/ 378619 w 7539038"/>
                    <a:gd name="connsiteY1" fmla="*/ 3886200 h 7762876"/>
                    <a:gd name="connsiteX2" fmla="*/ 750094 w 7539038"/>
                    <a:gd name="connsiteY2" fmla="*/ 0 h 7762876"/>
                    <a:gd name="connsiteX3" fmla="*/ 1131094 w 7539038"/>
                    <a:gd name="connsiteY3" fmla="*/ 3876675 h 7762876"/>
                    <a:gd name="connsiteX4" fmla="*/ 1507332 w 7539038"/>
                    <a:gd name="connsiteY4" fmla="*/ 7762875 h 7762876"/>
                    <a:gd name="connsiteX5" fmla="*/ 1883569 w 7539038"/>
                    <a:gd name="connsiteY5" fmla="*/ 3876675 h 7762876"/>
                    <a:gd name="connsiteX6" fmla="*/ 2259807 w 7539038"/>
                    <a:gd name="connsiteY6" fmla="*/ 4762 h 7762876"/>
                    <a:gd name="connsiteX7" fmla="*/ 2645569 w 7539038"/>
                    <a:gd name="connsiteY7" fmla="*/ 3886200 h 7762876"/>
                    <a:gd name="connsiteX8" fmla="*/ 3017044 w 7539038"/>
                    <a:gd name="connsiteY8" fmla="*/ 7762875 h 7762876"/>
                    <a:gd name="connsiteX9" fmla="*/ 3398044 w 7539038"/>
                    <a:gd name="connsiteY9" fmla="*/ 3876675 h 7762876"/>
                    <a:gd name="connsiteX10" fmla="*/ 3769519 w 7539038"/>
                    <a:gd name="connsiteY10" fmla="*/ 4763 h 7762876"/>
                    <a:gd name="connsiteX11" fmla="*/ 4150519 w 7539038"/>
                    <a:gd name="connsiteY11" fmla="*/ 3886200 h 7762876"/>
                    <a:gd name="connsiteX12" fmla="*/ 4526756 w 7539038"/>
                    <a:gd name="connsiteY12" fmla="*/ 7762875 h 7762876"/>
                    <a:gd name="connsiteX13" fmla="*/ 4902994 w 7539038"/>
                    <a:gd name="connsiteY13" fmla="*/ 3886200 h 7762876"/>
                    <a:gd name="connsiteX14" fmla="*/ 5276849 w 7539038"/>
                    <a:gd name="connsiteY14" fmla="*/ 2382 h 7762876"/>
                    <a:gd name="connsiteX15" fmla="*/ 5655469 w 7539038"/>
                    <a:gd name="connsiteY15" fmla="*/ 3886200 h 7762876"/>
                    <a:gd name="connsiteX16" fmla="*/ 6029325 w 7539038"/>
                    <a:gd name="connsiteY16" fmla="*/ 7762875 h 7762876"/>
                    <a:gd name="connsiteX17" fmla="*/ 6417469 w 7539038"/>
                    <a:gd name="connsiteY17" fmla="*/ 3886200 h 7762876"/>
                    <a:gd name="connsiteX18" fmla="*/ 6786563 w 7539038"/>
                    <a:gd name="connsiteY18" fmla="*/ 4762 h 7762876"/>
                    <a:gd name="connsiteX19" fmla="*/ 7160419 w 7539038"/>
                    <a:gd name="connsiteY19" fmla="*/ 3886200 h 7762876"/>
                    <a:gd name="connsiteX20" fmla="*/ 7539038 w 7539038"/>
                    <a:gd name="connsiteY20" fmla="*/ 7760494 h 7762876"/>
                    <a:gd name="connsiteX0" fmla="*/ 0 w 7539038"/>
                    <a:gd name="connsiteY0" fmla="*/ 7760494 h 7760495"/>
                    <a:gd name="connsiteX1" fmla="*/ 378619 w 7539038"/>
                    <a:gd name="connsiteY1" fmla="*/ 3883819 h 7760495"/>
                    <a:gd name="connsiteX2" fmla="*/ 757238 w 7539038"/>
                    <a:gd name="connsiteY2" fmla="*/ 1 h 7760495"/>
                    <a:gd name="connsiteX3" fmla="*/ 1131094 w 7539038"/>
                    <a:gd name="connsiteY3" fmla="*/ 3874294 h 7760495"/>
                    <a:gd name="connsiteX4" fmla="*/ 1507332 w 7539038"/>
                    <a:gd name="connsiteY4" fmla="*/ 7760494 h 7760495"/>
                    <a:gd name="connsiteX5" fmla="*/ 1883569 w 7539038"/>
                    <a:gd name="connsiteY5" fmla="*/ 3874294 h 7760495"/>
                    <a:gd name="connsiteX6" fmla="*/ 2259807 w 7539038"/>
                    <a:gd name="connsiteY6" fmla="*/ 2381 h 7760495"/>
                    <a:gd name="connsiteX7" fmla="*/ 2645569 w 7539038"/>
                    <a:gd name="connsiteY7" fmla="*/ 3883819 h 7760495"/>
                    <a:gd name="connsiteX8" fmla="*/ 3017044 w 7539038"/>
                    <a:gd name="connsiteY8" fmla="*/ 7760494 h 7760495"/>
                    <a:gd name="connsiteX9" fmla="*/ 3398044 w 7539038"/>
                    <a:gd name="connsiteY9" fmla="*/ 3874294 h 7760495"/>
                    <a:gd name="connsiteX10" fmla="*/ 3769519 w 7539038"/>
                    <a:gd name="connsiteY10" fmla="*/ 2382 h 7760495"/>
                    <a:gd name="connsiteX11" fmla="*/ 4150519 w 7539038"/>
                    <a:gd name="connsiteY11" fmla="*/ 3883819 h 7760495"/>
                    <a:gd name="connsiteX12" fmla="*/ 4526756 w 7539038"/>
                    <a:gd name="connsiteY12" fmla="*/ 7760494 h 7760495"/>
                    <a:gd name="connsiteX13" fmla="*/ 4902994 w 7539038"/>
                    <a:gd name="connsiteY13" fmla="*/ 3883819 h 7760495"/>
                    <a:gd name="connsiteX14" fmla="*/ 5276849 w 7539038"/>
                    <a:gd name="connsiteY14" fmla="*/ 1 h 7760495"/>
                    <a:gd name="connsiteX15" fmla="*/ 5655469 w 7539038"/>
                    <a:gd name="connsiteY15" fmla="*/ 3883819 h 7760495"/>
                    <a:gd name="connsiteX16" fmla="*/ 6029325 w 7539038"/>
                    <a:gd name="connsiteY16" fmla="*/ 7760494 h 7760495"/>
                    <a:gd name="connsiteX17" fmla="*/ 6417469 w 7539038"/>
                    <a:gd name="connsiteY17" fmla="*/ 3883819 h 7760495"/>
                    <a:gd name="connsiteX18" fmla="*/ 6786563 w 7539038"/>
                    <a:gd name="connsiteY18" fmla="*/ 2381 h 7760495"/>
                    <a:gd name="connsiteX19" fmla="*/ 7160419 w 7539038"/>
                    <a:gd name="connsiteY19" fmla="*/ 3883819 h 7760495"/>
                    <a:gd name="connsiteX20" fmla="*/ 7539038 w 7539038"/>
                    <a:gd name="connsiteY20" fmla="*/ 7758113 h 7760495"/>
                    <a:gd name="connsiteX0" fmla="*/ 0 w 7539038"/>
                    <a:gd name="connsiteY0" fmla="*/ 7760494 h 7760495"/>
                    <a:gd name="connsiteX1" fmla="*/ 378619 w 7539038"/>
                    <a:gd name="connsiteY1" fmla="*/ 3883819 h 7760495"/>
                    <a:gd name="connsiteX2" fmla="*/ 752476 w 7539038"/>
                    <a:gd name="connsiteY2" fmla="*/ 1 h 7760495"/>
                    <a:gd name="connsiteX3" fmla="*/ 1131094 w 7539038"/>
                    <a:gd name="connsiteY3" fmla="*/ 3874294 h 7760495"/>
                    <a:gd name="connsiteX4" fmla="*/ 1507332 w 7539038"/>
                    <a:gd name="connsiteY4" fmla="*/ 7760494 h 7760495"/>
                    <a:gd name="connsiteX5" fmla="*/ 1883569 w 7539038"/>
                    <a:gd name="connsiteY5" fmla="*/ 3874294 h 7760495"/>
                    <a:gd name="connsiteX6" fmla="*/ 2259807 w 7539038"/>
                    <a:gd name="connsiteY6" fmla="*/ 2381 h 7760495"/>
                    <a:gd name="connsiteX7" fmla="*/ 2645569 w 7539038"/>
                    <a:gd name="connsiteY7" fmla="*/ 3883819 h 7760495"/>
                    <a:gd name="connsiteX8" fmla="*/ 3017044 w 7539038"/>
                    <a:gd name="connsiteY8" fmla="*/ 7760494 h 7760495"/>
                    <a:gd name="connsiteX9" fmla="*/ 3398044 w 7539038"/>
                    <a:gd name="connsiteY9" fmla="*/ 3874294 h 7760495"/>
                    <a:gd name="connsiteX10" fmla="*/ 3769519 w 7539038"/>
                    <a:gd name="connsiteY10" fmla="*/ 2382 h 7760495"/>
                    <a:gd name="connsiteX11" fmla="*/ 4150519 w 7539038"/>
                    <a:gd name="connsiteY11" fmla="*/ 3883819 h 7760495"/>
                    <a:gd name="connsiteX12" fmla="*/ 4526756 w 7539038"/>
                    <a:gd name="connsiteY12" fmla="*/ 7760494 h 7760495"/>
                    <a:gd name="connsiteX13" fmla="*/ 4902994 w 7539038"/>
                    <a:gd name="connsiteY13" fmla="*/ 3883819 h 7760495"/>
                    <a:gd name="connsiteX14" fmla="*/ 5276849 w 7539038"/>
                    <a:gd name="connsiteY14" fmla="*/ 1 h 7760495"/>
                    <a:gd name="connsiteX15" fmla="*/ 5655469 w 7539038"/>
                    <a:gd name="connsiteY15" fmla="*/ 3883819 h 7760495"/>
                    <a:gd name="connsiteX16" fmla="*/ 6029325 w 7539038"/>
                    <a:gd name="connsiteY16" fmla="*/ 7760494 h 7760495"/>
                    <a:gd name="connsiteX17" fmla="*/ 6417469 w 7539038"/>
                    <a:gd name="connsiteY17" fmla="*/ 3883819 h 7760495"/>
                    <a:gd name="connsiteX18" fmla="*/ 6786563 w 7539038"/>
                    <a:gd name="connsiteY18" fmla="*/ 2381 h 7760495"/>
                    <a:gd name="connsiteX19" fmla="*/ 7160419 w 7539038"/>
                    <a:gd name="connsiteY19" fmla="*/ 3883819 h 7760495"/>
                    <a:gd name="connsiteX20" fmla="*/ 7539038 w 7539038"/>
                    <a:gd name="connsiteY20" fmla="*/ 7758113 h 7760495"/>
                    <a:gd name="connsiteX0" fmla="*/ 0 w 7539038"/>
                    <a:gd name="connsiteY0" fmla="*/ 7760494 h 7760495"/>
                    <a:gd name="connsiteX1" fmla="*/ 378619 w 7539038"/>
                    <a:gd name="connsiteY1" fmla="*/ 3883819 h 7760495"/>
                    <a:gd name="connsiteX2" fmla="*/ 752476 w 7539038"/>
                    <a:gd name="connsiteY2" fmla="*/ 1 h 7760495"/>
                    <a:gd name="connsiteX3" fmla="*/ 1131094 w 7539038"/>
                    <a:gd name="connsiteY3" fmla="*/ 3874294 h 7760495"/>
                    <a:gd name="connsiteX4" fmla="*/ 1507332 w 7539038"/>
                    <a:gd name="connsiteY4" fmla="*/ 7760494 h 7760495"/>
                    <a:gd name="connsiteX5" fmla="*/ 1883569 w 7539038"/>
                    <a:gd name="connsiteY5" fmla="*/ 3874294 h 7760495"/>
                    <a:gd name="connsiteX6" fmla="*/ 2259807 w 7539038"/>
                    <a:gd name="connsiteY6" fmla="*/ 2381 h 7760495"/>
                    <a:gd name="connsiteX7" fmla="*/ 2645569 w 7539038"/>
                    <a:gd name="connsiteY7" fmla="*/ 3883819 h 7760495"/>
                    <a:gd name="connsiteX8" fmla="*/ 3017044 w 7539038"/>
                    <a:gd name="connsiteY8" fmla="*/ 7760494 h 7760495"/>
                    <a:gd name="connsiteX9" fmla="*/ 3398044 w 7539038"/>
                    <a:gd name="connsiteY9" fmla="*/ 3874294 h 7760495"/>
                    <a:gd name="connsiteX10" fmla="*/ 3769519 w 7539038"/>
                    <a:gd name="connsiteY10" fmla="*/ 2382 h 7760495"/>
                    <a:gd name="connsiteX11" fmla="*/ 4150519 w 7539038"/>
                    <a:gd name="connsiteY11" fmla="*/ 3883819 h 7760495"/>
                    <a:gd name="connsiteX12" fmla="*/ 4526756 w 7539038"/>
                    <a:gd name="connsiteY12" fmla="*/ 7760494 h 7760495"/>
                    <a:gd name="connsiteX13" fmla="*/ 4902994 w 7539038"/>
                    <a:gd name="connsiteY13" fmla="*/ 3883819 h 7760495"/>
                    <a:gd name="connsiteX14" fmla="*/ 5276849 w 7539038"/>
                    <a:gd name="connsiteY14" fmla="*/ 1 h 7760495"/>
                    <a:gd name="connsiteX15" fmla="*/ 5655469 w 7539038"/>
                    <a:gd name="connsiteY15" fmla="*/ 3883819 h 7760495"/>
                    <a:gd name="connsiteX16" fmla="*/ 6029325 w 7539038"/>
                    <a:gd name="connsiteY16" fmla="*/ 7760494 h 7760495"/>
                    <a:gd name="connsiteX17" fmla="*/ 6417469 w 7539038"/>
                    <a:gd name="connsiteY17" fmla="*/ 3883819 h 7760495"/>
                    <a:gd name="connsiteX18" fmla="*/ 6786563 w 7539038"/>
                    <a:gd name="connsiteY18" fmla="*/ 2381 h 7760495"/>
                    <a:gd name="connsiteX19" fmla="*/ 7160419 w 7539038"/>
                    <a:gd name="connsiteY19" fmla="*/ 3883819 h 7760495"/>
                    <a:gd name="connsiteX20" fmla="*/ 7539038 w 7539038"/>
                    <a:gd name="connsiteY20" fmla="*/ 7758113 h 7760495"/>
                    <a:gd name="connsiteX0" fmla="*/ 0 w 7539038"/>
                    <a:gd name="connsiteY0" fmla="*/ 7760494 h 7760495"/>
                    <a:gd name="connsiteX1" fmla="*/ 378619 w 7539038"/>
                    <a:gd name="connsiteY1" fmla="*/ 3883819 h 7760495"/>
                    <a:gd name="connsiteX2" fmla="*/ 752476 w 7539038"/>
                    <a:gd name="connsiteY2" fmla="*/ 1 h 7760495"/>
                    <a:gd name="connsiteX3" fmla="*/ 1131094 w 7539038"/>
                    <a:gd name="connsiteY3" fmla="*/ 3874294 h 7760495"/>
                    <a:gd name="connsiteX4" fmla="*/ 1507332 w 7539038"/>
                    <a:gd name="connsiteY4" fmla="*/ 7760494 h 7760495"/>
                    <a:gd name="connsiteX5" fmla="*/ 1883569 w 7539038"/>
                    <a:gd name="connsiteY5" fmla="*/ 3874294 h 7760495"/>
                    <a:gd name="connsiteX6" fmla="*/ 2259807 w 7539038"/>
                    <a:gd name="connsiteY6" fmla="*/ 2381 h 7760495"/>
                    <a:gd name="connsiteX7" fmla="*/ 2645569 w 7539038"/>
                    <a:gd name="connsiteY7" fmla="*/ 3883819 h 7760495"/>
                    <a:gd name="connsiteX8" fmla="*/ 3017044 w 7539038"/>
                    <a:gd name="connsiteY8" fmla="*/ 7760494 h 7760495"/>
                    <a:gd name="connsiteX9" fmla="*/ 3398044 w 7539038"/>
                    <a:gd name="connsiteY9" fmla="*/ 3874294 h 7760495"/>
                    <a:gd name="connsiteX10" fmla="*/ 3769519 w 7539038"/>
                    <a:gd name="connsiteY10" fmla="*/ 2382 h 7760495"/>
                    <a:gd name="connsiteX11" fmla="*/ 4150519 w 7539038"/>
                    <a:gd name="connsiteY11" fmla="*/ 3883819 h 7760495"/>
                    <a:gd name="connsiteX12" fmla="*/ 4526756 w 7539038"/>
                    <a:gd name="connsiteY12" fmla="*/ 7760494 h 7760495"/>
                    <a:gd name="connsiteX13" fmla="*/ 4902994 w 7539038"/>
                    <a:gd name="connsiteY13" fmla="*/ 3883819 h 7760495"/>
                    <a:gd name="connsiteX14" fmla="*/ 5276849 w 7539038"/>
                    <a:gd name="connsiteY14" fmla="*/ 1 h 7760495"/>
                    <a:gd name="connsiteX15" fmla="*/ 5655469 w 7539038"/>
                    <a:gd name="connsiteY15" fmla="*/ 3883819 h 7760495"/>
                    <a:gd name="connsiteX16" fmla="*/ 6029325 w 7539038"/>
                    <a:gd name="connsiteY16" fmla="*/ 7760494 h 7760495"/>
                    <a:gd name="connsiteX17" fmla="*/ 6417469 w 7539038"/>
                    <a:gd name="connsiteY17" fmla="*/ 3883819 h 7760495"/>
                    <a:gd name="connsiteX18" fmla="*/ 6786563 w 7539038"/>
                    <a:gd name="connsiteY18" fmla="*/ 2381 h 7760495"/>
                    <a:gd name="connsiteX19" fmla="*/ 7160419 w 7539038"/>
                    <a:gd name="connsiteY19" fmla="*/ 3883819 h 7760495"/>
                    <a:gd name="connsiteX20" fmla="*/ 7539038 w 7539038"/>
                    <a:gd name="connsiteY20" fmla="*/ 7758113 h 7760495"/>
                    <a:gd name="connsiteX0" fmla="*/ 0 w 7539038"/>
                    <a:gd name="connsiteY0" fmla="*/ 7760494 h 7760495"/>
                    <a:gd name="connsiteX1" fmla="*/ 378619 w 7539038"/>
                    <a:gd name="connsiteY1" fmla="*/ 3883819 h 7760495"/>
                    <a:gd name="connsiteX2" fmla="*/ 752476 w 7539038"/>
                    <a:gd name="connsiteY2" fmla="*/ 1 h 7760495"/>
                    <a:gd name="connsiteX3" fmla="*/ 1131094 w 7539038"/>
                    <a:gd name="connsiteY3" fmla="*/ 3874294 h 7760495"/>
                    <a:gd name="connsiteX4" fmla="*/ 1507332 w 7539038"/>
                    <a:gd name="connsiteY4" fmla="*/ 7760494 h 7760495"/>
                    <a:gd name="connsiteX5" fmla="*/ 1883569 w 7539038"/>
                    <a:gd name="connsiteY5" fmla="*/ 3874294 h 7760495"/>
                    <a:gd name="connsiteX6" fmla="*/ 2259807 w 7539038"/>
                    <a:gd name="connsiteY6" fmla="*/ 2381 h 7760495"/>
                    <a:gd name="connsiteX7" fmla="*/ 2645569 w 7539038"/>
                    <a:gd name="connsiteY7" fmla="*/ 3883819 h 7760495"/>
                    <a:gd name="connsiteX8" fmla="*/ 3017044 w 7539038"/>
                    <a:gd name="connsiteY8" fmla="*/ 7760494 h 7760495"/>
                    <a:gd name="connsiteX9" fmla="*/ 3398044 w 7539038"/>
                    <a:gd name="connsiteY9" fmla="*/ 3874294 h 7760495"/>
                    <a:gd name="connsiteX10" fmla="*/ 3769519 w 7539038"/>
                    <a:gd name="connsiteY10" fmla="*/ 2382 h 7760495"/>
                    <a:gd name="connsiteX11" fmla="*/ 4150519 w 7539038"/>
                    <a:gd name="connsiteY11" fmla="*/ 3883819 h 7760495"/>
                    <a:gd name="connsiteX12" fmla="*/ 4526756 w 7539038"/>
                    <a:gd name="connsiteY12" fmla="*/ 7760494 h 7760495"/>
                    <a:gd name="connsiteX13" fmla="*/ 4902994 w 7539038"/>
                    <a:gd name="connsiteY13" fmla="*/ 3883819 h 7760495"/>
                    <a:gd name="connsiteX14" fmla="*/ 5276849 w 7539038"/>
                    <a:gd name="connsiteY14" fmla="*/ 1 h 7760495"/>
                    <a:gd name="connsiteX15" fmla="*/ 5655469 w 7539038"/>
                    <a:gd name="connsiteY15" fmla="*/ 3883819 h 7760495"/>
                    <a:gd name="connsiteX16" fmla="*/ 6029325 w 7539038"/>
                    <a:gd name="connsiteY16" fmla="*/ 7760494 h 7760495"/>
                    <a:gd name="connsiteX17" fmla="*/ 6417469 w 7539038"/>
                    <a:gd name="connsiteY17" fmla="*/ 3883819 h 7760495"/>
                    <a:gd name="connsiteX18" fmla="*/ 6786563 w 7539038"/>
                    <a:gd name="connsiteY18" fmla="*/ 2381 h 7760495"/>
                    <a:gd name="connsiteX19" fmla="*/ 7160419 w 7539038"/>
                    <a:gd name="connsiteY19" fmla="*/ 3883819 h 7760495"/>
                    <a:gd name="connsiteX20" fmla="*/ 7539038 w 7539038"/>
                    <a:gd name="connsiteY20" fmla="*/ 7758113 h 7760495"/>
                    <a:gd name="connsiteX0" fmla="*/ 0 w 7539038"/>
                    <a:gd name="connsiteY0" fmla="*/ 7760494 h 7760495"/>
                    <a:gd name="connsiteX1" fmla="*/ 378619 w 7539038"/>
                    <a:gd name="connsiteY1" fmla="*/ 3883819 h 7760495"/>
                    <a:gd name="connsiteX2" fmla="*/ 752476 w 7539038"/>
                    <a:gd name="connsiteY2" fmla="*/ 1 h 7760495"/>
                    <a:gd name="connsiteX3" fmla="*/ 1131094 w 7539038"/>
                    <a:gd name="connsiteY3" fmla="*/ 3874294 h 7760495"/>
                    <a:gd name="connsiteX4" fmla="*/ 1507332 w 7539038"/>
                    <a:gd name="connsiteY4" fmla="*/ 7760494 h 7760495"/>
                    <a:gd name="connsiteX5" fmla="*/ 1883569 w 7539038"/>
                    <a:gd name="connsiteY5" fmla="*/ 3874294 h 7760495"/>
                    <a:gd name="connsiteX6" fmla="*/ 2259807 w 7539038"/>
                    <a:gd name="connsiteY6" fmla="*/ 2381 h 7760495"/>
                    <a:gd name="connsiteX7" fmla="*/ 2645569 w 7539038"/>
                    <a:gd name="connsiteY7" fmla="*/ 3883819 h 7760495"/>
                    <a:gd name="connsiteX8" fmla="*/ 3017044 w 7539038"/>
                    <a:gd name="connsiteY8" fmla="*/ 7760494 h 7760495"/>
                    <a:gd name="connsiteX9" fmla="*/ 3398044 w 7539038"/>
                    <a:gd name="connsiteY9" fmla="*/ 3874294 h 7760495"/>
                    <a:gd name="connsiteX10" fmla="*/ 3769519 w 7539038"/>
                    <a:gd name="connsiteY10" fmla="*/ 2382 h 7760495"/>
                    <a:gd name="connsiteX11" fmla="*/ 4150519 w 7539038"/>
                    <a:gd name="connsiteY11" fmla="*/ 3883819 h 7760495"/>
                    <a:gd name="connsiteX12" fmla="*/ 4526756 w 7539038"/>
                    <a:gd name="connsiteY12" fmla="*/ 7760494 h 7760495"/>
                    <a:gd name="connsiteX13" fmla="*/ 4902994 w 7539038"/>
                    <a:gd name="connsiteY13" fmla="*/ 3883819 h 7760495"/>
                    <a:gd name="connsiteX14" fmla="*/ 5276849 w 7539038"/>
                    <a:gd name="connsiteY14" fmla="*/ 1 h 7760495"/>
                    <a:gd name="connsiteX15" fmla="*/ 5655469 w 7539038"/>
                    <a:gd name="connsiteY15" fmla="*/ 3883819 h 7760495"/>
                    <a:gd name="connsiteX16" fmla="*/ 6029325 w 7539038"/>
                    <a:gd name="connsiteY16" fmla="*/ 7760494 h 7760495"/>
                    <a:gd name="connsiteX17" fmla="*/ 6417469 w 7539038"/>
                    <a:gd name="connsiteY17" fmla="*/ 3883819 h 7760495"/>
                    <a:gd name="connsiteX18" fmla="*/ 6786563 w 7539038"/>
                    <a:gd name="connsiteY18" fmla="*/ 2381 h 7760495"/>
                    <a:gd name="connsiteX19" fmla="*/ 7160419 w 7539038"/>
                    <a:gd name="connsiteY19" fmla="*/ 3883819 h 7760495"/>
                    <a:gd name="connsiteX20" fmla="*/ 7539038 w 7539038"/>
                    <a:gd name="connsiteY20" fmla="*/ 7758113 h 7760495"/>
                    <a:gd name="connsiteX0" fmla="*/ 0 w 7539038"/>
                    <a:gd name="connsiteY0" fmla="*/ 7760494 h 7760495"/>
                    <a:gd name="connsiteX1" fmla="*/ 378619 w 7539038"/>
                    <a:gd name="connsiteY1" fmla="*/ 3883819 h 7760495"/>
                    <a:gd name="connsiteX2" fmla="*/ 752476 w 7539038"/>
                    <a:gd name="connsiteY2" fmla="*/ 1 h 7760495"/>
                    <a:gd name="connsiteX3" fmla="*/ 1131094 w 7539038"/>
                    <a:gd name="connsiteY3" fmla="*/ 3874294 h 7760495"/>
                    <a:gd name="connsiteX4" fmla="*/ 1507332 w 7539038"/>
                    <a:gd name="connsiteY4" fmla="*/ 7760494 h 7760495"/>
                    <a:gd name="connsiteX5" fmla="*/ 1883569 w 7539038"/>
                    <a:gd name="connsiteY5" fmla="*/ 3874294 h 7760495"/>
                    <a:gd name="connsiteX6" fmla="*/ 2259807 w 7539038"/>
                    <a:gd name="connsiteY6" fmla="*/ 2381 h 7760495"/>
                    <a:gd name="connsiteX7" fmla="*/ 2645569 w 7539038"/>
                    <a:gd name="connsiteY7" fmla="*/ 3883819 h 7760495"/>
                    <a:gd name="connsiteX8" fmla="*/ 3017044 w 7539038"/>
                    <a:gd name="connsiteY8" fmla="*/ 7760494 h 7760495"/>
                    <a:gd name="connsiteX9" fmla="*/ 3398044 w 7539038"/>
                    <a:gd name="connsiteY9" fmla="*/ 3874294 h 7760495"/>
                    <a:gd name="connsiteX10" fmla="*/ 3769519 w 7539038"/>
                    <a:gd name="connsiteY10" fmla="*/ 2382 h 7760495"/>
                    <a:gd name="connsiteX11" fmla="*/ 4150519 w 7539038"/>
                    <a:gd name="connsiteY11" fmla="*/ 3883819 h 7760495"/>
                    <a:gd name="connsiteX12" fmla="*/ 4526756 w 7539038"/>
                    <a:gd name="connsiteY12" fmla="*/ 7760494 h 7760495"/>
                    <a:gd name="connsiteX13" fmla="*/ 4902994 w 7539038"/>
                    <a:gd name="connsiteY13" fmla="*/ 3883819 h 7760495"/>
                    <a:gd name="connsiteX14" fmla="*/ 5276849 w 7539038"/>
                    <a:gd name="connsiteY14" fmla="*/ 1 h 7760495"/>
                    <a:gd name="connsiteX15" fmla="*/ 5655469 w 7539038"/>
                    <a:gd name="connsiteY15" fmla="*/ 3883819 h 7760495"/>
                    <a:gd name="connsiteX16" fmla="*/ 6029325 w 7539038"/>
                    <a:gd name="connsiteY16" fmla="*/ 7760494 h 7760495"/>
                    <a:gd name="connsiteX17" fmla="*/ 6417469 w 7539038"/>
                    <a:gd name="connsiteY17" fmla="*/ 3883819 h 7760495"/>
                    <a:gd name="connsiteX18" fmla="*/ 6786563 w 7539038"/>
                    <a:gd name="connsiteY18" fmla="*/ 2381 h 7760495"/>
                    <a:gd name="connsiteX19" fmla="*/ 7160419 w 7539038"/>
                    <a:gd name="connsiteY19" fmla="*/ 3883819 h 7760495"/>
                    <a:gd name="connsiteX20" fmla="*/ 7539038 w 7539038"/>
                    <a:gd name="connsiteY20" fmla="*/ 7758113 h 7760495"/>
                    <a:gd name="connsiteX0" fmla="*/ 0 w 7539038"/>
                    <a:gd name="connsiteY0" fmla="*/ 7760494 h 7760495"/>
                    <a:gd name="connsiteX1" fmla="*/ 378619 w 7539038"/>
                    <a:gd name="connsiteY1" fmla="*/ 3883819 h 7760495"/>
                    <a:gd name="connsiteX2" fmla="*/ 752476 w 7539038"/>
                    <a:gd name="connsiteY2" fmla="*/ 1 h 7760495"/>
                    <a:gd name="connsiteX3" fmla="*/ 1131094 w 7539038"/>
                    <a:gd name="connsiteY3" fmla="*/ 3874294 h 7760495"/>
                    <a:gd name="connsiteX4" fmla="*/ 1507332 w 7539038"/>
                    <a:gd name="connsiteY4" fmla="*/ 7760494 h 7760495"/>
                    <a:gd name="connsiteX5" fmla="*/ 1883569 w 7539038"/>
                    <a:gd name="connsiteY5" fmla="*/ 3874294 h 7760495"/>
                    <a:gd name="connsiteX6" fmla="*/ 2259807 w 7539038"/>
                    <a:gd name="connsiteY6" fmla="*/ 2381 h 7760495"/>
                    <a:gd name="connsiteX7" fmla="*/ 2645569 w 7539038"/>
                    <a:gd name="connsiteY7" fmla="*/ 3883819 h 7760495"/>
                    <a:gd name="connsiteX8" fmla="*/ 3017044 w 7539038"/>
                    <a:gd name="connsiteY8" fmla="*/ 7760494 h 7760495"/>
                    <a:gd name="connsiteX9" fmla="*/ 3398044 w 7539038"/>
                    <a:gd name="connsiteY9" fmla="*/ 3874294 h 7760495"/>
                    <a:gd name="connsiteX10" fmla="*/ 3769519 w 7539038"/>
                    <a:gd name="connsiteY10" fmla="*/ 2382 h 7760495"/>
                    <a:gd name="connsiteX11" fmla="*/ 4150519 w 7539038"/>
                    <a:gd name="connsiteY11" fmla="*/ 3883819 h 7760495"/>
                    <a:gd name="connsiteX12" fmla="*/ 4526756 w 7539038"/>
                    <a:gd name="connsiteY12" fmla="*/ 7760494 h 7760495"/>
                    <a:gd name="connsiteX13" fmla="*/ 4902994 w 7539038"/>
                    <a:gd name="connsiteY13" fmla="*/ 3883819 h 7760495"/>
                    <a:gd name="connsiteX14" fmla="*/ 5276849 w 7539038"/>
                    <a:gd name="connsiteY14" fmla="*/ 1 h 7760495"/>
                    <a:gd name="connsiteX15" fmla="*/ 5655469 w 7539038"/>
                    <a:gd name="connsiteY15" fmla="*/ 3883819 h 7760495"/>
                    <a:gd name="connsiteX16" fmla="*/ 6029325 w 7539038"/>
                    <a:gd name="connsiteY16" fmla="*/ 7760494 h 7760495"/>
                    <a:gd name="connsiteX17" fmla="*/ 6417469 w 7539038"/>
                    <a:gd name="connsiteY17" fmla="*/ 3883819 h 7760495"/>
                    <a:gd name="connsiteX18" fmla="*/ 6786563 w 7539038"/>
                    <a:gd name="connsiteY18" fmla="*/ 2381 h 7760495"/>
                    <a:gd name="connsiteX19" fmla="*/ 7160419 w 7539038"/>
                    <a:gd name="connsiteY19" fmla="*/ 3883819 h 7760495"/>
                    <a:gd name="connsiteX20" fmla="*/ 7539038 w 7539038"/>
                    <a:gd name="connsiteY20" fmla="*/ 7758113 h 7760495"/>
                    <a:gd name="connsiteX0" fmla="*/ 0 w 7539038"/>
                    <a:gd name="connsiteY0" fmla="*/ 7760494 h 7760495"/>
                    <a:gd name="connsiteX1" fmla="*/ 378619 w 7539038"/>
                    <a:gd name="connsiteY1" fmla="*/ 3883819 h 7760495"/>
                    <a:gd name="connsiteX2" fmla="*/ 752476 w 7539038"/>
                    <a:gd name="connsiteY2" fmla="*/ 1 h 7760495"/>
                    <a:gd name="connsiteX3" fmla="*/ 1131094 w 7539038"/>
                    <a:gd name="connsiteY3" fmla="*/ 3874294 h 7760495"/>
                    <a:gd name="connsiteX4" fmla="*/ 1507332 w 7539038"/>
                    <a:gd name="connsiteY4" fmla="*/ 7760494 h 7760495"/>
                    <a:gd name="connsiteX5" fmla="*/ 1883569 w 7539038"/>
                    <a:gd name="connsiteY5" fmla="*/ 3874294 h 7760495"/>
                    <a:gd name="connsiteX6" fmla="*/ 2259807 w 7539038"/>
                    <a:gd name="connsiteY6" fmla="*/ 2381 h 7760495"/>
                    <a:gd name="connsiteX7" fmla="*/ 2645569 w 7539038"/>
                    <a:gd name="connsiteY7" fmla="*/ 3883819 h 7760495"/>
                    <a:gd name="connsiteX8" fmla="*/ 3017044 w 7539038"/>
                    <a:gd name="connsiteY8" fmla="*/ 7760494 h 7760495"/>
                    <a:gd name="connsiteX9" fmla="*/ 3398044 w 7539038"/>
                    <a:gd name="connsiteY9" fmla="*/ 3874294 h 7760495"/>
                    <a:gd name="connsiteX10" fmla="*/ 3769519 w 7539038"/>
                    <a:gd name="connsiteY10" fmla="*/ 2382 h 7760495"/>
                    <a:gd name="connsiteX11" fmla="*/ 4150519 w 7539038"/>
                    <a:gd name="connsiteY11" fmla="*/ 3883819 h 7760495"/>
                    <a:gd name="connsiteX12" fmla="*/ 4526756 w 7539038"/>
                    <a:gd name="connsiteY12" fmla="*/ 7760494 h 7760495"/>
                    <a:gd name="connsiteX13" fmla="*/ 4902994 w 7539038"/>
                    <a:gd name="connsiteY13" fmla="*/ 3883819 h 7760495"/>
                    <a:gd name="connsiteX14" fmla="*/ 5276849 w 7539038"/>
                    <a:gd name="connsiteY14" fmla="*/ 1 h 7760495"/>
                    <a:gd name="connsiteX15" fmla="*/ 5655469 w 7539038"/>
                    <a:gd name="connsiteY15" fmla="*/ 3883819 h 7760495"/>
                    <a:gd name="connsiteX16" fmla="*/ 6029325 w 7539038"/>
                    <a:gd name="connsiteY16" fmla="*/ 7760494 h 7760495"/>
                    <a:gd name="connsiteX17" fmla="*/ 6417469 w 7539038"/>
                    <a:gd name="connsiteY17" fmla="*/ 3883819 h 7760495"/>
                    <a:gd name="connsiteX18" fmla="*/ 6786563 w 7539038"/>
                    <a:gd name="connsiteY18" fmla="*/ 2381 h 7760495"/>
                    <a:gd name="connsiteX19" fmla="*/ 7160419 w 7539038"/>
                    <a:gd name="connsiteY19" fmla="*/ 3883819 h 7760495"/>
                    <a:gd name="connsiteX20" fmla="*/ 7539038 w 7539038"/>
                    <a:gd name="connsiteY20" fmla="*/ 7758113 h 7760495"/>
                    <a:gd name="connsiteX0" fmla="*/ 0 w 7539038"/>
                    <a:gd name="connsiteY0" fmla="*/ 7760494 h 7760495"/>
                    <a:gd name="connsiteX1" fmla="*/ 378619 w 7539038"/>
                    <a:gd name="connsiteY1" fmla="*/ 3883819 h 7760495"/>
                    <a:gd name="connsiteX2" fmla="*/ 752476 w 7539038"/>
                    <a:gd name="connsiteY2" fmla="*/ 1 h 7760495"/>
                    <a:gd name="connsiteX3" fmla="*/ 1131094 w 7539038"/>
                    <a:gd name="connsiteY3" fmla="*/ 3874294 h 7760495"/>
                    <a:gd name="connsiteX4" fmla="*/ 1507332 w 7539038"/>
                    <a:gd name="connsiteY4" fmla="*/ 7760494 h 7760495"/>
                    <a:gd name="connsiteX5" fmla="*/ 1883569 w 7539038"/>
                    <a:gd name="connsiteY5" fmla="*/ 3874294 h 7760495"/>
                    <a:gd name="connsiteX6" fmla="*/ 2259807 w 7539038"/>
                    <a:gd name="connsiteY6" fmla="*/ 2381 h 7760495"/>
                    <a:gd name="connsiteX7" fmla="*/ 2645569 w 7539038"/>
                    <a:gd name="connsiteY7" fmla="*/ 3883819 h 7760495"/>
                    <a:gd name="connsiteX8" fmla="*/ 3017044 w 7539038"/>
                    <a:gd name="connsiteY8" fmla="*/ 7760494 h 7760495"/>
                    <a:gd name="connsiteX9" fmla="*/ 3398044 w 7539038"/>
                    <a:gd name="connsiteY9" fmla="*/ 3874294 h 7760495"/>
                    <a:gd name="connsiteX10" fmla="*/ 3769519 w 7539038"/>
                    <a:gd name="connsiteY10" fmla="*/ 2382 h 7760495"/>
                    <a:gd name="connsiteX11" fmla="*/ 4150519 w 7539038"/>
                    <a:gd name="connsiteY11" fmla="*/ 3883819 h 7760495"/>
                    <a:gd name="connsiteX12" fmla="*/ 4526756 w 7539038"/>
                    <a:gd name="connsiteY12" fmla="*/ 7760494 h 7760495"/>
                    <a:gd name="connsiteX13" fmla="*/ 4902994 w 7539038"/>
                    <a:gd name="connsiteY13" fmla="*/ 3883819 h 7760495"/>
                    <a:gd name="connsiteX14" fmla="*/ 5276849 w 7539038"/>
                    <a:gd name="connsiteY14" fmla="*/ 1 h 7760495"/>
                    <a:gd name="connsiteX15" fmla="*/ 5655469 w 7539038"/>
                    <a:gd name="connsiteY15" fmla="*/ 3883819 h 7760495"/>
                    <a:gd name="connsiteX16" fmla="*/ 6029325 w 7539038"/>
                    <a:gd name="connsiteY16" fmla="*/ 7760494 h 7760495"/>
                    <a:gd name="connsiteX17" fmla="*/ 6417469 w 7539038"/>
                    <a:gd name="connsiteY17" fmla="*/ 3883819 h 7760495"/>
                    <a:gd name="connsiteX18" fmla="*/ 6786563 w 7539038"/>
                    <a:gd name="connsiteY18" fmla="*/ 2381 h 7760495"/>
                    <a:gd name="connsiteX19" fmla="*/ 7160419 w 7539038"/>
                    <a:gd name="connsiteY19" fmla="*/ 3883819 h 7760495"/>
                    <a:gd name="connsiteX20" fmla="*/ 7539038 w 7539038"/>
                    <a:gd name="connsiteY20" fmla="*/ 7758113 h 7760495"/>
                    <a:gd name="connsiteX0" fmla="*/ 0 w 7539038"/>
                    <a:gd name="connsiteY0" fmla="*/ 7760494 h 7760495"/>
                    <a:gd name="connsiteX1" fmla="*/ 378619 w 7539038"/>
                    <a:gd name="connsiteY1" fmla="*/ 3883819 h 7760495"/>
                    <a:gd name="connsiteX2" fmla="*/ 752476 w 7539038"/>
                    <a:gd name="connsiteY2" fmla="*/ 1 h 7760495"/>
                    <a:gd name="connsiteX3" fmla="*/ 1131094 w 7539038"/>
                    <a:gd name="connsiteY3" fmla="*/ 3874294 h 7760495"/>
                    <a:gd name="connsiteX4" fmla="*/ 1507332 w 7539038"/>
                    <a:gd name="connsiteY4" fmla="*/ 7760494 h 7760495"/>
                    <a:gd name="connsiteX5" fmla="*/ 1883569 w 7539038"/>
                    <a:gd name="connsiteY5" fmla="*/ 3874294 h 7760495"/>
                    <a:gd name="connsiteX6" fmla="*/ 2259807 w 7539038"/>
                    <a:gd name="connsiteY6" fmla="*/ 2381 h 7760495"/>
                    <a:gd name="connsiteX7" fmla="*/ 2645569 w 7539038"/>
                    <a:gd name="connsiteY7" fmla="*/ 3883819 h 7760495"/>
                    <a:gd name="connsiteX8" fmla="*/ 3017044 w 7539038"/>
                    <a:gd name="connsiteY8" fmla="*/ 7760494 h 7760495"/>
                    <a:gd name="connsiteX9" fmla="*/ 3398044 w 7539038"/>
                    <a:gd name="connsiteY9" fmla="*/ 3874294 h 7760495"/>
                    <a:gd name="connsiteX10" fmla="*/ 3769519 w 7539038"/>
                    <a:gd name="connsiteY10" fmla="*/ 2382 h 7760495"/>
                    <a:gd name="connsiteX11" fmla="*/ 4150519 w 7539038"/>
                    <a:gd name="connsiteY11" fmla="*/ 3883819 h 7760495"/>
                    <a:gd name="connsiteX12" fmla="*/ 4526756 w 7539038"/>
                    <a:gd name="connsiteY12" fmla="*/ 7760494 h 7760495"/>
                    <a:gd name="connsiteX13" fmla="*/ 4902994 w 7539038"/>
                    <a:gd name="connsiteY13" fmla="*/ 3883819 h 7760495"/>
                    <a:gd name="connsiteX14" fmla="*/ 5276849 w 7539038"/>
                    <a:gd name="connsiteY14" fmla="*/ 1 h 7760495"/>
                    <a:gd name="connsiteX15" fmla="*/ 5655469 w 7539038"/>
                    <a:gd name="connsiteY15" fmla="*/ 3883819 h 7760495"/>
                    <a:gd name="connsiteX16" fmla="*/ 6029325 w 7539038"/>
                    <a:gd name="connsiteY16" fmla="*/ 7760494 h 7760495"/>
                    <a:gd name="connsiteX17" fmla="*/ 6417469 w 7539038"/>
                    <a:gd name="connsiteY17" fmla="*/ 3883819 h 7760495"/>
                    <a:gd name="connsiteX18" fmla="*/ 6786563 w 7539038"/>
                    <a:gd name="connsiteY18" fmla="*/ 2381 h 7760495"/>
                    <a:gd name="connsiteX19" fmla="*/ 7160419 w 7539038"/>
                    <a:gd name="connsiteY19" fmla="*/ 3883819 h 7760495"/>
                    <a:gd name="connsiteX20" fmla="*/ 7539038 w 7539038"/>
                    <a:gd name="connsiteY20" fmla="*/ 7758113 h 7760495"/>
                    <a:gd name="connsiteX0" fmla="*/ 0 w 7539038"/>
                    <a:gd name="connsiteY0" fmla="*/ 7760494 h 7760495"/>
                    <a:gd name="connsiteX1" fmla="*/ 378619 w 7539038"/>
                    <a:gd name="connsiteY1" fmla="*/ 3883819 h 7760495"/>
                    <a:gd name="connsiteX2" fmla="*/ 752476 w 7539038"/>
                    <a:gd name="connsiteY2" fmla="*/ 1 h 7760495"/>
                    <a:gd name="connsiteX3" fmla="*/ 1131094 w 7539038"/>
                    <a:gd name="connsiteY3" fmla="*/ 3874294 h 7760495"/>
                    <a:gd name="connsiteX4" fmla="*/ 1507332 w 7539038"/>
                    <a:gd name="connsiteY4" fmla="*/ 7760494 h 7760495"/>
                    <a:gd name="connsiteX5" fmla="*/ 1883569 w 7539038"/>
                    <a:gd name="connsiteY5" fmla="*/ 3874294 h 7760495"/>
                    <a:gd name="connsiteX6" fmla="*/ 2259807 w 7539038"/>
                    <a:gd name="connsiteY6" fmla="*/ 2381 h 7760495"/>
                    <a:gd name="connsiteX7" fmla="*/ 2645569 w 7539038"/>
                    <a:gd name="connsiteY7" fmla="*/ 3883819 h 7760495"/>
                    <a:gd name="connsiteX8" fmla="*/ 3017044 w 7539038"/>
                    <a:gd name="connsiteY8" fmla="*/ 7760494 h 7760495"/>
                    <a:gd name="connsiteX9" fmla="*/ 3398044 w 7539038"/>
                    <a:gd name="connsiteY9" fmla="*/ 3874294 h 7760495"/>
                    <a:gd name="connsiteX10" fmla="*/ 3769519 w 7539038"/>
                    <a:gd name="connsiteY10" fmla="*/ 2382 h 7760495"/>
                    <a:gd name="connsiteX11" fmla="*/ 4150519 w 7539038"/>
                    <a:gd name="connsiteY11" fmla="*/ 3883819 h 7760495"/>
                    <a:gd name="connsiteX12" fmla="*/ 4526756 w 7539038"/>
                    <a:gd name="connsiteY12" fmla="*/ 7760494 h 7760495"/>
                    <a:gd name="connsiteX13" fmla="*/ 4902994 w 7539038"/>
                    <a:gd name="connsiteY13" fmla="*/ 3883819 h 7760495"/>
                    <a:gd name="connsiteX14" fmla="*/ 5276849 w 7539038"/>
                    <a:gd name="connsiteY14" fmla="*/ 1 h 7760495"/>
                    <a:gd name="connsiteX15" fmla="*/ 5655469 w 7539038"/>
                    <a:gd name="connsiteY15" fmla="*/ 3883819 h 7760495"/>
                    <a:gd name="connsiteX16" fmla="*/ 6029325 w 7539038"/>
                    <a:gd name="connsiteY16" fmla="*/ 7760494 h 7760495"/>
                    <a:gd name="connsiteX17" fmla="*/ 6417469 w 7539038"/>
                    <a:gd name="connsiteY17" fmla="*/ 3883819 h 7760495"/>
                    <a:gd name="connsiteX18" fmla="*/ 6786563 w 7539038"/>
                    <a:gd name="connsiteY18" fmla="*/ 2381 h 7760495"/>
                    <a:gd name="connsiteX19" fmla="*/ 7160419 w 7539038"/>
                    <a:gd name="connsiteY19" fmla="*/ 3883819 h 7760495"/>
                    <a:gd name="connsiteX20" fmla="*/ 7539038 w 7539038"/>
                    <a:gd name="connsiteY20" fmla="*/ 7758113 h 7760495"/>
                    <a:gd name="connsiteX0" fmla="*/ 0 w 7539038"/>
                    <a:gd name="connsiteY0" fmla="*/ 7760494 h 7760495"/>
                    <a:gd name="connsiteX1" fmla="*/ 378619 w 7539038"/>
                    <a:gd name="connsiteY1" fmla="*/ 3883819 h 7760495"/>
                    <a:gd name="connsiteX2" fmla="*/ 752476 w 7539038"/>
                    <a:gd name="connsiteY2" fmla="*/ 1 h 7760495"/>
                    <a:gd name="connsiteX3" fmla="*/ 1131094 w 7539038"/>
                    <a:gd name="connsiteY3" fmla="*/ 3874294 h 7760495"/>
                    <a:gd name="connsiteX4" fmla="*/ 1507332 w 7539038"/>
                    <a:gd name="connsiteY4" fmla="*/ 7760494 h 7760495"/>
                    <a:gd name="connsiteX5" fmla="*/ 1883569 w 7539038"/>
                    <a:gd name="connsiteY5" fmla="*/ 3874294 h 7760495"/>
                    <a:gd name="connsiteX6" fmla="*/ 2259807 w 7539038"/>
                    <a:gd name="connsiteY6" fmla="*/ 2381 h 7760495"/>
                    <a:gd name="connsiteX7" fmla="*/ 2645569 w 7539038"/>
                    <a:gd name="connsiteY7" fmla="*/ 3883819 h 7760495"/>
                    <a:gd name="connsiteX8" fmla="*/ 3017044 w 7539038"/>
                    <a:gd name="connsiteY8" fmla="*/ 7760494 h 7760495"/>
                    <a:gd name="connsiteX9" fmla="*/ 3398044 w 7539038"/>
                    <a:gd name="connsiteY9" fmla="*/ 3874294 h 7760495"/>
                    <a:gd name="connsiteX10" fmla="*/ 3769519 w 7539038"/>
                    <a:gd name="connsiteY10" fmla="*/ 2382 h 7760495"/>
                    <a:gd name="connsiteX11" fmla="*/ 4150519 w 7539038"/>
                    <a:gd name="connsiteY11" fmla="*/ 3883819 h 7760495"/>
                    <a:gd name="connsiteX12" fmla="*/ 4526756 w 7539038"/>
                    <a:gd name="connsiteY12" fmla="*/ 7760494 h 7760495"/>
                    <a:gd name="connsiteX13" fmla="*/ 4902994 w 7539038"/>
                    <a:gd name="connsiteY13" fmla="*/ 3883819 h 7760495"/>
                    <a:gd name="connsiteX14" fmla="*/ 5276849 w 7539038"/>
                    <a:gd name="connsiteY14" fmla="*/ 1 h 7760495"/>
                    <a:gd name="connsiteX15" fmla="*/ 5655469 w 7539038"/>
                    <a:gd name="connsiteY15" fmla="*/ 3883819 h 7760495"/>
                    <a:gd name="connsiteX16" fmla="*/ 6029325 w 7539038"/>
                    <a:gd name="connsiteY16" fmla="*/ 7760494 h 7760495"/>
                    <a:gd name="connsiteX17" fmla="*/ 6417469 w 7539038"/>
                    <a:gd name="connsiteY17" fmla="*/ 3883819 h 7760495"/>
                    <a:gd name="connsiteX18" fmla="*/ 6786563 w 7539038"/>
                    <a:gd name="connsiteY18" fmla="*/ 2381 h 7760495"/>
                    <a:gd name="connsiteX19" fmla="*/ 7160419 w 7539038"/>
                    <a:gd name="connsiteY19" fmla="*/ 3883819 h 7760495"/>
                    <a:gd name="connsiteX20" fmla="*/ 7539038 w 7539038"/>
                    <a:gd name="connsiteY20" fmla="*/ 7758113 h 7760495"/>
                    <a:gd name="connsiteX0" fmla="*/ 0 w 7539038"/>
                    <a:gd name="connsiteY0" fmla="*/ 7760494 h 7760495"/>
                    <a:gd name="connsiteX1" fmla="*/ 378619 w 7539038"/>
                    <a:gd name="connsiteY1" fmla="*/ 3883819 h 7760495"/>
                    <a:gd name="connsiteX2" fmla="*/ 752476 w 7539038"/>
                    <a:gd name="connsiteY2" fmla="*/ 1 h 7760495"/>
                    <a:gd name="connsiteX3" fmla="*/ 1131094 w 7539038"/>
                    <a:gd name="connsiteY3" fmla="*/ 3874294 h 7760495"/>
                    <a:gd name="connsiteX4" fmla="*/ 1507332 w 7539038"/>
                    <a:gd name="connsiteY4" fmla="*/ 7760494 h 7760495"/>
                    <a:gd name="connsiteX5" fmla="*/ 1883569 w 7539038"/>
                    <a:gd name="connsiteY5" fmla="*/ 3874294 h 7760495"/>
                    <a:gd name="connsiteX6" fmla="*/ 2259807 w 7539038"/>
                    <a:gd name="connsiteY6" fmla="*/ 2381 h 7760495"/>
                    <a:gd name="connsiteX7" fmla="*/ 2645569 w 7539038"/>
                    <a:gd name="connsiteY7" fmla="*/ 3883819 h 7760495"/>
                    <a:gd name="connsiteX8" fmla="*/ 3017044 w 7539038"/>
                    <a:gd name="connsiteY8" fmla="*/ 7760494 h 7760495"/>
                    <a:gd name="connsiteX9" fmla="*/ 3398044 w 7539038"/>
                    <a:gd name="connsiteY9" fmla="*/ 3874294 h 7760495"/>
                    <a:gd name="connsiteX10" fmla="*/ 3769519 w 7539038"/>
                    <a:gd name="connsiteY10" fmla="*/ 2382 h 7760495"/>
                    <a:gd name="connsiteX11" fmla="*/ 4150519 w 7539038"/>
                    <a:gd name="connsiteY11" fmla="*/ 3883819 h 7760495"/>
                    <a:gd name="connsiteX12" fmla="*/ 4526756 w 7539038"/>
                    <a:gd name="connsiteY12" fmla="*/ 7760494 h 7760495"/>
                    <a:gd name="connsiteX13" fmla="*/ 4902994 w 7539038"/>
                    <a:gd name="connsiteY13" fmla="*/ 3883819 h 7760495"/>
                    <a:gd name="connsiteX14" fmla="*/ 5276849 w 7539038"/>
                    <a:gd name="connsiteY14" fmla="*/ 1 h 7760495"/>
                    <a:gd name="connsiteX15" fmla="*/ 5655469 w 7539038"/>
                    <a:gd name="connsiteY15" fmla="*/ 3883819 h 7760495"/>
                    <a:gd name="connsiteX16" fmla="*/ 6029325 w 7539038"/>
                    <a:gd name="connsiteY16" fmla="*/ 7760494 h 7760495"/>
                    <a:gd name="connsiteX17" fmla="*/ 6417469 w 7539038"/>
                    <a:gd name="connsiteY17" fmla="*/ 3883819 h 7760495"/>
                    <a:gd name="connsiteX18" fmla="*/ 6786563 w 7539038"/>
                    <a:gd name="connsiteY18" fmla="*/ 2381 h 7760495"/>
                    <a:gd name="connsiteX19" fmla="*/ 7160419 w 7539038"/>
                    <a:gd name="connsiteY19" fmla="*/ 3883819 h 7760495"/>
                    <a:gd name="connsiteX20" fmla="*/ 7539038 w 7539038"/>
                    <a:gd name="connsiteY20" fmla="*/ 7758113 h 7760495"/>
                    <a:gd name="connsiteX0" fmla="*/ 0 w 7539038"/>
                    <a:gd name="connsiteY0" fmla="*/ 7760494 h 7760495"/>
                    <a:gd name="connsiteX1" fmla="*/ 378619 w 7539038"/>
                    <a:gd name="connsiteY1" fmla="*/ 3883819 h 7760495"/>
                    <a:gd name="connsiteX2" fmla="*/ 752476 w 7539038"/>
                    <a:gd name="connsiteY2" fmla="*/ 1 h 7760495"/>
                    <a:gd name="connsiteX3" fmla="*/ 1131094 w 7539038"/>
                    <a:gd name="connsiteY3" fmla="*/ 3874294 h 7760495"/>
                    <a:gd name="connsiteX4" fmla="*/ 1507332 w 7539038"/>
                    <a:gd name="connsiteY4" fmla="*/ 7760494 h 7760495"/>
                    <a:gd name="connsiteX5" fmla="*/ 1883569 w 7539038"/>
                    <a:gd name="connsiteY5" fmla="*/ 3874294 h 7760495"/>
                    <a:gd name="connsiteX6" fmla="*/ 2259807 w 7539038"/>
                    <a:gd name="connsiteY6" fmla="*/ 2381 h 7760495"/>
                    <a:gd name="connsiteX7" fmla="*/ 2645569 w 7539038"/>
                    <a:gd name="connsiteY7" fmla="*/ 3883819 h 7760495"/>
                    <a:gd name="connsiteX8" fmla="*/ 3017044 w 7539038"/>
                    <a:gd name="connsiteY8" fmla="*/ 7760494 h 7760495"/>
                    <a:gd name="connsiteX9" fmla="*/ 3398044 w 7539038"/>
                    <a:gd name="connsiteY9" fmla="*/ 3874294 h 7760495"/>
                    <a:gd name="connsiteX10" fmla="*/ 3769519 w 7539038"/>
                    <a:gd name="connsiteY10" fmla="*/ 2382 h 7760495"/>
                    <a:gd name="connsiteX11" fmla="*/ 4150519 w 7539038"/>
                    <a:gd name="connsiteY11" fmla="*/ 3883819 h 7760495"/>
                    <a:gd name="connsiteX12" fmla="*/ 4526756 w 7539038"/>
                    <a:gd name="connsiteY12" fmla="*/ 7760494 h 7760495"/>
                    <a:gd name="connsiteX13" fmla="*/ 4902994 w 7539038"/>
                    <a:gd name="connsiteY13" fmla="*/ 3883819 h 7760495"/>
                    <a:gd name="connsiteX14" fmla="*/ 5276849 w 7539038"/>
                    <a:gd name="connsiteY14" fmla="*/ 1 h 7760495"/>
                    <a:gd name="connsiteX15" fmla="*/ 5655469 w 7539038"/>
                    <a:gd name="connsiteY15" fmla="*/ 3883819 h 7760495"/>
                    <a:gd name="connsiteX16" fmla="*/ 6029325 w 7539038"/>
                    <a:gd name="connsiteY16" fmla="*/ 7760494 h 7760495"/>
                    <a:gd name="connsiteX17" fmla="*/ 6417469 w 7539038"/>
                    <a:gd name="connsiteY17" fmla="*/ 3883819 h 7760495"/>
                    <a:gd name="connsiteX18" fmla="*/ 6786563 w 7539038"/>
                    <a:gd name="connsiteY18" fmla="*/ 2381 h 7760495"/>
                    <a:gd name="connsiteX19" fmla="*/ 7160419 w 7539038"/>
                    <a:gd name="connsiteY19" fmla="*/ 3883819 h 7760495"/>
                    <a:gd name="connsiteX20" fmla="*/ 7539038 w 7539038"/>
                    <a:gd name="connsiteY20" fmla="*/ 7758113 h 776049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</a:cxnLst>
                  <a:rect l="l" t="t" r="r" b="b"/>
                  <a:pathLst>
                    <a:path w="7539038" h="7760495">
                      <a:moveTo>
                        <a:pt x="0" y="7760494"/>
                      </a:moveTo>
                      <a:cubicBezTo>
                        <a:pt x="190500" y="7758906"/>
                        <a:pt x="377031" y="3874231"/>
                        <a:pt x="378619" y="3883819"/>
                      </a:cubicBezTo>
                      <a:cubicBezTo>
                        <a:pt x="380207" y="3893407"/>
                        <a:pt x="562770" y="-793"/>
                        <a:pt x="752476" y="1"/>
                      </a:cubicBezTo>
                      <a:cubicBezTo>
                        <a:pt x="942182" y="795"/>
                        <a:pt x="1119468" y="3745568"/>
                        <a:pt x="1131094" y="3874294"/>
                      </a:cubicBezTo>
                      <a:cubicBezTo>
                        <a:pt x="1136420" y="3933265"/>
                        <a:pt x="1317626" y="7758112"/>
                        <a:pt x="1507332" y="7760494"/>
                      </a:cubicBezTo>
                      <a:cubicBezTo>
                        <a:pt x="1697038" y="7762876"/>
                        <a:pt x="1875632" y="3967176"/>
                        <a:pt x="1883569" y="3874294"/>
                      </a:cubicBezTo>
                      <a:cubicBezTo>
                        <a:pt x="1891506" y="3781412"/>
                        <a:pt x="2068513" y="3175"/>
                        <a:pt x="2259807" y="2381"/>
                      </a:cubicBezTo>
                      <a:cubicBezTo>
                        <a:pt x="2451101" y="1587"/>
                        <a:pt x="2640013" y="3825221"/>
                        <a:pt x="2645569" y="3883819"/>
                      </a:cubicBezTo>
                      <a:cubicBezTo>
                        <a:pt x="2651125" y="3942417"/>
                        <a:pt x="2827338" y="7762081"/>
                        <a:pt x="3017044" y="7760494"/>
                      </a:cubicBezTo>
                      <a:cubicBezTo>
                        <a:pt x="3206750" y="7758907"/>
                        <a:pt x="3390107" y="3967176"/>
                        <a:pt x="3398044" y="3874294"/>
                      </a:cubicBezTo>
                      <a:cubicBezTo>
                        <a:pt x="3405981" y="3781412"/>
                        <a:pt x="3575050" y="795"/>
                        <a:pt x="3769519" y="2382"/>
                      </a:cubicBezTo>
                      <a:cubicBezTo>
                        <a:pt x="3963988" y="3969"/>
                        <a:pt x="4141788" y="3722352"/>
                        <a:pt x="4150519" y="3883819"/>
                      </a:cubicBezTo>
                      <a:cubicBezTo>
                        <a:pt x="4159250" y="4045286"/>
                        <a:pt x="4337844" y="7760494"/>
                        <a:pt x="4526756" y="7760494"/>
                      </a:cubicBezTo>
                      <a:cubicBezTo>
                        <a:pt x="4715668" y="7760494"/>
                        <a:pt x="4893360" y="4083161"/>
                        <a:pt x="4902994" y="3883819"/>
                      </a:cubicBezTo>
                      <a:cubicBezTo>
                        <a:pt x="4910825" y="3721794"/>
                        <a:pt x="5087143" y="1"/>
                        <a:pt x="5276849" y="1"/>
                      </a:cubicBezTo>
                      <a:cubicBezTo>
                        <a:pt x="5466555" y="1"/>
                        <a:pt x="5647531" y="3790543"/>
                        <a:pt x="5655469" y="3883819"/>
                      </a:cubicBezTo>
                      <a:cubicBezTo>
                        <a:pt x="5663407" y="3977095"/>
                        <a:pt x="5842794" y="7760494"/>
                        <a:pt x="6029325" y="7760494"/>
                      </a:cubicBezTo>
                      <a:cubicBezTo>
                        <a:pt x="6215856" y="7760494"/>
                        <a:pt x="6411913" y="3976700"/>
                        <a:pt x="6417469" y="3883819"/>
                      </a:cubicBezTo>
                      <a:cubicBezTo>
                        <a:pt x="6423025" y="3790938"/>
                        <a:pt x="6593682" y="0"/>
                        <a:pt x="6786563" y="2381"/>
                      </a:cubicBezTo>
                      <a:cubicBezTo>
                        <a:pt x="6979444" y="4762"/>
                        <a:pt x="7152482" y="3757041"/>
                        <a:pt x="7160419" y="3883819"/>
                      </a:cubicBezTo>
                      <a:cubicBezTo>
                        <a:pt x="7168356" y="4010597"/>
                        <a:pt x="7336632" y="7761288"/>
                        <a:pt x="7539038" y="7758113"/>
                      </a:cubicBezTo>
                    </a:path>
                  </a:pathLst>
                </a:custGeom>
                <a:noFill/>
                <a:ln w="381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251" name="Freeform: Shape 250">
                <a:extLst>
                  <a:ext uri="{FF2B5EF4-FFF2-40B4-BE49-F238E27FC236}">
                    <a16:creationId xmlns:a16="http://schemas.microsoft.com/office/drawing/2014/main" id="{71E5D260-6BB7-4515-A106-76B026F008D3}"/>
                  </a:ext>
                </a:extLst>
              </p:cNvPr>
              <p:cNvSpPr/>
              <p:nvPr/>
            </p:nvSpPr>
            <p:spPr>
              <a:xfrm>
                <a:off x="9744072" y="701674"/>
                <a:ext cx="3143250" cy="685800"/>
              </a:xfrm>
              <a:custGeom>
                <a:avLst/>
                <a:gdLst>
                  <a:gd name="connsiteX0" fmla="*/ 0 w 7562850"/>
                  <a:gd name="connsiteY0" fmla="*/ 7762875 h 7762875"/>
                  <a:gd name="connsiteX1" fmla="*/ 390525 w 7562850"/>
                  <a:gd name="connsiteY1" fmla="*/ 3886200 h 7762875"/>
                  <a:gd name="connsiteX2" fmla="*/ 762000 w 7562850"/>
                  <a:gd name="connsiteY2" fmla="*/ 0 h 7762875"/>
                  <a:gd name="connsiteX3" fmla="*/ 1143000 w 7562850"/>
                  <a:gd name="connsiteY3" fmla="*/ 3876675 h 7762875"/>
                  <a:gd name="connsiteX4" fmla="*/ 1524000 w 7562850"/>
                  <a:gd name="connsiteY4" fmla="*/ 7753350 h 7762875"/>
                  <a:gd name="connsiteX5" fmla="*/ 1895475 w 7562850"/>
                  <a:gd name="connsiteY5" fmla="*/ 3876675 h 7762875"/>
                  <a:gd name="connsiteX6" fmla="*/ 2276475 w 7562850"/>
                  <a:gd name="connsiteY6" fmla="*/ 0 h 7762875"/>
                  <a:gd name="connsiteX7" fmla="*/ 2657475 w 7562850"/>
                  <a:gd name="connsiteY7" fmla="*/ 3886200 h 7762875"/>
                  <a:gd name="connsiteX8" fmla="*/ 3028950 w 7562850"/>
                  <a:gd name="connsiteY8" fmla="*/ 7762875 h 7762875"/>
                  <a:gd name="connsiteX9" fmla="*/ 3409950 w 7562850"/>
                  <a:gd name="connsiteY9" fmla="*/ 3876675 h 7762875"/>
                  <a:gd name="connsiteX10" fmla="*/ 3781425 w 7562850"/>
                  <a:gd name="connsiteY10" fmla="*/ 9525 h 7762875"/>
                  <a:gd name="connsiteX11" fmla="*/ 4162425 w 7562850"/>
                  <a:gd name="connsiteY11" fmla="*/ 3886200 h 7762875"/>
                  <a:gd name="connsiteX12" fmla="*/ 4533900 w 7562850"/>
                  <a:gd name="connsiteY12" fmla="*/ 7762875 h 7762875"/>
                  <a:gd name="connsiteX13" fmla="*/ 4914900 w 7562850"/>
                  <a:gd name="connsiteY13" fmla="*/ 3886200 h 7762875"/>
                  <a:gd name="connsiteX14" fmla="*/ 5295900 w 7562850"/>
                  <a:gd name="connsiteY14" fmla="*/ 9525 h 7762875"/>
                  <a:gd name="connsiteX15" fmla="*/ 5667375 w 7562850"/>
                  <a:gd name="connsiteY15" fmla="*/ 3886200 h 7762875"/>
                  <a:gd name="connsiteX16" fmla="*/ 6048375 w 7562850"/>
                  <a:gd name="connsiteY16" fmla="*/ 7762875 h 7762875"/>
                  <a:gd name="connsiteX17" fmla="*/ 6429375 w 7562850"/>
                  <a:gd name="connsiteY17" fmla="*/ 3886200 h 7762875"/>
                  <a:gd name="connsiteX18" fmla="*/ 6810375 w 7562850"/>
                  <a:gd name="connsiteY18" fmla="*/ 0 h 7762875"/>
                  <a:gd name="connsiteX19" fmla="*/ 7172325 w 7562850"/>
                  <a:gd name="connsiteY19" fmla="*/ 3886200 h 7762875"/>
                  <a:gd name="connsiteX20" fmla="*/ 7562850 w 7562850"/>
                  <a:gd name="connsiteY20" fmla="*/ 7762875 h 7762875"/>
                  <a:gd name="connsiteX0" fmla="*/ 0 w 7562850"/>
                  <a:gd name="connsiteY0" fmla="*/ 7762875 h 7762875"/>
                  <a:gd name="connsiteX1" fmla="*/ 390525 w 7562850"/>
                  <a:gd name="connsiteY1" fmla="*/ 3886200 h 7762875"/>
                  <a:gd name="connsiteX2" fmla="*/ 762000 w 7562850"/>
                  <a:gd name="connsiteY2" fmla="*/ 0 h 7762875"/>
                  <a:gd name="connsiteX3" fmla="*/ 1143000 w 7562850"/>
                  <a:gd name="connsiteY3" fmla="*/ 3876675 h 7762875"/>
                  <a:gd name="connsiteX4" fmla="*/ 1519238 w 7562850"/>
                  <a:gd name="connsiteY4" fmla="*/ 7762875 h 7762875"/>
                  <a:gd name="connsiteX5" fmla="*/ 1895475 w 7562850"/>
                  <a:gd name="connsiteY5" fmla="*/ 3876675 h 7762875"/>
                  <a:gd name="connsiteX6" fmla="*/ 2276475 w 7562850"/>
                  <a:gd name="connsiteY6" fmla="*/ 0 h 7762875"/>
                  <a:gd name="connsiteX7" fmla="*/ 2657475 w 7562850"/>
                  <a:gd name="connsiteY7" fmla="*/ 3886200 h 7762875"/>
                  <a:gd name="connsiteX8" fmla="*/ 3028950 w 7562850"/>
                  <a:gd name="connsiteY8" fmla="*/ 7762875 h 7762875"/>
                  <a:gd name="connsiteX9" fmla="*/ 3409950 w 7562850"/>
                  <a:gd name="connsiteY9" fmla="*/ 3876675 h 7762875"/>
                  <a:gd name="connsiteX10" fmla="*/ 3781425 w 7562850"/>
                  <a:gd name="connsiteY10" fmla="*/ 9525 h 7762875"/>
                  <a:gd name="connsiteX11" fmla="*/ 4162425 w 7562850"/>
                  <a:gd name="connsiteY11" fmla="*/ 3886200 h 7762875"/>
                  <a:gd name="connsiteX12" fmla="*/ 4533900 w 7562850"/>
                  <a:gd name="connsiteY12" fmla="*/ 7762875 h 7762875"/>
                  <a:gd name="connsiteX13" fmla="*/ 4914900 w 7562850"/>
                  <a:gd name="connsiteY13" fmla="*/ 3886200 h 7762875"/>
                  <a:gd name="connsiteX14" fmla="*/ 5295900 w 7562850"/>
                  <a:gd name="connsiteY14" fmla="*/ 9525 h 7762875"/>
                  <a:gd name="connsiteX15" fmla="*/ 5667375 w 7562850"/>
                  <a:gd name="connsiteY15" fmla="*/ 3886200 h 7762875"/>
                  <a:gd name="connsiteX16" fmla="*/ 6048375 w 7562850"/>
                  <a:gd name="connsiteY16" fmla="*/ 7762875 h 7762875"/>
                  <a:gd name="connsiteX17" fmla="*/ 6429375 w 7562850"/>
                  <a:gd name="connsiteY17" fmla="*/ 3886200 h 7762875"/>
                  <a:gd name="connsiteX18" fmla="*/ 6810375 w 7562850"/>
                  <a:gd name="connsiteY18" fmla="*/ 0 h 7762875"/>
                  <a:gd name="connsiteX19" fmla="*/ 7172325 w 7562850"/>
                  <a:gd name="connsiteY19" fmla="*/ 3886200 h 7762875"/>
                  <a:gd name="connsiteX20" fmla="*/ 7562850 w 7562850"/>
                  <a:gd name="connsiteY20" fmla="*/ 7762875 h 7762875"/>
                  <a:gd name="connsiteX0" fmla="*/ 0 w 7562850"/>
                  <a:gd name="connsiteY0" fmla="*/ 7762875 h 7762875"/>
                  <a:gd name="connsiteX1" fmla="*/ 390525 w 7562850"/>
                  <a:gd name="connsiteY1" fmla="*/ 3886200 h 7762875"/>
                  <a:gd name="connsiteX2" fmla="*/ 762000 w 7562850"/>
                  <a:gd name="connsiteY2" fmla="*/ 0 h 7762875"/>
                  <a:gd name="connsiteX3" fmla="*/ 1143000 w 7562850"/>
                  <a:gd name="connsiteY3" fmla="*/ 3876675 h 7762875"/>
                  <a:gd name="connsiteX4" fmla="*/ 1519238 w 7562850"/>
                  <a:gd name="connsiteY4" fmla="*/ 7762875 h 7762875"/>
                  <a:gd name="connsiteX5" fmla="*/ 1895475 w 7562850"/>
                  <a:gd name="connsiteY5" fmla="*/ 3876675 h 7762875"/>
                  <a:gd name="connsiteX6" fmla="*/ 2276475 w 7562850"/>
                  <a:gd name="connsiteY6" fmla="*/ 0 h 7762875"/>
                  <a:gd name="connsiteX7" fmla="*/ 2657475 w 7562850"/>
                  <a:gd name="connsiteY7" fmla="*/ 3886200 h 7762875"/>
                  <a:gd name="connsiteX8" fmla="*/ 3028950 w 7562850"/>
                  <a:gd name="connsiteY8" fmla="*/ 7762875 h 7762875"/>
                  <a:gd name="connsiteX9" fmla="*/ 3409950 w 7562850"/>
                  <a:gd name="connsiteY9" fmla="*/ 3876675 h 7762875"/>
                  <a:gd name="connsiteX10" fmla="*/ 3781425 w 7562850"/>
                  <a:gd name="connsiteY10" fmla="*/ 9525 h 7762875"/>
                  <a:gd name="connsiteX11" fmla="*/ 4162425 w 7562850"/>
                  <a:gd name="connsiteY11" fmla="*/ 3886200 h 7762875"/>
                  <a:gd name="connsiteX12" fmla="*/ 4538662 w 7562850"/>
                  <a:gd name="connsiteY12" fmla="*/ 7762875 h 7762875"/>
                  <a:gd name="connsiteX13" fmla="*/ 4914900 w 7562850"/>
                  <a:gd name="connsiteY13" fmla="*/ 3886200 h 7762875"/>
                  <a:gd name="connsiteX14" fmla="*/ 5295900 w 7562850"/>
                  <a:gd name="connsiteY14" fmla="*/ 9525 h 7762875"/>
                  <a:gd name="connsiteX15" fmla="*/ 5667375 w 7562850"/>
                  <a:gd name="connsiteY15" fmla="*/ 3886200 h 7762875"/>
                  <a:gd name="connsiteX16" fmla="*/ 6048375 w 7562850"/>
                  <a:gd name="connsiteY16" fmla="*/ 7762875 h 7762875"/>
                  <a:gd name="connsiteX17" fmla="*/ 6429375 w 7562850"/>
                  <a:gd name="connsiteY17" fmla="*/ 3886200 h 7762875"/>
                  <a:gd name="connsiteX18" fmla="*/ 6810375 w 7562850"/>
                  <a:gd name="connsiteY18" fmla="*/ 0 h 7762875"/>
                  <a:gd name="connsiteX19" fmla="*/ 7172325 w 7562850"/>
                  <a:gd name="connsiteY19" fmla="*/ 3886200 h 7762875"/>
                  <a:gd name="connsiteX20" fmla="*/ 7562850 w 7562850"/>
                  <a:gd name="connsiteY20" fmla="*/ 7762875 h 7762875"/>
                  <a:gd name="connsiteX0" fmla="*/ 0 w 7562850"/>
                  <a:gd name="connsiteY0" fmla="*/ 7762875 h 7762875"/>
                  <a:gd name="connsiteX1" fmla="*/ 390525 w 7562850"/>
                  <a:gd name="connsiteY1" fmla="*/ 3886200 h 7762875"/>
                  <a:gd name="connsiteX2" fmla="*/ 762000 w 7562850"/>
                  <a:gd name="connsiteY2" fmla="*/ 0 h 7762875"/>
                  <a:gd name="connsiteX3" fmla="*/ 1143000 w 7562850"/>
                  <a:gd name="connsiteY3" fmla="*/ 3876675 h 7762875"/>
                  <a:gd name="connsiteX4" fmla="*/ 1519238 w 7562850"/>
                  <a:gd name="connsiteY4" fmla="*/ 7762875 h 7762875"/>
                  <a:gd name="connsiteX5" fmla="*/ 1895475 w 7562850"/>
                  <a:gd name="connsiteY5" fmla="*/ 3876675 h 7762875"/>
                  <a:gd name="connsiteX6" fmla="*/ 2276475 w 7562850"/>
                  <a:gd name="connsiteY6" fmla="*/ 0 h 7762875"/>
                  <a:gd name="connsiteX7" fmla="*/ 2657475 w 7562850"/>
                  <a:gd name="connsiteY7" fmla="*/ 3886200 h 7762875"/>
                  <a:gd name="connsiteX8" fmla="*/ 3028950 w 7562850"/>
                  <a:gd name="connsiteY8" fmla="*/ 7762875 h 7762875"/>
                  <a:gd name="connsiteX9" fmla="*/ 3409950 w 7562850"/>
                  <a:gd name="connsiteY9" fmla="*/ 3876675 h 7762875"/>
                  <a:gd name="connsiteX10" fmla="*/ 3781425 w 7562850"/>
                  <a:gd name="connsiteY10" fmla="*/ 9525 h 7762875"/>
                  <a:gd name="connsiteX11" fmla="*/ 4162425 w 7562850"/>
                  <a:gd name="connsiteY11" fmla="*/ 3886200 h 7762875"/>
                  <a:gd name="connsiteX12" fmla="*/ 4538662 w 7562850"/>
                  <a:gd name="connsiteY12" fmla="*/ 7762875 h 7762875"/>
                  <a:gd name="connsiteX13" fmla="*/ 4914900 w 7562850"/>
                  <a:gd name="connsiteY13" fmla="*/ 3886200 h 7762875"/>
                  <a:gd name="connsiteX14" fmla="*/ 5295900 w 7562850"/>
                  <a:gd name="connsiteY14" fmla="*/ 9525 h 7762875"/>
                  <a:gd name="connsiteX15" fmla="*/ 5667375 w 7562850"/>
                  <a:gd name="connsiteY15" fmla="*/ 3886200 h 7762875"/>
                  <a:gd name="connsiteX16" fmla="*/ 6048375 w 7562850"/>
                  <a:gd name="connsiteY16" fmla="*/ 7762875 h 7762875"/>
                  <a:gd name="connsiteX17" fmla="*/ 6429375 w 7562850"/>
                  <a:gd name="connsiteY17" fmla="*/ 3886200 h 7762875"/>
                  <a:gd name="connsiteX18" fmla="*/ 6810375 w 7562850"/>
                  <a:gd name="connsiteY18" fmla="*/ 0 h 7762875"/>
                  <a:gd name="connsiteX19" fmla="*/ 7172325 w 7562850"/>
                  <a:gd name="connsiteY19" fmla="*/ 3886200 h 7762875"/>
                  <a:gd name="connsiteX20" fmla="*/ 7562850 w 7562850"/>
                  <a:gd name="connsiteY20" fmla="*/ 7762875 h 7762875"/>
                  <a:gd name="connsiteX0" fmla="*/ 0 w 7562850"/>
                  <a:gd name="connsiteY0" fmla="*/ 7762875 h 7762875"/>
                  <a:gd name="connsiteX1" fmla="*/ 390525 w 7562850"/>
                  <a:gd name="connsiteY1" fmla="*/ 3886200 h 7762875"/>
                  <a:gd name="connsiteX2" fmla="*/ 762000 w 7562850"/>
                  <a:gd name="connsiteY2" fmla="*/ 0 h 7762875"/>
                  <a:gd name="connsiteX3" fmla="*/ 1143000 w 7562850"/>
                  <a:gd name="connsiteY3" fmla="*/ 3876675 h 7762875"/>
                  <a:gd name="connsiteX4" fmla="*/ 1519238 w 7562850"/>
                  <a:gd name="connsiteY4" fmla="*/ 7762875 h 7762875"/>
                  <a:gd name="connsiteX5" fmla="*/ 1895475 w 7562850"/>
                  <a:gd name="connsiteY5" fmla="*/ 3876675 h 7762875"/>
                  <a:gd name="connsiteX6" fmla="*/ 2276475 w 7562850"/>
                  <a:gd name="connsiteY6" fmla="*/ 0 h 7762875"/>
                  <a:gd name="connsiteX7" fmla="*/ 2657475 w 7562850"/>
                  <a:gd name="connsiteY7" fmla="*/ 3886200 h 7762875"/>
                  <a:gd name="connsiteX8" fmla="*/ 3028950 w 7562850"/>
                  <a:gd name="connsiteY8" fmla="*/ 7762875 h 7762875"/>
                  <a:gd name="connsiteX9" fmla="*/ 3409950 w 7562850"/>
                  <a:gd name="connsiteY9" fmla="*/ 3876675 h 7762875"/>
                  <a:gd name="connsiteX10" fmla="*/ 3781425 w 7562850"/>
                  <a:gd name="connsiteY10" fmla="*/ 9525 h 7762875"/>
                  <a:gd name="connsiteX11" fmla="*/ 4162425 w 7562850"/>
                  <a:gd name="connsiteY11" fmla="*/ 3886200 h 7762875"/>
                  <a:gd name="connsiteX12" fmla="*/ 4538662 w 7562850"/>
                  <a:gd name="connsiteY12" fmla="*/ 7762875 h 7762875"/>
                  <a:gd name="connsiteX13" fmla="*/ 4914900 w 7562850"/>
                  <a:gd name="connsiteY13" fmla="*/ 3886200 h 7762875"/>
                  <a:gd name="connsiteX14" fmla="*/ 5295900 w 7562850"/>
                  <a:gd name="connsiteY14" fmla="*/ 9525 h 7762875"/>
                  <a:gd name="connsiteX15" fmla="*/ 5667375 w 7562850"/>
                  <a:gd name="connsiteY15" fmla="*/ 3886200 h 7762875"/>
                  <a:gd name="connsiteX16" fmla="*/ 6048375 w 7562850"/>
                  <a:gd name="connsiteY16" fmla="*/ 7762875 h 7762875"/>
                  <a:gd name="connsiteX17" fmla="*/ 6429375 w 7562850"/>
                  <a:gd name="connsiteY17" fmla="*/ 3886200 h 7762875"/>
                  <a:gd name="connsiteX18" fmla="*/ 6810375 w 7562850"/>
                  <a:gd name="connsiteY18" fmla="*/ 0 h 7762875"/>
                  <a:gd name="connsiteX19" fmla="*/ 7172325 w 7562850"/>
                  <a:gd name="connsiteY19" fmla="*/ 3886200 h 7762875"/>
                  <a:gd name="connsiteX20" fmla="*/ 7562850 w 7562850"/>
                  <a:gd name="connsiteY20" fmla="*/ 7762875 h 7762875"/>
                  <a:gd name="connsiteX0" fmla="*/ 0 w 7562850"/>
                  <a:gd name="connsiteY0" fmla="*/ 7762875 h 7762875"/>
                  <a:gd name="connsiteX1" fmla="*/ 390525 w 7562850"/>
                  <a:gd name="connsiteY1" fmla="*/ 3886200 h 7762875"/>
                  <a:gd name="connsiteX2" fmla="*/ 762000 w 7562850"/>
                  <a:gd name="connsiteY2" fmla="*/ 0 h 7762875"/>
                  <a:gd name="connsiteX3" fmla="*/ 1143000 w 7562850"/>
                  <a:gd name="connsiteY3" fmla="*/ 3876675 h 7762875"/>
                  <a:gd name="connsiteX4" fmla="*/ 1519238 w 7562850"/>
                  <a:gd name="connsiteY4" fmla="*/ 7762875 h 7762875"/>
                  <a:gd name="connsiteX5" fmla="*/ 1895475 w 7562850"/>
                  <a:gd name="connsiteY5" fmla="*/ 3876675 h 7762875"/>
                  <a:gd name="connsiteX6" fmla="*/ 2276475 w 7562850"/>
                  <a:gd name="connsiteY6" fmla="*/ 0 h 7762875"/>
                  <a:gd name="connsiteX7" fmla="*/ 2657475 w 7562850"/>
                  <a:gd name="connsiteY7" fmla="*/ 3886200 h 7762875"/>
                  <a:gd name="connsiteX8" fmla="*/ 3028950 w 7562850"/>
                  <a:gd name="connsiteY8" fmla="*/ 7762875 h 7762875"/>
                  <a:gd name="connsiteX9" fmla="*/ 3409950 w 7562850"/>
                  <a:gd name="connsiteY9" fmla="*/ 3876675 h 7762875"/>
                  <a:gd name="connsiteX10" fmla="*/ 3781425 w 7562850"/>
                  <a:gd name="connsiteY10" fmla="*/ 9525 h 7762875"/>
                  <a:gd name="connsiteX11" fmla="*/ 4162425 w 7562850"/>
                  <a:gd name="connsiteY11" fmla="*/ 3886200 h 7762875"/>
                  <a:gd name="connsiteX12" fmla="*/ 4538662 w 7562850"/>
                  <a:gd name="connsiteY12" fmla="*/ 7762875 h 7762875"/>
                  <a:gd name="connsiteX13" fmla="*/ 4914900 w 7562850"/>
                  <a:gd name="connsiteY13" fmla="*/ 3886200 h 7762875"/>
                  <a:gd name="connsiteX14" fmla="*/ 5295900 w 7562850"/>
                  <a:gd name="connsiteY14" fmla="*/ 9525 h 7762875"/>
                  <a:gd name="connsiteX15" fmla="*/ 5667375 w 7562850"/>
                  <a:gd name="connsiteY15" fmla="*/ 3886200 h 7762875"/>
                  <a:gd name="connsiteX16" fmla="*/ 6048375 w 7562850"/>
                  <a:gd name="connsiteY16" fmla="*/ 7762875 h 7762875"/>
                  <a:gd name="connsiteX17" fmla="*/ 6429375 w 7562850"/>
                  <a:gd name="connsiteY17" fmla="*/ 3886200 h 7762875"/>
                  <a:gd name="connsiteX18" fmla="*/ 6810375 w 7562850"/>
                  <a:gd name="connsiteY18" fmla="*/ 0 h 7762875"/>
                  <a:gd name="connsiteX19" fmla="*/ 7172325 w 7562850"/>
                  <a:gd name="connsiteY19" fmla="*/ 3886200 h 7762875"/>
                  <a:gd name="connsiteX20" fmla="*/ 7562850 w 7562850"/>
                  <a:gd name="connsiteY20" fmla="*/ 7762875 h 7762875"/>
                  <a:gd name="connsiteX0" fmla="*/ 0 w 7550944"/>
                  <a:gd name="connsiteY0" fmla="*/ 7762875 h 7762875"/>
                  <a:gd name="connsiteX1" fmla="*/ 378619 w 7550944"/>
                  <a:gd name="connsiteY1" fmla="*/ 3886200 h 7762875"/>
                  <a:gd name="connsiteX2" fmla="*/ 750094 w 7550944"/>
                  <a:gd name="connsiteY2" fmla="*/ 0 h 7762875"/>
                  <a:gd name="connsiteX3" fmla="*/ 1131094 w 7550944"/>
                  <a:gd name="connsiteY3" fmla="*/ 3876675 h 7762875"/>
                  <a:gd name="connsiteX4" fmla="*/ 1507332 w 7550944"/>
                  <a:gd name="connsiteY4" fmla="*/ 7762875 h 7762875"/>
                  <a:gd name="connsiteX5" fmla="*/ 1883569 w 7550944"/>
                  <a:gd name="connsiteY5" fmla="*/ 3876675 h 7762875"/>
                  <a:gd name="connsiteX6" fmla="*/ 2264569 w 7550944"/>
                  <a:gd name="connsiteY6" fmla="*/ 0 h 7762875"/>
                  <a:gd name="connsiteX7" fmla="*/ 2645569 w 7550944"/>
                  <a:gd name="connsiteY7" fmla="*/ 3886200 h 7762875"/>
                  <a:gd name="connsiteX8" fmla="*/ 3017044 w 7550944"/>
                  <a:gd name="connsiteY8" fmla="*/ 7762875 h 7762875"/>
                  <a:gd name="connsiteX9" fmla="*/ 3398044 w 7550944"/>
                  <a:gd name="connsiteY9" fmla="*/ 3876675 h 7762875"/>
                  <a:gd name="connsiteX10" fmla="*/ 3769519 w 7550944"/>
                  <a:gd name="connsiteY10" fmla="*/ 9525 h 7762875"/>
                  <a:gd name="connsiteX11" fmla="*/ 4150519 w 7550944"/>
                  <a:gd name="connsiteY11" fmla="*/ 3886200 h 7762875"/>
                  <a:gd name="connsiteX12" fmla="*/ 4526756 w 7550944"/>
                  <a:gd name="connsiteY12" fmla="*/ 7762875 h 7762875"/>
                  <a:gd name="connsiteX13" fmla="*/ 4902994 w 7550944"/>
                  <a:gd name="connsiteY13" fmla="*/ 3886200 h 7762875"/>
                  <a:gd name="connsiteX14" fmla="*/ 5283994 w 7550944"/>
                  <a:gd name="connsiteY14" fmla="*/ 9525 h 7762875"/>
                  <a:gd name="connsiteX15" fmla="*/ 5655469 w 7550944"/>
                  <a:gd name="connsiteY15" fmla="*/ 3886200 h 7762875"/>
                  <a:gd name="connsiteX16" fmla="*/ 6036469 w 7550944"/>
                  <a:gd name="connsiteY16" fmla="*/ 7762875 h 7762875"/>
                  <a:gd name="connsiteX17" fmla="*/ 6417469 w 7550944"/>
                  <a:gd name="connsiteY17" fmla="*/ 3886200 h 7762875"/>
                  <a:gd name="connsiteX18" fmla="*/ 6798469 w 7550944"/>
                  <a:gd name="connsiteY18" fmla="*/ 0 h 7762875"/>
                  <a:gd name="connsiteX19" fmla="*/ 7160419 w 7550944"/>
                  <a:gd name="connsiteY19" fmla="*/ 3886200 h 7762875"/>
                  <a:gd name="connsiteX20" fmla="*/ 7550944 w 7550944"/>
                  <a:gd name="connsiteY20" fmla="*/ 7762875 h 7762875"/>
                  <a:gd name="connsiteX0" fmla="*/ 0 w 7550944"/>
                  <a:gd name="connsiteY0" fmla="*/ 7762875 h 7762875"/>
                  <a:gd name="connsiteX1" fmla="*/ 378619 w 7550944"/>
                  <a:gd name="connsiteY1" fmla="*/ 3886200 h 7762875"/>
                  <a:gd name="connsiteX2" fmla="*/ 750094 w 7550944"/>
                  <a:gd name="connsiteY2" fmla="*/ 0 h 7762875"/>
                  <a:gd name="connsiteX3" fmla="*/ 1131094 w 7550944"/>
                  <a:gd name="connsiteY3" fmla="*/ 3876675 h 7762875"/>
                  <a:gd name="connsiteX4" fmla="*/ 1507332 w 7550944"/>
                  <a:gd name="connsiteY4" fmla="*/ 7762875 h 7762875"/>
                  <a:gd name="connsiteX5" fmla="*/ 1883569 w 7550944"/>
                  <a:gd name="connsiteY5" fmla="*/ 3876675 h 7762875"/>
                  <a:gd name="connsiteX6" fmla="*/ 2264569 w 7550944"/>
                  <a:gd name="connsiteY6" fmla="*/ 0 h 7762875"/>
                  <a:gd name="connsiteX7" fmla="*/ 2645569 w 7550944"/>
                  <a:gd name="connsiteY7" fmla="*/ 3886200 h 7762875"/>
                  <a:gd name="connsiteX8" fmla="*/ 3017044 w 7550944"/>
                  <a:gd name="connsiteY8" fmla="*/ 7762875 h 7762875"/>
                  <a:gd name="connsiteX9" fmla="*/ 3398044 w 7550944"/>
                  <a:gd name="connsiteY9" fmla="*/ 3876675 h 7762875"/>
                  <a:gd name="connsiteX10" fmla="*/ 3769519 w 7550944"/>
                  <a:gd name="connsiteY10" fmla="*/ 9525 h 7762875"/>
                  <a:gd name="connsiteX11" fmla="*/ 4150519 w 7550944"/>
                  <a:gd name="connsiteY11" fmla="*/ 3886200 h 7762875"/>
                  <a:gd name="connsiteX12" fmla="*/ 4526756 w 7550944"/>
                  <a:gd name="connsiteY12" fmla="*/ 7762875 h 7762875"/>
                  <a:gd name="connsiteX13" fmla="*/ 4902994 w 7550944"/>
                  <a:gd name="connsiteY13" fmla="*/ 3886200 h 7762875"/>
                  <a:gd name="connsiteX14" fmla="*/ 5283994 w 7550944"/>
                  <a:gd name="connsiteY14" fmla="*/ 9525 h 7762875"/>
                  <a:gd name="connsiteX15" fmla="*/ 5655469 w 7550944"/>
                  <a:gd name="connsiteY15" fmla="*/ 3886200 h 7762875"/>
                  <a:gd name="connsiteX16" fmla="*/ 6036469 w 7550944"/>
                  <a:gd name="connsiteY16" fmla="*/ 7762875 h 7762875"/>
                  <a:gd name="connsiteX17" fmla="*/ 6417469 w 7550944"/>
                  <a:gd name="connsiteY17" fmla="*/ 3886200 h 7762875"/>
                  <a:gd name="connsiteX18" fmla="*/ 6798469 w 7550944"/>
                  <a:gd name="connsiteY18" fmla="*/ 0 h 7762875"/>
                  <a:gd name="connsiteX19" fmla="*/ 7160419 w 7550944"/>
                  <a:gd name="connsiteY19" fmla="*/ 3886200 h 7762875"/>
                  <a:gd name="connsiteX20" fmla="*/ 7550944 w 7550944"/>
                  <a:gd name="connsiteY20" fmla="*/ 7762875 h 7762875"/>
                  <a:gd name="connsiteX0" fmla="*/ 0 w 7550944"/>
                  <a:gd name="connsiteY0" fmla="*/ 7762875 h 7762875"/>
                  <a:gd name="connsiteX1" fmla="*/ 378619 w 7550944"/>
                  <a:gd name="connsiteY1" fmla="*/ 3886200 h 7762875"/>
                  <a:gd name="connsiteX2" fmla="*/ 750094 w 7550944"/>
                  <a:gd name="connsiteY2" fmla="*/ 0 h 7762875"/>
                  <a:gd name="connsiteX3" fmla="*/ 1131094 w 7550944"/>
                  <a:gd name="connsiteY3" fmla="*/ 3876675 h 7762875"/>
                  <a:gd name="connsiteX4" fmla="*/ 1507332 w 7550944"/>
                  <a:gd name="connsiteY4" fmla="*/ 7762875 h 7762875"/>
                  <a:gd name="connsiteX5" fmla="*/ 1883569 w 7550944"/>
                  <a:gd name="connsiteY5" fmla="*/ 3876675 h 7762875"/>
                  <a:gd name="connsiteX6" fmla="*/ 2264569 w 7550944"/>
                  <a:gd name="connsiteY6" fmla="*/ 0 h 7762875"/>
                  <a:gd name="connsiteX7" fmla="*/ 2645569 w 7550944"/>
                  <a:gd name="connsiteY7" fmla="*/ 3886200 h 7762875"/>
                  <a:gd name="connsiteX8" fmla="*/ 3017044 w 7550944"/>
                  <a:gd name="connsiteY8" fmla="*/ 7762875 h 7762875"/>
                  <a:gd name="connsiteX9" fmla="*/ 3398044 w 7550944"/>
                  <a:gd name="connsiteY9" fmla="*/ 3876675 h 7762875"/>
                  <a:gd name="connsiteX10" fmla="*/ 3769519 w 7550944"/>
                  <a:gd name="connsiteY10" fmla="*/ 9525 h 7762875"/>
                  <a:gd name="connsiteX11" fmla="*/ 4150519 w 7550944"/>
                  <a:gd name="connsiteY11" fmla="*/ 3886200 h 7762875"/>
                  <a:gd name="connsiteX12" fmla="*/ 4526756 w 7550944"/>
                  <a:gd name="connsiteY12" fmla="*/ 7762875 h 7762875"/>
                  <a:gd name="connsiteX13" fmla="*/ 4902994 w 7550944"/>
                  <a:gd name="connsiteY13" fmla="*/ 3886200 h 7762875"/>
                  <a:gd name="connsiteX14" fmla="*/ 5283994 w 7550944"/>
                  <a:gd name="connsiteY14" fmla="*/ 9525 h 7762875"/>
                  <a:gd name="connsiteX15" fmla="*/ 5655469 w 7550944"/>
                  <a:gd name="connsiteY15" fmla="*/ 3886200 h 7762875"/>
                  <a:gd name="connsiteX16" fmla="*/ 6036469 w 7550944"/>
                  <a:gd name="connsiteY16" fmla="*/ 7762875 h 7762875"/>
                  <a:gd name="connsiteX17" fmla="*/ 6417469 w 7550944"/>
                  <a:gd name="connsiteY17" fmla="*/ 3886200 h 7762875"/>
                  <a:gd name="connsiteX18" fmla="*/ 6798469 w 7550944"/>
                  <a:gd name="connsiteY18" fmla="*/ 0 h 7762875"/>
                  <a:gd name="connsiteX19" fmla="*/ 7160419 w 7550944"/>
                  <a:gd name="connsiteY19" fmla="*/ 3886200 h 7762875"/>
                  <a:gd name="connsiteX20" fmla="*/ 7550944 w 7550944"/>
                  <a:gd name="connsiteY20" fmla="*/ 7762875 h 7762875"/>
                  <a:gd name="connsiteX0" fmla="*/ 0 w 7550944"/>
                  <a:gd name="connsiteY0" fmla="*/ 7762875 h 7762875"/>
                  <a:gd name="connsiteX1" fmla="*/ 378619 w 7550944"/>
                  <a:gd name="connsiteY1" fmla="*/ 3886200 h 7762875"/>
                  <a:gd name="connsiteX2" fmla="*/ 750094 w 7550944"/>
                  <a:gd name="connsiteY2" fmla="*/ 0 h 7762875"/>
                  <a:gd name="connsiteX3" fmla="*/ 1131094 w 7550944"/>
                  <a:gd name="connsiteY3" fmla="*/ 3876675 h 7762875"/>
                  <a:gd name="connsiteX4" fmla="*/ 1507332 w 7550944"/>
                  <a:gd name="connsiteY4" fmla="*/ 7762875 h 7762875"/>
                  <a:gd name="connsiteX5" fmla="*/ 1883569 w 7550944"/>
                  <a:gd name="connsiteY5" fmla="*/ 3876675 h 7762875"/>
                  <a:gd name="connsiteX6" fmla="*/ 2264569 w 7550944"/>
                  <a:gd name="connsiteY6" fmla="*/ 0 h 7762875"/>
                  <a:gd name="connsiteX7" fmla="*/ 2645569 w 7550944"/>
                  <a:gd name="connsiteY7" fmla="*/ 3886200 h 7762875"/>
                  <a:gd name="connsiteX8" fmla="*/ 3017044 w 7550944"/>
                  <a:gd name="connsiteY8" fmla="*/ 7762875 h 7762875"/>
                  <a:gd name="connsiteX9" fmla="*/ 3398044 w 7550944"/>
                  <a:gd name="connsiteY9" fmla="*/ 3876675 h 7762875"/>
                  <a:gd name="connsiteX10" fmla="*/ 3769519 w 7550944"/>
                  <a:gd name="connsiteY10" fmla="*/ 9525 h 7762875"/>
                  <a:gd name="connsiteX11" fmla="*/ 4150519 w 7550944"/>
                  <a:gd name="connsiteY11" fmla="*/ 3886200 h 7762875"/>
                  <a:gd name="connsiteX12" fmla="*/ 4526756 w 7550944"/>
                  <a:gd name="connsiteY12" fmla="*/ 7762875 h 7762875"/>
                  <a:gd name="connsiteX13" fmla="*/ 4902994 w 7550944"/>
                  <a:gd name="connsiteY13" fmla="*/ 3886200 h 7762875"/>
                  <a:gd name="connsiteX14" fmla="*/ 5283994 w 7550944"/>
                  <a:gd name="connsiteY14" fmla="*/ 9525 h 7762875"/>
                  <a:gd name="connsiteX15" fmla="*/ 5655469 w 7550944"/>
                  <a:gd name="connsiteY15" fmla="*/ 3886200 h 7762875"/>
                  <a:gd name="connsiteX16" fmla="*/ 6036469 w 7550944"/>
                  <a:gd name="connsiteY16" fmla="*/ 7762875 h 7762875"/>
                  <a:gd name="connsiteX17" fmla="*/ 6417469 w 7550944"/>
                  <a:gd name="connsiteY17" fmla="*/ 3886200 h 7762875"/>
                  <a:gd name="connsiteX18" fmla="*/ 6798469 w 7550944"/>
                  <a:gd name="connsiteY18" fmla="*/ 0 h 7762875"/>
                  <a:gd name="connsiteX19" fmla="*/ 7160419 w 7550944"/>
                  <a:gd name="connsiteY19" fmla="*/ 3886200 h 7762875"/>
                  <a:gd name="connsiteX20" fmla="*/ 7550944 w 7550944"/>
                  <a:gd name="connsiteY20" fmla="*/ 7762875 h 7762875"/>
                  <a:gd name="connsiteX0" fmla="*/ 0 w 7550944"/>
                  <a:gd name="connsiteY0" fmla="*/ 7762875 h 7762875"/>
                  <a:gd name="connsiteX1" fmla="*/ 378619 w 7550944"/>
                  <a:gd name="connsiteY1" fmla="*/ 3886200 h 7762875"/>
                  <a:gd name="connsiteX2" fmla="*/ 750094 w 7550944"/>
                  <a:gd name="connsiteY2" fmla="*/ 0 h 7762875"/>
                  <a:gd name="connsiteX3" fmla="*/ 1131094 w 7550944"/>
                  <a:gd name="connsiteY3" fmla="*/ 3876675 h 7762875"/>
                  <a:gd name="connsiteX4" fmla="*/ 1507332 w 7550944"/>
                  <a:gd name="connsiteY4" fmla="*/ 7762875 h 7762875"/>
                  <a:gd name="connsiteX5" fmla="*/ 1883569 w 7550944"/>
                  <a:gd name="connsiteY5" fmla="*/ 3876675 h 7762875"/>
                  <a:gd name="connsiteX6" fmla="*/ 2264569 w 7550944"/>
                  <a:gd name="connsiteY6" fmla="*/ 0 h 7762875"/>
                  <a:gd name="connsiteX7" fmla="*/ 2645569 w 7550944"/>
                  <a:gd name="connsiteY7" fmla="*/ 3886200 h 7762875"/>
                  <a:gd name="connsiteX8" fmla="*/ 3017044 w 7550944"/>
                  <a:gd name="connsiteY8" fmla="*/ 7762875 h 7762875"/>
                  <a:gd name="connsiteX9" fmla="*/ 3398044 w 7550944"/>
                  <a:gd name="connsiteY9" fmla="*/ 3876675 h 7762875"/>
                  <a:gd name="connsiteX10" fmla="*/ 3769519 w 7550944"/>
                  <a:gd name="connsiteY10" fmla="*/ 9525 h 7762875"/>
                  <a:gd name="connsiteX11" fmla="*/ 4150519 w 7550944"/>
                  <a:gd name="connsiteY11" fmla="*/ 3886200 h 7762875"/>
                  <a:gd name="connsiteX12" fmla="*/ 4526756 w 7550944"/>
                  <a:gd name="connsiteY12" fmla="*/ 7762875 h 7762875"/>
                  <a:gd name="connsiteX13" fmla="*/ 4902994 w 7550944"/>
                  <a:gd name="connsiteY13" fmla="*/ 3886200 h 7762875"/>
                  <a:gd name="connsiteX14" fmla="*/ 5283994 w 7550944"/>
                  <a:gd name="connsiteY14" fmla="*/ 9525 h 7762875"/>
                  <a:gd name="connsiteX15" fmla="*/ 5655469 w 7550944"/>
                  <a:gd name="connsiteY15" fmla="*/ 3886200 h 7762875"/>
                  <a:gd name="connsiteX16" fmla="*/ 6036469 w 7550944"/>
                  <a:gd name="connsiteY16" fmla="*/ 7762875 h 7762875"/>
                  <a:gd name="connsiteX17" fmla="*/ 6417469 w 7550944"/>
                  <a:gd name="connsiteY17" fmla="*/ 3886200 h 7762875"/>
                  <a:gd name="connsiteX18" fmla="*/ 6798469 w 7550944"/>
                  <a:gd name="connsiteY18" fmla="*/ 0 h 7762875"/>
                  <a:gd name="connsiteX19" fmla="*/ 7160419 w 7550944"/>
                  <a:gd name="connsiteY19" fmla="*/ 3886200 h 7762875"/>
                  <a:gd name="connsiteX20" fmla="*/ 7550944 w 7550944"/>
                  <a:gd name="connsiteY20" fmla="*/ 7762875 h 7762875"/>
                  <a:gd name="connsiteX0" fmla="*/ 0 w 7550944"/>
                  <a:gd name="connsiteY0" fmla="*/ 7762875 h 7762876"/>
                  <a:gd name="connsiteX1" fmla="*/ 378619 w 7550944"/>
                  <a:gd name="connsiteY1" fmla="*/ 3886200 h 7762876"/>
                  <a:gd name="connsiteX2" fmla="*/ 750094 w 7550944"/>
                  <a:gd name="connsiteY2" fmla="*/ 0 h 7762876"/>
                  <a:gd name="connsiteX3" fmla="*/ 1131094 w 7550944"/>
                  <a:gd name="connsiteY3" fmla="*/ 3876675 h 7762876"/>
                  <a:gd name="connsiteX4" fmla="*/ 1507332 w 7550944"/>
                  <a:gd name="connsiteY4" fmla="*/ 7762875 h 7762876"/>
                  <a:gd name="connsiteX5" fmla="*/ 1883569 w 7550944"/>
                  <a:gd name="connsiteY5" fmla="*/ 3876675 h 7762876"/>
                  <a:gd name="connsiteX6" fmla="*/ 2264569 w 7550944"/>
                  <a:gd name="connsiteY6" fmla="*/ 0 h 7762876"/>
                  <a:gd name="connsiteX7" fmla="*/ 2645569 w 7550944"/>
                  <a:gd name="connsiteY7" fmla="*/ 3886200 h 7762876"/>
                  <a:gd name="connsiteX8" fmla="*/ 3017044 w 7550944"/>
                  <a:gd name="connsiteY8" fmla="*/ 7762875 h 7762876"/>
                  <a:gd name="connsiteX9" fmla="*/ 3398044 w 7550944"/>
                  <a:gd name="connsiteY9" fmla="*/ 3876675 h 7762876"/>
                  <a:gd name="connsiteX10" fmla="*/ 3769519 w 7550944"/>
                  <a:gd name="connsiteY10" fmla="*/ 9525 h 7762876"/>
                  <a:gd name="connsiteX11" fmla="*/ 4150519 w 7550944"/>
                  <a:gd name="connsiteY11" fmla="*/ 3886200 h 7762876"/>
                  <a:gd name="connsiteX12" fmla="*/ 4526756 w 7550944"/>
                  <a:gd name="connsiteY12" fmla="*/ 7762875 h 7762876"/>
                  <a:gd name="connsiteX13" fmla="*/ 4902994 w 7550944"/>
                  <a:gd name="connsiteY13" fmla="*/ 3886200 h 7762876"/>
                  <a:gd name="connsiteX14" fmla="*/ 5283994 w 7550944"/>
                  <a:gd name="connsiteY14" fmla="*/ 9525 h 7762876"/>
                  <a:gd name="connsiteX15" fmla="*/ 5655469 w 7550944"/>
                  <a:gd name="connsiteY15" fmla="*/ 3886200 h 7762876"/>
                  <a:gd name="connsiteX16" fmla="*/ 6036469 w 7550944"/>
                  <a:gd name="connsiteY16" fmla="*/ 7762875 h 7762876"/>
                  <a:gd name="connsiteX17" fmla="*/ 6417469 w 7550944"/>
                  <a:gd name="connsiteY17" fmla="*/ 3886200 h 7762876"/>
                  <a:gd name="connsiteX18" fmla="*/ 6798469 w 7550944"/>
                  <a:gd name="connsiteY18" fmla="*/ 0 h 7762876"/>
                  <a:gd name="connsiteX19" fmla="*/ 7160419 w 7550944"/>
                  <a:gd name="connsiteY19" fmla="*/ 3886200 h 7762876"/>
                  <a:gd name="connsiteX20" fmla="*/ 7550944 w 7550944"/>
                  <a:gd name="connsiteY20" fmla="*/ 7762875 h 7762876"/>
                  <a:gd name="connsiteX0" fmla="*/ 0 w 7550944"/>
                  <a:gd name="connsiteY0" fmla="*/ 7762875 h 7762876"/>
                  <a:gd name="connsiteX1" fmla="*/ 378619 w 7550944"/>
                  <a:gd name="connsiteY1" fmla="*/ 3886200 h 7762876"/>
                  <a:gd name="connsiteX2" fmla="*/ 750094 w 7550944"/>
                  <a:gd name="connsiteY2" fmla="*/ 0 h 7762876"/>
                  <a:gd name="connsiteX3" fmla="*/ 1131094 w 7550944"/>
                  <a:gd name="connsiteY3" fmla="*/ 3876675 h 7762876"/>
                  <a:gd name="connsiteX4" fmla="*/ 1507332 w 7550944"/>
                  <a:gd name="connsiteY4" fmla="*/ 7762875 h 7762876"/>
                  <a:gd name="connsiteX5" fmla="*/ 1883569 w 7550944"/>
                  <a:gd name="connsiteY5" fmla="*/ 3876675 h 7762876"/>
                  <a:gd name="connsiteX6" fmla="*/ 2264569 w 7550944"/>
                  <a:gd name="connsiteY6" fmla="*/ 0 h 7762876"/>
                  <a:gd name="connsiteX7" fmla="*/ 2645569 w 7550944"/>
                  <a:gd name="connsiteY7" fmla="*/ 3886200 h 7762876"/>
                  <a:gd name="connsiteX8" fmla="*/ 3017044 w 7550944"/>
                  <a:gd name="connsiteY8" fmla="*/ 7762875 h 7762876"/>
                  <a:gd name="connsiteX9" fmla="*/ 3398044 w 7550944"/>
                  <a:gd name="connsiteY9" fmla="*/ 3876675 h 7762876"/>
                  <a:gd name="connsiteX10" fmla="*/ 3769519 w 7550944"/>
                  <a:gd name="connsiteY10" fmla="*/ 9525 h 7762876"/>
                  <a:gd name="connsiteX11" fmla="*/ 4150519 w 7550944"/>
                  <a:gd name="connsiteY11" fmla="*/ 3886200 h 7762876"/>
                  <a:gd name="connsiteX12" fmla="*/ 4526756 w 7550944"/>
                  <a:gd name="connsiteY12" fmla="*/ 7762875 h 7762876"/>
                  <a:gd name="connsiteX13" fmla="*/ 4902994 w 7550944"/>
                  <a:gd name="connsiteY13" fmla="*/ 3886200 h 7762876"/>
                  <a:gd name="connsiteX14" fmla="*/ 5283994 w 7550944"/>
                  <a:gd name="connsiteY14" fmla="*/ 9525 h 7762876"/>
                  <a:gd name="connsiteX15" fmla="*/ 5655469 w 7550944"/>
                  <a:gd name="connsiteY15" fmla="*/ 3886200 h 7762876"/>
                  <a:gd name="connsiteX16" fmla="*/ 6036469 w 7550944"/>
                  <a:gd name="connsiteY16" fmla="*/ 7762875 h 7762876"/>
                  <a:gd name="connsiteX17" fmla="*/ 6417469 w 7550944"/>
                  <a:gd name="connsiteY17" fmla="*/ 3886200 h 7762876"/>
                  <a:gd name="connsiteX18" fmla="*/ 6798469 w 7550944"/>
                  <a:gd name="connsiteY18" fmla="*/ 0 h 7762876"/>
                  <a:gd name="connsiteX19" fmla="*/ 7160419 w 7550944"/>
                  <a:gd name="connsiteY19" fmla="*/ 3886200 h 7762876"/>
                  <a:gd name="connsiteX20" fmla="*/ 7550944 w 7550944"/>
                  <a:gd name="connsiteY20" fmla="*/ 7762875 h 7762876"/>
                  <a:gd name="connsiteX0" fmla="*/ 0 w 7550944"/>
                  <a:gd name="connsiteY0" fmla="*/ 7762875 h 7762876"/>
                  <a:gd name="connsiteX1" fmla="*/ 378619 w 7550944"/>
                  <a:gd name="connsiteY1" fmla="*/ 3886200 h 7762876"/>
                  <a:gd name="connsiteX2" fmla="*/ 750094 w 7550944"/>
                  <a:gd name="connsiteY2" fmla="*/ 0 h 7762876"/>
                  <a:gd name="connsiteX3" fmla="*/ 1131094 w 7550944"/>
                  <a:gd name="connsiteY3" fmla="*/ 3876675 h 7762876"/>
                  <a:gd name="connsiteX4" fmla="*/ 1507332 w 7550944"/>
                  <a:gd name="connsiteY4" fmla="*/ 7762875 h 7762876"/>
                  <a:gd name="connsiteX5" fmla="*/ 1883569 w 7550944"/>
                  <a:gd name="connsiteY5" fmla="*/ 3876675 h 7762876"/>
                  <a:gd name="connsiteX6" fmla="*/ 2264569 w 7550944"/>
                  <a:gd name="connsiteY6" fmla="*/ 0 h 7762876"/>
                  <a:gd name="connsiteX7" fmla="*/ 2645569 w 7550944"/>
                  <a:gd name="connsiteY7" fmla="*/ 3886200 h 7762876"/>
                  <a:gd name="connsiteX8" fmla="*/ 3017044 w 7550944"/>
                  <a:gd name="connsiteY8" fmla="*/ 7762875 h 7762876"/>
                  <a:gd name="connsiteX9" fmla="*/ 3398044 w 7550944"/>
                  <a:gd name="connsiteY9" fmla="*/ 3876675 h 7762876"/>
                  <a:gd name="connsiteX10" fmla="*/ 3769519 w 7550944"/>
                  <a:gd name="connsiteY10" fmla="*/ 9525 h 7762876"/>
                  <a:gd name="connsiteX11" fmla="*/ 4150519 w 7550944"/>
                  <a:gd name="connsiteY11" fmla="*/ 3886200 h 7762876"/>
                  <a:gd name="connsiteX12" fmla="*/ 4526756 w 7550944"/>
                  <a:gd name="connsiteY12" fmla="*/ 7762875 h 7762876"/>
                  <a:gd name="connsiteX13" fmla="*/ 4902994 w 7550944"/>
                  <a:gd name="connsiteY13" fmla="*/ 3886200 h 7762876"/>
                  <a:gd name="connsiteX14" fmla="*/ 5283994 w 7550944"/>
                  <a:gd name="connsiteY14" fmla="*/ 9525 h 7762876"/>
                  <a:gd name="connsiteX15" fmla="*/ 5655469 w 7550944"/>
                  <a:gd name="connsiteY15" fmla="*/ 3886200 h 7762876"/>
                  <a:gd name="connsiteX16" fmla="*/ 6036469 w 7550944"/>
                  <a:gd name="connsiteY16" fmla="*/ 7762875 h 7762876"/>
                  <a:gd name="connsiteX17" fmla="*/ 6417469 w 7550944"/>
                  <a:gd name="connsiteY17" fmla="*/ 3886200 h 7762876"/>
                  <a:gd name="connsiteX18" fmla="*/ 6798469 w 7550944"/>
                  <a:gd name="connsiteY18" fmla="*/ 0 h 7762876"/>
                  <a:gd name="connsiteX19" fmla="*/ 7160419 w 7550944"/>
                  <a:gd name="connsiteY19" fmla="*/ 3886200 h 7762876"/>
                  <a:gd name="connsiteX20" fmla="*/ 7550944 w 7550944"/>
                  <a:gd name="connsiteY20" fmla="*/ 7762875 h 7762876"/>
                  <a:gd name="connsiteX0" fmla="*/ 0 w 7550944"/>
                  <a:gd name="connsiteY0" fmla="*/ 7762875 h 7762876"/>
                  <a:gd name="connsiteX1" fmla="*/ 378619 w 7550944"/>
                  <a:gd name="connsiteY1" fmla="*/ 3886200 h 7762876"/>
                  <a:gd name="connsiteX2" fmla="*/ 750094 w 7550944"/>
                  <a:gd name="connsiteY2" fmla="*/ 0 h 7762876"/>
                  <a:gd name="connsiteX3" fmla="*/ 1131094 w 7550944"/>
                  <a:gd name="connsiteY3" fmla="*/ 3876675 h 7762876"/>
                  <a:gd name="connsiteX4" fmla="*/ 1507332 w 7550944"/>
                  <a:gd name="connsiteY4" fmla="*/ 7762875 h 7762876"/>
                  <a:gd name="connsiteX5" fmla="*/ 1883569 w 7550944"/>
                  <a:gd name="connsiteY5" fmla="*/ 3876675 h 7762876"/>
                  <a:gd name="connsiteX6" fmla="*/ 2264569 w 7550944"/>
                  <a:gd name="connsiteY6" fmla="*/ 0 h 7762876"/>
                  <a:gd name="connsiteX7" fmla="*/ 2645569 w 7550944"/>
                  <a:gd name="connsiteY7" fmla="*/ 3886200 h 7762876"/>
                  <a:gd name="connsiteX8" fmla="*/ 3017044 w 7550944"/>
                  <a:gd name="connsiteY8" fmla="*/ 7762875 h 7762876"/>
                  <a:gd name="connsiteX9" fmla="*/ 3398044 w 7550944"/>
                  <a:gd name="connsiteY9" fmla="*/ 3876675 h 7762876"/>
                  <a:gd name="connsiteX10" fmla="*/ 3769519 w 7550944"/>
                  <a:gd name="connsiteY10" fmla="*/ 9525 h 7762876"/>
                  <a:gd name="connsiteX11" fmla="*/ 4150519 w 7550944"/>
                  <a:gd name="connsiteY11" fmla="*/ 3886200 h 7762876"/>
                  <a:gd name="connsiteX12" fmla="*/ 4526756 w 7550944"/>
                  <a:gd name="connsiteY12" fmla="*/ 7762875 h 7762876"/>
                  <a:gd name="connsiteX13" fmla="*/ 4902994 w 7550944"/>
                  <a:gd name="connsiteY13" fmla="*/ 3886200 h 7762876"/>
                  <a:gd name="connsiteX14" fmla="*/ 5283994 w 7550944"/>
                  <a:gd name="connsiteY14" fmla="*/ 9525 h 7762876"/>
                  <a:gd name="connsiteX15" fmla="*/ 5655469 w 7550944"/>
                  <a:gd name="connsiteY15" fmla="*/ 3886200 h 7762876"/>
                  <a:gd name="connsiteX16" fmla="*/ 6036469 w 7550944"/>
                  <a:gd name="connsiteY16" fmla="*/ 7762875 h 7762876"/>
                  <a:gd name="connsiteX17" fmla="*/ 6417469 w 7550944"/>
                  <a:gd name="connsiteY17" fmla="*/ 3886200 h 7762876"/>
                  <a:gd name="connsiteX18" fmla="*/ 6798469 w 7550944"/>
                  <a:gd name="connsiteY18" fmla="*/ 0 h 7762876"/>
                  <a:gd name="connsiteX19" fmla="*/ 7160419 w 7550944"/>
                  <a:gd name="connsiteY19" fmla="*/ 3886200 h 7762876"/>
                  <a:gd name="connsiteX20" fmla="*/ 7550944 w 7550944"/>
                  <a:gd name="connsiteY20" fmla="*/ 7762875 h 7762876"/>
                  <a:gd name="connsiteX0" fmla="*/ 0 w 7550944"/>
                  <a:gd name="connsiteY0" fmla="*/ 7762875 h 7762876"/>
                  <a:gd name="connsiteX1" fmla="*/ 378619 w 7550944"/>
                  <a:gd name="connsiteY1" fmla="*/ 3886200 h 7762876"/>
                  <a:gd name="connsiteX2" fmla="*/ 750094 w 7550944"/>
                  <a:gd name="connsiteY2" fmla="*/ 0 h 7762876"/>
                  <a:gd name="connsiteX3" fmla="*/ 1131094 w 7550944"/>
                  <a:gd name="connsiteY3" fmla="*/ 3876675 h 7762876"/>
                  <a:gd name="connsiteX4" fmla="*/ 1507332 w 7550944"/>
                  <a:gd name="connsiteY4" fmla="*/ 7762875 h 7762876"/>
                  <a:gd name="connsiteX5" fmla="*/ 1883569 w 7550944"/>
                  <a:gd name="connsiteY5" fmla="*/ 3876675 h 7762876"/>
                  <a:gd name="connsiteX6" fmla="*/ 2264569 w 7550944"/>
                  <a:gd name="connsiteY6" fmla="*/ 0 h 7762876"/>
                  <a:gd name="connsiteX7" fmla="*/ 2645569 w 7550944"/>
                  <a:gd name="connsiteY7" fmla="*/ 3886200 h 7762876"/>
                  <a:gd name="connsiteX8" fmla="*/ 3017044 w 7550944"/>
                  <a:gd name="connsiteY8" fmla="*/ 7762875 h 7762876"/>
                  <a:gd name="connsiteX9" fmla="*/ 3398044 w 7550944"/>
                  <a:gd name="connsiteY9" fmla="*/ 3876675 h 7762876"/>
                  <a:gd name="connsiteX10" fmla="*/ 3769519 w 7550944"/>
                  <a:gd name="connsiteY10" fmla="*/ 9525 h 7762876"/>
                  <a:gd name="connsiteX11" fmla="*/ 4150519 w 7550944"/>
                  <a:gd name="connsiteY11" fmla="*/ 3886200 h 7762876"/>
                  <a:gd name="connsiteX12" fmla="*/ 4526756 w 7550944"/>
                  <a:gd name="connsiteY12" fmla="*/ 7762875 h 7762876"/>
                  <a:gd name="connsiteX13" fmla="*/ 4902994 w 7550944"/>
                  <a:gd name="connsiteY13" fmla="*/ 3886200 h 7762876"/>
                  <a:gd name="connsiteX14" fmla="*/ 5283994 w 7550944"/>
                  <a:gd name="connsiteY14" fmla="*/ 9525 h 7762876"/>
                  <a:gd name="connsiteX15" fmla="*/ 5655469 w 7550944"/>
                  <a:gd name="connsiteY15" fmla="*/ 3886200 h 7762876"/>
                  <a:gd name="connsiteX16" fmla="*/ 6036469 w 7550944"/>
                  <a:gd name="connsiteY16" fmla="*/ 7762875 h 7762876"/>
                  <a:gd name="connsiteX17" fmla="*/ 6417469 w 7550944"/>
                  <a:gd name="connsiteY17" fmla="*/ 3886200 h 7762876"/>
                  <a:gd name="connsiteX18" fmla="*/ 6798469 w 7550944"/>
                  <a:gd name="connsiteY18" fmla="*/ 0 h 7762876"/>
                  <a:gd name="connsiteX19" fmla="*/ 7160419 w 7550944"/>
                  <a:gd name="connsiteY19" fmla="*/ 3886200 h 7762876"/>
                  <a:gd name="connsiteX20" fmla="*/ 7550944 w 7550944"/>
                  <a:gd name="connsiteY20" fmla="*/ 7762875 h 7762876"/>
                  <a:gd name="connsiteX0" fmla="*/ 0 w 7550944"/>
                  <a:gd name="connsiteY0" fmla="*/ 7762875 h 7762876"/>
                  <a:gd name="connsiteX1" fmla="*/ 378619 w 7550944"/>
                  <a:gd name="connsiteY1" fmla="*/ 3886200 h 7762876"/>
                  <a:gd name="connsiteX2" fmla="*/ 750094 w 7550944"/>
                  <a:gd name="connsiteY2" fmla="*/ 0 h 7762876"/>
                  <a:gd name="connsiteX3" fmla="*/ 1131094 w 7550944"/>
                  <a:gd name="connsiteY3" fmla="*/ 3876675 h 7762876"/>
                  <a:gd name="connsiteX4" fmla="*/ 1507332 w 7550944"/>
                  <a:gd name="connsiteY4" fmla="*/ 7762875 h 7762876"/>
                  <a:gd name="connsiteX5" fmla="*/ 1883569 w 7550944"/>
                  <a:gd name="connsiteY5" fmla="*/ 3876675 h 7762876"/>
                  <a:gd name="connsiteX6" fmla="*/ 2264569 w 7550944"/>
                  <a:gd name="connsiteY6" fmla="*/ 0 h 7762876"/>
                  <a:gd name="connsiteX7" fmla="*/ 2645569 w 7550944"/>
                  <a:gd name="connsiteY7" fmla="*/ 3886200 h 7762876"/>
                  <a:gd name="connsiteX8" fmla="*/ 3017044 w 7550944"/>
                  <a:gd name="connsiteY8" fmla="*/ 7762875 h 7762876"/>
                  <a:gd name="connsiteX9" fmla="*/ 3398044 w 7550944"/>
                  <a:gd name="connsiteY9" fmla="*/ 3876675 h 7762876"/>
                  <a:gd name="connsiteX10" fmla="*/ 3769519 w 7550944"/>
                  <a:gd name="connsiteY10" fmla="*/ 9525 h 7762876"/>
                  <a:gd name="connsiteX11" fmla="*/ 4150519 w 7550944"/>
                  <a:gd name="connsiteY11" fmla="*/ 3886200 h 7762876"/>
                  <a:gd name="connsiteX12" fmla="*/ 4526756 w 7550944"/>
                  <a:gd name="connsiteY12" fmla="*/ 7762875 h 7762876"/>
                  <a:gd name="connsiteX13" fmla="*/ 4902994 w 7550944"/>
                  <a:gd name="connsiteY13" fmla="*/ 3886200 h 7762876"/>
                  <a:gd name="connsiteX14" fmla="*/ 5283994 w 7550944"/>
                  <a:gd name="connsiteY14" fmla="*/ 9525 h 7762876"/>
                  <a:gd name="connsiteX15" fmla="*/ 5655469 w 7550944"/>
                  <a:gd name="connsiteY15" fmla="*/ 3886200 h 7762876"/>
                  <a:gd name="connsiteX16" fmla="*/ 6036469 w 7550944"/>
                  <a:gd name="connsiteY16" fmla="*/ 7762875 h 7762876"/>
                  <a:gd name="connsiteX17" fmla="*/ 6417469 w 7550944"/>
                  <a:gd name="connsiteY17" fmla="*/ 3886200 h 7762876"/>
                  <a:gd name="connsiteX18" fmla="*/ 6798469 w 7550944"/>
                  <a:gd name="connsiteY18" fmla="*/ 0 h 7762876"/>
                  <a:gd name="connsiteX19" fmla="*/ 7160419 w 7550944"/>
                  <a:gd name="connsiteY19" fmla="*/ 3886200 h 7762876"/>
                  <a:gd name="connsiteX20" fmla="*/ 7550944 w 7550944"/>
                  <a:gd name="connsiteY20" fmla="*/ 7762875 h 7762876"/>
                  <a:gd name="connsiteX0" fmla="*/ 0 w 7550944"/>
                  <a:gd name="connsiteY0" fmla="*/ 7762875 h 7762876"/>
                  <a:gd name="connsiteX1" fmla="*/ 378619 w 7550944"/>
                  <a:gd name="connsiteY1" fmla="*/ 3886200 h 7762876"/>
                  <a:gd name="connsiteX2" fmla="*/ 750094 w 7550944"/>
                  <a:gd name="connsiteY2" fmla="*/ 0 h 7762876"/>
                  <a:gd name="connsiteX3" fmla="*/ 1131094 w 7550944"/>
                  <a:gd name="connsiteY3" fmla="*/ 3876675 h 7762876"/>
                  <a:gd name="connsiteX4" fmla="*/ 1507332 w 7550944"/>
                  <a:gd name="connsiteY4" fmla="*/ 7762875 h 7762876"/>
                  <a:gd name="connsiteX5" fmla="*/ 1883569 w 7550944"/>
                  <a:gd name="connsiteY5" fmla="*/ 3876675 h 7762876"/>
                  <a:gd name="connsiteX6" fmla="*/ 2264569 w 7550944"/>
                  <a:gd name="connsiteY6" fmla="*/ 0 h 7762876"/>
                  <a:gd name="connsiteX7" fmla="*/ 2645569 w 7550944"/>
                  <a:gd name="connsiteY7" fmla="*/ 3886200 h 7762876"/>
                  <a:gd name="connsiteX8" fmla="*/ 3017044 w 7550944"/>
                  <a:gd name="connsiteY8" fmla="*/ 7762875 h 7762876"/>
                  <a:gd name="connsiteX9" fmla="*/ 3398044 w 7550944"/>
                  <a:gd name="connsiteY9" fmla="*/ 3876675 h 7762876"/>
                  <a:gd name="connsiteX10" fmla="*/ 3769519 w 7550944"/>
                  <a:gd name="connsiteY10" fmla="*/ 9525 h 7762876"/>
                  <a:gd name="connsiteX11" fmla="*/ 4150519 w 7550944"/>
                  <a:gd name="connsiteY11" fmla="*/ 3886200 h 7762876"/>
                  <a:gd name="connsiteX12" fmla="*/ 4526756 w 7550944"/>
                  <a:gd name="connsiteY12" fmla="*/ 7762875 h 7762876"/>
                  <a:gd name="connsiteX13" fmla="*/ 4902994 w 7550944"/>
                  <a:gd name="connsiteY13" fmla="*/ 3886200 h 7762876"/>
                  <a:gd name="connsiteX14" fmla="*/ 5283994 w 7550944"/>
                  <a:gd name="connsiteY14" fmla="*/ 9525 h 7762876"/>
                  <a:gd name="connsiteX15" fmla="*/ 5655469 w 7550944"/>
                  <a:gd name="connsiteY15" fmla="*/ 3886200 h 7762876"/>
                  <a:gd name="connsiteX16" fmla="*/ 6029325 w 7550944"/>
                  <a:gd name="connsiteY16" fmla="*/ 7762875 h 7762876"/>
                  <a:gd name="connsiteX17" fmla="*/ 6417469 w 7550944"/>
                  <a:gd name="connsiteY17" fmla="*/ 3886200 h 7762876"/>
                  <a:gd name="connsiteX18" fmla="*/ 6798469 w 7550944"/>
                  <a:gd name="connsiteY18" fmla="*/ 0 h 7762876"/>
                  <a:gd name="connsiteX19" fmla="*/ 7160419 w 7550944"/>
                  <a:gd name="connsiteY19" fmla="*/ 3886200 h 7762876"/>
                  <a:gd name="connsiteX20" fmla="*/ 7550944 w 7550944"/>
                  <a:gd name="connsiteY20" fmla="*/ 7762875 h 7762876"/>
                  <a:gd name="connsiteX0" fmla="*/ 0 w 7550944"/>
                  <a:gd name="connsiteY0" fmla="*/ 7762875 h 7762876"/>
                  <a:gd name="connsiteX1" fmla="*/ 378619 w 7550944"/>
                  <a:gd name="connsiteY1" fmla="*/ 3886200 h 7762876"/>
                  <a:gd name="connsiteX2" fmla="*/ 750094 w 7550944"/>
                  <a:gd name="connsiteY2" fmla="*/ 0 h 7762876"/>
                  <a:gd name="connsiteX3" fmla="*/ 1131094 w 7550944"/>
                  <a:gd name="connsiteY3" fmla="*/ 3876675 h 7762876"/>
                  <a:gd name="connsiteX4" fmla="*/ 1507332 w 7550944"/>
                  <a:gd name="connsiteY4" fmla="*/ 7762875 h 7762876"/>
                  <a:gd name="connsiteX5" fmla="*/ 1883569 w 7550944"/>
                  <a:gd name="connsiteY5" fmla="*/ 3876675 h 7762876"/>
                  <a:gd name="connsiteX6" fmla="*/ 2264569 w 7550944"/>
                  <a:gd name="connsiteY6" fmla="*/ 0 h 7762876"/>
                  <a:gd name="connsiteX7" fmla="*/ 2645569 w 7550944"/>
                  <a:gd name="connsiteY7" fmla="*/ 3886200 h 7762876"/>
                  <a:gd name="connsiteX8" fmla="*/ 3017044 w 7550944"/>
                  <a:gd name="connsiteY8" fmla="*/ 7762875 h 7762876"/>
                  <a:gd name="connsiteX9" fmla="*/ 3398044 w 7550944"/>
                  <a:gd name="connsiteY9" fmla="*/ 3876675 h 7762876"/>
                  <a:gd name="connsiteX10" fmla="*/ 3769519 w 7550944"/>
                  <a:gd name="connsiteY10" fmla="*/ 9525 h 7762876"/>
                  <a:gd name="connsiteX11" fmla="*/ 4150519 w 7550944"/>
                  <a:gd name="connsiteY11" fmla="*/ 3886200 h 7762876"/>
                  <a:gd name="connsiteX12" fmla="*/ 4526756 w 7550944"/>
                  <a:gd name="connsiteY12" fmla="*/ 7762875 h 7762876"/>
                  <a:gd name="connsiteX13" fmla="*/ 4902994 w 7550944"/>
                  <a:gd name="connsiteY13" fmla="*/ 3886200 h 7762876"/>
                  <a:gd name="connsiteX14" fmla="*/ 5283994 w 7550944"/>
                  <a:gd name="connsiteY14" fmla="*/ 9525 h 7762876"/>
                  <a:gd name="connsiteX15" fmla="*/ 5655469 w 7550944"/>
                  <a:gd name="connsiteY15" fmla="*/ 3886200 h 7762876"/>
                  <a:gd name="connsiteX16" fmla="*/ 6029325 w 7550944"/>
                  <a:gd name="connsiteY16" fmla="*/ 7762875 h 7762876"/>
                  <a:gd name="connsiteX17" fmla="*/ 6417469 w 7550944"/>
                  <a:gd name="connsiteY17" fmla="*/ 3886200 h 7762876"/>
                  <a:gd name="connsiteX18" fmla="*/ 6798469 w 7550944"/>
                  <a:gd name="connsiteY18" fmla="*/ 0 h 7762876"/>
                  <a:gd name="connsiteX19" fmla="*/ 7160419 w 7550944"/>
                  <a:gd name="connsiteY19" fmla="*/ 3886200 h 7762876"/>
                  <a:gd name="connsiteX20" fmla="*/ 7550944 w 7550944"/>
                  <a:gd name="connsiteY20" fmla="*/ 7762875 h 7762876"/>
                  <a:gd name="connsiteX0" fmla="*/ 0 w 7546182"/>
                  <a:gd name="connsiteY0" fmla="*/ 7762875 h 7765256"/>
                  <a:gd name="connsiteX1" fmla="*/ 378619 w 7546182"/>
                  <a:gd name="connsiteY1" fmla="*/ 3886200 h 7765256"/>
                  <a:gd name="connsiteX2" fmla="*/ 750094 w 7546182"/>
                  <a:gd name="connsiteY2" fmla="*/ 0 h 7765256"/>
                  <a:gd name="connsiteX3" fmla="*/ 1131094 w 7546182"/>
                  <a:gd name="connsiteY3" fmla="*/ 3876675 h 7765256"/>
                  <a:gd name="connsiteX4" fmla="*/ 1507332 w 7546182"/>
                  <a:gd name="connsiteY4" fmla="*/ 7762875 h 7765256"/>
                  <a:gd name="connsiteX5" fmla="*/ 1883569 w 7546182"/>
                  <a:gd name="connsiteY5" fmla="*/ 3876675 h 7765256"/>
                  <a:gd name="connsiteX6" fmla="*/ 2264569 w 7546182"/>
                  <a:gd name="connsiteY6" fmla="*/ 0 h 7765256"/>
                  <a:gd name="connsiteX7" fmla="*/ 2645569 w 7546182"/>
                  <a:gd name="connsiteY7" fmla="*/ 3886200 h 7765256"/>
                  <a:gd name="connsiteX8" fmla="*/ 3017044 w 7546182"/>
                  <a:gd name="connsiteY8" fmla="*/ 7762875 h 7765256"/>
                  <a:gd name="connsiteX9" fmla="*/ 3398044 w 7546182"/>
                  <a:gd name="connsiteY9" fmla="*/ 3876675 h 7765256"/>
                  <a:gd name="connsiteX10" fmla="*/ 3769519 w 7546182"/>
                  <a:gd name="connsiteY10" fmla="*/ 9525 h 7765256"/>
                  <a:gd name="connsiteX11" fmla="*/ 4150519 w 7546182"/>
                  <a:gd name="connsiteY11" fmla="*/ 3886200 h 7765256"/>
                  <a:gd name="connsiteX12" fmla="*/ 4526756 w 7546182"/>
                  <a:gd name="connsiteY12" fmla="*/ 7762875 h 7765256"/>
                  <a:gd name="connsiteX13" fmla="*/ 4902994 w 7546182"/>
                  <a:gd name="connsiteY13" fmla="*/ 3886200 h 7765256"/>
                  <a:gd name="connsiteX14" fmla="*/ 5283994 w 7546182"/>
                  <a:gd name="connsiteY14" fmla="*/ 9525 h 7765256"/>
                  <a:gd name="connsiteX15" fmla="*/ 5655469 w 7546182"/>
                  <a:gd name="connsiteY15" fmla="*/ 3886200 h 7765256"/>
                  <a:gd name="connsiteX16" fmla="*/ 6029325 w 7546182"/>
                  <a:gd name="connsiteY16" fmla="*/ 7762875 h 7765256"/>
                  <a:gd name="connsiteX17" fmla="*/ 6417469 w 7546182"/>
                  <a:gd name="connsiteY17" fmla="*/ 3886200 h 7765256"/>
                  <a:gd name="connsiteX18" fmla="*/ 6798469 w 7546182"/>
                  <a:gd name="connsiteY18" fmla="*/ 0 h 7765256"/>
                  <a:gd name="connsiteX19" fmla="*/ 7160419 w 7546182"/>
                  <a:gd name="connsiteY19" fmla="*/ 3886200 h 7765256"/>
                  <a:gd name="connsiteX20" fmla="*/ 7546182 w 7546182"/>
                  <a:gd name="connsiteY20" fmla="*/ 7765256 h 7765256"/>
                  <a:gd name="connsiteX0" fmla="*/ 0 w 7546182"/>
                  <a:gd name="connsiteY0" fmla="*/ 7762875 h 7765258"/>
                  <a:gd name="connsiteX1" fmla="*/ 378619 w 7546182"/>
                  <a:gd name="connsiteY1" fmla="*/ 3886200 h 7765258"/>
                  <a:gd name="connsiteX2" fmla="*/ 750094 w 7546182"/>
                  <a:gd name="connsiteY2" fmla="*/ 0 h 7765258"/>
                  <a:gd name="connsiteX3" fmla="*/ 1131094 w 7546182"/>
                  <a:gd name="connsiteY3" fmla="*/ 3876675 h 7765258"/>
                  <a:gd name="connsiteX4" fmla="*/ 1507332 w 7546182"/>
                  <a:gd name="connsiteY4" fmla="*/ 7762875 h 7765258"/>
                  <a:gd name="connsiteX5" fmla="*/ 1883569 w 7546182"/>
                  <a:gd name="connsiteY5" fmla="*/ 3876675 h 7765258"/>
                  <a:gd name="connsiteX6" fmla="*/ 2264569 w 7546182"/>
                  <a:gd name="connsiteY6" fmla="*/ 0 h 7765258"/>
                  <a:gd name="connsiteX7" fmla="*/ 2645569 w 7546182"/>
                  <a:gd name="connsiteY7" fmla="*/ 3886200 h 7765258"/>
                  <a:gd name="connsiteX8" fmla="*/ 3017044 w 7546182"/>
                  <a:gd name="connsiteY8" fmla="*/ 7762875 h 7765258"/>
                  <a:gd name="connsiteX9" fmla="*/ 3398044 w 7546182"/>
                  <a:gd name="connsiteY9" fmla="*/ 3876675 h 7765258"/>
                  <a:gd name="connsiteX10" fmla="*/ 3769519 w 7546182"/>
                  <a:gd name="connsiteY10" fmla="*/ 9525 h 7765258"/>
                  <a:gd name="connsiteX11" fmla="*/ 4150519 w 7546182"/>
                  <a:gd name="connsiteY11" fmla="*/ 3886200 h 7765258"/>
                  <a:gd name="connsiteX12" fmla="*/ 4526756 w 7546182"/>
                  <a:gd name="connsiteY12" fmla="*/ 7762875 h 7765258"/>
                  <a:gd name="connsiteX13" fmla="*/ 4902994 w 7546182"/>
                  <a:gd name="connsiteY13" fmla="*/ 3886200 h 7765258"/>
                  <a:gd name="connsiteX14" fmla="*/ 5283994 w 7546182"/>
                  <a:gd name="connsiteY14" fmla="*/ 9525 h 7765258"/>
                  <a:gd name="connsiteX15" fmla="*/ 5655469 w 7546182"/>
                  <a:gd name="connsiteY15" fmla="*/ 3886200 h 7765258"/>
                  <a:gd name="connsiteX16" fmla="*/ 6029325 w 7546182"/>
                  <a:gd name="connsiteY16" fmla="*/ 7762875 h 7765258"/>
                  <a:gd name="connsiteX17" fmla="*/ 6417469 w 7546182"/>
                  <a:gd name="connsiteY17" fmla="*/ 3886200 h 7765258"/>
                  <a:gd name="connsiteX18" fmla="*/ 6798469 w 7546182"/>
                  <a:gd name="connsiteY18" fmla="*/ 0 h 7765258"/>
                  <a:gd name="connsiteX19" fmla="*/ 7160419 w 7546182"/>
                  <a:gd name="connsiteY19" fmla="*/ 3886200 h 7765258"/>
                  <a:gd name="connsiteX20" fmla="*/ 7546182 w 7546182"/>
                  <a:gd name="connsiteY20" fmla="*/ 7765256 h 7765258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64569 w 7539038"/>
                  <a:gd name="connsiteY6" fmla="*/ 0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69519 w 7539038"/>
                  <a:gd name="connsiteY10" fmla="*/ 9525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83994 w 7539038"/>
                  <a:gd name="connsiteY14" fmla="*/ 9525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98469 w 7539038"/>
                  <a:gd name="connsiteY18" fmla="*/ 0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64569 w 7539038"/>
                  <a:gd name="connsiteY6" fmla="*/ 0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69519 w 7539038"/>
                  <a:gd name="connsiteY10" fmla="*/ 9525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83994 w 7539038"/>
                  <a:gd name="connsiteY14" fmla="*/ 9525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88944 w 7539038"/>
                  <a:gd name="connsiteY18" fmla="*/ 2381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64569 w 7539038"/>
                  <a:gd name="connsiteY6" fmla="*/ 0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69519 w 7539038"/>
                  <a:gd name="connsiteY10" fmla="*/ 9525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83994 w 7539038"/>
                  <a:gd name="connsiteY14" fmla="*/ 9525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86563 w 7539038"/>
                  <a:gd name="connsiteY18" fmla="*/ 4762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64569 w 7539038"/>
                  <a:gd name="connsiteY6" fmla="*/ 0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69519 w 7539038"/>
                  <a:gd name="connsiteY10" fmla="*/ 9525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83994 w 7539038"/>
                  <a:gd name="connsiteY14" fmla="*/ 9525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86563 w 7539038"/>
                  <a:gd name="connsiteY18" fmla="*/ 4762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64569 w 7539038"/>
                  <a:gd name="connsiteY6" fmla="*/ 0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69519 w 7539038"/>
                  <a:gd name="connsiteY10" fmla="*/ 9525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79231 w 7539038"/>
                  <a:gd name="connsiteY14" fmla="*/ 9525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86563 w 7539038"/>
                  <a:gd name="connsiteY18" fmla="*/ 4762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64569 w 7539038"/>
                  <a:gd name="connsiteY6" fmla="*/ 0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69519 w 7539038"/>
                  <a:gd name="connsiteY10" fmla="*/ 9525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79231 w 7539038"/>
                  <a:gd name="connsiteY14" fmla="*/ 9525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86563 w 7539038"/>
                  <a:gd name="connsiteY18" fmla="*/ 4762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64569 w 7539038"/>
                  <a:gd name="connsiteY6" fmla="*/ 0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69519 w 7539038"/>
                  <a:gd name="connsiteY10" fmla="*/ 9525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76849 w 7539038"/>
                  <a:gd name="connsiteY14" fmla="*/ 2382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86563 w 7539038"/>
                  <a:gd name="connsiteY18" fmla="*/ 4762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64569 w 7539038"/>
                  <a:gd name="connsiteY6" fmla="*/ 0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69519 w 7539038"/>
                  <a:gd name="connsiteY10" fmla="*/ 9525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76849 w 7539038"/>
                  <a:gd name="connsiteY14" fmla="*/ 2382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86563 w 7539038"/>
                  <a:gd name="connsiteY18" fmla="*/ 4762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64569 w 7539038"/>
                  <a:gd name="connsiteY6" fmla="*/ 0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76663 w 7539038"/>
                  <a:gd name="connsiteY10" fmla="*/ 4763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76849 w 7539038"/>
                  <a:gd name="connsiteY14" fmla="*/ 2382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86563 w 7539038"/>
                  <a:gd name="connsiteY18" fmla="*/ 4762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64569 w 7539038"/>
                  <a:gd name="connsiteY6" fmla="*/ 0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76663 w 7539038"/>
                  <a:gd name="connsiteY10" fmla="*/ 4763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76849 w 7539038"/>
                  <a:gd name="connsiteY14" fmla="*/ 2382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86563 w 7539038"/>
                  <a:gd name="connsiteY18" fmla="*/ 4762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64569 w 7539038"/>
                  <a:gd name="connsiteY6" fmla="*/ 0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69519 w 7539038"/>
                  <a:gd name="connsiteY10" fmla="*/ 4763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76849 w 7539038"/>
                  <a:gd name="connsiteY14" fmla="*/ 2382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86563 w 7539038"/>
                  <a:gd name="connsiteY18" fmla="*/ 4762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64569 w 7539038"/>
                  <a:gd name="connsiteY6" fmla="*/ 0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69519 w 7539038"/>
                  <a:gd name="connsiteY10" fmla="*/ 4763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76849 w 7539038"/>
                  <a:gd name="connsiteY14" fmla="*/ 2382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86563 w 7539038"/>
                  <a:gd name="connsiteY18" fmla="*/ 4762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59807 w 7539038"/>
                  <a:gd name="connsiteY6" fmla="*/ 4762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69519 w 7539038"/>
                  <a:gd name="connsiteY10" fmla="*/ 4763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76849 w 7539038"/>
                  <a:gd name="connsiteY14" fmla="*/ 2382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86563 w 7539038"/>
                  <a:gd name="connsiteY18" fmla="*/ 4762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59807 w 7539038"/>
                  <a:gd name="connsiteY6" fmla="*/ 4762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69519 w 7539038"/>
                  <a:gd name="connsiteY10" fmla="*/ 4763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76849 w 7539038"/>
                  <a:gd name="connsiteY14" fmla="*/ 2382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86563 w 7539038"/>
                  <a:gd name="connsiteY18" fmla="*/ 4762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7238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</a:cxnLst>
                <a:rect l="l" t="t" r="r" b="b"/>
                <a:pathLst>
                  <a:path w="7539038" h="7760495">
                    <a:moveTo>
                      <a:pt x="0" y="7760494"/>
                    </a:moveTo>
                    <a:cubicBezTo>
                      <a:pt x="190500" y="7758906"/>
                      <a:pt x="377031" y="3874231"/>
                      <a:pt x="378619" y="3883819"/>
                    </a:cubicBezTo>
                    <a:cubicBezTo>
                      <a:pt x="380207" y="3893407"/>
                      <a:pt x="562770" y="-793"/>
                      <a:pt x="752476" y="1"/>
                    </a:cubicBezTo>
                    <a:cubicBezTo>
                      <a:pt x="942182" y="795"/>
                      <a:pt x="1119468" y="3745568"/>
                      <a:pt x="1131094" y="3874294"/>
                    </a:cubicBezTo>
                    <a:cubicBezTo>
                      <a:pt x="1136420" y="3933265"/>
                      <a:pt x="1317626" y="7758112"/>
                      <a:pt x="1507332" y="7760494"/>
                    </a:cubicBezTo>
                    <a:cubicBezTo>
                      <a:pt x="1697038" y="7762876"/>
                      <a:pt x="1875632" y="3967176"/>
                      <a:pt x="1883569" y="3874294"/>
                    </a:cubicBezTo>
                    <a:cubicBezTo>
                      <a:pt x="1891506" y="3781412"/>
                      <a:pt x="2068513" y="3175"/>
                      <a:pt x="2259807" y="2381"/>
                    </a:cubicBezTo>
                    <a:cubicBezTo>
                      <a:pt x="2451101" y="1587"/>
                      <a:pt x="2640013" y="3825221"/>
                      <a:pt x="2645569" y="3883819"/>
                    </a:cubicBezTo>
                    <a:cubicBezTo>
                      <a:pt x="2651125" y="3942417"/>
                      <a:pt x="2827338" y="7762081"/>
                      <a:pt x="3017044" y="7760494"/>
                    </a:cubicBezTo>
                    <a:cubicBezTo>
                      <a:pt x="3206750" y="7758907"/>
                      <a:pt x="3390107" y="3967176"/>
                      <a:pt x="3398044" y="3874294"/>
                    </a:cubicBezTo>
                    <a:cubicBezTo>
                      <a:pt x="3405981" y="3781412"/>
                      <a:pt x="3575050" y="795"/>
                      <a:pt x="3769519" y="2382"/>
                    </a:cubicBezTo>
                    <a:cubicBezTo>
                      <a:pt x="3963988" y="3969"/>
                      <a:pt x="4141788" y="3722352"/>
                      <a:pt x="4150519" y="3883819"/>
                    </a:cubicBezTo>
                    <a:cubicBezTo>
                      <a:pt x="4159250" y="4045286"/>
                      <a:pt x="4337844" y="7760494"/>
                      <a:pt x="4526756" y="7760494"/>
                    </a:cubicBezTo>
                    <a:cubicBezTo>
                      <a:pt x="4715668" y="7760494"/>
                      <a:pt x="4893360" y="4083161"/>
                      <a:pt x="4902994" y="3883819"/>
                    </a:cubicBezTo>
                    <a:cubicBezTo>
                      <a:pt x="4910825" y="3721794"/>
                      <a:pt x="5087143" y="1"/>
                      <a:pt x="5276849" y="1"/>
                    </a:cubicBezTo>
                    <a:cubicBezTo>
                      <a:pt x="5466555" y="1"/>
                      <a:pt x="5647531" y="3790543"/>
                      <a:pt x="5655469" y="3883819"/>
                    </a:cubicBezTo>
                    <a:cubicBezTo>
                      <a:pt x="5663407" y="3977095"/>
                      <a:pt x="5842794" y="7760494"/>
                      <a:pt x="6029325" y="7760494"/>
                    </a:cubicBezTo>
                    <a:cubicBezTo>
                      <a:pt x="6215856" y="7760494"/>
                      <a:pt x="6411913" y="3976700"/>
                      <a:pt x="6417469" y="3883819"/>
                    </a:cubicBezTo>
                    <a:cubicBezTo>
                      <a:pt x="6423025" y="3790938"/>
                      <a:pt x="6593682" y="0"/>
                      <a:pt x="6786563" y="2381"/>
                    </a:cubicBezTo>
                    <a:cubicBezTo>
                      <a:pt x="6979444" y="4762"/>
                      <a:pt x="7152482" y="3757041"/>
                      <a:pt x="7160419" y="3883819"/>
                    </a:cubicBezTo>
                    <a:cubicBezTo>
                      <a:pt x="7168356" y="4010597"/>
                      <a:pt x="7336632" y="7761288"/>
                      <a:pt x="7539038" y="7758113"/>
                    </a:cubicBezTo>
                  </a:path>
                </a:pathLst>
              </a:custGeom>
              <a:no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49" name="Freeform: Shape 248">
              <a:extLst>
                <a:ext uri="{FF2B5EF4-FFF2-40B4-BE49-F238E27FC236}">
                  <a16:creationId xmlns:a16="http://schemas.microsoft.com/office/drawing/2014/main" id="{86F5F47A-D2CF-44CE-974A-56AC437B6C7D}"/>
                </a:ext>
              </a:extLst>
            </p:cNvPr>
            <p:cNvSpPr/>
            <p:nvPr/>
          </p:nvSpPr>
          <p:spPr>
            <a:xfrm>
              <a:off x="9773168" y="358008"/>
              <a:ext cx="2371994" cy="517526"/>
            </a:xfrm>
            <a:custGeom>
              <a:avLst/>
              <a:gdLst>
                <a:gd name="connsiteX0" fmla="*/ 0 w 7562850"/>
                <a:gd name="connsiteY0" fmla="*/ 7762875 h 7762875"/>
                <a:gd name="connsiteX1" fmla="*/ 390525 w 7562850"/>
                <a:gd name="connsiteY1" fmla="*/ 3886200 h 7762875"/>
                <a:gd name="connsiteX2" fmla="*/ 762000 w 7562850"/>
                <a:gd name="connsiteY2" fmla="*/ 0 h 7762875"/>
                <a:gd name="connsiteX3" fmla="*/ 1143000 w 7562850"/>
                <a:gd name="connsiteY3" fmla="*/ 3876675 h 7762875"/>
                <a:gd name="connsiteX4" fmla="*/ 1524000 w 7562850"/>
                <a:gd name="connsiteY4" fmla="*/ 7753350 h 7762875"/>
                <a:gd name="connsiteX5" fmla="*/ 1895475 w 7562850"/>
                <a:gd name="connsiteY5" fmla="*/ 3876675 h 7762875"/>
                <a:gd name="connsiteX6" fmla="*/ 2276475 w 7562850"/>
                <a:gd name="connsiteY6" fmla="*/ 0 h 7762875"/>
                <a:gd name="connsiteX7" fmla="*/ 2657475 w 7562850"/>
                <a:gd name="connsiteY7" fmla="*/ 3886200 h 7762875"/>
                <a:gd name="connsiteX8" fmla="*/ 3028950 w 7562850"/>
                <a:gd name="connsiteY8" fmla="*/ 7762875 h 7762875"/>
                <a:gd name="connsiteX9" fmla="*/ 3409950 w 7562850"/>
                <a:gd name="connsiteY9" fmla="*/ 3876675 h 7762875"/>
                <a:gd name="connsiteX10" fmla="*/ 3781425 w 7562850"/>
                <a:gd name="connsiteY10" fmla="*/ 9525 h 7762875"/>
                <a:gd name="connsiteX11" fmla="*/ 4162425 w 7562850"/>
                <a:gd name="connsiteY11" fmla="*/ 3886200 h 7762875"/>
                <a:gd name="connsiteX12" fmla="*/ 4533900 w 7562850"/>
                <a:gd name="connsiteY12" fmla="*/ 7762875 h 7762875"/>
                <a:gd name="connsiteX13" fmla="*/ 4914900 w 7562850"/>
                <a:gd name="connsiteY13" fmla="*/ 3886200 h 7762875"/>
                <a:gd name="connsiteX14" fmla="*/ 5295900 w 7562850"/>
                <a:gd name="connsiteY14" fmla="*/ 9525 h 7762875"/>
                <a:gd name="connsiteX15" fmla="*/ 5667375 w 7562850"/>
                <a:gd name="connsiteY15" fmla="*/ 3886200 h 7762875"/>
                <a:gd name="connsiteX16" fmla="*/ 6048375 w 7562850"/>
                <a:gd name="connsiteY16" fmla="*/ 7762875 h 7762875"/>
                <a:gd name="connsiteX17" fmla="*/ 6429375 w 7562850"/>
                <a:gd name="connsiteY17" fmla="*/ 3886200 h 7762875"/>
                <a:gd name="connsiteX18" fmla="*/ 6810375 w 7562850"/>
                <a:gd name="connsiteY18" fmla="*/ 0 h 7762875"/>
                <a:gd name="connsiteX19" fmla="*/ 7172325 w 7562850"/>
                <a:gd name="connsiteY19" fmla="*/ 3886200 h 7762875"/>
                <a:gd name="connsiteX20" fmla="*/ 7562850 w 7562850"/>
                <a:gd name="connsiteY20" fmla="*/ 7762875 h 7762875"/>
                <a:gd name="connsiteX0" fmla="*/ 0 w 7562850"/>
                <a:gd name="connsiteY0" fmla="*/ 7762875 h 7762875"/>
                <a:gd name="connsiteX1" fmla="*/ 390525 w 7562850"/>
                <a:gd name="connsiteY1" fmla="*/ 3886200 h 7762875"/>
                <a:gd name="connsiteX2" fmla="*/ 762000 w 7562850"/>
                <a:gd name="connsiteY2" fmla="*/ 0 h 7762875"/>
                <a:gd name="connsiteX3" fmla="*/ 1143000 w 7562850"/>
                <a:gd name="connsiteY3" fmla="*/ 3876675 h 7762875"/>
                <a:gd name="connsiteX4" fmla="*/ 1519238 w 7562850"/>
                <a:gd name="connsiteY4" fmla="*/ 7762875 h 7762875"/>
                <a:gd name="connsiteX5" fmla="*/ 1895475 w 7562850"/>
                <a:gd name="connsiteY5" fmla="*/ 3876675 h 7762875"/>
                <a:gd name="connsiteX6" fmla="*/ 2276475 w 7562850"/>
                <a:gd name="connsiteY6" fmla="*/ 0 h 7762875"/>
                <a:gd name="connsiteX7" fmla="*/ 2657475 w 7562850"/>
                <a:gd name="connsiteY7" fmla="*/ 3886200 h 7762875"/>
                <a:gd name="connsiteX8" fmla="*/ 3028950 w 7562850"/>
                <a:gd name="connsiteY8" fmla="*/ 7762875 h 7762875"/>
                <a:gd name="connsiteX9" fmla="*/ 3409950 w 7562850"/>
                <a:gd name="connsiteY9" fmla="*/ 3876675 h 7762875"/>
                <a:gd name="connsiteX10" fmla="*/ 3781425 w 7562850"/>
                <a:gd name="connsiteY10" fmla="*/ 9525 h 7762875"/>
                <a:gd name="connsiteX11" fmla="*/ 4162425 w 7562850"/>
                <a:gd name="connsiteY11" fmla="*/ 3886200 h 7762875"/>
                <a:gd name="connsiteX12" fmla="*/ 4533900 w 7562850"/>
                <a:gd name="connsiteY12" fmla="*/ 7762875 h 7762875"/>
                <a:gd name="connsiteX13" fmla="*/ 4914900 w 7562850"/>
                <a:gd name="connsiteY13" fmla="*/ 3886200 h 7762875"/>
                <a:gd name="connsiteX14" fmla="*/ 5295900 w 7562850"/>
                <a:gd name="connsiteY14" fmla="*/ 9525 h 7762875"/>
                <a:gd name="connsiteX15" fmla="*/ 5667375 w 7562850"/>
                <a:gd name="connsiteY15" fmla="*/ 3886200 h 7762875"/>
                <a:gd name="connsiteX16" fmla="*/ 6048375 w 7562850"/>
                <a:gd name="connsiteY16" fmla="*/ 7762875 h 7762875"/>
                <a:gd name="connsiteX17" fmla="*/ 6429375 w 7562850"/>
                <a:gd name="connsiteY17" fmla="*/ 3886200 h 7762875"/>
                <a:gd name="connsiteX18" fmla="*/ 6810375 w 7562850"/>
                <a:gd name="connsiteY18" fmla="*/ 0 h 7762875"/>
                <a:gd name="connsiteX19" fmla="*/ 7172325 w 7562850"/>
                <a:gd name="connsiteY19" fmla="*/ 3886200 h 7762875"/>
                <a:gd name="connsiteX20" fmla="*/ 7562850 w 7562850"/>
                <a:gd name="connsiteY20" fmla="*/ 7762875 h 7762875"/>
                <a:gd name="connsiteX0" fmla="*/ 0 w 7562850"/>
                <a:gd name="connsiteY0" fmla="*/ 7762875 h 7762875"/>
                <a:gd name="connsiteX1" fmla="*/ 390525 w 7562850"/>
                <a:gd name="connsiteY1" fmla="*/ 3886200 h 7762875"/>
                <a:gd name="connsiteX2" fmla="*/ 762000 w 7562850"/>
                <a:gd name="connsiteY2" fmla="*/ 0 h 7762875"/>
                <a:gd name="connsiteX3" fmla="*/ 1143000 w 7562850"/>
                <a:gd name="connsiteY3" fmla="*/ 3876675 h 7762875"/>
                <a:gd name="connsiteX4" fmla="*/ 1519238 w 7562850"/>
                <a:gd name="connsiteY4" fmla="*/ 7762875 h 7762875"/>
                <a:gd name="connsiteX5" fmla="*/ 1895475 w 7562850"/>
                <a:gd name="connsiteY5" fmla="*/ 3876675 h 7762875"/>
                <a:gd name="connsiteX6" fmla="*/ 2276475 w 7562850"/>
                <a:gd name="connsiteY6" fmla="*/ 0 h 7762875"/>
                <a:gd name="connsiteX7" fmla="*/ 2657475 w 7562850"/>
                <a:gd name="connsiteY7" fmla="*/ 3886200 h 7762875"/>
                <a:gd name="connsiteX8" fmla="*/ 3028950 w 7562850"/>
                <a:gd name="connsiteY8" fmla="*/ 7762875 h 7762875"/>
                <a:gd name="connsiteX9" fmla="*/ 3409950 w 7562850"/>
                <a:gd name="connsiteY9" fmla="*/ 3876675 h 7762875"/>
                <a:gd name="connsiteX10" fmla="*/ 3781425 w 7562850"/>
                <a:gd name="connsiteY10" fmla="*/ 9525 h 7762875"/>
                <a:gd name="connsiteX11" fmla="*/ 4162425 w 7562850"/>
                <a:gd name="connsiteY11" fmla="*/ 3886200 h 7762875"/>
                <a:gd name="connsiteX12" fmla="*/ 4538662 w 7562850"/>
                <a:gd name="connsiteY12" fmla="*/ 7762875 h 7762875"/>
                <a:gd name="connsiteX13" fmla="*/ 4914900 w 7562850"/>
                <a:gd name="connsiteY13" fmla="*/ 3886200 h 7762875"/>
                <a:gd name="connsiteX14" fmla="*/ 5295900 w 7562850"/>
                <a:gd name="connsiteY14" fmla="*/ 9525 h 7762875"/>
                <a:gd name="connsiteX15" fmla="*/ 5667375 w 7562850"/>
                <a:gd name="connsiteY15" fmla="*/ 3886200 h 7762875"/>
                <a:gd name="connsiteX16" fmla="*/ 6048375 w 7562850"/>
                <a:gd name="connsiteY16" fmla="*/ 7762875 h 7762875"/>
                <a:gd name="connsiteX17" fmla="*/ 6429375 w 7562850"/>
                <a:gd name="connsiteY17" fmla="*/ 3886200 h 7762875"/>
                <a:gd name="connsiteX18" fmla="*/ 6810375 w 7562850"/>
                <a:gd name="connsiteY18" fmla="*/ 0 h 7762875"/>
                <a:gd name="connsiteX19" fmla="*/ 7172325 w 7562850"/>
                <a:gd name="connsiteY19" fmla="*/ 3886200 h 7762875"/>
                <a:gd name="connsiteX20" fmla="*/ 7562850 w 7562850"/>
                <a:gd name="connsiteY20" fmla="*/ 7762875 h 7762875"/>
                <a:gd name="connsiteX0" fmla="*/ 0 w 7562850"/>
                <a:gd name="connsiteY0" fmla="*/ 7762875 h 7762875"/>
                <a:gd name="connsiteX1" fmla="*/ 390525 w 7562850"/>
                <a:gd name="connsiteY1" fmla="*/ 3886200 h 7762875"/>
                <a:gd name="connsiteX2" fmla="*/ 762000 w 7562850"/>
                <a:gd name="connsiteY2" fmla="*/ 0 h 7762875"/>
                <a:gd name="connsiteX3" fmla="*/ 1143000 w 7562850"/>
                <a:gd name="connsiteY3" fmla="*/ 3876675 h 7762875"/>
                <a:gd name="connsiteX4" fmla="*/ 1519238 w 7562850"/>
                <a:gd name="connsiteY4" fmla="*/ 7762875 h 7762875"/>
                <a:gd name="connsiteX5" fmla="*/ 1895475 w 7562850"/>
                <a:gd name="connsiteY5" fmla="*/ 3876675 h 7762875"/>
                <a:gd name="connsiteX6" fmla="*/ 2276475 w 7562850"/>
                <a:gd name="connsiteY6" fmla="*/ 0 h 7762875"/>
                <a:gd name="connsiteX7" fmla="*/ 2657475 w 7562850"/>
                <a:gd name="connsiteY7" fmla="*/ 3886200 h 7762875"/>
                <a:gd name="connsiteX8" fmla="*/ 3028950 w 7562850"/>
                <a:gd name="connsiteY8" fmla="*/ 7762875 h 7762875"/>
                <a:gd name="connsiteX9" fmla="*/ 3409950 w 7562850"/>
                <a:gd name="connsiteY9" fmla="*/ 3876675 h 7762875"/>
                <a:gd name="connsiteX10" fmla="*/ 3781425 w 7562850"/>
                <a:gd name="connsiteY10" fmla="*/ 9525 h 7762875"/>
                <a:gd name="connsiteX11" fmla="*/ 4162425 w 7562850"/>
                <a:gd name="connsiteY11" fmla="*/ 3886200 h 7762875"/>
                <a:gd name="connsiteX12" fmla="*/ 4538662 w 7562850"/>
                <a:gd name="connsiteY12" fmla="*/ 7762875 h 7762875"/>
                <a:gd name="connsiteX13" fmla="*/ 4914900 w 7562850"/>
                <a:gd name="connsiteY13" fmla="*/ 3886200 h 7762875"/>
                <a:gd name="connsiteX14" fmla="*/ 5295900 w 7562850"/>
                <a:gd name="connsiteY14" fmla="*/ 9525 h 7762875"/>
                <a:gd name="connsiteX15" fmla="*/ 5667375 w 7562850"/>
                <a:gd name="connsiteY15" fmla="*/ 3886200 h 7762875"/>
                <a:gd name="connsiteX16" fmla="*/ 6048375 w 7562850"/>
                <a:gd name="connsiteY16" fmla="*/ 7762875 h 7762875"/>
                <a:gd name="connsiteX17" fmla="*/ 6429375 w 7562850"/>
                <a:gd name="connsiteY17" fmla="*/ 3886200 h 7762875"/>
                <a:gd name="connsiteX18" fmla="*/ 6810375 w 7562850"/>
                <a:gd name="connsiteY18" fmla="*/ 0 h 7762875"/>
                <a:gd name="connsiteX19" fmla="*/ 7172325 w 7562850"/>
                <a:gd name="connsiteY19" fmla="*/ 3886200 h 7762875"/>
                <a:gd name="connsiteX20" fmla="*/ 7562850 w 7562850"/>
                <a:gd name="connsiteY20" fmla="*/ 7762875 h 7762875"/>
                <a:gd name="connsiteX0" fmla="*/ 0 w 7562850"/>
                <a:gd name="connsiteY0" fmla="*/ 7762875 h 7762875"/>
                <a:gd name="connsiteX1" fmla="*/ 390525 w 7562850"/>
                <a:gd name="connsiteY1" fmla="*/ 3886200 h 7762875"/>
                <a:gd name="connsiteX2" fmla="*/ 762000 w 7562850"/>
                <a:gd name="connsiteY2" fmla="*/ 0 h 7762875"/>
                <a:gd name="connsiteX3" fmla="*/ 1143000 w 7562850"/>
                <a:gd name="connsiteY3" fmla="*/ 3876675 h 7762875"/>
                <a:gd name="connsiteX4" fmla="*/ 1519238 w 7562850"/>
                <a:gd name="connsiteY4" fmla="*/ 7762875 h 7762875"/>
                <a:gd name="connsiteX5" fmla="*/ 1895475 w 7562850"/>
                <a:gd name="connsiteY5" fmla="*/ 3876675 h 7762875"/>
                <a:gd name="connsiteX6" fmla="*/ 2276475 w 7562850"/>
                <a:gd name="connsiteY6" fmla="*/ 0 h 7762875"/>
                <a:gd name="connsiteX7" fmla="*/ 2657475 w 7562850"/>
                <a:gd name="connsiteY7" fmla="*/ 3886200 h 7762875"/>
                <a:gd name="connsiteX8" fmla="*/ 3028950 w 7562850"/>
                <a:gd name="connsiteY8" fmla="*/ 7762875 h 7762875"/>
                <a:gd name="connsiteX9" fmla="*/ 3409950 w 7562850"/>
                <a:gd name="connsiteY9" fmla="*/ 3876675 h 7762875"/>
                <a:gd name="connsiteX10" fmla="*/ 3781425 w 7562850"/>
                <a:gd name="connsiteY10" fmla="*/ 9525 h 7762875"/>
                <a:gd name="connsiteX11" fmla="*/ 4162425 w 7562850"/>
                <a:gd name="connsiteY11" fmla="*/ 3886200 h 7762875"/>
                <a:gd name="connsiteX12" fmla="*/ 4538662 w 7562850"/>
                <a:gd name="connsiteY12" fmla="*/ 7762875 h 7762875"/>
                <a:gd name="connsiteX13" fmla="*/ 4914900 w 7562850"/>
                <a:gd name="connsiteY13" fmla="*/ 3886200 h 7762875"/>
                <a:gd name="connsiteX14" fmla="*/ 5295900 w 7562850"/>
                <a:gd name="connsiteY14" fmla="*/ 9525 h 7762875"/>
                <a:gd name="connsiteX15" fmla="*/ 5667375 w 7562850"/>
                <a:gd name="connsiteY15" fmla="*/ 3886200 h 7762875"/>
                <a:gd name="connsiteX16" fmla="*/ 6048375 w 7562850"/>
                <a:gd name="connsiteY16" fmla="*/ 7762875 h 7762875"/>
                <a:gd name="connsiteX17" fmla="*/ 6429375 w 7562850"/>
                <a:gd name="connsiteY17" fmla="*/ 3886200 h 7762875"/>
                <a:gd name="connsiteX18" fmla="*/ 6810375 w 7562850"/>
                <a:gd name="connsiteY18" fmla="*/ 0 h 7762875"/>
                <a:gd name="connsiteX19" fmla="*/ 7172325 w 7562850"/>
                <a:gd name="connsiteY19" fmla="*/ 3886200 h 7762875"/>
                <a:gd name="connsiteX20" fmla="*/ 7562850 w 7562850"/>
                <a:gd name="connsiteY20" fmla="*/ 7762875 h 7762875"/>
                <a:gd name="connsiteX0" fmla="*/ 0 w 7562850"/>
                <a:gd name="connsiteY0" fmla="*/ 7762875 h 7762875"/>
                <a:gd name="connsiteX1" fmla="*/ 390525 w 7562850"/>
                <a:gd name="connsiteY1" fmla="*/ 3886200 h 7762875"/>
                <a:gd name="connsiteX2" fmla="*/ 762000 w 7562850"/>
                <a:gd name="connsiteY2" fmla="*/ 0 h 7762875"/>
                <a:gd name="connsiteX3" fmla="*/ 1143000 w 7562850"/>
                <a:gd name="connsiteY3" fmla="*/ 3876675 h 7762875"/>
                <a:gd name="connsiteX4" fmla="*/ 1519238 w 7562850"/>
                <a:gd name="connsiteY4" fmla="*/ 7762875 h 7762875"/>
                <a:gd name="connsiteX5" fmla="*/ 1895475 w 7562850"/>
                <a:gd name="connsiteY5" fmla="*/ 3876675 h 7762875"/>
                <a:gd name="connsiteX6" fmla="*/ 2276475 w 7562850"/>
                <a:gd name="connsiteY6" fmla="*/ 0 h 7762875"/>
                <a:gd name="connsiteX7" fmla="*/ 2657475 w 7562850"/>
                <a:gd name="connsiteY7" fmla="*/ 3886200 h 7762875"/>
                <a:gd name="connsiteX8" fmla="*/ 3028950 w 7562850"/>
                <a:gd name="connsiteY8" fmla="*/ 7762875 h 7762875"/>
                <a:gd name="connsiteX9" fmla="*/ 3409950 w 7562850"/>
                <a:gd name="connsiteY9" fmla="*/ 3876675 h 7762875"/>
                <a:gd name="connsiteX10" fmla="*/ 3781425 w 7562850"/>
                <a:gd name="connsiteY10" fmla="*/ 9525 h 7762875"/>
                <a:gd name="connsiteX11" fmla="*/ 4162425 w 7562850"/>
                <a:gd name="connsiteY11" fmla="*/ 3886200 h 7762875"/>
                <a:gd name="connsiteX12" fmla="*/ 4538662 w 7562850"/>
                <a:gd name="connsiteY12" fmla="*/ 7762875 h 7762875"/>
                <a:gd name="connsiteX13" fmla="*/ 4914900 w 7562850"/>
                <a:gd name="connsiteY13" fmla="*/ 3886200 h 7762875"/>
                <a:gd name="connsiteX14" fmla="*/ 5295900 w 7562850"/>
                <a:gd name="connsiteY14" fmla="*/ 9525 h 7762875"/>
                <a:gd name="connsiteX15" fmla="*/ 5667375 w 7562850"/>
                <a:gd name="connsiteY15" fmla="*/ 3886200 h 7762875"/>
                <a:gd name="connsiteX16" fmla="*/ 6048375 w 7562850"/>
                <a:gd name="connsiteY16" fmla="*/ 7762875 h 7762875"/>
                <a:gd name="connsiteX17" fmla="*/ 6429375 w 7562850"/>
                <a:gd name="connsiteY17" fmla="*/ 3886200 h 7762875"/>
                <a:gd name="connsiteX18" fmla="*/ 6810375 w 7562850"/>
                <a:gd name="connsiteY18" fmla="*/ 0 h 7762875"/>
                <a:gd name="connsiteX19" fmla="*/ 7172325 w 7562850"/>
                <a:gd name="connsiteY19" fmla="*/ 3886200 h 7762875"/>
                <a:gd name="connsiteX20" fmla="*/ 7562850 w 7562850"/>
                <a:gd name="connsiteY20" fmla="*/ 7762875 h 7762875"/>
                <a:gd name="connsiteX0" fmla="*/ 0 w 7550944"/>
                <a:gd name="connsiteY0" fmla="*/ 7762875 h 7762875"/>
                <a:gd name="connsiteX1" fmla="*/ 378619 w 7550944"/>
                <a:gd name="connsiteY1" fmla="*/ 3886200 h 7762875"/>
                <a:gd name="connsiteX2" fmla="*/ 750094 w 7550944"/>
                <a:gd name="connsiteY2" fmla="*/ 0 h 7762875"/>
                <a:gd name="connsiteX3" fmla="*/ 1131094 w 7550944"/>
                <a:gd name="connsiteY3" fmla="*/ 3876675 h 7762875"/>
                <a:gd name="connsiteX4" fmla="*/ 1507332 w 7550944"/>
                <a:gd name="connsiteY4" fmla="*/ 7762875 h 7762875"/>
                <a:gd name="connsiteX5" fmla="*/ 1883569 w 7550944"/>
                <a:gd name="connsiteY5" fmla="*/ 3876675 h 7762875"/>
                <a:gd name="connsiteX6" fmla="*/ 2264569 w 7550944"/>
                <a:gd name="connsiteY6" fmla="*/ 0 h 7762875"/>
                <a:gd name="connsiteX7" fmla="*/ 2645569 w 7550944"/>
                <a:gd name="connsiteY7" fmla="*/ 3886200 h 7762875"/>
                <a:gd name="connsiteX8" fmla="*/ 3017044 w 7550944"/>
                <a:gd name="connsiteY8" fmla="*/ 7762875 h 7762875"/>
                <a:gd name="connsiteX9" fmla="*/ 3398044 w 7550944"/>
                <a:gd name="connsiteY9" fmla="*/ 3876675 h 7762875"/>
                <a:gd name="connsiteX10" fmla="*/ 3769519 w 7550944"/>
                <a:gd name="connsiteY10" fmla="*/ 9525 h 7762875"/>
                <a:gd name="connsiteX11" fmla="*/ 4150519 w 7550944"/>
                <a:gd name="connsiteY11" fmla="*/ 3886200 h 7762875"/>
                <a:gd name="connsiteX12" fmla="*/ 4526756 w 7550944"/>
                <a:gd name="connsiteY12" fmla="*/ 7762875 h 7762875"/>
                <a:gd name="connsiteX13" fmla="*/ 4902994 w 7550944"/>
                <a:gd name="connsiteY13" fmla="*/ 3886200 h 7762875"/>
                <a:gd name="connsiteX14" fmla="*/ 5283994 w 7550944"/>
                <a:gd name="connsiteY14" fmla="*/ 9525 h 7762875"/>
                <a:gd name="connsiteX15" fmla="*/ 5655469 w 7550944"/>
                <a:gd name="connsiteY15" fmla="*/ 3886200 h 7762875"/>
                <a:gd name="connsiteX16" fmla="*/ 6036469 w 7550944"/>
                <a:gd name="connsiteY16" fmla="*/ 7762875 h 7762875"/>
                <a:gd name="connsiteX17" fmla="*/ 6417469 w 7550944"/>
                <a:gd name="connsiteY17" fmla="*/ 3886200 h 7762875"/>
                <a:gd name="connsiteX18" fmla="*/ 6798469 w 7550944"/>
                <a:gd name="connsiteY18" fmla="*/ 0 h 7762875"/>
                <a:gd name="connsiteX19" fmla="*/ 7160419 w 7550944"/>
                <a:gd name="connsiteY19" fmla="*/ 3886200 h 7762875"/>
                <a:gd name="connsiteX20" fmla="*/ 7550944 w 7550944"/>
                <a:gd name="connsiteY20" fmla="*/ 7762875 h 7762875"/>
                <a:gd name="connsiteX0" fmla="*/ 0 w 7550944"/>
                <a:gd name="connsiteY0" fmla="*/ 7762875 h 7762875"/>
                <a:gd name="connsiteX1" fmla="*/ 378619 w 7550944"/>
                <a:gd name="connsiteY1" fmla="*/ 3886200 h 7762875"/>
                <a:gd name="connsiteX2" fmla="*/ 750094 w 7550944"/>
                <a:gd name="connsiteY2" fmla="*/ 0 h 7762875"/>
                <a:gd name="connsiteX3" fmla="*/ 1131094 w 7550944"/>
                <a:gd name="connsiteY3" fmla="*/ 3876675 h 7762875"/>
                <a:gd name="connsiteX4" fmla="*/ 1507332 w 7550944"/>
                <a:gd name="connsiteY4" fmla="*/ 7762875 h 7762875"/>
                <a:gd name="connsiteX5" fmla="*/ 1883569 w 7550944"/>
                <a:gd name="connsiteY5" fmla="*/ 3876675 h 7762875"/>
                <a:gd name="connsiteX6" fmla="*/ 2264569 w 7550944"/>
                <a:gd name="connsiteY6" fmla="*/ 0 h 7762875"/>
                <a:gd name="connsiteX7" fmla="*/ 2645569 w 7550944"/>
                <a:gd name="connsiteY7" fmla="*/ 3886200 h 7762875"/>
                <a:gd name="connsiteX8" fmla="*/ 3017044 w 7550944"/>
                <a:gd name="connsiteY8" fmla="*/ 7762875 h 7762875"/>
                <a:gd name="connsiteX9" fmla="*/ 3398044 w 7550944"/>
                <a:gd name="connsiteY9" fmla="*/ 3876675 h 7762875"/>
                <a:gd name="connsiteX10" fmla="*/ 3769519 w 7550944"/>
                <a:gd name="connsiteY10" fmla="*/ 9525 h 7762875"/>
                <a:gd name="connsiteX11" fmla="*/ 4150519 w 7550944"/>
                <a:gd name="connsiteY11" fmla="*/ 3886200 h 7762875"/>
                <a:gd name="connsiteX12" fmla="*/ 4526756 w 7550944"/>
                <a:gd name="connsiteY12" fmla="*/ 7762875 h 7762875"/>
                <a:gd name="connsiteX13" fmla="*/ 4902994 w 7550944"/>
                <a:gd name="connsiteY13" fmla="*/ 3886200 h 7762875"/>
                <a:gd name="connsiteX14" fmla="*/ 5283994 w 7550944"/>
                <a:gd name="connsiteY14" fmla="*/ 9525 h 7762875"/>
                <a:gd name="connsiteX15" fmla="*/ 5655469 w 7550944"/>
                <a:gd name="connsiteY15" fmla="*/ 3886200 h 7762875"/>
                <a:gd name="connsiteX16" fmla="*/ 6036469 w 7550944"/>
                <a:gd name="connsiteY16" fmla="*/ 7762875 h 7762875"/>
                <a:gd name="connsiteX17" fmla="*/ 6417469 w 7550944"/>
                <a:gd name="connsiteY17" fmla="*/ 3886200 h 7762875"/>
                <a:gd name="connsiteX18" fmla="*/ 6798469 w 7550944"/>
                <a:gd name="connsiteY18" fmla="*/ 0 h 7762875"/>
                <a:gd name="connsiteX19" fmla="*/ 7160419 w 7550944"/>
                <a:gd name="connsiteY19" fmla="*/ 3886200 h 7762875"/>
                <a:gd name="connsiteX20" fmla="*/ 7550944 w 7550944"/>
                <a:gd name="connsiteY20" fmla="*/ 7762875 h 7762875"/>
                <a:gd name="connsiteX0" fmla="*/ 0 w 7550944"/>
                <a:gd name="connsiteY0" fmla="*/ 7762875 h 7762875"/>
                <a:gd name="connsiteX1" fmla="*/ 378619 w 7550944"/>
                <a:gd name="connsiteY1" fmla="*/ 3886200 h 7762875"/>
                <a:gd name="connsiteX2" fmla="*/ 750094 w 7550944"/>
                <a:gd name="connsiteY2" fmla="*/ 0 h 7762875"/>
                <a:gd name="connsiteX3" fmla="*/ 1131094 w 7550944"/>
                <a:gd name="connsiteY3" fmla="*/ 3876675 h 7762875"/>
                <a:gd name="connsiteX4" fmla="*/ 1507332 w 7550944"/>
                <a:gd name="connsiteY4" fmla="*/ 7762875 h 7762875"/>
                <a:gd name="connsiteX5" fmla="*/ 1883569 w 7550944"/>
                <a:gd name="connsiteY5" fmla="*/ 3876675 h 7762875"/>
                <a:gd name="connsiteX6" fmla="*/ 2264569 w 7550944"/>
                <a:gd name="connsiteY6" fmla="*/ 0 h 7762875"/>
                <a:gd name="connsiteX7" fmla="*/ 2645569 w 7550944"/>
                <a:gd name="connsiteY7" fmla="*/ 3886200 h 7762875"/>
                <a:gd name="connsiteX8" fmla="*/ 3017044 w 7550944"/>
                <a:gd name="connsiteY8" fmla="*/ 7762875 h 7762875"/>
                <a:gd name="connsiteX9" fmla="*/ 3398044 w 7550944"/>
                <a:gd name="connsiteY9" fmla="*/ 3876675 h 7762875"/>
                <a:gd name="connsiteX10" fmla="*/ 3769519 w 7550944"/>
                <a:gd name="connsiteY10" fmla="*/ 9525 h 7762875"/>
                <a:gd name="connsiteX11" fmla="*/ 4150519 w 7550944"/>
                <a:gd name="connsiteY11" fmla="*/ 3886200 h 7762875"/>
                <a:gd name="connsiteX12" fmla="*/ 4526756 w 7550944"/>
                <a:gd name="connsiteY12" fmla="*/ 7762875 h 7762875"/>
                <a:gd name="connsiteX13" fmla="*/ 4902994 w 7550944"/>
                <a:gd name="connsiteY13" fmla="*/ 3886200 h 7762875"/>
                <a:gd name="connsiteX14" fmla="*/ 5283994 w 7550944"/>
                <a:gd name="connsiteY14" fmla="*/ 9525 h 7762875"/>
                <a:gd name="connsiteX15" fmla="*/ 5655469 w 7550944"/>
                <a:gd name="connsiteY15" fmla="*/ 3886200 h 7762875"/>
                <a:gd name="connsiteX16" fmla="*/ 6036469 w 7550944"/>
                <a:gd name="connsiteY16" fmla="*/ 7762875 h 7762875"/>
                <a:gd name="connsiteX17" fmla="*/ 6417469 w 7550944"/>
                <a:gd name="connsiteY17" fmla="*/ 3886200 h 7762875"/>
                <a:gd name="connsiteX18" fmla="*/ 6798469 w 7550944"/>
                <a:gd name="connsiteY18" fmla="*/ 0 h 7762875"/>
                <a:gd name="connsiteX19" fmla="*/ 7160419 w 7550944"/>
                <a:gd name="connsiteY19" fmla="*/ 3886200 h 7762875"/>
                <a:gd name="connsiteX20" fmla="*/ 7550944 w 7550944"/>
                <a:gd name="connsiteY20" fmla="*/ 7762875 h 7762875"/>
                <a:gd name="connsiteX0" fmla="*/ 0 w 7550944"/>
                <a:gd name="connsiteY0" fmla="*/ 7762875 h 7762875"/>
                <a:gd name="connsiteX1" fmla="*/ 378619 w 7550944"/>
                <a:gd name="connsiteY1" fmla="*/ 3886200 h 7762875"/>
                <a:gd name="connsiteX2" fmla="*/ 750094 w 7550944"/>
                <a:gd name="connsiteY2" fmla="*/ 0 h 7762875"/>
                <a:gd name="connsiteX3" fmla="*/ 1131094 w 7550944"/>
                <a:gd name="connsiteY3" fmla="*/ 3876675 h 7762875"/>
                <a:gd name="connsiteX4" fmla="*/ 1507332 w 7550944"/>
                <a:gd name="connsiteY4" fmla="*/ 7762875 h 7762875"/>
                <a:gd name="connsiteX5" fmla="*/ 1883569 w 7550944"/>
                <a:gd name="connsiteY5" fmla="*/ 3876675 h 7762875"/>
                <a:gd name="connsiteX6" fmla="*/ 2264569 w 7550944"/>
                <a:gd name="connsiteY6" fmla="*/ 0 h 7762875"/>
                <a:gd name="connsiteX7" fmla="*/ 2645569 w 7550944"/>
                <a:gd name="connsiteY7" fmla="*/ 3886200 h 7762875"/>
                <a:gd name="connsiteX8" fmla="*/ 3017044 w 7550944"/>
                <a:gd name="connsiteY8" fmla="*/ 7762875 h 7762875"/>
                <a:gd name="connsiteX9" fmla="*/ 3398044 w 7550944"/>
                <a:gd name="connsiteY9" fmla="*/ 3876675 h 7762875"/>
                <a:gd name="connsiteX10" fmla="*/ 3769519 w 7550944"/>
                <a:gd name="connsiteY10" fmla="*/ 9525 h 7762875"/>
                <a:gd name="connsiteX11" fmla="*/ 4150519 w 7550944"/>
                <a:gd name="connsiteY11" fmla="*/ 3886200 h 7762875"/>
                <a:gd name="connsiteX12" fmla="*/ 4526756 w 7550944"/>
                <a:gd name="connsiteY12" fmla="*/ 7762875 h 7762875"/>
                <a:gd name="connsiteX13" fmla="*/ 4902994 w 7550944"/>
                <a:gd name="connsiteY13" fmla="*/ 3886200 h 7762875"/>
                <a:gd name="connsiteX14" fmla="*/ 5283994 w 7550944"/>
                <a:gd name="connsiteY14" fmla="*/ 9525 h 7762875"/>
                <a:gd name="connsiteX15" fmla="*/ 5655469 w 7550944"/>
                <a:gd name="connsiteY15" fmla="*/ 3886200 h 7762875"/>
                <a:gd name="connsiteX16" fmla="*/ 6036469 w 7550944"/>
                <a:gd name="connsiteY16" fmla="*/ 7762875 h 7762875"/>
                <a:gd name="connsiteX17" fmla="*/ 6417469 w 7550944"/>
                <a:gd name="connsiteY17" fmla="*/ 3886200 h 7762875"/>
                <a:gd name="connsiteX18" fmla="*/ 6798469 w 7550944"/>
                <a:gd name="connsiteY18" fmla="*/ 0 h 7762875"/>
                <a:gd name="connsiteX19" fmla="*/ 7160419 w 7550944"/>
                <a:gd name="connsiteY19" fmla="*/ 3886200 h 7762875"/>
                <a:gd name="connsiteX20" fmla="*/ 7550944 w 7550944"/>
                <a:gd name="connsiteY20" fmla="*/ 7762875 h 7762875"/>
                <a:gd name="connsiteX0" fmla="*/ 0 w 7550944"/>
                <a:gd name="connsiteY0" fmla="*/ 7762875 h 7762875"/>
                <a:gd name="connsiteX1" fmla="*/ 378619 w 7550944"/>
                <a:gd name="connsiteY1" fmla="*/ 3886200 h 7762875"/>
                <a:gd name="connsiteX2" fmla="*/ 750094 w 7550944"/>
                <a:gd name="connsiteY2" fmla="*/ 0 h 7762875"/>
                <a:gd name="connsiteX3" fmla="*/ 1131094 w 7550944"/>
                <a:gd name="connsiteY3" fmla="*/ 3876675 h 7762875"/>
                <a:gd name="connsiteX4" fmla="*/ 1507332 w 7550944"/>
                <a:gd name="connsiteY4" fmla="*/ 7762875 h 7762875"/>
                <a:gd name="connsiteX5" fmla="*/ 1883569 w 7550944"/>
                <a:gd name="connsiteY5" fmla="*/ 3876675 h 7762875"/>
                <a:gd name="connsiteX6" fmla="*/ 2264569 w 7550944"/>
                <a:gd name="connsiteY6" fmla="*/ 0 h 7762875"/>
                <a:gd name="connsiteX7" fmla="*/ 2645569 w 7550944"/>
                <a:gd name="connsiteY7" fmla="*/ 3886200 h 7762875"/>
                <a:gd name="connsiteX8" fmla="*/ 3017044 w 7550944"/>
                <a:gd name="connsiteY8" fmla="*/ 7762875 h 7762875"/>
                <a:gd name="connsiteX9" fmla="*/ 3398044 w 7550944"/>
                <a:gd name="connsiteY9" fmla="*/ 3876675 h 7762875"/>
                <a:gd name="connsiteX10" fmla="*/ 3769519 w 7550944"/>
                <a:gd name="connsiteY10" fmla="*/ 9525 h 7762875"/>
                <a:gd name="connsiteX11" fmla="*/ 4150519 w 7550944"/>
                <a:gd name="connsiteY11" fmla="*/ 3886200 h 7762875"/>
                <a:gd name="connsiteX12" fmla="*/ 4526756 w 7550944"/>
                <a:gd name="connsiteY12" fmla="*/ 7762875 h 7762875"/>
                <a:gd name="connsiteX13" fmla="*/ 4902994 w 7550944"/>
                <a:gd name="connsiteY13" fmla="*/ 3886200 h 7762875"/>
                <a:gd name="connsiteX14" fmla="*/ 5283994 w 7550944"/>
                <a:gd name="connsiteY14" fmla="*/ 9525 h 7762875"/>
                <a:gd name="connsiteX15" fmla="*/ 5655469 w 7550944"/>
                <a:gd name="connsiteY15" fmla="*/ 3886200 h 7762875"/>
                <a:gd name="connsiteX16" fmla="*/ 6036469 w 7550944"/>
                <a:gd name="connsiteY16" fmla="*/ 7762875 h 7762875"/>
                <a:gd name="connsiteX17" fmla="*/ 6417469 w 7550944"/>
                <a:gd name="connsiteY17" fmla="*/ 3886200 h 7762875"/>
                <a:gd name="connsiteX18" fmla="*/ 6798469 w 7550944"/>
                <a:gd name="connsiteY18" fmla="*/ 0 h 7762875"/>
                <a:gd name="connsiteX19" fmla="*/ 7160419 w 7550944"/>
                <a:gd name="connsiteY19" fmla="*/ 3886200 h 7762875"/>
                <a:gd name="connsiteX20" fmla="*/ 7550944 w 7550944"/>
                <a:gd name="connsiteY20" fmla="*/ 7762875 h 7762875"/>
                <a:gd name="connsiteX0" fmla="*/ 0 w 7550944"/>
                <a:gd name="connsiteY0" fmla="*/ 7762875 h 7762876"/>
                <a:gd name="connsiteX1" fmla="*/ 378619 w 7550944"/>
                <a:gd name="connsiteY1" fmla="*/ 3886200 h 7762876"/>
                <a:gd name="connsiteX2" fmla="*/ 750094 w 7550944"/>
                <a:gd name="connsiteY2" fmla="*/ 0 h 7762876"/>
                <a:gd name="connsiteX3" fmla="*/ 1131094 w 7550944"/>
                <a:gd name="connsiteY3" fmla="*/ 3876675 h 7762876"/>
                <a:gd name="connsiteX4" fmla="*/ 1507332 w 7550944"/>
                <a:gd name="connsiteY4" fmla="*/ 7762875 h 7762876"/>
                <a:gd name="connsiteX5" fmla="*/ 1883569 w 7550944"/>
                <a:gd name="connsiteY5" fmla="*/ 3876675 h 7762876"/>
                <a:gd name="connsiteX6" fmla="*/ 2264569 w 7550944"/>
                <a:gd name="connsiteY6" fmla="*/ 0 h 7762876"/>
                <a:gd name="connsiteX7" fmla="*/ 2645569 w 7550944"/>
                <a:gd name="connsiteY7" fmla="*/ 3886200 h 7762876"/>
                <a:gd name="connsiteX8" fmla="*/ 3017044 w 7550944"/>
                <a:gd name="connsiteY8" fmla="*/ 7762875 h 7762876"/>
                <a:gd name="connsiteX9" fmla="*/ 3398044 w 7550944"/>
                <a:gd name="connsiteY9" fmla="*/ 3876675 h 7762876"/>
                <a:gd name="connsiteX10" fmla="*/ 3769519 w 7550944"/>
                <a:gd name="connsiteY10" fmla="*/ 9525 h 7762876"/>
                <a:gd name="connsiteX11" fmla="*/ 4150519 w 7550944"/>
                <a:gd name="connsiteY11" fmla="*/ 3886200 h 7762876"/>
                <a:gd name="connsiteX12" fmla="*/ 4526756 w 7550944"/>
                <a:gd name="connsiteY12" fmla="*/ 7762875 h 7762876"/>
                <a:gd name="connsiteX13" fmla="*/ 4902994 w 7550944"/>
                <a:gd name="connsiteY13" fmla="*/ 3886200 h 7762876"/>
                <a:gd name="connsiteX14" fmla="*/ 5283994 w 7550944"/>
                <a:gd name="connsiteY14" fmla="*/ 9525 h 7762876"/>
                <a:gd name="connsiteX15" fmla="*/ 5655469 w 7550944"/>
                <a:gd name="connsiteY15" fmla="*/ 3886200 h 7762876"/>
                <a:gd name="connsiteX16" fmla="*/ 6036469 w 7550944"/>
                <a:gd name="connsiteY16" fmla="*/ 7762875 h 7762876"/>
                <a:gd name="connsiteX17" fmla="*/ 6417469 w 7550944"/>
                <a:gd name="connsiteY17" fmla="*/ 3886200 h 7762876"/>
                <a:gd name="connsiteX18" fmla="*/ 6798469 w 7550944"/>
                <a:gd name="connsiteY18" fmla="*/ 0 h 7762876"/>
                <a:gd name="connsiteX19" fmla="*/ 7160419 w 7550944"/>
                <a:gd name="connsiteY19" fmla="*/ 3886200 h 7762876"/>
                <a:gd name="connsiteX20" fmla="*/ 7550944 w 7550944"/>
                <a:gd name="connsiteY20" fmla="*/ 7762875 h 7762876"/>
                <a:gd name="connsiteX0" fmla="*/ 0 w 7550944"/>
                <a:gd name="connsiteY0" fmla="*/ 7762875 h 7762876"/>
                <a:gd name="connsiteX1" fmla="*/ 378619 w 7550944"/>
                <a:gd name="connsiteY1" fmla="*/ 3886200 h 7762876"/>
                <a:gd name="connsiteX2" fmla="*/ 750094 w 7550944"/>
                <a:gd name="connsiteY2" fmla="*/ 0 h 7762876"/>
                <a:gd name="connsiteX3" fmla="*/ 1131094 w 7550944"/>
                <a:gd name="connsiteY3" fmla="*/ 3876675 h 7762876"/>
                <a:gd name="connsiteX4" fmla="*/ 1507332 w 7550944"/>
                <a:gd name="connsiteY4" fmla="*/ 7762875 h 7762876"/>
                <a:gd name="connsiteX5" fmla="*/ 1883569 w 7550944"/>
                <a:gd name="connsiteY5" fmla="*/ 3876675 h 7762876"/>
                <a:gd name="connsiteX6" fmla="*/ 2264569 w 7550944"/>
                <a:gd name="connsiteY6" fmla="*/ 0 h 7762876"/>
                <a:gd name="connsiteX7" fmla="*/ 2645569 w 7550944"/>
                <a:gd name="connsiteY7" fmla="*/ 3886200 h 7762876"/>
                <a:gd name="connsiteX8" fmla="*/ 3017044 w 7550944"/>
                <a:gd name="connsiteY8" fmla="*/ 7762875 h 7762876"/>
                <a:gd name="connsiteX9" fmla="*/ 3398044 w 7550944"/>
                <a:gd name="connsiteY9" fmla="*/ 3876675 h 7762876"/>
                <a:gd name="connsiteX10" fmla="*/ 3769519 w 7550944"/>
                <a:gd name="connsiteY10" fmla="*/ 9525 h 7762876"/>
                <a:gd name="connsiteX11" fmla="*/ 4150519 w 7550944"/>
                <a:gd name="connsiteY11" fmla="*/ 3886200 h 7762876"/>
                <a:gd name="connsiteX12" fmla="*/ 4526756 w 7550944"/>
                <a:gd name="connsiteY12" fmla="*/ 7762875 h 7762876"/>
                <a:gd name="connsiteX13" fmla="*/ 4902994 w 7550944"/>
                <a:gd name="connsiteY13" fmla="*/ 3886200 h 7762876"/>
                <a:gd name="connsiteX14" fmla="*/ 5283994 w 7550944"/>
                <a:gd name="connsiteY14" fmla="*/ 9525 h 7762876"/>
                <a:gd name="connsiteX15" fmla="*/ 5655469 w 7550944"/>
                <a:gd name="connsiteY15" fmla="*/ 3886200 h 7762876"/>
                <a:gd name="connsiteX16" fmla="*/ 6036469 w 7550944"/>
                <a:gd name="connsiteY16" fmla="*/ 7762875 h 7762876"/>
                <a:gd name="connsiteX17" fmla="*/ 6417469 w 7550944"/>
                <a:gd name="connsiteY17" fmla="*/ 3886200 h 7762876"/>
                <a:gd name="connsiteX18" fmla="*/ 6798469 w 7550944"/>
                <a:gd name="connsiteY18" fmla="*/ 0 h 7762876"/>
                <a:gd name="connsiteX19" fmla="*/ 7160419 w 7550944"/>
                <a:gd name="connsiteY19" fmla="*/ 3886200 h 7762876"/>
                <a:gd name="connsiteX20" fmla="*/ 7550944 w 7550944"/>
                <a:gd name="connsiteY20" fmla="*/ 7762875 h 7762876"/>
                <a:gd name="connsiteX0" fmla="*/ 0 w 7550944"/>
                <a:gd name="connsiteY0" fmla="*/ 7762875 h 7762876"/>
                <a:gd name="connsiteX1" fmla="*/ 378619 w 7550944"/>
                <a:gd name="connsiteY1" fmla="*/ 3886200 h 7762876"/>
                <a:gd name="connsiteX2" fmla="*/ 750094 w 7550944"/>
                <a:gd name="connsiteY2" fmla="*/ 0 h 7762876"/>
                <a:gd name="connsiteX3" fmla="*/ 1131094 w 7550944"/>
                <a:gd name="connsiteY3" fmla="*/ 3876675 h 7762876"/>
                <a:gd name="connsiteX4" fmla="*/ 1507332 w 7550944"/>
                <a:gd name="connsiteY4" fmla="*/ 7762875 h 7762876"/>
                <a:gd name="connsiteX5" fmla="*/ 1883569 w 7550944"/>
                <a:gd name="connsiteY5" fmla="*/ 3876675 h 7762876"/>
                <a:gd name="connsiteX6" fmla="*/ 2264569 w 7550944"/>
                <a:gd name="connsiteY6" fmla="*/ 0 h 7762876"/>
                <a:gd name="connsiteX7" fmla="*/ 2645569 w 7550944"/>
                <a:gd name="connsiteY7" fmla="*/ 3886200 h 7762876"/>
                <a:gd name="connsiteX8" fmla="*/ 3017044 w 7550944"/>
                <a:gd name="connsiteY8" fmla="*/ 7762875 h 7762876"/>
                <a:gd name="connsiteX9" fmla="*/ 3398044 w 7550944"/>
                <a:gd name="connsiteY9" fmla="*/ 3876675 h 7762876"/>
                <a:gd name="connsiteX10" fmla="*/ 3769519 w 7550944"/>
                <a:gd name="connsiteY10" fmla="*/ 9525 h 7762876"/>
                <a:gd name="connsiteX11" fmla="*/ 4150519 w 7550944"/>
                <a:gd name="connsiteY11" fmla="*/ 3886200 h 7762876"/>
                <a:gd name="connsiteX12" fmla="*/ 4526756 w 7550944"/>
                <a:gd name="connsiteY12" fmla="*/ 7762875 h 7762876"/>
                <a:gd name="connsiteX13" fmla="*/ 4902994 w 7550944"/>
                <a:gd name="connsiteY13" fmla="*/ 3886200 h 7762876"/>
                <a:gd name="connsiteX14" fmla="*/ 5283994 w 7550944"/>
                <a:gd name="connsiteY14" fmla="*/ 9525 h 7762876"/>
                <a:gd name="connsiteX15" fmla="*/ 5655469 w 7550944"/>
                <a:gd name="connsiteY15" fmla="*/ 3886200 h 7762876"/>
                <a:gd name="connsiteX16" fmla="*/ 6036469 w 7550944"/>
                <a:gd name="connsiteY16" fmla="*/ 7762875 h 7762876"/>
                <a:gd name="connsiteX17" fmla="*/ 6417469 w 7550944"/>
                <a:gd name="connsiteY17" fmla="*/ 3886200 h 7762876"/>
                <a:gd name="connsiteX18" fmla="*/ 6798469 w 7550944"/>
                <a:gd name="connsiteY18" fmla="*/ 0 h 7762876"/>
                <a:gd name="connsiteX19" fmla="*/ 7160419 w 7550944"/>
                <a:gd name="connsiteY19" fmla="*/ 3886200 h 7762876"/>
                <a:gd name="connsiteX20" fmla="*/ 7550944 w 7550944"/>
                <a:gd name="connsiteY20" fmla="*/ 7762875 h 7762876"/>
                <a:gd name="connsiteX0" fmla="*/ 0 w 7550944"/>
                <a:gd name="connsiteY0" fmla="*/ 7762875 h 7762876"/>
                <a:gd name="connsiteX1" fmla="*/ 378619 w 7550944"/>
                <a:gd name="connsiteY1" fmla="*/ 3886200 h 7762876"/>
                <a:gd name="connsiteX2" fmla="*/ 750094 w 7550944"/>
                <a:gd name="connsiteY2" fmla="*/ 0 h 7762876"/>
                <a:gd name="connsiteX3" fmla="*/ 1131094 w 7550944"/>
                <a:gd name="connsiteY3" fmla="*/ 3876675 h 7762876"/>
                <a:gd name="connsiteX4" fmla="*/ 1507332 w 7550944"/>
                <a:gd name="connsiteY4" fmla="*/ 7762875 h 7762876"/>
                <a:gd name="connsiteX5" fmla="*/ 1883569 w 7550944"/>
                <a:gd name="connsiteY5" fmla="*/ 3876675 h 7762876"/>
                <a:gd name="connsiteX6" fmla="*/ 2264569 w 7550944"/>
                <a:gd name="connsiteY6" fmla="*/ 0 h 7762876"/>
                <a:gd name="connsiteX7" fmla="*/ 2645569 w 7550944"/>
                <a:gd name="connsiteY7" fmla="*/ 3886200 h 7762876"/>
                <a:gd name="connsiteX8" fmla="*/ 3017044 w 7550944"/>
                <a:gd name="connsiteY8" fmla="*/ 7762875 h 7762876"/>
                <a:gd name="connsiteX9" fmla="*/ 3398044 w 7550944"/>
                <a:gd name="connsiteY9" fmla="*/ 3876675 h 7762876"/>
                <a:gd name="connsiteX10" fmla="*/ 3769519 w 7550944"/>
                <a:gd name="connsiteY10" fmla="*/ 9525 h 7762876"/>
                <a:gd name="connsiteX11" fmla="*/ 4150519 w 7550944"/>
                <a:gd name="connsiteY11" fmla="*/ 3886200 h 7762876"/>
                <a:gd name="connsiteX12" fmla="*/ 4526756 w 7550944"/>
                <a:gd name="connsiteY12" fmla="*/ 7762875 h 7762876"/>
                <a:gd name="connsiteX13" fmla="*/ 4902994 w 7550944"/>
                <a:gd name="connsiteY13" fmla="*/ 3886200 h 7762876"/>
                <a:gd name="connsiteX14" fmla="*/ 5283994 w 7550944"/>
                <a:gd name="connsiteY14" fmla="*/ 9525 h 7762876"/>
                <a:gd name="connsiteX15" fmla="*/ 5655469 w 7550944"/>
                <a:gd name="connsiteY15" fmla="*/ 3886200 h 7762876"/>
                <a:gd name="connsiteX16" fmla="*/ 6036469 w 7550944"/>
                <a:gd name="connsiteY16" fmla="*/ 7762875 h 7762876"/>
                <a:gd name="connsiteX17" fmla="*/ 6417469 w 7550944"/>
                <a:gd name="connsiteY17" fmla="*/ 3886200 h 7762876"/>
                <a:gd name="connsiteX18" fmla="*/ 6798469 w 7550944"/>
                <a:gd name="connsiteY18" fmla="*/ 0 h 7762876"/>
                <a:gd name="connsiteX19" fmla="*/ 7160419 w 7550944"/>
                <a:gd name="connsiteY19" fmla="*/ 3886200 h 7762876"/>
                <a:gd name="connsiteX20" fmla="*/ 7550944 w 7550944"/>
                <a:gd name="connsiteY20" fmla="*/ 7762875 h 7762876"/>
                <a:gd name="connsiteX0" fmla="*/ 0 w 7550944"/>
                <a:gd name="connsiteY0" fmla="*/ 7762875 h 7762876"/>
                <a:gd name="connsiteX1" fmla="*/ 378619 w 7550944"/>
                <a:gd name="connsiteY1" fmla="*/ 3886200 h 7762876"/>
                <a:gd name="connsiteX2" fmla="*/ 750094 w 7550944"/>
                <a:gd name="connsiteY2" fmla="*/ 0 h 7762876"/>
                <a:gd name="connsiteX3" fmla="*/ 1131094 w 7550944"/>
                <a:gd name="connsiteY3" fmla="*/ 3876675 h 7762876"/>
                <a:gd name="connsiteX4" fmla="*/ 1507332 w 7550944"/>
                <a:gd name="connsiteY4" fmla="*/ 7762875 h 7762876"/>
                <a:gd name="connsiteX5" fmla="*/ 1883569 w 7550944"/>
                <a:gd name="connsiteY5" fmla="*/ 3876675 h 7762876"/>
                <a:gd name="connsiteX6" fmla="*/ 2264569 w 7550944"/>
                <a:gd name="connsiteY6" fmla="*/ 0 h 7762876"/>
                <a:gd name="connsiteX7" fmla="*/ 2645569 w 7550944"/>
                <a:gd name="connsiteY7" fmla="*/ 3886200 h 7762876"/>
                <a:gd name="connsiteX8" fmla="*/ 3017044 w 7550944"/>
                <a:gd name="connsiteY8" fmla="*/ 7762875 h 7762876"/>
                <a:gd name="connsiteX9" fmla="*/ 3398044 w 7550944"/>
                <a:gd name="connsiteY9" fmla="*/ 3876675 h 7762876"/>
                <a:gd name="connsiteX10" fmla="*/ 3769519 w 7550944"/>
                <a:gd name="connsiteY10" fmla="*/ 9525 h 7762876"/>
                <a:gd name="connsiteX11" fmla="*/ 4150519 w 7550944"/>
                <a:gd name="connsiteY11" fmla="*/ 3886200 h 7762876"/>
                <a:gd name="connsiteX12" fmla="*/ 4526756 w 7550944"/>
                <a:gd name="connsiteY12" fmla="*/ 7762875 h 7762876"/>
                <a:gd name="connsiteX13" fmla="*/ 4902994 w 7550944"/>
                <a:gd name="connsiteY13" fmla="*/ 3886200 h 7762876"/>
                <a:gd name="connsiteX14" fmla="*/ 5283994 w 7550944"/>
                <a:gd name="connsiteY14" fmla="*/ 9525 h 7762876"/>
                <a:gd name="connsiteX15" fmla="*/ 5655469 w 7550944"/>
                <a:gd name="connsiteY15" fmla="*/ 3886200 h 7762876"/>
                <a:gd name="connsiteX16" fmla="*/ 6036469 w 7550944"/>
                <a:gd name="connsiteY16" fmla="*/ 7762875 h 7762876"/>
                <a:gd name="connsiteX17" fmla="*/ 6417469 w 7550944"/>
                <a:gd name="connsiteY17" fmla="*/ 3886200 h 7762876"/>
                <a:gd name="connsiteX18" fmla="*/ 6798469 w 7550944"/>
                <a:gd name="connsiteY18" fmla="*/ 0 h 7762876"/>
                <a:gd name="connsiteX19" fmla="*/ 7160419 w 7550944"/>
                <a:gd name="connsiteY19" fmla="*/ 3886200 h 7762876"/>
                <a:gd name="connsiteX20" fmla="*/ 7550944 w 7550944"/>
                <a:gd name="connsiteY20" fmla="*/ 7762875 h 7762876"/>
                <a:gd name="connsiteX0" fmla="*/ 0 w 7550944"/>
                <a:gd name="connsiteY0" fmla="*/ 7762875 h 7762876"/>
                <a:gd name="connsiteX1" fmla="*/ 378619 w 7550944"/>
                <a:gd name="connsiteY1" fmla="*/ 3886200 h 7762876"/>
                <a:gd name="connsiteX2" fmla="*/ 750094 w 7550944"/>
                <a:gd name="connsiteY2" fmla="*/ 0 h 7762876"/>
                <a:gd name="connsiteX3" fmla="*/ 1131094 w 7550944"/>
                <a:gd name="connsiteY3" fmla="*/ 3876675 h 7762876"/>
                <a:gd name="connsiteX4" fmla="*/ 1507332 w 7550944"/>
                <a:gd name="connsiteY4" fmla="*/ 7762875 h 7762876"/>
                <a:gd name="connsiteX5" fmla="*/ 1883569 w 7550944"/>
                <a:gd name="connsiteY5" fmla="*/ 3876675 h 7762876"/>
                <a:gd name="connsiteX6" fmla="*/ 2264569 w 7550944"/>
                <a:gd name="connsiteY6" fmla="*/ 0 h 7762876"/>
                <a:gd name="connsiteX7" fmla="*/ 2645569 w 7550944"/>
                <a:gd name="connsiteY7" fmla="*/ 3886200 h 7762876"/>
                <a:gd name="connsiteX8" fmla="*/ 3017044 w 7550944"/>
                <a:gd name="connsiteY8" fmla="*/ 7762875 h 7762876"/>
                <a:gd name="connsiteX9" fmla="*/ 3398044 w 7550944"/>
                <a:gd name="connsiteY9" fmla="*/ 3876675 h 7762876"/>
                <a:gd name="connsiteX10" fmla="*/ 3769519 w 7550944"/>
                <a:gd name="connsiteY10" fmla="*/ 9525 h 7762876"/>
                <a:gd name="connsiteX11" fmla="*/ 4150519 w 7550944"/>
                <a:gd name="connsiteY11" fmla="*/ 3886200 h 7762876"/>
                <a:gd name="connsiteX12" fmla="*/ 4526756 w 7550944"/>
                <a:gd name="connsiteY12" fmla="*/ 7762875 h 7762876"/>
                <a:gd name="connsiteX13" fmla="*/ 4902994 w 7550944"/>
                <a:gd name="connsiteY13" fmla="*/ 3886200 h 7762876"/>
                <a:gd name="connsiteX14" fmla="*/ 5283994 w 7550944"/>
                <a:gd name="connsiteY14" fmla="*/ 9525 h 7762876"/>
                <a:gd name="connsiteX15" fmla="*/ 5655469 w 7550944"/>
                <a:gd name="connsiteY15" fmla="*/ 3886200 h 7762876"/>
                <a:gd name="connsiteX16" fmla="*/ 6036469 w 7550944"/>
                <a:gd name="connsiteY16" fmla="*/ 7762875 h 7762876"/>
                <a:gd name="connsiteX17" fmla="*/ 6417469 w 7550944"/>
                <a:gd name="connsiteY17" fmla="*/ 3886200 h 7762876"/>
                <a:gd name="connsiteX18" fmla="*/ 6798469 w 7550944"/>
                <a:gd name="connsiteY18" fmla="*/ 0 h 7762876"/>
                <a:gd name="connsiteX19" fmla="*/ 7160419 w 7550944"/>
                <a:gd name="connsiteY19" fmla="*/ 3886200 h 7762876"/>
                <a:gd name="connsiteX20" fmla="*/ 7550944 w 7550944"/>
                <a:gd name="connsiteY20" fmla="*/ 7762875 h 7762876"/>
                <a:gd name="connsiteX0" fmla="*/ 0 w 7550944"/>
                <a:gd name="connsiteY0" fmla="*/ 7762875 h 7762876"/>
                <a:gd name="connsiteX1" fmla="*/ 378619 w 7550944"/>
                <a:gd name="connsiteY1" fmla="*/ 3886200 h 7762876"/>
                <a:gd name="connsiteX2" fmla="*/ 750094 w 7550944"/>
                <a:gd name="connsiteY2" fmla="*/ 0 h 7762876"/>
                <a:gd name="connsiteX3" fmla="*/ 1131094 w 7550944"/>
                <a:gd name="connsiteY3" fmla="*/ 3876675 h 7762876"/>
                <a:gd name="connsiteX4" fmla="*/ 1507332 w 7550944"/>
                <a:gd name="connsiteY4" fmla="*/ 7762875 h 7762876"/>
                <a:gd name="connsiteX5" fmla="*/ 1883569 w 7550944"/>
                <a:gd name="connsiteY5" fmla="*/ 3876675 h 7762876"/>
                <a:gd name="connsiteX6" fmla="*/ 2264569 w 7550944"/>
                <a:gd name="connsiteY6" fmla="*/ 0 h 7762876"/>
                <a:gd name="connsiteX7" fmla="*/ 2645569 w 7550944"/>
                <a:gd name="connsiteY7" fmla="*/ 3886200 h 7762876"/>
                <a:gd name="connsiteX8" fmla="*/ 3017044 w 7550944"/>
                <a:gd name="connsiteY8" fmla="*/ 7762875 h 7762876"/>
                <a:gd name="connsiteX9" fmla="*/ 3398044 w 7550944"/>
                <a:gd name="connsiteY9" fmla="*/ 3876675 h 7762876"/>
                <a:gd name="connsiteX10" fmla="*/ 3769519 w 7550944"/>
                <a:gd name="connsiteY10" fmla="*/ 9525 h 7762876"/>
                <a:gd name="connsiteX11" fmla="*/ 4150519 w 7550944"/>
                <a:gd name="connsiteY11" fmla="*/ 3886200 h 7762876"/>
                <a:gd name="connsiteX12" fmla="*/ 4526756 w 7550944"/>
                <a:gd name="connsiteY12" fmla="*/ 7762875 h 7762876"/>
                <a:gd name="connsiteX13" fmla="*/ 4902994 w 7550944"/>
                <a:gd name="connsiteY13" fmla="*/ 3886200 h 7762876"/>
                <a:gd name="connsiteX14" fmla="*/ 5283994 w 7550944"/>
                <a:gd name="connsiteY14" fmla="*/ 9525 h 7762876"/>
                <a:gd name="connsiteX15" fmla="*/ 5655469 w 7550944"/>
                <a:gd name="connsiteY15" fmla="*/ 3886200 h 7762876"/>
                <a:gd name="connsiteX16" fmla="*/ 6029325 w 7550944"/>
                <a:gd name="connsiteY16" fmla="*/ 7762875 h 7762876"/>
                <a:gd name="connsiteX17" fmla="*/ 6417469 w 7550944"/>
                <a:gd name="connsiteY17" fmla="*/ 3886200 h 7762876"/>
                <a:gd name="connsiteX18" fmla="*/ 6798469 w 7550944"/>
                <a:gd name="connsiteY18" fmla="*/ 0 h 7762876"/>
                <a:gd name="connsiteX19" fmla="*/ 7160419 w 7550944"/>
                <a:gd name="connsiteY19" fmla="*/ 3886200 h 7762876"/>
                <a:gd name="connsiteX20" fmla="*/ 7550944 w 7550944"/>
                <a:gd name="connsiteY20" fmla="*/ 7762875 h 7762876"/>
                <a:gd name="connsiteX0" fmla="*/ 0 w 7550944"/>
                <a:gd name="connsiteY0" fmla="*/ 7762875 h 7762876"/>
                <a:gd name="connsiteX1" fmla="*/ 378619 w 7550944"/>
                <a:gd name="connsiteY1" fmla="*/ 3886200 h 7762876"/>
                <a:gd name="connsiteX2" fmla="*/ 750094 w 7550944"/>
                <a:gd name="connsiteY2" fmla="*/ 0 h 7762876"/>
                <a:gd name="connsiteX3" fmla="*/ 1131094 w 7550944"/>
                <a:gd name="connsiteY3" fmla="*/ 3876675 h 7762876"/>
                <a:gd name="connsiteX4" fmla="*/ 1507332 w 7550944"/>
                <a:gd name="connsiteY4" fmla="*/ 7762875 h 7762876"/>
                <a:gd name="connsiteX5" fmla="*/ 1883569 w 7550944"/>
                <a:gd name="connsiteY5" fmla="*/ 3876675 h 7762876"/>
                <a:gd name="connsiteX6" fmla="*/ 2264569 w 7550944"/>
                <a:gd name="connsiteY6" fmla="*/ 0 h 7762876"/>
                <a:gd name="connsiteX7" fmla="*/ 2645569 w 7550944"/>
                <a:gd name="connsiteY7" fmla="*/ 3886200 h 7762876"/>
                <a:gd name="connsiteX8" fmla="*/ 3017044 w 7550944"/>
                <a:gd name="connsiteY8" fmla="*/ 7762875 h 7762876"/>
                <a:gd name="connsiteX9" fmla="*/ 3398044 w 7550944"/>
                <a:gd name="connsiteY9" fmla="*/ 3876675 h 7762876"/>
                <a:gd name="connsiteX10" fmla="*/ 3769519 w 7550944"/>
                <a:gd name="connsiteY10" fmla="*/ 9525 h 7762876"/>
                <a:gd name="connsiteX11" fmla="*/ 4150519 w 7550944"/>
                <a:gd name="connsiteY11" fmla="*/ 3886200 h 7762876"/>
                <a:gd name="connsiteX12" fmla="*/ 4526756 w 7550944"/>
                <a:gd name="connsiteY12" fmla="*/ 7762875 h 7762876"/>
                <a:gd name="connsiteX13" fmla="*/ 4902994 w 7550944"/>
                <a:gd name="connsiteY13" fmla="*/ 3886200 h 7762876"/>
                <a:gd name="connsiteX14" fmla="*/ 5283994 w 7550944"/>
                <a:gd name="connsiteY14" fmla="*/ 9525 h 7762876"/>
                <a:gd name="connsiteX15" fmla="*/ 5655469 w 7550944"/>
                <a:gd name="connsiteY15" fmla="*/ 3886200 h 7762876"/>
                <a:gd name="connsiteX16" fmla="*/ 6029325 w 7550944"/>
                <a:gd name="connsiteY16" fmla="*/ 7762875 h 7762876"/>
                <a:gd name="connsiteX17" fmla="*/ 6417469 w 7550944"/>
                <a:gd name="connsiteY17" fmla="*/ 3886200 h 7762876"/>
                <a:gd name="connsiteX18" fmla="*/ 6798469 w 7550944"/>
                <a:gd name="connsiteY18" fmla="*/ 0 h 7762876"/>
                <a:gd name="connsiteX19" fmla="*/ 7160419 w 7550944"/>
                <a:gd name="connsiteY19" fmla="*/ 3886200 h 7762876"/>
                <a:gd name="connsiteX20" fmla="*/ 7550944 w 7550944"/>
                <a:gd name="connsiteY20" fmla="*/ 7762875 h 7762876"/>
                <a:gd name="connsiteX0" fmla="*/ 0 w 7546182"/>
                <a:gd name="connsiteY0" fmla="*/ 7762875 h 7765256"/>
                <a:gd name="connsiteX1" fmla="*/ 378619 w 7546182"/>
                <a:gd name="connsiteY1" fmla="*/ 3886200 h 7765256"/>
                <a:gd name="connsiteX2" fmla="*/ 750094 w 7546182"/>
                <a:gd name="connsiteY2" fmla="*/ 0 h 7765256"/>
                <a:gd name="connsiteX3" fmla="*/ 1131094 w 7546182"/>
                <a:gd name="connsiteY3" fmla="*/ 3876675 h 7765256"/>
                <a:gd name="connsiteX4" fmla="*/ 1507332 w 7546182"/>
                <a:gd name="connsiteY4" fmla="*/ 7762875 h 7765256"/>
                <a:gd name="connsiteX5" fmla="*/ 1883569 w 7546182"/>
                <a:gd name="connsiteY5" fmla="*/ 3876675 h 7765256"/>
                <a:gd name="connsiteX6" fmla="*/ 2264569 w 7546182"/>
                <a:gd name="connsiteY6" fmla="*/ 0 h 7765256"/>
                <a:gd name="connsiteX7" fmla="*/ 2645569 w 7546182"/>
                <a:gd name="connsiteY7" fmla="*/ 3886200 h 7765256"/>
                <a:gd name="connsiteX8" fmla="*/ 3017044 w 7546182"/>
                <a:gd name="connsiteY8" fmla="*/ 7762875 h 7765256"/>
                <a:gd name="connsiteX9" fmla="*/ 3398044 w 7546182"/>
                <a:gd name="connsiteY9" fmla="*/ 3876675 h 7765256"/>
                <a:gd name="connsiteX10" fmla="*/ 3769519 w 7546182"/>
                <a:gd name="connsiteY10" fmla="*/ 9525 h 7765256"/>
                <a:gd name="connsiteX11" fmla="*/ 4150519 w 7546182"/>
                <a:gd name="connsiteY11" fmla="*/ 3886200 h 7765256"/>
                <a:gd name="connsiteX12" fmla="*/ 4526756 w 7546182"/>
                <a:gd name="connsiteY12" fmla="*/ 7762875 h 7765256"/>
                <a:gd name="connsiteX13" fmla="*/ 4902994 w 7546182"/>
                <a:gd name="connsiteY13" fmla="*/ 3886200 h 7765256"/>
                <a:gd name="connsiteX14" fmla="*/ 5283994 w 7546182"/>
                <a:gd name="connsiteY14" fmla="*/ 9525 h 7765256"/>
                <a:gd name="connsiteX15" fmla="*/ 5655469 w 7546182"/>
                <a:gd name="connsiteY15" fmla="*/ 3886200 h 7765256"/>
                <a:gd name="connsiteX16" fmla="*/ 6029325 w 7546182"/>
                <a:gd name="connsiteY16" fmla="*/ 7762875 h 7765256"/>
                <a:gd name="connsiteX17" fmla="*/ 6417469 w 7546182"/>
                <a:gd name="connsiteY17" fmla="*/ 3886200 h 7765256"/>
                <a:gd name="connsiteX18" fmla="*/ 6798469 w 7546182"/>
                <a:gd name="connsiteY18" fmla="*/ 0 h 7765256"/>
                <a:gd name="connsiteX19" fmla="*/ 7160419 w 7546182"/>
                <a:gd name="connsiteY19" fmla="*/ 3886200 h 7765256"/>
                <a:gd name="connsiteX20" fmla="*/ 7546182 w 7546182"/>
                <a:gd name="connsiteY20" fmla="*/ 7765256 h 7765256"/>
                <a:gd name="connsiteX0" fmla="*/ 0 w 7546182"/>
                <a:gd name="connsiteY0" fmla="*/ 7762875 h 7765258"/>
                <a:gd name="connsiteX1" fmla="*/ 378619 w 7546182"/>
                <a:gd name="connsiteY1" fmla="*/ 3886200 h 7765258"/>
                <a:gd name="connsiteX2" fmla="*/ 750094 w 7546182"/>
                <a:gd name="connsiteY2" fmla="*/ 0 h 7765258"/>
                <a:gd name="connsiteX3" fmla="*/ 1131094 w 7546182"/>
                <a:gd name="connsiteY3" fmla="*/ 3876675 h 7765258"/>
                <a:gd name="connsiteX4" fmla="*/ 1507332 w 7546182"/>
                <a:gd name="connsiteY4" fmla="*/ 7762875 h 7765258"/>
                <a:gd name="connsiteX5" fmla="*/ 1883569 w 7546182"/>
                <a:gd name="connsiteY5" fmla="*/ 3876675 h 7765258"/>
                <a:gd name="connsiteX6" fmla="*/ 2264569 w 7546182"/>
                <a:gd name="connsiteY6" fmla="*/ 0 h 7765258"/>
                <a:gd name="connsiteX7" fmla="*/ 2645569 w 7546182"/>
                <a:gd name="connsiteY7" fmla="*/ 3886200 h 7765258"/>
                <a:gd name="connsiteX8" fmla="*/ 3017044 w 7546182"/>
                <a:gd name="connsiteY8" fmla="*/ 7762875 h 7765258"/>
                <a:gd name="connsiteX9" fmla="*/ 3398044 w 7546182"/>
                <a:gd name="connsiteY9" fmla="*/ 3876675 h 7765258"/>
                <a:gd name="connsiteX10" fmla="*/ 3769519 w 7546182"/>
                <a:gd name="connsiteY10" fmla="*/ 9525 h 7765258"/>
                <a:gd name="connsiteX11" fmla="*/ 4150519 w 7546182"/>
                <a:gd name="connsiteY11" fmla="*/ 3886200 h 7765258"/>
                <a:gd name="connsiteX12" fmla="*/ 4526756 w 7546182"/>
                <a:gd name="connsiteY12" fmla="*/ 7762875 h 7765258"/>
                <a:gd name="connsiteX13" fmla="*/ 4902994 w 7546182"/>
                <a:gd name="connsiteY13" fmla="*/ 3886200 h 7765258"/>
                <a:gd name="connsiteX14" fmla="*/ 5283994 w 7546182"/>
                <a:gd name="connsiteY14" fmla="*/ 9525 h 7765258"/>
                <a:gd name="connsiteX15" fmla="*/ 5655469 w 7546182"/>
                <a:gd name="connsiteY15" fmla="*/ 3886200 h 7765258"/>
                <a:gd name="connsiteX16" fmla="*/ 6029325 w 7546182"/>
                <a:gd name="connsiteY16" fmla="*/ 7762875 h 7765258"/>
                <a:gd name="connsiteX17" fmla="*/ 6417469 w 7546182"/>
                <a:gd name="connsiteY17" fmla="*/ 3886200 h 7765258"/>
                <a:gd name="connsiteX18" fmla="*/ 6798469 w 7546182"/>
                <a:gd name="connsiteY18" fmla="*/ 0 h 7765258"/>
                <a:gd name="connsiteX19" fmla="*/ 7160419 w 7546182"/>
                <a:gd name="connsiteY19" fmla="*/ 3886200 h 7765258"/>
                <a:gd name="connsiteX20" fmla="*/ 7546182 w 7546182"/>
                <a:gd name="connsiteY20" fmla="*/ 7765256 h 7765258"/>
                <a:gd name="connsiteX0" fmla="*/ 0 w 7539038"/>
                <a:gd name="connsiteY0" fmla="*/ 7762875 h 7762876"/>
                <a:gd name="connsiteX1" fmla="*/ 378619 w 7539038"/>
                <a:gd name="connsiteY1" fmla="*/ 3886200 h 7762876"/>
                <a:gd name="connsiteX2" fmla="*/ 750094 w 7539038"/>
                <a:gd name="connsiteY2" fmla="*/ 0 h 7762876"/>
                <a:gd name="connsiteX3" fmla="*/ 1131094 w 7539038"/>
                <a:gd name="connsiteY3" fmla="*/ 3876675 h 7762876"/>
                <a:gd name="connsiteX4" fmla="*/ 1507332 w 7539038"/>
                <a:gd name="connsiteY4" fmla="*/ 7762875 h 7762876"/>
                <a:gd name="connsiteX5" fmla="*/ 1883569 w 7539038"/>
                <a:gd name="connsiteY5" fmla="*/ 3876675 h 7762876"/>
                <a:gd name="connsiteX6" fmla="*/ 2264569 w 7539038"/>
                <a:gd name="connsiteY6" fmla="*/ 0 h 7762876"/>
                <a:gd name="connsiteX7" fmla="*/ 2645569 w 7539038"/>
                <a:gd name="connsiteY7" fmla="*/ 3886200 h 7762876"/>
                <a:gd name="connsiteX8" fmla="*/ 3017044 w 7539038"/>
                <a:gd name="connsiteY8" fmla="*/ 7762875 h 7762876"/>
                <a:gd name="connsiteX9" fmla="*/ 3398044 w 7539038"/>
                <a:gd name="connsiteY9" fmla="*/ 3876675 h 7762876"/>
                <a:gd name="connsiteX10" fmla="*/ 3769519 w 7539038"/>
                <a:gd name="connsiteY10" fmla="*/ 9525 h 7762876"/>
                <a:gd name="connsiteX11" fmla="*/ 4150519 w 7539038"/>
                <a:gd name="connsiteY11" fmla="*/ 3886200 h 7762876"/>
                <a:gd name="connsiteX12" fmla="*/ 4526756 w 7539038"/>
                <a:gd name="connsiteY12" fmla="*/ 7762875 h 7762876"/>
                <a:gd name="connsiteX13" fmla="*/ 4902994 w 7539038"/>
                <a:gd name="connsiteY13" fmla="*/ 3886200 h 7762876"/>
                <a:gd name="connsiteX14" fmla="*/ 5283994 w 7539038"/>
                <a:gd name="connsiteY14" fmla="*/ 9525 h 7762876"/>
                <a:gd name="connsiteX15" fmla="*/ 5655469 w 7539038"/>
                <a:gd name="connsiteY15" fmla="*/ 3886200 h 7762876"/>
                <a:gd name="connsiteX16" fmla="*/ 6029325 w 7539038"/>
                <a:gd name="connsiteY16" fmla="*/ 7762875 h 7762876"/>
                <a:gd name="connsiteX17" fmla="*/ 6417469 w 7539038"/>
                <a:gd name="connsiteY17" fmla="*/ 3886200 h 7762876"/>
                <a:gd name="connsiteX18" fmla="*/ 6798469 w 7539038"/>
                <a:gd name="connsiteY18" fmla="*/ 0 h 7762876"/>
                <a:gd name="connsiteX19" fmla="*/ 7160419 w 7539038"/>
                <a:gd name="connsiteY19" fmla="*/ 3886200 h 7762876"/>
                <a:gd name="connsiteX20" fmla="*/ 7539038 w 7539038"/>
                <a:gd name="connsiteY20" fmla="*/ 7760494 h 7762876"/>
                <a:gd name="connsiteX0" fmla="*/ 0 w 7539038"/>
                <a:gd name="connsiteY0" fmla="*/ 7762875 h 7762876"/>
                <a:gd name="connsiteX1" fmla="*/ 378619 w 7539038"/>
                <a:gd name="connsiteY1" fmla="*/ 3886200 h 7762876"/>
                <a:gd name="connsiteX2" fmla="*/ 750094 w 7539038"/>
                <a:gd name="connsiteY2" fmla="*/ 0 h 7762876"/>
                <a:gd name="connsiteX3" fmla="*/ 1131094 w 7539038"/>
                <a:gd name="connsiteY3" fmla="*/ 3876675 h 7762876"/>
                <a:gd name="connsiteX4" fmla="*/ 1507332 w 7539038"/>
                <a:gd name="connsiteY4" fmla="*/ 7762875 h 7762876"/>
                <a:gd name="connsiteX5" fmla="*/ 1883569 w 7539038"/>
                <a:gd name="connsiteY5" fmla="*/ 3876675 h 7762876"/>
                <a:gd name="connsiteX6" fmla="*/ 2264569 w 7539038"/>
                <a:gd name="connsiteY6" fmla="*/ 0 h 7762876"/>
                <a:gd name="connsiteX7" fmla="*/ 2645569 w 7539038"/>
                <a:gd name="connsiteY7" fmla="*/ 3886200 h 7762876"/>
                <a:gd name="connsiteX8" fmla="*/ 3017044 w 7539038"/>
                <a:gd name="connsiteY8" fmla="*/ 7762875 h 7762876"/>
                <a:gd name="connsiteX9" fmla="*/ 3398044 w 7539038"/>
                <a:gd name="connsiteY9" fmla="*/ 3876675 h 7762876"/>
                <a:gd name="connsiteX10" fmla="*/ 3769519 w 7539038"/>
                <a:gd name="connsiteY10" fmla="*/ 9525 h 7762876"/>
                <a:gd name="connsiteX11" fmla="*/ 4150519 w 7539038"/>
                <a:gd name="connsiteY11" fmla="*/ 3886200 h 7762876"/>
                <a:gd name="connsiteX12" fmla="*/ 4526756 w 7539038"/>
                <a:gd name="connsiteY12" fmla="*/ 7762875 h 7762876"/>
                <a:gd name="connsiteX13" fmla="*/ 4902994 w 7539038"/>
                <a:gd name="connsiteY13" fmla="*/ 3886200 h 7762876"/>
                <a:gd name="connsiteX14" fmla="*/ 5283994 w 7539038"/>
                <a:gd name="connsiteY14" fmla="*/ 9525 h 7762876"/>
                <a:gd name="connsiteX15" fmla="*/ 5655469 w 7539038"/>
                <a:gd name="connsiteY15" fmla="*/ 3886200 h 7762876"/>
                <a:gd name="connsiteX16" fmla="*/ 6029325 w 7539038"/>
                <a:gd name="connsiteY16" fmla="*/ 7762875 h 7762876"/>
                <a:gd name="connsiteX17" fmla="*/ 6417469 w 7539038"/>
                <a:gd name="connsiteY17" fmla="*/ 3886200 h 7762876"/>
                <a:gd name="connsiteX18" fmla="*/ 6788944 w 7539038"/>
                <a:gd name="connsiteY18" fmla="*/ 2381 h 7762876"/>
                <a:gd name="connsiteX19" fmla="*/ 7160419 w 7539038"/>
                <a:gd name="connsiteY19" fmla="*/ 3886200 h 7762876"/>
                <a:gd name="connsiteX20" fmla="*/ 7539038 w 7539038"/>
                <a:gd name="connsiteY20" fmla="*/ 7760494 h 7762876"/>
                <a:gd name="connsiteX0" fmla="*/ 0 w 7539038"/>
                <a:gd name="connsiteY0" fmla="*/ 7762875 h 7762876"/>
                <a:gd name="connsiteX1" fmla="*/ 378619 w 7539038"/>
                <a:gd name="connsiteY1" fmla="*/ 3886200 h 7762876"/>
                <a:gd name="connsiteX2" fmla="*/ 750094 w 7539038"/>
                <a:gd name="connsiteY2" fmla="*/ 0 h 7762876"/>
                <a:gd name="connsiteX3" fmla="*/ 1131094 w 7539038"/>
                <a:gd name="connsiteY3" fmla="*/ 3876675 h 7762876"/>
                <a:gd name="connsiteX4" fmla="*/ 1507332 w 7539038"/>
                <a:gd name="connsiteY4" fmla="*/ 7762875 h 7762876"/>
                <a:gd name="connsiteX5" fmla="*/ 1883569 w 7539038"/>
                <a:gd name="connsiteY5" fmla="*/ 3876675 h 7762876"/>
                <a:gd name="connsiteX6" fmla="*/ 2264569 w 7539038"/>
                <a:gd name="connsiteY6" fmla="*/ 0 h 7762876"/>
                <a:gd name="connsiteX7" fmla="*/ 2645569 w 7539038"/>
                <a:gd name="connsiteY7" fmla="*/ 3886200 h 7762876"/>
                <a:gd name="connsiteX8" fmla="*/ 3017044 w 7539038"/>
                <a:gd name="connsiteY8" fmla="*/ 7762875 h 7762876"/>
                <a:gd name="connsiteX9" fmla="*/ 3398044 w 7539038"/>
                <a:gd name="connsiteY9" fmla="*/ 3876675 h 7762876"/>
                <a:gd name="connsiteX10" fmla="*/ 3769519 w 7539038"/>
                <a:gd name="connsiteY10" fmla="*/ 9525 h 7762876"/>
                <a:gd name="connsiteX11" fmla="*/ 4150519 w 7539038"/>
                <a:gd name="connsiteY11" fmla="*/ 3886200 h 7762876"/>
                <a:gd name="connsiteX12" fmla="*/ 4526756 w 7539038"/>
                <a:gd name="connsiteY12" fmla="*/ 7762875 h 7762876"/>
                <a:gd name="connsiteX13" fmla="*/ 4902994 w 7539038"/>
                <a:gd name="connsiteY13" fmla="*/ 3886200 h 7762876"/>
                <a:gd name="connsiteX14" fmla="*/ 5283994 w 7539038"/>
                <a:gd name="connsiteY14" fmla="*/ 9525 h 7762876"/>
                <a:gd name="connsiteX15" fmla="*/ 5655469 w 7539038"/>
                <a:gd name="connsiteY15" fmla="*/ 3886200 h 7762876"/>
                <a:gd name="connsiteX16" fmla="*/ 6029325 w 7539038"/>
                <a:gd name="connsiteY16" fmla="*/ 7762875 h 7762876"/>
                <a:gd name="connsiteX17" fmla="*/ 6417469 w 7539038"/>
                <a:gd name="connsiteY17" fmla="*/ 3886200 h 7762876"/>
                <a:gd name="connsiteX18" fmla="*/ 6786563 w 7539038"/>
                <a:gd name="connsiteY18" fmla="*/ 4762 h 7762876"/>
                <a:gd name="connsiteX19" fmla="*/ 7160419 w 7539038"/>
                <a:gd name="connsiteY19" fmla="*/ 3886200 h 7762876"/>
                <a:gd name="connsiteX20" fmla="*/ 7539038 w 7539038"/>
                <a:gd name="connsiteY20" fmla="*/ 7760494 h 7762876"/>
                <a:gd name="connsiteX0" fmla="*/ 0 w 7539038"/>
                <a:gd name="connsiteY0" fmla="*/ 7762875 h 7762876"/>
                <a:gd name="connsiteX1" fmla="*/ 378619 w 7539038"/>
                <a:gd name="connsiteY1" fmla="*/ 3886200 h 7762876"/>
                <a:gd name="connsiteX2" fmla="*/ 750094 w 7539038"/>
                <a:gd name="connsiteY2" fmla="*/ 0 h 7762876"/>
                <a:gd name="connsiteX3" fmla="*/ 1131094 w 7539038"/>
                <a:gd name="connsiteY3" fmla="*/ 3876675 h 7762876"/>
                <a:gd name="connsiteX4" fmla="*/ 1507332 w 7539038"/>
                <a:gd name="connsiteY4" fmla="*/ 7762875 h 7762876"/>
                <a:gd name="connsiteX5" fmla="*/ 1883569 w 7539038"/>
                <a:gd name="connsiteY5" fmla="*/ 3876675 h 7762876"/>
                <a:gd name="connsiteX6" fmla="*/ 2264569 w 7539038"/>
                <a:gd name="connsiteY6" fmla="*/ 0 h 7762876"/>
                <a:gd name="connsiteX7" fmla="*/ 2645569 w 7539038"/>
                <a:gd name="connsiteY7" fmla="*/ 3886200 h 7762876"/>
                <a:gd name="connsiteX8" fmla="*/ 3017044 w 7539038"/>
                <a:gd name="connsiteY8" fmla="*/ 7762875 h 7762876"/>
                <a:gd name="connsiteX9" fmla="*/ 3398044 w 7539038"/>
                <a:gd name="connsiteY9" fmla="*/ 3876675 h 7762876"/>
                <a:gd name="connsiteX10" fmla="*/ 3769519 w 7539038"/>
                <a:gd name="connsiteY10" fmla="*/ 9525 h 7762876"/>
                <a:gd name="connsiteX11" fmla="*/ 4150519 w 7539038"/>
                <a:gd name="connsiteY11" fmla="*/ 3886200 h 7762876"/>
                <a:gd name="connsiteX12" fmla="*/ 4526756 w 7539038"/>
                <a:gd name="connsiteY12" fmla="*/ 7762875 h 7762876"/>
                <a:gd name="connsiteX13" fmla="*/ 4902994 w 7539038"/>
                <a:gd name="connsiteY13" fmla="*/ 3886200 h 7762876"/>
                <a:gd name="connsiteX14" fmla="*/ 5283994 w 7539038"/>
                <a:gd name="connsiteY14" fmla="*/ 9525 h 7762876"/>
                <a:gd name="connsiteX15" fmla="*/ 5655469 w 7539038"/>
                <a:gd name="connsiteY15" fmla="*/ 3886200 h 7762876"/>
                <a:gd name="connsiteX16" fmla="*/ 6029325 w 7539038"/>
                <a:gd name="connsiteY16" fmla="*/ 7762875 h 7762876"/>
                <a:gd name="connsiteX17" fmla="*/ 6417469 w 7539038"/>
                <a:gd name="connsiteY17" fmla="*/ 3886200 h 7762876"/>
                <a:gd name="connsiteX18" fmla="*/ 6786563 w 7539038"/>
                <a:gd name="connsiteY18" fmla="*/ 4762 h 7762876"/>
                <a:gd name="connsiteX19" fmla="*/ 7160419 w 7539038"/>
                <a:gd name="connsiteY19" fmla="*/ 3886200 h 7762876"/>
                <a:gd name="connsiteX20" fmla="*/ 7539038 w 7539038"/>
                <a:gd name="connsiteY20" fmla="*/ 7760494 h 7762876"/>
                <a:gd name="connsiteX0" fmla="*/ 0 w 7539038"/>
                <a:gd name="connsiteY0" fmla="*/ 7762875 h 7762876"/>
                <a:gd name="connsiteX1" fmla="*/ 378619 w 7539038"/>
                <a:gd name="connsiteY1" fmla="*/ 3886200 h 7762876"/>
                <a:gd name="connsiteX2" fmla="*/ 750094 w 7539038"/>
                <a:gd name="connsiteY2" fmla="*/ 0 h 7762876"/>
                <a:gd name="connsiteX3" fmla="*/ 1131094 w 7539038"/>
                <a:gd name="connsiteY3" fmla="*/ 3876675 h 7762876"/>
                <a:gd name="connsiteX4" fmla="*/ 1507332 w 7539038"/>
                <a:gd name="connsiteY4" fmla="*/ 7762875 h 7762876"/>
                <a:gd name="connsiteX5" fmla="*/ 1883569 w 7539038"/>
                <a:gd name="connsiteY5" fmla="*/ 3876675 h 7762876"/>
                <a:gd name="connsiteX6" fmla="*/ 2264569 w 7539038"/>
                <a:gd name="connsiteY6" fmla="*/ 0 h 7762876"/>
                <a:gd name="connsiteX7" fmla="*/ 2645569 w 7539038"/>
                <a:gd name="connsiteY7" fmla="*/ 3886200 h 7762876"/>
                <a:gd name="connsiteX8" fmla="*/ 3017044 w 7539038"/>
                <a:gd name="connsiteY8" fmla="*/ 7762875 h 7762876"/>
                <a:gd name="connsiteX9" fmla="*/ 3398044 w 7539038"/>
                <a:gd name="connsiteY9" fmla="*/ 3876675 h 7762876"/>
                <a:gd name="connsiteX10" fmla="*/ 3769519 w 7539038"/>
                <a:gd name="connsiteY10" fmla="*/ 9525 h 7762876"/>
                <a:gd name="connsiteX11" fmla="*/ 4150519 w 7539038"/>
                <a:gd name="connsiteY11" fmla="*/ 3886200 h 7762876"/>
                <a:gd name="connsiteX12" fmla="*/ 4526756 w 7539038"/>
                <a:gd name="connsiteY12" fmla="*/ 7762875 h 7762876"/>
                <a:gd name="connsiteX13" fmla="*/ 4902994 w 7539038"/>
                <a:gd name="connsiteY13" fmla="*/ 3886200 h 7762876"/>
                <a:gd name="connsiteX14" fmla="*/ 5279231 w 7539038"/>
                <a:gd name="connsiteY14" fmla="*/ 9525 h 7762876"/>
                <a:gd name="connsiteX15" fmla="*/ 5655469 w 7539038"/>
                <a:gd name="connsiteY15" fmla="*/ 3886200 h 7762876"/>
                <a:gd name="connsiteX16" fmla="*/ 6029325 w 7539038"/>
                <a:gd name="connsiteY16" fmla="*/ 7762875 h 7762876"/>
                <a:gd name="connsiteX17" fmla="*/ 6417469 w 7539038"/>
                <a:gd name="connsiteY17" fmla="*/ 3886200 h 7762876"/>
                <a:gd name="connsiteX18" fmla="*/ 6786563 w 7539038"/>
                <a:gd name="connsiteY18" fmla="*/ 4762 h 7762876"/>
                <a:gd name="connsiteX19" fmla="*/ 7160419 w 7539038"/>
                <a:gd name="connsiteY19" fmla="*/ 3886200 h 7762876"/>
                <a:gd name="connsiteX20" fmla="*/ 7539038 w 7539038"/>
                <a:gd name="connsiteY20" fmla="*/ 7760494 h 7762876"/>
                <a:gd name="connsiteX0" fmla="*/ 0 w 7539038"/>
                <a:gd name="connsiteY0" fmla="*/ 7762875 h 7762876"/>
                <a:gd name="connsiteX1" fmla="*/ 378619 w 7539038"/>
                <a:gd name="connsiteY1" fmla="*/ 3886200 h 7762876"/>
                <a:gd name="connsiteX2" fmla="*/ 750094 w 7539038"/>
                <a:gd name="connsiteY2" fmla="*/ 0 h 7762876"/>
                <a:gd name="connsiteX3" fmla="*/ 1131094 w 7539038"/>
                <a:gd name="connsiteY3" fmla="*/ 3876675 h 7762876"/>
                <a:gd name="connsiteX4" fmla="*/ 1507332 w 7539038"/>
                <a:gd name="connsiteY4" fmla="*/ 7762875 h 7762876"/>
                <a:gd name="connsiteX5" fmla="*/ 1883569 w 7539038"/>
                <a:gd name="connsiteY5" fmla="*/ 3876675 h 7762876"/>
                <a:gd name="connsiteX6" fmla="*/ 2264569 w 7539038"/>
                <a:gd name="connsiteY6" fmla="*/ 0 h 7762876"/>
                <a:gd name="connsiteX7" fmla="*/ 2645569 w 7539038"/>
                <a:gd name="connsiteY7" fmla="*/ 3886200 h 7762876"/>
                <a:gd name="connsiteX8" fmla="*/ 3017044 w 7539038"/>
                <a:gd name="connsiteY8" fmla="*/ 7762875 h 7762876"/>
                <a:gd name="connsiteX9" fmla="*/ 3398044 w 7539038"/>
                <a:gd name="connsiteY9" fmla="*/ 3876675 h 7762876"/>
                <a:gd name="connsiteX10" fmla="*/ 3769519 w 7539038"/>
                <a:gd name="connsiteY10" fmla="*/ 9525 h 7762876"/>
                <a:gd name="connsiteX11" fmla="*/ 4150519 w 7539038"/>
                <a:gd name="connsiteY11" fmla="*/ 3886200 h 7762876"/>
                <a:gd name="connsiteX12" fmla="*/ 4526756 w 7539038"/>
                <a:gd name="connsiteY12" fmla="*/ 7762875 h 7762876"/>
                <a:gd name="connsiteX13" fmla="*/ 4902994 w 7539038"/>
                <a:gd name="connsiteY13" fmla="*/ 3886200 h 7762876"/>
                <a:gd name="connsiteX14" fmla="*/ 5279231 w 7539038"/>
                <a:gd name="connsiteY14" fmla="*/ 9525 h 7762876"/>
                <a:gd name="connsiteX15" fmla="*/ 5655469 w 7539038"/>
                <a:gd name="connsiteY15" fmla="*/ 3886200 h 7762876"/>
                <a:gd name="connsiteX16" fmla="*/ 6029325 w 7539038"/>
                <a:gd name="connsiteY16" fmla="*/ 7762875 h 7762876"/>
                <a:gd name="connsiteX17" fmla="*/ 6417469 w 7539038"/>
                <a:gd name="connsiteY17" fmla="*/ 3886200 h 7762876"/>
                <a:gd name="connsiteX18" fmla="*/ 6786563 w 7539038"/>
                <a:gd name="connsiteY18" fmla="*/ 4762 h 7762876"/>
                <a:gd name="connsiteX19" fmla="*/ 7160419 w 7539038"/>
                <a:gd name="connsiteY19" fmla="*/ 3886200 h 7762876"/>
                <a:gd name="connsiteX20" fmla="*/ 7539038 w 7539038"/>
                <a:gd name="connsiteY20" fmla="*/ 7760494 h 7762876"/>
                <a:gd name="connsiteX0" fmla="*/ 0 w 7539038"/>
                <a:gd name="connsiteY0" fmla="*/ 7762875 h 7762876"/>
                <a:gd name="connsiteX1" fmla="*/ 378619 w 7539038"/>
                <a:gd name="connsiteY1" fmla="*/ 3886200 h 7762876"/>
                <a:gd name="connsiteX2" fmla="*/ 750094 w 7539038"/>
                <a:gd name="connsiteY2" fmla="*/ 0 h 7762876"/>
                <a:gd name="connsiteX3" fmla="*/ 1131094 w 7539038"/>
                <a:gd name="connsiteY3" fmla="*/ 3876675 h 7762876"/>
                <a:gd name="connsiteX4" fmla="*/ 1507332 w 7539038"/>
                <a:gd name="connsiteY4" fmla="*/ 7762875 h 7762876"/>
                <a:gd name="connsiteX5" fmla="*/ 1883569 w 7539038"/>
                <a:gd name="connsiteY5" fmla="*/ 3876675 h 7762876"/>
                <a:gd name="connsiteX6" fmla="*/ 2264569 w 7539038"/>
                <a:gd name="connsiteY6" fmla="*/ 0 h 7762876"/>
                <a:gd name="connsiteX7" fmla="*/ 2645569 w 7539038"/>
                <a:gd name="connsiteY7" fmla="*/ 3886200 h 7762876"/>
                <a:gd name="connsiteX8" fmla="*/ 3017044 w 7539038"/>
                <a:gd name="connsiteY8" fmla="*/ 7762875 h 7762876"/>
                <a:gd name="connsiteX9" fmla="*/ 3398044 w 7539038"/>
                <a:gd name="connsiteY9" fmla="*/ 3876675 h 7762876"/>
                <a:gd name="connsiteX10" fmla="*/ 3769519 w 7539038"/>
                <a:gd name="connsiteY10" fmla="*/ 9525 h 7762876"/>
                <a:gd name="connsiteX11" fmla="*/ 4150519 w 7539038"/>
                <a:gd name="connsiteY11" fmla="*/ 3886200 h 7762876"/>
                <a:gd name="connsiteX12" fmla="*/ 4526756 w 7539038"/>
                <a:gd name="connsiteY12" fmla="*/ 7762875 h 7762876"/>
                <a:gd name="connsiteX13" fmla="*/ 4902994 w 7539038"/>
                <a:gd name="connsiteY13" fmla="*/ 3886200 h 7762876"/>
                <a:gd name="connsiteX14" fmla="*/ 5276849 w 7539038"/>
                <a:gd name="connsiteY14" fmla="*/ 2382 h 7762876"/>
                <a:gd name="connsiteX15" fmla="*/ 5655469 w 7539038"/>
                <a:gd name="connsiteY15" fmla="*/ 3886200 h 7762876"/>
                <a:gd name="connsiteX16" fmla="*/ 6029325 w 7539038"/>
                <a:gd name="connsiteY16" fmla="*/ 7762875 h 7762876"/>
                <a:gd name="connsiteX17" fmla="*/ 6417469 w 7539038"/>
                <a:gd name="connsiteY17" fmla="*/ 3886200 h 7762876"/>
                <a:gd name="connsiteX18" fmla="*/ 6786563 w 7539038"/>
                <a:gd name="connsiteY18" fmla="*/ 4762 h 7762876"/>
                <a:gd name="connsiteX19" fmla="*/ 7160419 w 7539038"/>
                <a:gd name="connsiteY19" fmla="*/ 3886200 h 7762876"/>
                <a:gd name="connsiteX20" fmla="*/ 7539038 w 7539038"/>
                <a:gd name="connsiteY20" fmla="*/ 7760494 h 7762876"/>
                <a:gd name="connsiteX0" fmla="*/ 0 w 7539038"/>
                <a:gd name="connsiteY0" fmla="*/ 7762875 h 7762876"/>
                <a:gd name="connsiteX1" fmla="*/ 378619 w 7539038"/>
                <a:gd name="connsiteY1" fmla="*/ 3886200 h 7762876"/>
                <a:gd name="connsiteX2" fmla="*/ 750094 w 7539038"/>
                <a:gd name="connsiteY2" fmla="*/ 0 h 7762876"/>
                <a:gd name="connsiteX3" fmla="*/ 1131094 w 7539038"/>
                <a:gd name="connsiteY3" fmla="*/ 3876675 h 7762876"/>
                <a:gd name="connsiteX4" fmla="*/ 1507332 w 7539038"/>
                <a:gd name="connsiteY4" fmla="*/ 7762875 h 7762876"/>
                <a:gd name="connsiteX5" fmla="*/ 1883569 w 7539038"/>
                <a:gd name="connsiteY5" fmla="*/ 3876675 h 7762876"/>
                <a:gd name="connsiteX6" fmla="*/ 2264569 w 7539038"/>
                <a:gd name="connsiteY6" fmla="*/ 0 h 7762876"/>
                <a:gd name="connsiteX7" fmla="*/ 2645569 w 7539038"/>
                <a:gd name="connsiteY7" fmla="*/ 3886200 h 7762876"/>
                <a:gd name="connsiteX8" fmla="*/ 3017044 w 7539038"/>
                <a:gd name="connsiteY8" fmla="*/ 7762875 h 7762876"/>
                <a:gd name="connsiteX9" fmla="*/ 3398044 w 7539038"/>
                <a:gd name="connsiteY9" fmla="*/ 3876675 h 7762876"/>
                <a:gd name="connsiteX10" fmla="*/ 3769519 w 7539038"/>
                <a:gd name="connsiteY10" fmla="*/ 9525 h 7762876"/>
                <a:gd name="connsiteX11" fmla="*/ 4150519 w 7539038"/>
                <a:gd name="connsiteY11" fmla="*/ 3886200 h 7762876"/>
                <a:gd name="connsiteX12" fmla="*/ 4526756 w 7539038"/>
                <a:gd name="connsiteY12" fmla="*/ 7762875 h 7762876"/>
                <a:gd name="connsiteX13" fmla="*/ 4902994 w 7539038"/>
                <a:gd name="connsiteY13" fmla="*/ 3886200 h 7762876"/>
                <a:gd name="connsiteX14" fmla="*/ 5276849 w 7539038"/>
                <a:gd name="connsiteY14" fmla="*/ 2382 h 7762876"/>
                <a:gd name="connsiteX15" fmla="*/ 5655469 w 7539038"/>
                <a:gd name="connsiteY15" fmla="*/ 3886200 h 7762876"/>
                <a:gd name="connsiteX16" fmla="*/ 6029325 w 7539038"/>
                <a:gd name="connsiteY16" fmla="*/ 7762875 h 7762876"/>
                <a:gd name="connsiteX17" fmla="*/ 6417469 w 7539038"/>
                <a:gd name="connsiteY17" fmla="*/ 3886200 h 7762876"/>
                <a:gd name="connsiteX18" fmla="*/ 6786563 w 7539038"/>
                <a:gd name="connsiteY18" fmla="*/ 4762 h 7762876"/>
                <a:gd name="connsiteX19" fmla="*/ 7160419 w 7539038"/>
                <a:gd name="connsiteY19" fmla="*/ 3886200 h 7762876"/>
                <a:gd name="connsiteX20" fmla="*/ 7539038 w 7539038"/>
                <a:gd name="connsiteY20" fmla="*/ 7760494 h 7762876"/>
                <a:gd name="connsiteX0" fmla="*/ 0 w 7539038"/>
                <a:gd name="connsiteY0" fmla="*/ 7762875 h 7762876"/>
                <a:gd name="connsiteX1" fmla="*/ 378619 w 7539038"/>
                <a:gd name="connsiteY1" fmla="*/ 3886200 h 7762876"/>
                <a:gd name="connsiteX2" fmla="*/ 750094 w 7539038"/>
                <a:gd name="connsiteY2" fmla="*/ 0 h 7762876"/>
                <a:gd name="connsiteX3" fmla="*/ 1131094 w 7539038"/>
                <a:gd name="connsiteY3" fmla="*/ 3876675 h 7762876"/>
                <a:gd name="connsiteX4" fmla="*/ 1507332 w 7539038"/>
                <a:gd name="connsiteY4" fmla="*/ 7762875 h 7762876"/>
                <a:gd name="connsiteX5" fmla="*/ 1883569 w 7539038"/>
                <a:gd name="connsiteY5" fmla="*/ 3876675 h 7762876"/>
                <a:gd name="connsiteX6" fmla="*/ 2264569 w 7539038"/>
                <a:gd name="connsiteY6" fmla="*/ 0 h 7762876"/>
                <a:gd name="connsiteX7" fmla="*/ 2645569 w 7539038"/>
                <a:gd name="connsiteY7" fmla="*/ 3886200 h 7762876"/>
                <a:gd name="connsiteX8" fmla="*/ 3017044 w 7539038"/>
                <a:gd name="connsiteY8" fmla="*/ 7762875 h 7762876"/>
                <a:gd name="connsiteX9" fmla="*/ 3398044 w 7539038"/>
                <a:gd name="connsiteY9" fmla="*/ 3876675 h 7762876"/>
                <a:gd name="connsiteX10" fmla="*/ 3776663 w 7539038"/>
                <a:gd name="connsiteY10" fmla="*/ 4763 h 7762876"/>
                <a:gd name="connsiteX11" fmla="*/ 4150519 w 7539038"/>
                <a:gd name="connsiteY11" fmla="*/ 3886200 h 7762876"/>
                <a:gd name="connsiteX12" fmla="*/ 4526756 w 7539038"/>
                <a:gd name="connsiteY12" fmla="*/ 7762875 h 7762876"/>
                <a:gd name="connsiteX13" fmla="*/ 4902994 w 7539038"/>
                <a:gd name="connsiteY13" fmla="*/ 3886200 h 7762876"/>
                <a:gd name="connsiteX14" fmla="*/ 5276849 w 7539038"/>
                <a:gd name="connsiteY14" fmla="*/ 2382 h 7762876"/>
                <a:gd name="connsiteX15" fmla="*/ 5655469 w 7539038"/>
                <a:gd name="connsiteY15" fmla="*/ 3886200 h 7762876"/>
                <a:gd name="connsiteX16" fmla="*/ 6029325 w 7539038"/>
                <a:gd name="connsiteY16" fmla="*/ 7762875 h 7762876"/>
                <a:gd name="connsiteX17" fmla="*/ 6417469 w 7539038"/>
                <a:gd name="connsiteY17" fmla="*/ 3886200 h 7762876"/>
                <a:gd name="connsiteX18" fmla="*/ 6786563 w 7539038"/>
                <a:gd name="connsiteY18" fmla="*/ 4762 h 7762876"/>
                <a:gd name="connsiteX19" fmla="*/ 7160419 w 7539038"/>
                <a:gd name="connsiteY19" fmla="*/ 3886200 h 7762876"/>
                <a:gd name="connsiteX20" fmla="*/ 7539038 w 7539038"/>
                <a:gd name="connsiteY20" fmla="*/ 7760494 h 7762876"/>
                <a:gd name="connsiteX0" fmla="*/ 0 w 7539038"/>
                <a:gd name="connsiteY0" fmla="*/ 7762875 h 7762876"/>
                <a:gd name="connsiteX1" fmla="*/ 378619 w 7539038"/>
                <a:gd name="connsiteY1" fmla="*/ 3886200 h 7762876"/>
                <a:gd name="connsiteX2" fmla="*/ 750094 w 7539038"/>
                <a:gd name="connsiteY2" fmla="*/ 0 h 7762876"/>
                <a:gd name="connsiteX3" fmla="*/ 1131094 w 7539038"/>
                <a:gd name="connsiteY3" fmla="*/ 3876675 h 7762876"/>
                <a:gd name="connsiteX4" fmla="*/ 1507332 w 7539038"/>
                <a:gd name="connsiteY4" fmla="*/ 7762875 h 7762876"/>
                <a:gd name="connsiteX5" fmla="*/ 1883569 w 7539038"/>
                <a:gd name="connsiteY5" fmla="*/ 3876675 h 7762876"/>
                <a:gd name="connsiteX6" fmla="*/ 2264569 w 7539038"/>
                <a:gd name="connsiteY6" fmla="*/ 0 h 7762876"/>
                <a:gd name="connsiteX7" fmla="*/ 2645569 w 7539038"/>
                <a:gd name="connsiteY7" fmla="*/ 3886200 h 7762876"/>
                <a:gd name="connsiteX8" fmla="*/ 3017044 w 7539038"/>
                <a:gd name="connsiteY8" fmla="*/ 7762875 h 7762876"/>
                <a:gd name="connsiteX9" fmla="*/ 3398044 w 7539038"/>
                <a:gd name="connsiteY9" fmla="*/ 3876675 h 7762876"/>
                <a:gd name="connsiteX10" fmla="*/ 3776663 w 7539038"/>
                <a:gd name="connsiteY10" fmla="*/ 4763 h 7762876"/>
                <a:gd name="connsiteX11" fmla="*/ 4150519 w 7539038"/>
                <a:gd name="connsiteY11" fmla="*/ 3886200 h 7762876"/>
                <a:gd name="connsiteX12" fmla="*/ 4526756 w 7539038"/>
                <a:gd name="connsiteY12" fmla="*/ 7762875 h 7762876"/>
                <a:gd name="connsiteX13" fmla="*/ 4902994 w 7539038"/>
                <a:gd name="connsiteY13" fmla="*/ 3886200 h 7762876"/>
                <a:gd name="connsiteX14" fmla="*/ 5276849 w 7539038"/>
                <a:gd name="connsiteY14" fmla="*/ 2382 h 7762876"/>
                <a:gd name="connsiteX15" fmla="*/ 5655469 w 7539038"/>
                <a:gd name="connsiteY15" fmla="*/ 3886200 h 7762876"/>
                <a:gd name="connsiteX16" fmla="*/ 6029325 w 7539038"/>
                <a:gd name="connsiteY16" fmla="*/ 7762875 h 7762876"/>
                <a:gd name="connsiteX17" fmla="*/ 6417469 w 7539038"/>
                <a:gd name="connsiteY17" fmla="*/ 3886200 h 7762876"/>
                <a:gd name="connsiteX18" fmla="*/ 6786563 w 7539038"/>
                <a:gd name="connsiteY18" fmla="*/ 4762 h 7762876"/>
                <a:gd name="connsiteX19" fmla="*/ 7160419 w 7539038"/>
                <a:gd name="connsiteY19" fmla="*/ 3886200 h 7762876"/>
                <a:gd name="connsiteX20" fmla="*/ 7539038 w 7539038"/>
                <a:gd name="connsiteY20" fmla="*/ 7760494 h 7762876"/>
                <a:gd name="connsiteX0" fmla="*/ 0 w 7539038"/>
                <a:gd name="connsiteY0" fmla="*/ 7762875 h 7762876"/>
                <a:gd name="connsiteX1" fmla="*/ 378619 w 7539038"/>
                <a:gd name="connsiteY1" fmla="*/ 3886200 h 7762876"/>
                <a:gd name="connsiteX2" fmla="*/ 750094 w 7539038"/>
                <a:gd name="connsiteY2" fmla="*/ 0 h 7762876"/>
                <a:gd name="connsiteX3" fmla="*/ 1131094 w 7539038"/>
                <a:gd name="connsiteY3" fmla="*/ 3876675 h 7762876"/>
                <a:gd name="connsiteX4" fmla="*/ 1507332 w 7539038"/>
                <a:gd name="connsiteY4" fmla="*/ 7762875 h 7762876"/>
                <a:gd name="connsiteX5" fmla="*/ 1883569 w 7539038"/>
                <a:gd name="connsiteY5" fmla="*/ 3876675 h 7762876"/>
                <a:gd name="connsiteX6" fmla="*/ 2264569 w 7539038"/>
                <a:gd name="connsiteY6" fmla="*/ 0 h 7762876"/>
                <a:gd name="connsiteX7" fmla="*/ 2645569 w 7539038"/>
                <a:gd name="connsiteY7" fmla="*/ 3886200 h 7762876"/>
                <a:gd name="connsiteX8" fmla="*/ 3017044 w 7539038"/>
                <a:gd name="connsiteY8" fmla="*/ 7762875 h 7762876"/>
                <a:gd name="connsiteX9" fmla="*/ 3398044 w 7539038"/>
                <a:gd name="connsiteY9" fmla="*/ 3876675 h 7762876"/>
                <a:gd name="connsiteX10" fmla="*/ 3769519 w 7539038"/>
                <a:gd name="connsiteY10" fmla="*/ 4763 h 7762876"/>
                <a:gd name="connsiteX11" fmla="*/ 4150519 w 7539038"/>
                <a:gd name="connsiteY11" fmla="*/ 3886200 h 7762876"/>
                <a:gd name="connsiteX12" fmla="*/ 4526756 w 7539038"/>
                <a:gd name="connsiteY12" fmla="*/ 7762875 h 7762876"/>
                <a:gd name="connsiteX13" fmla="*/ 4902994 w 7539038"/>
                <a:gd name="connsiteY13" fmla="*/ 3886200 h 7762876"/>
                <a:gd name="connsiteX14" fmla="*/ 5276849 w 7539038"/>
                <a:gd name="connsiteY14" fmla="*/ 2382 h 7762876"/>
                <a:gd name="connsiteX15" fmla="*/ 5655469 w 7539038"/>
                <a:gd name="connsiteY15" fmla="*/ 3886200 h 7762876"/>
                <a:gd name="connsiteX16" fmla="*/ 6029325 w 7539038"/>
                <a:gd name="connsiteY16" fmla="*/ 7762875 h 7762876"/>
                <a:gd name="connsiteX17" fmla="*/ 6417469 w 7539038"/>
                <a:gd name="connsiteY17" fmla="*/ 3886200 h 7762876"/>
                <a:gd name="connsiteX18" fmla="*/ 6786563 w 7539038"/>
                <a:gd name="connsiteY18" fmla="*/ 4762 h 7762876"/>
                <a:gd name="connsiteX19" fmla="*/ 7160419 w 7539038"/>
                <a:gd name="connsiteY19" fmla="*/ 3886200 h 7762876"/>
                <a:gd name="connsiteX20" fmla="*/ 7539038 w 7539038"/>
                <a:gd name="connsiteY20" fmla="*/ 7760494 h 7762876"/>
                <a:gd name="connsiteX0" fmla="*/ 0 w 7539038"/>
                <a:gd name="connsiteY0" fmla="*/ 7762875 h 7762876"/>
                <a:gd name="connsiteX1" fmla="*/ 378619 w 7539038"/>
                <a:gd name="connsiteY1" fmla="*/ 3886200 h 7762876"/>
                <a:gd name="connsiteX2" fmla="*/ 750094 w 7539038"/>
                <a:gd name="connsiteY2" fmla="*/ 0 h 7762876"/>
                <a:gd name="connsiteX3" fmla="*/ 1131094 w 7539038"/>
                <a:gd name="connsiteY3" fmla="*/ 3876675 h 7762876"/>
                <a:gd name="connsiteX4" fmla="*/ 1507332 w 7539038"/>
                <a:gd name="connsiteY4" fmla="*/ 7762875 h 7762876"/>
                <a:gd name="connsiteX5" fmla="*/ 1883569 w 7539038"/>
                <a:gd name="connsiteY5" fmla="*/ 3876675 h 7762876"/>
                <a:gd name="connsiteX6" fmla="*/ 2264569 w 7539038"/>
                <a:gd name="connsiteY6" fmla="*/ 0 h 7762876"/>
                <a:gd name="connsiteX7" fmla="*/ 2645569 w 7539038"/>
                <a:gd name="connsiteY7" fmla="*/ 3886200 h 7762876"/>
                <a:gd name="connsiteX8" fmla="*/ 3017044 w 7539038"/>
                <a:gd name="connsiteY8" fmla="*/ 7762875 h 7762876"/>
                <a:gd name="connsiteX9" fmla="*/ 3398044 w 7539038"/>
                <a:gd name="connsiteY9" fmla="*/ 3876675 h 7762876"/>
                <a:gd name="connsiteX10" fmla="*/ 3769519 w 7539038"/>
                <a:gd name="connsiteY10" fmla="*/ 4763 h 7762876"/>
                <a:gd name="connsiteX11" fmla="*/ 4150519 w 7539038"/>
                <a:gd name="connsiteY11" fmla="*/ 3886200 h 7762876"/>
                <a:gd name="connsiteX12" fmla="*/ 4526756 w 7539038"/>
                <a:gd name="connsiteY12" fmla="*/ 7762875 h 7762876"/>
                <a:gd name="connsiteX13" fmla="*/ 4902994 w 7539038"/>
                <a:gd name="connsiteY13" fmla="*/ 3886200 h 7762876"/>
                <a:gd name="connsiteX14" fmla="*/ 5276849 w 7539038"/>
                <a:gd name="connsiteY14" fmla="*/ 2382 h 7762876"/>
                <a:gd name="connsiteX15" fmla="*/ 5655469 w 7539038"/>
                <a:gd name="connsiteY15" fmla="*/ 3886200 h 7762876"/>
                <a:gd name="connsiteX16" fmla="*/ 6029325 w 7539038"/>
                <a:gd name="connsiteY16" fmla="*/ 7762875 h 7762876"/>
                <a:gd name="connsiteX17" fmla="*/ 6417469 w 7539038"/>
                <a:gd name="connsiteY17" fmla="*/ 3886200 h 7762876"/>
                <a:gd name="connsiteX18" fmla="*/ 6786563 w 7539038"/>
                <a:gd name="connsiteY18" fmla="*/ 4762 h 7762876"/>
                <a:gd name="connsiteX19" fmla="*/ 7160419 w 7539038"/>
                <a:gd name="connsiteY19" fmla="*/ 3886200 h 7762876"/>
                <a:gd name="connsiteX20" fmla="*/ 7539038 w 7539038"/>
                <a:gd name="connsiteY20" fmla="*/ 7760494 h 7762876"/>
                <a:gd name="connsiteX0" fmla="*/ 0 w 7539038"/>
                <a:gd name="connsiteY0" fmla="*/ 7762875 h 7762876"/>
                <a:gd name="connsiteX1" fmla="*/ 378619 w 7539038"/>
                <a:gd name="connsiteY1" fmla="*/ 3886200 h 7762876"/>
                <a:gd name="connsiteX2" fmla="*/ 750094 w 7539038"/>
                <a:gd name="connsiteY2" fmla="*/ 0 h 7762876"/>
                <a:gd name="connsiteX3" fmla="*/ 1131094 w 7539038"/>
                <a:gd name="connsiteY3" fmla="*/ 3876675 h 7762876"/>
                <a:gd name="connsiteX4" fmla="*/ 1507332 w 7539038"/>
                <a:gd name="connsiteY4" fmla="*/ 7762875 h 7762876"/>
                <a:gd name="connsiteX5" fmla="*/ 1883569 w 7539038"/>
                <a:gd name="connsiteY5" fmla="*/ 3876675 h 7762876"/>
                <a:gd name="connsiteX6" fmla="*/ 2259807 w 7539038"/>
                <a:gd name="connsiteY6" fmla="*/ 4762 h 7762876"/>
                <a:gd name="connsiteX7" fmla="*/ 2645569 w 7539038"/>
                <a:gd name="connsiteY7" fmla="*/ 3886200 h 7762876"/>
                <a:gd name="connsiteX8" fmla="*/ 3017044 w 7539038"/>
                <a:gd name="connsiteY8" fmla="*/ 7762875 h 7762876"/>
                <a:gd name="connsiteX9" fmla="*/ 3398044 w 7539038"/>
                <a:gd name="connsiteY9" fmla="*/ 3876675 h 7762876"/>
                <a:gd name="connsiteX10" fmla="*/ 3769519 w 7539038"/>
                <a:gd name="connsiteY10" fmla="*/ 4763 h 7762876"/>
                <a:gd name="connsiteX11" fmla="*/ 4150519 w 7539038"/>
                <a:gd name="connsiteY11" fmla="*/ 3886200 h 7762876"/>
                <a:gd name="connsiteX12" fmla="*/ 4526756 w 7539038"/>
                <a:gd name="connsiteY12" fmla="*/ 7762875 h 7762876"/>
                <a:gd name="connsiteX13" fmla="*/ 4902994 w 7539038"/>
                <a:gd name="connsiteY13" fmla="*/ 3886200 h 7762876"/>
                <a:gd name="connsiteX14" fmla="*/ 5276849 w 7539038"/>
                <a:gd name="connsiteY14" fmla="*/ 2382 h 7762876"/>
                <a:gd name="connsiteX15" fmla="*/ 5655469 w 7539038"/>
                <a:gd name="connsiteY15" fmla="*/ 3886200 h 7762876"/>
                <a:gd name="connsiteX16" fmla="*/ 6029325 w 7539038"/>
                <a:gd name="connsiteY16" fmla="*/ 7762875 h 7762876"/>
                <a:gd name="connsiteX17" fmla="*/ 6417469 w 7539038"/>
                <a:gd name="connsiteY17" fmla="*/ 3886200 h 7762876"/>
                <a:gd name="connsiteX18" fmla="*/ 6786563 w 7539038"/>
                <a:gd name="connsiteY18" fmla="*/ 4762 h 7762876"/>
                <a:gd name="connsiteX19" fmla="*/ 7160419 w 7539038"/>
                <a:gd name="connsiteY19" fmla="*/ 3886200 h 7762876"/>
                <a:gd name="connsiteX20" fmla="*/ 7539038 w 7539038"/>
                <a:gd name="connsiteY20" fmla="*/ 7760494 h 7762876"/>
                <a:gd name="connsiteX0" fmla="*/ 0 w 7539038"/>
                <a:gd name="connsiteY0" fmla="*/ 7762875 h 7762876"/>
                <a:gd name="connsiteX1" fmla="*/ 378619 w 7539038"/>
                <a:gd name="connsiteY1" fmla="*/ 3886200 h 7762876"/>
                <a:gd name="connsiteX2" fmla="*/ 750094 w 7539038"/>
                <a:gd name="connsiteY2" fmla="*/ 0 h 7762876"/>
                <a:gd name="connsiteX3" fmla="*/ 1131094 w 7539038"/>
                <a:gd name="connsiteY3" fmla="*/ 3876675 h 7762876"/>
                <a:gd name="connsiteX4" fmla="*/ 1507332 w 7539038"/>
                <a:gd name="connsiteY4" fmla="*/ 7762875 h 7762876"/>
                <a:gd name="connsiteX5" fmla="*/ 1883569 w 7539038"/>
                <a:gd name="connsiteY5" fmla="*/ 3876675 h 7762876"/>
                <a:gd name="connsiteX6" fmla="*/ 2259807 w 7539038"/>
                <a:gd name="connsiteY6" fmla="*/ 4762 h 7762876"/>
                <a:gd name="connsiteX7" fmla="*/ 2645569 w 7539038"/>
                <a:gd name="connsiteY7" fmla="*/ 3886200 h 7762876"/>
                <a:gd name="connsiteX8" fmla="*/ 3017044 w 7539038"/>
                <a:gd name="connsiteY8" fmla="*/ 7762875 h 7762876"/>
                <a:gd name="connsiteX9" fmla="*/ 3398044 w 7539038"/>
                <a:gd name="connsiteY9" fmla="*/ 3876675 h 7762876"/>
                <a:gd name="connsiteX10" fmla="*/ 3769519 w 7539038"/>
                <a:gd name="connsiteY10" fmla="*/ 4763 h 7762876"/>
                <a:gd name="connsiteX11" fmla="*/ 4150519 w 7539038"/>
                <a:gd name="connsiteY11" fmla="*/ 3886200 h 7762876"/>
                <a:gd name="connsiteX12" fmla="*/ 4526756 w 7539038"/>
                <a:gd name="connsiteY12" fmla="*/ 7762875 h 7762876"/>
                <a:gd name="connsiteX13" fmla="*/ 4902994 w 7539038"/>
                <a:gd name="connsiteY13" fmla="*/ 3886200 h 7762876"/>
                <a:gd name="connsiteX14" fmla="*/ 5276849 w 7539038"/>
                <a:gd name="connsiteY14" fmla="*/ 2382 h 7762876"/>
                <a:gd name="connsiteX15" fmla="*/ 5655469 w 7539038"/>
                <a:gd name="connsiteY15" fmla="*/ 3886200 h 7762876"/>
                <a:gd name="connsiteX16" fmla="*/ 6029325 w 7539038"/>
                <a:gd name="connsiteY16" fmla="*/ 7762875 h 7762876"/>
                <a:gd name="connsiteX17" fmla="*/ 6417469 w 7539038"/>
                <a:gd name="connsiteY17" fmla="*/ 3886200 h 7762876"/>
                <a:gd name="connsiteX18" fmla="*/ 6786563 w 7539038"/>
                <a:gd name="connsiteY18" fmla="*/ 4762 h 7762876"/>
                <a:gd name="connsiteX19" fmla="*/ 7160419 w 7539038"/>
                <a:gd name="connsiteY19" fmla="*/ 3886200 h 7762876"/>
                <a:gd name="connsiteX20" fmla="*/ 7539038 w 7539038"/>
                <a:gd name="connsiteY20" fmla="*/ 7760494 h 7762876"/>
                <a:gd name="connsiteX0" fmla="*/ 0 w 7539038"/>
                <a:gd name="connsiteY0" fmla="*/ 7760494 h 7760495"/>
                <a:gd name="connsiteX1" fmla="*/ 378619 w 7539038"/>
                <a:gd name="connsiteY1" fmla="*/ 3883819 h 7760495"/>
                <a:gd name="connsiteX2" fmla="*/ 757238 w 7539038"/>
                <a:gd name="connsiteY2" fmla="*/ 1 h 7760495"/>
                <a:gd name="connsiteX3" fmla="*/ 1131094 w 7539038"/>
                <a:gd name="connsiteY3" fmla="*/ 3874294 h 7760495"/>
                <a:gd name="connsiteX4" fmla="*/ 1507332 w 7539038"/>
                <a:gd name="connsiteY4" fmla="*/ 7760494 h 7760495"/>
                <a:gd name="connsiteX5" fmla="*/ 1883569 w 7539038"/>
                <a:gd name="connsiteY5" fmla="*/ 3874294 h 7760495"/>
                <a:gd name="connsiteX6" fmla="*/ 2259807 w 7539038"/>
                <a:gd name="connsiteY6" fmla="*/ 2381 h 7760495"/>
                <a:gd name="connsiteX7" fmla="*/ 2645569 w 7539038"/>
                <a:gd name="connsiteY7" fmla="*/ 3883819 h 7760495"/>
                <a:gd name="connsiteX8" fmla="*/ 3017044 w 7539038"/>
                <a:gd name="connsiteY8" fmla="*/ 7760494 h 7760495"/>
                <a:gd name="connsiteX9" fmla="*/ 3398044 w 7539038"/>
                <a:gd name="connsiteY9" fmla="*/ 3874294 h 7760495"/>
                <a:gd name="connsiteX10" fmla="*/ 3769519 w 7539038"/>
                <a:gd name="connsiteY10" fmla="*/ 2382 h 7760495"/>
                <a:gd name="connsiteX11" fmla="*/ 4150519 w 7539038"/>
                <a:gd name="connsiteY11" fmla="*/ 3883819 h 7760495"/>
                <a:gd name="connsiteX12" fmla="*/ 4526756 w 7539038"/>
                <a:gd name="connsiteY12" fmla="*/ 7760494 h 7760495"/>
                <a:gd name="connsiteX13" fmla="*/ 4902994 w 7539038"/>
                <a:gd name="connsiteY13" fmla="*/ 3883819 h 7760495"/>
                <a:gd name="connsiteX14" fmla="*/ 5276849 w 7539038"/>
                <a:gd name="connsiteY14" fmla="*/ 1 h 7760495"/>
                <a:gd name="connsiteX15" fmla="*/ 5655469 w 7539038"/>
                <a:gd name="connsiteY15" fmla="*/ 3883819 h 7760495"/>
                <a:gd name="connsiteX16" fmla="*/ 6029325 w 7539038"/>
                <a:gd name="connsiteY16" fmla="*/ 7760494 h 7760495"/>
                <a:gd name="connsiteX17" fmla="*/ 6417469 w 7539038"/>
                <a:gd name="connsiteY17" fmla="*/ 3883819 h 7760495"/>
                <a:gd name="connsiteX18" fmla="*/ 6786563 w 7539038"/>
                <a:gd name="connsiteY18" fmla="*/ 2381 h 7760495"/>
                <a:gd name="connsiteX19" fmla="*/ 7160419 w 7539038"/>
                <a:gd name="connsiteY19" fmla="*/ 3883819 h 7760495"/>
                <a:gd name="connsiteX20" fmla="*/ 7539038 w 7539038"/>
                <a:gd name="connsiteY20" fmla="*/ 7758113 h 7760495"/>
                <a:gd name="connsiteX0" fmla="*/ 0 w 7539038"/>
                <a:gd name="connsiteY0" fmla="*/ 7760494 h 7760495"/>
                <a:gd name="connsiteX1" fmla="*/ 378619 w 7539038"/>
                <a:gd name="connsiteY1" fmla="*/ 3883819 h 7760495"/>
                <a:gd name="connsiteX2" fmla="*/ 752476 w 7539038"/>
                <a:gd name="connsiteY2" fmla="*/ 1 h 7760495"/>
                <a:gd name="connsiteX3" fmla="*/ 1131094 w 7539038"/>
                <a:gd name="connsiteY3" fmla="*/ 3874294 h 7760495"/>
                <a:gd name="connsiteX4" fmla="*/ 1507332 w 7539038"/>
                <a:gd name="connsiteY4" fmla="*/ 7760494 h 7760495"/>
                <a:gd name="connsiteX5" fmla="*/ 1883569 w 7539038"/>
                <a:gd name="connsiteY5" fmla="*/ 3874294 h 7760495"/>
                <a:gd name="connsiteX6" fmla="*/ 2259807 w 7539038"/>
                <a:gd name="connsiteY6" fmla="*/ 2381 h 7760495"/>
                <a:gd name="connsiteX7" fmla="*/ 2645569 w 7539038"/>
                <a:gd name="connsiteY7" fmla="*/ 3883819 h 7760495"/>
                <a:gd name="connsiteX8" fmla="*/ 3017044 w 7539038"/>
                <a:gd name="connsiteY8" fmla="*/ 7760494 h 7760495"/>
                <a:gd name="connsiteX9" fmla="*/ 3398044 w 7539038"/>
                <a:gd name="connsiteY9" fmla="*/ 3874294 h 7760495"/>
                <a:gd name="connsiteX10" fmla="*/ 3769519 w 7539038"/>
                <a:gd name="connsiteY10" fmla="*/ 2382 h 7760495"/>
                <a:gd name="connsiteX11" fmla="*/ 4150519 w 7539038"/>
                <a:gd name="connsiteY11" fmla="*/ 3883819 h 7760495"/>
                <a:gd name="connsiteX12" fmla="*/ 4526756 w 7539038"/>
                <a:gd name="connsiteY12" fmla="*/ 7760494 h 7760495"/>
                <a:gd name="connsiteX13" fmla="*/ 4902994 w 7539038"/>
                <a:gd name="connsiteY13" fmla="*/ 3883819 h 7760495"/>
                <a:gd name="connsiteX14" fmla="*/ 5276849 w 7539038"/>
                <a:gd name="connsiteY14" fmla="*/ 1 h 7760495"/>
                <a:gd name="connsiteX15" fmla="*/ 5655469 w 7539038"/>
                <a:gd name="connsiteY15" fmla="*/ 3883819 h 7760495"/>
                <a:gd name="connsiteX16" fmla="*/ 6029325 w 7539038"/>
                <a:gd name="connsiteY16" fmla="*/ 7760494 h 7760495"/>
                <a:gd name="connsiteX17" fmla="*/ 6417469 w 7539038"/>
                <a:gd name="connsiteY17" fmla="*/ 3883819 h 7760495"/>
                <a:gd name="connsiteX18" fmla="*/ 6786563 w 7539038"/>
                <a:gd name="connsiteY18" fmla="*/ 2381 h 7760495"/>
                <a:gd name="connsiteX19" fmla="*/ 7160419 w 7539038"/>
                <a:gd name="connsiteY19" fmla="*/ 3883819 h 7760495"/>
                <a:gd name="connsiteX20" fmla="*/ 7539038 w 7539038"/>
                <a:gd name="connsiteY20" fmla="*/ 7758113 h 7760495"/>
                <a:gd name="connsiteX0" fmla="*/ 0 w 7539038"/>
                <a:gd name="connsiteY0" fmla="*/ 7760494 h 7760495"/>
                <a:gd name="connsiteX1" fmla="*/ 378619 w 7539038"/>
                <a:gd name="connsiteY1" fmla="*/ 3883819 h 7760495"/>
                <a:gd name="connsiteX2" fmla="*/ 752476 w 7539038"/>
                <a:gd name="connsiteY2" fmla="*/ 1 h 7760495"/>
                <a:gd name="connsiteX3" fmla="*/ 1131094 w 7539038"/>
                <a:gd name="connsiteY3" fmla="*/ 3874294 h 7760495"/>
                <a:gd name="connsiteX4" fmla="*/ 1507332 w 7539038"/>
                <a:gd name="connsiteY4" fmla="*/ 7760494 h 7760495"/>
                <a:gd name="connsiteX5" fmla="*/ 1883569 w 7539038"/>
                <a:gd name="connsiteY5" fmla="*/ 3874294 h 7760495"/>
                <a:gd name="connsiteX6" fmla="*/ 2259807 w 7539038"/>
                <a:gd name="connsiteY6" fmla="*/ 2381 h 7760495"/>
                <a:gd name="connsiteX7" fmla="*/ 2645569 w 7539038"/>
                <a:gd name="connsiteY7" fmla="*/ 3883819 h 7760495"/>
                <a:gd name="connsiteX8" fmla="*/ 3017044 w 7539038"/>
                <a:gd name="connsiteY8" fmla="*/ 7760494 h 7760495"/>
                <a:gd name="connsiteX9" fmla="*/ 3398044 w 7539038"/>
                <a:gd name="connsiteY9" fmla="*/ 3874294 h 7760495"/>
                <a:gd name="connsiteX10" fmla="*/ 3769519 w 7539038"/>
                <a:gd name="connsiteY10" fmla="*/ 2382 h 7760495"/>
                <a:gd name="connsiteX11" fmla="*/ 4150519 w 7539038"/>
                <a:gd name="connsiteY11" fmla="*/ 3883819 h 7760495"/>
                <a:gd name="connsiteX12" fmla="*/ 4526756 w 7539038"/>
                <a:gd name="connsiteY12" fmla="*/ 7760494 h 7760495"/>
                <a:gd name="connsiteX13" fmla="*/ 4902994 w 7539038"/>
                <a:gd name="connsiteY13" fmla="*/ 3883819 h 7760495"/>
                <a:gd name="connsiteX14" fmla="*/ 5276849 w 7539038"/>
                <a:gd name="connsiteY14" fmla="*/ 1 h 7760495"/>
                <a:gd name="connsiteX15" fmla="*/ 5655469 w 7539038"/>
                <a:gd name="connsiteY15" fmla="*/ 3883819 h 7760495"/>
                <a:gd name="connsiteX16" fmla="*/ 6029325 w 7539038"/>
                <a:gd name="connsiteY16" fmla="*/ 7760494 h 7760495"/>
                <a:gd name="connsiteX17" fmla="*/ 6417469 w 7539038"/>
                <a:gd name="connsiteY17" fmla="*/ 3883819 h 7760495"/>
                <a:gd name="connsiteX18" fmla="*/ 6786563 w 7539038"/>
                <a:gd name="connsiteY18" fmla="*/ 2381 h 7760495"/>
                <a:gd name="connsiteX19" fmla="*/ 7160419 w 7539038"/>
                <a:gd name="connsiteY19" fmla="*/ 3883819 h 7760495"/>
                <a:gd name="connsiteX20" fmla="*/ 7539038 w 7539038"/>
                <a:gd name="connsiteY20" fmla="*/ 7758113 h 7760495"/>
                <a:gd name="connsiteX0" fmla="*/ 0 w 7539038"/>
                <a:gd name="connsiteY0" fmla="*/ 7760494 h 7760495"/>
                <a:gd name="connsiteX1" fmla="*/ 378619 w 7539038"/>
                <a:gd name="connsiteY1" fmla="*/ 3883819 h 7760495"/>
                <a:gd name="connsiteX2" fmla="*/ 752476 w 7539038"/>
                <a:gd name="connsiteY2" fmla="*/ 1 h 7760495"/>
                <a:gd name="connsiteX3" fmla="*/ 1131094 w 7539038"/>
                <a:gd name="connsiteY3" fmla="*/ 3874294 h 7760495"/>
                <a:gd name="connsiteX4" fmla="*/ 1507332 w 7539038"/>
                <a:gd name="connsiteY4" fmla="*/ 7760494 h 7760495"/>
                <a:gd name="connsiteX5" fmla="*/ 1883569 w 7539038"/>
                <a:gd name="connsiteY5" fmla="*/ 3874294 h 7760495"/>
                <a:gd name="connsiteX6" fmla="*/ 2259807 w 7539038"/>
                <a:gd name="connsiteY6" fmla="*/ 2381 h 7760495"/>
                <a:gd name="connsiteX7" fmla="*/ 2645569 w 7539038"/>
                <a:gd name="connsiteY7" fmla="*/ 3883819 h 7760495"/>
                <a:gd name="connsiteX8" fmla="*/ 3017044 w 7539038"/>
                <a:gd name="connsiteY8" fmla="*/ 7760494 h 7760495"/>
                <a:gd name="connsiteX9" fmla="*/ 3398044 w 7539038"/>
                <a:gd name="connsiteY9" fmla="*/ 3874294 h 7760495"/>
                <a:gd name="connsiteX10" fmla="*/ 3769519 w 7539038"/>
                <a:gd name="connsiteY10" fmla="*/ 2382 h 7760495"/>
                <a:gd name="connsiteX11" fmla="*/ 4150519 w 7539038"/>
                <a:gd name="connsiteY11" fmla="*/ 3883819 h 7760495"/>
                <a:gd name="connsiteX12" fmla="*/ 4526756 w 7539038"/>
                <a:gd name="connsiteY12" fmla="*/ 7760494 h 7760495"/>
                <a:gd name="connsiteX13" fmla="*/ 4902994 w 7539038"/>
                <a:gd name="connsiteY13" fmla="*/ 3883819 h 7760495"/>
                <a:gd name="connsiteX14" fmla="*/ 5276849 w 7539038"/>
                <a:gd name="connsiteY14" fmla="*/ 1 h 7760495"/>
                <a:gd name="connsiteX15" fmla="*/ 5655469 w 7539038"/>
                <a:gd name="connsiteY15" fmla="*/ 3883819 h 7760495"/>
                <a:gd name="connsiteX16" fmla="*/ 6029325 w 7539038"/>
                <a:gd name="connsiteY16" fmla="*/ 7760494 h 7760495"/>
                <a:gd name="connsiteX17" fmla="*/ 6417469 w 7539038"/>
                <a:gd name="connsiteY17" fmla="*/ 3883819 h 7760495"/>
                <a:gd name="connsiteX18" fmla="*/ 6786563 w 7539038"/>
                <a:gd name="connsiteY18" fmla="*/ 2381 h 7760495"/>
                <a:gd name="connsiteX19" fmla="*/ 7160419 w 7539038"/>
                <a:gd name="connsiteY19" fmla="*/ 3883819 h 7760495"/>
                <a:gd name="connsiteX20" fmla="*/ 7539038 w 7539038"/>
                <a:gd name="connsiteY20" fmla="*/ 7758113 h 7760495"/>
                <a:gd name="connsiteX0" fmla="*/ 0 w 7539038"/>
                <a:gd name="connsiteY0" fmla="*/ 7760494 h 7760495"/>
                <a:gd name="connsiteX1" fmla="*/ 378619 w 7539038"/>
                <a:gd name="connsiteY1" fmla="*/ 3883819 h 7760495"/>
                <a:gd name="connsiteX2" fmla="*/ 752476 w 7539038"/>
                <a:gd name="connsiteY2" fmla="*/ 1 h 7760495"/>
                <a:gd name="connsiteX3" fmla="*/ 1131094 w 7539038"/>
                <a:gd name="connsiteY3" fmla="*/ 3874294 h 7760495"/>
                <a:gd name="connsiteX4" fmla="*/ 1507332 w 7539038"/>
                <a:gd name="connsiteY4" fmla="*/ 7760494 h 7760495"/>
                <a:gd name="connsiteX5" fmla="*/ 1883569 w 7539038"/>
                <a:gd name="connsiteY5" fmla="*/ 3874294 h 7760495"/>
                <a:gd name="connsiteX6" fmla="*/ 2259807 w 7539038"/>
                <a:gd name="connsiteY6" fmla="*/ 2381 h 7760495"/>
                <a:gd name="connsiteX7" fmla="*/ 2645569 w 7539038"/>
                <a:gd name="connsiteY7" fmla="*/ 3883819 h 7760495"/>
                <a:gd name="connsiteX8" fmla="*/ 3017044 w 7539038"/>
                <a:gd name="connsiteY8" fmla="*/ 7760494 h 7760495"/>
                <a:gd name="connsiteX9" fmla="*/ 3398044 w 7539038"/>
                <a:gd name="connsiteY9" fmla="*/ 3874294 h 7760495"/>
                <a:gd name="connsiteX10" fmla="*/ 3769519 w 7539038"/>
                <a:gd name="connsiteY10" fmla="*/ 2382 h 7760495"/>
                <a:gd name="connsiteX11" fmla="*/ 4150519 w 7539038"/>
                <a:gd name="connsiteY11" fmla="*/ 3883819 h 7760495"/>
                <a:gd name="connsiteX12" fmla="*/ 4526756 w 7539038"/>
                <a:gd name="connsiteY12" fmla="*/ 7760494 h 7760495"/>
                <a:gd name="connsiteX13" fmla="*/ 4902994 w 7539038"/>
                <a:gd name="connsiteY13" fmla="*/ 3883819 h 7760495"/>
                <a:gd name="connsiteX14" fmla="*/ 5276849 w 7539038"/>
                <a:gd name="connsiteY14" fmla="*/ 1 h 7760495"/>
                <a:gd name="connsiteX15" fmla="*/ 5655469 w 7539038"/>
                <a:gd name="connsiteY15" fmla="*/ 3883819 h 7760495"/>
                <a:gd name="connsiteX16" fmla="*/ 6029325 w 7539038"/>
                <a:gd name="connsiteY16" fmla="*/ 7760494 h 7760495"/>
                <a:gd name="connsiteX17" fmla="*/ 6417469 w 7539038"/>
                <a:gd name="connsiteY17" fmla="*/ 3883819 h 7760495"/>
                <a:gd name="connsiteX18" fmla="*/ 6786563 w 7539038"/>
                <a:gd name="connsiteY18" fmla="*/ 2381 h 7760495"/>
                <a:gd name="connsiteX19" fmla="*/ 7160419 w 7539038"/>
                <a:gd name="connsiteY19" fmla="*/ 3883819 h 7760495"/>
                <a:gd name="connsiteX20" fmla="*/ 7539038 w 7539038"/>
                <a:gd name="connsiteY20" fmla="*/ 7758113 h 7760495"/>
                <a:gd name="connsiteX0" fmla="*/ 0 w 7539038"/>
                <a:gd name="connsiteY0" fmla="*/ 7760494 h 7760495"/>
                <a:gd name="connsiteX1" fmla="*/ 378619 w 7539038"/>
                <a:gd name="connsiteY1" fmla="*/ 3883819 h 7760495"/>
                <a:gd name="connsiteX2" fmla="*/ 752476 w 7539038"/>
                <a:gd name="connsiteY2" fmla="*/ 1 h 7760495"/>
                <a:gd name="connsiteX3" fmla="*/ 1131094 w 7539038"/>
                <a:gd name="connsiteY3" fmla="*/ 3874294 h 7760495"/>
                <a:gd name="connsiteX4" fmla="*/ 1507332 w 7539038"/>
                <a:gd name="connsiteY4" fmla="*/ 7760494 h 7760495"/>
                <a:gd name="connsiteX5" fmla="*/ 1883569 w 7539038"/>
                <a:gd name="connsiteY5" fmla="*/ 3874294 h 7760495"/>
                <a:gd name="connsiteX6" fmla="*/ 2259807 w 7539038"/>
                <a:gd name="connsiteY6" fmla="*/ 2381 h 7760495"/>
                <a:gd name="connsiteX7" fmla="*/ 2645569 w 7539038"/>
                <a:gd name="connsiteY7" fmla="*/ 3883819 h 7760495"/>
                <a:gd name="connsiteX8" fmla="*/ 3017044 w 7539038"/>
                <a:gd name="connsiteY8" fmla="*/ 7760494 h 7760495"/>
                <a:gd name="connsiteX9" fmla="*/ 3398044 w 7539038"/>
                <a:gd name="connsiteY9" fmla="*/ 3874294 h 7760495"/>
                <a:gd name="connsiteX10" fmla="*/ 3769519 w 7539038"/>
                <a:gd name="connsiteY10" fmla="*/ 2382 h 7760495"/>
                <a:gd name="connsiteX11" fmla="*/ 4150519 w 7539038"/>
                <a:gd name="connsiteY11" fmla="*/ 3883819 h 7760495"/>
                <a:gd name="connsiteX12" fmla="*/ 4526756 w 7539038"/>
                <a:gd name="connsiteY12" fmla="*/ 7760494 h 7760495"/>
                <a:gd name="connsiteX13" fmla="*/ 4902994 w 7539038"/>
                <a:gd name="connsiteY13" fmla="*/ 3883819 h 7760495"/>
                <a:gd name="connsiteX14" fmla="*/ 5276849 w 7539038"/>
                <a:gd name="connsiteY14" fmla="*/ 1 h 7760495"/>
                <a:gd name="connsiteX15" fmla="*/ 5655469 w 7539038"/>
                <a:gd name="connsiteY15" fmla="*/ 3883819 h 7760495"/>
                <a:gd name="connsiteX16" fmla="*/ 6029325 w 7539038"/>
                <a:gd name="connsiteY16" fmla="*/ 7760494 h 7760495"/>
                <a:gd name="connsiteX17" fmla="*/ 6417469 w 7539038"/>
                <a:gd name="connsiteY17" fmla="*/ 3883819 h 7760495"/>
                <a:gd name="connsiteX18" fmla="*/ 6786563 w 7539038"/>
                <a:gd name="connsiteY18" fmla="*/ 2381 h 7760495"/>
                <a:gd name="connsiteX19" fmla="*/ 7160419 w 7539038"/>
                <a:gd name="connsiteY19" fmla="*/ 3883819 h 7760495"/>
                <a:gd name="connsiteX20" fmla="*/ 7539038 w 7539038"/>
                <a:gd name="connsiteY20" fmla="*/ 7758113 h 7760495"/>
                <a:gd name="connsiteX0" fmla="*/ 0 w 7539038"/>
                <a:gd name="connsiteY0" fmla="*/ 7760494 h 7760495"/>
                <a:gd name="connsiteX1" fmla="*/ 378619 w 7539038"/>
                <a:gd name="connsiteY1" fmla="*/ 3883819 h 7760495"/>
                <a:gd name="connsiteX2" fmla="*/ 752476 w 7539038"/>
                <a:gd name="connsiteY2" fmla="*/ 1 h 7760495"/>
                <a:gd name="connsiteX3" fmla="*/ 1131094 w 7539038"/>
                <a:gd name="connsiteY3" fmla="*/ 3874294 h 7760495"/>
                <a:gd name="connsiteX4" fmla="*/ 1507332 w 7539038"/>
                <a:gd name="connsiteY4" fmla="*/ 7760494 h 7760495"/>
                <a:gd name="connsiteX5" fmla="*/ 1883569 w 7539038"/>
                <a:gd name="connsiteY5" fmla="*/ 3874294 h 7760495"/>
                <a:gd name="connsiteX6" fmla="*/ 2259807 w 7539038"/>
                <a:gd name="connsiteY6" fmla="*/ 2381 h 7760495"/>
                <a:gd name="connsiteX7" fmla="*/ 2645569 w 7539038"/>
                <a:gd name="connsiteY7" fmla="*/ 3883819 h 7760495"/>
                <a:gd name="connsiteX8" fmla="*/ 3017044 w 7539038"/>
                <a:gd name="connsiteY8" fmla="*/ 7760494 h 7760495"/>
                <a:gd name="connsiteX9" fmla="*/ 3398044 w 7539038"/>
                <a:gd name="connsiteY9" fmla="*/ 3874294 h 7760495"/>
                <a:gd name="connsiteX10" fmla="*/ 3769519 w 7539038"/>
                <a:gd name="connsiteY10" fmla="*/ 2382 h 7760495"/>
                <a:gd name="connsiteX11" fmla="*/ 4150519 w 7539038"/>
                <a:gd name="connsiteY11" fmla="*/ 3883819 h 7760495"/>
                <a:gd name="connsiteX12" fmla="*/ 4526756 w 7539038"/>
                <a:gd name="connsiteY12" fmla="*/ 7760494 h 7760495"/>
                <a:gd name="connsiteX13" fmla="*/ 4902994 w 7539038"/>
                <a:gd name="connsiteY13" fmla="*/ 3883819 h 7760495"/>
                <a:gd name="connsiteX14" fmla="*/ 5276849 w 7539038"/>
                <a:gd name="connsiteY14" fmla="*/ 1 h 7760495"/>
                <a:gd name="connsiteX15" fmla="*/ 5655469 w 7539038"/>
                <a:gd name="connsiteY15" fmla="*/ 3883819 h 7760495"/>
                <a:gd name="connsiteX16" fmla="*/ 6029325 w 7539038"/>
                <a:gd name="connsiteY16" fmla="*/ 7760494 h 7760495"/>
                <a:gd name="connsiteX17" fmla="*/ 6417469 w 7539038"/>
                <a:gd name="connsiteY17" fmla="*/ 3883819 h 7760495"/>
                <a:gd name="connsiteX18" fmla="*/ 6786563 w 7539038"/>
                <a:gd name="connsiteY18" fmla="*/ 2381 h 7760495"/>
                <a:gd name="connsiteX19" fmla="*/ 7160419 w 7539038"/>
                <a:gd name="connsiteY19" fmla="*/ 3883819 h 7760495"/>
                <a:gd name="connsiteX20" fmla="*/ 7539038 w 7539038"/>
                <a:gd name="connsiteY20" fmla="*/ 7758113 h 7760495"/>
                <a:gd name="connsiteX0" fmla="*/ 0 w 7539038"/>
                <a:gd name="connsiteY0" fmla="*/ 7760494 h 7760495"/>
                <a:gd name="connsiteX1" fmla="*/ 378619 w 7539038"/>
                <a:gd name="connsiteY1" fmla="*/ 3883819 h 7760495"/>
                <a:gd name="connsiteX2" fmla="*/ 752476 w 7539038"/>
                <a:gd name="connsiteY2" fmla="*/ 1 h 7760495"/>
                <a:gd name="connsiteX3" fmla="*/ 1131094 w 7539038"/>
                <a:gd name="connsiteY3" fmla="*/ 3874294 h 7760495"/>
                <a:gd name="connsiteX4" fmla="*/ 1507332 w 7539038"/>
                <a:gd name="connsiteY4" fmla="*/ 7760494 h 7760495"/>
                <a:gd name="connsiteX5" fmla="*/ 1883569 w 7539038"/>
                <a:gd name="connsiteY5" fmla="*/ 3874294 h 7760495"/>
                <a:gd name="connsiteX6" fmla="*/ 2259807 w 7539038"/>
                <a:gd name="connsiteY6" fmla="*/ 2381 h 7760495"/>
                <a:gd name="connsiteX7" fmla="*/ 2645569 w 7539038"/>
                <a:gd name="connsiteY7" fmla="*/ 3883819 h 7760495"/>
                <a:gd name="connsiteX8" fmla="*/ 3017044 w 7539038"/>
                <a:gd name="connsiteY8" fmla="*/ 7760494 h 7760495"/>
                <a:gd name="connsiteX9" fmla="*/ 3398044 w 7539038"/>
                <a:gd name="connsiteY9" fmla="*/ 3874294 h 7760495"/>
                <a:gd name="connsiteX10" fmla="*/ 3769519 w 7539038"/>
                <a:gd name="connsiteY10" fmla="*/ 2382 h 7760495"/>
                <a:gd name="connsiteX11" fmla="*/ 4150519 w 7539038"/>
                <a:gd name="connsiteY11" fmla="*/ 3883819 h 7760495"/>
                <a:gd name="connsiteX12" fmla="*/ 4526756 w 7539038"/>
                <a:gd name="connsiteY12" fmla="*/ 7760494 h 7760495"/>
                <a:gd name="connsiteX13" fmla="*/ 4902994 w 7539038"/>
                <a:gd name="connsiteY13" fmla="*/ 3883819 h 7760495"/>
                <a:gd name="connsiteX14" fmla="*/ 5276849 w 7539038"/>
                <a:gd name="connsiteY14" fmla="*/ 1 h 7760495"/>
                <a:gd name="connsiteX15" fmla="*/ 5655469 w 7539038"/>
                <a:gd name="connsiteY15" fmla="*/ 3883819 h 7760495"/>
                <a:gd name="connsiteX16" fmla="*/ 6029325 w 7539038"/>
                <a:gd name="connsiteY16" fmla="*/ 7760494 h 7760495"/>
                <a:gd name="connsiteX17" fmla="*/ 6417469 w 7539038"/>
                <a:gd name="connsiteY17" fmla="*/ 3883819 h 7760495"/>
                <a:gd name="connsiteX18" fmla="*/ 6786563 w 7539038"/>
                <a:gd name="connsiteY18" fmla="*/ 2381 h 7760495"/>
                <a:gd name="connsiteX19" fmla="*/ 7160419 w 7539038"/>
                <a:gd name="connsiteY19" fmla="*/ 3883819 h 7760495"/>
                <a:gd name="connsiteX20" fmla="*/ 7539038 w 7539038"/>
                <a:gd name="connsiteY20" fmla="*/ 7758113 h 7760495"/>
                <a:gd name="connsiteX0" fmla="*/ 0 w 7539038"/>
                <a:gd name="connsiteY0" fmla="*/ 7760494 h 7760495"/>
                <a:gd name="connsiteX1" fmla="*/ 378619 w 7539038"/>
                <a:gd name="connsiteY1" fmla="*/ 3883819 h 7760495"/>
                <a:gd name="connsiteX2" fmla="*/ 752476 w 7539038"/>
                <a:gd name="connsiteY2" fmla="*/ 1 h 7760495"/>
                <a:gd name="connsiteX3" fmla="*/ 1131094 w 7539038"/>
                <a:gd name="connsiteY3" fmla="*/ 3874294 h 7760495"/>
                <a:gd name="connsiteX4" fmla="*/ 1507332 w 7539038"/>
                <a:gd name="connsiteY4" fmla="*/ 7760494 h 7760495"/>
                <a:gd name="connsiteX5" fmla="*/ 1883569 w 7539038"/>
                <a:gd name="connsiteY5" fmla="*/ 3874294 h 7760495"/>
                <a:gd name="connsiteX6" fmla="*/ 2259807 w 7539038"/>
                <a:gd name="connsiteY6" fmla="*/ 2381 h 7760495"/>
                <a:gd name="connsiteX7" fmla="*/ 2645569 w 7539038"/>
                <a:gd name="connsiteY7" fmla="*/ 3883819 h 7760495"/>
                <a:gd name="connsiteX8" fmla="*/ 3017044 w 7539038"/>
                <a:gd name="connsiteY8" fmla="*/ 7760494 h 7760495"/>
                <a:gd name="connsiteX9" fmla="*/ 3398044 w 7539038"/>
                <a:gd name="connsiteY9" fmla="*/ 3874294 h 7760495"/>
                <a:gd name="connsiteX10" fmla="*/ 3769519 w 7539038"/>
                <a:gd name="connsiteY10" fmla="*/ 2382 h 7760495"/>
                <a:gd name="connsiteX11" fmla="*/ 4150519 w 7539038"/>
                <a:gd name="connsiteY11" fmla="*/ 3883819 h 7760495"/>
                <a:gd name="connsiteX12" fmla="*/ 4526756 w 7539038"/>
                <a:gd name="connsiteY12" fmla="*/ 7760494 h 7760495"/>
                <a:gd name="connsiteX13" fmla="*/ 4902994 w 7539038"/>
                <a:gd name="connsiteY13" fmla="*/ 3883819 h 7760495"/>
                <a:gd name="connsiteX14" fmla="*/ 5276849 w 7539038"/>
                <a:gd name="connsiteY14" fmla="*/ 1 h 7760495"/>
                <a:gd name="connsiteX15" fmla="*/ 5655469 w 7539038"/>
                <a:gd name="connsiteY15" fmla="*/ 3883819 h 7760495"/>
                <a:gd name="connsiteX16" fmla="*/ 6029325 w 7539038"/>
                <a:gd name="connsiteY16" fmla="*/ 7760494 h 7760495"/>
                <a:gd name="connsiteX17" fmla="*/ 6417469 w 7539038"/>
                <a:gd name="connsiteY17" fmla="*/ 3883819 h 7760495"/>
                <a:gd name="connsiteX18" fmla="*/ 6786563 w 7539038"/>
                <a:gd name="connsiteY18" fmla="*/ 2381 h 7760495"/>
                <a:gd name="connsiteX19" fmla="*/ 7160419 w 7539038"/>
                <a:gd name="connsiteY19" fmla="*/ 3883819 h 7760495"/>
                <a:gd name="connsiteX20" fmla="*/ 7539038 w 7539038"/>
                <a:gd name="connsiteY20" fmla="*/ 7758113 h 7760495"/>
                <a:gd name="connsiteX0" fmla="*/ 0 w 7539038"/>
                <a:gd name="connsiteY0" fmla="*/ 7760494 h 7760495"/>
                <a:gd name="connsiteX1" fmla="*/ 378619 w 7539038"/>
                <a:gd name="connsiteY1" fmla="*/ 3883819 h 7760495"/>
                <a:gd name="connsiteX2" fmla="*/ 752476 w 7539038"/>
                <a:gd name="connsiteY2" fmla="*/ 1 h 7760495"/>
                <a:gd name="connsiteX3" fmla="*/ 1131094 w 7539038"/>
                <a:gd name="connsiteY3" fmla="*/ 3874294 h 7760495"/>
                <a:gd name="connsiteX4" fmla="*/ 1507332 w 7539038"/>
                <a:gd name="connsiteY4" fmla="*/ 7760494 h 7760495"/>
                <a:gd name="connsiteX5" fmla="*/ 1883569 w 7539038"/>
                <a:gd name="connsiteY5" fmla="*/ 3874294 h 7760495"/>
                <a:gd name="connsiteX6" fmla="*/ 2259807 w 7539038"/>
                <a:gd name="connsiteY6" fmla="*/ 2381 h 7760495"/>
                <a:gd name="connsiteX7" fmla="*/ 2645569 w 7539038"/>
                <a:gd name="connsiteY7" fmla="*/ 3883819 h 7760495"/>
                <a:gd name="connsiteX8" fmla="*/ 3017044 w 7539038"/>
                <a:gd name="connsiteY8" fmla="*/ 7760494 h 7760495"/>
                <a:gd name="connsiteX9" fmla="*/ 3398044 w 7539038"/>
                <a:gd name="connsiteY9" fmla="*/ 3874294 h 7760495"/>
                <a:gd name="connsiteX10" fmla="*/ 3769519 w 7539038"/>
                <a:gd name="connsiteY10" fmla="*/ 2382 h 7760495"/>
                <a:gd name="connsiteX11" fmla="*/ 4150519 w 7539038"/>
                <a:gd name="connsiteY11" fmla="*/ 3883819 h 7760495"/>
                <a:gd name="connsiteX12" fmla="*/ 4526756 w 7539038"/>
                <a:gd name="connsiteY12" fmla="*/ 7760494 h 7760495"/>
                <a:gd name="connsiteX13" fmla="*/ 4902994 w 7539038"/>
                <a:gd name="connsiteY13" fmla="*/ 3883819 h 7760495"/>
                <a:gd name="connsiteX14" fmla="*/ 5276849 w 7539038"/>
                <a:gd name="connsiteY14" fmla="*/ 1 h 7760495"/>
                <a:gd name="connsiteX15" fmla="*/ 5655469 w 7539038"/>
                <a:gd name="connsiteY15" fmla="*/ 3883819 h 7760495"/>
                <a:gd name="connsiteX16" fmla="*/ 6029325 w 7539038"/>
                <a:gd name="connsiteY16" fmla="*/ 7760494 h 7760495"/>
                <a:gd name="connsiteX17" fmla="*/ 6417469 w 7539038"/>
                <a:gd name="connsiteY17" fmla="*/ 3883819 h 7760495"/>
                <a:gd name="connsiteX18" fmla="*/ 6786563 w 7539038"/>
                <a:gd name="connsiteY18" fmla="*/ 2381 h 7760495"/>
                <a:gd name="connsiteX19" fmla="*/ 7160419 w 7539038"/>
                <a:gd name="connsiteY19" fmla="*/ 3883819 h 7760495"/>
                <a:gd name="connsiteX20" fmla="*/ 7539038 w 7539038"/>
                <a:gd name="connsiteY20" fmla="*/ 7758113 h 7760495"/>
                <a:gd name="connsiteX0" fmla="*/ 0 w 7539038"/>
                <a:gd name="connsiteY0" fmla="*/ 7760494 h 7760495"/>
                <a:gd name="connsiteX1" fmla="*/ 378619 w 7539038"/>
                <a:gd name="connsiteY1" fmla="*/ 3883819 h 7760495"/>
                <a:gd name="connsiteX2" fmla="*/ 752476 w 7539038"/>
                <a:gd name="connsiteY2" fmla="*/ 1 h 7760495"/>
                <a:gd name="connsiteX3" fmla="*/ 1131094 w 7539038"/>
                <a:gd name="connsiteY3" fmla="*/ 3874294 h 7760495"/>
                <a:gd name="connsiteX4" fmla="*/ 1507332 w 7539038"/>
                <a:gd name="connsiteY4" fmla="*/ 7760494 h 7760495"/>
                <a:gd name="connsiteX5" fmla="*/ 1883569 w 7539038"/>
                <a:gd name="connsiteY5" fmla="*/ 3874294 h 7760495"/>
                <a:gd name="connsiteX6" fmla="*/ 2259807 w 7539038"/>
                <a:gd name="connsiteY6" fmla="*/ 2381 h 7760495"/>
                <a:gd name="connsiteX7" fmla="*/ 2645569 w 7539038"/>
                <a:gd name="connsiteY7" fmla="*/ 3883819 h 7760495"/>
                <a:gd name="connsiteX8" fmla="*/ 3017044 w 7539038"/>
                <a:gd name="connsiteY8" fmla="*/ 7760494 h 7760495"/>
                <a:gd name="connsiteX9" fmla="*/ 3398044 w 7539038"/>
                <a:gd name="connsiteY9" fmla="*/ 3874294 h 7760495"/>
                <a:gd name="connsiteX10" fmla="*/ 3769519 w 7539038"/>
                <a:gd name="connsiteY10" fmla="*/ 2382 h 7760495"/>
                <a:gd name="connsiteX11" fmla="*/ 4150519 w 7539038"/>
                <a:gd name="connsiteY11" fmla="*/ 3883819 h 7760495"/>
                <a:gd name="connsiteX12" fmla="*/ 4526756 w 7539038"/>
                <a:gd name="connsiteY12" fmla="*/ 7760494 h 7760495"/>
                <a:gd name="connsiteX13" fmla="*/ 4902994 w 7539038"/>
                <a:gd name="connsiteY13" fmla="*/ 3883819 h 7760495"/>
                <a:gd name="connsiteX14" fmla="*/ 5276849 w 7539038"/>
                <a:gd name="connsiteY14" fmla="*/ 1 h 7760495"/>
                <a:gd name="connsiteX15" fmla="*/ 5655469 w 7539038"/>
                <a:gd name="connsiteY15" fmla="*/ 3883819 h 7760495"/>
                <a:gd name="connsiteX16" fmla="*/ 6029325 w 7539038"/>
                <a:gd name="connsiteY16" fmla="*/ 7760494 h 7760495"/>
                <a:gd name="connsiteX17" fmla="*/ 6417469 w 7539038"/>
                <a:gd name="connsiteY17" fmla="*/ 3883819 h 7760495"/>
                <a:gd name="connsiteX18" fmla="*/ 6786563 w 7539038"/>
                <a:gd name="connsiteY18" fmla="*/ 2381 h 7760495"/>
                <a:gd name="connsiteX19" fmla="*/ 7160419 w 7539038"/>
                <a:gd name="connsiteY19" fmla="*/ 3883819 h 7760495"/>
                <a:gd name="connsiteX20" fmla="*/ 7539038 w 7539038"/>
                <a:gd name="connsiteY20" fmla="*/ 7758113 h 7760495"/>
                <a:gd name="connsiteX0" fmla="*/ 0 w 7539038"/>
                <a:gd name="connsiteY0" fmla="*/ 7760494 h 7760495"/>
                <a:gd name="connsiteX1" fmla="*/ 378619 w 7539038"/>
                <a:gd name="connsiteY1" fmla="*/ 3883819 h 7760495"/>
                <a:gd name="connsiteX2" fmla="*/ 752476 w 7539038"/>
                <a:gd name="connsiteY2" fmla="*/ 1 h 7760495"/>
                <a:gd name="connsiteX3" fmla="*/ 1131094 w 7539038"/>
                <a:gd name="connsiteY3" fmla="*/ 3874294 h 7760495"/>
                <a:gd name="connsiteX4" fmla="*/ 1507332 w 7539038"/>
                <a:gd name="connsiteY4" fmla="*/ 7760494 h 7760495"/>
                <a:gd name="connsiteX5" fmla="*/ 1883569 w 7539038"/>
                <a:gd name="connsiteY5" fmla="*/ 3874294 h 7760495"/>
                <a:gd name="connsiteX6" fmla="*/ 2259807 w 7539038"/>
                <a:gd name="connsiteY6" fmla="*/ 2381 h 7760495"/>
                <a:gd name="connsiteX7" fmla="*/ 2645569 w 7539038"/>
                <a:gd name="connsiteY7" fmla="*/ 3883819 h 7760495"/>
                <a:gd name="connsiteX8" fmla="*/ 3017044 w 7539038"/>
                <a:gd name="connsiteY8" fmla="*/ 7760494 h 7760495"/>
                <a:gd name="connsiteX9" fmla="*/ 3398044 w 7539038"/>
                <a:gd name="connsiteY9" fmla="*/ 3874294 h 7760495"/>
                <a:gd name="connsiteX10" fmla="*/ 3769519 w 7539038"/>
                <a:gd name="connsiteY10" fmla="*/ 2382 h 7760495"/>
                <a:gd name="connsiteX11" fmla="*/ 4150519 w 7539038"/>
                <a:gd name="connsiteY11" fmla="*/ 3883819 h 7760495"/>
                <a:gd name="connsiteX12" fmla="*/ 4526756 w 7539038"/>
                <a:gd name="connsiteY12" fmla="*/ 7760494 h 7760495"/>
                <a:gd name="connsiteX13" fmla="*/ 4902994 w 7539038"/>
                <a:gd name="connsiteY13" fmla="*/ 3883819 h 7760495"/>
                <a:gd name="connsiteX14" fmla="*/ 5276849 w 7539038"/>
                <a:gd name="connsiteY14" fmla="*/ 1 h 7760495"/>
                <a:gd name="connsiteX15" fmla="*/ 5655469 w 7539038"/>
                <a:gd name="connsiteY15" fmla="*/ 3883819 h 7760495"/>
                <a:gd name="connsiteX16" fmla="*/ 6029325 w 7539038"/>
                <a:gd name="connsiteY16" fmla="*/ 7760494 h 7760495"/>
                <a:gd name="connsiteX17" fmla="*/ 6417469 w 7539038"/>
                <a:gd name="connsiteY17" fmla="*/ 3883819 h 7760495"/>
                <a:gd name="connsiteX18" fmla="*/ 6786563 w 7539038"/>
                <a:gd name="connsiteY18" fmla="*/ 2381 h 7760495"/>
                <a:gd name="connsiteX19" fmla="*/ 7160419 w 7539038"/>
                <a:gd name="connsiteY19" fmla="*/ 3883819 h 7760495"/>
                <a:gd name="connsiteX20" fmla="*/ 7539038 w 7539038"/>
                <a:gd name="connsiteY20" fmla="*/ 7758113 h 7760495"/>
                <a:gd name="connsiteX0" fmla="*/ 0 w 7539038"/>
                <a:gd name="connsiteY0" fmla="*/ 7760494 h 7760495"/>
                <a:gd name="connsiteX1" fmla="*/ 378619 w 7539038"/>
                <a:gd name="connsiteY1" fmla="*/ 3883819 h 7760495"/>
                <a:gd name="connsiteX2" fmla="*/ 752476 w 7539038"/>
                <a:gd name="connsiteY2" fmla="*/ 1 h 7760495"/>
                <a:gd name="connsiteX3" fmla="*/ 1131094 w 7539038"/>
                <a:gd name="connsiteY3" fmla="*/ 3874294 h 7760495"/>
                <a:gd name="connsiteX4" fmla="*/ 1507332 w 7539038"/>
                <a:gd name="connsiteY4" fmla="*/ 7760494 h 7760495"/>
                <a:gd name="connsiteX5" fmla="*/ 1883569 w 7539038"/>
                <a:gd name="connsiteY5" fmla="*/ 3874294 h 7760495"/>
                <a:gd name="connsiteX6" fmla="*/ 2259807 w 7539038"/>
                <a:gd name="connsiteY6" fmla="*/ 2381 h 7760495"/>
                <a:gd name="connsiteX7" fmla="*/ 2645569 w 7539038"/>
                <a:gd name="connsiteY7" fmla="*/ 3883819 h 7760495"/>
                <a:gd name="connsiteX8" fmla="*/ 3017044 w 7539038"/>
                <a:gd name="connsiteY8" fmla="*/ 7760494 h 7760495"/>
                <a:gd name="connsiteX9" fmla="*/ 3398044 w 7539038"/>
                <a:gd name="connsiteY9" fmla="*/ 3874294 h 7760495"/>
                <a:gd name="connsiteX10" fmla="*/ 3769519 w 7539038"/>
                <a:gd name="connsiteY10" fmla="*/ 2382 h 7760495"/>
                <a:gd name="connsiteX11" fmla="*/ 4150519 w 7539038"/>
                <a:gd name="connsiteY11" fmla="*/ 3883819 h 7760495"/>
                <a:gd name="connsiteX12" fmla="*/ 4526756 w 7539038"/>
                <a:gd name="connsiteY12" fmla="*/ 7760494 h 7760495"/>
                <a:gd name="connsiteX13" fmla="*/ 4902994 w 7539038"/>
                <a:gd name="connsiteY13" fmla="*/ 3883819 h 7760495"/>
                <a:gd name="connsiteX14" fmla="*/ 5276849 w 7539038"/>
                <a:gd name="connsiteY14" fmla="*/ 1 h 7760495"/>
                <a:gd name="connsiteX15" fmla="*/ 5655469 w 7539038"/>
                <a:gd name="connsiteY15" fmla="*/ 3883819 h 7760495"/>
                <a:gd name="connsiteX16" fmla="*/ 6029325 w 7539038"/>
                <a:gd name="connsiteY16" fmla="*/ 7760494 h 7760495"/>
                <a:gd name="connsiteX17" fmla="*/ 6417469 w 7539038"/>
                <a:gd name="connsiteY17" fmla="*/ 3883819 h 7760495"/>
                <a:gd name="connsiteX18" fmla="*/ 6786563 w 7539038"/>
                <a:gd name="connsiteY18" fmla="*/ 2381 h 7760495"/>
                <a:gd name="connsiteX19" fmla="*/ 7160419 w 7539038"/>
                <a:gd name="connsiteY19" fmla="*/ 3883819 h 7760495"/>
                <a:gd name="connsiteX20" fmla="*/ 7539038 w 7539038"/>
                <a:gd name="connsiteY20" fmla="*/ 7758113 h 7760495"/>
                <a:gd name="connsiteX0" fmla="*/ 0 w 7539038"/>
                <a:gd name="connsiteY0" fmla="*/ 7760494 h 7760495"/>
                <a:gd name="connsiteX1" fmla="*/ 378619 w 7539038"/>
                <a:gd name="connsiteY1" fmla="*/ 3883819 h 7760495"/>
                <a:gd name="connsiteX2" fmla="*/ 752476 w 7539038"/>
                <a:gd name="connsiteY2" fmla="*/ 1 h 7760495"/>
                <a:gd name="connsiteX3" fmla="*/ 1131094 w 7539038"/>
                <a:gd name="connsiteY3" fmla="*/ 3874294 h 7760495"/>
                <a:gd name="connsiteX4" fmla="*/ 1507332 w 7539038"/>
                <a:gd name="connsiteY4" fmla="*/ 7760494 h 7760495"/>
                <a:gd name="connsiteX5" fmla="*/ 1883569 w 7539038"/>
                <a:gd name="connsiteY5" fmla="*/ 3874294 h 7760495"/>
                <a:gd name="connsiteX6" fmla="*/ 2259807 w 7539038"/>
                <a:gd name="connsiteY6" fmla="*/ 2381 h 7760495"/>
                <a:gd name="connsiteX7" fmla="*/ 2645569 w 7539038"/>
                <a:gd name="connsiteY7" fmla="*/ 3883819 h 7760495"/>
                <a:gd name="connsiteX8" fmla="*/ 3017044 w 7539038"/>
                <a:gd name="connsiteY8" fmla="*/ 7760494 h 7760495"/>
                <a:gd name="connsiteX9" fmla="*/ 3398044 w 7539038"/>
                <a:gd name="connsiteY9" fmla="*/ 3874294 h 7760495"/>
                <a:gd name="connsiteX10" fmla="*/ 3769519 w 7539038"/>
                <a:gd name="connsiteY10" fmla="*/ 2382 h 7760495"/>
                <a:gd name="connsiteX11" fmla="*/ 4150519 w 7539038"/>
                <a:gd name="connsiteY11" fmla="*/ 3883819 h 7760495"/>
                <a:gd name="connsiteX12" fmla="*/ 4526756 w 7539038"/>
                <a:gd name="connsiteY12" fmla="*/ 7760494 h 7760495"/>
                <a:gd name="connsiteX13" fmla="*/ 4902994 w 7539038"/>
                <a:gd name="connsiteY13" fmla="*/ 3883819 h 7760495"/>
                <a:gd name="connsiteX14" fmla="*/ 5276849 w 7539038"/>
                <a:gd name="connsiteY14" fmla="*/ 1 h 7760495"/>
                <a:gd name="connsiteX15" fmla="*/ 5655469 w 7539038"/>
                <a:gd name="connsiteY15" fmla="*/ 3883819 h 7760495"/>
                <a:gd name="connsiteX16" fmla="*/ 6029325 w 7539038"/>
                <a:gd name="connsiteY16" fmla="*/ 7760494 h 7760495"/>
                <a:gd name="connsiteX17" fmla="*/ 6417469 w 7539038"/>
                <a:gd name="connsiteY17" fmla="*/ 3883819 h 7760495"/>
                <a:gd name="connsiteX18" fmla="*/ 6786563 w 7539038"/>
                <a:gd name="connsiteY18" fmla="*/ 2381 h 7760495"/>
                <a:gd name="connsiteX19" fmla="*/ 7160419 w 7539038"/>
                <a:gd name="connsiteY19" fmla="*/ 3883819 h 7760495"/>
                <a:gd name="connsiteX20" fmla="*/ 7539038 w 7539038"/>
                <a:gd name="connsiteY20" fmla="*/ 7758113 h 7760495"/>
                <a:gd name="connsiteX0" fmla="*/ 0 w 7539038"/>
                <a:gd name="connsiteY0" fmla="*/ 7760494 h 7760495"/>
                <a:gd name="connsiteX1" fmla="*/ 378619 w 7539038"/>
                <a:gd name="connsiteY1" fmla="*/ 3883819 h 7760495"/>
                <a:gd name="connsiteX2" fmla="*/ 752476 w 7539038"/>
                <a:gd name="connsiteY2" fmla="*/ 1 h 7760495"/>
                <a:gd name="connsiteX3" fmla="*/ 1131094 w 7539038"/>
                <a:gd name="connsiteY3" fmla="*/ 3874294 h 7760495"/>
                <a:gd name="connsiteX4" fmla="*/ 1507332 w 7539038"/>
                <a:gd name="connsiteY4" fmla="*/ 7760494 h 7760495"/>
                <a:gd name="connsiteX5" fmla="*/ 1883569 w 7539038"/>
                <a:gd name="connsiteY5" fmla="*/ 3874294 h 7760495"/>
                <a:gd name="connsiteX6" fmla="*/ 2259807 w 7539038"/>
                <a:gd name="connsiteY6" fmla="*/ 2381 h 7760495"/>
                <a:gd name="connsiteX7" fmla="*/ 2645569 w 7539038"/>
                <a:gd name="connsiteY7" fmla="*/ 3883819 h 7760495"/>
                <a:gd name="connsiteX8" fmla="*/ 3017044 w 7539038"/>
                <a:gd name="connsiteY8" fmla="*/ 7760494 h 7760495"/>
                <a:gd name="connsiteX9" fmla="*/ 3398044 w 7539038"/>
                <a:gd name="connsiteY9" fmla="*/ 3874294 h 7760495"/>
                <a:gd name="connsiteX10" fmla="*/ 3769519 w 7539038"/>
                <a:gd name="connsiteY10" fmla="*/ 2382 h 7760495"/>
                <a:gd name="connsiteX11" fmla="*/ 4150519 w 7539038"/>
                <a:gd name="connsiteY11" fmla="*/ 3883819 h 7760495"/>
                <a:gd name="connsiteX12" fmla="*/ 4526756 w 7539038"/>
                <a:gd name="connsiteY12" fmla="*/ 7760494 h 7760495"/>
                <a:gd name="connsiteX13" fmla="*/ 4902994 w 7539038"/>
                <a:gd name="connsiteY13" fmla="*/ 3883819 h 7760495"/>
                <a:gd name="connsiteX14" fmla="*/ 5276849 w 7539038"/>
                <a:gd name="connsiteY14" fmla="*/ 1 h 7760495"/>
                <a:gd name="connsiteX15" fmla="*/ 5655469 w 7539038"/>
                <a:gd name="connsiteY15" fmla="*/ 3883819 h 7760495"/>
                <a:gd name="connsiteX16" fmla="*/ 6029325 w 7539038"/>
                <a:gd name="connsiteY16" fmla="*/ 7760494 h 7760495"/>
                <a:gd name="connsiteX17" fmla="*/ 6417469 w 7539038"/>
                <a:gd name="connsiteY17" fmla="*/ 3883819 h 7760495"/>
                <a:gd name="connsiteX18" fmla="*/ 6786563 w 7539038"/>
                <a:gd name="connsiteY18" fmla="*/ 2381 h 7760495"/>
                <a:gd name="connsiteX19" fmla="*/ 7160419 w 7539038"/>
                <a:gd name="connsiteY19" fmla="*/ 3883819 h 7760495"/>
                <a:gd name="connsiteX20" fmla="*/ 7539038 w 7539038"/>
                <a:gd name="connsiteY20" fmla="*/ 7758113 h 77604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7539038" h="7760495">
                  <a:moveTo>
                    <a:pt x="0" y="7760494"/>
                  </a:moveTo>
                  <a:cubicBezTo>
                    <a:pt x="190500" y="7758906"/>
                    <a:pt x="377031" y="3874231"/>
                    <a:pt x="378619" y="3883819"/>
                  </a:cubicBezTo>
                  <a:cubicBezTo>
                    <a:pt x="380207" y="3893407"/>
                    <a:pt x="562770" y="-793"/>
                    <a:pt x="752476" y="1"/>
                  </a:cubicBezTo>
                  <a:cubicBezTo>
                    <a:pt x="942182" y="795"/>
                    <a:pt x="1119468" y="3745568"/>
                    <a:pt x="1131094" y="3874294"/>
                  </a:cubicBezTo>
                  <a:cubicBezTo>
                    <a:pt x="1136420" y="3933265"/>
                    <a:pt x="1317626" y="7758112"/>
                    <a:pt x="1507332" y="7760494"/>
                  </a:cubicBezTo>
                  <a:cubicBezTo>
                    <a:pt x="1697038" y="7762876"/>
                    <a:pt x="1875632" y="3967176"/>
                    <a:pt x="1883569" y="3874294"/>
                  </a:cubicBezTo>
                  <a:cubicBezTo>
                    <a:pt x="1891506" y="3781412"/>
                    <a:pt x="2068513" y="3175"/>
                    <a:pt x="2259807" y="2381"/>
                  </a:cubicBezTo>
                  <a:cubicBezTo>
                    <a:pt x="2451101" y="1587"/>
                    <a:pt x="2640013" y="3825221"/>
                    <a:pt x="2645569" y="3883819"/>
                  </a:cubicBezTo>
                  <a:cubicBezTo>
                    <a:pt x="2651125" y="3942417"/>
                    <a:pt x="2827338" y="7762081"/>
                    <a:pt x="3017044" y="7760494"/>
                  </a:cubicBezTo>
                  <a:cubicBezTo>
                    <a:pt x="3206750" y="7758907"/>
                    <a:pt x="3390107" y="3967176"/>
                    <a:pt x="3398044" y="3874294"/>
                  </a:cubicBezTo>
                  <a:cubicBezTo>
                    <a:pt x="3405981" y="3781412"/>
                    <a:pt x="3575050" y="795"/>
                    <a:pt x="3769519" y="2382"/>
                  </a:cubicBezTo>
                  <a:cubicBezTo>
                    <a:pt x="3963988" y="3969"/>
                    <a:pt x="4141788" y="3722352"/>
                    <a:pt x="4150519" y="3883819"/>
                  </a:cubicBezTo>
                  <a:cubicBezTo>
                    <a:pt x="4159250" y="4045286"/>
                    <a:pt x="4337844" y="7760494"/>
                    <a:pt x="4526756" y="7760494"/>
                  </a:cubicBezTo>
                  <a:cubicBezTo>
                    <a:pt x="4715668" y="7760494"/>
                    <a:pt x="4893360" y="4083161"/>
                    <a:pt x="4902994" y="3883819"/>
                  </a:cubicBezTo>
                  <a:cubicBezTo>
                    <a:pt x="4910825" y="3721794"/>
                    <a:pt x="5087143" y="1"/>
                    <a:pt x="5276849" y="1"/>
                  </a:cubicBezTo>
                  <a:cubicBezTo>
                    <a:pt x="5466555" y="1"/>
                    <a:pt x="5647531" y="3790543"/>
                    <a:pt x="5655469" y="3883819"/>
                  </a:cubicBezTo>
                  <a:cubicBezTo>
                    <a:pt x="5663407" y="3977095"/>
                    <a:pt x="5842794" y="7760494"/>
                    <a:pt x="6029325" y="7760494"/>
                  </a:cubicBezTo>
                  <a:cubicBezTo>
                    <a:pt x="6215856" y="7760494"/>
                    <a:pt x="6411913" y="3976700"/>
                    <a:pt x="6417469" y="3883819"/>
                  </a:cubicBezTo>
                  <a:cubicBezTo>
                    <a:pt x="6423025" y="3790938"/>
                    <a:pt x="6593682" y="0"/>
                    <a:pt x="6786563" y="2381"/>
                  </a:cubicBezTo>
                  <a:cubicBezTo>
                    <a:pt x="6979444" y="4762"/>
                    <a:pt x="7152482" y="3757041"/>
                    <a:pt x="7160419" y="3883819"/>
                  </a:cubicBezTo>
                  <a:cubicBezTo>
                    <a:pt x="7168356" y="4010597"/>
                    <a:pt x="7336632" y="7761288"/>
                    <a:pt x="7539038" y="7758113"/>
                  </a:cubicBezTo>
                </a:path>
              </a:pathLst>
            </a:cu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256" name="Table 255">
            <a:extLst>
              <a:ext uri="{FF2B5EF4-FFF2-40B4-BE49-F238E27FC236}">
                <a16:creationId xmlns:a16="http://schemas.microsoft.com/office/drawing/2014/main" id="{B8476217-7E1E-4584-9763-D358308556D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7820745"/>
              </p:ext>
            </p:extLst>
          </p:nvPr>
        </p:nvGraphicFramePr>
        <p:xfrm>
          <a:off x="322225" y="6834075"/>
          <a:ext cx="9439350" cy="58352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8787">
                  <a:extLst>
                    <a:ext uri="{9D8B030D-6E8A-4147-A177-3AD203B41FA5}">
                      <a16:colId xmlns:a16="http://schemas.microsoft.com/office/drawing/2014/main" val="3502653018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90100051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1438414595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870183745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198679747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3938122052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2188539323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845838213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1745021468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476712896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2904834172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2482996956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1717898706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310168753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1057784842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3343386907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837717227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2637464530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371532178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2691074815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649643574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109219811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1914501976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565268641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1650865603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1831002704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2652569260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1235025842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3046517509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2778240287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17283600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3566495767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920183406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2469393113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2664768188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3400401349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1178025651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92153131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2511406949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1821416306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2555411363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3157694225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2161817713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2057784712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953521422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2025186663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2409626263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3718052201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3520375593"/>
                    </a:ext>
                  </a:extLst>
                </a:gridCol>
                <a:gridCol w="188787">
                  <a:extLst>
                    <a:ext uri="{9D8B030D-6E8A-4147-A177-3AD203B41FA5}">
                      <a16:colId xmlns:a16="http://schemas.microsoft.com/office/drawing/2014/main" val="2749767461"/>
                    </a:ext>
                  </a:extLst>
                </a:gridCol>
              </a:tblGrid>
              <a:tr h="291763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874996362"/>
                  </a:ext>
                </a:extLst>
              </a:tr>
              <a:tr h="291763"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577058218"/>
                  </a:ext>
                </a:extLst>
              </a:tr>
            </a:tbl>
          </a:graphicData>
        </a:graphic>
      </p:graphicFrame>
      <p:grpSp>
        <p:nvGrpSpPr>
          <p:cNvPr id="257" name="Group 256">
            <a:extLst>
              <a:ext uri="{FF2B5EF4-FFF2-40B4-BE49-F238E27FC236}">
                <a16:creationId xmlns:a16="http://schemas.microsoft.com/office/drawing/2014/main" id="{1E496104-65B6-438F-9D8B-48775369DF12}"/>
              </a:ext>
            </a:extLst>
          </p:cNvPr>
          <p:cNvGrpSpPr/>
          <p:nvPr/>
        </p:nvGrpSpPr>
        <p:grpSpPr>
          <a:xfrm>
            <a:off x="322224" y="6919888"/>
            <a:ext cx="9439351" cy="411900"/>
            <a:chOff x="285220" y="358008"/>
            <a:chExt cx="11859942" cy="517526"/>
          </a:xfrm>
        </p:grpSpPr>
        <p:grpSp>
          <p:nvGrpSpPr>
            <p:cNvPr id="258" name="Group 257">
              <a:extLst>
                <a:ext uri="{FF2B5EF4-FFF2-40B4-BE49-F238E27FC236}">
                  <a16:creationId xmlns:a16="http://schemas.microsoft.com/office/drawing/2014/main" id="{0497F4C7-48CC-43F0-96C2-96E3829140B9}"/>
                </a:ext>
              </a:extLst>
            </p:cNvPr>
            <p:cNvGrpSpPr/>
            <p:nvPr/>
          </p:nvGrpSpPr>
          <p:grpSpPr>
            <a:xfrm>
              <a:off x="285220" y="358008"/>
              <a:ext cx="9487974" cy="517526"/>
              <a:chOff x="314325" y="701674"/>
              <a:chExt cx="12572997" cy="685800"/>
            </a:xfrm>
          </p:grpSpPr>
          <p:grpSp>
            <p:nvGrpSpPr>
              <p:cNvPr id="260" name="Group 259">
                <a:extLst>
                  <a:ext uri="{FF2B5EF4-FFF2-40B4-BE49-F238E27FC236}">
                    <a16:creationId xmlns:a16="http://schemas.microsoft.com/office/drawing/2014/main" id="{D6A2E8A0-29D4-4287-9459-2B8E9D340331}"/>
                  </a:ext>
                </a:extLst>
              </p:cNvPr>
              <p:cNvGrpSpPr/>
              <p:nvPr/>
            </p:nvGrpSpPr>
            <p:grpSpPr>
              <a:xfrm>
                <a:off x="314325" y="701674"/>
                <a:ext cx="9429750" cy="685800"/>
                <a:chOff x="116323" y="3102520"/>
                <a:chExt cx="3730767" cy="718573"/>
              </a:xfrm>
            </p:grpSpPr>
            <p:grpSp>
              <p:nvGrpSpPr>
                <p:cNvPr id="262" name="Group 261">
                  <a:extLst>
                    <a:ext uri="{FF2B5EF4-FFF2-40B4-BE49-F238E27FC236}">
                      <a16:creationId xmlns:a16="http://schemas.microsoft.com/office/drawing/2014/main" id="{0700CBDD-B96B-4AE7-8BDE-D48A4A541546}"/>
                    </a:ext>
                  </a:extLst>
                </p:cNvPr>
                <p:cNvGrpSpPr/>
                <p:nvPr/>
              </p:nvGrpSpPr>
              <p:grpSpPr>
                <a:xfrm>
                  <a:off x="116323" y="3102520"/>
                  <a:ext cx="2487177" cy="718573"/>
                  <a:chOff x="116323" y="3102520"/>
                  <a:chExt cx="7539754" cy="718573"/>
                </a:xfrm>
              </p:grpSpPr>
              <p:sp>
                <p:nvSpPr>
                  <p:cNvPr id="264" name="Freeform: Shape 263">
                    <a:extLst>
                      <a:ext uri="{FF2B5EF4-FFF2-40B4-BE49-F238E27FC236}">
                        <a16:creationId xmlns:a16="http://schemas.microsoft.com/office/drawing/2014/main" id="{51B59542-57FD-4A00-A752-B1D29451A841}"/>
                      </a:ext>
                    </a:extLst>
                  </p:cNvPr>
                  <p:cNvSpPr/>
                  <p:nvPr/>
                </p:nvSpPr>
                <p:spPr>
                  <a:xfrm>
                    <a:off x="116323" y="3102520"/>
                    <a:ext cx="3769877" cy="718573"/>
                  </a:xfrm>
                  <a:custGeom>
                    <a:avLst/>
                    <a:gdLst>
                      <a:gd name="connsiteX0" fmla="*/ 0 w 7562850"/>
                      <a:gd name="connsiteY0" fmla="*/ 7762875 h 7762875"/>
                      <a:gd name="connsiteX1" fmla="*/ 390525 w 7562850"/>
                      <a:gd name="connsiteY1" fmla="*/ 3886200 h 7762875"/>
                      <a:gd name="connsiteX2" fmla="*/ 762000 w 7562850"/>
                      <a:gd name="connsiteY2" fmla="*/ 0 h 7762875"/>
                      <a:gd name="connsiteX3" fmla="*/ 1143000 w 7562850"/>
                      <a:gd name="connsiteY3" fmla="*/ 3876675 h 7762875"/>
                      <a:gd name="connsiteX4" fmla="*/ 1524000 w 7562850"/>
                      <a:gd name="connsiteY4" fmla="*/ 7753350 h 7762875"/>
                      <a:gd name="connsiteX5" fmla="*/ 1895475 w 7562850"/>
                      <a:gd name="connsiteY5" fmla="*/ 3876675 h 7762875"/>
                      <a:gd name="connsiteX6" fmla="*/ 2276475 w 7562850"/>
                      <a:gd name="connsiteY6" fmla="*/ 0 h 7762875"/>
                      <a:gd name="connsiteX7" fmla="*/ 2657475 w 7562850"/>
                      <a:gd name="connsiteY7" fmla="*/ 3886200 h 7762875"/>
                      <a:gd name="connsiteX8" fmla="*/ 3028950 w 7562850"/>
                      <a:gd name="connsiteY8" fmla="*/ 7762875 h 7762875"/>
                      <a:gd name="connsiteX9" fmla="*/ 3409950 w 7562850"/>
                      <a:gd name="connsiteY9" fmla="*/ 3876675 h 7762875"/>
                      <a:gd name="connsiteX10" fmla="*/ 3781425 w 7562850"/>
                      <a:gd name="connsiteY10" fmla="*/ 9525 h 7762875"/>
                      <a:gd name="connsiteX11" fmla="*/ 4162425 w 7562850"/>
                      <a:gd name="connsiteY11" fmla="*/ 3886200 h 7762875"/>
                      <a:gd name="connsiteX12" fmla="*/ 4533900 w 7562850"/>
                      <a:gd name="connsiteY12" fmla="*/ 7762875 h 7762875"/>
                      <a:gd name="connsiteX13" fmla="*/ 4914900 w 7562850"/>
                      <a:gd name="connsiteY13" fmla="*/ 3886200 h 7762875"/>
                      <a:gd name="connsiteX14" fmla="*/ 5295900 w 7562850"/>
                      <a:gd name="connsiteY14" fmla="*/ 9525 h 7762875"/>
                      <a:gd name="connsiteX15" fmla="*/ 5667375 w 7562850"/>
                      <a:gd name="connsiteY15" fmla="*/ 3886200 h 7762875"/>
                      <a:gd name="connsiteX16" fmla="*/ 6048375 w 7562850"/>
                      <a:gd name="connsiteY16" fmla="*/ 7762875 h 7762875"/>
                      <a:gd name="connsiteX17" fmla="*/ 6429375 w 7562850"/>
                      <a:gd name="connsiteY17" fmla="*/ 3886200 h 7762875"/>
                      <a:gd name="connsiteX18" fmla="*/ 6810375 w 7562850"/>
                      <a:gd name="connsiteY18" fmla="*/ 0 h 7762875"/>
                      <a:gd name="connsiteX19" fmla="*/ 7172325 w 7562850"/>
                      <a:gd name="connsiteY19" fmla="*/ 3886200 h 7762875"/>
                      <a:gd name="connsiteX20" fmla="*/ 7562850 w 7562850"/>
                      <a:gd name="connsiteY20" fmla="*/ 7762875 h 7762875"/>
                      <a:gd name="connsiteX0" fmla="*/ 0 w 7562850"/>
                      <a:gd name="connsiteY0" fmla="*/ 7762875 h 7762875"/>
                      <a:gd name="connsiteX1" fmla="*/ 390525 w 7562850"/>
                      <a:gd name="connsiteY1" fmla="*/ 3886200 h 7762875"/>
                      <a:gd name="connsiteX2" fmla="*/ 762000 w 7562850"/>
                      <a:gd name="connsiteY2" fmla="*/ 0 h 7762875"/>
                      <a:gd name="connsiteX3" fmla="*/ 1143000 w 7562850"/>
                      <a:gd name="connsiteY3" fmla="*/ 3876675 h 7762875"/>
                      <a:gd name="connsiteX4" fmla="*/ 1519238 w 7562850"/>
                      <a:gd name="connsiteY4" fmla="*/ 7762875 h 7762875"/>
                      <a:gd name="connsiteX5" fmla="*/ 1895475 w 7562850"/>
                      <a:gd name="connsiteY5" fmla="*/ 3876675 h 7762875"/>
                      <a:gd name="connsiteX6" fmla="*/ 2276475 w 7562850"/>
                      <a:gd name="connsiteY6" fmla="*/ 0 h 7762875"/>
                      <a:gd name="connsiteX7" fmla="*/ 2657475 w 7562850"/>
                      <a:gd name="connsiteY7" fmla="*/ 3886200 h 7762875"/>
                      <a:gd name="connsiteX8" fmla="*/ 3028950 w 7562850"/>
                      <a:gd name="connsiteY8" fmla="*/ 7762875 h 7762875"/>
                      <a:gd name="connsiteX9" fmla="*/ 3409950 w 7562850"/>
                      <a:gd name="connsiteY9" fmla="*/ 3876675 h 7762875"/>
                      <a:gd name="connsiteX10" fmla="*/ 3781425 w 7562850"/>
                      <a:gd name="connsiteY10" fmla="*/ 9525 h 7762875"/>
                      <a:gd name="connsiteX11" fmla="*/ 4162425 w 7562850"/>
                      <a:gd name="connsiteY11" fmla="*/ 3886200 h 7762875"/>
                      <a:gd name="connsiteX12" fmla="*/ 4533900 w 7562850"/>
                      <a:gd name="connsiteY12" fmla="*/ 7762875 h 7762875"/>
                      <a:gd name="connsiteX13" fmla="*/ 4914900 w 7562850"/>
                      <a:gd name="connsiteY13" fmla="*/ 3886200 h 7762875"/>
                      <a:gd name="connsiteX14" fmla="*/ 5295900 w 7562850"/>
                      <a:gd name="connsiteY14" fmla="*/ 9525 h 7762875"/>
                      <a:gd name="connsiteX15" fmla="*/ 5667375 w 7562850"/>
                      <a:gd name="connsiteY15" fmla="*/ 3886200 h 7762875"/>
                      <a:gd name="connsiteX16" fmla="*/ 6048375 w 7562850"/>
                      <a:gd name="connsiteY16" fmla="*/ 7762875 h 7762875"/>
                      <a:gd name="connsiteX17" fmla="*/ 6429375 w 7562850"/>
                      <a:gd name="connsiteY17" fmla="*/ 3886200 h 7762875"/>
                      <a:gd name="connsiteX18" fmla="*/ 6810375 w 7562850"/>
                      <a:gd name="connsiteY18" fmla="*/ 0 h 7762875"/>
                      <a:gd name="connsiteX19" fmla="*/ 7172325 w 7562850"/>
                      <a:gd name="connsiteY19" fmla="*/ 3886200 h 7762875"/>
                      <a:gd name="connsiteX20" fmla="*/ 7562850 w 7562850"/>
                      <a:gd name="connsiteY20" fmla="*/ 7762875 h 7762875"/>
                      <a:gd name="connsiteX0" fmla="*/ 0 w 7562850"/>
                      <a:gd name="connsiteY0" fmla="*/ 7762875 h 7762875"/>
                      <a:gd name="connsiteX1" fmla="*/ 390525 w 7562850"/>
                      <a:gd name="connsiteY1" fmla="*/ 3886200 h 7762875"/>
                      <a:gd name="connsiteX2" fmla="*/ 762000 w 7562850"/>
                      <a:gd name="connsiteY2" fmla="*/ 0 h 7762875"/>
                      <a:gd name="connsiteX3" fmla="*/ 1143000 w 7562850"/>
                      <a:gd name="connsiteY3" fmla="*/ 3876675 h 7762875"/>
                      <a:gd name="connsiteX4" fmla="*/ 1519238 w 7562850"/>
                      <a:gd name="connsiteY4" fmla="*/ 7762875 h 7762875"/>
                      <a:gd name="connsiteX5" fmla="*/ 1895475 w 7562850"/>
                      <a:gd name="connsiteY5" fmla="*/ 3876675 h 7762875"/>
                      <a:gd name="connsiteX6" fmla="*/ 2276475 w 7562850"/>
                      <a:gd name="connsiteY6" fmla="*/ 0 h 7762875"/>
                      <a:gd name="connsiteX7" fmla="*/ 2657475 w 7562850"/>
                      <a:gd name="connsiteY7" fmla="*/ 3886200 h 7762875"/>
                      <a:gd name="connsiteX8" fmla="*/ 3028950 w 7562850"/>
                      <a:gd name="connsiteY8" fmla="*/ 7762875 h 7762875"/>
                      <a:gd name="connsiteX9" fmla="*/ 3409950 w 7562850"/>
                      <a:gd name="connsiteY9" fmla="*/ 3876675 h 7762875"/>
                      <a:gd name="connsiteX10" fmla="*/ 3781425 w 7562850"/>
                      <a:gd name="connsiteY10" fmla="*/ 9525 h 7762875"/>
                      <a:gd name="connsiteX11" fmla="*/ 4162425 w 7562850"/>
                      <a:gd name="connsiteY11" fmla="*/ 3886200 h 7762875"/>
                      <a:gd name="connsiteX12" fmla="*/ 4538662 w 7562850"/>
                      <a:gd name="connsiteY12" fmla="*/ 7762875 h 7762875"/>
                      <a:gd name="connsiteX13" fmla="*/ 4914900 w 7562850"/>
                      <a:gd name="connsiteY13" fmla="*/ 3886200 h 7762875"/>
                      <a:gd name="connsiteX14" fmla="*/ 5295900 w 7562850"/>
                      <a:gd name="connsiteY14" fmla="*/ 9525 h 7762875"/>
                      <a:gd name="connsiteX15" fmla="*/ 5667375 w 7562850"/>
                      <a:gd name="connsiteY15" fmla="*/ 3886200 h 7762875"/>
                      <a:gd name="connsiteX16" fmla="*/ 6048375 w 7562850"/>
                      <a:gd name="connsiteY16" fmla="*/ 7762875 h 7762875"/>
                      <a:gd name="connsiteX17" fmla="*/ 6429375 w 7562850"/>
                      <a:gd name="connsiteY17" fmla="*/ 3886200 h 7762875"/>
                      <a:gd name="connsiteX18" fmla="*/ 6810375 w 7562850"/>
                      <a:gd name="connsiteY18" fmla="*/ 0 h 7762875"/>
                      <a:gd name="connsiteX19" fmla="*/ 7172325 w 7562850"/>
                      <a:gd name="connsiteY19" fmla="*/ 3886200 h 7762875"/>
                      <a:gd name="connsiteX20" fmla="*/ 7562850 w 7562850"/>
                      <a:gd name="connsiteY20" fmla="*/ 7762875 h 7762875"/>
                      <a:gd name="connsiteX0" fmla="*/ 0 w 7562850"/>
                      <a:gd name="connsiteY0" fmla="*/ 7762875 h 7762875"/>
                      <a:gd name="connsiteX1" fmla="*/ 390525 w 7562850"/>
                      <a:gd name="connsiteY1" fmla="*/ 3886200 h 7762875"/>
                      <a:gd name="connsiteX2" fmla="*/ 762000 w 7562850"/>
                      <a:gd name="connsiteY2" fmla="*/ 0 h 7762875"/>
                      <a:gd name="connsiteX3" fmla="*/ 1143000 w 7562850"/>
                      <a:gd name="connsiteY3" fmla="*/ 3876675 h 7762875"/>
                      <a:gd name="connsiteX4" fmla="*/ 1519238 w 7562850"/>
                      <a:gd name="connsiteY4" fmla="*/ 7762875 h 7762875"/>
                      <a:gd name="connsiteX5" fmla="*/ 1895475 w 7562850"/>
                      <a:gd name="connsiteY5" fmla="*/ 3876675 h 7762875"/>
                      <a:gd name="connsiteX6" fmla="*/ 2276475 w 7562850"/>
                      <a:gd name="connsiteY6" fmla="*/ 0 h 7762875"/>
                      <a:gd name="connsiteX7" fmla="*/ 2657475 w 7562850"/>
                      <a:gd name="connsiteY7" fmla="*/ 3886200 h 7762875"/>
                      <a:gd name="connsiteX8" fmla="*/ 3028950 w 7562850"/>
                      <a:gd name="connsiteY8" fmla="*/ 7762875 h 7762875"/>
                      <a:gd name="connsiteX9" fmla="*/ 3409950 w 7562850"/>
                      <a:gd name="connsiteY9" fmla="*/ 3876675 h 7762875"/>
                      <a:gd name="connsiteX10" fmla="*/ 3781425 w 7562850"/>
                      <a:gd name="connsiteY10" fmla="*/ 9525 h 7762875"/>
                      <a:gd name="connsiteX11" fmla="*/ 4162425 w 7562850"/>
                      <a:gd name="connsiteY11" fmla="*/ 3886200 h 7762875"/>
                      <a:gd name="connsiteX12" fmla="*/ 4538662 w 7562850"/>
                      <a:gd name="connsiteY12" fmla="*/ 7762875 h 7762875"/>
                      <a:gd name="connsiteX13" fmla="*/ 4914900 w 7562850"/>
                      <a:gd name="connsiteY13" fmla="*/ 3886200 h 7762875"/>
                      <a:gd name="connsiteX14" fmla="*/ 5295900 w 7562850"/>
                      <a:gd name="connsiteY14" fmla="*/ 9525 h 7762875"/>
                      <a:gd name="connsiteX15" fmla="*/ 5667375 w 7562850"/>
                      <a:gd name="connsiteY15" fmla="*/ 3886200 h 7762875"/>
                      <a:gd name="connsiteX16" fmla="*/ 6048375 w 7562850"/>
                      <a:gd name="connsiteY16" fmla="*/ 7762875 h 7762875"/>
                      <a:gd name="connsiteX17" fmla="*/ 6429375 w 7562850"/>
                      <a:gd name="connsiteY17" fmla="*/ 3886200 h 7762875"/>
                      <a:gd name="connsiteX18" fmla="*/ 6810375 w 7562850"/>
                      <a:gd name="connsiteY18" fmla="*/ 0 h 7762875"/>
                      <a:gd name="connsiteX19" fmla="*/ 7172325 w 7562850"/>
                      <a:gd name="connsiteY19" fmla="*/ 3886200 h 7762875"/>
                      <a:gd name="connsiteX20" fmla="*/ 7562850 w 7562850"/>
                      <a:gd name="connsiteY20" fmla="*/ 7762875 h 7762875"/>
                      <a:gd name="connsiteX0" fmla="*/ 0 w 7562850"/>
                      <a:gd name="connsiteY0" fmla="*/ 7762875 h 7762875"/>
                      <a:gd name="connsiteX1" fmla="*/ 390525 w 7562850"/>
                      <a:gd name="connsiteY1" fmla="*/ 3886200 h 7762875"/>
                      <a:gd name="connsiteX2" fmla="*/ 762000 w 7562850"/>
                      <a:gd name="connsiteY2" fmla="*/ 0 h 7762875"/>
                      <a:gd name="connsiteX3" fmla="*/ 1143000 w 7562850"/>
                      <a:gd name="connsiteY3" fmla="*/ 3876675 h 7762875"/>
                      <a:gd name="connsiteX4" fmla="*/ 1519238 w 7562850"/>
                      <a:gd name="connsiteY4" fmla="*/ 7762875 h 7762875"/>
                      <a:gd name="connsiteX5" fmla="*/ 1895475 w 7562850"/>
                      <a:gd name="connsiteY5" fmla="*/ 3876675 h 7762875"/>
                      <a:gd name="connsiteX6" fmla="*/ 2276475 w 7562850"/>
                      <a:gd name="connsiteY6" fmla="*/ 0 h 7762875"/>
                      <a:gd name="connsiteX7" fmla="*/ 2657475 w 7562850"/>
                      <a:gd name="connsiteY7" fmla="*/ 3886200 h 7762875"/>
                      <a:gd name="connsiteX8" fmla="*/ 3028950 w 7562850"/>
                      <a:gd name="connsiteY8" fmla="*/ 7762875 h 7762875"/>
                      <a:gd name="connsiteX9" fmla="*/ 3409950 w 7562850"/>
                      <a:gd name="connsiteY9" fmla="*/ 3876675 h 7762875"/>
                      <a:gd name="connsiteX10" fmla="*/ 3781425 w 7562850"/>
                      <a:gd name="connsiteY10" fmla="*/ 9525 h 7762875"/>
                      <a:gd name="connsiteX11" fmla="*/ 4162425 w 7562850"/>
                      <a:gd name="connsiteY11" fmla="*/ 3886200 h 7762875"/>
                      <a:gd name="connsiteX12" fmla="*/ 4538662 w 7562850"/>
                      <a:gd name="connsiteY12" fmla="*/ 7762875 h 7762875"/>
                      <a:gd name="connsiteX13" fmla="*/ 4914900 w 7562850"/>
                      <a:gd name="connsiteY13" fmla="*/ 3886200 h 7762875"/>
                      <a:gd name="connsiteX14" fmla="*/ 5295900 w 7562850"/>
                      <a:gd name="connsiteY14" fmla="*/ 9525 h 7762875"/>
                      <a:gd name="connsiteX15" fmla="*/ 5667375 w 7562850"/>
                      <a:gd name="connsiteY15" fmla="*/ 3886200 h 7762875"/>
                      <a:gd name="connsiteX16" fmla="*/ 6048375 w 7562850"/>
                      <a:gd name="connsiteY16" fmla="*/ 7762875 h 7762875"/>
                      <a:gd name="connsiteX17" fmla="*/ 6429375 w 7562850"/>
                      <a:gd name="connsiteY17" fmla="*/ 3886200 h 7762875"/>
                      <a:gd name="connsiteX18" fmla="*/ 6810375 w 7562850"/>
                      <a:gd name="connsiteY18" fmla="*/ 0 h 7762875"/>
                      <a:gd name="connsiteX19" fmla="*/ 7172325 w 7562850"/>
                      <a:gd name="connsiteY19" fmla="*/ 3886200 h 7762875"/>
                      <a:gd name="connsiteX20" fmla="*/ 7562850 w 7562850"/>
                      <a:gd name="connsiteY20" fmla="*/ 7762875 h 7762875"/>
                      <a:gd name="connsiteX0" fmla="*/ 0 w 7562850"/>
                      <a:gd name="connsiteY0" fmla="*/ 7762875 h 7762875"/>
                      <a:gd name="connsiteX1" fmla="*/ 390525 w 7562850"/>
                      <a:gd name="connsiteY1" fmla="*/ 3886200 h 7762875"/>
                      <a:gd name="connsiteX2" fmla="*/ 762000 w 7562850"/>
                      <a:gd name="connsiteY2" fmla="*/ 0 h 7762875"/>
                      <a:gd name="connsiteX3" fmla="*/ 1143000 w 7562850"/>
                      <a:gd name="connsiteY3" fmla="*/ 3876675 h 7762875"/>
                      <a:gd name="connsiteX4" fmla="*/ 1519238 w 7562850"/>
                      <a:gd name="connsiteY4" fmla="*/ 7762875 h 7762875"/>
                      <a:gd name="connsiteX5" fmla="*/ 1895475 w 7562850"/>
                      <a:gd name="connsiteY5" fmla="*/ 3876675 h 7762875"/>
                      <a:gd name="connsiteX6" fmla="*/ 2276475 w 7562850"/>
                      <a:gd name="connsiteY6" fmla="*/ 0 h 7762875"/>
                      <a:gd name="connsiteX7" fmla="*/ 2657475 w 7562850"/>
                      <a:gd name="connsiteY7" fmla="*/ 3886200 h 7762875"/>
                      <a:gd name="connsiteX8" fmla="*/ 3028950 w 7562850"/>
                      <a:gd name="connsiteY8" fmla="*/ 7762875 h 7762875"/>
                      <a:gd name="connsiteX9" fmla="*/ 3409950 w 7562850"/>
                      <a:gd name="connsiteY9" fmla="*/ 3876675 h 7762875"/>
                      <a:gd name="connsiteX10" fmla="*/ 3781425 w 7562850"/>
                      <a:gd name="connsiteY10" fmla="*/ 9525 h 7762875"/>
                      <a:gd name="connsiteX11" fmla="*/ 4162425 w 7562850"/>
                      <a:gd name="connsiteY11" fmla="*/ 3886200 h 7762875"/>
                      <a:gd name="connsiteX12" fmla="*/ 4538662 w 7562850"/>
                      <a:gd name="connsiteY12" fmla="*/ 7762875 h 7762875"/>
                      <a:gd name="connsiteX13" fmla="*/ 4914900 w 7562850"/>
                      <a:gd name="connsiteY13" fmla="*/ 3886200 h 7762875"/>
                      <a:gd name="connsiteX14" fmla="*/ 5295900 w 7562850"/>
                      <a:gd name="connsiteY14" fmla="*/ 9525 h 7762875"/>
                      <a:gd name="connsiteX15" fmla="*/ 5667375 w 7562850"/>
                      <a:gd name="connsiteY15" fmla="*/ 3886200 h 7762875"/>
                      <a:gd name="connsiteX16" fmla="*/ 6048375 w 7562850"/>
                      <a:gd name="connsiteY16" fmla="*/ 7762875 h 7762875"/>
                      <a:gd name="connsiteX17" fmla="*/ 6429375 w 7562850"/>
                      <a:gd name="connsiteY17" fmla="*/ 3886200 h 7762875"/>
                      <a:gd name="connsiteX18" fmla="*/ 6810375 w 7562850"/>
                      <a:gd name="connsiteY18" fmla="*/ 0 h 7762875"/>
                      <a:gd name="connsiteX19" fmla="*/ 7172325 w 7562850"/>
                      <a:gd name="connsiteY19" fmla="*/ 3886200 h 7762875"/>
                      <a:gd name="connsiteX20" fmla="*/ 7562850 w 7562850"/>
                      <a:gd name="connsiteY20" fmla="*/ 7762875 h 7762875"/>
                      <a:gd name="connsiteX0" fmla="*/ 0 w 7550944"/>
                      <a:gd name="connsiteY0" fmla="*/ 7762875 h 7762875"/>
                      <a:gd name="connsiteX1" fmla="*/ 378619 w 7550944"/>
                      <a:gd name="connsiteY1" fmla="*/ 3886200 h 7762875"/>
                      <a:gd name="connsiteX2" fmla="*/ 750094 w 7550944"/>
                      <a:gd name="connsiteY2" fmla="*/ 0 h 7762875"/>
                      <a:gd name="connsiteX3" fmla="*/ 1131094 w 7550944"/>
                      <a:gd name="connsiteY3" fmla="*/ 3876675 h 7762875"/>
                      <a:gd name="connsiteX4" fmla="*/ 1507332 w 7550944"/>
                      <a:gd name="connsiteY4" fmla="*/ 7762875 h 7762875"/>
                      <a:gd name="connsiteX5" fmla="*/ 1883569 w 7550944"/>
                      <a:gd name="connsiteY5" fmla="*/ 3876675 h 7762875"/>
                      <a:gd name="connsiteX6" fmla="*/ 2264569 w 7550944"/>
                      <a:gd name="connsiteY6" fmla="*/ 0 h 7762875"/>
                      <a:gd name="connsiteX7" fmla="*/ 2645569 w 7550944"/>
                      <a:gd name="connsiteY7" fmla="*/ 3886200 h 7762875"/>
                      <a:gd name="connsiteX8" fmla="*/ 3017044 w 7550944"/>
                      <a:gd name="connsiteY8" fmla="*/ 7762875 h 7762875"/>
                      <a:gd name="connsiteX9" fmla="*/ 3398044 w 7550944"/>
                      <a:gd name="connsiteY9" fmla="*/ 3876675 h 7762875"/>
                      <a:gd name="connsiteX10" fmla="*/ 3769519 w 7550944"/>
                      <a:gd name="connsiteY10" fmla="*/ 9525 h 7762875"/>
                      <a:gd name="connsiteX11" fmla="*/ 4150519 w 7550944"/>
                      <a:gd name="connsiteY11" fmla="*/ 3886200 h 7762875"/>
                      <a:gd name="connsiteX12" fmla="*/ 4526756 w 7550944"/>
                      <a:gd name="connsiteY12" fmla="*/ 7762875 h 7762875"/>
                      <a:gd name="connsiteX13" fmla="*/ 4902994 w 7550944"/>
                      <a:gd name="connsiteY13" fmla="*/ 3886200 h 7762875"/>
                      <a:gd name="connsiteX14" fmla="*/ 5283994 w 7550944"/>
                      <a:gd name="connsiteY14" fmla="*/ 9525 h 7762875"/>
                      <a:gd name="connsiteX15" fmla="*/ 5655469 w 7550944"/>
                      <a:gd name="connsiteY15" fmla="*/ 3886200 h 7762875"/>
                      <a:gd name="connsiteX16" fmla="*/ 6036469 w 7550944"/>
                      <a:gd name="connsiteY16" fmla="*/ 7762875 h 7762875"/>
                      <a:gd name="connsiteX17" fmla="*/ 6417469 w 7550944"/>
                      <a:gd name="connsiteY17" fmla="*/ 3886200 h 7762875"/>
                      <a:gd name="connsiteX18" fmla="*/ 6798469 w 7550944"/>
                      <a:gd name="connsiteY18" fmla="*/ 0 h 7762875"/>
                      <a:gd name="connsiteX19" fmla="*/ 7160419 w 7550944"/>
                      <a:gd name="connsiteY19" fmla="*/ 3886200 h 7762875"/>
                      <a:gd name="connsiteX20" fmla="*/ 7550944 w 7550944"/>
                      <a:gd name="connsiteY20" fmla="*/ 7762875 h 7762875"/>
                      <a:gd name="connsiteX0" fmla="*/ 0 w 7550944"/>
                      <a:gd name="connsiteY0" fmla="*/ 7762875 h 7762875"/>
                      <a:gd name="connsiteX1" fmla="*/ 378619 w 7550944"/>
                      <a:gd name="connsiteY1" fmla="*/ 3886200 h 7762875"/>
                      <a:gd name="connsiteX2" fmla="*/ 750094 w 7550944"/>
                      <a:gd name="connsiteY2" fmla="*/ 0 h 7762875"/>
                      <a:gd name="connsiteX3" fmla="*/ 1131094 w 7550944"/>
                      <a:gd name="connsiteY3" fmla="*/ 3876675 h 7762875"/>
                      <a:gd name="connsiteX4" fmla="*/ 1507332 w 7550944"/>
                      <a:gd name="connsiteY4" fmla="*/ 7762875 h 7762875"/>
                      <a:gd name="connsiteX5" fmla="*/ 1883569 w 7550944"/>
                      <a:gd name="connsiteY5" fmla="*/ 3876675 h 7762875"/>
                      <a:gd name="connsiteX6" fmla="*/ 2264569 w 7550944"/>
                      <a:gd name="connsiteY6" fmla="*/ 0 h 7762875"/>
                      <a:gd name="connsiteX7" fmla="*/ 2645569 w 7550944"/>
                      <a:gd name="connsiteY7" fmla="*/ 3886200 h 7762875"/>
                      <a:gd name="connsiteX8" fmla="*/ 3017044 w 7550944"/>
                      <a:gd name="connsiteY8" fmla="*/ 7762875 h 7762875"/>
                      <a:gd name="connsiteX9" fmla="*/ 3398044 w 7550944"/>
                      <a:gd name="connsiteY9" fmla="*/ 3876675 h 7762875"/>
                      <a:gd name="connsiteX10" fmla="*/ 3769519 w 7550944"/>
                      <a:gd name="connsiteY10" fmla="*/ 9525 h 7762875"/>
                      <a:gd name="connsiteX11" fmla="*/ 4150519 w 7550944"/>
                      <a:gd name="connsiteY11" fmla="*/ 3886200 h 7762875"/>
                      <a:gd name="connsiteX12" fmla="*/ 4526756 w 7550944"/>
                      <a:gd name="connsiteY12" fmla="*/ 7762875 h 7762875"/>
                      <a:gd name="connsiteX13" fmla="*/ 4902994 w 7550944"/>
                      <a:gd name="connsiteY13" fmla="*/ 3886200 h 7762875"/>
                      <a:gd name="connsiteX14" fmla="*/ 5283994 w 7550944"/>
                      <a:gd name="connsiteY14" fmla="*/ 9525 h 7762875"/>
                      <a:gd name="connsiteX15" fmla="*/ 5655469 w 7550944"/>
                      <a:gd name="connsiteY15" fmla="*/ 3886200 h 7762875"/>
                      <a:gd name="connsiteX16" fmla="*/ 6036469 w 7550944"/>
                      <a:gd name="connsiteY16" fmla="*/ 7762875 h 7762875"/>
                      <a:gd name="connsiteX17" fmla="*/ 6417469 w 7550944"/>
                      <a:gd name="connsiteY17" fmla="*/ 3886200 h 7762875"/>
                      <a:gd name="connsiteX18" fmla="*/ 6798469 w 7550944"/>
                      <a:gd name="connsiteY18" fmla="*/ 0 h 7762875"/>
                      <a:gd name="connsiteX19" fmla="*/ 7160419 w 7550944"/>
                      <a:gd name="connsiteY19" fmla="*/ 3886200 h 7762875"/>
                      <a:gd name="connsiteX20" fmla="*/ 7550944 w 7550944"/>
                      <a:gd name="connsiteY20" fmla="*/ 7762875 h 7762875"/>
                      <a:gd name="connsiteX0" fmla="*/ 0 w 7550944"/>
                      <a:gd name="connsiteY0" fmla="*/ 7762875 h 7762875"/>
                      <a:gd name="connsiteX1" fmla="*/ 378619 w 7550944"/>
                      <a:gd name="connsiteY1" fmla="*/ 3886200 h 7762875"/>
                      <a:gd name="connsiteX2" fmla="*/ 750094 w 7550944"/>
                      <a:gd name="connsiteY2" fmla="*/ 0 h 7762875"/>
                      <a:gd name="connsiteX3" fmla="*/ 1131094 w 7550944"/>
                      <a:gd name="connsiteY3" fmla="*/ 3876675 h 7762875"/>
                      <a:gd name="connsiteX4" fmla="*/ 1507332 w 7550944"/>
                      <a:gd name="connsiteY4" fmla="*/ 7762875 h 7762875"/>
                      <a:gd name="connsiteX5" fmla="*/ 1883569 w 7550944"/>
                      <a:gd name="connsiteY5" fmla="*/ 3876675 h 7762875"/>
                      <a:gd name="connsiteX6" fmla="*/ 2264569 w 7550944"/>
                      <a:gd name="connsiteY6" fmla="*/ 0 h 7762875"/>
                      <a:gd name="connsiteX7" fmla="*/ 2645569 w 7550944"/>
                      <a:gd name="connsiteY7" fmla="*/ 3886200 h 7762875"/>
                      <a:gd name="connsiteX8" fmla="*/ 3017044 w 7550944"/>
                      <a:gd name="connsiteY8" fmla="*/ 7762875 h 7762875"/>
                      <a:gd name="connsiteX9" fmla="*/ 3398044 w 7550944"/>
                      <a:gd name="connsiteY9" fmla="*/ 3876675 h 7762875"/>
                      <a:gd name="connsiteX10" fmla="*/ 3769519 w 7550944"/>
                      <a:gd name="connsiteY10" fmla="*/ 9525 h 7762875"/>
                      <a:gd name="connsiteX11" fmla="*/ 4150519 w 7550944"/>
                      <a:gd name="connsiteY11" fmla="*/ 3886200 h 7762875"/>
                      <a:gd name="connsiteX12" fmla="*/ 4526756 w 7550944"/>
                      <a:gd name="connsiteY12" fmla="*/ 7762875 h 7762875"/>
                      <a:gd name="connsiteX13" fmla="*/ 4902994 w 7550944"/>
                      <a:gd name="connsiteY13" fmla="*/ 3886200 h 7762875"/>
                      <a:gd name="connsiteX14" fmla="*/ 5283994 w 7550944"/>
                      <a:gd name="connsiteY14" fmla="*/ 9525 h 7762875"/>
                      <a:gd name="connsiteX15" fmla="*/ 5655469 w 7550944"/>
                      <a:gd name="connsiteY15" fmla="*/ 3886200 h 7762875"/>
                      <a:gd name="connsiteX16" fmla="*/ 6036469 w 7550944"/>
                      <a:gd name="connsiteY16" fmla="*/ 7762875 h 7762875"/>
                      <a:gd name="connsiteX17" fmla="*/ 6417469 w 7550944"/>
                      <a:gd name="connsiteY17" fmla="*/ 3886200 h 7762875"/>
                      <a:gd name="connsiteX18" fmla="*/ 6798469 w 7550944"/>
                      <a:gd name="connsiteY18" fmla="*/ 0 h 7762875"/>
                      <a:gd name="connsiteX19" fmla="*/ 7160419 w 7550944"/>
                      <a:gd name="connsiteY19" fmla="*/ 3886200 h 7762875"/>
                      <a:gd name="connsiteX20" fmla="*/ 7550944 w 7550944"/>
                      <a:gd name="connsiteY20" fmla="*/ 7762875 h 7762875"/>
                      <a:gd name="connsiteX0" fmla="*/ 0 w 7550944"/>
                      <a:gd name="connsiteY0" fmla="*/ 7762875 h 7762875"/>
                      <a:gd name="connsiteX1" fmla="*/ 378619 w 7550944"/>
                      <a:gd name="connsiteY1" fmla="*/ 3886200 h 7762875"/>
                      <a:gd name="connsiteX2" fmla="*/ 750094 w 7550944"/>
                      <a:gd name="connsiteY2" fmla="*/ 0 h 7762875"/>
                      <a:gd name="connsiteX3" fmla="*/ 1131094 w 7550944"/>
                      <a:gd name="connsiteY3" fmla="*/ 3876675 h 7762875"/>
                      <a:gd name="connsiteX4" fmla="*/ 1507332 w 7550944"/>
                      <a:gd name="connsiteY4" fmla="*/ 7762875 h 7762875"/>
                      <a:gd name="connsiteX5" fmla="*/ 1883569 w 7550944"/>
                      <a:gd name="connsiteY5" fmla="*/ 3876675 h 7762875"/>
                      <a:gd name="connsiteX6" fmla="*/ 2264569 w 7550944"/>
                      <a:gd name="connsiteY6" fmla="*/ 0 h 7762875"/>
                      <a:gd name="connsiteX7" fmla="*/ 2645569 w 7550944"/>
                      <a:gd name="connsiteY7" fmla="*/ 3886200 h 7762875"/>
                      <a:gd name="connsiteX8" fmla="*/ 3017044 w 7550944"/>
                      <a:gd name="connsiteY8" fmla="*/ 7762875 h 7762875"/>
                      <a:gd name="connsiteX9" fmla="*/ 3398044 w 7550944"/>
                      <a:gd name="connsiteY9" fmla="*/ 3876675 h 7762875"/>
                      <a:gd name="connsiteX10" fmla="*/ 3769519 w 7550944"/>
                      <a:gd name="connsiteY10" fmla="*/ 9525 h 7762875"/>
                      <a:gd name="connsiteX11" fmla="*/ 4150519 w 7550944"/>
                      <a:gd name="connsiteY11" fmla="*/ 3886200 h 7762875"/>
                      <a:gd name="connsiteX12" fmla="*/ 4526756 w 7550944"/>
                      <a:gd name="connsiteY12" fmla="*/ 7762875 h 7762875"/>
                      <a:gd name="connsiteX13" fmla="*/ 4902994 w 7550944"/>
                      <a:gd name="connsiteY13" fmla="*/ 3886200 h 7762875"/>
                      <a:gd name="connsiteX14" fmla="*/ 5283994 w 7550944"/>
                      <a:gd name="connsiteY14" fmla="*/ 9525 h 7762875"/>
                      <a:gd name="connsiteX15" fmla="*/ 5655469 w 7550944"/>
                      <a:gd name="connsiteY15" fmla="*/ 3886200 h 7762875"/>
                      <a:gd name="connsiteX16" fmla="*/ 6036469 w 7550944"/>
                      <a:gd name="connsiteY16" fmla="*/ 7762875 h 7762875"/>
                      <a:gd name="connsiteX17" fmla="*/ 6417469 w 7550944"/>
                      <a:gd name="connsiteY17" fmla="*/ 3886200 h 7762875"/>
                      <a:gd name="connsiteX18" fmla="*/ 6798469 w 7550944"/>
                      <a:gd name="connsiteY18" fmla="*/ 0 h 7762875"/>
                      <a:gd name="connsiteX19" fmla="*/ 7160419 w 7550944"/>
                      <a:gd name="connsiteY19" fmla="*/ 3886200 h 7762875"/>
                      <a:gd name="connsiteX20" fmla="*/ 7550944 w 7550944"/>
                      <a:gd name="connsiteY20" fmla="*/ 7762875 h 7762875"/>
                      <a:gd name="connsiteX0" fmla="*/ 0 w 7550944"/>
                      <a:gd name="connsiteY0" fmla="*/ 7762875 h 7762875"/>
                      <a:gd name="connsiteX1" fmla="*/ 378619 w 7550944"/>
                      <a:gd name="connsiteY1" fmla="*/ 3886200 h 7762875"/>
                      <a:gd name="connsiteX2" fmla="*/ 750094 w 7550944"/>
                      <a:gd name="connsiteY2" fmla="*/ 0 h 7762875"/>
                      <a:gd name="connsiteX3" fmla="*/ 1131094 w 7550944"/>
                      <a:gd name="connsiteY3" fmla="*/ 3876675 h 7762875"/>
                      <a:gd name="connsiteX4" fmla="*/ 1507332 w 7550944"/>
                      <a:gd name="connsiteY4" fmla="*/ 7762875 h 7762875"/>
                      <a:gd name="connsiteX5" fmla="*/ 1883569 w 7550944"/>
                      <a:gd name="connsiteY5" fmla="*/ 3876675 h 7762875"/>
                      <a:gd name="connsiteX6" fmla="*/ 2264569 w 7550944"/>
                      <a:gd name="connsiteY6" fmla="*/ 0 h 7762875"/>
                      <a:gd name="connsiteX7" fmla="*/ 2645569 w 7550944"/>
                      <a:gd name="connsiteY7" fmla="*/ 3886200 h 7762875"/>
                      <a:gd name="connsiteX8" fmla="*/ 3017044 w 7550944"/>
                      <a:gd name="connsiteY8" fmla="*/ 7762875 h 7762875"/>
                      <a:gd name="connsiteX9" fmla="*/ 3398044 w 7550944"/>
                      <a:gd name="connsiteY9" fmla="*/ 3876675 h 7762875"/>
                      <a:gd name="connsiteX10" fmla="*/ 3769519 w 7550944"/>
                      <a:gd name="connsiteY10" fmla="*/ 9525 h 7762875"/>
                      <a:gd name="connsiteX11" fmla="*/ 4150519 w 7550944"/>
                      <a:gd name="connsiteY11" fmla="*/ 3886200 h 7762875"/>
                      <a:gd name="connsiteX12" fmla="*/ 4526756 w 7550944"/>
                      <a:gd name="connsiteY12" fmla="*/ 7762875 h 7762875"/>
                      <a:gd name="connsiteX13" fmla="*/ 4902994 w 7550944"/>
                      <a:gd name="connsiteY13" fmla="*/ 3886200 h 7762875"/>
                      <a:gd name="connsiteX14" fmla="*/ 5283994 w 7550944"/>
                      <a:gd name="connsiteY14" fmla="*/ 9525 h 7762875"/>
                      <a:gd name="connsiteX15" fmla="*/ 5655469 w 7550944"/>
                      <a:gd name="connsiteY15" fmla="*/ 3886200 h 7762875"/>
                      <a:gd name="connsiteX16" fmla="*/ 6036469 w 7550944"/>
                      <a:gd name="connsiteY16" fmla="*/ 7762875 h 7762875"/>
                      <a:gd name="connsiteX17" fmla="*/ 6417469 w 7550944"/>
                      <a:gd name="connsiteY17" fmla="*/ 3886200 h 7762875"/>
                      <a:gd name="connsiteX18" fmla="*/ 6798469 w 7550944"/>
                      <a:gd name="connsiteY18" fmla="*/ 0 h 7762875"/>
                      <a:gd name="connsiteX19" fmla="*/ 7160419 w 7550944"/>
                      <a:gd name="connsiteY19" fmla="*/ 3886200 h 7762875"/>
                      <a:gd name="connsiteX20" fmla="*/ 7550944 w 7550944"/>
                      <a:gd name="connsiteY20" fmla="*/ 7762875 h 7762875"/>
                      <a:gd name="connsiteX0" fmla="*/ 0 w 7550944"/>
                      <a:gd name="connsiteY0" fmla="*/ 7762875 h 7762876"/>
                      <a:gd name="connsiteX1" fmla="*/ 378619 w 7550944"/>
                      <a:gd name="connsiteY1" fmla="*/ 3886200 h 7762876"/>
                      <a:gd name="connsiteX2" fmla="*/ 750094 w 7550944"/>
                      <a:gd name="connsiteY2" fmla="*/ 0 h 7762876"/>
                      <a:gd name="connsiteX3" fmla="*/ 1131094 w 7550944"/>
                      <a:gd name="connsiteY3" fmla="*/ 3876675 h 7762876"/>
                      <a:gd name="connsiteX4" fmla="*/ 1507332 w 7550944"/>
                      <a:gd name="connsiteY4" fmla="*/ 7762875 h 7762876"/>
                      <a:gd name="connsiteX5" fmla="*/ 1883569 w 7550944"/>
                      <a:gd name="connsiteY5" fmla="*/ 3876675 h 7762876"/>
                      <a:gd name="connsiteX6" fmla="*/ 2264569 w 7550944"/>
                      <a:gd name="connsiteY6" fmla="*/ 0 h 7762876"/>
                      <a:gd name="connsiteX7" fmla="*/ 2645569 w 7550944"/>
                      <a:gd name="connsiteY7" fmla="*/ 3886200 h 7762876"/>
                      <a:gd name="connsiteX8" fmla="*/ 3017044 w 7550944"/>
                      <a:gd name="connsiteY8" fmla="*/ 7762875 h 7762876"/>
                      <a:gd name="connsiteX9" fmla="*/ 3398044 w 7550944"/>
                      <a:gd name="connsiteY9" fmla="*/ 3876675 h 7762876"/>
                      <a:gd name="connsiteX10" fmla="*/ 3769519 w 7550944"/>
                      <a:gd name="connsiteY10" fmla="*/ 9525 h 7762876"/>
                      <a:gd name="connsiteX11" fmla="*/ 4150519 w 7550944"/>
                      <a:gd name="connsiteY11" fmla="*/ 3886200 h 7762876"/>
                      <a:gd name="connsiteX12" fmla="*/ 4526756 w 7550944"/>
                      <a:gd name="connsiteY12" fmla="*/ 7762875 h 7762876"/>
                      <a:gd name="connsiteX13" fmla="*/ 4902994 w 7550944"/>
                      <a:gd name="connsiteY13" fmla="*/ 3886200 h 7762876"/>
                      <a:gd name="connsiteX14" fmla="*/ 5283994 w 7550944"/>
                      <a:gd name="connsiteY14" fmla="*/ 9525 h 7762876"/>
                      <a:gd name="connsiteX15" fmla="*/ 5655469 w 7550944"/>
                      <a:gd name="connsiteY15" fmla="*/ 3886200 h 7762876"/>
                      <a:gd name="connsiteX16" fmla="*/ 6036469 w 7550944"/>
                      <a:gd name="connsiteY16" fmla="*/ 7762875 h 7762876"/>
                      <a:gd name="connsiteX17" fmla="*/ 6417469 w 7550944"/>
                      <a:gd name="connsiteY17" fmla="*/ 3886200 h 7762876"/>
                      <a:gd name="connsiteX18" fmla="*/ 6798469 w 7550944"/>
                      <a:gd name="connsiteY18" fmla="*/ 0 h 7762876"/>
                      <a:gd name="connsiteX19" fmla="*/ 7160419 w 7550944"/>
                      <a:gd name="connsiteY19" fmla="*/ 3886200 h 7762876"/>
                      <a:gd name="connsiteX20" fmla="*/ 7550944 w 7550944"/>
                      <a:gd name="connsiteY20" fmla="*/ 7762875 h 7762876"/>
                      <a:gd name="connsiteX0" fmla="*/ 0 w 7550944"/>
                      <a:gd name="connsiteY0" fmla="*/ 7762875 h 7762876"/>
                      <a:gd name="connsiteX1" fmla="*/ 378619 w 7550944"/>
                      <a:gd name="connsiteY1" fmla="*/ 3886200 h 7762876"/>
                      <a:gd name="connsiteX2" fmla="*/ 750094 w 7550944"/>
                      <a:gd name="connsiteY2" fmla="*/ 0 h 7762876"/>
                      <a:gd name="connsiteX3" fmla="*/ 1131094 w 7550944"/>
                      <a:gd name="connsiteY3" fmla="*/ 3876675 h 7762876"/>
                      <a:gd name="connsiteX4" fmla="*/ 1507332 w 7550944"/>
                      <a:gd name="connsiteY4" fmla="*/ 7762875 h 7762876"/>
                      <a:gd name="connsiteX5" fmla="*/ 1883569 w 7550944"/>
                      <a:gd name="connsiteY5" fmla="*/ 3876675 h 7762876"/>
                      <a:gd name="connsiteX6" fmla="*/ 2264569 w 7550944"/>
                      <a:gd name="connsiteY6" fmla="*/ 0 h 7762876"/>
                      <a:gd name="connsiteX7" fmla="*/ 2645569 w 7550944"/>
                      <a:gd name="connsiteY7" fmla="*/ 3886200 h 7762876"/>
                      <a:gd name="connsiteX8" fmla="*/ 3017044 w 7550944"/>
                      <a:gd name="connsiteY8" fmla="*/ 7762875 h 7762876"/>
                      <a:gd name="connsiteX9" fmla="*/ 3398044 w 7550944"/>
                      <a:gd name="connsiteY9" fmla="*/ 3876675 h 7762876"/>
                      <a:gd name="connsiteX10" fmla="*/ 3769519 w 7550944"/>
                      <a:gd name="connsiteY10" fmla="*/ 9525 h 7762876"/>
                      <a:gd name="connsiteX11" fmla="*/ 4150519 w 7550944"/>
                      <a:gd name="connsiteY11" fmla="*/ 3886200 h 7762876"/>
                      <a:gd name="connsiteX12" fmla="*/ 4526756 w 7550944"/>
                      <a:gd name="connsiteY12" fmla="*/ 7762875 h 7762876"/>
                      <a:gd name="connsiteX13" fmla="*/ 4902994 w 7550944"/>
                      <a:gd name="connsiteY13" fmla="*/ 3886200 h 7762876"/>
                      <a:gd name="connsiteX14" fmla="*/ 5283994 w 7550944"/>
                      <a:gd name="connsiteY14" fmla="*/ 9525 h 7762876"/>
                      <a:gd name="connsiteX15" fmla="*/ 5655469 w 7550944"/>
                      <a:gd name="connsiteY15" fmla="*/ 3886200 h 7762876"/>
                      <a:gd name="connsiteX16" fmla="*/ 6036469 w 7550944"/>
                      <a:gd name="connsiteY16" fmla="*/ 7762875 h 7762876"/>
                      <a:gd name="connsiteX17" fmla="*/ 6417469 w 7550944"/>
                      <a:gd name="connsiteY17" fmla="*/ 3886200 h 7762876"/>
                      <a:gd name="connsiteX18" fmla="*/ 6798469 w 7550944"/>
                      <a:gd name="connsiteY18" fmla="*/ 0 h 7762876"/>
                      <a:gd name="connsiteX19" fmla="*/ 7160419 w 7550944"/>
                      <a:gd name="connsiteY19" fmla="*/ 3886200 h 7762876"/>
                      <a:gd name="connsiteX20" fmla="*/ 7550944 w 7550944"/>
                      <a:gd name="connsiteY20" fmla="*/ 7762875 h 7762876"/>
                      <a:gd name="connsiteX0" fmla="*/ 0 w 7550944"/>
                      <a:gd name="connsiteY0" fmla="*/ 7762875 h 7762876"/>
                      <a:gd name="connsiteX1" fmla="*/ 378619 w 7550944"/>
                      <a:gd name="connsiteY1" fmla="*/ 3886200 h 7762876"/>
                      <a:gd name="connsiteX2" fmla="*/ 750094 w 7550944"/>
                      <a:gd name="connsiteY2" fmla="*/ 0 h 7762876"/>
                      <a:gd name="connsiteX3" fmla="*/ 1131094 w 7550944"/>
                      <a:gd name="connsiteY3" fmla="*/ 3876675 h 7762876"/>
                      <a:gd name="connsiteX4" fmla="*/ 1507332 w 7550944"/>
                      <a:gd name="connsiteY4" fmla="*/ 7762875 h 7762876"/>
                      <a:gd name="connsiteX5" fmla="*/ 1883569 w 7550944"/>
                      <a:gd name="connsiteY5" fmla="*/ 3876675 h 7762876"/>
                      <a:gd name="connsiteX6" fmla="*/ 2264569 w 7550944"/>
                      <a:gd name="connsiteY6" fmla="*/ 0 h 7762876"/>
                      <a:gd name="connsiteX7" fmla="*/ 2645569 w 7550944"/>
                      <a:gd name="connsiteY7" fmla="*/ 3886200 h 7762876"/>
                      <a:gd name="connsiteX8" fmla="*/ 3017044 w 7550944"/>
                      <a:gd name="connsiteY8" fmla="*/ 7762875 h 7762876"/>
                      <a:gd name="connsiteX9" fmla="*/ 3398044 w 7550944"/>
                      <a:gd name="connsiteY9" fmla="*/ 3876675 h 7762876"/>
                      <a:gd name="connsiteX10" fmla="*/ 3769519 w 7550944"/>
                      <a:gd name="connsiteY10" fmla="*/ 9525 h 7762876"/>
                      <a:gd name="connsiteX11" fmla="*/ 4150519 w 7550944"/>
                      <a:gd name="connsiteY11" fmla="*/ 3886200 h 7762876"/>
                      <a:gd name="connsiteX12" fmla="*/ 4526756 w 7550944"/>
                      <a:gd name="connsiteY12" fmla="*/ 7762875 h 7762876"/>
                      <a:gd name="connsiteX13" fmla="*/ 4902994 w 7550944"/>
                      <a:gd name="connsiteY13" fmla="*/ 3886200 h 7762876"/>
                      <a:gd name="connsiteX14" fmla="*/ 5283994 w 7550944"/>
                      <a:gd name="connsiteY14" fmla="*/ 9525 h 7762876"/>
                      <a:gd name="connsiteX15" fmla="*/ 5655469 w 7550944"/>
                      <a:gd name="connsiteY15" fmla="*/ 3886200 h 7762876"/>
                      <a:gd name="connsiteX16" fmla="*/ 6036469 w 7550944"/>
                      <a:gd name="connsiteY16" fmla="*/ 7762875 h 7762876"/>
                      <a:gd name="connsiteX17" fmla="*/ 6417469 w 7550944"/>
                      <a:gd name="connsiteY17" fmla="*/ 3886200 h 7762876"/>
                      <a:gd name="connsiteX18" fmla="*/ 6798469 w 7550944"/>
                      <a:gd name="connsiteY18" fmla="*/ 0 h 7762876"/>
                      <a:gd name="connsiteX19" fmla="*/ 7160419 w 7550944"/>
                      <a:gd name="connsiteY19" fmla="*/ 3886200 h 7762876"/>
                      <a:gd name="connsiteX20" fmla="*/ 7550944 w 7550944"/>
                      <a:gd name="connsiteY20" fmla="*/ 7762875 h 7762876"/>
                      <a:gd name="connsiteX0" fmla="*/ 0 w 7550944"/>
                      <a:gd name="connsiteY0" fmla="*/ 7762875 h 7762876"/>
                      <a:gd name="connsiteX1" fmla="*/ 378619 w 7550944"/>
                      <a:gd name="connsiteY1" fmla="*/ 3886200 h 7762876"/>
                      <a:gd name="connsiteX2" fmla="*/ 750094 w 7550944"/>
                      <a:gd name="connsiteY2" fmla="*/ 0 h 7762876"/>
                      <a:gd name="connsiteX3" fmla="*/ 1131094 w 7550944"/>
                      <a:gd name="connsiteY3" fmla="*/ 3876675 h 7762876"/>
                      <a:gd name="connsiteX4" fmla="*/ 1507332 w 7550944"/>
                      <a:gd name="connsiteY4" fmla="*/ 7762875 h 7762876"/>
                      <a:gd name="connsiteX5" fmla="*/ 1883569 w 7550944"/>
                      <a:gd name="connsiteY5" fmla="*/ 3876675 h 7762876"/>
                      <a:gd name="connsiteX6" fmla="*/ 2264569 w 7550944"/>
                      <a:gd name="connsiteY6" fmla="*/ 0 h 7762876"/>
                      <a:gd name="connsiteX7" fmla="*/ 2645569 w 7550944"/>
                      <a:gd name="connsiteY7" fmla="*/ 3886200 h 7762876"/>
                      <a:gd name="connsiteX8" fmla="*/ 3017044 w 7550944"/>
                      <a:gd name="connsiteY8" fmla="*/ 7762875 h 7762876"/>
                      <a:gd name="connsiteX9" fmla="*/ 3398044 w 7550944"/>
                      <a:gd name="connsiteY9" fmla="*/ 3876675 h 7762876"/>
                      <a:gd name="connsiteX10" fmla="*/ 3769519 w 7550944"/>
                      <a:gd name="connsiteY10" fmla="*/ 9525 h 7762876"/>
                      <a:gd name="connsiteX11" fmla="*/ 4150519 w 7550944"/>
                      <a:gd name="connsiteY11" fmla="*/ 3886200 h 7762876"/>
                      <a:gd name="connsiteX12" fmla="*/ 4526756 w 7550944"/>
                      <a:gd name="connsiteY12" fmla="*/ 7762875 h 7762876"/>
                      <a:gd name="connsiteX13" fmla="*/ 4902994 w 7550944"/>
                      <a:gd name="connsiteY13" fmla="*/ 3886200 h 7762876"/>
                      <a:gd name="connsiteX14" fmla="*/ 5283994 w 7550944"/>
                      <a:gd name="connsiteY14" fmla="*/ 9525 h 7762876"/>
                      <a:gd name="connsiteX15" fmla="*/ 5655469 w 7550944"/>
                      <a:gd name="connsiteY15" fmla="*/ 3886200 h 7762876"/>
                      <a:gd name="connsiteX16" fmla="*/ 6036469 w 7550944"/>
                      <a:gd name="connsiteY16" fmla="*/ 7762875 h 7762876"/>
                      <a:gd name="connsiteX17" fmla="*/ 6417469 w 7550944"/>
                      <a:gd name="connsiteY17" fmla="*/ 3886200 h 7762876"/>
                      <a:gd name="connsiteX18" fmla="*/ 6798469 w 7550944"/>
                      <a:gd name="connsiteY18" fmla="*/ 0 h 7762876"/>
                      <a:gd name="connsiteX19" fmla="*/ 7160419 w 7550944"/>
                      <a:gd name="connsiteY19" fmla="*/ 3886200 h 7762876"/>
                      <a:gd name="connsiteX20" fmla="*/ 7550944 w 7550944"/>
                      <a:gd name="connsiteY20" fmla="*/ 7762875 h 7762876"/>
                      <a:gd name="connsiteX0" fmla="*/ 0 w 7550944"/>
                      <a:gd name="connsiteY0" fmla="*/ 7762875 h 7762876"/>
                      <a:gd name="connsiteX1" fmla="*/ 378619 w 7550944"/>
                      <a:gd name="connsiteY1" fmla="*/ 3886200 h 7762876"/>
                      <a:gd name="connsiteX2" fmla="*/ 750094 w 7550944"/>
                      <a:gd name="connsiteY2" fmla="*/ 0 h 7762876"/>
                      <a:gd name="connsiteX3" fmla="*/ 1131094 w 7550944"/>
                      <a:gd name="connsiteY3" fmla="*/ 3876675 h 7762876"/>
                      <a:gd name="connsiteX4" fmla="*/ 1507332 w 7550944"/>
                      <a:gd name="connsiteY4" fmla="*/ 7762875 h 7762876"/>
                      <a:gd name="connsiteX5" fmla="*/ 1883569 w 7550944"/>
                      <a:gd name="connsiteY5" fmla="*/ 3876675 h 7762876"/>
                      <a:gd name="connsiteX6" fmla="*/ 2264569 w 7550944"/>
                      <a:gd name="connsiteY6" fmla="*/ 0 h 7762876"/>
                      <a:gd name="connsiteX7" fmla="*/ 2645569 w 7550944"/>
                      <a:gd name="connsiteY7" fmla="*/ 3886200 h 7762876"/>
                      <a:gd name="connsiteX8" fmla="*/ 3017044 w 7550944"/>
                      <a:gd name="connsiteY8" fmla="*/ 7762875 h 7762876"/>
                      <a:gd name="connsiteX9" fmla="*/ 3398044 w 7550944"/>
                      <a:gd name="connsiteY9" fmla="*/ 3876675 h 7762876"/>
                      <a:gd name="connsiteX10" fmla="*/ 3769519 w 7550944"/>
                      <a:gd name="connsiteY10" fmla="*/ 9525 h 7762876"/>
                      <a:gd name="connsiteX11" fmla="*/ 4150519 w 7550944"/>
                      <a:gd name="connsiteY11" fmla="*/ 3886200 h 7762876"/>
                      <a:gd name="connsiteX12" fmla="*/ 4526756 w 7550944"/>
                      <a:gd name="connsiteY12" fmla="*/ 7762875 h 7762876"/>
                      <a:gd name="connsiteX13" fmla="*/ 4902994 w 7550944"/>
                      <a:gd name="connsiteY13" fmla="*/ 3886200 h 7762876"/>
                      <a:gd name="connsiteX14" fmla="*/ 5283994 w 7550944"/>
                      <a:gd name="connsiteY14" fmla="*/ 9525 h 7762876"/>
                      <a:gd name="connsiteX15" fmla="*/ 5655469 w 7550944"/>
                      <a:gd name="connsiteY15" fmla="*/ 3886200 h 7762876"/>
                      <a:gd name="connsiteX16" fmla="*/ 6036469 w 7550944"/>
                      <a:gd name="connsiteY16" fmla="*/ 7762875 h 7762876"/>
                      <a:gd name="connsiteX17" fmla="*/ 6417469 w 7550944"/>
                      <a:gd name="connsiteY17" fmla="*/ 3886200 h 7762876"/>
                      <a:gd name="connsiteX18" fmla="*/ 6798469 w 7550944"/>
                      <a:gd name="connsiteY18" fmla="*/ 0 h 7762876"/>
                      <a:gd name="connsiteX19" fmla="*/ 7160419 w 7550944"/>
                      <a:gd name="connsiteY19" fmla="*/ 3886200 h 7762876"/>
                      <a:gd name="connsiteX20" fmla="*/ 7550944 w 7550944"/>
                      <a:gd name="connsiteY20" fmla="*/ 7762875 h 7762876"/>
                      <a:gd name="connsiteX0" fmla="*/ 0 w 7550944"/>
                      <a:gd name="connsiteY0" fmla="*/ 7762875 h 7762876"/>
                      <a:gd name="connsiteX1" fmla="*/ 378619 w 7550944"/>
                      <a:gd name="connsiteY1" fmla="*/ 3886200 h 7762876"/>
                      <a:gd name="connsiteX2" fmla="*/ 750094 w 7550944"/>
                      <a:gd name="connsiteY2" fmla="*/ 0 h 7762876"/>
                      <a:gd name="connsiteX3" fmla="*/ 1131094 w 7550944"/>
                      <a:gd name="connsiteY3" fmla="*/ 3876675 h 7762876"/>
                      <a:gd name="connsiteX4" fmla="*/ 1507332 w 7550944"/>
                      <a:gd name="connsiteY4" fmla="*/ 7762875 h 7762876"/>
                      <a:gd name="connsiteX5" fmla="*/ 1883569 w 7550944"/>
                      <a:gd name="connsiteY5" fmla="*/ 3876675 h 7762876"/>
                      <a:gd name="connsiteX6" fmla="*/ 2264569 w 7550944"/>
                      <a:gd name="connsiteY6" fmla="*/ 0 h 7762876"/>
                      <a:gd name="connsiteX7" fmla="*/ 2645569 w 7550944"/>
                      <a:gd name="connsiteY7" fmla="*/ 3886200 h 7762876"/>
                      <a:gd name="connsiteX8" fmla="*/ 3017044 w 7550944"/>
                      <a:gd name="connsiteY8" fmla="*/ 7762875 h 7762876"/>
                      <a:gd name="connsiteX9" fmla="*/ 3398044 w 7550944"/>
                      <a:gd name="connsiteY9" fmla="*/ 3876675 h 7762876"/>
                      <a:gd name="connsiteX10" fmla="*/ 3769519 w 7550944"/>
                      <a:gd name="connsiteY10" fmla="*/ 9525 h 7762876"/>
                      <a:gd name="connsiteX11" fmla="*/ 4150519 w 7550944"/>
                      <a:gd name="connsiteY11" fmla="*/ 3886200 h 7762876"/>
                      <a:gd name="connsiteX12" fmla="*/ 4526756 w 7550944"/>
                      <a:gd name="connsiteY12" fmla="*/ 7762875 h 7762876"/>
                      <a:gd name="connsiteX13" fmla="*/ 4902994 w 7550944"/>
                      <a:gd name="connsiteY13" fmla="*/ 3886200 h 7762876"/>
                      <a:gd name="connsiteX14" fmla="*/ 5283994 w 7550944"/>
                      <a:gd name="connsiteY14" fmla="*/ 9525 h 7762876"/>
                      <a:gd name="connsiteX15" fmla="*/ 5655469 w 7550944"/>
                      <a:gd name="connsiteY15" fmla="*/ 3886200 h 7762876"/>
                      <a:gd name="connsiteX16" fmla="*/ 6036469 w 7550944"/>
                      <a:gd name="connsiteY16" fmla="*/ 7762875 h 7762876"/>
                      <a:gd name="connsiteX17" fmla="*/ 6417469 w 7550944"/>
                      <a:gd name="connsiteY17" fmla="*/ 3886200 h 7762876"/>
                      <a:gd name="connsiteX18" fmla="*/ 6798469 w 7550944"/>
                      <a:gd name="connsiteY18" fmla="*/ 0 h 7762876"/>
                      <a:gd name="connsiteX19" fmla="*/ 7160419 w 7550944"/>
                      <a:gd name="connsiteY19" fmla="*/ 3886200 h 7762876"/>
                      <a:gd name="connsiteX20" fmla="*/ 7550944 w 7550944"/>
                      <a:gd name="connsiteY20" fmla="*/ 7762875 h 7762876"/>
                      <a:gd name="connsiteX0" fmla="*/ 0 w 7550944"/>
                      <a:gd name="connsiteY0" fmla="*/ 7762875 h 7762876"/>
                      <a:gd name="connsiteX1" fmla="*/ 378619 w 7550944"/>
                      <a:gd name="connsiteY1" fmla="*/ 3886200 h 7762876"/>
                      <a:gd name="connsiteX2" fmla="*/ 750094 w 7550944"/>
                      <a:gd name="connsiteY2" fmla="*/ 0 h 7762876"/>
                      <a:gd name="connsiteX3" fmla="*/ 1131094 w 7550944"/>
                      <a:gd name="connsiteY3" fmla="*/ 3876675 h 7762876"/>
                      <a:gd name="connsiteX4" fmla="*/ 1507332 w 7550944"/>
                      <a:gd name="connsiteY4" fmla="*/ 7762875 h 7762876"/>
                      <a:gd name="connsiteX5" fmla="*/ 1883569 w 7550944"/>
                      <a:gd name="connsiteY5" fmla="*/ 3876675 h 7762876"/>
                      <a:gd name="connsiteX6" fmla="*/ 2264569 w 7550944"/>
                      <a:gd name="connsiteY6" fmla="*/ 0 h 7762876"/>
                      <a:gd name="connsiteX7" fmla="*/ 2645569 w 7550944"/>
                      <a:gd name="connsiteY7" fmla="*/ 3886200 h 7762876"/>
                      <a:gd name="connsiteX8" fmla="*/ 3017044 w 7550944"/>
                      <a:gd name="connsiteY8" fmla="*/ 7762875 h 7762876"/>
                      <a:gd name="connsiteX9" fmla="*/ 3398044 w 7550944"/>
                      <a:gd name="connsiteY9" fmla="*/ 3876675 h 7762876"/>
                      <a:gd name="connsiteX10" fmla="*/ 3769519 w 7550944"/>
                      <a:gd name="connsiteY10" fmla="*/ 9525 h 7762876"/>
                      <a:gd name="connsiteX11" fmla="*/ 4150519 w 7550944"/>
                      <a:gd name="connsiteY11" fmla="*/ 3886200 h 7762876"/>
                      <a:gd name="connsiteX12" fmla="*/ 4526756 w 7550944"/>
                      <a:gd name="connsiteY12" fmla="*/ 7762875 h 7762876"/>
                      <a:gd name="connsiteX13" fmla="*/ 4902994 w 7550944"/>
                      <a:gd name="connsiteY13" fmla="*/ 3886200 h 7762876"/>
                      <a:gd name="connsiteX14" fmla="*/ 5283994 w 7550944"/>
                      <a:gd name="connsiteY14" fmla="*/ 9525 h 7762876"/>
                      <a:gd name="connsiteX15" fmla="*/ 5655469 w 7550944"/>
                      <a:gd name="connsiteY15" fmla="*/ 3886200 h 7762876"/>
                      <a:gd name="connsiteX16" fmla="*/ 6029325 w 7550944"/>
                      <a:gd name="connsiteY16" fmla="*/ 7762875 h 7762876"/>
                      <a:gd name="connsiteX17" fmla="*/ 6417469 w 7550944"/>
                      <a:gd name="connsiteY17" fmla="*/ 3886200 h 7762876"/>
                      <a:gd name="connsiteX18" fmla="*/ 6798469 w 7550944"/>
                      <a:gd name="connsiteY18" fmla="*/ 0 h 7762876"/>
                      <a:gd name="connsiteX19" fmla="*/ 7160419 w 7550944"/>
                      <a:gd name="connsiteY19" fmla="*/ 3886200 h 7762876"/>
                      <a:gd name="connsiteX20" fmla="*/ 7550944 w 7550944"/>
                      <a:gd name="connsiteY20" fmla="*/ 7762875 h 7762876"/>
                      <a:gd name="connsiteX0" fmla="*/ 0 w 7550944"/>
                      <a:gd name="connsiteY0" fmla="*/ 7762875 h 7762876"/>
                      <a:gd name="connsiteX1" fmla="*/ 378619 w 7550944"/>
                      <a:gd name="connsiteY1" fmla="*/ 3886200 h 7762876"/>
                      <a:gd name="connsiteX2" fmla="*/ 750094 w 7550944"/>
                      <a:gd name="connsiteY2" fmla="*/ 0 h 7762876"/>
                      <a:gd name="connsiteX3" fmla="*/ 1131094 w 7550944"/>
                      <a:gd name="connsiteY3" fmla="*/ 3876675 h 7762876"/>
                      <a:gd name="connsiteX4" fmla="*/ 1507332 w 7550944"/>
                      <a:gd name="connsiteY4" fmla="*/ 7762875 h 7762876"/>
                      <a:gd name="connsiteX5" fmla="*/ 1883569 w 7550944"/>
                      <a:gd name="connsiteY5" fmla="*/ 3876675 h 7762876"/>
                      <a:gd name="connsiteX6" fmla="*/ 2264569 w 7550944"/>
                      <a:gd name="connsiteY6" fmla="*/ 0 h 7762876"/>
                      <a:gd name="connsiteX7" fmla="*/ 2645569 w 7550944"/>
                      <a:gd name="connsiteY7" fmla="*/ 3886200 h 7762876"/>
                      <a:gd name="connsiteX8" fmla="*/ 3017044 w 7550944"/>
                      <a:gd name="connsiteY8" fmla="*/ 7762875 h 7762876"/>
                      <a:gd name="connsiteX9" fmla="*/ 3398044 w 7550944"/>
                      <a:gd name="connsiteY9" fmla="*/ 3876675 h 7762876"/>
                      <a:gd name="connsiteX10" fmla="*/ 3769519 w 7550944"/>
                      <a:gd name="connsiteY10" fmla="*/ 9525 h 7762876"/>
                      <a:gd name="connsiteX11" fmla="*/ 4150519 w 7550944"/>
                      <a:gd name="connsiteY11" fmla="*/ 3886200 h 7762876"/>
                      <a:gd name="connsiteX12" fmla="*/ 4526756 w 7550944"/>
                      <a:gd name="connsiteY12" fmla="*/ 7762875 h 7762876"/>
                      <a:gd name="connsiteX13" fmla="*/ 4902994 w 7550944"/>
                      <a:gd name="connsiteY13" fmla="*/ 3886200 h 7762876"/>
                      <a:gd name="connsiteX14" fmla="*/ 5283994 w 7550944"/>
                      <a:gd name="connsiteY14" fmla="*/ 9525 h 7762876"/>
                      <a:gd name="connsiteX15" fmla="*/ 5655469 w 7550944"/>
                      <a:gd name="connsiteY15" fmla="*/ 3886200 h 7762876"/>
                      <a:gd name="connsiteX16" fmla="*/ 6029325 w 7550944"/>
                      <a:gd name="connsiteY16" fmla="*/ 7762875 h 7762876"/>
                      <a:gd name="connsiteX17" fmla="*/ 6417469 w 7550944"/>
                      <a:gd name="connsiteY17" fmla="*/ 3886200 h 7762876"/>
                      <a:gd name="connsiteX18" fmla="*/ 6798469 w 7550944"/>
                      <a:gd name="connsiteY18" fmla="*/ 0 h 7762876"/>
                      <a:gd name="connsiteX19" fmla="*/ 7160419 w 7550944"/>
                      <a:gd name="connsiteY19" fmla="*/ 3886200 h 7762876"/>
                      <a:gd name="connsiteX20" fmla="*/ 7550944 w 7550944"/>
                      <a:gd name="connsiteY20" fmla="*/ 7762875 h 7762876"/>
                      <a:gd name="connsiteX0" fmla="*/ 0 w 7546182"/>
                      <a:gd name="connsiteY0" fmla="*/ 7762875 h 7765256"/>
                      <a:gd name="connsiteX1" fmla="*/ 378619 w 7546182"/>
                      <a:gd name="connsiteY1" fmla="*/ 3886200 h 7765256"/>
                      <a:gd name="connsiteX2" fmla="*/ 750094 w 7546182"/>
                      <a:gd name="connsiteY2" fmla="*/ 0 h 7765256"/>
                      <a:gd name="connsiteX3" fmla="*/ 1131094 w 7546182"/>
                      <a:gd name="connsiteY3" fmla="*/ 3876675 h 7765256"/>
                      <a:gd name="connsiteX4" fmla="*/ 1507332 w 7546182"/>
                      <a:gd name="connsiteY4" fmla="*/ 7762875 h 7765256"/>
                      <a:gd name="connsiteX5" fmla="*/ 1883569 w 7546182"/>
                      <a:gd name="connsiteY5" fmla="*/ 3876675 h 7765256"/>
                      <a:gd name="connsiteX6" fmla="*/ 2264569 w 7546182"/>
                      <a:gd name="connsiteY6" fmla="*/ 0 h 7765256"/>
                      <a:gd name="connsiteX7" fmla="*/ 2645569 w 7546182"/>
                      <a:gd name="connsiteY7" fmla="*/ 3886200 h 7765256"/>
                      <a:gd name="connsiteX8" fmla="*/ 3017044 w 7546182"/>
                      <a:gd name="connsiteY8" fmla="*/ 7762875 h 7765256"/>
                      <a:gd name="connsiteX9" fmla="*/ 3398044 w 7546182"/>
                      <a:gd name="connsiteY9" fmla="*/ 3876675 h 7765256"/>
                      <a:gd name="connsiteX10" fmla="*/ 3769519 w 7546182"/>
                      <a:gd name="connsiteY10" fmla="*/ 9525 h 7765256"/>
                      <a:gd name="connsiteX11" fmla="*/ 4150519 w 7546182"/>
                      <a:gd name="connsiteY11" fmla="*/ 3886200 h 7765256"/>
                      <a:gd name="connsiteX12" fmla="*/ 4526756 w 7546182"/>
                      <a:gd name="connsiteY12" fmla="*/ 7762875 h 7765256"/>
                      <a:gd name="connsiteX13" fmla="*/ 4902994 w 7546182"/>
                      <a:gd name="connsiteY13" fmla="*/ 3886200 h 7765256"/>
                      <a:gd name="connsiteX14" fmla="*/ 5283994 w 7546182"/>
                      <a:gd name="connsiteY14" fmla="*/ 9525 h 7765256"/>
                      <a:gd name="connsiteX15" fmla="*/ 5655469 w 7546182"/>
                      <a:gd name="connsiteY15" fmla="*/ 3886200 h 7765256"/>
                      <a:gd name="connsiteX16" fmla="*/ 6029325 w 7546182"/>
                      <a:gd name="connsiteY16" fmla="*/ 7762875 h 7765256"/>
                      <a:gd name="connsiteX17" fmla="*/ 6417469 w 7546182"/>
                      <a:gd name="connsiteY17" fmla="*/ 3886200 h 7765256"/>
                      <a:gd name="connsiteX18" fmla="*/ 6798469 w 7546182"/>
                      <a:gd name="connsiteY18" fmla="*/ 0 h 7765256"/>
                      <a:gd name="connsiteX19" fmla="*/ 7160419 w 7546182"/>
                      <a:gd name="connsiteY19" fmla="*/ 3886200 h 7765256"/>
                      <a:gd name="connsiteX20" fmla="*/ 7546182 w 7546182"/>
                      <a:gd name="connsiteY20" fmla="*/ 7765256 h 7765256"/>
                      <a:gd name="connsiteX0" fmla="*/ 0 w 7546182"/>
                      <a:gd name="connsiteY0" fmla="*/ 7762875 h 7765258"/>
                      <a:gd name="connsiteX1" fmla="*/ 378619 w 7546182"/>
                      <a:gd name="connsiteY1" fmla="*/ 3886200 h 7765258"/>
                      <a:gd name="connsiteX2" fmla="*/ 750094 w 7546182"/>
                      <a:gd name="connsiteY2" fmla="*/ 0 h 7765258"/>
                      <a:gd name="connsiteX3" fmla="*/ 1131094 w 7546182"/>
                      <a:gd name="connsiteY3" fmla="*/ 3876675 h 7765258"/>
                      <a:gd name="connsiteX4" fmla="*/ 1507332 w 7546182"/>
                      <a:gd name="connsiteY4" fmla="*/ 7762875 h 7765258"/>
                      <a:gd name="connsiteX5" fmla="*/ 1883569 w 7546182"/>
                      <a:gd name="connsiteY5" fmla="*/ 3876675 h 7765258"/>
                      <a:gd name="connsiteX6" fmla="*/ 2264569 w 7546182"/>
                      <a:gd name="connsiteY6" fmla="*/ 0 h 7765258"/>
                      <a:gd name="connsiteX7" fmla="*/ 2645569 w 7546182"/>
                      <a:gd name="connsiteY7" fmla="*/ 3886200 h 7765258"/>
                      <a:gd name="connsiteX8" fmla="*/ 3017044 w 7546182"/>
                      <a:gd name="connsiteY8" fmla="*/ 7762875 h 7765258"/>
                      <a:gd name="connsiteX9" fmla="*/ 3398044 w 7546182"/>
                      <a:gd name="connsiteY9" fmla="*/ 3876675 h 7765258"/>
                      <a:gd name="connsiteX10" fmla="*/ 3769519 w 7546182"/>
                      <a:gd name="connsiteY10" fmla="*/ 9525 h 7765258"/>
                      <a:gd name="connsiteX11" fmla="*/ 4150519 w 7546182"/>
                      <a:gd name="connsiteY11" fmla="*/ 3886200 h 7765258"/>
                      <a:gd name="connsiteX12" fmla="*/ 4526756 w 7546182"/>
                      <a:gd name="connsiteY12" fmla="*/ 7762875 h 7765258"/>
                      <a:gd name="connsiteX13" fmla="*/ 4902994 w 7546182"/>
                      <a:gd name="connsiteY13" fmla="*/ 3886200 h 7765258"/>
                      <a:gd name="connsiteX14" fmla="*/ 5283994 w 7546182"/>
                      <a:gd name="connsiteY14" fmla="*/ 9525 h 7765258"/>
                      <a:gd name="connsiteX15" fmla="*/ 5655469 w 7546182"/>
                      <a:gd name="connsiteY15" fmla="*/ 3886200 h 7765258"/>
                      <a:gd name="connsiteX16" fmla="*/ 6029325 w 7546182"/>
                      <a:gd name="connsiteY16" fmla="*/ 7762875 h 7765258"/>
                      <a:gd name="connsiteX17" fmla="*/ 6417469 w 7546182"/>
                      <a:gd name="connsiteY17" fmla="*/ 3886200 h 7765258"/>
                      <a:gd name="connsiteX18" fmla="*/ 6798469 w 7546182"/>
                      <a:gd name="connsiteY18" fmla="*/ 0 h 7765258"/>
                      <a:gd name="connsiteX19" fmla="*/ 7160419 w 7546182"/>
                      <a:gd name="connsiteY19" fmla="*/ 3886200 h 7765258"/>
                      <a:gd name="connsiteX20" fmla="*/ 7546182 w 7546182"/>
                      <a:gd name="connsiteY20" fmla="*/ 7765256 h 7765258"/>
                      <a:gd name="connsiteX0" fmla="*/ 0 w 7539038"/>
                      <a:gd name="connsiteY0" fmla="*/ 7762875 h 7762876"/>
                      <a:gd name="connsiteX1" fmla="*/ 378619 w 7539038"/>
                      <a:gd name="connsiteY1" fmla="*/ 3886200 h 7762876"/>
                      <a:gd name="connsiteX2" fmla="*/ 750094 w 7539038"/>
                      <a:gd name="connsiteY2" fmla="*/ 0 h 7762876"/>
                      <a:gd name="connsiteX3" fmla="*/ 1131094 w 7539038"/>
                      <a:gd name="connsiteY3" fmla="*/ 3876675 h 7762876"/>
                      <a:gd name="connsiteX4" fmla="*/ 1507332 w 7539038"/>
                      <a:gd name="connsiteY4" fmla="*/ 7762875 h 7762876"/>
                      <a:gd name="connsiteX5" fmla="*/ 1883569 w 7539038"/>
                      <a:gd name="connsiteY5" fmla="*/ 3876675 h 7762876"/>
                      <a:gd name="connsiteX6" fmla="*/ 2264569 w 7539038"/>
                      <a:gd name="connsiteY6" fmla="*/ 0 h 7762876"/>
                      <a:gd name="connsiteX7" fmla="*/ 2645569 w 7539038"/>
                      <a:gd name="connsiteY7" fmla="*/ 3886200 h 7762876"/>
                      <a:gd name="connsiteX8" fmla="*/ 3017044 w 7539038"/>
                      <a:gd name="connsiteY8" fmla="*/ 7762875 h 7762876"/>
                      <a:gd name="connsiteX9" fmla="*/ 3398044 w 7539038"/>
                      <a:gd name="connsiteY9" fmla="*/ 3876675 h 7762876"/>
                      <a:gd name="connsiteX10" fmla="*/ 3769519 w 7539038"/>
                      <a:gd name="connsiteY10" fmla="*/ 9525 h 7762876"/>
                      <a:gd name="connsiteX11" fmla="*/ 4150519 w 7539038"/>
                      <a:gd name="connsiteY11" fmla="*/ 3886200 h 7762876"/>
                      <a:gd name="connsiteX12" fmla="*/ 4526756 w 7539038"/>
                      <a:gd name="connsiteY12" fmla="*/ 7762875 h 7762876"/>
                      <a:gd name="connsiteX13" fmla="*/ 4902994 w 7539038"/>
                      <a:gd name="connsiteY13" fmla="*/ 3886200 h 7762876"/>
                      <a:gd name="connsiteX14" fmla="*/ 5283994 w 7539038"/>
                      <a:gd name="connsiteY14" fmla="*/ 9525 h 7762876"/>
                      <a:gd name="connsiteX15" fmla="*/ 5655469 w 7539038"/>
                      <a:gd name="connsiteY15" fmla="*/ 3886200 h 7762876"/>
                      <a:gd name="connsiteX16" fmla="*/ 6029325 w 7539038"/>
                      <a:gd name="connsiteY16" fmla="*/ 7762875 h 7762876"/>
                      <a:gd name="connsiteX17" fmla="*/ 6417469 w 7539038"/>
                      <a:gd name="connsiteY17" fmla="*/ 3886200 h 7762876"/>
                      <a:gd name="connsiteX18" fmla="*/ 6798469 w 7539038"/>
                      <a:gd name="connsiteY18" fmla="*/ 0 h 7762876"/>
                      <a:gd name="connsiteX19" fmla="*/ 7160419 w 7539038"/>
                      <a:gd name="connsiteY19" fmla="*/ 3886200 h 7762876"/>
                      <a:gd name="connsiteX20" fmla="*/ 7539038 w 7539038"/>
                      <a:gd name="connsiteY20" fmla="*/ 7760494 h 7762876"/>
                      <a:gd name="connsiteX0" fmla="*/ 0 w 7539038"/>
                      <a:gd name="connsiteY0" fmla="*/ 7762875 h 7762876"/>
                      <a:gd name="connsiteX1" fmla="*/ 378619 w 7539038"/>
                      <a:gd name="connsiteY1" fmla="*/ 3886200 h 7762876"/>
                      <a:gd name="connsiteX2" fmla="*/ 750094 w 7539038"/>
                      <a:gd name="connsiteY2" fmla="*/ 0 h 7762876"/>
                      <a:gd name="connsiteX3" fmla="*/ 1131094 w 7539038"/>
                      <a:gd name="connsiteY3" fmla="*/ 3876675 h 7762876"/>
                      <a:gd name="connsiteX4" fmla="*/ 1507332 w 7539038"/>
                      <a:gd name="connsiteY4" fmla="*/ 7762875 h 7762876"/>
                      <a:gd name="connsiteX5" fmla="*/ 1883569 w 7539038"/>
                      <a:gd name="connsiteY5" fmla="*/ 3876675 h 7762876"/>
                      <a:gd name="connsiteX6" fmla="*/ 2264569 w 7539038"/>
                      <a:gd name="connsiteY6" fmla="*/ 0 h 7762876"/>
                      <a:gd name="connsiteX7" fmla="*/ 2645569 w 7539038"/>
                      <a:gd name="connsiteY7" fmla="*/ 3886200 h 7762876"/>
                      <a:gd name="connsiteX8" fmla="*/ 3017044 w 7539038"/>
                      <a:gd name="connsiteY8" fmla="*/ 7762875 h 7762876"/>
                      <a:gd name="connsiteX9" fmla="*/ 3398044 w 7539038"/>
                      <a:gd name="connsiteY9" fmla="*/ 3876675 h 7762876"/>
                      <a:gd name="connsiteX10" fmla="*/ 3769519 w 7539038"/>
                      <a:gd name="connsiteY10" fmla="*/ 9525 h 7762876"/>
                      <a:gd name="connsiteX11" fmla="*/ 4150519 w 7539038"/>
                      <a:gd name="connsiteY11" fmla="*/ 3886200 h 7762876"/>
                      <a:gd name="connsiteX12" fmla="*/ 4526756 w 7539038"/>
                      <a:gd name="connsiteY12" fmla="*/ 7762875 h 7762876"/>
                      <a:gd name="connsiteX13" fmla="*/ 4902994 w 7539038"/>
                      <a:gd name="connsiteY13" fmla="*/ 3886200 h 7762876"/>
                      <a:gd name="connsiteX14" fmla="*/ 5283994 w 7539038"/>
                      <a:gd name="connsiteY14" fmla="*/ 9525 h 7762876"/>
                      <a:gd name="connsiteX15" fmla="*/ 5655469 w 7539038"/>
                      <a:gd name="connsiteY15" fmla="*/ 3886200 h 7762876"/>
                      <a:gd name="connsiteX16" fmla="*/ 6029325 w 7539038"/>
                      <a:gd name="connsiteY16" fmla="*/ 7762875 h 7762876"/>
                      <a:gd name="connsiteX17" fmla="*/ 6417469 w 7539038"/>
                      <a:gd name="connsiteY17" fmla="*/ 3886200 h 7762876"/>
                      <a:gd name="connsiteX18" fmla="*/ 6788944 w 7539038"/>
                      <a:gd name="connsiteY18" fmla="*/ 2381 h 7762876"/>
                      <a:gd name="connsiteX19" fmla="*/ 7160419 w 7539038"/>
                      <a:gd name="connsiteY19" fmla="*/ 3886200 h 7762876"/>
                      <a:gd name="connsiteX20" fmla="*/ 7539038 w 7539038"/>
                      <a:gd name="connsiteY20" fmla="*/ 7760494 h 7762876"/>
                      <a:gd name="connsiteX0" fmla="*/ 0 w 7539038"/>
                      <a:gd name="connsiteY0" fmla="*/ 7762875 h 7762876"/>
                      <a:gd name="connsiteX1" fmla="*/ 378619 w 7539038"/>
                      <a:gd name="connsiteY1" fmla="*/ 3886200 h 7762876"/>
                      <a:gd name="connsiteX2" fmla="*/ 750094 w 7539038"/>
                      <a:gd name="connsiteY2" fmla="*/ 0 h 7762876"/>
                      <a:gd name="connsiteX3" fmla="*/ 1131094 w 7539038"/>
                      <a:gd name="connsiteY3" fmla="*/ 3876675 h 7762876"/>
                      <a:gd name="connsiteX4" fmla="*/ 1507332 w 7539038"/>
                      <a:gd name="connsiteY4" fmla="*/ 7762875 h 7762876"/>
                      <a:gd name="connsiteX5" fmla="*/ 1883569 w 7539038"/>
                      <a:gd name="connsiteY5" fmla="*/ 3876675 h 7762876"/>
                      <a:gd name="connsiteX6" fmla="*/ 2264569 w 7539038"/>
                      <a:gd name="connsiteY6" fmla="*/ 0 h 7762876"/>
                      <a:gd name="connsiteX7" fmla="*/ 2645569 w 7539038"/>
                      <a:gd name="connsiteY7" fmla="*/ 3886200 h 7762876"/>
                      <a:gd name="connsiteX8" fmla="*/ 3017044 w 7539038"/>
                      <a:gd name="connsiteY8" fmla="*/ 7762875 h 7762876"/>
                      <a:gd name="connsiteX9" fmla="*/ 3398044 w 7539038"/>
                      <a:gd name="connsiteY9" fmla="*/ 3876675 h 7762876"/>
                      <a:gd name="connsiteX10" fmla="*/ 3769519 w 7539038"/>
                      <a:gd name="connsiteY10" fmla="*/ 9525 h 7762876"/>
                      <a:gd name="connsiteX11" fmla="*/ 4150519 w 7539038"/>
                      <a:gd name="connsiteY11" fmla="*/ 3886200 h 7762876"/>
                      <a:gd name="connsiteX12" fmla="*/ 4526756 w 7539038"/>
                      <a:gd name="connsiteY12" fmla="*/ 7762875 h 7762876"/>
                      <a:gd name="connsiteX13" fmla="*/ 4902994 w 7539038"/>
                      <a:gd name="connsiteY13" fmla="*/ 3886200 h 7762876"/>
                      <a:gd name="connsiteX14" fmla="*/ 5283994 w 7539038"/>
                      <a:gd name="connsiteY14" fmla="*/ 9525 h 7762876"/>
                      <a:gd name="connsiteX15" fmla="*/ 5655469 w 7539038"/>
                      <a:gd name="connsiteY15" fmla="*/ 3886200 h 7762876"/>
                      <a:gd name="connsiteX16" fmla="*/ 6029325 w 7539038"/>
                      <a:gd name="connsiteY16" fmla="*/ 7762875 h 7762876"/>
                      <a:gd name="connsiteX17" fmla="*/ 6417469 w 7539038"/>
                      <a:gd name="connsiteY17" fmla="*/ 3886200 h 7762876"/>
                      <a:gd name="connsiteX18" fmla="*/ 6786563 w 7539038"/>
                      <a:gd name="connsiteY18" fmla="*/ 4762 h 7762876"/>
                      <a:gd name="connsiteX19" fmla="*/ 7160419 w 7539038"/>
                      <a:gd name="connsiteY19" fmla="*/ 3886200 h 7762876"/>
                      <a:gd name="connsiteX20" fmla="*/ 7539038 w 7539038"/>
                      <a:gd name="connsiteY20" fmla="*/ 7760494 h 7762876"/>
                      <a:gd name="connsiteX0" fmla="*/ 0 w 7539038"/>
                      <a:gd name="connsiteY0" fmla="*/ 7762875 h 7762876"/>
                      <a:gd name="connsiteX1" fmla="*/ 378619 w 7539038"/>
                      <a:gd name="connsiteY1" fmla="*/ 3886200 h 7762876"/>
                      <a:gd name="connsiteX2" fmla="*/ 750094 w 7539038"/>
                      <a:gd name="connsiteY2" fmla="*/ 0 h 7762876"/>
                      <a:gd name="connsiteX3" fmla="*/ 1131094 w 7539038"/>
                      <a:gd name="connsiteY3" fmla="*/ 3876675 h 7762876"/>
                      <a:gd name="connsiteX4" fmla="*/ 1507332 w 7539038"/>
                      <a:gd name="connsiteY4" fmla="*/ 7762875 h 7762876"/>
                      <a:gd name="connsiteX5" fmla="*/ 1883569 w 7539038"/>
                      <a:gd name="connsiteY5" fmla="*/ 3876675 h 7762876"/>
                      <a:gd name="connsiteX6" fmla="*/ 2264569 w 7539038"/>
                      <a:gd name="connsiteY6" fmla="*/ 0 h 7762876"/>
                      <a:gd name="connsiteX7" fmla="*/ 2645569 w 7539038"/>
                      <a:gd name="connsiteY7" fmla="*/ 3886200 h 7762876"/>
                      <a:gd name="connsiteX8" fmla="*/ 3017044 w 7539038"/>
                      <a:gd name="connsiteY8" fmla="*/ 7762875 h 7762876"/>
                      <a:gd name="connsiteX9" fmla="*/ 3398044 w 7539038"/>
                      <a:gd name="connsiteY9" fmla="*/ 3876675 h 7762876"/>
                      <a:gd name="connsiteX10" fmla="*/ 3769519 w 7539038"/>
                      <a:gd name="connsiteY10" fmla="*/ 9525 h 7762876"/>
                      <a:gd name="connsiteX11" fmla="*/ 4150519 w 7539038"/>
                      <a:gd name="connsiteY11" fmla="*/ 3886200 h 7762876"/>
                      <a:gd name="connsiteX12" fmla="*/ 4526756 w 7539038"/>
                      <a:gd name="connsiteY12" fmla="*/ 7762875 h 7762876"/>
                      <a:gd name="connsiteX13" fmla="*/ 4902994 w 7539038"/>
                      <a:gd name="connsiteY13" fmla="*/ 3886200 h 7762876"/>
                      <a:gd name="connsiteX14" fmla="*/ 5283994 w 7539038"/>
                      <a:gd name="connsiteY14" fmla="*/ 9525 h 7762876"/>
                      <a:gd name="connsiteX15" fmla="*/ 5655469 w 7539038"/>
                      <a:gd name="connsiteY15" fmla="*/ 3886200 h 7762876"/>
                      <a:gd name="connsiteX16" fmla="*/ 6029325 w 7539038"/>
                      <a:gd name="connsiteY16" fmla="*/ 7762875 h 7762876"/>
                      <a:gd name="connsiteX17" fmla="*/ 6417469 w 7539038"/>
                      <a:gd name="connsiteY17" fmla="*/ 3886200 h 7762876"/>
                      <a:gd name="connsiteX18" fmla="*/ 6786563 w 7539038"/>
                      <a:gd name="connsiteY18" fmla="*/ 4762 h 7762876"/>
                      <a:gd name="connsiteX19" fmla="*/ 7160419 w 7539038"/>
                      <a:gd name="connsiteY19" fmla="*/ 3886200 h 7762876"/>
                      <a:gd name="connsiteX20" fmla="*/ 7539038 w 7539038"/>
                      <a:gd name="connsiteY20" fmla="*/ 7760494 h 7762876"/>
                      <a:gd name="connsiteX0" fmla="*/ 0 w 7539038"/>
                      <a:gd name="connsiteY0" fmla="*/ 7762875 h 7762876"/>
                      <a:gd name="connsiteX1" fmla="*/ 378619 w 7539038"/>
                      <a:gd name="connsiteY1" fmla="*/ 3886200 h 7762876"/>
                      <a:gd name="connsiteX2" fmla="*/ 750094 w 7539038"/>
                      <a:gd name="connsiteY2" fmla="*/ 0 h 7762876"/>
                      <a:gd name="connsiteX3" fmla="*/ 1131094 w 7539038"/>
                      <a:gd name="connsiteY3" fmla="*/ 3876675 h 7762876"/>
                      <a:gd name="connsiteX4" fmla="*/ 1507332 w 7539038"/>
                      <a:gd name="connsiteY4" fmla="*/ 7762875 h 7762876"/>
                      <a:gd name="connsiteX5" fmla="*/ 1883569 w 7539038"/>
                      <a:gd name="connsiteY5" fmla="*/ 3876675 h 7762876"/>
                      <a:gd name="connsiteX6" fmla="*/ 2264569 w 7539038"/>
                      <a:gd name="connsiteY6" fmla="*/ 0 h 7762876"/>
                      <a:gd name="connsiteX7" fmla="*/ 2645569 w 7539038"/>
                      <a:gd name="connsiteY7" fmla="*/ 3886200 h 7762876"/>
                      <a:gd name="connsiteX8" fmla="*/ 3017044 w 7539038"/>
                      <a:gd name="connsiteY8" fmla="*/ 7762875 h 7762876"/>
                      <a:gd name="connsiteX9" fmla="*/ 3398044 w 7539038"/>
                      <a:gd name="connsiteY9" fmla="*/ 3876675 h 7762876"/>
                      <a:gd name="connsiteX10" fmla="*/ 3769519 w 7539038"/>
                      <a:gd name="connsiteY10" fmla="*/ 9525 h 7762876"/>
                      <a:gd name="connsiteX11" fmla="*/ 4150519 w 7539038"/>
                      <a:gd name="connsiteY11" fmla="*/ 3886200 h 7762876"/>
                      <a:gd name="connsiteX12" fmla="*/ 4526756 w 7539038"/>
                      <a:gd name="connsiteY12" fmla="*/ 7762875 h 7762876"/>
                      <a:gd name="connsiteX13" fmla="*/ 4902994 w 7539038"/>
                      <a:gd name="connsiteY13" fmla="*/ 3886200 h 7762876"/>
                      <a:gd name="connsiteX14" fmla="*/ 5279231 w 7539038"/>
                      <a:gd name="connsiteY14" fmla="*/ 9525 h 7762876"/>
                      <a:gd name="connsiteX15" fmla="*/ 5655469 w 7539038"/>
                      <a:gd name="connsiteY15" fmla="*/ 3886200 h 7762876"/>
                      <a:gd name="connsiteX16" fmla="*/ 6029325 w 7539038"/>
                      <a:gd name="connsiteY16" fmla="*/ 7762875 h 7762876"/>
                      <a:gd name="connsiteX17" fmla="*/ 6417469 w 7539038"/>
                      <a:gd name="connsiteY17" fmla="*/ 3886200 h 7762876"/>
                      <a:gd name="connsiteX18" fmla="*/ 6786563 w 7539038"/>
                      <a:gd name="connsiteY18" fmla="*/ 4762 h 7762876"/>
                      <a:gd name="connsiteX19" fmla="*/ 7160419 w 7539038"/>
                      <a:gd name="connsiteY19" fmla="*/ 3886200 h 7762876"/>
                      <a:gd name="connsiteX20" fmla="*/ 7539038 w 7539038"/>
                      <a:gd name="connsiteY20" fmla="*/ 7760494 h 7762876"/>
                      <a:gd name="connsiteX0" fmla="*/ 0 w 7539038"/>
                      <a:gd name="connsiteY0" fmla="*/ 7762875 h 7762876"/>
                      <a:gd name="connsiteX1" fmla="*/ 378619 w 7539038"/>
                      <a:gd name="connsiteY1" fmla="*/ 3886200 h 7762876"/>
                      <a:gd name="connsiteX2" fmla="*/ 750094 w 7539038"/>
                      <a:gd name="connsiteY2" fmla="*/ 0 h 7762876"/>
                      <a:gd name="connsiteX3" fmla="*/ 1131094 w 7539038"/>
                      <a:gd name="connsiteY3" fmla="*/ 3876675 h 7762876"/>
                      <a:gd name="connsiteX4" fmla="*/ 1507332 w 7539038"/>
                      <a:gd name="connsiteY4" fmla="*/ 7762875 h 7762876"/>
                      <a:gd name="connsiteX5" fmla="*/ 1883569 w 7539038"/>
                      <a:gd name="connsiteY5" fmla="*/ 3876675 h 7762876"/>
                      <a:gd name="connsiteX6" fmla="*/ 2264569 w 7539038"/>
                      <a:gd name="connsiteY6" fmla="*/ 0 h 7762876"/>
                      <a:gd name="connsiteX7" fmla="*/ 2645569 w 7539038"/>
                      <a:gd name="connsiteY7" fmla="*/ 3886200 h 7762876"/>
                      <a:gd name="connsiteX8" fmla="*/ 3017044 w 7539038"/>
                      <a:gd name="connsiteY8" fmla="*/ 7762875 h 7762876"/>
                      <a:gd name="connsiteX9" fmla="*/ 3398044 w 7539038"/>
                      <a:gd name="connsiteY9" fmla="*/ 3876675 h 7762876"/>
                      <a:gd name="connsiteX10" fmla="*/ 3769519 w 7539038"/>
                      <a:gd name="connsiteY10" fmla="*/ 9525 h 7762876"/>
                      <a:gd name="connsiteX11" fmla="*/ 4150519 w 7539038"/>
                      <a:gd name="connsiteY11" fmla="*/ 3886200 h 7762876"/>
                      <a:gd name="connsiteX12" fmla="*/ 4526756 w 7539038"/>
                      <a:gd name="connsiteY12" fmla="*/ 7762875 h 7762876"/>
                      <a:gd name="connsiteX13" fmla="*/ 4902994 w 7539038"/>
                      <a:gd name="connsiteY13" fmla="*/ 3886200 h 7762876"/>
                      <a:gd name="connsiteX14" fmla="*/ 5279231 w 7539038"/>
                      <a:gd name="connsiteY14" fmla="*/ 9525 h 7762876"/>
                      <a:gd name="connsiteX15" fmla="*/ 5655469 w 7539038"/>
                      <a:gd name="connsiteY15" fmla="*/ 3886200 h 7762876"/>
                      <a:gd name="connsiteX16" fmla="*/ 6029325 w 7539038"/>
                      <a:gd name="connsiteY16" fmla="*/ 7762875 h 7762876"/>
                      <a:gd name="connsiteX17" fmla="*/ 6417469 w 7539038"/>
                      <a:gd name="connsiteY17" fmla="*/ 3886200 h 7762876"/>
                      <a:gd name="connsiteX18" fmla="*/ 6786563 w 7539038"/>
                      <a:gd name="connsiteY18" fmla="*/ 4762 h 7762876"/>
                      <a:gd name="connsiteX19" fmla="*/ 7160419 w 7539038"/>
                      <a:gd name="connsiteY19" fmla="*/ 3886200 h 7762876"/>
                      <a:gd name="connsiteX20" fmla="*/ 7539038 w 7539038"/>
                      <a:gd name="connsiteY20" fmla="*/ 7760494 h 7762876"/>
                      <a:gd name="connsiteX0" fmla="*/ 0 w 7539038"/>
                      <a:gd name="connsiteY0" fmla="*/ 7762875 h 7762876"/>
                      <a:gd name="connsiteX1" fmla="*/ 378619 w 7539038"/>
                      <a:gd name="connsiteY1" fmla="*/ 3886200 h 7762876"/>
                      <a:gd name="connsiteX2" fmla="*/ 750094 w 7539038"/>
                      <a:gd name="connsiteY2" fmla="*/ 0 h 7762876"/>
                      <a:gd name="connsiteX3" fmla="*/ 1131094 w 7539038"/>
                      <a:gd name="connsiteY3" fmla="*/ 3876675 h 7762876"/>
                      <a:gd name="connsiteX4" fmla="*/ 1507332 w 7539038"/>
                      <a:gd name="connsiteY4" fmla="*/ 7762875 h 7762876"/>
                      <a:gd name="connsiteX5" fmla="*/ 1883569 w 7539038"/>
                      <a:gd name="connsiteY5" fmla="*/ 3876675 h 7762876"/>
                      <a:gd name="connsiteX6" fmla="*/ 2264569 w 7539038"/>
                      <a:gd name="connsiteY6" fmla="*/ 0 h 7762876"/>
                      <a:gd name="connsiteX7" fmla="*/ 2645569 w 7539038"/>
                      <a:gd name="connsiteY7" fmla="*/ 3886200 h 7762876"/>
                      <a:gd name="connsiteX8" fmla="*/ 3017044 w 7539038"/>
                      <a:gd name="connsiteY8" fmla="*/ 7762875 h 7762876"/>
                      <a:gd name="connsiteX9" fmla="*/ 3398044 w 7539038"/>
                      <a:gd name="connsiteY9" fmla="*/ 3876675 h 7762876"/>
                      <a:gd name="connsiteX10" fmla="*/ 3769519 w 7539038"/>
                      <a:gd name="connsiteY10" fmla="*/ 9525 h 7762876"/>
                      <a:gd name="connsiteX11" fmla="*/ 4150519 w 7539038"/>
                      <a:gd name="connsiteY11" fmla="*/ 3886200 h 7762876"/>
                      <a:gd name="connsiteX12" fmla="*/ 4526756 w 7539038"/>
                      <a:gd name="connsiteY12" fmla="*/ 7762875 h 7762876"/>
                      <a:gd name="connsiteX13" fmla="*/ 4902994 w 7539038"/>
                      <a:gd name="connsiteY13" fmla="*/ 3886200 h 7762876"/>
                      <a:gd name="connsiteX14" fmla="*/ 5276849 w 7539038"/>
                      <a:gd name="connsiteY14" fmla="*/ 2382 h 7762876"/>
                      <a:gd name="connsiteX15" fmla="*/ 5655469 w 7539038"/>
                      <a:gd name="connsiteY15" fmla="*/ 3886200 h 7762876"/>
                      <a:gd name="connsiteX16" fmla="*/ 6029325 w 7539038"/>
                      <a:gd name="connsiteY16" fmla="*/ 7762875 h 7762876"/>
                      <a:gd name="connsiteX17" fmla="*/ 6417469 w 7539038"/>
                      <a:gd name="connsiteY17" fmla="*/ 3886200 h 7762876"/>
                      <a:gd name="connsiteX18" fmla="*/ 6786563 w 7539038"/>
                      <a:gd name="connsiteY18" fmla="*/ 4762 h 7762876"/>
                      <a:gd name="connsiteX19" fmla="*/ 7160419 w 7539038"/>
                      <a:gd name="connsiteY19" fmla="*/ 3886200 h 7762876"/>
                      <a:gd name="connsiteX20" fmla="*/ 7539038 w 7539038"/>
                      <a:gd name="connsiteY20" fmla="*/ 7760494 h 7762876"/>
                      <a:gd name="connsiteX0" fmla="*/ 0 w 7539038"/>
                      <a:gd name="connsiteY0" fmla="*/ 7762875 h 7762876"/>
                      <a:gd name="connsiteX1" fmla="*/ 378619 w 7539038"/>
                      <a:gd name="connsiteY1" fmla="*/ 3886200 h 7762876"/>
                      <a:gd name="connsiteX2" fmla="*/ 750094 w 7539038"/>
                      <a:gd name="connsiteY2" fmla="*/ 0 h 7762876"/>
                      <a:gd name="connsiteX3" fmla="*/ 1131094 w 7539038"/>
                      <a:gd name="connsiteY3" fmla="*/ 3876675 h 7762876"/>
                      <a:gd name="connsiteX4" fmla="*/ 1507332 w 7539038"/>
                      <a:gd name="connsiteY4" fmla="*/ 7762875 h 7762876"/>
                      <a:gd name="connsiteX5" fmla="*/ 1883569 w 7539038"/>
                      <a:gd name="connsiteY5" fmla="*/ 3876675 h 7762876"/>
                      <a:gd name="connsiteX6" fmla="*/ 2264569 w 7539038"/>
                      <a:gd name="connsiteY6" fmla="*/ 0 h 7762876"/>
                      <a:gd name="connsiteX7" fmla="*/ 2645569 w 7539038"/>
                      <a:gd name="connsiteY7" fmla="*/ 3886200 h 7762876"/>
                      <a:gd name="connsiteX8" fmla="*/ 3017044 w 7539038"/>
                      <a:gd name="connsiteY8" fmla="*/ 7762875 h 7762876"/>
                      <a:gd name="connsiteX9" fmla="*/ 3398044 w 7539038"/>
                      <a:gd name="connsiteY9" fmla="*/ 3876675 h 7762876"/>
                      <a:gd name="connsiteX10" fmla="*/ 3769519 w 7539038"/>
                      <a:gd name="connsiteY10" fmla="*/ 9525 h 7762876"/>
                      <a:gd name="connsiteX11" fmla="*/ 4150519 w 7539038"/>
                      <a:gd name="connsiteY11" fmla="*/ 3886200 h 7762876"/>
                      <a:gd name="connsiteX12" fmla="*/ 4526756 w 7539038"/>
                      <a:gd name="connsiteY12" fmla="*/ 7762875 h 7762876"/>
                      <a:gd name="connsiteX13" fmla="*/ 4902994 w 7539038"/>
                      <a:gd name="connsiteY13" fmla="*/ 3886200 h 7762876"/>
                      <a:gd name="connsiteX14" fmla="*/ 5276849 w 7539038"/>
                      <a:gd name="connsiteY14" fmla="*/ 2382 h 7762876"/>
                      <a:gd name="connsiteX15" fmla="*/ 5655469 w 7539038"/>
                      <a:gd name="connsiteY15" fmla="*/ 3886200 h 7762876"/>
                      <a:gd name="connsiteX16" fmla="*/ 6029325 w 7539038"/>
                      <a:gd name="connsiteY16" fmla="*/ 7762875 h 7762876"/>
                      <a:gd name="connsiteX17" fmla="*/ 6417469 w 7539038"/>
                      <a:gd name="connsiteY17" fmla="*/ 3886200 h 7762876"/>
                      <a:gd name="connsiteX18" fmla="*/ 6786563 w 7539038"/>
                      <a:gd name="connsiteY18" fmla="*/ 4762 h 7762876"/>
                      <a:gd name="connsiteX19" fmla="*/ 7160419 w 7539038"/>
                      <a:gd name="connsiteY19" fmla="*/ 3886200 h 7762876"/>
                      <a:gd name="connsiteX20" fmla="*/ 7539038 w 7539038"/>
                      <a:gd name="connsiteY20" fmla="*/ 7760494 h 7762876"/>
                      <a:gd name="connsiteX0" fmla="*/ 0 w 7539038"/>
                      <a:gd name="connsiteY0" fmla="*/ 7762875 h 7762876"/>
                      <a:gd name="connsiteX1" fmla="*/ 378619 w 7539038"/>
                      <a:gd name="connsiteY1" fmla="*/ 3886200 h 7762876"/>
                      <a:gd name="connsiteX2" fmla="*/ 750094 w 7539038"/>
                      <a:gd name="connsiteY2" fmla="*/ 0 h 7762876"/>
                      <a:gd name="connsiteX3" fmla="*/ 1131094 w 7539038"/>
                      <a:gd name="connsiteY3" fmla="*/ 3876675 h 7762876"/>
                      <a:gd name="connsiteX4" fmla="*/ 1507332 w 7539038"/>
                      <a:gd name="connsiteY4" fmla="*/ 7762875 h 7762876"/>
                      <a:gd name="connsiteX5" fmla="*/ 1883569 w 7539038"/>
                      <a:gd name="connsiteY5" fmla="*/ 3876675 h 7762876"/>
                      <a:gd name="connsiteX6" fmla="*/ 2264569 w 7539038"/>
                      <a:gd name="connsiteY6" fmla="*/ 0 h 7762876"/>
                      <a:gd name="connsiteX7" fmla="*/ 2645569 w 7539038"/>
                      <a:gd name="connsiteY7" fmla="*/ 3886200 h 7762876"/>
                      <a:gd name="connsiteX8" fmla="*/ 3017044 w 7539038"/>
                      <a:gd name="connsiteY8" fmla="*/ 7762875 h 7762876"/>
                      <a:gd name="connsiteX9" fmla="*/ 3398044 w 7539038"/>
                      <a:gd name="connsiteY9" fmla="*/ 3876675 h 7762876"/>
                      <a:gd name="connsiteX10" fmla="*/ 3776663 w 7539038"/>
                      <a:gd name="connsiteY10" fmla="*/ 4763 h 7762876"/>
                      <a:gd name="connsiteX11" fmla="*/ 4150519 w 7539038"/>
                      <a:gd name="connsiteY11" fmla="*/ 3886200 h 7762876"/>
                      <a:gd name="connsiteX12" fmla="*/ 4526756 w 7539038"/>
                      <a:gd name="connsiteY12" fmla="*/ 7762875 h 7762876"/>
                      <a:gd name="connsiteX13" fmla="*/ 4902994 w 7539038"/>
                      <a:gd name="connsiteY13" fmla="*/ 3886200 h 7762876"/>
                      <a:gd name="connsiteX14" fmla="*/ 5276849 w 7539038"/>
                      <a:gd name="connsiteY14" fmla="*/ 2382 h 7762876"/>
                      <a:gd name="connsiteX15" fmla="*/ 5655469 w 7539038"/>
                      <a:gd name="connsiteY15" fmla="*/ 3886200 h 7762876"/>
                      <a:gd name="connsiteX16" fmla="*/ 6029325 w 7539038"/>
                      <a:gd name="connsiteY16" fmla="*/ 7762875 h 7762876"/>
                      <a:gd name="connsiteX17" fmla="*/ 6417469 w 7539038"/>
                      <a:gd name="connsiteY17" fmla="*/ 3886200 h 7762876"/>
                      <a:gd name="connsiteX18" fmla="*/ 6786563 w 7539038"/>
                      <a:gd name="connsiteY18" fmla="*/ 4762 h 7762876"/>
                      <a:gd name="connsiteX19" fmla="*/ 7160419 w 7539038"/>
                      <a:gd name="connsiteY19" fmla="*/ 3886200 h 7762876"/>
                      <a:gd name="connsiteX20" fmla="*/ 7539038 w 7539038"/>
                      <a:gd name="connsiteY20" fmla="*/ 7760494 h 7762876"/>
                      <a:gd name="connsiteX0" fmla="*/ 0 w 7539038"/>
                      <a:gd name="connsiteY0" fmla="*/ 7762875 h 7762876"/>
                      <a:gd name="connsiteX1" fmla="*/ 378619 w 7539038"/>
                      <a:gd name="connsiteY1" fmla="*/ 3886200 h 7762876"/>
                      <a:gd name="connsiteX2" fmla="*/ 750094 w 7539038"/>
                      <a:gd name="connsiteY2" fmla="*/ 0 h 7762876"/>
                      <a:gd name="connsiteX3" fmla="*/ 1131094 w 7539038"/>
                      <a:gd name="connsiteY3" fmla="*/ 3876675 h 7762876"/>
                      <a:gd name="connsiteX4" fmla="*/ 1507332 w 7539038"/>
                      <a:gd name="connsiteY4" fmla="*/ 7762875 h 7762876"/>
                      <a:gd name="connsiteX5" fmla="*/ 1883569 w 7539038"/>
                      <a:gd name="connsiteY5" fmla="*/ 3876675 h 7762876"/>
                      <a:gd name="connsiteX6" fmla="*/ 2264569 w 7539038"/>
                      <a:gd name="connsiteY6" fmla="*/ 0 h 7762876"/>
                      <a:gd name="connsiteX7" fmla="*/ 2645569 w 7539038"/>
                      <a:gd name="connsiteY7" fmla="*/ 3886200 h 7762876"/>
                      <a:gd name="connsiteX8" fmla="*/ 3017044 w 7539038"/>
                      <a:gd name="connsiteY8" fmla="*/ 7762875 h 7762876"/>
                      <a:gd name="connsiteX9" fmla="*/ 3398044 w 7539038"/>
                      <a:gd name="connsiteY9" fmla="*/ 3876675 h 7762876"/>
                      <a:gd name="connsiteX10" fmla="*/ 3776663 w 7539038"/>
                      <a:gd name="connsiteY10" fmla="*/ 4763 h 7762876"/>
                      <a:gd name="connsiteX11" fmla="*/ 4150519 w 7539038"/>
                      <a:gd name="connsiteY11" fmla="*/ 3886200 h 7762876"/>
                      <a:gd name="connsiteX12" fmla="*/ 4526756 w 7539038"/>
                      <a:gd name="connsiteY12" fmla="*/ 7762875 h 7762876"/>
                      <a:gd name="connsiteX13" fmla="*/ 4902994 w 7539038"/>
                      <a:gd name="connsiteY13" fmla="*/ 3886200 h 7762876"/>
                      <a:gd name="connsiteX14" fmla="*/ 5276849 w 7539038"/>
                      <a:gd name="connsiteY14" fmla="*/ 2382 h 7762876"/>
                      <a:gd name="connsiteX15" fmla="*/ 5655469 w 7539038"/>
                      <a:gd name="connsiteY15" fmla="*/ 3886200 h 7762876"/>
                      <a:gd name="connsiteX16" fmla="*/ 6029325 w 7539038"/>
                      <a:gd name="connsiteY16" fmla="*/ 7762875 h 7762876"/>
                      <a:gd name="connsiteX17" fmla="*/ 6417469 w 7539038"/>
                      <a:gd name="connsiteY17" fmla="*/ 3886200 h 7762876"/>
                      <a:gd name="connsiteX18" fmla="*/ 6786563 w 7539038"/>
                      <a:gd name="connsiteY18" fmla="*/ 4762 h 7762876"/>
                      <a:gd name="connsiteX19" fmla="*/ 7160419 w 7539038"/>
                      <a:gd name="connsiteY19" fmla="*/ 3886200 h 7762876"/>
                      <a:gd name="connsiteX20" fmla="*/ 7539038 w 7539038"/>
                      <a:gd name="connsiteY20" fmla="*/ 7760494 h 7762876"/>
                      <a:gd name="connsiteX0" fmla="*/ 0 w 7539038"/>
                      <a:gd name="connsiteY0" fmla="*/ 7762875 h 7762876"/>
                      <a:gd name="connsiteX1" fmla="*/ 378619 w 7539038"/>
                      <a:gd name="connsiteY1" fmla="*/ 3886200 h 7762876"/>
                      <a:gd name="connsiteX2" fmla="*/ 750094 w 7539038"/>
                      <a:gd name="connsiteY2" fmla="*/ 0 h 7762876"/>
                      <a:gd name="connsiteX3" fmla="*/ 1131094 w 7539038"/>
                      <a:gd name="connsiteY3" fmla="*/ 3876675 h 7762876"/>
                      <a:gd name="connsiteX4" fmla="*/ 1507332 w 7539038"/>
                      <a:gd name="connsiteY4" fmla="*/ 7762875 h 7762876"/>
                      <a:gd name="connsiteX5" fmla="*/ 1883569 w 7539038"/>
                      <a:gd name="connsiteY5" fmla="*/ 3876675 h 7762876"/>
                      <a:gd name="connsiteX6" fmla="*/ 2264569 w 7539038"/>
                      <a:gd name="connsiteY6" fmla="*/ 0 h 7762876"/>
                      <a:gd name="connsiteX7" fmla="*/ 2645569 w 7539038"/>
                      <a:gd name="connsiteY7" fmla="*/ 3886200 h 7762876"/>
                      <a:gd name="connsiteX8" fmla="*/ 3017044 w 7539038"/>
                      <a:gd name="connsiteY8" fmla="*/ 7762875 h 7762876"/>
                      <a:gd name="connsiteX9" fmla="*/ 3398044 w 7539038"/>
                      <a:gd name="connsiteY9" fmla="*/ 3876675 h 7762876"/>
                      <a:gd name="connsiteX10" fmla="*/ 3769519 w 7539038"/>
                      <a:gd name="connsiteY10" fmla="*/ 4763 h 7762876"/>
                      <a:gd name="connsiteX11" fmla="*/ 4150519 w 7539038"/>
                      <a:gd name="connsiteY11" fmla="*/ 3886200 h 7762876"/>
                      <a:gd name="connsiteX12" fmla="*/ 4526756 w 7539038"/>
                      <a:gd name="connsiteY12" fmla="*/ 7762875 h 7762876"/>
                      <a:gd name="connsiteX13" fmla="*/ 4902994 w 7539038"/>
                      <a:gd name="connsiteY13" fmla="*/ 3886200 h 7762876"/>
                      <a:gd name="connsiteX14" fmla="*/ 5276849 w 7539038"/>
                      <a:gd name="connsiteY14" fmla="*/ 2382 h 7762876"/>
                      <a:gd name="connsiteX15" fmla="*/ 5655469 w 7539038"/>
                      <a:gd name="connsiteY15" fmla="*/ 3886200 h 7762876"/>
                      <a:gd name="connsiteX16" fmla="*/ 6029325 w 7539038"/>
                      <a:gd name="connsiteY16" fmla="*/ 7762875 h 7762876"/>
                      <a:gd name="connsiteX17" fmla="*/ 6417469 w 7539038"/>
                      <a:gd name="connsiteY17" fmla="*/ 3886200 h 7762876"/>
                      <a:gd name="connsiteX18" fmla="*/ 6786563 w 7539038"/>
                      <a:gd name="connsiteY18" fmla="*/ 4762 h 7762876"/>
                      <a:gd name="connsiteX19" fmla="*/ 7160419 w 7539038"/>
                      <a:gd name="connsiteY19" fmla="*/ 3886200 h 7762876"/>
                      <a:gd name="connsiteX20" fmla="*/ 7539038 w 7539038"/>
                      <a:gd name="connsiteY20" fmla="*/ 7760494 h 7762876"/>
                      <a:gd name="connsiteX0" fmla="*/ 0 w 7539038"/>
                      <a:gd name="connsiteY0" fmla="*/ 7762875 h 7762876"/>
                      <a:gd name="connsiteX1" fmla="*/ 378619 w 7539038"/>
                      <a:gd name="connsiteY1" fmla="*/ 3886200 h 7762876"/>
                      <a:gd name="connsiteX2" fmla="*/ 750094 w 7539038"/>
                      <a:gd name="connsiteY2" fmla="*/ 0 h 7762876"/>
                      <a:gd name="connsiteX3" fmla="*/ 1131094 w 7539038"/>
                      <a:gd name="connsiteY3" fmla="*/ 3876675 h 7762876"/>
                      <a:gd name="connsiteX4" fmla="*/ 1507332 w 7539038"/>
                      <a:gd name="connsiteY4" fmla="*/ 7762875 h 7762876"/>
                      <a:gd name="connsiteX5" fmla="*/ 1883569 w 7539038"/>
                      <a:gd name="connsiteY5" fmla="*/ 3876675 h 7762876"/>
                      <a:gd name="connsiteX6" fmla="*/ 2264569 w 7539038"/>
                      <a:gd name="connsiteY6" fmla="*/ 0 h 7762876"/>
                      <a:gd name="connsiteX7" fmla="*/ 2645569 w 7539038"/>
                      <a:gd name="connsiteY7" fmla="*/ 3886200 h 7762876"/>
                      <a:gd name="connsiteX8" fmla="*/ 3017044 w 7539038"/>
                      <a:gd name="connsiteY8" fmla="*/ 7762875 h 7762876"/>
                      <a:gd name="connsiteX9" fmla="*/ 3398044 w 7539038"/>
                      <a:gd name="connsiteY9" fmla="*/ 3876675 h 7762876"/>
                      <a:gd name="connsiteX10" fmla="*/ 3769519 w 7539038"/>
                      <a:gd name="connsiteY10" fmla="*/ 4763 h 7762876"/>
                      <a:gd name="connsiteX11" fmla="*/ 4150519 w 7539038"/>
                      <a:gd name="connsiteY11" fmla="*/ 3886200 h 7762876"/>
                      <a:gd name="connsiteX12" fmla="*/ 4526756 w 7539038"/>
                      <a:gd name="connsiteY12" fmla="*/ 7762875 h 7762876"/>
                      <a:gd name="connsiteX13" fmla="*/ 4902994 w 7539038"/>
                      <a:gd name="connsiteY13" fmla="*/ 3886200 h 7762876"/>
                      <a:gd name="connsiteX14" fmla="*/ 5276849 w 7539038"/>
                      <a:gd name="connsiteY14" fmla="*/ 2382 h 7762876"/>
                      <a:gd name="connsiteX15" fmla="*/ 5655469 w 7539038"/>
                      <a:gd name="connsiteY15" fmla="*/ 3886200 h 7762876"/>
                      <a:gd name="connsiteX16" fmla="*/ 6029325 w 7539038"/>
                      <a:gd name="connsiteY16" fmla="*/ 7762875 h 7762876"/>
                      <a:gd name="connsiteX17" fmla="*/ 6417469 w 7539038"/>
                      <a:gd name="connsiteY17" fmla="*/ 3886200 h 7762876"/>
                      <a:gd name="connsiteX18" fmla="*/ 6786563 w 7539038"/>
                      <a:gd name="connsiteY18" fmla="*/ 4762 h 7762876"/>
                      <a:gd name="connsiteX19" fmla="*/ 7160419 w 7539038"/>
                      <a:gd name="connsiteY19" fmla="*/ 3886200 h 7762876"/>
                      <a:gd name="connsiteX20" fmla="*/ 7539038 w 7539038"/>
                      <a:gd name="connsiteY20" fmla="*/ 7760494 h 7762876"/>
                      <a:gd name="connsiteX0" fmla="*/ 0 w 7539038"/>
                      <a:gd name="connsiteY0" fmla="*/ 7762875 h 7762876"/>
                      <a:gd name="connsiteX1" fmla="*/ 378619 w 7539038"/>
                      <a:gd name="connsiteY1" fmla="*/ 3886200 h 7762876"/>
                      <a:gd name="connsiteX2" fmla="*/ 750094 w 7539038"/>
                      <a:gd name="connsiteY2" fmla="*/ 0 h 7762876"/>
                      <a:gd name="connsiteX3" fmla="*/ 1131094 w 7539038"/>
                      <a:gd name="connsiteY3" fmla="*/ 3876675 h 7762876"/>
                      <a:gd name="connsiteX4" fmla="*/ 1507332 w 7539038"/>
                      <a:gd name="connsiteY4" fmla="*/ 7762875 h 7762876"/>
                      <a:gd name="connsiteX5" fmla="*/ 1883569 w 7539038"/>
                      <a:gd name="connsiteY5" fmla="*/ 3876675 h 7762876"/>
                      <a:gd name="connsiteX6" fmla="*/ 2259807 w 7539038"/>
                      <a:gd name="connsiteY6" fmla="*/ 4762 h 7762876"/>
                      <a:gd name="connsiteX7" fmla="*/ 2645569 w 7539038"/>
                      <a:gd name="connsiteY7" fmla="*/ 3886200 h 7762876"/>
                      <a:gd name="connsiteX8" fmla="*/ 3017044 w 7539038"/>
                      <a:gd name="connsiteY8" fmla="*/ 7762875 h 7762876"/>
                      <a:gd name="connsiteX9" fmla="*/ 3398044 w 7539038"/>
                      <a:gd name="connsiteY9" fmla="*/ 3876675 h 7762876"/>
                      <a:gd name="connsiteX10" fmla="*/ 3769519 w 7539038"/>
                      <a:gd name="connsiteY10" fmla="*/ 4763 h 7762876"/>
                      <a:gd name="connsiteX11" fmla="*/ 4150519 w 7539038"/>
                      <a:gd name="connsiteY11" fmla="*/ 3886200 h 7762876"/>
                      <a:gd name="connsiteX12" fmla="*/ 4526756 w 7539038"/>
                      <a:gd name="connsiteY12" fmla="*/ 7762875 h 7762876"/>
                      <a:gd name="connsiteX13" fmla="*/ 4902994 w 7539038"/>
                      <a:gd name="connsiteY13" fmla="*/ 3886200 h 7762876"/>
                      <a:gd name="connsiteX14" fmla="*/ 5276849 w 7539038"/>
                      <a:gd name="connsiteY14" fmla="*/ 2382 h 7762876"/>
                      <a:gd name="connsiteX15" fmla="*/ 5655469 w 7539038"/>
                      <a:gd name="connsiteY15" fmla="*/ 3886200 h 7762876"/>
                      <a:gd name="connsiteX16" fmla="*/ 6029325 w 7539038"/>
                      <a:gd name="connsiteY16" fmla="*/ 7762875 h 7762876"/>
                      <a:gd name="connsiteX17" fmla="*/ 6417469 w 7539038"/>
                      <a:gd name="connsiteY17" fmla="*/ 3886200 h 7762876"/>
                      <a:gd name="connsiteX18" fmla="*/ 6786563 w 7539038"/>
                      <a:gd name="connsiteY18" fmla="*/ 4762 h 7762876"/>
                      <a:gd name="connsiteX19" fmla="*/ 7160419 w 7539038"/>
                      <a:gd name="connsiteY19" fmla="*/ 3886200 h 7762876"/>
                      <a:gd name="connsiteX20" fmla="*/ 7539038 w 7539038"/>
                      <a:gd name="connsiteY20" fmla="*/ 7760494 h 7762876"/>
                      <a:gd name="connsiteX0" fmla="*/ 0 w 7539038"/>
                      <a:gd name="connsiteY0" fmla="*/ 7762875 h 7762876"/>
                      <a:gd name="connsiteX1" fmla="*/ 378619 w 7539038"/>
                      <a:gd name="connsiteY1" fmla="*/ 3886200 h 7762876"/>
                      <a:gd name="connsiteX2" fmla="*/ 750094 w 7539038"/>
                      <a:gd name="connsiteY2" fmla="*/ 0 h 7762876"/>
                      <a:gd name="connsiteX3" fmla="*/ 1131094 w 7539038"/>
                      <a:gd name="connsiteY3" fmla="*/ 3876675 h 7762876"/>
                      <a:gd name="connsiteX4" fmla="*/ 1507332 w 7539038"/>
                      <a:gd name="connsiteY4" fmla="*/ 7762875 h 7762876"/>
                      <a:gd name="connsiteX5" fmla="*/ 1883569 w 7539038"/>
                      <a:gd name="connsiteY5" fmla="*/ 3876675 h 7762876"/>
                      <a:gd name="connsiteX6" fmla="*/ 2259807 w 7539038"/>
                      <a:gd name="connsiteY6" fmla="*/ 4762 h 7762876"/>
                      <a:gd name="connsiteX7" fmla="*/ 2645569 w 7539038"/>
                      <a:gd name="connsiteY7" fmla="*/ 3886200 h 7762876"/>
                      <a:gd name="connsiteX8" fmla="*/ 3017044 w 7539038"/>
                      <a:gd name="connsiteY8" fmla="*/ 7762875 h 7762876"/>
                      <a:gd name="connsiteX9" fmla="*/ 3398044 w 7539038"/>
                      <a:gd name="connsiteY9" fmla="*/ 3876675 h 7762876"/>
                      <a:gd name="connsiteX10" fmla="*/ 3769519 w 7539038"/>
                      <a:gd name="connsiteY10" fmla="*/ 4763 h 7762876"/>
                      <a:gd name="connsiteX11" fmla="*/ 4150519 w 7539038"/>
                      <a:gd name="connsiteY11" fmla="*/ 3886200 h 7762876"/>
                      <a:gd name="connsiteX12" fmla="*/ 4526756 w 7539038"/>
                      <a:gd name="connsiteY12" fmla="*/ 7762875 h 7762876"/>
                      <a:gd name="connsiteX13" fmla="*/ 4902994 w 7539038"/>
                      <a:gd name="connsiteY13" fmla="*/ 3886200 h 7762876"/>
                      <a:gd name="connsiteX14" fmla="*/ 5276849 w 7539038"/>
                      <a:gd name="connsiteY14" fmla="*/ 2382 h 7762876"/>
                      <a:gd name="connsiteX15" fmla="*/ 5655469 w 7539038"/>
                      <a:gd name="connsiteY15" fmla="*/ 3886200 h 7762876"/>
                      <a:gd name="connsiteX16" fmla="*/ 6029325 w 7539038"/>
                      <a:gd name="connsiteY16" fmla="*/ 7762875 h 7762876"/>
                      <a:gd name="connsiteX17" fmla="*/ 6417469 w 7539038"/>
                      <a:gd name="connsiteY17" fmla="*/ 3886200 h 7762876"/>
                      <a:gd name="connsiteX18" fmla="*/ 6786563 w 7539038"/>
                      <a:gd name="connsiteY18" fmla="*/ 4762 h 7762876"/>
                      <a:gd name="connsiteX19" fmla="*/ 7160419 w 7539038"/>
                      <a:gd name="connsiteY19" fmla="*/ 3886200 h 7762876"/>
                      <a:gd name="connsiteX20" fmla="*/ 7539038 w 7539038"/>
                      <a:gd name="connsiteY20" fmla="*/ 7760494 h 7762876"/>
                      <a:gd name="connsiteX0" fmla="*/ 0 w 7539038"/>
                      <a:gd name="connsiteY0" fmla="*/ 7760494 h 7760495"/>
                      <a:gd name="connsiteX1" fmla="*/ 378619 w 7539038"/>
                      <a:gd name="connsiteY1" fmla="*/ 3883819 h 7760495"/>
                      <a:gd name="connsiteX2" fmla="*/ 757238 w 7539038"/>
                      <a:gd name="connsiteY2" fmla="*/ 1 h 7760495"/>
                      <a:gd name="connsiteX3" fmla="*/ 1131094 w 7539038"/>
                      <a:gd name="connsiteY3" fmla="*/ 3874294 h 7760495"/>
                      <a:gd name="connsiteX4" fmla="*/ 1507332 w 7539038"/>
                      <a:gd name="connsiteY4" fmla="*/ 7760494 h 7760495"/>
                      <a:gd name="connsiteX5" fmla="*/ 1883569 w 7539038"/>
                      <a:gd name="connsiteY5" fmla="*/ 3874294 h 7760495"/>
                      <a:gd name="connsiteX6" fmla="*/ 2259807 w 7539038"/>
                      <a:gd name="connsiteY6" fmla="*/ 2381 h 7760495"/>
                      <a:gd name="connsiteX7" fmla="*/ 2645569 w 7539038"/>
                      <a:gd name="connsiteY7" fmla="*/ 3883819 h 7760495"/>
                      <a:gd name="connsiteX8" fmla="*/ 3017044 w 7539038"/>
                      <a:gd name="connsiteY8" fmla="*/ 7760494 h 7760495"/>
                      <a:gd name="connsiteX9" fmla="*/ 3398044 w 7539038"/>
                      <a:gd name="connsiteY9" fmla="*/ 3874294 h 7760495"/>
                      <a:gd name="connsiteX10" fmla="*/ 3769519 w 7539038"/>
                      <a:gd name="connsiteY10" fmla="*/ 2382 h 7760495"/>
                      <a:gd name="connsiteX11" fmla="*/ 4150519 w 7539038"/>
                      <a:gd name="connsiteY11" fmla="*/ 3883819 h 7760495"/>
                      <a:gd name="connsiteX12" fmla="*/ 4526756 w 7539038"/>
                      <a:gd name="connsiteY12" fmla="*/ 7760494 h 7760495"/>
                      <a:gd name="connsiteX13" fmla="*/ 4902994 w 7539038"/>
                      <a:gd name="connsiteY13" fmla="*/ 3883819 h 7760495"/>
                      <a:gd name="connsiteX14" fmla="*/ 5276849 w 7539038"/>
                      <a:gd name="connsiteY14" fmla="*/ 1 h 7760495"/>
                      <a:gd name="connsiteX15" fmla="*/ 5655469 w 7539038"/>
                      <a:gd name="connsiteY15" fmla="*/ 3883819 h 7760495"/>
                      <a:gd name="connsiteX16" fmla="*/ 6029325 w 7539038"/>
                      <a:gd name="connsiteY16" fmla="*/ 7760494 h 7760495"/>
                      <a:gd name="connsiteX17" fmla="*/ 6417469 w 7539038"/>
                      <a:gd name="connsiteY17" fmla="*/ 3883819 h 7760495"/>
                      <a:gd name="connsiteX18" fmla="*/ 6786563 w 7539038"/>
                      <a:gd name="connsiteY18" fmla="*/ 2381 h 7760495"/>
                      <a:gd name="connsiteX19" fmla="*/ 7160419 w 7539038"/>
                      <a:gd name="connsiteY19" fmla="*/ 3883819 h 7760495"/>
                      <a:gd name="connsiteX20" fmla="*/ 7539038 w 7539038"/>
                      <a:gd name="connsiteY20" fmla="*/ 7758113 h 7760495"/>
                      <a:gd name="connsiteX0" fmla="*/ 0 w 7539038"/>
                      <a:gd name="connsiteY0" fmla="*/ 7760494 h 7760495"/>
                      <a:gd name="connsiteX1" fmla="*/ 378619 w 7539038"/>
                      <a:gd name="connsiteY1" fmla="*/ 3883819 h 7760495"/>
                      <a:gd name="connsiteX2" fmla="*/ 752476 w 7539038"/>
                      <a:gd name="connsiteY2" fmla="*/ 1 h 7760495"/>
                      <a:gd name="connsiteX3" fmla="*/ 1131094 w 7539038"/>
                      <a:gd name="connsiteY3" fmla="*/ 3874294 h 7760495"/>
                      <a:gd name="connsiteX4" fmla="*/ 1507332 w 7539038"/>
                      <a:gd name="connsiteY4" fmla="*/ 7760494 h 7760495"/>
                      <a:gd name="connsiteX5" fmla="*/ 1883569 w 7539038"/>
                      <a:gd name="connsiteY5" fmla="*/ 3874294 h 7760495"/>
                      <a:gd name="connsiteX6" fmla="*/ 2259807 w 7539038"/>
                      <a:gd name="connsiteY6" fmla="*/ 2381 h 7760495"/>
                      <a:gd name="connsiteX7" fmla="*/ 2645569 w 7539038"/>
                      <a:gd name="connsiteY7" fmla="*/ 3883819 h 7760495"/>
                      <a:gd name="connsiteX8" fmla="*/ 3017044 w 7539038"/>
                      <a:gd name="connsiteY8" fmla="*/ 7760494 h 7760495"/>
                      <a:gd name="connsiteX9" fmla="*/ 3398044 w 7539038"/>
                      <a:gd name="connsiteY9" fmla="*/ 3874294 h 7760495"/>
                      <a:gd name="connsiteX10" fmla="*/ 3769519 w 7539038"/>
                      <a:gd name="connsiteY10" fmla="*/ 2382 h 7760495"/>
                      <a:gd name="connsiteX11" fmla="*/ 4150519 w 7539038"/>
                      <a:gd name="connsiteY11" fmla="*/ 3883819 h 7760495"/>
                      <a:gd name="connsiteX12" fmla="*/ 4526756 w 7539038"/>
                      <a:gd name="connsiteY12" fmla="*/ 7760494 h 7760495"/>
                      <a:gd name="connsiteX13" fmla="*/ 4902994 w 7539038"/>
                      <a:gd name="connsiteY13" fmla="*/ 3883819 h 7760495"/>
                      <a:gd name="connsiteX14" fmla="*/ 5276849 w 7539038"/>
                      <a:gd name="connsiteY14" fmla="*/ 1 h 7760495"/>
                      <a:gd name="connsiteX15" fmla="*/ 5655469 w 7539038"/>
                      <a:gd name="connsiteY15" fmla="*/ 3883819 h 7760495"/>
                      <a:gd name="connsiteX16" fmla="*/ 6029325 w 7539038"/>
                      <a:gd name="connsiteY16" fmla="*/ 7760494 h 7760495"/>
                      <a:gd name="connsiteX17" fmla="*/ 6417469 w 7539038"/>
                      <a:gd name="connsiteY17" fmla="*/ 3883819 h 7760495"/>
                      <a:gd name="connsiteX18" fmla="*/ 6786563 w 7539038"/>
                      <a:gd name="connsiteY18" fmla="*/ 2381 h 7760495"/>
                      <a:gd name="connsiteX19" fmla="*/ 7160419 w 7539038"/>
                      <a:gd name="connsiteY19" fmla="*/ 3883819 h 7760495"/>
                      <a:gd name="connsiteX20" fmla="*/ 7539038 w 7539038"/>
                      <a:gd name="connsiteY20" fmla="*/ 7758113 h 7760495"/>
                      <a:gd name="connsiteX0" fmla="*/ 0 w 7539038"/>
                      <a:gd name="connsiteY0" fmla="*/ 7760494 h 7760495"/>
                      <a:gd name="connsiteX1" fmla="*/ 378619 w 7539038"/>
                      <a:gd name="connsiteY1" fmla="*/ 3883819 h 7760495"/>
                      <a:gd name="connsiteX2" fmla="*/ 752476 w 7539038"/>
                      <a:gd name="connsiteY2" fmla="*/ 1 h 7760495"/>
                      <a:gd name="connsiteX3" fmla="*/ 1131094 w 7539038"/>
                      <a:gd name="connsiteY3" fmla="*/ 3874294 h 7760495"/>
                      <a:gd name="connsiteX4" fmla="*/ 1507332 w 7539038"/>
                      <a:gd name="connsiteY4" fmla="*/ 7760494 h 7760495"/>
                      <a:gd name="connsiteX5" fmla="*/ 1883569 w 7539038"/>
                      <a:gd name="connsiteY5" fmla="*/ 3874294 h 7760495"/>
                      <a:gd name="connsiteX6" fmla="*/ 2259807 w 7539038"/>
                      <a:gd name="connsiteY6" fmla="*/ 2381 h 7760495"/>
                      <a:gd name="connsiteX7" fmla="*/ 2645569 w 7539038"/>
                      <a:gd name="connsiteY7" fmla="*/ 3883819 h 7760495"/>
                      <a:gd name="connsiteX8" fmla="*/ 3017044 w 7539038"/>
                      <a:gd name="connsiteY8" fmla="*/ 7760494 h 7760495"/>
                      <a:gd name="connsiteX9" fmla="*/ 3398044 w 7539038"/>
                      <a:gd name="connsiteY9" fmla="*/ 3874294 h 7760495"/>
                      <a:gd name="connsiteX10" fmla="*/ 3769519 w 7539038"/>
                      <a:gd name="connsiteY10" fmla="*/ 2382 h 7760495"/>
                      <a:gd name="connsiteX11" fmla="*/ 4150519 w 7539038"/>
                      <a:gd name="connsiteY11" fmla="*/ 3883819 h 7760495"/>
                      <a:gd name="connsiteX12" fmla="*/ 4526756 w 7539038"/>
                      <a:gd name="connsiteY12" fmla="*/ 7760494 h 7760495"/>
                      <a:gd name="connsiteX13" fmla="*/ 4902994 w 7539038"/>
                      <a:gd name="connsiteY13" fmla="*/ 3883819 h 7760495"/>
                      <a:gd name="connsiteX14" fmla="*/ 5276849 w 7539038"/>
                      <a:gd name="connsiteY14" fmla="*/ 1 h 7760495"/>
                      <a:gd name="connsiteX15" fmla="*/ 5655469 w 7539038"/>
                      <a:gd name="connsiteY15" fmla="*/ 3883819 h 7760495"/>
                      <a:gd name="connsiteX16" fmla="*/ 6029325 w 7539038"/>
                      <a:gd name="connsiteY16" fmla="*/ 7760494 h 7760495"/>
                      <a:gd name="connsiteX17" fmla="*/ 6417469 w 7539038"/>
                      <a:gd name="connsiteY17" fmla="*/ 3883819 h 7760495"/>
                      <a:gd name="connsiteX18" fmla="*/ 6786563 w 7539038"/>
                      <a:gd name="connsiteY18" fmla="*/ 2381 h 7760495"/>
                      <a:gd name="connsiteX19" fmla="*/ 7160419 w 7539038"/>
                      <a:gd name="connsiteY19" fmla="*/ 3883819 h 7760495"/>
                      <a:gd name="connsiteX20" fmla="*/ 7539038 w 7539038"/>
                      <a:gd name="connsiteY20" fmla="*/ 7758113 h 7760495"/>
                      <a:gd name="connsiteX0" fmla="*/ 0 w 7539038"/>
                      <a:gd name="connsiteY0" fmla="*/ 7760494 h 7760495"/>
                      <a:gd name="connsiteX1" fmla="*/ 378619 w 7539038"/>
                      <a:gd name="connsiteY1" fmla="*/ 3883819 h 7760495"/>
                      <a:gd name="connsiteX2" fmla="*/ 752476 w 7539038"/>
                      <a:gd name="connsiteY2" fmla="*/ 1 h 7760495"/>
                      <a:gd name="connsiteX3" fmla="*/ 1131094 w 7539038"/>
                      <a:gd name="connsiteY3" fmla="*/ 3874294 h 7760495"/>
                      <a:gd name="connsiteX4" fmla="*/ 1507332 w 7539038"/>
                      <a:gd name="connsiteY4" fmla="*/ 7760494 h 7760495"/>
                      <a:gd name="connsiteX5" fmla="*/ 1883569 w 7539038"/>
                      <a:gd name="connsiteY5" fmla="*/ 3874294 h 7760495"/>
                      <a:gd name="connsiteX6" fmla="*/ 2259807 w 7539038"/>
                      <a:gd name="connsiteY6" fmla="*/ 2381 h 7760495"/>
                      <a:gd name="connsiteX7" fmla="*/ 2645569 w 7539038"/>
                      <a:gd name="connsiteY7" fmla="*/ 3883819 h 7760495"/>
                      <a:gd name="connsiteX8" fmla="*/ 3017044 w 7539038"/>
                      <a:gd name="connsiteY8" fmla="*/ 7760494 h 7760495"/>
                      <a:gd name="connsiteX9" fmla="*/ 3398044 w 7539038"/>
                      <a:gd name="connsiteY9" fmla="*/ 3874294 h 7760495"/>
                      <a:gd name="connsiteX10" fmla="*/ 3769519 w 7539038"/>
                      <a:gd name="connsiteY10" fmla="*/ 2382 h 7760495"/>
                      <a:gd name="connsiteX11" fmla="*/ 4150519 w 7539038"/>
                      <a:gd name="connsiteY11" fmla="*/ 3883819 h 7760495"/>
                      <a:gd name="connsiteX12" fmla="*/ 4526756 w 7539038"/>
                      <a:gd name="connsiteY12" fmla="*/ 7760494 h 7760495"/>
                      <a:gd name="connsiteX13" fmla="*/ 4902994 w 7539038"/>
                      <a:gd name="connsiteY13" fmla="*/ 3883819 h 7760495"/>
                      <a:gd name="connsiteX14" fmla="*/ 5276849 w 7539038"/>
                      <a:gd name="connsiteY14" fmla="*/ 1 h 7760495"/>
                      <a:gd name="connsiteX15" fmla="*/ 5655469 w 7539038"/>
                      <a:gd name="connsiteY15" fmla="*/ 3883819 h 7760495"/>
                      <a:gd name="connsiteX16" fmla="*/ 6029325 w 7539038"/>
                      <a:gd name="connsiteY16" fmla="*/ 7760494 h 7760495"/>
                      <a:gd name="connsiteX17" fmla="*/ 6417469 w 7539038"/>
                      <a:gd name="connsiteY17" fmla="*/ 3883819 h 7760495"/>
                      <a:gd name="connsiteX18" fmla="*/ 6786563 w 7539038"/>
                      <a:gd name="connsiteY18" fmla="*/ 2381 h 7760495"/>
                      <a:gd name="connsiteX19" fmla="*/ 7160419 w 7539038"/>
                      <a:gd name="connsiteY19" fmla="*/ 3883819 h 7760495"/>
                      <a:gd name="connsiteX20" fmla="*/ 7539038 w 7539038"/>
                      <a:gd name="connsiteY20" fmla="*/ 7758113 h 7760495"/>
                      <a:gd name="connsiteX0" fmla="*/ 0 w 7539038"/>
                      <a:gd name="connsiteY0" fmla="*/ 7760494 h 7760495"/>
                      <a:gd name="connsiteX1" fmla="*/ 378619 w 7539038"/>
                      <a:gd name="connsiteY1" fmla="*/ 3883819 h 7760495"/>
                      <a:gd name="connsiteX2" fmla="*/ 752476 w 7539038"/>
                      <a:gd name="connsiteY2" fmla="*/ 1 h 7760495"/>
                      <a:gd name="connsiteX3" fmla="*/ 1131094 w 7539038"/>
                      <a:gd name="connsiteY3" fmla="*/ 3874294 h 7760495"/>
                      <a:gd name="connsiteX4" fmla="*/ 1507332 w 7539038"/>
                      <a:gd name="connsiteY4" fmla="*/ 7760494 h 7760495"/>
                      <a:gd name="connsiteX5" fmla="*/ 1883569 w 7539038"/>
                      <a:gd name="connsiteY5" fmla="*/ 3874294 h 7760495"/>
                      <a:gd name="connsiteX6" fmla="*/ 2259807 w 7539038"/>
                      <a:gd name="connsiteY6" fmla="*/ 2381 h 7760495"/>
                      <a:gd name="connsiteX7" fmla="*/ 2645569 w 7539038"/>
                      <a:gd name="connsiteY7" fmla="*/ 3883819 h 7760495"/>
                      <a:gd name="connsiteX8" fmla="*/ 3017044 w 7539038"/>
                      <a:gd name="connsiteY8" fmla="*/ 7760494 h 7760495"/>
                      <a:gd name="connsiteX9" fmla="*/ 3398044 w 7539038"/>
                      <a:gd name="connsiteY9" fmla="*/ 3874294 h 7760495"/>
                      <a:gd name="connsiteX10" fmla="*/ 3769519 w 7539038"/>
                      <a:gd name="connsiteY10" fmla="*/ 2382 h 7760495"/>
                      <a:gd name="connsiteX11" fmla="*/ 4150519 w 7539038"/>
                      <a:gd name="connsiteY11" fmla="*/ 3883819 h 7760495"/>
                      <a:gd name="connsiteX12" fmla="*/ 4526756 w 7539038"/>
                      <a:gd name="connsiteY12" fmla="*/ 7760494 h 7760495"/>
                      <a:gd name="connsiteX13" fmla="*/ 4902994 w 7539038"/>
                      <a:gd name="connsiteY13" fmla="*/ 3883819 h 7760495"/>
                      <a:gd name="connsiteX14" fmla="*/ 5276849 w 7539038"/>
                      <a:gd name="connsiteY14" fmla="*/ 1 h 7760495"/>
                      <a:gd name="connsiteX15" fmla="*/ 5655469 w 7539038"/>
                      <a:gd name="connsiteY15" fmla="*/ 3883819 h 7760495"/>
                      <a:gd name="connsiteX16" fmla="*/ 6029325 w 7539038"/>
                      <a:gd name="connsiteY16" fmla="*/ 7760494 h 7760495"/>
                      <a:gd name="connsiteX17" fmla="*/ 6417469 w 7539038"/>
                      <a:gd name="connsiteY17" fmla="*/ 3883819 h 7760495"/>
                      <a:gd name="connsiteX18" fmla="*/ 6786563 w 7539038"/>
                      <a:gd name="connsiteY18" fmla="*/ 2381 h 7760495"/>
                      <a:gd name="connsiteX19" fmla="*/ 7160419 w 7539038"/>
                      <a:gd name="connsiteY19" fmla="*/ 3883819 h 7760495"/>
                      <a:gd name="connsiteX20" fmla="*/ 7539038 w 7539038"/>
                      <a:gd name="connsiteY20" fmla="*/ 7758113 h 7760495"/>
                      <a:gd name="connsiteX0" fmla="*/ 0 w 7539038"/>
                      <a:gd name="connsiteY0" fmla="*/ 7760494 h 7760495"/>
                      <a:gd name="connsiteX1" fmla="*/ 378619 w 7539038"/>
                      <a:gd name="connsiteY1" fmla="*/ 3883819 h 7760495"/>
                      <a:gd name="connsiteX2" fmla="*/ 752476 w 7539038"/>
                      <a:gd name="connsiteY2" fmla="*/ 1 h 7760495"/>
                      <a:gd name="connsiteX3" fmla="*/ 1131094 w 7539038"/>
                      <a:gd name="connsiteY3" fmla="*/ 3874294 h 7760495"/>
                      <a:gd name="connsiteX4" fmla="*/ 1507332 w 7539038"/>
                      <a:gd name="connsiteY4" fmla="*/ 7760494 h 7760495"/>
                      <a:gd name="connsiteX5" fmla="*/ 1883569 w 7539038"/>
                      <a:gd name="connsiteY5" fmla="*/ 3874294 h 7760495"/>
                      <a:gd name="connsiteX6" fmla="*/ 2259807 w 7539038"/>
                      <a:gd name="connsiteY6" fmla="*/ 2381 h 7760495"/>
                      <a:gd name="connsiteX7" fmla="*/ 2645569 w 7539038"/>
                      <a:gd name="connsiteY7" fmla="*/ 3883819 h 7760495"/>
                      <a:gd name="connsiteX8" fmla="*/ 3017044 w 7539038"/>
                      <a:gd name="connsiteY8" fmla="*/ 7760494 h 7760495"/>
                      <a:gd name="connsiteX9" fmla="*/ 3398044 w 7539038"/>
                      <a:gd name="connsiteY9" fmla="*/ 3874294 h 7760495"/>
                      <a:gd name="connsiteX10" fmla="*/ 3769519 w 7539038"/>
                      <a:gd name="connsiteY10" fmla="*/ 2382 h 7760495"/>
                      <a:gd name="connsiteX11" fmla="*/ 4150519 w 7539038"/>
                      <a:gd name="connsiteY11" fmla="*/ 3883819 h 7760495"/>
                      <a:gd name="connsiteX12" fmla="*/ 4526756 w 7539038"/>
                      <a:gd name="connsiteY12" fmla="*/ 7760494 h 7760495"/>
                      <a:gd name="connsiteX13" fmla="*/ 4902994 w 7539038"/>
                      <a:gd name="connsiteY13" fmla="*/ 3883819 h 7760495"/>
                      <a:gd name="connsiteX14" fmla="*/ 5276849 w 7539038"/>
                      <a:gd name="connsiteY14" fmla="*/ 1 h 7760495"/>
                      <a:gd name="connsiteX15" fmla="*/ 5655469 w 7539038"/>
                      <a:gd name="connsiteY15" fmla="*/ 3883819 h 7760495"/>
                      <a:gd name="connsiteX16" fmla="*/ 6029325 w 7539038"/>
                      <a:gd name="connsiteY16" fmla="*/ 7760494 h 7760495"/>
                      <a:gd name="connsiteX17" fmla="*/ 6417469 w 7539038"/>
                      <a:gd name="connsiteY17" fmla="*/ 3883819 h 7760495"/>
                      <a:gd name="connsiteX18" fmla="*/ 6786563 w 7539038"/>
                      <a:gd name="connsiteY18" fmla="*/ 2381 h 7760495"/>
                      <a:gd name="connsiteX19" fmla="*/ 7160419 w 7539038"/>
                      <a:gd name="connsiteY19" fmla="*/ 3883819 h 7760495"/>
                      <a:gd name="connsiteX20" fmla="*/ 7539038 w 7539038"/>
                      <a:gd name="connsiteY20" fmla="*/ 7758113 h 7760495"/>
                      <a:gd name="connsiteX0" fmla="*/ 0 w 7539038"/>
                      <a:gd name="connsiteY0" fmla="*/ 7760494 h 7760495"/>
                      <a:gd name="connsiteX1" fmla="*/ 378619 w 7539038"/>
                      <a:gd name="connsiteY1" fmla="*/ 3883819 h 7760495"/>
                      <a:gd name="connsiteX2" fmla="*/ 752476 w 7539038"/>
                      <a:gd name="connsiteY2" fmla="*/ 1 h 7760495"/>
                      <a:gd name="connsiteX3" fmla="*/ 1131094 w 7539038"/>
                      <a:gd name="connsiteY3" fmla="*/ 3874294 h 7760495"/>
                      <a:gd name="connsiteX4" fmla="*/ 1507332 w 7539038"/>
                      <a:gd name="connsiteY4" fmla="*/ 7760494 h 7760495"/>
                      <a:gd name="connsiteX5" fmla="*/ 1883569 w 7539038"/>
                      <a:gd name="connsiteY5" fmla="*/ 3874294 h 7760495"/>
                      <a:gd name="connsiteX6" fmla="*/ 2259807 w 7539038"/>
                      <a:gd name="connsiteY6" fmla="*/ 2381 h 7760495"/>
                      <a:gd name="connsiteX7" fmla="*/ 2645569 w 7539038"/>
                      <a:gd name="connsiteY7" fmla="*/ 3883819 h 7760495"/>
                      <a:gd name="connsiteX8" fmla="*/ 3017044 w 7539038"/>
                      <a:gd name="connsiteY8" fmla="*/ 7760494 h 7760495"/>
                      <a:gd name="connsiteX9" fmla="*/ 3398044 w 7539038"/>
                      <a:gd name="connsiteY9" fmla="*/ 3874294 h 7760495"/>
                      <a:gd name="connsiteX10" fmla="*/ 3769519 w 7539038"/>
                      <a:gd name="connsiteY10" fmla="*/ 2382 h 7760495"/>
                      <a:gd name="connsiteX11" fmla="*/ 4150519 w 7539038"/>
                      <a:gd name="connsiteY11" fmla="*/ 3883819 h 7760495"/>
                      <a:gd name="connsiteX12" fmla="*/ 4526756 w 7539038"/>
                      <a:gd name="connsiteY12" fmla="*/ 7760494 h 7760495"/>
                      <a:gd name="connsiteX13" fmla="*/ 4902994 w 7539038"/>
                      <a:gd name="connsiteY13" fmla="*/ 3883819 h 7760495"/>
                      <a:gd name="connsiteX14" fmla="*/ 5276849 w 7539038"/>
                      <a:gd name="connsiteY14" fmla="*/ 1 h 7760495"/>
                      <a:gd name="connsiteX15" fmla="*/ 5655469 w 7539038"/>
                      <a:gd name="connsiteY15" fmla="*/ 3883819 h 7760495"/>
                      <a:gd name="connsiteX16" fmla="*/ 6029325 w 7539038"/>
                      <a:gd name="connsiteY16" fmla="*/ 7760494 h 7760495"/>
                      <a:gd name="connsiteX17" fmla="*/ 6417469 w 7539038"/>
                      <a:gd name="connsiteY17" fmla="*/ 3883819 h 7760495"/>
                      <a:gd name="connsiteX18" fmla="*/ 6786563 w 7539038"/>
                      <a:gd name="connsiteY18" fmla="*/ 2381 h 7760495"/>
                      <a:gd name="connsiteX19" fmla="*/ 7160419 w 7539038"/>
                      <a:gd name="connsiteY19" fmla="*/ 3883819 h 7760495"/>
                      <a:gd name="connsiteX20" fmla="*/ 7539038 w 7539038"/>
                      <a:gd name="connsiteY20" fmla="*/ 7758113 h 7760495"/>
                      <a:gd name="connsiteX0" fmla="*/ 0 w 7539038"/>
                      <a:gd name="connsiteY0" fmla="*/ 7760494 h 7760495"/>
                      <a:gd name="connsiteX1" fmla="*/ 378619 w 7539038"/>
                      <a:gd name="connsiteY1" fmla="*/ 3883819 h 7760495"/>
                      <a:gd name="connsiteX2" fmla="*/ 752476 w 7539038"/>
                      <a:gd name="connsiteY2" fmla="*/ 1 h 7760495"/>
                      <a:gd name="connsiteX3" fmla="*/ 1131094 w 7539038"/>
                      <a:gd name="connsiteY3" fmla="*/ 3874294 h 7760495"/>
                      <a:gd name="connsiteX4" fmla="*/ 1507332 w 7539038"/>
                      <a:gd name="connsiteY4" fmla="*/ 7760494 h 7760495"/>
                      <a:gd name="connsiteX5" fmla="*/ 1883569 w 7539038"/>
                      <a:gd name="connsiteY5" fmla="*/ 3874294 h 7760495"/>
                      <a:gd name="connsiteX6" fmla="*/ 2259807 w 7539038"/>
                      <a:gd name="connsiteY6" fmla="*/ 2381 h 7760495"/>
                      <a:gd name="connsiteX7" fmla="*/ 2645569 w 7539038"/>
                      <a:gd name="connsiteY7" fmla="*/ 3883819 h 7760495"/>
                      <a:gd name="connsiteX8" fmla="*/ 3017044 w 7539038"/>
                      <a:gd name="connsiteY8" fmla="*/ 7760494 h 7760495"/>
                      <a:gd name="connsiteX9" fmla="*/ 3398044 w 7539038"/>
                      <a:gd name="connsiteY9" fmla="*/ 3874294 h 7760495"/>
                      <a:gd name="connsiteX10" fmla="*/ 3769519 w 7539038"/>
                      <a:gd name="connsiteY10" fmla="*/ 2382 h 7760495"/>
                      <a:gd name="connsiteX11" fmla="*/ 4150519 w 7539038"/>
                      <a:gd name="connsiteY11" fmla="*/ 3883819 h 7760495"/>
                      <a:gd name="connsiteX12" fmla="*/ 4526756 w 7539038"/>
                      <a:gd name="connsiteY12" fmla="*/ 7760494 h 7760495"/>
                      <a:gd name="connsiteX13" fmla="*/ 4902994 w 7539038"/>
                      <a:gd name="connsiteY13" fmla="*/ 3883819 h 7760495"/>
                      <a:gd name="connsiteX14" fmla="*/ 5276849 w 7539038"/>
                      <a:gd name="connsiteY14" fmla="*/ 1 h 7760495"/>
                      <a:gd name="connsiteX15" fmla="*/ 5655469 w 7539038"/>
                      <a:gd name="connsiteY15" fmla="*/ 3883819 h 7760495"/>
                      <a:gd name="connsiteX16" fmla="*/ 6029325 w 7539038"/>
                      <a:gd name="connsiteY16" fmla="*/ 7760494 h 7760495"/>
                      <a:gd name="connsiteX17" fmla="*/ 6417469 w 7539038"/>
                      <a:gd name="connsiteY17" fmla="*/ 3883819 h 7760495"/>
                      <a:gd name="connsiteX18" fmla="*/ 6786563 w 7539038"/>
                      <a:gd name="connsiteY18" fmla="*/ 2381 h 7760495"/>
                      <a:gd name="connsiteX19" fmla="*/ 7160419 w 7539038"/>
                      <a:gd name="connsiteY19" fmla="*/ 3883819 h 7760495"/>
                      <a:gd name="connsiteX20" fmla="*/ 7539038 w 7539038"/>
                      <a:gd name="connsiteY20" fmla="*/ 7758113 h 7760495"/>
                      <a:gd name="connsiteX0" fmla="*/ 0 w 7539038"/>
                      <a:gd name="connsiteY0" fmla="*/ 7760494 h 7760495"/>
                      <a:gd name="connsiteX1" fmla="*/ 378619 w 7539038"/>
                      <a:gd name="connsiteY1" fmla="*/ 3883819 h 7760495"/>
                      <a:gd name="connsiteX2" fmla="*/ 752476 w 7539038"/>
                      <a:gd name="connsiteY2" fmla="*/ 1 h 7760495"/>
                      <a:gd name="connsiteX3" fmla="*/ 1131094 w 7539038"/>
                      <a:gd name="connsiteY3" fmla="*/ 3874294 h 7760495"/>
                      <a:gd name="connsiteX4" fmla="*/ 1507332 w 7539038"/>
                      <a:gd name="connsiteY4" fmla="*/ 7760494 h 7760495"/>
                      <a:gd name="connsiteX5" fmla="*/ 1883569 w 7539038"/>
                      <a:gd name="connsiteY5" fmla="*/ 3874294 h 7760495"/>
                      <a:gd name="connsiteX6" fmla="*/ 2259807 w 7539038"/>
                      <a:gd name="connsiteY6" fmla="*/ 2381 h 7760495"/>
                      <a:gd name="connsiteX7" fmla="*/ 2645569 w 7539038"/>
                      <a:gd name="connsiteY7" fmla="*/ 3883819 h 7760495"/>
                      <a:gd name="connsiteX8" fmla="*/ 3017044 w 7539038"/>
                      <a:gd name="connsiteY8" fmla="*/ 7760494 h 7760495"/>
                      <a:gd name="connsiteX9" fmla="*/ 3398044 w 7539038"/>
                      <a:gd name="connsiteY9" fmla="*/ 3874294 h 7760495"/>
                      <a:gd name="connsiteX10" fmla="*/ 3769519 w 7539038"/>
                      <a:gd name="connsiteY10" fmla="*/ 2382 h 7760495"/>
                      <a:gd name="connsiteX11" fmla="*/ 4150519 w 7539038"/>
                      <a:gd name="connsiteY11" fmla="*/ 3883819 h 7760495"/>
                      <a:gd name="connsiteX12" fmla="*/ 4526756 w 7539038"/>
                      <a:gd name="connsiteY12" fmla="*/ 7760494 h 7760495"/>
                      <a:gd name="connsiteX13" fmla="*/ 4902994 w 7539038"/>
                      <a:gd name="connsiteY13" fmla="*/ 3883819 h 7760495"/>
                      <a:gd name="connsiteX14" fmla="*/ 5276849 w 7539038"/>
                      <a:gd name="connsiteY14" fmla="*/ 1 h 7760495"/>
                      <a:gd name="connsiteX15" fmla="*/ 5655469 w 7539038"/>
                      <a:gd name="connsiteY15" fmla="*/ 3883819 h 7760495"/>
                      <a:gd name="connsiteX16" fmla="*/ 6029325 w 7539038"/>
                      <a:gd name="connsiteY16" fmla="*/ 7760494 h 7760495"/>
                      <a:gd name="connsiteX17" fmla="*/ 6417469 w 7539038"/>
                      <a:gd name="connsiteY17" fmla="*/ 3883819 h 7760495"/>
                      <a:gd name="connsiteX18" fmla="*/ 6786563 w 7539038"/>
                      <a:gd name="connsiteY18" fmla="*/ 2381 h 7760495"/>
                      <a:gd name="connsiteX19" fmla="*/ 7160419 w 7539038"/>
                      <a:gd name="connsiteY19" fmla="*/ 3883819 h 7760495"/>
                      <a:gd name="connsiteX20" fmla="*/ 7539038 w 7539038"/>
                      <a:gd name="connsiteY20" fmla="*/ 7758113 h 7760495"/>
                      <a:gd name="connsiteX0" fmla="*/ 0 w 7539038"/>
                      <a:gd name="connsiteY0" fmla="*/ 7760494 h 7760495"/>
                      <a:gd name="connsiteX1" fmla="*/ 378619 w 7539038"/>
                      <a:gd name="connsiteY1" fmla="*/ 3883819 h 7760495"/>
                      <a:gd name="connsiteX2" fmla="*/ 752476 w 7539038"/>
                      <a:gd name="connsiteY2" fmla="*/ 1 h 7760495"/>
                      <a:gd name="connsiteX3" fmla="*/ 1131094 w 7539038"/>
                      <a:gd name="connsiteY3" fmla="*/ 3874294 h 7760495"/>
                      <a:gd name="connsiteX4" fmla="*/ 1507332 w 7539038"/>
                      <a:gd name="connsiteY4" fmla="*/ 7760494 h 7760495"/>
                      <a:gd name="connsiteX5" fmla="*/ 1883569 w 7539038"/>
                      <a:gd name="connsiteY5" fmla="*/ 3874294 h 7760495"/>
                      <a:gd name="connsiteX6" fmla="*/ 2259807 w 7539038"/>
                      <a:gd name="connsiteY6" fmla="*/ 2381 h 7760495"/>
                      <a:gd name="connsiteX7" fmla="*/ 2645569 w 7539038"/>
                      <a:gd name="connsiteY7" fmla="*/ 3883819 h 7760495"/>
                      <a:gd name="connsiteX8" fmla="*/ 3017044 w 7539038"/>
                      <a:gd name="connsiteY8" fmla="*/ 7760494 h 7760495"/>
                      <a:gd name="connsiteX9" fmla="*/ 3398044 w 7539038"/>
                      <a:gd name="connsiteY9" fmla="*/ 3874294 h 7760495"/>
                      <a:gd name="connsiteX10" fmla="*/ 3769519 w 7539038"/>
                      <a:gd name="connsiteY10" fmla="*/ 2382 h 7760495"/>
                      <a:gd name="connsiteX11" fmla="*/ 4150519 w 7539038"/>
                      <a:gd name="connsiteY11" fmla="*/ 3883819 h 7760495"/>
                      <a:gd name="connsiteX12" fmla="*/ 4526756 w 7539038"/>
                      <a:gd name="connsiteY12" fmla="*/ 7760494 h 7760495"/>
                      <a:gd name="connsiteX13" fmla="*/ 4902994 w 7539038"/>
                      <a:gd name="connsiteY13" fmla="*/ 3883819 h 7760495"/>
                      <a:gd name="connsiteX14" fmla="*/ 5276849 w 7539038"/>
                      <a:gd name="connsiteY14" fmla="*/ 1 h 7760495"/>
                      <a:gd name="connsiteX15" fmla="*/ 5655469 w 7539038"/>
                      <a:gd name="connsiteY15" fmla="*/ 3883819 h 7760495"/>
                      <a:gd name="connsiteX16" fmla="*/ 6029325 w 7539038"/>
                      <a:gd name="connsiteY16" fmla="*/ 7760494 h 7760495"/>
                      <a:gd name="connsiteX17" fmla="*/ 6417469 w 7539038"/>
                      <a:gd name="connsiteY17" fmla="*/ 3883819 h 7760495"/>
                      <a:gd name="connsiteX18" fmla="*/ 6786563 w 7539038"/>
                      <a:gd name="connsiteY18" fmla="*/ 2381 h 7760495"/>
                      <a:gd name="connsiteX19" fmla="*/ 7160419 w 7539038"/>
                      <a:gd name="connsiteY19" fmla="*/ 3883819 h 7760495"/>
                      <a:gd name="connsiteX20" fmla="*/ 7539038 w 7539038"/>
                      <a:gd name="connsiteY20" fmla="*/ 7758113 h 7760495"/>
                      <a:gd name="connsiteX0" fmla="*/ 0 w 7539038"/>
                      <a:gd name="connsiteY0" fmla="*/ 7760494 h 7760495"/>
                      <a:gd name="connsiteX1" fmla="*/ 378619 w 7539038"/>
                      <a:gd name="connsiteY1" fmla="*/ 3883819 h 7760495"/>
                      <a:gd name="connsiteX2" fmla="*/ 752476 w 7539038"/>
                      <a:gd name="connsiteY2" fmla="*/ 1 h 7760495"/>
                      <a:gd name="connsiteX3" fmla="*/ 1131094 w 7539038"/>
                      <a:gd name="connsiteY3" fmla="*/ 3874294 h 7760495"/>
                      <a:gd name="connsiteX4" fmla="*/ 1507332 w 7539038"/>
                      <a:gd name="connsiteY4" fmla="*/ 7760494 h 7760495"/>
                      <a:gd name="connsiteX5" fmla="*/ 1883569 w 7539038"/>
                      <a:gd name="connsiteY5" fmla="*/ 3874294 h 7760495"/>
                      <a:gd name="connsiteX6" fmla="*/ 2259807 w 7539038"/>
                      <a:gd name="connsiteY6" fmla="*/ 2381 h 7760495"/>
                      <a:gd name="connsiteX7" fmla="*/ 2645569 w 7539038"/>
                      <a:gd name="connsiteY7" fmla="*/ 3883819 h 7760495"/>
                      <a:gd name="connsiteX8" fmla="*/ 3017044 w 7539038"/>
                      <a:gd name="connsiteY8" fmla="*/ 7760494 h 7760495"/>
                      <a:gd name="connsiteX9" fmla="*/ 3398044 w 7539038"/>
                      <a:gd name="connsiteY9" fmla="*/ 3874294 h 7760495"/>
                      <a:gd name="connsiteX10" fmla="*/ 3769519 w 7539038"/>
                      <a:gd name="connsiteY10" fmla="*/ 2382 h 7760495"/>
                      <a:gd name="connsiteX11" fmla="*/ 4150519 w 7539038"/>
                      <a:gd name="connsiteY11" fmla="*/ 3883819 h 7760495"/>
                      <a:gd name="connsiteX12" fmla="*/ 4526756 w 7539038"/>
                      <a:gd name="connsiteY12" fmla="*/ 7760494 h 7760495"/>
                      <a:gd name="connsiteX13" fmla="*/ 4902994 w 7539038"/>
                      <a:gd name="connsiteY13" fmla="*/ 3883819 h 7760495"/>
                      <a:gd name="connsiteX14" fmla="*/ 5276849 w 7539038"/>
                      <a:gd name="connsiteY14" fmla="*/ 1 h 7760495"/>
                      <a:gd name="connsiteX15" fmla="*/ 5655469 w 7539038"/>
                      <a:gd name="connsiteY15" fmla="*/ 3883819 h 7760495"/>
                      <a:gd name="connsiteX16" fmla="*/ 6029325 w 7539038"/>
                      <a:gd name="connsiteY16" fmla="*/ 7760494 h 7760495"/>
                      <a:gd name="connsiteX17" fmla="*/ 6417469 w 7539038"/>
                      <a:gd name="connsiteY17" fmla="*/ 3883819 h 7760495"/>
                      <a:gd name="connsiteX18" fmla="*/ 6786563 w 7539038"/>
                      <a:gd name="connsiteY18" fmla="*/ 2381 h 7760495"/>
                      <a:gd name="connsiteX19" fmla="*/ 7160419 w 7539038"/>
                      <a:gd name="connsiteY19" fmla="*/ 3883819 h 7760495"/>
                      <a:gd name="connsiteX20" fmla="*/ 7539038 w 7539038"/>
                      <a:gd name="connsiteY20" fmla="*/ 7758113 h 7760495"/>
                      <a:gd name="connsiteX0" fmla="*/ 0 w 7539038"/>
                      <a:gd name="connsiteY0" fmla="*/ 7760494 h 7760495"/>
                      <a:gd name="connsiteX1" fmla="*/ 378619 w 7539038"/>
                      <a:gd name="connsiteY1" fmla="*/ 3883819 h 7760495"/>
                      <a:gd name="connsiteX2" fmla="*/ 752476 w 7539038"/>
                      <a:gd name="connsiteY2" fmla="*/ 1 h 7760495"/>
                      <a:gd name="connsiteX3" fmla="*/ 1131094 w 7539038"/>
                      <a:gd name="connsiteY3" fmla="*/ 3874294 h 7760495"/>
                      <a:gd name="connsiteX4" fmla="*/ 1507332 w 7539038"/>
                      <a:gd name="connsiteY4" fmla="*/ 7760494 h 7760495"/>
                      <a:gd name="connsiteX5" fmla="*/ 1883569 w 7539038"/>
                      <a:gd name="connsiteY5" fmla="*/ 3874294 h 7760495"/>
                      <a:gd name="connsiteX6" fmla="*/ 2259807 w 7539038"/>
                      <a:gd name="connsiteY6" fmla="*/ 2381 h 7760495"/>
                      <a:gd name="connsiteX7" fmla="*/ 2645569 w 7539038"/>
                      <a:gd name="connsiteY7" fmla="*/ 3883819 h 7760495"/>
                      <a:gd name="connsiteX8" fmla="*/ 3017044 w 7539038"/>
                      <a:gd name="connsiteY8" fmla="*/ 7760494 h 7760495"/>
                      <a:gd name="connsiteX9" fmla="*/ 3398044 w 7539038"/>
                      <a:gd name="connsiteY9" fmla="*/ 3874294 h 7760495"/>
                      <a:gd name="connsiteX10" fmla="*/ 3769519 w 7539038"/>
                      <a:gd name="connsiteY10" fmla="*/ 2382 h 7760495"/>
                      <a:gd name="connsiteX11" fmla="*/ 4150519 w 7539038"/>
                      <a:gd name="connsiteY11" fmla="*/ 3883819 h 7760495"/>
                      <a:gd name="connsiteX12" fmla="*/ 4526756 w 7539038"/>
                      <a:gd name="connsiteY12" fmla="*/ 7760494 h 7760495"/>
                      <a:gd name="connsiteX13" fmla="*/ 4902994 w 7539038"/>
                      <a:gd name="connsiteY13" fmla="*/ 3883819 h 7760495"/>
                      <a:gd name="connsiteX14" fmla="*/ 5276849 w 7539038"/>
                      <a:gd name="connsiteY14" fmla="*/ 1 h 7760495"/>
                      <a:gd name="connsiteX15" fmla="*/ 5655469 w 7539038"/>
                      <a:gd name="connsiteY15" fmla="*/ 3883819 h 7760495"/>
                      <a:gd name="connsiteX16" fmla="*/ 6029325 w 7539038"/>
                      <a:gd name="connsiteY16" fmla="*/ 7760494 h 7760495"/>
                      <a:gd name="connsiteX17" fmla="*/ 6417469 w 7539038"/>
                      <a:gd name="connsiteY17" fmla="*/ 3883819 h 7760495"/>
                      <a:gd name="connsiteX18" fmla="*/ 6786563 w 7539038"/>
                      <a:gd name="connsiteY18" fmla="*/ 2381 h 7760495"/>
                      <a:gd name="connsiteX19" fmla="*/ 7160419 w 7539038"/>
                      <a:gd name="connsiteY19" fmla="*/ 3883819 h 7760495"/>
                      <a:gd name="connsiteX20" fmla="*/ 7539038 w 7539038"/>
                      <a:gd name="connsiteY20" fmla="*/ 7758113 h 7760495"/>
                      <a:gd name="connsiteX0" fmla="*/ 0 w 7539038"/>
                      <a:gd name="connsiteY0" fmla="*/ 7760494 h 7760495"/>
                      <a:gd name="connsiteX1" fmla="*/ 378619 w 7539038"/>
                      <a:gd name="connsiteY1" fmla="*/ 3883819 h 7760495"/>
                      <a:gd name="connsiteX2" fmla="*/ 752476 w 7539038"/>
                      <a:gd name="connsiteY2" fmla="*/ 1 h 7760495"/>
                      <a:gd name="connsiteX3" fmla="*/ 1131094 w 7539038"/>
                      <a:gd name="connsiteY3" fmla="*/ 3874294 h 7760495"/>
                      <a:gd name="connsiteX4" fmla="*/ 1507332 w 7539038"/>
                      <a:gd name="connsiteY4" fmla="*/ 7760494 h 7760495"/>
                      <a:gd name="connsiteX5" fmla="*/ 1883569 w 7539038"/>
                      <a:gd name="connsiteY5" fmla="*/ 3874294 h 7760495"/>
                      <a:gd name="connsiteX6" fmla="*/ 2259807 w 7539038"/>
                      <a:gd name="connsiteY6" fmla="*/ 2381 h 7760495"/>
                      <a:gd name="connsiteX7" fmla="*/ 2645569 w 7539038"/>
                      <a:gd name="connsiteY7" fmla="*/ 3883819 h 7760495"/>
                      <a:gd name="connsiteX8" fmla="*/ 3017044 w 7539038"/>
                      <a:gd name="connsiteY8" fmla="*/ 7760494 h 7760495"/>
                      <a:gd name="connsiteX9" fmla="*/ 3398044 w 7539038"/>
                      <a:gd name="connsiteY9" fmla="*/ 3874294 h 7760495"/>
                      <a:gd name="connsiteX10" fmla="*/ 3769519 w 7539038"/>
                      <a:gd name="connsiteY10" fmla="*/ 2382 h 7760495"/>
                      <a:gd name="connsiteX11" fmla="*/ 4150519 w 7539038"/>
                      <a:gd name="connsiteY11" fmla="*/ 3883819 h 7760495"/>
                      <a:gd name="connsiteX12" fmla="*/ 4526756 w 7539038"/>
                      <a:gd name="connsiteY12" fmla="*/ 7760494 h 7760495"/>
                      <a:gd name="connsiteX13" fmla="*/ 4902994 w 7539038"/>
                      <a:gd name="connsiteY13" fmla="*/ 3883819 h 7760495"/>
                      <a:gd name="connsiteX14" fmla="*/ 5276849 w 7539038"/>
                      <a:gd name="connsiteY14" fmla="*/ 1 h 7760495"/>
                      <a:gd name="connsiteX15" fmla="*/ 5655469 w 7539038"/>
                      <a:gd name="connsiteY15" fmla="*/ 3883819 h 7760495"/>
                      <a:gd name="connsiteX16" fmla="*/ 6029325 w 7539038"/>
                      <a:gd name="connsiteY16" fmla="*/ 7760494 h 7760495"/>
                      <a:gd name="connsiteX17" fmla="*/ 6417469 w 7539038"/>
                      <a:gd name="connsiteY17" fmla="*/ 3883819 h 7760495"/>
                      <a:gd name="connsiteX18" fmla="*/ 6786563 w 7539038"/>
                      <a:gd name="connsiteY18" fmla="*/ 2381 h 7760495"/>
                      <a:gd name="connsiteX19" fmla="*/ 7160419 w 7539038"/>
                      <a:gd name="connsiteY19" fmla="*/ 3883819 h 7760495"/>
                      <a:gd name="connsiteX20" fmla="*/ 7539038 w 7539038"/>
                      <a:gd name="connsiteY20" fmla="*/ 7758113 h 7760495"/>
                      <a:gd name="connsiteX0" fmla="*/ 0 w 7539038"/>
                      <a:gd name="connsiteY0" fmla="*/ 7760494 h 7760495"/>
                      <a:gd name="connsiteX1" fmla="*/ 378619 w 7539038"/>
                      <a:gd name="connsiteY1" fmla="*/ 3883819 h 7760495"/>
                      <a:gd name="connsiteX2" fmla="*/ 752476 w 7539038"/>
                      <a:gd name="connsiteY2" fmla="*/ 1 h 7760495"/>
                      <a:gd name="connsiteX3" fmla="*/ 1131094 w 7539038"/>
                      <a:gd name="connsiteY3" fmla="*/ 3874294 h 7760495"/>
                      <a:gd name="connsiteX4" fmla="*/ 1507332 w 7539038"/>
                      <a:gd name="connsiteY4" fmla="*/ 7760494 h 7760495"/>
                      <a:gd name="connsiteX5" fmla="*/ 1883569 w 7539038"/>
                      <a:gd name="connsiteY5" fmla="*/ 3874294 h 7760495"/>
                      <a:gd name="connsiteX6" fmla="*/ 2259807 w 7539038"/>
                      <a:gd name="connsiteY6" fmla="*/ 2381 h 7760495"/>
                      <a:gd name="connsiteX7" fmla="*/ 2645569 w 7539038"/>
                      <a:gd name="connsiteY7" fmla="*/ 3883819 h 7760495"/>
                      <a:gd name="connsiteX8" fmla="*/ 3017044 w 7539038"/>
                      <a:gd name="connsiteY8" fmla="*/ 7760494 h 7760495"/>
                      <a:gd name="connsiteX9" fmla="*/ 3398044 w 7539038"/>
                      <a:gd name="connsiteY9" fmla="*/ 3874294 h 7760495"/>
                      <a:gd name="connsiteX10" fmla="*/ 3769519 w 7539038"/>
                      <a:gd name="connsiteY10" fmla="*/ 2382 h 7760495"/>
                      <a:gd name="connsiteX11" fmla="*/ 4150519 w 7539038"/>
                      <a:gd name="connsiteY11" fmla="*/ 3883819 h 7760495"/>
                      <a:gd name="connsiteX12" fmla="*/ 4526756 w 7539038"/>
                      <a:gd name="connsiteY12" fmla="*/ 7760494 h 7760495"/>
                      <a:gd name="connsiteX13" fmla="*/ 4902994 w 7539038"/>
                      <a:gd name="connsiteY13" fmla="*/ 3883819 h 7760495"/>
                      <a:gd name="connsiteX14" fmla="*/ 5276849 w 7539038"/>
                      <a:gd name="connsiteY14" fmla="*/ 1 h 7760495"/>
                      <a:gd name="connsiteX15" fmla="*/ 5655469 w 7539038"/>
                      <a:gd name="connsiteY15" fmla="*/ 3883819 h 7760495"/>
                      <a:gd name="connsiteX16" fmla="*/ 6029325 w 7539038"/>
                      <a:gd name="connsiteY16" fmla="*/ 7760494 h 7760495"/>
                      <a:gd name="connsiteX17" fmla="*/ 6417469 w 7539038"/>
                      <a:gd name="connsiteY17" fmla="*/ 3883819 h 7760495"/>
                      <a:gd name="connsiteX18" fmla="*/ 6786563 w 7539038"/>
                      <a:gd name="connsiteY18" fmla="*/ 2381 h 7760495"/>
                      <a:gd name="connsiteX19" fmla="*/ 7160419 w 7539038"/>
                      <a:gd name="connsiteY19" fmla="*/ 3883819 h 7760495"/>
                      <a:gd name="connsiteX20" fmla="*/ 7539038 w 7539038"/>
                      <a:gd name="connsiteY20" fmla="*/ 7758113 h 7760495"/>
                      <a:gd name="connsiteX0" fmla="*/ 0 w 7539038"/>
                      <a:gd name="connsiteY0" fmla="*/ 7760494 h 7760495"/>
                      <a:gd name="connsiteX1" fmla="*/ 378619 w 7539038"/>
                      <a:gd name="connsiteY1" fmla="*/ 3883819 h 7760495"/>
                      <a:gd name="connsiteX2" fmla="*/ 752476 w 7539038"/>
                      <a:gd name="connsiteY2" fmla="*/ 1 h 7760495"/>
                      <a:gd name="connsiteX3" fmla="*/ 1131094 w 7539038"/>
                      <a:gd name="connsiteY3" fmla="*/ 3874294 h 7760495"/>
                      <a:gd name="connsiteX4" fmla="*/ 1507332 w 7539038"/>
                      <a:gd name="connsiteY4" fmla="*/ 7760494 h 7760495"/>
                      <a:gd name="connsiteX5" fmla="*/ 1883569 w 7539038"/>
                      <a:gd name="connsiteY5" fmla="*/ 3874294 h 7760495"/>
                      <a:gd name="connsiteX6" fmla="*/ 2259807 w 7539038"/>
                      <a:gd name="connsiteY6" fmla="*/ 2381 h 7760495"/>
                      <a:gd name="connsiteX7" fmla="*/ 2645569 w 7539038"/>
                      <a:gd name="connsiteY7" fmla="*/ 3883819 h 7760495"/>
                      <a:gd name="connsiteX8" fmla="*/ 3017044 w 7539038"/>
                      <a:gd name="connsiteY8" fmla="*/ 7760494 h 7760495"/>
                      <a:gd name="connsiteX9" fmla="*/ 3398044 w 7539038"/>
                      <a:gd name="connsiteY9" fmla="*/ 3874294 h 7760495"/>
                      <a:gd name="connsiteX10" fmla="*/ 3769519 w 7539038"/>
                      <a:gd name="connsiteY10" fmla="*/ 2382 h 7760495"/>
                      <a:gd name="connsiteX11" fmla="*/ 4150519 w 7539038"/>
                      <a:gd name="connsiteY11" fmla="*/ 3883819 h 7760495"/>
                      <a:gd name="connsiteX12" fmla="*/ 4526756 w 7539038"/>
                      <a:gd name="connsiteY12" fmla="*/ 7760494 h 7760495"/>
                      <a:gd name="connsiteX13" fmla="*/ 4902994 w 7539038"/>
                      <a:gd name="connsiteY13" fmla="*/ 3883819 h 7760495"/>
                      <a:gd name="connsiteX14" fmla="*/ 5276849 w 7539038"/>
                      <a:gd name="connsiteY14" fmla="*/ 1 h 7760495"/>
                      <a:gd name="connsiteX15" fmla="*/ 5655469 w 7539038"/>
                      <a:gd name="connsiteY15" fmla="*/ 3883819 h 7760495"/>
                      <a:gd name="connsiteX16" fmla="*/ 6029325 w 7539038"/>
                      <a:gd name="connsiteY16" fmla="*/ 7760494 h 7760495"/>
                      <a:gd name="connsiteX17" fmla="*/ 6417469 w 7539038"/>
                      <a:gd name="connsiteY17" fmla="*/ 3883819 h 7760495"/>
                      <a:gd name="connsiteX18" fmla="*/ 6786563 w 7539038"/>
                      <a:gd name="connsiteY18" fmla="*/ 2381 h 7760495"/>
                      <a:gd name="connsiteX19" fmla="*/ 7160419 w 7539038"/>
                      <a:gd name="connsiteY19" fmla="*/ 3883819 h 7760495"/>
                      <a:gd name="connsiteX20" fmla="*/ 7539038 w 7539038"/>
                      <a:gd name="connsiteY20" fmla="*/ 7758113 h 776049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</a:cxnLst>
                    <a:rect l="l" t="t" r="r" b="b"/>
                    <a:pathLst>
                      <a:path w="7539038" h="7760495">
                        <a:moveTo>
                          <a:pt x="0" y="7760494"/>
                        </a:moveTo>
                        <a:cubicBezTo>
                          <a:pt x="190500" y="7758906"/>
                          <a:pt x="377031" y="3874231"/>
                          <a:pt x="378619" y="3883819"/>
                        </a:cubicBezTo>
                        <a:cubicBezTo>
                          <a:pt x="380207" y="3893407"/>
                          <a:pt x="562770" y="-793"/>
                          <a:pt x="752476" y="1"/>
                        </a:cubicBezTo>
                        <a:cubicBezTo>
                          <a:pt x="942182" y="795"/>
                          <a:pt x="1119468" y="3745568"/>
                          <a:pt x="1131094" y="3874294"/>
                        </a:cubicBezTo>
                        <a:cubicBezTo>
                          <a:pt x="1136420" y="3933265"/>
                          <a:pt x="1317626" y="7758112"/>
                          <a:pt x="1507332" y="7760494"/>
                        </a:cubicBezTo>
                        <a:cubicBezTo>
                          <a:pt x="1697038" y="7762876"/>
                          <a:pt x="1875632" y="3967176"/>
                          <a:pt x="1883569" y="3874294"/>
                        </a:cubicBezTo>
                        <a:cubicBezTo>
                          <a:pt x="1891506" y="3781412"/>
                          <a:pt x="2068513" y="3175"/>
                          <a:pt x="2259807" y="2381"/>
                        </a:cubicBezTo>
                        <a:cubicBezTo>
                          <a:pt x="2451101" y="1587"/>
                          <a:pt x="2640013" y="3825221"/>
                          <a:pt x="2645569" y="3883819"/>
                        </a:cubicBezTo>
                        <a:cubicBezTo>
                          <a:pt x="2651125" y="3942417"/>
                          <a:pt x="2827338" y="7762081"/>
                          <a:pt x="3017044" y="7760494"/>
                        </a:cubicBezTo>
                        <a:cubicBezTo>
                          <a:pt x="3206750" y="7758907"/>
                          <a:pt x="3390107" y="3967176"/>
                          <a:pt x="3398044" y="3874294"/>
                        </a:cubicBezTo>
                        <a:cubicBezTo>
                          <a:pt x="3405981" y="3781412"/>
                          <a:pt x="3575050" y="795"/>
                          <a:pt x="3769519" y="2382"/>
                        </a:cubicBezTo>
                        <a:cubicBezTo>
                          <a:pt x="3963988" y="3969"/>
                          <a:pt x="4141788" y="3722352"/>
                          <a:pt x="4150519" y="3883819"/>
                        </a:cubicBezTo>
                        <a:cubicBezTo>
                          <a:pt x="4159250" y="4045286"/>
                          <a:pt x="4337844" y="7760494"/>
                          <a:pt x="4526756" y="7760494"/>
                        </a:cubicBezTo>
                        <a:cubicBezTo>
                          <a:pt x="4715668" y="7760494"/>
                          <a:pt x="4893360" y="4083161"/>
                          <a:pt x="4902994" y="3883819"/>
                        </a:cubicBezTo>
                        <a:cubicBezTo>
                          <a:pt x="4910825" y="3721794"/>
                          <a:pt x="5087143" y="1"/>
                          <a:pt x="5276849" y="1"/>
                        </a:cubicBezTo>
                        <a:cubicBezTo>
                          <a:pt x="5466555" y="1"/>
                          <a:pt x="5647531" y="3790543"/>
                          <a:pt x="5655469" y="3883819"/>
                        </a:cubicBezTo>
                        <a:cubicBezTo>
                          <a:pt x="5663407" y="3977095"/>
                          <a:pt x="5842794" y="7760494"/>
                          <a:pt x="6029325" y="7760494"/>
                        </a:cubicBezTo>
                        <a:cubicBezTo>
                          <a:pt x="6215856" y="7760494"/>
                          <a:pt x="6411913" y="3976700"/>
                          <a:pt x="6417469" y="3883819"/>
                        </a:cubicBezTo>
                        <a:cubicBezTo>
                          <a:pt x="6423025" y="3790938"/>
                          <a:pt x="6593682" y="0"/>
                          <a:pt x="6786563" y="2381"/>
                        </a:cubicBezTo>
                        <a:cubicBezTo>
                          <a:pt x="6979444" y="4762"/>
                          <a:pt x="7152482" y="3757041"/>
                          <a:pt x="7160419" y="3883819"/>
                        </a:cubicBezTo>
                        <a:cubicBezTo>
                          <a:pt x="7168356" y="4010597"/>
                          <a:pt x="7336632" y="7761288"/>
                          <a:pt x="7539038" y="7758113"/>
                        </a:cubicBezTo>
                      </a:path>
                    </a:pathLst>
                  </a:custGeom>
                  <a:noFill/>
                  <a:ln w="381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5" name="Freeform: Shape 264">
                    <a:extLst>
                      <a:ext uri="{FF2B5EF4-FFF2-40B4-BE49-F238E27FC236}">
                        <a16:creationId xmlns:a16="http://schemas.microsoft.com/office/drawing/2014/main" id="{D7892665-E3ED-446A-9866-C7BB4E144313}"/>
                      </a:ext>
                    </a:extLst>
                  </p:cNvPr>
                  <p:cNvSpPr/>
                  <p:nvPr/>
                </p:nvSpPr>
                <p:spPr>
                  <a:xfrm>
                    <a:off x="3886200" y="3102520"/>
                    <a:ext cx="3769877" cy="718573"/>
                  </a:xfrm>
                  <a:custGeom>
                    <a:avLst/>
                    <a:gdLst>
                      <a:gd name="connsiteX0" fmla="*/ 0 w 7562850"/>
                      <a:gd name="connsiteY0" fmla="*/ 7762875 h 7762875"/>
                      <a:gd name="connsiteX1" fmla="*/ 390525 w 7562850"/>
                      <a:gd name="connsiteY1" fmla="*/ 3886200 h 7762875"/>
                      <a:gd name="connsiteX2" fmla="*/ 762000 w 7562850"/>
                      <a:gd name="connsiteY2" fmla="*/ 0 h 7762875"/>
                      <a:gd name="connsiteX3" fmla="*/ 1143000 w 7562850"/>
                      <a:gd name="connsiteY3" fmla="*/ 3876675 h 7762875"/>
                      <a:gd name="connsiteX4" fmla="*/ 1524000 w 7562850"/>
                      <a:gd name="connsiteY4" fmla="*/ 7753350 h 7762875"/>
                      <a:gd name="connsiteX5" fmla="*/ 1895475 w 7562850"/>
                      <a:gd name="connsiteY5" fmla="*/ 3876675 h 7762875"/>
                      <a:gd name="connsiteX6" fmla="*/ 2276475 w 7562850"/>
                      <a:gd name="connsiteY6" fmla="*/ 0 h 7762875"/>
                      <a:gd name="connsiteX7" fmla="*/ 2657475 w 7562850"/>
                      <a:gd name="connsiteY7" fmla="*/ 3886200 h 7762875"/>
                      <a:gd name="connsiteX8" fmla="*/ 3028950 w 7562850"/>
                      <a:gd name="connsiteY8" fmla="*/ 7762875 h 7762875"/>
                      <a:gd name="connsiteX9" fmla="*/ 3409950 w 7562850"/>
                      <a:gd name="connsiteY9" fmla="*/ 3876675 h 7762875"/>
                      <a:gd name="connsiteX10" fmla="*/ 3781425 w 7562850"/>
                      <a:gd name="connsiteY10" fmla="*/ 9525 h 7762875"/>
                      <a:gd name="connsiteX11" fmla="*/ 4162425 w 7562850"/>
                      <a:gd name="connsiteY11" fmla="*/ 3886200 h 7762875"/>
                      <a:gd name="connsiteX12" fmla="*/ 4533900 w 7562850"/>
                      <a:gd name="connsiteY12" fmla="*/ 7762875 h 7762875"/>
                      <a:gd name="connsiteX13" fmla="*/ 4914900 w 7562850"/>
                      <a:gd name="connsiteY13" fmla="*/ 3886200 h 7762875"/>
                      <a:gd name="connsiteX14" fmla="*/ 5295900 w 7562850"/>
                      <a:gd name="connsiteY14" fmla="*/ 9525 h 7762875"/>
                      <a:gd name="connsiteX15" fmla="*/ 5667375 w 7562850"/>
                      <a:gd name="connsiteY15" fmla="*/ 3886200 h 7762875"/>
                      <a:gd name="connsiteX16" fmla="*/ 6048375 w 7562850"/>
                      <a:gd name="connsiteY16" fmla="*/ 7762875 h 7762875"/>
                      <a:gd name="connsiteX17" fmla="*/ 6429375 w 7562850"/>
                      <a:gd name="connsiteY17" fmla="*/ 3886200 h 7762875"/>
                      <a:gd name="connsiteX18" fmla="*/ 6810375 w 7562850"/>
                      <a:gd name="connsiteY18" fmla="*/ 0 h 7762875"/>
                      <a:gd name="connsiteX19" fmla="*/ 7172325 w 7562850"/>
                      <a:gd name="connsiteY19" fmla="*/ 3886200 h 7762875"/>
                      <a:gd name="connsiteX20" fmla="*/ 7562850 w 7562850"/>
                      <a:gd name="connsiteY20" fmla="*/ 7762875 h 7762875"/>
                      <a:gd name="connsiteX0" fmla="*/ 0 w 7562850"/>
                      <a:gd name="connsiteY0" fmla="*/ 7762875 h 7762875"/>
                      <a:gd name="connsiteX1" fmla="*/ 390525 w 7562850"/>
                      <a:gd name="connsiteY1" fmla="*/ 3886200 h 7762875"/>
                      <a:gd name="connsiteX2" fmla="*/ 762000 w 7562850"/>
                      <a:gd name="connsiteY2" fmla="*/ 0 h 7762875"/>
                      <a:gd name="connsiteX3" fmla="*/ 1143000 w 7562850"/>
                      <a:gd name="connsiteY3" fmla="*/ 3876675 h 7762875"/>
                      <a:gd name="connsiteX4" fmla="*/ 1519238 w 7562850"/>
                      <a:gd name="connsiteY4" fmla="*/ 7762875 h 7762875"/>
                      <a:gd name="connsiteX5" fmla="*/ 1895475 w 7562850"/>
                      <a:gd name="connsiteY5" fmla="*/ 3876675 h 7762875"/>
                      <a:gd name="connsiteX6" fmla="*/ 2276475 w 7562850"/>
                      <a:gd name="connsiteY6" fmla="*/ 0 h 7762875"/>
                      <a:gd name="connsiteX7" fmla="*/ 2657475 w 7562850"/>
                      <a:gd name="connsiteY7" fmla="*/ 3886200 h 7762875"/>
                      <a:gd name="connsiteX8" fmla="*/ 3028950 w 7562850"/>
                      <a:gd name="connsiteY8" fmla="*/ 7762875 h 7762875"/>
                      <a:gd name="connsiteX9" fmla="*/ 3409950 w 7562850"/>
                      <a:gd name="connsiteY9" fmla="*/ 3876675 h 7762875"/>
                      <a:gd name="connsiteX10" fmla="*/ 3781425 w 7562850"/>
                      <a:gd name="connsiteY10" fmla="*/ 9525 h 7762875"/>
                      <a:gd name="connsiteX11" fmla="*/ 4162425 w 7562850"/>
                      <a:gd name="connsiteY11" fmla="*/ 3886200 h 7762875"/>
                      <a:gd name="connsiteX12" fmla="*/ 4533900 w 7562850"/>
                      <a:gd name="connsiteY12" fmla="*/ 7762875 h 7762875"/>
                      <a:gd name="connsiteX13" fmla="*/ 4914900 w 7562850"/>
                      <a:gd name="connsiteY13" fmla="*/ 3886200 h 7762875"/>
                      <a:gd name="connsiteX14" fmla="*/ 5295900 w 7562850"/>
                      <a:gd name="connsiteY14" fmla="*/ 9525 h 7762875"/>
                      <a:gd name="connsiteX15" fmla="*/ 5667375 w 7562850"/>
                      <a:gd name="connsiteY15" fmla="*/ 3886200 h 7762875"/>
                      <a:gd name="connsiteX16" fmla="*/ 6048375 w 7562850"/>
                      <a:gd name="connsiteY16" fmla="*/ 7762875 h 7762875"/>
                      <a:gd name="connsiteX17" fmla="*/ 6429375 w 7562850"/>
                      <a:gd name="connsiteY17" fmla="*/ 3886200 h 7762875"/>
                      <a:gd name="connsiteX18" fmla="*/ 6810375 w 7562850"/>
                      <a:gd name="connsiteY18" fmla="*/ 0 h 7762875"/>
                      <a:gd name="connsiteX19" fmla="*/ 7172325 w 7562850"/>
                      <a:gd name="connsiteY19" fmla="*/ 3886200 h 7762875"/>
                      <a:gd name="connsiteX20" fmla="*/ 7562850 w 7562850"/>
                      <a:gd name="connsiteY20" fmla="*/ 7762875 h 7762875"/>
                      <a:gd name="connsiteX0" fmla="*/ 0 w 7562850"/>
                      <a:gd name="connsiteY0" fmla="*/ 7762875 h 7762875"/>
                      <a:gd name="connsiteX1" fmla="*/ 390525 w 7562850"/>
                      <a:gd name="connsiteY1" fmla="*/ 3886200 h 7762875"/>
                      <a:gd name="connsiteX2" fmla="*/ 762000 w 7562850"/>
                      <a:gd name="connsiteY2" fmla="*/ 0 h 7762875"/>
                      <a:gd name="connsiteX3" fmla="*/ 1143000 w 7562850"/>
                      <a:gd name="connsiteY3" fmla="*/ 3876675 h 7762875"/>
                      <a:gd name="connsiteX4" fmla="*/ 1519238 w 7562850"/>
                      <a:gd name="connsiteY4" fmla="*/ 7762875 h 7762875"/>
                      <a:gd name="connsiteX5" fmla="*/ 1895475 w 7562850"/>
                      <a:gd name="connsiteY5" fmla="*/ 3876675 h 7762875"/>
                      <a:gd name="connsiteX6" fmla="*/ 2276475 w 7562850"/>
                      <a:gd name="connsiteY6" fmla="*/ 0 h 7762875"/>
                      <a:gd name="connsiteX7" fmla="*/ 2657475 w 7562850"/>
                      <a:gd name="connsiteY7" fmla="*/ 3886200 h 7762875"/>
                      <a:gd name="connsiteX8" fmla="*/ 3028950 w 7562850"/>
                      <a:gd name="connsiteY8" fmla="*/ 7762875 h 7762875"/>
                      <a:gd name="connsiteX9" fmla="*/ 3409950 w 7562850"/>
                      <a:gd name="connsiteY9" fmla="*/ 3876675 h 7762875"/>
                      <a:gd name="connsiteX10" fmla="*/ 3781425 w 7562850"/>
                      <a:gd name="connsiteY10" fmla="*/ 9525 h 7762875"/>
                      <a:gd name="connsiteX11" fmla="*/ 4162425 w 7562850"/>
                      <a:gd name="connsiteY11" fmla="*/ 3886200 h 7762875"/>
                      <a:gd name="connsiteX12" fmla="*/ 4538662 w 7562850"/>
                      <a:gd name="connsiteY12" fmla="*/ 7762875 h 7762875"/>
                      <a:gd name="connsiteX13" fmla="*/ 4914900 w 7562850"/>
                      <a:gd name="connsiteY13" fmla="*/ 3886200 h 7762875"/>
                      <a:gd name="connsiteX14" fmla="*/ 5295900 w 7562850"/>
                      <a:gd name="connsiteY14" fmla="*/ 9525 h 7762875"/>
                      <a:gd name="connsiteX15" fmla="*/ 5667375 w 7562850"/>
                      <a:gd name="connsiteY15" fmla="*/ 3886200 h 7762875"/>
                      <a:gd name="connsiteX16" fmla="*/ 6048375 w 7562850"/>
                      <a:gd name="connsiteY16" fmla="*/ 7762875 h 7762875"/>
                      <a:gd name="connsiteX17" fmla="*/ 6429375 w 7562850"/>
                      <a:gd name="connsiteY17" fmla="*/ 3886200 h 7762875"/>
                      <a:gd name="connsiteX18" fmla="*/ 6810375 w 7562850"/>
                      <a:gd name="connsiteY18" fmla="*/ 0 h 7762875"/>
                      <a:gd name="connsiteX19" fmla="*/ 7172325 w 7562850"/>
                      <a:gd name="connsiteY19" fmla="*/ 3886200 h 7762875"/>
                      <a:gd name="connsiteX20" fmla="*/ 7562850 w 7562850"/>
                      <a:gd name="connsiteY20" fmla="*/ 7762875 h 7762875"/>
                      <a:gd name="connsiteX0" fmla="*/ 0 w 7562850"/>
                      <a:gd name="connsiteY0" fmla="*/ 7762875 h 7762875"/>
                      <a:gd name="connsiteX1" fmla="*/ 390525 w 7562850"/>
                      <a:gd name="connsiteY1" fmla="*/ 3886200 h 7762875"/>
                      <a:gd name="connsiteX2" fmla="*/ 762000 w 7562850"/>
                      <a:gd name="connsiteY2" fmla="*/ 0 h 7762875"/>
                      <a:gd name="connsiteX3" fmla="*/ 1143000 w 7562850"/>
                      <a:gd name="connsiteY3" fmla="*/ 3876675 h 7762875"/>
                      <a:gd name="connsiteX4" fmla="*/ 1519238 w 7562850"/>
                      <a:gd name="connsiteY4" fmla="*/ 7762875 h 7762875"/>
                      <a:gd name="connsiteX5" fmla="*/ 1895475 w 7562850"/>
                      <a:gd name="connsiteY5" fmla="*/ 3876675 h 7762875"/>
                      <a:gd name="connsiteX6" fmla="*/ 2276475 w 7562850"/>
                      <a:gd name="connsiteY6" fmla="*/ 0 h 7762875"/>
                      <a:gd name="connsiteX7" fmla="*/ 2657475 w 7562850"/>
                      <a:gd name="connsiteY7" fmla="*/ 3886200 h 7762875"/>
                      <a:gd name="connsiteX8" fmla="*/ 3028950 w 7562850"/>
                      <a:gd name="connsiteY8" fmla="*/ 7762875 h 7762875"/>
                      <a:gd name="connsiteX9" fmla="*/ 3409950 w 7562850"/>
                      <a:gd name="connsiteY9" fmla="*/ 3876675 h 7762875"/>
                      <a:gd name="connsiteX10" fmla="*/ 3781425 w 7562850"/>
                      <a:gd name="connsiteY10" fmla="*/ 9525 h 7762875"/>
                      <a:gd name="connsiteX11" fmla="*/ 4162425 w 7562850"/>
                      <a:gd name="connsiteY11" fmla="*/ 3886200 h 7762875"/>
                      <a:gd name="connsiteX12" fmla="*/ 4538662 w 7562850"/>
                      <a:gd name="connsiteY12" fmla="*/ 7762875 h 7762875"/>
                      <a:gd name="connsiteX13" fmla="*/ 4914900 w 7562850"/>
                      <a:gd name="connsiteY13" fmla="*/ 3886200 h 7762875"/>
                      <a:gd name="connsiteX14" fmla="*/ 5295900 w 7562850"/>
                      <a:gd name="connsiteY14" fmla="*/ 9525 h 7762875"/>
                      <a:gd name="connsiteX15" fmla="*/ 5667375 w 7562850"/>
                      <a:gd name="connsiteY15" fmla="*/ 3886200 h 7762875"/>
                      <a:gd name="connsiteX16" fmla="*/ 6048375 w 7562850"/>
                      <a:gd name="connsiteY16" fmla="*/ 7762875 h 7762875"/>
                      <a:gd name="connsiteX17" fmla="*/ 6429375 w 7562850"/>
                      <a:gd name="connsiteY17" fmla="*/ 3886200 h 7762875"/>
                      <a:gd name="connsiteX18" fmla="*/ 6810375 w 7562850"/>
                      <a:gd name="connsiteY18" fmla="*/ 0 h 7762875"/>
                      <a:gd name="connsiteX19" fmla="*/ 7172325 w 7562850"/>
                      <a:gd name="connsiteY19" fmla="*/ 3886200 h 7762875"/>
                      <a:gd name="connsiteX20" fmla="*/ 7562850 w 7562850"/>
                      <a:gd name="connsiteY20" fmla="*/ 7762875 h 7762875"/>
                      <a:gd name="connsiteX0" fmla="*/ 0 w 7562850"/>
                      <a:gd name="connsiteY0" fmla="*/ 7762875 h 7762875"/>
                      <a:gd name="connsiteX1" fmla="*/ 390525 w 7562850"/>
                      <a:gd name="connsiteY1" fmla="*/ 3886200 h 7762875"/>
                      <a:gd name="connsiteX2" fmla="*/ 762000 w 7562850"/>
                      <a:gd name="connsiteY2" fmla="*/ 0 h 7762875"/>
                      <a:gd name="connsiteX3" fmla="*/ 1143000 w 7562850"/>
                      <a:gd name="connsiteY3" fmla="*/ 3876675 h 7762875"/>
                      <a:gd name="connsiteX4" fmla="*/ 1519238 w 7562850"/>
                      <a:gd name="connsiteY4" fmla="*/ 7762875 h 7762875"/>
                      <a:gd name="connsiteX5" fmla="*/ 1895475 w 7562850"/>
                      <a:gd name="connsiteY5" fmla="*/ 3876675 h 7762875"/>
                      <a:gd name="connsiteX6" fmla="*/ 2276475 w 7562850"/>
                      <a:gd name="connsiteY6" fmla="*/ 0 h 7762875"/>
                      <a:gd name="connsiteX7" fmla="*/ 2657475 w 7562850"/>
                      <a:gd name="connsiteY7" fmla="*/ 3886200 h 7762875"/>
                      <a:gd name="connsiteX8" fmla="*/ 3028950 w 7562850"/>
                      <a:gd name="connsiteY8" fmla="*/ 7762875 h 7762875"/>
                      <a:gd name="connsiteX9" fmla="*/ 3409950 w 7562850"/>
                      <a:gd name="connsiteY9" fmla="*/ 3876675 h 7762875"/>
                      <a:gd name="connsiteX10" fmla="*/ 3781425 w 7562850"/>
                      <a:gd name="connsiteY10" fmla="*/ 9525 h 7762875"/>
                      <a:gd name="connsiteX11" fmla="*/ 4162425 w 7562850"/>
                      <a:gd name="connsiteY11" fmla="*/ 3886200 h 7762875"/>
                      <a:gd name="connsiteX12" fmla="*/ 4538662 w 7562850"/>
                      <a:gd name="connsiteY12" fmla="*/ 7762875 h 7762875"/>
                      <a:gd name="connsiteX13" fmla="*/ 4914900 w 7562850"/>
                      <a:gd name="connsiteY13" fmla="*/ 3886200 h 7762875"/>
                      <a:gd name="connsiteX14" fmla="*/ 5295900 w 7562850"/>
                      <a:gd name="connsiteY14" fmla="*/ 9525 h 7762875"/>
                      <a:gd name="connsiteX15" fmla="*/ 5667375 w 7562850"/>
                      <a:gd name="connsiteY15" fmla="*/ 3886200 h 7762875"/>
                      <a:gd name="connsiteX16" fmla="*/ 6048375 w 7562850"/>
                      <a:gd name="connsiteY16" fmla="*/ 7762875 h 7762875"/>
                      <a:gd name="connsiteX17" fmla="*/ 6429375 w 7562850"/>
                      <a:gd name="connsiteY17" fmla="*/ 3886200 h 7762875"/>
                      <a:gd name="connsiteX18" fmla="*/ 6810375 w 7562850"/>
                      <a:gd name="connsiteY18" fmla="*/ 0 h 7762875"/>
                      <a:gd name="connsiteX19" fmla="*/ 7172325 w 7562850"/>
                      <a:gd name="connsiteY19" fmla="*/ 3886200 h 7762875"/>
                      <a:gd name="connsiteX20" fmla="*/ 7562850 w 7562850"/>
                      <a:gd name="connsiteY20" fmla="*/ 7762875 h 7762875"/>
                      <a:gd name="connsiteX0" fmla="*/ 0 w 7562850"/>
                      <a:gd name="connsiteY0" fmla="*/ 7762875 h 7762875"/>
                      <a:gd name="connsiteX1" fmla="*/ 390525 w 7562850"/>
                      <a:gd name="connsiteY1" fmla="*/ 3886200 h 7762875"/>
                      <a:gd name="connsiteX2" fmla="*/ 762000 w 7562850"/>
                      <a:gd name="connsiteY2" fmla="*/ 0 h 7762875"/>
                      <a:gd name="connsiteX3" fmla="*/ 1143000 w 7562850"/>
                      <a:gd name="connsiteY3" fmla="*/ 3876675 h 7762875"/>
                      <a:gd name="connsiteX4" fmla="*/ 1519238 w 7562850"/>
                      <a:gd name="connsiteY4" fmla="*/ 7762875 h 7762875"/>
                      <a:gd name="connsiteX5" fmla="*/ 1895475 w 7562850"/>
                      <a:gd name="connsiteY5" fmla="*/ 3876675 h 7762875"/>
                      <a:gd name="connsiteX6" fmla="*/ 2276475 w 7562850"/>
                      <a:gd name="connsiteY6" fmla="*/ 0 h 7762875"/>
                      <a:gd name="connsiteX7" fmla="*/ 2657475 w 7562850"/>
                      <a:gd name="connsiteY7" fmla="*/ 3886200 h 7762875"/>
                      <a:gd name="connsiteX8" fmla="*/ 3028950 w 7562850"/>
                      <a:gd name="connsiteY8" fmla="*/ 7762875 h 7762875"/>
                      <a:gd name="connsiteX9" fmla="*/ 3409950 w 7562850"/>
                      <a:gd name="connsiteY9" fmla="*/ 3876675 h 7762875"/>
                      <a:gd name="connsiteX10" fmla="*/ 3781425 w 7562850"/>
                      <a:gd name="connsiteY10" fmla="*/ 9525 h 7762875"/>
                      <a:gd name="connsiteX11" fmla="*/ 4162425 w 7562850"/>
                      <a:gd name="connsiteY11" fmla="*/ 3886200 h 7762875"/>
                      <a:gd name="connsiteX12" fmla="*/ 4538662 w 7562850"/>
                      <a:gd name="connsiteY12" fmla="*/ 7762875 h 7762875"/>
                      <a:gd name="connsiteX13" fmla="*/ 4914900 w 7562850"/>
                      <a:gd name="connsiteY13" fmla="*/ 3886200 h 7762875"/>
                      <a:gd name="connsiteX14" fmla="*/ 5295900 w 7562850"/>
                      <a:gd name="connsiteY14" fmla="*/ 9525 h 7762875"/>
                      <a:gd name="connsiteX15" fmla="*/ 5667375 w 7562850"/>
                      <a:gd name="connsiteY15" fmla="*/ 3886200 h 7762875"/>
                      <a:gd name="connsiteX16" fmla="*/ 6048375 w 7562850"/>
                      <a:gd name="connsiteY16" fmla="*/ 7762875 h 7762875"/>
                      <a:gd name="connsiteX17" fmla="*/ 6429375 w 7562850"/>
                      <a:gd name="connsiteY17" fmla="*/ 3886200 h 7762875"/>
                      <a:gd name="connsiteX18" fmla="*/ 6810375 w 7562850"/>
                      <a:gd name="connsiteY18" fmla="*/ 0 h 7762875"/>
                      <a:gd name="connsiteX19" fmla="*/ 7172325 w 7562850"/>
                      <a:gd name="connsiteY19" fmla="*/ 3886200 h 7762875"/>
                      <a:gd name="connsiteX20" fmla="*/ 7562850 w 7562850"/>
                      <a:gd name="connsiteY20" fmla="*/ 7762875 h 7762875"/>
                      <a:gd name="connsiteX0" fmla="*/ 0 w 7550944"/>
                      <a:gd name="connsiteY0" fmla="*/ 7762875 h 7762875"/>
                      <a:gd name="connsiteX1" fmla="*/ 378619 w 7550944"/>
                      <a:gd name="connsiteY1" fmla="*/ 3886200 h 7762875"/>
                      <a:gd name="connsiteX2" fmla="*/ 750094 w 7550944"/>
                      <a:gd name="connsiteY2" fmla="*/ 0 h 7762875"/>
                      <a:gd name="connsiteX3" fmla="*/ 1131094 w 7550944"/>
                      <a:gd name="connsiteY3" fmla="*/ 3876675 h 7762875"/>
                      <a:gd name="connsiteX4" fmla="*/ 1507332 w 7550944"/>
                      <a:gd name="connsiteY4" fmla="*/ 7762875 h 7762875"/>
                      <a:gd name="connsiteX5" fmla="*/ 1883569 w 7550944"/>
                      <a:gd name="connsiteY5" fmla="*/ 3876675 h 7762875"/>
                      <a:gd name="connsiteX6" fmla="*/ 2264569 w 7550944"/>
                      <a:gd name="connsiteY6" fmla="*/ 0 h 7762875"/>
                      <a:gd name="connsiteX7" fmla="*/ 2645569 w 7550944"/>
                      <a:gd name="connsiteY7" fmla="*/ 3886200 h 7762875"/>
                      <a:gd name="connsiteX8" fmla="*/ 3017044 w 7550944"/>
                      <a:gd name="connsiteY8" fmla="*/ 7762875 h 7762875"/>
                      <a:gd name="connsiteX9" fmla="*/ 3398044 w 7550944"/>
                      <a:gd name="connsiteY9" fmla="*/ 3876675 h 7762875"/>
                      <a:gd name="connsiteX10" fmla="*/ 3769519 w 7550944"/>
                      <a:gd name="connsiteY10" fmla="*/ 9525 h 7762875"/>
                      <a:gd name="connsiteX11" fmla="*/ 4150519 w 7550944"/>
                      <a:gd name="connsiteY11" fmla="*/ 3886200 h 7762875"/>
                      <a:gd name="connsiteX12" fmla="*/ 4526756 w 7550944"/>
                      <a:gd name="connsiteY12" fmla="*/ 7762875 h 7762875"/>
                      <a:gd name="connsiteX13" fmla="*/ 4902994 w 7550944"/>
                      <a:gd name="connsiteY13" fmla="*/ 3886200 h 7762875"/>
                      <a:gd name="connsiteX14" fmla="*/ 5283994 w 7550944"/>
                      <a:gd name="connsiteY14" fmla="*/ 9525 h 7762875"/>
                      <a:gd name="connsiteX15" fmla="*/ 5655469 w 7550944"/>
                      <a:gd name="connsiteY15" fmla="*/ 3886200 h 7762875"/>
                      <a:gd name="connsiteX16" fmla="*/ 6036469 w 7550944"/>
                      <a:gd name="connsiteY16" fmla="*/ 7762875 h 7762875"/>
                      <a:gd name="connsiteX17" fmla="*/ 6417469 w 7550944"/>
                      <a:gd name="connsiteY17" fmla="*/ 3886200 h 7762875"/>
                      <a:gd name="connsiteX18" fmla="*/ 6798469 w 7550944"/>
                      <a:gd name="connsiteY18" fmla="*/ 0 h 7762875"/>
                      <a:gd name="connsiteX19" fmla="*/ 7160419 w 7550944"/>
                      <a:gd name="connsiteY19" fmla="*/ 3886200 h 7762875"/>
                      <a:gd name="connsiteX20" fmla="*/ 7550944 w 7550944"/>
                      <a:gd name="connsiteY20" fmla="*/ 7762875 h 7762875"/>
                      <a:gd name="connsiteX0" fmla="*/ 0 w 7550944"/>
                      <a:gd name="connsiteY0" fmla="*/ 7762875 h 7762875"/>
                      <a:gd name="connsiteX1" fmla="*/ 378619 w 7550944"/>
                      <a:gd name="connsiteY1" fmla="*/ 3886200 h 7762875"/>
                      <a:gd name="connsiteX2" fmla="*/ 750094 w 7550944"/>
                      <a:gd name="connsiteY2" fmla="*/ 0 h 7762875"/>
                      <a:gd name="connsiteX3" fmla="*/ 1131094 w 7550944"/>
                      <a:gd name="connsiteY3" fmla="*/ 3876675 h 7762875"/>
                      <a:gd name="connsiteX4" fmla="*/ 1507332 w 7550944"/>
                      <a:gd name="connsiteY4" fmla="*/ 7762875 h 7762875"/>
                      <a:gd name="connsiteX5" fmla="*/ 1883569 w 7550944"/>
                      <a:gd name="connsiteY5" fmla="*/ 3876675 h 7762875"/>
                      <a:gd name="connsiteX6" fmla="*/ 2264569 w 7550944"/>
                      <a:gd name="connsiteY6" fmla="*/ 0 h 7762875"/>
                      <a:gd name="connsiteX7" fmla="*/ 2645569 w 7550944"/>
                      <a:gd name="connsiteY7" fmla="*/ 3886200 h 7762875"/>
                      <a:gd name="connsiteX8" fmla="*/ 3017044 w 7550944"/>
                      <a:gd name="connsiteY8" fmla="*/ 7762875 h 7762875"/>
                      <a:gd name="connsiteX9" fmla="*/ 3398044 w 7550944"/>
                      <a:gd name="connsiteY9" fmla="*/ 3876675 h 7762875"/>
                      <a:gd name="connsiteX10" fmla="*/ 3769519 w 7550944"/>
                      <a:gd name="connsiteY10" fmla="*/ 9525 h 7762875"/>
                      <a:gd name="connsiteX11" fmla="*/ 4150519 w 7550944"/>
                      <a:gd name="connsiteY11" fmla="*/ 3886200 h 7762875"/>
                      <a:gd name="connsiteX12" fmla="*/ 4526756 w 7550944"/>
                      <a:gd name="connsiteY12" fmla="*/ 7762875 h 7762875"/>
                      <a:gd name="connsiteX13" fmla="*/ 4902994 w 7550944"/>
                      <a:gd name="connsiteY13" fmla="*/ 3886200 h 7762875"/>
                      <a:gd name="connsiteX14" fmla="*/ 5283994 w 7550944"/>
                      <a:gd name="connsiteY14" fmla="*/ 9525 h 7762875"/>
                      <a:gd name="connsiteX15" fmla="*/ 5655469 w 7550944"/>
                      <a:gd name="connsiteY15" fmla="*/ 3886200 h 7762875"/>
                      <a:gd name="connsiteX16" fmla="*/ 6036469 w 7550944"/>
                      <a:gd name="connsiteY16" fmla="*/ 7762875 h 7762875"/>
                      <a:gd name="connsiteX17" fmla="*/ 6417469 w 7550944"/>
                      <a:gd name="connsiteY17" fmla="*/ 3886200 h 7762875"/>
                      <a:gd name="connsiteX18" fmla="*/ 6798469 w 7550944"/>
                      <a:gd name="connsiteY18" fmla="*/ 0 h 7762875"/>
                      <a:gd name="connsiteX19" fmla="*/ 7160419 w 7550944"/>
                      <a:gd name="connsiteY19" fmla="*/ 3886200 h 7762875"/>
                      <a:gd name="connsiteX20" fmla="*/ 7550944 w 7550944"/>
                      <a:gd name="connsiteY20" fmla="*/ 7762875 h 7762875"/>
                      <a:gd name="connsiteX0" fmla="*/ 0 w 7550944"/>
                      <a:gd name="connsiteY0" fmla="*/ 7762875 h 7762875"/>
                      <a:gd name="connsiteX1" fmla="*/ 378619 w 7550944"/>
                      <a:gd name="connsiteY1" fmla="*/ 3886200 h 7762875"/>
                      <a:gd name="connsiteX2" fmla="*/ 750094 w 7550944"/>
                      <a:gd name="connsiteY2" fmla="*/ 0 h 7762875"/>
                      <a:gd name="connsiteX3" fmla="*/ 1131094 w 7550944"/>
                      <a:gd name="connsiteY3" fmla="*/ 3876675 h 7762875"/>
                      <a:gd name="connsiteX4" fmla="*/ 1507332 w 7550944"/>
                      <a:gd name="connsiteY4" fmla="*/ 7762875 h 7762875"/>
                      <a:gd name="connsiteX5" fmla="*/ 1883569 w 7550944"/>
                      <a:gd name="connsiteY5" fmla="*/ 3876675 h 7762875"/>
                      <a:gd name="connsiteX6" fmla="*/ 2264569 w 7550944"/>
                      <a:gd name="connsiteY6" fmla="*/ 0 h 7762875"/>
                      <a:gd name="connsiteX7" fmla="*/ 2645569 w 7550944"/>
                      <a:gd name="connsiteY7" fmla="*/ 3886200 h 7762875"/>
                      <a:gd name="connsiteX8" fmla="*/ 3017044 w 7550944"/>
                      <a:gd name="connsiteY8" fmla="*/ 7762875 h 7762875"/>
                      <a:gd name="connsiteX9" fmla="*/ 3398044 w 7550944"/>
                      <a:gd name="connsiteY9" fmla="*/ 3876675 h 7762875"/>
                      <a:gd name="connsiteX10" fmla="*/ 3769519 w 7550944"/>
                      <a:gd name="connsiteY10" fmla="*/ 9525 h 7762875"/>
                      <a:gd name="connsiteX11" fmla="*/ 4150519 w 7550944"/>
                      <a:gd name="connsiteY11" fmla="*/ 3886200 h 7762875"/>
                      <a:gd name="connsiteX12" fmla="*/ 4526756 w 7550944"/>
                      <a:gd name="connsiteY12" fmla="*/ 7762875 h 7762875"/>
                      <a:gd name="connsiteX13" fmla="*/ 4902994 w 7550944"/>
                      <a:gd name="connsiteY13" fmla="*/ 3886200 h 7762875"/>
                      <a:gd name="connsiteX14" fmla="*/ 5283994 w 7550944"/>
                      <a:gd name="connsiteY14" fmla="*/ 9525 h 7762875"/>
                      <a:gd name="connsiteX15" fmla="*/ 5655469 w 7550944"/>
                      <a:gd name="connsiteY15" fmla="*/ 3886200 h 7762875"/>
                      <a:gd name="connsiteX16" fmla="*/ 6036469 w 7550944"/>
                      <a:gd name="connsiteY16" fmla="*/ 7762875 h 7762875"/>
                      <a:gd name="connsiteX17" fmla="*/ 6417469 w 7550944"/>
                      <a:gd name="connsiteY17" fmla="*/ 3886200 h 7762875"/>
                      <a:gd name="connsiteX18" fmla="*/ 6798469 w 7550944"/>
                      <a:gd name="connsiteY18" fmla="*/ 0 h 7762875"/>
                      <a:gd name="connsiteX19" fmla="*/ 7160419 w 7550944"/>
                      <a:gd name="connsiteY19" fmla="*/ 3886200 h 7762875"/>
                      <a:gd name="connsiteX20" fmla="*/ 7550944 w 7550944"/>
                      <a:gd name="connsiteY20" fmla="*/ 7762875 h 7762875"/>
                      <a:gd name="connsiteX0" fmla="*/ 0 w 7550944"/>
                      <a:gd name="connsiteY0" fmla="*/ 7762875 h 7762875"/>
                      <a:gd name="connsiteX1" fmla="*/ 378619 w 7550944"/>
                      <a:gd name="connsiteY1" fmla="*/ 3886200 h 7762875"/>
                      <a:gd name="connsiteX2" fmla="*/ 750094 w 7550944"/>
                      <a:gd name="connsiteY2" fmla="*/ 0 h 7762875"/>
                      <a:gd name="connsiteX3" fmla="*/ 1131094 w 7550944"/>
                      <a:gd name="connsiteY3" fmla="*/ 3876675 h 7762875"/>
                      <a:gd name="connsiteX4" fmla="*/ 1507332 w 7550944"/>
                      <a:gd name="connsiteY4" fmla="*/ 7762875 h 7762875"/>
                      <a:gd name="connsiteX5" fmla="*/ 1883569 w 7550944"/>
                      <a:gd name="connsiteY5" fmla="*/ 3876675 h 7762875"/>
                      <a:gd name="connsiteX6" fmla="*/ 2264569 w 7550944"/>
                      <a:gd name="connsiteY6" fmla="*/ 0 h 7762875"/>
                      <a:gd name="connsiteX7" fmla="*/ 2645569 w 7550944"/>
                      <a:gd name="connsiteY7" fmla="*/ 3886200 h 7762875"/>
                      <a:gd name="connsiteX8" fmla="*/ 3017044 w 7550944"/>
                      <a:gd name="connsiteY8" fmla="*/ 7762875 h 7762875"/>
                      <a:gd name="connsiteX9" fmla="*/ 3398044 w 7550944"/>
                      <a:gd name="connsiteY9" fmla="*/ 3876675 h 7762875"/>
                      <a:gd name="connsiteX10" fmla="*/ 3769519 w 7550944"/>
                      <a:gd name="connsiteY10" fmla="*/ 9525 h 7762875"/>
                      <a:gd name="connsiteX11" fmla="*/ 4150519 w 7550944"/>
                      <a:gd name="connsiteY11" fmla="*/ 3886200 h 7762875"/>
                      <a:gd name="connsiteX12" fmla="*/ 4526756 w 7550944"/>
                      <a:gd name="connsiteY12" fmla="*/ 7762875 h 7762875"/>
                      <a:gd name="connsiteX13" fmla="*/ 4902994 w 7550944"/>
                      <a:gd name="connsiteY13" fmla="*/ 3886200 h 7762875"/>
                      <a:gd name="connsiteX14" fmla="*/ 5283994 w 7550944"/>
                      <a:gd name="connsiteY14" fmla="*/ 9525 h 7762875"/>
                      <a:gd name="connsiteX15" fmla="*/ 5655469 w 7550944"/>
                      <a:gd name="connsiteY15" fmla="*/ 3886200 h 7762875"/>
                      <a:gd name="connsiteX16" fmla="*/ 6036469 w 7550944"/>
                      <a:gd name="connsiteY16" fmla="*/ 7762875 h 7762875"/>
                      <a:gd name="connsiteX17" fmla="*/ 6417469 w 7550944"/>
                      <a:gd name="connsiteY17" fmla="*/ 3886200 h 7762875"/>
                      <a:gd name="connsiteX18" fmla="*/ 6798469 w 7550944"/>
                      <a:gd name="connsiteY18" fmla="*/ 0 h 7762875"/>
                      <a:gd name="connsiteX19" fmla="*/ 7160419 w 7550944"/>
                      <a:gd name="connsiteY19" fmla="*/ 3886200 h 7762875"/>
                      <a:gd name="connsiteX20" fmla="*/ 7550944 w 7550944"/>
                      <a:gd name="connsiteY20" fmla="*/ 7762875 h 7762875"/>
                      <a:gd name="connsiteX0" fmla="*/ 0 w 7550944"/>
                      <a:gd name="connsiteY0" fmla="*/ 7762875 h 7762875"/>
                      <a:gd name="connsiteX1" fmla="*/ 378619 w 7550944"/>
                      <a:gd name="connsiteY1" fmla="*/ 3886200 h 7762875"/>
                      <a:gd name="connsiteX2" fmla="*/ 750094 w 7550944"/>
                      <a:gd name="connsiteY2" fmla="*/ 0 h 7762875"/>
                      <a:gd name="connsiteX3" fmla="*/ 1131094 w 7550944"/>
                      <a:gd name="connsiteY3" fmla="*/ 3876675 h 7762875"/>
                      <a:gd name="connsiteX4" fmla="*/ 1507332 w 7550944"/>
                      <a:gd name="connsiteY4" fmla="*/ 7762875 h 7762875"/>
                      <a:gd name="connsiteX5" fmla="*/ 1883569 w 7550944"/>
                      <a:gd name="connsiteY5" fmla="*/ 3876675 h 7762875"/>
                      <a:gd name="connsiteX6" fmla="*/ 2264569 w 7550944"/>
                      <a:gd name="connsiteY6" fmla="*/ 0 h 7762875"/>
                      <a:gd name="connsiteX7" fmla="*/ 2645569 w 7550944"/>
                      <a:gd name="connsiteY7" fmla="*/ 3886200 h 7762875"/>
                      <a:gd name="connsiteX8" fmla="*/ 3017044 w 7550944"/>
                      <a:gd name="connsiteY8" fmla="*/ 7762875 h 7762875"/>
                      <a:gd name="connsiteX9" fmla="*/ 3398044 w 7550944"/>
                      <a:gd name="connsiteY9" fmla="*/ 3876675 h 7762875"/>
                      <a:gd name="connsiteX10" fmla="*/ 3769519 w 7550944"/>
                      <a:gd name="connsiteY10" fmla="*/ 9525 h 7762875"/>
                      <a:gd name="connsiteX11" fmla="*/ 4150519 w 7550944"/>
                      <a:gd name="connsiteY11" fmla="*/ 3886200 h 7762875"/>
                      <a:gd name="connsiteX12" fmla="*/ 4526756 w 7550944"/>
                      <a:gd name="connsiteY12" fmla="*/ 7762875 h 7762875"/>
                      <a:gd name="connsiteX13" fmla="*/ 4902994 w 7550944"/>
                      <a:gd name="connsiteY13" fmla="*/ 3886200 h 7762875"/>
                      <a:gd name="connsiteX14" fmla="*/ 5283994 w 7550944"/>
                      <a:gd name="connsiteY14" fmla="*/ 9525 h 7762875"/>
                      <a:gd name="connsiteX15" fmla="*/ 5655469 w 7550944"/>
                      <a:gd name="connsiteY15" fmla="*/ 3886200 h 7762875"/>
                      <a:gd name="connsiteX16" fmla="*/ 6036469 w 7550944"/>
                      <a:gd name="connsiteY16" fmla="*/ 7762875 h 7762875"/>
                      <a:gd name="connsiteX17" fmla="*/ 6417469 w 7550944"/>
                      <a:gd name="connsiteY17" fmla="*/ 3886200 h 7762875"/>
                      <a:gd name="connsiteX18" fmla="*/ 6798469 w 7550944"/>
                      <a:gd name="connsiteY18" fmla="*/ 0 h 7762875"/>
                      <a:gd name="connsiteX19" fmla="*/ 7160419 w 7550944"/>
                      <a:gd name="connsiteY19" fmla="*/ 3886200 h 7762875"/>
                      <a:gd name="connsiteX20" fmla="*/ 7550944 w 7550944"/>
                      <a:gd name="connsiteY20" fmla="*/ 7762875 h 7762875"/>
                      <a:gd name="connsiteX0" fmla="*/ 0 w 7550944"/>
                      <a:gd name="connsiteY0" fmla="*/ 7762875 h 7762876"/>
                      <a:gd name="connsiteX1" fmla="*/ 378619 w 7550944"/>
                      <a:gd name="connsiteY1" fmla="*/ 3886200 h 7762876"/>
                      <a:gd name="connsiteX2" fmla="*/ 750094 w 7550944"/>
                      <a:gd name="connsiteY2" fmla="*/ 0 h 7762876"/>
                      <a:gd name="connsiteX3" fmla="*/ 1131094 w 7550944"/>
                      <a:gd name="connsiteY3" fmla="*/ 3876675 h 7762876"/>
                      <a:gd name="connsiteX4" fmla="*/ 1507332 w 7550944"/>
                      <a:gd name="connsiteY4" fmla="*/ 7762875 h 7762876"/>
                      <a:gd name="connsiteX5" fmla="*/ 1883569 w 7550944"/>
                      <a:gd name="connsiteY5" fmla="*/ 3876675 h 7762876"/>
                      <a:gd name="connsiteX6" fmla="*/ 2264569 w 7550944"/>
                      <a:gd name="connsiteY6" fmla="*/ 0 h 7762876"/>
                      <a:gd name="connsiteX7" fmla="*/ 2645569 w 7550944"/>
                      <a:gd name="connsiteY7" fmla="*/ 3886200 h 7762876"/>
                      <a:gd name="connsiteX8" fmla="*/ 3017044 w 7550944"/>
                      <a:gd name="connsiteY8" fmla="*/ 7762875 h 7762876"/>
                      <a:gd name="connsiteX9" fmla="*/ 3398044 w 7550944"/>
                      <a:gd name="connsiteY9" fmla="*/ 3876675 h 7762876"/>
                      <a:gd name="connsiteX10" fmla="*/ 3769519 w 7550944"/>
                      <a:gd name="connsiteY10" fmla="*/ 9525 h 7762876"/>
                      <a:gd name="connsiteX11" fmla="*/ 4150519 w 7550944"/>
                      <a:gd name="connsiteY11" fmla="*/ 3886200 h 7762876"/>
                      <a:gd name="connsiteX12" fmla="*/ 4526756 w 7550944"/>
                      <a:gd name="connsiteY12" fmla="*/ 7762875 h 7762876"/>
                      <a:gd name="connsiteX13" fmla="*/ 4902994 w 7550944"/>
                      <a:gd name="connsiteY13" fmla="*/ 3886200 h 7762876"/>
                      <a:gd name="connsiteX14" fmla="*/ 5283994 w 7550944"/>
                      <a:gd name="connsiteY14" fmla="*/ 9525 h 7762876"/>
                      <a:gd name="connsiteX15" fmla="*/ 5655469 w 7550944"/>
                      <a:gd name="connsiteY15" fmla="*/ 3886200 h 7762876"/>
                      <a:gd name="connsiteX16" fmla="*/ 6036469 w 7550944"/>
                      <a:gd name="connsiteY16" fmla="*/ 7762875 h 7762876"/>
                      <a:gd name="connsiteX17" fmla="*/ 6417469 w 7550944"/>
                      <a:gd name="connsiteY17" fmla="*/ 3886200 h 7762876"/>
                      <a:gd name="connsiteX18" fmla="*/ 6798469 w 7550944"/>
                      <a:gd name="connsiteY18" fmla="*/ 0 h 7762876"/>
                      <a:gd name="connsiteX19" fmla="*/ 7160419 w 7550944"/>
                      <a:gd name="connsiteY19" fmla="*/ 3886200 h 7762876"/>
                      <a:gd name="connsiteX20" fmla="*/ 7550944 w 7550944"/>
                      <a:gd name="connsiteY20" fmla="*/ 7762875 h 7762876"/>
                      <a:gd name="connsiteX0" fmla="*/ 0 w 7550944"/>
                      <a:gd name="connsiteY0" fmla="*/ 7762875 h 7762876"/>
                      <a:gd name="connsiteX1" fmla="*/ 378619 w 7550944"/>
                      <a:gd name="connsiteY1" fmla="*/ 3886200 h 7762876"/>
                      <a:gd name="connsiteX2" fmla="*/ 750094 w 7550944"/>
                      <a:gd name="connsiteY2" fmla="*/ 0 h 7762876"/>
                      <a:gd name="connsiteX3" fmla="*/ 1131094 w 7550944"/>
                      <a:gd name="connsiteY3" fmla="*/ 3876675 h 7762876"/>
                      <a:gd name="connsiteX4" fmla="*/ 1507332 w 7550944"/>
                      <a:gd name="connsiteY4" fmla="*/ 7762875 h 7762876"/>
                      <a:gd name="connsiteX5" fmla="*/ 1883569 w 7550944"/>
                      <a:gd name="connsiteY5" fmla="*/ 3876675 h 7762876"/>
                      <a:gd name="connsiteX6" fmla="*/ 2264569 w 7550944"/>
                      <a:gd name="connsiteY6" fmla="*/ 0 h 7762876"/>
                      <a:gd name="connsiteX7" fmla="*/ 2645569 w 7550944"/>
                      <a:gd name="connsiteY7" fmla="*/ 3886200 h 7762876"/>
                      <a:gd name="connsiteX8" fmla="*/ 3017044 w 7550944"/>
                      <a:gd name="connsiteY8" fmla="*/ 7762875 h 7762876"/>
                      <a:gd name="connsiteX9" fmla="*/ 3398044 w 7550944"/>
                      <a:gd name="connsiteY9" fmla="*/ 3876675 h 7762876"/>
                      <a:gd name="connsiteX10" fmla="*/ 3769519 w 7550944"/>
                      <a:gd name="connsiteY10" fmla="*/ 9525 h 7762876"/>
                      <a:gd name="connsiteX11" fmla="*/ 4150519 w 7550944"/>
                      <a:gd name="connsiteY11" fmla="*/ 3886200 h 7762876"/>
                      <a:gd name="connsiteX12" fmla="*/ 4526756 w 7550944"/>
                      <a:gd name="connsiteY12" fmla="*/ 7762875 h 7762876"/>
                      <a:gd name="connsiteX13" fmla="*/ 4902994 w 7550944"/>
                      <a:gd name="connsiteY13" fmla="*/ 3886200 h 7762876"/>
                      <a:gd name="connsiteX14" fmla="*/ 5283994 w 7550944"/>
                      <a:gd name="connsiteY14" fmla="*/ 9525 h 7762876"/>
                      <a:gd name="connsiteX15" fmla="*/ 5655469 w 7550944"/>
                      <a:gd name="connsiteY15" fmla="*/ 3886200 h 7762876"/>
                      <a:gd name="connsiteX16" fmla="*/ 6036469 w 7550944"/>
                      <a:gd name="connsiteY16" fmla="*/ 7762875 h 7762876"/>
                      <a:gd name="connsiteX17" fmla="*/ 6417469 w 7550944"/>
                      <a:gd name="connsiteY17" fmla="*/ 3886200 h 7762876"/>
                      <a:gd name="connsiteX18" fmla="*/ 6798469 w 7550944"/>
                      <a:gd name="connsiteY18" fmla="*/ 0 h 7762876"/>
                      <a:gd name="connsiteX19" fmla="*/ 7160419 w 7550944"/>
                      <a:gd name="connsiteY19" fmla="*/ 3886200 h 7762876"/>
                      <a:gd name="connsiteX20" fmla="*/ 7550944 w 7550944"/>
                      <a:gd name="connsiteY20" fmla="*/ 7762875 h 7762876"/>
                      <a:gd name="connsiteX0" fmla="*/ 0 w 7550944"/>
                      <a:gd name="connsiteY0" fmla="*/ 7762875 h 7762876"/>
                      <a:gd name="connsiteX1" fmla="*/ 378619 w 7550944"/>
                      <a:gd name="connsiteY1" fmla="*/ 3886200 h 7762876"/>
                      <a:gd name="connsiteX2" fmla="*/ 750094 w 7550944"/>
                      <a:gd name="connsiteY2" fmla="*/ 0 h 7762876"/>
                      <a:gd name="connsiteX3" fmla="*/ 1131094 w 7550944"/>
                      <a:gd name="connsiteY3" fmla="*/ 3876675 h 7762876"/>
                      <a:gd name="connsiteX4" fmla="*/ 1507332 w 7550944"/>
                      <a:gd name="connsiteY4" fmla="*/ 7762875 h 7762876"/>
                      <a:gd name="connsiteX5" fmla="*/ 1883569 w 7550944"/>
                      <a:gd name="connsiteY5" fmla="*/ 3876675 h 7762876"/>
                      <a:gd name="connsiteX6" fmla="*/ 2264569 w 7550944"/>
                      <a:gd name="connsiteY6" fmla="*/ 0 h 7762876"/>
                      <a:gd name="connsiteX7" fmla="*/ 2645569 w 7550944"/>
                      <a:gd name="connsiteY7" fmla="*/ 3886200 h 7762876"/>
                      <a:gd name="connsiteX8" fmla="*/ 3017044 w 7550944"/>
                      <a:gd name="connsiteY8" fmla="*/ 7762875 h 7762876"/>
                      <a:gd name="connsiteX9" fmla="*/ 3398044 w 7550944"/>
                      <a:gd name="connsiteY9" fmla="*/ 3876675 h 7762876"/>
                      <a:gd name="connsiteX10" fmla="*/ 3769519 w 7550944"/>
                      <a:gd name="connsiteY10" fmla="*/ 9525 h 7762876"/>
                      <a:gd name="connsiteX11" fmla="*/ 4150519 w 7550944"/>
                      <a:gd name="connsiteY11" fmla="*/ 3886200 h 7762876"/>
                      <a:gd name="connsiteX12" fmla="*/ 4526756 w 7550944"/>
                      <a:gd name="connsiteY12" fmla="*/ 7762875 h 7762876"/>
                      <a:gd name="connsiteX13" fmla="*/ 4902994 w 7550944"/>
                      <a:gd name="connsiteY13" fmla="*/ 3886200 h 7762876"/>
                      <a:gd name="connsiteX14" fmla="*/ 5283994 w 7550944"/>
                      <a:gd name="connsiteY14" fmla="*/ 9525 h 7762876"/>
                      <a:gd name="connsiteX15" fmla="*/ 5655469 w 7550944"/>
                      <a:gd name="connsiteY15" fmla="*/ 3886200 h 7762876"/>
                      <a:gd name="connsiteX16" fmla="*/ 6036469 w 7550944"/>
                      <a:gd name="connsiteY16" fmla="*/ 7762875 h 7762876"/>
                      <a:gd name="connsiteX17" fmla="*/ 6417469 w 7550944"/>
                      <a:gd name="connsiteY17" fmla="*/ 3886200 h 7762876"/>
                      <a:gd name="connsiteX18" fmla="*/ 6798469 w 7550944"/>
                      <a:gd name="connsiteY18" fmla="*/ 0 h 7762876"/>
                      <a:gd name="connsiteX19" fmla="*/ 7160419 w 7550944"/>
                      <a:gd name="connsiteY19" fmla="*/ 3886200 h 7762876"/>
                      <a:gd name="connsiteX20" fmla="*/ 7550944 w 7550944"/>
                      <a:gd name="connsiteY20" fmla="*/ 7762875 h 7762876"/>
                      <a:gd name="connsiteX0" fmla="*/ 0 w 7550944"/>
                      <a:gd name="connsiteY0" fmla="*/ 7762875 h 7762876"/>
                      <a:gd name="connsiteX1" fmla="*/ 378619 w 7550944"/>
                      <a:gd name="connsiteY1" fmla="*/ 3886200 h 7762876"/>
                      <a:gd name="connsiteX2" fmla="*/ 750094 w 7550944"/>
                      <a:gd name="connsiteY2" fmla="*/ 0 h 7762876"/>
                      <a:gd name="connsiteX3" fmla="*/ 1131094 w 7550944"/>
                      <a:gd name="connsiteY3" fmla="*/ 3876675 h 7762876"/>
                      <a:gd name="connsiteX4" fmla="*/ 1507332 w 7550944"/>
                      <a:gd name="connsiteY4" fmla="*/ 7762875 h 7762876"/>
                      <a:gd name="connsiteX5" fmla="*/ 1883569 w 7550944"/>
                      <a:gd name="connsiteY5" fmla="*/ 3876675 h 7762876"/>
                      <a:gd name="connsiteX6" fmla="*/ 2264569 w 7550944"/>
                      <a:gd name="connsiteY6" fmla="*/ 0 h 7762876"/>
                      <a:gd name="connsiteX7" fmla="*/ 2645569 w 7550944"/>
                      <a:gd name="connsiteY7" fmla="*/ 3886200 h 7762876"/>
                      <a:gd name="connsiteX8" fmla="*/ 3017044 w 7550944"/>
                      <a:gd name="connsiteY8" fmla="*/ 7762875 h 7762876"/>
                      <a:gd name="connsiteX9" fmla="*/ 3398044 w 7550944"/>
                      <a:gd name="connsiteY9" fmla="*/ 3876675 h 7762876"/>
                      <a:gd name="connsiteX10" fmla="*/ 3769519 w 7550944"/>
                      <a:gd name="connsiteY10" fmla="*/ 9525 h 7762876"/>
                      <a:gd name="connsiteX11" fmla="*/ 4150519 w 7550944"/>
                      <a:gd name="connsiteY11" fmla="*/ 3886200 h 7762876"/>
                      <a:gd name="connsiteX12" fmla="*/ 4526756 w 7550944"/>
                      <a:gd name="connsiteY12" fmla="*/ 7762875 h 7762876"/>
                      <a:gd name="connsiteX13" fmla="*/ 4902994 w 7550944"/>
                      <a:gd name="connsiteY13" fmla="*/ 3886200 h 7762876"/>
                      <a:gd name="connsiteX14" fmla="*/ 5283994 w 7550944"/>
                      <a:gd name="connsiteY14" fmla="*/ 9525 h 7762876"/>
                      <a:gd name="connsiteX15" fmla="*/ 5655469 w 7550944"/>
                      <a:gd name="connsiteY15" fmla="*/ 3886200 h 7762876"/>
                      <a:gd name="connsiteX16" fmla="*/ 6036469 w 7550944"/>
                      <a:gd name="connsiteY16" fmla="*/ 7762875 h 7762876"/>
                      <a:gd name="connsiteX17" fmla="*/ 6417469 w 7550944"/>
                      <a:gd name="connsiteY17" fmla="*/ 3886200 h 7762876"/>
                      <a:gd name="connsiteX18" fmla="*/ 6798469 w 7550944"/>
                      <a:gd name="connsiteY18" fmla="*/ 0 h 7762876"/>
                      <a:gd name="connsiteX19" fmla="*/ 7160419 w 7550944"/>
                      <a:gd name="connsiteY19" fmla="*/ 3886200 h 7762876"/>
                      <a:gd name="connsiteX20" fmla="*/ 7550944 w 7550944"/>
                      <a:gd name="connsiteY20" fmla="*/ 7762875 h 7762876"/>
                      <a:gd name="connsiteX0" fmla="*/ 0 w 7550944"/>
                      <a:gd name="connsiteY0" fmla="*/ 7762875 h 7762876"/>
                      <a:gd name="connsiteX1" fmla="*/ 378619 w 7550944"/>
                      <a:gd name="connsiteY1" fmla="*/ 3886200 h 7762876"/>
                      <a:gd name="connsiteX2" fmla="*/ 750094 w 7550944"/>
                      <a:gd name="connsiteY2" fmla="*/ 0 h 7762876"/>
                      <a:gd name="connsiteX3" fmla="*/ 1131094 w 7550944"/>
                      <a:gd name="connsiteY3" fmla="*/ 3876675 h 7762876"/>
                      <a:gd name="connsiteX4" fmla="*/ 1507332 w 7550944"/>
                      <a:gd name="connsiteY4" fmla="*/ 7762875 h 7762876"/>
                      <a:gd name="connsiteX5" fmla="*/ 1883569 w 7550944"/>
                      <a:gd name="connsiteY5" fmla="*/ 3876675 h 7762876"/>
                      <a:gd name="connsiteX6" fmla="*/ 2264569 w 7550944"/>
                      <a:gd name="connsiteY6" fmla="*/ 0 h 7762876"/>
                      <a:gd name="connsiteX7" fmla="*/ 2645569 w 7550944"/>
                      <a:gd name="connsiteY7" fmla="*/ 3886200 h 7762876"/>
                      <a:gd name="connsiteX8" fmla="*/ 3017044 w 7550944"/>
                      <a:gd name="connsiteY8" fmla="*/ 7762875 h 7762876"/>
                      <a:gd name="connsiteX9" fmla="*/ 3398044 w 7550944"/>
                      <a:gd name="connsiteY9" fmla="*/ 3876675 h 7762876"/>
                      <a:gd name="connsiteX10" fmla="*/ 3769519 w 7550944"/>
                      <a:gd name="connsiteY10" fmla="*/ 9525 h 7762876"/>
                      <a:gd name="connsiteX11" fmla="*/ 4150519 w 7550944"/>
                      <a:gd name="connsiteY11" fmla="*/ 3886200 h 7762876"/>
                      <a:gd name="connsiteX12" fmla="*/ 4526756 w 7550944"/>
                      <a:gd name="connsiteY12" fmla="*/ 7762875 h 7762876"/>
                      <a:gd name="connsiteX13" fmla="*/ 4902994 w 7550944"/>
                      <a:gd name="connsiteY13" fmla="*/ 3886200 h 7762876"/>
                      <a:gd name="connsiteX14" fmla="*/ 5283994 w 7550944"/>
                      <a:gd name="connsiteY14" fmla="*/ 9525 h 7762876"/>
                      <a:gd name="connsiteX15" fmla="*/ 5655469 w 7550944"/>
                      <a:gd name="connsiteY15" fmla="*/ 3886200 h 7762876"/>
                      <a:gd name="connsiteX16" fmla="*/ 6036469 w 7550944"/>
                      <a:gd name="connsiteY16" fmla="*/ 7762875 h 7762876"/>
                      <a:gd name="connsiteX17" fmla="*/ 6417469 w 7550944"/>
                      <a:gd name="connsiteY17" fmla="*/ 3886200 h 7762876"/>
                      <a:gd name="connsiteX18" fmla="*/ 6798469 w 7550944"/>
                      <a:gd name="connsiteY18" fmla="*/ 0 h 7762876"/>
                      <a:gd name="connsiteX19" fmla="*/ 7160419 w 7550944"/>
                      <a:gd name="connsiteY19" fmla="*/ 3886200 h 7762876"/>
                      <a:gd name="connsiteX20" fmla="*/ 7550944 w 7550944"/>
                      <a:gd name="connsiteY20" fmla="*/ 7762875 h 7762876"/>
                      <a:gd name="connsiteX0" fmla="*/ 0 w 7550944"/>
                      <a:gd name="connsiteY0" fmla="*/ 7762875 h 7762876"/>
                      <a:gd name="connsiteX1" fmla="*/ 378619 w 7550944"/>
                      <a:gd name="connsiteY1" fmla="*/ 3886200 h 7762876"/>
                      <a:gd name="connsiteX2" fmla="*/ 750094 w 7550944"/>
                      <a:gd name="connsiteY2" fmla="*/ 0 h 7762876"/>
                      <a:gd name="connsiteX3" fmla="*/ 1131094 w 7550944"/>
                      <a:gd name="connsiteY3" fmla="*/ 3876675 h 7762876"/>
                      <a:gd name="connsiteX4" fmla="*/ 1507332 w 7550944"/>
                      <a:gd name="connsiteY4" fmla="*/ 7762875 h 7762876"/>
                      <a:gd name="connsiteX5" fmla="*/ 1883569 w 7550944"/>
                      <a:gd name="connsiteY5" fmla="*/ 3876675 h 7762876"/>
                      <a:gd name="connsiteX6" fmla="*/ 2264569 w 7550944"/>
                      <a:gd name="connsiteY6" fmla="*/ 0 h 7762876"/>
                      <a:gd name="connsiteX7" fmla="*/ 2645569 w 7550944"/>
                      <a:gd name="connsiteY7" fmla="*/ 3886200 h 7762876"/>
                      <a:gd name="connsiteX8" fmla="*/ 3017044 w 7550944"/>
                      <a:gd name="connsiteY8" fmla="*/ 7762875 h 7762876"/>
                      <a:gd name="connsiteX9" fmla="*/ 3398044 w 7550944"/>
                      <a:gd name="connsiteY9" fmla="*/ 3876675 h 7762876"/>
                      <a:gd name="connsiteX10" fmla="*/ 3769519 w 7550944"/>
                      <a:gd name="connsiteY10" fmla="*/ 9525 h 7762876"/>
                      <a:gd name="connsiteX11" fmla="*/ 4150519 w 7550944"/>
                      <a:gd name="connsiteY11" fmla="*/ 3886200 h 7762876"/>
                      <a:gd name="connsiteX12" fmla="*/ 4526756 w 7550944"/>
                      <a:gd name="connsiteY12" fmla="*/ 7762875 h 7762876"/>
                      <a:gd name="connsiteX13" fmla="*/ 4902994 w 7550944"/>
                      <a:gd name="connsiteY13" fmla="*/ 3886200 h 7762876"/>
                      <a:gd name="connsiteX14" fmla="*/ 5283994 w 7550944"/>
                      <a:gd name="connsiteY14" fmla="*/ 9525 h 7762876"/>
                      <a:gd name="connsiteX15" fmla="*/ 5655469 w 7550944"/>
                      <a:gd name="connsiteY15" fmla="*/ 3886200 h 7762876"/>
                      <a:gd name="connsiteX16" fmla="*/ 6036469 w 7550944"/>
                      <a:gd name="connsiteY16" fmla="*/ 7762875 h 7762876"/>
                      <a:gd name="connsiteX17" fmla="*/ 6417469 w 7550944"/>
                      <a:gd name="connsiteY17" fmla="*/ 3886200 h 7762876"/>
                      <a:gd name="connsiteX18" fmla="*/ 6798469 w 7550944"/>
                      <a:gd name="connsiteY18" fmla="*/ 0 h 7762876"/>
                      <a:gd name="connsiteX19" fmla="*/ 7160419 w 7550944"/>
                      <a:gd name="connsiteY19" fmla="*/ 3886200 h 7762876"/>
                      <a:gd name="connsiteX20" fmla="*/ 7550944 w 7550944"/>
                      <a:gd name="connsiteY20" fmla="*/ 7762875 h 7762876"/>
                      <a:gd name="connsiteX0" fmla="*/ 0 w 7550944"/>
                      <a:gd name="connsiteY0" fmla="*/ 7762875 h 7762876"/>
                      <a:gd name="connsiteX1" fmla="*/ 378619 w 7550944"/>
                      <a:gd name="connsiteY1" fmla="*/ 3886200 h 7762876"/>
                      <a:gd name="connsiteX2" fmla="*/ 750094 w 7550944"/>
                      <a:gd name="connsiteY2" fmla="*/ 0 h 7762876"/>
                      <a:gd name="connsiteX3" fmla="*/ 1131094 w 7550944"/>
                      <a:gd name="connsiteY3" fmla="*/ 3876675 h 7762876"/>
                      <a:gd name="connsiteX4" fmla="*/ 1507332 w 7550944"/>
                      <a:gd name="connsiteY4" fmla="*/ 7762875 h 7762876"/>
                      <a:gd name="connsiteX5" fmla="*/ 1883569 w 7550944"/>
                      <a:gd name="connsiteY5" fmla="*/ 3876675 h 7762876"/>
                      <a:gd name="connsiteX6" fmla="*/ 2264569 w 7550944"/>
                      <a:gd name="connsiteY6" fmla="*/ 0 h 7762876"/>
                      <a:gd name="connsiteX7" fmla="*/ 2645569 w 7550944"/>
                      <a:gd name="connsiteY7" fmla="*/ 3886200 h 7762876"/>
                      <a:gd name="connsiteX8" fmla="*/ 3017044 w 7550944"/>
                      <a:gd name="connsiteY8" fmla="*/ 7762875 h 7762876"/>
                      <a:gd name="connsiteX9" fmla="*/ 3398044 w 7550944"/>
                      <a:gd name="connsiteY9" fmla="*/ 3876675 h 7762876"/>
                      <a:gd name="connsiteX10" fmla="*/ 3769519 w 7550944"/>
                      <a:gd name="connsiteY10" fmla="*/ 9525 h 7762876"/>
                      <a:gd name="connsiteX11" fmla="*/ 4150519 w 7550944"/>
                      <a:gd name="connsiteY11" fmla="*/ 3886200 h 7762876"/>
                      <a:gd name="connsiteX12" fmla="*/ 4526756 w 7550944"/>
                      <a:gd name="connsiteY12" fmla="*/ 7762875 h 7762876"/>
                      <a:gd name="connsiteX13" fmla="*/ 4902994 w 7550944"/>
                      <a:gd name="connsiteY13" fmla="*/ 3886200 h 7762876"/>
                      <a:gd name="connsiteX14" fmla="*/ 5283994 w 7550944"/>
                      <a:gd name="connsiteY14" fmla="*/ 9525 h 7762876"/>
                      <a:gd name="connsiteX15" fmla="*/ 5655469 w 7550944"/>
                      <a:gd name="connsiteY15" fmla="*/ 3886200 h 7762876"/>
                      <a:gd name="connsiteX16" fmla="*/ 6029325 w 7550944"/>
                      <a:gd name="connsiteY16" fmla="*/ 7762875 h 7762876"/>
                      <a:gd name="connsiteX17" fmla="*/ 6417469 w 7550944"/>
                      <a:gd name="connsiteY17" fmla="*/ 3886200 h 7762876"/>
                      <a:gd name="connsiteX18" fmla="*/ 6798469 w 7550944"/>
                      <a:gd name="connsiteY18" fmla="*/ 0 h 7762876"/>
                      <a:gd name="connsiteX19" fmla="*/ 7160419 w 7550944"/>
                      <a:gd name="connsiteY19" fmla="*/ 3886200 h 7762876"/>
                      <a:gd name="connsiteX20" fmla="*/ 7550944 w 7550944"/>
                      <a:gd name="connsiteY20" fmla="*/ 7762875 h 7762876"/>
                      <a:gd name="connsiteX0" fmla="*/ 0 w 7550944"/>
                      <a:gd name="connsiteY0" fmla="*/ 7762875 h 7762876"/>
                      <a:gd name="connsiteX1" fmla="*/ 378619 w 7550944"/>
                      <a:gd name="connsiteY1" fmla="*/ 3886200 h 7762876"/>
                      <a:gd name="connsiteX2" fmla="*/ 750094 w 7550944"/>
                      <a:gd name="connsiteY2" fmla="*/ 0 h 7762876"/>
                      <a:gd name="connsiteX3" fmla="*/ 1131094 w 7550944"/>
                      <a:gd name="connsiteY3" fmla="*/ 3876675 h 7762876"/>
                      <a:gd name="connsiteX4" fmla="*/ 1507332 w 7550944"/>
                      <a:gd name="connsiteY4" fmla="*/ 7762875 h 7762876"/>
                      <a:gd name="connsiteX5" fmla="*/ 1883569 w 7550944"/>
                      <a:gd name="connsiteY5" fmla="*/ 3876675 h 7762876"/>
                      <a:gd name="connsiteX6" fmla="*/ 2264569 w 7550944"/>
                      <a:gd name="connsiteY6" fmla="*/ 0 h 7762876"/>
                      <a:gd name="connsiteX7" fmla="*/ 2645569 w 7550944"/>
                      <a:gd name="connsiteY7" fmla="*/ 3886200 h 7762876"/>
                      <a:gd name="connsiteX8" fmla="*/ 3017044 w 7550944"/>
                      <a:gd name="connsiteY8" fmla="*/ 7762875 h 7762876"/>
                      <a:gd name="connsiteX9" fmla="*/ 3398044 w 7550944"/>
                      <a:gd name="connsiteY9" fmla="*/ 3876675 h 7762876"/>
                      <a:gd name="connsiteX10" fmla="*/ 3769519 w 7550944"/>
                      <a:gd name="connsiteY10" fmla="*/ 9525 h 7762876"/>
                      <a:gd name="connsiteX11" fmla="*/ 4150519 w 7550944"/>
                      <a:gd name="connsiteY11" fmla="*/ 3886200 h 7762876"/>
                      <a:gd name="connsiteX12" fmla="*/ 4526756 w 7550944"/>
                      <a:gd name="connsiteY12" fmla="*/ 7762875 h 7762876"/>
                      <a:gd name="connsiteX13" fmla="*/ 4902994 w 7550944"/>
                      <a:gd name="connsiteY13" fmla="*/ 3886200 h 7762876"/>
                      <a:gd name="connsiteX14" fmla="*/ 5283994 w 7550944"/>
                      <a:gd name="connsiteY14" fmla="*/ 9525 h 7762876"/>
                      <a:gd name="connsiteX15" fmla="*/ 5655469 w 7550944"/>
                      <a:gd name="connsiteY15" fmla="*/ 3886200 h 7762876"/>
                      <a:gd name="connsiteX16" fmla="*/ 6029325 w 7550944"/>
                      <a:gd name="connsiteY16" fmla="*/ 7762875 h 7762876"/>
                      <a:gd name="connsiteX17" fmla="*/ 6417469 w 7550944"/>
                      <a:gd name="connsiteY17" fmla="*/ 3886200 h 7762876"/>
                      <a:gd name="connsiteX18" fmla="*/ 6798469 w 7550944"/>
                      <a:gd name="connsiteY18" fmla="*/ 0 h 7762876"/>
                      <a:gd name="connsiteX19" fmla="*/ 7160419 w 7550944"/>
                      <a:gd name="connsiteY19" fmla="*/ 3886200 h 7762876"/>
                      <a:gd name="connsiteX20" fmla="*/ 7550944 w 7550944"/>
                      <a:gd name="connsiteY20" fmla="*/ 7762875 h 7762876"/>
                      <a:gd name="connsiteX0" fmla="*/ 0 w 7546182"/>
                      <a:gd name="connsiteY0" fmla="*/ 7762875 h 7765256"/>
                      <a:gd name="connsiteX1" fmla="*/ 378619 w 7546182"/>
                      <a:gd name="connsiteY1" fmla="*/ 3886200 h 7765256"/>
                      <a:gd name="connsiteX2" fmla="*/ 750094 w 7546182"/>
                      <a:gd name="connsiteY2" fmla="*/ 0 h 7765256"/>
                      <a:gd name="connsiteX3" fmla="*/ 1131094 w 7546182"/>
                      <a:gd name="connsiteY3" fmla="*/ 3876675 h 7765256"/>
                      <a:gd name="connsiteX4" fmla="*/ 1507332 w 7546182"/>
                      <a:gd name="connsiteY4" fmla="*/ 7762875 h 7765256"/>
                      <a:gd name="connsiteX5" fmla="*/ 1883569 w 7546182"/>
                      <a:gd name="connsiteY5" fmla="*/ 3876675 h 7765256"/>
                      <a:gd name="connsiteX6" fmla="*/ 2264569 w 7546182"/>
                      <a:gd name="connsiteY6" fmla="*/ 0 h 7765256"/>
                      <a:gd name="connsiteX7" fmla="*/ 2645569 w 7546182"/>
                      <a:gd name="connsiteY7" fmla="*/ 3886200 h 7765256"/>
                      <a:gd name="connsiteX8" fmla="*/ 3017044 w 7546182"/>
                      <a:gd name="connsiteY8" fmla="*/ 7762875 h 7765256"/>
                      <a:gd name="connsiteX9" fmla="*/ 3398044 w 7546182"/>
                      <a:gd name="connsiteY9" fmla="*/ 3876675 h 7765256"/>
                      <a:gd name="connsiteX10" fmla="*/ 3769519 w 7546182"/>
                      <a:gd name="connsiteY10" fmla="*/ 9525 h 7765256"/>
                      <a:gd name="connsiteX11" fmla="*/ 4150519 w 7546182"/>
                      <a:gd name="connsiteY11" fmla="*/ 3886200 h 7765256"/>
                      <a:gd name="connsiteX12" fmla="*/ 4526756 w 7546182"/>
                      <a:gd name="connsiteY12" fmla="*/ 7762875 h 7765256"/>
                      <a:gd name="connsiteX13" fmla="*/ 4902994 w 7546182"/>
                      <a:gd name="connsiteY13" fmla="*/ 3886200 h 7765256"/>
                      <a:gd name="connsiteX14" fmla="*/ 5283994 w 7546182"/>
                      <a:gd name="connsiteY14" fmla="*/ 9525 h 7765256"/>
                      <a:gd name="connsiteX15" fmla="*/ 5655469 w 7546182"/>
                      <a:gd name="connsiteY15" fmla="*/ 3886200 h 7765256"/>
                      <a:gd name="connsiteX16" fmla="*/ 6029325 w 7546182"/>
                      <a:gd name="connsiteY16" fmla="*/ 7762875 h 7765256"/>
                      <a:gd name="connsiteX17" fmla="*/ 6417469 w 7546182"/>
                      <a:gd name="connsiteY17" fmla="*/ 3886200 h 7765256"/>
                      <a:gd name="connsiteX18" fmla="*/ 6798469 w 7546182"/>
                      <a:gd name="connsiteY18" fmla="*/ 0 h 7765256"/>
                      <a:gd name="connsiteX19" fmla="*/ 7160419 w 7546182"/>
                      <a:gd name="connsiteY19" fmla="*/ 3886200 h 7765256"/>
                      <a:gd name="connsiteX20" fmla="*/ 7546182 w 7546182"/>
                      <a:gd name="connsiteY20" fmla="*/ 7765256 h 7765256"/>
                      <a:gd name="connsiteX0" fmla="*/ 0 w 7546182"/>
                      <a:gd name="connsiteY0" fmla="*/ 7762875 h 7765258"/>
                      <a:gd name="connsiteX1" fmla="*/ 378619 w 7546182"/>
                      <a:gd name="connsiteY1" fmla="*/ 3886200 h 7765258"/>
                      <a:gd name="connsiteX2" fmla="*/ 750094 w 7546182"/>
                      <a:gd name="connsiteY2" fmla="*/ 0 h 7765258"/>
                      <a:gd name="connsiteX3" fmla="*/ 1131094 w 7546182"/>
                      <a:gd name="connsiteY3" fmla="*/ 3876675 h 7765258"/>
                      <a:gd name="connsiteX4" fmla="*/ 1507332 w 7546182"/>
                      <a:gd name="connsiteY4" fmla="*/ 7762875 h 7765258"/>
                      <a:gd name="connsiteX5" fmla="*/ 1883569 w 7546182"/>
                      <a:gd name="connsiteY5" fmla="*/ 3876675 h 7765258"/>
                      <a:gd name="connsiteX6" fmla="*/ 2264569 w 7546182"/>
                      <a:gd name="connsiteY6" fmla="*/ 0 h 7765258"/>
                      <a:gd name="connsiteX7" fmla="*/ 2645569 w 7546182"/>
                      <a:gd name="connsiteY7" fmla="*/ 3886200 h 7765258"/>
                      <a:gd name="connsiteX8" fmla="*/ 3017044 w 7546182"/>
                      <a:gd name="connsiteY8" fmla="*/ 7762875 h 7765258"/>
                      <a:gd name="connsiteX9" fmla="*/ 3398044 w 7546182"/>
                      <a:gd name="connsiteY9" fmla="*/ 3876675 h 7765258"/>
                      <a:gd name="connsiteX10" fmla="*/ 3769519 w 7546182"/>
                      <a:gd name="connsiteY10" fmla="*/ 9525 h 7765258"/>
                      <a:gd name="connsiteX11" fmla="*/ 4150519 w 7546182"/>
                      <a:gd name="connsiteY11" fmla="*/ 3886200 h 7765258"/>
                      <a:gd name="connsiteX12" fmla="*/ 4526756 w 7546182"/>
                      <a:gd name="connsiteY12" fmla="*/ 7762875 h 7765258"/>
                      <a:gd name="connsiteX13" fmla="*/ 4902994 w 7546182"/>
                      <a:gd name="connsiteY13" fmla="*/ 3886200 h 7765258"/>
                      <a:gd name="connsiteX14" fmla="*/ 5283994 w 7546182"/>
                      <a:gd name="connsiteY14" fmla="*/ 9525 h 7765258"/>
                      <a:gd name="connsiteX15" fmla="*/ 5655469 w 7546182"/>
                      <a:gd name="connsiteY15" fmla="*/ 3886200 h 7765258"/>
                      <a:gd name="connsiteX16" fmla="*/ 6029325 w 7546182"/>
                      <a:gd name="connsiteY16" fmla="*/ 7762875 h 7765258"/>
                      <a:gd name="connsiteX17" fmla="*/ 6417469 w 7546182"/>
                      <a:gd name="connsiteY17" fmla="*/ 3886200 h 7765258"/>
                      <a:gd name="connsiteX18" fmla="*/ 6798469 w 7546182"/>
                      <a:gd name="connsiteY18" fmla="*/ 0 h 7765258"/>
                      <a:gd name="connsiteX19" fmla="*/ 7160419 w 7546182"/>
                      <a:gd name="connsiteY19" fmla="*/ 3886200 h 7765258"/>
                      <a:gd name="connsiteX20" fmla="*/ 7546182 w 7546182"/>
                      <a:gd name="connsiteY20" fmla="*/ 7765256 h 7765258"/>
                      <a:gd name="connsiteX0" fmla="*/ 0 w 7539038"/>
                      <a:gd name="connsiteY0" fmla="*/ 7762875 h 7762876"/>
                      <a:gd name="connsiteX1" fmla="*/ 378619 w 7539038"/>
                      <a:gd name="connsiteY1" fmla="*/ 3886200 h 7762876"/>
                      <a:gd name="connsiteX2" fmla="*/ 750094 w 7539038"/>
                      <a:gd name="connsiteY2" fmla="*/ 0 h 7762876"/>
                      <a:gd name="connsiteX3" fmla="*/ 1131094 w 7539038"/>
                      <a:gd name="connsiteY3" fmla="*/ 3876675 h 7762876"/>
                      <a:gd name="connsiteX4" fmla="*/ 1507332 w 7539038"/>
                      <a:gd name="connsiteY4" fmla="*/ 7762875 h 7762876"/>
                      <a:gd name="connsiteX5" fmla="*/ 1883569 w 7539038"/>
                      <a:gd name="connsiteY5" fmla="*/ 3876675 h 7762876"/>
                      <a:gd name="connsiteX6" fmla="*/ 2264569 w 7539038"/>
                      <a:gd name="connsiteY6" fmla="*/ 0 h 7762876"/>
                      <a:gd name="connsiteX7" fmla="*/ 2645569 w 7539038"/>
                      <a:gd name="connsiteY7" fmla="*/ 3886200 h 7762876"/>
                      <a:gd name="connsiteX8" fmla="*/ 3017044 w 7539038"/>
                      <a:gd name="connsiteY8" fmla="*/ 7762875 h 7762876"/>
                      <a:gd name="connsiteX9" fmla="*/ 3398044 w 7539038"/>
                      <a:gd name="connsiteY9" fmla="*/ 3876675 h 7762876"/>
                      <a:gd name="connsiteX10" fmla="*/ 3769519 w 7539038"/>
                      <a:gd name="connsiteY10" fmla="*/ 9525 h 7762876"/>
                      <a:gd name="connsiteX11" fmla="*/ 4150519 w 7539038"/>
                      <a:gd name="connsiteY11" fmla="*/ 3886200 h 7762876"/>
                      <a:gd name="connsiteX12" fmla="*/ 4526756 w 7539038"/>
                      <a:gd name="connsiteY12" fmla="*/ 7762875 h 7762876"/>
                      <a:gd name="connsiteX13" fmla="*/ 4902994 w 7539038"/>
                      <a:gd name="connsiteY13" fmla="*/ 3886200 h 7762876"/>
                      <a:gd name="connsiteX14" fmla="*/ 5283994 w 7539038"/>
                      <a:gd name="connsiteY14" fmla="*/ 9525 h 7762876"/>
                      <a:gd name="connsiteX15" fmla="*/ 5655469 w 7539038"/>
                      <a:gd name="connsiteY15" fmla="*/ 3886200 h 7762876"/>
                      <a:gd name="connsiteX16" fmla="*/ 6029325 w 7539038"/>
                      <a:gd name="connsiteY16" fmla="*/ 7762875 h 7762876"/>
                      <a:gd name="connsiteX17" fmla="*/ 6417469 w 7539038"/>
                      <a:gd name="connsiteY17" fmla="*/ 3886200 h 7762876"/>
                      <a:gd name="connsiteX18" fmla="*/ 6798469 w 7539038"/>
                      <a:gd name="connsiteY18" fmla="*/ 0 h 7762876"/>
                      <a:gd name="connsiteX19" fmla="*/ 7160419 w 7539038"/>
                      <a:gd name="connsiteY19" fmla="*/ 3886200 h 7762876"/>
                      <a:gd name="connsiteX20" fmla="*/ 7539038 w 7539038"/>
                      <a:gd name="connsiteY20" fmla="*/ 7760494 h 7762876"/>
                      <a:gd name="connsiteX0" fmla="*/ 0 w 7539038"/>
                      <a:gd name="connsiteY0" fmla="*/ 7762875 h 7762876"/>
                      <a:gd name="connsiteX1" fmla="*/ 378619 w 7539038"/>
                      <a:gd name="connsiteY1" fmla="*/ 3886200 h 7762876"/>
                      <a:gd name="connsiteX2" fmla="*/ 750094 w 7539038"/>
                      <a:gd name="connsiteY2" fmla="*/ 0 h 7762876"/>
                      <a:gd name="connsiteX3" fmla="*/ 1131094 w 7539038"/>
                      <a:gd name="connsiteY3" fmla="*/ 3876675 h 7762876"/>
                      <a:gd name="connsiteX4" fmla="*/ 1507332 w 7539038"/>
                      <a:gd name="connsiteY4" fmla="*/ 7762875 h 7762876"/>
                      <a:gd name="connsiteX5" fmla="*/ 1883569 w 7539038"/>
                      <a:gd name="connsiteY5" fmla="*/ 3876675 h 7762876"/>
                      <a:gd name="connsiteX6" fmla="*/ 2264569 w 7539038"/>
                      <a:gd name="connsiteY6" fmla="*/ 0 h 7762876"/>
                      <a:gd name="connsiteX7" fmla="*/ 2645569 w 7539038"/>
                      <a:gd name="connsiteY7" fmla="*/ 3886200 h 7762876"/>
                      <a:gd name="connsiteX8" fmla="*/ 3017044 w 7539038"/>
                      <a:gd name="connsiteY8" fmla="*/ 7762875 h 7762876"/>
                      <a:gd name="connsiteX9" fmla="*/ 3398044 w 7539038"/>
                      <a:gd name="connsiteY9" fmla="*/ 3876675 h 7762876"/>
                      <a:gd name="connsiteX10" fmla="*/ 3769519 w 7539038"/>
                      <a:gd name="connsiteY10" fmla="*/ 9525 h 7762876"/>
                      <a:gd name="connsiteX11" fmla="*/ 4150519 w 7539038"/>
                      <a:gd name="connsiteY11" fmla="*/ 3886200 h 7762876"/>
                      <a:gd name="connsiteX12" fmla="*/ 4526756 w 7539038"/>
                      <a:gd name="connsiteY12" fmla="*/ 7762875 h 7762876"/>
                      <a:gd name="connsiteX13" fmla="*/ 4902994 w 7539038"/>
                      <a:gd name="connsiteY13" fmla="*/ 3886200 h 7762876"/>
                      <a:gd name="connsiteX14" fmla="*/ 5283994 w 7539038"/>
                      <a:gd name="connsiteY14" fmla="*/ 9525 h 7762876"/>
                      <a:gd name="connsiteX15" fmla="*/ 5655469 w 7539038"/>
                      <a:gd name="connsiteY15" fmla="*/ 3886200 h 7762876"/>
                      <a:gd name="connsiteX16" fmla="*/ 6029325 w 7539038"/>
                      <a:gd name="connsiteY16" fmla="*/ 7762875 h 7762876"/>
                      <a:gd name="connsiteX17" fmla="*/ 6417469 w 7539038"/>
                      <a:gd name="connsiteY17" fmla="*/ 3886200 h 7762876"/>
                      <a:gd name="connsiteX18" fmla="*/ 6788944 w 7539038"/>
                      <a:gd name="connsiteY18" fmla="*/ 2381 h 7762876"/>
                      <a:gd name="connsiteX19" fmla="*/ 7160419 w 7539038"/>
                      <a:gd name="connsiteY19" fmla="*/ 3886200 h 7762876"/>
                      <a:gd name="connsiteX20" fmla="*/ 7539038 w 7539038"/>
                      <a:gd name="connsiteY20" fmla="*/ 7760494 h 7762876"/>
                      <a:gd name="connsiteX0" fmla="*/ 0 w 7539038"/>
                      <a:gd name="connsiteY0" fmla="*/ 7762875 h 7762876"/>
                      <a:gd name="connsiteX1" fmla="*/ 378619 w 7539038"/>
                      <a:gd name="connsiteY1" fmla="*/ 3886200 h 7762876"/>
                      <a:gd name="connsiteX2" fmla="*/ 750094 w 7539038"/>
                      <a:gd name="connsiteY2" fmla="*/ 0 h 7762876"/>
                      <a:gd name="connsiteX3" fmla="*/ 1131094 w 7539038"/>
                      <a:gd name="connsiteY3" fmla="*/ 3876675 h 7762876"/>
                      <a:gd name="connsiteX4" fmla="*/ 1507332 w 7539038"/>
                      <a:gd name="connsiteY4" fmla="*/ 7762875 h 7762876"/>
                      <a:gd name="connsiteX5" fmla="*/ 1883569 w 7539038"/>
                      <a:gd name="connsiteY5" fmla="*/ 3876675 h 7762876"/>
                      <a:gd name="connsiteX6" fmla="*/ 2264569 w 7539038"/>
                      <a:gd name="connsiteY6" fmla="*/ 0 h 7762876"/>
                      <a:gd name="connsiteX7" fmla="*/ 2645569 w 7539038"/>
                      <a:gd name="connsiteY7" fmla="*/ 3886200 h 7762876"/>
                      <a:gd name="connsiteX8" fmla="*/ 3017044 w 7539038"/>
                      <a:gd name="connsiteY8" fmla="*/ 7762875 h 7762876"/>
                      <a:gd name="connsiteX9" fmla="*/ 3398044 w 7539038"/>
                      <a:gd name="connsiteY9" fmla="*/ 3876675 h 7762876"/>
                      <a:gd name="connsiteX10" fmla="*/ 3769519 w 7539038"/>
                      <a:gd name="connsiteY10" fmla="*/ 9525 h 7762876"/>
                      <a:gd name="connsiteX11" fmla="*/ 4150519 w 7539038"/>
                      <a:gd name="connsiteY11" fmla="*/ 3886200 h 7762876"/>
                      <a:gd name="connsiteX12" fmla="*/ 4526756 w 7539038"/>
                      <a:gd name="connsiteY12" fmla="*/ 7762875 h 7762876"/>
                      <a:gd name="connsiteX13" fmla="*/ 4902994 w 7539038"/>
                      <a:gd name="connsiteY13" fmla="*/ 3886200 h 7762876"/>
                      <a:gd name="connsiteX14" fmla="*/ 5283994 w 7539038"/>
                      <a:gd name="connsiteY14" fmla="*/ 9525 h 7762876"/>
                      <a:gd name="connsiteX15" fmla="*/ 5655469 w 7539038"/>
                      <a:gd name="connsiteY15" fmla="*/ 3886200 h 7762876"/>
                      <a:gd name="connsiteX16" fmla="*/ 6029325 w 7539038"/>
                      <a:gd name="connsiteY16" fmla="*/ 7762875 h 7762876"/>
                      <a:gd name="connsiteX17" fmla="*/ 6417469 w 7539038"/>
                      <a:gd name="connsiteY17" fmla="*/ 3886200 h 7762876"/>
                      <a:gd name="connsiteX18" fmla="*/ 6786563 w 7539038"/>
                      <a:gd name="connsiteY18" fmla="*/ 4762 h 7762876"/>
                      <a:gd name="connsiteX19" fmla="*/ 7160419 w 7539038"/>
                      <a:gd name="connsiteY19" fmla="*/ 3886200 h 7762876"/>
                      <a:gd name="connsiteX20" fmla="*/ 7539038 w 7539038"/>
                      <a:gd name="connsiteY20" fmla="*/ 7760494 h 7762876"/>
                      <a:gd name="connsiteX0" fmla="*/ 0 w 7539038"/>
                      <a:gd name="connsiteY0" fmla="*/ 7762875 h 7762876"/>
                      <a:gd name="connsiteX1" fmla="*/ 378619 w 7539038"/>
                      <a:gd name="connsiteY1" fmla="*/ 3886200 h 7762876"/>
                      <a:gd name="connsiteX2" fmla="*/ 750094 w 7539038"/>
                      <a:gd name="connsiteY2" fmla="*/ 0 h 7762876"/>
                      <a:gd name="connsiteX3" fmla="*/ 1131094 w 7539038"/>
                      <a:gd name="connsiteY3" fmla="*/ 3876675 h 7762876"/>
                      <a:gd name="connsiteX4" fmla="*/ 1507332 w 7539038"/>
                      <a:gd name="connsiteY4" fmla="*/ 7762875 h 7762876"/>
                      <a:gd name="connsiteX5" fmla="*/ 1883569 w 7539038"/>
                      <a:gd name="connsiteY5" fmla="*/ 3876675 h 7762876"/>
                      <a:gd name="connsiteX6" fmla="*/ 2264569 w 7539038"/>
                      <a:gd name="connsiteY6" fmla="*/ 0 h 7762876"/>
                      <a:gd name="connsiteX7" fmla="*/ 2645569 w 7539038"/>
                      <a:gd name="connsiteY7" fmla="*/ 3886200 h 7762876"/>
                      <a:gd name="connsiteX8" fmla="*/ 3017044 w 7539038"/>
                      <a:gd name="connsiteY8" fmla="*/ 7762875 h 7762876"/>
                      <a:gd name="connsiteX9" fmla="*/ 3398044 w 7539038"/>
                      <a:gd name="connsiteY9" fmla="*/ 3876675 h 7762876"/>
                      <a:gd name="connsiteX10" fmla="*/ 3769519 w 7539038"/>
                      <a:gd name="connsiteY10" fmla="*/ 9525 h 7762876"/>
                      <a:gd name="connsiteX11" fmla="*/ 4150519 w 7539038"/>
                      <a:gd name="connsiteY11" fmla="*/ 3886200 h 7762876"/>
                      <a:gd name="connsiteX12" fmla="*/ 4526756 w 7539038"/>
                      <a:gd name="connsiteY12" fmla="*/ 7762875 h 7762876"/>
                      <a:gd name="connsiteX13" fmla="*/ 4902994 w 7539038"/>
                      <a:gd name="connsiteY13" fmla="*/ 3886200 h 7762876"/>
                      <a:gd name="connsiteX14" fmla="*/ 5283994 w 7539038"/>
                      <a:gd name="connsiteY14" fmla="*/ 9525 h 7762876"/>
                      <a:gd name="connsiteX15" fmla="*/ 5655469 w 7539038"/>
                      <a:gd name="connsiteY15" fmla="*/ 3886200 h 7762876"/>
                      <a:gd name="connsiteX16" fmla="*/ 6029325 w 7539038"/>
                      <a:gd name="connsiteY16" fmla="*/ 7762875 h 7762876"/>
                      <a:gd name="connsiteX17" fmla="*/ 6417469 w 7539038"/>
                      <a:gd name="connsiteY17" fmla="*/ 3886200 h 7762876"/>
                      <a:gd name="connsiteX18" fmla="*/ 6786563 w 7539038"/>
                      <a:gd name="connsiteY18" fmla="*/ 4762 h 7762876"/>
                      <a:gd name="connsiteX19" fmla="*/ 7160419 w 7539038"/>
                      <a:gd name="connsiteY19" fmla="*/ 3886200 h 7762876"/>
                      <a:gd name="connsiteX20" fmla="*/ 7539038 w 7539038"/>
                      <a:gd name="connsiteY20" fmla="*/ 7760494 h 7762876"/>
                      <a:gd name="connsiteX0" fmla="*/ 0 w 7539038"/>
                      <a:gd name="connsiteY0" fmla="*/ 7762875 h 7762876"/>
                      <a:gd name="connsiteX1" fmla="*/ 378619 w 7539038"/>
                      <a:gd name="connsiteY1" fmla="*/ 3886200 h 7762876"/>
                      <a:gd name="connsiteX2" fmla="*/ 750094 w 7539038"/>
                      <a:gd name="connsiteY2" fmla="*/ 0 h 7762876"/>
                      <a:gd name="connsiteX3" fmla="*/ 1131094 w 7539038"/>
                      <a:gd name="connsiteY3" fmla="*/ 3876675 h 7762876"/>
                      <a:gd name="connsiteX4" fmla="*/ 1507332 w 7539038"/>
                      <a:gd name="connsiteY4" fmla="*/ 7762875 h 7762876"/>
                      <a:gd name="connsiteX5" fmla="*/ 1883569 w 7539038"/>
                      <a:gd name="connsiteY5" fmla="*/ 3876675 h 7762876"/>
                      <a:gd name="connsiteX6" fmla="*/ 2264569 w 7539038"/>
                      <a:gd name="connsiteY6" fmla="*/ 0 h 7762876"/>
                      <a:gd name="connsiteX7" fmla="*/ 2645569 w 7539038"/>
                      <a:gd name="connsiteY7" fmla="*/ 3886200 h 7762876"/>
                      <a:gd name="connsiteX8" fmla="*/ 3017044 w 7539038"/>
                      <a:gd name="connsiteY8" fmla="*/ 7762875 h 7762876"/>
                      <a:gd name="connsiteX9" fmla="*/ 3398044 w 7539038"/>
                      <a:gd name="connsiteY9" fmla="*/ 3876675 h 7762876"/>
                      <a:gd name="connsiteX10" fmla="*/ 3769519 w 7539038"/>
                      <a:gd name="connsiteY10" fmla="*/ 9525 h 7762876"/>
                      <a:gd name="connsiteX11" fmla="*/ 4150519 w 7539038"/>
                      <a:gd name="connsiteY11" fmla="*/ 3886200 h 7762876"/>
                      <a:gd name="connsiteX12" fmla="*/ 4526756 w 7539038"/>
                      <a:gd name="connsiteY12" fmla="*/ 7762875 h 7762876"/>
                      <a:gd name="connsiteX13" fmla="*/ 4902994 w 7539038"/>
                      <a:gd name="connsiteY13" fmla="*/ 3886200 h 7762876"/>
                      <a:gd name="connsiteX14" fmla="*/ 5279231 w 7539038"/>
                      <a:gd name="connsiteY14" fmla="*/ 9525 h 7762876"/>
                      <a:gd name="connsiteX15" fmla="*/ 5655469 w 7539038"/>
                      <a:gd name="connsiteY15" fmla="*/ 3886200 h 7762876"/>
                      <a:gd name="connsiteX16" fmla="*/ 6029325 w 7539038"/>
                      <a:gd name="connsiteY16" fmla="*/ 7762875 h 7762876"/>
                      <a:gd name="connsiteX17" fmla="*/ 6417469 w 7539038"/>
                      <a:gd name="connsiteY17" fmla="*/ 3886200 h 7762876"/>
                      <a:gd name="connsiteX18" fmla="*/ 6786563 w 7539038"/>
                      <a:gd name="connsiteY18" fmla="*/ 4762 h 7762876"/>
                      <a:gd name="connsiteX19" fmla="*/ 7160419 w 7539038"/>
                      <a:gd name="connsiteY19" fmla="*/ 3886200 h 7762876"/>
                      <a:gd name="connsiteX20" fmla="*/ 7539038 w 7539038"/>
                      <a:gd name="connsiteY20" fmla="*/ 7760494 h 7762876"/>
                      <a:gd name="connsiteX0" fmla="*/ 0 w 7539038"/>
                      <a:gd name="connsiteY0" fmla="*/ 7762875 h 7762876"/>
                      <a:gd name="connsiteX1" fmla="*/ 378619 w 7539038"/>
                      <a:gd name="connsiteY1" fmla="*/ 3886200 h 7762876"/>
                      <a:gd name="connsiteX2" fmla="*/ 750094 w 7539038"/>
                      <a:gd name="connsiteY2" fmla="*/ 0 h 7762876"/>
                      <a:gd name="connsiteX3" fmla="*/ 1131094 w 7539038"/>
                      <a:gd name="connsiteY3" fmla="*/ 3876675 h 7762876"/>
                      <a:gd name="connsiteX4" fmla="*/ 1507332 w 7539038"/>
                      <a:gd name="connsiteY4" fmla="*/ 7762875 h 7762876"/>
                      <a:gd name="connsiteX5" fmla="*/ 1883569 w 7539038"/>
                      <a:gd name="connsiteY5" fmla="*/ 3876675 h 7762876"/>
                      <a:gd name="connsiteX6" fmla="*/ 2264569 w 7539038"/>
                      <a:gd name="connsiteY6" fmla="*/ 0 h 7762876"/>
                      <a:gd name="connsiteX7" fmla="*/ 2645569 w 7539038"/>
                      <a:gd name="connsiteY7" fmla="*/ 3886200 h 7762876"/>
                      <a:gd name="connsiteX8" fmla="*/ 3017044 w 7539038"/>
                      <a:gd name="connsiteY8" fmla="*/ 7762875 h 7762876"/>
                      <a:gd name="connsiteX9" fmla="*/ 3398044 w 7539038"/>
                      <a:gd name="connsiteY9" fmla="*/ 3876675 h 7762876"/>
                      <a:gd name="connsiteX10" fmla="*/ 3769519 w 7539038"/>
                      <a:gd name="connsiteY10" fmla="*/ 9525 h 7762876"/>
                      <a:gd name="connsiteX11" fmla="*/ 4150519 w 7539038"/>
                      <a:gd name="connsiteY11" fmla="*/ 3886200 h 7762876"/>
                      <a:gd name="connsiteX12" fmla="*/ 4526756 w 7539038"/>
                      <a:gd name="connsiteY12" fmla="*/ 7762875 h 7762876"/>
                      <a:gd name="connsiteX13" fmla="*/ 4902994 w 7539038"/>
                      <a:gd name="connsiteY13" fmla="*/ 3886200 h 7762876"/>
                      <a:gd name="connsiteX14" fmla="*/ 5279231 w 7539038"/>
                      <a:gd name="connsiteY14" fmla="*/ 9525 h 7762876"/>
                      <a:gd name="connsiteX15" fmla="*/ 5655469 w 7539038"/>
                      <a:gd name="connsiteY15" fmla="*/ 3886200 h 7762876"/>
                      <a:gd name="connsiteX16" fmla="*/ 6029325 w 7539038"/>
                      <a:gd name="connsiteY16" fmla="*/ 7762875 h 7762876"/>
                      <a:gd name="connsiteX17" fmla="*/ 6417469 w 7539038"/>
                      <a:gd name="connsiteY17" fmla="*/ 3886200 h 7762876"/>
                      <a:gd name="connsiteX18" fmla="*/ 6786563 w 7539038"/>
                      <a:gd name="connsiteY18" fmla="*/ 4762 h 7762876"/>
                      <a:gd name="connsiteX19" fmla="*/ 7160419 w 7539038"/>
                      <a:gd name="connsiteY19" fmla="*/ 3886200 h 7762876"/>
                      <a:gd name="connsiteX20" fmla="*/ 7539038 w 7539038"/>
                      <a:gd name="connsiteY20" fmla="*/ 7760494 h 7762876"/>
                      <a:gd name="connsiteX0" fmla="*/ 0 w 7539038"/>
                      <a:gd name="connsiteY0" fmla="*/ 7762875 h 7762876"/>
                      <a:gd name="connsiteX1" fmla="*/ 378619 w 7539038"/>
                      <a:gd name="connsiteY1" fmla="*/ 3886200 h 7762876"/>
                      <a:gd name="connsiteX2" fmla="*/ 750094 w 7539038"/>
                      <a:gd name="connsiteY2" fmla="*/ 0 h 7762876"/>
                      <a:gd name="connsiteX3" fmla="*/ 1131094 w 7539038"/>
                      <a:gd name="connsiteY3" fmla="*/ 3876675 h 7762876"/>
                      <a:gd name="connsiteX4" fmla="*/ 1507332 w 7539038"/>
                      <a:gd name="connsiteY4" fmla="*/ 7762875 h 7762876"/>
                      <a:gd name="connsiteX5" fmla="*/ 1883569 w 7539038"/>
                      <a:gd name="connsiteY5" fmla="*/ 3876675 h 7762876"/>
                      <a:gd name="connsiteX6" fmla="*/ 2264569 w 7539038"/>
                      <a:gd name="connsiteY6" fmla="*/ 0 h 7762876"/>
                      <a:gd name="connsiteX7" fmla="*/ 2645569 w 7539038"/>
                      <a:gd name="connsiteY7" fmla="*/ 3886200 h 7762876"/>
                      <a:gd name="connsiteX8" fmla="*/ 3017044 w 7539038"/>
                      <a:gd name="connsiteY8" fmla="*/ 7762875 h 7762876"/>
                      <a:gd name="connsiteX9" fmla="*/ 3398044 w 7539038"/>
                      <a:gd name="connsiteY9" fmla="*/ 3876675 h 7762876"/>
                      <a:gd name="connsiteX10" fmla="*/ 3769519 w 7539038"/>
                      <a:gd name="connsiteY10" fmla="*/ 9525 h 7762876"/>
                      <a:gd name="connsiteX11" fmla="*/ 4150519 w 7539038"/>
                      <a:gd name="connsiteY11" fmla="*/ 3886200 h 7762876"/>
                      <a:gd name="connsiteX12" fmla="*/ 4526756 w 7539038"/>
                      <a:gd name="connsiteY12" fmla="*/ 7762875 h 7762876"/>
                      <a:gd name="connsiteX13" fmla="*/ 4902994 w 7539038"/>
                      <a:gd name="connsiteY13" fmla="*/ 3886200 h 7762876"/>
                      <a:gd name="connsiteX14" fmla="*/ 5276849 w 7539038"/>
                      <a:gd name="connsiteY14" fmla="*/ 2382 h 7762876"/>
                      <a:gd name="connsiteX15" fmla="*/ 5655469 w 7539038"/>
                      <a:gd name="connsiteY15" fmla="*/ 3886200 h 7762876"/>
                      <a:gd name="connsiteX16" fmla="*/ 6029325 w 7539038"/>
                      <a:gd name="connsiteY16" fmla="*/ 7762875 h 7762876"/>
                      <a:gd name="connsiteX17" fmla="*/ 6417469 w 7539038"/>
                      <a:gd name="connsiteY17" fmla="*/ 3886200 h 7762876"/>
                      <a:gd name="connsiteX18" fmla="*/ 6786563 w 7539038"/>
                      <a:gd name="connsiteY18" fmla="*/ 4762 h 7762876"/>
                      <a:gd name="connsiteX19" fmla="*/ 7160419 w 7539038"/>
                      <a:gd name="connsiteY19" fmla="*/ 3886200 h 7762876"/>
                      <a:gd name="connsiteX20" fmla="*/ 7539038 w 7539038"/>
                      <a:gd name="connsiteY20" fmla="*/ 7760494 h 7762876"/>
                      <a:gd name="connsiteX0" fmla="*/ 0 w 7539038"/>
                      <a:gd name="connsiteY0" fmla="*/ 7762875 h 7762876"/>
                      <a:gd name="connsiteX1" fmla="*/ 378619 w 7539038"/>
                      <a:gd name="connsiteY1" fmla="*/ 3886200 h 7762876"/>
                      <a:gd name="connsiteX2" fmla="*/ 750094 w 7539038"/>
                      <a:gd name="connsiteY2" fmla="*/ 0 h 7762876"/>
                      <a:gd name="connsiteX3" fmla="*/ 1131094 w 7539038"/>
                      <a:gd name="connsiteY3" fmla="*/ 3876675 h 7762876"/>
                      <a:gd name="connsiteX4" fmla="*/ 1507332 w 7539038"/>
                      <a:gd name="connsiteY4" fmla="*/ 7762875 h 7762876"/>
                      <a:gd name="connsiteX5" fmla="*/ 1883569 w 7539038"/>
                      <a:gd name="connsiteY5" fmla="*/ 3876675 h 7762876"/>
                      <a:gd name="connsiteX6" fmla="*/ 2264569 w 7539038"/>
                      <a:gd name="connsiteY6" fmla="*/ 0 h 7762876"/>
                      <a:gd name="connsiteX7" fmla="*/ 2645569 w 7539038"/>
                      <a:gd name="connsiteY7" fmla="*/ 3886200 h 7762876"/>
                      <a:gd name="connsiteX8" fmla="*/ 3017044 w 7539038"/>
                      <a:gd name="connsiteY8" fmla="*/ 7762875 h 7762876"/>
                      <a:gd name="connsiteX9" fmla="*/ 3398044 w 7539038"/>
                      <a:gd name="connsiteY9" fmla="*/ 3876675 h 7762876"/>
                      <a:gd name="connsiteX10" fmla="*/ 3769519 w 7539038"/>
                      <a:gd name="connsiteY10" fmla="*/ 9525 h 7762876"/>
                      <a:gd name="connsiteX11" fmla="*/ 4150519 w 7539038"/>
                      <a:gd name="connsiteY11" fmla="*/ 3886200 h 7762876"/>
                      <a:gd name="connsiteX12" fmla="*/ 4526756 w 7539038"/>
                      <a:gd name="connsiteY12" fmla="*/ 7762875 h 7762876"/>
                      <a:gd name="connsiteX13" fmla="*/ 4902994 w 7539038"/>
                      <a:gd name="connsiteY13" fmla="*/ 3886200 h 7762876"/>
                      <a:gd name="connsiteX14" fmla="*/ 5276849 w 7539038"/>
                      <a:gd name="connsiteY14" fmla="*/ 2382 h 7762876"/>
                      <a:gd name="connsiteX15" fmla="*/ 5655469 w 7539038"/>
                      <a:gd name="connsiteY15" fmla="*/ 3886200 h 7762876"/>
                      <a:gd name="connsiteX16" fmla="*/ 6029325 w 7539038"/>
                      <a:gd name="connsiteY16" fmla="*/ 7762875 h 7762876"/>
                      <a:gd name="connsiteX17" fmla="*/ 6417469 w 7539038"/>
                      <a:gd name="connsiteY17" fmla="*/ 3886200 h 7762876"/>
                      <a:gd name="connsiteX18" fmla="*/ 6786563 w 7539038"/>
                      <a:gd name="connsiteY18" fmla="*/ 4762 h 7762876"/>
                      <a:gd name="connsiteX19" fmla="*/ 7160419 w 7539038"/>
                      <a:gd name="connsiteY19" fmla="*/ 3886200 h 7762876"/>
                      <a:gd name="connsiteX20" fmla="*/ 7539038 w 7539038"/>
                      <a:gd name="connsiteY20" fmla="*/ 7760494 h 7762876"/>
                      <a:gd name="connsiteX0" fmla="*/ 0 w 7539038"/>
                      <a:gd name="connsiteY0" fmla="*/ 7762875 h 7762876"/>
                      <a:gd name="connsiteX1" fmla="*/ 378619 w 7539038"/>
                      <a:gd name="connsiteY1" fmla="*/ 3886200 h 7762876"/>
                      <a:gd name="connsiteX2" fmla="*/ 750094 w 7539038"/>
                      <a:gd name="connsiteY2" fmla="*/ 0 h 7762876"/>
                      <a:gd name="connsiteX3" fmla="*/ 1131094 w 7539038"/>
                      <a:gd name="connsiteY3" fmla="*/ 3876675 h 7762876"/>
                      <a:gd name="connsiteX4" fmla="*/ 1507332 w 7539038"/>
                      <a:gd name="connsiteY4" fmla="*/ 7762875 h 7762876"/>
                      <a:gd name="connsiteX5" fmla="*/ 1883569 w 7539038"/>
                      <a:gd name="connsiteY5" fmla="*/ 3876675 h 7762876"/>
                      <a:gd name="connsiteX6" fmla="*/ 2264569 w 7539038"/>
                      <a:gd name="connsiteY6" fmla="*/ 0 h 7762876"/>
                      <a:gd name="connsiteX7" fmla="*/ 2645569 w 7539038"/>
                      <a:gd name="connsiteY7" fmla="*/ 3886200 h 7762876"/>
                      <a:gd name="connsiteX8" fmla="*/ 3017044 w 7539038"/>
                      <a:gd name="connsiteY8" fmla="*/ 7762875 h 7762876"/>
                      <a:gd name="connsiteX9" fmla="*/ 3398044 w 7539038"/>
                      <a:gd name="connsiteY9" fmla="*/ 3876675 h 7762876"/>
                      <a:gd name="connsiteX10" fmla="*/ 3776663 w 7539038"/>
                      <a:gd name="connsiteY10" fmla="*/ 4763 h 7762876"/>
                      <a:gd name="connsiteX11" fmla="*/ 4150519 w 7539038"/>
                      <a:gd name="connsiteY11" fmla="*/ 3886200 h 7762876"/>
                      <a:gd name="connsiteX12" fmla="*/ 4526756 w 7539038"/>
                      <a:gd name="connsiteY12" fmla="*/ 7762875 h 7762876"/>
                      <a:gd name="connsiteX13" fmla="*/ 4902994 w 7539038"/>
                      <a:gd name="connsiteY13" fmla="*/ 3886200 h 7762876"/>
                      <a:gd name="connsiteX14" fmla="*/ 5276849 w 7539038"/>
                      <a:gd name="connsiteY14" fmla="*/ 2382 h 7762876"/>
                      <a:gd name="connsiteX15" fmla="*/ 5655469 w 7539038"/>
                      <a:gd name="connsiteY15" fmla="*/ 3886200 h 7762876"/>
                      <a:gd name="connsiteX16" fmla="*/ 6029325 w 7539038"/>
                      <a:gd name="connsiteY16" fmla="*/ 7762875 h 7762876"/>
                      <a:gd name="connsiteX17" fmla="*/ 6417469 w 7539038"/>
                      <a:gd name="connsiteY17" fmla="*/ 3886200 h 7762876"/>
                      <a:gd name="connsiteX18" fmla="*/ 6786563 w 7539038"/>
                      <a:gd name="connsiteY18" fmla="*/ 4762 h 7762876"/>
                      <a:gd name="connsiteX19" fmla="*/ 7160419 w 7539038"/>
                      <a:gd name="connsiteY19" fmla="*/ 3886200 h 7762876"/>
                      <a:gd name="connsiteX20" fmla="*/ 7539038 w 7539038"/>
                      <a:gd name="connsiteY20" fmla="*/ 7760494 h 7762876"/>
                      <a:gd name="connsiteX0" fmla="*/ 0 w 7539038"/>
                      <a:gd name="connsiteY0" fmla="*/ 7762875 h 7762876"/>
                      <a:gd name="connsiteX1" fmla="*/ 378619 w 7539038"/>
                      <a:gd name="connsiteY1" fmla="*/ 3886200 h 7762876"/>
                      <a:gd name="connsiteX2" fmla="*/ 750094 w 7539038"/>
                      <a:gd name="connsiteY2" fmla="*/ 0 h 7762876"/>
                      <a:gd name="connsiteX3" fmla="*/ 1131094 w 7539038"/>
                      <a:gd name="connsiteY3" fmla="*/ 3876675 h 7762876"/>
                      <a:gd name="connsiteX4" fmla="*/ 1507332 w 7539038"/>
                      <a:gd name="connsiteY4" fmla="*/ 7762875 h 7762876"/>
                      <a:gd name="connsiteX5" fmla="*/ 1883569 w 7539038"/>
                      <a:gd name="connsiteY5" fmla="*/ 3876675 h 7762876"/>
                      <a:gd name="connsiteX6" fmla="*/ 2264569 w 7539038"/>
                      <a:gd name="connsiteY6" fmla="*/ 0 h 7762876"/>
                      <a:gd name="connsiteX7" fmla="*/ 2645569 w 7539038"/>
                      <a:gd name="connsiteY7" fmla="*/ 3886200 h 7762876"/>
                      <a:gd name="connsiteX8" fmla="*/ 3017044 w 7539038"/>
                      <a:gd name="connsiteY8" fmla="*/ 7762875 h 7762876"/>
                      <a:gd name="connsiteX9" fmla="*/ 3398044 w 7539038"/>
                      <a:gd name="connsiteY9" fmla="*/ 3876675 h 7762876"/>
                      <a:gd name="connsiteX10" fmla="*/ 3776663 w 7539038"/>
                      <a:gd name="connsiteY10" fmla="*/ 4763 h 7762876"/>
                      <a:gd name="connsiteX11" fmla="*/ 4150519 w 7539038"/>
                      <a:gd name="connsiteY11" fmla="*/ 3886200 h 7762876"/>
                      <a:gd name="connsiteX12" fmla="*/ 4526756 w 7539038"/>
                      <a:gd name="connsiteY12" fmla="*/ 7762875 h 7762876"/>
                      <a:gd name="connsiteX13" fmla="*/ 4902994 w 7539038"/>
                      <a:gd name="connsiteY13" fmla="*/ 3886200 h 7762876"/>
                      <a:gd name="connsiteX14" fmla="*/ 5276849 w 7539038"/>
                      <a:gd name="connsiteY14" fmla="*/ 2382 h 7762876"/>
                      <a:gd name="connsiteX15" fmla="*/ 5655469 w 7539038"/>
                      <a:gd name="connsiteY15" fmla="*/ 3886200 h 7762876"/>
                      <a:gd name="connsiteX16" fmla="*/ 6029325 w 7539038"/>
                      <a:gd name="connsiteY16" fmla="*/ 7762875 h 7762876"/>
                      <a:gd name="connsiteX17" fmla="*/ 6417469 w 7539038"/>
                      <a:gd name="connsiteY17" fmla="*/ 3886200 h 7762876"/>
                      <a:gd name="connsiteX18" fmla="*/ 6786563 w 7539038"/>
                      <a:gd name="connsiteY18" fmla="*/ 4762 h 7762876"/>
                      <a:gd name="connsiteX19" fmla="*/ 7160419 w 7539038"/>
                      <a:gd name="connsiteY19" fmla="*/ 3886200 h 7762876"/>
                      <a:gd name="connsiteX20" fmla="*/ 7539038 w 7539038"/>
                      <a:gd name="connsiteY20" fmla="*/ 7760494 h 7762876"/>
                      <a:gd name="connsiteX0" fmla="*/ 0 w 7539038"/>
                      <a:gd name="connsiteY0" fmla="*/ 7762875 h 7762876"/>
                      <a:gd name="connsiteX1" fmla="*/ 378619 w 7539038"/>
                      <a:gd name="connsiteY1" fmla="*/ 3886200 h 7762876"/>
                      <a:gd name="connsiteX2" fmla="*/ 750094 w 7539038"/>
                      <a:gd name="connsiteY2" fmla="*/ 0 h 7762876"/>
                      <a:gd name="connsiteX3" fmla="*/ 1131094 w 7539038"/>
                      <a:gd name="connsiteY3" fmla="*/ 3876675 h 7762876"/>
                      <a:gd name="connsiteX4" fmla="*/ 1507332 w 7539038"/>
                      <a:gd name="connsiteY4" fmla="*/ 7762875 h 7762876"/>
                      <a:gd name="connsiteX5" fmla="*/ 1883569 w 7539038"/>
                      <a:gd name="connsiteY5" fmla="*/ 3876675 h 7762876"/>
                      <a:gd name="connsiteX6" fmla="*/ 2264569 w 7539038"/>
                      <a:gd name="connsiteY6" fmla="*/ 0 h 7762876"/>
                      <a:gd name="connsiteX7" fmla="*/ 2645569 w 7539038"/>
                      <a:gd name="connsiteY7" fmla="*/ 3886200 h 7762876"/>
                      <a:gd name="connsiteX8" fmla="*/ 3017044 w 7539038"/>
                      <a:gd name="connsiteY8" fmla="*/ 7762875 h 7762876"/>
                      <a:gd name="connsiteX9" fmla="*/ 3398044 w 7539038"/>
                      <a:gd name="connsiteY9" fmla="*/ 3876675 h 7762876"/>
                      <a:gd name="connsiteX10" fmla="*/ 3769519 w 7539038"/>
                      <a:gd name="connsiteY10" fmla="*/ 4763 h 7762876"/>
                      <a:gd name="connsiteX11" fmla="*/ 4150519 w 7539038"/>
                      <a:gd name="connsiteY11" fmla="*/ 3886200 h 7762876"/>
                      <a:gd name="connsiteX12" fmla="*/ 4526756 w 7539038"/>
                      <a:gd name="connsiteY12" fmla="*/ 7762875 h 7762876"/>
                      <a:gd name="connsiteX13" fmla="*/ 4902994 w 7539038"/>
                      <a:gd name="connsiteY13" fmla="*/ 3886200 h 7762876"/>
                      <a:gd name="connsiteX14" fmla="*/ 5276849 w 7539038"/>
                      <a:gd name="connsiteY14" fmla="*/ 2382 h 7762876"/>
                      <a:gd name="connsiteX15" fmla="*/ 5655469 w 7539038"/>
                      <a:gd name="connsiteY15" fmla="*/ 3886200 h 7762876"/>
                      <a:gd name="connsiteX16" fmla="*/ 6029325 w 7539038"/>
                      <a:gd name="connsiteY16" fmla="*/ 7762875 h 7762876"/>
                      <a:gd name="connsiteX17" fmla="*/ 6417469 w 7539038"/>
                      <a:gd name="connsiteY17" fmla="*/ 3886200 h 7762876"/>
                      <a:gd name="connsiteX18" fmla="*/ 6786563 w 7539038"/>
                      <a:gd name="connsiteY18" fmla="*/ 4762 h 7762876"/>
                      <a:gd name="connsiteX19" fmla="*/ 7160419 w 7539038"/>
                      <a:gd name="connsiteY19" fmla="*/ 3886200 h 7762876"/>
                      <a:gd name="connsiteX20" fmla="*/ 7539038 w 7539038"/>
                      <a:gd name="connsiteY20" fmla="*/ 7760494 h 7762876"/>
                      <a:gd name="connsiteX0" fmla="*/ 0 w 7539038"/>
                      <a:gd name="connsiteY0" fmla="*/ 7762875 h 7762876"/>
                      <a:gd name="connsiteX1" fmla="*/ 378619 w 7539038"/>
                      <a:gd name="connsiteY1" fmla="*/ 3886200 h 7762876"/>
                      <a:gd name="connsiteX2" fmla="*/ 750094 w 7539038"/>
                      <a:gd name="connsiteY2" fmla="*/ 0 h 7762876"/>
                      <a:gd name="connsiteX3" fmla="*/ 1131094 w 7539038"/>
                      <a:gd name="connsiteY3" fmla="*/ 3876675 h 7762876"/>
                      <a:gd name="connsiteX4" fmla="*/ 1507332 w 7539038"/>
                      <a:gd name="connsiteY4" fmla="*/ 7762875 h 7762876"/>
                      <a:gd name="connsiteX5" fmla="*/ 1883569 w 7539038"/>
                      <a:gd name="connsiteY5" fmla="*/ 3876675 h 7762876"/>
                      <a:gd name="connsiteX6" fmla="*/ 2264569 w 7539038"/>
                      <a:gd name="connsiteY6" fmla="*/ 0 h 7762876"/>
                      <a:gd name="connsiteX7" fmla="*/ 2645569 w 7539038"/>
                      <a:gd name="connsiteY7" fmla="*/ 3886200 h 7762876"/>
                      <a:gd name="connsiteX8" fmla="*/ 3017044 w 7539038"/>
                      <a:gd name="connsiteY8" fmla="*/ 7762875 h 7762876"/>
                      <a:gd name="connsiteX9" fmla="*/ 3398044 w 7539038"/>
                      <a:gd name="connsiteY9" fmla="*/ 3876675 h 7762876"/>
                      <a:gd name="connsiteX10" fmla="*/ 3769519 w 7539038"/>
                      <a:gd name="connsiteY10" fmla="*/ 4763 h 7762876"/>
                      <a:gd name="connsiteX11" fmla="*/ 4150519 w 7539038"/>
                      <a:gd name="connsiteY11" fmla="*/ 3886200 h 7762876"/>
                      <a:gd name="connsiteX12" fmla="*/ 4526756 w 7539038"/>
                      <a:gd name="connsiteY12" fmla="*/ 7762875 h 7762876"/>
                      <a:gd name="connsiteX13" fmla="*/ 4902994 w 7539038"/>
                      <a:gd name="connsiteY13" fmla="*/ 3886200 h 7762876"/>
                      <a:gd name="connsiteX14" fmla="*/ 5276849 w 7539038"/>
                      <a:gd name="connsiteY14" fmla="*/ 2382 h 7762876"/>
                      <a:gd name="connsiteX15" fmla="*/ 5655469 w 7539038"/>
                      <a:gd name="connsiteY15" fmla="*/ 3886200 h 7762876"/>
                      <a:gd name="connsiteX16" fmla="*/ 6029325 w 7539038"/>
                      <a:gd name="connsiteY16" fmla="*/ 7762875 h 7762876"/>
                      <a:gd name="connsiteX17" fmla="*/ 6417469 w 7539038"/>
                      <a:gd name="connsiteY17" fmla="*/ 3886200 h 7762876"/>
                      <a:gd name="connsiteX18" fmla="*/ 6786563 w 7539038"/>
                      <a:gd name="connsiteY18" fmla="*/ 4762 h 7762876"/>
                      <a:gd name="connsiteX19" fmla="*/ 7160419 w 7539038"/>
                      <a:gd name="connsiteY19" fmla="*/ 3886200 h 7762876"/>
                      <a:gd name="connsiteX20" fmla="*/ 7539038 w 7539038"/>
                      <a:gd name="connsiteY20" fmla="*/ 7760494 h 7762876"/>
                      <a:gd name="connsiteX0" fmla="*/ 0 w 7539038"/>
                      <a:gd name="connsiteY0" fmla="*/ 7762875 h 7762876"/>
                      <a:gd name="connsiteX1" fmla="*/ 378619 w 7539038"/>
                      <a:gd name="connsiteY1" fmla="*/ 3886200 h 7762876"/>
                      <a:gd name="connsiteX2" fmla="*/ 750094 w 7539038"/>
                      <a:gd name="connsiteY2" fmla="*/ 0 h 7762876"/>
                      <a:gd name="connsiteX3" fmla="*/ 1131094 w 7539038"/>
                      <a:gd name="connsiteY3" fmla="*/ 3876675 h 7762876"/>
                      <a:gd name="connsiteX4" fmla="*/ 1507332 w 7539038"/>
                      <a:gd name="connsiteY4" fmla="*/ 7762875 h 7762876"/>
                      <a:gd name="connsiteX5" fmla="*/ 1883569 w 7539038"/>
                      <a:gd name="connsiteY5" fmla="*/ 3876675 h 7762876"/>
                      <a:gd name="connsiteX6" fmla="*/ 2259807 w 7539038"/>
                      <a:gd name="connsiteY6" fmla="*/ 4762 h 7762876"/>
                      <a:gd name="connsiteX7" fmla="*/ 2645569 w 7539038"/>
                      <a:gd name="connsiteY7" fmla="*/ 3886200 h 7762876"/>
                      <a:gd name="connsiteX8" fmla="*/ 3017044 w 7539038"/>
                      <a:gd name="connsiteY8" fmla="*/ 7762875 h 7762876"/>
                      <a:gd name="connsiteX9" fmla="*/ 3398044 w 7539038"/>
                      <a:gd name="connsiteY9" fmla="*/ 3876675 h 7762876"/>
                      <a:gd name="connsiteX10" fmla="*/ 3769519 w 7539038"/>
                      <a:gd name="connsiteY10" fmla="*/ 4763 h 7762876"/>
                      <a:gd name="connsiteX11" fmla="*/ 4150519 w 7539038"/>
                      <a:gd name="connsiteY11" fmla="*/ 3886200 h 7762876"/>
                      <a:gd name="connsiteX12" fmla="*/ 4526756 w 7539038"/>
                      <a:gd name="connsiteY12" fmla="*/ 7762875 h 7762876"/>
                      <a:gd name="connsiteX13" fmla="*/ 4902994 w 7539038"/>
                      <a:gd name="connsiteY13" fmla="*/ 3886200 h 7762876"/>
                      <a:gd name="connsiteX14" fmla="*/ 5276849 w 7539038"/>
                      <a:gd name="connsiteY14" fmla="*/ 2382 h 7762876"/>
                      <a:gd name="connsiteX15" fmla="*/ 5655469 w 7539038"/>
                      <a:gd name="connsiteY15" fmla="*/ 3886200 h 7762876"/>
                      <a:gd name="connsiteX16" fmla="*/ 6029325 w 7539038"/>
                      <a:gd name="connsiteY16" fmla="*/ 7762875 h 7762876"/>
                      <a:gd name="connsiteX17" fmla="*/ 6417469 w 7539038"/>
                      <a:gd name="connsiteY17" fmla="*/ 3886200 h 7762876"/>
                      <a:gd name="connsiteX18" fmla="*/ 6786563 w 7539038"/>
                      <a:gd name="connsiteY18" fmla="*/ 4762 h 7762876"/>
                      <a:gd name="connsiteX19" fmla="*/ 7160419 w 7539038"/>
                      <a:gd name="connsiteY19" fmla="*/ 3886200 h 7762876"/>
                      <a:gd name="connsiteX20" fmla="*/ 7539038 w 7539038"/>
                      <a:gd name="connsiteY20" fmla="*/ 7760494 h 7762876"/>
                      <a:gd name="connsiteX0" fmla="*/ 0 w 7539038"/>
                      <a:gd name="connsiteY0" fmla="*/ 7762875 h 7762876"/>
                      <a:gd name="connsiteX1" fmla="*/ 378619 w 7539038"/>
                      <a:gd name="connsiteY1" fmla="*/ 3886200 h 7762876"/>
                      <a:gd name="connsiteX2" fmla="*/ 750094 w 7539038"/>
                      <a:gd name="connsiteY2" fmla="*/ 0 h 7762876"/>
                      <a:gd name="connsiteX3" fmla="*/ 1131094 w 7539038"/>
                      <a:gd name="connsiteY3" fmla="*/ 3876675 h 7762876"/>
                      <a:gd name="connsiteX4" fmla="*/ 1507332 w 7539038"/>
                      <a:gd name="connsiteY4" fmla="*/ 7762875 h 7762876"/>
                      <a:gd name="connsiteX5" fmla="*/ 1883569 w 7539038"/>
                      <a:gd name="connsiteY5" fmla="*/ 3876675 h 7762876"/>
                      <a:gd name="connsiteX6" fmla="*/ 2259807 w 7539038"/>
                      <a:gd name="connsiteY6" fmla="*/ 4762 h 7762876"/>
                      <a:gd name="connsiteX7" fmla="*/ 2645569 w 7539038"/>
                      <a:gd name="connsiteY7" fmla="*/ 3886200 h 7762876"/>
                      <a:gd name="connsiteX8" fmla="*/ 3017044 w 7539038"/>
                      <a:gd name="connsiteY8" fmla="*/ 7762875 h 7762876"/>
                      <a:gd name="connsiteX9" fmla="*/ 3398044 w 7539038"/>
                      <a:gd name="connsiteY9" fmla="*/ 3876675 h 7762876"/>
                      <a:gd name="connsiteX10" fmla="*/ 3769519 w 7539038"/>
                      <a:gd name="connsiteY10" fmla="*/ 4763 h 7762876"/>
                      <a:gd name="connsiteX11" fmla="*/ 4150519 w 7539038"/>
                      <a:gd name="connsiteY11" fmla="*/ 3886200 h 7762876"/>
                      <a:gd name="connsiteX12" fmla="*/ 4526756 w 7539038"/>
                      <a:gd name="connsiteY12" fmla="*/ 7762875 h 7762876"/>
                      <a:gd name="connsiteX13" fmla="*/ 4902994 w 7539038"/>
                      <a:gd name="connsiteY13" fmla="*/ 3886200 h 7762876"/>
                      <a:gd name="connsiteX14" fmla="*/ 5276849 w 7539038"/>
                      <a:gd name="connsiteY14" fmla="*/ 2382 h 7762876"/>
                      <a:gd name="connsiteX15" fmla="*/ 5655469 w 7539038"/>
                      <a:gd name="connsiteY15" fmla="*/ 3886200 h 7762876"/>
                      <a:gd name="connsiteX16" fmla="*/ 6029325 w 7539038"/>
                      <a:gd name="connsiteY16" fmla="*/ 7762875 h 7762876"/>
                      <a:gd name="connsiteX17" fmla="*/ 6417469 w 7539038"/>
                      <a:gd name="connsiteY17" fmla="*/ 3886200 h 7762876"/>
                      <a:gd name="connsiteX18" fmla="*/ 6786563 w 7539038"/>
                      <a:gd name="connsiteY18" fmla="*/ 4762 h 7762876"/>
                      <a:gd name="connsiteX19" fmla="*/ 7160419 w 7539038"/>
                      <a:gd name="connsiteY19" fmla="*/ 3886200 h 7762876"/>
                      <a:gd name="connsiteX20" fmla="*/ 7539038 w 7539038"/>
                      <a:gd name="connsiteY20" fmla="*/ 7760494 h 7762876"/>
                      <a:gd name="connsiteX0" fmla="*/ 0 w 7539038"/>
                      <a:gd name="connsiteY0" fmla="*/ 7760494 h 7760495"/>
                      <a:gd name="connsiteX1" fmla="*/ 378619 w 7539038"/>
                      <a:gd name="connsiteY1" fmla="*/ 3883819 h 7760495"/>
                      <a:gd name="connsiteX2" fmla="*/ 757238 w 7539038"/>
                      <a:gd name="connsiteY2" fmla="*/ 1 h 7760495"/>
                      <a:gd name="connsiteX3" fmla="*/ 1131094 w 7539038"/>
                      <a:gd name="connsiteY3" fmla="*/ 3874294 h 7760495"/>
                      <a:gd name="connsiteX4" fmla="*/ 1507332 w 7539038"/>
                      <a:gd name="connsiteY4" fmla="*/ 7760494 h 7760495"/>
                      <a:gd name="connsiteX5" fmla="*/ 1883569 w 7539038"/>
                      <a:gd name="connsiteY5" fmla="*/ 3874294 h 7760495"/>
                      <a:gd name="connsiteX6" fmla="*/ 2259807 w 7539038"/>
                      <a:gd name="connsiteY6" fmla="*/ 2381 h 7760495"/>
                      <a:gd name="connsiteX7" fmla="*/ 2645569 w 7539038"/>
                      <a:gd name="connsiteY7" fmla="*/ 3883819 h 7760495"/>
                      <a:gd name="connsiteX8" fmla="*/ 3017044 w 7539038"/>
                      <a:gd name="connsiteY8" fmla="*/ 7760494 h 7760495"/>
                      <a:gd name="connsiteX9" fmla="*/ 3398044 w 7539038"/>
                      <a:gd name="connsiteY9" fmla="*/ 3874294 h 7760495"/>
                      <a:gd name="connsiteX10" fmla="*/ 3769519 w 7539038"/>
                      <a:gd name="connsiteY10" fmla="*/ 2382 h 7760495"/>
                      <a:gd name="connsiteX11" fmla="*/ 4150519 w 7539038"/>
                      <a:gd name="connsiteY11" fmla="*/ 3883819 h 7760495"/>
                      <a:gd name="connsiteX12" fmla="*/ 4526756 w 7539038"/>
                      <a:gd name="connsiteY12" fmla="*/ 7760494 h 7760495"/>
                      <a:gd name="connsiteX13" fmla="*/ 4902994 w 7539038"/>
                      <a:gd name="connsiteY13" fmla="*/ 3883819 h 7760495"/>
                      <a:gd name="connsiteX14" fmla="*/ 5276849 w 7539038"/>
                      <a:gd name="connsiteY14" fmla="*/ 1 h 7760495"/>
                      <a:gd name="connsiteX15" fmla="*/ 5655469 w 7539038"/>
                      <a:gd name="connsiteY15" fmla="*/ 3883819 h 7760495"/>
                      <a:gd name="connsiteX16" fmla="*/ 6029325 w 7539038"/>
                      <a:gd name="connsiteY16" fmla="*/ 7760494 h 7760495"/>
                      <a:gd name="connsiteX17" fmla="*/ 6417469 w 7539038"/>
                      <a:gd name="connsiteY17" fmla="*/ 3883819 h 7760495"/>
                      <a:gd name="connsiteX18" fmla="*/ 6786563 w 7539038"/>
                      <a:gd name="connsiteY18" fmla="*/ 2381 h 7760495"/>
                      <a:gd name="connsiteX19" fmla="*/ 7160419 w 7539038"/>
                      <a:gd name="connsiteY19" fmla="*/ 3883819 h 7760495"/>
                      <a:gd name="connsiteX20" fmla="*/ 7539038 w 7539038"/>
                      <a:gd name="connsiteY20" fmla="*/ 7758113 h 7760495"/>
                      <a:gd name="connsiteX0" fmla="*/ 0 w 7539038"/>
                      <a:gd name="connsiteY0" fmla="*/ 7760494 h 7760495"/>
                      <a:gd name="connsiteX1" fmla="*/ 378619 w 7539038"/>
                      <a:gd name="connsiteY1" fmla="*/ 3883819 h 7760495"/>
                      <a:gd name="connsiteX2" fmla="*/ 752476 w 7539038"/>
                      <a:gd name="connsiteY2" fmla="*/ 1 h 7760495"/>
                      <a:gd name="connsiteX3" fmla="*/ 1131094 w 7539038"/>
                      <a:gd name="connsiteY3" fmla="*/ 3874294 h 7760495"/>
                      <a:gd name="connsiteX4" fmla="*/ 1507332 w 7539038"/>
                      <a:gd name="connsiteY4" fmla="*/ 7760494 h 7760495"/>
                      <a:gd name="connsiteX5" fmla="*/ 1883569 w 7539038"/>
                      <a:gd name="connsiteY5" fmla="*/ 3874294 h 7760495"/>
                      <a:gd name="connsiteX6" fmla="*/ 2259807 w 7539038"/>
                      <a:gd name="connsiteY6" fmla="*/ 2381 h 7760495"/>
                      <a:gd name="connsiteX7" fmla="*/ 2645569 w 7539038"/>
                      <a:gd name="connsiteY7" fmla="*/ 3883819 h 7760495"/>
                      <a:gd name="connsiteX8" fmla="*/ 3017044 w 7539038"/>
                      <a:gd name="connsiteY8" fmla="*/ 7760494 h 7760495"/>
                      <a:gd name="connsiteX9" fmla="*/ 3398044 w 7539038"/>
                      <a:gd name="connsiteY9" fmla="*/ 3874294 h 7760495"/>
                      <a:gd name="connsiteX10" fmla="*/ 3769519 w 7539038"/>
                      <a:gd name="connsiteY10" fmla="*/ 2382 h 7760495"/>
                      <a:gd name="connsiteX11" fmla="*/ 4150519 w 7539038"/>
                      <a:gd name="connsiteY11" fmla="*/ 3883819 h 7760495"/>
                      <a:gd name="connsiteX12" fmla="*/ 4526756 w 7539038"/>
                      <a:gd name="connsiteY12" fmla="*/ 7760494 h 7760495"/>
                      <a:gd name="connsiteX13" fmla="*/ 4902994 w 7539038"/>
                      <a:gd name="connsiteY13" fmla="*/ 3883819 h 7760495"/>
                      <a:gd name="connsiteX14" fmla="*/ 5276849 w 7539038"/>
                      <a:gd name="connsiteY14" fmla="*/ 1 h 7760495"/>
                      <a:gd name="connsiteX15" fmla="*/ 5655469 w 7539038"/>
                      <a:gd name="connsiteY15" fmla="*/ 3883819 h 7760495"/>
                      <a:gd name="connsiteX16" fmla="*/ 6029325 w 7539038"/>
                      <a:gd name="connsiteY16" fmla="*/ 7760494 h 7760495"/>
                      <a:gd name="connsiteX17" fmla="*/ 6417469 w 7539038"/>
                      <a:gd name="connsiteY17" fmla="*/ 3883819 h 7760495"/>
                      <a:gd name="connsiteX18" fmla="*/ 6786563 w 7539038"/>
                      <a:gd name="connsiteY18" fmla="*/ 2381 h 7760495"/>
                      <a:gd name="connsiteX19" fmla="*/ 7160419 w 7539038"/>
                      <a:gd name="connsiteY19" fmla="*/ 3883819 h 7760495"/>
                      <a:gd name="connsiteX20" fmla="*/ 7539038 w 7539038"/>
                      <a:gd name="connsiteY20" fmla="*/ 7758113 h 7760495"/>
                      <a:gd name="connsiteX0" fmla="*/ 0 w 7539038"/>
                      <a:gd name="connsiteY0" fmla="*/ 7760494 h 7760495"/>
                      <a:gd name="connsiteX1" fmla="*/ 378619 w 7539038"/>
                      <a:gd name="connsiteY1" fmla="*/ 3883819 h 7760495"/>
                      <a:gd name="connsiteX2" fmla="*/ 752476 w 7539038"/>
                      <a:gd name="connsiteY2" fmla="*/ 1 h 7760495"/>
                      <a:gd name="connsiteX3" fmla="*/ 1131094 w 7539038"/>
                      <a:gd name="connsiteY3" fmla="*/ 3874294 h 7760495"/>
                      <a:gd name="connsiteX4" fmla="*/ 1507332 w 7539038"/>
                      <a:gd name="connsiteY4" fmla="*/ 7760494 h 7760495"/>
                      <a:gd name="connsiteX5" fmla="*/ 1883569 w 7539038"/>
                      <a:gd name="connsiteY5" fmla="*/ 3874294 h 7760495"/>
                      <a:gd name="connsiteX6" fmla="*/ 2259807 w 7539038"/>
                      <a:gd name="connsiteY6" fmla="*/ 2381 h 7760495"/>
                      <a:gd name="connsiteX7" fmla="*/ 2645569 w 7539038"/>
                      <a:gd name="connsiteY7" fmla="*/ 3883819 h 7760495"/>
                      <a:gd name="connsiteX8" fmla="*/ 3017044 w 7539038"/>
                      <a:gd name="connsiteY8" fmla="*/ 7760494 h 7760495"/>
                      <a:gd name="connsiteX9" fmla="*/ 3398044 w 7539038"/>
                      <a:gd name="connsiteY9" fmla="*/ 3874294 h 7760495"/>
                      <a:gd name="connsiteX10" fmla="*/ 3769519 w 7539038"/>
                      <a:gd name="connsiteY10" fmla="*/ 2382 h 7760495"/>
                      <a:gd name="connsiteX11" fmla="*/ 4150519 w 7539038"/>
                      <a:gd name="connsiteY11" fmla="*/ 3883819 h 7760495"/>
                      <a:gd name="connsiteX12" fmla="*/ 4526756 w 7539038"/>
                      <a:gd name="connsiteY12" fmla="*/ 7760494 h 7760495"/>
                      <a:gd name="connsiteX13" fmla="*/ 4902994 w 7539038"/>
                      <a:gd name="connsiteY13" fmla="*/ 3883819 h 7760495"/>
                      <a:gd name="connsiteX14" fmla="*/ 5276849 w 7539038"/>
                      <a:gd name="connsiteY14" fmla="*/ 1 h 7760495"/>
                      <a:gd name="connsiteX15" fmla="*/ 5655469 w 7539038"/>
                      <a:gd name="connsiteY15" fmla="*/ 3883819 h 7760495"/>
                      <a:gd name="connsiteX16" fmla="*/ 6029325 w 7539038"/>
                      <a:gd name="connsiteY16" fmla="*/ 7760494 h 7760495"/>
                      <a:gd name="connsiteX17" fmla="*/ 6417469 w 7539038"/>
                      <a:gd name="connsiteY17" fmla="*/ 3883819 h 7760495"/>
                      <a:gd name="connsiteX18" fmla="*/ 6786563 w 7539038"/>
                      <a:gd name="connsiteY18" fmla="*/ 2381 h 7760495"/>
                      <a:gd name="connsiteX19" fmla="*/ 7160419 w 7539038"/>
                      <a:gd name="connsiteY19" fmla="*/ 3883819 h 7760495"/>
                      <a:gd name="connsiteX20" fmla="*/ 7539038 w 7539038"/>
                      <a:gd name="connsiteY20" fmla="*/ 7758113 h 7760495"/>
                      <a:gd name="connsiteX0" fmla="*/ 0 w 7539038"/>
                      <a:gd name="connsiteY0" fmla="*/ 7760494 h 7760495"/>
                      <a:gd name="connsiteX1" fmla="*/ 378619 w 7539038"/>
                      <a:gd name="connsiteY1" fmla="*/ 3883819 h 7760495"/>
                      <a:gd name="connsiteX2" fmla="*/ 752476 w 7539038"/>
                      <a:gd name="connsiteY2" fmla="*/ 1 h 7760495"/>
                      <a:gd name="connsiteX3" fmla="*/ 1131094 w 7539038"/>
                      <a:gd name="connsiteY3" fmla="*/ 3874294 h 7760495"/>
                      <a:gd name="connsiteX4" fmla="*/ 1507332 w 7539038"/>
                      <a:gd name="connsiteY4" fmla="*/ 7760494 h 7760495"/>
                      <a:gd name="connsiteX5" fmla="*/ 1883569 w 7539038"/>
                      <a:gd name="connsiteY5" fmla="*/ 3874294 h 7760495"/>
                      <a:gd name="connsiteX6" fmla="*/ 2259807 w 7539038"/>
                      <a:gd name="connsiteY6" fmla="*/ 2381 h 7760495"/>
                      <a:gd name="connsiteX7" fmla="*/ 2645569 w 7539038"/>
                      <a:gd name="connsiteY7" fmla="*/ 3883819 h 7760495"/>
                      <a:gd name="connsiteX8" fmla="*/ 3017044 w 7539038"/>
                      <a:gd name="connsiteY8" fmla="*/ 7760494 h 7760495"/>
                      <a:gd name="connsiteX9" fmla="*/ 3398044 w 7539038"/>
                      <a:gd name="connsiteY9" fmla="*/ 3874294 h 7760495"/>
                      <a:gd name="connsiteX10" fmla="*/ 3769519 w 7539038"/>
                      <a:gd name="connsiteY10" fmla="*/ 2382 h 7760495"/>
                      <a:gd name="connsiteX11" fmla="*/ 4150519 w 7539038"/>
                      <a:gd name="connsiteY11" fmla="*/ 3883819 h 7760495"/>
                      <a:gd name="connsiteX12" fmla="*/ 4526756 w 7539038"/>
                      <a:gd name="connsiteY12" fmla="*/ 7760494 h 7760495"/>
                      <a:gd name="connsiteX13" fmla="*/ 4902994 w 7539038"/>
                      <a:gd name="connsiteY13" fmla="*/ 3883819 h 7760495"/>
                      <a:gd name="connsiteX14" fmla="*/ 5276849 w 7539038"/>
                      <a:gd name="connsiteY14" fmla="*/ 1 h 7760495"/>
                      <a:gd name="connsiteX15" fmla="*/ 5655469 w 7539038"/>
                      <a:gd name="connsiteY15" fmla="*/ 3883819 h 7760495"/>
                      <a:gd name="connsiteX16" fmla="*/ 6029325 w 7539038"/>
                      <a:gd name="connsiteY16" fmla="*/ 7760494 h 7760495"/>
                      <a:gd name="connsiteX17" fmla="*/ 6417469 w 7539038"/>
                      <a:gd name="connsiteY17" fmla="*/ 3883819 h 7760495"/>
                      <a:gd name="connsiteX18" fmla="*/ 6786563 w 7539038"/>
                      <a:gd name="connsiteY18" fmla="*/ 2381 h 7760495"/>
                      <a:gd name="connsiteX19" fmla="*/ 7160419 w 7539038"/>
                      <a:gd name="connsiteY19" fmla="*/ 3883819 h 7760495"/>
                      <a:gd name="connsiteX20" fmla="*/ 7539038 w 7539038"/>
                      <a:gd name="connsiteY20" fmla="*/ 7758113 h 7760495"/>
                      <a:gd name="connsiteX0" fmla="*/ 0 w 7539038"/>
                      <a:gd name="connsiteY0" fmla="*/ 7760494 h 7760495"/>
                      <a:gd name="connsiteX1" fmla="*/ 378619 w 7539038"/>
                      <a:gd name="connsiteY1" fmla="*/ 3883819 h 7760495"/>
                      <a:gd name="connsiteX2" fmla="*/ 752476 w 7539038"/>
                      <a:gd name="connsiteY2" fmla="*/ 1 h 7760495"/>
                      <a:gd name="connsiteX3" fmla="*/ 1131094 w 7539038"/>
                      <a:gd name="connsiteY3" fmla="*/ 3874294 h 7760495"/>
                      <a:gd name="connsiteX4" fmla="*/ 1507332 w 7539038"/>
                      <a:gd name="connsiteY4" fmla="*/ 7760494 h 7760495"/>
                      <a:gd name="connsiteX5" fmla="*/ 1883569 w 7539038"/>
                      <a:gd name="connsiteY5" fmla="*/ 3874294 h 7760495"/>
                      <a:gd name="connsiteX6" fmla="*/ 2259807 w 7539038"/>
                      <a:gd name="connsiteY6" fmla="*/ 2381 h 7760495"/>
                      <a:gd name="connsiteX7" fmla="*/ 2645569 w 7539038"/>
                      <a:gd name="connsiteY7" fmla="*/ 3883819 h 7760495"/>
                      <a:gd name="connsiteX8" fmla="*/ 3017044 w 7539038"/>
                      <a:gd name="connsiteY8" fmla="*/ 7760494 h 7760495"/>
                      <a:gd name="connsiteX9" fmla="*/ 3398044 w 7539038"/>
                      <a:gd name="connsiteY9" fmla="*/ 3874294 h 7760495"/>
                      <a:gd name="connsiteX10" fmla="*/ 3769519 w 7539038"/>
                      <a:gd name="connsiteY10" fmla="*/ 2382 h 7760495"/>
                      <a:gd name="connsiteX11" fmla="*/ 4150519 w 7539038"/>
                      <a:gd name="connsiteY11" fmla="*/ 3883819 h 7760495"/>
                      <a:gd name="connsiteX12" fmla="*/ 4526756 w 7539038"/>
                      <a:gd name="connsiteY12" fmla="*/ 7760494 h 7760495"/>
                      <a:gd name="connsiteX13" fmla="*/ 4902994 w 7539038"/>
                      <a:gd name="connsiteY13" fmla="*/ 3883819 h 7760495"/>
                      <a:gd name="connsiteX14" fmla="*/ 5276849 w 7539038"/>
                      <a:gd name="connsiteY14" fmla="*/ 1 h 7760495"/>
                      <a:gd name="connsiteX15" fmla="*/ 5655469 w 7539038"/>
                      <a:gd name="connsiteY15" fmla="*/ 3883819 h 7760495"/>
                      <a:gd name="connsiteX16" fmla="*/ 6029325 w 7539038"/>
                      <a:gd name="connsiteY16" fmla="*/ 7760494 h 7760495"/>
                      <a:gd name="connsiteX17" fmla="*/ 6417469 w 7539038"/>
                      <a:gd name="connsiteY17" fmla="*/ 3883819 h 7760495"/>
                      <a:gd name="connsiteX18" fmla="*/ 6786563 w 7539038"/>
                      <a:gd name="connsiteY18" fmla="*/ 2381 h 7760495"/>
                      <a:gd name="connsiteX19" fmla="*/ 7160419 w 7539038"/>
                      <a:gd name="connsiteY19" fmla="*/ 3883819 h 7760495"/>
                      <a:gd name="connsiteX20" fmla="*/ 7539038 w 7539038"/>
                      <a:gd name="connsiteY20" fmla="*/ 7758113 h 7760495"/>
                      <a:gd name="connsiteX0" fmla="*/ 0 w 7539038"/>
                      <a:gd name="connsiteY0" fmla="*/ 7760494 h 7760495"/>
                      <a:gd name="connsiteX1" fmla="*/ 378619 w 7539038"/>
                      <a:gd name="connsiteY1" fmla="*/ 3883819 h 7760495"/>
                      <a:gd name="connsiteX2" fmla="*/ 752476 w 7539038"/>
                      <a:gd name="connsiteY2" fmla="*/ 1 h 7760495"/>
                      <a:gd name="connsiteX3" fmla="*/ 1131094 w 7539038"/>
                      <a:gd name="connsiteY3" fmla="*/ 3874294 h 7760495"/>
                      <a:gd name="connsiteX4" fmla="*/ 1507332 w 7539038"/>
                      <a:gd name="connsiteY4" fmla="*/ 7760494 h 7760495"/>
                      <a:gd name="connsiteX5" fmla="*/ 1883569 w 7539038"/>
                      <a:gd name="connsiteY5" fmla="*/ 3874294 h 7760495"/>
                      <a:gd name="connsiteX6" fmla="*/ 2259807 w 7539038"/>
                      <a:gd name="connsiteY6" fmla="*/ 2381 h 7760495"/>
                      <a:gd name="connsiteX7" fmla="*/ 2645569 w 7539038"/>
                      <a:gd name="connsiteY7" fmla="*/ 3883819 h 7760495"/>
                      <a:gd name="connsiteX8" fmla="*/ 3017044 w 7539038"/>
                      <a:gd name="connsiteY8" fmla="*/ 7760494 h 7760495"/>
                      <a:gd name="connsiteX9" fmla="*/ 3398044 w 7539038"/>
                      <a:gd name="connsiteY9" fmla="*/ 3874294 h 7760495"/>
                      <a:gd name="connsiteX10" fmla="*/ 3769519 w 7539038"/>
                      <a:gd name="connsiteY10" fmla="*/ 2382 h 7760495"/>
                      <a:gd name="connsiteX11" fmla="*/ 4150519 w 7539038"/>
                      <a:gd name="connsiteY11" fmla="*/ 3883819 h 7760495"/>
                      <a:gd name="connsiteX12" fmla="*/ 4526756 w 7539038"/>
                      <a:gd name="connsiteY12" fmla="*/ 7760494 h 7760495"/>
                      <a:gd name="connsiteX13" fmla="*/ 4902994 w 7539038"/>
                      <a:gd name="connsiteY13" fmla="*/ 3883819 h 7760495"/>
                      <a:gd name="connsiteX14" fmla="*/ 5276849 w 7539038"/>
                      <a:gd name="connsiteY14" fmla="*/ 1 h 7760495"/>
                      <a:gd name="connsiteX15" fmla="*/ 5655469 w 7539038"/>
                      <a:gd name="connsiteY15" fmla="*/ 3883819 h 7760495"/>
                      <a:gd name="connsiteX16" fmla="*/ 6029325 w 7539038"/>
                      <a:gd name="connsiteY16" fmla="*/ 7760494 h 7760495"/>
                      <a:gd name="connsiteX17" fmla="*/ 6417469 w 7539038"/>
                      <a:gd name="connsiteY17" fmla="*/ 3883819 h 7760495"/>
                      <a:gd name="connsiteX18" fmla="*/ 6786563 w 7539038"/>
                      <a:gd name="connsiteY18" fmla="*/ 2381 h 7760495"/>
                      <a:gd name="connsiteX19" fmla="*/ 7160419 w 7539038"/>
                      <a:gd name="connsiteY19" fmla="*/ 3883819 h 7760495"/>
                      <a:gd name="connsiteX20" fmla="*/ 7539038 w 7539038"/>
                      <a:gd name="connsiteY20" fmla="*/ 7758113 h 7760495"/>
                      <a:gd name="connsiteX0" fmla="*/ 0 w 7539038"/>
                      <a:gd name="connsiteY0" fmla="*/ 7760494 h 7760495"/>
                      <a:gd name="connsiteX1" fmla="*/ 378619 w 7539038"/>
                      <a:gd name="connsiteY1" fmla="*/ 3883819 h 7760495"/>
                      <a:gd name="connsiteX2" fmla="*/ 752476 w 7539038"/>
                      <a:gd name="connsiteY2" fmla="*/ 1 h 7760495"/>
                      <a:gd name="connsiteX3" fmla="*/ 1131094 w 7539038"/>
                      <a:gd name="connsiteY3" fmla="*/ 3874294 h 7760495"/>
                      <a:gd name="connsiteX4" fmla="*/ 1507332 w 7539038"/>
                      <a:gd name="connsiteY4" fmla="*/ 7760494 h 7760495"/>
                      <a:gd name="connsiteX5" fmla="*/ 1883569 w 7539038"/>
                      <a:gd name="connsiteY5" fmla="*/ 3874294 h 7760495"/>
                      <a:gd name="connsiteX6" fmla="*/ 2259807 w 7539038"/>
                      <a:gd name="connsiteY6" fmla="*/ 2381 h 7760495"/>
                      <a:gd name="connsiteX7" fmla="*/ 2645569 w 7539038"/>
                      <a:gd name="connsiteY7" fmla="*/ 3883819 h 7760495"/>
                      <a:gd name="connsiteX8" fmla="*/ 3017044 w 7539038"/>
                      <a:gd name="connsiteY8" fmla="*/ 7760494 h 7760495"/>
                      <a:gd name="connsiteX9" fmla="*/ 3398044 w 7539038"/>
                      <a:gd name="connsiteY9" fmla="*/ 3874294 h 7760495"/>
                      <a:gd name="connsiteX10" fmla="*/ 3769519 w 7539038"/>
                      <a:gd name="connsiteY10" fmla="*/ 2382 h 7760495"/>
                      <a:gd name="connsiteX11" fmla="*/ 4150519 w 7539038"/>
                      <a:gd name="connsiteY11" fmla="*/ 3883819 h 7760495"/>
                      <a:gd name="connsiteX12" fmla="*/ 4526756 w 7539038"/>
                      <a:gd name="connsiteY12" fmla="*/ 7760494 h 7760495"/>
                      <a:gd name="connsiteX13" fmla="*/ 4902994 w 7539038"/>
                      <a:gd name="connsiteY13" fmla="*/ 3883819 h 7760495"/>
                      <a:gd name="connsiteX14" fmla="*/ 5276849 w 7539038"/>
                      <a:gd name="connsiteY14" fmla="*/ 1 h 7760495"/>
                      <a:gd name="connsiteX15" fmla="*/ 5655469 w 7539038"/>
                      <a:gd name="connsiteY15" fmla="*/ 3883819 h 7760495"/>
                      <a:gd name="connsiteX16" fmla="*/ 6029325 w 7539038"/>
                      <a:gd name="connsiteY16" fmla="*/ 7760494 h 7760495"/>
                      <a:gd name="connsiteX17" fmla="*/ 6417469 w 7539038"/>
                      <a:gd name="connsiteY17" fmla="*/ 3883819 h 7760495"/>
                      <a:gd name="connsiteX18" fmla="*/ 6786563 w 7539038"/>
                      <a:gd name="connsiteY18" fmla="*/ 2381 h 7760495"/>
                      <a:gd name="connsiteX19" fmla="*/ 7160419 w 7539038"/>
                      <a:gd name="connsiteY19" fmla="*/ 3883819 h 7760495"/>
                      <a:gd name="connsiteX20" fmla="*/ 7539038 w 7539038"/>
                      <a:gd name="connsiteY20" fmla="*/ 7758113 h 7760495"/>
                      <a:gd name="connsiteX0" fmla="*/ 0 w 7539038"/>
                      <a:gd name="connsiteY0" fmla="*/ 7760494 h 7760495"/>
                      <a:gd name="connsiteX1" fmla="*/ 378619 w 7539038"/>
                      <a:gd name="connsiteY1" fmla="*/ 3883819 h 7760495"/>
                      <a:gd name="connsiteX2" fmla="*/ 752476 w 7539038"/>
                      <a:gd name="connsiteY2" fmla="*/ 1 h 7760495"/>
                      <a:gd name="connsiteX3" fmla="*/ 1131094 w 7539038"/>
                      <a:gd name="connsiteY3" fmla="*/ 3874294 h 7760495"/>
                      <a:gd name="connsiteX4" fmla="*/ 1507332 w 7539038"/>
                      <a:gd name="connsiteY4" fmla="*/ 7760494 h 7760495"/>
                      <a:gd name="connsiteX5" fmla="*/ 1883569 w 7539038"/>
                      <a:gd name="connsiteY5" fmla="*/ 3874294 h 7760495"/>
                      <a:gd name="connsiteX6" fmla="*/ 2259807 w 7539038"/>
                      <a:gd name="connsiteY6" fmla="*/ 2381 h 7760495"/>
                      <a:gd name="connsiteX7" fmla="*/ 2645569 w 7539038"/>
                      <a:gd name="connsiteY7" fmla="*/ 3883819 h 7760495"/>
                      <a:gd name="connsiteX8" fmla="*/ 3017044 w 7539038"/>
                      <a:gd name="connsiteY8" fmla="*/ 7760494 h 7760495"/>
                      <a:gd name="connsiteX9" fmla="*/ 3398044 w 7539038"/>
                      <a:gd name="connsiteY9" fmla="*/ 3874294 h 7760495"/>
                      <a:gd name="connsiteX10" fmla="*/ 3769519 w 7539038"/>
                      <a:gd name="connsiteY10" fmla="*/ 2382 h 7760495"/>
                      <a:gd name="connsiteX11" fmla="*/ 4150519 w 7539038"/>
                      <a:gd name="connsiteY11" fmla="*/ 3883819 h 7760495"/>
                      <a:gd name="connsiteX12" fmla="*/ 4526756 w 7539038"/>
                      <a:gd name="connsiteY12" fmla="*/ 7760494 h 7760495"/>
                      <a:gd name="connsiteX13" fmla="*/ 4902994 w 7539038"/>
                      <a:gd name="connsiteY13" fmla="*/ 3883819 h 7760495"/>
                      <a:gd name="connsiteX14" fmla="*/ 5276849 w 7539038"/>
                      <a:gd name="connsiteY14" fmla="*/ 1 h 7760495"/>
                      <a:gd name="connsiteX15" fmla="*/ 5655469 w 7539038"/>
                      <a:gd name="connsiteY15" fmla="*/ 3883819 h 7760495"/>
                      <a:gd name="connsiteX16" fmla="*/ 6029325 w 7539038"/>
                      <a:gd name="connsiteY16" fmla="*/ 7760494 h 7760495"/>
                      <a:gd name="connsiteX17" fmla="*/ 6417469 w 7539038"/>
                      <a:gd name="connsiteY17" fmla="*/ 3883819 h 7760495"/>
                      <a:gd name="connsiteX18" fmla="*/ 6786563 w 7539038"/>
                      <a:gd name="connsiteY18" fmla="*/ 2381 h 7760495"/>
                      <a:gd name="connsiteX19" fmla="*/ 7160419 w 7539038"/>
                      <a:gd name="connsiteY19" fmla="*/ 3883819 h 7760495"/>
                      <a:gd name="connsiteX20" fmla="*/ 7539038 w 7539038"/>
                      <a:gd name="connsiteY20" fmla="*/ 7758113 h 7760495"/>
                      <a:gd name="connsiteX0" fmla="*/ 0 w 7539038"/>
                      <a:gd name="connsiteY0" fmla="*/ 7760494 h 7760495"/>
                      <a:gd name="connsiteX1" fmla="*/ 378619 w 7539038"/>
                      <a:gd name="connsiteY1" fmla="*/ 3883819 h 7760495"/>
                      <a:gd name="connsiteX2" fmla="*/ 752476 w 7539038"/>
                      <a:gd name="connsiteY2" fmla="*/ 1 h 7760495"/>
                      <a:gd name="connsiteX3" fmla="*/ 1131094 w 7539038"/>
                      <a:gd name="connsiteY3" fmla="*/ 3874294 h 7760495"/>
                      <a:gd name="connsiteX4" fmla="*/ 1507332 w 7539038"/>
                      <a:gd name="connsiteY4" fmla="*/ 7760494 h 7760495"/>
                      <a:gd name="connsiteX5" fmla="*/ 1883569 w 7539038"/>
                      <a:gd name="connsiteY5" fmla="*/ 3874294 h 7760495"/>
                      <a:gd name="connsiteX6" fmla="*/ 2259807 w 7539038"/>
                      <a:gd name="connsiteY6" fmla="*/ 2381 h 7760495"/>
                      <a:gd name="connsiteX7" fmla="*/ 2645569 w 7539038"/>
                      <a:gd name="connsiteY7" fmla="*/ 3883819 h 7760495"/>
                      <a:gd name="connsiteX8" fmla="*/ 3017044 w 7539038"/>
                      <a:gd name="connsiteY8" fmla="*/ 7760494 h 7760495"/>
                      <a:gd name="connsiteX9" fmla="*/ 3398044 w 7539038"/>
                      <a:gd name="connsiteY9" fmla="*/ 3874294 h 7760495"/>
                      <a:gd name="connsiteX10" fmla="*/ 3769519 w 7539038"/>
                      <a:gd name="connsiteY10" fmla="*/ 2382 h 7760495"/>
                      <a:gd name="connsiteX11" fmla="*/ 4150519 w 7539038"/>
                      <a:gd name="connsiteY11" fmla="*/ 3883819 h 7760495"/>
                      <a:gd name="connsiteX12" fmla="*/ 4526756 w 7539038"/>
                      <a:gd name="connsiteY12" fmla="*/ 7760494 h 7760495"/>
                      <a:gd name="connsiteX13" fmla="*/ 4902994 w 7539038"/>
                      <a:gd name="connsiteY13" fmla="*/ 3883819 h 7760495"/>
                      <a:gd name="connsiteX14" fmla="*/ 5276849 w 7539038"/>
                      <a:gd name="connsiteY14" fmla="*/ 1 h 7760495"/>
                      <a:gd name="connsiteX15" fmla="*/ 5655469 w 7539038"/>
                      <a:gd name="connsiteY15" fmla="*/ 3883819 h 7760495"/>
                      <a:gd name="connsiteX16" fmla="*/ 6029325 w 7539038"/>
                      <a:gd name="connsiteY16" fmla="*/ 7760494 h 7760495"/>
                      <a:gd name="connsiteX17" fmla="*/ 6417469 w 7539038"/>
                      <a:gd name="connsiteY17" fmla="*/ 3883819 h 7760495"/>
                      <a:gd name="connsiteX18" fmla="*/ 6786563 w 7539038"/>
                      <a:gd name="connsiteY18" fmla="*/ 2381 h 7760495"/>
                      <a:gd name="connsiteX19" fmla="*/ 7160419 w 7539038"/>
                      <a:gd name="connsiteY19" fmla="*/ 3883819 h 7760495"/>
                      <a:gd name="connsiteX20" fmla="*/ 7539038 w 7539038"/>
                      <a:gd name="connsiteY20" fmla="*/ 7758113 h 7760495"/>
                      <a:gd name="connsiteX0" fmla="*/ 0 w 7539038"/>
                      <a:gd name="connsiteY0" fmla="*/ 7760494 h 7760495"/>
                      <a:gd name="connsiteX1" fmla="*/ 378619 w 7539038"/>
                      <a:gd name="connsiteY1" fmla="*/ 3883819 h 7760495"/>
                      <a:gd name="connsiteX2" fmla="*/ 752476 w 7539038"/>
                      <a:gd name="connsiteY2" fmla="*/ 1 h 7760495"/>
                      <a:gd name="connsiteX3" fmla="*/ 1131094 w 7539038"/>
                      <a:gd name="connsiteY3" fmla="*/ 3874294 h 7760495"/>
                      <a:gd name="connsiteX4" fmla="*/ 1507332 w 7539038"/>
                      <a:gd name="connsiteY4" fmla="*/ 7760494 h 7760495"/>
                      <a:gd name="connsiteX5" fmla="*/ 1883569 w 7539038"/>
                      <a:gd name="connsiteY5" fmla="*/ 3874294 h 7760495"/>
                      <a:gd name="connsiteX6" fmla="*/ 2259807 w 7539038"/>
                      <a:gd name="connsiteY6" fmla="*/ 2381 h 7760495"/>
                      <a:gd name="connsiteX7" fmla="*/ 2645569 w 7539038"/>
                      <a:gd name="connsiteY7" fmla="*/ 3883819 h 7760495"/>
                      <a:gd name="connsiteX8" fmla="*/ 3017044 w 7539038"/>
                      <a:gd name="connsiteY8" fmla="*/ 7760494 h 7760495"/>
                      <a:gd name="connsiteX9" fmla="*/ 3398044 w 7539038"/>
                      <a:gd name="connsiteY9" fmla="*/ 3874294 h 7760495"/>
                      <a:gd name="connsiteX10" fmla="*/ 3769519 w 7539038"/>
                      <a:gd name="connsiteY10" fmla="*/ 2382 h 7760495"/>
                      <a:gd name="connsiteX11" fmla="*/ 4150519 w 7539038"/>
                      <a:gd name="connsiteY11" fmla="*/ 3883819 h 7760495"/>
                      <a:gd name="connsiteX12" fmla="*/ 4526756 w 7539038"/>
                      <a:gd name="connsiteY12" fmla="*/ 7760494 h 7760495"/>
                      <a:gd name="connsiteX13" fmla="*/ 4902994 w 7539038"/>
                      <a:gd name="connsiteY13" fmla="*/ 3883819 h 7760495"/>
                      <a:gd name="connsiteX14" fmla="*/ 5276849 w 7539038"/>
                      <a:gd name="connsiteY14" fmla="*/ 1 h 7760495"/>
                      <a:gd name="connsiteX15" fmla="*/ 5655469 w 7539038"/>
                      <a:gd name="connsiteY15" fmla="*/ 3883819 h 7760495"/>
                      <a:gd name="connsiteX16" fmla="*/ 6029325 w 7539038"/>
                      <a:gd name="connsiteY16" fmla="*/ 7760494 h 7760495"/>
                      <a:gd name="connsiteX17" fmla="*/ 6417469 w 7539038"/>
                      <a:gd name="connsiteY17" fmla="*/ 3883819 h 7760495"/>
                      <a:gd name="connsiteX18" fmla="*/ 6786563 w 7539038"/>
                      <a:gd name="connsiteY18" fmla="*/ 2381 h 7760495"/>
                      <a:gd name="connsiteX19" fmla="*/ 7160419 w 7539038"/>
                      <a:gd name="connsiteY19" fmla="*/ 3883819 h 7760495"/>
                      <a:gd name="connsiteX20" fmla="*/ 7539038 w 7539038"/>
                      <a:gd name="connsiteY20" fmla="*/ 7758113 h 7760495"/>
                      <a:gd name="connsiteX0" fmla="*/ 0 w 7539038"/>
                      <a:gd name="connsiteY0" fmla="*/ 7760494 h 7760495"/>
                      <a:gd name="connsiteX1" fmla="*/ 378619 w 7539038"/>
                      <a:gd name="connsiteY1" fmla="*/ 3883819 h 7760495"/>
                      <a:gd name="connsiteX2" fmla="*/ 752476 w 7539038"/>
                      <a:gd name="connsiteY2" fmla="*/ 1 h 7760495"/>
                      <a:gd name="connsiteX3" fmla="*/ 1131094 w 7539038"/>
                      <a:gd name="connsiteY3" fmla="*/ 3874294 h 7760495"/>
                      <a:gd name="connsiteX4" fmla="*/ 1507332 w 7539038"/>
                      <a:gd name="connsiteY4" fmla="*/ 7760494 h 7760495"/>
                      <a:gd name="connsiteX5" fmla="*/ 1883569 w 7539038"/>
                      <a:gd name="connsiteY5" fmla="*/ 3874294 h 7760495"/>
                      <a:gd name="connsiteX6" fmla="*/ 2259807 w 7539038"/>
                      <a:gd name="connsiteY6" fmla="*/ 2381 h 7760495"/>
                      <a:gd name="connsiteX7" fmla="*/ 2645569 w 7539038"/>
                      <a:gd name="connsiteY7" fmla="*/ 3883819 h 7760495"/>
                      <a:gd name="connsiteX8" fmla="*/ 3017044 w 7539038"/>
                      <a:gd name="connsiteY8" fmla="*/ 7760494 h 7760495"/>
                      <a:gd name="connsiteX9" fmla="*/ 3398044 w 7539038"/>
                      <a:gd name="connsiteY9" fmla="*/ 3874294 h 7760495"/>
                      <a:gd name="connsiteX10" fmla="*/ 3769519 w 7539038"/>
                      <a:gd name="connsiteY10" fmla="*/ 2382 h 7760495"/>
                      <a:gd name="connsiteX11" fmla="*/ 4150519 w 7539038"/>
                      <a:gd name="connsiteY11" fmla="*/ 3883819 h 7760495"/>
                      <a:gd name="connsiteX12" fmla="*/ 4526756 w 7539038"/>
                      <a:gd name="connsiteY12" fmla="*/ 7760494 h 7760495"/>
                      <a:gd name="connsiteX13" fmla="*/ 4902994 w 7539038"/>
                      <a:gd name="connsiteY13" fmla="*/ 3883819 h 7760495"/>
                      <a:gd name="connsiteX14" fmla="*/ 5276849 w 7539038"/>
                      <a:gd name="connsiteY14" fmla="*/ 1 h 7760495"/>
                      <a:gd name="connsiteX15" fmla="*/ 5655469 w 7539038"/>
                      <a:gd name="connsiteY15" fmla="*/ 3883819 h 7760495"/>
                      <a:gd name="connsiteX16" fmla="*/ 6029325 w 7539038"/>
                      <a:gd name="connsiteY16" fmla="*/ 7760494 h 7760495"/>
                      <a:gd name="connsiteX17" fmla="*/ 6417469 w 7539038"/>
                      <a:gd name="connsiteY17" fmla="*/ 3883819 h 7760495"/>
                      <a:gd name="connsiteX18" fmla="*/ 6786563 w 7539038"/>
                      <a:gd name="connsiteY18" fmla="*/ 2381 h 7760495"/>
                      <a:gd name="connsiteX19" fmla="*/ 7160419 w 7539038"/>
                      <a:gd name="connsiteY19" fmla="*/ 3883819 h 7760495"/>
                      <a:gd name="connsiteX20" fmla="*/ 7539038 w 7539038"/>
                      <a:gd name="connsiteY20" fmla="*/ 7758113 h 7760495"/>
                      <a:gd name="connsiteX0" fmla="*/ 0 w 7539038"/>
                      <a:gd name="connsiteY0" fmla="*/ 7760494 h 7760495"/>
                      <a:gd name="connsiteX1" fmla="*/ 378619 w 7539038"/>
                      <a:gd name="connsiteY1" fmla="*/ 3883819 h 7760495"/>
                      <a:gd name="connsiteX2" fmla="*/ 752476 w 7539038"/>
                      <a:gd name="connsiteY2" fmla="*/ 1 h 7760495"/>
                      <a:gd name="connsiteX3" fmla="*/ 1131094 w 7539038"/>
                      <a:gd name="connsiteY3" fmla="*/ 3874294 h 7760495"/>
                      <a:gd name="connsiteX4" fmla="*/ 1507332 w 7539038"/>
                      <a:gd name="connsiteY4" fmla="*/ 7760494 h 7760495"/>
                      <a:gd name="connsiteX5" fmla="*/ 1883569 w 7539038"/>
                      <a:gd name="connsiteY5" fmla="*/ 3874294 h 7760495"/>
                      <a:gd name="connsiteX6" fmla="*/ 2259807 w 7539038"/>
                      <a:gd name="connsiteY6" fmla="*/ 2381 h 7760495"/>
                      <a:gd name="connsiteX7" fmla="*/ 2645569 w 7539038"/>
                      <a:gd name="connsiteY7" fmla="*/ 3883819 h 7760495"/>
                      <a:gd name="connsiteX8" fmla="*/ 3017044 w 7539038"/>
                      <a:gd name="connsiteY8" fmla="*/ 7760494 h 7760495"/>
                      <a:gd name="connsiteX9" fmla="*/ 3398044 w 7539038"/>
                      <a:gd name="connsiteY9" fmla="*/ 3874294 h 7760495"/>
                      <a:gd name="connsiteX10" fmla="*/ 3769519 w 7539038"/>
                      <a:gd name="connsiteY10" fmla="*/ 2382 h 7760495"/>
                      <a:gd name="connsiteX11" fmla="*/ 4150519 w 7539038"/>
                      <a:gd name="connsiteY11" fmla="*/ 3883819 h 7760495"/>
                      <a:gd name="connsiteX12" fmla="*/ 4526756 w 7539038"/>
                      <a:gd name="connsiteY12" fmla="*/ 7760494 h 7760495"/>
                      <a:gd name="connsiteX13" fmla="*/ 4902994 w 7539038"/>
                      <a:gd name="connsiteY13" fmla="*/ 3883819 h 7760495"/>
                      <a:gd name="connsiteX14" fmla="*/ 5276849 w 7539038"/>
                      <a:gd name="connsiteY14" fmla="*/ 1 h 7760495"/>
                      <a:gd name="connsiteX15" fmla="*/ 5655469 w 7539038"/>
                      <a:gd name="connsiteY15" fmla="*/ 3883819 h 7760495"/>
                      <a:gd name="connsiteX16" fmla="*/ 6029325 w 7539038"/>
                      <a:gd name="connsiteY16" fmla="*/ 7760494 h 7760495"/>
                      <a:gd name="connsiteX17" fmla="*/ 6417469 w 7539038"/>
                      <a:gd name="connsiteY17" fmla="*/ 3883819 h 7760495"/>
                      <a:gd name="connsiteX18" fmla="*/ 6786563 w 7539038"/>
                      <a:gd name="connsiteY18" fmla="*/ 2381 h 7760495"/>
                      <a:gd name="connsiteX19" fmla="*/ 7160419 w 7539038"/>
                      <a:gd name="connsiteY19" fmla="*/ 3883819 h 7760495"/>
                      <a:gd name="connsiteX20" fmla="*/ 7539038 w 7539038"/>
                      <a:gd name="connsiteY20" fmla="*/ 7758113 h 7760495"/>
                      <a:gd name="connsiteX0" fmla="*/ 0 w 7539038"/>
                      <a:gd name="connsiteY0" fmla="*/ 7760494 h 7760495"/>
                      <a:gd name="connsiteX1" fmla="*/ 378619 w 7539038"/>
                      <a:gd name="connsiteY1" fmla="*/ 3883819 h 7760495"/>
                      <a:gd name="connsiteX2" fmla="*/ 752476 w 7539038"/>
                      <a:gd name="connsiteY2" fmla="*/ 1 h 7760495"/>
                      <a:gd name="connsiteX3" fmla="*/ 1131094 w 7539038"/>
                      <a:gd name="connsiteY3" fmla="*/ 3874294 h 7760495"/>
                      <a:gd name="connsiteX4" fmla="*/ 1507332 w 7539038"/>
                      <a:gd name="connsiteY4" fmla="*/ 7760494 h 7760495"/>
                      <a:gd name="connsiteX5" fmla="*/ 1883569 w 7539038"/>
                      <a:gd name="connsiteY5" fmla="*/ 3874294 h 7760495"/>
                      <a:gd name="connsiteX6" fmla="*/ 2259807 w 7539038"/>
                      <a:gd name="connsiteY6" fmla="*/ 2381 h 7760495"/>
                      <a:gd name="connsiteX7" fmla="*/ 2645569 w 7539038"/>
                      <a:gd name="connsiteY7" fmla="*/ 3883819 h 7760495"/>
                      <a:gd name="connsiteX8" fmla="*/ 3017044 w 7539038"/>
                      <a:gd name="connsiteY8" fmla="*/ 7760494 h 7760495"/>
                      <a:gd name="connsiteX9" fmla="*/ 3398044 w 7539038"/>
                      <a:gd name="connsiteY9" fmla="*/ 3874294 h 7760495"/>
                      <a:gd name="connsiteX10" fmla="*/ 3769519 w 7539038"/>
                      <a:gd name="connsiteY10" fmla="*/ 2382 h 7760495"/>
                      <a:gd name="connsiteX11" fmla="*/ 4150519 w 7539038"/>
                      <a:gd name="connsiteY11" fmla="*/ 3883819 h 7760495"/>
                      <a:gd name="connsiteX12" fmla="*/ 4526756 w 7539038"/>
                      <a:gd name="connsiteY12" fmla="*/ 7760494 h 7760495"/>
                      <a:gd name="connsiteX13" fmla="*/ 4902994 w 7539038"/>
                      <a:gd name="connsiteY13" fmla="*/ 3883819 h 7760495"/>
                      <a:gd name="connsiteX14" fmla="*/ 5276849 w 7539038"/>
                      <a:gd name="connsiteY14" fmla="*/ 1 h 7760495"/>
                      <a:gd name="connsiteX15" fmla="*/ 5655469 w 7539038"/>
                      <a:gd name="connsiteY15" fmla="*/ 3883819 h 7760495"/>
                      <a:gd name="connsiteX16" fmla="*/ 6029325 w 7539038"/>
                      <a:gd name="connsiteY16" fmla="*/ 7760494 h 7760495"/>
                      <a:gd name="connsiteX17" fmla="*/ 6417469 w 7539038"/>
                      <a:gd name="connsiteY17" fmla="*/ 3883819 h 7760495"/>
                      <a:gd name="connsiteX18" fmla="*/ 6786563 w 7539038"/>
                      <a:gd name="connsiteY18" fmla="*/ 2381 h 7760495"/>
                      <a:gd name="connsiteX19" fmla="*/ 7160419 w 7539038"/>
                      <a:gd name="connsiteY19" fmla="*/ 3883819 h 7760495"/>
                      <a:gd name="connsiteX20" fmla="*/ 7539038 w 7539038"/>
                      <a:gd name="connsiteY20" fmla="*/ 7758113 h 7760495"/>
                      <a:gd name="connsiteX0" fmla="*/ 0 w 7539038"/>
                      <a:gd name="connsiteY0" fmla="*/ 7760494 h 7760495"/>
                      <a:gd name="connsiteX1" fmla="*/ 378619 w 7539038"/>
                      <a:gd name="connsiteY1" fmla="*/ 3883819 h 7760495"/>
                      <a:gd name="connsiteX2" fmla="*/ 752476 w 7539038"/>
                      <a:gd name="connsiteY2" fmla="*/ 1 h 7760495"/>
                      <a:gd name="connsiteX3" fmla="*/ 1131094 w 7539038"/>
                      <a:gd name="connsiteY3" fmla="*/ 3874294 h 7760495"/>
                      <a:gd name="connsiteX4" fmla="*/ 1507332 w 7539038"/>
                      <a:gd name="connsiteY4" fmla="*/ 7760494 h 7760495"/>
                      <a:gd name="connsiteX5" fmla="*/ 1883569 w 7539038"/>
                      <a:gd name="connsiteY5" fmla="*/ 3874294 h 7760495"/>
                      <a:gd name="connsiteX6" fmla="*/ 2259807 w 7539038"/>
                      <a:gd name="connsiteY6" fmla="*/ 2381 h 7760495"/>
                      <a:gd name="connsiteX7" fmla="*/ 2645569 w 7539038"/>
                      <a:gd name="connsiteY7" fmla="*/ 3883819 h 7760495"/>
                      <a:gd name="connsiteX8" fmla="*/ 3017044 w 7539038"/>
                      <a:gd name="connsiteY8" fmla="*/ 7760494 h 7760495"/>
                      <a:gd name="connsiteX9" fmla="*/ 3398044 w 7539038"/>
                      <a:gd name="connsiteY9" fmla="*/ 3874294 h 7760495"/>
                      <a:gd name="connsiteX10" fmla="*/ 3769519 w 7539038"/>
                      <a:gd name="connsiteY10" fmla="*/ 2382 h 7760495"/>
                      <a:gd name="connsiteX11" fmla="*/ 4150519 w 7539038"/>
                      <a:gd name="connsiteY11" fmla="*/ 3883819 h 7760495"/>
                      <a:gd name="connsiteX12" fmla="*/ 4526756 w 7539038"/>
                      <a:gd name="connsiteY12" fmla="*/ 7760494 h 7760495"/>
                      <a:gd name="connsiteX13" fmla="*/ 4902994 w 7539038"/>
                      <a:gd name="connsiteY13" fmla="*/ 3883819 h 7760495"/>
                      <a:gd name="connsiteX14" fmla="*/ 5276849 w 7539038"/>
                      <a:gd name="connsiteY14" fmla="*/ 1 h 7760495"/>
                      <a:gd name="connsiteX15" fmla="*/ 5655469 w 7539038"/>
                      <a:gd name="connsiteY15" fmla="*/ 3883819 h 7760495"/>
                      <a:gd name="connsiteX16" fmla="*/ 6029325 w 7539038"/>
                      <a:gd name="connsiteY16" fmla="*/ 7760494 h 7760495"/>
                      <a:gd name="connsiteX17" fmla="*/ 6417469 w 7539038"/>
                      <a:gd name="connsiteY17" fmla="*/ 3883819 h 7760495"/>
                      <a:gd name="connsiteX18" fmla="*/ 6786563 w 7539038"/>
                      <a:gd name="connsiteY18" fmla="*/ 2381 h 7760495"/>
                      <a:gd name="connsiteX19" fmla="*/ 7160419 w 7539038"/>
                      <a:gd name="connsiteY19" fmla="*/ 3883819 h 7760495"/>
                      <a:gd name="connsiteX20" fmla="*/ 7539038 w 7539038"/>
                      <a:gd name="connsiteY20" fmla="*/ 7758113 h 7760495"/>
                      <a:gd name="connsiteX0" fmla="*/ 0 w 7539038"/>
                      <a:gd name="connsiteY0" fmla="*/ 7760494 h 7760495"/>
                      <a:gd name="connsiteX1" fmla="*/ 378619 w 7539038"/>
                      <a:gd name="connsiteY1" fmla="*/ 3883819 h 7760495"/>
                      <a:gd name="connsiteX2" fmla="*/ 752476 w 7539038"/>
                      <a:gd name="connsiteY2" fmla="*/ 1 h 7760495"/>
                      <a:gd name="connsiteX3" fmla="*/ 1131094 w 7539038"/>
                      <a:gd name="connsiteY3" fmla="*/ 3874294 h 7760495"/>
                      <a:gd name="connsiteX4" fmla="*/ 1507332 w 7539038"/>
                      <a:gd name="connsiteY4" fmla="*/ 7760494 h 7760495"/>
                      <a:gd name="connsiteX5" fmla="*/ 1883569 w 7539038"/>
                      <a:gd name="connsiteY5" fmla="*/ 3874294 h 7760495"/>
                      <a:gd name="connsiteX6" fmla="*/ 2259807 w 7539038"/>
                      <a:gd name="connsiteY6" fmla="*/ 2381 h 7760495"/>
                      <a:gd name="connsiteX7" fmla="*/ 2645569 w 7539038"/>
                      <a:gd name="connsiteY7" fmla="*/ 3883819 h 7760495"/>
                      <a:gd name="connsiteX8" fmla="*/ 3017044 w 7539038"/>
                      <a:gd name="connsiteY8" fmla="*/ 7760494 h 7760495"/>
                      <a:gd name="connsiteX9" fmla="*/ 3398044 w 7539038"/>
                      <a:gd name="connsiteY9" fmla="*/ 3874294 h 7760495"/>
                      <a:gd name="connsiteX10" fmla="*/ 3769519 w 7539038"/>
                      <a:gd name="connsiteY10" fmla="*/ 2382 h 7760495"/>
                      <a:gd name="connsiteX11" fmla="*/ 4150519 w 7539038"/>
                      <a:gd name="connsiteY11" fmla="*/ 3883819 h 7760495"/>
                      <a:gd name="connsiteX12" fmla="*/ 4526756 w 7539038"/>
                      <a:gd name="connsiteY12" fmla="*/ 7760494 h 7760495"/>
                      <a:gd name="connsiteX13" fmla="*/ 4902994 w 7539038"/>
                      <a:gd name="connsiteY13" fmla="*/ 3883819 h 7760495"/>
                      <a:gd name="connsiteX14" fmla="*/ 5276849 w 7539038"/>
                      <a:gd name="connsiteY14" fmla="*/ 1 h 7760495"/>
                      <a:gd name="connsiteX15" fmla="*/ 5655469 w 7539038"/>
                      <a:gd name="connsiteY15" fmla="*/ 3883819 h 7760495"/>
                      <a:gd name="connsiteX16" fmla="*/ 6029325 w 7539038"/>
                      <a:gd name="connsiteY16" fmla="*/ 7760494 h 7760495"/>
                      <a:gd name="connsiteX17" fmla="*/ 6417469 w 7539038"/>
                      <a:gd name="connsiteY17" fmla="*/ 3883819 h 7760495"/>
                      <a:gd name="connsiteX18" fmla="*/ 6786563 w 7539038"/>
                      <a:gd name="connsiteY18" fmla="*/ 2381 h 7760495"/>
                      <a:gd name="connsiteX19" fmla="*/ 7160419 w 7539038"/>
                      <a:gd name="connsiteY19" fmla="*/ 3883819 h 7760495"/>
                      <a:gd name="connsiteX20" fmla="*/ 7539038 w 7539038"/>
                      <a:gd name="connsiteY20" fmla="*/ 7758113 h 776049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</a:cxnLst>
                    <a:rect l="l" t="t" r="r" b="b"/>
                    <a:pathLst>
                      <a:path w="7539038" h="7760495">
                        <a:moveTo>
                          <a:pt x="0" y="7760494"/>
                        </a:moveTo>
                        <a:cubicBezTo>
                          <a:pt x="190500" y="7758906"/>
                          <a:pt x="377031" y="3874231"/>
                          <a:pt x="378619" y="3883819"/>
                        </a:cubicBezTo>
                        <a:cubicBezTo>
                          <a:pt x="380207" y="3893407"/>
                          <a:pt x="562770" y="-793"/>
                          <a:pt x="752476" y="1"/>
                        </a:cubicBezTo>
                        <a:cubicBezTo>
                          <a:pt x="942182" y="795"/>
                          <a:pt x="1119468" y="3745568"/>
                          <a:pt x="1131094" y="3874294"/>
                        </a:cubicBezTo>
                        <a:cubicBezTo>
                          <a:pt x="1136420" y="3933265"/>
                          <a:pt x="1317626" y="7758112"/>
                          <a:pt x="1507332" y="7760494"/>
                        </a:cubicBezTo>
                        <a:cubicBezTo>
                          <a:pt x="1697038" y="7762876"/>
                          <a:pt x="1875632" y="3967176"/>
                          <a:pt x="1883569" y="3874294"/>
                        </a:cubicBezTo>
                        <a:cubicBezTo>
                          <a:pt x="1891506" y="3781412"/>
                          <a:pt x="2068513" y="3175"/>
                          <a:pt x="2259807" y="2381"/>
                        </a:cubicBezTo>
                        <a:cubicBezTo>
                          <a:pt x="2451101" y="1587"/>
                          <a:pt x="2640013" y="3825221"/>
                          <a:pt x="2645569" y="3883819"/>
                        </a:cubicBezTo>
                        <a:cubicBezTo>
                          <a:pt x="2651125" y="3942417"/>
                          <a:pt x="2827338" y="7762081"/>
                          <a:pt x="3017044" y="7760494"/>
                        </a:cubicBezTo>
                        <a:cubicBezTo>
                          <a:pt x="3206750" y="7758907"/>
                          <a:pt x="3390107" y="3967176"/>
                          <a:pt x="3398044" y="3874294"/>
                        </a:cubicBezTo>
                        <a:cubicBezTo>
                          <a:pt x="3405981" y="3781412"/>
                          <a:pt x="3575050" y="795"/>
                          <a:pt x="3769519" y="2382"/>
                        </a:cubicBezTo>
                        <a:cubicBezTo>
                          <a:pt x="3963988" y="3969"/>
                          <a:pt x="4141788" y="3722352"/>
                          <a:pt x="4150519" y="3883819"/>
                        </a:cubicBezTo>
                        <a:cubicBezTo>
                          <a:pt x="4159250" y="4045286"/>
                          <a:pt x="4337844" y="7760494"/>
                          <a:pt x="4526756" y="7760494"/>
                        </a:cubicBezTo>
                        <a:cubicBezTo>
                          <a:pt x="4715668" y="7760494"/>
                          <a:pt x="4893360" y="4083161"/>
                          <a:pt x="4902994" y="3883819"/>
                        </a:cubicBezTo>
                        <a:cubicBezTo>
                          <a:pt x="4910825" y="3721794"/>
                          <a:pt x="5087143" y="1"/>
                          <a:pt x="5276849" y="1"/>
                        </a:cubicBezTo>
                        <a:cubicBezTo>
                          <a:pt x="5466555" y="1"/>
                          <a:pt x="5647531" y="3790543"/>
                          <a:pt x="5655469" y="3883819"/>
                        </a:cubicBezTo>
                        <a:cubicBezTo>
                          <a:pt x="5663407" y="3977095"/>
                          <a:pt x="5842794" y="7760494"/>
                          <a:pt x="6029325" y="7760494"/>
                        </a:cubicBezTo>
                        <a:cubicBezTo>
                          <a:pt x="6215856" y="7760494"/>
                          <a:pt x="6411913" y="3976700"/>
                          <a:pt x="6417469" y="3883819"/>
                        </a:cubicBezTo>
                        <a:cubicBezTo>
                          <a:pt x="6423025" y="3790938"/>
                          <a:pt x="6593682" y="0"/>
                          <a:pt x="6786563" y="2381"/>
                        </a:cubicBezTo>
                        <a:cubicBezTo>
                          <a:pt x="6979444" y="4762"/>
                          <a:pt x="7152482" y="3757041"/>
                          <a:pt x="7160419" y="3883819"/>
                        </a:cubicBezTo>
                        <a:cubicBezTo>
                          <a:pt x="7168356" y="4010597"/>
                          <a:pt x="7336632" y="7761288"/>
                          <a:pt x="7539038" y="7758113"/>
                        </a:cubicBezTo>
                      </a:path>
                    </a:pathLst>
                  </a:custGeom>
                  <a:noFill/>
                  <a:ln w="381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263" name="Freeform: Shape 262">
                  <a:extLst>
                    <a:ext uri="{FF2B5EF4-FFF2-40B4-BE49-F238E27FC236}">
                      <a16:creationId xmlns:a16="http://schemas.microsoft.com/office/drawing/2014/main" id="{781DE372-4ABF-462E-9272-6D1822987507}"/>
                    </a:ext>
                  </a:extLst>
                </p:cNvPr>
                <p:cNvSpPr/>
                <p:nvPr/>
              </p:nvSpPr>
              <p:spPr>
                <a:xfrm>
                  <a:off x="2603501" y="3102520"/>
                  <a:ext cx="1243589" cy="718573"/>
                </a:xfrm>
                <a:custGeom>
                  <a:avLst/>
                  <a:gdLst>
                    <a:gd name="connsiteX0" fmla="*/ 0 w 7562850"/>
                    <a:gd name="connsiteY0" fmla="*/ 7762875 h 7762875"/>
                    <a:gd name="connsiteX1" fmla="*/ 390525 w 7562850"/>
                    <a:gd name="connsiteY1" fmla="*/ 3886200 h 7762875"/>
                    <a:gd name="connsiteX2" fmla="*/ 762000 w 7562850"/>
                    <a:gd name="connsiteY2" fmla="*/ 0 h 7762875"/>
                    <a:gd name="connsiteX3" fmla="*/ 1143000 w 7562850"/>
                    <a:gd name="connsiteY3" fmla="*/ 3876675 h 7762875"/>
                    <a:gd name="connsiteX4" fmla="*/ 1524000 w 7562850"/>
                    <a:gd name="connsiteY4" fmla="*/ 7753350 h 7762875"/>
                    <a:gd name="connsiteX5" fmla="*/ 1895475 w 7562850"/>
                    <a:gd name="connsiteY5" fmla="*/ 3876675 h 7762875"/>
                    <a:gd name="connsiteX6" fmla="*/ 2276475 w 7562850"/>
                    <a:gd name="connsiteY6" fmla="*/ 0 h 7762875"/>
                    <a:gd name="connsiteX7" fmla="*/ 2657475 w 7562850"/>
                    <a:gd name="connsiteY7" fmla="*/ 3886200 h 7762875"/>
                    <a:gd name="connsiteX8" fmla="*/ 3028950 w 7562850"/>
                    <a:gd name="connsiteY8" fmla="*/ 7762875 h 7762875"/>
                    <a:gd name="connsiteX9" fmla="*/ 3409950 w 7562850"/>
                    <a:gd name="connsiteY9" fmla="*/ 3876675 h 7762875"/>
                    <a:gd name="connsiteX10" fmla="*/ 3781425 w 7562850"/>
                    <a:gd name="connsiteY10" fmla="*/ 9525 h 7762875"/>
                    <a:gd name="connsiteX11" fmla="*/ 4162425 w 7562850"/>
                    <a:gd name="connsiteY11" fmla="*/ 3886200 h 7762875"/>
                    <a:gd name="connsiteX12" fmla="*/ 4533900 w 7562850"/>
                    <a:gd name="connsiteY12" fmla="*/ 7762875 h 7762875"/>
                    <a:gd name="connsiteX13" fmla="*/ 4914900 w 7562850"/>
                    <a:gd name="connsiteY13" fmla="*/ 3886200 h 7762875"/>
                    <a:gd name="connsiteX14" fmla="*/ 5295900 w 7562850"/>
                    <a:gd name="connsiteY14" fmla="*/ 9525 h 7762875"/>
                    <a:gd name="connsiteX15" fmla="*/ 5667375 w 7562850"/>
                    <a:gd name="connsiteY15" fmla="*/ 3886200 h 7762875"/>
                    <a:gd name="connsiteX16" fmla="*/ 6048375 w 7562850"/>
                    <a:gd name="connsiteY16" fmla="*/ 7762875 h 7762875"/>
                    <a:gd name="connsiteX17" fmla="*/ 6429375 w 7562850"/>
                    <a:gd name="connsiteY17" fmla="*/ 3886200 h 7762875"/>
                    <a:gd name="connsiteX18" fmla="*/ 6810375 w 7562850"/>
                    <a:gd name="connsiteY18" fmla="*/ 0 h 7762875"/>
                    <a:gd name="connsiteX19" fmla="*/ 7172325 w 7562850"/>
                    <a:gd name="connsiteY19" fmla="*/ 3886200 h 7762875"/>
                    <a:gd name="connsiteX20" fmla="*/ 7562850 w 7562850"/>
                    <a:gd name="connsiteY20" fmla="*/ 7762875 h 7762875"/>
                    <a:gd name="connsiteX0" fmla="*/ 0 w 7562850"/>
                    <a:gd name="connsiteY0" fmla="*/ 7762875 h 7762875"/>
                    <a:gd name="connsiteX1" fmla="*/ 390525 w 7562850"/>
                    <a:gd name="connsiteY1" fmla="*/ 3886200 h 7762875"/>
                    <a:gd name="connsiteX2" fmla="*/ 762000 w 7562850"/>
                    <a:gd name="connsiteY2" fmla="*/ 0 h 7762875"/>
                    <a:gd name="connsiteX3" fmla="*/ 1143000 w 7562850"/>
                    <a:gd name="connsiteY3" fmla="*/ 3876675 h 7762875"/>
                    <a:gd name="connsiteX4" fmla="*/ 1519238 w 7562850"/>
                    <a:gd name="connsiteY4" fmla="*/ 7762875 h 7762875"/>
                    <a:gd name="connsiteX5" fmla="*/ 1895475 w 7562850"/>
                    <a:gd name="connsiteY5" fmla="*/ 3876675 h 7762875"/>
                    <a:gd name="connsiteX6" fmla="*/ 2276475 w 7562850"/>
                    <a:gd name="connsiteY6" fmla="*/ 0 h 7762875"/>
                    <a:gd name="connsiteX7" fmla="*/ 2657475 w 7562850"/>
                    <a:gd name="connsiteY7" fmla="*/ 3886200 h 7762875"/>
                    <a:gd name="connsiteX8" fmla="*/ 3028950 w 7562850"/>
                    <a:gd name="connsiteY8" fmla="*/ 7762875 h 7762875"/>
                    <a:gd name="connsiteX9" fmla="*/ 3409950 w 7562850"/>
                    <a:gd name="connsiteY9" fmla="*/ 3876675 h 7762875"/>
                    <a:gd name="connsiteX10" fmla="*/ 3781425 w 7562850"/>
                    <a:gd name="connsiteY10" fmla="*/ 9525 h 7762875"/>
                    <a:gd name="connsiteX11" fmla="*/ 4162425 w 7562850"/>
                    <a:gd name="connsiteY11" fmla="*/ 3886200 h 7762875"/>
                    <a:gd name="connsiteX12" fmla="*/ 4533900 w 7562850"/>
                    <a:gd name="connsiteY12" fmla="*/ 7762875 h 7762875"/>
                    <a:gd name="connsiteX13" fmla="*/ 4914900 w 7562850"/>
                    <a:gd name="connsiteY13" fmla="*/ 3886200 h 7762875"/>
                    <a:gd name="connsiteX14" fmla="*/ 5295900 w 7562850"/>
                    <a:gd name="connsiteY14" fmla="*/ 9525 h 7762875"/>
                    <a:gd name="connsiteX15" fmla="*/ 5667375 w 7562850"/>
                    <a:gd name="connsiteY15" fmla="*/ 3886200 h 7762875"/>
                    <a:gd name="connsiteX16" fmla="*/ 6048375 w 7562850"/>
                    <a:gd name="connsiteY16" fmla="*/ 7762875 h 7762875"/>
                    <a:gd name="connsiteX17" fmla="*/ 6429375 w 7562850"/>
                    <a:gd name="connsiteY17" fmla="*/ 3886200 h 7762875"/>
                    <a:gd name="connsiteX18" fmla="*/ 6810375 w 7562850"/>
                    <a:gd name="connsiteY18" fmla="*/ 0 h 7762875"/>
                    <a:gd name="connsiteX19" fmla="*/ 7172325 w 7562850"/>
                    <a:gd name="connsiteY19" fmla="*/ 3886200 h 7762875"/>
                    <a:gd name="connsiteX20" fmla="*/ 7562850 w 7562850"/>
                    <a:gd name="connsiteY20" fmla="*/ 7762875 h 7762875"/>
                    <a:gd name="connsiteX0" fmla="*/ 0 w 7562850"/>
                    <a:gd name="connsiteY0" fmla="*/ 7762875 h 7762875"/>
                    <a:gd name="connsiteX1" fmla="*/ 390525 w 7562850"/>
                    <a:gd name="connsiteY1" fmla="*/ 3886200 h 7762875"/>
                    <a:gd name="connsiteX2" fmla="*/ 762000 w 7562850"/>
                    <a:gd name="connsiteY2" fmla="*/ 0 h 7762875"/>
                    <a:gd name="connsiteX3" fmla="*/ 1143000 w 7562850"/>
                    <a:gd name="connsiteY3" fmla="*/ 3876675 h 7762875"/>
                    <a:gd name="connsiteX4" fmla="*/ 1519238 w 7562850"/>
                    <a:gd name="connsiteY4" fmla="*/ 7762875 h 7762875"/>
                    <a:gd name="connsiteX5" fmla="*/ 1895475 w 7562850"/>
                    <a:gd name="connsiteY5" fmla="*/ 3876675 h 7762875"/>
                    <a:gd name="connsiteX6" fmla="*/ 2276475 w 7562850"/>
                    <a:gd name="connsiteY6" fmla="*/ 0 h 7762875"/>
                    <a:gd name="connsiteX7" fmla="*/ 2657475 w 7562850"/>
                    <a:gd name="connsiteY7" fmla="*/ 3886200 h 7762875"/>
                    <a:gd name="connsiteX8" fmla="*/ 3028950 w 7562850"/>
                    <a:gd name="connsiteY8" fmla="*/ 7762875 h 7762875"/>
                    <a:gd name="connsiteX9" fmla="*/ 3409950 w 7562850"/>
                    <a:gd name="connsiteY9" fmla="*/ 3876675 h 7762875"/>
                    <a:gd name="connsiteX10" fmla="*/ 3781425 w 7562850"/>
                    <a:gd name="connsiteY10" fmla="*/ 9525 h 7762875"/>
                    <a:gd name="connsiteX11" fmla="*/ 4162425 w 7562850"/>
                    <a:gd name="connsiteY11" fmla="*/ 3886200 h 7762875"/>
                    <a:gd name="connsiteX12" fmla="*/ 4538662 w 7562850"/>
                    <a:gd name="connsiteY12" fmla="*/ 7762875 h 7762875"/>
                    <a:gd name="connsiteX13" fmla="*/ 4914900 w 7562850"/>
                    <a:gd name="connsiteY13" fmla="*/ 3886200 h 7762875"/>
                    <a:gd name="connsiteX14" fmla="*/ 5295900 w 7562850"/>
                    <a:gd name="connsiteY14" fmla="*/ 9525 h 7762875"/>
                    <a:gd name="connsiteX15" fmla="*/ 5667375 w 7562850"/>
                    <a:gd name="connsiteY15" fmla="*/ 3886200 h 7762875"/>
                    <a:gd name="connsiteX16" fmla="*/ 6048375 w 7562850"/>
                    <a:gd name="connsiteY16" fmla="*/ 7762875 h 7762875"/>
                    <a:gd name="connsiteX17" fmla="*/ 6429375 w 7562850"/>
                    <a:gd name="connsiteY17" fmla="*/ 3886200 h 7762875"/>
                    <a:gd name="connsiteX18" fmla="*/ 6810375 w 7562850"/>
                    <a:gd name="connsiteY18" fmla="*/ 0 h 7762875"/>
                    <a:gd name="connsiteX19" fmla="*/ 7172325 w 7562850"/>
                    <a:gd name="connsiteY19" fmla="*/ 3886200 h 7762875"/>
                    <a:gd name="connsiteX20" fmla="*/ 7562850 w 7562850"/>
                    <a:gd name="connsiteY20" fmla="*/ 7762875 h 7762875"/>
                    <a:gd name="connsiteX0" fmla="*/ 0 w 7562850"/>
                    <a:gd name="connsiteY0" fmla="*/ 7762875 h 7762875"/>
                    <a:gd name="connsiteX1" fmla="*/ 390525 w 7562850"/>
                    <a:gd name="connsiteY1" fmla="*/ 3886200 h 7762875"/>
                    <a:gd name="connsiteX2" fmla="*/ 762000 w 7562850"/>
                    <a:gd name="connsiteY2" fmla="*/ 0 h 7762875"/>
                    <a:gd name="connsiteX3" fmla="*/ 1143000 w 7562850"/>
                    <a:gd name="connsiteY3" fmla="*/ 3876675 h 7762875"/>
                    <a:gd name="connsiteX4" fmla="*/ 1519238 w 7562850"/>
                    <a:gd name="connsiteY4" fmla="*/ 7762875 h 7762875"/>
                    <a:gd name="connsiteX5" fmla="*/ 1895475 w 7562850"/>
                    <a:gd name="connsiteY5" fmla="*/ 3876675 h 7762875"/>
                    <a:gd name="connsiteX6" fmla="*/ 2276475 w 7562850"/>
                    <a:gd name="connsiteY6" fmla="*/ 0 h 7762875"/>
                    <a:gd name="connsiteX7" fmla="*/ 2657475 w 7562850"/>
                    <a:gd name="connsiteY7" fmla="*/ 3886200 h 7762875"/>
                    <a:gd name="connsiteX8" fmla="*/ 3028950 w 7562850"/>
                    <a:gd name="connsiteY8" fmla="*/ 7762875 h 7762875"/>
                    <a:gd name="connsiteX9" fmla="*/ 3409950 w 7562850"/>
                    <a:gd name="connsiteY9" fmla="*/ 3876675 h 7762875"/>
                    <a:gd name="connsiteX10" fmla="*/ 3781425 w 7562850"/>
                    <a:gd name="connsiteY10" fmla="*/ 9525 h 7762875"/>
                    <a:gd name="connsiteX11" fmla="*/ 4162425 w 7562850"/>
                    <a:gd name="connsiteY11" fmla="*/ 3886200 h 7762875"/>
                    <a:gd name="connsiteX12" fmla="*/ 4538662 w 7562850"/>
                    <a:gd name="connsiteY12" fmla="*/ 7762875 h 7762875"/>
                    <a:gd name="connsiteX13" fmla="*/ 4914900 w 7562850"/>
                    <a:gd name="connsiteY13" fmla="*/ 3886200 h 7762875"/>
                    <a:gd name="connsiteX14" fmla="*/ 5295900 w 7562850"/>
                    <a:gd name="connsiteY14" fmla="*/ 9525 h 7762875"/>
                    <a:gd name="connsiteX15" fmla="*/ 5667375 w 7562850"/>
                    <a:gd name="connsiteY15" fmla="*/ 3886200 h 7762875"/>
                    <a:gd name="connsiteX16" fmla="*/ 6048375 w 7562850"/>
                    <a:gd name="connsiteY16" fmla="*/ 7762875 h 7762875"/>
                    <a:gd name="connsiteX17" fmla="*/ 6429375 w 7562850"/>
                    <a:gd name="connsiteY17" fmla="*/ 3886200 h 7762875"/>
                    <a:gd name="connsiteX18" fmla="*/ 6810375 w 7562850"/>
                    <a:gd name="connsiteY18" fmla="*/ 0 h 7762875"/>
                    <a:gd name="connsiteX19" fmla="*/ 7172325 w 7562850"/>
                    <a:gd name="connsiteY19" fmla="*/ 3886200 h 7762875"/>
                    <a:gd name="connsiteX20" fmla="*/ 7562850 w 7562850"/>
                    <a:gd name="connsiteY20" fmla="*/ 7762875 h 7762875"/>
                    <a:gd name="connsiteX0" fmla="*/ 0 w 7562850"/>
                    <a:gd name="connsiteY0" fmla="*/ 7762875 h 7762875"/>
                    <a:gd name="connsiteX1" fmla="*/ 390525 w 7562850"/>
                    <a:gd name="connsiteY1" fmla="*/ 3886200 h 7762875"/>
                    <a:gd name="connsiteX2" fmla="*/ 762000 w 7562850"/>
                    <a:gd name="connsiteY2" fmla="*/ 0 h 7762875"/>
                    <a:gd name="connsiteX3" fmla="*/ 1143000 w 7562850"/>
                    <a:gd name="connsiteY3" fmla="*/ 3876675 h 7762875"/>
                    <a:gd name="connsiteX4" fmla="*/ 1519238 w 7562850"/>
                    <a:gd name="connsiteY4" fmla="*/ 7762875 h 7762875"/>
                    <a:gd name="connsiteX5" fmla="*/ 1895475 w 7562850"/>
                    <a:gd name="connsiteY5" fmla="*/ 3876675 h 7762875"/>
                    <a:gd name="connsiteX6" fmla="*/ 2276475 w 7562850"/>
                    <a:gd name="connsiteY6" fmla="*/ 0 h 7762875"/>
                    <a:gd name="connsiteX7" fmla="*/ 2657475 w 7562850"/>
                    <a:gd name="connsiteY7" fmla="*/ 3886200 h 7762875"/>
                    <a:gd name="connsiteX8" fmla="*/ 3028950 w 7562850"/>
                    <a:gd name="connsiteY8" fmla="*/ 7762875 h 7762875"/>
                    <a:gd name="connsiteX9" fmla="*/ 3409950 w 7562850"/>
                    <a:gd name="connsiteY9" fmla="*/ 3876675 h 7762875"/>
                    <a:gd name="connsiteX10" fmla="*/ 3781425 w 7562850"/>
                    <a:gd name="connsiteY10" fmla="*/ 9525 h 7762875"/>
                    <a:gd name="connsiteX11" fmla="*/ 4162425 w 7562850"/>
                    <a:gd name="connsiteY11" fmla="*/ 3886200 h 7762875"/>
                    <a:gd name="connsiteX12" fmla="*/ 4538662 w 7562850"/>
                    <a:gd name="connsiteY12" fmla="*/ 7762875 h 7762875"/>
                    <a:gd name="connsiteX13" fmla="*/ 4914900 w 7562850"/>
                    <a:gd name="connsiteY13" fmla="*/ 3886200 h 7762875"/>
                    <a:gd name="connsiteX14" fmla="*/ 5295900 w 7562850"/>
                    <a:gd name="connsiteY14" fmla="*/ 9525 h 7762875"/>
                    <a:gd name="connsiteX15" fmla="*/ 5667375 w 7562850"/>
                    <a:gd name="connsiteY15" fmla="*/ 3886200 h 7762875"/>
                    <a:gd name="connsiteX16" fmla="*/ 6048375 w 7562850"/>
                    <a:gd name="connsiteY16" fmla="*/ 7762875 h 7762875"/>
                    <a:gd name="connsiteX17" fmla="*/ 6429375 w 7562850"/>
                    <a:gd name="connsiteY17" fmla="*/ 3886200 h 7762875"/>
                    <a:gd name="connsiteX18" fmla="*/ 6810375 w 7562850"/>
                    <a:gd name="connsiteY18" fmla="*/ 0 h 7762875"/>
                    <a:gd name="connsiteX19" fmla="*/ 7172325 w 7562850"/>
                    <a:gd name="connsiteY19" fmla="*/ 3886200 h 7762875"/>
                    <a:gd name="connsiteX20" fmla="*/ 7562850 w 7562850"/>
                    <a:gd name="connsiteY20" fmla="*/ 7762875 h 7762875"/>
                    <a:gd name="connsiteX0" fmla="*/ 0 w 7562850"/>
                    <a:gd name="connsiteY0" fmla="*/ 7762875 h 7762875"/>
                    <a:gd name="connsiteX1" fmla="*/ 390525 w 7562850"/>
                    <a:gd name="connsiteY1" fmla="*/ 3886200 h 7762875"/>
                    <a:gd name="connsiteX2" fmla="*/ 762000 w 7562850"/>
                    <a:gd name="connsiteY2" fmla="*/ 0 h 7762875"/>
                    <a:gd name="connsiteX3" fmla="*/ 1143000 w 7562850"/>
                    <a:gd name="connsiteY3" fmla="*/ 3876675 h 7762875"/>
                    <a:gd name="connsiteX4" fmla="*/ 1519238 w 7562850"/>
                    <a:gd name="connsiteY4" fmla="*/ 7762875 h 7762875"/>
                    <a:gd name="connsiteX5" fmla="*/ 1895475 w 7562850"/>
                    <a:gd name="connsiteY5" fmla="*/ 3876675 h 7762875"/>
                    <a:gd name="connsiteX6" fmla="*/ 2276475 w 7562850"/>
                    <a:gd name="connsiteY6" fmla="*/ 0 h 7762875"/>
                    <a:gd name="connsiteX7" fmla="*/ 2657475 w 7562850"/>
                    <a:gd name="connsiteY7" fmla="*/ 3886200 h 7762875"/>
                    <a:gd name="connsiteX8" fmla="*/ 3028950 w 7562850"/>
                    <a:gd name="connsiteY8" fmla="*/ 7762875 h 7762875"/>
                    <a:gd name="connsiteX9" fmla="*/ 3409950 w 7562850"/>
                    <a:gd name="connsiteY9" fmla="*/ 3876675 h 7762875"/>
                    <a:gd name="connsiteX10" fmla="*/ 3781425 w 7562850"/>
                    <a:gd name="connsiteY10" fmla="*/ 9525 h 7762875"/>
                    <a:gd name="connsiteX11" fmla="*/ 4162425 w 7562850"/>
                    <a:gd name="connsiteY11" fmla="*/ 3886200 h 7762875"/>
                    <a:gd name="connsiteX12" fmla="*/ 4538662 w 7562850"/>
                    <a:gd name="connsiteY12" fmla="*/ 7762875 h 7762875"/>
                    <a:gd name="connsiteX13" fmla="*/ 4914900 w 7562850"/>
                    <a:gd name="connsiteY13" fmla="*/ 3886200 h 7762875"/>
                    <a:gd name="connsiteX14" fmla="*/ 5295900 w 7562850"/>
                    <a:gd name="connsiteY14" fmla="*/ 9525 h 7762875"/>
                    <a:gd name="connsiteX15" fmla="*/ 5667375 w 7562850"/>
                    <a:gd name="connsiteY15" fmla="*/ 3886200 h 7762875"/>
                    <a:gd name="connsiteX16" fmla="*/ 6048375 w 7562850"/>
                    <a:gd name="connsiteY16" fmla="*/ 7762875 h 7762875"/>
                    <a:gd name="connsiteX17" fmla="*/ 6429375 w 7562850"/>
                    <a:gd name="connsiteY17" fmla="*/ 3886200 h 7762875"/>
                    <a:gd name="connsiteX18" fmla="*/ 6810375 w 7562850"/>
                    <a:gd name="connsiteY18" fmla="*/ 0 h 7762875"/>
                    <a:gd name="connsiteX19" fmla="*/ 7172325 w 7562850"/>
                    <a:gd name="connsiteY19" fmla="*/ 3886200 h 7762875"/>
                    <a:gd name="connsiteX20" fmla="*/ 7562850 w 7562850"/>
                    <a:gd name="connsiteY20" fmla="*/ 7762875 h 7762875"/>
                    <a:gd name="connsiteX0" fmla="*/ 0 w 7550944"/>
                    <a:gd name="connsiteY0" fmla="*/ 7762875 h 7762875"/>
                    <a:gd name="connsiteX1" fmla="*/ 378619 w 7550944"/>
                    <a:gd name="connsiteY1" fmla="*/ 3886200 h 7762875"/>
                    <a:gd name="connsiteX2" fmla="*/ 750094 w 7550944"/>
                    <a:gd name="connsiteY2" fmla="*/ 0 h 7762875"/>
                    <a:gd name="connsiteX3" fmla="*/ 1131094 w 7550944"/>
                    <a:gd name="connsiteY3" fmla="*/ 3876675 h 7762875"/>
                    <a:gd name="connsiteX4" fmla="*/ 1507332 w 7550944"/>
                    <a:gd name="connsiteY4" fmla="*/ 7762875 h 7762875"/>
                    <a:gd name="connsiteX5" fmla="*/ 1883569 w 7550944"/>
                    <a:gd name="connsiteY5" fmla="*/ 3876675 h 7762875"/>
                    <a:gd name="connsiteX6" fmla="*/ 2264569 w 7550944"/>
                    <a:gd name="connsiteY6" fmla="*/ 0 h 7762875"/>
                    <a:gd name="connsiteX7" fmla="*/ 2645569 w 7550944"/>
                    <a:gd name="connsiteY7" fmla="*/ 3886200 h 7762875"/>
                    <a:gd name="connsiteX8" fmla="*/ 3017044 w 7550944"/>
                    <a:gd name="connsiteY8" fmla="*/ 7762875 h 7762875"/>
                    <a:gd name="connsiteX9" fmla="*/ 3398044 w 7550944"/>
                    <a:gd name="connsiteY9" fmla="*/ 3876675 h 7762875"/>
                    <a:gd name="connsiteX10" fmla="*/ 3769519 w 7550944"/>
                    <a:gd name="connsiteY10" fmla="*/ 9525 h 7762875"/>
                    <a:gd name="connsiteX11" fmla="*/ 4150519 w 7550944"/>
                    <a:gd name="connsiteY11" fmla="*/ 3886200 h 7762875"/>
                    <a:gd name="connsiteX12" fmla="*/ 4526756 w 7550944"/>
                    <a:gd name="connsiteY12" fmla="*/ 7762875 h 7762875"/>
                    <a:gd name="connsiteX13" fmla="*/ 4902994 w 7550944"/>
                    <a:gd name="connsiteY13" fmla="*/ 3886200 h 7762875"/>
                    <a:gd name="connsiteX14" fmla="*/ 5283994 w 7550944"/>
                    <a:gd name="connsiteY14" fmla="*/ 9525 h 7762875"/>
                    <a:gd name="connsiteX15" fmla="*/ 5655469 w 7550944"/>
                    <a:gd name="connsiteY15" fmla="*/ 3886200 h 7762875"/>
                    <a:gd name="connsiteX16" fmla="*/ 6036469 w 7550944"/>
                    <a:gd name="connsiteY16" fmla="*/ 7762875 h 7762875"/>
                    <a:gd name="connsiteX17" fmla="*/ 6417469 w 7550944"/>
                    <a:gd name="connsiteY17" fmla="*/ 3886200 h 7762875"/>
                    <a:gd name="connsiteX18" fmla="*/ 6798469 w 7550944"/>
                    <a:gd name="connsiteY18" fmla="*/ 0 h 7762875"/>
                    <a:gd name="connsiteX19" fmla="*/ 7160419 w 7550944"/>
                    <a:gd name="connsiteY19" fmla="*/ 3886200 h 7762875"/>
                    <a:gd name="connsiteX20" fmla="*/ 7550944 w 7550944"/>
                    <a:gd name="connsiteY20" fmla="*/ 7762875 h 7762875"/>
                    <a:gd name="connsiteX0" fmla="*/ 0 w 7550944"/>
                    <a:gd name="connsiteY0" fmla="*/ 7762875 h 7762875"/>
                    <a:gd name="connsiteX1" fmla="*/ 378619 w 7550944"/>
                    <a:gd name="connsiteY1" fmla="*/ 3886200 h 7762875"/>
                    <a:gd name="connsiteX2" fmla="*/ 750094 w 7550944"/>
                    <a:gd name="connsiteY2" fmla="*/ 0 h 7762875"/>
                    <a:gd name="connsiteX3" fmla="*/ 1131094 w 7550944"/>
                    <a:gd name="connsiteY3" fmla="*/ 3876675 h 7762875"/>
                    <a:gd name="connsiteX4" fmla="*/ 1507332 w 7550944"/>
                    <a:gd name="connsiteY4" fmla="*/ 7762875 h 7762875"/>
                    <a:gd name="connsiteX5" fmla="*/ 1883569 w 7550944"/>
                    <a:gd name="connsiteY5" fmla="*/ 3876675 h 7762875"/>
                    <a:gd name="connsiteX6" fmla="*/ 2264569 w 7550944"/>
                    <a:gd name="connsiteY6" fmla="*/ 0 h 7762875"/>
                    <a:gd name="connsiteX7" fmla="*/ 2645569 w 7550944"/>
                    <a:gd name="connsiteY7" fmla="*/ 3886200 h 7762875"/>
                    <a:gd name="connsiteX8" fmla="*/ 3017044 w 7550944"/>
                    <a:gd name="connsiteY8" fmla="*/ 7762875 h 7762875"/>
                    <a:gd name="connsiteX9" fmla="*/ 3398044 w 7550944"/>
                    <a:gd name="connsiteY9" fmla="*/ 3876675 h 7762875"/>
                    <a:gd name="connsiteX10" fmla="*/ 3769519 w 7550944"/>
                    <a:gd name="connsiteY10" fmla="*/ 9525 h 7762875"/>
                    <a:gd name="connsiteX11" fmla="*/ 4150519 w 7550944"/>
                    <a:gd name="connsiteY11" fmla="*/ 3886200 h 7762875"/>
                    <a:gd name="connsiteX12" fmla="*/ 4526756 w 7550944"/>
                    <a:gd name="connsiteY12" fmla="*/ 7762875 h 7762875"/>
                    <a:gd name="connsiteX13" fmla="*/ 4902994 w 7550944"/>
                    <a:gd name="connsiteY13" fmla="*/ 3886200 h 7762875"/>
                    <a:gd name="connsiteX14" fmla="*/ 5283994 w 7550944"/>
                    <a:gd name="connsiteY14" fmla="*/ 9525 h 7762875"/>
                    <a:gd name="connsiteX15" fmla="*/ 5655469 w 7550944"/>
                    <a:gd name="connsiteY15" fmla="*/ 3886200 h 7762875"/>
                    <a:gd name="connsiteX16" fmla="*/ 6036469 w 7550944"/>
                    <a:gd name="connsiteY16" fmla="*/ 7762875 h 7762875"/>
                    <a:gd name="connsiteX17" fmla="*/ 6417469 w 7550944"/>
                    <a:gd name="connsiteY17" fmla="*/ 3886200 h 7762875"/>
                    <a:gd name="connsiteX18" fmla="*/ 6798469 w 7550944"/>
                    <a:gd name="connsiteY18" fmla="*/ 0 h 7762875"/>
                    <a:gd name="connsiteX19" fmla="*/ 7160419 w 7550944"/>
                    <a:gd name="connsiteY19" fmla="*/ 3886200 h 7762875"/>
                    <a:gd name="connsiteX20" fmla="*/ 7550944 w 7550944"/>
                    <a:gd name="connsiteY20" fmla="*/ 7762875 h 7762875"/>
                    <a:gd name="connsiteX0" fmla="*/ 0 w 7550944"/>
                    <a:gd name="connsiteY0" fmla="*/ 7762875 h 7762875"/>
                    <a:gd name="connsiteX1" fmla="*/ 378619 w 7550944"/>
                    <a:gd name="connsiteY1" fmla="*/ 3886200 h 7762875"/>
                    <a:gd name="connsiteX2" fmla="*/ 750094 w 7550944"/>
                    <a:gd name="connsiteY2" fmla="*/ 0 h 7762875"/>
                    <a:gd name="connsiteX3" fmla="*/ 1131094 w 7550944"/>
                    <a:gd name="connsiteY3" fmla="*/ 3876675 h 7762875"/>
                    <a:gd name="connsiteX4" fmla="*/ 1507332 w 7550944"/>
                    <a:gd name="connsiteY4" fmla="*/ 7762875 h 7762875"/>
                    <a:gd name="connsiteX5" fmla="*/ 1883569 w 7550944"/>
                    <a:gd name="connsiteY5" fmla="*/ 3876675 h 7762875"/>
                    <a:gd name="connsiteX6" fmla="*/ 2264569 w 7550944"/>
                    <a:gd name="connsiteY6" fmla="*/ 0 h 7762875"/>
                    <a:gd name="connsiteX7" fmla="*/ 2645569 w 7550944"/>
                    <a:gd name="connsiteY7" fmla="*/ 3886200 h 7762875"/>
                    <a:gd name="connsiteX8" fmla="*/ 3017044 w 7550944"/>
                    <a:gd name="connsiteY8" fmla="*/ 7762875 h 7762875"/>
                    <a:gd name="connsiteX9" fmla="*/ 3398044 w 7550944"/>
                    <a:gd name="connsiteY9" fmla="*/ 3876675 h 7762875"/>
                    <a:gd name="connsiteX10" fmla="*/ 3769519 w 7550944"/>
                    <a:gd name="connsiteY10" fmla="*/ 9525 h 7762875"/>
                    <a:gd name="connsiteX11" fmla="*/ 4150519 w 7550944"/>
                    <a:gd name="connsiteY11" fmla="*/ 3886200 h 7762875"/>
                    <a:gd name="connsiteX12" fmla="*/ 4526756 w 7550944"/>
                    <a:gd name="connsiteY12" fmla="*/ 7762875 h 7762875"/>
                    <a:gd name="connsiteX13" fmla="*/ 4902994 w 7550944"/>
                    <a:gd name="connsiteY13" fmla="*/ 3886200 h 7762875"/>
                    <a:gd name="connsiteX14" fmla="*/ 5283994 w 7550944"/>
                    <a:gd name="connsiteY14" fmla="*/ 9525 h 7762875"/>
                    <a:gd name="connsiteX15" fmla="*/ 5655469 w 7550944"/>
                    <a:gd name="connsiteY15" fmla="*/ 3886200 h 7762875"/>
                    <a:gd name="connsiteX16" fmla="*/ 6036469 w 7550944"/>
                    <a:gd name="connsiteY16" fmla="*/ 7762875 h 7762875"/>
                    <a:gd name="connsiteX17" fmla="*/ 6417469 w 7550944"/>
                    <a:gd name="connsiteY17" fmla="*/ 3886200 h 7762875"/>
                    <a:gd name="connsiteX18" fmla="*/ 6798469 w 7550944"/>
                    <a:gd name="connsiteY18" fmla="*/ 0 h 7762875"/>
                    <a:gd name="connsiteX19" fmla="*/ 7160419 w 7550944"/>
                    <a:gd name="connsiteY19" fmla="*/ 3886200 h 7762875"/>
                    <a:gd name="connsiteX20" fmla="*/ 7550944 w 7550944"/>
                    <a:gd name="connsiteY20" fmla="*/ 7762875 h 7762875"/>
                    <a:gd name="connsiteX0" fmla="*/ 0 w 7550944"/>
                    <a:gd name="connsiteY0" fmla="*/ 7762875 h 7762875"/>
                    <a:gd name="connsiteX1" fmla="*/ 378619 w 7550944"/>
                    <a:gd name="connsiteY1" fmla="*/ 3886200 h 7762875"/>
                    <a:gd name="connsiteX2" fmla="*/ 750094 w 7550944"/>
                    <a:gd name="connsiteY2" fmla="*/ 0 h 7762875"/>
                    <a:gd name="connsiteX3" fmla="*/ 1131094 w 7550944"/>
                    <a:gd name="connsiteY3" fmla="*/ 3876675 h 7762875"/>
                    <a:gd name="connsiteX4" fmla="*/ 1507332 w 7550944"/>
                    <a:gd name="connsiteY4" fmla="*/ 7762875 h 7762875"/>
                    <a:gd name="connsiteX5" fmla="*/ 1883569 w 7550944"/>
                    <a:gd name="connsiteY5" fmla="*/ 3876675 h 7762875"/>
                    <a:gd name="connsiteX6" fmla="*/ 2264569 w 7550944"/>
                    <a:gd name="connsiteY6" fmla="*/ 0 h 7762875"/>
                    <a:gd name="connsiteX7" fmla="*/ 2645569 w 7550944"/>
                    <a:gd name="connsiteY7" fmla="*/ 3886200 h 7762875"/>
                    <a:gd name="connsiteX8" fmla="*/ 3017044 w 7550944"/>
                    <a:gd name="connsiteY8" fmla="*/ 7762875 h 7762875"/>
                    <a:gd name="connsiteX9" fmla="*/ 3398044 w 7550944"/>
                    <a:gd name="connsiteY9" fmla="*/ 3876675 h 7762875"/>
                    <a:gd name="connsiteX10" fmla="*/ 3769519 w 7550944"/>
                    <a:gd name="connsiteY10" fmla="*/ 9525 h 7762875"/>
                    <a:gd name="connsiteX11" fmla="*/ 4150519 w 7550944"/>
                    <a:gd name="connsiteY11" fmla="*/ 3886200 h 7762875"/>
                    <a:gd name="connsiteX12" fmla="*/ 4526756 w 7550944"/>
                    <a:gd name="connsiteY12" fmla="*/ 7762875 h 7762875"/>
                    <a:gd name="connsiteX13" fmla="*/ 4902994 w 7550944"/>
                    <a:gd name="connsiteY13" fmla="*/ 3886200 h 7762875"/>
                    <a:gd name="connsiteX14" fmla="*/ 5283994 w 7550944"/>
                    <a:gd name="connsiteY14" fmla="*/ 9525 h 7762875"/>
                    <a:gd name="connsiteX15" fmla="*/ 5655469 w 7550944"/>
                    <a:gd name="connsiteY15" fmla="*/ 3886200 h 7762875"/>
                    <a:gd name="connsiteX16" fmla="*/ 6036469 w 7550944"/>
                    <a:gd name="connsiteY16" fmla="*/ 7762875 h 7762875"/>
                    <a:gd name="connsiteX17" fmla="*/ 6417469 w 7550944"/>
                    <a:gd name="connsiteY17" fmla="*/ 3886200 h 7762875"/>
                    <a:gd name="connsiteX18" fmla="*/ 6798469 w 7550944"/>
                    <a:gd name="connsiteY18" fmla="*/ 0 h 7762875"/>
                    <a:gd name="connsiteX19" fmla="*/ 7160419 w 7550944"/>
                    <a:gd name="connsiteY19" fmla="*/ 3886200 h 7762875"/>
                    <a:gd name="connsiteX20" fmla="*/ 7550944 w 7550944"/>
                    <a:gd name="connsiteY20" fmla="*/ 7762875 h 7762875"/>
                    <a:gd name="connsiteX0" fmla="*/ 0 w 7550944"/>
                    <a:gd name="connsiteY0" fmla="*/ 7762875 h 7762875"/>
                    <a:gd name="connsiteX1" fmla="*/ 378619 w 7550944"/>
                    <a:gd name="connsiteY1" fmla="*/ 3886200 h 7762875"/>
                    <a:gd name="connsiteX2" fmla="*/ 750094 w 7550944"/>
                    <a:gd name="connsiteY2" fmla="*/ 0 h 7762875"/>
                    <a:gd name="connsiteX3" fmla="*/ 1131094 w 7550944"/>
                    <a:gd name="connsiteY3" fmla="*/ 3876675 h 7762875"/>
                    <a:gd name="connsiteX4" fmla="*/ 1507332 w 7550944"/>
                    <a:gd name="connsiteY4" fmla="*/ 7762875 h 7762875"/>
                    <a:gd name="connsiteX5" fmla="*/ 1883569 w 7550944"/>
                    <a:gd name="connsiteY5" fmla="*/ 3876675 h 7762875"/>
                    <a:gd name="connsiteX6" fmla="*/ 2264569 w 7550944"/>
                    <a:gd name="connsiteY6" fmla="*/ 0 h 7762875"/>
                    <a:gd name="connsiteX7" fmla="*/ 2645569 w 7550944"/>
                    <a:gd name="connsiteY7" fmla="*/ 3886200 h 7762875"/>
                    <a:gd name="connsiteX8" fmla="*/ 3017044 w 7550944"/>
                    <a:gd name="connsiteY8" fmla="*/ 7762875 h 7762875"/>
                    <a:gd name="connsiteX9" fmla="*/ 3398044 w 7550944"/>
                    <a:gd name="connsiteY9" fmla="*/ 3876675 h 7762875"/>
                    <a:gd name="connsiteX10" fmla="*/ 3769519 w 7550944"/>
                    <a:gd name="connsiteY10" fmla="*/ 9525 h 7762875"/>
                    <a:gd name="connsiteX11" fmla="*/ 4150519 w 7550944"/>
                    <a:gd name="connsiteY11" fmla="*/ 3886200 h 7762875"/>
                    <a:gd name="connsiteX12" fmla="*/ 4526756 w 7550944"/>
                    <a:gd name="connsiteY12" fmla="*/ 7762875 h 7762875"/>
                    <a:gd name="connsiteX13" fmla="*/ 4902994 w 7550944"/>
                    <a:gd name="connsiteY13" fmla="*/ 3886200 h 7762875"/>
                    <a:gd name="connsiteX14" fmla="*/ 5283994 w 7550944"/>
                    <a:gd name="connsiteY14" fmla="*/ 9525 h 7762875"/>
                    <a:gd name="connsiteX15" fmla="*/ 5655469 w 7550944"/>
                    <a:gd name="connsiteY15" fmla="*/ 3886200 h 7762875"/>
                    <a:gd name="connsiteX16" fmla="*/ 6036469 w 7550944"/>
                    <a:gd name="connsiteY16" fmla="*/ 7762875 h 7762875"/>
                    <a:gd name="connsiteX17" fmla="*/ 6417469 w 7550944"/>
                    <a:gd name="connsiteY17" fmla="*/ 3886200 h 7762875"/>
                    <a:gd name="connsiteX18" fmla="*/ 6798469 w 7550944"/>
                    <a:gd name="connsiteY18" fmla="*/ 0 h 7762875"/>
                    <a:gd name="connsiteX19" fmla="*/ 7160419 w 7550944"/>
                    <a:gd name="connsiteY19" fmla="*/ 3886200 h 7762875"/>
                    <a:gd name="connsiteX20" fmla="*/ 7550944 w 7550944"/>
                    <a:gd name="connsiteY20" fmla="*/ 7762875 h 7762875"/>
                    <a:gd name="connsiteX0" fmla="*/ 0 w 7550944"/>
                    <a:gd name="connsiteY0" fmla="*/ 7762875 h 7762876"/>
                    <a:gd name="connsiteX1" fmla="*/ 378619 w 7550944"/>
                    <a:gd name="connsiteY1" fmla="*/ 3886200 h 7762876"/>
                    <a:gd name="connsiteX2" fmla="*/ 750094 w 7550944"/>
                    <a:gd name="connsiteY2" fmla="*/ 0 h 7762876"/>
                    <a:gd name="connsiteX3" fmla="*/ 1131094 w 7550944"/>
                    <a:gd name="connsiteY3" fmla="*/ 3876675 h 7762876"/>
                    <a:gd name="connsiteX4" fmla="*/ 1507332 w 7550944"/>
                    <a:gd name="connsiteY4" fmla="*/ 7762875 h 7762876"/>
                    <a:gd name="connsiteX5" fmla="*/ 1883569 w 7550944"/>
                    <a:gd name="connsiteY5" fmla="*/ 3876675 h 7762876"/>
                    <a:gd name="connsiteX6" fmla="*/ 2264569 w 7550944"/>
                    <a:gd name="connsiteY6" fmla="*/ 0 h 7762876"/>
                    <a:gd name="connsiteX7" fmla="*/ 2645569 w 7550944"/>
                    <a:gd name="connsiteY7" fmla="*/ 3886200 h 7762876"/>
                    <a:gd name="connsiteX8" fmla="*/ 3017044 w 7550944"/>
                    <a:gd name="connsiteY8" fmla="*/ 7762875 h 7762876"/>
                    <a:gd name="connsiteX9" fmla="*/ 3398044 w 7550944"/>
                    <a:gd name="connsiteY9" fmla="*/ 3876675 h 7762876"/>
                    <a:gd name="connsiteX10" fmla="*/ 3769519 w 7550944"/>
                    <a:gd name="connsiteY10" fmla="*/ 9525 h 7762876"/>
                    <a:gd name="connsiteX11" fmla="*/ 4150519 w 7550944"/>
                    <a:gd name="connsiteY11" fmla="*/ 3886200 h 7762876"/>
                    <a:gd name="connsiteX12" fmla="*/ 4526756 w 7550944"/>
                    <a:gd name="connsiteY12" fmla="*/ 7762875 h 7762876"/>
                    <a:gd name="connsiteX13" fmla="*/ 4902994 w 7550944"/>
                    <a:gd name="connsiteY13" fmla="*/ 3886200 h 7762876"/>
                    <a:gd name="connsiteX14" fmla="*/ 5283994 w 7550944"/>
                    <a:gd name="connsiteY14" fmla="*/ 9525 h 7762876"/>
                    <a:gd name="connsiteX15" fmla="*/ 5655469 w 7550944"/>
                    <a:gd name="connsiteY15" fmla="*/ 3886200 h 7762876"/>
                    <a:gd name="connsiteX16" fmla="*/ 6036469 w 7550944"/>
                    <a:gd name="connsiteY16" fmla="*/ 7762875 h 7762876"/>
                    <a:gd name="connsiteX17" fmla="*/ 6417469 w 7550944"/>
                    <a:gd name="connsiteY17" fmla="*/ 3886200 h 7762876"/>
                    <a:gd name="connsiteX18" fmla="*/ 6798469 w 7550944"/>
                    <a:gd name="connsiteY18" fmla="*/ 0 h 7762876"/>
                    <a:gd name="connsiteX19" fmla="*/ 7160419 w 7550944"/>
                    <a:gd name="connsiteY19" fmla="*/ 3886200 h 7762876"/>
                    <a:gd name="connsiteX20" fmla="*/ 7550944 w 7550944"/>
                    <a:gd name="connsiteY20" fmla="*/ 7762875 h 7762876"/>
                    <a:gd name="connsiteX0" fmla="*/ 0 w 7550944"/>
                    <a:gd name="connsiteY0" fmla="*/ 7762875 h 7762876"/>
                    <a:gd name="connsiteX1" fmla="*/ 378619 w 7550944"/>
                    <a:gd name="connsiteY1" fmla="*/ 3886200 h 7762876"/>
                    <a:gd name="connsiteX2" fmla="*/ 750094 w 7550944"/>
                    <a:gd name="connsiteY2" fmla="*/ 0 h 7762876"/>
                    <a:gd name="connsiteX3" fmla="*/ 1131094 w 7550944"/>
                    <a:gd name="connsiteY3" fmla="*/ 3876675 h 7762876"/>
                    <a:gd name="connsiteX4" fmla="*/ 1507332 w 7550944"/>
                    <a:gd name="connsiteY4" fmla="*/ 7762875 h 7762876"/>
                    <a:gd name="connsiteX5" fmla="*/ 1883569 w 7550944"/>
                    <a:gd name="connsiteY5" fmla="*/ 3876675 h 7762876"/>
                    <a:gd name="connsiteX6" fmla="*/ 2264569 w 7550944"/>
                    <a:gd name="connsiteY6" fmla="*/ 0 h 7762876"/>
                    <a:gd name="connsiteX7" fmla="*/ 2645569 w 7550944"/>
                    <a:gd name="connsiteY7" fmla="*/ 3886200 h 7762876"/>
                    <a:gd name="connsiteX8" fmla="*/ 3017044 w 7550944"/>
                    <a:gd name="connsiteY8" fmla="*/ 7762875 h 7762876"/>
                    <a:gd name="connsiteX9" fmla="*/ 3398044 w 7550944"/>
                    <a:gd name="connsiteY9" fmla="*/ 3876675 h 7762876"/>
                    <a:gd name="connsiteX10" fmla="*/ 3769519 w 7550944"/>
                    <a:gd name="connsiteY10" fmla="*/ 9525 h 7762876"/>
                    <a:gd name="connsiteX11" fmla="*/ 4150519 w 7550944"/>
                    <a:gd name="connsiteY11" fmla="*/ 3886200 h 7762876"/>
                    <a:gd name="connsiteX12" fmla="*/ 4526756 w 7550944"/>
                    <a:gd name="connsiteY12" fmla="*/ 7762875 h 7762876"/>
                    <a:gd name="connsiteX13" fmla="*/ 4902994 w 7550944"/>
                    <a:gd name="connsiteY13" fmla="*/ 3886200 h 7762876"/>
                    <a:gd name="connsiteX14" fmla="*/ 5283994 w 7550944"/>
                    <a:gd name="connsiteY14" fmla="*/ 9525 h 7762876"/>
                    <a:gd name="connsiteX15" fmla="*/ 5655469 w 7550944"/>
                    <a:gd name="connsiteY15" fmla="*/ 3886200 h 7762876"/>
                    <a:gd name="connsiteX16" fmla="*/ 6036469 w 7550944"/>
                    <a:gd name="connsiteY16" fmla="*/ 7762875 h 7762876"/>
                    <a:gd name="connsiteX17" fmla="*/ 6417469 w 7550944"/>
                    <a:gd name="connsiteY17" fmla="*/ 3886200 h 7762876"/>
                    <a:gd name="connsiteX18" fmla="*/ 6798469 w 7550944"/>
                    <a:gd name="connsiteY18" fmla="*/ 0 h 7762876"/>
                    <a:gd name="connsiteX19" fmla="*/ 7160419 w 7550944"/>
                    <a:gd name="connsiteY19" fmla="*/ 3886200 h 7762876"/>
                    <a:gd name="connsiteX20" fmla="*/ 7550944 w 7550944"/>
                    <a:gd name="connsiteY20" fmla="*/ 7762875 h 7762876"/>
                    <a:gd name="connsiteX0" fmla="*/ 0 w 7550944"/>
                    <a:gd name="connsiteY0" fmla="*/ 7762875 h 7762876"/>
                    <a:gd name="connsiteX1" fmla="*/ 378619 w 7550944"/>
                    <a:gd name="connsiteY1" fmla="*/ 3886200 h 7762876"/>
                    <a:gd name="connsiteX2" fmla="*/ 750094 w 7550944"/>
                    <a:gd name="connsiteY2" fmla="*/ 0 h 7762876"/>
                    <a:gd name="connsiteX3" fmla="*/ 1131094 w 7550944"/>
                    <a:gd name="connsiteY3" fmla="*/ 3876675 h 7762876"/>
                    <a:gd name="connsiteX4" fmla="*/ 1507332 w 7550944"/>
                    <a:gd name="connsiteY4" fmla="*/ 7762875 h 7762876"/>
                    <a:gd name="connsiteX5" fmla="*/ 1883569 w 7550944"/>
                    <a:gd name="connsiteY5" fmla="*/ 3876675 h 7762876"/>
                    <a:gd name="connsiteX6" fmla="*/ 2264569 w 7550944"/>
                    <a:gd name="connsiteY6" fmla="*/ 0 h 7762876"/>
                    <a:gd name="connsiteX7" fmla="*/ 2645569 w 7550944"/>
                    <a:gd name="connsiteY7" fmla="*/ 3886200 h 7762876"/>
                    <a:gd name="connsiteX8" fmla="*/ 3017044 w 7550944"/>
                    <a:gd name="connsiteY8" fmla="*/ 7762875 h 7762876"/>
                    <a:gd name="connsiteX9" fmla="*/ 3398044 w 7550944"/>
                    <a:gd name="connsiteY9" fmla="*/ 3876675 h 7762876"/>
                    <a:gd name="connsiteX10" fmla="*/ 3769519 w 7550944"/>
                    <a:gd name="connsiteY10" fmla="*/ 9525 h 7762876"/>
                    <a:gd name="connsiteX11" fmla="*/ 4150519 w 7550944"/>
                    <a:gd name="connsiteY11" fmla="*/ 3886200 h 7762876"/>
                    <a:gd name="connsiteX12" fmla="*/ 4526756 w 7550944"/>
                    <a:gd name="connsiteY12" fmla="*/ 7762875 h 7762876"/>
                    <a:gd name="connsiteX13" fmla="*/ 4902994 w 7550944"/>
                    <a:gd name="connsiteY13" fmla="*/ 3886200 h 7762876"/>
                    <a:gd name="connsiteX14" fmla="*/ 5283994 w 7550944"/>
                    <a:gd name="connsiteY14" fmla="*/ 9525 h 7762876"/>
                    <a:gd name="connsiteX15" fmla="*/ 5655469 w 7550944"/>
                    <a:gd name="connsiteY15" fmla="*/ 3886200 h 7762876"/>
                    <a:gd name="connsiteX16" fmla="*/ 6036469 w 7550944"/>
                    <a:gd name="connsiteY16" fmla="*/ 7762875 h 7762876"/>
                    <a:gd name="connsiteX17" fmla="*/ 6417469 w 7550944"/>
                    <a:gd name="connsiteY17" fmla="*/ 3886200 h 7762876"/>
                    <a:gd name="connsiteX18" fmla="*/ 6798469 w 7550944"/>
                    <a:gd name="connsiteY18" fmla="*/ 0 h 7762876"/>
                    <a:gd name="connsiteX19" fmla="*/ 7160419 w 7550944"/>
                    <a:gd name="connsiteY19" fmla="*/ 3886200 h 7762876"/>
                    <a:gd name="connsiteX20" fmla="*/ 7550944 w 7550944"/>
                    <a:gd name="connsiteY20" fmla="*/ 7762875 h 7762876"/>
                    <a:gd name="connsiteX0" fmla="*/ 0 w 7550944"/>
                    <a:gd name="connsiteY0" fmla="*/ 7762875 h 7762876"/>
                    <a:gd name="connsiteX1" fmla="*/ 378619 w 7550944"/>
                    <a:gd name="connsiteY1" fmla="*/ 3886200 h 7762876"/>
                    <a:gd name="connsiteX2" fmla="*/ 750094 w 7550944"/>
                    <a:gd name="connsiteY2" fmla="*/ 0 h 7762876"/>
                    <a:gd name="connsiteX3" fmla="*/ 1131094 w 7550944"/>
                    <a:gd name="connsiteY3" fmla="*/ 3876675 h 7762876"/>
                    <a:gd name="connsiteX4" fmla="*/ 1507332 w 7550944"/>
                    <a:gd name="connsiteY4" fmla="*/ 7762875 h 7762876"/>
                    <a:gd name="connsiteX5" fmla="*/ 1883569 w 7550944"/>
                    <a:gd name="connsiteY5" fmla="*/ 3876675 h 7762876"/>
                    <a:gd name="connsiteX6" fmla="*/ 2264569 w 7550944"/>
                    <a:gd name="connsiteY6" fmla="*/ 0 h 7762876"/>
                    <a:gd name="connsiteX7" fmla="*/ 2645569 w 7550944"/>
                    <a:gd name="connsiteY7" fmla="*/ 3886200 h 7762876"/>
                    <a:gd name="connsiteX8" fmla="*/ 3017044 w 7550944"/>
                    <a:gd name="connsiteY8" fmla="*/ 7762875 h 7762876"/>
                    <a:gd name="connsiteX9" fmla="*/ 3398044 w 7550944"/>
                    <a:gd name="connsiteY9" fmla="*/ 3876675 h 7762876"/>
                    <a:gd name="connsiteX10" fmla="*/ 3769519 w 7550944"/>
                    <a:gd name="connsiteY10" fmla="*/ 9525 h 7762876"/>
                    <a:gd name="connsiteX11" fmla="*/ 4150519 w 7550944"/>
                    <a:gd name="connsiteY11" fmla="*/ 3886200 h 7762876"/>
                    <a:gd name="connsiteX12" fmla="*/ 4526756 w 7550944"/>
                    <a:gd name="connsiteY12" fmla="*/ 7762875 h 7762876"/>
                    <a:gd name="connsiteX13" fmla="*/ 4902994 w 7550944"/>
                    <a:gd name="connsiteY13" fmla="*/ 3886200 h 7762876"/>
                    <a:gd name="connsiteX14" fmla="*/ 5283994 w 7550944"/>
                    <a:gd name="connsiteY14" fmla="*/ 9525 h 7762876"/>
                    <a:gd name="connsiteX15" fmla="*/ 5655469 w 7550944"/>
                    <a:gd name="connsiteY15" fmla="*/ 3886200 h 7762876"/>
                    <a:gd name="connsiteX16" fmla="*/ 6036469 w 7550944"/>
                    <a:gd name="connsiteY16" fmla="*/ 7762875 h 7762876"/>
                    <a:gd name="connsiteX17" fmla="*/ 6417469 w 7550944"/>
                    <a:gd name="connsiteY17" fmla="*/ 3886200 h 7762876"/>
                    <a:gd name="connsiteX18" fmla="*/ 6798469 w 7550944"/>
                    <a:gd name="connsiteY18" fmla="*/ 0 h 7762876"/>
                    <a:gd name="connsiteX19" fmla="*/ 7160419 w 7550944"/>
                    <a:gd name="connsiteY19" fmla="*/ 3886200 h 7762876"/>
                    <a:gd name="connsiteX20" fmla="*/ 7550944 w 7550944"/>
                    <a:gd name="connsiteY20" fmla="*/ 7762875 h 7762876"/>
                    <a:gd name="connsiteX0" fmla="*/ 0 w 7550944"/>
                    <a:gd name="connsiteY0" fmla="*/ 7762875 h 7762876"/>
                    <a:gd name="connsiteX1" fmla="*/ 378619 w 7550944"/>
                    <a:gd name="connsiteY1" fmla="*/ 3886200 h 7762876"/>
                    <a:gd name="connsiteX2" fmla="*/ 750094 w 7550944"/>
                    <a:gd name="connsiteY2" fmla="*/ 0 h 7762876"/>
                    <a:gd name="connsiteX3" fmla="*/ 1131094 w 7550944"/>
                    <a:gd name="connsiteY3" fmla="*/ 3876675 h 7762876"/>
                    <a:gd name="connsiteX4" fmla="*/ 1507332 w 7550944"/>
                    <a:gd name="connsiteY4" fmla="*/ 7762875 h 7762876"/>
                    <a:gd name="connsiteX5" fmla="*/ 1883569 w 7550944"/>
                    <a:gd name="connsiteY5" fmla="*/ 3876675 h 7762876"/>
                    <a:gd name="connsiteX6" fmla="*/ 2264569 w 7550944"/>
                    <a:gd name="connsiteY6" fmla="*/ 0 h 7762876"/>
                    <a:gd name="connsiteX7" fmla="*/ 2645569 w 7550944"/>
                    <a:gd name="connsiteY7" fmla="*/ 3886200 h 7762876"/>
                    <a:gd name="connsiteX8" fmla="*/ 3017044 w 7550944"/>
                    <a:gd name="connsiteY8" fmla="*/ 7762875 h 7762876"/>
                    <a:gd name="connsiteX9" fmla="*/ 3398044 w 7550944"/>
                    <a:gd name="connsiteY9" fmla="*/ 3876675 h 7762876"/>
                    <a:gd name="connsiteX10" fmla="*/ 3769519 w 7550944"/>
                    <a:gd name="connsiteY10" fmla="*/ 9525 h 7762876"/>
                    <a:gd name="connsiteX11" fmla="*/ 4150519 w 7550944"/>
                    <a:gd name="connsiteY11" fmla="*/ 3886200 h 7762876"/>
                    <a:gd name="connsiteX12" fmla="*/ 4526756 w 7550944"/>
                    <a:gd name="connsiteY12" fmla="*/ 7762875 h 7762876"/>
                    <a:gd name="connsiteX13" fmla="*/ 4902994 w 7550944"/>
                    <a:gd name="connsiteY13" fmla="*/ 3886200 h 7762876"/>
                    <a:gd name="connsiteX14" fmla="*/ 5283994 w 7550944"/>
                    <a:gd name="connsiteY14" fmla="*/ 9525 h 7762876"/>
                    <a:gd name="connsiteX15" fmla="*/ 5655469 w 7550944"/>
                    <a:gd name="connsiteY15" fmla="*/ 3886200 h 7762876"/>
                    <a:gd name="connsiteX16" fmla="*/ 6036469 w 7550944"/>
                    <a:gd name="connsiteY16" fmla="*/ 7762875 h 7762876"/>
                    <a:gd name="connsiteX17" fmla="*/ 6417469 w 7550944"/>
                    <a:gd name="connsiteY17" fmla="*/ 3886200 h 7762876"/>
                    <a:gd name="connsiteX18" fmla="*/ 6798469 w 7550944"/>
                    <a:gd name="connsiteY18" fmla="*/ 0 h 7762876"/>
                    <a:gd name="connsiteX19" fmla="*/ 7160419 w 7550944"/>
                    <a:gd name="connsiteY19" fmla="*/ 3886200 h 7762876"/>
                    <a:gd name="connsiteX20" fmla="*/ 7550944 w 7550944"/>
                    <a:gd name="connsiteY20" fmla="*/ 7762875 h 7762876"/>
                    <a:gd name="connsiteX0" fmla="*/ 0 w 7550944"/>
                    <a:gd name="connsiteY0" fmla="*/ 7762875 h 7762876"/>
                    <a:gd name="connsiteX1" fmla="*/ 378619 w 7550944"/>
                    <a:gd name="connsiteY1" fmla="*/ 3886200 h 7762876"/>
                    <a:gd name="connsiteX2" fmla="*/ 750094 w 7550944"/>
                    <a:gd name="connsiteY2" fmla="*/ 0 h 7762876"/>
                    <a:gd name="connsiteX3" fmla="*/ 1131094 w 7550944"/>
                    <a:gd name="connsiteY3" fmla="*/ 3876675 h 7762876"/>
                    <a:gd name="connsiteX4" fmla="*/ 1507332 w 7550944"/>
                    <a:gd name="connsiteY4" fmla="*/ 7762875 h 7762876"/>
                    <a:gd name="connsiteX5" fmla="*/ 1883569 w 7550944"/>
                    <a:gd name="connsiteY5" fmla="*/ 3876675 h 7762876"/>
                    <a:gd name="connsiteX6" fmla="*/ 2264569 w 7550944"/>
                    <a:gd name="connsiteY6" fmla="*/ 0 h 7762876"/>
                    <a:gd name="connsiteX7" fmla="*/ 2645569 w 7550944"/>
                    <a:gd name="connsiteY7" fmla="*/ 3886200 h 7762876"/>
                    <a:gd name="connsiteX8" fmla="*/ 3017044 w 7550944"/>
                    <a:gd name="connsiteY8" fmla="*/ 7762875 h 7762876"/>
                    <a:gd name="connsiteX9" fmla="*/ 3398044 w 7550944"/>
                    <a:gd name="connsiteY9" fmla="*/ 3876675 h 7762876"/>
                    <a:gd name="connsiteX10" fmla="*/ 3769519 w 7550944"/>
                    <a:gd name="connsiteY10" fmla="*/ 9525 h 7762876"/>
                    <a:gd name="connsiteX11" fmla="*/ 4150519 w 7550944"/>
                    <a:gd name="connsiteY11" fmla="*/ 3886200 h 7762876"/>
                    <a:gd name="connsiteX12" fmla="*/ 4526756 w 7550944"/>
                    <a:gd name="connsiteY12" fmla="*/ 7762875 h 7762876"/>
                    <a:gd name="connsiteX13" fmla="*/ 4902994 w 7550944"/>
                    <a:gd name="connsiteY13" fmla="*/ 3886200 h 7762876"/>
                    <a:gd name="connsiteX14" fmla="*/ 5283994 w 7550944"/>
                    <a:gd name="connsiteY14" fmla="*/ 9525 h 7762876"/>
                    <a:gd name="connsiteX15" fmla="*/ 5655469 w 7550944"/>
                    <a:gd name="connsiteY15" fmla="*/ 3886200 h 7762876"/>
                    <a:gd name="connsiteX16" fmla="*/ 6036469 w 7550944"/>
                    <a:gd name="connsiteY16" fmla="*/ 7762875 h 7762876"/>
                    <a:gd name="connsiteX17" fmla="*/ 6417469 w 7550944"/>
                    <a:gd name="connsiteY17" fmla="*/ 3886200 h 7762876"/>
                    <a:gd name="connsiteX18" fmla="*/ 6798469 w 7550944"/>
                    <a:gd name="connsiteY18" fmla="*/ 0 h 7762876"/>
                    <a:gd name="connsiteX19" fmla="*/ 7160419 w 7550944"/>
                    <a:gd name="connsiteY19" fmla="*/ 3886200 h 7762876"/>
                    <a:gd name="connsiteX20" fmla="*/ 7550944 w 7550944"/>
                    <a:gd name="connsiteY20" fmla="*/ 7762875 h 7762876"/>
                    <a:gd name="connsiteX0" fmla="*/ 0 w 7550944"/>
                    <a:gd name="connsiteY0" fmla="*/ 7762875 h 7762876"/>
                    <a:gd name="connsiteX1" fmla="*/ 378619 w 7550944"/>
                    <a:gd name="connsiteY1" fmla="*/ 3886200 h 7762876"/>
                    <a:gd name="connsiteX2" fmla="*/ 750094 w 7550944"/>
                    <a:gd name="connsiteY2" fmla="*/ 0 h 7762876"/>
                    <a:gd name="connsiteX3" fmla="*/ 1131094 w 7550944"/>
                    <a:gd name="connsiteY3" fmla="*/ 3876675 h 7762876"/>
                    <a:gd name="connsiteX4" fmla="*/ 1507332 w 7550944"/>
                    <a:gd name="connsiteY4" fmla="*/ 7762875 h 7762876"/>
                    <a:gd name="connsiteX5" fmla="*/ 1883569 w 7550944"/>
                    <a:gd name="connsiteY5" fmla="*/ 3876675 h 7762876"/>
                    <a:gd name="connsiteX6" fmla="*/ 2264569 w 7550944"/>
                    <a:gd name="connsiteY6" fmla="*/ 0 h 7762876"/>
                    <a:gd name="connsiteX7" fmla="*/ 2645569 w 7550944"/>
                    <a:gd name="connsiteY7" fmla="*/ 3886200 h 7762876"/>
                    <a:gd name="connsiteX8" fmla="*/ 3017044 w 7550944"/>
                    <a:gd name="connsiteY8" fmla="*/ 7762875 h 7762876"/>
                    <a:gd name="connsiteX9" fmla="*/ 3398044 w 7550944"/>
                    <a:gd name="connsiteY9" fmla="*/ 3876675 h 7762876"/>
                    <a:gd name="connsiteX10" fmla="*/ 3769519 w 7550944"/>
                    <a:gd name="connsiteY10" fmla="*/ 9525 h 7762876"/>
                    <a:gd name="connsiteX11" fmla="*/ 4150519 w 7550944"/>
                    <a:gd name="connsiteY11" fmla="*/ 3886200 h 7762876"/>
                    <a:gd name="connsiteX12" fmla="*/ 4526756 w 7550944"/>
                    <a:gd name="connsiteY12" fmla="*/ 7762875 h 7762876"/>
                    <a:gd name="connsiteX13" fmla="*/ 4902994 w 7550944"/>
                    <a:gd name="connsiteY13" fmla="*/ 3886200 h 7762876"/>
                    <a:gd name="connsiteX14" fmla="*/ 5283994 w 7550944"/>
                    <a:gd name="connsiteY14" fmla="*/ 9525 h 7762876"/>
                    <a:gd name="connsiteX15" fmla="*/ 5655469 w 7550944"/>
                    <a:gd name="connsiteY15" fmla="*/ 3886200 h 7762876"/>
                    <a:gd name="connsiteX16" fmla="*/ 6029325 w 7550944"/>
                    <a:gd name="connsiteY16" fmla="*/ 7762875 h 7762876"/>
                    <a:gd name="connsiteX17" fmla="*/ 6417469 w 7550944"/>
                    <a:gd name="connsiteY17" fmla="*/ 3886200 h 7762876"/>
                    <a:gd name="connsiteX18" fmla="*/ 6798469 w 7550944"/>
                    <a:gd name="connsiteY18" fmla="*/ 0 h 7762876"/>
                    <a:gd name="connsiteX19" fmla="*/ 7160419 w 7550944"/>
                    <a:gd name="connsiteY19" fmla="*/ 3886200 h 7762876"/>
                    <a:gd name="connsiteX20" fmla="*/ 7550944 w 7550944"/>
                    <a:gd name="connsiteY20" fmla="*/ 7762875 h 7762876"/>
                    <a:gd name="connsiteX0" fmla="*/ 0 w 7550944"/>
                    <a:gd name="connsiteY0" fmla="*/ 7762875 h 7762876"/>
                    <a:gd name="connsiteX1" fmla="*/ 378619 w 7550944"/>
                    <a:gd name="connsiteY1" fmla="*/ 3886200 h 7762876"/>
                    <a:gd name="connsiteX2" fmla="*/ 750094 w 7550944"/>
                    <a:gd name="connsiteY2" fmla="*/ 0 h 7762876"/>
                    <a:gd name="connsiteX3" fmla="*/ 1131094 w 7550944"/>
                    <a:gd name="connsiteY3" fmla="*/ 3876675 h 7762876"/>
                    <a:gd name="connsiteX4" fmla="*/ 1507332 w 7550944"/>
                    <a:gd name="connsiteY4" fmla="*/ 7762875 h 7762876"/>
                    <a:gd name="connsiteX5" fmla="*/ 1883569 w 7550944"/>
                    <a:gd name="connsiteY5" fmla="*/ 3876675 h 7762876"/>
                    <a:gd name="connsiteX6" fmla="*/ 2264569 w 7550944"/>
                    <a:gd name="connsiteY6" fmla="*/ 0 h 7762876"/>
                    <a:gd name="connsiteX7" fmla="*/ 2645569 w 7550944"/>
                    <a:gd name="connsiteY7" fmla="*/ 3886200 h 7762876"/>
                    <a:gd name="connsiteX8" fmla="*/ 3017044 w 7550944"/>
                    <a:gd name="connsiteY8" fmla="*/ 7762875 h 7762876"/>
                    <a:gd name="connsiteX9" fmla="*/ 3398044 w 7550944"/>
                    <a:gd name="connsiteY9" fmla="*/ 3876675 h 7762876"/>
                    <a:gd name="connsiteX10" fmla="*/ 3769519 w 7550944"/>
                    <a:gd name="connsiteY10" fmla="*/ 9525 h 7762876"/>
                    <a:gd name="connsiteX11" fmla="*/ 4150519 w 7550944"/>
                    <a:gd name="connsiteY11" fmla="*/ 3886200 h 7762876"/>
                    <a:gd name="connsiteX12" fmla="*/ 4526756 w 7550944"/>
                    <a:gd name="connsiteY12" fmla="*/ 7762875 h 7762876"/>
                    <a:gd name="connsiteX13" fmla="*/ 4902994 w 7550944"/>
                    <a:gd name="connsiteY13" fmla="*/ 3886200 h 7762876"/>
                    <a:gd name="connsiteX14" fmla="*/ 5283994 w 7550944"/>
                    <a:gd name="connsiteY14" fmla="*/ 9525 h 7762876"/>
                    <a:gd name="connsiteX15" fmla="*/ 5655469 w 7550944"/>
                    <a:gd name="connsiteY15" fmla="*/ 3886200 h 7762876"/>
                    <a:gd name="connsiteX16" fmla="*/ 6029325 w 7550944"/>
                    <a:gd name="connsiteY16" fmla="*/ 7762875 h 7762876"/>
                    <a:gd name="connsiteX17" fmla="*/ 6417469 w 7550944"/>
                    <a:gd name="connsiteY17" fmla="*/ 3886200 h 7762876"/>
                    <a:gd name="connsiteX18" fmla="*/ 6798469 w 7550944"/>
                    <a:gd name="connsiteY18" fmla="*/ 0 h 7762876"/>
                    <a:gd name="connsiteX19" fmla="*/ 7160419 w 7550944"/>
                    <a:gd name="connsiteY19" fmla="*/ 3886200 h 7762876"/>
                    <a:gd name="connsiteX20" fmla="*/ 7550944 w 7550944"/>
                    <a:gd name="connsiteY20" fmla="*/ 7762875 h 7762876"/>
                    <a:gd name="connsiteX0" fmla="*/ 0 w 7546182"/>
                    <a:gd name="connsiteY0" fmla="*/ 7762875 h 7765256"/>
                    <a:gd name="connsiteX1" fmla="*/ 378619 w 7546182"/>
                    <a:gd name="connsiteY1" fmla="*/ 3886200 h 7765256"/>
                    <a:gd name="connsiteX2" fmla="*/ 750094 w 7546182"/>
                    <a:gd name="connsiteY2" fmla="*/ 0 h 7765256"/>
                    <a:gd name="connsiteX3" fmla="*/ 1131094 w 7546182"/>
                    <a:gd name="connsiteY3" fmla="*/ 3876675 h 7765256"/>
                    <a:gd name="connsiteX4" fmla="*/ 1507332 w 7546182"/>
                    <a:gd name="connsiteY4" fmla="*/ 7762875 h 7765256"/>
                    <a:gd name="connsiteX5" fmla="*/ 1883569 w 7546182"/>
                    <a:gd name="connsiteY5" fmla="*/ 3876675 h 7765256"/>
                    <a:gd name="connsiteX6" fmla="*/ 2264569 w 7546182"/>
                    <a:gd name="connsiteY6" fmla="*/ 0 h 7765256"/>
                    <a:gd name="connsiteX7" fmla="*/ 2645569 w 7546182"/>
                    <a:gd name="connsiteY7" fmla="*/ 3886200 h 7765256"/>
                    <a:gd name="connsiteX8" fmla="*/ 3017044 w 7546182"/>
                    <a:gd name="connsiteY8" fmla="*/ 7762875 h 7765256"/>
                    <a:gd name="connsiteX9" fmla="*/ 3398044 w 7546182"/>
                    <a:gd name="connsiteY9" fmla="*/ 3876675 h 7765256"/>
                    <a:gd name="connsiteX10" fmla="*/ 3769519 w 7546182"/>
                    <a:gd name="connsiteY10" fmla="*/ 9525 h 7765256"/>
                    <a:gd name="connsiteX11" fmla="*/ 4150519 w 7546182"/>
                    <a:gd name="connsiteY11" fmla="*/ 3886200 h 7765256"/>
                    <a:gd name="connsiteX12" fmla="*/ 4526756 w 7546182"/>
                    <a:gd name="connsiteY12" fmla="*/ 7762875 h 7765256"/>
                    <a:gd name="connsiteX13" fmla="*/ 4902994 w 7546182"/>
                    <a:gd name="connsiteY13" fmla="*/ 3886200 h 7765256"/>
                    <a:gd name="connsiteX14" fmla="*/ 5283994 w 7546182"/>
                    <a:gd name="connsiteY14" fmla="*/ 9525 h 7765256"/>
                    <a:gd name="connsiteX15" fmla="*/ 5655469 w 7546182"/>
                    <a:gd name="connsiteY15" fmla="*/ 3886200 h 7765256"/>
                    <a:gd name="connsiteX16" fmla="*/ 6029325 w 7546182"/>
                    <a:gd name="connsiteY16" fmla="*/ 7762875 h 7765256"/>
                    <a:gd name="connsiteX17" fmla="*/ 6417469 w 7546182"/>
                    <a:gd name="connsiteY17" fmla="*/ 3886200 h 7765256"/>
                    <a:gd name="connsiteX18" fmla="*/ 6798469 w 7546182"/>
                    <a:gd name="connsiteY18" fmla="*/ 0 h 7765256"/>
                    <a:gd name="connsiteX19" fmla="*/ 7160419 w 7546182"/>
                    <a:gd name="connsiteY19" fmla="*/ 3886200 h 7765256"/>
                    <a:gd name="connsiteX20" fmla="*/ 7546182 w 7546182"/>
                    <a:gd name="connsiteY20" fmla="*/ 7765256 h 7765256"/>
                    <a:gd name="connsiteX0" fmla="*/ 0 w 7546182"/>
                    <a:gd name="connsiteY0" fmla="*/ 7762875 h 7765258"/>
                    <a:gd name="connsiteX1" fmla="*/ 378619 w 7546182"/>
                    <a:gd name="connsiteY1" fmla="*/ 3886200 h 7765258"/>
                    <a:gd name="connsiteX2" fmla="*/ 750094 w 7546182"/>
                    <a:gd name="connsiteY2" fmla="*/ 0 h 7765258"/>
                    <a:gd name="connsiteX3" fmla="*/ 1131094 w 7546182"/>
                    <a:gd name="connsiteY3" fmla="*/ 3876675 h 7765258"/>
                    <a:gd name="connsiteX4" fmla="*/ 1507332 w 7546182"/>
                    <a:gd name="connsiteY4" fmla="*/ 7762875 h 7765258"/>
                    <a:gd name="connsiteX5" fmla="*/ 1883569 w 7546182"/>
                    <a:gd name="connsiteY5" fmla="*/ 3876675 h 7765258"/>
                    <a:gd name="connsiteX6" fmla="*/ 2264569 w 7546182"/>
                    <a:gd name="connsiteY6" fmla="*/ 0 h 7765258"/>
                    <a:gd name="connsiteX7" fmla="*/ 2645569 w 7546182"/>
                    <a:gd name="connsiteY7" fmla="*/ 3886200 h 7765258"/>
                    <a:gd name="connsiteX8" fmla="*/ 3017044 w 7546182"/>
                    <a:gd name="connsiteY8" fmla="*/ 7762875 h 7765258"/>
                    <a:gd name="connsiteX9" fmla="*/ 3398044 w 7546182"/>
                    <a:gd name="connsiteY9" fmla="*/ 3876675 h 7765258"/>
                    <a:gd name="connsiteX10" fmla="*/ 3769519 w 7546182"/>
                    <a:gd name="connsiteY10" fmla="*/ 9525 h 7765258"/>
                    <a:gd name="connsiteX11" fmla="*/ 4150519 w 7546182"/>
                    <a:gd name="connsiteY11" fmla="*/ 3886200 h 7765258"/>
                    <a:gd name="connsiteX12" fmla="*/ 4526756 w 7546182"/>
                    <a:gd name="connsiteY12" fmla="*/ 7762875 h 7765258"/>
                    <a:gd name="connsiteX13" fmla="*/ 4902994 w 7546182"/>
                    <a:gd name="connsiteY13" fmla="*/ 3886200 h 7765258"/>
                    <a:gd name="connsiteX14" fmla="*/ 5283994 w 7546182"/>
                    <a:gd name="connsiteY14" fmla="*/ 9525 h 7765258"/>
                    <a:gd name="connsiteX15" fmla="*/ 5655469 w 7546182"/>
                    <a:gd name="connsiteY15" fmla="*/ 3886200 h 7765258"/>
                    <a:gd name="connsiteX16" fmla="*/ 6029325 w 7546182"/>
                    <a:gd name="connsiteY16" fmla="*/ 7762875 h 7765258"/>
                    <a:gd name="connsiteX17" fmla="*/ 6417469 w 7546182"/>
                    <a:gd name="connsiteY17" fmla="*/ 3886200 h 7765258"/>
                    <a:gd name="connsiteX18" fmla="*/ 6798469 w 7546182"/>
                    <a:gd name="connsiteY18" fmla="*/ 0 h 7765258"/>
                    <a:gd name="connsiteX19" fmla="*/ 7160419 w 7546182"/>
                    <a:gd name="connsiteY19" fmla="*/ 3886200 h 7765258"/>
                    <a:gd name="connsiteX20" fmla="*/ 7546182 w 7546182"/>
                    <a:gd name="connsiteY20" fmla="*/ 7765256 h 7765258"/>
                    <a:gd name="connsiteX0" fmla="*/ 0 w 7539038"/>
                    <a:gd name="connsiteY0" fmla="*/ 7762875 h 7762876"/>
                    <a:gd name="connsiteX1" fmla="*/ 378619 w 7539038"/>
                    <a:gd name="connsiteY1" fmla="*/ 3886200 h 7762876"/>
                    <a:gd name="connsiteX2" fmla="*/ 750094 w 7539038"/>
                    <a:gd name="connsiteY2" fmla="*/ 0 h 7762876"/>
                    <a:gd name="connsiteX3" fmla="*/ 1131094 w 7539038"/>
                    <a:gd name="connsiteY3" fmla="*/ 3876675 h 7762876"/>
                    <a:gd name="connsiteX4" fmla="*/ 1507332 w 7539038"/>
                    <a:gd name="connsiteY4" fmla="*/ 7762875 h 7762876"/>
                    <a:gd name="connsiteX5" fmla="*/ 1883569 w 7539038"/>
                    <a:gd name="connsiteY5" fmla="*/ 3876675 h 7762876"/>
                    <a:gd name="connsiteX6" fmla="*/ 2264569 w 7539038"/>
                    <a:gd name="connsiteY6" fmla="*/ 0 h 7762876"/>
                    <a:gd name="connsiteX7" fmla="*/ 2645569 w 7539038"/>
                    <a:gd name="connsiteY7" fmla="*/ 3886200 h 7762876"/>
                    <a:gd name="connsiteX8" fmla="*/ 3017044 w 7539038"/>
                    <a:gd name="connsiteY8" fmla="*/ 7762875 h 7762876"/>
                    <a:gd name="connsiteX9" fmla="*/ 3398044 w 7539038"/>
                    <a:gd name="connsiteY9" fmla="*/ 3876675 h 7762876"/>
                    <a:gd name="connsiteX10" fmla="*/ 3769519 w 7539038"/>
                    <a:gd name="connsiteY10" fmla="*/ 9525 h 7762876"/>
                    <a:gd name="connsiteX11" fmla="*/ 4150519 w 7539038"/>
                    <a:gd name="connsiteY11" fmla="*/ 3886200 h 7762876"/>
                    <a:gd name="connsiteX12" fmla="*/ 4526756 w 7539038"/>
                    <a:gd name="connsiteY12" fmla="*/ 7762875 h 7762876"/>
                    <a:gd name="connsiteX13" fmla="*/ 4902994 w 7539038"/>
                    <a:gd name="connsiteY13" fmla="*/ 3886200 h 7762876"/>
                    <a:gd name="connsiteX14" fmla="*/ 5283994 w 7539038"/>
                    <a:gd name="connsiteY14" fmla="*/ 9525 h 7762876"/>
                    <a:gd name="connsiteX15" fmla="*/ 5655469 w 7539038"/>
                    <a:gd name="connsiteY15" fmla="*/ 3886200 h 7762876"/>
                    <a:gd name="connsiteX16" fmla="*/ 6029325 w 7539038"/>
                    <a:gd name="connsiteY16" fmla="*/ 7762875 h 7762876"/>
                    <a:gd name="connsiteX17" fmla="*/ 6417469 w 7539038"/>
                    <a:gd name="connsiteY17" fmla="*/ 3886200 h 7762876"/>
                    <a:gd name="connsiteX18" fmla="*/ 6798469 w 7539038"/>
                    <a:gd name="connsiteY18" fmla="*/ 0 h 7762876"/>
                    <a:gd name="connsiteX19" fmla="*/ 7160419 w 7539038"/>
                    <a:gd name="connsiteY19" fmla="*/ 3886200 h 7762876"/>
                    <a:gd name="connsiteX20" fmla="*/ 7539038 w 7539038"/>
                    <a:gd name="connsiteY20" fmla="*/ 7760494 h 7762876"/>
                    <a:gd name="connsiteX0" fmla="*/ 0 w 7539038"/>
                    <a:gd name="connsiteY0" fmla="*/ 7762875 h 7762876"/>
                    <a:gd name="connsiteX1" fmla="*/ 378619 w 7539038"/>
                    <a:gd name="connsiteY1" fmla="*/ 3886200 h 7762876"/>
                    <a:gd name="connsiteX2" fmla="*/ 750094 w 7539038"/>
                    <a:gd name="connsiteY2" fmla="*/ 0 h 7762876"/>
                    <a:gd name="connsiteX3" fmla="*/ 1131094 w 7539038"/>
                    <a:gd name="connsiteY3" fmla="*/ 3876675 h 7762876"/>
                    <a:gd name="connsiteX4" fmla="*/ 1507332 w 7539038"/>
                    <a:gd name="connsiteY4" fmla="*/ 7762875 h 7762876"/>
                    <a:gd name="connsiteX5" fmla="*/ 1883569 w 7539038"/>
                    <a:gd name="connsiteY5" fmla="*/ 3876675 h 7762876"/>
                    <a:gd name="connsiteX6" fmla="*/ 2264569 w 7539038"/>
                    <a:gd name="connsiteY6" fmla="*/ 0 h 7762876"/>
                    <a:gd name="connsiteX7" fmla="*/ 2645569 w 7539038"/>
                    <a:gd name="connsiteY7" fmla="*/ 3886200 h 7762876"/>
                    <a:gd name="connsiteX8" fmla="*/ 3017044 w 7539038"/>
                    <a:gd name="connsiteY8" fmla="*/ 7762875 h 7762876"/>
                    <a:gd name="connsiteX9" fmla="*/ 3398044 w 7539038"/>
                    <a:gd name="connsiteY9" fmla="*/ 3876675 h 7762876"/>
                    <a:gd name="connsiteX10" fmla="*/ 3769519 w 7539038"/>
                    <a:gd name="connsiteY10" fmla="*/ 9525 h 7762876"/>
                    <a:gd name="connsiteX11" fmla="*/ 4150519 w 7539038"/>
                    <a:gd name="connsiteY11" fmla="*/ 3886200 h 7762876"/>
                    <a:gd name="connsiteX12" fmla="*/ 4526756 w 7539038"/>
                    <a:gd name="connsiteY12" fmla="*/ 7762875 h 7762876"/>
                    <a:gd name="connsiteX13" fmla="*/ 4902994 w 7539038"/>
                    <a:gd name="connsiteY13" fmla="*/ 3886200 h 7762876"/>
                    <a:gd name="connsiteX14" fmla="*/ 5283994 w 7539038"/>
                    <a:gd name="connsiteY14" fmla="*/ 9525 h 7762876"/>
                    <a:gd name="connsiteX15" fmla="*/ 5655469 w 7539038"/>
                    <a:gd name="connsiteY15" fmla="*/ 3886200 h 7762876"/>
                    <a:gd name="connsiteX16" fmla="*/ 6029325 w 7539038"/>
                    <a:gd name="connsiteY16" fmla="*/ 7762875 h 7762876"/>
                    <a:gd name="connsiteX17" fmla="*/ 6417469 w 7539038"/>
                    <a:gd name="connsiteY17" fmla="*/ 3886200 h 7762876"/>
                    <a:gd name="connsiteX18" fmla="*/ 6788944 w 7539038"/>
                    <a:gd name="connsiteY18" fmla="*/ 2381 h 7762876"/>
                    <a:gd name="connsiteX19" fmla="*/ 7160419 w 7539038"/>
                    <a:gd name="connsiteY19" fmla="*/ 3886200 h 7762876"/>
                    <a:gd name="connsiteX20" fmla="*/ 7539038 w 7539038"/>
                    <a:gd name="connsiteY20" fmla="*/ 7760494 h 7762876"/>
                    <a:gd name="connsiteX0" fmla="*/ 0 w 7539038"/>
                    <a:gd name="connsiteY0" fmla="*/ 7762875 h 7762876"/>
                    <a:gd name="connsiteX1" fmla="*/ 378619 w 7539038"/>
                    <a:gd name="connsiteY1" fmla="*/ 3886200 h 7762876"/>
                    <a:gd name="connsiteX2" fmla="*/ 750094 w 7539038"/>
                    <a:gd name="connsiteY2" fmla="*/ 0 h 7762876"/>
                    <a:gd name="connsiteX3" fmla="*/ 1131094 w 7539038"/>
                    <a:gd name="connsiteY3" fmla="*/ 3876675 h 7762876"/>
                    <a:gd name="connsiteX4" fmla="*/ 1507332 w 7539038"/>
                    <a:gd name="connsiteY4" fmla="*/ 7762875 h 7762876"/>
                    <a:gd name="connsiteX5" fmla="*/ 1883569 w 7539038"/>
                    <a:gd name="connsiteY5" fmla="*/ 3876675 h 7762876"/>
                    <a:gd name="connsiteX6" fmla="*/ 2264569 w 7539038"/>
                    <a:gd name="connsiteY6" fmla="*/ 0 h 7762876"/>
                    <a:gd name="connsiteX7" fmla="*/ 2645569 w 7539038"/>
                    <a:gd name="connsiteY7" fmla="*/ 3886200 h 7762876"/>
                    <a:gd name="connsiteX8" fmla="*/ 3017044 w 7539038"/>
                    <a:gd name="connsiteY8" fmla="*/ 7762875 h 7762876"/>
                    <a:gd name="connsiteX9" fmla="*/ 3398044 w 7539038"/>
                    <a:gd name="connsiteY9" fmla="*/ 3876675 h 7762876"/>
                    <a:gd name="connsiteX10" fmla="*/ 3769519 w 7539038"/>
                    <a:gd name="connsiteY10" fmla="*/ 9525 h 7762876"/>
                    <a:gd name="connsiteX11" fmla="*/ 4150519 w 7539038"/>
                    <a:gd name="connsiteY11" fmla="*/ 3886200 h 7762876"/>
                    <a:gd name="connsiteX12" fmla="*/ 4526756 w 7539038"/>
                    <a:gd name="connsiteY12" fmla="*/ 7762875 h 7762876"/>
                    <a:gd name="connsiteX13" fmla="*/ 4902994 w 7539038"/>
                    <a:gd name="connsiteY13" fmla="*/ 3886200 h 7762876"/>
                    <a:gd name="connsiteX14" fmla="*/ 5283994 w 7539038"/>
                    <a:gd name="connsiteY14" fmla="*/ 9525 h 7762876"/>
                    <a:gd name="connsiteX15" fmla="*/ 5655469 w 7539038"/>
                    <a:gd name="connsiteY15" fmla="*/ 3886200 h 7762876"/>
                    <a:gd name="connsiteX16" fmla="*/ 6029325 w 7539038"/>
                    <a:gd name="connsiteY16" fmla="*/ 7762875 h 7762876"/>
                    <a:gd name="connsiteX17" fmla="*/ 6417469 w 7539038"/>
                    <a:gd name="connsiteY17" fmla="*/ 3886200 h 7762876"/>
                    <a:gd name="connsiteX18" fmla="*/ 6786563 w 7539038"/>
                    <a:gd name="connsiteY18" fmla="*/ 4762 h 7762876"/>
                    <a:gd name="connsiteX19" fmla="*/ 7160419 w 7539038"/>
                    <a:gd name="connsiteY19" fmla="*/ 3886200 h 7762876"/>
                    <a:gd name="connsiteX20" fmla="*/ 7539038 w 7539038"/>
                    <a:gd name="connsiteY20" fmla="*/ 7760494 h 7762876"/>
                    <a:gd name="connsiteX0" fmla="*/ 0 w 7539038"/>
                    <a:gd name="connsiteY0" fmla="*/ 7762875 h 7762876"/>
                    <a:gd name="connsiteX1" fmla="*/ 378619 w 7539038"/>
                    <a:gd name="connsiteY1" fmla="*/ 3886200 h 7762876"/>
                    <a:gd name="connsiteX2" fmla="*/ 750094 w 7539038"/>
                    <a:gd name="connsiteY2" fmla="*/ 0 h 7762876"/>
                    <a:gd name="connsiteX3" fmla="*/ 1131094 w 7539038"/>
                    <a:gd name="connsiteY3" fmla="*/ 3876675 h 7762876"/>
                    <a:gd name="connsiteX4" fmla="*/ 1507332 w 7539038"/>
                    <a:gd name="connsiteY4" fmla="*/ 7762875 h 7762876"/>
                    <a:gd name="connsiteX5" fmla="*/ 1883569 w 7539038"/>
                    <a:gd name="connsiteY5" fmla="*/ 3876675 h 7762876"/>
                    <a:gd name="connsiteX6" fmla="*/ 2264569 w 7539038"/>
                    <a:gd name="connsiteY6" fmla="*/ 0 h 7762876"/>
                    <a:gd name="connsiteX7" fmla="*/ 2645569 w 7539038"/>
                    <a:gd name="connsiteY7" fmla="*/ 3886200 h 7762876"/>
                    <a:gd name="connsiteX8" fmla="*/ 3017044 w 7539038"/>
                    <a:gd name="connsiteY8" fmla="*/ 7762875 h 7762876"/>
                    <a:gd name="connsiteX9" fmla="*/ 3398044 w 7539038"/>
                    <a:gd name="connsiteY9" fmla="*/ 3876675 h 7762876"/>
                    <a:gd name="connsiteX10" fmla="*/ 3769519 w 7539038"/>
                    <a:gd name="connsiteY10" fmla="*/ 9525 h 7762876"/>
                    <a:gd name="connsiteX11" fmla="*/ 4150519 w 7539038"/>
                    <a:gd name="connsiteY11" fmla="*/ 3886200 h 7762876"/>
                    <a:gd name="connsiteX12" fmla="*/ 4526756 w 7539038"/>
                    <a:gd name="connsiteY12" fmla="*/ 7762875 h 7762876"/>
                    <a:gd name="connsiteX13" fmla="*/ 4902994 w 7539038"/>
                    <a:gd name="connsiteY13" fmla="*/ 3886200 h 7762876"/>
                    <a:gd name="connsiteX14" fmla="*/ 5283994 w 7539038"/>
                    <a:gd name="connsiteY14" fmla="*/ 9525 h 7762876"/>
                    <a:gd name="connsiteX15" fmla="*/ 5655469 w 7539038"/>
                    <a:gd name="connsiteY15" fmla="*/ 3886200 h 7762876"/>
                    <a:gd name="connsiteX16" fmla="*/ 6029325 w 7539038"/>
                    <a:gd name="connsiteY16" fmla="*/ 7762875 h 7762876"/>
                    <a:gd name="connsiteX17" fmla="*/ 6417469 w 7539038"/>
                    <a:gd name="connsiteY17" fmla="*/ 3886200 h 7762876"/>
                    <a:gd name="connsiteX18" fmla="*/ 6786563 w 7539038"/>
                    <a:gd name="connsiteY18" fmla="*/ 4762 h 7762876"/>
                    <a:gd name="connsiteX19" fmla="*/ 7160419 w 7539038"/>
                    <a:gd name="connsiteY19" fmla="*/ 3886200 h 7762876"/>
                    <a:gd name="connsiteX20" fmla="*/ 7539038 w 7539038"/>
                    <a:gd name="connsiteY20" fmla="*/ 7760494 h 7762876"/>
                    <a:gd name="connsiteX0" fmla="*/ 0 w 7539038"/>
                    <a:gd name="connsiteY0" fmla="*/ 7762875 h 7762876"/>
                    <a:gd name="connsiteX1" fmla="*/ 378619 w 7539038"/>
                    <a:gd name="connsiteY1" fmla="*/ 3886200 h 7762876"/>
                    <a:gd name="connsiteX2" fmla="*/ 750094 w 7539038"/>
                    <a:gd name="connsiteY2" fmla="*/ 0 h 7762876"/>
                    <a:gd name="connsiteX3" fmla="*/ 1131094 w 7539038"/>
                    <a:gd name="connsiteY3" fmla="*/ 3876675 h 7762876"/>
                    <a:gd name="connsiteX4" fmla="*/ 1507332 w 7539038"/>
                    <a:gd name="connsiteY4" fmla="*/ 7762875 h 7762876"/>
                    <a:gd name="connsiteX5" fmla="*/ 1883569 w 7539038"/>
                    <a:gd name="connsiteY5" fmla="*/ 3876675 h 7762876"/>
                    <a:gd name="connsiteX6" fmla="*/ 2264569 w 7539038"/>
                    <a:gd name="connsiteY6" fmla="*/ 0 h 7762876"/>
                    <a:gd name="connsiteX7" fmla="*/ 2645569 w 7539038"/>
                    <a:gd name="connsiteY7" fmla="*/ 3886200 h 7762876"/>
                    <a:gd name="connsiteX8" fmla="*/ 3017044 w 7539038"/>
                    <a:gd name="connsiteY8" fmla="*/ 7762875 h 7762876"/>
                    <a:gd name="connsiteX9" fmla="*/ 3398044 w 7539038"/>
                    <a:gd name="connsiteY9" fmla="*/ 3876675 h 7762876"/>
                    <a:gd name="connsiteX10" fmla="*/ 3769519 w 7539038"/>
                    <a:gd name="connsiteY10" fmla="*/ 9525 h 7762876"/>
                    <a:gd name="connsiteX11" fmla="*/ 4150519 w 7539038"/>
                    <a:gd name="connsiteY11" fmla="*/ 3886200 h 7762876"/>
                    <a:gd name="connsiteX12" fmla="*/ 4526756 w 7539038"/>
                    <a:gd name="connsiteY12" fmla="*/ 7762875 h 7762876"/>
                    <a:gd name="connsiteX13" fmla="*/ 4902994 w 7539038"/>
                    <a:gd name="connsiteY13" fmla="*/ 3886200 h 7762876"/>
                    <a:gd name="connsiteX14" fmla="*/ 5279231 w 7539038"/>
                    <a:gd name="connsiteY14" fmla="*/ 9525 h 7762876"/>
                    <a:gd name="connsiteX15" fmla="*/ 5655469 w 7539038"/>
                    <a:gd name="connsiteY15" fmla="*/ 3886200 h 7762876"/>
                    <a:gd name="connsiteX16" fmla="*/ 6029325 w 7539038"/>
                    <a:gd name="connsiteY16" fmla="*/ 7762875 h 7762876"/>
                    <a:gd name="connsiteX17" fmla="*/ 6417469 w 7539038"/>
                    <a:gd name="connsiteY17" fmla="*/ 3886200 h 7762876"/>
                    <a:gd name="connsiteX18" fmla="*/ 6786563 w 7539038"/>
                    <a:gd name="connsiteY18" fmla="*/ 4762 h 7762876"/>
                    <a:gd name="connsiteX19" fmla="*/ 7160419 w 7539038"/>
                    <a:gd name="connsiteY19" fmla="*/ 3886200 h 7762876"/>
                    <a:gd name="connsiteX20" fmla="*/ 7539038 w 7539038"/>
                    <a:gd name="connsiteY20" fmla="*/ 7760494 h 7762876"/>
                    <a:gd name="connsiteX0" fmla="*/ 0 w 7539038"/>
                    <a:gd name="connsiteY0" fmla="*/ 7762875 h 7762876"/>
                    <a:gd name="connsiteX1" fmla="*/ 378619 w 7539038"/>
                    <a:gd name="connsiteY1" fmla="*/ 3886200 h 7762876"/>
                    <a:gd name="connsiteX2" fmla="*/ 750094 w 7539038"/>
                    <a:gd name="connsiteY2" fmla="*/ 0 h 7762876"/>
                    <a:gd name="connsiteX3" fmla="*/ 1131094 w 7539038"/>
                    <a:gd name="connsiteY3" fmla="*/ 3876675 h 7762876"/>
                    <a:gd name="connsiteX4" fmla="*/ 1507332 w 7539038"/>
                    <a:gd name="connsiteY4" fmla="*/ 7762875 h 7762876"/>
                    <a:gd name="connsiteX5" fmla="*/ 1883569 w 7539038"/>
                    <a:gd name="connsiteY5" fmla="*/ 3876675 h 7762876"/>
                    <a:gd name="connsiteX6" fmla="*/ 2264569 w 7539038"/>
                    <a:gd name="connsiteY6" fmla="*/ 0 h 7762876"/>
                    <a:gd name="connsiteX7" fmla="*/ 2645569 w 7539038"/>
                    <a:gd name="connsiteY7" fmla="*/ 3886200 h 7762876"/>
                    <a:gd name="connsiteX8" fmla="*/ 3017044 w 7539038"/>
                    <a:gd name="connsiteY8" fmla="*/ 7762875 h 7762876"/>
                    <a:gd name="connsiteX9" fmla="*/ 3398044 w 7539038"/>
                    <a:gd name="connsiteY9" fmla="*/ 3876675 h 7762876"/>
                    <a:gd name="connsiteX10" fmla="*/ 3769519 w 7539038"/>
                    <a:gd name="connsiteY10" fmla="*/ 9525 h 7762876"/>
                    <a:gd name="connsiteX11" fmla="*/ 4150519 w 7539038"/>
                    <a:gd name="connsiteY11" fmla="*/ 3886200 h 7762876"/>
                    <a:gd name="connsiteX12" fmla="*/ 4526756 w 7539038"/>
                    <a:gd name="connsiteY12" fmla="*/ 7762875 h 7762876"/>
                    <a:gd name="connsiteX13" fmla="*/ 4902994 w 7539038"/>
                    <a:gd name="connsiteY13" fmla="*/ 3886200 h 7762876"/>
                    <a:gd name="connsiteX14" fmla="*/ 5279231 w 7539038"/>
                    <a:gd name="connsiteY14" fmla="*/ 9525 h 7762876"/>
                    <a:gd name="connsiteX15" fmla="*/ 5655469 w 7539038"/>
                    <a:gd name="connsiteY15" fmla="*/ 3886200 h 7762876"/>
                    <a:gd name="connsiteX16" fmla="*/ 6029325 w 7539038"/>
                    <a:gd name="connsiteY16" fmla="*/ 7762875 h 7762876"/>
                    <a:gd name="connsiteX17" fmla="*/ 6417469 w 7539038"/>
                    <a:gd name="connsiteY17" fmla="*/ 3886200 h 7762876"/>
                    <a:gd name="connsiteX18" fmla="*/ 6786563 w 7539038"/>
                    <a:gd name="connsiteY18" fmla="*/ 4762 h 7762876"/>
                    <a:gd name="connsiteX19" fmla="*/ 7160419 w 7539038"/>
                    <a:gd name="connsiteY19" fmla="*/ 3886200 h 7762876"/>
                    <a:gd name="connsiteX20" fmla="*/ 7539038 w 7539038"/>
                    <a:gd name="connsiteY20" fmla="*/ 7760494 h 7762876"/>
                    <a:gd name="connsiteX0" fmla="*/ 0 w 7539038"/>
                    <a:gd name="connsiteY0" fmla="*/ 7762875 h 7762876"/>
                    <a:gd name="connsiteX1" fmla="*/ 378619 w 7539038"/>
                    <a:gd name="connsiteY1" fmla="*/ 3886200 h 7762876"/>
                    <a:gd name="connsiteX2" fmla="*/ 750094 w 7539038"/>
                    <a:gd name="connsiteY2" fmla="*/ 0 h 7762876"/>
                    <a:gd name="connsiteX3" fmla="*/ 1131094 w 7539038"/>
                    <a:gd name="connsiteY3" fmla="*/ 3876675 h 7762876"/>
                    <a:gd name="connsiteX4" fmla="*/ 1507332 w 7539038"/>
                    <a:gd name="connsiteY4" fmla="*/ 7762875 h 7762876"/>
                    <a:gd name="connsiteX5" fmla="*/ 1883569 w 7539038"/>
                    <a:gd name="connsiteY5" fmla="*/ 3876675 h 7762876"/>
                    <a:gd name="connsiteX6" fmla="*/ 2264569 w 7539038"/>
                    <a:gd name="connsiteY6" fmla="*/ 0 h 7762876"/>
                    <a:gd name="connsiteX7" fmla="*/ 2645569 w 7539038"/>
                    <a:gd name="connsiteY7" fmla="*/ 3886200 h 7762876"/>
                    <a:gd name="connsiteX8" fmla="*/ 3017044 w 7539038"/>
                    <a:gd name="connsiteY8" fmla="*/ 7762875 h 7762876"/>
                    <a:gd name="connsiteX9" fmla="*/ 3398044 w 7539038"/>
                    <a:gd name="connsiteY9" fmla="*/ 3876675 h 7762876"/>
                    <a:gd name="connsiteX10" fmla="*/ 3769519 w 7539038"/>
                    <a:gd name="connsiteY10" fmla="*/ 9525 h 7762876"/>
                    <a:gd name="connsiteX11" fmla="*/ 4150519 w 7539038"/>
                    <a:gd name="connsiteY11" fmla="*/ 3886200 h 7762876"/>
                    <a:gd name="connsiteX12" fmla="*/ 4526756 w 7539038"/>
                    <a:gd name="connsiteY12" fmla="*/ 7762875 h 7762876"/>
                    <a:gd name="connsiteX13" fmla="*/ 4902994 w 7539038"/>
                    <a:gd name="connsiteY13" fmla="*/ 3886200 h 7762876"/>
                    <a:gd name="connsiteX14" fmla="*/ 5276849 w 7539038"/>
                    <a:gd name="connsiteY14" fmla="*/ 2382 h 7762876"/>
                    <a:gd name="connsiteX15" fmla="*/ 5655469 w 7539038"/>
                    <a:gd name="connsiteY15" fmla="*/ 3886200 h 7762876"/>
                    <a:gd name="connsiteX16" fmla="*/ 6029325 w 7539038"/>
                    <a:gd name="connsiteY16" fmla="*/ 7762875 h 7762876"/>
                    <a:gd name="connsiteX17" fmla="*/ 6417469 w 7539038"/>
                    <a:gd name="connsiteY17" fmla="*/ 3886200 h 7762876"/>
                    <a:gd name="connsiteX18" fmla="*/ 6786563 w 7539038"/>
                    <a:gd name="connsiteY18" fmla="*/ 4762 h 7762876"/>
                    <a:gd name="connsiteX19" fmla="*/ 7160419 w 7539038"/>
                    <a:gd name="connsiteY19" fmla="*/ 3886200 h 7762876"/>
                    <a:gd name="connsiteX20" fmla="*/ 7539038 w 7539038"/>
                    <a:gd name="connsiteY20" fmla="*/ 7760494 h 7762876"/>
                    <a:gd name="connsiteX0" fmla="*/ 0 w 7539038"/>
                    <a:gd name="connsiteY0" fmla="*/ 7762875 h 7762876"/>
                    <a:gd name="connsiteX1" fmla="*/ 378619 w 7539038"/>
                    <a:gd name="connsiteY1" fmla="*/ 3886200 h 7762876"/>
                    <a:gd name="connsiteX2" fmla="*/ 750094 w 7539038"/>
                    <a:gd name="connsiteY2" fmla="*/ 0 h 7762876"/>
                    <a:gd name="connsiteX3" fmla="*/ 1131094 w 7539038"/>
                    <a:gd name="connsiteY3" fmla="*/ 3876675 h 7762876"/>
                    <a:gd name="connsiteX4" fmla="*/ 1507332 w 7539038"/>
                    <a:gd name="connsiteY4" fmla="*/ 7762875 h 7762876"/>
                    <a:gd name="connsiteX5" fmla="*/ 1883569 w 7539038"/>
                    <a:gd name="connsiteY5" fmla="*/ 3876675 h 7762876"/>
                    <a:gd name="connsiteX6" fmla="*/ 2264569 w 7539038"/>
                    <a:gd name="connsiteY6" fmla="*/ 0 h 7762876"/>
                    <a:gd name="connsiteX7" fmla="*/ 2645569 w 7539038"/>
                    <a:gd name="connsiteY7" fmla="*/ 3886200 h 7762876"/>
                    <a:gd name="connsiteX8" fmla="*/ 3017044 w 7539038"/>
                    <a:gd name="connsiteY8" fmla="*/ 7762875 h 7762876"/>
                    <a:gd name="connsiteX9" fmla="*/ 3398044 w 7539038"/>
                    <a:gd name="connsiteY9" fmla="*/ 3876675 h 7762876"/>
                    <a:gd name="connsiteX10" fmla="*/ 3769519 w 7539038"/>
                    <a:gd name="connsiteY10" fmla="*/ 9525 h 7762876"/>
                    <a:gd name="connsiteX11" fmla="*/ 4150519 w 7539038"/>
                    <a:gd name="connsiteY11" fmla="*/ 3886200 h 7762876"/>
                    <a:gd name="connsiteX12" fmla="*/ 4526756 w 7539038"/>
                    <a:gd name="connsiteY12" fmla="*/ 7762875 h 7762876"/>
                    <a:gd name="connsiteX13" fmla="*/ 4902994 w 7539038"/>
                    <a:gd name="connsiteY13" fmla="*/ 3886200 h 7762876"/>
                    <a:gd name="connsiteX14" fmla="*/ 5276849 w 7539038"/>
                    <a:gd name="connsiteY14" fmla="*/ 2382 h 7762876"/>
                    <a:gd name="connsiteX15" fmla="*/ 5655469 w 7539038"/>
                    <a:gd name="connsiteY15" fmla="*/ 3886200 h 7762876"/>
                    <a:gd name="connsiteX16" fmla="*/ 6029325 w 7539038"/>
                    <a:gd name="connsiteY16" fmla="*/ 7762875 h 7762876"/>
                    <a:gd name="connsiteX17" fmla="*/ 6417469 w 7539038"/>
                    <a:gd name="connsiteY17" fmla="*/ 3886200 h 7762876"/>
                    <a:gd name="connsiteX18" fmla="*/ 6786563 w 7539038"/>
                    <a:gd name="connsiteY18" fmla="*/ 4762 h 7762876"/>
                    <a:gd name="connsiteX19" fmla="*/ 7160419 w 7539038"/>
                    <a:gd name="connsiteY19" fmla="*/ 3886200 h 7762876"/>
                    <a:gd name="connsiteX20" fmla="*/ 7539038 w 7539038"/>
                    <a:gd name="connsiteY20" fmla="*/ 7760494 h 7762876"/>
                    <a:gd name="connsiteX0" fmla="*/ 0 w 7539038"/>
                    <a:gd name="connsiteY0" fmla="*/ 7762875 h 7762876"/>
                    <a:gd name="connsiteX1" fmla="*/ 378619 w 7539038"/>
                    <a:gd name="connsiteY1" fmla="*/ 3886200 h 7762876"/>
                    <a:gd name="connsiteX2" fmla="*/ 750094 w 7539038"/>
                    <a:gd name="connsiteY2" fmla="*/ 0 h 7762876"/>
                    <a:gd name="connsiteX3" fmla="*/ 1131094 w 7539038"/>
                    <a:gd name="connsiteY3" fmla="*/ 3876675 h 7762876"/>
                    <a:gd name="connsiteX4" fmla="*/ 1507332 w 7539038"/>
                    <a:gd name="connsiteY4" fmla="*/ 7762875 h 7762876"/>
                    <a:gd name="connsiteX5" fmla="*/ 1883569 w 7539038"/>
                    <a:gd name="connsiteY5" fmla="*/ 3876675 h 7762876"/>
                    <a:gd name="connsiteX6" fmla="*/ 2264569 w 7539038"/>
                    <a:gd name="connsiteY6" fmla="*/ 0 h 7762876"/>
                    <a:gd name="connsiteX7" fmla="*/ 2645569 w 7539038"/>
                    <a:gd name="connsiteY7" fmla="*/ 3886200 h 7762876"/>
                    <a:gd name="connsiteX8" fmla="*/ 3017044 w 7539038"/>
                    <a:gd name="connsiteY8" fmla="*/ 7762875 h 7762876"/>
                    <a:gd name="connsiteX9" fmla="*/ 3398044 w 7539038"/>
                    <a:gd name="connsiteY9" fmla="*/ 3876675 h 7762876"/>
                    <a:gd name="connsiteX10" fmla="*/ 3776663 w 7539038"/>
                    <a:gd name="connsiteY10" fmla="*/ 4763 h 7762876"/>
                    <a:gd name="connsiteX11" fmla="*/ 4150519 w 7539038"/>
                    <a:gd name="connsiteY11" fmla="*/ 3886200 h 7762876"/>
                    <a:gd name="connsiteX12" fmla="*/ 4526756 w 7539038"/>
                    <a:gd name="connsiteY12" fmla="*/ 7762875 h 7762876"/>
                    <a:gd name="connsiteX13" fmla="*/ 4902994 w 7539038"/>
                    <a:gd name="connsiteY13" fmla="*/ 3886200 h 7762876"/>
                    <a:gd name="connsiteX14" fmla="*/ 5276849 w 7539038"/>
                    <a:gd name="connsiteY14" fmla="*/ 2382 h 7762876"/>
                    <a:gd name="connsiteX15" fmla="*/ 5655469 w 7539038"/>
                    <a:gd name="connsiteY15" fmla="*/ 3886200 h 7762876"/>
                    <a:gd name="connsiteX16" fmla="*/ 6029325 w 7539038"/>
                    <a:gd name="connsiteY16" fmla="*/ 7762875 h 7762876"/>
                    <a:gd name="connsiteX17" fmla="*/ 6417469 w 7539038"/>
                    <a:gd name="connsiteY17" fmla="*/ 3886200 h 7762876"/>
                    <a:gd name="connsiteX18" fmla="*/ 6786563 w 7539038"/>
                    <a:gd name="connsiteY18" fmla="*/ 4762 h 7762876"/>
                    <a:gd name="connsiteX19" fmla="*/ 7160419 w 7539038"/>
                    <a:gd name="connsiteY19" fmla="*/ 3886200 h 7762876"/>
                    <a:gd name="connsiteX20" fmla="*/ 7539038 w 7539038"/>
                    <a:gd name="connsiteY20" fmla="*/ 7760494 h 7762876"/>
                    <a:gd name="connsiteX0" fmla="*/ 0 w 7539038"/>
                    <a:gd name="connsiteY0" fmla="*/ 7762875 h 7762876"/>
                    <a:gd name="connsiteX1" fmla="*/ 378619 w 7539038"/>
                    <a:gd name="connsiteY1" fmla="*/ 3886200 h 7762876"/>
                    <a:gd name="connsiteX2" fmla="*/ 750094 w 7539038"/>
                    <a:gd name="connsiteY2" fmla="*/ 0 h 7762876"/>
                    <a:gd name="connsiteX3" fmla="*/ 1131094 w 7539038"/>
                    <a:gd name="connsiteY3" fmla="*/ 3876675 h 7762876"/>
                    <a:gd name="connsiteX4" fmla="*/ 1507332 w 7539038"/>
                    <a:gd name="connsiteY4" fmla="*/ 7762875 h 7762876"/>
                    <a:gd name="connsiteX5" fmla="*/ 1883569 w 7539038"/>
                    <a:gd name="connsiteY5" fmla="*/ 3876675 h 7762876"/>
                    <a:gd name="connsiteX6" fmla="*/ 2264569 w 7539038"/>
                    <a:gd name="connsiteY6" fmla="*/ 0 h 7762876"/>
                    <a:gd name="connsiteX7" fmla="*/ 2645569 w 7539038"/>
                    <a:gd name="connsiteY7" fmla="*/ 3886200 h 7762876"/>
                    <a:gd name="connsiteX8" fmla="*/ 3017044 w 7539038"/>
                    <a:gd name="connsiteY8" fmla="*/ 7762875 h 7762876"/>
                    <a:gd name="connsiteX9" fmla="*/ 3398044 w 7539038"/>
                    <a:gd name="connsiteY9" fmla="*/ 3876675 h 7762876"/>
                    <a:gd name="connsiteX10" fmla="*/ 3776663 w 7539038"/>
                    <a:gd name="connsiteY10" fmla="*/ 4763 h 7762876"/>
                    <a:gd name="connsiteX11" fmla="*/ 4150519 w 7539038"/>
                    <a:gd name="connsiteY11" fmla="*/ 3886200 h 7762876"/>
                    <a:gd name="connsiteX12" fmla="*/ 4526756 w 7539038"/>
                    <a:gd name="connsiteY12" fmla="*/ 7762875 h 7762876"/>
                    <a:gd name="connsiteX13" fmla="*/ 4902994 w 7539038"/>
                    <a:gd name="connsiteY13" fmla="*/ 3886200 h 7762876"/>
                    <a:gd name="connsiteX14" fmla="*/ 5276849 w 7539038"/>
                    <a:gd name="connsiteY14" fmla="*/ 2382 h 7762876"/>
                    <a:gd name="connsiteX15" fmla="*/ 5655469 w 7539038"/>
                    <a:gd name="connsiteY15" fmla="*/ 3886200 h 7762876"/>
                    <a:gd name="connsiteX16" fmla="*/ 6029325 w 7539038"/>
                    <a:gd name="connsiteY16" fmla="*/ 7762875 h 7762876"/>
                    <a:gd name="connsiteX17" fmla="*/ 6417469 w 7539038"/>
                    <a:gd name="connsiteY17" fmla="*/ 3886200 h 7762876"/>
                    <a:gd name="connsiteX18" fmla="*/ 6786563 w 7539038"/>
                    <a:gd name="connsiteY18" fmla="*/ 4762 h 7762876"/>
                    <a:gd name="connsiteX19" fmla="*/ 7160419 w 7539038"/>
                    <a:gd name="connsiteY19" fmla="*/ 3886200 h 7762876"/>
                    <a:gd name="connsiteX20" fmla="*/ 7539038 w 7539038"/>
                    <a:gd name="connsiteY20" fmla="*/ 7760494 h 7762876"/>
                    <a:gd name="connsiteX0" fmla="*/ 0 w 7539038"/>
                    <a:gd name="connsiteY0" fmla="*/ 7762875 h 7762876"/>
                    <a:gd name="connsiteX1" fmla="*/ 378619 w 7539038"/>
                    <a:gd name="connsiteY1" fmla="*/ 3886200 h 7762876"/>
                    <a:gd name="connsiteX2" fmla="*/ 750094 w 7539038"/>
                    <a:gd name="connsiteY2" fmla="*/ 0 h 7762876"/>
                    <a:gd name="connsiteX3" fmla="*/ 1131094 w 7539038"/>
                    <a:gd name="connsiteY3" fmla="*/ 3876675 h 7762876"/>
                    <a:gd name="connsiteX4" fmla="*/ 1507332 w 7539038"/>
                    <a:gd name="connsiteY4" fmla="*/ 7762875 h 7762876"/>
                    <a:gd name="connsiteX5" fmla="*/ 1883569 w 7539038"/>
                    <a:gd name="connsiteY5" fmla="*/ 3876675 h 7762876"/>
                    <a:gd name="connsiteX6" fmla="*/ 2264569 w 7539038"/>
                    <a:gd name="connsiteY6" fmla="*/ 0 h 7762876"/>
                    <a:gd name="connsiteX7" fmla="*/ 2645569 w 7539038"/>
                    <a:gd name="connsiteY7" fmla="*/ 3886200 h 7762876"/>
                    <a:gd name="connsiteX8" fmla="*/ 3017044 w 7539038"/>
                    <a:gd name="connsiteY8" fmla="*/ 7762875 h 7762876"/>
                    <a:gd name="connsiteX9" fmla="*/ 3398044 w 7539038"/>
                    <a:gd name="connsiteY9" fmla="*/ 3876675 h 7762876"/>
                    <a:gd name="connsiteX10" fmla="*/ 3769519 w 7539038"/>
                    <a:gd name="connsiteY10" fmla="*/ 4763 h 7762876"/>
                    <a:gd name="connsiteX11" fmla="*/ 4150519 w 7539038"/>
                    <a:gd name="connsiteY11" fmla="*/ 3886200 h 7762876"/>
                    <a:gd name="connsiteX12" fmla="*/ 4526756 w 7539038"/>
                    <a:gd name="connsiteY12" fmla="*/ 7762875 h 7762876"/>
                    <a:gd name="connsiteX13" fmla="*/ 4902994 w 7539038"/>
                    <a:gd name="connsiteY13" fmla="*/ 3886200 h 7762876"/>
                    <a:gd name="connsiteX14" fmla="*/ 5276849 w 7539038"/>
                    <a:gd name="connsiteY14" fmla="*/ 2382 h 7762876"/>
                    <a:gd name="connsiteX15" fmla="*/ 5655469 w 7539038"/>
                    <a:gd name="connsiteY15" fmla="*/ 3886200 h 7762876"/>
                    <a:gd name="connsiteX16" fmla="*/ 6029325 w 7539038"/>
                    <a:gd name="connsiteY16" fmla="*/ 7762875 h 7762876"/>
                    <a:gd name="connsiteX17" fmla="*/ 6417469 w 7539038"/>
                    <a:gd name="connsiteY17" fmla="*/ 3886200 h 7762876"/>
                    <a:gd name="connsiteX18" fmla="*/ 6786563 w 7539038"/>
                    <a:gd name="connsiteY18" fmla="*/ 4762 h 7762876"/>
                    <a:gd name="connsiteX19" fmla="*/ 7160419 w 7539038"/>
                    <a:gd name="connsiteY19" fmla="*/ 3886200 h 7762876"/>
                    <a:gd name="connsiteX20" fmla="*/ 7539038 w 7539038"/>
                    <a:gd name="connsiteY20" fmla="*/ 7760494 h 7762876"/>
                    <a:gd name="connsiteX0" fmla="*/ 0 w 7539038"/>
                    <a:gd name="connsiteY0" fmla="*/ 7762875 h 7762876"/>
                    <a:gd name="connsiteX1" fmla="*/ 378619 w 7539038"/>
                    <a:gd name="connsiteY1" fmla="*/ 3886200 h 7762876"/>
                    <a:gd name="connsiteX2" fmla="*/ 750094 w 7539038"/>
                    <a:gd name="connsiteY2" fmla="*/ 0 h 7762876"/>
                    <a:gd name="connsiteX3" fmla="*/ 1131094 w 7539038"/>
                    <a:gd name="connsiteY3" fmla="*/ 3876675 h 7762876"/>
                    <a:gd name="connsiteX4" fmla="*/ 1507332 w 7539038"/>
                    <a:gd name="connsiteY4" fmla="*/ 7762875 h 7762876"/>
                    <a:gd name="connsiteX5" fmla="*/ 1883569 w 7539038"/>
                    <a:gd name="connsiteY5" fmla="*/ 3876675 h 7762876"/>
                    <a:gd name="connsiteX6" fmla="*/ 2264569 w 7539038"/>
                    <a:gd name="connsiteY6" fmla="*/ 0 h 7762876"/>
                    <a:gd name="connsiteX7" fmla="*/ 2645569 w 7539038"/>
                    <a:gd name="connsiteY7" fmla="*/ 3886200 h 7762876"/>
                    <a:gd name="connsiteX8" fmla="*/ 3017044 w 7539038"/>
                    <a:gd name="connsiteY8" fmla="*/ 7762875 h 7762876"/>
                    <a:gd name="connsiteX9" fmla="*/ 3398044 w 7539038"/>
                    <a:gd name="connsiteY9" fmla="*/ 3876675 h 7762876"/>
                    <a:gd name="connsiteX10" fmla="*/ 3769519 w 7539038"/>
                    <a:gd name="connsiteY10" fmla="*/ 4763 h 7762876"/>
                    <a:gd name="connsiteX11" fmla="*/ 4150519 w 7539038"/>
                    <a:gd name="connsiteY11" fmla="*/ 3886200 h 7762876"/>
                    <a:gd name="connsiteX12" fmla="*/ 4526756 w 7539038"/>
                    <a:gd name="connsiteY12" fmla="*/ 7762875 h 7762876"/>
                    <a:gd name="connsiteX13" fmla="*/ 4902994 w 7539038"/>
                    <a:gd name="connsiteY13" fmla="*/ 3886200 h 7762876"/>
                    <a:gd name="connsiteX14" fmla="*/ 5276849 w 7539038"/>
                    <a:gd name="connsiteY14" fmla="*/ 2382 h 7762876"/>
                    <a:gd name="connsiteX15" fmla="*/ 5655469 w 7539038"/>
                    <a:gd name="connsiteY15" fmla="*/ 3886200 h 7762876"/>
                    <a:gd name="connsiteX16" fmla="*/ 6029325 w 7539038"/>
                    <a:gd name="connsiteY16" fmla="*/ 7762875 h 7762876"/>
                    <a:gd name="connsiteX17" fmla="*/ 6417469 w 7539038"/>
                    <a:gd name="connsiteY17" fmla="*/ 3886200 h 7762876"/>
                    <a:gd name="connsiteX18" fmla="*/ 6786563 w 7539038"/>
                    <a:gd name="connsiteY18" fmla="*/ 4762 h 7762876"/>
                    <a:gd name="connsiteX19" fmla="*/ 7160419 w 7539038"/>
                    <a:gd name="connsiteY19" fmla="*/ 3886200 h 7762876"/>
                    <a:gd name="connsiteX20" fmla="*/ 7539038 w 7539038"/>
                    <a:gd name="connsiteY20" fmla="*/ 7760494 h 7762876"/>
                    <a:gd name="connsiteX0" fmla="*/ 0 w 7539038"/>
                    <a:gd name="connsiteY0" fmla="*/ 7762875 h 7762876"/>
                    <a:gd name="connsiteX1" fmla="*/ 378619 w 7539038"/>
                    <a:gd name="connsiteY1" fmla="*/ 3886200 h 7762876"/>
                    <a:gd name="connsiteX2" fmla="*/ 750094 w 7539038"/>
                    <a:gd name="connsiteY2" fmla="*/ 0 h 7762876"/>
                    <a:gd name="connsiteX3" fmla="*/ 1131094 w 7539038"/>
                    <a:gd name="connsiteY3" fmla="*/ 3876675 h 7762876"/>
                    <a:gd name="connsiteX4" fmla="*/ 1507332 w 7539038"/>
                    <a:gd name="connsiteY4" fmla="*/ 7762875 h 7762876"/>
                    <a:gd name="connsiteX5" fmla="*/ 1883569 w 7539038"/>
                    <a:gd name="connsiteY5" fmla="*/ 3876675 h 7762876"/>
                    <a:gd name="connsiteX6" fmla="*/ 2259807 w 7539038"/>
                    <a:gd name="connsiteY6" fmla="*/ 4762 h 7762876"/>
                    <a:gd name="connsiteX7" fmla="*/ 2645569 w 7539038"/>
                    <a:gd name="connsiteY7" fmla="*/ 3886200 h 7762876"/>
                    <a:gd name="connsiteX8" fmla="*/ 3017044 w 7539038"/>
                    <a:gd name="connsiteY8" fmla="*/ 7762875 h 7762876"/>
                    <a:gd name="connsiteX9" fmla="*/ 3398044 w 7539038"/>
                    <a:gd name="connsiteY9" fmla="*/ 3876675 h 7762876"/>
                    <a:gd name="connsiteX10" fmla="*/ 3769519 w 7539038"/>
                    <a:gd name="connsiteY10" fmla="*/ 4763 h 7762876"/>
                    <a:gd name="connsiteX11" fmla="*/ 4150519 w 7539038"/>
                    <a:gd name="connsiteY11" fmla="*/ 3886200 h 7762876"/>
                    <a:gd name="connsiteX12" fmla="*/ 4526756 w 7539038"/>
                    <a:gd name="connsiteY12" fmla="*/ 7762875 h 7762876"/>
                    <a:gd name="connsiteX13" fmla="*/ 4902994 w 7539038"/>
                    <a:gd name="connsiteY13" fmla="*/ 3886200 h 7762876"/>
                    <a:gd name="connsiteX14" fmla="*/ 5276849 w 7539038"/>
                    <a:gd name="connsiteY14" fmla="*/ 2382 h 7762876"/>
                    <a:gd name="connsiteX15" fmla="*/ 5655469 w 7539038"/>
                    <a:gd name="connsiteY15" fmla="*/ 3886200 h 7762876"/>
                    <a:gd name="connsiteX16" fmla="*/ 6029325 w 7539038"/>
                    <a:gd name="connsiteY16" fmla="*/ 7762875 h 7762876"/>
                    <a:gd name="connsiteX17" fmla="*/ 6417469 w 7539038"/>
                    <a:gd name="connsiteY17" fmla="*/ 3886200 h 7762876"/>
                    <a:gd name="connsiteX18" fmla="*/ 6786563 w 7539038"/>
                    <a:gd name="connsiteY18" fmla="*/ 4762 h 7762876"/>
                    <a:gd name="connsiteX19" fmla="*/ 7160419 w 7539038"/>
                    <a:gd name="connsiteY19" fmla="*/ 3886200 h 7762876"/>
                    <a:gd name="connsiteX20" fmla="*/ 7539038 w 7539038"/>
                    <a:gd name="connsiteY20" fmla="*/ 7760494 h 7762876"/>
                    <a:gd name="connsiteX0" fmla="*/ 0 w 7539038"/>
                    <a:gd name="connsiteY0" fmla="*/ 7762875 h 7762876"/>
                    <a:gd name="connsiteX1" fmla="*/ 378619 w 7539038"/>
                    <a:gd name="connsiteY1" fmla="*/ 3886200 h 7762876"/>
                    <a:gd name="connsiteX2" fmla="*/ 750094 w 7539038"/>
                    <a:gd name="connsiteY2" fmla="*/ 0 h 7762876"/>
                    <a:gd name="connsiteX3" fmla="*/ 1131094 w 7539038"/>
                    <a:gd name="connsiteY3" fmla="*/ 3876675 h 7762876"/>
                    <a:gd name="connsiteX4" fmla="*/ 1507332 w 7539038"/>
                    <a:gd name="connsiteY4" fmla="*/ 7762875 h 7762876"/>
                    <a:gd name="connsiteX5" fmla="*/ 1883569 w 7539038"/>
                    <a:gd name="connsiteY5" fmla="*/ 3876675 h 7762876"/>
                    <a:gd name="connsiteX6" fmla="*/ 2259807 w 7539038"/>
                    <a:gd name="connsiteY6" fmla="*/ 4762 h 7762876"/>
                    <a:gd name="connsiteX7" fmla="*/ 2645569 w 7539038"/>
                    <a:gd name="connsiteY7" fmla="*/ 3886200 h 7762876"/>
                    <a:gd name="connsiteX8" fmla="*/ 3017044 w 7539038"/>
                    <a:gd name="connsiteY8" fmla="*/ 7762875 h 7762876"/>
                    <a:gd name="connsiteX9" fmla="*/ 3398044 w 7539038"/>
                    <a:gd name="connsiteY9" fmla="*/ 3876675 h 7762876"/>
                    <a:gd name="connsiteX10" fmla="*/ 3769519 w 7539038"/>
                    <a:gd name="connsiteY10" fmla="*/ 4763 h 7762876"/>
                    <a:gd name="connsiteX11" fmla="*/ 4150519 w 7539038"/>
                    <a:gd name="connsiteY11" fmla="*/ 3886200 h 7762876"/>
                    <a:gd name="connsiteX12" fmla="*/ 4526756 w 7539038"/>
                    <a:gd name="connsiteY12" fmla="*/ 7762875 h 7762876"/>
                    <a:gd name="connsiteX13" fmla="*/ 4902994 w 7539038"/>
                    <a:gd name="connsiteY13" fmla="*/ 3886200 h 7762876"/>
                    <a:gd name="connsiteX14" fmla="*/ 5276849 w 7539038"/>
                    <a:gd name="connsiteY14" fmla="*/ 2382 h 7762876"/>
                    <a:gd name="connsiteX15" fmla="*/ 5655469 w 7539038"/>
                    <a:gd name="connsiteY15" fmla="*/ 3886200 h 7762876"/>
                    <a:gd name="connsiteX16" fmla="*/ 6029325 w 7539038"/>
                    <a:gd name="connsiteY16" fmla="*/ 7762875 h 7762876"/>
                    <a:gd name="connsiteX17" fmla="*/ 6417469 w 7539038"/>
                    <a:gd name="connsiteY17" fmla="*/ 3886200 h 7762876"/>
                    <a:gd name="connsiteX18" fmla="*/ 6786563 w 7539038"/>
                    <a:gd name="connsiteY18" fmla="*/ 4762 h 7762876"/>
                    <a:gd name="connsiteX19" fmla="*/ 7160419 w 7539038"/>
                    <a:gd name="connsiteY19" fmla="*/ 3886200 h 7762876"/>
                    <a:gd name="connsiteX20" fmla="*/ 7539038 w 7539038"/>
                    <a:gd name="connsiteY20" fmla="*/ 7760494 h 7762876"/>
                    <a:gd name="connsiteX0" fmla="*/ 0 w 7539038"/>
                    <a:gd name="connsiteY0" fmla="*/ 7760494 h 7760495"/>
                    <a:gd name="connsiteX1" fmla="*/ 378619 w 7539038"/>
                    <a:gd name="connsiteY1" fmla="*/ 3883819 h 7760495"/>
                    <a:gd name="connsiteX2" fmla="*/ 757238 w 7539038"/>
                    <a:gd name="connsiteY2" fmla="*/ 1 h 7760495"/>
                    <a:gd name="connsiteX3" fmla="*/ 1131094 w 7539038"/>
                    <a:gd name="connsiteY3" fmla="*/ 3874294 h 7760495"/>
                    <a:gd name="connsiteX4" fmla="*/ 1507332 w 7539038"/>
                    <a:gd name="connsiteY4" fmla="*/ 7760494 h 7760495"/>
                    <a:gd name="connsiteX5" fmla="*/ 1883569 w 7539038"/>
                    <a:gd name="connsiteY5" fmla="*/ 3874294 h 7760495"/>
                    <a:gd name="connsiteX6" fmla="*/ 2259807 w 7539038"/>
                    <a:gd name="connsiteY6" fmla="*/ 2381 h 7760495"/>
                    <a:gd name="connsiteX7" fmla="*/ 2645569 w 7539038"/>
                    <a:gd name="connsiteY7" fmla="*/ 3883819 h 7760495"/>
                    <a:gd name="connsiteX8" fmla="*/ 3017044 w 7539038"/>
                    <a:gd name="connsiteY8" fmla="*/ 7760494 h 7760495"/>
                    <a:gd name="connsiteX9" fmla="*/ 3398044 w 7539038"/>
                    <a:gd name="connsiteY9" fmla="*/ 3874294 h 7760495"/>
                    <a:gd name="connsiteX10" fmla="*/ 3769519 w 7539038"/>
                    <a:gd name="connsiteY10" fmla="*/ 2382 h 7760495"/>
                    <a:gd name="connsiteX11" fmla="*/ 4150519 w 7539038"/>
                    <a:gd name="connsiteY11" fmla="*/ 3883819 h 7760495"/>
                    <a:gd name="connsiteX12" fmla="*/ 4526756 w 7539038"/>
                    <a:gd name="connsiteY12" fmla="*/ 7760494 h 7760495"/>
                    <a:gd name="connsiteX13" fmla="*/ 4902994 w 7539038"/>
                    <a:gd name="connsiteY13" fmla="*/ 3883819 h 7760495"/>
                    <a:gd name="connsiteX14" fmla="*/ 5276849 w 7539038"/>
                    <a:gd name="connsiteY14" fmla="*/ 1 h 7760495"/>
                    <a:gd name="connsiteX15" fmla="*/ 5655469 w 7539038"/>
                    <a:gd name="connsiteY15" fmla="*/ 3883819 h 7760495"/>
                    <a:gd name="connsiteX16" fmla="*/ 6029325 w 7539038"/>
                    <a:gd name="connsiteY16" fmla="*/ 7760494 h 7760495"/>
                    <a:gd name="connsiteX17" fmla="*/ 6417469 w 7539038"/>
                    <a:gd name="connsiteY17" fmla="*/ 3883819 h 7760495"/>
                    <a:gd name="connsiteX18" fmla="*/ 6786563 w 7539038"/>
                    <a:gd name="connsiteY18" fmla="*/ 2381 h 7760495"/>
                    <a:gd name="connsiteX19" fmla="*/ 7160419 w 7539038"/>
                    <a:gd name="connsiteY19" fmla="*/ 3883819 h 7760495"/>
                    <a:gd name="connsiteX20" fmla="*/ 7539038 w 7539038"/>
                    <a:gd name="connsiteY20" fmla="*/ 7758113 h 7760495"/>
                    <a:gd name="connsiteX0" fmla="*/ 0 w 7539038"/>
                    <a:gd name="connsiteY0" fmla="*/ 7760494 h 7760495"/>
                    <a:gd name="connsiteX1" fmla="*/ 378619 w 7539038"/>
                    <a:gd name="connsiteY1" fmla="*/ 3883819 h 7760495"/>
                    <a:gd name="connsiteX2" fmla="*/ 752476 w 7539038"/>
                    <a:gd name="connsiteY2" fmla="*/ 1 h 7760495"/>
                    <a:gd name="connsiteX3" fmla="*/ 1131094 w 7539038"/>
                    <a:gd name="connsiteY3" fmla="*/ 3874294 h 7760495"/>
                    <a:gd name="connsiteX4" fmla="*/ 1507332 w 7539038"/>
                    <a:gd name="connsiteY4" fmla="*/ 7760494 h 7760495"/>
                    <a:gd name="connsiteX5" fmla="*/ 1883569 w 7539038"/>
                    <a:gd name="connsiteY5" fmla="*/ 3874294 h 7760495"/>
                    <a:gd name="connsiteX6" fmla="*/ 2259807 w 7539038"/>
                    <a:gd name="connsiteY6" fmla="*/ 2381 h 7760495"/>
                    <a:gd name="connsiteX7" fmla="*/ 2645569 w 7539038"/>
                    <a:gd name="connsiteY7" fmla="*/ 3883819 h 7760495"/>
                    <a:gd name="connsiteX8" fmla="*/ 3017044 w 7539038"/>
                    <a:gd name="connsiteY8" fmla="*/ 7760494 h 7760495"/>
                    <a:gd name="connsiteX9" fmla="*/ 3398044 w 7539038"/>
                    <a:gd name="connsiteY9" fmla="*/ 3874294 h 7760495"/>
                    <a:gd name="connsiteX10" fmla="*/ 3769519 w 7539038"/>
                    <a:gd name="connsiteY10" fmla="*/ 2382 h 7760495"/>
                    <a:gd name="connsiteX11" fmla="*/ 4150519 w 7539038"/>
                    <a:gd name="connsiteY11" fmla="*/ 3883819 h 7760495"/>
                    <a:gd name="connsiteX12" fmla="*/ 4526756 w 7539038"/>
                    <a:gd name="connsiteY12" fmla="*/ 7760494 h 7760495"/>
                    <a:gd name="connsiteX13" fmla="*/ 4902994 w 7539038"/>
                    <a:gd name="connsiteY13" fmla="*/ 3883819 h 7760495"/>
                    <a:gd name="connsiteX14" fmla="*/ 5276849 w 7539038"/>
                    <a:gd name="connsiteY14" fmla="*/ 1 h 7760495"/>
                    <a:gd name="connsiteX15" fmla="*/ 5655469 w 7539038"/>
                    <a:gd name="connsiteY15" fmla="*/ 3883819 h 7760495"/>
                    <a:gd name="connsiteX16" fmla="*/ 6029325 w 7539038"/>
                    <a:gd name="connsiteY16" fmla="*/ 7760494 h 7760495"/>
                    <a:gd name="connsiteX17" fmla="*/ 6417469 w 7539038"/>
                    <a:gd name="connsiteY17" fmla="*/ 3883819 h 7760495"/>
                    <a:gd name="connsiteX18" fmla="*/ 6786563 w 7539038"/>
                    <a:gd name="connsiteY18" fmla="*/ 2381 h 7760495"/>
                    <a:gd name="connsiteX19" fmla="*/ 7160419 w 7539038"/>
                    <a:gd name="connsiteY19" fmla="*/ 3883819 h 7760495"/>
                    <a:gd name="connsiteX20" fmla="*/ 7539038 w 7539038"/>
                    <a:gd name="connsiteY20" fmla="*/ 7758113 h 7760495"/>
                    <a:gd name="connsiteX0" fmla="*/ 0 w 7539038"/>
                    <a:gd name="connsiteY0" fmla="*/ 7760494 h 7760495"/>
                    <a:gd name="connsiteX1" fmla="*/ 378619 w 7539038"/>
                    <a:gd name="connsiteY1" fmla="*/ 3883819 h 7760495"/>
                    <a:gd name="connsiteX2" fmla="*/ 752476 w 7539038"/>
                    <a:gd name="connsiteY2" fmla="*/ 1 h 7760495"/>
                    <a:gd name="connsiteX3" fmla="*/ 1131094 w 7539038"/>
                    <a:gd name="connsiteY3" fmla="*/ 3874294 h 7760495"/>
                    <a:gd name="connsiteX4" fmla="*/ 1507332 w 7539038"/>
                    <a:gd name="connsiteY4" fmla="*/ 7760494 h 7760495"/>
                    <a:gd name="connsiteX5" fmla="*/ 1883569 w 7539038"/>
                    <a:gd name="connsiteY5" fmla="*/ 3874294 h 7760495"/>
                    <a:gd name="connsiteX6" fmla="*/ 2259807 w 7539038"/>
                    <a:gd name="connsiteY6" fmla="*/ 2381 h 7760495"/>
                    <a:gd name="connsiteX7" fmla="*/ 2645569 w 7539038"/>
                    <a:gd name="connsiteY7" fmla="*/ 3883819 h 7760495"/>
                    <a:gd name="connsiteX8" fmla="*/ 3017044 w 7539038"/>
                    <a:gd name="connsiteY8" fmla="*/ 7760494 h 7760495"/>
                    <a:gd name="connsiteX9" fmla="*/ 3398044 w 7539038"/>
                    <a:gd name="connsiteY9" fmla="*/ 3874294 h 7760495"/>
                    <a:gd name="connsiteX10" fmla="*/ 3769519 w 7539038"/>
                    <a:gd name="connsiteY10" fmla="*/ 2382 h 7760495"/>
                    <a:gd name="connsiteX11" fmla="*/ 4150519 w 7539038"/>
                    <a:gd name="connsiteY11" fmla="*/ 3883819 h 7760495"/>
                    <a:gd name="connsiteX12" fmla="*/ 4526756 w 7539038"/>
                    <a:gd name="connsiteY12" fmla="*/ 7760494 h 7760495"/>
                    <a:gd name="connsiteX13" fmla="*/ 4902994 w 7539038"/>
                    <a:gd name="connsiteY13" fmla="*/ 3883819 h 7760495"/>
                    <a:gd name="connsiteX14" fmla="*/ 5276849 w 7539038"/>
                    <a:gd name="connsiteY14" fmla="*/ 1 h 7760495"/>
                    <a:gd name="connsiteX15" fmla="*/ 5655469 w 7539038"/>
                    <a:gd name="connsiteY15" fmla="*/ 3883819 h 7760495"/>
                    <a:gd name="connsiteX16" fmla="*/ 6029325 w 7539038"/>
                    <a:gd name="connsiteY16" fmla="*/ 7760494 h 7760495"/>
                    <a:gd name="connsiteX17" fmla="*/ 6417469 w 7539038"/>
                    <a:gd name="connsiteY17" fmla="*/ 3883819 h 7760495"/>
                    <a:gd name="connsiteX18" fmla="*/ 6786563 w 7539038"/>
                    <a:gd name="connsiteY18" fmla="*/ 2381 h 7760495"/>
                    <a:gd name="connsiteX19" fmla="*/ 7160419 w 7539038"/>
                    <a:gd name="connsiteY19" fmla="*/ 3883819 h 7760495"/>
                    <a:gd name="connsiteX20" fmla="*/ 7539038 w 7539038"/>
                    <a:gd name="connsiteY20" fmla="*/ 7758113 h 7760495"/>
                    <a:gd name="connsiteX0" fmla="*/ 0 w 7539038"/>
                    <a:gd name="connsiteY0" fmla="*/ 7760494 h 7760495"/>
                    <a:gd name="connsiteX1" fmla="*/ 378619 w 7539038"/>
                    <a:gd name="connsiteY1" fmla="*/ 3883819 h 7760495"/>
                    <a:gd name="connsiteX2" fmla="*/ 752476 w 7539038"/>
                    <a:gd name="connsiteY2" fmla="*/ 1 h 7760495"/>
                    <a:gd name="connsiteX3" fmla="*/ 1131094 w 7539038"/>
                    <a:gd name="connsiteY3" fmla="*/ 3874294 h 7760495"/>
                    <a:gd name="connsiteX4" fmla="*/ 1507332 w 7539038"/>
                    <a:gd name="connsiteY4" fmla="*/ 7760494 h 7760495"/>
                    <a:gd name="connsiteX5" fmla="*/ 1883569 w 7539038"/>
                    <a:gd name="connsiteY5" fmla="*/ 3874294 h 7760495"/>
                    <a:gd name="connsiteX6" fmla="*/ 2259807 w 7539038"/>
                    <a:gd name="connsiteY6" fmla="*/ 2381 h 7760495"/>
                    <a:gd name="connsiteX7" fmla="*/ 2645569 w 7539038"/>
                    <a:gd name="connsiteY7" fmla="*/ 3883819 h 7760495"/>
                    <a:gd name="connsiteX8" fmla="*/ 3017044 w 7539038"/>
                    <a:gd name="connsiteY8" fmla="*/ 7760494 h 7760495"/>
                    <a:gd name="connsiteX9" fmla="*/ 3398044 w 7539038"/>
                    <a:gd name="connsiteY9" fmla="*/ 3874294 h 7760495"/>
                    <a:gd name="connsiteX10" fmla="*/ 3769519 w 7539038"/>
                    <a:gd name="connsiteY10" fmla="*/ 2382 h 7760495"/>
                    <a:gd name="connsiteX11" fmla="*/ 4150519 w 7539038"/>
                    <a:gd name="connsiteY11" fmla="*/ 3883819 h 7760495"/>
                    <a:gd name="connsiteX12" fmla="*/ 4526756 w 7539038"/>
                    <a:gd name="connsiteY12" fmla="*/ 7760494 h 7760495"/>
                    <a:gd name="connsiteX13" fmla="*/ 4902994 w 7539038"/>
                    <a:gd name="connsiteY13" fmla="*/ 3883819 h 7760495"/>
                    <a:gd name="connsiteX14" fmla="*/ 5276849 w 7539038"/>
                    <a:gd name="connsiteY14" fmla="*/ 1 h 7760495"/>
                    <a:gd name="connsiteX15" fmla="*/ 5655469 w 7539038"/>
                    <a:gd name="connsiteY15" fmla="*/ 3883819 h 7760495"/>
                    <a:gd name="connsiteX16" fmla="*/ 6029325 w 7539038"/>
                    <a:gd name="connsiteY16" fmla="*/ 7760494 h 7760495"/>
                    <a:gd name="connsiteX17" fmla="*/ 6417469 w 7539038"/>
                    <a:gd name="connsiteY17" fmla="*/ 3883819 h 7760495"/>
                    <a:gd name="connsiteX18" fmla="*/ 6786563 w 7539038"/>
                    <a:gd name="connsiteY18" fmla="*/ 2381 h 7760495"/>
                    <a:gd name="connsiteX19" fmla="*/ 7160419 w 7539038"/>
                    <a:gd name="connsiteY19" fmla="*/ 3883819 h 7760495"/>
                    <a:gd name="connsiteX20" fmla="*/ 7539038 w 7539038"/>
                    <a:gd name="connsiteY20" fmla="*/ 7758113 h 7760495"/>
                    <a:gd name="connsiteX0" fmla="*/ 0 w 7539038"/>
                    <a:gd name="connsiteY0" fmla="*/ 7760494 h 7760495"/>
                    <a:gd name="connsiteX1" fmla="*/ 378619 w 7539038"/>
                    <a:gd name="connsiteY1" fmla="*/ 3883819 h 7760495"/>
                    <a:gd name="connsiteX2" fmla="*/ 752476 w 7539038"/>
                    <a:gd name="connsiteY2" fmla="*/ 1 h 7760495"/>
                    <a:gd name="connsiteX3" fmla="*/ 1131094 w 7539038"/>
                    <a:gd name="connsiteY3" fmla="*/ 3874294 h 7760495"/>
                    <a:gd name="connsiteX4" fmla="*/ 1507332 w 7539038"/>
                    <a:gd name="connsiteY4" fmla="*/ 7760494 h 7760495"/>
                    <a:gd name="connsiteX5" fmla="*/ 1883569 w 7539038"/>
                    <a:gd name="connsiteY5" fmla="*/ 3874294 h 7760495"/>
                    <a:gd name="connsiteX6" fmla="*/ 2259807 w 7539038"/>
                    <a:gd name="connsiteY6" fmla="*/ 2381 h 7760495"/>
                    <a:gd name="connsiteX7" fmla="*/ 2645569 w 7539038"/>
                    <a:gd name="connsiteY7" fmla="*/ 3883819 h 7760495"/>
                    <a:gd name="connsiteX8" fmla="*/ 3017044 w 7539038"/>
                    <a:gd name="connsiteY8" fmla="*/ 7760494 h 7760495"/>
                    <a:gd name="connsiteX9" fmla="*/ 3398044 w 7539038"/>
                    <a:gd name="connsiteY9" fmla="*/ 3874294 h 7760495"/>
                    <a:gd name="connsiteX10" fmla="*/ 3769519 w 7539038"/>
                    <a:gd name="connsiteY10" fmla="*/ 2382 h 7760495"/>
                    <a:gd name="connsiteX11" fmla="*/ 4150519 w 7539038"/>
                    <a:gd name="connsiteY11" fmla="*/ 3883819 h 7760495"/>
                    <a:gd name="connsiteX12" fmla="*/ 4526756 w 7539038"/>
                    <a:gd name="connsiteY12" fmla="*/ 7760494 h 7760495"/>
                    <a:gd name="connsiteX13" fmla="*/ 4902994 w 7539038"/>
                    <a:gd name="connsiteY13" fmla="*/ 3883819 h 7760495"/>
                    <a:gd name="connsiteX14" fmla="*/ 5276849 w 7539038"/>
                    <a:gd name="connsiteY14" fmla="*/ 1 h 7760495"/>
                    <a:gd name="connsiteX15" fmla="*/ 5655469 w 7539038"/>
                    <a:gd name="connsiteY15" fmla="*/ 3883819 h 7760495"/>
                    <a:gd name="connsiteX16" fmla="*/ 6029325 w 7539038"/>
                    <a:gd name="connsiteY16" fmla="*/ 7760494 h 7760495"/>
                    <a:gd name="connsiteX17" fmla="*/ 6417469 w 7539038"/>
                    <a:gd name="connsiteY17" fmla="*/ 3883819 h 7760495"/>
                    <a:gd name="connsiteX18" fmla="*/ 6786563 w 7539038"/>
                    <a:gd name="connsiteY18" fmla="*/ 2381 h 7760495"/>
                    <a:gd name="connsiteX19" fmla="*/ 7160419 w 7539038"/>
                    <a:gd name="connsiteY19" fmla="*/ 3883819 h 7760495"/>
                    <a:gd name="connsiteX20" fmla="*/ 7539038 w 7539038"/>
                    <a:gd name="connsiteY20" fmla="*/ 7758113 h 7760495"/>
                    <a:gd name="connsiteX0" fmla="*/ 0 w 7539038"/>
                    <a:gd name="connsiteY0" fmla="*/ 7760494 h 7760495"/>
                    <a:gd name="connsiteX1" fmla="*/ 378619 w 7539038"/>
                    <a:gd name="connsiteY1" fmla="*/ 3883819 h 7760495"/>
                    <a:gd name="connsiteX2" fmla="*/ 752476 w 7539038"/>
                    <a:gd name="connsiteY2" fmla="*/ 1 h 7760495"/>
                    <a:gd name="connsiteX3" fmla="*/ 1131094 w 7539038"/>
                    <a:gd name="connsiteY3" fmla="*/ 3874294 h 7760495"/>
                    <a:gd name="connsiteX4" fmla="*/ 1507332 w 7539038"/>
                    <a:gd name="connsiteY4" fmla="*/ 7760494 h 7760495"/>
                    <a:gd name="connsiteX5" fmla="*/ 1883569 w 7539038"/>
                    <a:gd name="connsiteY5" fmla="*/ 3874294 h 7760495"/>
                    <a:gd name="connsiteX6" fmla="*/ 2259807 w 7539038"/>
                    <a:gd name="connsiteY6" fmla="*/ 2381 h 7760495"/>
                    <a:gd name="connsiteX7" fmla="*/ 2645569 w 7539038"/>
                    <a:gd name="connsiteY7" fmla="*/ 3883819 h 7760495"/>
                    <a:gd name="connsiteX8" fmla="*/ 3017044 w 7539038"/>
                    <a:gd name="connsiteY8" fmla="*/ 7760494 h 7760495"/>
                    <a:gd name="connsiteX9" fmla="*/ 3398044 w 7539038"/>
                    <a:gd name="connsiteY9" fmla="*/ 3874294 h 7760495"/>
                    <a:gd name="connsiteX10" fmla="*/ 3769519 w 7539038"/>
                    <a:gd name="connsiteY10" fmla="*/ 2382 h 7760495"/>
                    <a:gd name="connsiteX11" fmla="*/ 4150519 w 7539038"/>
                    <a:gd name="connsiteY11" fmla="*/ 3883819 h 7760495"/>
                    <a:gd name="connsiteX12" fmla="*/ 4526756 w 7539038"/>
                    <a:gd name="connsiteY12" fmla="*/ 7760494 h 7760495"/>
                    <a:gd name="connsiteX13" fmla="*/ 4902994 w 7539038"/>
                    <a:gd name="connsiteY13" fmla="*/ 3883819 h 7760495"/>
                    <a:gd name="connsiteX14" fmla="*/ 5276849 w 7539038"/>
                    <a:gd name="connsiteY14" fmla="*/ 1 h 7760495"/>
                    <a:gd name="connsiteX15" fmla="*/ 5655469 w 7539038"/>
                    <a:gd name="connsiteY15" fmla="*/ 3883819 h 7760495"/>
                    <a:gd name="connsiteX16" fmla="*/ 6029325 w 7539038"/>
                    <a:gd name="connsiteY16" fmla="*/ 7760494 h 7760495"/>
                    <a:gd name="connsiteX17" fmla="*/ 6417469 w 7539038"/>
                    <a:gd name="connsiteY17" fmla="*/ 3883819 h 7760495"/>
                    <a:gd name="connsiteX18" fmla="*/ 6786563 w 7539038"/>
                    <a:gd name="connsiteY18" fmla="*/ 2381 h 7760495"/>
                    <a:gd name="connsiteX19" fmla="*/ 7160419 w 7539038"/>
                    <a:gd name="connsiteY19" fmla="*/ 3883819 h 7760495"/>
                    <a:gd name="connsiteX20" fmla="*/ 7539038 w 7539038"/>
                    <a:gd name="connsiteY20" fmla="*/ 7758113 h 7760495"/>
                    <a:gd name="connsiteX0" fmla="*/ 0 w 7539038"/>
                    <a:gd name="connsiteY0" fmla="*/ 7760494 h 7760495"/>
                    <a:gd name="connsiteX1" fmla="*/ 378619 w 7539038"/>
                    <a:gd name="connsiteY1" fmla="*/ 3883819 h 7760495"/>
                    <a:gd name="connsiteX2" fmla="*/ 752476 w 7539038"/>
                    <a:gd name="connsiteY2" fmla="*/ 1 h 7760495"/>
                    <a:gd name="connsiteX3" fmla="*/ 1131094 w 7539038"/>
                    <a:gd name="connsiteY3" fmla="*/ 3874294 h 7760495"/>
                    <a:gd name="connsiteX4" fmla="*/ 1507332 w 7539038"/>
                    <a:gd name="connsiteY4" fmla="*/ 7760494 h 7760495"/>
                    <a:gd name="connsiteX5" fmla="*/ 1883569 w 7539038"/>
                    <a:gd name="connsiteY5" fmla="*/ 3874294 h 7760495"/>
                    <a:gd name="connsiteX6" fmla="*/ 2259807 w 7539038"/>
                    <a:gd name="connsiteY6" fmla="*/ 2381 h 7760495"/>
                    <a:gd name="connsiteX7" fmla="*/ 2645569 w 7539038"/>
                    <a:gd name="connsiteY7" fmla="*/ 3883819 h 7760495"/>
                    <a:gd name="connsiteX8" fmla="*/ 3017044 w 7539038"/>
                    <a:gd name="connsiteY8" fmla="*/ 7760494 h 7760495"/>
                    <a:gd name="connsiteX9" fmla="*/ 3398044 w 7539038"/>
                    <a:gd name="connsiteY9" fmla="*/ 3874294 h 7760495"/>
                    <a:gd name="connsiteX10" fmla="*/ 3769519 w 7539038"/>
                    <a:gd name="connsiteY10" fmla="*/ 2382 h 7760495"/>
                    <a:gd name="connsiteX11" fmla="*/ 4150519 w 7539038"/>
                    <a:gd name="connsiteY11" fmla="*/ 3883819 h 7760495"/>
                    <a:gd name="connsiteX12" fmla="*/ 4526756 w 7539038"/>
                    <a:gd name="connsiteY12" fmla="*/ 7760494 h 7760495"/>
                    <a:gd name="connsiteX13" fmla="*/ 4902994 w 7539038"/>
                    <a:gd name="connsiteY13" fmla="*/ 3883819 h 7760495"/>
                    <a:gd name="connsiteX14" fmla="*/ 5276849 w 7539038"/>
                    <a:gd name="connsiteY14" fmla="*/ 1 h 7760495"/>
                    <a:gd name="connsiteX15" fmla="*/ 5655469 w 7539038"/>
                    <a:gd name="connsiteY15" fmla="*/ 3883819 h 7760495"/>
                    <a:gd name="connsiteX16" fmla="*/ 6029325 w 7539038"/>
                    <a:gd name="connsiteY16" fmla="*/ 7760494 h 7760495"/>
                    <a:gd name="connsiteX17" fmla="*/ 6417469 w 7539038"/>
                    <a:gd name="connsiteY17" fmla="*/ 3883819 h 7760495"/>
                    <a:gd name="connsiteX18" fmla="*/ 6786563 w 7539038"/>
                    <a:gd name="connsiteY18" fmla="*/ 2381 h 7760495"/>
                    <a:gd name="connsiteX19" fmla="*/ 7160419 w 7539038"/>
                    <a:gd name="connsiteY19" fmla="*/ 3883819 h 7760495"/>
                    <a:gd name="connsiteX20" fmla="*/ 7539038 w 7539038"/>
                    <a:gd name="connsiteY20" fmla="*/ 7758113 h 7760495"/>
                    <a:gd name="connsiteX0" fmla="*/ 0 w 7539038"/>
                    <a:gd name="connsiteY0" fmla="*/ 7760494 h 7760495"/>
                    <a:gd name="connsiteX1" fmla="*/ 378619 w 7539038"/>
                    <a:gd name="connsiteY1" fmla="*/ 3883819 h 7760495"/>
                    <a:gd name="connsiteX2" fmla="*/ 752476 w 7539038"/>
                    <a:gd name="connsiteY2" fmla="*/ 1 h 7760495"/>
                    <a:gd name="connsiteX3" fmla="*/ 1131094 w 7539038"/>
                    <a:gd name="connsiteY3" fmla="*/ 3874294 h 7760495"/>
                    <a:gd name="connsiteX4" fmla="*/ 1507332 w 7539038"/>
                    <a:gd name="connsiteY4" fmla="*/ 7760494 h 7760495"/>
                    <a:gd name="connsiteX5" fmla="*/ 1883569 w 7539038"/>
                    <a:gd name="connsiteY5" fmla="*/ 3874294 h 7760495"/>
                    <a:gd name="connsiteX6" fmla="*/ 2259807 w 7539038"/>
                    <a:gd name="connsiteY6" fmla="*/ 2381 h 7760495"/>
                    <a:gd name="connsiteX7" fmla="*/ 2645569 w 7539038"/>
                    <a:gd name="connsiteY7" fmla="*/ 3883819 h 7760495"/>
                    <a:gd name="connsiteX8" fmla="*/ 3017044 w 7539038"/>
                    <a:gd name="connsiteY8" fmla="*/ 7760494 h 7760495"/>
                    <a:gd name="connsiteX9" fmla="*/ 3398044 w 7539038"/>
                    <a:gd name="connsiteY9" fmla="*/ 3874294 h 7760495"/>
                    <a:gd name="connsiteX10" fmla="*/ 3769519 w 7539038"/>
                    <a:gd name="connsiteY10" fmla="*/ 2382 h 7760495"/>
                    <a:gd name="connsiteX11" fmla="*/ 4150519 w 7539038"/>
                    <a:gd name="connsiteY11" fmla="*/ 3883819 h 7760495"/>
                    <a:gd name="connsiteX12" fmla="*/ 4526756 w 7539038"/>
                    <a:gd name="connsiteY12" fmla="*/ 7760494 h 7760495"/>
                    <a:gd name="connsiteX13" fmla="*/ 4902994 w 7539038"/>
                    <a:gd name="connsiteY13" fmla="*/ 3883819 h 7760495"/>
                    <a:gd name="connsiteX14" fmla="*/ 5276849 w 7539038"/>
                    <a:gd name="connsiteY14" fmla="*/ 1 h 7760495"/>
                    <a:gd name="connsiteX15" fmla="*/ 5655469 w 7539038"/>
                    <a:gd name="connsiteY15" fmla="*/ 3883819 h 7760495"/>
                    <a:gd name="connsiteX16" fmla="*/ 6029325 w 7539038"/>
                    <a:gd name="connsiteY16" fmla="*/ 7760494 h 7760495"/>
                    <a:gd name="connsiteX17" fmla="*/ 6417469 w 7539038"/>
                    <a:gd name="connsiteY17" fmla="*/ 3883819 h 7760495"/>
                    <a:gd name="connsiteX18" fmla="*/ 6786563 w 7539038"/>
                    <a:gd name="connsiteY18" fmla="*/ 2381 h 7760495"/>
                    <a:gd name="connsiteX19" fmla="*/ 7160419 w 7539038"/>
                    <a:gd name="connsiteY19" fmla="*/ 3883819 h 7760495"/>
                    <a:gd name="connsiteX20" fmla="*/ 7539038 w 7539038"/>
                    <a:gd name="connsiteY20" fmla="*/ 7758113 h 7760495"/>
                    <a:gd name="connsiteX0" fmla="*/ 0 w 7539038"/>
                    <a:gd name="connsiteY0" fmla="*/ 7760494 h 7760495"/>
                    <a:gd name="connsiteX1" fmla="*/ 378619 w 7539038"/>
                    <a:gd name="connsiteY1" fmla="*/ 3883819 h 7760495"/>
                    <a:gd name="connsiteX2" fmla="*/ 752476 w 7539038"/>
                    <a:gd name="connsiteY2" fmla="*/ 1 h 7760495"/>
                    <a:gd name="connsiteX3" fmla="*/ 1131094 w 7539038"/>
                    <a:gd name="connsiteY3" fmla="*/ 3874294 h 7760495"/>
                    <a:gd name="connsiteX4" fmla="*/ 1507332 w 7539038"/>
                    <a:gd name="connsiteY4" fmla="*/ 7760494 h 7760495"/>
                    <a:gd name="connsiteX5" fmla="*/ 1883569 w 7539038"/>
                    <a:gd name="connsiteY5" fmla="*/ 3874294 h 7760495"/>
                    <a:gd name="connsiteX6" fmla="*/ 2259807 w 7539038"/>
                    <a:gd name="connsiteY6" fmla="*/ 2381 h 7760495"/>
                    <a:gd name="connsiteX7" fmla="*/ 2645569 w 7539038"/>
                    <a:gd name="connsiteY7" fmla="*/ 3883819 h 7760495"/>
                    <a:gd name="connsiteX8" fmla="*/ 3017044 w 7539038"/>
                    <a:gd name="connsiteY8" fmla="*/ 7760494 h 7760495"/>
                    <a:gd name="connsiteX9" fmla="*/ 3398044 w 7539038"/>
                    <a:gd name="connsiteY9" fmla="*/ 3874294 h 7760495"/>
                    <a:gd name="connsiteX10" fmla="*/ 3769519 w 7539038"/>
                    <a:gd name="connsiteY10" fmla="*/ 2382 h 7760495"/>
                    <a:gd name="connsiteX11" fmla="*/ 4150519 w 7539038"/>
                    <a:gd name="connsiteY11" fmla="*/ 3883819 h 7760495"/>
                    <a:gd name="connsiteX12" fmla="*/ 4526756 w 7539038"/>
                    <a:gd name="connsiteY12" fmla="*/ 7760494 h 7760495"/>
                    <a:gd name="connsiteX13" fmla="*/ 4902994 w 7539038"/>
                    <a:gd name="connsiteY13" fmla="*/ 3883819 h 7760495"/>
                    <a:gd name="connsiteX14" fmla="*/ 5276849 w 7539038"/>
                    <a:gd name="connsiteY14" fmla="*/ 1 h 7760495"/>
                    <a:gd name="connsiteX15" fmla="*/ 5655469 w 7539038"/>
                    <a:gd name="connsiteY15" fmla="*/ 3883819 h 7760495"/>
                    <a:gd name="connsiteX16" fmla="*/ 6029325 w 7539038"/>
                    <a:gd name="connsiteY16" fmla="*/ 7760494 h 7760495"/>
                    <a:gd name="connsiteX17" fmla="*/ 6417469 w 7539038"/>
                    <a:gd name="connsiteY17" fmla="*/ 3883819 h 7760495"/>
                    <a:gd name="connsiteX18" fmla="*/ 6786563 w 7539038"/>
                    <a:gd name="connsiteY18" fmla="*/ 2381 h 7760495"/>
                    <a:gd name="connsiteX19" fmla="*/ 7160419 w 7539038"/>
                    <a:gd name="connsiteY19" fmla="*/ 3883819 h 7760495"/>
                    <a:gd name="connsiteX20" fmla="*/ 7539038 w 7539038"/>
                    <a:gd name="connsiteY20" fmla="*/ 7758113 h 7760495"/>
                    <a:gd name="connsiteX0" fmla="*/ 0 w 7539038"/>
                    <a:gd name="connsiteY0" fmla="*/ 7760494 h 7760495"/>
                    <a:gd name="connsiteX1" fmla="*/ 378619 w 7539038"/>
                    <a:gd name="connsiteY1" fmla="*/ 3883819 h 7760495"/>
                    <a:gd name="connsiteX2" fmla="*/ 752476 w 7539038"/>
                    <a:gd name="connsiteY2" fmla="*/ 1 h 7760495"/>
                    <a:gd name="connsiteX3" fmla="*/ 1131094 w 7539038"/>
                    <a:gd name="connsiteY3" fmla="*/ 3874294 h 7760495"/>
                    <a:gd name="connsiteX4" fmla="*/ 1507332 w 7539038"/>
                    <a:gd name="connsiteY4" fmla="*/ 7760494 h 7760495"/>
                    <a:gd name="connsiteX5" fmla="*/ 1883569 w 7539038"/>
                    <a:gd name="connsiteY5" fmla="*/ 3874294 h 7760495"/>
                    <a:gd name="connsiteX6" fmla="*/ 2259807 w 7539038"/>
                    <a:gd name="connsiteY6" fmla="*/ 2381 h 7760495"/>
                    <a:gd name="connsiteX7" fmla="*/ 2645569 w 7539038"/>
                    <a:gd name="connsiteY7" fmla="*/ 3883819 h 7760495"/>
                    <a:gd name="connsiteX8" fmla="*/ 3017044 w 7539038"/>
                    <a:gd name="connsiteY8" fmla="*/ 7760494 h 7760495"/>
                    <a:gd name="connsiteX9" fmla="*/ 3398044 w 7539038"/>
                    <a:gd name="connsiteY9" fmla="*/ 3874294 h 7760495"/>
                    <a:gd name="connsiteX10" fmla="*/ 3769519 w 7539038"/>
                    <a:gd name="connsiteY10" fmla="*/ 2382 h 7760495"/>
                    <a:gd name="connsiteX11" fmla="*/ 4150519 w 7539038"/>
                    <a:gd name="connsiteY11" fmla="*/ 3883819 h 7760495"/>
                    <a:gd name="connsiteX12" fmla="*/ 4526756 w 7539038"/>
                    <a:gd name="connsiteY12" fmla="*/ 7760494 h 7760495"/>
                    <a:gd name="connsiteX13" fmla="*/ 4902994 w 7539038"/>
                    <a:gd name="connsiteY13" fmla="*/ 3883819 h 7760495"/>
                    <a:gd name="connsiteX14" fmla="*/ 5276849 w 7539038"/>
                    <a:gd name="connsiteY14" fmla="*/ 1 h 7760495"/>
                    <a:gd name="connsiteX15" fmla="*/ 5655469 w 7539038"/>
                    <a:gd name="connsiteY15" fmla="*/ 3883819 h 7760495"/>
                    <a:gd name="connsiteX16" fmla="*/ 6029325 w 7539038"/>
                    <a:gd name="connsiteY16" fmla="*/ 7760494 h 7760495"/>
                    <a:gd name="connsiteX17" fmla="*/ 6417469 w 7539038"/>
                    <a:gd name="connsiteY17" fmla="*/ 3883819 h 7760495"/>
                    <a:gd name="connsiteX18" fmla="*/ 6786563 w 7539038"/>
                    <a:gd name="connsiteY18" fmla="*/ 2381 h 7760495"/>
                    <a:gd name="connsiteX19" fmla="*/ 7160419 w 7539038"/>
                    <a:gd name="connsiteY19" fmla="*/ 3883819 h 7760495"/>
                    <a:gd name="connsiteX20" fmla="*/ 7539038 w 7539038"/>
                    <a:gd name="connsiteY20" fmla="*/ 7758113 h 7760495"/>
                    <a:gd name="connsiteX0" fmla="*/ 0 w 7539038"/>
                    <a:gd name="connsiteY0" fmla="*/ 7760494 h 7760495"/>
                    <a:gd name="connsiteX1" fmla="*/ 378619 w 7539038"/>
                    <a:gd name="connsiteY1" fmla="*/ 3883819 h 7760495"/>
                    <a:gd name="connsiteX2" fmla="*/ 752476 w 7539038"/>
                    <a:gd name="connsiteY2" fmla="*/ 1 h 7760495"/>
                    <a:gd name="connsiteX3" fmla="*/ 1131094 w 7539038"/>
                    <a:gd name="connsiteY3" fmla="*/ 3874294 h 7760495"/>
                    <a:gd name="connsiteX4" fmla="*/ 1507332 w 7539038"/>
                    <a:gd name="connsiteY4" fmla="*/ 7760494 h 7760495"/>
                    <a:gd name="connsiteX5" fmla="*/ 1883569 w 7539038"/>
                    <a:gd name="connsiteY5" fmla="*/ 3874294 h 7760495"/>
                    <a:gd name="connsiteX6" fmla="*/ 2259807 w 7539038"/>
                    <a:gd name="connsiteY6" fmla="*/ 2381 h 7760495"/>
                    <a:gd name="connsiteX7" fmla="*/ 2645569 w 7539038"/>
                    <a:gd name="connsiteY7" fmla="*/ 3883819 h 7760495"/>
                    <a:gd name="connsiteX8" fmla="*/ 3017044 w 7539038"/>
                    <a:gd name="connsiteY8" fmla="*/ 7760494 h 7760495"/>
                    <a:gd name="connsiteX9" fmla="*/ 3398044 w 7539038"/>
                    <a:gd name="connsiteY9" fmla="*/ 3874294 h 7760495"/>
                    <a:gd name="connsiteX10" fmla="*/ 3769519 w 7539038"/>
                    <a:gd name="connsiteY10" fmla="*/ 2382 h 7760495"/>
                    <a:gd name="connsiteX11" fmla="*/ 4150519 w 7539038"/>
                    <a:gd name="connsiteY11" fmla="*/ 3883819 h 7760495"/>
                    <a:gd name="connsiteX12" fmla="*/ 4526756 w 7539038"/>
                    <a:gd name="connsiteY12" fmla="*/ 7760494 h 7760495"/>
                    <a:gd name="connsiteX13" fmla="*/ 4902994 w 7539038"/>
                    <a:gd name="connsiteY13" fmla="*/ 3883819 h 7760495"/>
                    <a:gd name="connsiteX14" fmla="*/ 5276849 w 7539038"/>
                    <a:gd name="connsiteY14" fmla="*/ 1 h 7760495"/>
                    <a:gd name="connsiteX15" fmla="*/ 5655469 w 7539038"/>
                    <a:gd name="connsiteY15" fmla="*/ 3883819 h 7760495"/>
                    <a:gd name="connsiteX16" fmla="*/ 6029325 w 7539038"/>
                    <a:gd name="connsiteY16" fmla="*/ 7760494 h 7760495"/>
                    <a:gd name="connsiteX17" fmla="*/ 6417469 w 7539038"/>
                    <a:gd name="connsiteY17" fmla="*/ 3883819 h 7760495"/>
                    <a:gd name="connsiteX18" fmla="*/ 6786563 w 7539038"/>
                    <a:gd name="connsiteY18" fmla="*/ 2381 h 7760495"/>
                    <a:gd name="connsiteX19" fmla="*/ 7160419 w 7539038"/>
                    <a:gd name="connsiteY19" fmla="*/ 3883819 h 7760495"/>
                    <a:gd name="connsiteX20" fmla="*/ 7539038 w 7539038"/>
                    <a:gd name="connsiteY20" fmla="*/ 7758113 h 7760495"/>
                    <a:gd name="connsiteX0" fmla="*/ 0 w 7539038"/>
                    <a:gd name="connsiteY0" fmla="*/ 7760494 h 7760495"/>
                    <a:gd name="connsiteX1" fmla="*/ 378619 w 7539038"/>
                    <a:gd name="connsiteY1" fmla="*/ 3883819 h 7760495"/>
                    <a:gd name="connsiteX2" fmla="*/ 752476 w 7539038"/>
                    <a:gd name="connsiteY2" fmla="*/ 1 h 7760495"/>
                    <a:gd name="connsiteX3" fmla="*/ 1131094 w 7539038"/>
                    <a:gd name="connsiteY3" fmla="*/ 3874294 h 7760495"/>
                    <a:gd name="connsiteX4" fmla="*/ 1507332 w 7539038"/>
                    <a:gd name="connsiteY4" fmla="*/ 7760494 h 7760495"/>
                    <a:gd name="connsiteX5" fmla="*/ 1883569 w 7539038"/>
                    <a:gd name="connsiteY5" fmla="*/ 3874294 h 7760495"/>
                    <a:gd name="connsiteX6" fmla="*/ 2259807 w 7539038"/>
                    <a:gd name="connsiteY6" fmla="*/ 2381 h 7760495"/>
                    <a:gd name="connsiteX7" fmla="*/ 2645569 w 7539038"/>
                    <a:gd name="connsiteY7" fmla="*/ 3883819 h 7760495"/>
                    <a:gd name="connsiteX8" fmla="*/ 3017044 w 7539038"/>
                    <a:gd name="connsiteY8" fmla="*/ 7760494 h 7760495"/>
                    <a:gd name="connsiteX9" fmla="*/ 3398044 w 7539038"/>
                    <a:gd name="connsiteY9" fmla="*/ 3874294 h 7760495"/>
                    <a:gd name="connsiteX10" fmla="*/ 3769519 w 7539038"/>
                    <a:gd name="connsiteY10" fmla="*/ 2382 h 7760495"/>
                    <a:gd name="connsiteX11" fmla="*/ 4150519 w 7539038"/>
                    <a:gd name="connsiteY11" fmla="*/ 3883819 h 7760495"/>
                    <a:gd name="connsiteX12" fmla="*/ 4526756 w 7539038"/>
                    <a:gd name="connsiteY12" fmla="*/ 7760494 h 7760495"/>
                    <a:gd name="connsiteX13" fmla="*/ 4902994 w 7539038"/>
                    <a:gd name="connsiteY13" fmla="*/ 3883819 h 7760495"/>
                    <a:gd name="connsiteX14" fmla="*/ 5276849 w 7539038"/>
                    <a:gd name="connsiteY14" fmla="*/ 1 h 7760495"/>
                    <a:gd name="connsiteX15" fmla="*/ 5655469 w 7539038"/>
                    <a:gd name="connsiteY15" fmla="*/ 3883819 h 7760495"/>
                    <a:gd name="connsiteX16" fmla="*/ 6029325 w 7539038"/>
                    <a:gd name="connsiteY16" fmla="*/ 7760494 h 7760495"/>
                    <a:gd name="connsiteX17" fmla="*/ 6417469 w 7539038"/>
                    <a:gd name="connsiteY17" fmla="*/ 3883819 h 7760495"/>
                    <a:gd name="connsiteX18" fmla="*/ 6786563 w 7539038"/>
                    <a:gd name="connsiteY18" fmla="*/ 2381 h 7760495"/>
                    <a:gd name="connsiteX19" fmla="*/ 7160419 w 7539038"/>
                    <a:gd name="connsiteY19" fmla="*/ 3883819 h 7760495"/>
                    <a:gd name="connsiteX20" fmla="*/ 7539038 w 7539038"/>
                    <a:gd name="connsiteY20" fmla="*/ 7758113 h 7760495"/>
                    <a:gd name="connsiteX0" fmla="*/ 0 w 7539038"/>
                    <a:gd name="connsiteY0" fmla="*/ 7760494 h 7760495"/>
                    <a:gd name="connsiteX1" fmla="*/ 378619 w 7539038"/>
                    <a:gd name="connsiteY1" fmla="*/ 3883819 h 7760495"/>
                    <a:gd name="connsiteX2" fmla="*/ 752476 w 7539038"/>
                    <a:gd name="connsiteY2" fmla="*/ 1 h 7760495"/>
                    <a:gd name="connsiteX3" fmla="*/ 1131094 w 7539038"/>
                    <a:gd name="connsiteY3" fmla="*/ 3874294 h 7760495"/>
                    <a:gd name="connsiteX4" fmla="*/ 1507332 w 7539038"/>
                    <a:gd name="connsiteY4" fmla="*/ 7760494 h 7760495"/>
                    <a:gd name="connsiteX5" fmla="*/ 1883569 w 7539038"/>
                    <a:gd name="connsiteY5" fmla="*/ 3874294 h 7760495"/>
                    <a:gd name="connsiteX6" fmla="*/ 2259807 w 7539038"/>
                    <a:gd name="connsiteY6" fmla="*/ 2381 h 7760495"/>
                    <a:gd name="connsiteX7" fmla="*/ 2645569 w 7539038"/>
                    <a:gd name="connsiteY7" fmla="*/ 3883819 h 7760495"/>
                    <a:gd name="connsiteX8" fmla="*/ 3017044 w 7539038"/>
                    <a:gd name="connsiteY8" fmla="*/ 7760494 h 7760495"/>
                    <a:gd name="connsiteX9" fmla="*/ 3398044 w 7539038"/>
                    <a:gd name="connsiteY9" fmla="*/ 3874294 h 7760495"/>
                    <a:gd name="connsiteX10" fmla="*/ 3769519 w 7539038"/>
                    <a:gd name="connsiteY10" fmla="*/ 2382 h 7760495"/>
                    <a:gd name="connsiteX11" fmla="*/ 4150519 w 7539038"/>
                    <a:gd name="connsiteY11" fmla="*/ 3883819 h 7760495"/>
                    <a:gd name="connsiteX12" fmla="*/ 4526756 w 7539038"/>
                    <a:gd name="connsiteY12" fmla="*/ 7760494 h 7760495"/>
                    <a:gd name="connsiteX13" fmla="*/ 4902994 w 7539038"/>
                    <a:gd name="connsiteY13" fmla="*/ 3883819 h 7760495"/>
                    <a:gd name="connsiteX14" fmla="*/ 5276849 w 7539038"/>
                    <a:gd name="connsiteY14" fmla="*/ 1 h 7760495"/>
                    <a:gd name="connsiteX15" fmla="*/ 5655469 w 7539038"/>
                    <a:gd name="connsiteY15" fmla="*/ 3883819 h 7760495"/>
                    <a:gd name="connsiteX16" fmla="*/ 6029325 w 7539038"/>
                    <a:gd name="connsiteY16" fmla="*/ 7760494 h 7760495"/>
                    <a:gd name="connsiteX17" fmla="*/ 6417469 w 7539038"/>
                    <a:gd name="connsiteY17" fmla="*/ 3883819 h 7760495"/>
                    <a:gd name="connsiteX18" fmla="*/ 6786563 w 7539038"/>
                    <a:gd name="connsiteY18" fmla="*/ 2381 h 7760495"/>
                    <a:gd name="connsiteX19" fmla="*/ 7160419 w 7539038"/>
                    <a:gd name="connsiteY19" fmla="*/ 3883819 h 7760495"/>
                    <a:gd name="connsiteX20" fmla="*/ 7539038 w 7539038"/>
                    <a:gd name="connsiteY20" fmla="*/ 7758113 h 7760495"/>
                    <a:gd name="connsiteX0" fmla="*/ 0 w 7539038"/>
                    <a:gd name="connsiteY0" fmla="*/ 7760494 h 7760495"/>
                    <a:gd name="connsiteX1" fmla="*/ 378619 w 7539038"/>
                    <a:gd name="connsiteY1" fmla="*/ 3883819 h 7760495"/>
                    <a:gd name="connsiteX2" fmla="*/ 752476 w 7539038"/>
                    <a:gd name="connsiteY2" fmla="*/ 1 h 7760495"/>
                    <a:gd name="connsiteX3" fmla="*/ 1131094 w 7539038"/>
                    <a:gd name="connsiteY3" fmla="*/ 3874294 h 7760495"/>
                    <a:gd name="connsiteX4" fmla="*/ 1507332 w 7539038"/>
                    <a:gd name="connsiteY4" fmla="*/ 7760494 h 7760495"/>
                    <a:gd name="connsiteX5" fmla="*/ 1883569 w 7539038"/>
                    <a:gd name="connsiteY5" fmla="*/ 3874294 h 7760495"/>
                    <a:gd name="connsiteX6" fmla="*/ 2259807 w 7539038"/>
                    <a:gd name="connsiteY6" fmla="*/ 2381 h 7760495"/>
                    <a:gd name="connsiteX7" fmla="*/ 2645569 w 7539038"/>
                    <a:gd name="connsiteY7" fmla="*/ 3883819 h 7760495"/>
                    <a:gd name="connsiteX8" fmla="*/ 3017044 w 7539038"/>
                    <a:gd name="connsiteY8" fmla="*/ 7760494 h 7760495"/>
                    <a:gd name="connsiteX9" fmla="*/ 3398044 w 7539038"/>
                    <a:gd name="connsiteY9" fmla="*/ 3874294 h 7760495"/>
                    <a:gd name="connsiteX10" fmla="*/ 3769519 w 7539038"/>
                    <a:gd name="connsiteY10" fmla="*/ 2382 h 7760495"/>
                    <a:gd name="connsiteX11" fmla="*/ 4150519 w 7539038"/>
                    <a:gd name="connsiteY11" fmla="*/ 3883819 h 7760495"/>
                    <a:gd name="connsiteX12" fmla="*/ 4526756 w 7539038"/>
                    <a:gd name="connsiteY12" fmla="*/ 7760494 h 7760495"/>
                    <a:gd name="connsiteX13" fmla="*/ 4902994 w 7539038"/>
                    <a:gd name="connsiteY13" fmla="*/ 3883819 h 7760495"/>
                    <a:gd name="connsiteX14" fmla="*/ 5276849 w 7539038"/>
                    <a:gd name="connsiteY14" fmla="*/ 1 h 7760495"/>
                    <a:gd name="connsiteX15" fmla="*/ 5655469 w 7539038"/>
                    <a:gd name="connsiteY15" fmla="*/ 3883819 h 7760495"/>
                    <a:gd name="connsiteX16" fmla="*/ 6029325 w 7539038"/>
                    <a:gd name="connsiteY16" fmla="*/ 7760494 h 7760495"/>
                    <a:gd name="connsiteX17" fmla="*/ 6417469 w 7539038"/>
                    <a:gd name="connsiteY17" fmla="*/ 3883819 h 7760495"/>
                    <a:gd name="connsiteX18" fmla="*/ 6786563 w 7539038"/>
                    <a:gd name="connsiteY18" fmla="*/ 2381 h 7760495"/>
                    <a:gd name="connsiteX19" fmla="*/ 7160419 w 7539038"/>
                    <a:gd name="connsiteY19" fmla="*/ 3883819 h 7760495"/>
                    <a:gd name="connsiteX20" fmla="*/ 7539038 w 7539038"/>
                    <a:gd name="connsiteY20" fmla="*/ 7758113 h 7760495"/>
                    <a:gd name="connsiteX0" fmla="*/ 0 w 7539038"/>
                    <a:gd name="connsiteY0" fmla="*/ 7760494 h 7760495"/>
                    <a:gd name="connsiteX1" fmla="*/ 378619 w 7539038"/>
                    <a:gd name="connsiteY1" fmla="*/ 3883819 h 7760495"/>
                    <a:gd name="connsiteX2" fmla="*/ 752476 w 7539038"/>
                    <a:gd name="connsiteY2" fmla="*/ 1 h 7760495"/>
                    <a:gd name="connsiteX3" fmla="*/ 1131094 w 7539038"/>
                    <a:gd name="connsiteY3" fmla="*/ 3874294 h 7760495"/>
                    <a:gd name="connsiteX4" fmla="*/ 1507332 w 7539038"/>
                    <a:gd name="connsiteY4" fmla="*/ 7760494 h 7760495"/>
                    <a:gd name="connsiteX5" fmla="*/ 1883569 w 7539038"/>
                    <a:gd name="connsiteY5" fmla="*/ 3874294 h 7760495"/>
                    <a:gd name="connsiteX6" fmla="*/ 2259807 w 7539038"/>
                    <a:gd name="connsiteY6" fmla="*/ 2381 h 7760495"/>
                    <a:gd name="connsiteX7" fmla="*/ 2645569 w 7539038"/>
                    <a:gd name="connsiteY7" fmla="*/ 3883819 h 7760495"/>
                    <a:gd name="connsiteX8" fmla="*/ 3017044 w 7539038"/>
                    <a:gd name="connsiteY8" fmla="*/ 7760494 h 7760495"/>
                    <a:gd name="connsiteX9" fmla="*/ 3398044 w 7539038"/>
                    <a:gd name="connsiteY9" fmla="*/ 3874294 h 7760495"/>
                    <a:gd name="connsiteX10" fmla="*/ 3769519 w 7539038"/>
                    <a:gd name="connsiteY10" fmla="*/ 2382 h 7760495"/>
                    <a:gd name="connsiteX11" fmla="*/ 4150519 w 7539038"/>
                    <a:gd name="connsiteY11" fmla="*/ 3883819 h 7760495"/>
                    <a:gd name="connsiteX12" fmla="*/ 4526756 w 7539038"/>
                    <a:gd name="connsiteY12" fmla="*/ 7760494 h 7760495"/>
                    <a:gd name="connsiteX13" fmla="*/ 4902994 w 7539038"/>
                    <a:gd name="connsiteY13" fmla="*/ 3883819 h 7760495"/>
                    <a:gd name="connsiteX14" fmla="*/ 5276849 w 7539038"/>
                    <a:gd name="connsiteY14" fmla="*/ 1 h 7760495"/>
                    <a:gd name="connsiteX15" fmla="*/ 5655469 w 7539038"/>
                    <a:gd name="connsiteY15" fmla="*/ 3883819 h 7760495"/>
                    <a:gd name="connsiteX16" fmla="*/ 6029325 w 7539038"/>
                    <a:gd name="connsiteY16" fmla="*/ 7760494 h 7760495"/>
                    <a:gd name="connsiteX17" fmla="*/ 6417469 w 7539038"/>
                    <a:gd name="connsiteY17" fmla="*/ 3883819 h 7760495"/>
                    <a:gd name="connsiteX18" fmla="*/ 6786563 w 7539038"/>
                    <a:gd name="connsiteY18" fmla="*/ 2381 h 7760495"/>
                    <a:gd name="connsiteX19" fmla="*/ 7160419 w 7539038"/>
                    <a:gd name="connsiteY19" fmla="*/ 3883819 h 7760495"/>
                    <a:gd name="connsiteX20" fmla="*/ 7539038 w 7539038"/>
                    <a:gd name="connsiteY20" fmla="*/ 7758113 h 776049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</a:cxnLst>
                  <a:rect l="l" t="t" r="r" b="b"/>
                  <a:pathLst>
                    <a:path w="7539038" h="7760495">
                      <a:moveTo>
                        <a:pt x="0" y="7760494"/>
                      </a:moveTo>
                      <a:cubicBezTo>
                        <a:pt x="190500" y="7758906"/>
                        <a:pt x="377031" y="3874231"/>
                        <a:pt x="378619" y="3883819"/>
                      </a:cubicBezTo>
                      <a:cubicBezTo>
                        <a:pt x="380207" y="3893407"/>
                        <a:pt x="562770" y="-793"/>
                        <a:pt x="752476" y="1"/>
                      </a:cubicBezTo>
                      <a:cubicBezTo>
                        <a:pt x="942182" y="795"/>
                        <a:pt x="1119468" y="3745568"/>
                        <a:pt x="1131094" y="3874294"/>
                      </a:cubicBezTo>
                      <a:cubicBezTo>
                        <a:pt x="1136420" y="3933265"/>
                        <a:pt x="1317626" y="7758112"/>
                        <a:pt x="1507332" y="7760494"/>
                      </a:cubicBezTo>
                      <a:cubicBezTo>
                        <a:pt x="1697038" y="7762876"/>
                        <a:pt x="1875632" y="3967176"/>
                        <a:pt x="1883569" y="3874294"/>
                      </a:cubicBezTo>
                      <a:cubicBezTo>
                        <a:pt x="1891506" y="3781412"/>
                        <a:pt x="2068513" y="3175"/>
                        <a:pt x="2259807" y="2381"/>
                      </a:cubicBezTo>
                      <a:cubicBezTo>
                        <a:pt x="2451101" y="1587"/>
                        <a:pt x="2640013" y="3825221"/>
                        <a:pt x="2645569" y="3883819"/>
                      </a:cubicBezTo>
                      <a:cubicBezTo>
                        <a:pt x="2651125" y="3942417"/>
                        <a:pt x="2827338" y="7762081"/>
                        <a:pt x="3017044" y="7760494"/>
                      </a:cubicBezTo>
                      <a:cubicBezTo>
                        <a:pt x="3206750" y="7758907"/>
                        <a:pt x="3390107" y="3967176"/>
                        <a:pt x="3398044" y="3874294"/>
                      </a:cubicBezTo>
                      <a:cubicBezTo>
                        <a:pt x="3405981" y="3781412"/>
                        <a:pt x="3575050" y="795"/>
                        <a:pt x="3769519" y="2382"/>
                      </a:cubicBezTo>
                      <a:cubicBezTo>
                        <a:pt x="3963988" y="3969"/>
                        <a:pt x="4141788" y="3722352"/>
                        <a:pt x="4150519" y="3883819"/>
                      </a:cubicBezTo>
                      <a:cubicBezTo>
                        <a:pt x="4159250" y="4045286"/>
                        <a:pt x="4337844" y="7760494"/>
                        <a:pt x="4526756" y="7760494"/>
                      </a:cubicBezTo>
                      <a:cubicBezTo>
                        <a:pt x="4715668" y="7760494"/>
                        <a:pt x="4893360" y="4083161"/>
                        <a:pt x="4902994" y="3883819"/>
                      </a:cubicBezTo>
                      <a:cubicBezTo>
                        <a:pt x="4910825" y="3721794"/>
                        <a:pt x="5087143" y="1"/>
                        <a:pt x="5276849" y="1"/>
                      </a:cubicBezTo>
                      <a:cubicBezTo>
                        <a:pt x="5466555" y="1"/>
                        <a:pt x="5647531" y="3790543"/>
                        <a:pt x="5655469" y="3883819"/>
                      </a:cubicBezTo>
                      <a:cubicBezTo>
                        <a:pt x="5663407" y="3977095"/>
                        <a:pt x="5842794" y="7760494"/>
                        <a:pt x="6029325" y="7760494"/>
                      </a:cubicBezTo>
                      <a:cubicBezTo>
                        <a:pt x="6215856" y="7760494"/>
                        <a:pt x="6411913" y="3976700"/>
                        <a:pt x="6417469" y="3883819"/>
                      </a:cubicBezTo>
                      <a:cubicBezTo>
                        <a:pt x="6423025" y="3790938"/>
                        <a:pt x="6593682" y="0"/>
                        <a:pt x="6786563" y="2381"/>
                      </a:cubicBezTo>
                      <a:cubicBezTo>
                        <a:pt x="6979444" y="4762"/>
                        <a:pt x="7152482" y="3757041"/>
                        <a:pt x="7160419" y="3883819"/>
                      </a:cubicBezTo>
                      <a:cubicBezTo>
                        <a:pt x="7168356" y="4010597"/>
                        <a:pt x="7336632" y="7761288"/>
                        <a:pt x="7539038" y="7758113"/>
                      </a:cubicBezTo>
                    </a:path>
                  </a:pathLst>
                </a:custGeom>
                <a:noFill/>
                <a:ln w="381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261" name="Freeform: Shape 260">
                <a:extLst>
                  <a:ext uri="{FF2B5EF4-FFF2-40B4-BE49-F238E27FC236}">
                    <a16:creationId xmlns:a16="http://schemas.microsoft.com/office/drawing/2014/main" id="{B695FF22-C49C-4690-AC00-037381074716}"/>
                  </a:ext>
                </a:extLst>
              </p:cNvPr>
              <p:cNvSpPr/>
              <p:nvPr/>
            </p:nvSpPr>
            <p:spPr>
              <a:xfrm>
                <a:off x="9744072" y="701674"/>
                <a:ext cx="3143250" cy="685800"/>
              </a:xfrm>
              <a:custGeom>
                <a:avLst/>
                <a:gdLst>
                  <a:gd name="connsiteX0" fmla="*/ 0 w 7562850"/>
                  <a:gd name="connsiteY0" fmla="*/ 7762875 h 7762875"/>
                  <a:gd name="connsiteX1" fmla="*/ 390525 w 7562850"/>
                  <a:gd name="connsiteY1" fmla="*/ 3886200 h 7762875"/>
                  <a:gd name="connsiteX2" fmla="*/ 762000 w 7562850"/>
                  <a:gd name="connsiteY2" fmla="*/ 0 h 7762875"/>
                  <a:gd name="connsiteX3" fmla="*/ 1143000 w 7562850"/>
                  <a:gd name="connsiteY3" fmla="*/ 3876675 h 7762875"/>
                  <a:gd name="connsiteX4" fmla="*/ 1524000 w 7562850"/>
                  <a:gd name="connsiteY4" fmla="*/ 7753350 h 7762875"/>
                  <a:gd name="connsiteX5" fmla="*/ 1895475 w 7562850"/>
                  <a:gd name="connsiteY5" fmla="*/ 3876675 h 7762875"/>
                  <a:gd name="connsiteX6" fmla="*/ 2276475 w 7562850"/>
                  <a:gd name="connsiteY6" fmla="*/ 0 h 7762875"/>
                  <a:gd name="connsiteX7" fmla="*/ 2657475 w 7562850"/>
                  <a:gd name="connsiteY7" fmla="*/ 3886200 h 7762875"/>
                  <a:gd name="connsiteX8" fmla="*/ 3028950 w 7562850"/>
                  <a:gd name="connsiteY8" fmla="*/ 7762875 h 7762875"/>
                  <a:gd name="connsiteX9" fmla="*/ 3409950 w 7562850"/>
                  <a:gd name="connsiteY9" fmla="*/ 3876675 h 7762875"/>
                  <a:gd name="connsiteX10" fmla="*/ 3781425 w 7562850"/>
                  <a:gd name="connsiteY10" fmla="*/ 9525 h 7762875"/>
                  <a:gd name="connsiteX11" fmla="*/ 4162425 w 7562850"/>
                  <a:gd name="connsiteY11" fmla="*/ 3886200 h 7762875"/>
                  <a:gd name="connsiteX12" fmla="*/ 4533900 w 7562850"/>
                  <a:gd name="connsiteY12" fmla="*/ 7762875 h 7762875"/>
                  <a:gd name="connsiteX13" fmla="*/ 4914900 w 7562850"/>
                  <a:gd name="connsiteY13" fmla="*/ 3886200 h 7762875"/>
                  <a:gd name="connsiteX14" fmla="*/ 5295900 w 7562850"/>
                  <a:gd name="connsiteY14" fmla="*/ 9525 h 7762875"/>
                  <a:gd name="connsiteX15" fmla="*/ 5667375 w 7562850"/>
                  <a:gd name="connsiteY15" fmla="*/ 3886200 h 7762875"/>
                  <a:gd name="connsiteX16" fmla="*/ 6048375 w 7562850"/>
                  <a:gd name="connsiteY16" fmla="*/ 7762875 h 7762875"/>
                  <a:gd name="connsiteX17" fmla="*/ 6429375 w 7562850"/>
                  <a:gd name="connsiteY17" fmla="*/ 3886200 h 7762875"/>
                  <a:gd name="connsiteX18" fmla="*/ 6810375 w 7562850"/>
                  <a:gd name="connsiteY18" fmla="*/ 0 h 7762875"/>
                  <a:gd name="connsiteX19" fmla="*/ 7172325 w 7562850"/>
                  <a:gd name="connsiteY19" fmla="*/ 3886200 h 7762875"/>
                  <a:gd name="connsiteX20" fmla="*/ 7562850 w 7562850"/>
                  <a:gd name="connsiteY20" fmla="*/ 7762875 h 7762875"/>
                  <a:gd name="connsiteX0" fmla="*/ 0 w 7562850"/>
                  <a:gd name="connsiteY0" fmla="*/ 7762875 h 7762875"/>
                  <a:gd name="connsiteX1" fmla="*/ 390525 w 7562850"/>
                  <a:gd name="connsiteY1" fmla="*/ 3886200 h 7762875"/>
                  <a:gd name="connsiteX2" fmla="*/ 762000 w 7562850"/>
                  <a:gd name="connsiteY2" fmla="*/ 0 h 7762875"/>
                  <a:gd name="connsiteX3" fmla="*/ 1143000 w 7562850"/>
                  <a:gd name="connsiteY3" fmla="*/ 3876675 h 7762875"/>
                  <a:gd name="connsiteX4" fmla="*/ 1519238 w 7562850"/>
                  <a:gd name="connsiteY4" fmla="*/ 7762875 h 7762875"/>
                  <a:gd name="connsiteX5" fmla="*/ 1895475 w 7562850"/>
                  <a:gd name="connsiteY5" fmla="*/ 3876675 h 7762875"/>
                  <a:gd name="connsiteX6" fmla="*/ 2276475 w 7562850"/>
                  <a:gd name="connsiteY6" fmla="*/ 0 h 7762875"/>
                  <a:gd name="connsiteX7" fmla="*/ 2657475 w 7562850"/>
                  <a:gd name="connsiteY7" fmla="*/ 3886200 h 7762875"/>
                  <a:gd name="connsiteX8" fmla="*/ 3028950 w 7562850"/>
                  <a:gd name="connsiteY8" fmla="*/ 7762875 h 7762875"/>
                  <a:gd name="connsiteX9" fmla="*/ 3409950 w 7562850"/>
                  <a:gd name="connsiteY9" fmla="*/ 3876675 h 7762875"/>
                  <a:gd name="connsiteX10" fmla="*/ 3781425 w 7562850"/>
                  <a:gd name="connsiteY10" fmla="*/ 9525 h 7762875"/>
                  <a:gd name="connsiteX11" fmla="*/ 4162425 w 7562850"/>
                  <a:gd name="connsiteY11" fmla="*/ 3886200 h 7762875"/>
                  <a:gd name="connsiteX12" fmla="*/ 4533900 w 7562850"/>
                  <a:gd name="connsiteY12" fmla="*/ 7762875 h 7762875"/>
                  <a:gd name="connsiteX13" fmla="*/ 4914900 w 7562850"/>
                  <a:gd name="connsiteY13" fmla="*/ 3886200 h 7762875"/>
                  <a:gd name="connsiteX14" fmla="*/ 5295900 w 7562850"/>
                  <a:gd name="connsiteY14" fmla="*/ 9525 h 7762875"/>
                  <a:gd name="connsiteX15" fmla="*/ 5667375 w 7562850"/>
                  <a:gd name="connsiteY15" fmla="*/ 3886200 h 7762875"/>
                  <a:gd name="connsiteX16" fmla="*/ 6048375 w 7562850"/>
                  <a:gd name="connsiteY16" fmla="*/ 7762875 h 7762875"/>
                  <a:gd name="connsiteX17" fmla="*/ 6429375 w 7562850"/>
                  <a:gd name="connsiteY17" fmla="*/ 3886200 h 7762875"/>
                  <a:gd name="connsiteX18" fmla="*/ 6810375 w 7562850"/>
                  <a:gd name="connsiteY18" fmla="*/ 0 h 7762875"/>
                  <a:gd name="connsiteX19" fmla="*/ 7172325 w 7562850"/>
                  <a:gd name="connsiteY19" fmla="*/ 3886200 h 7762875"/>
                  <a:gd name="connsiteX20" fmla="*/ 7562850 w 7562850"/>
                  <a:gd name="connsiteY20" fmla="*/ 7762875 h 7762875"/>
                  <a:gd name="connsiteX0" fmla="*/ 0 w 7562850"/>
                  <a:gd name="connsiteY0" fmla="*/ 7762875 h 7762875"/>
                  <a:gd name="connsiteX1" fmla="*/ 390525 w 7562850"/>
                  <a:gd name="connsiteY1" fmla="*/ 3886200 h 7762875"/>
                  <a:gd name="connsiteX2" fmla="*/ 762000 w 7562850"/>
                  <a:gd name="connsiteY2" fmla="*/ 0 h 7762875"/>
                  <a:gd name="connsiteX3" fmla="*/ 1143000 w 7562850"/>
                  <a:gd name="connsiteY3" fmla="*/ 3876675 h 7762875"/>
                  <a:gd name="connsiteX4" fmla="*/ 1519238 w 7562850"/>
                  <a:gd name="connsiteY4" fmla="*/ 7762875 h 7762875"/>
                  <a:gd name="connsiteX5" fmla="*/ 1895475 w 7562850"/>
                  <a:gd name="connsiteY5" fmla="*/ 3876675 h 7762875"/>
                  <a:gd name="connsiteX6" fmla="*/ 2276475 w 7562850"/>
                  <a:gd name="connsiteY6" fmla="*/ 0 h 7762875"/>
                  <a:gd name="connsiteX7" fmla="*/ 2657475 w 7562850"/>
                  <a:gd name="connsiteY7" fmla="*/ 3886200 h 7762875"/>
                  <a:gd name="connsiteX8" fmla="*/ 3028950 w 7562850"/>
                  <a:gd name="connsiteY8" fmla="*/ 7762875 h 7762875"/>
                  <a:gd name="connsiteX9" fmla="*/ 3409950 w 7562850"/>
                  <a:gd name="connsiteY9" fmla="*/ 3876675 h 7762875"/>
                  <a:gd name="connsiteX10" fmla="*/ 3781425 w 7562850"/>
                  <a:gd name="connsiteY10" fmla="*/ 9525 h 7762875"/>
                  <a:gd name="connsiteX11" fmla="*/ 4162425 w 7562850"/>
                  <a:gd name="connsiteY11" fmla="*/ 3886200 h 7762875"/>
                  <a:gd name="connsiteX12" fmla="*/ 4538662 w 7562850"/>
                  <a:gd name="connsiteY12" fmla="*/ 7762875 h 7762875"/>
                  <a:gd name="connsiteX13" fmla="*/ 4914900 w 7562850"/>
                  <a:gd name="connsiteY13" fmla="*/ 3886200 h 7762875"/>
                  <a:gd name="connsiteX14" fmla="*/ 5295900 w 7562850"/>
                  <a:gd name="connsiteY14" fmla="*/ 9525 h 7762875"/>
                  <a:gd name="connsiteX15" fmla="*/ 5667375 w 7562850"/>
                  <a:gd name="connsiteY15" fmla="*/ 3886200 h 7762875"/>
                  <a:gd name="connsiteX16" fmla="*/ 6048375 w 7562850"/>
                  <a:gd name="connsiteY16" fmla="*/ 7762875 h 7762875"/>
                  <a:gd name="connsiteX17" fmla="*/ 6429375 w 7562850"/>
                  <a:gd name="connsiteY17" fmla="*/ 3886200 h 7762875"/>
                  <a:gd name="connsiteX18" fmla="*/ 6810375 w 7562850"/>
                  <a:gd name="connsiteY18" fmla="*/ 0 h 7762875"/>
                  <a:gd name="connsiteX19" fmla="*/ 7172325 w 7562850"/>
                  <a:gd name="connsiteY19" fmla="*/ 3886200 h 7762875"/>
                  <a:gd name="connsiteX20" fmla="*/ 7562850 w 7562850"/>
                  <a:gd name="connsiteY20" fmla="*/ 7762875 h 7762875"/>
                  <a:gd name="connsiteX0" fmla="*/ 0 w 7562850"/>
                  <a:gd name="connsiteY0" fmla="*/ 7762875 h 7762875"/>
                  <a:gd name="connsiteX1" fmla="*/ 390525 w 7562850"/>
                  <a:gd name="connsiteY1" fmla="*/ 3886200 h 7762875"/>
                  <a:gd name="connsiteX2" fmla="*/ 762000 w 7562850"/>
                  <a:gd name="connsiteY2" fmla="*/ 0 h 7762875"/>
                  <a:gd name="connsiteX3" fmla="*/ 1143000 w 7562850"/>
                  <a:gd name="connsiteY3" fmla="*/ 3876675 h 7762875"/>
                  <a:gd name="connsiteX4" fmla="*/ 1519238 w 7562850"/>
                  <a:gd name="connsiteY4" fmla="*/ 7762875 h 7762875"/>
                  <a:gd name="connsiteX5" fmla="*/ 1895475 w 7562850"/>
                  <a:gd name="connsiteY5" fmla="*/ 3876675 h 7762875"/>
                  <a:gd name="connsiteX6" fmla="*/ 2276475 w 7562850"/>
                  <a:gd name="connsiteY6" fmla="*/ 0 h 7762875"/>
                  <a:gd name="connsiteX7" fmla="*/ 2657475 w 7562850"/>
                  <a:gd name="connsiteY7" fmla="*/ 3886200 h 7762875"/>
                  <a:gd name="connsiteX8" fmla="*/ 3028950 w 7562850"/>
                  <a:gd name="connsiteY8" fmla="*/ 7762875 h 7762875"/>
                  <a:gd name="connsiteX9" fmla="*/ 3409950 w 7562850"/>
                  <a:gd name="connsiteY9" fmla="*/ 3876675 h 7762875"/>
                  <a:gd name="connsiteX10" fmla="*/ 3781425 w 7562850"/>
                  <a:gd name="connsiteY10" fmla="*/ 9525 h 7762875"/>
                  <a:gd name="connsiteX11" fmla="*/ 4162425 w 7562850"/>
                  <a:gd name="connsiteY11" fmla="*/ 3886200 h 7762875"/>
                  <a:gd name="connsiteX12" fmla="*/ 4538662 w 7562850"/>
                  <a:gd name="connsiteY12" fmla="*/ 7762875 h 7762875"/>
                  <a:gd name="connsiteX13" fmla="*/ 4914900 w 7562850"/>
                  <a:gd name="connsiteY13" fmla="*/ 3886200 h 7762875"/>
                  <a:gd name="connsiteX14" fmla="*/ 5295900 w 7562850"/>
                  <a:gd name="connsiteY14" fmla="*/ 9525 h 7762875"/>
                  <a:gd name="connsiteX15" fmla="*/ 5667375 w 7562850"/>
                  <a:gd name="connsiteY15" fmla="*/ 3886200 h 7762875"/>
                  <a:gd name="connsiteX16" fmla="*/ 6048375 w 7562850"/>
                  <a:gd name="connsiteY16" fmla="*/ 7762875 h 7762875"/>
                  <a:gd name="connsiteX17" fmla="*/ 6429375 w 7562850"/>
                  <a:gd name="connsiteY17" fmla="*/ 3886200 h 7762875"/>
                  <a:gd name="connsiteX18" fmla="*/ 6810375 w 7562850"/>
                  <a:gd name="connsiteY18" fmla="*/ 0 h 7762875"/>
                  <a:gd name="connsiteX19" fmla="*/ 7172325 w 7562850"/>
                  <a:gd name="connsiteY19" fmla="*/ 3886200 h 7762875"/>
                  <a:gd name="connsiteX20" fmla="*/ 7562850 w 7562850"/>
                  <a:gd name="connsiteY20" fmla="*/ 7762875 h 7762875"/>
                  <a:gd name="connsiteX0" fmla="*/ 0 w 7562850"/>
                  <a:gd name="connsiteY0" fmla="*/ 7762875 h 7762875"/>
                  <a:gd name="connsiteX1" fmla="*/ 390525 w 7562850"/>
                  <a:gd name="connsiteY1" fmla="*/ 3886200 h 7762875"/>
                  <a:gd name="connsiteX2" fmla="*/ 762000 w 7562850"/>
                  <a:gd name="connsiteY2" fmla="*/ 0 h 7762875"/>
                  <a:gd name="connsiteX3" fmla="*/ 1143000 w 7562850"/>
                  <a:gd name="connsiteY3" fmla="*/ 3876675 h 7762875"/>
                  <a:gd name="connsiteX4" fmla="*/ 1519238 w 7562850"/>
                  <a:gd name="connsiteY4" fmla="*/ 7762875 h 7762875"/>
                  <a:gd name="connsiteX5" fmla="*/ 1895475 w 7562850"/>
                  <a:gd name="connsiteY5" fmla="*/ 3876675 h 7762875"/>
                  <a:gd name="connsiteX6" fmla="*/ 2276475 w 7562850"/>
                  <a:gd name="connsiteY6" fmla="*/ 0 h 7762875"/>
                  <a:gd name="connsiteX7" fmla="*/ 2657475 w 7562850"/>
                  <a:gd name="connsiteY7" fmla="*/ 3886200 h 7762875"/>
                  <a:gd name="connsiteX8" fmla="*/ 3028950 w 7562850"/>
                  <a:gd name="connsiteY8" fmla="*/ 7762875 h 7762875"/>
                  <a:gd name="connsiteX9" fmla="*/ 3409950 w 7562850"/>
                  <a:gd name="connsiteY9" fmla="*/ 3876675 h 7762875"/>
                  <a:gd name="connsiteX10" fmla="*/ 3781425 w 7562850"/>
                  <a:gd name="connsiteY10" fmla="*/ 9525 h 7762875"/>
                  <a:gd name="connsiteX11" fmla="*/ 4162425 w 7562850"/>
                  <a:gd name="connsiteY11" fmla="*/ 3886200 h 7762875"/>
                  <a:gd name="connsiteX12" fmla="*/ 4538662 w 7562850"/>
                  <a:gd name="connsiteY12" fmla="*/ 7762875 h 7762875"/>
                  <a:gd name="connsiteX13" fmla="*/ 4914900 w 7562850"/>
                  <a:gd name="connsiteY13" fmla="*/ 3886200 h 7762875"/>
                  <a:gd name="connsiteX14" fmla="*/ 5295900 w 7562850"/>
                  <a:gd name="connsiteY14" fmla="*/ 9525 h 7762875"/>
                  <a:gd name="connsiteX15" fmla="*/ 5667375 w 7562850"/>
                  <a:gd name="connsiteY15" fmla="*/ 3886200 h 7762875"/>
                  <a:gd name="connsiteX16" fmla="*/ 6048375 w 7562850"/>
                  <a:gd name="connsiteY16" fmla="*/ 7762875 h 7762875"/>
                  <a:gd name="connsiteX17" fmla="*/ 6429375 w 7562850"/>
                  <a:gd name="connsiteY17" fmla="*/ 3886200 h 7762875"/>
                  <a:gd name="connsiteX18" fmla="*/ 6810375 w 7562850"/>
                  <a:gd name="connsiteY18" fmla="*/ 0 h 7762875"/>
                  <a:gd name="connsiteX19" fmla="*/ 7172325 w 7562850"/>
                  <a:gd name="connsiteY19" fmla="*/ 3886200 h 7762875"/>
                  <a:gd name="connsiteX20" fmla="*/ 7562850 w 7562850"/>
                  <a:gd name="connsiteY20" fmla="*/ 7762875 h 7762875"/>
                  <a:gd name="connsiteX0" fmla="*/ 0 w 7562850"/>
                  <a:gd name="connsiteY0" fmla="*/ 7762875 h 7762875"/>
                  <a:gd name="connsiteX1" fmla="*/ 390525 w 7562850"/>
                  <a:gd name="connsiteY1" fmla="*/ 3886200 h 7762875"/>
                  <a:gd name="connsiteX2" fmla="*/ 762000 w 7562850"/>
                  <a:gd name="connsiteY2" fmla="*/ 0 h 7762875"/>
                  <a:gd name="connsiteX3" fmla="*/ 1143000 w 7562850"/>
                  <a:gd name="connsiteY3" fmla="*/ 3876675 h 7762875"/>
                  <a:gd name="connsiteX4" fmla="*/ 1519238 w 7562850"/>
                  <a:gd name="connsiteY4" fmla="*/ 7762875 h 7762875"/>
                  <a:gd name="connsiteX5" fmla="*/ 1895475 w 7562850"/>
                  <a:gd name="connsiteY5" fmla="*/ 3876675 h 7762875"/>
                  <a:gd name="connsiteX6" fmla="*/ 2276475 w 7562850"/>
                  <a:gd name="connsiteY6" fmla="*/ 0 h 7762875"/>
                  <a:gd name="connsiteX7" fmla="*/ 2657475 w 7562850"/>
                  <a:gd name="connsiteY7" fmla="*/ 3886200 h 7762875"/>
                  <a:gd name="connsiteX8" fmla="*/ 3028950 w 7562850"/>
                  <a:gd name="connsiteY8" fmla="*/ 7762875 h 7762875"/>
                  <a:gd name="connsiteX9" fmla="*/ 3409950 w 7562850"/>
                  <a:gd name="connsiteY9" fmla="*/ 3876675 h 7762875"/>
                  <a:gd name="connsiteX10" fmla="*/ 3781425 w 7562850"/>
                  <a:gd name="connsiteY10" fmla="*/ 9525 h 7762875"/>
                  <a:gd name="connsiteX11" fmla="*/ 4162425 w 7562850"/>
                  <a:gd name="connsiteY11" fmla="*/ 3886200 h 7762875"/>
                  <a:gd name="connsiteX12" fmla="*/ 4538662 w 7562850"/>
                  <a:gd name="connsiteY12" fmla="*/ 7762875 h 7762875"/>
                  <a:gd name="connsiteX13" fmla="*/ 4914900 w 7562850"/>
                  <a:gd name="connsiteY13" fmla="*/ 3886200 h 7762875"/>
                  <a:gd name="connsiteX14" fmla="*/ 5295900 w 7562850"/>
                  <a:gd name="connsiteY14" fmla="*/ 9525 h 7762875"/>
                  <a:gd name="connsiteX15" fmla="*/ 5667375 w 7562850"/>
                  <a:gd name="connsiteY15" fmla="*/ 3886200 h 7762875"/>
                  <a:gd name="connsiteX16" fmla="*/ 6048375 w 7562850"/>
                  <a:gd name="connsiteY16" fmla="*/ 7762875 h 7762875"/>
                  <a:gd name="connsiteX17" fmla="*/ 6429375 w 7562850"/>
                  <a:gd name="connsiteY17" fmla="*/ 3886200 h 7762875"/>
                  <a:gd name="connsiteX18" fmla="*/ 6810375 w 7562850"/>
                  <a:gd name="connsiteY18" fmla="*/ 0 h 7762875"/>
                  <a:gd name="connsiteX19" fmla="*/ 7172325 w 7562850"/>
                  <a:gd name="connsiteY19" fmla="*/ 3886200 h 7762875"/>
                  <a:gd name="connsiteX20" fmla="*/ 7562850 w 7562850"/>
                  <a:gd name="connsiteY20" fmla="*/ 7762875 h 7762875"/>
                  <a:gd name="connsiteX0" fmla="*/ 0 w 7550944"/>
                  <a:gd name="connsiteY0" fmla="*/ 7762875 h 7762875"/>
                  <a:gd name="connsiteX1" fmla="*/ 378619 w 7550944"/>
                  <a:gd name="connsiteY1" fmla="*/ 3886200 h 7762875"/>
                  <a:gd name="connsiteX2" fmla="*/ 750094 w 7550944"/>
                  <a:gd name="connsiteY2" fmla="*/ 0 h 7762875"/>
                  <a:gd name="connsiteX3" fmla="*/ 1131094 w 7550944"/>
                  <a:gd name="connsiteY3" fmla="*/ 3876675 h 7762875"/>
                  <a:gd name="connsiteX4" fmla="*/ 1507332 w 7550944"/>
                  <a:gd name="connsiteY4" fmla="*/ 7762875 h 7762875"/>
                  <a:gd name="connsiteX5" fmla="*/ 1883569 w 7550944"/>
                  <a:gd name="connsiteY5" fmla="*/ 3876675 h 7762875"/>
                  <a:gd name="connsiteX6" fmla="*/ 2264569 w 7550944"/>
                  <a:gd name="connsiteY6" fmla="*/ 0 h 7762875"/>
                  <a:gd name="connsiteX7" fmla="*/ 2645569 w 7550944"/>
                  <a:gd name="connsiteY7" fmla="*/ 3886200 h 7762875"/>
                  <a:gd name="connsiteX8" fmla="*/ 3017044 w 7550944"/>
                  <a:gd name="connsiteY8" fmla="*/ 7762875 h 7762875"/>
                  <a:gd name="connsiteX9" fmla="*/ 3398044 w 7550944"/>
                  <a:gd name="connsiteY9" fmla="*/ 3876675 h 7762875"/>
                  <a:gd name="connsiteX10" fmla="*/ 3769519 w 7550944"/>
                  <a:gd name="connsiteY10" fmla="*/ 9525 h 7762875"/>
                  <a:gd name="connsiteX11" fmla="*/ 4150519 w 7550944"/>
                  <a:gd name="connsiteY11" fmla="*/ 3886200 h 7762875"/>
                  <a:gd name="connsiteX12" fmla="*/ 4526756 w 7550944"/>
                  <a:gd name="connsiteY12" fmla="*/ 7762875 h 7762875"/>
                  <a:gd name="connsiteX13" fmla="*/ 4902994 w 7550944"/>
                  <a:gd name="connsiteY13" fmla="*/ 3886200 h 7762875"/>
                  <a:gd name="connsiteX14" fmla="*/ 5283994 w 7550944"/>
                  <a:gd name="connsiteY14" fmla="*/ 9525 h 7762875"/>
                  <a:gd name="connsiteX15" fmla="*/ 5655469 w 7550944"/>
                  <a:gd name="connsiteY15" fmla="*/ 3886200 h 7762875"/>
                  <a:gd name="connsiteX16" fmla="*/ 6036469 w 7550944"/>
                  <a:gd name="connsiteY16" fmla="*/ 7762875 h 7762875"/>
                  <a:gd name="connsiteX17" fmla="*/ 6417469 w 7550944"/>
                  <a:gd name="connsiteY17" fmla="*/ 3886200 h 7762875"/>
                  <a:gd name="connsiteX18" fmla="*/ 6798469 w 7550944"/>
                  <a:gd name="connsiteY18" fmla="*/ 0 h 7762875"/>
                  <a:gd name="connsiteX19" fmla="*/ 7160419 w 7550944"/>
                  <a:gd name="connsiteY19" fmla="*/ 3886200 h 7762875"/>
                  <a:gd name="connsiteX20" fmla="*/ 7550944 w 7550944"/>
                  <a:gd name="connsiteY20" fmla="*/ 7762875 h 7762875"/>
                  <a:gd name="connsiteX0" fmla="*/ 0 w 7550944"/>
                  <a:gd name="connsiteY0" fmla="*/ 7762875 h 7762875"/>
                  <a:gd name="connsiteX1" fmla="*/ 378619 w 7550944"/>
                  <a:gd name="connsiteY1" fmla="*/ 3886200 h 7762875"/>
                  <a:gd name="connsiteX2" fmla="*/ 750094 w 7550944"/>
                  <a:gd name="connsiteY2" fmla="*/ 0 h 7762875"/>
                  <a:gd name="connsiteX3" fmla="*/ 1131094 w 7550944"/>
                  <a:gd name="connsiteY3" fmla="*/ 3876675 h 7762875"/>
                  <a:gd name="connsiteX4" fmla="*/ 1507332 w 7550944"/>
                  <a:gd name="connsiteY4" fmla="*/ 7762875 h 7762875"/>
                  <a:gd name="connsiteX5" fmla="*/ 1883569 w 7550944"/>
                  <a:gd name="connsiteY5" fmla="*/ 3876675 h 7762875"/>
                  <a:gd name="connsiteX6" fmla="*/ 2264569 w 7550944"/>
                  <a:gd name="connsiteY6" fmla="*/ 0 h 7762875"/>
                  <a:gd name="connsiteX7" fmla="*/ 2645569 w 7550944"/>
                  <a:gd name="connsiteY7" fmla="*/ 3886200 h 7762875"/>
                  <a:gd name="connsiteX8" fmla="*/ 3017044 w 7550944"/>
                  <a:gd name="connsiteY8" fmla="*/ 7762875 h 7762875"/>
                  <a:gd name="connsiteX9" fmla="*/ 3398044 w 7550944"/>
                  <a:gd name="connsiteY9" fmla="*/ 3876675 h 7762875"/>
                  <a:gd name="connsiteX10" fmla="*/ 3769519 w 7550944"/>
                  <a:gd name="connsiteY10" fmla="*/ 9525 h 7762875"/>
                  <a:gd name="connsiteX11" fmla="*/ 4150519 w 7550944"/>
                  <a:gd name="connsiteY11" fmla="*/ 3886200 h 7762875"/>
                  <a:gd name="connsiteX12" fmla="*/ 4526756 w 7550944"/>
                  <a:gd name="connsiteY12" fmla="*/ 7762875 h 7762875"/>
                  <a:gd name="connsiteX13" fmla="*/ 4902994 w 7550944"/>
                  <a:gd name="connsiteY13" fmla="*/ 3886200 h 7762875"/>
                  <a:gd name="connsiteX14" fmla="*/ 5283994 w 7550944"/>
                  <a:gd name="connsiteY14" fmla="*/ 9525 h 7762875"/>
                  <a:gd name="connsiteX15" fmla="*/ 5655469 w 7550944"/>
                  <a:gd name="connsiteY15" fmla="*/ 3886200 h 7762875"/>
                  <a:gd name="connsiteX16" fmla="*/ 6036469 w 7550944"/>
                  <a:gd name="connsiteY16" fmla="*/ 7762875 h 7762875"/>
                  <a:gd name="connsiteX17" fmla="*/ 6417469 w 7550944"/>
                  <a:gd name="connsiteY17" fmla="*/ 3886200 h 7762875"/>
                  <a:gd name="connsiteX18" fmla="*/ 6798469 w 7550944"/>
                  <a:gd name="connsiteY18" fmla="*/ 0 h 7762875"/>
                  <a:gd name="connsiteX19" fmla="*/ 7160419 w 7550944"/>
                  <a:gd name="connsiteY19" fmla="*/ 3886200 h 7762875"/>
                  <a:gd name="connsiteX20" fmla="*/ 7550944 w 7550944"/>
                  <a:gd name="connsiteY20" fmla="*/ 7762875 h 7762875"/>
                  <a:gd name="connsiteX0" fmla="*/ 0 w 7550944"/>
                  <a:gd name="connsiteY0" fmla="*/ 7762875 h 7762875"/>
                  <a:gd name="connsiteX1" fmla="*/ 378619 w 7550944"/>
                  <a:gd name="connsiteY1" fmla="*/ 3886200 h 7762875"/>
                  <a:gd name="connsiteX2" fmla="*/ 750094 w 7550944"/>
                  <a:gd name="connsiteY2" fmla="*/ 0 h 7762875"/>
                  <a:gd name="connsiteX3" fmla="*/ 1131094 w 7550944"/>
                  <a:gd name="connsiteY3" fmla="*/ 3876675 h 7762875"/>
                  <a:gd name="connsiteX4" fmla="*/ 1507332 w 7550944"/>
                  <a:gd name="connsiteY4" fmla="*/ 7762875 h 7762875"/>
                  <a:gd name="connsiteX5" fmla="*/ 1883569 w 7550944"/>
                  <a:gd name="connsiteY5" fmla="*/ 3876675 h 7762875"/>
                  <a:gd name="connsiteX6" fmla="*/ 2264569 w 7550944"/>
                  <a:gd name="connsiteY6" fmla="*/ 0 h 7762875"/>
                  <a:gd name="connsiteX7" fmla="*/ 2645569 w 7550944"/>
                  <a:gd name="connsiteY7" fmla="*/ 3886200 h 7762875"/>
                  <a:gd name="connsiteX8" fmla="*/ 3017044 w 7550944"/>
                  <a:gd name="connsiteY8" fmla="*/ 7762875 h 7762875"/>
                  <a:gd name="connsiteX9" fmla="*/ 3398044 w 7550944"/>
                  <a:gd name="connsiteY9" fmla="*/ 3876675 h 7762875"/>
                  <a:gd name="connsiteX10" fmla="*/ 3769519 w 7550944"/>
                  <a:gd name="connsiteY10" fmla="*/ 9525 h 7762875"/>
                  <a:gd name="connsiteX11" fmla="*/ 4150519 w 7550944"/>
                  <a:gd name="connsiteY11" fmla="*/ 3886200 h 7762875"/>
                  <a:gd name="connsiteX12" fmla="*/ 4526756 w 7550944"/>
                  <a:gd name="connsiteY12" fmla="*/ 7762875 h 7762875"/>
                  <a:gd name="connsiteX13" fmla="*/ 4902994 w 7550944"/>
                  <a:gd name="connsiteY13" fmla="*/ 3886200 h 7762875"/>
                  <a:gd name="connsiteX14" fmla="*/ 5283994 w 7550944"/>
                  <a:gd name="connsiteY14" fmla="*/ 9525 h 7762875"/>
                  <a:gd name="connsiteX15" fmla="*/ 5655469 w 7550944"/>
                  <a:gd name="connsiteY15" fmla="*/ 3886200 h 7762875"/>
                  <a:gd name="connsiteX16" fmla="*/ 6036469 w 7550944"/>
                  <a:gd name="connsiteY16" fmla="*/ 7762875 h 7762875"/>
                  <a:gd name="connsiteX17" fmla="*/ 6417469 w 7550944"/>
                  <a:gd name="connsiteY17" fmla="*/ 3886200 h 7762875"/>
                  <a:gd name="connsiteX18" fmla="*/ 6798469 w 7550944"/>
                  <a:gd name="connsiteY18" fmla="*/ 0 h 7762875"/>
                  <a:gd name="connsiteX19" fmla="*/ 7160419 w 7550944"/>
                  <a:gd name="connsiteY19" fmla="*/ 3886200 h 7762875"/>
                  <a:gd name="connsiteX20" fmla="*/ 7550944 w 7550944"/>
                  <a:gd name="connsiteY20" fmla="*/ 7762875 h 7762875"/>
                  <a:gd name="connsiteX0" fmla="*/ 0 w 7550944"/>
                  <a:gd name="connsiteY0" fmla="*/ 7762875 h 7762875"/>
                  <a:gd name="connsiteX1" fmla="*/ 378619 w 7550944"/>
                  <a:gd name="connsiteY1" fmla="*/ 3886200 h 7762875"/>
                  <a:gd name="connsiteX2" fmla="*/ 750094 w 7550944"/>
                  <a:gd name="connsiteY2" fmla="*/ 0 h 7762875"/>
                  <a:gd name="connsiteX3" fmla="*/ 1131094 w 7550944"/>
                  <a:gd name="connsiteY3" fmla="*/ 3876675 h 7762875"/>
                  <a:gd name="connsiteX4" fmla="*/ 1507332 w 7550944"/>
                  <a:gd name="connsiteY4" fmla="*/ 7762875 h 7762875"/>
                  <a:gd name="connsiteX5" fmla="*/ 1883569 w 7550944"/>
                  <a:gd name="connsiteY5" fmla="*/ 3876675 h 7762875"/>
                  <a:gd name="connsiteX6" fmla="*/ 2264569 w 7550944"/>
                  <a:gd name="connsiteY6" fmla="*/ 0 h 7762875"/>
                  <a:gd name="connsiteX7" fmla="*/ 2645569 w 7550944"/>
                  <a:gd name="connsiteY7" fmla="*/ 3886200 h 7762875"/>
                  <a:gd name="connsiteX8" fmla="*/ 3017044 w 7550944"/>
                  <a:gd name="connsiteY8" fmla="*/ 7762875 h 7762875"/>
                  <a:gd name="connsiteX9" fmla="*/ 3398044 w 7550944"/>
                  <a:gd name="connsiteY9" fmla="*/ 3876675 h 7762875"/>
                  <a:gd name="connsiteX10" fmla="*/ 3769519 w 7550944"/>
                  <a:gd name="connsiteY10" fmla="*/ 9525 h 7762875"/>
                  <a:gd name="connsiteX11" fmla="*/ 4150519 w 7550944"/>
                  <a:gd name="connsiteY11" fmla="*/ 3886200 h 7762875"/>
                  <a:gd name="connsiteX12" fmla="*/ 4526756 w 7550944"/>
                  <a:gd name="connsiteY12" fmla="*/ 7762875 h 7762875"/>
                  <a:gd name="connsiteX13" fmla="*/ 4902994 w 7550944"/>
                  <a:gd name="connsiteY13" fmla="*/ 3886200 h 7762875"/>
                  <a:gd name="connsiteX14" fmla="*/ 5283994 w 7550944"/>
                  <a:gd name="connsiteY14" fmla="*/ 9525 h 7762875"/>
                  <a:gd name="connsiteX15" fmla="*/ 5655469 w 7550944"/>
                  <a:gd name="connsiteY15" fmla="*/ 3886200 h 7762875"/>
                  <a:gd name="connsiteX16" fmla="*/ 6036469 w 7550944"/>
                  <a:gd name="connsiteY16" fmla="*/ 7762875 h 7762875"/>
                  <a:gd name="connsiteX17" fmla="*/ 6417469 w 7550944"/>
                  <a:gd name="connsiteY17" fmla="*/ 3886200 h 7762875"/>
                  <a:gd name="connsiteX18" fmla="*/ 6798469 w 7550944"/>
                  <a:gd name="connsiteY18" fmla="*/ 0 h 7762875"/>
                  <a:gd name="connsiteX19" fmla="*/ 7160419 w 7550944"/>
                  <a:gd name="connsiteY19" fmla="*/ 3886200 h 7762875"/>
                  <a:gd name="connsiteX20" fmla="*/ 7550944 w 7550944"/>
                  <a:gd name="connsiteY20" fmla="*/ 7762875 h 7762875"/>
                  <a:gd name="connsiteX0" fmla="*/ 0 w 7550944"/>
                  <a:gd name="connsiteY0" fmla="*/ 7762875 h 7762875"/>
                  <a:gd name="connsiteX1" fmla="*/ 378619 w 7550944"/>
                  <a:gd name="connsiteY1" fmla="*/ 3886200 h 7762875"/>
                  <a:gd name="connsiteX2" fmla="*/ 750094 w 7550944"/>
                  <a:gd name="connsiteY2" fmla="*/ 0 h 7762875"/>
                  <a:gd name="connsiteX3" fmla="*/ 1131094 w 7550944"/>
                  <a:gd name="connsiteY3" fmla="*/ 3876675 h 7762875"/>
                  <a:gd name="connsiteX4" fmla="*/ 1507332 w 7550944"/>
                  <a:gd name="connsiteY4" fmla="*/ 7762875 h 7762875"/>
                  <a:gd name="connsiteX5" fmla="*/ 1883569 w 7550944"/>
                  <a:gd name="connsiteY5" fmla="*/ 3876675 h 7762875"/>
                  <a:gd name="connsiteX6" fmla="*/ 2264569 w 7550944"/>
                  <a:gd name="connsiteY6" fmla="*/ 0 h 7762875"/>
                  <a:gd name="connsiteX7" fmla="*/ 2645569 w 7550944"/>
                  <a:gd name="connsiteY7" fmla="*/ 3886200 h 7762875"/>
                  <a:gd name="connsiteX8" fmla="*/ 3017044 w 7550944"/>
                  <a:gd name="connsiteY8" fmla="*/ 7762875 h 7762875"/>
                  <a:gd name="connsiteX9" fmla="*/ 3398044 w 7550944"/>
                  <a:gd name="connsiteY9" fmla="*/ 3876675 h 7762875"/>
                  <a:gd name="connsiteX10" fmla="*/ 3769519 w 7550944"/>
                  <a:gd name="connsiteY10" fmla="*/ 9525 h 7762875"/>
                  <a:gd name="connsiteX11" fmla="*/ 4150519 w 7550944"/>
                  <a:gd name="connsiteY11" fmla="*/ 3886200 h 7762875"/>
                  <a:gd name="connsiteX12" fmla="*/ 4526756 w 7550944"/>
                  <a:gd name="connsiteY12" fmla="*/ 7762875 h 7762875"/>
                  <a:gd name="connsiteX13" fmla="*/ 4902994 w 7550944"/>
                  <a:gd name="connsiteY13" fmla="*/ 3886200 h 7762875"/>
                  <a:gd name="connsiteX14" fmla="*/ 5283994 w 7550944"/>
                  <a:gd name="connsiteY14" fmla="*/ 9525 h 7762875"/>
                  <a:gd name="connsiteX15" fmla="*/ 5655469 w 7550944"/>
                  <a:gd name="connsiteY15" fmla="*/ 3886200 h 7762875"/>
                  <a:gd name="connsiteX16" fmla="*/ 6036469 w 7550944"/>
                  <a:gd name="connsiteY16" fmla="*/ 7762875 h 7762875"/>
                  <a:gd name="connsiteX17" fmla="*/ 6417469 w 7550944"/>
                  <a:gd name="connsiteY17" fmla="*/ 3886200 h 7762875"/>
                  <a:gd name="connsiteX18" fmla="*/ 6798469 w 7550944"/>
                  <a:gd name="connsiteY18" fmla="*/ 0 h 7762875"/>
                  <a:gd name="connsiteX19" fmla="*/ 7160419 w 7550944"/>
                  <a:gd name="connsiteY19" fmla="*/ 3886200 h 7762875"/>
                  <a:gd name="connsiteX20" fmla="*/ 7550944 w 7550944"/>
                  <a:gd name="connsiteY20" fmla="*/ 7762875 h 7762875"/>
                  <a:gd name="connsiteX0" fmla="*/ 0 w 7550944"/>
                  <a:gd name="connsiteY0" fmla="*/ 7762875 h 7762876"/>
                  <a:gd name="connsiteX1" fmla="*/ 378619 w 7550944"/>
                  <a:gd name="connsiteY1" fmla="*/ 3886200 h 7762876"/>
                  <a:gd name="connsiteX2" fmla="*/ 750094 w 7550944"/>
                  <a:gd name="connsiteY2" fmla="*/ 0 h 7762876"/>
                  <a:gd name="connsiteX3" fmla="*/ 1131094 w 7550944"/>
                  <a:gd name="connsiteY3" fmla="*/ 3876675 h 7762876"/>
                  <a:gd name="connsiteX4" fmla="*/ 1507332 w 7550944"/>
                  <a:gd name="connsiteY4" fmla="*/ 7762875 h 7762876"/>
                  <a:gd name="connsiteX5" fmla="*/ 1883569 w 7550944"/>
                  <a:gd name="connsiteY5" fmla="*/ 3876675 h 7762876"/>
                  <a:gd name="connsiteX6" fmla="*/ 2264569 w 7550944"/>
                  <a:gd name="connsiteY6" fmla="*/ 0 h 7762876"/>
                  <a:gd name="connsiteX7" fmla="*/ 2645569 w 7550944"/>
                  <a:gd name="connsiteY7" fmla="*/ 3886200 h 7762876"/>
                  <a:gd name="connsiteX8" fmla="*/ 3017044 w 7550944"/>
                  <a:gd name="connsiteY8" fmla="*/ 7762875 h 7762876"/>
                  <a:gd name="connsiteX9" fmla="*/ 3398044 w 7550944"/>
                  <a:gd name="connsiteY9" fmla="*/ 3876675 h 7762876"/>
                  <a:gd name="connsiteX10" fmla="*/ 3769519 w 7550944"/>
                  <a:gd name="connsiteY10" fmla="*/ 9525 h 7762876"/>
                  <a:gd name="connsiteX11" fmla="*/ 4150519 w 7550944"/>
                  <a:gd name="connsiteY11" fmla="*/ 3886200 h 7762876"/>
                  <a:gd name="connsiteX12" fmla="*/ 4526756 w 7550944"/>
                  <a:gd name="connsiteY12" fmla="*/ 7762875 h 7762876"/>
                  <a:gd name="connsiteX13" fmla="*/ 4902994 w 7550944"/>
                  <a:gd name="connsiteY13" fmla="*/ 3886200 h 7762876"/>
                  <a:gd name="connsiteX14" fmla="*/ 5283994 w 7550944"/>
                  <a:gd name="connsiteY14" fmla="*/ 9525 h 7762876"/>
                  <a:gd name="connsiteX15" fmla="*/ 5655469 w 7550944"/>
                  <a:gd name="connsiteY15" fmla="*/ 3886200 h 7762876"/>
                  <a:gd name="connsiteX16" fmla="*/ 6036469 w 7550944"/>
                  <a:gd name="connsiteY16" fmla="*/ 7762875 h 7762876"/>
                  <a:gd name="connsiteX17" fmla="*/ 6417469 w 7550944"/>
                  <a:gd name="connsiteY17" fmla="*/ 3886200 h 7762876"/>
                  <a:gd name="connsiteX18" fmla="*/ 6798469 w 7550944"/>
                  <a:gd name="connsiteY18" fmla="*/ 0 h 7762876"/>
                  <a:gd name="connsiteX19" fmla="*/ 7160419 w 7550944"/>
                  <a:gd name="connsiteY19" fmla="*/ 3886200 h 7762876"/>
                  <a:gd name="connsiteX20" fmla="*/ 7550944 w 7550944"/>
                  <a:gd name="connsiteY20" fmla="*/ 7762875 h 7762876"/>
                  <a:gd name="connsiteX0" fmla="*/ 0 w 7550944"/>
                  <a:gd name="connsiteY0" fmla="*/ 7762875 h 7762876"/>
                  <a:gd name="connsiteX1" fmla="*/ 378619 w 7550944"/>
                  <a:gd name="connsiteY1" fmla="*/ 3886200 h 7762876"/>
                  <a:gd name="connsiteX2" fmla="*/ 750094 w 7550944"/>
                  <a:gd name="connsiteY2" fmla="*/ 0 h 7762876"/>
                  <a:gd name="connsiteX3" fmla="*/ 1131094 w 7550944"/>
                  <a:gd name="connsiteY3" fmla="*/ 3876675 h 7762876"/>
                  <a:gd name="connsiteX4" fmla="*/ 1507332 w 7550944"/>
                  <a:gd name="connsiteY4" fmla="*/ 7762875 h 7762876"/>
                  <a:gd name="connsiteX5" fmla="*/ 1883569 w 7550944"/>
                  <a:gd name="connsiteY5" fmla="*/ 3876675 h 7762876"/>
                  <a:gd name="connsiteX6" fmla="*/ 2264569 w 7550944"/>
                  <a:gd name="connsiteY6" fmla="*/ 0 h 7762876"/>
                  <a:gd name="connsiteX7" fmla="*/ 2645569 w 7550944"/>
                  <a:gd name="connsiteY7" fmla="*/ 3886200 h 7762876"/>
                  <a:gd name="connsiteX8" fmla="*/ 3017044 w 7550944"/>
                  <a:gd name="connsiteY8" fmla="*/ 7762875 h 7762876"/>
                  <a:gd name="connsiteX9" fmla="*/ 3398044 w 7550944"/>
                  <a:gd name="connsiteY9" fmla="*/ 3876675 h 7762876"/>
                  <a:gd name="connsiteX10" fmla="*/ 3769519 w 7550944"/>
                  <a:gd name="connsiteY10" fmla="*/ 9525 h 7762876"/>
                  <a:gd name="connsiteX11" fmla="*/ 4150519 w 7550944"/>
                  <a:gd name="connsiteY11" fmla="*/ 3886200 h 7762876"/>
                  <a:gd name="connsiteX12" fmla="*/ 4526756 w 7550944"/>
                  <a:gd name="connsiteY12" fmla="*/ 7762875 h 7762876"/>
                  <a:gd name="connsiteX13" fmla="*/ 4902994 w 7550944"/>
                  <a:gd name="connsiteY13" fmla="*/ 3886200 h 7762876"/>
                  <a:gd name="connsiteX14" fmla="*/ 5283994 w 7550944"/>
                  <a:gd name="connsiteY14" fmla="*/ 9525 h 7762876"/>
                  <a:gd name="connsiteX15" fmla="*/ 5655469 w 7550944"/>
                  <a:gd name="connsiteY15" fmla="*/ 3886200 h 7762876"/>
                  <a:gd name="connsiteX16" fmla="*/ 6036469 w 7550944"/>
                  <a:gd name="connsiteY16" fmla="*/ 7762875 h 7762876"/>
                  <a:gd name="connsiteX17" fmla="*/ 6417469 w 7550944"/>
                  <a:gd name="connsiteY17" fmla="*/ 3886200 h 7762876"/>
                  <a:gd name="connsiteX18" fmla="*/ 6798469 w 7550944"/>
                  <a:gd name="connsiteY18" fmla="*/ 0 h 7762876"/>
                  <a:gd name="connsiteX19" fmla="*/ 7160419 w 7550944"/>
                  <a:gd name="connsiteY19" fmla="*/ 3886200 h 7762876"/>
                  <a:gd name="connsiteX20" fmla="*/ 7550944 w 7550944"/>
                  <a:gd name="connsiteY20" fmla="*/ 7762875 h 7762876"/>
                  <a:gd name="connsiteX0" fmla="*/ 0 w 7550944"/>
                  <a:gd name="connsiteY0" fmla="*/ 7762875 h 7762876"/>
                  <a:gd name="connsiteX1" fmla="*/ 378619 w 7550944"/>
                  <a:gd name="connsiteY1" fmla="*/ 3886200 h 7762876"/>
                  <a:gd name="connsiteX2" fmla="*/ 750094 w 7550944"/>
                  <a:gd name="connsiteY2" fmla="*/ 0 h 7762876"/>
                  <a:gd name="connsiteX3" fmla="*/ 1131094 w 7550944"/>
                  <a:gd name="connsiteY3" fmla="*/ 3876675 h 7762876"/>
                  <a:gd name="connsiteX4" fmla="*/ 1507332 w 7550944"/>
                  <a:gd name="connsiteY4" fmla="*/ 7762875 h 7762876"/>
                  <a:gd name="connsiteX5" fmla="*/ 1883569 w 7550944"/>
                  <a:gd name="connsiteY5" fmla="*/ 3876675 h 7762876"/>
                  <a:gd name="connsiteX6" fmla="*/ 2264569 w 7550944"/>
                  <a:gd name="connsiteY6" fmla="*/ 0 h 7762876"/>
                  <a:gd name="connsiteX7" fmla="*/ 2645569 w 7550944"/>
                  <a:gd name="connsiteY7" fmla="*/ 3886200 h 7762876"/>
                  <a:gd name="connsiteX8" fmla="*/ 3017044 w 7550944"/>
                  <a:gd name="connsiteY8" fmla="*/ 7762875 h 7762876"/>
                  <a:gd name="connsiteX9" fmla="*/ 3398044 w 7550944"/>
                  <a:gd name="connsiteY9" fmla="*/ 3876675 h 7762876"/>
                  <a:gd name="connsiteX10" fmla="*/ 3769519 w 7550944"/>
                  <a:gd name="connsiteY10" fmla="*/ 9525 h 7762876"/>
                  <a:gd name="connsiteX11" fmla="*/ 4150519 w 7550944"/>
                  <a:gd name="connsiteY11" fmla="*/ 3886200 h 7762876"/>
                  <a:gd name="connsiteX12" fmla="*/ 4526756 w 7550944"/>
                  <a:gd name="connsiteY12" fmla="*/ 7762875 h 7762876"/>
                  <a:gd name="connsiteX13" fmla="*/ 4902994 w 7550944"/>
                  <a:gd name="connsiteY13" fmla="*/ 3886200 h 7762876"/>
                  <a:gd name="connsiteX14" fmla="*/ 5283994 w 7550944"/>
                  <a:gd name="connsiteY14" fmla="*/ 9525 h 7762876"/>
                  <a:gd name="connsiteX15" fmla="*/ 5655469 w 7550944"/>
                  <a:gd name="connsiteY15" fmla="*/ 3886200 h 7762876"/>
                  <a:gd name="connsiteX16" fmla="*/ 6036469 w 7550944"/>
                  <a:gd name="connsiteY16" fmla="*/ 7762875 h 7762876"/>
                  <a:gd name="connsiteX17" fmla="*/ 6417469 w 7550944"/>
                  <a:gd name="connsiteY17" fmla="*/ 3886200 h 7762876"/>
                  <a:gd name="connsiteX18" fmla="*/ 6798469 w 7550944"/>
                  <a:gd name="connsiteY18" fmla="*/ 0 h 7762876"/>
                  <a:gd name="connsiteX19" fmla="*/ 7160419 w 7550944"/>
                  <a:gd name="connsiteY19" fmla="*/ 3886200 h 7762876"/>
                  <a:gd name="connsiteX20" fmla="*/ 7550944 w 7550944"/>
                  <a:gd name="connsiteY20" fmla="*/ 7762875 h 7762876"/>
                  <a:gd name="connsiteX0" fmla="*/ 0 w 7550944"/>
                  <a:gd name="connsiteY0" fmla="*/ 7762875 h 7762876"/>
                  <a:gd name="connsiteX1" fmla="*/ 378619 w 7550944"/>
                  <a:gd name="connsiteY1" fmla="*/ 3886200 h 7762876"/>
                  <a:gd name="connsiteX2" fmla="*/ 750094 w 7550944"/>
                  <a:gd name="connsiteY2" fmla="*/ 0 h 7762876"/>
                  <a:gd name="connsiteX3" fmla="*/ 1131094 w 7550944"/>
                  <a:gd name="connsiteY3" fmla="*/ 3876675 h 7762876"/>
                  <a:gd name="connsiteX4" fmla="*/ 1507332 w 7550944"/>
                  <a:gd name="connsiteY4" fmla="*/ 7762875 h 7762876"/>
                  <a:gd name="connsiteX5" fmla="*/ 1883569 w 7550944"/>
                  <a:gd name="connsiteY5" fmla="*/ 3876675 h 7762876"/>
                  <a:gd name="connsiteX6" fmla="*/ 2264569 w 7550944"/>
                  <a:gd name="connsiteY6" fmla="*/ 0 h 7762876"/>
                  <a:gd name="connsiteX7" fmla="*/ 2645569 w 7550944"/>
                  <a:gd name="connsiteY7" fmla="*/ 3886200 h 7762876"/>
                  <a:gd name="connsiteX8" fmla="*/ 3017044 w 7550944"/>
                  <a:gd name="connsiteY8" fmla="*/ 7762875 h 7762876"/>
                  <a:gd name="connsiteX9" fmla="*/ 3398044 w 7550944"/>
                  <a:gd name="connsiteY9" fmla="*/ 3876675 h 7762876"/>
                  <a:gd name="connsiteX10" fmla="*/ 3769519 w 7550944"/>
                  <a:gd name="connsiteY10" fmla="*/ 9525 h 7762876"/>
                  <a:gd name="connsiteX11" fmla="*/ 4150519 w 7550944"/>
                  <a:gd name="connsiteY11" fmla="*/ 3886200 h 7762876"/>
                  <a:gd name="connsiteX12" fmla="*/ 4526756 w 7550944"/>
                  <a:gd name="connsiteY12" fmla="*/ 7762875 h 7762876"/>
                  <a:gd name="connsiteX13" fmla="*/ 4902994 w 7550944"/>
                  <a:gd name="connsiteY13" fmla="*/ 3886200 h 7762876"/>
                  <a:gd name="connsiteX14" fmla="*/ 5283994 w 7550944"/>
                  <a:gd name="connsiteY14" fmla="*/ 9525 h 7762876"/>
                  <a:gd name="connsiteX15" fmla="*/ 5655469 w 7550944"/>
                  <a:gd name="connsiteY15" fmla="*/ 3886200 h 7762876"/>
                  <a:gd name="connsiteX16" fmla="*/ 6036469 w 7550944"/>
                  <a:gd name="connsiteY16" fmla="*/ 7762875 h 7762876"/>
                  <a:gd name="connsiteX17" fmla="*/ 6417469 w 7550944"/>
                  <a:gd name="connsiteY17" fmla="*/ 3886200 h 7762876"/>
                  <a:gd name="connsiteX18" fmla="*/ 6798469 w 7550944"/>
                  <a:gd name="connsiteY18" fmla="*/ 0 h 7762876"/>
                  <a:gd name="connsiteX19" fmla="*/ 7160419 w 7550944"/>
                  <a:gd name="connsiteY19" fmla="*/ 3886200 h 7762876"/>
                  <a:gd name="connsiteX20" fmla="*/ 7550944 w 7550944"/>
                  <a:gd name="connsiteY20" fmla="*/ 7762875 h 7762876"/>
                  <a:gd name="connsiteX0" fmla="*/ 0 w 7550944"/>
                  <a:gd name="connsiteY0" fmla="*/ 7762875 h 7762876"/>
                  <a:gd name="connsiteX1" fmla="*/ 378619 w 7550944"/>
                  <a:gd name="connsiteY1" fmla="*/ 3886200 h 7762876"/>
                  <a:gd name="connsiteX2" fmla="*/ 750094 w 7550944"/>
                  <a:gd name="connsiteY2" fmla="*/ 0 h 7762876"/>
                  <a:gd name="connsiteX3" fmla="*/ 1131094 w 7550944"/>
                  <a:gd name="connsiteY3" fmla="*/ 3876675 h 7762876"/>
                  <a:gd name="connsiteX4" fmla="*/ 1507332 w 7550944"/>
                  <a:gd name="connsiteY4" fmla="*/ 7762875 h 7762876"/>
                  <a:gd name="connsiteX5" fmla="*/ 1883569 w 7550944"/>
                  <a:gd name="connsiteY5" fmla="*/ 3876675 h 7762876"/>
                  <a:gd name="connsiteX6" fmla="*/ 2264569 w 7550944"/>
                  <a:gd name="connsiteY6" fmla="*/ 0 h 7762876"/>
                  <a:gd name="connsiteX7" fmla="*/ 2645569 w 7550944"/>
                  <a:gd name="connsiteY7" fmla="*/ 3886200 h 7762876"/>
                  <a:gd name="connsiteX8" fmla="*/ 3017044 w 7550944"/>
                  <a:gd name="connsiteY8" fmla="*/ 7762875 h 7762876"/>
                  <a:gd name="connsiteX9" fmla="*/ 3398044 w 7550944"/>
                  <a:gd name="connsiteY9" fmla="*/ 3876675 h 7762876"/>
                  <a:gd name="connsiteX10" fmla="*/ 3769519 w 7550944"/>
                  <a:gd name="connsiteY10" fmla="*/ 9525 h 7762876"/>
                  <a:gd name="connsiteX11" fmla="*/ 4150519 w 7550944"/>
                  <a:gd name="connsiteY11" fmla="*/ 3886200 h 7762876"/>
                  <a:gd name="connsiteX12" fmla="*/ 4526756 w 7550944"/>
                  <a:gd name="connsiteY12" fmla="*/ 7762875 h 7762876"/>
                  <a:gd name="connsiteX13" fmla="*/ 4902994 w 7550944"/>
                  <a:gd name="connsiteY13" fmla="*/ 3886200 h 7762876"/>
                  <a:gd name="connsiteX14" fmla="*/ 5283994 w 7550944"/>
                  <a:gd name="connsiteY14" fmla="*/ 9525 h 7762876"/>
                  <a:gd name="connsiteX15" fmla="*/ 5655469 w 7550944"/>
                  <a:gd name="connsiteY15" fmla="*/ 3886200 h 7762876"/>
                  <a:gd name="connsiteX16" fmla="*/ 6036469 w 7550944"/>
                  <a:gd name="connsiteY16" fmla="*/ 7762875 h 7762876"/>
                  <a:gd name="connsiteX17" fmla="*/ 6417469 w 7550944"/>
                  <a:gd name="connsiteY17" fmla="*/ 3886200 h 7762876"/>
                  <a:gd name="connsiteX18" fmla="*/ 6798469 w 7550944"/>
                  <a:gd name="connsiteY18" fmla="*/ 0 h 7762876"/>
                  <a:gd name="connsiteX19" fmla="*/ 7160419 w 7550944"/>
                  <a:gd name="connsiteY19" fmla="*/ 3886200 h 7762876"/>
                  <a:gd name="connsiteX20" fmla="*/ 7550944 w 7550944"/>
                  <a:gd name="connsiteY20" fmla="*/ 7762875 h 7762876"/>
                  <a:gd name="connsiteX0" fmla="*/ 0 w 7550944"/>
                  <a:gd name="connsiteY0" fmla="*/ 7762875 h 7762876"/>
                  <a:gd name="connsiteX1" fmla="*/ 378619 w 7550944"/>
                  <a:gd name="connsiteY1" fmla="*/ 3886200 h 7762876"/>
                  <a:gd name="connsiteX2" fmla="*/ 750094 w 7550944"/>
                  <a:gd name="connsiteY2" fmla="*/ 0 h 7762876"/>
                  <a:gd name="connsiteX3" fmla="*/ 1131094 w 7550944"/>
                  <a:gd name="connsiteY3" fmla="*/ 3876675 h 7762876"/>
                  <a:gd name="connsiteX4" fmla="*/ 1507332 w 7550944"/>
                  <a:gd name="connsiteY4" fmla="*/ 7762875 h 7762876"/>
                  <a:gd name="connsiteX5" fmla="*/ 1883569 w 7550944"/>
                  <a:gd name="connsiteY5" fmla="*/ 3876675 h 7762876"/>
                  <a:gd name="connsiteX6" fmla="*/ 2264569 w 7550944"/>
                  <a:gd name="connsiteY6" fmla="*/ 0 h 7762876"/>
                  <a:gd name="connsiteX7" fmla="*/ 2645569 w 7550944"/>
                  <a:gd name="connsiteY7" fmla="*/ 3886200 h 7762876"/>
                  <a:gd name="connsiteX8" fmla="*/ 3017044 w 7550944"/>
                  <a:gd name="connsiteY8" fmla="*/ 7762875 h 7762876"/>
                  <a:gd name="connsiteX9" fmla="*/ 3398044 w 7550944"/>
                  <a:gd name="connsiteY9" fmla="*/ 3876675 h 7762876"/>
                  <a:gd name="connsiteX10" fmla="*/ 3769519 w 7550944"/>
                  <a:gd name="connsiteY10" fmla="*/ 9525 h 7762876"/>
                  <a:gd name="connsiteX11" fmla="*/ 4150519 w 7550944"/>
                  <a:gd name="connsiteY11" fmla="*/ 3886200 h 7762876"/>
                  <a:gd name="connsiteX12" fmla="*/ 4526756 w 7550944"/>
                  <a:gd name="connsiteY12" fmla="*/ 7762875 h 7762876"/>
                  <a:gd name="connsiteX13" fmla="*/ 4902994 w 7550944"/>
                  <a:gd name="connsiteY13" fmla="*/ 3886200 h 7762876"/>
                  <a:gd name="connsiteX14" fmla="*/ 5283994 w 7550944"/>
                  <a:gd name="connsiteY14" fmla="*/ 9525 h 7762876"/>
                  <a:gd name="connsiteX15" fmla="*/ 5655469 w 7550944"/>
                  <a:gd name="connsiteY15" fmla="*/ 3886200 h 7762876"/>
                  <a:gd name="connsiteX16" fmla="*/ 6036469 w 7550944"/>
                  <a:gd name="connsiteY16" fmla="*/ 7762875 h 7762876"/>
                  <a:gd name="connsiteX17" fmla="*/ 6417469 w 7550944"/>
                  <a:gd name="connsiteY17" fmla="*/ 3886200 h 7762876"/>
                  <a:gd name="connsiteX18" fmla="*/ 6798469 w 7550944"/>
                  <a:gd name="connsiteY18" fmla="*/ 0 h 7762876"/>
                  <a:gd name="connsiteX19" fmla="*/ 7160419 w 7550944"/>
                  <a:gd name="connsiteY19" fmla="*/ 3886200 h 7762876"/>
                  <a:gd name="connsiteX20" fmla="*/ 7550944 w 7550944"/>
                  <a:gd name="connsiteY20" fmla="*/ 7762875 h 7762876"/>
                  <a:gd name="connsiteX0" fmla="*/ 0 w 7550944"/>
                  <a:gd name="connsiteY0" fmla="*/ 7762875 h 7762876"/>
                  <a:gd name="connsiteX1" fmla="*/ 378619 w 7550944"/>
                  <a:gd name="connsiteY1" fmla="*/ 3886200 h 7762876"/>
                  <a:gd name="connsiteX2" fmla="*/ 750094 w 7550944"/>
                  <a:gd name="connsiteY2" fmla="*/ 0 h 7762876"/>
                  <a:gd name="connsiteX3" fmla="*/ 1131094 w 7550944"/>
                  <a:gd name="connsiteY3" fmla="*/ 3876675 h 7762876"/>
                  <a:gd name="connsiteX4" fmla="*/ 1507332 w 7550944"/>
                  <a:gd name="connsiteY4" fmla="*/ 7762875 h 7762876"/>
                  <a:gd name="connsiteX5" fmla="*/ 1883569 w 7550944"/>
                  <a:gd name="connsiteY5" fmla="*/ 3876675 h 7762876"/>
                  <a:gd name="connsiteX6" fmla="*/ 2264569 w 7550944"/>
                  <a:gd name="connsiteY6" fmla="*/ 0 h 7762876"/>
                  <a:gd name="connsiteX7" fmla="*/ 2645569 w 7550944"/>
                  <a:gd name="connsiteY7" fmla="*/ 3886200 h 7762876"/>
                  <a:gd name="connsiteX8" fmla="*/ 3017044 w 7550944"/>
                  <a:gd name="connsiteY8" fmla="*/ 7762875 h 7762876"/>
                  <a:gd name="connsiteX9" fmla="*/ 3398044 w 7550944"/>
                  <a:gd name="connsiteY9" fmla="*/ 3876675 h 7762876"/>
                  <a:gd name="connsiteX10" fmla="*/ 3769519 w 7550944"/>
                  <a:gd name="connsiteY10" fmla="*/ 9525 h 7762876"/>
                  <a:gd name="connsiteX11" fmla="*/ 4150519 w 7550944"/>
                  <a:gd name="connsiteY11" fmla="*/ 3886200 h 7762876"/>
                  <a:gd name="connsiteX12" fmla="*/ 4526756 w 7550944"/>
                  <a:gd name="connsiteY12" fmla="*/ 7762875 h 7762876"/>
                  <a:gd name="connsiteX13" fmla="*/ 4902994 w 7550944"/>
                  <a:gd name="connsiteY13" fmla="*/ 3886200 h 7762876"/>
                  <a:gd name="connsiteX14" fmla="*/ 5283994 w 7550944"/>
                  <a:gd name="connsiteY14" fmla="*/ 9525 h 7762876"/>
                  <a:gd name="connsiteX15" fmla="*/ 5655469 w 7550944"/>
                  <a:gd name="connsiteY15" fmla="*/ 3886200 h 7762876"/>
                  <a:gd name="connsiteX16" fmla="*/ 6029325 w 7550944"/>
                  <a:gd name="connsiteY16" fmla="*/ 7762875 h 7762876"/>
                  <a:gd name="connsiteX17" fmla="*/ 6417469 w 7550944"/>
                  <a:gd name="connsiteY17" fmla="*/ 3886200 h 7762876"/>
                  <a:gd name="connsiteX18" fmla="*/ 6798469 w 7550944"/>
                  <a:gd name="connsiteY18" fmla="*/ 0 h 7762876"/>
                  <a:gd name="connsiteX19" fmla="*/ 7160419 w 7550944"/>
                  <a:gd name="connsiteY19" fmla="*/ 3886200 h 7762876"/>
                  <a:gd name="connsiteX20" fmla="*/ 7550944 w 7550944"/>
                  <a:gd name="connsiteY20" fmla="*/ 7762875 h 7762876"/>
                  <a:gd name="connsiteX0" fmla="*/ 0 w 7550944"/>
                  <a:gd name="connsiteY0" fmla="*/ 7762875 h 7762876"/>
                  <a:gd name="connsiteX1" fmla="*/ 378619 w 7550944"/>
                  <a:gd name="connsiteY1" fmla="*/ 3886200 h 7762876"/>
                  <a:gd name="connsiteX2" fmla="*/ 750094 w 7550944"/>
                  <a:gd name="connsiteY2" fmla="*/ 0 h 7762876"/>
                  <a:gd name="connsiteX3" fmla="*/ 1131094 w 7550944"/>
                  <a:gd name="connsiteY3" fmla="*/ 3876675 h 7762876"/>
                  <a:gd name="connsiteX4" fmla="*/ 1507332 w 7550944"/>
                  <a:gd name="connsiteY4" fmla="*/ 7762875 h 7762876"/>
                  <a:gd name="connsiteX5" fmla="*/ 1883569 w 7550944"/>
                  <a:gd name="connsiteY5" fmla="*/ 3876675 h 7762876"/>
                  <a:gd name="connsiteX6" fmla="*/ 2264569 w 7550944"/>
                  <a:gd name="connsiteY6" fmla="*/ 0 h 7762876"/>
                  <a:gd name="connsiteX7" fmla="*/ 2645569 w 7550944"/>
                  <a:gd name="connsiteY7" fmla="*/ 3886200 h 7762876"/>
                  <a:gd name="connsiteX8" fmla="*/ 3017044 w 7550944"/>
                  <a:gd name="connsiteY8" fmla="*/ 7762875 h 7762876"/>
                  <a:gd name="connsiteX9" fmla="*/ 3398044 w 7550944"/>
                  <a:gd name="connsiteY9" fmla="*/ 3876675 h 7762876"/>
                  <a:gd name="connsiteX10" fmla="*/ 3769519 w 7550944"/>
                  <a:gd name="connsiteY10" fmla="*/ 9525 h 7762876"/>
                  <a:gd name="connsiteX11" fmla="*/ 4150519 w 7550944"/>
                  <a:gd name="connsiteY11" fmla="*/ 3886200 h 7762876"/>
                  <a:gd name="connsiteX12" fmla="*/ 4526756 w 7550944"/>
                  <a:gd name="connsiteY12" fmla="*/ 7762875 h 7762876"/>
                  <a:gd name="connsiteX13" fmla="*/ 4902994 w 7550944"/>
                  <a:gd name="connsiteY13" fmla="*/ 3886200 h 7762876"/>
                  <a:gd name="connsiteX14" fmla="*/ 5283994 w 7550944"/>
                  <a:gd name="connsiteY14" fmla="*/ 9525 h 7762876"/>
                  <a:gd name="connsiteX15" fmla="*/ 5655469 w 7550944"/>
                  <a:gd name="connsiteY15" fmla="*/ 3886200 h 7762876"/>
                  <a:gd name="connsiteX16" fmla="*/ 6029325 w 7550944"/>
                  <a:gd name="connsiteY16" fmla="*/ 7762875 h 7762876"/>
                  <a:gd name="connsiteX17" fmla="*/ 6417469 w 7550944"/>
                  <a:gd name="connsiteY17" fmla="*/ 3886200 h 7762876"/>
                  <a:gd name="connsiteX18" fmla="*/ 6798469 w 7550944"/>
                  <a:gd name="connsiteY18" fmla="*/ 0 h 7762876"/>
                  <a:gd name="connsiteX19" fmla="*/ 7160419 w 7550944"/>
                  <a:gd name="connsiteY19" fmla="*/ 3886200 h 7762876"/>
                  <a:gd name="connsiteX20" fmla="*/ 7550944 w 7550944"/>
                  <a:gd name="connsiteY20" fmla="*/ 7762875 h 7762876"/>
                  <a:gd name="connsiteX0" fmla="*/ 0 w 7546182"/>
                  <a:gd name="connsiteY0" fmla="*/ 7762875 h 7765256"/>
                  <a:gd name="connsiteX1" fmla="*/ 378619 w 7546182"/>
                  <a:gd name="connsiteY1" fmla="*/ 3886200 h 7765256"/>
                  <a:gd name="connsiteX2" fmla="*/ 750094 w 7546182"/>
                  <a:gd name="connsiteY2" fmla="*/ 0 h 7765256"/>
                  <a:gd name="connsiteX3" fmla="*/ 1131094 w 7546182"/>
                  <a:gd name="connsiteY3" fmla="*/ 3876675 h 7765256"/>
                  <a:gd name="connsiteX4" fmla="*/ 1507332 w 7546182"/>
                  <a:gd name="connsiteY4" fmla="*/ 7762875 h 7765256"/>
                  <a:gd name="connsiteX5" fmla="*/ 1883569 w 7546182"/>
                  <a:gd name="connsiteY5" fmla="*/ 3876675 h 7765256"/>
                  <a:gd name="connsiteX6" fmla="*/ 2264569 w 7546182"/>
                  <a:gd name="connsiteY6" fmla="*/ 0 h 7765256"/>
                  <a:gd name="connsiteX7" fmla="*/ 2645569 w 7546182"/>
                  <a:gd name="connsiteY7" fmla="*/ 3886200 h 7765256"/>
                  <a:gd name="connsiteX8" fmla="*/ 3017044 w 7546182"/>
                  <a:gd name="connsiteY8" fmla="*/ 7762875 h 7765256"/>
                  <a:gd name="connsiteX9" fmla="*/ 3398044 w 7546182"/>
                  <a:gd name="connsiteY9" fmla="*/ 3876675 h 7765256"/>
                  <a:gd name="connsiteX10" fmla="*/ 3769519 w 7546182"/>
                  <a:gd name="connsiteY10" fmla="*/ 9525 h 7765256"/>
                  <a:gd name="connsiteX11" fmla="*/ 4150519 w 7546182"/>
                  <a:gd name="connsiteY11" fmla="*/ 3886200 h 7765256"/>
                  <a:gd name="connsiteX12" fmla="*/ 4526756 w 7546182"/>
                  <a:gd name="connsiteY12" fmla="*/ 7762875 h 7765256"/>
                  <a:gd name="connsiteX13" fmla="*/ 4902994 w 7546182"/>
                  <a:gd name="connsiteY13" fmla="*/ 3886200 h 7765256"/>
                  <a:gd name="connsiteX14" fmla="*/ 5283994 w 7546182"/>
                  <a:gd name="connsiteY14" fmla="*/ 9525 h 7765256"/>
                  <a:gd name="connsiteX15" fmla="*/ 5655469 w 7546182"/>
                  <a:gd name="connsiteY15" fmla="*/ 3886200 h 7765256"/>
                  <a:gd name="connsiteX16" fmla="*/ 6029325 w 7546182"/>
                  <a:gd name="connsiteY16" fmla="*/ 7762875 h 7765256"/>
                  <a:gd name="connsiteX17" fmla="*/ 6417469 w 7546182"/>
                  <a:gd name="connsiteY17" fmla="*/ 3886200 h 7765256"/>
                  <a:gd name="connsiteX18" fmla="*/ 6798469 w 7546182"/>
                  <a:gd name="connsiteY18" fmla="*/ 0 h 7765256"/>
                  <a:gd name="connsiteX19" fmla="*/ 7160419 w 7546182"/>
                  <a:gd name="connsiteY19" fmla="*/ 3886200 h 7765256"/>
                  <a:gd name="connsiteX20" fmla="*/ 7546182 w 7546182"/>
                  <a:gd name="connsiteY20" fmla="*/ 7765256 h 7765256"/>
                  <a:gd name="connsiteX0" fmla="*/ 0 w 7546182"/>
                  <a:gd name="connsiteY0" fmla="*/ 7762875 h 7765258"/>
                  <a:gd name="connsiteX1" fmla="*/ 378619 w 7546182"/>
                  <a:gd name="connsiteY1" fmla="*/ 3886200 h 7765258"/>
                  <a:gd name="connsiteX2" fmla="*/ 750094 w 7546182"/>
                  <a:gd name="connsiteY2" fmla="*/ 0 h 7765258"/>
                  <a:gd name="connsiteX3" fmla="*/ 1131094 w 7546182"/>
                  <a:gd name="connsiteY3" fmla="*/ 3876675 h 7765258"/>
                  <a:gd name="connsiteX4" fmla="*/ 1507332 w 7546182"/>
                  <a:gd name="connsiteY4" fmla="*/ 7762875 h 7765258"/>
                  <a:gd name="connsiteX5" fmla="*/ 1883569 w 7546182"/>
                  <a:gd name="connsiteY5" fmla="*/ 3876675 h 7765258"/>
                  <a:gd name="connsiteX6" fmla="*/ 2264569 w 7546182"/>
                  <a:gd name="connsiteY6" fmla="*/ 0 h 7765258"/>
                  <a:gd name="connsiteX7" fmla="*/ 2645569 w 7546182"/>
                  <a:gd name="connsiteY7" fmla="*/ 3886200 h 7765258"/>
                  <a:gd name="connsiteX8" fmla="*/ 3017044 w 7546182"/>
                  <a:gd name="connsiteY8" fmla="*/ 7762875 h 7765258"/>
                  <a:gd name="connsiteX9" fmla="*/ 3398044 w 7546182"/>
                  <a:gd name="connsiteY9" fmla="*/ 3876675 h 7765258"/>
                  <a:gd name="connsiteX10" fmla="*/ 3769519 w 7546182"/>
                  <a:gd name="connsiteY10" fmla="*/ 9525 h 7765258"/>
                  <a:gd name="connsiteX11" fmla="*/ 4150519 w 7546182"/>
                  <a:gd name="connsiteY11" fmla="*/ 3886200 h 7765258"/>
                  <a:gd name="connsiteX12" fmla="*/ 4526756 w 7546182"/>
                  <a:gd name="connsiteY12" fmla="*/ 7762875 h 7765258"/>
                  <a:gd name="connsiteX13" fmla="*/ 4902994 w 7546182"/>
                  <a:gd name="connsiteY13" fmla="*/ 3886200 h 7765258"/>
                  <a:gd name="connsiteX14" fmla="*/ 5283994 w 7546182"/>
                  <a:gd name="connsiteY14" fmla="*/ 9525 h 7765258"/>
                  <a:gd name="connsiteX15" fmla="*/ 5655469 w 7546182"/>
                  <a:gd name="connsiteY15" fmla="*/ 3886200 h 7765258"/>
                  <a:gd name="connsiteX16" fmla="*/ 6029325 w 7546182"/>
                  <a:gd name="connsiteY16" fmla="*/ 7762875 h 7765258"/>
                  <a:gd name="connsiteX17" fmla="*/ 6417469 w 7546182"/>
                  <a:gd name="connsiteY17" fmla="*/ 3886200 h 7765258"/>
                  <a:gd name="connsiteX18" fmla="*/ 6798469 w 7546182"/>
                  <a:gd name="connsiteY18" fmla="*/ 0 h 7765258"/>
                  <a:gd name="connsiteX19" fmla="*/ 7160419 w 7546182"/>
                  <a:gd name="connsiteY19" fmla="*/ 3886200 h 7765258"/>
                  <a:gd name="connsiteX20" fmla="*/ 7546182 w 7546182"/>
                  <a:gd name="connsiteY20" fmla="*/ 7765256 h 7765258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64569 w 7539038"/>
                  <a:gd name="connsiteY6" fmla="*/ 0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69519 w 7539038"/>
                  <a:gd name="connsiteY10" fmla="*/ 9525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83994 w 7539038"/>
                  <a:gd name="connsiteY14" fmla="*/ 9525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98469 w 7539038"/>
                  <a:gd name="connsiteY18" fmla="*/ 0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64569 w 7539038"/>
                  <a:gd name="connsiteY6" fmla="*/ 0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69519 w 7539038"/>
                  <a:gd name="connsiteY10" fmla="*/ 9525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83994 w 7539038"/>
                  <a:gd name="connsiteY14" fmla="*/ 9525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88944 w 7539038"/>
                  <a:gd name="connsiteY18" fmla="*/ 2381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64569 w 7539038"/>
                  <a:gd name="connsiteY6" fmla="*/ 0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69519 w 7539038"/>
                  <a:gd name="connsiteY10" fmla="*/ 9525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83994 w 7539038"/>
                  <a:gd name="connsiteY14" fmla="*/ 9525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86563 w 7539038"/>
                  <a:gd name="connsiteY18" fmla="*/ 4762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64569 w 7539038"/>
                  <a:gd name="connsiteY6" fmla="*/ 0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69519 w 7539038"/>
                  <a:gd name="connsiteY10" fmla="*/ 9525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83994 w 7539038"/>
                  <a:gd name="connsiteY14" fmla="*/ 9525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86563 w 7539038"/>
                  <a:gd name="connsiteY18" fmla="*/ 4762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64569 w 7539038"/>
                  <a:gd name="connsiteY6" fmla="*/ 0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69519 w 7539038"/>
                  <a:gd name="connsiteY10" fmla="*/ 9525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79231 w 7539038"/>
                  <a:gd name="connsiteY14" fmla="*/ 9525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86563 w 7539038"/>
                  <a:gd name="connsiteY18" fmla="*/ 4762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64569 w 7539038"/>
                  <a:gd name="connsiteY6" fmla="*/ 0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69519 w 7539038"/>
                  <a:gd name="connsiteY10" fmla="*/ 9525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79231 w 7539038"/>
                  <a:gd name="connsiteY14" fmla="*/ 9525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86563 w 7539038"/>
                  <a:gd name="connsiteY18" fmla="*/ 4762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64569 w 7539038"/>
                  <a:gd name="connsiteY6" fmla="*/ 0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69519 w 7539038"/>
                  <a:gd name="connsiteY10" fmla="*/ 9525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76849 w 7539038"/>
                  <a:gd name="connsiteY14" fmla="*/ 2382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86563 w 7539038"/>
                  <a:gd name="connsiteY18" fmla="*/ 4762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64569 w 7539038"/>
                  <a:gd name="connsiteY6" fmla="*/ 0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69519 w 7539038"/>
                  <a:gd name="connsiteY10" fmla="*/ 9525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76849 w 7539038"/>
                  <a:gd name="connsiteY14" fmla="*/ 2382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86563 w 7539038"/>
                  <a:gd name="connsiteY18" fmla="*/ 4762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64569 w 7539038"/>
                  <a:gd name="connsiteY6" fmla="*/ 0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76663 w 7539038"/>
                  <a:gd name="connsiteY10" fmla="*/ 4763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76849 w 7539038"/>
                  <a:gd name="connsiteY14" fmla="*/ 2382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86563 w 7539038"/>
                  <a:gd name="connsiteY18" fmla="*/ 4762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64569 w 7539038"/>
                  <a:gd name="connsiteY6" fmla="*/ 0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76663 w 7539038"/>
                  <a:gd name="connsiteY10" fmla="*/ 4763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76849 w 7539038"/>
                  <a:gd name="connsiteY14" fmla="*/ 2382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86563 w 7539038"/>
                  <a:gd name="connsiteY18" fmla="*/ 4762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64569 w 7539038"/>
                  <a:gd name="connsiteY6" fmla="*/ 0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69519 w 7539038"/>
                  <a:gd name="connsiteY10" fmla="*/ 4763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76849 w 7539038"/>
                  <a:gd name="connsiteY14" fmla="*/ 2382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86563 w 7539038"/>
                  <a:gd name="connsiteY18" fmla="*/ 4762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64569 w 7539038"/>
                  <a:gd name="connsiteY6" fmla="*/ 0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69519 w 7539038"/>
                  <a:gd name="connsiteY10" fmla="*/ 4763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76849 w 7539038"/>
                  <a:gd name="connsiteY14" fmla="*/ 2382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86563 w 7539038"/>
                  <a:gd name="connsiteY18" fmla="*/ 4762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59807 w 7539038"/>
                  <a:gd name="connsiteY6" fmla="*/ 4762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69519 w 7539038"/>
                  <a:gd name="connsiteY10" fmla="*/ 4763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76849 w 7539038"/>
                  <a:gd name="connsiteY14" fmla="*/ 2382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86563 w 7539038"/>
                  <a:gd name="connsiteY18" fmla="*/ 4762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2875 h 7762876"/>
                  <a:gd name="connsiteX1" fmla="*/ 378619 w 7539038"/>
                  <a:gd name="connsiteY1" fmla="*/ 3886200 h 7762876"/>
                  <a:gd name="connsiteX2" fmla="*/ 750094 w 7539038"/>
                  <a:gd name="connsiteY2" fmla="*/ 0 h 7762876"/>
                  <a:gd name="connsiteX3" fmla="*/ 1131094 w 7539038"/>
                  <a:gd name="connsiteY3" fmla="*/ 3876675 h 7762876"/>
                  <a:gd name="connsiteX4" fmla="*/ 1507332 w 7539038"/>
                  <a:gd name="connsiteY4" fmla="*/ 7762875 h 7762876"/>
                  <a:gd name="connsiteX5" fmla="*/ 1883569 w 7539038"/>
                  <a:gd name="connsiteY5" fmla="*/ 3876675 h 7762876"/>
                  <a:gd name="connsiteX6" fmla="*/ 2259807 w 7539038"/>
                  <a:gd name="connsiteY6" fmla="*/ 4762 h 7762876"/>
                  <a:gd name="connsiteX7" fmla="*/ 2645569 w 7539038"/>
                  <a:gd name="connsiteY7" fmla="*/ 3886200 h 7762876"/>
                  <a:gd name="connsiteX8" fmla="*/ 3017044 w 7539038"/>
                  <a:gd name="connsiteY8" fmla="*/ 7762875 h 7762876"/>
                  <a:gd name="connsiteX9" fmla="*/ 3398044 w 7539038"/>
                  <a:gd name="connsiteY9" fmla="*/ 3876675 h 7762876"/>
                  <a:gd name="connsiteX10" fmla="*/ 3769519 w 7539038"/>
                  <a:gd name="connsiteY10" fmla="*/ 4763 h 7762876"/>
                  <a:gd name="connsiteX11" fmla="*/ 4150519 w 7539038"/>
                  <a:gd name="connsiteY11" fmla="*/ 3886200 h 7762876"/>
                  <a:gd name="connsiteX12" fmla="*/ 4526756 w 7539038"/>
                  <a:gd name="connsiteY12" fmla="*/ 7762875 h 7762876"/>
                  <a:gd name="connsiteX13" fmla="*/ 4902994 w 7539038"/>
                  <a:gd name="connsiteY13" fmla="*/ 3886200 h 7762876"/>
                  <a:gd name="connsiteX14" fmla="*/ 5276849 w 7539038"/>
                  <a:gd name="connsiteY14" fmla="*/ 2382 h 7762876"/>
                  <a:gd name="connsiteX15" fmla="*/ 5655469 w 7539038"/>
                  <a:gd name="connsiteY15" fmla="*/ 3886200 h 7762876"/>
                  <a:gd name="connsiteX16" fmla="*/ 6029325 w 7539038"/>
                  <a:gd name="connsiteY16" fmla="*/ 7762875 h 7762876"/>
                  <a:gd name="connsiteX17" fmla="*/ 6417469 w 7539038"/>
                  <a:gd name="connsiteY17" fmla="*/ 3886200 h 7762876"/>
                  <a:gd name="connsiteX18" fmla="*/ 6786563 w 7539038"/>
                  <a:gd name="connsiteY18" fmla="*/ 4762 h 7762876"/>
                  <a:gd name="connsiteX19" fmla="*/ 7160419 w 7539038"/>
                  <a:gd name="connsiteY19" fmla="*/ 3886200 h 7762876"/>
                  <a:gd name="connsiteX20" fmla="*/ 7539038 w 7539038"/>
                  <a:gd name="connsiteY20" fmla="*/ 7760494 h 7762876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7238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  <a:gd name="connsiteX0" fmla="*/ 0 w 7539038"/>
                  <a:gd name="connsiteY0" fmla="*/ 7760494 h 7760495"/>
                  <a:gd name="connsiteX1" fmla="*/ 378619 w 7539038"/>
                  <a:gd name="connsiteY1" fmla="*/ 3883819 h 7760495"/>
                  <a:gd name="connsiteX2" fmla="*/ 752476 w 7539038"/>
                  <a:gd name="connsiteY2" fmla="*/ 1 h 7760495"/>
                  <a:gd name="connsiteX3" fmla="*/ 1131094 w 7539038"/>
                  <a:gd name="connsiteY3" fmla="*/ 3874294 h 7760495"/>
                  <a:gd name="connsiteX4" fmla="*/ 1507332 w 7539038"/>
                  <a:gd name="connsiteY4" fmla="*/ 7760494 h 7760495"/>
                  <a:gd name="connsiteX5" fmla="*/ 1883569 w 7539038"/>
                  <a:gd name="connsiteY5" fmla="*/ 3874294 h 7760495"/>
                  <a:gd name="connsiteX6" fmla="*/ 2259807 w 7539038"/>
                  <a:gd name="connsiteY6" fmla="*/ 2381 h 7760495"/>
                  <a:gd name="connsiteX7" fmla="*/ 2645569 w 7539038"/>
                  <a:gd name="connsiteY7" fmla="*/ 3883819 h 7760495"/>
                  <a:gd name="connsiteX8" fmla="*/ 3017044 w 7539038"/>
                  <a:gd name="connsiteY8" fmla="*/ 7760494 h 7760495"/>
                  <a:gd name="connsiteX9" fmla="*/ 3398044 w 7539038"/>
                  <a:gd name="connsiteY9" fmla="*/ 3874294 h 7760495"/>
                  <a:gd name="connsiteX10" fmla="*/ 3769519 w 7539038"/>
                  <a:gd name="connsiteY10" fmla="*/ 2382 h 7760495"/>
                  <a:gd name="connsiteX11" fmla="*/ 4150519 w 7539038"/>
                  <a:gd name="connsiteY11" fmla="*/ 3883819 h 7760495"/>
                  <a:gd name="connsiteX12" fmla="*/ 4526756 w 7539038"/>
                  <a:gd name="connsiteY12" fmla="*/ 7760494 h 7760495"/>
                  <a:gd name="connsiteX13" fmla="*/ 4902994 w 7539038"/>
                  <a:gd name="connsiteY13" fmla="*/ 3883819 h 7760495"/>
                  <a:gd name="connsiteX14" fmla="*/ 5276849 w 7539038"/>
                  <a:gd name="connsiteY14" fmla="*/ 1 h 7760495"/>
                  <a:gd name="connsiteX15" fmla="*/ 5655469 w 7539038"/>
                  <a:gd name="connsiteY15" fmla="*/ 3883819 h 7760495"/>
                  <a:gd name="connsiteX16" fmla="*/ 6029325 w 7539038"/>
                  <a:gd name="connsiteY16" fmla="*/ 7760494 h 7760495"/>
                  <a:gd name="connsiteX17" fmla="*/ 6417469 w 7539038"/>
                  <a:gd name="connsiteY17" fmla="*/ 3883819 h 7760495"/>
                  <a:gd name="connsiteX18" fmla="*/ 6786563 w 7539038"/>
                  <a:gd name="connsiteY18" fmla="*/ 2381 h 7760495"/>
                  <a:gd name="connsiteX19" fmla="*/ 7160419 w 7539038"/>
                  <a:gd name="connsiteY19" fmla="*/ 3883819 h 7760495"/>
                  <a:gd name="connsiteX20" fmla="*/ 7539038 w 7539038"/>
                  <a:gd name="connsiteY20" fmla="*/ 7758113 h 77604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</a:cxnLst>
                <a:rect l="l" t="t" r="r" b="b"/>
                <a:pathLst>
                  <a:path w="7539038" h="7760495">
                    <a:moveTo>
                      <a:pt x="0" y="7760494"/>
                    </a:moveTo>
                    <a:cubicBezTo>
                      <a:pt x="190500" y="7758906"/>
                      <a:pt x="377031" y="3874231"/>
                      <a:pt x="378619" y="3883819"/>
                    </a:cubicBezTo>
                    <a:cubicBezTo>
                      <a:pt x="380207" y="3893407"/>
                      <a:pt x="562770" y="-793"/>
                      <a:pt x="752476" y="1"/>
                    </a:cubicBezTo>
                    <a:cubicBezTo>
                      <a:pt x="942182" y="795"/>
                      <a:pt x="1119468" y="3745568"/>
                      <a:pt x="1131094" y="3874294"/>
                    </a:cubicBezTo>
                    <a:cubicBezTo>
                      <a:pt x="1136420" y="3933265"/>
                      <a:pt x="1317626" y="7758112"/>
                      <a:pt x="1507332" y="7760494"/>
                    </a:cubicBezTo>
                    <a:cubicBezTo>
                      <a:pt x="1697038" y="7762876"/>
                      <a:pt x="1875632" y="3967176"/>
                      <a:pt x="1883569" y="3874294"/>
                    </a:cubicBezTo>
                    <a:cubicBezTo>
                      <a:pt x="1891506" y="3781412"/>
                      <a:pt x="2068513" y="3175"/>
                      <a:pt x="2259807" y="2381"/>
                    </a:cubicBezTo>
                    <a:cubicBezTo>
                      <a:pt x="2451101" y="1587"/>
                      <a:pt x="2640013" y="3825221"/>
                      <a:pt x="2645569" y="3883819"/>
                    </a:cubicBezTo>
                    <a:cubicBezTo>
                      <a:pt x="2651125" y="3942417"/>
                      <a:pt x="2827338" y="7762081"/>
                      <a:pt x="3017044" y="7760494"/>
                    </a:cubicBezTo>
                    <a:cubicBezTo>
                      <a:pt x="3206750" y="7758907"/>
                      <a:pt x="3390107" y="3967176"/>
                      <a:pt x="3398044" y="3874294"/>
                    </a:cubicBezTo>
                    <a:cubicBezTo>
                      <a:pt x="3405981" y="3781412"/>
                      <a:pt x="3575050" y="795"/>
                      <a:pt x="3769519" y="2382"/>
                    </a:cubicBezTo>
                    <a:cubicBezTo>
                      <a:pt x="3963988" y="3969"/>
                      <a:pt x="4141788" y="3722352"/>
                      <a:pt x="4150519" y="3883819"/>
                    </a:cubicBezTo>
                    <a:cubicBezTo>
                      <a:pt x="4159250" y="4045286"/>
                      <a:pt x="4337844" y="7760494"/>
                      <a:pt x="4526756" y="7760494"/>
                    </a:cubicBezTo>
                    <a:cubicBezTo>
                      <a:pt x="4715668" y="7760494"/>
                      <a:pt x="4893360" y="4083161"/>
                      <a:pt x="4902994" y="3883819"/>
                    </a:cubicBezTo>
                    <a:cubicBezTo>
                      <a:pt x="4910825" y="3721794"/>
                      <a:pt x="5087143" y="1"/>
                      <a:pt x="5276849" y="1"/>
                    </a:cubicBezTo>
                    <a:cubicBezTo>
                      <a:pt x="5466555" y="1"/>
                      <a:pt x="5647531" y="3790543"/>
                      <a:pt x="5655469" y="3883819"/>
                    </a:cubicBezTo>
                    <a:cubicBezTo>
                      <a:pt x="5663407" y="3977095"/>
                      <a:pt x="5842794" y="7760494"/>
                      <a:pt x="6029325" y="7760494"/>
                    </a:cubicBezTo>
                    <a:cubicBezTo>
                      <a:pt x="6215856" y="7760494"/>
                      <a:pt x="6411913" y="3976700"/>
                      <a:pt x="6417469" y="3883819"/>
                    </a:cubicBezTo>
                    <a:cubicBezTo>
                      <a:pt x="6423025" y="3790938"/>
                      <a:pt x="6593682" y="0"/>
                      <a:pt x="6786563" y="2381"/>
                    </a:cubicBezTo>
                    <a:cubicBezTo>
                      <a:pt x="6979444" y="4762"/>
                      <a:pt x="7152482" y="3757041"/>
                      <a:pt x="7160419" y="3883819"/>
                    </a:cubicBezTo>
                    <a:cubicBezTo>
                      <a:pt x="7168356" y="4010597"/>
                      <a:pt x="7336632" y="7761288"/>
                      <a:pt x="7539038" y="7758113"/>
                    </a:cubicBezTo>
                  </a:path>
                </a:pathLst>
              </a:custGeom>
              <a:no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59" name="Freeform: Shape 258">
              <a:extLst>
                <a:ext uri="{FF2B5EF4-FFF2-40B4-BE49-F238E27FC236}">
                  <a16:creationId xmlns:a16="http://schemas.microsoft.com/office/drawing/2014/main" id="{4F55BD80-5378-45D5-9D81-BEC0FF1A0AE9}"/>
                </a:ext>
              </a:extLst>
            </p:cNvPr>
            <p:cNvSpPr/>
            <p:nvPr/>
          </p:nvSpPr>
          <p:spPr>
            <a:xfrm>
              <a:off x="9773168" y="358008"/>
              <a:ext cx="2371994" cy="517526"/>
            </a:xfrm>
            <a:custGeom>
              <a:avLst/>
              <a:gdLst>
                <a:gd name="connsiteX0" fmla="*/ 0 w 7562850"/>
                <a:gd name="connsiteY0" fmla="*/ 7762875 h 7762875"/>
                <a:gd name="connsiteX1" fmla="*/ 390525 w 7562850"/>
                <a:gd name="connsiteY1" fmla="*/ 3886200 h 7762875"/>
                <a:gd name="connsiteX2" fmla="*/ 762000 w 7562850"/>
                <a:gd name="connsiteY2" fmla="*/ 0 h 7762875"/>
                <a:gd name="connsiteX3" fmla="*/ 1143000 w 7562850"/>
                <a:gd name="connsiteY3" fmla="*/ 3876675 h 7762875"/>
                <a:gd name="connsiteX4" fmla="*/ 1524000 w 7562850"/>
                <a:gd name="connsiteY4" fmla="*/ 7753350 h 7762875"/>
                <a:gd name="connsiteX5" fmla="*/ 1895475 w 7562850"/>
                <a:gd name="connsiteY5" fmla="*/ 3876675 h 7762875"/>
                <a:gd name="connsiteX6" fmla="*/ 2276475 w 7562850"/>
                <a:gd name="connsiteY6" fmla="*/ 0 h 7762875"/>
                <a:gd name="connsiteX7" fmla="*/ 2657475 w 7562850"/>
                <a:gd name="connsiteY7" fmla="*/ 3886200 h 7762875"/>
                <a:gd name="connsiteX8" fmla="*/ 3028950 w 7562850"/>
                <a:gd name="connsiteY8" fmla="*/ 7762875 h 7762875"/>
                <a:gd name="connsiteX9" fmla="*/ 3409950 w 7562850"/>
                <a:gd name="connsiteY9" fmla="*/ 3876675 h 7762875"/>
                <a:gd name="connsiteX10" fmla="*/ 3781425 w 7562850"/>
                <a:gd name="connsiteY10" fmla="*/ 9525 h 7762875"/>
                <a:gd name="connsiteX11" fmla="*/ 4162425 w 7562850"/>
                <a:gd name="connsiteY11" fmla="*/ 3886200 h 7762875"/>
                <a:gd name="connsiteX12" fmla="*/ 4533900 w 7562850"/>
                <a:gd name="connsiteY12" fmla="*/ 7762875 h 7762875"/>
                <a:gd name="connsiteX13" fmla="*/ 4914900 w 7562850"/>
                <a:gd name="connsiteY13" fmla="*/ 3886200 h 7762875"/>
                <a:gd name="connsiteX14" fmla="*/ 5295900 w 7562850"/>
                <a:gd name="connsiteY14" fmla="*/ 9525 h 7762875"/>
                <a:gd name="connsiteX15" fmla="*/ 5667375 w 7562850"/>
                <a:gd name="connsiteY15" fmla="*/ 3886200 h 7762875"/>
                <a:gd name="connsiteX16" fmla="*/ 6048375 w 7562850"/>
                <a:gd name="connsiteY16" fmla="*/ 7762875 h 7762875"/>
                <a:gd name="connsiteX17" fmla="*/ 6429375 w 7562850"/>
                <a:gd name="connsiteY17" fmla="*/ 3886200 h 7762875"/>
                <a:gd name="connsiteX18" fmla="*/ 6810375 w 7562850"/>
                <a:gd name="connsiteY18" fmla="*/ 0 h 7762875"/>
                <a:gd name="connsiteX19" fmla="*/ 7172325 w 7562850"/>
                <a:gd name="connsiteY19" fmla="*/ 3886200 h 7762875"/>
                <a:gd name="connsiteX20" fmla="*/ 7562850 w 7562850"/>
                <a:gd name="connsiteY20" fmla="*/ 7762875 h 7762875"/>
                <a:gd name="connsiteX0" fmla="*/ 0 w 7562850"/>
                <a:gd name="connsiteY0" fmla="*/ 7762875 h 7762875"/>
                <a:gd name="connsiteX1" fmla="*/ 390525 w 7562850"/>
                <a:gd name="connsiteY1" fmla="*/ 3886200 h 7762875"/>
                <a:gd name="connsiteX2" fmla="*/ 762000 w 7562850"/>
                <a:gd name="connsiteY2" fmla="*/ 0 h 7762875"/>
                <a:gd name="connsiteX3" fmla="*/ 1143000 w 7562850"/>
                <a:gd name="connsiteY3" fmla="*/ 3876675 h 7762875"/>
                <a:gd name="connsiteX4" fmla="*/ 1519238 w 7562850"/>
                <a:gd name="connsiteY4" fmla="*/ 7762875 h 7762875"/>
                <a:gd name="connsiteX5" fmla="*/ 1895475 w 7562850"/>
                <a:gd name="connsiteY5" fmla="*/ 3876675 h 7762875"/>
                <a:gd name="connsiteX6" fmla="*/ 2276475 w 7562850"/>
                <a:gd name="connsiteY6" fmla="*/ 0 h 7762875"/>
                <a:gd name="connsiteX7" fmla="*/ 2657475 w 7562850"/>
                <a:gd name="connsiteY7" fmla="*/ 3886200 h 7762875"/>
                <a:gd name="connsiteX8" fmla="*/ 3028950 w 7562850"/>
                <a:gd name="connsiteY8" fmla="*/ 7762875 h 7762875"/>
                <a:gd name="connsiteX9" fmla="*/ 3409950 w 7562850"/>
                <a:gd name="connsiteY9" fmla="*/ 3876675 h 7762875"/>
                <a:gd name="connsiteX10" fmla="*/ 3781425 w 7562850"/>
                <a:gd name="connsiteY10" fmla="*/ 9525 h 7762875"/>
                <a:gd name="connsiteX11" fmla="*/ 4162425 w 7562850"/>
                <a:gd name="connsiteY11" fmla="*/ 3886200 h 7762875"/>
                <a:gd name="connsiteX12" fmla="*/ 4533900 w 7562850"/>
                <a:gd name="connsiteY12" fmla="*/ 7762875 h 7762875"/>
                <a:gd name="connsiteX13" fmla="*/ 4914900 w 7562850"/>
                <a:gd name="connsiteY13" fmla="*/ 3886200 h 7762875"/>
                <a:gd name="connsiteX14" fmla="*/ 5295900 w 7562850"/>
                <a:gd name="connsiteY14" fmla="*/ 9525 h 7762875"/>
                <a:gd name="connsiteX15" fmla="*/ 5667375 w 7562850"/>
                <a:gd name="connsiteY15" fmla="*/ 3886200 h 7762875"/>
                <a:gd name="connsiteX16" fmla="*/ 6048375 w 7562850"/>
                <a:gd name="connsiteY16" fmla="*/ 7762875 h 7762875"/>
                <a:gd name="connsiteX17" fmla="*/ 6429375 w 7562850"/>
                <a:gd name="connsiteY17" fmla="*/ 3886200 h 7762875"/>
                <a:gd name="connsiteX18" fmla="*/ 6810375 w 7562850"/>
                <a:gd name="connsiteY18" fmla="*/ 0 h 7762875"/>
                <a:gd name="connsiteX19" fmla="*/ 7172325 w 7562850"/>
                <a:gd name="connsiteY19" fmla="*/ 3886200 h 7762875"/>
                <a:gd name="connsiteX20" fmla="*/ 7562850 w 7562850"/>
                <a:gd name="connsiteY20" fmla="*/ 7762875 h 7762875"/>
                <a:gd name="connsiteX0" fmla="*/ 0 w 7562850"/>
                <a:gd name="connsiteY0" fmla="*/ 7762875 h 7762875"/>
                <a:gd name="connsiteX1" fmla="*/ 390525 w 7562850"/>
                <a:gd name="connsiteY1" fmla="*/ 3886200 h 7762875"/>
                <a:gd name="connsiteX2" fmla="*/ 762000 w 7562850"/>
                <a:gd name="connsiteY2" fmla="*/ 0 h 7762875"/>
                <a:gd name="connsiteX3" fmla="*/ 1143000 w 7562850"/>
                <a:gd name="connsiteY3" fmla="*/ 3876675 h 7762875"/>
                <a:gd name="connsiteX4" fmla="*/ 1519238 w 7562850"/>
                <a:gd name="connsiteY4" fmla="*/ 7762875 h 7762875"/>
                <a:gd name="connsiteX5" fmla="*/ 1895475 w 7562850"/>
                <a:gd name="connsiteY5" fmla="*/ 3876675 h 7762875"/>
                <a:gd name="connsiteX6" fmla="*/ 2276475 w 7562850"/>
                <a:gd name="connsiteY6" fmla="*/ 0 h 7762875"/>
                <a:gd name="connsiteX7" fmla="*/ 2657475 w 7562850"/>
                <a:gd name="connsiteY7" fmla="*/ 3886200 h 7762875"/>
                <a:gd name="connsiteX8" fmla="*/ 3028950 w 7562850"/>
                <a:gd name="connsiteY8" fmla="*/ 7762875 h 7762875"/>
                <a:gd name="connsiteX9" fmla="*/ 3409950 w 7562850"/>
                <a:gd name="connsiteY9" fmla="*/ 3876675 h 7762875"/>
                <a:gd name="connsiteX10" fmla="*/ 3781425 w 7562850"/>
                <a:gd name="connsiteY10" fmla="*/ 9525 h 7762875"/>
                <a:gd name="connsiteX11" fmla="*/ 4162425 w 7562850"/>
                <a:gd name="connsiteY11" fmla="*/ 3886200 h 7762875"/>
                <a:gd name="connsiteX12" fmla="*/ 4538662 w 7562850"/>
                <a:gd name="connsiteY12" fmla="*/ 7762875 h 7762875"/>
                <a:gd name="connsiteX13" fmla="*/ 4914900 w 7562850"/>
                <a:gd name="connsiteY13" fmla="*/ 3886200 h 7762875"/>
                <a:gd name="connsiteX14" fmla="*/ 5295900 w 7562850"/>
                <a:gd name="connsiteY14" fmla="*/ 9525 h 7762875"/>
                <a:gd name="connsiteX15" fmla="*/ 5667375 w 7562850"/>
                <a:gd name="connsiteY15" fmla="*/ 3886200 h 7762875"/>
                <a:gd name="connsiteX16" fmla="*/ 6048375 w 7562850"/>
                <a:gd name="connsiteY16" fmla="*/ 7762875 h 7762875"/>
                <a:gd name="connsiteX17" fmla="*/ 6429375 w 7562850"/>
                <a:gd name="connsiteY17" fmla="*/ 3886200 h 7762875"/>
                <a:gd name="connsiteX18" fmla="*/ 6810375 w 7562850"/>
                <a:gd name="connsiteY18" fmla="*/ 0 h 7762875"/>
                <a:gd name="connsiteX19" fmla="*/ 7172325 w 7562850"/>
                <a:gd name="connsiteY19" fmla="*/ 3886200 h 7762875"/>
                <a:gd name="connsiteX20" fmla="*/ 7562850 w 7562850"/>
                <a:gd name="connsiteY20" fmla="*/ 7762875 h 7762875"/>
                <a:gd name="connsiteX0" fmla="*/ 0 w 7562850"/>
                <a:gd name="connsiteY0" fmla="*/ 7762875 h 7762875"/>
                <a:gd name="connsiteX1" fmla="*/ 390525 w 7562850"/>
                <a:gd name="connsiteY1" fmla="*/ 3886200 h 7762875"/>
                <a:gd name="connsiteX2" fmla="*/ 762000 w 7562850"/>
                <a:gd name="connsiteY2" fmla="*/ 0 h 7762875"/>
                <a:gd name="connsiteX3" fmla="*/ 1143000 w 7562850"/>
                <a:gd name="connsiteY3" fmla="*/ 3876675 h 7762875"/>
                <a:gd name="connsiteX4" fmla="*/ 1519238 w 7562850"/>
                <a:gd name="connsiteY4" fmla="*/ 7762875 h 7762875"/>
                <a:gd name="connsiteX5" fmla="*/ 1895475 w 7562850"/>
                <a:gd name="connsiteY5" fmla="*/ 3876675 h 7762875"/>
                <a:gd name="connsiteX6" fmla="*/ 2276475 w 7562850"/>
                <a:gd name="connsiteY6" fmla="*/ 0 h 7762875"/>
                <a:gd name="connsiteX7" fmla="*/ 2657475 w 7562850"/>
                <a:gd name="connsiteY7" fmla="*/ 3886200 h 7762875"/>
                <a:gd name="connsiteX8" fmla="*/ 3028950 w 7562850"/>
                <a:gd name="connsiteY8" fmla="*/ 7762875 h 7762875"/>
                <a:gd name="connsiteX9" fmla="*/ 3409950 w 7562850"/>
                <a:gd name="connsiteY9" fmla="*/ 3876675 h 7762875"/>
                <a:gd name="connsiteX10" fmla="*/ 3781425 w 7562850"/>
                <a:gd name="connsiteY10" fmla="*/ 9525 h 7762875"/>
                <a:gd name="connsiteX11" fmla="*/ 4162425 w 7562850"/>
                <a:gd name="connsiteY11" fmla="*/ 3886200 h 7762875"/>
                <a:gd name="connsiteX12" fmla="*/ 4538662 w 7562850"/>
                <a:gd name="connsiteY12" fmla="*/ 7762875 h 7762875"/>
                <a:gd name="connsiteX13" fmla="*/ 4914900 w 7562850"/>
                <a:gd name="connsiteY13" fmla="*/ 3886200 h 7762875"/>
                <a:gd name="connsiteX14" fmla="*/ 5295900 w 7562850"/>
                <a:gd name="connsiteY14" fmla="*/ 9525 h 7762875"/>
                <a:gd name="connsiteX15" fmla="*/ 5667375 w 7562850"/>
                <a:gd name="connsiteY15" fmla="*/ 3886200 h 7762875"/>
                <a:gd name="connsiteX16" fmla="*/ 6048375 w 7562850"/>
                <a:gd name="connsiteY16" fmla="*/ 7762875 h 7762875"/>
                <a:gd name="connsiteX17" fmla="*/ 6429375 w 7562850"/>
                <a:gd name="connsiteY17" fmla="*/ 3886200 h 7762875"/>
                <a:gd name="connsiteX18" fmla="*/ 6810375 w 7562850"/>
                <a:gd name="connsiteY18" fmla="*/ 0 h 7762875"/>
                <a:gd name="connsiteX19" fmla="*/ 7172325 w 7562850"/>
                <a:gd name="connsiteY19" fmla="*/ 3886200 h 7762875"/>
                <a:gd name="connsiteX20" fmla="*/ 7562850 w 7562850"/>
                <a:gd name="connsiteY20" fmla="*/ 7762875 h 7762875"/>
                <a:gd name="connsiteX0" fmla="*/ 0 w 7562850"/>
                <a:gd name="connsiteY0" fmla="*/ 7762875 h 7762875"/>
                <a:gd name="connsiteX1" fmla="*/ 390525 w 7562850"/>
                <a:gd name="connsiteY1" fmla="*/ 3886200 h 7762875"/>
                <a:gd name="connsiteX2" fmla="*/ 762000 w 7562850"/>
                <a:gd name="connsiteY2" fmla="*/ 0 h 7762875"/>
                <a:gd name="connsiteX3" fmla="*/ 1143000 w 7562850"/>
                <a:gd name="connsiteY3" fmla="*/ 3876675 h 7762875"/>
                <a:gd name="connsiteX4" fmla="*/ 1519238 w 7562850"/>
                <a:gd name="connsiteY4" fmla="*/ 7762875 h 7762875"/>
                <a:gd name="connsiteX5" fmla="*/ 1895475 w 7562850"/>
                <a:gd name="connsiteY5" fmla="*/ 3876675 h 7762875"/>
                <a:gd name="connsiteX6" fmla="*/ 2276475 w 7562850"/>
                <a:gd name="connsiteY6" fmla="*/ 0 h 7762875"/>
                <a:gd name="connsiteX7" fmla="*/ 2657475 w 7562850"/>
                <a:gd name="connsiteY7" fmla="*/ 3886200 h 7762875"/>
                <a:gd name="connsiteX8" fmla="*/ 3028950 w 7562850"/>
                <a:gd name="connsiteY8" fmla="*/ 7762875 h 7762875"/>
                <a:gd name="connsiteX9" fmla="*/ 3409950 w 7562850"/>
                <a:gd name="connsiteY9" fmla="*/ 3876675 h 7762875"/>
                <a:gd name="connsiteX10" fmla="*/ 3781425 w 7562850"/>
                <a:gd name="connsiteY10" fmla="*/ 9525 h 7762875"/>
                <a:gd name="connsiteX11" fmla="*/ 4162425 w 7562850"/>
                <a:gd name="connsiteY11" fmla="*/ 3886200 h 7762875"/>
                <a:gd name="connsiteX12" fmla="*/ 4538662 w 7562850"/>
                <a:gd name="connsiteY12" fmla="*/ 7762875 h 7762875"/>
                <a:gd name="connsiteX13" fmla="*/ 4914900 w 7562850"/>
                <a:gd name="connsiteY13" fmla="*/ 3886200 h 7762875"/>
                <a:gd name="connsiteX14" fmla="*/ 5295900 w 7562850"/>
                <a:gd name="connsiteY14" fmla="*/ 9525 h 7762875"/>
                <a:gd name="connsiteX15" fmla="*/ 5667375 w 7562850"/>
                <a:gd name="connsiteY15" fmla="*/ 3886200 h 7762875"/>
                <a:gd name="connsiteX16" fmla="*/ 6048375 w 7562850"/>
                <a:gd name="connsiteY16" fmla="*/ 7762875 h 7762875"/>
                <a:gd name="connsiteX17" fmla="*/ 6429375 w 7562850"/>
                <a:gd name="connsiteY17" fmla="*/ 3886200 h 7762875"/>
                <a:gd name="connsiteX18" fmla="*/ 6810375 w 7562850"/>
                <a:gd name="connsiteY18" fmla="*/ 0 h 7762875"/>
                <a:gd name="connsiteX19" fmla="*/ 7172325 w 7562850"/>
                <a:gd name="connsiteY19" fmla="*/ 3886200 h 7762875"/>
                <a:gd name="connsiteX20" fmla="*/ 7562850 w 7562850"/>
                <a:gd name="connsiteY20" fmla="*/ 7762875 h 7762875"/>
                <a:gd name="connsiteX0" fmla="*/ 0 w 7562850"/>
                <a:gd name="connsiteY0" fmla="*/ 7762875 h 7762875"/>
                <a:gd name="connsiteX1" fmla="*/ 390525 w 7562850"/>
                <a:gd name="connsiteY1" fmla="*/ 3886200 h 7762875"/>
                <a:gd name="connsiteX2" fmla="*/ 762000 w 7562850"/>
                <a:gd name="connsiteY2" fmla="*/ 0 h 7762875"/>
                <a:gd name="connsiteX3" fmla="*/ 1143000 w 7562850"/>
                <a:gd name="connsiteY3" fmla="*/ 3876675 h 7762875"/>
                <a:gd name="connsiteX4" fmla="*/ 1519238 w 7562850"/>
                <a:gd name="connsiteY4" fmla="*/ 7762875 h 7762875"/>
                <a:gd name="connsiteX5" fmla="*/ 1895475 w 7562850"/>
                <a:gd name="connsiteY5" fmla="*/ 3876675 h 7762875"/>
                <a:gd name="connsiteX6" fmla="*/ 2276475 w 7562850"/>
                <a:gd name="connsiteY6" fmla="*/ 0 h 7762875"/>
                <a:gd name="connsiteX7" fmla="*/ 2657475 w 7562850"/>
                <a:gd name="connsiteY7" fmla="*/ 3886200 h 7762875"/>
                <a:gd name="connsiteX8" fmla="*/ 3028950 w 7562850"/>
                <a:gd name="connsiteY8" fmla="*/ 7762875 h 7762875"/>
                <a:gd name="connsiteX9" fmla="*/ 3409950 w 7562850"/>
                <a:gd name="connsiteY9" fmla="*/ 3876675 h 7762875"/>
                <a:gd name="connsiteX10" fmla="*/ 3781425 w 7562850"/>
                <a:gd name="connsiteY10" fmla="*/ 9525 h 7762875"/>
                <a:gd name="connsiteX11" fmla="*/ 4162425 w 7562850"/>
                <a:gd name="connsiteY11" fmla="*/ 3886200 h 7762875"/>
                <a:gd name="connsiteX12" fmla="*/ 4538662 w 7562850"/>
                <a:gd name="connsiteY12" fmla="*/ 7762875 h 7762875"/>
                <a:gd name="connsiteX13" fmla="*/ 4914900 w 7562850"/>
                <a:gd name="connsiteY13" fmla="*/ 3886200 h 7762875"/>
                <a:gd name="connsiteX14" fmla="*/ 5295900 w 7562850"/>
                <a:gd name="connsiteY14" fmla="*/ 9525 h 7762875"/>
                <a:gd name="connsiteX15" fmla="*/ 5667375 w 7562850"/>
                <a:gd name="connsiteY15" fmla="*/ 3886200 h 7762875"/>
                <a:gd name="connsiteX16" fmla="*/ 6048375 w 7562850"/>
                <a:gd name="connsiteY16" fmla="*/ 7762875 h 7762875"/>
                <a:gd name="connsiteX17" fmla="*/ 6429375 w 7562850"/>
                <a:gd name="connsiteY17" fmla="*/ 3886200 h 7762875"/>
                <a:gd name="connsiteX18" fmla="*/ 6810375 w 7562850"/>
                <a:gd name="connsiteY18" fmla="*/ 0 h 7762875"/>
                <a:gd name="connsiteX19" fmla="*/ 7172325 w 7562850"/>
                <a:gd name="connsiteY19" fmla="*/ 3886200 h 7762875"/>
                <a:gd name="connsiteX20" fmla="*/ 7562850 w 7562850"/>
                <a:gd name="connsiteY20" fmla="*/ 7762875 h 7762875"/>
                <a:gd name="connsiteX0" fmla="*/ 0 w 7550944"/>
                <a:gd name="connsiteY0" fmla="*/ 7762875 h 7762875"/>
                <a:gd name="connsiteX1" fmla="*/ 378619 w 7550944"/>
                <a:gd name="connsiteY1" fmla="*/ 3886200 h 7762875"/>
                <a:gd name="connsiteX2" fmla="*/ 750094 w 7550944"/>
                <a:gd name="connsiteY2" fmla="*/ 0 h 7762875"/>
                <a:gd name="connsiteX3" fmla="*/ 1131094 w 7550944"/>
                <a:gd name="connsiteY3" fmla="*/ 3876675 h 7762875"/>
                <a:gd name="connsiteX4" fmla="*/ 1507332 w 7550944"/>
                <a:gd name="connsiteY4" fmla="*/ 7762875 h 7762875"/>
                <a:gd name="connsiteX5" fmla="*/ 1883569 w 7550944"/>
                <a:gd name="connsiteY5" fmla="*/ 3876675 h 7762875"/>
                <a:gd name="connsiteX6" fmla="*/ 2264569 w 7550944"/>
                <a:gd name="connsiteY6" fmla="*/ 0 h 7762875"/>
                <a:gd name="connsiteX7" fmla="*/ 2645569 w 7550944"/>
                <a:gd name="connsiteY7" fmla="*/ 3886200 h 7762875"/>
                <a:gd name="connsiteX8" fmla="*/ 3017044 w 7550944"/>
                <a:gd name="connsiteY8" fmla="*/ 7762875 h 7762875"/>
                <a:gd name="connsiteX9" fmla="*/ 3398044 w 7550944"/>
                <a:gd name="connsiteY9" fmla="*/ 3876675 h 7762875"/>
                <a:gd name="connsiteX10" fmla="*/ 3769519 w 7550944"/>
                <a:gd name="connsiteY10" fmla="*/ 9525 h 7762875"/>
                <a:gd name="connsiteX11" fmla="*/ 4150519 w 7550944"/>
                <a:gd name="connsiteY11" fmla="*/ 3886200 h 7762875"/>
                <a:gd name="connsiteX12" fmla="*/ 4526756 w 7550944"/>
                <a:gd name="connsiteY12" fmla="*/ 7762875 h 7762875"/>
                <a:gd name="connsiteX13" fmla="*/ 4902994 w 7550944"/>
                <a:gd name="connsiteY13" fmla="*/ 3886200 h 7762875"/>
                <a:gd name="connsiteX14" fmla="*/ 5283994 w 7550944"/>
                <a:gd name="connsiteY14" fmla="*/ 9525 h 7762875"/>
                <a:gd name="connsiteX15" fmla="*/ 5655469 w 7550944"/>
                <a:gd name="connsiteY15" fmla="*/ 3886200 h 7762875"/>
                <a:gd name="connsiteX16" fmla="*/ 6036469 w 7550944"/>
                <a:gd name="connsiteY16" fmla="*/ 7762875 h 7762875"/>
                <a:gd name="connsiteX17" fmla="*/ 6417469 w 7550944"/>
                <a:gd name="connsiteY17" fmla="*/ 3886200 h 7762875"/>
                <a:gd name="connsiteX18" fmla="*/ 6798469 w 7550944"/>
                <a:gd name="connsiteY18" fmla="*/ 0 h 7762875"/>
                <a:gd name="connsiteX19" fmla="*/ 7160419 w 7550944"/>
                <a:gd name="connsiteY19" fmla="*/ 3886200 h 7762875"/>
                <a:gd name="connsiteX20" fmla="*/ 7550944 w 7550944"/>
                <a:gd name="connsiteY20" fmla="*/ 7762875 h 7762875"/>
                <a:gd name="connsiteX0" fmla="*/ 0 w 7550944"/>
                <a:gd name="connsiteY0" fmla="*/ 7762875 h 7762875"/>
                <a:gd name="connsiteX1" fmla="*/ 378619 w 7550944"/>
                <a:gd name="connsiteY1" fmla="*/ 3886200 h 7762875"/>
                <a:gd name="connsiteX2" fmla="*/ 750094 w 7550944"/>
                <a:gd name="connsiteY2" fmla="*/ 0 h 7762875"/>
                <a:gd name="connsiteX3" fmla="*/ 1131094 w 7550944"/>
                <a:gd name="connsiteY3" fmla="*/ 3876675 h 7762875"/>
                <a:gd name="connsiteX4" fmla="*/ 1507332 w 7550944"/>
                <a:gd name="connsiteY4" fmla="*/ 7762875 h 7762875"/>
                <a:gd name="connsiteX5" fmla="*/ 1883569 w 7550944"/>
                <a:gd name="connsiteY5" fmla="*/ 3876675 h 7762875"/>
                <a:gd name="connsiteX6" fmla="*/ 2264569 w 7550944"/>
                <a:gd name="connsiteY6" fmla="*/ 0 h 7762875"/>
                <a:gd name="connsiteX7" fmla="*/ 2645569 w 7550944"/>
                <a:gd name="connsiteY7" fmla="*/ 3886200 h 7762875"/>
                <a:gd name="connsiteX8" fmla="*/ 3017044 w 7550944"/>
                <a:gd name="connsiteY8" fmla="*/ 7762875 h 7762875"/>
                <a:gd name="connsiteX9" fmla="*/ 3398044 w 7550944"/>
                <a:gd name="connsiteY9" fmla="*/ 3876675 h 7762875"/>
                <a:gd name="connsiteX10" fmla="*/ 3769519 w 7550944"/>
                <a:gd name="connsiteY10" fmla="*/ 9525 h 7762875"/>
                <a:gd name="connsiteX11" fmla="*/ 4150519 w 7550944"/>
                <a:gd name="connsiteY11" fmla="*/ 3886200 h 7762875"/>
                <a:gd name="connsiteX12" fmla="*/ 4526756 w 7550944"/>
                <a:gd name="connsiteY12" fmla="*/ 7762875 h 7762875"/>
                <a:gd name="connsiteX13" fmla="*/ 4902994 w 7550944"/>
                <a:gd name="connsiteY13" fmla="*/ 3886200 h 7762875"/>
                <a:gd name="connsiteX14" fmla="*/ 5283994 w 7550944"/>
                <a:gd name="connsiteY14" fmla="*/ 9525 h 7762875"/>
                <a:gd name="connsiteX15" fmla="*/ 5655469 w 7550944"/>
                <a:gd name="connsiteY15" fmla="*/ 3886200 h 7762875"/>
                <a:gd name="connsiteX16" fmla="*/ 6036469 w 7550944"/>
                <a:gd name="connsiteY16" fmla="*/ 7762875 h 7762875"/>
                <a:gd name="connsiteX17" fmla="*/ 6417469 w 7550944"/>
                <a:gd name="connsiteY17" fmla="*/ 3886200 h 7762875"/>
                <a:gd name="connsiteX18" fmla="*/ 6798469 w 7550944"/>
                <a:gd name="connsiteY18" fmla="*/ 0 h 7762875"/>
                <a:gd name="connsiteX19" fmla="*/ 7160419 w 7550944"/>
                <a:gd name="connsiteY19" fmla="*/ 3886200 h 7762875"/>
                <a:gd name="connsiteX20" fmla="*/ 7550944 w 7550944"/>
                <a:gd name="connsiteY20" fmla="*/ 7762875 h 7762875"/>
                <a:gd name="connsiteX0" fmla="*/ 0 w 7550944"/>
                <a:gd name="connsiteY0" fmla="*/ 7762875 h 7762875"/>
                <a:gd name="connsiteX1" fmla="*/ 378619 w 7550944"/>
                <a:gd name="connsiteY1" fmla="*/ 3886200 h 7762875"/>
                <a:gd name="connsiteX2" fmla="*/ 750094 w 7550944"/>
                <a:gd name="connsiteY2" fmla="*/ 0 h 7762875"/>
                <a:gd name="connsiteX3" fmla="*/ 1131094 w 7550944"/>
                <a:gd name="connsiteY3" fmla="*/ 3876675 h 7762875"/>
                <a:gd name="connsiteX4" fmla="*/ 1507332 w 7550944"/>
                <a:gd name="connsiteY4" fmla="*/ 7762875 h 7762875"/>
                <a:gd name="connsiteX5" fmla="*/ 1883569 w 7550944"/>
                <a:gd name="connsiteY5" fmla="*/ 3876675 h 7762875"/>
                <a:gd name="connsiteX6" fmla="*/ 2264569 w 7550944"/>
                <a:gd name="connsiteY6" fmla="*/ 0 h 7762875"/>
                <a:gd name="connsiteX7" fmla="*/ 2645569 w 7550944"/>
                <a:gd name="connsiteY7" fmla="*/ 3886200 h 7762875"/>
                <a:gd name="connsiteX8" fmla="*/ 3017044 w 7550944"/>
                <a:gd name="connsiteY8" fmla="*/ 7762875 h 7762875"/>
                <a:gd name="connsiteX9" fmla="*/ 3398044 w 7550944"/>
                <a:gd name="connsiteY9" fmla="*/ 3876675 h 7762875"/>
                <a:gd name="connsiteX10" fmla="*/ 3769519 w 7550944"/>
                <a:gd name="connsiteY10" fmla="*/ 9525 h 7762875"/>
                <a:gd name="connsiteX11" fmla="*/ 4150519 w 7550944"/>
                <a:gd name="connsiteY11" fmla="*/ 3886200 h 7762875"/>
                <a:gd name="connsiteX12" fmla="*/ 4526756 w 7550944"/>
                <a:gd name="connsiteY12" fmla="*/ 7762875 h 7762875"/>
                <a:gd name="connsiteX13" fmla="*/ 4902994 w 7550944"/>
                <a:gd name="connsiteY13" fmla="*/ 3886200 h 7762875"/>
                <a:gd name="connsiteX14" fmla="*/ 5283994 w 7550944"/>
                <a:gd name="connsiteY14" fmla="*/ 9525 h 7762875"/>
                <a:gd name="connsiteX15" fmla="*/ 5655469 w 7550944"/>
                <a:gd name="connsiteY15" fmla="*/ 3886200 h 7762875"/>
                <a:gd name="connsiteX16" fmla="*/ 6036469 w 7550944"/>
                <a:gd name="connsiteY16" fmla="*/ 7762875 h 7762875"/>
                <a:gd name="connsiteX17" fmla="*/ 6417469 w 7550944"/>
                <a:gd name="connsiteY17" fmla="*/ 3886200 h 7762875"/>
                <a:gd name="connsiteX18" fmla="*/ 6798469 w 7550944"/>
                <a:gd name="connsiteY18" fmla="*/ 0 h 7762875"/>
                <a:gd name="connsiteX19" fmla="*/ 7160419 w 7550944"/>
                <a:gd name="connsiteY19" fmla="*/ 3886200 h 7762875"/>
                <a:gd name="connsiteX20" fmla="*/ 7550944 w 7550944"/>
                <a:gd name="connsiteY20" fmla="*/ 7762875 h 7762875"/>
                <a:gd name="connsiteX0" fmla="*/ 0 w 7550944"/>
                <a:gd name="connsiteY0" fmla="*/ 7762875 h 7762875"/>
                <a:gd name="connsiteX1" fmla="*/ 378619 w 7550944"/>
                <a:gd name="connsiteY1" fmla="*/ 3886200 h 7762875"/>
                <a:gd name="connsiteX2" fmla="*/ 750094 w 7550944"/>
                <a:gd name="connsiteY2" fmla="*/ 0 h 7762875"/>
                <a:gd name="connsiteX3" fmla="*/ 1131094 w 7550944"/>
                <a:gd name="connsiteY3" fmla="*/ 3876675 h 7762875"/>
                <a:gd name="connsiteX4" fmla="*/ 1507332 w 7550944"/>
                <a:gd name="connsiteY4" fmla="*/ 7762875 h 7762875"/>
                <a:gd name="connsiteX5" fmla="*/ 1883569 w 7550944"/>
                <a:gd name="connsiteY5" fmla="*/ 3876675 h 7762875"/>
                <a:gd name="connsiteX6" fmla="*/ 2264569 w 7550944"/>
                <a:gd name="connsiteY6" fmla="*/ 0 h 7762875"/>
                <a:gd name="connsiteX7" fmla="*/ 2645569 w 7550944"/>
                <a:gd name="connsiteY7" fmla="*/ 3886200 h 7762875"/>
                <a:gd name="connsiteX8" fmla="*/ 3017044 w 7550944"/>
                <a:gd name="connsiteY8" fmla="*/ 7762875 h 7762875"/>
                <a:gd name="connsiteX9" fmla="*/ 3398044 w 7550944"/>
                <a:gd name="connsiteY9" fmla="*/ 3876675 h 7762875"/>
                <a:gd name="connsiteX10" fmla="*/ 3769519 w 7550944"/>
                <a:gd name="connsiteY10" fmla="*/ 9525 h 7762875"/>
                <a:gd name="connsiteX11" fmla="*/ 4150519 w 7550944"/>
                <a:gd name="connsiteY11" fmla="*/ 3886200 h 7762875"/>
                <a:gd name="connsiteX12" fmla="*/ 4526756 w 7550944"/>
                <a:gd name="connsiteY12" fmla="*/ 7762875 h 7762875"/>
                <a:gd name="connsiteX13" fmla="*/ 4902994 w 7550944"/>
                <a:gd name="connsiteY13" fmla="*/ 3886200 h 7762875"/>
                <a:gd name="connsiteX14" fmla="*/ 5283994 w 7550944"/>
                <a:gd name="connsiteY14" fmla="*/ 9525 h 7762875"/>
                <a:gd name="connsiteX15" fmla="*/ 5655469 w 7550944"/>
                <a:gd name="connsiteY15" fmla="*/ 3886200 h 7762875"/>
                <a:gd name="connsiteX16" fmla="*/ 6036469 w 7550944"/>
                <a:gd name="connsiteY16" fmla="*/ 7762875 h 7762875"/>
                <a:gd name="connsiteX17" fmla="*/ 6417469 w 7550944"/>
                <a:gd name="connsiteY17" fmla="*/ 3886200 h 7762875"/>
                <a:gd name="connsiteX18" fmla="*/ 6798469 w 7550944"/>
                <a:gd name="connsiteY18" fmla="*/ 0 h 7762875"/>
                <a:gd name="connsiteX19" fmla="*/ 7160419 w 7550944"/>
                <a:gd name="connsiteY19" fmla="*/ 3886200 h 7762875"/>
                <a:gd name="connsiteX20" fmla="*/ 7550944 w 7550944"/>
                <a:gd name="connsiteY20" fmla="*/ 7762875 h 7762875"/>
                <a:gd name="connsiteX0" fmla="*/ 0 w 7550944"/>
                <a:gd name="connsiteY0" fmla="*/ 7762875 h 7762875"/>
                <a:gd name="connsiteX1" fmla="*/ 378619 w 7550944"/>
                <a:gd name="connsiteY1" fmla="*/ 3886200 h 7762875"/>
                <a:gd name="connsiteX2" fmla="*/ 750094 w 7550944"/>
                <a:gd name="connsiteY2" fmla="*/ 0 h 7762875"/>
                <a:gd name="connsiteX3" fmla="*/ 1131094 w 7550944"/>
                <a:gd name="connsiteY3" fmla="*/ 3876675 h 7762875"/>
                <a:gd name="connsiteX4" fmla="*/ 1507332 w 7550944"/>
                <a:gd name="connsiteY4" fmla="*/ 7762875 h 7762875"/>
                <a:gd name="connsiteX5" fmla="*/ 1883569 w 7550944"/>
                <a:gd name="connsiteY5" fmla="*/ 3876675 h 7762875"/>
                <a:gd name="connsiteX6" fmla="*/ 2264569 w 7550944"/>
                <a:gd name="connsiteY6" fmla="*/ 0 h 7762875"/>
                <a:gd name="connsiteX7" fmla="*/ 2645569 w 7550944"/>
                <a:gd name="connsiteY7" fmla="*/ 3886200 h 7762875"/>
                <a:gd name="connsiteX8" fmla="*/ 3017044 w 7550944"/>
                <a:gd name="connsiteY8" fmla="*/ 7762875 h 7762875"/>
                <a:gd name="connsiteX9" fmla="*/ 3398044 w 7550944"/>
                <a:gd name="connsiteY9" fmla="*/ 3876675 h 7762875"/>
                <a:gd name="connsiteX10" fmla="*/ 3769519 w 7550944"/>
                <a:gd name="connsiteY10" fmla="*/ 9525 h 7762875"/>
                <a:gd name="connsiteX11" fmla="*/ 4150519 w 7550944"/>
                <a:gd name="connsiteY11" fmla="*/ 3886200 h 7762875"/>
                <a:gd name="connsiteX12" fmla="*/ 4526756 w 7550944"/>
                <a:gd name="connsiteY12" fmla="*/ 7762875 h 7762875"/>
                <a:gd name="connsiteX13" fmla="*/ 4902994 w 7550944"/>
                <a:gd name="connsiteY13" fmla="*/ 3886200 h 7762875"/>
                <a:gd name="connsiteX14" fmla="*/ 5283994 w 7550944"/>
                <a:gd name="connsiteY14" fmla="*/ 9525 h 7762875"/>
                <a:gd name="connsiteX15" fmla="*/ 5655469 w 7550944"/>
                <a:gd name="connsiteY15" fmla="*/ 3886200 h 7762875"/>
                <a:gd name="connsiteX16" fmla="*/ 6036469 w 7550944"/>
                <a:gd name="connsiteY16" fmla="*/ 7762875 h 7762875"/>
                <a:gd name="connsiteX17" fmla="*/ 6417469 w 7550944"/>
                <a:gd name="connsiteY17" fmla="*/ 3886200 h 7762875"/>
                <a:gd name="connsiteX18" fmla="*/ 6798469 w 7550944"/>
                <a:gd name="connsiteY18" fmla="*/ 0 h 7762875"/>
                <a:gd name="connsiteX19" fmla="*/ 7160419 w 7550944"/>
                <a:gd name="connsiteY19" fmla="*/ 3886200 h 7762875"/>
                <a:gd name="connsiteX20" fmla="*/ 7550944 w 7550944"/>
                <a:gd name="connsiteY20" fmla="*/ 7762875 h 7762875"/>
                <a:gd name="connsiteX0" fmla="*/ 0 w 7550944"/>
                <a:gd name="connsiteY0" fmla="*/ 7762875 h 7762876"/>
                <a:gd name="connsiteX1" fmla="*/ 378619 w 7550944"/>
                <a:gd name="connsiteY1" fmla="*/ 3886200 h 7762876"/>
                <a:gd name="connsiteX2" fmla="*/ 750094 w 7550944"/>
                <a:gd name="connsiteY2" fmla="*/ 0 h 7762876"/>
                <a:gd name="connsiteX3" fmla="*/ 1131094 w 7550944"/>
                <a:gd name="connsiteY3" fmla="*/ 3876675 h 7762876"/>
                <a:gd name="connsiteX4" fmla="*/ 1507332 w 7550944"/>
                <a:gd name="connsiteY4" fmla="*/ 7762875 h 7762876"/>
                <a:gd name="connsiteX5" fmla="*/ 1883569 w 7550944"/>
                <a:gd name="connsiteY5" fmla="*/ 3876675 h 7762876"/>
                <a:gd name="connsiteX6" fmla="*/ 2264569 w 7550944"/>
                <a:gd name="connsiteY6" fmla="*/ 0 h 7762876"/>
                <a:gd name="connsiteX7" fmla="*/ 2645569 w 7550944"/>
                <a:gd name="connsiteY7" fmla="*/ 3886200 h 7762876"/>
                <a:gd name="connsiteX8" fmla="*/ 3017044 w 7550944"/>
                <a:gd name="connsiteY8" fmla="*/ 7762875 h 7762876"/>
                <a:gd name="connsiteX9" fmla="*/ 3398044 w 7550944"/>
                <a:gd name="connsiteY9" fmla="*/ 3876675 h 7762876"/>
                <a:gd name="connsiteX10" fmla="*/ 3769519 w 7550944"/>
                <a:gd name="connsiteY10" fmla="*/ 9525 h 7762876"/>
                <a:gd name="connsiteX11" fmla="*/ 4150519 w 7550944"/>
                <a:gd name="connsiteY11" fmla="*/ 3886200 h 7762876"/>
                <a:gd name="connsiteX12" fmla="*/ 4526756 w 7550944"/>
                <a:gd name="connsiteY12" fmla="*/ 7762875 h 7762876"/>
                <a:gd name="connsiteX13" fmla="*/ 4902994 w 7550944"/>
                <a:gd name="connsiteY13" fmla="*/ 3886200 h 7762876"/>
                <a:gd name="connsiteX14" fmla="*/ 5283994 w 7550944"/>
                <a:gd name="connsiteY14" fmla="*/ 9525 h 7762876"/>
                <a:gd name="connsiteX15" fmla="*/ 5655469 w 7550944"/>
                <a:gd name="connsiteY15" fmla="*/ 3886200 h 7762876"/>
                <a:gd name="connsiteX16" fmla="*/ 6036469 w 7550944"/>
                <a:gd name="connsiteY16" fmla="*/ 7762875 h 7762876"/>
                <a:gd name="connsiteX17" fmla="*/ 6417469 w 7550944"/>
                <a:gd name="connsiteY17" fmla="*/ 3886200 h 7762876"/>
                <a:gd name="connsiteX18" fmla="*/ 6798469 w 7550944"/>
                <a:gd name="connsiteY18" fmla="*/ 0 h 7762876"/>
                <a:gd name="connsiteX19" fmla="*/ 7160419 w 7550944"/>
                <a:gd name="connsiteY19" fmla="*/ 3886200 h 7762876"/>
                <a:gd name="connsiteX20" fmla="*/ 7550944 w 7550944"/>
                <a:gd name="connsiteY20" fmla="*/ 7762875 h 7762876"/>
                <a:gd name="connsiteX0" fmla="*/ 0 w 7550944"/>
                <a:gd name="connsiteY0" fmla="*/ 7762875 h 7762876"/>
                <a:gd name="connsiteX1" fmla="*/ 378619 w 7550944"/>
                <a:gd name="connsiteY1" fmla="*/ 3886200 h 7762876"/>
                <a:gd name="connsiteX2" fmla="*/ 750094 w 7550944"/>
                <a:gd name="connsiteY2" fmla="*/ 0 h 7762876"/>
                <a:gd name="connsiteX3" fmla="*/ 1131094 w 7550944"/>
                <a:gd name="connsiteY3" fmla="*/ 3876675 h 7762876"/>
                <a:gd name="connsiteX4" fmla="*/ 1507332 w 7550944"/>
                <a:gd name="connsiteY4" fmla="*/ 7762875 h 7762876"/>
                <a:gd name="connsiteX5" fmla="*/ 1883569 w 7550944"/>
                <a:gd name="connsiteY5" fmla="*/ 3876675 h 7762876"/>
                <a:gd name="connsiteX6" fmla="*/ 2264569 w 7550944"/>
                <a:gd name="connsiteY6" fmla="*/ 0 h 7762876"/>
                <a:gd name="connsiteX7" fmla="*/ 2645569 w 7550944"/>
                <a:gd name="connsiteY7" fmla="*/ 3886200 h 7762876"/>
                <a:gd name="connsiteX8" fmla="*/ 3017044 w 7550944"/>
                <a:gd name="connsiteY8" fmla="*/ 7762875 h 7762876"/>
                <a:gd name="connsiteX9" fmla="*/ 3398044 w 7550944"/>
                <a:gd name="connsiteY9" fmla="*/ 3876675 h 7762876"/>
                <a:gd name="connsiteX10" fmla="*/ 3769519 w 7550944"/>
                <a:gd name="connsiteY10" fmla="*/ 9525 h 7762876"/>
                <a:gd name="connsiteX11" fmla="*/ 4150519 w 7550944"/>
                <a:gd name="connsiteY11" fmla="*/ 3886200 h 7762876"/>
                <a:gd name="connsiteX12" fmla="*/ 4526756 w 7550944"/>
                <a:gd name="connsiteY12" fmla="*/ 7762875 h 7762876"/>
                <a:gd name="connsiteX13" fmla="*/ 4902994 w 7550944"/>
                <a:gd name="connsiteY13" fmla="*/ 3886200 h 7762876"/>
                <a:gd name="connsiteX14" fmla="*/ 5283994 w 7550944"/>
                <a:gd name="connsiteY14" fmla="*/ 9525 h 7762876"/>
                <a:gd name="connsiteX15" fmla="*/ 5655469 w 7550944"/>
                <a:gd name="connsiteY15" fmla="*/ 3886200 h 7762876"/>
                <a:gd name="connsiteX16" fmla="*/ 6036469 w 7550944"/>
                <a:gd name="connsiteY16" fmla="*/ 7762875 h 7762876"/>
                <a:gd name="connsiteX17" fmla="*/ 6417469 w 7550944"/>
                <a:gd name="connsiteY17" fmla="*/ 3886200 h 7762876"/>
                <a:gd name="connsiteX18" fmla="*/ 6798469 w 7550944"/>
                <a:gd name="connsiteY18" fmla="*/ 0 h 7762876"/>
                <a:gd name="connsiteX19" fmla="*/ 7160419 w 7550944"/>
                <a:gd name="connsiteY19" fmla="*/ 3886200 h 7762876"/>
                <a:gd name="connsiteX20" fmla="*/ 7550944 w 7550944"/>
                <a:gd name="connsiteY20" fmla="*/ 7762875 h 7762876"/>
                <a:gd name="connsiteX0" fmla="*/ 0 w 7550944"/>
                <a:gd name="connsiteY0" fmla="*/ 7762875 h 7762876"/>
                <a:gd name="connsiteX1" fmla="*/ 378619 w 7550944"/>
                <a:gd name="connsiteY1" fmla="*/ 3886200 h 7762876"/>
                <a:gd name="connsiteX2" fmla="*/ 750094 w 7550944"/>
                <a:gd name="connsiteY2" fmla="*/ 0 h 7762876"/>
                <a:gd name="connsiteX3" fmla="*/ 1131094 w 7550944"/>
                <a:gd name="connsiteY3" fmla="*/ 3876675 h 7762876"/>
                <a:gd name="connsiteX4" fmla="*/ 1507332 w 7550944"/>
                <a:gd name="connsiteY4" fmla="*/ 7762875 h 7762876"/>
                <a:gd name="connsiteX5" fmla="*/ 1883569 w 7550944"/>
                <a:gd name="connsiteY5" fmla="*/ 3876675 h 7762876"/>
                <a:gd name="connsiteX6" fmla="*/ 2264569 w 7550944"/>
                <a:gd name="connsiteY6" fmla="*/ 0 h 7762876"/>
                <a:gd name="connsiteX7" fmla="*/ 2645569 w 7550944"/>
                <a:gd name="connsiteY7" fmla="*/ 3886200 h 7762876"/>
                <a:gd name="connsiteX8" fmla="*/ 3017044 w 7550944"/>
                <a:gd name="connsiteY8" fmla="*/ 7762875 h 7762876"/>
                <a:gd name="connsiteX9" fmla="*/ 3398044 w 7550944"/>
                <a:gd name="connsiteY9" fmla="*/ 3876675 h 7762876"/>
                <a:gd name="connsiteX10" fmla="*/ 3769519 w 7550944"/>
                <a:gd name="connsiteY10" fmla="*/ 9525 h 7762876"/>
                <a:gd name="connsiteX11" fmla="*/ 4150519 w 7550944"/>
                <a:gd name="connsiteY11" fmla="*/ 3886200 h 7762876"/>
                <a:gd name="connsiteX12" fmla="*/ 4526756 w 7550944"/>
                <a:gd name="connsiteY12" fmla="*/ 7762875 h 7762876"/>
                <a:gd name="connsiteX13" fmla="*/ 4902994 w 7550944"/>
                <a:gd name="connsiteY13" fmla="*/ 3886200 h 7762876"/>
                <a:gd name="connsiteX14" fmla="*/ 5283994 w 7550944"/>
                <a:gd name="connsiteY14" fmla="*/ 9525 h 7762876"/>
                <a:gd name="connsiteX15" fmla="*/ 5655469 w 7550944"/>
                <a:gd name="connsiteY15" fmla="*/ 3886200 h 7762876"/>
                <a:gd name="connsiteX16" fmla="*/ 6036469 w 7550944"/>
                <a:gd name="connsiteY16" fmla="*/ 7762875 h 7762876"/>
                <a:gd name="connsiteX17" fmla="*/ 6417469 w 7550944"/>
                <a:gd name="connsiteY17" fmla="*/ 3886200 h 7762876"/>
                <a:gd name="connsiteX18" fmla="*/ 6798469 w 7550944"/>
                <a:gd name="connsiteY18" fmla="*/ 0 h 7762876"/>
                <a:gd name="connsiteX19" fmla="*/ 7160419 w 7550944"/>
                <a:gd name="connsiteY19" fmla="*/ 3886200 h 7762876"/>
                <a:gd name="connsiteX20" fmla="*/ 7550944 w 7550944"/>
                <a:gd name="connsiteY20" fmla="*/ 7762875 h 7762876"/>
                <a:gd name="connsiteX0" fmla="*/ 0 w 7550944"/>
                <a:gd name="connsiteY0" fmla="*/ 7762875 h 7762876"/>
                <a:gd name="connsiteX1" fmla="*/ 378619 w 7550944"/>
                <a:gd name="connsiteY1" fmla="*/ 3886200 h 7762876"/>
                <a:gd name="connsiteX2" fmla="*/ 750094 w 7550944"/>
                <a:gd name="connsiteY2" fmla="*/ 0 h 7762876"/>
                <a:gd name="connsiteX3" fmla="*/ 1131094 w 7550944"/>
                <a:gd name="connsiteY3" fmla="*/ 3876675 h 7762876"/>
                <a:gd name="connsiteX4" fmla="*/ 1507332 w 7550944"/>
                <a:gd name="connsiteY4" fmla="*/ 7762875 h 7762876"/>
                <a:gd name="connsiteX5" fmla="*/ 1883569 w 7550944"/>
                <a:gd name="connsiteY5" fmla="*/ 3876675 h 7762876"/>
                <a:gd name="connsiteX6" fmla="*/ 2264569 w 7550944"/>
                <a:gd name="connsiteY6" fmla="*/ 0 h 7762876"/>
                <a:gd name="connsiteX7" fmla="*/ 2645569 w 7550944"/>
                <a:gd name="connsiteY7" fmla="*/ 3886200 h 7762876"/>
                <a:gd name="connsiteX8" fmla="*/ 3017044 w 7550944"/>
                <a:gd name="connsiteY8" fmla="*/ 7762875 h 7762876"/>
                <a:gd name="connsiteX9" fmla="*/ 3398044 w 7550944"/>
                <a:gd name="connsiteY9" fmla="*/ 3876675 h 7762876"/>
                <a:gd name="connsiteX10" fmla="*/ 3769519 w 7550944"/>
                <a:gd name="connsiteY10" fmla="*/ 9525 h 7762876"/>
                <a:gd name="connsiteX11" fmla="*/ 4150519 w 7550944"/>
                <a:gd name="connsiteY11" fmla="*/ 3886200 h 7762876"/>
                <a:gd name="connsiteX12" fmla="*/ 4526756 w 7550944"/>
                <a:gd name="connsiteY12" fmla="*/ 7762875 h 7762876"/>
                <a:gd name="connsiteX13" fmla="*/ 4902994 w 7550944"/>
                <a:gd name="connsiteY13" fmla="*/ 3886200 h 7762876"/>
                <a:gd name="connsiteX14" fmla="*/ 5283994 w 7550944"/>
                <a:gd name="connsiteY14" fmla="*/ 9525 h 7762876"/>
                <a:gd name="connsiteX15" fmla="*/ 5655469 w 7550944"/>
                <a:gd name="connsiteY15" fmla="*/ 3886200 h 7762876"/>
                <a:gd name="connsiteX16" fmla="*/ 6036469 w 7550944"/>
                <a:gd name="connsiteY16" fmla="*/ 7762875 h 7762876"/>
                <a:gd name="connsiteX17" fmla="*/ 6417469 w 7550944"/>
                <a:gd name="connsiteY17" fmla="*/ 3886200 h 7762876"/>
                <a:gd name="connsiteX18" fmla="*/ 6798469 w 7550944"/>
                <a:gd name="connsiteY18" fmla="*/ 0 h 7762876"/>
                <a:gd name="connsiteX19" fmla="*/ 7160419 w 7550944"/>
                <a:gd name="connsiteY19" fmla="*/ 3886200 h 7762876"/>
                <a:gd name="connsiteX20" fmla="*/ 7550944 w 7550944"/>
                <a:gd name="connsiteY20" fmla="*/ 7762875 h 7762876"/>
                <a:gd name="connsiteX0" fmla="*/ 0 w 7550944"/>
                <a:gd name="connsiteY0" fmla="*/ 7762875 h 7762876"/>
                <a:gd name="connsiteX1" fmla="*/ 378619 w 7550944"/>
                <a:gd name="connsiteY1" fmla="*/ 3886200 h 7762876"/>
                <a:gd name="connsiteX2" fmla="*/ 750094 w 7550944"/>
                <a:gd name="connsiteY2" fmla="*/ 0 h 7762876"/>
                <a:gd name="connsiteX3" fmla="*/ 1131094 w 7550944"/>
                <a:gd name="connsiteY3" fmla="*/ 3876675 h 7762876"/>
                <a:gd name="connsiteX4" fmla="*/ 1507332 w 7550944"/>
                <a:gd name="connsiteY4" fmla="*/ 7762875 h 7762876"/>
                <a:gd name="connsiteX5" fmla="*/ 1883569 w 7550944"/>
                <a:gd name="connsiteY5" fmla="*/ 3876675 h 7762876"/>
                <a:gd name="connsiteX6" fmla="*/ 2264569 w 7550944"/>
                <a:gd name="connsiteY6" fmla="*/ 0 h 7762876"/>
                <a:gd name="connsiteX7" fmla="*/ 2645569 w 7550944"/>
                <a:gd name="connsiteY7" fmla="*/ 3886200 h 7762876"/>
                <a:gd name="connsiteX8" fmla="*/ 3017044 w 7550944"/>
                <a:gd name="connsiteY8" fmla="*/ 7762875 h 7762876"/>
                <a:gd name="connsiteX9" fmla="*/ 3398044 w 7550944"/>
                <a:gd name="connsiteY9" fmla="*/ 3876675 h 7762876"/>
                <a:gd name="connsiteX10" fmla="*/ 3769519 w 7550944"/>
                <a:gd name="connsiteY10" fmla="*/ 9525 h 7762876"/>
                <a:gd name="connsiteX11" fmla="*/ 4150519 w 7550944"/>
                <a:gd name="connsiteY11" fmla="*/ 3886200 h 7762876"/>
                <a:gd name="connsiteX12" fmla="*/ 4526756 w 7550944"/>
                <a:gd name="connsiteY12" fmla="*/ 7762875 h 7762876"/>
                <a:gd name="connsiteX13" fmla="*/ 4902994 w 7550944"/>
                <a:gd name="connsiteY13" fmla="*/ 3886200 h 7762876"/>
                <a:gd name="connsiteX14" fmla="*/ 5283994 w 7550944"/>
                <a:gd name="connsiteY14" fmla="*/ 9525 h 7762876"/>
                <a:gd name="connsiteX15" fmla="*/ 5655469 w 7550944"/>
                <a:gd name="connsiteY15" fmla="*/ 3886200 h 7762876"/>
                <a:gd name="connsiteX16" fmla="*/ 6036469 w 7550944"/>
                <a:gd name="connsiteY16" fmla="*/ 7762875 h 7762876"/>
                <a:gd name="connsiteX17" fmla="*/ 6417469 w 7550944"/>
                <a:gd name="connsiteY17" fmla="*/ 3886200 h 7762876"/>
                <a:gd name="connsiteX18" fmla="*/ 6798469 w 7550944"/>
                <a:gd name="connsiteY18" fmla="*/ 0 h 7762876"/>
                <a:gd name="connsiteX19" fmla="*/ 7160419 w 7550944"/>
                <a:gd name="connsiteY19" fmla="*/ 3886200 h 7762876"/>
                <a:gd name="connsiteX20" fmla="*/ 7550944 w 7550944"/>
                <a:gd name="connsiteY20" fmla="*/ 7762875 h 7762876"/>
                <a:gd name="connsiteX0" fmla="*/ 0 w 7550944"/>
                <a:gd name="connsiteY0" fmla="*/ 7762875 h 7762876"/>
                <a:gd name="connsiteX1" fmla="*/ 378619 w 7550944"/>
                <a:gd name="connsiteY1" fmla="*/ 3886200 h 7762876"/>
                <a:gd name="connsiteX2" fmla="*/ 750094 w 7550944"/>
                <a:gd name="connsiteY2" fmla="*/ 0 h 7762876"/>
                <a:gd name="connsiteX3" fmla="*/ 1131094 w 7550944"/>
                <a:gd name="connsiteY3" fmla="*/ 3876675 h 7762876"/>
                <a:gd name="connsiteX4" fmla="*/ 1507332 w 7550944"/>
                <a:gd name="connsiteY4" fmla="*/ 7762875 h 7762876"/>
                <a:gd name="connsiteX5" fmla="*/ 1883569 w 7550944"/>
                <a:gd name="connsiteY5" fmla="*/ 3876675 h 7762876"/>
                <a:gd name="connsiteX6" fmla="*/ 2264569 w 7550944"/>
                <a:gd name="connsiteY6" fmla="*/ 0 h 7762876"/>
                <a:gd name="connsiteX7" fmla="*/ 2645569 w 7550944"/>
                <a:gd name="connsiteY7" fmla="*/ 3886200 h 7762876"/>
                <a:gd name="connsiteX8" fmla="*/ 3017044 w 7550944"/>
                <a:gd name="connsiteY8" fmla="*/ 7762875 h 7762876"/>
                <a:gd name="connsiteX9" fmla="*/ 3398044 w 7550944"/>
                <a:gd name="connsiteY9" fmla="*/ 3876675 h 7762876"/>
                <a:gd name="connsiteX10" fmla="*/ 3769519 w 7550944"/>
                <a:gd name="connsiteY10" fmla="*/ 9525 h 7762876"/>
                <a:gd name="connsiteX11" fmla="*/ 4150519 w 7550944"/>
                <a:gd name="connsiteY11" fmla="*/ 3886200 h 7762876"/>
                <a:gd name="connsiteX12" fmla="*/ 4526756 w 7550944"/>
                <a:gd name="connsiteY12" fmla="*/ 7762875 h 7762876"/>
                <a:gd name="connsiteX13" fmla="*/ 4902994 w 7550944"/>
                <a:gd name="connsiteY13" fmla="*/ 3886200 h 7762876"/>
                <a:gd name="connsiteX14" fmla="*/ 5283994 w 7550944"/>
                <a:gd name="connsiteY14" fmla="*/ 9525 h 7762876"/>
                <a:gd name="connsiteX15" fmla="*/ 5655469 w 7550944"/>
                <a:gd name="connsiteY15" fmla="*/ 3886200 h 7762876"/>
                <a:gd name="connsiteX16" fmla="*/ 6036469 w 7550944"/>
                <a:gd name="connsiteY16" fmla="*/ 7762875 h 7762876"/>
                <a:gd name="connsiteX17" fmla="*/ 6417469 w 7550944"/>
                <a:gd name="connsiteY17" fmla="*/ 3886200 h 7762876"/>
                <a:gd name="connsiteX18" fmla="*/ 6798469 w 7550944"/>
                <a:gd name="connsiteY18" fmla="*/ 0 h 7762876"/>
                <a:gd name="connsiteX19" fmla="*/ 7160419 w 7550944"/>
                <a:gd name="connsiteY19" fmla="*/ 3886200 h 7762876"/>
                <a:gd name="connsiteX20" fmla="*/ 7550944 w 7550944"/>
                <a:gd name="connsiteY20" fmla="*/ 7762875 h 7762876"/>
                <a:gd name="connsiteX0" fmla="*/ 0 w 7550944"/>
                <a:gd name="connsiteY0" fmla="*/ 7762875 h 7762876"/>
                <a:gd name="connsiteX1" fmla="*/ 378619 w 7550944"/>
                <a:gd name="connsiteY1" fmla="*/ 3886200 h 7762876"/>
                <a:gd name="connsiteX2" fmla="*/ 750094 w 7550944"/>
                <a:gd name="connsiteY2" fmla="*/ 0 h 7762876"/>
                <a:gd name="connsiteX3" fmla="*/ 1131094 w 7550944"/>
                <a:gd name="connsiteY3" fmla="*/ 3876675 h 7762876"/>
                <a:gd name="connsiteX4" fmla="*/ 1507332 w 7550944"/>
                <a:gd name="connsiteY4" fmla="*/ 7762875 h 7762876"/>
                <a:gd name="connsiteX5" fmla="*/ 1883569 w 7550944"/>
                <a:gd name="connsiteY5" fmla="*/ 3876675 h 7762876"/>
                <a:gd name="connsiteX6" fmla="*/ 2264569 w 7550944"/>
                <a:gd name="connsiteY6" fmla="*/ 0 h 7762876"/>
                <a:gd name="connsiteX7" fmla="*/ 2645569 w 7550944"/>
                <a:gd name="connsiteY7" fmla="*/ 3886200 h 7762876"/>
                <a:gd name="connsiteX8" fmla="*/ 3017044 w 7550944"/>
                <a:gd name="connsiteY8" fmla="*/ 7762875 h 7762876"/>
                <a:gd name="connsiteX9" fmla="*/ 3398044 w 7550944"/>
                <a:gd name="connsiteY9" fmla="*/ 3876675 h 7762876"/>
                <a:gd name="connsiteX10" fmla="*/ 3769519 w 7550944"/>
                <a:gd name="connsiteY10" fmla="*/ 9525 h 7762876"/>
                <a:gd name="connsiteX11" fmla="*/ 4150519 w 7550944"/>
                <a:gd name="connsiteY11" fmla="*/ 3886200 h 7762876"/>
                <a:gd name="connsiteX12" fmla="*/ 4526756 w 7550944"/>
                <a:gd name="connsiteY12" fmla="*/ 7762875 h 7762876"/>
                <a:gd name="connsiteX13" fmla="*/ 4902994 w 7550944"/>
                <a:gd name="connsiteY13" fmla="*/ 3886200 h 7762876"/>
                <a:gd name="connsiteX14" fmla="*/ 5283994 w 7550944"/>
                <a:gd name="connsiteY14" fmla="*/ 9525 h 7762876"/>
                <a:gd name="connsiteX15" fmla="*/ 5655469 w 7550944"/>
                <a:gd name="connsiteY15" fmla="*/ 3886200 h 7762876"/>
                <a:gd name="connsiteX16" fmla="*/ 6029325 w 7550944"/>
                <a:gd name="connsiteY16" fmla="*/ 7762875 h 7762876"/>
                <a:gd name="connsiteX17" fmla="*/ 6417469 w 7550944"/>
                <a:gd name="connsiteY17" fmla="*/ 3886200 h 7762876"/>
                <a:gd name="connsiteX18" fmla="*/ 6798469 w 7550944"/>
                <a:gd name="connsiteY18" fmla="*/ 0 h 7762876"/>
                <a:gd name="connsiteX19" fmla="*/ 7160419 w 7550944"/>
                <a:gd name="connsiteY19" fmla="*/ 3886200 h 7762876"/>
                <a:gd name="connsiteX20" fmla="*/ 7550944 w 7550944"/>
                <a:gd name="connsiteY20" fmla="*/ 7762875 h 7762876"/>
                <a:gd name="connsiteX0" fmla="*/ 0 w 7550944"/>
                <a:gd name="connsiteY0" fmla="*/ 7762875 h 7762876"/>
                <a:gd name="connsiteX1" fmla="*/ 378619 w 7550944"/>
                <a:gd name="connsiteY1" fmla="*/ 3886200 h 7762876"/>
                <a:gd name="connsiteX2" fmla="*/ 750094 w 7550944"/>
                <a:gd name="connsiteY2" fmla="*/ 0 h 7762876"/>
                <a:gd name="connsiteX3" fmla="*/ 1131094 w 7550944"/>
                <a:gd name="connsiteY3" fmla="*/ 3876675 h 7762876"/>
                <a:gd name="connsiteX4" fmla="*/ 1507332 w 7550944"/>
                <a:gd name="connsiteY4" fmla="*/ 7762875 h 7762876"/>
                <a:gd name="connsiteX5" fmla="*/ 1883569 w 7550944"/>
                <a:gd name="connsiteY5" fmla="*/ 3876675 h 7762876"/>
                <a:gd name="connsiteX6" fmla="*/ 2264569 w 7550944"/>
                <a:gd name="connsiteY6" fmla="*/ 0 h 7762876"/>
                <a:gd name="connsiteX7" fmla="*/ 2645569 w 7550944"/>
                <a:gd name="connsiteY7" fmla="*/ 3886200 h 7762876"/>
                <a:gd name="connsiteX8" fmla="*/ 3017044 w 7550944"/>
                <a:gd name="connsiteY8" fmla="*/ 7762875 h 7762876"/>
                <a:gd name="connsiteX9" fmla="*/ 3398044 w 7550944"/>
                <a:gd name="connsiteY9" fmla="*/ 3876675 h 7762876"/>
                <a:gd name="connsiteX10" fmla="*/ 3769519 w 7550944"/>
                <a:gd name="connsiteY10" fmla="*/ 9525 h 7762876"/>
                <a:gd name="connsiteX11" fmla="*/ 4150519 w 7550944"/>
                <a:gd name="connsiteY11" fmla="*/ 3886200 h 7762876"/>
                <a:gd name="connsiteX12" fmla="*/ 4526756 w 7550944"/>
                <a:gd name="connsiteY12" fmla="*/ 7762875 h 7762876"/>
                <a:gd name="connsiteX13" fmla="*/ 4902994 w 7550944"/>
                <a:gd name="connsiteY13" fmla="*/ 3886200 h 7762876"/>
                <a:gd name="connsiteX14" fmla="*/ 5283994 w 7550944"/>
                <a:gd name="connsiteY14" fmla="*/ 9525 h 7762876"/>
                <a:gd name="connsiteX15" fmla="*/ 5655469 w 7550944"/>
                <a:gd name="connsiteY15" fmla="*/ 3886200 h 7762876"/>
                <a:gd name="connsiteX16" fmla="*/ 6029325 w 7550944"/>
                <a:gd name="connsiteY16" fmla="*/ 7762875 h 7762876"/>
                <a:gd name="connsiteX17" fmla="*/ 6417469 w 7550944"/>
                <a:gd name="connsiteY17" fmla="*/ 3886200 h 7762876"/>
                <a:gd name="connsiteX18" fmla="*/ 6798469 w 7550944"/>
                <a:gd name="connsiteY18" fmla="*/ 0 h 7762876"/>
                <a:gd name="connsiteX19" fmla="*/ 7160419 w 7550944"/>
                <a:gd name="connsiteY19" fmla="*/ 3886200 h 7762876"/>
                <a:gd name="connsiteX20" fmla="*/ 7550944 w 7550944"/>
                <a:gd name="connsiteY20" fmla="*/ 7762875 h 7762876"/>
                <a:gd name="connsiteX0" fmla="*/ 0 w 7546182"/>
                <a:gd name="connsiteY0" fmla="*/ 7762875 h 7765256"/>
                <a:gd name="connsiteX1" fmla="*/ 378619 w 7546182"/>
                <a:gd name="connsiteY1" fmla="*/ 3886200 h 7765256"/>
                <a:gd name="connsiteX2" fmla="*/ 750094 w 7546182"/>
                <a:gd name="connsiteY2" fmla="*/ 0 h 7765256"/>
                <a:gd name="connsiteX3" fmla="*/ 1131094 w 7546182"/>
                <a:gd name="connsiteY3" fmla="*/ 3876675 h 7765256"/>
                <a:gd name="connsiteX4" fmla="*/ 1507332 w 7546182"/>
                <a:gd name="connsiteY4" fmla="*/ 7762875 h 7765256"/>
                <a:gd name="connsiteX5" fmla="*/ 1883569 w 7546182"/>
                <a:gd name="connsiteY5" fmla="*/ 3876675 h 7765256"/>
                <a:gd name="connsiteX6" fmla="*/ 2264569 w 7546182"/>
                <a:gd name="connsiteY6" fmla="*/ 0 h 7765256"/>
                <a:gd name="connsiteX7" fmla="*/ 2645569 w 7546182"/>
                <a:gd name="connsiteY7" fmla="*/ 3886200 h 7765256"/>
                <a:gd name="connsiteX8" fmla="*/ 3017044 w 7546182"/>
                <a:gd name="connsiteY8" fmla="*/ 7762875 h 7765256"/>
                <a:gd name="connsiteX9" fmla="*/ 3398044 w 7546182"/>
                <a:gd name="connsiteY9" fmla="*/ 3876675 h 7765256"/>
                <a:gd name="connsiteX10" fmla="*/ 3769519 w 7546182"/>
                <a:gd name="connsiteY10" fmla="*/ 9525 h 7765256"/>
                <a:gd name="connsiteX11" fmla="*/ 4150519 w 7546182"/>
                <a:gd name="connsiteY11" fmla="*/ 3886200 h 7765256"/>
                <a:gd name="connsiteX12" fmla="*/ 4526756 w 7546182"/>
                <a:gd name="connsiteY12" fmla="*/ 7762875 h 7765256"/>
                <a:gd name="connsiteX13" fmla="*/ 4902994 w 7546182"/>
                <a:gd name="connsiteY13" fmla="*/ 3886200 h 7765256"/>
                <a:gd name="connsiteX14" fmla="*/ 5283994 w 7546182"/>
                <a:gd name="connsiteY14" fmla="*/ 9525 h 7765256"/>
                <a:gd name="connsiteX15" fmla="*/ 5655469 w 7546182"/>
                <a:gd name="connsiteY15" fmla="*/ 3886200 h 7765256"/>
                <a:gd name="connsiteX16" fmla="*/ 6029325 w 7546182"/>
                <a:gd name="connsiteY16" fmla="*/ 7762875 h 7765256"/>
                <a:gd name="connsiteX17" fmla="*/ 6417469 w 7546182"/>
                <a:gd name="connsiteY17" fmla="*/ 3886200 h 7765256"/>
                <a:gd name="connsiteX18" fmla="*/ 6798469 w 7546182"/>
                <a:gd name="connsiteY18" fmla="*/ 0 h 7765256"/>
                <a:gd name="connsiteX19" fmla="*/ 7160419 w 7546182"/>
                <a:gd name="connsiteY19" fmla="*/ 3886200 h 7765256"/>
                <a:gd name="connsiteX20" fmla="*/ 7546182 w 7546182"/>
                <a:gd name="connsiteY20" fmla="*/ 7765256 h 7765256"/>
                <a:gd name="connsiteX0" fmla="*/ 0 w 7546182"/>
                <a:gd name="connsiteY0" fmla="*/ 7762875 h 7765258"/>
                <a:gd name="connsiteX1" fmla="*/ 378619 w 7546182"/>
                <a:gd name="connsiteY1" fmla="*/ 3886200 h 7765258"/>
                <a:gd name="connsiteX2" fmla="*/ 750094 w 7546182"/>
                <a:gd name="connsiteY2" fmla="*/ 0 h 7765258"/>
                <a:gd name="connsiteX3" fmla="*/ 1131094 w 7546182"/>
                <a:gd name="connsiteY3" fmla="*/ 3876675 h 7765258"/>
                <a:gd name="connsiteX4" fmla="*/ 1507332 w 7546182"/>
                <a:gd name="connsiteY4" fmla="*/ 7762875 h 7765258"/>
                <a:gd name="connsiteX5" fmla="*/ 1883569 w 7546182"/>
                <a:gd name="connsiteY5" fmla="*/ 3876675 h 7765258"/>
                <a:gd name="connsiteX6" fmla="*/ 2264569 w 7546182"/>
                <a:gd name="connsiteY6" fmla="*/ 0 h 7765258"/>
                <a:gd name="connsiteX7" fmla="*/ 2645569 w 7546182"/>
                <a:gd name="connsiteY7" fmla="*/ 3886200 h 7765258"/>
                <a:gd name="connsiteX8" fmla="*/ 3017044 w 7546182"/>
                <a:gd name="connsiteY8" fmla="*/ 7762875 h 7765258"/>
                <a:gd name="connsiteX9" fmla="*/ 3398044 w 7546182"/>
                <a:gd name="connsiteY9" fmla="*/ 3876675 h 7765258"/>
                <a:gd name="connsiteX10" fmla="*/ 3769519 w 7546182"/>
                <a:gd name="connsiteY10" fmla="*/ 9525 h 7765258"/>
                <a:gd name="connsiteX11" fmla="*/ 4150519 w 7546182"/>
                <a:gd name="connsiteY11" fmla="*/ 3886200 h 7765258"/>
                <a:gd name="connsiteX12" fmla="*/ 4526756 w 7546182"/>
                <a:gd name="connsiteY12" fmla="*/ 7762875 h 7765258"/>
                <a:gd name="connsiteX13" fmla="*/ 4902994 w 7546182"/>
                <a:gd name="connsiteY13" fmla="*/ 3886200 h 7765258"/>
                <a:gd name="connsiteX14" fmla="*/ 5283994 w 7546182"/>
                <a:gd name="connsiteY14" fmla="*/ 9525 h 7765258"/>
                <a:gd name="connsiteX15" fmla="*/ 5655469 w 7546182"/>
                <a:gd name="connsiteY15" fmla="*/ 3886200 h 7765258"/>
                <a:gd name="connsiteX16" fmla="*/ 6029325 w 7546182"/>
                <a:gd name="connsiteY16" fmla="*/ 7762875 h 7765258"/>
                <a:gd name="connsiteX17" fmla="*/ 6417469 w 7546182"/>
                <a:gd name="connsiteY17" fmla="*/ 3886200 h 7765258"/>
                <a:gd name="connsiteX18" fmla="*/ 6798469 w 7546182"/>
                <a:gd name="connsiteY18" fmla="*/ 0 h 7765258"/>
                <a:gd name="connsiteX19" fmla="*/ 7160419 w 7546182"/>
                <a:gd name="connsiteY19" fmla="*/ 3886200 h 7765258"/>
                <a:gd name="connsiteX20" fmla="*/ 7546182 w 7546182"/>
                <a:gd name="connsiteY20" fmla="*/ 7765256 h 7765258"/>
                <a:gd name="connsiteX0" fmla="*/ 0 w 7539038"/>
                <a:gd name="connsiteY0" fmla="*/ 7762875 h 7762876"/>
                <a:gd name="connsiteX1" fmla="*/ 378619 w 7539038"/>
                <a:gd name="connsiteY1" fmla="*/ 3886200 h 7762876"/>
                <a:gd name="connsiteX2" fmla="*/ 750094 w 7539038"/>
                <a:gd name="connsiteY2" fmla="*/ 0 h 7762876"/>
                <a:gd name="connsiteX3" fmla="*/ 1131094 w 7539038"/>
                <a:gd name="connsiteY3" fmla="*/ 3876675 h 7762876"/>
                <a:gd name="connsiteX4" fmla="*/ 1507332 w 7539038"/>
                <a:gd name="connsiteY4" fmla="*/ 7762875 h 7762876"/>
                <a:gd name="connsiteX5" fmla="*/ 1883569 w 7539038"/>
                <a:gd name="connsiteY5" fmla="*/ 3876675 h 7762876"/>
                <a:gd name="connsiteX6" fmla="*/ 2264569 w 7539038"/>
                <a:gd name="connsiteY6" fmla="*/ 0 h 7762876"/>
                <a:gd name="connsiteX7" fmla="*/ 2645569 w 7539038"/>
                <a:gd name="connsiteY7" fmla="*/ 3886200 h 7762876"/>
                <a:gd name="connsiteX8" fmla="*/ 3017044 w 7539038"/>
                <a:gd name="connsiteY8" fmla="*/ 7762875 h 7762876"/>
                <a:gd name="connsiteX9" fmla="*/ 3398044 w 7539038"/>
                <a:gd name="connsiteY9" fmla="*/ 3876675 h 7762876"/>
                <a:gd name="connsiteX10" fmla="*/ 3769519 w 7539038"/>
                <a:gd name="connsiteY10" fmla="*/ 9525 h 7762876"/>
                <a:gd name="connsiteX11" fmla="*/ 4150519 w 7539038"/>
                <a:gd name="connsiteY11" fmla="*/ 3886200 h 7762876"/>
                <a:gd name="connsiteX12" fmla="*/ 4526756 w 7539038"/>
                <a:gd name="connsiteY12" fmla="*/ 7762875 h 7762876"/>
                <a:gd name="connsiteX13" fmla="*/ 4902994 w 7539038"/>
                <a:gd name="connsiteY13" fmla="*/ 3886200 h 7762876"/>
                <a:gd name="connsiteX14" fmla="*/ 5283994 w 7539038"/>
                <a:gd name="connsiteY14" fmla="*/ 9525 h 7762876"/>
                <a:gd name="connsiteX15" fmla="*/ 5655469 w 7539038"/>
                <a:gd name="connsiteY15" fmla="*/ 3886200 h 7762876"/>
                <a:gd name="connsiteX16" fmla="*/ 6029325 w 7539038"/>
                <a:gd name="connsiteY16" fmla="*/ 7762875 h 7762876"/>
                <a:gd name="connsiteX17" fmla="*/ 6417469 w 7539038"/>
                <a:gd name="connsiteY17" fmla="*/ 3886200 h 7762876"/>
                <a:gd name="connsiteX18" fmla="*/ 6798469 w 7539038"/>
                <a:gd name="connsiteY18" fmla="*/ 0 h 7762876"/>
                <a:gd name="connsiteX19" fmla="*/ 7160419 w 7539038"/>
                <a:gd name="connsiteY19" fmla="*/ 3886200 h 7762876"/>
                <a:gd name="connsiteX20" fmla="*/ 7539038 w 7539038"/>
                <a:gd name="connsiteY20" fmla="*/ 7760494 h 7762876"/>
                <a:gd name="connsiteX0" fmla="*/ 0 w 7539038"/>
                <a:gd name="connsiteY0" fmla="*/ 7762875 h 7762876"/>
                <a:gd name="connsiteX1" fmla="*/ 378619 w 7539038"/>
                <a:gd name="connsiteY1" fmla="*/ 3886200 h 7762876"/>
                <a:gd name="connsiteX2" fmla="*/ 750094 w 7539038"/>
                <a:gd name="connsiteY2" fmla="*/ 0 h 7762876"/>
                <a:gd name="connsiteX3" fmla="*/ 1131094 w 7539038"/>
                <a:gd name="connsiteY3" fmla="*/ 3876675 h 7762876"/>
                <a:gd name="connsiteX4" fmla="*/ 1507332 w 7539038"/>
                <a:gd name="connsiteY4" fmla="*/ 7762875 h 7762876"/>
                <a:gd name="connsiteX5" fmla="*/ 1883569 w 7539038"/>
                <a:gd name="connsiteY5" fmla="*/ 3876675 h 7762876"/>
                <a:gd name="connsiteX6" fmla="*/ 2264569 w 7539038"/>
                <a:gd name="connsiteY6" fmla="*/ 0 h 7762876"/>
                <a:gd name="connsiteX7" fmla="*/ 2645569 w 7539038"/>
                <a:gd name="connsiteY7" fmla="*/ 3886200 h 7762876"/>
                <a:gd name="connsiteX8" fmla="*/ 3017044 w 7539038"/>
                <a:gd name="connsiteY8" fmla="*/ 7762875 h 7762876"/>
                <a:gd name="connsiteX9" fmla="*/ 3398044 w 7539038"/>
                <a:gd name="connsiteY9" fmla="*/ 3876675 h 7762876"/>
                <a:gd name="connsiteX10" fmla="*/ 3769519 w 7539038"/>
                <a:gd name="connsiteY10" fmla="*/ 9525 h 7762876"/>
                <a:gd name="connsiteX11" fmla="*/ 4150519 w 7539038"/>
                <a:gd name="connsiteY11" fmla="*/ 3886200 h 7762876"/>
                <a:gd name="connsiteX12" fmla="*/ 4526756 w 7539038"/>
                <a:gd name="connsiteY12" fmla="*/ 7762875 h 7762876"/>
                <a:gd name="connsiteX13" fmla="*/ 4902994 w 7539038"/>
                <a:gd name="connsiteY13" fmla="*/ 3886200 h 7762876"/>
                <a:gd name="connsiteX14" fmla="*/ 5283994 w 7539038"/>
                <a:gd name="connsiteY14" fmla="*/ 9525 h 7762876"/>
                <a:gd name="connsiteX15" fmla="*/ 5655469 w 7539038"/>
                <a:gd name="connsiteY15" fmla="*/ 3886200 h 7762876"/>
                <a:gd name="connsiteX16" fmla="*/ 6029325 w 7539038"/>
                <a:gd name="connsiteY16" fmla="*/ 7762875 h 7762876"/>
                <a:gd name="connsiteX17" fmla="*/ 6417469 w 7539038"/>
                <a:gd name="connsiteY17" fmla="*/ 3886200 h 7762876"/>
                <a:gd name="connsiteX18" fmla="*/ 6788944 w 7539038"/>
                <a:gd name="connsiteY18" fmla="*/ 2381 h 7762876"/>
                <a:gd name="connsiteX19" fmla="*/ 7160419 w 7539038"/>
                <a:gd name="connsiteY19" fmla="*/ 3886200 h 7762876"/>
                <a:gd name="connsiteX20" fmla="*/ 7539038 w 7539038"/>
                <a:gd name="connsiteY20" fmla="*/ 7760494 h 7762876"/>
                <a:gd name="connsiteX0" fmla="*/ 0 w 7539038"/>
                <a:gd name="connsiteY0" fmla="*/ 7762875 h 7762876"/>
                <a:gd name="connsiteX1" fmla="*/ 378619 w 7539038"/>
                <a:gd name="connsiteY1" fmla="*/ 3886200 h 7762876"/>
                <a:gd name="connsiteX2" fmla="*/ 750094 w 7539038"/>
                <a:gd name="connsiteY2" fmla="*/ 0 h 7762876"/>
                <a:gd name="connsiteX3" fmla="*/ 1131094 w 7539038"/>
                <a:gd name="connsiteY3" fmla="*/ 3876675 h 7762876"/>
                <a:gd name="connsiteX4" fmla="*/ 1507332 w 7539038"/>
                <a:gd name="connsiteY4" fmla="*/ 7762875 h 7762876"/>
                <a:gd name="connsiteX5" fmla="*/ 1883569 w 7539038"/>
                <a:gd name="connsiteY5" fmla="*/ 3876675 h 7762876"/>
                <a:gd name="connsiteX6" fmla="*/ 2264569 w 7539038"/>
                <a:gd name="connsiteY6" fmla="*/ 0 h 7762876"/>
                <a:gd name="connsiteX7" fmla="*/ 2645569 w 7539038"/>
                <a:gd name="connsiteY7" fmla="*/ 3886200 h 7762876"/>
                <a:gd name="connsiteX8" fmla="*/ 3017044 w 7539038"/>
                <a:gd name="connsiteY8" fmla="*/ 7762875 h 7762876"/>
                <a:gd name="connsiteX9" fmla="*/ 3398044 w 7539038"/>
                <a:gd name="connsiteY9" fmla="*/ 3876675 h 7762876"/>
                <a:gd name="connsiteX10" fmla="*/ 3769519 w 7539038"/>
                <a:gd name="connsiteY10" fmla="*/ 9525 h 7762876"/>
                <a:gd name="connsiteX11" fmla="*/ 4150519 w 7539038"/>
                <a:gd name="connsiteY11" fmla="*/ 3886200 h 7762876"/>
                <a:gd name="connsiteX12" fmla="*/ 4526756 w 7539038"/>
                <a:gd name="connsiteY12" fmla="*/ 7762875 h 7762876"/>
                <a:gd name="connsiteX13" fmla="*/ 4902994 w 7539038"/>
                <a:gd name="connsiteY13" fmla="*/ 3886200 h 7762876"/>
                <a:gd name="connsiteX14" fmla="*/ 5283994 w 7539038"/>
                <a:gd name="connsiteY14" fmla="*/ 9525 h 7762876"/>
                <a:gd name="connsiteX15" fmla="*/ 5655469 w 7539038"/>
                <a:gd name="connsiteY15" fmla="*/ 3886200 h 7762876"/>
                <a:gd name="connsiteX16" fmla="*/ 6029325 w 7539038"/>
                <a:gd name="connsiteY16" fmla="*/ 7762875 h 7762876"/>
                <a:gd name="connsiteX17" fmla="*/ 6417469 w 7539038"/>
                <a:gd name="connsiteY17" fmla="*/ 3886200 h 7762876"/>
                <a:gd name="connsiteX18" fmla="*/ 6786563 w 7539038"/>
                <a:gd name="connsiteY18" fmla="*/ 4762 h 7762876"/>
                <a:gd name="connsiteX19" fmla="*/ 7160419 w 7539038"/>
                <a:gd name="connsiteY19" fmla="*/ 3886200 h 7762876"/>
                <a:gd name="connsiteX20" fmla="*/ 7539038 w 7539038"/>
                <a:gd name="connsiteY20" fmla="*/ 7760494 h 7762876"/>
                <a:gd name="connsiteX0" fmla="*/ 0 w 7539038"/>
                <a:gd name="connsiteY0" fmla="*/ 7762875 h 7762876"/>
                <a:gd name="connsiteX1" fmla="*/ 378619 w 7539038"/>
                <a:gd name="connsiteY1" fmla="*/ 3886200 h 7762876"/>
                <a:gd name="connsiteX2" fmla="*/ 750094 w 7539038"/>
                <a:gd name="connsiteY2" fmla="*/ 0 h 7762876"/>
                <a:gd name="connsiteX3" fmla="*/ 1131094 w 7539038"/>
                <a:gd name="connsiteY3" fmla="*/ 3876675 h 7762876"/>
                <a:gd name="connsiteX4" fmla="*/ 1507332 w 7539038"/>
                <a:gd name="connsiteY4" fmla="*/ 7762875 h 7762876"/>
                <a:gd name="connsiteX5" fmla="*/ 1883569 w 7539038"/>
                <a:gd name="connsiteY5" fmla="*/ 3876675 h 7762876"/>
                <a:gd name="connsiteX6" fmla="*/ 2264569 w 7539038"/>
                <a:gd name="connsiteY6" fmla="*/ 0 h 7762876"/>
                <a:gd name="connsiteX7" fmla="*/ 2645569 w 7539038"/>
                <a:gd name="connsiteY7" fmla="*/ 3886200 h 7762876"/>
                <a:gd name="connsiteX8" fmla="*/ 3017044 w 7539038"/>
                <a:gd name="connsiteY8" fmla="*/ 7762875 h 7762876"/>
                <a:gd name="connsiteX9" fmla="*/ 3398044 w 7539038"/>
                <a:gd name="connsiteY9" fmla="*/ 3876675 h 7762876"/>
                <a:gd name="connsiteX10" fmla="*/ 3769519 w 7539038"/>
                <a:gd name="connsiteY10" fmla="*/ 9525 h 7762876"/>
                <a:gd name="connsiteX11" fmla="*/ 4150519 w 7539038"/>
                <a:gd name="connsiteY11" fmla="*/ 3886200 h 7762876"/>
                <a:gd name="connsiteX12" fmla="*/ 4526756 w 7539038"/>
                <a:gd name="connsiteY12" fmla="*/ 7762875 h 7762876"/>
                <a:gd name="connsiteX13" fmla="*/ 4902994 w 7539038"/>
                <a:gd name="connsiteY13" fmla="*/ 3886200 h 7762876"/>
                <a:gd name="connsiteX14" fmla="*/ 5283994 w 7539038"/>
                <a:gd name="connsiteY14" fmla="*/ 9525 h 7762876"/>
                <a:gd name="connsiteX15" fmla="*/ 5655469 w 7539038"/>
                <a:gd name="connsiteY15" fmla="*/ 3886200 h 7762876"/>
                <a:gd name="connsiteX16" fmla="*/ 6029325 w 7539038"/>
                <a:gd name="connsiteY16" fmla="*/ 7762875 h 7762876"/>
                <a:gd name="connsiteX17" fmla="*/ 6417469 w 7539038"/>
                <a:gd name="connsiteY17" fmla="*/ 3886200 h 7762876"/>
                <a:gd name="connsiteX18" fmla="*/ 6786563 w 7539038"/>
                <a:gd name="connsiteY18" fmla="*/ 4762 h 7762876"/>
                <a:gd name="connsiteX19" fmla="*/ 7160419 w 7539038"/>
                <a:gd name="connsiteY19" fmla="*/ 3886200 h 7762876"/>
                <a:gd name="connsiteX20" fmla="*/ 7539038 w 7539038"/>
                <a:gd name="connsiteY20" fmla="*/ 7760494 h 7762876"/>
                <a:gd name="connsiteX0" fmla="*/ 0 w 7539038"/>
                <a:gd name="connsiteY0" fmla="*/ 7762875 h 7762876"/>
                <a:gd name="connsiteX1" fmla="*/ 378619 w 7539038"/>
                <a:gd name="connsiteY1" fmla="*/ 3886200 h 7762876"/>
                <a:gd name="connsiteX2" fmla="*/ 750094 w 7539038"/>
                <a:gd name="connsiteY2" fmla="*/ 0 h 7762876"/>
                <a:gd name="connsiteX3" fmla="*/ 1131094 w 7539038"/>
                <a:gd name="connsiteY3" fmla="*/ 3876675 h 7762876"/>
                <a:gd name="connsiteX4" fmla="*/ 1507332 w 7539038"/>
                <a:gd name="connsiteY4" fmla="*/ 7762875 h 7762876"/>
                <a:gd name="connsiteX5" fmla="*/ 1883569 w 7539038"/>
                <a:gd name="connsiteY5" fmla="*/ 3876675 h 7762876"/>
                <a:gd name="connsiteX6" fmla="*/ 2264569 w 7539038"/>
                <a:gd name="connsiteY6" fmla="*/ 0 h 7762876"/>
                <a:gd name="connsiteX7" fmla="*/ 2645569 w 7539038"/>
                <a:gd name="connsiteY7" fmla="*/ 3886200 h 7762876"/>
                <a:gd name="connsiteX8" fmla="*/ 3017044 w 7539038"/>
                <a:gd name="connsiteY8" fmla="*/ 7762875 h 7762876"/>
                <a:gd name="connsiteX9" fmla="*/ 3398044 w 7539038"/>
                <a:gd name="connsiteY9" fmla="*/ 3876675 h 7762876"/>
                <a:gd name="connsiteX10" fmla="*/ 3769519 w 7539038"/>
                <a:gd name="connsiteY10" fmla="*/ 9525 h 7762876"/>
                <a:gd name="connsiteX11" fmla="*/ 4150519 w 7539038"/>
                <a:gd name="connsiteY11" fmla="*/ 3886200 h 7762876"/>
                <a:gd name="connsiteX12" fmla="*/ 4526756 w 7539038"/>
                <a:gd name="connsiteY12" fmla="*/ 7762875 h 7762876"/>
                <a:gd name="connsiteX13" fmla="*/ 4902994 w 7539038"/>
                <a:gd name="connsiteY13" fmla="*/ 3886200 h 7762876"/>
                <a:gd name="connsiteX14" fmla="*/ 5279231 w 7539038"/>
                <a:gd name="connsiteY14" fmla="*/ 9525 h 7762876"/>
                <a:gd name="connsiteX15" fmla="*/ 5655469 w 7539038"/>
                <a:gd name="connsiteY15" fmla="*/ 3886200 h 7762876"/>
                <a:gd name="connsiteX16" fmla="*/ 6029325 w 7539038"/>
                <a:gd name="connsiteY16" fmla="*/ 7762875 h 7762876"/>
                <a:gd name="connsiteX17" fmla="*/ 6417469 w 7539038"/>
                <a:gd name="connsiteY17" fmla="*/ 3886200 h 7762876"/>
                <a:gd name="connsiteX18" fmla="*/ 6786563 w 7539038"/>
                <a:gd name="connsiteY18" fmla="*/ 4762 h 7762876"/>
                <a:gd name="connsiteX19" fmla="*/ 7160419 w 7539038"/>
                <a:gd name="connsiteY19" fmla="*/ 3886200 h 7762876"/>
                <a:gd name="connsiteX20" fmla="*/ 7539038 w 7539038"/>
                <a:gd name="connsiteY20" fmla="*/ 7760494 h 7762876"/>
                <a:gd name="connsiteX0" fmla="*/ 0 w 7539038"/>
                <a:gd name="connsiteY0" fmla="*/ 7762875 h 7762876"/>
                <a:gd name="connsiteX1" fmla="*/ 378619 w 7539038"/>
                <a:gd name="connsiteY1" fmla="*/ 3886200 h 7762876"/>
                <a:gd name="connsiteX2" fmla="*/ 750094 w 7539038"/>
                <a:gd name="connsiteY2" fmla="*/ 0 h 7762876"/>
                <a:gd name="connsiteX3" fmla="*/ 1131094 w 7539038"/>
                <a:gd name="connsiteY3" fmla="*/ 3876675 h 7762876"/>
                <a:gd name="connsiteX4" fmla="*/ 1507332 w 7539038"/>
                <a:gd name="connsiteY4" fmla="*/ 7762875 h 7762876"/>
                <a:gd name="connsiteX5" fmla="*/ 1883569 w 7539038"/>
                <a:gd name="connsiteY5" fmla="*/ 3876675 h 7762876"/>
                <a:gd name="connsiteX6" fmla="*/ 2264569 w 7539038"/>
                <a:gd name="connsiteY6" fmla="*/ 0 h 7762876"/>
                <a:gd name="connsiteX7" fmla="*/ 2645569 w 7539038"/>
                <a:gd name="connsiteY7" fmla="*/ 3886200 h 7762876"/>
                <a:gd name="connsiteX8" fmla="*/ 3017044 w 7539038"/>
                <a:gd name="connsiteY8" fmla="*/ 7762875 h 7762876"/>
                <a:gd name="connsiteX9" fmla="*/ 3398044 w 7539038"/>
                <a:gd name="connsiteY9" fmla="*/ 3876675 h 7762876"/>
                <a:gd name="connsiteX10" fmla="*/ 3769519 w 7539038"/>
                <a:gd name="connsiteY10" fmla="*/ 9525 h 7762876"/>
                <a:gd name="connsiteX11" fmla="*/ 4150519 w 7539038"/>
                <a:gd name="connsiteY11" fmla="*/ 3886200 h 7762876"/>
                <a:gd name="connsiteX12" fmla="*/ 4526756 w 7539038"/>
                <a:gd name="connsiteY12" fmla="*/ 7762875 h 7762876"/>
                <a:gd name="connsiteX13" fmla="*/ 4902994 w 7539038"/>
                <a:gd name="connsiteY13" fmla="*/ 3886200 h 7762876"/>
                <a:gd name="connsiteX14" fmla="*/ 5279231 w 7539038"/>
                <a:gd name="connsiteY14" fmla="*/ 9525 h 7762876"/>
                <a:gd name="connsiteX15" fmla="*/ 5655469 w 7539038"/>
                <a:gd name="connsiteY15" fmla="*/ 3886200 h 7762876"/>
                <a:gd name="connsiteX16" fmla="*/ 6029325 w 7539038"/>
                <a:gd name="connsiteY16" fmla="*/ 7762875 h 7762876"/>
                <a:gd name="connsiteX17" fmla="*/ 6417469 w 7539038"/>
                <a:gd name="connsiteY17" fmla="*/ 3886200 h 7762876"/>
                <a:gd name="connsiteX18" fmla="*/ 6786563 w 7539038"/>
                <a:gd name="connsiteY18" fmla="*/ 4762 h 7762876"/>
                <a:gd name="connsiteX19" fmla="*/ 7160419 w 7539038"/>
                <a:gd name="connsiteY19" fmla="*/ 3886200 h 7762876"/>
                <a:gd name="connsiteX20" fmla="*/ 7539038 w 7539038"/>
                <a:gd name="connsiteY20" fmla="*/ 7760494 h 7762876"/>
                <a:gd name="connsiteX0" fmla="*/ 0 w 7539038"/>
                <a:gd name="connsiteY0" fmla="*/ 7762875 h 7762876"/>
                <a:gd name="connsiteX1" fmla="*/ 378619 w 7539038"/>
                <a:gd name="connsiteY1" fmla="*/ 3886200 h 7762876"/>
                <a:gd name="connsiteX2" fmla="*/ 750094 w 7539038"/>
                <a:gd name="connsiteY2" fmla="*/ 0 h 7762876"/>
                <a:gd name="connsiteX3" fmla="*/ 1131094 w 7539038"/>
                <a:gd name="connsiteY3" fmla="*/ 3876675 h 7762876"/>
                <a:gd name="connsiteX4" fmla="*/ 1507332 w 7539038"/>
                <a:gd name="connsiteY4" fmla="*/ 7762875 h 7762876"/>
                <a:gd name="connsiteX5" fmla="*/ 1883569 w 7539038"/>
                <a:gd name="connsiteY5" fmla="*/ 3876675 h 7762876"/>
                <a:gd name="connsiteX6" fmla="*/ 2264569 w 7539038"/>
                <a:gd name="connsiteY6" fmla="*/ 0 h 7762876"/>
                <a:gd name="connsiteX7" fmla="*/ 2645569 w 7539038"/>
                <a:gd name="connsiteY7" fmla="*/ 3886200 h 7762876"/>
                <a:gd name="connsiteX8" fmla="*/ 3017044 w 7539038"/>
                <a:gd name="connsiteY8" fmla="*/ 7762875 h 7762876"/>
                <a:gd name="connsiteX9" fmla="*/ 3398044 w 7539038"/>
                <a:gd name="connsiteY9" fmla="*/ 3876675 h 7762876"/>
                <a:gd name="connsiteX10" fmla="*/ 3769519 w 7539038"/>
                <a:gd name="connsiteY10" fmla="*/ 9525 h 7762876"/>
                <a:gd name="connsiteX11" fmla="*/ 4150519 w 7539038"/>
                <a:gd name="connsiteY11" fmla="*/ 3886200 h 7762876"/>
                <a:gd name="connsiteX12" fmla="*/ 4526756 w 7539038"/>
                <a:gd name="connsiteY12" fmla="*/ 7762875 h 7762876"/>
                <a:gd name="connsiteX13" fmla="*/ 4902994 w 7539038"/>
                <a:gd name="connsiteY13" fmla="*/ 3886200 h 7762876"/>
                <a:gd name="connsiteX14" fmla="*/ 5276849 w 7539038"/>
                <a:gd name="connsiteY14" fmla="*/ 2382 h 7762876"/>
                <a:gd name="connsiteX15" fmla="*/ 5655469 w 7539038"/>
                <a:gd name="connsiteY15" fmla="*/ 3886200 h 7762876"/>
                <a:gd name="connsiteX16" fmla="*/ 6029325 w 7539038"/>
                <a:gd name="connsiteY16" fmla="*/ 7762875 h 7762876"/>
                <a:gd name="connsiteX17" fmla="*/ 6417469 w 7539038"/>
                <a:gd name="connsiteY17" fmla="*/ 3886200 h 7762876"/>
                <a:gd name="connsiteX18" fmla="*/ 6786563 w 7539038"/>
                <a:gd name="connsiteY18" fmla="*/ 4762 h 7762876"/>
                <a:gd name="connsiteX19" fmla="*/ 7160419 w 7539038"/>
                <a:gd name="connsiteY19" fmla="*/ 3886200 h 7762876"/>
                <a:gd name="connsiteX20" fmla="*/ 7539038 w 7539038"/>
                <a:gd name="connsiteY20" fmla="*/ 7760494 h 7762876"/>
                <a:gd name="connsiteX0" fmla="*/ 0 w 7539038"/>
                <a:gd name="connsiteY0" fmla="*/ 7762875 h 7762876"/>
                <a:gd name="connsiteX1" fmla="*/ 378619 w 7539038"/>
                <a:gd name="connsiteY1" fmla="*/ 3886200 h 7762876"/>
                <a:gd name="connsiteX2" fmla="*/ 750094 w 7539038"/>
                <a:gd name="connsiteY2" fmla="*/ 0 h 7762876"/>
                <a:gd name="connsiteX3" fmla="*/ 1131094 w 7539038"/>
                <a:gd name="connsiteY3" fmla="*/ 3876675 h 7762876"/>
                <a:gd name="connsiteX4" fmla="*/ 1507332 w 7539038"/>
                <a:gd name="connsiteY4" fmla="*/ 7762875 h 7762876"/>
                <a:gd name="connsiteX5" fmla="*/ 1883569 w 7539038"/>
                <a:gd name="connsiteY5" fmla="*/ 3876675 h 7762876"/>
                <a:gd name="connsiteX6" fmla="*/ 2264569 w 7539038"/>
                <a:gd name="connsiteY6" fmla="*/ 0 h 7762876"/>
                <a:gd name="connsiteX7" fmla="*/ 2645569 w 7539038"/>
                <a:gd name="connsiteY7" fmla="*/ 3886200 h 7762876"/>
                <a:gd name="connsiteX8" fmla="*/ 3017044 w 7539038"/>
                <a:gd name="connsiteY8" fmla="*/ 7762875 h 7762876"/>
                <a:gd name="connsiteX9" fmla="*/ 3398044 w 7539038"/>
                <a:gd name="connsiteY9" fmla="*/ 3876675 h 7762876"/>
                <a:gd name="connsiteX10" fmla="*/ 3769519 w 7539038"/>
                <a:gd name="connsiteY10" fmla="*/ 9525 h 7762876"/>
                <a:gd name="connsiteX11" fmla="*/ 4150519 w 7539038"/>
                <a:gd name="connsiteY11" fmla="*/ 3886200 h 7762876"/>
                <a:gd name="connsiteX12" fmla="*/ 4526756 w 7539038"/>
                <a:gd name="connsiteY12" fmla="*/ 7762875 h 7762876"/>
                <a:gd name="connsiteX13" fmla="*/ 4902994 w 7539038"/>
                <a:gd name="connsiteY13" fmla="*/ 3886200 h 7762876"/>
                <a:gd name="connsiteX14" fmla="*/ 5276849 w 7539038"/>
                <a:gd name="connsiteY14" fmla="*/ 2382 h 7762876"/>
                <a:gd name="connsiteX15" fmla="*/ 5655469 w 7539038"/>
                <a:gd name="connsiteY15" fmla="*/ 3886200 h 7762876"/>
                <a:gd name="connsiteX16" fmla="*/ 6029325 w 7539038"/>
                <a:gd name="connsiteY16" fmla="*/ 7762875 h 7762876"/>
                <a:gd name="connsiteX17" fmla="*/ 6417469 w 7539038"/>
                <a:gd name="connsiteY17" fmla="*/ 3886200 h 7762876"/>
                <a:gd name="connsiteX18" fmla="*/ 6786563 w 7539038"/>
                <a:gd name="connsiteY18" fmla="*/ 4762 h 7762876"/>
                <a:gd name="connsiteX19" fmla="*/ 7160419 w 7539038"/>
                <a:gd name="connsiteY19" fmla="*/ 3886200 h 7762876"/>
                <a:gd name="connsiteX20" fmla="*/ 7539038 w 7539038"/>
                <a:gd name="connsiteY20" fmla="*/ 7760494 h 7762876"/>
                <a:gd name="connsiteX0" fmla="*/ 0 w 7539038"/>
                <a:gd name="connsiteY0" fmla="*/ 7762875 h 7762876"/>
                <a:gd name="connsiteX1" fmla="*/ 378619 w 7539038"/>
                <a:gd name="connsiteY1" fmla="*/ 3886200 h 7762876"/>
                <a:gd name="connsiteX2" fmla="*/ 750094 w 7539038"/>
                <a:gd name="connsiteY2" fmla="*/ 0 h 7762876"/>
                <a:gd name="connsiteX3" fmla="*/ 1131094 w 7539038"/>
                <a:gd name="connsiteY3" fmla="*/ 3876675 h 7762876"/>
                <a:gd name="connsiteX4" fmla="*/ 1507332 w 7539038"/>
                <a:gd name="connsiteY4" fmla="*/ 7762875 h 7762876"/>
                <a:gd name="connsiteX5" fmla="*/ 1883569 w 7539038"/>
                <a:gd name="connsiteY5" fmla="*/ 3876675 h 7762876"/>
                <a:gd name="connsiteX6" fmla="*/ 2264569 w 7539038"/>
                <a:gd name="connsiteY6" fmla="*/ 0 h 7762876"/>
                <a:gd name="connsiteX7" fmla="*/ 2645569 w 7539038"/>
                <a:gd name="connsiteY7" fmla="*/ 3886200 h 7762876"/>
                <a:gd name="connsiteX8" fmla="*/ 3017044 w 7539038"/>
                <a:gd name="connsiteY8" fmla="*/ 7762875 h 7762876"/>
                <a:gd name="connsiteX9" fmla="*/ 3398044 w 7539038"/>
                <a:gd name="connsiteY9" fmla="*/ 3876675 h 7762876"/>
                <a:gd name="connsiteX10" fmla="*/ 3776663 w 7539038"/>
                <a:gd name="connsiteY10" fmla="*/ 4763 h 7762876"/>
                <a:gd name="connsiteX11" fmla="*/ 4150519 w 7539038"/>
                <a:gd name="connsiteY11" fmla="*/ 3886200 h 7762876"/>
                <a:gd name="connsiteX12" fmla="*/ 4526756 w 7539038"/>
                <a:gd name="connsiteY12" fmla="*/ 7762875 h 7762876"/>
                <a:gd name="connsiteX13" fmla="*/ 4902994 w 7539038"/>
                <a:gd name="connsiteY13" fmla="*/ 3886200 h 7762876"/>
                <a:gd name="connsiteX14" fmla="*/ 5276849 w 7539038"/>
                <a:gd name="connsiteY14" fmla="*/ 2382 h 7762876"/>
                <a:gd name="connsiteX15" fmla="*/ 5655469 w 7539038"/>
                <a:gd name="connsiteY15" fmla="*/ 3886200 h 7762876"/>
                <a:gd name="connsiteX16" fmla="*/ 6029325 w 7539038"/>
                <a:gd name="connsiteY16" fmla="*/ 7762875 h 7762876"/>
                <a:gd name="connsiteX17" fmla="*/ 6417469 w 7539038"/>
                <a:gd name="connsiteY17" fmla="*/ 3886200 h 7762876"/>
                <a:gd name="connsiteX18" fmla="*/ 6786563 w 7539038"/>
                <a:gd name="connsiteY18" fmla="*/ 4762 h 7762876"/>
                <a:gd name="connsiteX19" fmla="*/ 7160419 w 7539038"/>
                <a:gd name="connsiteY19" fmla="*/ 3886200 h 7762876"/>
                <a:gd name="connsiteX20" fmla="*/ 7539038 w 7539038"/>
                <a:gd name="connsiteY20" fmla="*/ 7760494 h 7762876"/>
                <a:gd name="connsiteX0" fmla="*/ 0 w 7539038"/>
                <a:gd name="connsiteY0" fmla="*/ 7762875 h 7762876"/>
                <a:gd name="connsiteX1" fmla="*/ 378619 w 7539038"/>
                <a:gd name="connsiteY1" fmla="*/ 3886200 h 7762876"/>
                <a:gd name="connsiteX2" fmla="*/ 750094 w 7539038"/>
                <a:gd name="connsiteY2" fmla="*/ 0 h 7762876"/>
                <a:gd name="connsiteX3" fmla="*/ 1131094 w 7539038"/>
                <a:gd name="connsiteY3" fmla="*/ 3876675 h 7762876"/>
                <a:gd name="connsiteX4" fmla="*/ 1507332 w 7539038"/>
                <a:gd name="connsiteY4" fmla="*/ 7762875 h 7762876"/>
                <a:gd name="connsiteX5" fmla="*/ 1883569 w 7539038"/>
                <a:gd name="connsiteY5" fmla="*/ 3876675 h 7762876"/>
                <a:gd name="connsiteX6" fmla="*/ 2264569 w 7539038"/>
                <a:gd name="connsiteY6" fmla="*/ 0 h 7762876"/>
                <a:gd name="connsiteX7" fmla="*/ 2645569 w 7539038"/>
                <a:gd name="connsiteY7" fmla="*/ 3886200 h 7762876"/>
                <a:gd name="connsiteX8" fmla="*/ 3017044 w 7539038"/>
                <a:gd name="connsiteY8" fmla="*/ 7762875 h 7762876"/>
                <a:gd name="connsiteX9" fmla="*/ 3398044 w 7539038"/>
                <a:gd name="connsiteY9" fmla="*/ 3876675 h 7762876"/>
                <a:gd name="connsiteX10" fmla="*/ 3776663 w 7539038"/>
                <a:gd name="connsiteY10" fmla="*/ 4763 h 7762876"/>
                <a:gd name="connsiteX11" fmla="*/ 4150519 w 7539038"/>
                <a:gd name="connsiteY11" fmla="*/ 3886200 h 7762876"/>
                <a:gd name="connsiteX12" fmla="*/ 4526756 w 7539038"/>
                <a:gd name="connsiteY12" fmla="*/ 7762875 h 7762876"/>
                <a:gd name="connsiteX13" fmla="*/ 4902994 w 7539038"/>
                <a:gd name="connsiteY13" fmla="*/ 3886200 h 7762876"/>
                <a:gd name="connsiteX14" fmla="*/ 5276849 w 7539038"/>
                <a:gd name="connsiteY14" fmla="*/ 2382 h 7762876"/>
                <a:gd name="connsiteX15" fmla="*/ 5655469 w 7539038"/>
                <a:gd name="connsiteY15" fmla="*/ 3886200 h 7762876"/>
                <a:gd name="connsiteX16" fmla="*/ 6029325 w 7539038"/>
                <a:gd name="connsiteY16" fmla="*/ 7762875 h 7762876"/>
                <a:gd name="connsiteX17" fmla="*/ 6417469 w 7539038"/>
                <a:gd name="connsiteY17" fmla="*/ 3886200 h 7762876"/>
                <a:gd name="connsiteX18" fmla="*/ 6786563 w 7539038"/>
                <a:gd name="connsiteY18" fmla="*/ 4762 h 7762876"/>
                <a:gd name="connsiteX19" fmla="*/ 7160419 w 7539038"/>
                <a:gd name="connsiteY19" fmla="*/ 3886200 h 7762876"/>
                <a:gd name="connsiteX20" fmla="*/ 7539038 w 7539038"/>
                <a:gd name="connsiteY20" fmla="*/ 7760494 h 7762876"/>
                <a:gd name="connsiteX0" fmla="*/ 0 w 7539038"/>
                <a:gd name="connsiteY0" fmla="*/ 7762875 h 7762876"/>
                <a:gd name="connsiteX1" fmla="*/ 378619 w 7539038"/>
                <a:gd name="connsiteY1" fmla="*/ 3886200 h 7762876"/>
                <a:gd name="connsiteX2" fmla="*/ 750094 w 7539038"/>
                <a:gd name="connsiteY2" fmla="*/ 0 h 7762876"/>
                <a:gd name="connsiteX3" fmla="*/ 1131094 w 7539038"/>
                <a:gd name="connsiteY3" fmla="*/ 3876675 h 7762876"/>
                <a:gd name="connsiteX4" fmla="*/ 1507332 w 7539038"/>
                <a:gd name="connsiteY4" fmla="*/ 7762875 h 7762876"/>
                <a:gd name="connsiteX5" fmla="*/ 1883569 w 7539038"/>
                <a:gd name="connsiteY5" fmla="*/ 3876675 h 7762876"/>
                <a:gd name="connsiteX6" fmla="*/ 2264569 w 7539038"/>
                <a:gd name="connsiteY6" fmla="*/ 0 h 7762876"/>
                <a:gd name="connsiteX7" fmla="*/ 2645569 w 7539038"/>
                <a:gd name="connsiteY7" fmla="*/ 3886200 h 7762876"/>
                <a:gd name="connsiteX8" fmla="*/ 3017044 w 7539038"/>
                <a:gd name="connsiteY8" fmla="*/ 7762875 h 7762876"/>
                <a:gd name="connsiteX9" fmla="*/ 3398044 w 7539038"/>
                <a:gd name="connsiteY9" fmla="*/ 3876675 h 7762876"/>
                <a:gd name="connsiteX10" fmla="*/ 3769519 w 7539038"/>
                <a:gd name="connsiteY10" fmla="*/ 4763 h 7762876"/>
                <a:gd name="connsiteX11" fmla="*/ 4150519 w 7539038"/>
                <a:gd name="connsiteY11" fmla="*/ 3886200 h 7762876"/>
                <a:gd name="connsiteX12" fmla="*/ 4526756 w 7539038"/>
                <a:gd name="connsiteY12" fmla="*/ 7762875 h 7762876"/>
                <a:gd name="connsiteX13" fmla="*/ 4902994 w 7539038"/>
                <a:gd name="connsiteY13" fmla="*/ 3886200 h 7762876"/>
                <a:gd name="connsiteX14" fmla="*/ 5276849 w 7539038"/>
                <a:gd name="connsiteY14" fmla="*/ 2382 h 7762876"/>
                <a:gd name="connsiteX15" fmla="*/ 5655469 w 7539038"/>
                <a:gd name="connsiteY15" fmla="*/ 3886200 h 7762876"/>
                <a:gd name="connsiteX16" fmla="*/ 6029325 w 7539038"/>
                <a:gd name="connsiteY16" fmla="*/ 7762875 h 7762876"/>
                <a:gd name="connsiteX17" fmla="*/ 6417469 w 7539038"/>
                <a:gd name="connsiteY17" fmla="*/ 3886200 h 7762876"/>
                <a:gd name="connsiteX18" fmla="*/ 6786563 w 7539038"/>
                <a:gd name="connsiteY18" fmla="*/ 4762 h 7762876"/>
                <a:gd name="connsiteX19" fmla="*/ 7160419 w 7539038"/>
                <a:gd name="connsiteY19" fmla="*/ 3886200 h 7762876"/>
                <a:gd name="connsiteX20" fmla="*/ 7539038 w 7539038"/>
                <a:gd name="connsiteY20" fmla="*/ 7760494 h 7762876"/>
                <a:gd name="connsiteX0" fmla="*/ 0 w 7539038"/>
                <a:gd name="connsiteY0" fmla="*/ 7762875 h 7762876"/>
                <a:gd name="connsiteX1" fmla="*/ 378619 w 7539038"/>
                <a:gd name="connsiteY1" fmla="*/ 3886200 h 7762876"/>
                <a:gd name="connsiteX2" fmla="*/ 750094 w 7539038"/>
                <a:gd name="connsiteY2" fmla="*/ 0 h 7762876"/>
                <a:gd name="connsiteX3" fmla="*/ 1131094 w 7539038"/>
                <a:gd name="connsiteY3" fmla="*/ 3876675 h 7762876"/>
                <a:gd name="connsiteX4" fmla="*/ 1507332 w 7539038"/>
                <a:gd name="connsiteY4" fmla="*/ 7762875 h 7762876"/>
                <a:gd name="connsiteX5" fmla="*/ 1883569 w 7539038"/>
                <a:gd name="connsiteY5" fmla="*/ 3876675 h 7762876"/>
                <a:gd name="connsiteX6" fmla="*/ 2264569 w 7539038"/>
                <a:gd name="connsiteY6" fmla="*/ 0 h 7762876"/>
                <a:gd name="connsiteX7" fmla="*/ 2645569 w 7539038"/>
                <a:gd name="connsiteY7" fmla="*/ 3886200 h 7762876"/>
                <a:gd name="connsiteX8" fmla="*/ 3017044 w 7539038"/>
                <a:gd name="connsiteY8" fmla="*/ 7762875 h 7762876"/>
                <a:gd name="connsiteX9" fmla="*/ 3398044 w 7539038"/>
                <a:gd name="connsiteY9" fmla="*/ 3876675 h 7762876"/>
                <a:gd name="connsiteX10" fmla="*/ 3769519 w 7539038"/>
                <a:gd name="connsiteY10" fmla="*/ 4763 h 7762876"/>
                <a:gd name="connsiteX11" fmla="*/ 4150519 w 7539038"/>
                <a:gd name="connsiteY11" fmla="*/ 3886200 h 7762876"/>
                <a:gd name="connsiteX12" fmla="*/ 4526756 w 7539038"/>
                <a:gd name="connsiteY12" fmla="*/ 7762875 h 7762876"/>
                <a:gd name="connsiteX13" fmla="*/ 4902994 w 7539038"/>
                <a:gd name="connsiteY13" fmla="*/ 3886200 h 7762876"/>
                <a:gd name="connsiteX14" fmla="*/ 5276849 w 7539038"/>
                <a:gd name="connsiteY14" fmla="*/ 2382 h 7762876"/>
                <a:gd name="connsiteX15" fmla="*/ 5655469 w 7539038"/>
                <a:gd name="connsiteY15" fmla="*/ 3886200 h 7762876"/>
                <a:gd name="connsiteX16" fmla="*/ 6029325 w 7539038"/>
                <a:gd name="connsiteY16" fmla="*/ 7762875 h 7762876"/>
                <a:gd name="connsiteX17" fmla="*/ 6417469 w 7539038"/>
                <a:gd name="connsiteY17" fmla="*/ 3886200 h 7762876"/>
                <a:gd name="connsiteX18" fmla="*/ 6786563 w 7539038"/>
                <a:gd name="connsiteY18" fmla="*/ 4762 h 7762876"/>
                <a:gd name="connsiteX19" fmla="*/ 7160419 w 7539038"/>
                <a:gd name="connsiteY19" fmla="*/ 3886200 h 7762876"/>
                <a:gd name="connsiteX20" fmla="*/ 7539038 w 7539038"/>
                <a:gd name="connsiteY20" fmla="*/ 7760494 h 7762876"/>
                <a:gd name="connsiteX0" fmla="*/ 0 w 7539038"/>
                <a:gd name="connsiteY0" fmla="*/ 7762875 h 7762876"/>
                <a:gd name="connsiteX1" fmla="*/ 378619 w 7539038"/>
                <a:gd name="connsiteY1" fmla="*/ 3886200 h 7762876"/>
                <a:gd name="connsiteX2" fmla="*/ 750094 w 7539038"/>
                <a:gd name="connsiteY2" fmla="*/ 0 h 7762876"/>
                <a:gd name="connsiteX3" fmla="*/ 1131094 w 7539038"/>
                <a:gd name="connsiteY3" fmla="*/ 3876675 h 7762876"/>
                <a:gd name="connsiteX4" fmla="*/ 1507332 w 7539038"/>
                <a:gd name="connsiteY4" fmla="*/ 7762875 h 7762876"/>
                <a:gd name="connsiteX5" fmla="*/ 1883569 w 7539038"/>
                <a:gd name="connsiteY5" fmla="*/ 3876675 h 7762876"/>
                <a:gd name="connsiteX6" fmla="*/ 2259807 w 7539038"/>
                <a:gd name="connsiteY6" fmla="*/ 4762 h 7762876"/>
                <a:gd name="connsiteX7" fmla="*/ 2645569 w 7539038"/>
                <a:gd name="connsiteY7" fmla="*/ 3886200 h 7762876"/>
                <a:gd name="connsiteX8" fmla="*/ 3017044 w 7539038"/>
                <a:gd name="connsiteY8" fmla="*/ 7762875 h 7762876"/>
                <a:gd name="connsiteX9" fmla="*/ 3398044 w 7539038"/>
                <a:gd name="connsiteY9" fmla="*/ 3876675 h 7762876"/>
                <a:gd name="connsiteX10" fmla="*/ 3769519 w 7539038"/>
                <a:gd name="connsiteY10" fmla="*/ 4763 h 7762876"/>
                <a:gd name="connsiteX11" fmla="*/ 4150519 w 7539038"/>
                <a:gd name="connsiteY11" fmla="*/ 3886200 h 7762876"/>
                <a:gd name="connsiteX12" fmla="*/ 4526756 w 7539038"/>
                <a:gd name="connsiteY12" fmla="*/ 7762875 h 7762876"/>
                <a:gd name="connsiteX13" fmla="*/ 4902994 w 7539038"/>
                <a:gd name="connsiteY13" fmla="*/ 3886200 h 7762876"/>
                <a:gd name="connsiteX14" fmla="*/ 5276849 w 7539038"/>
                <a:gd name="connsiteY14" fmla="*/ 2382 h 7762876"/>
                <a:gd name="connsiteX15" fmla="*/ 5655469 w 7539038"/>
                <a:gd name="connsiteY15" fmla="*/ 3886200 h 7762876"/>
                <a:gd name="connsiteX16" fmla="*/ 6029325 w 7539038"/>
                <a:gd name="connsiteY16" fmla="*/ 7762875 h 7762876"/>
                <a:gd name="connsiteX17" fmla="*/ 6417469 w 7539038"/>
                <a:gd name="connsiteY17" fmla="*/ 3886200 h 7762876"/>
                <a:gd name="connsiteX18" fmla="*/ 6786563 w 7539038"/>
                <a:gd name="connsiteY18" fmla="*/ 4762 h 7762876"/>
                <a:gd name="connsiteX19" fmla="*/ 7160419 w 7539038"/>
                <a:gd name="connsiteY19" fmla="*/ 3886200 h 7762876"/>
                <a:gd name="connsiteX20" fmla="*/ 7539038 w 7539038"/>
                <a:gd name="connsiteY20" fmla="*/ 7760494 h 7762876"/>
                <a:gd name="connsiteX0" fmla="*/ 0 w 7539038"/>
                <a:gd name="connsiteY0" fmla="*/ 7762875 h 7762876"/>
                <a:gd name="connsiteX1" fmla="*/ 378619 w 7539038"/>
                <a:gd name="connsiteY1" fmla="*/ 3886200 h 7762876"/>
                <a:gd name="connsiteX2" fmla="*/ 750094 w 7539038"/>
                <a:gd name="connsiteY2" fmla="*/ 0 h 7762876"/>
                <a:gd name="connsiteX3" fmla="*/ 1131094 w 7539038"/>
                <a:gd name="connsiteY3" fmla="*/ 3876675 h 7762876"/>
                <a:gd name="connsiteX4" fmla="*/ 1507332 w 7539038"/>
                <a:gd name="connsiteY4" fmla="*/ 7762875 h 7762876"/>
                <a:gd name="connsiteX5" fmla="*/ 1883569 w 7539038"/>
                <a:gd name="connsiteY5" fmla="*/ 3876675 h 7762876"/>
                <a:gd name="connsiteX6" fmla="*/ 2259807 w 7539038"/>
                <a:gd name="connsiteY6" fmla="*/ 4762 h 7762876"/>
                <a:gd name="connsiteX7" fmla="*/ 2645569 w 7539038"/>
                <a:gd name="connsiteY7" fmla="*/ 3886200 h 7762876"/>
                <a:gd name="connsiteX8" fmla="*/ 3017044 w 7539038"/>
                <a:gd name="connsiteY8" fmla="*/ 7762875 h 7762876"/>
                <a:gd name="connsiteX9" fmla="*/ 3398044 w 7539038"/>
                <a:gd name="connsiteY9" fmla="*/ 3876675 h 7762876"/>
                <a:gd name="connsiteX10" fmla="*/ 3769519 w 7539038"/>
                <a:gd name="connsiteY10" fmla="*/ 4763 h 7762876"/>
                <a:gd name="connsiteX11" fmla="*/ 4150519 w 7539038"/>
                <a:gd name="connsiteY11" fmla="*/ 3886200 h 7762876"/>
                <a:gd name="connsiteX12" fmla="*/ 4526756 w 7539038"/>
                <a:gd name="connsiteY12" fmla="*/ 7762875 h 7762876"/>
                <a:gd name="connsiteX13" fmla="*/ 4902994 w 7539038"/>
                <a:gd name="connsiteY13" fmla="*/ 3886200 h 7762876"/>
                <a:gd name="connsiteX14" fmla="*/ 5276849 w 7539038"/>
                <a:gd name="connsiteY14" fmla="*/ 2382 h 7762876"/>
                <a:gd name="connsiteX15" fmla="*/ 5655469 w 7539038"/>
                <a:gd name="connsiteY15" fmla="*/ 3886200 h 7762876"/>
                <a:gd name="connsiteX16" fmla="*/ 6029325 w 7539038"/>
                <a:gd name="connsiteY16" fmla="*/ 7762875 h 7762876"/>
                <a:gd name="connsiteX17" fmla="*/ 6417469 w 7539038"/>
                <a:gd name="connsiteY17" fmla="*/ 3886200 h 7762876"/>
                <a:gd name="connsiteX18" fmla="*/ 6786563 w 7539038"/>
                <a:gd name="connsiteY18" fmla="*/ 4762 h 7762876"/>
                <a:gd name="connsiteX19" fmla="*/ 7160419 w 7539038"/>
                <a:gd name="connsiteY19" fmla="*/ 3886200 h 7762876"/>
                <a:gd name="connsiteX20" fmla="*/ 7539038 w 7539038"/>
                <a:gd name="connsiteY20" fmla="*/ 7760494 h 7762876"/>
                <a:gd name="connsiteX0" fmla="*/ 0 w 7539038"/>
                <a:gd name="connsiteY0" fmla="*/ 7760494 h 7760495"/>
                <a:gd name="connsiteX1" fmla="*/ 378619 w 7539038"/>
                <a:gd name="connsiteY1" fmla="*/ 3883819 h 7760495"/>
                <a:gd name="connsiteX2" fmla="*/ 757238 w 7539038"/>
                <a:gd name="connsiteY2" fmla="*/ 1 h 7760495"/>
                <a:gd name="connsiteX3" fmla="*/ 1131094 w 7539038"/>
                <a:gd name="connsiteY3" fmla="*/ 3874294 h 7760495"/>
                <a:gd name="connsiteX4" fmla="*/ 1507332 w 7539038"/>
                <a:gd name="connsiteY4" fmla="*/ 7760494 h 7760495"/>
                <a:gd name="connsiteX5" fmla="*/ 1883569 w 7539038"/>
                <a:gd name="connsiteY5" fmla="*/ 3874294 h 7760495"/>
                <a:gd name="connsiteX6" fmla="*/ 2259807 w 7539038"/>
                <a:gd name="connsiteY6" fmla="*/ 2381 h 7760495"/>
                <a:gd name="connsiteX7" fmla="*/ 2645569 w 7539038"/>
                <a:gd name="connsiteY7" fmla="*/ 3883819 h 7760495"/>
                <a:gd name="connsiteX8" fmla="*/ 3017044 w 7539038"/>
                <a:gd name="connsiteY8" fmla="*/ 7760494 h 7760495"/>
                <a:gd name="connsiteX9" fmla="*/ 3398044 w 7539038"/>
                <a:gd name="connsiteY9" fmla="*/ 3874294 h 7760495"/>
                <a:gd name="connsiteX10" fmla="*/ 3769519 w 7539038"/>
                <a:gd name="connsiteY10" fmla="*/ 2382 h 7760495"/>
                <a:gd name="connsiteX11" fmla="*/ 4150519 w 7539038"/>
                <a:gd name="connsiteY11" fmla="*/ 3883819 h 7760495"/>
                <a:gd name="connsiteX12" fmla="*/ 4526756 w 7539038"/>
                <a:gd name="connsiteY12" fmla="*/ 7760494 h 7760495"/>
                <a:gd name="connsiteX13" fmla="*/ 4902994 w 7539038"/>
                <a:gd name="connsiteY13" fmla="*/ 3883819 h 7760495"/>
                <a:gd name="connsiteX14" fmla="*/ 5276849 w 7539038"/>
                <a:gd name="connsiteY14" fmla="*/ 1 h 7760495"/>
                <a:gd name="connsiteX15" fmla="*/ 5655469 w 7539038"/>
                <a:gd name="connsiteY15" fmla="*/ 3883819 h 7760495"/>
                <a:gd name="connsiteX16" fmla="*/ 6029325 w 7539038"/>
                <a:gd name="connsiteY16" fmla="*/ 7760494 h 7760495"/>
                <a:gd name="connsiteX17" fmla="*/ 6417469 w 7539038"/>
                <a:gd name="connsiteY17" fmla="*/ 3883819 h 7760495"/>
                <a:gd name="connsiteX18" fmla="*/ 6786563 w 7539038"/>
                <a:gd name="connsiteY18" fmla="*/ 2381 h 7760495"/>
                <a:gd name="connsiteX19" fmla="*/ 7160419 w 7539038"/>
                <a:gd name="connsiteY19" fmla="*/ 3883819 h 7760495"/>
                <a:gd name="connsiteX20" fmla="*/ 7539038 w 7539038"/>
                <a:gd name="connsiteY20" fmla="*/ 7758113 h 7760495"/>
                <a:gd name="connsiteX0" fmla="*/ 0 w 7539038"/>
                <a:gd name="connsiteY0" fmla="*/ 7760494 h 7760495"/>
                <a:gd name="connsiteX1" fmla="*/ 378619 w 7539038"/>
                <a:gd name="connsiteY1" fmla="*/ 3883819 h 7760495"/>
                <a:gd name="connsiteX2" fmla="*/ 752476 w 7539038"/>
                <a:gd name="connsiteY2" fmla="*/ 1 h 7760495"/>
                <a:gd name="connsiteX3" fmla="*/ 1131094 w 7539038"/>
                <a:gd name="connsiteY3" fmla="*/ 3874294 h 7760495"/>
                <a:gd name="connsiteX4" fmla="*/ 1507332 w 7539038"/>
                <a:gd name="connsiteY4" fmla="*/ 7760494 h 7760495"/>
                <a:gd name="connsiteX5" fmla="*/ 1883569 w 7539038"/>
                <a:gd name="connsiteY5" fmla="*/ 3874294 h 7760495"/>
                <a:gd name="connsiteX6" fmla="*/ 2259807 w 7539038"/>
                <a:gd name="connsiteY6" fmla="*/ 2381 h 7760495"/>
                <a:gd name="connsiteX7" fmla="*/ 2645569 w 7539038"/>
                <a:gd name="connsiteY7" fmla="*/ 3883819 h 7760495"/>
                <a:gd name="connsiteX8" fmla="*/ 3017044 w 7539038"/>
                <a:gd name="connsiteY8" fmla="*/ 7760494 h 7760495"/>
                <a:gd name="connsiteX9" fmla="*/ 3398044 w 7539038"/>
                <a:gd name="connsiteY9" fmla="*/ 3874294 h 7760495"/>
                <a:gd name="connsiteX10" fmla="*/ 3769519 w 7539038"/>
                <a:gd name="connsiteY10" fmla="*/ 2382 h 7760495"/>
                <a:gd name="connsiteX11" fmla="*/ 4150519 w 7539038"/>
                <a:gd name="connsiteY11" fmla="*/ 3883819 h 7760495"/>
                <a:gd name="connsiteX12" fmla="*/ 4526756 w 7539038"/>
                <a:gd name="connsiteY12" fmla="*/ 7760494 h 7760495"/>
                <a:gd name="connsiteX13" fmla="*/ 4902994 w 7539038"/>
                <a:gd name="connsiteY13" fmla="*/ 3883819 h 7760495"/>
                <a:gd name="connsiteX14" fmla="*/ 5276849 w 7539038"/>
                <a:gd name="connsiteY14" fmla="*/ 1 h 7760495"/>
                <a:gd name="connsiteX15" fmla="*/ 5655469 w 7539038"/>
                <a:gd name="connsiteY15" fmla="*/ 3883819 h 7760495"/>
                <a:gd name="connsiteX16" fmla="*/ 6029325 w 7539038"/>
                <a:gd name="connsiteY16" fmla="*/ 7760494 h 7760495"/>
                <a:gd name="connsiteX17" fmla="*/ 6417469 w 7539038"/>
                <a:gd name="connsiteY17" fmla="*/ 3883819 h 7760495"/>
                <a:gd name="connsiteX18" fmla="*/ 6786563 w 7539038"/>
                <a:gd name="connsiteY18" fmla="*/ 2381 h 7760495"/>
                <a:gd name="connsiteX19" fmla="*/ 7160419 w 7539038"/>
                <a:gd name="connsiteY19" fmla="*/ 3883819 h 7760495"/>
                <a:gd name="connsiteX20" fmla="*/ 7539038 w 7539038"/>
                <a:gd name="connsiteY20" fmla="*/ 7758113 h 7760495"/>
                <a:gd name="connsiteX0" fmla="*/ 0 w 7539038"/>
                <a:gd name="connsiteY0" fmla="*/ 7760494 h 7760495"/>
                <a:gd name="connsiteX1" fmla="*/ 378619 w 7539038"/>
                <a:gd name="connsiteY1" fmla="*/ 3883819 h 7760495"/>
                <a:gd name="connsiteX2" fmla="*/ 752476 w 7539038"/>
                <a:gd name="connsiteY2" fmla="*/ 1 h 7760495"/>
                <a:gd name="connsiteX3" fmla="*/ 1131094 w 7539038"/>
                <a:gd name="connsiteY3" fmla="*/ 3874294 h 7760495"/>
                <a:gd name="connsiteX4" fmla="*/ 1507332 w 7539038"/>
                <a:gd name="connsiteY4" fmla="*/ 7760494 h 7760495"/>
                <a:gd name="connsiteX5" fmla="*/ 1883569 w 7539038"/>
                <a:gd name="connsiteY5" fmla="*/ 3874294 h 7760495"/>
                <a:gd name="connsiteX6" fmla="*/ 2259807 w 7539038"/>
                <a:gd name="connsiteY6" fmla="*/ 2381 h 7760495"/>
                <a:gd name="connsiteX7" fmla="*/ 2645569 w 7539038"/>
                <a:gd name="connsiteY7" fmla="*/ 3883819 h 7760495"/>
                <a:gd name="connsiteX8" fmla="*/ 3017044 w 7539038"/>
                <a:gd name="connsiteY8" fmla="*/ 7760494 h 7760495"/>
                <a:gd name="connsiteX9" fmla="*/ 3398044 w 7539038"/>
                <a:gd name="connsiteY9" fmla="*/ 3874294 h 7760495"/>
                <a:gd name="connsiteX10" fmla="*/ 3769519 w 7539038"/>
                <a:gd name="connsiteY10" fmla="*/ 2382 h 7760495"/>
                <a:gd name="connsiteX11" fmla="*/ 4150519 w 7539038"/>
                <a:gd name="connsiteY11" fmla="*/ 3883819 h 7760495"/>
                <a:gd name="connsiteX12" fmla="*/ 4526756 w 7539038"/>
                <a:gd name="connsiteY12" fmla="*/ 7760494 h 7760495"/>
                <a:gd name="connsiteX13" fmla="*/ 4902994 w 7539038"/>
                <a:gd name="connsiteY13" fmla="*/ 3883819 h 7760495"/>
                <a:gd name="connsiteX14" fmla="*/ 5276849 w 7539038"/>
                <a:gd name="connsiteY14" fmla="*/ 1 h 7760495"/>
                <a:gd name="connsiteX15" fmla="*/ 5655469 w 7539038"/>
                <a:gd name="connsiteY15" fmla="*/ 3883819 h 7760495"/>
                <a:gd name="connsiteX16" fmla="*/ 6029325 w 7539038"/>
                <a:gd name="connsiteY16" fmla="*/ 7760494 h 7760495"/>
                <a:gd name="connsiteX17" fmla="*/ 6417469 w 7539038"/>
                <a:gd name="connsiteY17" fmla="*/ 3883819 h 7760495"/>
                <a:gd name="connsiteX18" fmla="*/ 6786563 w 7539038"/>
                <a:gd name="connsiteY18" fmla="*/ 2381 h 7760495"/>
                <a:gd name="connsiteX19" fmla="*/ 7160419 w 7539038"/>
                <a:gd name="connsiteY19" fmla="*/ 3883819 h 7760495"/>
                <a:gd name="connsiteX20" fmla="*/ 7539038 w 7539038"/>
                <a:gd name="connsiteY20" fmla="*/ 7758113 h 7760495"/>
                <a:gd name="connsiteX0" fmla="*/ 0 w 7539038"/>
                <a:gd name="connsiteY0" fmla="*/ 7760494 h 7760495"/>
                <a:gd name="connsiteX1" fmla="*/ 378619 w 7539038"/>
                <a:gd name="connsiteY1" fmla="*/ 3883819 h 7760495"/>
                <a:gd name="connsiteX2" fmla="*/ 752476 w 7539038"/>
                <a:gd name="connsiteY2" fmla="*/ 1 h 7760495"/>
                <a:gd name="connsiteX3" fmla="*/ 1131094 w 7539038"/>
                <a:gd name="connsiteY3" fmla="*/ 3874294 h 7760495"/>
                <a:gd name="connsiteX4" fmla="*/ 1507332 w 7539038"/>
                <a:gd name="connsiteY4" fmla="*/ 7760494 h 7760495"/>
                <a:gd name="connsiteX5" fmla="*/ 1883569 w 7539038"/>
                <a:gd name="connsiteY5" fmla="*/ 3874294 h 7760495"/>
                <a:gd name="connsiteX6" fmla="*/ 2259807 w 7539038"/>
                <a:gd name="connsiteY6" fmla="*/ 2381 h 7760495"/>
                <a:gd name="connsiteX7" fmla="*/ 2645569 w 7539038"/>
                <a:gd name="connsiteY7" fmla="*/ 3883819 h 7760495"/>
                <a:gd name="connsiteX8" fmla="*/ 3017044 w 7539038"/>
                <a:gd name="connsiteY8" fmla="*/ 7760494 h 7760495"/>
                <a:gd name="connsiteX9" fmla="*/ 3398044 w 7539038"/>
                <a:gd name="connsiteY9" fmla="*/ 3874294 h 7760495"/>
                <a:gd name="connsiteX10" fmla="*/ 3769519 w 7539038"/>
                <a:gd name="connsiteY10" fmla="*/ 2382 h 7760495"/>
                <a:gd name="connsiteX11" fmla="*/ 4150519 w 7539038"/>
                <a:gd name="connsiteY11" fmla="*/ 3883819 h 7760495"/>
                <a:gd name="connsiteX12" fmla="*/ 4526756 w 7539038"/>
                <a:gd name="connsiteY12" fmla="*/ 7760494 h 7760495"/>
                <a:gd name="connsiteX13" fmla="*/ 4902994 w 7539038"/>
                <a:gd name="connsiteY13" fmla="*/ 3883819 h 7760495"/>
                <a:gd name="connsiteX14" fmla="*/ 5276849 w 7539038"/>
                <a:gd name="connsiteY14" fmla="*/ 1 h 7760495"/>
                <a:gd name="connsiteX15" fmla="*/ 5655469 w 7539038"/>
                <a:gd name="connsiteY15" fmla="*/ 3883819 h 7760495"/>
                <a:gd name="connsiteX16" fmla="*/ 6029325 w 7539038"/>
                <a:gd name="connsiteY16" fmla="*/ 7760494 h 7760495"/>
                <a:gd name="connsiteX17" fmla="*/ 6417469 w 7539038"/>
                <a:gd name="connsiteY17" fmla="*/ 3883819 h 7760495"/>
                <a:gd name="connsiteX18" fmla="*/ 6786563 w 7539038"/>
                <a:gd name="connsiteY18" fmla="*/ 2381 h 7760495"/>
                <a:gd name="connsiteX19" fmla="*/ 7160419 w 7539038"/>
                <a:gd name="connsiteY19" fmla="*/ 3883819 h 7760495"/>
                <a:gd name="connsiteX20" fmla="*/ 7539038 w 7539038"/>
                <a:gd name="connsiteY20" fmla="*/ 7758113 h 7760495"/>
                <a:gd name="connsiteX0" fmla="*/ 0 w 7539038"/>
                <a:gd name="connsiteY0" fmla="*/ 7760494 h 7760495"/>
                <a:gd name="connsiteX1" fmla="*/ 378619 w 7539038"/>
                <a:gd name="connsiteY1" fmla="*/ 3883819 h 7760495"/>
                <a:gd name="connsiteX2" fmla="*/ 752476 w 7539038"/>
                <a:gd name="connsiteY2" fmla="*/ 1 h 7760495"/>
                <a:gd name="connsiteX3" fmla="*/ 1131094 w 7539038"/>
                <a:gd name="connsiteY3" fmla="*/ 3874294 h 7760495"/>
                <a:gd name="connsiteX4" fmla="*/ 1507332 w 7539038"/>
                <a:gd name="connsiteY4" fmla="*/ 7760494 h 7760495"/>
                <a:gd name="connsiteX5" fmla="*/ 1883569 w 7539038"/>
                <a:gd name="connsiteY5" fmla="*/ 3874294 h 7760495"/>
                <a:gd name="connsiteX6" fmla="*/ 2259807 w 7539038"/>
                <a:gd name="connsiteY6" fmla="*/ 2381 h 7760495"/>
                <a:gd name="connsiteX7" fmla="*/ 2645569 w 7539038"/>
                <a:gd name="connsiteY7" fmla="*/ 3883819 h 7760495"/>
                <a:gd name="connsiteX8" fmla="*/ 3017044 w 7539038"/>
                <a:gd name="connsiteY8" fmla="*/ 7760494 h 7760495"/>
                <a:gd name="connsiteX9" fmla="*/ 3398044 w 7539038"/>
                <a:gd name="connsiteY9" fmla="*/ 3874294 h 7760495"/>
                <a:gd name="connsiteX10" fmla="*/ 3769519 w 7539038"/>
                <a:gd name="connsiteY10" fmla="*/ 2382 h 7760495"/>
                <a:gd name="connsiteX11" fmla="*/ 4150519 w 7539038"/>
                <a:gd name="connsiteY11" fmla="*/ 3883819 h 7760495"/>
                <a:gd name="connsiteX12" fmla="*/ 4526756 w 7539038"/>
                <a:gd name="connsiteY12" fmla="*/ 7760494 h 7760495"/>
                <a:gd name="connsiteX13" fmla="*/ 4902994 w 7539038"/>
                <a:gd name="connsiteY13" fmla="*/ 3883819 h 7760495"/>
                <a:gd name="connsiteX14" fmla="*/ 5276849 w 7539038"/>
                <a:gd name="connsiteY14" fmla="*/ 1 h 7760495"/>
                <a:gd name="connsiteX15" fmla="*/ 5655469 w 7539038"/>
                <a:gd name="connsiteY15" fmla="*/ 3883819 h 7760495"/>
                <a:gd name="connsiteX16" fmla="*/ 6029325 w 7539038"/>
                <a:gd name="connsiteY16" fmla="*/ 7760494 h 7760495"/>
                <a:gd name="connsiteX17" fmla="*/ 6417469 w 7539038"/>
                <a:gd name="connsiteY17" fmla="*/ 3883819 h 7760495"/>
                <a:gd name="connsiteX18" fmla="*/ 6786563 w 7539038"/>
                <a:gd name="connsiteY18" fmla="*/ 2381 h 7760495"/>
                <a:gd name="connsiteX19" fmla="*/ 7160419 w 7539038"/>
                <a:gd name="connsiteY19" fmla="*/ 3883819 h 7760495"/>
                <a:gd name="connsiteX20" fmla="*/ 7539038 w 7539038"/>
                <a:gd name="connsiteY20" fmla="*/ 7758113 h 7760495"/>
                <a:gd name="connsiteX0" fmla="*/ 0 w 7539038"/>
                <a:gd name="connsiteY0" fmla="*/ 7760494 h 7760495"/>
                <a:gd name="connsiteX1" fmla="*/ 378619 w 7539038"/>
                <a:gd name="connsiteY1" fmla="*/ 3883819 h 7760495"/>
                <a:gd name="connsiteX2" fmla="*/ 752476 w 7539038"/>
                <a:gd name="connsiteY2" fmla="*/ 1 h 7760495"/>
                <a:gd name="connsiteX3" fmla="*/ 1131094 w 7539038"/>
                <a:gd name="connsiteY3" fmla="*/ 3874294 h 7760495"/>
                <a:gd name="connsiteX4" fmla="*/ 1507332 w 7539038"/>
                <a:gd name="connsiteY4" fmla="*/ 7760494 h 7760495"/>
                <a:gd name="connsiteX5" fmla="*/ 1883569 w 7539038"/>
                <a:gd name="connsiteY5" fmla="*/ 3874294 h 7760495"/>
                <a:gd name="connsiteX6" fmla="*/ 2259807 w 7539038"/>
                <a:gd name="connsiteY6" fmla="*/ 2381 h 7760495"/>
                <a:gd name="connsiteX7" fmla="*/ 2645569 w 7539038"/>
                <a:gd name="connsiteY7" fmla="*/ 3883819 h 7760495"/>
                <a:gd name="connsiteX8" fmla="*/ 3017044 w 7539038"/>
                <a:gd name="connsiteY8" fmla="*/ 7760494 h 7760495"/>
                <a:gd name="connsiteX9" fmla="*/ 3398044 w 7539038"/>
                <a:gd name="connsiteY9" fmla="*/ 3874294 h 7760495"/>
                <a:gd name="connsiteX10" fmla="*/ 3769519 w 7539038"/>
                <a:gd name="connsiteY10" fmla="*/ 2382 h 7760495"/>
                <a:gd name="connsiteX11" fmla="*/ 4150519 w 7539038"/>
                <a:gd name="connsiteY11" fmla="*/ 3883819 h 7760495"/>
                <a:gd name="connsiteX12" fmla="*/ 4526756 w 7539038"/>
                <a:gd name="connsiteY12" fmla="*/ 7760494 h 7760495"/>
                <a:gd name="connsiteX13" fmla="*/ 4902994 w 7539038"/>
                <a:gd name="connsiteY13" fmla="*/ 3883819 h 7760495"/>
                <a:gd name="connsiteX14" fmla="*/ 5276849 w 7539038"/>
                <a:gd name="connsiteY14" fmla="*/ 1 h 7760495"/>
                <a:gd name="connsiteX15" fmla="*/ 5655469 w 7539038"/>
                <a:gd name="connsiteY15" fmla="*/ 3883819 h 7760495"/>
                <a:gd name="connsiteX16" fmla="*/ 6029325 w 7539038"/>
                <a:gd name="connsiteY16" fmla="*/ 7760494 h 7760495"/>
                <a:gd name="connsiteX17" fmla="*/ 6417469 w 7539038"/>
                <a:gd name="connsiteY17" fmla="*/ 3883819 h 7760495"/>
                <a:gd name="connsiteX18" fmla="*/ 6786563 w 7539038"/>
                <a:gd name="connsiteY18" fmla="*/ 2381 h 7760495"/>
                <a:gd name="connsiteX19" fmla="*/ 7160419 w 7539038"/>
                <a:gd name="connsiteY19" fmla="*/ 3883819 h 7760495"/>
                <a:gd name="connsiteX20" fmla="*/ 7539038 w 7539038"/>
                <a:gd name="connsiteY20" fmla="*/ 7758113 h 7760495"/>
                <a:gd name="connsiteX0" fmla="*/ 0 w 7539038"/>
                <a:gd name="connsiteY0" fmla="*/ 7760494 h 7760495"/>
                <a:gd name="connsiteX1" fmla="*/ 378619 w 7539038"/>
                <a:gd name="connsiteY1" fmla="*/ 3883819 h 7760495"/>
                <a:gd name="connsiteX2" fmla="*/ 752476 w 7539038"/>
                <a:gd name="connsiteY2" fmla="*/ 1 h 7760495"/>
                <a:gd name="connsiteX3" fmla="*/ 1131094 w 7539038"/>
                <a:gd name="connsiteY3" fmla="*/ 3874294 h 7760495"/>
                <a:gd name="connsiteX4" fmla="*/ 1507332 w 7539038"/>
                <a:gd name="connsiteY4" fmla="*/ 7760494 h 7760495"/>
                <a:gd name="connsiteX5" fmla="*/ 1883569 w 7539038"/>
                <a:gd name="connsiteY5" fmla="*/ 3874294 h 7760495"/>
                <a:gd name="connsiteX6" fmla="*/ 2259807 w 7539038"/>
                <a:gd name="connsiteY6" fmla="*/ 2381 h 7760495"/>
                <a:gd name="connsiteX7" fmla="*/ 2645569 w 7539038"/>
                <a:gd name="connsiteY7" fmla="*/ 3883819 h 7760495"/>
                <a:gd name="connsiteX8" fmla="*/ 3017044 w 7539038"/>
                <a:gd name="connsiteY8" fmla="*/ 7760494 h 7760495"/>
                <a:gd name="connsiteX9" fmla="*/ 3398044 w 7539038"/>
                <a:gd name="connsiteY9" fmla="*/ 3874294 h 7760495"/>
                <a:gd name="connsiteX10" fmla="*/ 3769519 w 7539038"/>
                <a:gd name="connsiteY10" fmla="*/ 2382 h 7760495"/>
                <a:gd name="connsiteX11" fmla="*/ 4150519 w 7539038"/>
                <a:gd name="connsiteY11" fmla="*/ 3883819 h 7760495"/>
                <a:gd name="connsiteX12" fmla="*/ 4526756 w 7539038"/>
                <a:gd name="connsiteY12" fmla="*/ 7760494 h 7760495"/>
                <a:gd name="connsiteX13" fmla="*/ 4902994 w 7539038"/>
                <a:gd name="connsiteY13" fmla="*/ 3883819 h 7760495"/>
                <a:gd name="connsiteX14" fmla="*/ 5276849 w 7539038"/>
                <a:gd name="connsiteY14" fmla="*/ 1 h 7760495"/>
                <a:gd name="connsiteX15" fmla="*/ 5655469 w 7539038"/>
                <a:gd name="connsiteY15" fmla="*/ 3883819 h 7760495"/>
                <a:gd name="connsiteX16" fmla="*/ 6029325 w 7539038"/>
                <a:gd name="connsiteY16" fmla="*/ 7760494 h 7760495"/>
                <a:gd name="connsiteX17" fmla="*/ 6417469 w 7539038"/>
                <a:gd name="connsiteY17" fmla="*/ 3883819 h 7760495"/>
                <a:gd name="connsiteX18" fmla="*/ 6786563 w 7539038"/>
                <a:gd name="connsiteY18" fmla="*/ 2381 h 7760495"/>
                <a:gd name="connsiteX19" fmla="*/ 7160419 w 7539038"/>
                <a:gd name="connsiteY19" fmla="*/ 3883819 h 7760495"/>
                <a:gd name="connsiteX20" fmla="*/ 7539038 w 7539038"/>
                <a:gd name="connsiteY20" fmla="*/ 7758113 h 7760495"/>
                <a:gd name="connsiteX0" fmla="*/ 0 w 7539038"/>
                <a:gd name="connsiteY0" fmla="*/ 7760494 h 7760495"/>
                <a:gd name="connsiteX1" fmla="*/ 378619 w 7539038"/>
                <a:gd name="connsiteY1" fmla="*/ 3883819 h 7760495"/>
                <a:gd name="connsiteX2" fmla="*/ 752476 w 7539038"/>
                <a:gd name="connsiteY2" fmla="*/ 1 h 7760495"/>
                <a:gd name="connsiteX3" fmla="*/ 1131094 w 7539038"/>
                <a:gd name="connsiteY3" fmla="*/ 3874294 h 7760495"/>
                <a:gd name="connsiteX4" fmla="*/ 1507332 w 7539038"/>
                <a:gd name="connsiteY4" fmla="*/ 7760494 h 7760495"/>
                <a:gd name="connsiteX5" fmla="*/ 1883569 w 7539038"/>
                <a:gd name="connsiteY5" fmla="*/ 3874294 h 7760495"/>
                <a:gd name="connsiteX6" fmla="*/ 2259807 w 7539038"/>
                <a:gd name="connsiteY6" fmla="*/ 2381 h 7760495"/>
                <a:gd name="connsiteX7" fmla="*/ 2645569 w 7539038"/>
                <a:gd name="connsiteY7" fmla="*/ 3883819 h 7760495"/>
                <a:gd name="connsiteX8" fmla="*/ 3017044 w 7539038"/>
                <a:gd name="connsiteY8" fmla="*/ 7760494 h 7760495"/>
                <a:gd name="connsiteX9" fmla="*/ 3398044 w 7539038"/>
                <a:gd name="connsiteY9" fmla="*/ 3874294 h 7760495"/>
                <a:gd name="connsiteX10" fmla="*/ 3769519 w 7539038"/>
                <a:gd name="connsiteY10" fmla="*/ 2382 h 7760495"/>
                <a:gd name="connsiteX11" fmla="*/ 4150519 w 7539038"/>
                <a:gd name="connsiteY11" fmla="*/ 3883819 h 7760495"/>
                <a:gd name="connsiteX12" fmla="*/ 4526756 w 7539038"/>
                <a:gd name="connsiteY12" fmla="*/ 7760494 h 7760495"/>
                <a:gd name="connsiteX13" fmla="*/ 4902994 w 7539038"/>
                <a:gd name="connsiteY13" fmla="*/ 3883819 h 7760495"/>
                <a:gd name="connsiteX14" fmla="*/ 5276849 w 7539038"/>
                <a:gd name="connsiteY14" fmla="*/ 1 h 7760495"/>
                <a:gd name="connsiteX15" fmla="*/ 5655469 w 7539038"/>
                <a:gd name="connsiteY15" fmla="*/ 3883819 h 7760495"/>
                <a:gd name="connsiteX16" fmla="*/ 6029325 w 7539038"/>
                <a:gd name="connsiteY16" fmla="*/ 7760494 h 7760495"/>
                <a:gd name="connsiteX17" fmla="*/ 6417469 w 7539038"/>
                <a:gd name="connsiteY17" fmla="*/ 3883819 h 7760495"/>
                <a:gd name="connsiteX18" fmla="*/ 6786563 w 7539038"/>
                <a:gd name="connsiteY18" fmla="*/ 2381 h 7760495"/>
                <a:gd name="connsiteX19" fmla="*/ 7160419 w 7539038"/>
                <a:gd name="connsiteY19" fmla="*/ 3883819 h 7760495"/>
                <a:gd name="connsiteX20" fmla="*/ 7539038 w 7539038"/>
                <a:gd name="connsiteY20" fmla="*/ 7758113 h 7760495"/>
                <a:gd name="connsiteX0" fmla="*/ 0 w 7539038"/>
                <a:gd name="connsiteY0" fmla="*/ 7760494 h 7760495"/>
                <a:gd name="connsiteX1" fmla="*/ 378619 w 7539038"/>
                <a:gd name="connsiteY1" fmla="*/ 3883819 h 7760495"/>
                <a:gd name="connsiteX2" fmla="*/ 752476 w 7539038"/>
                <a:gd name="connsiteY2" fmla="*/ 1 h 7760495"/>
                <a:gd name="connsiteX3" fmla="*/ 1131094 w 7539038"/>
                <a:gd name="connsiteY3" fmla="*/ 3874294 h 7760495"/>
                <a:gd name="connsiteX4" fmla="*/ 1507332 w 7539038"/>
                <a:gd name="connsiteY4" fmla="*/ 7760494 h 7760495"/>
                <a:gd name="connsiteX5" fmla="*/ 1883569 w 7539038"/>
                <a:gd name="connsiteY5" fmla="*/ 3874294 h 7760495"/>
                <a:gd name="connsiteX6" fmla="*/ 2259807 w 7539038"/>
                <a:gd name="connsiteY6" fmla="*/ 2381 h 7760495"/>
                <a:gd name="connsiteX7" fmla="*/ 2645569 w 7539038"/>
                <a:gd name="connsiteY7" fmla="*/ 3883819 h 7760495"/>
                <a:gd name="connsiteX8" fmla="*/ 3017044 w 7539038"/>
                <a:gd name="connsiteY8" fmla="*/ 7760494 h 7760495"/>
                <a:gd name="connsiteX9" fmla="*/ 3398044 w 7539038"/>
                <a:gd name="connsiteY9" fmla="*/ 3874294 h 7760495"/>
                <a:gd name="connsiteX10" fmla="*/ 3769519 w 7539038"/>
                <a:gd name="connsiteY10" fmla="*/ 2382 h 7760495"/>
                <a:gd name="connsiteX11" fmla="*/ 4150519 w 7539038"/>
                <a:gd name="connsiteY11" fmla="*/ 3883819 h 7760495"/>
                <a:gd name="connsiteX12" fmla="*/ 4526756 w 7539038"/>
                <a:gd name="connsiteY12" fmla="*/ 7760494 h 7760495"/>
                <a:gd name="connsiteX13" fmla="*/ 4902994 w 7539038"/>
                <a:gd name="connsiteY13" fmla="*/ 3883819 h 7760495"/>
                <a:gd name="connsiteX14" fmla="*/ 5276849 w 7539038"/>
                <a:gd name="connsiteY14" fmla="*/ 1 h 7760495"/>
                <a:gd name="connsiteX15" fmla="*/ 5655469 w 7539038"/>
                <a:gd name="connsiteY15" fmla="*/ 3883819 h 7760495"/>
                <a:gd name="connsiteX16" fmla="*/ 6029325 w 7539038"/>
                <a:gd name="connsiteY16" fmla="*/ 7760494 h 7760495"/>
                <a:gd name="connsiteX17" fmla="*/ 6417469 w 7539038"/>
                <a:gd name="connsiteY17" fmla="*/ 3883819 h 7760495"/>
                <a:gd name="connsiteX18" fmla="*/ 6786563 w 7539038"/>
                <a:gd name="connsiteY18" fmla="*/ 2381 h 7760495"/>
                <a:gd name="connsiteX19" fmla="*/ 7160419 w 7539038"/>
                <a:gd name="connsiteY19" fmla="*/ 3883819 h 7760495"/>
                <a:gd name="connsiteX20" fmla="*/ 7539038 w 7539038"/>
                <a:gd name="connsiteY20" fmla="*/ 7758113 h 7760495"/>
                <a:gd name="connsiteX0" fmla="*/ 0 w 7539038"/>
                <a:gd name="connsiteY0" fmla="*/ 7760494 h 7760495"/>
                <a:gd name="connsiteX1" fmla="*/ 378619 w 7539038"/>
                <a:gd name="connsiteY1" fmla="*/ 3883819 h 7760495"/>
                <a:gd name="connsiteX2" fmla="*/ 752476 w 7539038"/>
                <a:gd name="connsiteY2" fmla="*/ 1 h 7760495"/>
                <a:gd name="connsiteX3" fmla="*/ 1131094 w 7539038"/>
                <a:gd name="connsiteY3" fmla="*/ 3874294 h 7760495"/>
                <a:gd name="connsiteX4" fmla="*/ 1507332 w 7539038"/>
                <a:gd name="connsiteY4" fmla="*/ 7760494 h 7760495"/>
                <a:gd name="connsiteX5" fmla="*/ 1883569 w 7539038"/>
                <a:gd name="connsiteY5" fmla="*/ 3874294 h 7760495"/>
                <a:gd name="connsiteX6" fmla="*/ 2259807 w 7539038"/>
                <a:gd name="connsiteY6" fmla="*/ 2381 h 7760495"/>
                <a:gd name="connsiteX7" fmla="*/ 2645569 w 7539038"/>
                <a:gd name="connsiteY7" fmla="*/ 3883819 h 7760495"/>
                <a:gd name="connsiteX8" fmla="*/ 3017044 w 7539038"/>
                <a:gd name="connsiteY8" fmla="*/ 7760494 h 7760495"/>
                <a:gd name="connsiteX9" fmla="*/ 3398044 w 7539038"/>
                <a:gd name="connsiteY9" fmla="*/ 3874294 h 7760495"/>
                <a:gd name="connsiteX10" fmla="*/ 3769519 w 7539038"/>
                <a:gd name="connsiteY10" fmla="*/ 2382 h 7760495"/>
                <a:gd name="connsiteX11" fmla="*/ 4150519 w 7539038"/>
                <a:gd name="connsiteY11" fmla="*/ 3883819 h 7760495"/>
                <a:gd name="connsiteX12" fmla="*/ 4526756 w 7539038"/>
                <a:gd name="connsiteY12" fmla="*/ 7760494 h 7760495"/>
                <a:gd name="connsiteX13" fmla="*/ 4902994 w 7539038"/>
                <a:gd name="connsiteY13" fmla="*/ 3883819 h 7760495"/>
                <a:gd name="connsiteX14" fmla="*/ 5276849 w 7539038"/>
                <a:gd name="connsiteY14" fmla="*/ 1 h 7760495"/>
                <a:gd name="connsiteX15" fmla="*/ 5655469 w 7539038"/>
                <a:gd name="connsiteY15" fmla="*/ 3883819 h 7760495"/>
                <a:gd name="connsiteX16" fmla="*/ 6029325 w 7539038"/>
                <a:gd name="connsiteY16" fmla="*/ 7760494 h 7760495"/>
                <a:gd name="connsiteX17" fmla="*/ 6417469 w 7539038"/>
                <a:gd name="connsiteY17" fmla="*/ 3883819 h 7760495"/>
                <a:gd name="connsiteX18" fmla="*/ 6786563 w 7539038"/>
                <a:gd name="connsiteY18" fmla="*/ 2381 h 7760495"/>
                <a:gd name="connsiteX19" fmla="*/ 7160419 w 7539038"/>
                <a:gd name="connsiteY19" fmla="*/ 3883819 h 7760495"/>
                <a:gd name="connsiteX20" fmla="*/ 7539038 w 7539038"/>
                <a:gd name="connsiteY20" fmla="*/ 7758113 h 7760495"/>
                <a:gd name="connsiteX0" fmla="*/ 0 w 7539038"/>
                <a:gd name="connsiteY0" fmla="*/ 7760494 h 7760495"/>
                <a:gd name="connsiteX1" fmla="*/ 378619 w 7539038"/>
                <a:gd name="connsiteY1" fmla="*/ 3883819 h 7760495"/>
                <a:gd name="connsiteX2" fmla="*/ 752476 w 7539038"/>
                <a:gd name="connsiteY2" fmla="*/ 1 h 7760495"/>
                <a:gd name="connsiteX3" fmla="*/ 1131094 w 7539038"/>
                <a:gd name="connsiteY3" fmla="*/ 3874294 h 7760495"/>
                <a:gd name="connsiteX4" fmla="*/ 1507332 w 7539038"/>
                <a:gd name="connsiteY4" fmla="*/ 7760494 h 7760495"/>
                <a:gd name="connsiteX5" fmla="*/ 1883569 w 7539038"/>
                <a:gd name="connsiteY5" fmla="*/ 3874294 h 7760495"/>
                <a:gd name="connsiteX6" fmla="*/ 2259807 w 7539038"/>
                <a:gd name="connsiteY6" fmla="*/ 2381 h 7760495"/>
                <a:gd name="connsiteX7" fmla="*/ 2645569 w 7539038"/>
                <a:gd name="connsiteY7" fmla="*/ 3883819 h 7760495"/>
                <a:gd name="connsiteX8" fmla="*/ 3017044 w 7539038"/>
                <a:gd name="connsiteY8" fmla="*/ 7760494 h 7760495"/>
                <a:gd name="connsiteX9" fmla="*/ 3398044 w 7539038"/>
                <a:gd name="connsiteY9" fmla="*/ 3874294 h 7760495"/>
                <a:gd name="connsiteX10" fmla="*/ 3769519 w 7539038"/>
                <a:gd name="connsiteY10" fmla="*/ 2382 h 7760495"/>
                <a:gd name="connsiteX11" fmla="*/ 4150519 w 7539038"/>
                <a:gd name="connsiteY11" fmla="*/ 3883819 h 7760495"/>
                <a:gd name="connsiteX12" fmla="*/ 4526756 w 7539038"/>
                <a:gd name="connsiteY12" fmla="*/ 7760494 h 7760495"/>
                <a:gd name="connsiteX13" fmla="*/ 4902994 w 7539038"/>
                <a:gd name="connsiteY13" fmla="*/ 3883819 h 7760495"/>
                <a:gd name="connsiteX14" fmla="*/ 5276849 w 7539038"/>
                <a:gd name="connsiteY14" fmla="*/ 1 h 7760495"/>
                <a:gd name="connsiteX15" fmla="*/ 5655469 w 7539038"/>
                <a:gd name="connsiteY15" fmla="*/ 3883819 h 7760495"/>
                <a:gd name="connsiteX16" fmla="*/ 6029325 w 7539038"/>
                <a:gd name="connsiteY16" fmla="*/ 7760494 h 7760495"/>
                <a:gd name="connsiteX17" fmla="*/ 6417469 w 7539038"/>
                <a:gd name="connsiteY17" fmla="*/ 3883819 h 7760495"/>
                <a:gd name="connsiteX18" fmla="*/ 6786563 w 7539038"/>
                <a:gd name="connsiteY18" fmla="*/ 2381 h 7760495"/>
                <a:gd name="connsiteX19" fmla="*/ 7160419 w 7539038"/>
                <a:gd name="connsiteY19" fmla="*/ 3883819 h 7760495"/>
                <a:gd name="connsiteX20" fmla="*/ 7539038 w 7539038"/>
                <a:gd name="connsiteY20" fmla="*/ 7758113 h 7760495"/>
                <a:gd name="connsiteX0" fmla="*/ 0 w 7539038"/>
                <a:gd name="connsiteY0" fmla="*/ 7760494 h 7760495"/>
                <a:gd name="connsiteX1" fmla="*/ 378619 w 7539038"/>
                <a:gd name="connsiteY1" fmla="*/ 3883819 h 7760495"/>
                <a:gd name="connsiteX2" fmla="*/ 752476 w 7539038"/>
                <a:gd name="connsiteY2" fmla="*/ 1 h 7760495"/>
                <a:gd name="connsiteX3" fmla="*/ 1131094 w 7539038"/>
                <a:gd name="connsiteY3" fmla="*/ 3874294 h 7760495"/>
                <a:gd name="connsiteX4" fmla="*/ 1507332 w 7539038"/>
                <a:gd name="connsiteY4" fmla="*/ 7760494 h 7760495"/>
                <a:gd name="connsiteX5" fmla="*/ 1883569 w 7539038"/>
                <a:gd name="connsiteY5" fmla="*/ 3874294 h 7760495"/>
                <a:gd name="connsiteX6" fmla="*/ 2259807 w 7539038"/>
                <a:gd name="connsiteY6" fmla="*/ 2381 h 7760495"/>
                <a:gd name="connsiteX7" fmla="*/ 2645569 w 7539038"/>
                <a:gd name="connsiteY7" fmla="*/ 3883819 h 7760495"/>
                <a:gd name="connsiteX8" fmla="*/ 3017044 w 7539038"/>
                <a:gd name="connsiteY8" fmla="*/ 7760494 h 7760495"/>
                <a:gd name="connsiteX9" fmla="*/ 3398044 w 7539038"/>
                <a:gd name="connsiteY9" fmla="*/ 3874294 h 7760495"/>
                <a:gd name="connsiteX10" fmla="*/ 3769519 w 7539038"/>
                <a:gd name="connsiteY10" fmla="*/ 2382 h 7760495"/>
                <a:gd name="connsiteX11" fmla="*/ 4150519 w 7539038"/>
                <a:gd name="connsiteY11" fmla="*/ 3883819 h 7760495"/>
                <a:gd name="connsiteX12" fmla="*/ 4526756 w 7539038"/>
                <a:gd name="connsiteY12" fmla="*/ 7760494 h 7760495"/>
                <a:gd name="connsiteX13" fmla="*/ 4902994 w 7539038"/>
                <a:gd name="connsiteY13" fmla="*/ 3883819 h 7760495"/>
                <a:gd name="connsiteX14" fmla="*/ 5276849 w 7539038"/>
                <a:gd name="connsiteY14" fmla="*/ 1 h 7760495"/>
                <a:gd name="connsiteX15" fmla="*/ 5655469 w 7539038"/>
                <a:gd name="connsiteY15" fmla="*/ 3883819 h 7760495"/>
                <a:gd name="connsiteX16" fmla="*/ 6029325 w 7539038"/>
                <a:gd name="connsiteY16" fmla="*/ 7760494 h 7760495"/>
                <a:gd name="connsiteX17" fmla="*/ 6417469 w 7539038"/>
                <a:gd name="connsiteY17" fmla="*/ 3883819 h 7760495"/>
                <a:gd name="connsiteX18" fmla="*/ 6786563 w 7539038"/>
                <a:gd name="connsiteY18" fmla="*/ 2381 h 7760495"/>
                <a:gd name="connsiteX19" fmla="*/ 7160419 w 7539038"/>
                <a:gd name="connsiteY19" fmla="*/ 3883819 h 7760495"/>
                <a:gd name="connsiteX20" fmla="*/ 7539038 w 7539038"/>
                <a:gd name="connsiteY20" fmla="*/ 7758113 h 7760495"/>
                <a:gd name="connsiteX0" fmla="*/ 0 w 7539038"/>
                <a:gd name="connsiteY0" fmla="*/ 7760494 h 7760495"/>
                <a:gd name="connsiteX1" fmla="*/ 378619 w 7539038"/>
                <a:gd name="connsiteY1" fmla="*/ 3883819 h 7760495"/>
                <a:gd name="connsiteX2" fmla="*/ 752476 w 7539038"/>
                <a:gd name="connsiteY2" fmla="*/ 1 h 7760495"/>
                <a:gd name="connsiteX3" fmla="*/ 1131094 w 7539038"/>
                <a:gd name="connsiteY3" fmla="*/ 3874294 h 7760495"/>
                <a:gd name="connsiteX4" fmla="*/ 1507332 w 7539038"/>
                <a:gd name="connsiteY4" fmla="*/ 7760494 h 7760495"/>
                <a:gd name="connsiteX5" fmla="*/ 1883569 w 7539038"/>
                <a:gd name="connsiteY5" fmla="*/ 3874294 h 7760495"/>
                <a:gd name="connsiteX6" fmla="*/ 2259807 w 7539038"/>
                <a:gd name="connsiteY6" fmla="*/ 2381 h 7760495"/>
                <a:gd name="connsiteX7" fmla="*/ 2645569 w 7539038"/>
                <a:gd name="connsiteY7" fmla="*/ 3883819 h 7760495"/>
                <a:gd name="connsiteX8" fmla="*/ 3017044 w 7539038"/>
                <a:gd name="connsiteY8" fmla="*/ 7760494 h 7760495"/>
                <a:gd name="connsiteX9" fmla="*/ 3398044 w 7539038"/>
                <a:gd name="connsiteY9" fmla="*/ 3874294 h 7760495"/>
                <a:gd name="connsiteX10" fmla="*/ 3769519 w 7539038"/>
                <a:gd name="connsiteY10" fmla="*/ 2382 h 7760495"/>
                <a:gd name="connsiteX11" fmla="*/ 4150519 w 7539038"/>
                <a:gd name="connsiteY11" fmla="*/ 3883819 h 7760495"/>
                <a:gd name="connsiteX12" fmla="*/ 4526756 w 7539038"/>
                <a:gd name="connsiteY12" fmla="*/ 7760494 h 7760495"/>
                <a:gd name="connsiteX13" fmla="*/ 4902994 w 7539038"/>
                <a:gd name="connsiteY13" fmla="*/ 3883819 h 7760495"/>
                <a:gd name="connsiteX14" fmla="*/ 5276849 w 7539038"/>
                <a:gd name="connsiteY14" fmla="*/ 1 h 7760495"/>
                <a:gd name="connsiteX15" fmla="*/ 5655469 w 7539038"/>
                <a:gd name="connsiteY15" fmla="*/ 3883819 h 7760495"/>
                <a:gd name="connsiteX16" fmla="*/ 6029325 w 7539038"/>
                <a:gd name="connsiteY16" fmla="*/ 7760494 h 7760495"/>
                <a:gd name="connsiteX17" fmla="*/ 6417469 w 7539038"/>
                <a:gd name="connsiteY17" fmla="*/ 3883819 h 7760495"/>
                <a:gd name="connsiteX18" fmla="*/ 6786563 w 7539038"/>
                <a:gd name="connsiteY18" fmla="*/ 2381 h 7760495"/>
                <a:gd name="connsiteX19" fmla="*/ 7160419 w 7539038"/>
                <a:gd name="connsiteY19" fmla="*/ 3883819 h 7760495"/>
                <a:gd name="connsiteX20" fmla="*/ 7539038 w 7539038"/>
                <a:gd name="connsiteY20" fmla="*/ 7758113 h 7760495"/>
                <a:gd name="connsiteX0" fmla="*/ 0 w 7539038"/>
                <a:gd name="connsiteY0" fmla="*/ 7760494 h 7760495"/>
                <a:gd name="connsiteX1" fmla="*/ 378619 w 7539038"/>
                <a:gd name="connsiteY1" fmla="*/ 3883819 h 7760495"/>
                <a:gd name="connsiteX2" fmla="*/ 752476 w 7539038"/>
                <a:gd name="connsiteY2" fmla="*/ 1 h 7760495"/>
                <a:gd name="connsiteX3" fmla="*/ 1131094 w 7539038"/>
                <a:gd name="connsiteY3" fmla="*/ 3874294 h 7760495"/>
                <a:gd name="connsiteX4" fmla="*/ 1507332 w 7539038"/>
                <a:gd name="connsiteY4" fmla="*/ 7760494 h 7760495"/>
                <a:gd name="connsiteX5" fmla="*/ 1883569 w 7539038"/>
                <a:gd name="connsiteY5" fmla="*/ 3874294 h 7760495"/>
                <a:gd name="connsiteX6" fmla="*/ 2259807 w 7539038"/>
                <a:gd name="connsiteY6" fmla="*/ 2381 h 7760495"/>
                <a:gd name="connsiteX7" fmla="*/ 2645569 w 7539038"/>
                <a:gd name="connsiteY7" fmla="*/ 3883819 h 7760495"/>
                <a:gd name="connsiteX8" fmla="*/ 3017044 w 7539038"/>
                <a:gd name="connsiteY8" fmla="*/ 7760494 h 7760495"/>
                <a:gd name="connsiteX9" fmla="*/ 3398044 w 7539038"/>
                <a:gd name="connsiteY9" fmla="*/ 3874294 h 7760495"/>
                <a:gd name="connsiteX10" fmla="*/ 3769519 w 7539038"/>
                <a:gd name="connsiteY10" fmla="*/ 2382 h 7760495"/>
                <a:gd name="connsiteX11" fmla="*/ 4150519 w 7539038"/>
                <a:gd name="connsiteY11" fmla="*/ 3883819 h 7760495"/>
                <a:gd name="connsiteX12" fmla="*/ 4526756 w 7539038"/>
                <a:gd name="connsiteY12" fmla="*/ 7760494 h 7760495"/>
                <a:gd name="connsiteX13" fmla="*/ 4902994 w 7539038"/>
                <a:gd name="connsiteY13" fmla="*/ 3883819 h 7760495"/>
                <a:gd name="connsiteX14" fmla="*/ 5276849 w 7539038"/>
                <a:gd name="connsiteY14" fmla="*/ 1 h 7760495"/>
                <a:gd name="connsiteX15" fmla="*/ 5655469 w 7539038"/>
                <a:gd name="connsiteY15" fmla="*/ 3883819 h 7760495"/>
                <a:gd name="connsiteX16" fmla="*/ 6029325 w 7539038"/>
                <a:gd name="connsiteY16" fmla="*/ 7760494 h 7760495"/>
                <a:gd name="connsiteX17" fmla="*/ 6417469 w 7539038"/>
                <a:gd name="connsiteY17" fmla="*/ 3883819 h 7760495"/>
                <a:gd name="connsiteX18" fmla="*/ 6786563 w 7539038"/>
                <a:gd name="connsiteY18" fmla="*/ 2381 h 7760495"/>
                <a:gd name="connsiteX19" fmla="*/ 7160419 w 7539038"/>
                <a:gd name="connsiteY19" fmla="*/ 3883819 h 7760495"/>
                <a:gd name="connsiteX20" fmla="*/ 7539038 w 7539038"/>
                <a:gd name="connsiteY20" fmla="*/ 7758113 h 7760495"/>
                <a:gd name="connsiteX0" fmla="*/ 0 w 7539038"/>
                <a:gd name="connsiteY0" fmla="*/ 7760494 h 7760495"/>
                <a:gd name="connsiteX1" fmla="*/ 378619 w 7539038"/>
                <a:gd name="connsiteY1" fmla="*/ 3883819 h 7760495"/>
                <a:gd name="connsiteX2" fmla="*/ 752476 w 7539038"/>
                <a:gd name="connsiteY2" fmla="*/ 1 h 7760495"/>
                <a:gd name="connsiteX3" fmla="*/ 1131094 w 7539038"/>
                <a:gd name="connsiteY3" fmla="*/ 3874294 h 7760495"/>
                <a:gd name="connsiteX4" fmla="*/ 1507332 w 7539038"/>
                <a:gd name="connsiteY4" fmla="*/ 7760494 h 7760495"/>
                <a:gd name="connsiteX5" fmla="*/ 1883569 w 7539038"/>
                <a:gd name="connsiteY5" fmla="*/ 3874294 h 7760495"/>
                <a:gd name="connsiteX6" fmla="*/ 2259807 w 7539038"/>
                <a:gd name="connsiteY6" fmla="*/ 2381 h 7760495"/>
                <a:gd name="connsiteX7" fmla="*/ 2645569 w 7539038"/>
                <a:gd name="connsiteY7" fmla="*/ 3883819 h 7760495"/>
                <a:gd name="connsiteX8" fmla="*/ 3017044 w 7539038"/>
                <a:gd name="connsiteY8" fmla="*/ 7760494 h 7760495"/>
                <a:gd name="connsiteX9" fmla="*/ 3398044 w 7539038"/>
                <a:gd name="connsiteY9" fmla="*/ 3874294 h 7760495"/>
                <a:gd name="connsiteX10" fmla="*/ 3769519 w 7539038"/>
                <a:gd name="connsiteY10" fmla="*/ 2382 h 7760495"/>
                <a:gd name="connsiteX11" fmla="*/ 4150519 w 7539038"/>
                <a:gd name="connsiteY11" fmla="*/ 3883819 h 7760495"/>
                <a:gd name="connsiteX12" fmla="*/ 4526756 w 7539038"/>
                <a:gd name="connsiteY12" fmla="*/ 7760494 h 7760495"/>
                <a:gd name="connsiteX13" fmla="*/ 4902994 w 7539038"/>
                <a:gd name="connsiteY13" fmla="*/ 3883819 h 7760495"/>
                <a:gd name="connsiteX14" fmla="*/ 5276849 w 7539038"/>
                <a:gd name="connsiteY14" fmla="*/ 1 h 7760495"/>
                <a:gd name="connsiteX15" fmla="*/ 5655469 w 7539038"/>
                <a:gd name="connsiteY15" fmla="*/ 3883819 h 7760495"/>
                <a:gd name="connsiteX16" fmla="*/ 6029325 w 7539038"/>
                <a:gd name="connsiteY16" fmla="*/ 7760494 h 7760495"/>
                <a:gd name="connsiteX17" fmla="*/ 6417469 w 7539038"/>
                <a:gd name="connsiteY17" fmla="*/ 3883819 h 7760495"/>
                <a:gd name="connsiteX18" fmla="*/ 6786563 w 7539038"/>
                <a:gd name="connsiteY18" fmla="*/ 2381 h 7760495"/>
                <a:gd name="connsiteX19" fmla="*/ 7160419 w 7539038"/>
                <a:gd name="connsiteY19" fmla="*/ 3883819 h 7760495"/>
                <a:gd name="connsiteX20" fmla="*/ 7539038 w 7539038"/>
                <a:gd name="connsiteY20" fmla="*/ 7758113 h 77604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7539038" h="7760495">
                  <a:moveTo>
                    <a:pt x="0" y="7760494"/>
                  </a:moveTo>
                  <a:cubicBezTo>
                    <a:pt x="190500" y="7758906"/>
                    <a:pt x="377031" y="3874231"/>
                    <a:pt x="378619" y="3883819"/>
                  </a:cubicBezTo>
                  <a:cubicBezTo>
                    <a:pt x="380207" y="3893407"/>
                    <a:pt x="562770" y="-793"/>
                    <a:pt x="752476" y="1"/>
                  </a:cubicBezTo>
                  <a:cubicBezTo>
                    <a:pt x="942182" y="795"/>
                    <a:pt x="1119468" y="3745568"/>
                    <a:pt x="1131094" y="3874294"/>
                  </a:cubicBezTo>
                  <a:cubicBezTo>
                    <a:pt x="1136420" y="3933265"/>
                    <a:pt x="1317626" y="7758112"/>
                    <a:pt x="1507332" y="7760494"/>
                  </a:cubicBezTo>
                  <a:cubicBezTo>
                    <a:pt x="1697038" y="7762876"/>
                    <a:pt x="1875632" y="3967176"/>
                    <a:pt x="1883569" y="3874294"/>
                  </a:cubicBezTo>
                  <a:cubicBezTo>
                    <a:pt x="1891506" y="3781412"/>
                    <a:pt x="2068513" y="3175"/>
                    <a:pt x="2259807" y="2381"/>
                  </a:cubicBezTo>
                  <a:cubicBezTo>
                    <a:pt x="2451101" y="1587"/>
                    <a:pt x="2640013" y="3825221"/>
                    <a:pt x="2645569" y="3883819"/>
                  </a:cubicBezTo>
                  <a:cubicBezTo>
                    <a:pt x="2651125" y="3942417"/>
                    <a:pt x="2827338" y="7762081"/>
                    <a:pt x="3017044" y="7760494"/>
                  </a:cubicBezTo>
                  <a:cubicBezTo>
                    <a:pt x="3206750" y="7758907"/>
                    <a:pt x="3390107" y="3967176"/>
                    <a:pt x="3398044" y="3874294"/>
                  </a:cubicBezTo>
                  <a:cubicBezTo>
                    <a:pt x="3405981" y="3781412"/>
                    <a:pt x="3575050" y="795"/>
                    <a:pt x="3769519" y="2382"/>
                  </a:cubicBezTo>
                  <a:cubicBezTo>
                    <a:pt x="3963988" y="3969"/>
                    <a:pt x="4141788" y="3722352"/>
                    <a:pt x="4150519" y="3883819"/>
                  </a:cubicBezTo>
                  <a:cubicBezTo>
                    <a:pt x="4159250" y="4045286"/>
                    <a:pt x="4337844" y="7760494"/>
                    <a:pt x="4526756" y="7760494"/>
                  </a:cubicBezTo>
                  <a:cubicBezTo>
                    <a:pt x="4715668" y="7760494"/>
                    <a:pt x="4893360" y="4083161"/>
                    <a:pt x="4902994" y="3883819"/>
                  </a:cubicBezTo>
                  <a:cubicBezTo>
                    <a:pt x="4910825" y="3721794"/>
                    <a:pt x="5087143" y="1"/>
                    <a:pt x="5276849" y="1"/>
                  </a:cubicBezTo>
                  <a:cubicBezTo>
                    <a:pt x="5466555" y="1"/>
                    <a:pt x="5647531" y="3790543"/>
                    <a:pt x="5655469" y="3883819"/>
                  </a:cubicBezTo>
                  <a:cubicBezTo>
                    <a:pt x="5663407" y="3977095"/>
                    <a:pt x="5842794" y="7760494"/>
                    <a:pt x="6029325" y="7760494"/>
                  </a:cubicBezTo>
                  <a:cubicBezTo>
                    <a:pt x="6215856" y="7760494"/>
                    <a:pt x="6411913" y="3976700"/>
                    <a:pt x="6417469" y="3883819"/>
                  </a:cubicBezTo>
                  <a:cubicBezTo>
                    <a:pt x="6423025" y="3790938"/>
                    <a:pt x="6593682" y="0"/>
                    <a:pt x="6786563" y="2381"/>
                  </a:cubicBezTo>
                  <a:cubicBezTo>
                    <a:pt x="6979444" y="4762"/>
                    <a:pt x="7152482" y="3757041"/>
                    <a:pt x="7160419" y="3883819"/>
                  </a:cubicBezTo>
                  <a:cubicBezTo>
                    <a:pt x="7168356" y="4010597"/>
                    <a:pt x="7336632" y="7761288"/>
                    <a:pt x="7539038" y="7758113"/>
                  </a:cubicBezTo>
                </a:path>
              </a:pathLst>
            </a:cu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927946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187</TotalTime>
  <Words>0</Words>
  <Application>Microsoft Office PowerPoint</Application>
  <PresentationFormat>Custom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Wave Form Transparencies</dc:title>
  <dc:creator>Joe Cossette</dc:creator>
  <cp:lastModifiedBy>Joe Cossette</cp:lastModifiedBy>
  <cp:revision>25</cp:revision>
  <dcterms:created xsi:type="dcterms:W3CDTF">2019-12-04T04:02:25Z</dcterms:created>
  <dcterms:modified xsi:type="dcterms:W3CDTF">2023-10-08T05:29:02Z</dcterms:modified>
</cp:coreProperties>
</file>